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72" r:id="rId3"/>
    <p:sldId id="279" r:id="rId4"/>
    <p:sldId id="278" r:id="rId5"/>
    <p:sldId id="259" r:id="rId6"/>
    <p:sldId id="260" r:id="rId7"/>
    <p:sldId id="267" r:id="rId8"/>
    <p:sldId id="268" r:id="rId9"/>
    <p:sldId id="258" r:id="rId10"/>
    <p:sldId id="265" r:id="rId11"/>
    <p:sldId id="276" r:id="rId12"/>
  </p:sldIdLst>
  <p:sldSz cx="9144000" cy="5143500" type="screen16x9"/>
  <p:notesSz cx="6888163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0BF92D-3012-483D-9636-B8D898D0CE12}">
          <p14:sldIdLst>
            <p14:sldId id="256"/>
            <p14:sldId id="272"/>
            <p14:sldId id="279"/>
            <p14:sldId id="278"/>
            <p14:sldId id="259"/>
            <p14:sldId id="260"/>
            <p14:sldId id="267"/>
            <p14:sldId id="268"/>
            <p14:sldId id="258"/>
            <p14:sldId id="265"/>
            <p14:sldId id="276"/>
          </p14:sldIdLst>
        </p14:section>
        <p14:section name="Раздел без заголовка" id="{BF9BD1E2-677C-4052-ABF0-0C5EDA318CF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D20000"/>
    <a:srgbClr val="9CC7E4"/>
    <a:srgbClr val="E9F3F7"/>
    <a:srgbClr val="D4E8F0"/>
    <a:srgbClr val="D4EDF0"/>
    <a:srgbClr val="E7F5FF"/>
    <a:srgbClr val="FEECF9"/>
    <a:srgbClr val="FFF6EB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8" autoAdjust="0"/>
    <p:restoredTop sz="96980" autoAdjust="0"/>
  </p:normalViewPr>
  <p:slideViewPr>
    <p:cSldViewPr snapToGrid="0">
      <p:cViewPr>
        <p:scale>
          <a:sx n="90" d="100"/>
          <a:sy n="90" d="100"/>
        </p:scale>
        <p:origin x="-2496" y="-1200"/>
      </p:cViewPr>
      <p:guideLst>
        <p:guide orient="horz" pos="1620"/>
        <p:guide pos="2880"/>
        <p:guide pos="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303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af6bf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af6bf4ac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af6bf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af6bf4ac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Значок документа – убрать символ денег, просто сделать картинку «документ»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Цель – слишком </a:t>
            </a:r>
            <a:r>
              <a:rPr lang="ru-RU"/>
              <a:t>крупно написано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af6bf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af6bf4ac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Значок документа – убрать символ денег, просто сделать картинку «документ»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Цель – слишком </a:t>
            </a:r>
            <a:r>
              <a:rPr lang="ru-RU"/>
              <a:t>крупно написано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af6bf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af6bf4ac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Значок документа – убрать символ денег, просто сделать картинку «документ»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Цель – слишком </a:t>
            </a:r>
            <a:r>
              <a:rPr lang="ru-RU"/>
              <a:t>крупно написано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af6bf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af6bf4ac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af6bf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af6bf4ac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Не нравится цвет</a:t>
            </a:r>
            <a:r>
              <a:rPr lang="ru-RU" baseline="0" dirty="0"/>
              <a:t> значка книги – и сточки в этом значке </a:t>
            </a:r>
            <a:r>
              <a:rPr lang="ru-RU" baseline="0" dirty="0" err="1"/>
              <a:t>потерялисьть</a:t>
            </a:r>
            <a:r>
              <a:rPr lang="ru-RU" baseline="0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1af6bf4a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1af6bf4ac_0_3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af6bf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af6bf4ac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 defTabSz="966064">
              <a:buNone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af6bf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af6bf4ac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 defTabSz="966064">
              <a:buNone/>
              <a:defRPr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42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" name="Group 7"/>
          <p:cNvGrpSpPr>
            <a:grpSpLocks noChangeAspect="1"/>
          </p:cNvGrpSpPr>
          <p:nvPr userDrawn="1"/>
        </p:nvGrpSpPr>
        <p:grpSpPr bwMode="auto">
          <a:xfrm>
            <a:off x="3322320" y="188977"/>
            <a:ext cx="5817225" cy="5545136"/>
            <a:chOff x="1697" y="902"/>
            <a:chExt cx="2758" cy="262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113" y="922"/>
              <a:ext cx="341" cy="273"/>
            </a:xfrm>
            <a:custGeom>
              <a:avLst/>
              <a:gdLst>
                <a:gd name="T0" fmla="*/ 190 w 682"/>
                <a:gd name="T1" fmla="*/ 0 h 547"/>
                <a:gd name="T2" fmla="*/ 192 w 682"/>
                <a:gd name="T3" fmla="*/ 0 h 547"/>
                <a:gd name="T4" fmla="*/ 682 w 682"/>
                <a:gd name="T5" fmla="*/ 362 h 547"/>
                <a:gd name="T6" fmla="*/ 682 w 682"/>
                <a:gd name="T7" fmla="*/ 369 h 547"/>
                <a:gd name="T8" fmla="*/ 190 w 682"/>
                <a:gd name="T9" fmla="*/ 7 h 547"/>
                <a:gd name="T10" fmla="*/ 9 w 682"/>
                <a:gd name="T11" fmla="*/ 170 h 547"/>
                <a:gd name="T12" fmla="*/ 681 w 682"/>
                <a:gd name="T13" fmla="*/ 541 h 547"/>
                <a:gd name="T14" fmla="*/ 681 w 682"/>
                <a:gd name="T15" fmla="*/ 547 h 547"/>
                <a:gd name="T16" fmla="*/ 2 w 682"/>
                <a:gd name="T17" fmla="*/ 173 h 547"/>
                <a:gd name="T18" fmla="*/ 2 w 682"/>
                <a:gd name="T19" fmla="*/ 171 h 547"/>
                <a:gd name="T20" fmla="*/ 0 w 682"/>
                <a:gd name="T21" fmla="*/ 170 h 547"/>
                <a:gd name="T22" fmla="*/ 2 w 682"/>
                <a:gd name="T23" fmla="*/ 170 h 547"/>
                <a:gd name="T24" fmla="*/ 2 w 682"/>
                <a:gd name="T25" fmla="*/ 168 h 547"/>
                <a:gd name="T26" fmla="*/ 188 w 682"/>
                <a:gd name="T27" fmla="*/ 0 h 547"/>
                <a:gd name="T28" fmla="*/ 190 w 682"/>
                <a:gd name="T2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547">
                  <a:moveTo>
                    <a:pt x="190" y="0"/>
                  </a:moveTo>
                  <a:lnTo>
                    <a:pt x="192" y="0"/>
                  </a:lnTo>
                  <a:lnTo>
                    <a:pt x="682" y="362"/>
                  </a:lnTo>
                  <a:lnTo>
                    <a:pt x="682" y="369"/>
                  </a:lnTo>
                  <a:lnTo>
                    <a:pt x="190" y="7"/>
                  </a:lnTo>
                  <a:lnTo>
                    <a:pt x="9" y="170"/>
                  </a:lnTo>
                  <a:lnTo>
                    <a:pt x="681" y="541"/>
                  </a:lnTo>
                  <a:lnTo>
                    <a:pt x="681" y="547"/>
                  </a:lnTo>
                  <a:lnTo>
                    <a:pt x="2" y="173"/>
                  </a:lnTo>
                  <a:lnTo>
                    <a:pt x="2" y="171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188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113" y="1005"/>
              <a:ext cx="340" cy="446"/>
            </a:xfrm>
            <a:custGeom>
              <a:avLst/>
              <a:gdLst>
                <a:gd name="T0" fmla="*/ 3 w 681"/>
                <a:gd name="T1" fmla="*/ 0 h 890"/>
                <a:gd name="T2" fmla="*/ 5 w 681"/>
                <a:gd name="T3" fmla="*/ 0 h 890"/>
                <a:gd name="T4" fmla="*/ 681 w 681"/>
                <a:gd name="T5" fmla="*/ 373 h 890"/>
                <a:gd name="T6" fmla="*/ 681 w 681"/>
                <a:gd name="T7" fmla="*/ 379 h 890"/>
                <a:gd name="T8" fmla="*/ 14 w 681"/>
                <a:gd name="T9" fmla="*/ 10 h 890"/>
                <a:gd name="T10" fmla="*/ 679 w 681"/>
                <a:gd name="T11" fmla="*/ 881 h 890"/>
                <a:gd name="T12" fmla="*/ 679 w 681"/>
                <a:gd name="T13" fmla="*/ 890 h 890"/>
                <a:gd name="T14" fmla="*/ 2 w 681"/>
                <a:gd name="T15" fmla="*/ 3 h 890"/>
                <a:gd name="T16" fmla="*/ 0 w 681"/>
                <a:gd name="T17" fmla="*/ 2 h 890"/>
                <a:gd name="T18" fmla="*/ 2 w 681"/>
                <a:gd name="T19" fmla="*/ 0 h 890"/>
                <a:gd name="T20" fmla="*/ 3 w 681"/>
                <a:gd name="T2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1" h="890">
                  <a:moveTo>
                    <a:pt x="3" y="0"/>
                  </a:moveTo>
                  <a:lnTo>
                    <a:pt x="5" y="0"/>
                  </a:lnTo>
                  <a:lnTo>
                    <a:pt x="681" y="373"/>
                  </a:lnTo>
                  <a:lnTo>
                    <a:pt x="681" y="379"/>
                  </a:lnTo>
                  <a:lnTo>
                    <a:pt x="14" y="10"/>
                  </a:lnTo>
                  <a:lnTo>
                    <a:pt x="679" y="881"/>
                  </a:lnTo>
                  <a:lnTo>
                    <a:pt x="679" y="89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074" y="3318"/>
              <a:ext cx="507" cy="210"/>
            </a:xfrm>
            <a:custGeom>
              <a:avLst/>
              <a:gdLst>
                <a:gd name="T0" fmla="*/ 920 w 1012"/>
                <a:gd name="T1" fmla="*/ 0 h 421"/>
                <a:gd name="T2" fmla="*/ 921 w 1012"/>
                <a:gd name="T3" fmla="*/ 0 h 421"/>
                <a:gd name="T4" fmla="*/ 923 w 1012"/>
                <a:gd name="T5" fmla="*/ 2 h 421"/>
                <a:gd name="T6" fmla="*/ 1012 w 1012"/>
                <a:gd name="T7" fmla="*/ 421 h 421"/>
                <a:gd name="T8" fmla="*/ 1007 w 1012"/>
                <a:gd name="T9" fmla="*/ 421 h 421"/>
                <a:gd name="T10" fmla="*/ 918 w 1012"/>
                <a:gd name="T11" fmla="*/ 7 h 421"/>
                <a:gd name="T12" fmla="*/ 14 w 1012"/>
                <a:gd name="T13" fmla="*/ 416 h 421"/>
                <a:gd name="T14" fmla="*/ 0 w 1012"/>
                <a:gd name="T15" fmla="*/ 416 h 421"/>
                <a:gd name="T16" fmla="*/ 920 w 1012"/>
                <a:gd name="T1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421">
                  <a:moveTo>
                    <a:pt x="920" y="0"/>
                  </a:moveTo>
                  <a:lnTo>
                    <a:pt x="921" y="0"/>
                  </a:lnTo>
                  <a:lnTo>
                    <a:pt x="923" y="2"/>
                  </a:lnTo>
                  <a:lnTo>
                    <a:pt x="1012" y="421"/>
                  </a:lnTo>
                  <a:lnTo>
                    <a:pt x="1007" y="421"/>
                  </a:lnTo>
                  <a:lnTo>
                    <a:pt x="918" y="7"/>
                  </a:lnTo>
                  <a:lnTo>
                    <a:pt x="14" y="416"/>
                  </a:lnTo>
                  <a:lnTo>
                    <a:pt x="0" y="416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145" y="3436"/>
              <a:ext cx="297" cy="95"/>
            </a:xfrm>
            <a:custGeom>
              <a:avLst/>
              <a:gdLst>
                <a:gd name="T0" fmla="*/ 593 w 593"/>
                <a:gd name="T1" fmla="*/ 0 h 190"/>
                <a:gd name="T2" fmla="*/ 593 w 593"/>
                <a:gd name="T3" fmla="*/ 7 h 190"/>
                <a:gd name="T4" fmla="*/ 17 w 593"/>
                <a:gd name="T5" fmla="*/ 190 h 190"/>
                <a:gd name="T6" fmla="*/ 0 w 593"/>
                <a:gd name="T7" fmla="*/ 190 h 190"/>
                <a:gd name="T8" fmla="*/ 593 w 593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0">
                  <a:moveTo>
                    <a:pt x="593" y="0"/>
                  </a:moveTo>
                  <a:lnTo>
                    <a:pt x="593" y="7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206" y="914"/>
              <a:ext cx="249" cy="192"/>
            </a:xfrm>
            <a:custGeom>
              <a:avLst/>
              <a:gdLst>
                <a:gd name="T0" fmla="*/ 497 w 497"/>
                <a:gd name="T1" fmla="*/ 0 h 385"/>
                <a:gd name="T2" fmla="*/ 497 w 497"/>
                <a:gd name="T3" fmla="*/ 6 h 385"/>
                <a:gd name="T4" fmla="*/ 10 w 497"/>
                <a:gd name="T5" fmla="*/ 21 h 385"/>
                <a:gd name="T6" fmla="*/ 495 w 497"/>
                <a:gd name="T7" fmla="*/ 378 h 385"/>
                <a:gd name="T8" fmla="*/ 495 w 497"/>
                <a:gd name="T9" fmla="*/ 385 h 385"/>
                <a:gd name="T10" fmla="*/ 1 w 497"/>
                <a:gd name="T11" fmla="*/ 21 h 385"/>
                <a:gd name="T12" fmla="*/ 0 w 497"/>
                <a:gd name="T13" fmla="*/ 20 h 385"/>
                <a:gd name="T14" fmla="*/ 0 w 497"/>
                <a:gd name="T15" fmla="*/ 18 h 385"/>
                <a:gd name="T16" fmla="*/ 1 w 497"/>
                <a:gd name="T17" fmla="*/ 16 h 385"/>
                <a:gd name="T18" fmla="*/ 3 w 497"/>
                <a:gd name="T19" fmla="*/ 16 h 385"/>
                <a:gd name="T20" fmla="*/ 497 w 49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7" h="385">
                  <a:moveTo>
                    <a:pt x="497" y="0"/>
                  </a:moveTo>
                  <a:lnTo>
                    <a:pt x="497" y="6"/>
                  </a:lnTo>
                  <a:lnTo>
                    <a:pt x="10" y="21"/>
                  </a:lnTo>
                  <a:lnTo>
                    <a:pt x="495" y="378"/>
                  </a:lnTo>
                  <a:lnTo>
                    <a:pt x="495" y="385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116" y="1933"/>
              <a:ext cx="334" cy="186"/>
            </a:xfrm>
            <a:custGeom>
              <a:avLst/>
              <a:gdLst>
                <a:gd name="T0" fmla="*/ 541 w 669"/>
                <a:gd name="T1" fmla="*/ 0 h 371"/>
                <a:gd name="T2" fmla="*/ 543 w 669"/>
                <a:gd name="T3" fmla="*/ 0 h 371"/>
                <a:gd name="T4" fmla="*/ 669 w 669"/>
                <a:gd name="T5" fmla="*/ 97 h 371"/>
                <a:gd name="T6" fmla="*/ 669 w 669"/>
                <a:gd name="T7" fmla="*/ 104 h 371"/>
                <a:gd name="T8" fmla="*/ 541 w 669"/>
                <a:gd name="T9" fmla="*/ 5 h 371"/>
                <a:gd name="T10" fmla="*/ 11 w 669"/>
                <a:gd name="T11" fmla="*/ 326 h 371"/>
                <a:gd name="T12" fmla="*/ 667 w 669"/>
                <a:gd name="T13" fmla="*/ 364 h 371"/>
                <a:gd name="T14" fmla="*/ 667 w 669"/>
                <a:gd name="T15" fmla="*/ 371 h 371"/>
                <a:gd name="T16" fmla="*/ 2 w 669"/>
                <a:gd name="T17" fmla="*/ 331 h 371"/>
                <a:gd name="T18" fmla="*/ 0 w 669"/>
                <a:gd name="T19" fmla="*/ 331 h 371"/>
                <a:gd name="T20" fmla="*/ 0 w 669"/>
                <a:gd name="T21" fmla="*/ 330 h 371"/>
                <a:gd name="T22" fmla="*/ 0 w 669"/>
                <a:gd name="T23" fmla="*/ 328 h 371"/>
                <a:gd name="T24" fmla="*/ 0 w 669"/>
                <a:gd name="T25" fmla="*/ 326 h 371"/>
                <a:gd name="T26" fmla="*/ 540 w 669"/>
                <a:gd name="T27" fmla="*/ 0 h 371"/>
                <a:gd name="T28" fmla="*/ 541 w 669"/>
                <a:gd name="T2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9" h="371">
                  <a:moveTo>
                    <a:pt x="541" y="0"/>
                  </a:moveTo>
                  <a:lnTo>
                    <a:pt x="543" y="0"/>
                  </a:lnTo>
                  <a:lnTo>
                    <a:pt x="669" y="97"/>
                  </a:lnTo>
                  <a:lnTo>
                    <a:pt x="669" y="104"/>
                  </a:lnTo>
                  <a:lnTo>
                    <a:pt x="541" y="5"/>
                  </a:lnTo>
                  <a:lnTo>
                    <a:pt x="11" y="326"/>
                  </a:lnTo>
                  <a:lnTo>
                    <a:pt x="667" y="364"/>
                  </a:lnTo>
                  <a:lnTo>
                    <a:pt x="667" y="371"/>
                  </a:lnTo>
                  <a:lnTo>
                    <a:pt x="2" y="331"/>
                  </a:lnTo>
                  <a:lnTo>
                    <a:pt x="0" y="331"/>
                  </a:lnTo>
                  <a:lnTo>
                    <a:pt x="0" y="330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540" y="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015" y="3422"/>
              <a:ext cx="71" cy="98"/>
            </a:xfrm>
            <a:custGeom>
              <a:avLst/>
              <a:gdLst>
                <a:gd name="T0" fmla="*/ 117 w 141"/>
                <a:gd name="T1" fmla="*/ 0 h 197"/>
                <a:gd name="T2" fmla="*/ 119 w 141"/>
                <a:gd name="T3" fmla="*/ 2 h 197"/>
                <a:gd name="T4" fmla="*/ 119 w 141"/>
                <a:gd name="T5" fmla="*/ 4 h 197"/>
                <a:gd name="T6" fmla="*/ 141 w 141"/>
                <a:gd name="T7" fmla="*/ 197 h 197"/>
                <a:gd name="T8" fmla="*/ 136 w 141"/>
                <a:gd name="T9" fmla="*/ 197 h 197"/>
                <a:gd name="T10" fmla="*/ 115 w 141"/>
                <a:gd name="T11" fmla="*/ 12 h 197"/>
                <a:gd name="T12" fmla="*/ 7 w 141"/>
                <a:gd name="T13" fmla="*/ 196 h 197"/>
                <a:gd name="T14" fmla="*/ 0 w 141"/>
                <a:gd name="T15" fmla="*/ 196 h 197"/>
                <a:gd name="T16" fmla="*/ 113 w 141"/>
                <a:gd name="T17" fmla="*/ 2 h 197"/>
                <a:gd name="T18" fmla="*/ 115 w 141"/>
                <a:gd name="T19" fmla="*/ 2 h 197"/>
                <a:gd name="T20" fmla="*/ 117 w 141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7">
                  <a:moveTo>
                    <a:pt x="117" y="0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41" y="197"/>
                  </a:lnTo>
                  <a:lnTo>
                    <a:pt x="136" y="197"/>
                  </a:lnTo>
                  <a:lnTo>
                    <a:pt x="115" y="12"/>
                  </a:lnTo>
                  <a:lnTo>
                    <a:pt x="7" y="196"/>
                  </a:lnTo>
                  <a:lnTo>
                    <a:pt x="0" y="196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145" y="3436"/>
              <a:ext cx="297" cy="95"/>
            </a:xfrm>
            <a:custGeom>
              <a:avLst/>
              <a:gdLst>
                <a:gd name="T0" fmla="*/ 593 w 593"/>
                <a:gd name="T1" fmla="*/ 0 h 190"/>
                <a:gd name="T2" fmla="*/ 593 w 593"/>
                <a:gd name="T3" fmla="*/ 7 h 190"/>
                <a:gd name="T4" fmla="*/ 17 w 593"/>
                <a:gd name="T5" fmla="*/ 190 h 190"/>
                <a:gd name="T6" fmla="*/ 0 w 593"/>
                <a:gd name="T7" fmla="*/ 190 h 190"/>
                <a:gd name="T8" fmla="*/ 593 w 593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0">
                  <a:moveTo>
                    <a:pt x="593" y="0"/>
                  </a:moveTo>
                  <a:lnTo>
                    <a:pt x="593" y="7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082" y="3343"/>
              <a:ext cx="360" cy="188"/>
            </a:xfrm>
            <a:custGeom>
              <a:avLst/>
              <a:gdLst>
                <a:gd name="T0" fmla="*/ 98 w 719"/>
                <a:gd name="T1" fmla="*/ 0 h 375"/>
                <a:gd name="T2" fmla="*/ 719 w 719"/>
                <a:gd name="T3" fmla="*/ 155 h 375"/>
                <a:gd name="T4" fmla="*/ 719 w 719"/>
                <a:gd name="T5" fmla="*/ 161 h 375"/>
                <a:gd name="T6" fmla="*/ 98 w 719"/>
                <a:gd name="T7" fmla="*/ 7 h 375"/>
                <a:gd name="T8" fmla="*/ 5 w 719"/>
                <a:gd name="T9" fmla="*/ 375 h 375"/>
                <a:gd name="T10" fmla="*/ 0 w 719"/>
                <a:gd name="T11" fmla="*/ 375 h 375"/>
                <a:gd name="T12" fmla="*/ 94 w 719"/>
                <a:gd name="T13" fmla="*/ 2 h 375"/>
                <a:gd name="T14" fmla="*/ 94 w 719"/>
                <a:gd name="T15" fmla="*/ 0 h 375"/>
                <a:gd name="T16" fmla="*/ 98 w 719"/>
                <a:gd name="T1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375">
                  <a:moveTo>
                    <a:pt x="98" y="0"/>
                  </a:moveTo>
                  <a:lnTo>
                    <a:pt x="719" y="155"/>
                  </a:lnTo>
                  <a:lnTo>
                    <a:pt x="719" y="161"/>
                  </a:lnTo>
                  <a:lnTo>
                    <a:pt x="98" y="7"/>
                  </a:lnTo>
                  <a:lnTo>
                    <a:pt x="5" y="375"/>
                  </a:lnTo>
                  <a:lnTo>
                    <a:pt x="0" y="375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141" y="2722"/>
              <a:ext cx="304" cy="154"/>
            </a:xfrm>
            <a:custGeom>
              <a:avLst/>
              <a:gdLst>
                <a:gd name="T0" fmla="*/ 609 w 609"/>
                <a:gd name="T1" fmla="*/ 0 h 309"/>
                <a:gd name="T2" fmla="*/ 609 w 609"/>
                <a:gd name="T3" fmla="*/ 7 h 309"/>
                <a:gd name="T4" fmla="*/ 12 w 609"/>
                <a:gd name="T5" fmla="*/ 236 h 309"/>
                <a:gd name="T6" fmla="*/ 269 w 609"/>
                <a:gd name="T7" fmla="*/ 304 h 309"/>
                <a:gd name="T8" fmla="*/ 609 w 609"/>
                <a:gd name="T9" fmla="*/ 108 h 309"/>
                <a:gd name="T10" fmla="*/ 609 w 609"/>
                <a:gd name="T11" fmla="*/ 115 h 309"/>
                <a:gd name="T12" fmla="*/ 270 w 609"/>
                <a:gd name="T13" fmla="*/ 309 h 309"/>
                <a:gd name="T14" fmla="*/ 269 w 609"/>
                <a:gd name="T15" fmla="*/ 309 h 309"/>
                <a:gd name="T16" fmla="*/ 269 w 609"/>
                <a:gd name="T17" fmla="*/ 309 h 309"/>
                <a:gd name="T18" fmla="*/ 2 w 609"/>
                <a:gd name="T19" fmla="*/ 237 h 309"/>
                <a:gd name="T20" fmla="*/ 2 w 609"/>
                <a:gd name="T21" fmla="*/ 237 h 309"/>
                <a:gd name="T22" fmla="*/ 0 w 609"/>
                <a:gd name="T23" fmla="*/ 236 h 309"/>
                <a:gd name="T24" fmla="*/ 0 w 609"/>
                <a:gd name="T25" fmla="*/ 234 h 309"/>
                <a:gd name="T26" fmla="*/ 2 w 609"/>
                <a:gd name="T27" fmla="*/ 232 h 309"/>
                <a:gd name="T28" fmla="*/ 609 w 609"/>
                <a:gd name="T2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9" h="309">
                  <a:moveTo>
                    <a:pt x="609" y="0"/>
                  </a:moveTo>
                  <a:lnTo>
                    <a:pt x="609" y="7"/>
                  </a:lnTo>
                  <a:lnTo>
                    <a:pt x="12" y="236"/>
                  </a:lnTo>
                  <a:lnTo>
                    <a:pt x="269" y="304"/>
                  </a:lnTo>
                  <a:lnTo>
                    <a:pt x="609" y="108"/>
                  </a:lnTo>
                  <a:lnTo>
                    <a:pt x="609" y="115"/>
                  </a:lnTo>
                  <a:lnTo>
                    <a:pt x="270" y="309"/>
                  </a:lnTo>
                  <a:lnTo>
                    <a:pt x="269" y="309"/>
                  </a:lnTo>
                  <a:lnTo>
                    <a:pt x="269" y="309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2" y="23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533" y="3318"/>
              <a:ext cx="179" cy="210"/>
            </a:xfrm>
            <a:custGeom>
              <a:avLst/>
              <a:gdLst>
                <a:gd name="T0" fmla="*/ 2 w 356"/>
                <a:gd name="T1" fmla="*/ 0 h 421"/>
                <a:gd name="T2" fmla="*/ 3 w 356"/>
                <a:gd name="T3" fmla="*/ 0 h 421"/>
                <a:gd name="T4" fmla="*/ 354 w 356"/>
                <a:gd name="T5" fmla="*/ 126 h 421"/>
                <a:gd name="T6" fmla="*/ 356 w 356"/>
                <a:gd name="T7" fmla="*/ 126 h 421"/>
                <a:gd name="T8" fmla="*/ 356 w 356"/>
                <a:gd name="T9" fmla="*/ 130 h 421"/>
                <a:gd name="T10" fmla="*/ 208 w 356"/>
                <a:gd name="T11" fmla="*/ 421 h 421"/>
                <a:gd name="T12" fmla="*/ 201 w 356"/>
                <a:gd name="T13" fmla="*/ 421 h 421"/>
                <a:gd name="T14" fmla="*/ 349 w 356"/>
                <a:gd name="T15" fmla="*/ 130 h 421"/>
                <a:gd name="T16" fmla="*/ 5 w 356"/>
                <a:gd name="T17" fmla="*/ 7 h 421"/>
                <a:gd name="T18" fmla="*/ 94 w 356"/>
                <a:gd name="T19" fmla="*/ 421 h 421"/>
                <a:gd name="T20" fmla="*/ 89 w 356"/>
                <a:gd name="T21" fmla="*/ 421 h 421"/>
                <a:gd name="T22" fmla="*/ 0 w 356"/>
                <a:gd name="T23" fmla="*/ 4 h 421"/>
                <a:gd name="T24" fmla="*/ 0 w 356"/>
                <a:gd name="T25" fmla="*/ 2 h 421"/>
                <a:gd name="T26" fmla="*/ 0 w 356"/>
                <a:gd name="T27" fmla="*/ 0 h 421"/>
                <a:gd name="T28" fmla="*/ 2 w 356"/>
                <a:gd name="T2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421">
                  <a:moveTo>
                    <a:pt x="2" y="0"/>
                  </a:moveTo>
                  <a:lnTo>
                    <a:pt x="3" y="0"/>
                  </a:lnTo>
                  <a:lnTo>
                    <a:pt x="354" y="126"/>
                  </a:lnTo>
                  <a:lnTo>
                    <a:pt x="356" y="126"/>
                  </a:lnTo>
                  <a:lnTo>
                    <a:pt x="356" y="130"/>
                  </a:lnTo>
                  <a:lnTo>
                    <a:pt x="208" y="421"/>
                  </a:lnTo>
                  <a:lnTo>
                    <a:pt x="201" y="421"/>
                  </a:lnTo>
                  <a:lnTo>
                    <a:pt x="349" y="130"/>
                  </a:lnTo>
                  <a:lnTo>
                    <a:pt x="5" y="7"/>
                  </a:lnTo>
                  <a:lnTo>
                    <a:pt x="94" y="421"/>
                  </a:lnTo>
                  <a:lnTo>
                    <a:pt x="89" y="421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634" y="3380"/>
              <a:ext cx="171" cy="149"/>
            </a:xfrm>
            <a:custGeom>
              <a:avLst/>
              <a:gdLst>
                <a:gd name="T0" fmla="*/ 152 w 342"/>
                <a:gd name="T1" fmla="*/ 0 h 299"/>
                <a:gd name="T2" fmla="*/ 153 w 342"/>
                <a:gd name="T3" fmla="*/ 2 h 299"/>
                <a:gd name="T4" fmla="*/ 155 w 342"/>
                <a:gd name="T5" fmla="*/ 2 h 299"/>
                <a:gd name="T6" fmla="*/ 342 w 342"/>
                <a:gd name="T7" fmla="*/ 299 h 299"/>
                <a:gd name="T8" fmla="*/ 335 w 342"/>
                <a:gd name="T9" fmla="*/ 299 h 299"/>
                <a:gd name="T10" fmla="*/ 153 w 342"/>
                <a:gd name="T11" fmla="*/ 9 h 299"/>
                <a:gd name="T12" fmla="*/ 7 w 342"/>
                <a:gd name="T13" fmla="*/ 297 h 299"/>
                <a:gd name="T14" fmla="*/ 0 w 342"/>
                <a:gd name="T15" fmla="*/ 297 h 299"/>
                <a:gd name="T16" fmla="*/ 150 w 342"/>
                <a:gd name="T17" fmla="*/ 2 h 299"/>
                <a:gd name="T18" fmla="*/ 152 w 342"/>
                <a:gd name="T19" fmla="*/ 2 h 299"/>
                <a:gd name="T20" fmla="*/ 152 w 342"/>
                <a:gd name="T2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99">
                  <a:moveTo>
                    <a:pt x="152" y="0"/>
                  </a:moveTo>
                  <a:lnTo>
                    <a:pt x="153" y="2"/>
                  </a:lnTo>
                  <a:lnTo>
                    <a:pt x="155" y="2"/>
                  </a:lnTo>
                  <a:lnTo>
                    <a:pt x="342" y="299"/>
                  </a:lnTo>
                  <a:lnTo>
                    <a:pt x="335" y="299"/>
                  </a:lnTo>
                  <a:lnTo>
                    <a:pt x="153" y="9"/>
                  </a:lnTo>
                  <a:lnTo>
                    <a:pt x="7" y="297"/>
                  </a:lnTo>
                  <a:lnTo>
                    <a:pt x="0" y="297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709" y="3380"/>
              <a:ext cx="322" cy="150"/>
            </a:xfrm>
            <a:custGeom>
              <a:avLst/>
              <a:gdLst>
                <a:gd name="T0" fmla="*/ 2 w 644"/>
                <a:gd name="T1" fmla="*/ 0 h 301"/>
                <a:gd name="T2" fmla="*/ 3 w 644"/>
                <a:gd name="T3" fmla="*/ 2 h 301"/>
                <a:gd name="T4" fmla="*/ 644 w 644"/>
                <a:gd name="T5" fmla="*/ 301 h 301"/>
                <a:gd name="T6" fmla="*/ 630 w 644"/>
                <a:gd name="T7" fmla="*/ 301 h 301"/>
                <a:gd name="T8" fmla="*/ 10 w 644"/>
                <a:gd name="T9" fmla="*/ 11 h 301"/>
                <a:gd name="T10" fmla="*/ 192 w 644"/>
                <a:gd name="T11" fmla="*/ 299 h 301"/>
                <a:gd name="T12" fmla="*/ 185 w 644"/>
                <a:gd name="T13" fmla="*/ 299 h 301"/>
                <a:gd name="T14" fmla="*/ 0 w 644"/>
                <a:gd name="T15" fmla="*/ 6 h 301"/>
                <a:gd name="T16" fmla="*/ 0 w 644"/>
                <a:gd name="T17" fmla="*/ 4 h 301"/>
                <a:gd name="T18" fmla="*/ 0 w 644"/>
                <a:gd name="T19" fmla="*/ 2 h 301"/>
                <a:gd name="T20" fmla="*/ 2 w 644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4" h="301">
                  <a:moveTo>
                    <a:pt x="2" y="0"/>
                  </a:moveTo>
                  <a:lnTo>
                    <a:pt x="3" y="2"/>
                  </a:lnTo>
                  <a:lnTo>
                    <a:pt x="644" y="301"/>
                  </a:lnTo>
                  <a:lnTo>
                    <a:pt x="630" y="301"/>
                  </a:lnTo>
                  <a:lnTo>
                    <a:pt x="10" y="11"/>
                  </a:lnTo>
                  <a:lnTo>
                    <a:pt x="192" y="299"/>
                  </a:lnTo>
                  <a:lnTo>
                    <a:pt x="185" y="29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709" y="3343"/>
              <a:ext cx="423" cy="188"/>
            </a:xfrm>
            <a:custGeom>
              <a:avLst/>
              <a:gdLst>
                <a:gd name="T0" fmla="*/ 843 w 846"/>
                <a:gd name="T1" fmla="*/ 0 h 375"/>
                <a:gd name="T2" fmla="*/ 845 w 846"/>
                <a:gd name="T3" fmla="*/ 0 h 375"/>
                <a:gd name="T4" fmla="*/ 845 w 846"/>
                <a:gd name="T5" fmla="*/ 2 h 375"/>
                <a:gd name="T6" fmla="*/ 846 w 846"/>
                <a:gd name="T7" fmla="*/ 2 h 375"/>
                <a:gd name="T8" fmla="*/ 846 w 846"/>
                <a:gd name="T9" fmla="*/ 4 h 375"/>
                <a:gd name="T10" fmla="*/ 752 w 846"/>
                <a:gd name="T11" fmla="*/ 375 h 375"/>
                <a:gd name="T12" fmla="*/ 747 w 846"/>
                <a:gd name="T13" fmla="*/ 375 h 375"/>
                <a:gd name="T14" fmla="*/ 839 w 846"/>
                <a:gd name="T15" fmla="*/ 7 h 375"/>
                <a:gd name="T16" fmla="*/ 14 w 846"/>
                <a:gd name="T17" fmla="*/ 79 h 375"/>
                <a:gd name="T18" fmla="*/ 644 w 846"/>
                <a:gd name="T19" fmla="*/ 374 h 375"/>
                <a:gd name="T20" fmla="*/ 630 w 846"/>
                <a:gd name="T21" fmla="*/ 374 h 375"/>
                <a:gd name="T22" fmla="*/ 2 w 846"/>
                <a:gd name="T23" fmla="*/ 80 h 375"/>
                <a:gd name="T24" fmla="*/ 0 w 846"/>
                <a:gd name="T25" fmla="*/ 79 h 375"/>
                <a:gd name="T26" fmla="*/ 0 w 846"/>
                <a:gd name="T27" fmla="*/ 77 h 375"/>
                <a:gd name="T28" fmla="*/ 0 w 846"/>
                <a:gd name="T29" fmla="*/ 75 h 375"/>
                <a:gd name="T30" fmla="*/ 2 w 846"/>
                <a:gd name="T31" fmla="*/ 73 h 375"/>
                <a:gd name="T32" fmla="*/ 843 w 846"/>
                <a:gd name="T3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375">
                  <a:moveTo>
                    <a:pt x="843" y="0"/>
                  </a:moveTo>
                  <a:lnTo>
                    <a:pt x="845" y="0"/>
                  </a:lnTo>
                  <a:lnTo>
                    <a:pt x="845" y="2"/>
                  </a:lnTo>
                  <a:lnTo>
                    <a:pt x="846" y="2"/>
                  </a:lnTo>
                  <a:lnTo>
                    <a:pt x="846" y="4"/>
                  </a:lnTo>
                  <a:lnTo>
                    <a:pt x="752" y="375"/>
                  </a:lnTo>
                  <a:lnTo>
                    <a:pt x="747" y="375"/>
                  </a:lnTo>
                  <a:lnTo>
                    <a:pt x="839" y="7"/>
                  </a:lnTo>
                  <a:lnTo>
                    <a:pt x="14" y="79"/>
                  </a:lnTo>
                  <a:lnTo>
                    <a:pt x="644" y="374"/>
                  </a:lnTo>
                  <a:lnTo>
                    <a:pt x="630" y="374"/>
                  </a:lnTo>
                  <a:lnTo>
                    <a:pt x="2" y="80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3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072" y="3422"/>
              <a:ext cx="154" cy="99"/>
            </a:xfrm>
            <a:custGeom>
              <a:avLst/>
              <a:gdLst>
                <a:gd name="T0" fmla="*/ 4 w 309"/>
                <a:gd name="T1" fmla="*/ 0 h 199"/>
                <a:gd name="T2" fmla="*/ 4 w 309"/>
                <a:gd name="T3" fmla="*/ 2 h 199"/>
                <a:gd name="T4" fmla="*/ 309 w 309"/>
                <a:gd name="T5" fmla="*/ 199 h 199"/>
                <a:gd name="T6" fmla="*/ 299 w 309"/>
                <a:gd name="T7" fmla="*/ 199 h 199"/>
                <a:gd name="T8" fmla="*/ 7 w 309"/>
                <a:gd name="T9" fmla="*/ 9 h 199"/>
                <a:gd name="T10" fmla="*/ 28 w 309"/>
                <a:gd name="T11" fmla="*/ 197 h 199"/>
                <a:gd name="T12" fmla="*/ 23 w 309"/>
                <a:gd name="T13" fmla="*/ 197 h 199"/>
                <a:gd name="T14" fmla="*/ 0 w 309"/>
                <a:gd name="T15" fmla="*/ 4 h 199"/>
                <a:gd name="T16" fmla="*/ 0 w 309"/>
                <a:gd name="T17" fmla="*/ 2 h 199"/>
                <a:gd name="T18" fmla="*/ 2 w 309"/>
                <a:gd name="T19" fmla="*/ 2 h 199"/>
                <a:gd name="T20" fmla="*/ 4 w 309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99">
                  <a:moveTo>
                    <a:pt x="4" y="0"/>
                  </a:moveTo>
                  <a:lnTo>
                    <a:pt x="4" y="2"/>
                  </a:lnTo>
                  <a:lnTo>
                    <a:pt x="309" y="199"/>
                  </a:lnTo>
                  <a:lnTo>
                    <a:pt x="299" y="199"/>
                  </a:lnTo>
                  <a:lnTo>
                    <a:pt x="7" y="9"/>
                  </a:lnTo>
                  <a:lnTo>
                    <a:pt x="28" y="197"/>
                  </a:lnTo>
                  <a:lnTo>
                    <a:pt x="23" y="19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3004" y="2457"/>
              <a:ext cx="360" cy="114"/>
            </a:xfrm>
            <a:custGeom>
              <a:avLst/>
              <a:gdLst>
                <a:gd name="T0" fmla="*/ 692 w 721"/>
                <a:gd name="T1" fmla="*/ 9 h 229"/>
                <a:gd name="T2" fmla="*/ 7 w 721"/>
                <a:gd name="T3" fmla="*/ 87 h 229"/>
                <a:gd name="T4" fmla="*/ 35 w 721"/>
                <a:gd name="T5" fmla="*/ 222 h 229"/>
                <a:gd name="T6" fmla="*/ 692 w 721"/>
                <a:gd name="T7" fmla="*/ 9 h 229"/>
                <a:gd name="T8" fmla="*/ 718 w 721"/>
                <a:gd name="T9" fmla="*/ 0 h 229"/>
                <a:gd name="T10" fmla="*/ 721 w 721"/>
                <a:gd name="T11" fmla="*/ 0 h 229"/>
                <a:gd name="T12" fmla="*/ 721 w 721"/>
                <a:gd name="T13" fmla="*/ 2 h 229"/>
                <a:gd name="T14" fmla="*/ 721 w 721"/>
                <a:gd name="T15" fmla="*/ 4 h 229"/>
                <a:gd name="T16" fmla="*/ 720 w 721"/>
                <a:gd name="T17" fmla="*/ 5 h 229"/>
                <a:gd name="T18" fmla="*/ 34 w 721"/>
                <a:gd name="T19" fmla="*/ 229 h 229"/>
                <a:gd name="T20" fmla="*/ 34 w 721"/>
                <a:gd name="T21" fmla="*/ 229 h 229"/>
                <a:gd name="T22" fmla="*/ 32 w 721"/>
                <a:gd name="T23" fmla="*/ 229 h 229"/>
                <a:gd name="T24" fmla="*/ 30 w 721"/>
                <a:gd name="T25" fmla="*/ 225 h 229"/>
                <a:gd name="T26" fmla="*/ 0 w 721"/>
                <a:gd name="T27" fmla="*/ 86 h 229"/>
                <a:gd name="T28" fmla="*/ 2 w 721"/>
                <a:gd name="T29" fmla="*/ 84 h 229"/>
                <a:gd name="T30" fmla="*/ 4 w 721"/>
                <a:gd name="T31" fmla="*/ 82 h 229"/>
                <a:gd name="T32" fmla="*/ 718 w 721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1" h="229">
                  <a:moveTo>
                    <a:pt x="692" y="9"/>
                  </a:moveTo>
                  <a:lnTo>
                    <a:pt x="7" y="87"/>
                  </a:lnTo>
                  <a:lnTo>
                    <a:pt x="35" y="222"/>
                  </a:lnTo>
                  <a:lnTo>
                    <a:pt x="692" y="9"/>
                  </a:lnTo>
                  <a:close/>
                  <a:moveTo>
                    <a:pt x="718" y="0"/>
                  </a:moveTo>
                  <a:lnTo>
                    <a:pt x="721" y="0"/>
                  </a:lnTo>
                  <a:lnTo>
                    <a:pt x="721" y="2"/>
                  </a:lnTo>
                  <a:lnTo>
                    <a:pt x="721" y="4"/>
                  </a:lnTo>
                  <a:lnTo>
                    <a:pt x="720" y="5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2" y="229"/>
                  </a:lnTo>
                  <a:lnTo>
                    <a:pt x="30" y="225"/>
                  </a:lnTo>
                  <a:lnTo>
                    <a:pt x="0" y="86"/>
                  </a:lnTo>
                  <a:lnTo>
                    <a:pt x="2" y="84"/>
                  </a:lnTo>
                  <a:lnTo>
                    <a:pt x="4" y="8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883" y="3313"/>
              <a:ext cx="191" cy="206"/>
            </a:xfrm>
            <a:custGeom>
              <a:avLst/>
              <a:gdLst>
                <a:gd name="T0" fmla="*/ 40 w 383"/>
                <a:gd name="T1" fmla="*/ 0 h 412"/>
                <a:gd name="T2" fmla="*/ 42 w 383"/>
                <a:gd name="T3" fmla="*/ 1 h 412"/>
                <a:gd name="T4" fmla="*/ 381 w 383"/>
                <a:gd name="T5" fmla="*/ 218 h 412"/>
                <a:gd name="T6" fmla="*/ 383 w 383"/>
                <a:gd name="T7" fmla="*/ 220 h 412"/>
                <a:gd name="T8" fmla="*/ 383 w 383"/>
                <a:gd name="T9" fmla="*/ 221 h 412"/>
                <a:gd name="T10" fmla="*/ 271 w 383"/>
                <a:gd name="T11" fmla="*/ 412 h 412"/>
                <a:gd name="T12" fmla="*/ 264 w 383"/>
                <a:gd name="T13" fmla="*/ 412 h 412"/>
                <a:gd name="T14" fmla="*/ 376 w 383"/>
                <a:gd name="T15" fmla="*/ 221 h 412"/>
                <a:gd name="T16" fmla="*/ 42 w 383"/>
                <a:gd name="T17" fmla="*/ 8 h 412"/>
                <a:gd name="T18" fmla="*/ 6 w 383"/>
                <a:gd name="T19" fmla="*/ 412 h 412"/>
                <a:gd name="T20" fmla="*/ 0 w 383"/>
                <a:gd name="T21" fmla="*/ 412 h 412"/>
                <a:gd name="T22" fmla="*/ 37 w 383"/>
                <a:gd name="T23" fmla="*/ 3 h 412"/>
                <a:gd name="T24" fmla="*/ 39 w 383"/>
                <a:gd name="T25" fmla="*/ 1 h 412"/>
                <a:gd name="T26" fmla="*/ 39 w 383"/>
                <a:gd name="T27" fmla="*/ 0 h 412"/>
                <a:gd name="T28" fmla="*/ 40 w 383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3" h="412">
                  <a:moveTo>
                    <a:pt x="40" y="0"/>
                  </a:moveTo>
                  <a:lnTo>
                    <a:pt x="42" y="1"/>
                  </a:lnTo>
                  <a:lnTo>
                    <a:pt x="381" y="218"/>
                  </a:lnTo>
                  <a:lnTo>
                    <a:pt x="383" y="220"/>
                  </a:lnTo>
                  <a:lnTo>
                    <a:pt x="383" y="221"/>
                  </a:lnTo>
                  <a:lnTo>
                    <a:pt x="271" y="412"/>
                  </a:lnTo>
                  <a:lnTo>
                    <a:pt x="264" y="412"/>
                  </a:lnTo>
                  <a:lnTo>
                    <a:pt x="376" y="221"/>
                  </a:lnTo>
                  <a:lnTo>
                    <a:pt x="42" y="8"/>
                  </a:lnTo>
                  <a:lnTo>
                    <a:pt x="6" y="412"/>
                  </a:lnTo>
                  <a:lnTo>
                    <a:pt x="0" y="412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901" y="3110"/>
              <a:ext cx="294" cy="315"/>
            </a:xfrm>
            <a:custGeom>
              <a:avLst/>
              <a:gdLst>
                <a:gd name="T0" fmla="*/ 578 w 586"/>
                <a:gd name="T1" fmla="*/ 10 h 630"/>
                <a:gd name="T2" fmla="*/ 9 w 586"/>
                <a:gd name="T3" fmla="*/ 410 h 630"/>
                <a:gd name="T4" fmla="*/ 342 w 586"/>
                <a:gd name="T5" fmla="*/ 623 h 630"/>
                <a:gd name="T6" fmla="*/ 578 w 586"/>
                <a:gd name="T7" fmla="*/ 10 h 630"/>
                <a:gd name="T8" fmla="*/ 583 w 586"/>
                <a:gd name="T9" fmla="*/ 0 h 630"/>
                <a:gd name="T10" fmla="*/ 585 w 586"/>
                <a:gd name="T11" fmla="*/ 0 h 630"/>
                <a:gd name="T12" fmla="*/ 586 w 586"/>
                <a:gd name="T13" fmla="*/ 2 h 630"/>
                <a:gd name="T14" fmla="*/ 586 w 586"/>
                <a:gd name="T15" fmla="*/ 3 h 630"/>
                <a:gd name="T16" fmla="*/ 346 w 586"/>
                <a:gd name="T17" fmla="*/ 628 h 630"/>
                <a:gd name="T18" fmla="*/ 344 w 586"/>
                <a:gd name="T19" fmla="*/ 630 h 630"/>
                <a:gd name="T20" fmla="*/ 344 w 586"/>
                <a:gd name="T21" fmla="*/ 630 h 630"/>
                <a:gd name="T22" fmla="*/ 342 w 586"/>
                <a:gd name="T23" fmla="*/ 628 h 630"/>
                <a:gd name="T24" fmla="*/ 2 w 586"/>
                <a:gd name="T25" fmla="*/ 412 h 630"/>
                <a:gd name="T26" fmla="*/ 2 w 586"/>
                <a:gd name="T27" fmla="*/ 412 h 630"/>
                <a:gd name="T28" fmla="*/ 0 w 586"/>
                <a:gd name="T29" fmla="*/ 410 h 630"/>
                <a:gd name="T30" fmla="*/ 2 w 586"/>
                <a:gd name="T31" fmla="*/ 408 h 630"/>
                <a:gd name="T32" fmla="*/ 2 w 586"/>
                <a:gd name="T33" fmla="*/ 408 h 630"/>
                <a:gd name="T34" fmla="*/ 581 w 586"/>
                <a:gd name="T35" fmla="*/ 0 h 630"/>
                <a:gd name="T36" fmla="*/ 583 w 586"/>
                <a:gd name="T3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6" h="630">
                  <a:moveTo>
                    <a:pt x="578" y="10"/>
                  </a:moveTo>
                  <a:lnTo>
                    <a:pt x="9" y="410"/>
                  </a:lnTo>
                  <a:lnTo>
                    <a:pt x="342" y="623"/>
                  </a:lnTo>
                  <a:lnTo>
                    <a:pt x="578" y="10"/>
                  </a:lnTo>
                  <a:close/>
                  <a:moveTo>
                    <a:pt x="583" y="0"/>
                  </a:moveTo>
                  <a:lnTo>
                    <a:pt x="585" y="0"/>
                  </a:lnTo>
                  <a:lnTo>
                    <a:pt x="586" y="2"/>
                  </a:lnTo>
                  <a:lnTo>
                    <a:pt x="586" y="3"/>
                  </a:lnTo>
                  <a:lnTo>
                    <a:pt x="346" y="628"/>
                  </a:lnTo>
                  <a:lnTo>
                    <a:pt x="344" y="630"/>
                  </a:lnTo>
                  <a:lnTo>
                    <a:pt x="344" y="630"/>
                  </a:lnTo>
                  <a:lnTo>
                    <a:pt x="342" y="628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0" y="410"/>
                  </a:lnTo>
                  <a:lnTo>
                    <a:pt x="2" y="408"/>
                  </a:lnTo>
                  <a:lnTo>
                    <a:pt x="2" y="408"/>
                  </a:lnTo>
                  <a:lnTo>
                    <a:pt x="581" y="0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2072" y="3110"/>
              <a:ext cx="517" cy="323"/>
            </a:xfrm>
            <a:custGeom>
              <a:avLst/>
              <a:gdLst>
                <a:gd name="T0" fmla="*/ 245 w 1035"/>
                <a:gd name="T1" fmla="*/ 7 h 646"/>
                <a:gd name="T2" fmla="*/ 7 w 1035"/>
                <a:gd name="T3" fmla="*/ 623 h 646"/>
                <a:gd name="T4" fmla="*/ 1025 w 1035"/>
                <a:gd name="T5" fmla="*/ 641 h 646"/>
                <a:gd name="T6" fmla="*/ 245 w 1035"/>
                <a:gd name="T7" fmla="*/ 7 h 646"/>
                <a:gd name="T8" fmla="*/ 245 w 1035"/>
                <a:gd name="T9" fmla="*/ 0 h 646"/>
                <a:gd name="T10" fmla="*/ 245 w 1035"/>
                <a:gd name="T11" fmla="*/ 0 h 646"/>
                <a:gd name="T12" fmla="*/ 1034 w 1035"/>
                <a:gd name="T13" fmla="*/ 641 h 646"/>
                <a:gd name="T14" fmla="*/ 1035 w 1035"/>
                <a:gd name="T15" fmla="*/ 642 h 646"/>
                <a:gd name="T16" fmla="*/ 1035 w 1035"/>
                <a:gd name="T17" fmla="*/ 644 h 646"/>
                <a:gd name="T18" fmla="*/ 1034 w 1035"/>
                <a:gd name="T19" fmla="*/ 646 h 646"/>
                <a:gd name="T20" fmla="*/ 1032 w 1035"/>
                <a:gd name="T21" fmla="*/ 646 h 646"/>
                <a:gd name="T22" fmla="*/ 1032 w 1035"/>
                <a:gd name="T23" fmla="*/ 646 h 646"/>
                <a:gd name="T24" fmla="*/ 4 w 1035"/>
                <a:gd name="T25" fmla="*/ 630 h 646"/>
                <a:gd name="T26" fmla="*/ 2 w 1035"/>
                <a:gd name="T27" fmla="*/ 628 h 646"/>
                <a:gd name="T28" fmla="*/ 0 w 1035"/>
                <a:gd name="T29" fmla="*/ 628 h 646"/>
                <a:gd name="T30" fmla="*/ 0 w 1035"/>
                <a:gd name="T31" fmla="*/ 627 h 646"/>
                <a:gd name="T32" fmla="*/ 0 w 1035"/>
                <a:gd name="T33" fmla="*/ 625 h 646"/>
                <a:gd name="T34" fmla="*/ 241 w 1035"/>
                <a:gd name="T35" fmla="*/ 2 h 646"/>
                <a:gd name="T36" fmla="*/ 241 w 1035"/>
                <a:gd name="T37" fmla="*/ 0 h 646"/>
                <a:gd name="T38" fmla="*/ 243 w 1035"/>
                <a:gd name="T39" fmla="*/ 0 h 646"/>
                <a:gd name="T40" fmla="*/ 245 w 1035"/>
                <a:gd name="T4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5" h="646">
                  <a:moveTo>
                    <a:pt x="245" y="7"/>
                  </a:moveTo>
                  <a:lnTo>
                    <a:pt x="7" y="623"/>
                  </a:lnTo>
                  <a:lnTo>
                    <a:pt x="1025" y="641"/>
                  </a:lnTo>
                  <a:lnTo>
                    <a:pt x="245" y="7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lnTo>
                    <a:pt x="1034" y="641"/>
                  </a:lnTo>
                  <a:lnTo>
                    <a:pt x="1035" y="642"/>
                  </a:lnTo>
                  <a:lnTo>
                    <a:pt x="1035" y="644"/>
                  </a:lnTo>
                  <a:lnTo>
                    <a:pt x="1034" y="646"/>
                  </a:lnTo>
                  <a:lnTo>
                    <a:pt x="1032" y="646"/>
                  </a:lnTo>
                  <a:lnTo>
                    <a:pt x="1032" y="646"/>
                  </a:lnTo>
                  <a:lnTo>
                    <a:pt x="4" y="630"/>
                  </a:lnTo>
                  <a:lnTo>
                    <a:pt x="2" y="628"/>
                  </a:lnTo>
                  <a:lnTo>
                    <a:pt x="0" y="628"/>
                  </a:lnTo>
                  <a:lnTo>
                    <a:pt x="0" y="627"/>
                  </a:lnTo>
                  <a:lnTo>
                    <a:pt x="0" y="625"/>
                  </a:lnTo>
                  <a:lnTo>
                    <a:pt x="241" y="2"/>
                  </a:lnTo>
                  <a:lnTo>
                    <a:pt x="241" y="0"/>
                  </a:lnTo>
                  <a:lnTo>
                    <a:pt x="243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72" y="3422"/>
              <a:ext cx="517" cy="100"/>
            </a:xfrm>
            <a:custGeom>
              <a:avLst/>
              <a:gdLst>
                <a:gd name="T0" fmla="*/ 4 w 1035"/>
                <a:gd name="T1" fmla="*/ 0 h 201"/>
                <a:gd name="T2" fmla="*/ 4 w 1035"/>
                <a:gd name="T3" fmla="*/ 0 h 201"/>
                <a:gd name="T4" fmla="*/ 1032 w 1035"/>
                <a:gd name="T5" fmla="*/ 18 h 201"/>
                <a:gd name="T6" fmla="*/ 1034 w 1035"/>
                <a:gd name="T7" fmla="*/ 18 h 201"/>
                <a:gd name="T8" fmla="*/ 1035 w 1035"/>
                <a:gd name="T9" fmla="*/ 19 h 201"/>
                <a:gd name="T10" fmla="*/ 1035 w 1035"/>
                <a:gd name="T11" fmla="*/ 21 h 201"/>
                <a:gd name="T12" fmla="*/ 1034 w 1035"/>
                <a:gd name="T13" fmla="*/ 23 h 201"/>
                <a:gd name="T14" fmla="*/ 711 w 1035"/>
                <a:gd name="T15" fmla="*/ 201 h 201"/>
                <a:gd name="T16" fmla="*/ 698 w 1035"/>
                <a:gd name="T17" fmla="*/ 201 h 201"/>
                <a:gd name="T18" fmla="*/ 1021 w 1035"/>
                <a:gd name="T19" fmla="*/ 23 h 201"/>
                <a:gd name="T20" fmla="*/ 13 w 1035"/>
                <a:gd name="T21" fmla="*/ 7 h 201"/>
                <a:gd name="T22" fmla="*/ 309 w 1035"/>
                <a:gd name="T23" fmla="*/ 199 h 201"/>
                <a:gd name="T24" fmla="*/ 299 w 1035"/>
                <a:gd name="T25" fmla="*/ 199 h 201"/>
                <a:gd name="T26" fmla="*/ 2 w 1035"/>
                <a:gd name="T27" fmla="*/ 5 h 201"/>
                <a:gd name="T28" fmla="*/ 0 w 1035"/>
                <a:gd name="T29" fmla="*/ 5 h 201"/>
                <a:gd name="T30" fmla="*/ 0 w 1035"/>
                <a:gd name="T31" fmla="*/ 4 h 201"/>
                <a:gd name="T32" fmla="*/ 2 w 1035"/>
                <a:gd name="T33" fmla="*/ 2 h 201"/>
                <a:gd name="T34" fmla="*/ 4 w 1035"/>
                <a:gd name="T3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5" h="201">
                  <a:moveTo>
                    <a:pt x="4" y="0"/>
                  </a:moveTo>
                  <a:lnTo>
                    <a:pt x="4" y="0"/>
                  </a:lnTo>
                  <a:lnTo>
                    <a:pt x="1032" y="18"/>
                  </a:lnTo>
                  <a:lnTo>
                    <a:pt x="1034" y="18"/>
                  </a:lnTo>
                  <a:lnTo>
                    <a:pt x="1035" y="19"/>
                  </a:lnTo>
                  <a:lnTo>
                    <a:pt x="1035" y="21"/>
                  </a:lnTo>
                  <a:lnTo>
                    <a:pt x="1034" y="23"/>
                  </a:lnTo>
                  <a:lnTo>
                    <a:pt x="711" y="201"/>
                  </a:lnTo>
                  <a:lnTo>
                    <a:pt x="698" y="201"/>
                  </a:lnTo>
                  <a:lnTo>
                    <a:pt x="1021" y="23"/>
                  </a:lnTo>
                  <a:lnTo>
                    <a:pt x="13" y="7"/>
                  </a:lnTo>
                  <a:lnTo>
                    <a:pt x="309" y="199"/>
                  </a:lnTo>
                  <a:lnTo>
                    <a:pt x="299" y="199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421" y="3430"/>
              <a:ext cx="168" cy="92"/>
            </a:xfrm>
            <a:custGeom>
              <a:avLst/>
              <a:gdLst>
                <a:gd name="T0" fmla="*/ 336 w 337"/>
                <a:gd name="T1" fmla="*/ 0 h 183"/>
                <a:gd name="T2" fmla="*/ 337 w 337"/>
                <a:gd name="T3" fmla="*/ 0 h 183"/>
                <a:gd name="T4" fmla="*/ 337 w 337"/>
                <a:gd name="T5" fmla="*/ 1 h 183"/>
                <a:gd name="T6" fmla="*/ 337 w 337"/>
                <a:gd name="T7" fmla="*/ 3 h 183"/>
                <a:gd name="T8" fmla="*/ 226 w 337"/>
                <a:gd name="T9" fmla="*/ 183 h 183"/>
                <a:gd name="T10" fmla="*/ 220 w 337"/>
                <a:gd name="T11" fmla="*/ 183 h 183"/>
                <a:gd name="T12" fmla="*/ 327 w 337"/>
                <a:gd name="T13" fmla="*/ 10 h 183"/>
                <a:gd name="T14" fmla="*/ 13 w 337"/>
                <a:gd name="T15" fmla="*/ 183 h 183"/>
                <a:gd name="T16" fmla="*/ 0 w 337"/>
                <a:gd name="T17" fmla="*/ 183 h 183"/>
                <a:gd name="T18" fmla="*/ 334 w 337"/>
                <a:gd name="T19" fmla="*/ 0 h 183"/>
                <a:gd name="T20" fmla="*/ 336 w 337"/>
                <a:gd name="T2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83">
                  <a:moveTo>
                    <a:pt x="336" y="0"/>
                  </a:moveTo>
                  <a:lnTo>
                    <a:pt x="337" y="0"/>
                  </a:lnTo>
                  <a:lnTo>
                    <a:pt x="337" y="1"/>
                  </a:lnTo>
                  <a:lnTo>
                    <a:pt x="337" y="3"/>
                  </a:lnTo>
                  <a:lnTo>
                    <a:pt x="226" y="183"/>
                  </a:lnTo>
                  <a:lnTo>
                    <a:pt x="220" y="183"/>
                  </a:lnTo>
                  <a:lnTo>
                    <a:pt x="327" y="10"/>
                  </a:lnTo>
                  <a:lnTo>
                    <a:pt x="13" y="183"/>
                  </a:lnTo>
                  <a:lnTo>
                    <a:pt x="0" y="183"/>
                  </a:lnTo>
                  <a:lnTo>
                    <a:pt x="334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531" y="3430"/>
              <a:ext cx="379" cy="95"/>
            </a:xfrm>
            <a:custGeom>
              <a:avLst/>
              <a:gdLst>
                <a:gd name="T0" fmla="*/ 116 w 760"/>
                <a:gd name="T1" fmla="*/ 0 h 188"/>
                <a:gd name="T2" fmla="*/ 760 w 760"/>
                <a:gd name="T3" fmla="*/ 188 h 188"/>
                <a:gd name="T4" fmla="*/ 739 w 760"/>
                <a:gd name="T5" fmla="*/ 188 h 188"/>
                <a:gd name="T6" fmla="*/ 116 w 760"/>
                <a:gd name="T7" fmla="*/ 5 h 188"/>
                <a:gd name="T8" fmla="*/ 6 w 760"/>
                <a:gd name="T9" fmla="*/ 183 h 188"/>
                <a:gd name="T10" fmla="*/ 0 w 760"/>
                <a:gd name="T11" fmla="*/ 183 h 188"/>
                <a:gd name="T12" fmla="*/ 112 w 760"/>
                <a:gd name="T13" fmla="*/ 1 h 188"/>
                <a:gd name="T14" fmla="*/ 114 w 760"/>
                <a:gd name="T15" fmla="*/ 0 h 188"/>
                <a:gd name="T16" fmla="*/ 116 w 76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188">
                  <a:moveTo>
                    <a:pt x="116" y="0"/>
                  </a:moveTo>
                  <a:lnTo>
                    <a:pt x="760" y="188"/>
                  </a:lnTo>
                  <a:lnTo>
                    <a:pt x="739" y="188"/>
                  </a:lnTo>
                  <a:lnTo>
                    <a:pt x="116" y="5"/>
                  </a:lnTo>
                  <a:lnTo>
                    <a:pt x="6" y="183"/>
                  </a:lnTo>
                  <a:lnTo>
                    <a:pt x="0" y="183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362" y="2209"/>
              <a:ext cx="597" cy="490"/>
            </a:xfrm>
            <a:custGeom>
              <a:avLst/>
              <a:gdLst>
                <a:gd name="T0" fmla="*/ 604 w 1196"/>
                <a:gd name="T1" fmla="*/ 7 h 980"/>
                <a:gd name="T2" fmla="*/ 9 w 1196"/>
                <a:gd name="T3" fmla="*/ 498 h 980"/>
                <a:gd name="T4" fmla="*/ 1187 w 1196"/>
                <a:gd name="T5" fmla="*/ 971 h 980"/>
                <a:gd name="T6" fmla="*/ 604 w 1196"/>
                <a:gd name="T7" fmla="*/ 7 h 980"/>
                <a:gd name="T8" fmla="*/ 606 w 1196"/>
                <a:gd name="T9" fmla="*/ 0 h 980"/>
                <a:gd name="T10" fmla="*/ 608 w 1196"/>
                <a:gd name="T11" fmla="*/ 0 h 980"/>
                <a:gd name="T12" fmla="*/ 1196 w 1196"/>
                <a:gd name="T13" fmla="*/ 976 h 980"/>
                <a:gd name="T14" fmla="*/ 1196 w 1196"/>
                <a:gd name="T15" fmla="*/ 976 h 980"/>
                <a:gd name="T16" fmla="*/ 1196 w 1196"/>
                <a:gd name="T17" fmla="*/ 978 h 980"/>
                <a:gd name="T18" fmla="*/ 1192 w 1196"/>
                <a:gd name="T19" fmla="*/ 980 h 980"/>
                <a:gd name="T20" fmla="*/ 1192 w 1196"/>
                <a:gd name="T21" fmla="*/ 980 h 980"/>
                <a:gd name="T22" fmla="*/ 2 w 1196"/>
                <a:gd name="T23" fmla="*/ 501 h 980"/>
                <a:gd name="T24" fmla="*/ 0 w 1196"/>
                <a:gd name="T25" fmla="*/ 501 h 980"/>
                <a:gd name="T26" fmla="*/ 0 w 1196"/>
                <a:gd name="T27" fmla="*/ 500 h 980"/>
                <a:gd name="T28" fmla="*/ 0 w 1196"/>
                <a:gd name="T29" fmla="*/ 498 h 980"/>
                <a:gd name="T30" fmla="*/ 2 w 1196"/>
                <a:gd name="T31" fmla="*/ 496 h 980"/>
                <a:gd name="T32" fmla="*/ 604 w 1196"/>
                <a:gd name="T33" fmla="*/ 0 h 980"/>
                <a:gd name="T34" fmla="*/ 606 w 1196"/>
                <a:gd name="T35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6" h="980">
                  <a:moveTo>
                    <a:pt x="604" y="7"/>
                  </a:moveTo>
                  <a:lnTo>
                    <a:pt x="9" y="498"/>
                  </a:lnTo>
                  <a:lnTo>
                    <a:pt x="1187" y="971"/>
                  </a:lnTo>
                  <a:lnTo>
                    <a:pt x="604" y="7"/>
                  </a:lnTo>
                  <a:close/>
                  <a:moveTo>
                    <a:pt x="606" y="0"/>
                  </a:moveTo>
                  <a:lnTo>
                    <a:pt x="608" y="0"/>
                  </a:lnTo>
                  <a:lnTo>
                    <a:pt x="1196" y="976"/>
                  </a:lnTo>
                  <a:lnTo>
                    <a:pt x="1196" y="976"/>
                  </a:lnTo>
                  <a:lnTo>
                    <a:pt x="1196" y="978"/>
                  </a:lnTo>
                  <a:lnTo>
                    <a:pt x="1192" y="980"/>
                  </a:lnTo>
                  <a:lnTo>
                    <a:pt x="1192" y="980"/>
                  </a:lnTo>
                  <a:lnTo>
                    <a:pt x="2" y="501"/>
                  </a:lnTo>
                  <a:lnTo>
                    <a:pt x="0" y="501"/>
                  </a:lnTo>
                  <a:lnTo>
                    <a:pt x="0" y="500"/>
                  </a:lnTo>
                  <a:lnTo>
                    <a:pt x="0" y="498"/>
                  </a:lnTo>
                  <a:lnTo>
                    <a:pt x="2" y="496"/>
                  </a:lnTo>
                  <a:lnTo>
                    <a:pt x="604" y="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3663" y="2098"/>
              <a:ext cx="296" cy="601"/>
            </a:xfrm>
            <a:custGeom>
              <a:avLst/>
              <a:gdLst>
                <a:gd name="T0" fmla="*/ 494 w 594"/>
                <a:gd name="T1" fmla="*/ 7 h 1201"/>
                <a:gd name="T2" fmla="*/ 7 w 594"/>
                <a:gd name="T3" fmla="*/ 225 h 1201"/>
                <a:gd name="T4" fmla="*/ 587 w 594"/>
                <a:gd name="T5" fmla="*/ 1187 h 1201"/>
                <a:gd name="T6" fmla="*/ 494 w 594"/>
                <a:gd name="T7" fmla="*/ 7 h 1201"/>
                <a:gd name="T8" fmla="*/ 498 w 594"/>
                <a:gd name="T9" fmla="*/ 0 h 1201"/>
                <a:gd name="T10" fmla="*/ 498 w 594"/>
                <a:gd name="T11" fmla="*/ 0 h 1201"/>
                <a:gd name="T12" fmla="*/ 499 w 594"/>
                <a:gd name="T13" fmla="*/ 1 h 1201"/>
                <a:gd name="T14" fmla="*/ 499 w 594"/>
                <a:gd name="T15" fmla="*/ 3 h 1201"/>
                <a:gd name="T16" fmla="*/ 594 w 594"/>
                <a:gd name="T17" fmla="*/ 1197 h 1201"/>
                <a:gd name="T18" fmla="*/ 594 w 594"/>
                <a:gd name="T19" fmla="*/ 1199 h 1201"/>
                <a:gd name="T20" fmla="*/ 592 w 594"/>
                <a:gd name="T21" fmla="*/ 1201 h 1201"/>
                <a:gd name="T22" fmla="*/ 590 w 594"/>
                <a:gd name="T23" fmla="*/ 1201 h 1201"/>
                <a:gd name="T24" fmla="*/ 590 w 594"/>
                <a:gd name="T25" fmla="*/ 1201 h 1201"/>
                <a:gd name="T26" fmla="*/ 588 w 594"/>
                <a:gd name="T27" fmla="*/ 1199 h 1201"/>
                <a:gd name="T28" fmla="*/ 0 w 594"/>
                <a:gd name="T29" fmla="*/ 225 h 1201"/>
                <a:gd name="T30" fmla="*/ 0 w 594"/>
                <a:gd name="T31" fmla="*/ 223 h 1201"/>
                <a:gd name="T32" fmla="*/ 2 w 594"/>
                <a:gd name="T33" fmla="*/ 221 h 1201"/>
                <a:gd name="T34" fmla="*/ 496 w 594"/>
                <a:gd name="T35" fmla="*/ 0 h 1201"/>
                <a:gd name="T36" fmla="*/ 498 w 594"/>
                <a:gd name="T37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1201">
                  <a:moveTo>
                    <a:pt x="494" y="7"/>
                  </a:moveTo>
                  <a:lnTo>
                    <a:pt x="7" y="225"/>
                  </a:lnTo>
                  <a:lnTo>
                    <a:pt x="587" y="1187"/>
                  </a:lnTo>
                  <a:lnTo>
                    <a:pt x="494" y="7"/>
                  </a:lnTo>
                  <a:close/>
                  <a:moveTo>
                    <a:pt x="498" y="0"/>
                  </a:moveTo>
                  <a:lnTo>
                    <a:pt x="498" y="0"/>
                  </a:lnTo>
                  <a:lnTo>
                    <a:pt x="499" y="1"/>
                  </a:lnTo>
                  <a:lnTo>
                    <a:pt x="499" y="3"/>
                  </a:lnTo>
                  <a:lnTo>
                    <a:pt x="594" y="1197"/>
                  </a:lnTo>
                  <a:lnTo>
                    <a:pt x="594" y="1199"/>
                  </a:lnTo>
                  <a:lnTo>
                    <a:pt x="592" y="1201"/>
                  </a:lnTo>
                  <a:lnTo>
                    <a:pt x="590" y="1201"/>
                  </a:lnTo>
                  <a:lnTo>
                    <a:pt x="590" y="1201"/>
                  </a:lnTo>
                  <a:lnTo>
                    <a:pt x="588" y="1199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2" y="221"/>
                  </a:lnTo>
                  <a:lnTo>
                    <a:pt x="496" y="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3910" y="2097"/>
              <a:ext cx="208" cy="602"/>
            </a:xfrm>
            <a:custGeom>
              <a:avLst/>
              <a:gdLst>
                <a:gd name="T0" fmla="*/ 410 w 417"/>
                <a:gd name="T1" fmla="*/ 5 h 1205"/>
                <a:gd name="T2" fmla="*/ 5 w 417"/>
                <a:gd name="T3" fmla="*/ 9 h 1205"/>
                <a:gd name="T4" fmla="*/ 98 w 417"/>
                <a:gd name="T5" fmla="*/ 1185 h 1205"/>
                <a:gd name="T6" fmla="*/ 410 w 417"/>
                <a:gd name="T7" fmla="*/ 5 h 1205"/>
                <a:gd name="T8" fmla="*/ 414 w 417"/>
                <a:gd name="T9" fmla="*/ 0 h 1205"/>
                <a:gd name="T10" fmla="*/ 416 w 417"/>
                <a:gd name="T11" fmla="*/ 0 h 1205"/>
                <a:gd name="T12" fmla="*/ 416 w 417"/>
                <a:gd name="T13" fmla="*/ 2 h 1205"/>
                <a:gd name="T14" fmla="*/ 417 w 417"/>
                <a:gd name="T15" fmla="*/ 4 h 1205"/>
                <a:gd name="T16" fmla="*/ 100 w 417"/>
                <a:gd name="T17" fmla="*/ 1203 h 1205"/>
                <a:gd name="T18" fmla="*/ 98 w 417"/>
                <a:gd name="T19" fmla="*/ 1205 h 1205"/>
                <a:gd name="T20" fmla="*/ 96 w 417"/>
                <a:gd name="T21" fmla="*/ 1205 h 1205"/>
                <a:gd name="T22" fmla="*/ 96 w 417"/>
                <a:gd name="T23" fmla="*/ 1205 h 1205"/>
                <a:gd name="T24" fmla="*/ 94 w 417"/>
                <a:gd name="T25" fmla="*/ 1203 h 1205"/>
                <a:gd name="T26" fmla="*/ 94 w 417"/>
                <a:gd name="T27" fmla="*/ 1201 h 1205"/>
                <a:gd name="T28" fmla="*/ 0 w 417"/>
                <a:gd name="T29" fmla="*/ 7 h 1205"/>
                <a:gd name="T30" fmla="*/ 0 w 417"/>
                <a:gd name="T31" fmla="*/ 5 h 1205"/>
                <a:gd name="T32" fmla="*/ 4 w 417"/>
                <a:gd name="T33" fmla="*/ 4 h 1205"/>
                <a:gd name="T34" fmla="*/ 414 w 417"/>
                <a:gd name="T35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7" h="1205">
                  <a:moveTo>
                    <a:pt x="410" y="5"/>
                  </a:moveTo>
                  <a:lnTo>
                    <a:pt x="5" y="9"/>
                  </a:lnTo>
                  <a:lnTo>
                    <a:pt x="98" y="1185"/>
                  </a:lnTo>
                  <a:lnTo>
                    <a:pt x="410" y="5"/>
                  </a:lnTo>
                  <a:close/>
                  <a:moveTo>
                    <a:pt x="414" y="0"/>
                  </a:moveTo>
                  <a:lnTo>
                    <a:pt x="416" y="0"/>
                  </a:lnTo>
                  <a:lnTo>
                    <a:pt x="416" y="2"/>
                  </a:lnTo>
                  <a:lnTo>
                    <a:pt x="417" y="4"/>
                  </a:lnTo>
                  <a:lnTo>
                    <a:pt x="100" y="1203"/>
                  </a:lnTo>
                  <a:lnTo>
                    <a:pt x="98" y="1205"/>
                  </a:lnTo>
                  <a:lnTo>
                    <a:pt x="96" y="1205"/>
                  </a:lnTo>
                  <a:lnTo>
                    <a:pt x="96" y="1205"/>
                  </a:lnTo>
                  <a:lnTo>
                    <a:pt x="94" y="1203"/>
                  </a:lnTo>
                  <a:lnTo>
                    <a:pt x="94" y="1201"/>
                  </a:lnTo>
                  <a:lnTo>
                    <a:pt x="0" y="7"/>
                  </a:lnTo>
                  <a:lnTo>
                    <a:pt x="0" y="5"/>
                  </a:lnTo>
                  <a:lnTo>
                    <a:pt x="4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957" y="2644"/>
              <a:ext cx="489" cy="197"/>
            </a:xfrm>
            <a:custGeom>
              <a:avLst/>
              <a:gdLst>
                <a:gd name="T0" fmla="*/ 980 w 980"/>
                <a:gd name="T1" fmla="*/ 0 h 394"/>
                <a:gd name="T2" fmla="*/ 980 w 980"/>
                <a:gd name="T3" fmla="*/ 5 h 394"/>
                <a:gd name="T4" fmla="*/ 11 w 980"/>
                <a:gd name="T5" fmla="*/ 110 h 394"/>
                <a:gd name="T6" fmla="*/ 372 w 980"/>
                <a:gd name="T7" fmla="*/ 387 h 394"/>
                <a:gd name="T8" fmla="*/ 978 w 980"/>
                <a:gd name="T9" fmla="*/ 155 h 394"/>
                <a:gd name="T10" fmla="*/ 978 w 980"/>
                <a:gd name="T11" fmla="*/ 162 h 394"/>
                <a:gd name="T12" fmla="*/ 372 w 980"/>
                <a:gd name="T13" fmla="*/ 392 h 394"/>
                <a:gd name="T14" fmla="*/ 372 w 980"/>
                <a:gd name="T15" fmla="*/ 394 h 394"/>
                <a:gd name="T16" fmla="*/ 371 w 980"/>
                <a:gd name="T17" fmla="*/ 392 h 394"/>
                <a:gd name="T18" fmla="*/ 0 w 980"/>
                <a:gd name="T19" fmla="*/ 110 h 394"/>
                <a:gd name="T20" fmla="*/ 0 w 980"/>
                <a:gd name="T21" fmla="*/ 108 h 394"/>
                <a:gd name="T22" fmla="*/ 0 w 980"/>
                <a:gd name="T23" fmla="*/ 106 h 394"/>
                <a:gd name="T24" fmla="*/ 0 w 980"/>
                <a:gd name="T25" fmla="*/ 104 h 394"/>
                <a:gd name="T26" fmla="*/ 2 w 980"/>
                <a:gd name="T27" fmla="*/ 104 h 394"/>
                <a:gd name="T28" fmla="*/ 980 w 980"/>
                <a:gd name="T2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0" h="394">
                  <a:moveTo>
                    <a:pt x="980" y="0"/>
                  </a:moveTo>
                  <a:lnTo>
                    <a:pt x="980" y="5"/>
                  </a:lnTo>
                  <a:lnTo>
                    <a:pt x="11" y="110"/>
                  </a:lnTo>
                  <a:lnTo>
                    <a:pt x="372" y="387"/>
                  </a:lnTo>
                  <a:lnTo>
                    <a:pt x="978" y="155"/>
                  </a:lnTo>
                  <a:lnTo>
                    <a:pt x="978" y="162"/>
                  </a:lnTo>
                  <a:lnTo>
                    <a:pt x="372" y="392"/>
                  </a:lnTo>
                  <a:lnTo>
                    <a:pt x="372" y="394"/>
                  </a:lnTo>
                  <a:lnTo>
                    <a:pt x="371" y="392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3910" y="1903"/>
              <a:ext cx="208" cy="198"/>
            </a:xfrm>
            <a:custGeom>
              <a:avLst/>
              <a:gdLst>
                <a:gd name="T0" fmla="*/ 410 w 417"/>
                <a:gd name="T1" fmla="*/ 9 h 397"/>
                <a:gd name="T2" fmla="*/ 11 w 417"/>
                <a:gd name="T3" fmla="*/ 392 h 397"/>
                <a:gd name="T4" fmla="*/ 412 w 417"/>
                <a:gd name="T5" fmla="*/ 388 h 397"/>
                <a:gd name="T6" fmla="*/ 410 w 417"/>
                <a:gd name="T7" fmla="*/ 9 h 397"/>
                <a:gd name="T8" fmla="*/ 412 w 417"/>
                <a:gd name="T9" fmla="*/ 0 h 397"/>
                <a:gd name="T10" fmla="*/ 414 w 417"/>
                <a:gd name="T11" fmla="*/ 0 h 397"/>
                <a:gd name="T12" fmla="*/ 416 w 417"/>
                <a:gd name="T13" fmla="*/ 0 h 397"/>
                <a:gd name="T14" fmla="*/ 416 w 417"/>
                <a:gd name="T15" fmla="*/ 2 h 397"/>
                <a:gd name="T16" fmla="*/ 417 w 417"/>
                <a:gd name="T17" fmla="*/ 392 h 397"/>
                <a:gd name="T18" fmla="*/ 416 w 417"/>
                <a:gd name="T19" fmla="*/ 393 h 397"/>
                <a:gd name="T20" fmla="*/ 414 w 417"/>
                <a:gd name="T21" fmla="*/ 393 h 397"/>
                <a:gd name="T22" fmla="*/ 4 w 417"/>
                <a:gd name="T23" fmla="*/ 397 h 397"/>
                <a:gd name="T24" fmla="*/ 4 w 417"/>
                <a:gd name="T25" fmla="*/ 397 h 397"/>
                <a:gd name="T26" fmla="*/ 2 w 417"/>
                <a:gd name="T27" fmla="*/ 397 h 397"/>
                <a:gd name="T28" fmla="*/ 0 w 417"/>
                <a:gd name="T29" fmla="*/ 395 h 397"/>
                <a:gd name="T30" fmla="*/ 0 w 417"/>
                <a:gd name="T31" fmla="*/ 393 h 397"/>
                <a:gd name="T32" fmla="*/ 2 w 417"/>
                <a:gd name="T33" fmla="*/ 392 h 397"/>
                <a:gd name="T34" fmla="*/ 410 w 417"/>
                <a:gd name="T35" fmla="*/ 0 h 397"/>
                <a:gd name="T36" fmla="*/ 412 w 417"/>
                <a:gd name="T3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7" h="397">
                  <a:moveTo>
                    <a:pt x="410" y="9"/>
                  </a:moveTo>
                  <a:lnTo>
                    <a:pt x="11" y="392"/>
                  </a:lnTo>
                  <a:lnTo>
                    <a:pt x="412" y="388"/>
                  </a:lnTo>
                  <a:lnTo>
                    <a:pt x="410" y="9"/>
                  </a:lnTo>
                  <a:close/>
                  <a:moveTo>
                    <a:pt x="412" y="0"/>
                  </a:moveTo>
                  <a:lnTo>
                    <a:pt x="414" y="0"/>
                  </a:lnTo>
                  <a:lnTo>
                    <a:pt x="416" y="0"/>
                  </a:lnTo>
                  <a:lnTo>
                    <a:pt x="416" y="2"/>
                  </a:lnTo>
                  <a:lnTo>
                    <a:pt x="417" y="392"/>
                  </a:lnTo>
                  <a:lnTo>
                    <a:pt x="416" y="393"/>
                  </a:lnTo>
                  <a:lnTo>
                    <a:pt x="414" y="393"/>
                  </a:lnTo>
                  <a:lnTo>
                    <a:pt x="4" y="397"/>
                  </a:lnTo>
                  <a:lnTo>
                    <a:pt x="4" y="397"/>
                  </a:lnTo>
                  <a:lnTo>
                    <a:pt x="2" y="397"/>
                  </a:lnTo>
                  <a:lnTo>
                    <a:pt x="0" y="395"/>
                  </a:lnTo>
                  <a:lnTo>
                    <a:pt x="0" y="393"/>
                  </a:lnTo>
                  <a:lnTo>
                    <a:pt x="2" y="392"/>
                  </a:lnTo>
                  <a:lnTo>
                    <a:pt x="410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113" y="1005"/>
              <a:ext cx="339" cy="900"/>
            </a:xfrm>
            <a:custGeom>
              <a:avLst/>
              <a:gdLst>
                <a:gd name="T0" fmla="*/ 5 w 679"/>
                <a:gd name="T1" fmla="*/ 0 h 1800"/>
                <a:gd name="T2" fmla="*/ 5 w 679"/>
                <a:gd name="T3" fmla="*/ 0 h 1800"/>
                <a:gd name="T4" fmla="*/ 679 w 679"/>
                <a:gd name="T5" fmla="*/ 881 h 1800"/>
                <a:gd name="T6" fmla="*/ 679 w 679"/>
                <a:gd name="T7" fmla="*/ 890 h 1800"/>
                <a:gd name="T8" fmla="*/ 7 w 679"/>
                <a:gd name="T9" fmla="*/ 10 h 1800"/>
                <a:gd name="T10" fmla="*/ 9 w 679"/>
                <a:gd name="T11" fmla="*/ 1793 h 1800"/>
                <a:gd name="T12" fmla="*/ 675 w 679"/>
                <a:gd name="T13" fmla="*/ 1470 h 1800"/>
                <a:gd name="T14" fmla="*/ 675 w 679"/>
                <a:gd name="T15" fmla="*/ 1475 h 1800"/>
                <a:gd name="T16" fmla="*/ 7 w 679"/>
                <a:gd name="T17" fmla="*/ 1800 h 1800"/>
                <a:gd name="T18" fmla="*/ 5 w 679"/>
                <a:gd name="T19" fmla="*/ 1800 h 1800"/>
                <a:gd name="T20" fmla="*/ 3 w 679"/>
                <a:gd name="T21" fmla="*/ 1800 h 1800"/>
                <a:gd name="T22" fmla="*/ 3 w 679"/>
                <a:gd name="T23" fmla="*/ 1798 h 1800"/>
                <a:gd name="T24" fmla="*/ 3 w 679"/>
                <a:gd name="T25" fmla="*/ 1796 h 1800"/>
                <a:gd name="T26" fmla="*/ 0 w 679"/>
                <a:gd name="T27" fmla="*/ 2 h 1800"/>
                <a:gd name="T28" fmla="*/ 2 w 679"/>
                <a:gd name="T29" fmla="*/ 0 h 1800"/>
                <a:gd name="T30" fmla="*/ 3 w 679"/>
                <a:gd name="T31" fmla="*/ 0 h 1800"/>
                <a:gd name="T32" fmla="*/ 5 w 679"/>
                <a:gd name="T33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9" h="1800">
                  <a:moveTo>
                    <a:pt x="5" y="0"/>
                  </a:moveTo>
                  <a:lnTo>
                    <a:pt x="5" y="0"/>
                  </a:lnTo>
                  <a:lnTo>
                    <a:pt x="679" y="881"/>
                  </a:lnTo>
                  <a:lnTo>
                    <a:pt x="679" y="890"/>
                  </a:lnTo>
                  <a:lnTo>
                    <a:pt x="7" y="10"/>
                  </a:lnTo>
                  <a:lnTo>
                    <a:pt x="9" y="1793"/>
                  </a:lnTo>
                  <a:lnTo>
                    <a:pt x="675" y="1470"/>
                  </a:lnTo>
                  <a:lnTo>
                    <a:pt x="675" y="1475"/>
                  </a:lnTo>
                  <a:lnTo>
                    <a:pt x="7" y="1800"/>
                  </a:lnTo>
                  <a:lnTo>
                    <a:pt x="5" y="1800"/>
                  </a:lnTo>
                  <a:lnTo>
                    <a:pt x="3" y="1800"/>
                  </a:lnTo>
                  <a:lnTo>
                    <a:pt x="3" y="1798"/>
                  </a:lnTo>
                  <a:lnTo>
                    <a:pt x="3" y="1796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4115" y="1903"/>
              <a:ext cx="272" cy="196"/>
            </a:xfrm>
            <a:custGeom>
              <a:avLst/>
              <a:gdLst>
                <a:gd name="T0" fmla="*/ 6 w 545"/>
                <a:gd name="T1" fmla="*/ 6 h 393"/>
                <a:gd name="T2" fmla="*/ 7 w 545"/>
                <a:gd name="T3" fmla="*/ 386 h 393"/>
                <a:gd name="T4" fmla="*/ 535 w 545"/>
                <a:gd name="T5" fmla="*/ 67 h 393"/>
                <a:gd name="T6" fmla="*/ 6 w 545"/>
                <a:gd name="T7" fmla="*/ 6 h 393"/>
                <a:gd name="T8" fmla="*/ 2 w 545"/>
                <a:gd name="T9" fmla="*/ 0 h 393"/>
                <a:gd name="T10" fmla="*/ 543 w 545"/>
                <a:gd name="T11" fmla="*/ 62 h 393"/>
                <a:gd name="T12" fmla="*/ 545 w 545"/>
                <a:gd name="T13" fmla="*/ 62 h 393"/>
                <a:gd name="T14" fmla="*/ 545 w 545"/>
                <a:gd name="T15" fmla="*/ 63 h 393"/>
                <a:gd name="T16" fmla="*/ 545 w 545"/>
                <a:gd name="T17" fmla="*/ 65 h 393"/>
                <a:gd name="T18" fmla="*/ 545 w 545"/>
                <a:gd name="T19" fmla="*/ 67 h 393"/>
                <a:gd name="T20" fmla="*/ 6 w 545"/>
                <a:gd name="T21" fmla="*/ 393 h 393"/>
                <a:gd name="T22" fmla="*/ 4 w 545"/>
                <a:gd name="T23" fmla="*/ 393 h 393"/>
                <a:gd name="T24" fmla="*/ 2 w 545"/>
                <a:gd name="T25" fmla="*/ 393 h 393"/>
                <a:gd name="T26" fmla="*/ 2 w 545"/>
                <a:gd name="T27" fmla="*/ 392 h 393"/>
                <a:gd name="T28" fmla="*/ 2 w 545"/>
                <a:gd name="T29" fmla="*/ 392 h 393"/>
                <a:gd name="T30" fmla="*/ 0 w 545"/>
                <a:gd name="T31" fmla="*/ 2 h 393"/>
                <a:gd name="T32" fmla="*/ 0 w 545"/>
                <a:gd name="T33" fmla="*/ 0 h 393"/>
                <a:gd name="T34" fmla="*/ 2 w 545"/>
                <a:gd name="T3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5" h="393">
                  <a:moveTo>
                    <a:pt x="6" y="6"/>
                  </a:moveTo>
                  <a:lnTo>
                    <a:pt x="7" y="386"/>
                  </a:lnTo>
                  <a:lnTo>
                    <a:pt x="535" y="67"/>
                  </a:lnTo>
                  <a:lnTo>
                    <a:pt x="6" y="6"/>
                  </a:lnTo>
                  <a:close/>
                  <a:moveTo>
                    <a:pt x="2" y="0"/>
                  </a:moveTo>
                  <a:lnTo>
                    <a:pt x="543" y="62"/>
                  </a:lnTo>
                  <a:lnTo>
                    <a:pt x="545" y="62"/>
                  </a:lnTo>
                  <a:lnTo>
                    <a:pt x="545" y="63"/>
                  </a:lnTo>
                  <a:lnTo>
                    <a:pt x="545" y="65"/>
                  </a:lnTo>
                  <a:lnTo>
                    <a:pt x="545" y="67"/>
                  </a:lnTo>
                  <a:lnTo>
                    <a:pt x="6" y="393"/>
                  </a:lnTo>
                  <a:lnTo>
                    <a:pt x="4" y="393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115" y="1740"/>
              <a:ext cx="336" cy="196"/>
            </a:xfrm>
            <a:custGeom>
              <a:avLst/>
              <a:gdLst>
                <a:gd name="T0" fmla="*/ 672 w 672"/>
                <a:gd name="T1" fmla="*/ 0 h 391"/>
                <a:gd name="T2" fmla="*/ 672 w 672"/>
                <a:gd name="T3" fmla="*/ 5 h 391"/>
                <a:gd name="T4" fmla="*/ 13 w 672"/>
                <a:gd name="T5" fmla="*/ 324 h 391"/>
                <a:gd name="T6" fmla="*/ 542 w 672"/>
                <a:gd name="T7" fmla="*/ 386 h 391"/>
                <a:gd name="T8" fmla="*/ 671 w 672"/>
                <a:gd name="T9" fmla="*/ 232 h 391"/>
                <a:gd name="T10" fmla="*/ 671 w 672"/>
                <a:gd name="T11" fmla="*/ 241 h 391"/>
                <a:gd name="T12" fmla="*/ 545 w 672"/>
                <a:gd name="T13" fmla="*/ 391 h 391"/>
                <a:gd name="T14" fmla="*/ 543 w 672"/>
                <a:gd name="T15" fmla="*/ 391 h 391"/>
                <a:gd name="T16" fmla="*/ 543 w 672"/>
                <a:gd name="T17" fmla="*/ 391 h 391"/>
                <a:gd name="T18" fmla="*/ 2 w 672"/>
                <a:gd name="T19" fmla="*/ 330 h 391"/>
                <a:gd name="T20" fmla="*/ 0 w 672"/>
                <a:gd name="T21" fmla="*/ 330 h 391"/>
                <a:gd name="T22" fmla="*/ 0 w 672"/>
                <a:gd name="T23" fmla="*/ 328 h 391"/>
                <a:gd name="T24" fmla="*/ 0 w 672"/>
                <a:gd name="T25" fmla="*/ 326 h 391"/>
                <a:gd name="T26" fmla="*/ 2 w 672"/>
                <a:gd name="T27" fmla="*/ 324 h 391"/>
                <a:gd name="T28" fmla="*/ 672 w 672"/>
                <a:gd name="T2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2" h="391">
                  <a:moveTo>
                    <a:pt x="672" y="0"/>
                  </a:moveTo>
                  <a:lnTo>
                    <a:pt x="672" y="5"/>
                  </a:lnTo>
                  <a:lnTo>
                    <a:pt x="13" y="324"/>
                  </a:lnTo>
                  <a:lnTo>
                    <a:pt x="542" y="386"/>
                  </a:lnTo>
                  <a:lnTo>
                    <a:pt x="671" y="232"/>
                  </a:lnTo>
                  <a:lnTo>
                    <a:pt x="671" y="241"/>
                  </a:lnTo>
                  <a:lnTo>
                    <a:pt x="545" y="391"/>
                  </a:lnTo>
                  <a:lnTo>
                    <a:pt x="543" y="391"/>
                  </a:lnTo>
                  <a:lnTo>
                    <a:pt x="543" y="391"/>
                  </a:lnTo>
                  <a:lnTo>
                    <a:pt x="2" y="330"/>
                  </a:lnTo>
                  <a:lnTo>
                    <a:pt x="0" y="330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384" y="1856"/>
              <a:ext cx="66" cy="112"/>
            </a:xfrm>
            <a:custGeom>
              <a:avLst/>
              <a:gdLst>
                <a:gd name="T0" fmla="*/ 131 w 131"/>
                <a:gd name="T1" fmla="*/ 0 h 223"/>
                <a:gd name="T2" fmla="*/ 131 w 131"/>
                <a:gd name="T3" fmla="*/ 9 h 223"/>
                <a:gd name="T4" fmla="*/ 7 w 131"/>
                <a:gd name="T5" fmla="*/ 155 h 223"/>
                <a:gd name="T6" fmla="*/ 131 w 131"/>
                <a:gd name="T7" fmla="*/ 216 h 223"/>
                <a:gd name="T8" fmla="*/ 131 w 131"/>
                <a:gd name="T9" fmla="*/ 223 h 223"/>
                <a:gd name="T10" fmla="*/ 2 w 131"/>
                <a:gd name="T11" fmla="*/ 159 h 223"/>
                <a:gd name="T12" fmla="*/ 0 w 131"/>
                <a:gd name="T13" fmla="*/ 157 h 223"/>
                <a:gd name="T14" fmla="*/ 2 w 131"/>
                <a:gd name="T15" fmla="*/ 154 h 223"/>
                <a:gd name="T16" fmla="*/ 131 w 131"/>
                <a:gd name="T1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23">
                  <a:moveTo>
                    <a:pt x="131" y="0"/>
                  </a:moveTo>
                  <a:lnTo>
                    <a:pt x="131" y="9"/>
                  </a:lnTo>
                  <a:lnTo>
                    <a:pt x="7" y="155"/>
                  </a:lnTo>
                  <a:lnTo>
                    <a:pt x="131" y="216"/>
                  </a:lnTo>
                  <a:lnTo>
                    <a:pt x="131" y="223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2" y="15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384" y="1933"/>
              <a:ext cx="66" cy="53"/>
            </a:xfrm>
            <a:custGeom>
              <a:avLst/>
              <a:gdLst>
                <a:gd name="T0" fmla="*/ 2 w 131"/>
                <a:gd name="T1" fmla="*/ 0 h 104"/>
                <a:gd name="T2" fmla="*/ 5 w 131"/>
                <a:gd name="T3" fmla="*/ 0 h 104"/>
                <a:gd name="T4" fmla="*/ 131 w 131"/>
                <a:gd name="T5" fmla="*/ 62 h 104"/>
                <a:gd name="T6" fmla="*/ 131 w 131"/>
                <a:gd name="T7" fmla="*/ 69 h 104"/>
                <a:gd name="T8" fmla="*/ 26 w 131"/>
                <a:gd name="T9" fmla="*/ 17 h 104"/>
                <a:gd name="T10" fmla="*/ 131 w 131"/>
                <a:gd name="T11" fmla="*/ 97 h 104"/>
                <a:gd name="T12" fmla="*/ 131 w 131"/>
                <a:gd name="T13" fmla="*/ 104 h 104"/>
                <a:gd name="T14" fmla="*/ 2 w 131"/>
                <a:gd name="T15" fmla="*/ 5 h 104"/>
                <a:gd name="T16" fmla="*/ 0 w 131"/>
                <a:gd name="T17" fmla="*/ 3 h 104"/>
                <a:gd name="T18" fmla="*/ 0 w 131"/>
                <a:gd name="T19" fmla="*/ 1 h 104"/>
                <a:gd name="T20" fmla="*/ 2 w 13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04">
                  <a:moveTo>
                    <a:pt x="2" y="0"/>
                  </a:moveTo>
                  <a:lnTo>
                    <a:pt x="5" y="0"/>
                  </a:lnTo>
                  <a:lnTo>
                    <a:pt x="131" y="62"/>
                  </a:lnTo>
                  <a:lnTo>
                    <a:pt x="131" y="69"/>
                  </a:lnTo>
                  <a:lnTo>
                    <a:pt x="26" y="17"/>
                  </a:lnTo>
                  <a:lnTo>
                    <a:pt x="131" y="97"/>
                  </a:lnTo>
                  <a:lnTo>
                    <a:pt x="131" y="104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587" y="3136"/>
              <a:ext cx="574" cy="389"/>
            </a:xfrm>
            <a:custGeom>
              <a:avLst/>
              <a:gdLst>
                <a:gd name="T0" fmla="*/ 1147 w 1149"/>
                <a:gd name="T1" fmla="*/ 0 h 777"/>
                <a:gd name="T2" fmla="*/ 1149 w 1149"/>
                <a:gd name="T3" fmla="*/ 0 h 777"/>
                <a:gd name="T4" fmla="*/ 1149 w 1149"/>
                <a:gd name="T5" fmla="*/ 2 h 777"/>
                <a:gd name="T6" fmla="*/ 1149 w 1149"/>
                <a:gd name="T7" fmla="*/ 4 h 777"/>
                <a:gd name="T8" fmla="*/ 875 w 1149"/>
                <a:gd name="T9" fmla="*/ 777 h 777"/>
                <a:gd name="T10" fmla="*/ 868 w 1149"/>
                <a:gd name="T11" fmla="*/ 777 h 777"/>
                <a:gd name="T12" fmla="*/ 1142 w 1149"/>
                <a:gd name="T13" fmla="*/ 9 h 777"/>
                <a:gd name="T14" fmla="*/ 11 w 1149"/>
                <a:gd name="T15" fmla="*/ 590 h 777"/>
                <a:gd name="T16" fmla="*/ 648 w 1149"/>
                <a:gd name="T17" fmla="*/ 777 h 777"/>
                <a:gd name="T18" fmla="*/ 627 w 1149"/>
                <a:gd name="T19" fmla="*/ 777 h 777"/>
                <a:gd name="T20" fmla="*/ 2 w 1149"/>
                <a:gd name="T21" fmla="*/ 594 h 777"/>
                <a:gd name="T22" fmla="*/ 0 w 1149"/>
                <a:gd name="T23" fmla="*/ 594 h 777"/>
                <a:gd name="T24" fmla="*/ 0 w 1149"/>
                <a:gd name="T25" fmla="*/ 592 h 777"/>
                <a:gd name="T26" fmla="*/ 0 w 1149"/>
                <a:gd name="T27" fmla="*/ 590 h 777"/>
                <a:gd name="T28" fmla="*/ 2 w 1149"/>
                <a:gd name="T29" fmla="*/ 589 h 777"/>
                <a:gd name="T30" fmla="*/ 1145 w 1149"/>
                <a:gd name="T31" fmla="*/ 0 h 777"/>
                <a:gd name="T32" fmla="*/ 1147 w 1149"/>
                <a:gd name="T3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9" h="777">
                  <a:moveTo>
                    <a:pt x="1147" y="0"/>
                  </a:moveTo>
                  <a:lnTo>
                    <a:pt x="1149" y="0"/>
                  </a:lnTo>
                  <a:lnTo>
                    <a:pt x="1149" y="2"/>
                  </a:lnTo>
                  <a:lnTo>
                    <a:pt x="1149" y="4"/>
                  </a:lnTo>
                  <a:lnTo>
                    <a:pt x="875" y="777"/>
                  </a:lnTo>
                  <a:lnTo>
                    <a:pt x="868" y="777"/>
                  </a:lnTo>
                  <a:lnTo>
                    <a:pt x="1142" y="9"/>
                  </a:lnTo>
                  <a:lnTo>
                    <a:pt x="11" y="590"/>
                  </a:lnTo>
                  <a:lnTo>
                    <a:pt x="648" y="777"/>
                  </a:lnTo>
                  <a:lnTo>
                    <a:pt x="627" y="777"/>
                  </a:lnTo>
                  <a:lnTo>
                    <a:pt x="2" y="594"/>
                  </a:lnTo>
                  <a:lnTo>
                    <a:pt x="0" y="594"/>
                  </a:lnTo>
                  <a:lnTo>
                    <a:pt x="0" y="592"/>
                  </a:lnTo>
                  <a:lnTo>
                    <a:pt x="0" y="590"/>
                  </a:lnTo>
                  <a:lnTo>
                    <a:pt x="2" y="589"/>
                  </a:lnTo>
                  <a:lnTo>
                    <a:pt x="1145" y="0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020" y="3136"/>
              <a:ext cx="516" cy="389"/>
            </a:xfrm>
            <a:custGeom>
              <a:avLst/>
              <a:gdLst>
                <a:gd name="T0" fmla="*/ 277 w 1031"/>
                <a:gd name="T1" fmla="*/ 0 h 779"/>
                <a:gd name="T2" fmla="*/ 279 w 1031"/>
                <a:gd name="T3" fmla="*/ 0 h 779"/>
                <a:gd name="T4" fmla="*/ 1029 w 1031"/>
                <a:gd name="T5" fmla="*/ 363 h 779"/>
                <a:gd name="T6" fmla="*/ 1031 w 1031"/>
                <a:gd name="T7" fmla="*/ 365 h 779"/>
                <a:gd name="T8" fmla="*/ 1031 w 1031"/>
                <a:gd name="T9" fmla="*/ 367 h 779"/>
                <a:gd name="T10" fmla="*/ 1031 w 1031"/>
                <a:gd name="T11" fmla="*/ 369 h 779"/>
                <a:gd name="T12" fmla="*/ 1029 w 1031"/>
                <a:gd name="T13" fmla="*/ 369 h 779"/>
                <a:gd name="T14" fmla="*/ 122 w 1031"/>
                <a:gd name="T15" fmla="*/ 779 h 779"/>
                <a:gd name="T16" fmla="*/ 108 w 1031"/>
                <a:gd name="T17" fmla="*/ 779 h 779"/>
                <a:gd name="T18" fmla="*/ 1021 w 1031"/>
                <a:gd name="T19" fmla="*/ 367 h 779"/>
                <a:gd name="T20" fmla="*/ 279 w 1031"/>
                <a:gd name="T21" fmla="*/ 6 h 779"/>
                <a:gd name="T22" fmla="*/ 7 w 1031"/>
                <a:gd name="T23" fmla="*/ 777 h 779"/>
                <a:gd name="T24" fmla="*/ 0 w 1031"/>
                <a:gd name="T25" fmla="*/ 777 h 779"/>
                <a:gd name="T26" fmla="*/ 275 w 1031"/>
                <a:gd name="T27" fmla="*/ 2 h 779"/>
                <a:gd name="T28" fmla="*/ 277 w 1031"/>
                <a:gd name="T2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1" h="779">
                  <a:moveTo>
                    <a:pt x="277" y="0"/>
                  </a:moveTo>
                  <a:lnTo>
                    <a:pt x="279" y="0"/>
                  </a:lnTo>
                  <a:lnTo>
                    <a:pt x="1029" y="363"/>
                  </a:lnTo>
                  <a:lnTo>
                    <a:pt x="1031" y="365"/>
                  </a:lnTo>
                  <a:lnTo>
                    <a:pt x="1031" y="367"/>
                  </a:lnTo>
                  <a:lnTo>
                    <a:pt x="1031" y="369"/>
                  </a:lnTo>
                  <a:lnTo>
                    <a:pt x="1029" y="369"/>
                  </a:lnTo>
                  <a:lnTo>
                    <a:pt x="122" y="779"/>
                  </a:lnTo>
                  <a:lnTo>
                    <a:pt x="108" y="779"/>
                  </a:lnTo>
                  <a:lnTo>
                    <a:pt x="1021" y="367"/>
                  </a:lnTo>
                  <a:lnTo>
                    <a:pt x="279" y="6"/>
                  </a:lnTo>
                  <a:lnTo>
                    <a:pt x="7" y="777"/>
                  </a:lnTo>
                  <a:lnTo>
                    <a:pt x="0" y="777"/>
                  </a:lnTo>
                  <a:lnTo>
                    <a:pt x="275" y="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3019" y="2569"/>
              <a:ext cx="263" cy="125"/>
            </a:xfrm>
            <a:custGeom>
              <a:avLst/>
              <a:gdLst>
                <a:gd name="T0" fmla="*/ 19 w 527"/>
                <a:gd name="T1" fmla="*/ 10 h 251"/>
                <a:gd name="T2" fmla="*/ 332 w 527"/>
                <a:gd name="T3" fmla="*/ 246 h 251"/>
                <a:gd name="T4" fmla="*/ 515 w 527"/>
                <a:gd name="T5" fmla="*/ 192 h 251"/>
                <a:gd name="T6" fmla="*/ 19 w 527"/>
                <a:gd name="T7" fmla="*/ 10 h 251"/>
                <a:gd name="T8" fmla="*/ 4 w 527"/>
                <a:gd name="T9" fmla="*/ 0 h 251"/>
                <a:gd name="T10" fmla="*/ 526 w 527"/>
                <a:gd name="T11" fmla="*/ 188 h 251"/>
                <a:gd name="T12" fmla="*/ 526 w 527"/>
                <a:gd name="T13" fmla="*/ 190 h 251"/>
                <a:gd name="T14" fmla="*/ 527 w 527"/>
                <a:gd name="T15" fmla="*/ 192 h 251"/>
                <a:gd name="T16" fmla="*/ 526 w 527"/>
                <a:gd name="T17" fmla="*/ 193 h 251"/>
                <a:gd name="T18" fmla="*/ 526 w 527"/>
                <a:gd name="T19" fmla="*/ 193 h 251"/>
                <a:gd name="T20" fmla="*/ 332 w 527"/>
                <a:gd name="T21" fmla="*/ 251 h 251"/>
                <a:gd name="T22" fmla="*/ 332 w 527"/>
                <a:gd name="T23" fmla="*/ 251 h 251"/>
                <a:gd name="T24" fmla="*/ 330 w 527"/>
                <a:gd name="T25" fmla="*/ 251 h 251"/>
                <a:gd name="T26" fmla="*/ 2 w 527"/>
                <a:gd name="T27" fmla="*/ 3 h 251"/>
                <a:gd name="T28" fmla="*/ 0 w 527"/>
                <a:gd name="T29" fmla="*/ 1 h 251"/>
                <a:gd name="T30" fmla="*/ 0 w 527"/>
                <a:gd name="T31" fmla="*/ 0 h 251"/>
                <a:gd name="T32" fmla="*/ 2 w 527"/>
                <a:gd name="T33" fmla="*/ 0 h 251"/>
                <a:gd name="T34" fmla="*/ 4 w 527"/>
                <a:gd name="T3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7" h="251">
                  <a:moveTo>
                    <a:pt x="19" y="10"/>
                  </a:moveTo>
                  <a:lnTo>
                    <a:pt x="332" y="246"/>
                  </a:lnTo>
                  <a:lnTo>
                    <a:pt x="515" y="192"/>
                  </a:lnTo>
                  <a:lnTo>
                    <a:pt x="19" y="10"/>
                  </a:lnTo>
                  <a:close/>
                  <a:moveTo>
                    <a:pt x="4" y="0"/>
                  </a:moveTo>
                  <a:lnTo>
                    <a:pt x="526" y="188"/>
                  </a:lnTo>
                  <a:lnTo>
                    <a:pt x="526" y="190"/>
                  </a:lnTo>
                  <a:lnTo>
                    <a:pt x="527" y="192"/>
                  </a:lnTo>
                  <a:lnTo>
                    <a:pt x="526" y="193"/>
                  </a:lnTo>
                  <a:lnTo>
                    <a:pt x="526" y="193"/>
                  </a:lnTo>
                  <a:lnTo>
                    <a:pt x="332" y="251"/>
                  </a:lnTo>
                  <a:lnTo>
                    <a:pt x="332" y="251"/>
                  </a:lnTo>
                  <a:lnTo>
                    <a:pt x="330" y="251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3019" y="2457"/>
              <a:ext cx="345" cy="209"/>
            </a:xfrm>
            <a:custGeom>
              <a:avLst/>
              <a:gdLst>
                <a:gd name="T0" fmla="*/ 684 w 691"/>
                <a:gd name="T1" fmla="*/ 7 h 417"/>
                <a:gd name="T2" fmla="*/ 11 w 691"/>
                <a:gd name="T3" fmla="*/ 225 h 417"/>
                <a:gd name="T4" fmla="*/ 522 w 691"/>
                <a:gd name="T5" fmla="*/ 412 h 417"/>
                <a:gd name="T6" fmla="*/ 684 w 691"/>
                <a:gd name="T7" fmla="*/ 7 h 417"/>
                <a:gd name="T8" fmla="*/ 690 w 691"/>
                <a:gd name="T9" fmla="*/ 0 h 417"/>
                <a:gd name="T10" fmla="*/ 691 w 691"/>
                <a:gd name="T11" fmla="*/ 2 h 417"/>
                <a:gd name="T12" fmla="*/ 691 w 691"/>
                <a:gd name="T13" fmla="*/ 2 h 417"/>
                <a:gd name="T14" fmla="*/ 691 w 691"/>
                <a:gd name="T15" fmla="*/ 4 h 417"/>
                <a:gd name="T16" fmla="*/ 527 w 691"/>
                <a:gd name="T17" fmla="*/ 416 h 417"/>
                <a:gd name="T18" fmla="*/ 526 w 691"/>
                <a:gd name="T19" fmla="*/ 417 h 417"/>
                <a:gd name="T20" fmla="*/ 524 w 691"/>
                <a:gd name="T21" fmla="*/ 417 h 417"/>
                <a:gd name="T22" fmla="*/ 524 w 691"/>
                <a:gd name="T23" fmla="*/ 417 h 417"/>
                <a:gd name="T24" fmla="*/ 2 w 691"/>
                <a:gd name="T25" fmla="*/ 229 h 417"/>
                <a:gd name="T26" fmla="*/ 0 w 691"/>
                <a:gd name="T27" fmla="*/ 227 h 417"/>
                <a:gd name="T28" fmla="*/ 0 w 691"/>
                <a:gd name="T29" fmla="*/ 225 h 417"/>
                <a:gd name="T30" fmla="*/ 0 w 691"/>
                <a:gd name="T31" fmla="*/ 224 h 417"/>
                <a:gd name="T32" fmla="*/ 2 w 691"/>
                <a:gd name="T33" fmla="*/ 224 h 417"/>
                <a:gd name="T34" fmla="*/ 688 w 691"/>
                <a:gd name="T35" fmla="*/ 0 h 417"/>
                <a:gd name="T36" fmla="*/ 690 w 691"/>
                <a:gd name="T3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1" h="417">
                  <a:moveTo>
                    <a:pt x="684" y="7"/>
                  </a:moveTo>
                  <a:lnTo>
                    <a:pt x="11" y="225"/>
                  </a:lnTo>
                  <a:lnTo>
                    <a:pt x="522" y="412"/>
                  </a:lnTo>
                  <a:lnTo>
                    <a:pt x="684" y="7"/>
                  </a:lnTo>
                  <a:close/>
                  <a:moveTo>
                    <a:pt x="690" y="0"/>
                  </a:moveTo>
                  <a:lnTo>
                    <a:pt x="691" y="2"/>
                  </a:lnTo>
                  <a:lnTo>
                    <a:pt x="691" y="2"/>
                  </a:lnTo>
                  <a:lnTo>
                    <a:pt x="691" y="4"/>
                  </a:lnTo>
                  <a:lnTo>
                    <a:pt x="527" y="416"/>
                  </a:lnTo>
                  <a:lnTo>
                    <a:pt x="526" y="417"/>
                  </a:lnTo>
                  <a:lnTo>
                    <a:pt x="524" y="417"/>
                  </a:lnTo>
                  <a:lnTo>
                    <a:pt x="524" y="417"/>
                  </a:lnTo>
                  <a:lnTo>
                    <a:pt x="2" y="229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2" y="224"/>
                  </a:lnTo>
                  <a:lnTo>
                    <a:pt x="688" y="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3158" y="2663"/>
              <a:ext cx="124" cy="476"/>
            </a:xfrm>
            <a:custGeom>
              <a:avLst/>
              <a:gdLst>
                <a:gd name="T0" fmla="*/ 241 w 248"/>
                <a:gd name="T1" fmla="*/ 7 h 952"/>
                <a:gd name="T2" fmla="*/ 55 w 248"/>
                <a:gd name="T3" fmla="*/ 63 h 952"/>
                <a:gd name="T4" fmla="*/ 7 w 248"/>
                <a:gd name="T5" fmla="*/ 920 h 952"/>
                <a:gd name="T6" fmla="*/ 241 w 248"/>
                <a:gd name="T7" fmla="*/ 7 h 952"/>
                <a:gd name="T8" fmla="*/ 245 w 248"/>
                <a:gd name="T9" fmla="*/ 0 h 952"/>
                <a:gd name="T10" fmla="*/ 247 w 248"/>
                <a:gd name="T11" fmla="*/ 2 h 952"/>
                <a:gd name="T12" fmla="*/ 248 w 248"/>
                <a:gd name="T13" fmla="*/ 2 h 952"/>
                <a:gd name="T14" fmla="*/ 248 w 248"/>
                <a:gd name="T15" fmla="*/ 4 h 952"/>
                <a:gd name="T16" fmla="*/ 6 w 248"/>
                <a:gd name="T17" fmla="*/ 950 h 952"/>
                <a:gd name="T18" fmla="*/ 6 w 248"/>
                <a:gd name="T19" fmla="*/ 950 h 952"/>
                <a:gd name="T20" fmla="*/ 4 w 248"/>
                <a:gd name="T21" fmla="*/ 952 h 952"/>
                <a:gd name="T22" fmla="*/ 2 w 248"/>
                <a:gd name="T23" fmla="*/ 952 h 952"/>
                <a:gd name="T24" fmla="*/ 0 w 248"/>
                <a:gd name="T25" fmla="*/ 950 h 952"/>
                <a:gd name="T26" fmla="*/ 0 w 248"/>
                <a:gd name="T27" fmla="*/ 948 h 952"/>
                <a:gd name="T28" fmla="*/ 49 w 248"/>
                <a:gd name="T29" fmla="*/ 61 h 952"/>
                <a:gd name="T30" fmla="*/ 49 w 248"/>
                <a:gd name="T31" fmla="*/ 59 h 952"/>
                <a:gd name="T32" fmla="*/ 51 w 248"/>
                <a:gd name="T33" fmla="*/ 58 h 952"/>
                <a:gd name="T34" fmla="*/ 245 w 248"/>
                <a:gd name="T35" fmla="*/ 0 h 952"/>
                <a:gd name="T36" fmla="*/ 245 w 248"/>
                <a:gd name="T37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" h="952">
                  <a:moveTo>
                    <a:pt x="241" y="7"/>
                  </a:moveTo>
                  <a:lnTo>
                    <a:pt x="55" y="63"/>
                  </a:lnTo>
                  <a:lnTo>
                    <a:pt x="7" y="920"/>
                  </a:lnTo>
                  <a:lnTo>
                    <a:pt x="241" y="7"/>
                  </a:lnTo>
                  <a:close/>
                  <a:moveTo>
                    <a:pt x="245" y="0"/>
                  </a:moveTo>
                  <a:lnTo>
                    <a:pt x="247" y="2"/>
                  </a:lnTo>
                  <a:lnTo>
                    <a:pt x="248" y="2"/>
                  </a:lnTo>
                  <a:lnTo>
                    <a:pt x="248" y="4"/>
                  </a:lnTo>
                  <a:lnTo>
                    <a:pt x="6" y="950"/>
                  </a:lnTo>
                  <a:lnTo>
                    <a:pt x="6" y="950"/>
                  </a:lnTo>
                  <a:lnTo>
                    <a:pt x="4" y="952"/>
                  </a:lnTo>
                  <a:lnTo>
                    <a:pt x="2" y="952"/>
                  </a:lnTo>
                  <a:lnTo>
                    <a:pt x="0" y="950"/>
                  </a:lnTo>
                  <a:lnTo>
                    <a:pt x="0" y="948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51" y="58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280" y="2457"/>
              <a:ext cx="679" cy="242"/>
            </a:xfrm>
            <a:custGeom>
              <a:avLst/>
              <a:gdLst>
                <a:gd name="T0" fmla="*/ 169 w 1360"/>
                <a:gd name="T1" fmla="*/ 7 h 484"/>
                <a:gd name="T2" fmla="*/ 5 w 1360"/>
                <a:gd name="T3" fmla="*/ 412 h 484"/>
                <a:gd name="T4" fmla="*/ 1341 w 1360"/>
                <a:gd name="T5" fmla="*/ 477 h 484"/>
                <a:gd name="T6" fmla="*/ 169 w 1360"/>
                <a:gd name="T7" fmla="*/ 7 h 484"/>
                <a:gd name="T8" fmla="*/ 168 w 1360"/>
                <a:gd name="T9" fmla="*/ 0 h 484"/>
                <a:gd name="T10" fmla="*/ 1358 w 1360"/>
                <a:gd name="T11" fmla="*/ 478 h 484"/>
                <a:gd name="T12" fmla="*/ 1360 w 1360"/>
                <a:gd name="T13" fmla="*/ 480 h 484"/>
                <a:gd name="T14" fmla="*/ 1360 w 1360"/>
                <a:gd name="T15" fmla="*/ 482 h 484"/>
                <a:gd name="T16" fmla="*/ 1358 w 1360"/>
                <a:gd name="T17" fmla="*/ 484 h 484"/>
                <a:gd name="T18" fmla="*/ 1356 w 1360"/>
                <a:gd name="T19" fmla="*/ 484 h 484"/>
                <a:gd name="T20" fmla="*/ 1356 w 1360"/>
                <a:gd name="T21" fmla="*/ 484 h 484"/>
                <a:gd name="T22" fmla="*/ 2 w 1360"/>
                <a:gd name="T23" fmla="*/ 417 h 484"/>
                <a:gd name="T24" fmla="*/ 0 w 1360"/>
                <a:gd name="T25" fmla="*/ 417 h 484"/>
                <a:gd name="T26" fmla="*/ 0 w 1360"/>
                <a:gd name="T27" fmla="*/ 417 h 484"/>
                <a:gd name="T28" fmla="*/ 0 w 1360"/>
                <a:gd name="T29" fmla="*/ 416 h 484"/>
                <a:gd name="T30" fmla="*/ 0 w 1360"/>
                <a:gd name="T31" fmla="*/ 414 h 484"/>
                <a:gd name="T32" fmla="*/ 164 w 1360"/>
                <a:gd name="T33" fmla="*/ 2 h 484"/>
                <a:gd name="T34" fmla="*/ 166 w 1360"/>
                <a:gd name="T35" fmla="*/ 0 h 484"/>
                <a:gd name="T36" fmla="*/ 168 w 1360"/>
                <a:gd name="T3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0" h="484">
                  <a:moveTo>
                    <a:pt x="169" y="7"/>
                  </a:moveTo>
                  <a:lnTo>
                    <a:pt x="5" y="412"/>
                  </a:lnTo>
                  <a:lnTo>
                    <a:pt x="1341" y="477"/>
                  </a:lnTo>
                  <a:lnTo>
                    <a:pt x="169" y="7"/>
                  </a:lnTo>
                  <a:close/>
                  <a:moveTo>
                    <a:pt x="168" y="0"/>
                  </a:moveTo>
                  <a:lnTo>
                    <a:pt x="1358" y="478"/>
                  </a:lnTo>
                  <a:lnTo>
                    <a:pt x="1360" y="480"/>
                  </a:lnTo>
                  <a:lnTo>
                    <a:pt x="1360" y="482"/>
                  </a:lnTo>
                  <a:lnTo>
                    <a:pt x="1358" y="484"/>
                  </a:lnTo>
                  <a:lnTo>
                    <a:pt x="1356" y="484"/>
                  </a:lnTo>
                  <a:lnTo>
                    <a:pt x="1356" y="484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7"/>
                  </a:lnTo>
                  <a:lnTo>
                    <a:pt x="0" y="416"/>
                  </a:lnTo>
                  <a:lnTo>
                    <a:pt x="0" y="414"/>
                  </a:lnTo>
                  <a:lnTo>
                    <a:pt x="164" y="2"/>
                  </a:lnTo>
                  <a:lnTo>
                    <a:pt x="166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3292" y="1919"/>
              <a:ext cx="373" cy="541"/>
            </a:xfrm>
            <a:custGeom>
              <a:avLst/>
              <a:gdLst>
                <a:gd name="T0" fmla="*/ 7 w 748"/>
                <a:gd name="T1" fmla="*/ 8 h 1080"/>
                <a:gd name="T2" fmla="*/ 145 w 748"/>
                <a:gd name="T3" fmla="*/ 1073 h 1080"/>
                <a:gd name="T4" fmla="*/ 741 w 748"/>
                <a:gd name="T5" fmla="*/ 581 h 1080"/>
                <a:gd name="T6" fmla="*/ 7 w 748"/>
                <a:gd name="T7" fmla="*/ 8 h 1080"/>
                <a:gd name="T8" fmla="*/ 4 w 748"/>
                <a:gd name="T9" fmla="*/ 0 h 1080"/>
                <a:gd name="T10" fmla="*/ 6 w 748"/>
                <a:gd name="T11" fmla="*/ 0 h 1080"/>
                <a:gd name="T12" fmla="*/ 748 w 748"/>
                <a:gd name="T13" fmla="*/ 579 h 1080"/>
                <a:gd name="T14" fmla="*/ 748 w 748"/>
                <a:gd name="T15" fmla="*/ 581 h 1080"/>
                <a:gd name="T16" fmla="*/ 748 w 748"/>
                <a:gd name="T17" fmla="*/ 583 h 1080"/>
                <a:gd name="T18" fmla="*/ 145 w 748"/>
                <a:gd name="T19" fmla="*/ 1080 h 1080"/>
                <a:gd name="T20" fmla="*/ 144 w 748"/>
                <a:gd name="T21" fmla="*/ 1080 h 1080"/>
                <a:gd name="T22" fmla="*/ 142 w 748"/>
                <a:gd name="T23" fmla="*/ 1080 h 1080"/>
                <a:gd name="T24" fmla="*/ 140 w 748"/>
                <a:gd name="T25" fmla="*/ 1080 h 1080"/>
                <a:gd name="T26" fmla="*/ 140 w 748"/>
                <a:gd name="T27" fmla="*/ 1079 h 1080"/>
                <a:gd name="T28" fmla="*/ 0 w 748"/>
                <a:gd name="T29" fmla="*/ 3 h 1080"/>
                <a:gd name="T30" fmla="*/ 2 w 748"/>
                <a:gd name="T31" fmla="*/ 1 h 1080"/>
                <a:gd name="T32" fmla="*/ 2 w 748"/>
                <a:gd name="T33" fmla="*/ 0 h 1080"/>
                <a:gd name="T34" fmla="*/ 4 w 748"/>
                <a:gd name="T35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8" h="1080">
                  <a:moveTo>
                    <a:pt x="7" y="8"/>
                  </a:moveTo>
                  <a:lnTo>
                    <a:pt x="145" y="1073"/>
                  </a:lnTo>
                  <a:lnTo>
                    <a:pt x="741" y="581"/>
                  </a:lnTo>
                  <a:lnTo>
                    <a:pt x="7" y="8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748" y="579"/>
                  </a:lnTo>
                  <a:lnTo>
                    <a:pt x="748" y="581"/>
                  </a:lnTo>
                  <a:lnTo>
                    <a:pt x="748" y="583"/>
                  </a:lnTo>
                  <a:lnTo>
                    <a:pt x="145" y="1080"/>
                  </a:lnTo>
                  <a:lnTo>
                    <a:pt x="144" y="1080"/>
                  </a:lnTo>
                  <a:lnTo>
                    <a:pt x="142" y="1080"/>
                  </a:lnTo>
                  <a:lnTo>
                    <a:pt x="140" y="1080"/>
                  </a:lnTo>
                  <a:lnTo>
                    <a:pt x="140" y="1079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3292" y="1774"/>
              <a:ext cx="373" cy="438"/>
            </a:xfrm>
            <a:custGeom>
              <a:avLst/>
              <a:gdLst>
                <a:gd name="T0" fmla="*/ 648 w 748"/>
                <a:gd name="T1" fmla="*/ 7 h 874"/>
                <a:gd name="T2" fmla="*/ 9 w 748"/>
                <a:gd name="T3" fmla="*/ 293 h 874"/>
                <a:gd name="T4" fmla="*/ 742 w 748"/>
                <a:gd name="T5" fmla="*/ 866 h 874"/>
                <a:gd name="T6" fmla="*/ 648 w 748"/>
                <a:gd name="T7" fmla="*/ 7 h 874"/>
                <a:gd name="T8" fmla="*/ 648 w 748"/>
                <a:gd name="T9" fmla="*/ 0 h 874"/>
                <a:gd name="T10" fmla="*/ 652 w 748"/>
                <a:gd name="T11" fmla="*/ 0 h 874"/>
                <a:gd name="T12" fmla="*/ 652 w 748"/>
                <a:gd name="T13" fmla="*/ 2 h 874"/>
                <a:gd name="T14" fmla="*/ 653 w 748"/>
                <a:gd name="T15" fmla="*/ 2 h 874"/>
                <a:gd name="T16" fmla="*/ 748 w 748"/>
                <a:gd name="T17" fmla="*/ 871 h 874"/>
                <a:gd name="T18" fmla="*/ 748 w 748"/>
                <a:gd name="T19" fmla="*/ 873 h 874"/>
                <a:gd name="T20" fmla="*/ 748 w 748"/>
                <a:gd name="T21" fmla="*/ 874 h 874"/>
                <a:gd name="T22" fmla="*/ 746 w 748"/>
                <a:gd name="T23" fmla="*/ 874 h 874"/>
                <a:gd name="T24" fmla="*/ 744 w 748"/>
                <a:gd name="T25" fmla="*/ 873 h 874"/>
                <a:gd name="T26" fmla="*/ 2 w 748"/>
                <a:gd name="T27" fmla="*/ 295 h 874"/>
                <a:gd name="T28" fmla="*/ 2 w 748"/>
                <a:gd name="T29" fmla="*/ 293 h 874"/>
                <a:gd name="T30" fmla="*/ 0 w 748"/>
                <a:gd name="T31" fmla="*/ 291 h 874"/>
                <a:gd name="T32" fmla="*/ 2 w 748"/>
                <a:gd name="T33" fmla="*/ 291 h 874"/>
                <a:gd name="T34" fmla="*/ 2 w 748"/>
                <a:gd name="T35" fmla="*/ 290 h 874"/>
                <a:gd name="T36" fmla="*/ 648 w 748"/>
                <a:gd name="T37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8" h="874">
                  <a:moveTo>
                    <a:pt x="648" y="7"/>
                  </a:moveTo>
                  <a:lnTo>
                    <a:pt x="9" y="293"/>
                  </a:lnTo>
                  <a:lnTo>
                    <a:pt x="742" y="866"/>
                  </a:lnTo>
                  <a:lnTo>
                    <a:pt x="648" y="7"/>
                  </a:lnTo>
                  <a:close/>
                  <a:moveTo>
                    <a:pt x="648" y="0"/>
                  </a:moveTo>
                  <a:lnTo>
                    <a:pt x="652" y="0"/>
                  </a:lnTo>
                  <a:lnTo>
                    <a:pt x="652" y="2"/>
                  </a:lnTo>
                  <a:lnTo>
                    <a:pt x="653" y="2"/>
                  </a:lnTo>
                  <a:lnTo>
                    <a:pt x="748" y="871"/>
                  </a:lnTo>
                  <a:lnTo>
                    <a:pt x="748" y="873"/>
                  </a:lnTo>
                  <a:lnTo>
                    <a:pt x="748" y="874"/>
                  </a:lnTo>
                  <a:lnTo>
                    <a:pt x="746" y="874"/>
                  </a:lnTo>
                  <a:lnTo>
                    <a:pt x="744" y="873"/>
                  </a:lnTo>
                  <a:lnTo>
                    <a:pt x="2" y="295"/>
                  </a:lnTo>
                  <a:lnTo>
                    <a:pt x="2" y="293"/>
                  </a:lnTo>
                  <a:lnTo>
                    <a:pt x="0" y="291"/>
                  </a:lnTo>
                  <a:lnTo>
                    <a:pt x="2" y="291"/>
                  </a:lnTo>
                  <a:lnTo>
                    <a:pt x="2" y="29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3461" y="1005"/>
              <a:ext cx="655" cy="772"/>
            </a:xfrm>
            <a:custGeom>
              <a:avLst/>
              <a:gdLst>
                <a:gd name="T0" fmla="*/ 1302 w 1311"/>
                <a:gd name="T1" fmla="*/ 5 h 1543"/>
                <a:gd name="T2" fmla="*/ 5 w 1311"/>
                <a:gd name="T3" fmla="*/ 262 h 1543"/>
                <a:gd name="T4" fmla="*/ 313 w 1311"/>
                <a:gd name="T5" fmla="*/ 1533 h 1543"/>
                <a:gd name="T6" fmla="*/ 1302 w 1311"/>
                <a:gd name="T7" fmla="*/ 5 h 1543"/>
                <a:gd name="T8" fmla="*/ 1307 w 1311"/>
                <a:gd name="T9" fmla="*/ 0 h 1543"/>
                <a:gd name="T10" fmla="*/ 1309 w 1311"/>
                <a:gd name="T11" fmla="*/ 0 h 1543"/>
                <a:gd name="T12" fmla="*/ 1309 w 1311"/>
                <a:gd name="T13" fmla="*/ 0 h 1543"/>
                <a:gd name="T14" fmla="*/ 1311 w 1311"/>
                <a:gd name="T15" fmla="*/ 2 h 1543"/>
                <a:gd name="T16" fmla="*/ 1309 w 1311"/>
                <a:gd name="T17" fmla="*/ 3 h 1543"/>
                <a:gd name="T18" fmla="*/ 313 w 1311"/>
                <a:gd name="T19" fmla="*/ 1541 h 1543"/>
                <a:gd name="T20" fmla="*/ 313 w 1311"/>
                <a:gd name="T21" fmla="*/ 1543 h 1543"/>
                <a:gd name="T22" fmla="*/ 311 w 1311"/>
                <a:gd name="T23" fmla="*/ 1543 h 1543"/>
                <a:gd name="T24" fmla="*/ 311 w 1311"/>
                <a:gd name="T25" fmla="*/ 1543 h 1543"/>
                <a:gd name="T26" fmla="*/ 309 w 1311"/>
                <a:gd name="T27" fmla="*/ 1543 h 1543"/>
                <a:gd name="T28" fmla="*/ 309 w 1311"/>
                <a:gd name="T29" fmla="*/ 1541 h 1543"/>
                <a:gd name="T30" fmla="*/ 0 w 1311"/>
                <a:gd name="T31" fmla="*/ 262 h 1543"/>
                <a:gd name="T32" fmla="*/ 0 w 1311"/>
                <a:gd name="T33" fmla="*/ 258 h 1543"/>
                <a:gd name="T34" fmla="*/ 2 w 1311"/>
                <a:gd name="T35" fmla="*/ 258 h 1543"/>
                <a:gd name="T36" fmla="*/ 1307 w 1311"/>
                <a:gd name="T37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1" h="1543">
                  <a:moveTo>
                    <a:pt x="1302" y="5"/>
                  </a:moveTo>
                  <a:lnTo>
                    <a:pt x="5" y="262"/>
                  </a:lnTo>
                  <a:lnTo>
                    <a:pt x="313" y="1533"/>
                  </a:lnTo>
                  <a:lnTo>
                    <a:pt x="1302" y="5"/>
                  </a:lnTo>
                  <a:close/>
                  <a:moveTo>
                    <a:pt x="1307" y="0"/>
                  </a:moveTo>
                  <a:lnTo>
                    <a:pt x="1309" y="0"/>
                  </a:lnTo>
                  <a:lnTo>
                    <a:pt x="1309" y="0"/>
                  </a:lnTo>
                  <a:lnTo>
                    <a:pt x="1311" y="2"/>
                  </a:lnTo>
                  <a:lnTo>
                    <a:pt x="1309" y="3"/>
                  </a:lnTo>
                  <a:lnTo>
                    <a:pt x="313" y="1541"/>
                  </a:lnTo>
                  <a:lnTo>
                    <a:pt x="313" y="1543"/>
                  </a:lnTo>
                  <a:lnTo>
                    <a:pt x="311" y="1543"/>
                  </a:lnTo>
                  <a:lnTo>
                    <a:pt x="311" y="1543"/>
                  </a:lnTo>
                  <a:lnTo>
                    <a:pt x="309" y="1543"/>
                  </a:lnTo>
                  <a:lnTo>
                    <a:pt x="309" y="1541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2" y="258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3615" y="1774"/>
              <a:ext cx="297" cy="438"/>
            </a:xfrm>
            <a:custGeom>
              <a:avLst/>
              <a:gdLst>
                <a:gd name="T0" fmla="*/ 7 w 595"/>
                <a:gd name="T1" fmla="*/ 10 h 874"/>
                <a:gd name="T2" fmla="*/ 102 w 595"/>
                <a:gd name="T3" fmla="*/ 867 h 874"/>
                <a:gd name="T4" fmla="*/ 588 w 595"/>
                <a:gd name="T5" fmla="*/ 649 h 874"/>
                <a:gd name="T6" fmla="*/ 7 w 595"/>
                <a:gd name="T7" fmla="*/ 10 h 874"/>
                <a:gd name="T8" fmla="*/ 4 w 595"/>
                <a:gd name="T9" fmla="*/ 0 h 874"/>
                <a:gd name="T10" fmla="*/ 6 w 595"/>
                <a:gd name="T11" fmla="*/ 0 h 874"/>
                <a:gd name="T12" fmla="*/ 595 w 595"/>
                <a:gd name="T13" fmla="*/ 649 h 874"/>
                <a:gd name="T14" fmla="*/ 595 w 595"/>
                <a:gd name="T15" fmla="*/ 649 h 874"/>
                <a:gd name="T16" fmla="*/ 595 w 595"/>
                <a:gd name="T17" fmla="*/ 651 h 874"/>
                <a:gd name="T18" fmla="*/ 595 w 595"/>
                <a:gd name="T19" fmla="*/ 653 h 874"/>
                <a:gd name="T20" fmla="*/ 594 w 595"/>
                <a:gd name="T21" fmla="*/ 653 h 874"/>
                <a:gd name="T22" fmla="*/ 102 w 595"/>
                <a:gd name="T23" fmla="*/ 874 h 874"/>
                <a:gd name="T24" fmla="*/ 100 w 595"/>
                <a:gd name="T25" fmla="*/ 874 h 874"/>
                <a:gd name="T26" fmla="*/ 98 w 595"/>
                <a:gd name="T27" fmla="*/ 874 h 874"/>
                <a:gd name="T28" fmla="*/ 96 w 595"/>
                <a:gd name="T29" fmla="*/ 873 h 874"/>
                <a:gd name="T30" fmla="*/ 96 w 595"/>
                <a:gd name="T31" fmla="*/ 871 h 874"/>
                <a:gd name="T32" fmla="*/ 0 w 595"/>
                <a:gd name="T33" fmla="*/ 3 h 874"/>
                <a:gd name="T34" fmla="*/ 2 w 595"/>
                <a:gd name="T35" fmla="*/ 2 h 874"/>
                <a:gd name="T36" fmla="*/ 2 w 595"/>
                <a:gd name="T37" fmla="*/ 0 h 874"/>
                <a:gd name="T38" fmla="*/ 4 w 595"/>
                <a:gd name="T3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5" h="874">
                  <a:moveTo>
                    <a:pt x="7" y="10"/>
                  </a:moveTo>
                  <a:lnTo>
                    <a:pt x="102" y="867"/>
                  </a:lnTo>
                  <a:lnTo>
                    <a:pt x="588" y="649"/>
                  </a:lnTo>
                  <a:lnTo>
                    <a:pt x="7" y="10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595" y="649"/>
                  </a:lnTo>
                  <a:lnTo>
                    <a:pt x="595" y="649"/>
                  </a:lnTo>
                  <a:lnTo>
                    <a:pt x="595" y="651"/>
                  </a:lnTo>
                  <a:lnTo>
                    <a:pt x="595" y="653"/>
                  </a:lnTo>
                  <a:lnTo>
                    <a:pt x="594" y="653"/>
                  </a:lnTo>
                  <a:lnTo>
                    <a:pt x="102" y="874"/>
                  </a:lnTo>
                  <a:lnTo>
                    <a:pt x="100" y="874"/>
                  </a:lnTo>
                  <a:lnTo>
                    <a:pt x="98" y="874"/>
                  </a:lnTo>
                  <a:lnTo>
                    <a:pt x="96" y="873"/>
                  </a:lnTo>
                  <a:lnTo>
                    <a:pt x="96" y="871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3615" y="1774"/>
              <a:ext cx="502" cy="327"/>
            </a:xfrm>
            <a:custGeom>
              <a:avLst/>
              <a:gdLst>
                <a:gd name="T0" fmla="*/ 12 w 1006"/>
                <a:gd name="T1" fmla="*/ 7 h 653"/>
                <a:gd name="T2" fmla="*/ 594 w 1006"/>
                <a:gd name="T3" fmla="*/ 646 h 653"/>
                <a:gd name="T4" fmla="*/ 997 w 1006"/>
                <a:gd name="T5" fmla="*/ 260 h 653"/>
                <a:gd name="T6" fmla="*/ 12 w 1006"/>
                <a:gd name="T7" fmla="*/ 7 h 653"/>
                <a:gd name="T8" fmla="*/ 4 w 1006"/>
                <a:gd name="T9" fmla="*/ 0 h 653"/>
                <a:gd name="T10" fmla="*/ 1004 w 1006"/>
                <a:gd name="T11" fmla="*/ 256 h 653"/>
                <a:gd name="T12" fmla="*/ 1004 w 1006"/>
                <a:gd name="T13" fmla="*/ 256 h 653"/>
                <a:gd name="T14" fmla="*/ 1006 w 1006"/>
                <a:gd name="T15" fmla="*/ 258 h 653"/>
                <a:gd name="T16" fmla="*/ 1006 w 1006"/>
                <a:gd name="T17" fmla="*/ 260 h 653"/>
                <a:gd name="T18" fmla="*/ 1004 w 1006"/>
                <a:gd name="T19" fmla="*/ 262 h 653"/>
                <a:gd name="T20" fmla="*/ 595 w 1006"/>
                <a:gd name="T21" fmla="*/ 653 h 653"/>
                <a:gd name="T22" fmla="*/ 594 w 1006"/>
                <a:gd name="T23" fmla="*/ 653 h 653"/>
                <a:gd name="T24" fmla="*/ 594 w 1006"/>
                <a:gd name="T25" fmla="*/ 653 h 653"/>
                <a:gd name="T26" fmla="*/ 590 w 1006"/>
                <a:gd name="T27" fmla="*/ 653 h 653"/>
                <a:gd name="T28" fmla="*/ 2 w 1006"/>
                <a:gd name="T29" fmla="*/ 5 h 653"/>
                <a:gd name="T30" fmla="*/ 0 w 1006"/>
                <a:gd name="T31" fmla="*/ 3 h 653"/>
                <a:gd name="T32" fmla="*/ 2 w 1006"/>
                <a:gd name="T33" fmla="*/ 2 h 653"/>
                <a:gd name="T34" fmla="*/ 2 w 1006"/>
                <a:gd name="T35" fmla="*/ 0 h 653"/>
                <a:gd name="T36" fmla="*/ 4 w 1006"/>
                <a:gd name="T3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6" h="653">
                  <a:moveTo>
                    <a:pt x="12" y="7"/>
                  </a:moveTo>
                  <a:lnTo>
                    <a:pt x="594" y="646"/>
                  </a:lnTo>
                  <a:lnTo>
                    <a:pt x="997" y="260"/>
                  </a:lnTo>
                  <a:lnTo>
                    <a:pt x="12" y="7"/>
                  </a:lnTo>
                  <a:close/>
                  <a:moveTo>
                    <a:pt x="4" y="0"/>
                  </a:moveTo>
                  <a:lnTo>
                    <a:pt x="1004" y="256"/>
                  </a:lnTo>
                  <a:lnTo>
                    <a:pt x="1004" y="256"/>
                  </a:lnTo>
                  <a:lnTo>
                    <a:pt x="1006" y="258"/>
                  </a:lnTo>
                  <a:lnTo>
                    <a:pt x="1006" y="260"/>
                  </a:lnTo>
                  <a:lnTo>
                    <a:pt x="1004" y="262"/>
                  </a:lnTo>
                  <a:lnTo>
                    <a:pt x="595" y="653"/>
                  </a:lnTo>
                  <a:lnTo>
                    <a:pt x="594" y="653"/>
                  </a:lnTo>
                  <a:lnTo>
                    <a:pt x="594" y="653"/>
                  </a:lnTo>
                  <a:lnTo>
                    <a:pt x="590" y="653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3615" y="1005"/>
              <a:ext cx="502" cy="900"/>
            </a:xfrm>
            <a:custGeom>
              <a:avLst/>
              <a:gdLst>
                <a:gd name="T0" fmla="*/ 997 w 1006"/>
                <a:gd name="T1" fmla="*/ 12 h 1800"/>
                <a:gd name="T2" fmla="*/ 9 w 1006"/>
                <a:gd name="T3" fmla="*/ 1540 h 1800"/>
                <a:gd name="T4" fmla="*/ 1000 w 1006"/>
                <a:gd name="T5" fmla="*/ 1793 h 1800"/>
                <a:gd name="T6" fmla="*/ 997 w 1006"/>
                <a:gd name="T7" fmla="*/ 12 h 1800"/>
                <a:gd name="T8" fmla="*/ 1002 w 1006"/>
                <a:gd name="T9" fmla="*/ 0 h 1800"/>
                <a:gd name="T10" fmla="*/ 1002 w 1006"/>
                <a:gd name="T11" fmla="*/ 0 h 1800"/>
                <a:gd name="T12" fmla="*/ 1004 w 1006"/>
                <a:gd name="T13" fmla="*/ 2 h 1800"/>
                <a:gd name="T14" fmla="*/ 1006 w 1006"/>
                <a:gd name="T15" fmla="*/ 1796 h 1800"/>
                <a:gd name="T16" fmla="*/ 1006 w 1006"/>
                <a:gd name="T17" fmla="*/ 1798 h 1800"/>
                <a:gd name="T18" fmla="*/ 1004 w 1006"/>
                <a:gd name="T19" fmla="*/ 1800 h 1800"/>
                <a:gd name="T20" fmla="*/ 1002 w 1006"/>
                <a:gd name="T21" fmla="*/ 1800 h 1800"/>
                <a:gd name="T22" fmla="*/ 1002 w 1006"/>
                <a:gd name="T23" fmla="*/ 1800 h 1800"/>
                <a:gd name="T24" fmla="*/ 4 w 1006"/>
                <a:gd name="T25" fmla="*/ 1543 h 1800"/>
                <a:gd name="T26" fmla="*/ 2 w 1006"/>
                <a:gd name="T27" fmla="*/ 1543 h 1800"/>
                <a:gd name="T28" fmla="*/ 2 w 1006"/>
                <a:gd name="T29" fmla="*/ 1541 h 1800"/>
                <a:gd name="T30" fmla="*/ 0 w 1006"/>
                <a:gd name="T31" fmla="*/ 1540 h 1800"/>
                <a:gd name="T32" fmla="*/ 2 w 1006"/>
                <a:gd name="T33" fmla="*/ 1540 h 1800"/>
                <a:gd name="T34" fmla="*/ 999 w 1006"/>
                <a:gd name="T35" fmla="*/ 0 h 1800"/>
                <a:gd name="T36" fmla="*/ 1000 w 1006"/>
                <a:gd name="T37" fmla="*/ 0 h 1800"/>
                <a:gd name="T38" fmla="*/ 1002 w 1006"/>
                <a:gd name="T3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6" h="1800">
                  <a:moveTo>
                    <a:pt x="997" y="12"/>
                  </a:moveTo>
                  <a:lnTo>
                    <a:pt x="9" y="1540"/>
                  </a:lnTo>
                  <a:lnTo>
                    <a:pt x="1000" y="1793"/>
                  </a:lnTo>
                  <a:lnTo>
                    <a:pt x="997" y="12"/>
                  </a:lnTo>
                  <a:close/>
                  <a:moveTo>
                    <a:pt x="1002" y="0"/>
                  </a:moveTo>
                  <a:lnTo>
                    <a:pt x="1002" y="0"/>
                  </a:lnTo>
                  <a:lnTo>
                    <a:pt x="1004" y="2"/>
                  </a:lnTo>
                  <a:lnTo>
                    <a:pt x="1006" y="1796"/>
                  </a:lnTo>
                  <a:lnTo>
                    <a:pt x="1006" y="1798"/>
                  </a:lnTo>
                  <a:lnTo>
                    <a:pt x="1004" y="1800"/>
                  </a:lnTo>
                  <a:lnTo>
                    <a:pt x="1002" y="1800"/>
                  </a:lnTo>
                  <a:lnTo>
                    <a:pt x="1002" y="1800"/>
                  </a:lnTo>
                  <a:lnTo>
                    <a:pt x="4" y="1543"/>
                  </a:lnTo>
                  <a:lnTo>
                    <a:pt x="2" y="1543"/>
                  </a:lnTo>
                  <a:lnTo>
                    <a:pt x="2" y="1541"/>
                  </a:lnTo>
                  <a:lnTo>
                    <a:pt x="0" y="1540"/>
                  </a:lnTo>
                  <a:lnTo>
                    <a:pt x="2" y="1540"/>
                  </a:lnTo>
                  <a:lnTo>
                    <a:pt x="999" y="0"/>
                  </a:lnTo>
                  <a:lnTo>
                    <a:pt x="1000" y="0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3158" y="2663"/>
              <a:ext cx="636" cy="476"/>
            </a:xfrm>
            <a:custGeom>
              <a:avLst/>
              <a:gdLst>
                <a:gd name="T0" fmla="*/ 247 w 1273"/>
                <a:gd name="T1" fmla="*/ 7 h 952"/>
                <a:gd name="T2" fmla="*/ 7 w 1273"/>
                <a:gd name="T3" fmla="*/ 945 h 952"/>
                <a:gd name="T4" fmla="*/ 1264 w 1273"/>
                <a:gd name="T5" fmla="*/ 711 h 952"/>
                <a:gd name="T6" fmla="*/ 247 w 1273"/>
                <a:gd name="T7" fmla="*/ 7 h 952"/>
                <a:gd name="T8" fmla="*/ 245 w 1273"/>
                <a:gd name="T9" fmla="*/ 0 h 952"/>
                <a:gd name="T10" fmla="*/ 247 w 1273"/>
                <a:gd name="T11" fmla="*/ 0 h 952"/>
                <a:gd name="T12" fmla="*/ 1273 w 1273"/>
                <a:gd name="T13" fmla="*/ 709 h 952"/>
                <a:gd name="T14" fmla="*/ 1273 w 1273"/>
                <a:gd name="T15" fmla="*/ 711 h 952"/>
                <a:gd name="T16" fmla="*/ 1273 w 1273"/>
                <a:gd name="T17" fmla="*/ 712 h 952"/>
                <a:gd name="T18" fmla="*/ 1273 w 1273"/>
                <a:gd name="T19" fmla="*/ 714 h 952"/>
                <a:gd name="T20" fmla="*/ 1271 w 1273"/>
                <a:gd name="T21" fmla="*/ 714 h 952"/>
                <a:gd name="T22" fmla="*/ 4 w 1273"/>
                <a:gd name="T23" fmla="*/ 952 h 952"/>
                <a:gd name="T24" fmla="*/ 4 w 1273"/>
                <a:gd name="T25" fmla="*/ 952 h 952"/>
                <a:gd name="T26" fmla="*/ 0 w 1273"/>
                <a:gd name="T27" fmla="*/ 950 h 952"/>
                <a:gd name="T28" fmla="*/ 0 w 1273"/>
                <a:gd name="T29" fmla="*/ 950 h 952"/>
                <a:gd name="T30" fmla="*/ 0 w 1273"/>
                <a:gd name="T31" fmla="*/ 948 h 952"/>
                <a:gd name="T32" fmla="*/ 243 w 1273"/>
                <a:gd name="T33" fmla="*/ 2 h 952"/>
                <a:gd name="T34" fmla="*/ 243 w 1273"/>
                <a:gd name="T35" fmla="*/ 2 h 952"/>
                <a:gd name="T36" fmla="*/ 245 w 1273"/>
                <a:gd name="T37" fmla="*/ 0 h 952"/>
                <a:gd name="T38" fmla="*/ 245 w 1273"/>
                <a:gd name="T39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3" h="952">
                  <a:moveTo>
                    <a:pt x="247" y="7"/>
                  </a:moveTo>
                  <a:lnTo>
                    <a:pt x="7" y="945"/>
                  </a:lnTo>
                  <a:lnTo>
                    <a:pt x="1264" y="711"/>
                  </a:lnTo>
                  <a:lnTo>
                    <a:pt x="247" y="7"/>
                  </a:lnTo>
                  <a:close/>
                  <a:moveTo>
                    <a:pt x="245" y="0"/>
                  </a:moveTo>
                  <a:lnTo>
                    <a:pt x="247" y="0"/>
                  </a:lnTo>
                  <a:lnTo>
                    <a:pt x="1273" y="709"/>
                  </a:lnTo>
                  <a:lnTo>
                    <a:pt x="1273" y="711"/>
                  </a:lnTo>
                  <a:lnTo>
                    <a:pt x="1273" y="712"/>
                  </a:lnTo>
                  <a:lnTo>
                    <a:pt x="1273" y="714"/>
                  </a:lnTo>
                  <a:lnTo>
                    <a:pt x="1271" y="714"/>
                  </a:lnTo>
                  <a:lnTo>
                    <a:pt x="4" y="952"/>
                  </a:lnTo>
                  <a:lnTo>
                    <a:pt x="4" y="952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0" y="948"/>
                  </a:lnTo>
                  <a:lnTo>
                    <a:pt x="243" y="2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3158" y="3017"/>
              <a:ext cx="636" cy="303"/>
            </a:xfrm>
            <a:custGeom>
              <a:avLst/>
              <a:gdLst>
                <a:gd name="T0" fmla="*/ 1264 w 1273"/>
                <a:gd name="T1" fmla="*/ 7 h 606"/>
                <a:gd name="T2" fmla="*/ 13 w 1273"/>
                <a:gd name="T3" fmla="*/ 241 h 606"/>
                <a:gd name="T4" fmla="*/ 753 w 1273"/>
                <a:gd name="T5" fmla="*/ 600 h 606"/>
                <a:gd name="T6" fmla="*/ 1264 w 1273"/>
                <a:gd name="T7" fmla="*/ 7 h 606"/>
                <a:gd name="T8" fmla="*/ 1271 w 1273"/>
                <a:gd name="T9" fmla="*/ 0 h 606"/>
                <a:gd name="T10" fmla="*/ 1273 w 1273"/>
                <a:gd name="T11" fmla="*/ 0 h 606"/>
                <a:gd name="T12" fmla="*/ 1273 w 1273"/>
                <a:gd name="T13" fmla="*/ 2 h 606"/>
                <a:gd name="T14" fmla="*/ 1273 w 1273"/>
                <a:gd name="T15" fmla="*/ 3 h 606"/>
                <a:gd name="T16" fmla="*/ 1273 w 1273"/>
                <a:gd name="T17" fmla="*/ 5 h 606"/>
                <a:gd name="T18" fmla="*/ 754 w 1273"/>
                <a:gd name="T19" fmla="*/ 606 h 606"/>
                <a:gd name="T20" fmla="*/ 753 w 1273"/>
                <a:gd name="T21" fmla="*/ 606 h 606"/>
                <a:gd name="T22" fmla="*/ 753 w 1273"/>
                <a:gd name="T23" fmla="*/ 606 h 606"/>
                <a:gd name="T24" fmla="*/ 2 w 1273"/>
                <a:gd name="T25" fmla="*/ 243 h 606"/>
                <a:gd name="T26" fmla="*/ 0 w 1273"/>
                <a:gd name="T27" fmla="*/ 241 h 606"/>
                <a:gd name="T28" fmla="*/ 0 w 1273"/>
                <a:gd name="T29" fmla="*/ 239 h 606"/>
                <a:gd name="T30" fmla="*/ 0 w 1273"/>
                <a:gd name="T31" fmla="*/ 237 h 606"/>
                <a:gd name="T32" fmla="*/ 2 w 1273"/>
                <a:gd name="T33" fmla="*/ 237 h 606"/>
                <a:gd name="T34" fmla="*/ 1271 w 1273"/>
                <a:gd name="T3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3" h="606">
                  <a:moveTo>
                    <a:pt x="1264" y="7"/>
                  </a:moveTo>
                  <a:lnTo>
                    <a:pt x="13" y="241"/>
                  </a:lnTo>
                  <a:lnTo>
                    <a:pt x="753" y="600"/>
                  </a:lnTo>
                  <a:lnTo>
                    <a:pt x="1264" y="7"/>
                  </a:lnTo>
                  <a:close/>
                  <a:moveTo>
                    <a:pt x="1271" y="0"/>
                  </a:moveTo>
                  <a:lnTo>
                    <a:pt x="1273" y="0"/>
                  </a:lnTo>
                  <a:lnTo>
                    <a:pt x="1273" y="2"/>
                  </a:lnTo>
                  <a:lnTo>
                    <a:pt x="1273" y="3"/>
                  </a:lnTo>
                  <a:lnTo>
                    <a:pt x="1273" y="5"/>
                  </a:lnTo>
                  <a:lnTo>
                    <a:pt x="754" y="606"/>
                  </a:lnTo>
                  <a:lnTo>
                    <a:pt x="753" y="606"/>
                  </a:lnTo>
                  <a:lnTo>
                    <a:pt x="753" y="606"/>
                  </a:lnTo>
                  <a:lnTo>
                    <a:pt x="2" y="243"/>
                  </a:lnTo>
                  <a:lnTo>
                    <a:pt x="0" y="24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7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280" y="2663"/>
              <a:ext cx="679" cy="357"/>
            </a:xfrm>
            <a:custGeom>
              <a:avLst/>
              <a:gdLst>
                <a:gd name="T0" fmla="*/ 12 w 1360"/>
                <a:gd name="T1" fmla="*/ 7 h 714"/>
                <a:gd name="T2" fmla="*/ 1026 w 1360"/>
                <a:gd name="T3" fmla="*/ 707 h 714"/>
                <a:gd name="T4" fmla="*/ 1353 w 1360"/>
                <a:gd name="T5" fmla="*/ 72 h 714"/>
                <a:gd name="T6" fmla="*/ 12 w 1360"/>
                <a:gd name="T7" fmla="*/ 7 h 714"/>
                <a:gd name="T8" fmla="*/ 2 w 1360"/>
                <a:gd name="T9" fmla="*/ 0 h 714"/>
                <a:gd name="T10" fmla="*/ 1358 w 1360"/>
                <a:gd name="T11" fmla="*/ 66 h 714"/>
                <a:gd name="T12" fmla="*/ 1358 w 1360"/>
                <a:gd name="T13" fmla="*/ 66 h 714"/>
                <a:gd name="T14" fmla="*/ 1360 w 1360"/>
                <a:gd name="T15" fmla="*/ 68 h 714"/>
                <a:gd name="T16" fmla="*/ 1360 w 1360"/>
                <a:gd name="T17" fmla="*/ 68 h 714"/>
                <a:gd name="T18" fmla="*/ 1360 w 1360"/>
                <a:gd name="T19" fmla="*/ 70 h 714"/>
                <a:gd name="T20" fmla="*/ 1030 w 1360"/>
                <a:gd name="T21" fmla="*/ 714 h 714"/>
                <a:gd name="T22" fmla="*/ 1028 w 1360"/>
                <a:gd name="T23" fmla="*/ 714 h 714"/>
                <a:gd name="T24" fmla="*/ 1028 w 1360"/>
                <a:gd name="T25" fmla="*/ 714 h 714"/>
                <a:gd name="T26" fmla="*/ 1026 w 1360"/>
                <a:gd name="T27" fmla="*/ 714 h 714"/>
                <a:gd name="T28" fmla="*/ 0 w 1360"/>
                <a:gd name="T29" fmla="*/ 5 h 714"/>
                <a:gd name="T30" fmla="*/ 0 w 1360"/>
                <a:gd name="T31" fmla="*/ 4 h 714"/>
                <a:gd name="T32" fmla="*/ 0 w 1360"/>
                <a:gd name="T33" fmla="*/ 2 h 714"/>
                <a:gd name="T34" fmla="*/ 0 w 1360"/>
                <a:gd name="T35" fmla="*/ 0 h 714"/>
                <a:gd name="T36" fmla="*/ 2 w 1360"/>
                <a:gd name="T3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0" h="714">
                  <a:moveTo>
                    <a:pt x="12" y="7"/>
                  </a:moveTo>
                  <a:lnTo>
                    <a:pt x="1026" y="707"/>
                  </a:lnTo>
                  <a:lnTo>
                    <a:pt x="1353" y="72"/>
                  </a:lnTo>
                  <a:lnTo>
                    <a:pt x="12" y="7"/>
                  </a:lnTo>
                  <a:close/>
                  <a:moveTo>
                    <a:pt x="2" y="0"/>
                  </a:moveTo>
                  <a:lnTo>
                    <a:pt x="1358" y="66"/>
                  </a:lnTo>
                  <a:lnTo>
                    <a:pt x="1358" y="66"/>
                  </a:lnTo>
                  <a:lnTo>
                    <a:pt x="1360" y="68"/>
                  </a:lnTo>
                  <a:lnTo>
                    <a:pt x="1360" y="68"/>
                  </a:lnTo>
                  <a:lnTo>
                    <a:pt x="1360" y="70"/>
                  </a:lnTo>
                  <a:lnTo>
                    <a:pt x="1030" y="714"/>
                  </a:lnTo>
                  <a:lnTo>
                    <a:pt x="1028" y="714"/>
                  </a:lnTo>
                  <a:lnTo>
                    <a:pt x="1028" y="714"/>
                  </a:lnTo>
                  <a:lnTo>
                    <a:pt x="1026" y="714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3533" y="3017"/>
              <a:ext cx="261" cy="366"/>
            </a:xfrm>
            <a:custGeom>
              <a:avLst/>
              <a:gdLst>
                <a:gd name="T0" fmla="*/ 515 w 522"/>
                <a:gd name="T1" fmla="*/ 14 h 731"/>
                <a:gd name="T2" fmla="*/ 7 w 522"/>
                <a:gd name="T3" fmla="*/ 602 h 731"/>
                <a:gd name="T4" fmla="*/ 351 w 522"/>
                <a:gd name="T5" fmla="*/ 724 h 731"/>
                <a:gd name="T6" fmla="*/ 515 w 522"/>
                <a:gd name="T7" fmla="*/ 14 h 731"/>
                <a:gd name="T8" fmla="*/ 520 w 522"/>
                <a:gd name="T9" fmla="*/ 0 h 731"/>
                <a:gd name="T10" fmla="*/ 522 w 522"/>
                <a:gd name="T11" fmla="*/ 0 h 731"/>
                <a:gd name="T12" fmla="*/ 522 w 522"/>
                <a:gd name="T13" fmla="*/ 2 h 731"/>
                <a:gd name="T14" fmla="*/ 522 w 522"/>
                <a:gd name="T15" fmla="*/ 3 h 731"/>
                <a:gd name="T16" fmla="*/ 356 w 522"/>
                <a:gd name="T17" fmla="*/ 728 h 731"/>
                <a:gd name="T18" fmla="*/ 354 w 522"/>
                <a:gd name="T19" fmla="*/ 730 h 731"/>
                <a:gd name="T20" fmla="*/ 353 w 522"/>
                <a:gd name="T21" fmla="*/ 731 h 731"/>
                <a:gd name="T22" fmla="*/ 353 w 522"/>
                <a:gd name="T23" fmla="*/ 731 h 731"/>
                <a:gd name="T24" fmla="*/ 2 w 522"/>
                <a:gd name="T25" fmla="*/ 606 h 731"/>
                <a:gd name="T26" fmla="*/ 0 w 522"/>
                <a:gd name="T27" fmla="*/ 606 h 731"/>
                <a:gd name="T28" fmla="*/ 0 w 522"/>
                <a:gd name="T29" fmla="*/ 604 h 731"/>
                <a:gd name="T30" fmla="*/ 0 w 522"/>
                <a:gd name="T31" fmla="*/ 602 h 731"/>
                <a:gd name="T32" fmla="*/ 0 w 522"/>
                <a:gd name="T33" fmla="*/ 602 h 731"/>
                <a:gd name="T34" fmla="*/ 518 w 522"/>
                <a:gd name="T35" fmla="*/ 2 h 731"/>
                <a:gd name="T36" fmla="*/ 520 w 522"/>
                <a:gd name="T37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2" h="731">
                  <a:moveTo>
                    <a:pt x="515" y="14"/>
                  </a:moveTo>
                  <a:lnTo>
                    <a:pt x="7" y="602"/>
                  </a:lnTo>
                  <a:lnTo>
                    <a:pt x="351" y="724"/>
                  </a:lnTo>
                  <a:lnTo>
                    <a:pt x="515" y="14"/>
                  </a:lnTo>
                  <a:close/>
                  <a:moveTo>
                    <a:pt x="520" y="0"/>
                  </a:moveTo>
                  <a:lnTo>
                    <a:pt x="522" y="0"/>
                  </a:lnTo>
                  <a:lnTo>
                    <a:pt x="522" y="2"/>
                  </a:lnTo>
                  <a:lnTo>
                    <a:pt x="522" y="3"/>
                  </a:lnTo>
                  <a:lnTo>
                    <a:pt x="356" y="728"/>
                  </a:lnTo>
                  <a:lnTo>
                    <a:pt x="354" y="730"/>
                  </a:lnTo>
                  <a:lnTo>
                    <a:pt x="353" y="731"/>
                  </a:lnTo>
                  <a:lnTo>
                    <a:pt x="353" y="731"/>
                  </a:lnTo>
                  <a:lnTo>
                    <a:pt x="2" y="606"/>
                  </a:lnTo>
                  <a:lnTo>
                    <a:pt x="0" y="606"/>
                  </a:lnTo>
                  <a:lnTo>
                    <a:pt x="0" y="604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518" y="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3709" y="3017"/>
              <a:ext cx="423" cy="366"/>
            </a:xfrm>
            <a:custGeom>
              <a:avLst/>
              <a:gdLst>
                <a:gd name="T0" fmla="*/ 171 w 846"/>
                <a:gd name="T1" fmla="*/ 9 h 731"/>
                <a:gd name="T2" fmla="*/ 5 w 846"/>
                <a:gd name="T3" fmla="*/ 724 h 731"/>
                <a:gd name="T4" fmla="*/ 838 w 846"/>
                <a:gd name="T5" fmla="*/ 651 h 731"/>
                <a:gd name="T6" fmla="*/ 171 w 846"/>
                <a:gd name="T7" fmla="*/ 9 h 731"/>
                <a:gd name="T8" fmla="*/ 169 w 846"/>
                <a:gd name="T9" fmla="*/ 0 h 731"/>
                <a:gd name="T10" fmla="*/ 171 w 846"/>
                <a:gd name="T11" fmla="*/ 2 h 731"/>
                <a:gd name="T12" fmla="*/ 845 w 846"/>
                <a:gd name="T13" fmla="*/ 653 h 731"/>
                <a:gd name="T14" fmla="*/ 846 w 846"/>
                <a:gd name="T15" fmla="*/ 653 h 731"/>
                <a:gd name="T16" fmla="*/ 846 w 846"/>
                <a:gd name="T17" fmla="*/ 655 h 731"/>
                <a:gd name="T18" fmla="*/ 845 w 846"/>
                <a:gd name="T19" fmla="*/ 656 h 731"/>
                <a:gd name="T20" fmla="*/ 843 w 846"/>
                <a:gd name="T21" fmla="*/ 656 h 731"/>
                <a:gd name="T22" fmla="*/ 3 w 846"/>
                <a:gd name="T23" fmla="*/ 731 h 731"/>
                <a:gd name="T24" fmla="*/ 2 w 846"/>
                <a:gd name="T25" fmla="*/ 731 h 731"/>
                <a:gd name="T26" fmla="*/ 0 w 846"/>
                <a:gd name="T27" fmla="*/ 730 h 731"/>
                <a:gd name="T28" fmla="*/ 0 w 846"/>
                <a:gd name="T29" fmla="*/ 728 h 731"/>
                <a:gd name="T30" fmla="*/ 0 w 846"/>
                <a:gd name="T31" fmla="*/ 728 h 731"/>
                <a:gd name="T32" fmla="*/ 166 w 846"/>
                <a:gd name="T33" fmla="*/ 2 h 731"/>
                <a:gd name="T34" fmla="*/ 167 w 846"/>
                <a:gd name="T35" fmla="*/ 2 h 731"/>
                <a:gd name="T36" fmla="*/ 167 w 846"/>
                <a:gd name="T37" fmla="*/ 0 h 731"/>
                <a:gd name="T38" fmla="*/ 169 w 846"/>
                <a:gd name="T3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6" h="731">
                  <a:moveTo>
                    <a:pt x="171" y="9"/>
                  </a:moveTo>
                  <a:lnTo>
                    <a:pt x="5" y="724"/>
                  </a:lnTo>
                  <a:lnTo>
                    <a:pt x="838" y="651"/>
                  </a:lnTo>
                  <a:lnTo>
                    <a:pt x="171" y="9"/>
                  </a:lnTo>
                  <a:close/>
                  <a:moveTo>
                    <a:pt x="169" y="0"/>
                  </a:moveTo>
                  <a:lnTo>
                    <a:pt x="171" y="2"/>
                  </a:lnTo>
                  <a:lnTo>
                    <a:pt x="845" y="653"/>
                  </a:lnTo>
                  <a:lnTo>
                    <a:pt x="846" y="653"/>
                  </a:lnTo>
                  <a:lnTo>
                    <a:pt x="846" y="655"/>
                  </a:lnTo>
                  <a:lnTo>
                    <a:pt x="845" y="656"/>
                  </a:lnTo>
                  <a:lnTo>
                    <a:pt x="843" y="656"/>
                  </a:lnTo>
                  <a:lnTo>
                    <a:pt x="3" y="731"/>
                  </a:lnTo>
                  <a:lnTo>
                    <a:pt x="2" y="731"/>
                  </a:lnTo>
                  <a:lnTo>
                    <a:pt x="0" y="730"/>
                  </a:lnTo>
                  <a:lnTo>
                    <a:pt x="0" y="728"/>
                  </a:lnTo>
                  <a:lnTo>
                    <a:pt x="0" y="728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7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3792" y="2696"/>
              <a:ext cx="352" cy="324"/>
            </a:xfrm>
            <a:custGeom>
              <a:avLst/>
              <a:gdLst>
                <a:gd name="T0" fmla="*/ 333 w 703"/>
                <a:gd name="T1" fmla="*/ 7 h 648"/>
                <a:gd name="T2" fmla="*/ 10 w 703"/>
                <a:gd name="T3" fmla="*/ 639 h 648"/>
                <a:gd name="T4" fmla="*/ 696 w 703"/>
                <a:gd name="T5" fmla="*/ 287 h 648"/>
                <a:gd name="T6" fmla="*/ 333 w 703"/>
                <a:gd name="T7" fmla="*/ 7 h 648"/>
                <a:gd name="T8" fmla="*/ 331 w 703"/>
                <a:gd name="T9" fmla="*/ 0 h 648"/>
                <a:gd name="T10" fmla="*/ 333 w 703"/>
                <a:gd name="T11" fmla="*/ 0 h 648"/>
                <a:gd name="T12" fmla="*/ 703 w 703"/>
                <a:gd name="T13" fmla="*/ 285 h 648"/>
                <a:gd name="T14" fmla="*/ 703 w 703"/>
                <a:gd name="T15" fmla="*/ 285 h 648"/>
                <a:gd name="T16" fmla="*/ 703 w 703"/>
                <a:gd name="T17" fmla="*/ 287 h 648"/>
                <a:gd name="T18" fmla="*/ 703 w 703"/>
                <a:gd name="T19" fmla="*/ 288 h 648"/>
                <a:gd name="T20" fmla="*/ 703 w 703"/>
                <a:gd name="T21" fmla="*/ 288 h 648"/>
                <a:gd name="T22" fmla="*/ 5 w 703"/>
                <a:gd name="T23" fmla="*/ 648 h 648"/>
                <a:gd name="T24" fmla="*/ 3 w 703"/>
                <a:gd name="T25" fmla="*/ 648 h 648"/>
                <a:gd name="T26" fmla="*/ 1 w 703"/>
                <a:gd name="T27" fmla="*/ 648 h 648"/>
                <a:gd name="T28" fmla="*/ 0 w 703"/>
                <a:gd name="T29" fmla="*/ 646 h 648"/>
                <a:gd name="T30" fmla="*/ 0 w 703"/>
                <a:gd name="T31" fmla="*/ 645 h 648"/>
                <a:gd name="T32" fmla="*/ 329 w 703"/>
                <a:gd name="T33" fmla="*/ 2 h 648"/>
                <a:gd name="T34" fmla="*/ 331 w 703"/>
                <a:gd name="T35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3" h="648">
                  <a:moveTo>
                    <a:pt x="333" y="7"/>
                  </a:moveTo>
                  <a:lnTo>
                    <a:pt x="10" y="639"/>
                  </a:lnTo>
                  <a:lnTo>
                    <a:pt x="696" y="287"/>
                  </a:lnTo>
                  <a:lnTo>
                    <a:pt x="333" y="7"/>
                  </a:lnTo>
                  <a:close/>
                  <a:moveTo>
                    <a:pt x="331" y="0"/>
                  </a:moveTo>
                  <a:lnTo>
                    <a:pt x="333" y="0"/>
                  </a:lnTo>
                  <a:lnTo>
                    <a:pt x="703" y="285"/>
                  </a:lnTo>
                  <a:lnTo>
                    <a:pt x="703" y="285"/>
                  </a:lnTo>
                  <a:lnTo>
                    <a:pt x="703" y="287"/>
                  </a:lnTo>
                  <a:lnTo>
                    <a:pt x="703" y="288"/>
                  </a:lnTo>
                  <a:lnTo>
                    <a:pt x="703" y="288"/>
                  </a:lnTo>
                  <a:lnTo>
                    <a:pt x="5" y="648"/>
                  </a:lnTo>
                  <a:lnTo>
                    <a:pt x="3" y="648"/>
                  </a:lnTo>
                  <a:lnTo>
                    <a:pt x="1" y="648"/>
                  </a:lnTo>
                  <a:lnTo>
                    <a:pt x="0" y="646"/>
                  </a:lnTo>
                  <a:lnTo>
                    <a:pt x="0" y="645"/>
                  </a:lnTo>
                  <a:lnTo>
                    <a:pt x="329" y="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3792" y="2873"/>
              <a:ext cx="485" cy="473"/>
            </a:xfrm>
            <a:custGeom>
              <a:avLst/>
              <a:gdLst>
                <a:gd name="T0" fmla="*/ 963 w 970"/>
                <a:gd name="T1" fmla="*/ 7 h 944"/>
                <a:gd name="T2" fmla="*/ 8 w 970"/>
                <a:gd name="T3" fmla="*/ 293 h 944"/>
                <a:gd name="T4" fmla="*/ 675 w 970"/>
                <a:gd name="T5" fmla="*/ 937 h 944"/>
                <a:gd name="T6" fmla="*/ 963 w 970"/>
                <a:gd name="T7" fmla="*/ 7 h 944"/>
                <a:gd name="T8" fmla="*/ 968 w 970"/>
                <a:gd name="T9" fmla="*/ 0 h 944"/>
                <a:gd name="T10" fmla="*/ 970 w 970"/>
                <a:gd name="T11" fmla="*/ 2 h 944"/>
                <a:gd name="T12" fmla="*/ 970 w 970"/>
                <a:gd name="T13" fmla="*/ 2 h 944"/>
                <a:gd name="T14" fmla="*/ 970 w 970"/>
                <a:gd name="T15" fmla="*/ 3 h 944"/>
                <a:gd name="T16" fmla="*/ 680 w 970"/>
                <a:gd name="T17" fmla="*/ 943 h 944"/>
                <a:gd name="T18" fmla="*/ 679 w 970"/>
                <a:gd name="T19" fmla="*/ 944 h 944"/>
                <a:gd name="T20" fmla="*/ 679 w 970"/>
                <a:gd name="T21" fmla="*/ 944 h 944"/>
                <a:gd name="T22" fmla="*/ 677 w 970"/>
                <a:gd name="T23" fmla="*/ 944 h 944"/>
                <a:gd name="T24" fmla="*/ 675 w 970"/>
                <a:gd name="T25" fmla="*/ 944 h 944"/>
                <a:gd name="T26" fmla="*/ 1 w 970"/>
                <a:gd name="T27" fmla="*/ 293 h 944"/>
                <a:gd name="T28" fmla="*/ 0 w 970"/>
                <a:gd name="T29" fmla="*/ 291 h 944"/>
                <a:gd name="T30" fmla="*/ 0 w 970"/>
                <a:gd name="T31" fmla="*/ 290 h 944"/>
                <a:gd name="T32" fmla="*/ 1 w 970"/>
                <a:gd name="T33" fmla="*/ 290 h 944"/>
                <a:gd name="T34" fmla="*/ 1 w 970"/>
                <a:gd name="T35" fmla="*/ 288 h 944"/>
                <a:gd name="T36" fmla="*/ 967 w 970"/>
                <a:gd name="T37" fmla="*/ 0 h 944"/>
                <a:gd name="T38" fmla="*/ 968 w 970"/>
                <a:gd name="T39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0" h="944">
                  <a:moveTo>
                    <a:pt x="963" y="7"/>
                  </a:moveTo>
                  <a:lnTo>
                    <a:pt x="8" y="293"/>
                  </a:lnTo>
                  <a:lnTo>
                    <a:pt x="675" y="937"/>
                  </a:lnTo>
                  <a:lnTo>
                    <a:pt x="963" y="7"/>
                  </a:lnTo>
                  <a:close/>
                  <a:moveTo>
                    <a:pt x="968" y="0"/>
                  </a:moveTo>
                  <a:lnTo>
                    <a:pt x="970" y="2"/>
                  </a:lnTo>
                  <a:lnTo>
                    <a:pt x="970" y="2"/>
                  </a:lnTo>
                  <a:lnTo>
                    <a:pt x="970" y="3"/>
                  </a:lnTo>
                  <a:lnTo>
                    <a:pt x="680" y="943"/>
                  </a:lnTo>
                  <a:lnTo>
                    <a:pt x="679" y="944"/>
                  </a:lnTo>
                  <a:lnTo>
                    <a:pt x="679" y="944"/>
                  </a:lnTo>
                  <a:lnTo>
                    <a:pt x="677" y="944"/>
                  </a:lnTo>
                  <a:lnTo>
                    <a:pt x="675" y="944"/>
                  </a:lnTo>
                  <a:lnTo>
                    <a:pt x="1" y="293"/>
                  </a:lnTo>
                  <a:lnTo>
                    <a:pt x="0" y="291"/>
                  </a:lnTo>
                  <a:lnTo>
                    <a:pt x="0" y="290"/>
                  </a:lnTo>
                  <a:lnTo>
                    <a:pt x="1" y="290"/>
                  </a:lnTo>
                  <a:lnTo>
                    <a:pt x="1" y="288"/>
                  </a:lnTo>
                  <a:lnTo>
                    <a:pt x="967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60"/>
            <p:cNvSpPr>
              <a:spLocks noEditPoints="1"/>
            </p:cNvSpPr>
            <p:nvPr/>
          </p:nvSpPr>
          <p:spPr bwMode="auto">
            <a:xfrm>
              <a:off x="3792" y="2838"/>
              <a:ext cx="485" cy="182"/>
            </a:xfrm>
            <a:custGeom>
              <a:avLst/>
              <a:gdLst>
                <a:gd name="T0" fmla="*/ 701 w 970"/>
                <a:gd name="T1" fmla="*/ 7 h 365"/>
                <a:gd name="T2" fmla="*/ 31 w 970"/>
                <a:gd name="T3" fmla="*/ 351 h 365"/>
                <a:gd name="T4" fmla="*/ 956 w 970"/>
                <a:gd name="T5" fmla="*/ 75 h 365"/>
                <a:gd name="T6" fmla="*/ 701 w 970"/>
                <a:gd name="T7" fmla="*/ 7 h 365"/>
                <a:gd name="T8" fmla="*/ 701 w 970"/>
                <a:gd name="T9" fmla="*/ 0 h 365"/>
                <a:gd name="T10" fmla="*/ 968 w 970"/>
                <a:gd name="T11" fmla="*/ 72 h 365"/>
                <a:gd name="T12" fmla="*/ 970 w 970"/>
                <a:gd name="T13" fmla="*/ 74 h 365"/>
                <a:gd name="T14" fmla="*/ 970 w 970"/>
                <a:gd name="T15" fmla="*/ 75 h 365"/>
                <a:gd name="T16" fmla="*/ 970 w 970"/>
                <a:gd name="T17" fmla="*/ 77 h 365"/>
                <a:gd name="T18" fmla="*/ 968 w 970"/>
                <a:gd name="T19" fmla="*/ 77 h 365"/>
                <a:gd name="T20" fmla="*/ 3 w 970"/>
                <a:gd name="T21" fmla="*/ 365 h 365"/>
                <a:gd name="T22" fmla="*/ 3 w 970"/>
                <a:gd name="T23" fmla="*/ 365 h 365"/>
                <a:gd name="T24" fmla="*/ 1 w 970"/>
                <a:gd name="T25" fmla="*/ 365 h 365"/>
                <a:gd name="T26" fmla="*/ 0 w 970"/>
                <a:gd name="T27" fmla="*/ 363 h 365"/>
                <a:gd name="T28" fmla="*/ 0 w 970"/>
                <a:gd name="T29" fmla="*/ 362 h 365"/>
                <a:gd name="T30" fmla="*/ 1 w 970"/>
                <a:gd name="T31" fmla="*/ 360 h 365"/>
                <a:gd name="T32" fmla="*/ 700 w 970"/>
                <a:gd name="T33" fmla="*/ 2 h 365"/>
                <a:gd name="T34" fmla="*/ 701 w 970"/>
                <a:gd name="T3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0" h="365">
                  <a:moveTo>
                    <a:pt x="701" y="7"/>
                  </a:moveTo>
                  <a:lnTo>
                    <a:pt x="31" y="351"/>
                  </a:lnTo>
                  <a:lnTo>
                    <a:pt x="956" y="75"/>
                  </a:lnTo>
                  <a:lnTo>
                    <a:pt x="701" y="7"/>
                  </a:lnTo>
                  <a:close/>
                  <a:moveTo>
                    <a:pt x="701" y="0"/>
                  </a:moveTo>
                  <a:lnTo>
                    <a:pt x="968" y="72"/>
                  </a:lnTo>
                  <a:lnTo>
                    <a:pt x="970" y="74"/>
                  </a:lnTo>
                  <a:lnTo>
                    <a:pt x="970" y="75"/>
                  </a:lnTo>
                  <a:lnTo>
                    <a:pt x="970" y="77"/>
                  </a:lnTo>
                  <a:lnTo>
                    <a:pt x="968" y="77"/>
                  </a:lnTo>
                  <a:lnTo>
                    <a:pt x="3" y="365"/>
                  </a:lnTo>
                  <a:lnTo>
                    <a:pt x="3" y="365"/>
                  </a:lnTo>
                  <a:lnTo>
                    <a:pt x="1" y="365"/>
                  </a:lnTo>
                  <a:lnTo>
                    <a:pt x="0" y="363"/>
                  </a:lnTo>
                  <a:lnTo>
                    <a:pt x="0" y="362"/>
                  </a:lnTo>
                  <a:lnTo>
                    <a:pt x="1" y="360"/>
                  </a:lnTo>
                  <a:lnTo>
                    <a:pt x="700" y="2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61"/>
            <p:cNvSpPr>
              <a:spLocks noEditPoints="1"/>
            </p:cNvSpPr>
            <p:nvPr/>
          </p:nvSpPr>
          <p:spPr bwMode="auto">
            <a:xfrm>
              <a:off x="1710" y="2963"/>
              <a:ext cx="485" cy="237"/>
            </a:xfrm>
            <a:custGeom>
              <a:avLst/>
              <a:gdLst>
                <a:gd name="T0" fmla="*/ 799 w 968"/>
                <a:gd name="T1" fmla="*/ 5 h 473"/>
                <a:gd name="T2" fmla="*/ 17 w 968"/>
                <a:gd name="T3" fmla="*/ 464 h 473"/>
                <a:gd name="T4" fmla="*/ 961 w 968"/>
                <a:gd name="T5" fmla="*/ 293 h 473"/>
                <a:gd name="T6" fmla="*/ 799 w 968"/>
                <a:gd name="T7" fmla="*/ 5 h 473"/>
                <a:gd name="T8" fmla="*/ 801 w 968"/>
                <a:gd name="T9" fmla="*/ 0 h 473"/>
                <a:gd name="T10" fmla="*/ 803 w 968"/>
                <a:gd name="T11" fmla="*/ 0 h 473"/>
                <a:gd name="T12" fmla="*/ 968 w 968"/>
                <a:gd name="T13" fmla="*/ 295 h 473"/>
                <a:gd name="T14" fmla="*/ 968 w 968"/>
                <a:gd name="T15" fmla="*/ 296 h 473"/>
                <a:gd name="T16" fmla="*/ 968 w 968"/>
                <a:gd name="T17" fmla="*/ 296 h 473"/>
                <a:gd name="T18" fmla="*/ 967 w 968"/>
                <a:gd name="T19" fmla="*/ 298 h 473"/>
                <a:gd name="T20" fmla="*/ 965 w 968"/>
                <a:gd name="T21" fmla="*/ 298 h 473"/>
                <a:gd name="T22" fmla="*/ 1 w 968"/>
                <a:gd name="T23" fmla="*/ 473 h 473"/>
                <a:gd name="T24" fmla="*/ 1 w 968"/>
                <a:gd name="T25" fmla="*/ 473 h 473"/>
                <a:gd name="T26" fmla="*/ 0 w 968"/>
                <a:gd name="T27" fmla="*/ 471 h 473"/>
                <a:gd name="T28" fmla="*/ 0 w 968"/>
                <a:gd name="T29" fmla="*/ 471 h 473"/>
                <a:gd name="T30" fmla="*/ 0 w 968"/>
                <a:gd name="T31" fmla="*/ 469 h 473"/>
                <a:gd name="T32" fmla="*/ 0 w 968"/>
                <a:gd name="T33" fmla="*/ 467 h 473"/>
                <a:gd name="T34" fmla="*/ 799 w 968"/>
                <a:gd name="T35" fmla="*/ 0 h 473"/>
                <a:gd name="T36" fmla="*/ 801 w 968"/>
                <a:gd name="T3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8" h="473">
                  <a:moveTo>
                    <a:pt x="799" y="5"/>
                  </a:moveTo>
                  <a:lnTo>
                    <a:pt x="17" y="464"/>
                  </a:lnTo>
                  <a:lnTo>
                    <a:pt x="961" y="293"/>
                  </a:lnTo>
                  <a:lnTo>
                    <a:pt x="799" y="5"/>
                  </a:lnTo>
                  <a:close/>
                  <a:moveTo>
                    <a:pt x="801" y="0"/>
                  </a:moveTo>
                  <a:lnTo>
                    <a:pt x="803" y="0"/>
                  </a:lnTo>
                  <a:lnTo>
                    <a:pt x="968" y="295"/>
                  </a:lnTo>
                  <a:lnTo>
                    <a:pt x="968" y="296"/>
                  </a:lnTo>
                  <a:lnTo>
                    <a:pt x="968" y="296"/>
                  </a:lnTo>
                  <a:lnTo>
                    <a:pt x="967" y="298"/>
                  </a:lnTo>
                  <a:lnTo>
                    <a:pt x="965" y="298"/>
                  </a:lnTo>
                  <a:lnTo>
                    <a:pt x="1" y="473"/>
                  </a:lnTo>
                  <a:lnTo>
                    <a:pt x="1" y="47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0" y="469"/>
                  </a:lnTo>
                  <a:lnTo>
                    <a:pt x="0" y="467"/>
                  </a:lnTo>
                  <a:lnTo>
                    <a:pt x="799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2109" y="2914"/>
              <a:ext cx="250" cy="199"/>
            </a:xfrm>
            <a:custGeom>
              <a:avLst/>
              <a:gdLst>
                <a:gd name="T0" fmla="*/ 489 w 500"/>
                <a:gd name="T1" fmla="*/ 9 h 398"/>
                <a:gd name="T2" fmla="*/ 7 w 500"/>
                <a:gd name="T3" fmla="*/ 103 h 398"/>
                <a:gd name="T4" fmla="*/ 168 w 500"/>
                <a:gd name="T5" fmla="*/ 391 h 398"/>
                <a:gd name="T6" fmla="*/ 489 w 500"/>
                <a:gd name="T7" fmla="*/ 9 h 398"/>
                <a:gd name="T8" fmla="*/ 496 w 500"/>
                <a:gd name="T9" fmla="*/ 0 h 398"/>
                <a:gd name="T10" fmla="*/ 498 w 500"/>
                <a:gd name="T11" fmla="*/ 2 h 398"/>
                <a:gd name="T12" fmla="*/ 498 w 500"/>
                <a:gd name="T13" fmla="*/ 2 h 398"/>
                <a:gd name="T14" fmla="*/ 500 w 500"/>
                <a:gd name="T15" fmla="*/ 4 h 398"/>
                <a:gd name="T16" fmla="*/ 498 w 500"/>
                <a:gd name="T17" fmla="*/ 5 h 398"/>
                <a:gd name="T18" fmla="*/ 170 w 500"/>
                <a:gd name="T19" fmla="*/ 398 h 398"/>
                <a:gd name="T20" fmla="*/ 168 w 500"/>
                <a:gd name="T21" fmla="*/ 398 h 398"/>
                <a:gd name="T22" fmla="*/ 168 w 500"/>
                <a:gd name="T23" fmla="*/ 398 h 398"/>
                <a:gd name="T24" fmla="*/ 166 w 500"/>
                <a:gd name="T25" fmla="*/ 398 h 398"/>
                <a:gd name="T26" fmla="*/ 166 w 500"/>
                <a:gd name="T27" fmla="*/ 396 h 398"/>
                <a:gd name="T28" fmla="*/ 0 w 500"/>
                <a:gd name="T29" fmla="*/ 103 h 398"/>
                <a:gd name="T30" fmla="*/ 0 w 500"/>
                <a:gd name="T31" fmla="*/ 100 h 398"/>
                <a:gd name="T32" fmla="*/ 2 w 500"/>
                <a:gd name="T33" fmla="*/ 100 h 398"/>
                <a:gd name="T34" fmla="*/ 2 w 500"/>
                <a:gd name="T35" fmla="*/ 100 h 398"/>
                <a:gd name="T36" fmla="*/ 496 w 500"/>
                <a:gd name="T3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0" h="398">
                  <a:moveTo>
                    <a:pt x="489" y="9"/>
                  </a:moveTo>
                  <a:lnTo>
                    <a:pt x="7" y="103"/>
                  </a:lnTo>
                  <a:lnTo>
                    <a:pt x="168" y="391"/>
                  </a:lnTo>
                  <a:lnTo>
                    <a:pt x="489" y="9"/>
                  </a:lnTo>
                  <a:close/>
                  <a:moveTo>
                    <a:pt x="496" y="0"/>
                  </a:moveTo>
                  <a:lnTo>
                    <a:pt x="498" y="2"/>
                  </a:lnTo>
                  <a:lnTo>
                    <a:pt x="498" y="2"/>
                  </a:lnTo>
                  <a:lnTo>
                    <a:pt x="500" y="4"/>
                  </a:lnTo>
                  <a:lnTo>
                    <a:pt x="498" y="5"/>
                  </a:lnTo>
                  <a:lnTo>
                    <a:pt x="170" y="398"/>
                  </a:lnTo>
                  <a:lnTo>
                    <a:pt x="168" y="398"/>
                  </a:lnTo>
                  <a:lnTo>
                    <a:pt x="168" y="398"/>
                  </a:lnTo>
                  <a:lnTo>
                    <a:pt x="166" y="398"/>
                  </a:lnTo>
                  <a:lnTo>
                    <a:pt x="166" y="39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889" y="1822"/>
              <a:ext cx="81" cy="301"/>
            </a:xfrm>
            <a:custGeom>
              <a:avLst/>
              <a:gdLst>
                <a:gd name="T0" fmla="*/ 159 w 160"/>
                <a:gd name="T1" fmla="*/ 0 h 602"/>
                <a:gd name="T2" fmla="*/ 160 w 160"/>
                <a:gd name="T3" fmla="*/ 0 h 602"/>
                <a:gd name="T4" fmla="*/ 160 w 160"/>
                <a:gd name="T5" fmla="*/ 4 h 602"/>
                <a:gd name="T6" fmla="*/ 5 w 160"/>
                <a:gd name="T7" fmla="*/ 599 h 602"/>
                <a:gd name="T8" fmla="*/ 3 w 160"/>
                <a:gd name="T9" fmla="*/ 601 h 602"/>
                <a:gd name="T10" fmla="*/ 2 w 160"/>
                <a:gd name="T11" fmla="*/ 602 h 602"/>
                <a:gd name="T12" fmla="*/ 2 w 160"/>
                <a:gd name="T13" fmla="*/ 602 h 602"/>
                <a:gd name="T14" fmla="*/ 0 w 160"/>
                <a:gd name="T15" fmla="*/ 601 h 602"/>
                <a:gd name="T16" fmla="*/ 0 w 160"/>
                <a:gd name="T17" fmla="*/ 599 h 602"/>
                <a:gd name="T18" fmla="*/ 155 w 160"/>
                <a:gd name="T19" fmla="*/ 2 h 602"/>
                <a:gd name="T20" fmla="*/ 155 w 160"/>
                <a:gd name="T21" fmla="*/ 0 h 602"/>
                <a:gd name="T22" fmla="*/ 159 w 160"/>
                <a:gd name="T2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602">
                  <a:moveTo>
                    <a:pt x="159" y="0"/>
                  </a:moveTo>
                  <a:lnTo>
                    <a:pt x="160" y="0"/>
                  </a:lnTo>
                  <a:lnTo>
                    <a:pt x="160" y="4"/>
                  </a:lnTo>
                  <a:lnTo>
                    <a:pt x="5" y="599"/>
                  </a:lnTo>
                  <a:lnTo>
                    <a:pt x="3" y="601"/>
                  </a:lnTo>
                  <a:lnTo>
                    <a:pt x="2" y="602"/>
                  </a:lnTo>
                  <a:lnTo>
                    <a:pt x="2" y="602"/>
                  </a:lnTo>
                  <a:lnTo>
                    <a:pt x="0" y="601"/>
                  </a:lnTo>
                  <a:lnTo>
                    <a:pt x="0" y="599"/>
                  </a:lnTo>
                  <a:lnTo>
                    <a:pt x="155" y="2"/>
                  </a:lnTo>
                  <a:lnTo>
                    <a:pt x="155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2889" y="1822"/>
              <a:ext cx="406" cy="301"/>
            </a:xfrm>
            <a:custGeom>
              <a:avLst/>
              <a:gdLst>
                <a:gd name="T0" fmla="*/ 159 w 811"/>
                <a:gd name="T1" fmla="*/ 5 h 602"/>
                <a:gd name="T2" fmla="*/ 7 w 811"/>
                <a:gd name="T3" fmla="*/ 594 h 602"/>
                <a:gd name="T4" fmla="*/ 801 w 811"/>
                <a:gd name="T5" fmla="*/ 199 h 602"/>
                <a:gd name="T6" fmla="*/ 159 w 811"/>
                <a:gd name="T7" fmla="*/ 5 h 602"/>
                <a:gd name="T8" fmla="*/ 159 w 811"/>
                <a:gd name="T9" fmla="*/ 0 h 602"/>
                <a:gd name="T10" fmla="*/ 810 w 811"/>
                <a:gd name="T11" fmla="*/ 196 h 602"/>
                <a:gd name="T12" fmla="*/ 810 w 811"/>
                <a:gd name="T13" fmla="*/ 197 h 602"/>
                <a:gd name="T14" fmla="*/ 811 w 811"/>
                <a:gd name="T15" fmla="*/ 197 h 602"/>
                <a:gd name="T16" fmla="*/ 810 w 811"/>
                <a:gd name="T17" fmla="*/ 199 h 602"/>
                <a:gd name="T18" fmla="*/ 810 w 811"/>
                <a:gd name="T19" fmla="*/ 201 h 602"/>
                <a:gd name="T20" fmla="*/ 3 w 811"/>
                <a:gd name="T21" fmla="*/ 601 h 602"/>
                <a:gd name="T22" fmla="*/ 2 w 811"/>
                <a:gd name="T23" fmla="*/ 602 h 602"/>
                <a:gd name="T24" fmla="*/ 0 w 811"/>
                <a:gd name="T25" fmla="*/ 601 h 602"/>
                <a:gd name="T26" fmla="*/ 0 w 811"/>
                <a:gd name="T27" fmla="*/ 601 h 602"/>
                <a:gd name="T28" fmla="*/ 0 w 811"/>
                <a:gd name="T29" fmla="*/ 599 h 602"/>
                <a:gd name="T30" fmla="*/ 155 w 811"/>
                <a:gd name="T31" fmla="*/ 2 h 602"/>
                <a:gd name="T32" fmla="*/ 155 w 811"/>
                <a:gd name="T33" fmla="*/ 0 h 602"/>
                <a:gd name="T34" fmla="*/ 159 w 811"/>
                <a:gd name="T3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1" h="602">
                  <a:moveTo>
                    <a:pt x="159" y="5"/>
                  </a:moveTo>
                  <a:lnTo>
                    <a:pt x="7" y="594"/>
                  </a:lnTo>
                  <a:lnTo>
                    <a:pt x="801" y="199"/>
                  </a:lnTo>
                  <a:lnTo>
                    <a:pt x="159" y="5"/>
                  </a:lnTo>
                  <a:close/>
                  <a:moveTo>
                    <a:pt x="159" y="0"/>
                  </a:moveTo>
                  <a:lnTo>
                    <a:pt x="810" y="196"/>
                  </a:lnTo>
                  <a:lnTo>
                    <a:pt x="810" y="197"/>
                  </a:lnTo>
                  <a:lnTo>
                    <a:pt x="811" y="197"/>
                  </a:lnTo>
                  <a:lnTo>
                    <a:pt x="810" y="199"/>
                  </a:lnTo>
                  <a:lnTo>
                    <a:pt x="810" y="201"/>
                  </a:lnTo>
                  <a:lnTo>
                    <a:pt x="3" y="601"/>
                  </a:lnTo>
                  <a:lnTo>
                    <a:pt x="2" y="602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0" y="599"/>
                  </a:lnTo>
                  <a:lnTo>
                    <a:pt x="155" y="2"/>
                  </a:lnTo>
                  <a:lnTo>
                    <a:pt x="155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2889" y="2119"/>
              <a:ext cx="475" cy="383"/>
            </a:xfrm>
            <a:custGeom>
              <a:avLst/>
              <a:gdLst>
                <a:gd name="T0" fmla="*/ 7 w 949"/>
                <a:gd name="T1" fmla="*/ 11 h 765"/>
                <a:gd name="T2" fmla="*/ 234 w 949"/>
                <a:gd name="T3" fmla="*/ 758 h 765"/>
                <a:gd name="T4" fmla="*/ 939 w 949"/>
                <a:gd name="T5" fmla="*/ 676 h 765"/>
                <a:gd name="T6" fmla="*/ 7 w 949"/>
                <a:gd name="T7" fmla="*/ 11 h 765"/>
                <a:gd name="T8" fmla="*/ 2 w 949"/>
                <a:gd name="T9" fmla="*/ 0 h 765"/>
                <a:gd name="T10" fmla="*/ 3 w 949"/>
                <a:gd name="T11" fmla="*/ 2 h 765"/>
                <a:gd name="T12" fmla="*/ 949 w 949"/>
                <a:gd name="T13" fmla="*/ 676 h 765"/>
                <a:gd name="T14" fmla="*/ 949 w 949"/>
                <a:gd name="T15" fmla="*/ 678 h 765"/>
                <a:gd name="T16" fmla="*/ 949 w 949"/>
                <a:gd name="T17" fmla="*/ 680 h 765"/>
                <a:gd name="T18" fmla="*/ 949 w 949"/>
                <a:gd name="T19" fmla="*/ 681 h 765"/>
                <a:gd name="T20" fmla="*/ 948 w 949"/>
                <a:gd name="T21" fmla="*/ 681 h 765"/>
                <a:gd name="T22" fmla="*/ 232 w 949"/>
                <a:gd name="T23" fmla="*/ 765 h 765"/>
                <a:gd name="T24" fmla="*/ 232 w 949"/>
                <a:gd name="T25" fmla="*/ 765 h 765"/>
                <a:gd name="T26" fmla="*/ 230 w 949"/>
                <a:gd name="T27" fmla="*/ 763 h 765"/>
                <a:gd name="T28" fmla="*/ 228 w 949"/>
                <a:gd name="T29" fmla="*/ 763 h 765"/>
                <a:gd name="T30" fmla="*/ 0 w 949"/>
                <a:gd name="T31" fmla="*/ 6 h 765"/>
                <a:gd name="T32" fmla="*/ 0 w 949"/>
                <a:gd name="T33" fmla="*/ 4 h 765"/>
                <a:gd name="T34" fmla="*/ 2 w 949"/>
                <a:gd name="T35" fmla="*/ 2 h 765"/>
                <a:gd name="T36" fmla="*/ 2 w 949"/>
                <a:gd name="T37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9" h="765">
                  <a:moveTo>
                    <a:pt x="7" y="11"/>
                  </a:moveTo>
                  <a:lnTo>
                    <a:pt x="234" y="758"/>
                  </a:lnTo>
                  <a:lnTo>
                    <a:pt x="939" y="676"/>
                  </a:lnTo>
                  <a:lnTo>
                    <a:pt x="7" y="11"/>
                  </a:lnTo>
                  <a:close/>
                  <a:moveTo>
                    <a:pt x="2" y="0"/>
                  </a:moveTo>
                  <a:lnTo>
                    <a:pt x="3" y="2"/>
                  </a:lnTo>
                  <a:lnTo>
                    <a:pt x="949" y="676"/>
                  </a:lnTo>
                  <a:lnTo>
                    <a:pt x="949" y="678"/>
                  </a:lnTo>
                  <a:lnTo>
                    <a:pt x="949" y="680"/>
                  </a:lnTo>
                  <a:lnTo>
                    <a:pt x="949" y="681"/>
                  </a:lnTo>
                  <a:lnTo>
                    <a:pt x="948" y="681"/>
                  </a:lnTo>
                  <a:lnTo>
                    <a:pt x="232" y="765"/>
                  </a:lnTo>
                  <a:lnTo>
                    <a:pt x="232" y="765"/>
                  </a:lnTo>
                  <a:lnTo>
                    <a:pt x="230" y="763"/>
                  </a:lnTo>
                  <a:lnTo>
                    <a:pt x="228" y="763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2889" y="1919"/>
              <a:ext cx="475" cy="541"/>
            </a:xfrm>
            <a:custGeom>
              <a:avLst/>
              <a:gdLst>
                <a:gd name="T0" fmla="*/ 806 w 949"/>
                <a:gd name="T1" fmla="*/ 7 h 1080"/>
                <a:gd name="T2" fmla="*/ 9 w 949"/>
                <a:gd name="T3" fmla="*/ 403 h 1080"/>
                <a:gd name="T4" fmla="*/ 944 w 949"/>
                <a:gd name="T5" fmla="*/ 1072 h 1080"/>
                <a:gd name="T6" fmla="*/ 806 w 949"/>
                <a:gd name="T7" fmla="*/ 7 h 1080"/>
                <a:gd name="T8" fmla="*/ 808 w 949"/>
                <a:gd name="T9" fmla="*/ 0 h 1080"/>
                <a:gd name="T10" fmla="*/ 810 w 949"/>
                <a:gd name="T11" fmla="*/ 0 h 1080"/>
                <a:gd name="T12" fmla="*/ 810 w 949"/>
                <a:gd name="T13" fmla="*/ 1 h 1080"/>
                <a:gd name="T14" fmla="*/ 811 w 949"/>
                <a:gd name="T15" fmla="*/ 1 h 1080"/>
                <a:gd name="T16" fmla="*/ 949 w 949"/>
                <a:gd name="T17" fmla="*/ 1077 h 1080"/>
                <a:gd name="T18" fmla="*/ 949 w 949"/>
                <a:gd name="T19" fmla="*/ 1079 h 1080"/>
                <a:gd name="T20" fmla="*/ 949 w 949"/>
                <a:gd name="T21" fmla="*/ 1080 h 1080"/>
                <a:gd name="T22" fmla="*/ 948 w 949"/>
                <a:gd name="T23" fmla="*/ 1080 h 1080"/>
                <a:gd name="T24" fmla="*/ 946 w 949"/>
                <a:gd name="T25" fmla="*/ 1080 h 1080"/>
                <a:gd name="T26" fmla="*/ 2 w 949"/>
                <a:gd name="T27" fmla="*/ 405 h 1080"/>
                <a:gd name="T28" fmla="*/ 0 w 949"/>
                <a:gd name="T29" fmla="*/ 405 h 1080"/>
                <a:gd name="T30" fmla="*/ 0 w 949"/>
                <a:gd name="T31" fmla="*/ 403 h 1080"/>
                <a:gd name="T32" fmla="*/ 0 w 949"/>
                <a:gd name="T33" fmla="*/ 401 h 1080"/>
                <a:gd name="T34" fmla="*/ 2 w 949"/>
                <a:gd name="T35" fmla="*/ 401 h 1080"/>
                <a:gd name="T36" fmla="*/ 806 w 949"/>
                <a:gd name="T37" fmla="*/ 0 h 1080"/>
                <a:gd name="T38" fmla="*/ 808 w 949"/>
                <a:gd name="T3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9" h="1080">
                  <a:moveTo>
                    <a:pt x="806" y="7"/>
                  </a:moveTo>
                  <a:lnTo>
                    <a:pt x="9" y="403"/>
                  </a:lnTo>
                  <a:lnTo>
                    <a:pt x="944" y="1072"/>
                  </a:lnTo>
                  <a:lnTo>
                    <a:pt x="806" y="7"/>
                  </a:lnTo>
                  <a:close/>
                  <a:moveTo>
                    <a:pt x="808" y="0"/>
                  </a:moveTo>
                  <a:lnTo>
                    <a:pt x="810" y="0"/>
                  </a:lnTo>
                  <a:lnTo>
                    <a:pt x="810" y="1"/>
                  </a:lnTo>
                  <a:lnTo>
                    <a:pt x="811" y="1"/>
                  </a:lnTo>
                  <a:lnTo>
                    <a:pt x="949" y="1077"/>
                  </a:lnTo>
                  <a:lnTo>
                    <a:pt x="949" y="1079"/>
                  </a:lnTo>
                  <a:lnTo>
                    <a:pt x="949" y="1080"/>
                  </a:lnTo>
                  <a:lnTo>
                    <a:pt x="948" y="1080"/>
                  </a:lnTo>
                  <a:lnTo>
                    <a:pt x="946" y="1080"/>
                  </a:lnTo>
                  <a:lnTo>
                    <a:pt x="2" y="405"/>
                  </a:lnTo>
                  <a:lnTo>
                    <a:pt x="0" y="405"/>
                  </a:lnTo>
                  <a:lnTo>
                    <a:pt x="0" y="403"/>
                  </a:lnTo>
                  <a:lnTo>
                    <a:pt x="0" y="401"/>
                  </a:lnTo>
                  <a:lnTo>
                    <a:pt x="2" y="401"/>
                  </a:lnTo>
                  <a:lnTo>
                    <a:pt x="806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2758" y="2499"/>
              <a:ext cx="263" cy="268"/>
            </a:xfrm>
            <a:custGeom>
              <a:avLst/>
              <a:gdLst>
                <a:gd name="T0" fmla="*/ 492 w 525"/>
                <a:gd name="T1" fmla="*/ 7 h 536"/>
                <a:gd name="T2" fmla="*/ 26 w 525"/>
                <a:gd name="T3" fmla="*/ 511 h 536"/>
                <a:gd name="T4" fmla="*/ 520 w 525"/>
                <a:gd name="T5" fmla="*/ 140 h 536"/>
                <a:gd name="T6" fmla="*/ 492 w 525"/>
                <a:gd name="T7" fmla="*/ 7 h 536"/>
                <a:gd name="T8" fmla="*/ 494 w 525"/>
                <a:gd name="T9" fmla="*/ 0 h 536"/>
                <a:gd name="T10" fmla="*/ 496 w 525"/>
                <a:gd name="T11" fmla="*/ 0 h 536"/>
                <a:gd name="T12" fmla="*/ 497 w 525"/>
                <a:gd name="T13" fmla="*/ 2 h 536"/>
                <a:gd name="T14" fmla="*/ 525 w 525"/>
                <a:gd name="T15" fmla="*/ 141 h 536"/>
                <a:gd name="T16" fmla="*/ 525 w 525"/>
                <a:gd name="T17" fmla="*/ 143 h 536"/>
                <a:gd name="T18" fmla="*/ 524 w 525"/>
                <a:gd name="T19" fmla="*/ 143 h 536"/>
                <a:gd name="T20" fmla="*/ 3 w 525"/>
                <a:gd name="T21" fmla="*/ 534 h 536"/>
                <a:gd name="T22" fmla="*/ 2 w 525"/>
                <a:gd name="T23" fmla="*/ 536 h 536"/>
                <a:gd name="T24" fmla="*/ 0 w 525"/>
                <a:gd name="T25" fmla="*/ 534 h 536"/>
                <a:gd name="T26" fmla="*/ 0 w 525"/>
                <a:gd name="T27" fmla="*/ 532 h 536"/>
                <a:gd name="T28" fmla="*/ 0 w 525"/>
                <a:gd name="T29" fmla="*/ 531 h 536"/>
                <a:gd name="T30" fmla="*/ 492 w 525"/>
                <a:gd name="T31" fmla="*/ 0 h 536"/>
                <a:gd name="T32" fmla="*/ 494 w 525"/>
                <a:gd name="T33" fmla="*/ 0 h 536"/>
                <a:gd name="T34" fmla="*/ 494 w 525"/>
                <a:gd name="T3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5" h="536">
                  <a:moveTo>
                    <a:pt x="492" y="7"/>
                  </a:moveTo>
                  <a:lnTo>
                    <a:pt x="26" y="511"/>
                  </a:lnTo>
                  <a:lnTo>
                    <a:pt x="520" y="140"/>
                  </a:lnTo>
                  <a:lnTo>
                    <a:pt x="492" y="7"/>
                  </a:lnTo>
                  <a:close/>
                  <a:moveTo>
                    <a:pt x="494" y="0"/>
                  </a:moveTo>
                  <a:lnTo>
                    <a:pt x="496" y="0"/>
                  </a:lnTo>
                  <a:lnTo>
                    <a:pt x="497" y="2"/>
                  </a:lnTo>
                  <a:lnTo>
                    <a:pt x="525" y="141"/>
                  </a:lnTo>
                  <a:lnTo>
                    <a:pt x="525" y="143"/>
                  </a:lnTo>
                  <a:lnTo>
                    <a:pt x="524" y="143"/>
                  </a:lnTo>
                  <a:lnTo>
                    <a:pt x="3" y="534"/>
                  </a:lnTo>
                  <a:lnTo>
                    <a:pt x="2" y="536"/>
                  </a:lnTo>
                  <a:lnTo>
                    <a:pt x="0" y="534"/>
                  </a:lnTo>
                  <a:lnTo>
                    <a:pt x="0" y="532"/>
                  </a:lnTo>
                  <a:lnTo>
                    <a:pt x="0" y="531"/>
                  </a:lnTo>
                  <a:lnTo>
                    <a:pt x="492" y="0"/>
                  </a:lnTo>
                  <a:lnTo>
                    <a:pt x="494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8"/>
            <p:cNvSpPr>
              <a:spLocks noEditPoints="1"/>
            </p:cNvSpPr>
            <p:nvPr/>
          </p:nvSpPr>
          <p:spPr bwMode="auto">
            <a:xfrm>
              <a:off x="2758" y="2569"/>
              <a:ext cx="427" cy="198"/>
            </a:xfrm>
            <a:custGeom>
              <a:avLst/>
              <a:gdLst>
                <a:gd name="T0" fmla="*/ 524 w 854"/>
                <a:gd name="T1" fmla="*/ 5 h 396"/>
                <a:gd name="T2" fmla="*/ 14 w 854"/>
                <a:gd name="T3" fmla="*/ 387 h 396"/>
                <a:gd name="T4" fmla="*/ 845 w 854"/>
                <a:gd name="T5" fmla="*/ 247 h 396"/>
                <a:gd name="T6" fmla="*/ 524 w 854"/>
                <a:gd name="T7" fmla="*/ 5 h 396"/>
                <a:gd name="T8" fmla="*/ 524 w 854"/>
                <a:gd name="T9" fmla="*/ 0 h 396"/>
                <a:gd name="T10" fmla="*/ 524 w 854"/>
                <a:gd name="T11" fmla="*/ 0 h 396"/>
                <a:gd name="T12" fmla="*/ 854 w 854"/>
                <a:gd name="T13" fmla="*/ 247 h 396"/>
                <a:gd name="T14" fmla="*/ 854 w 854"/>
                <a:gd name="T15" fmla="*/ 247 h 396"/>
                <a:gd name="T16" fmla="*/ 854 w 854"/>
                <a:gd name="T17" fmla="*/ 249 h 396"/>
                <a:gd name="T18" fmla="*/ 854 w 854"/>
                <a:gd name="T19" fmla="*/ 251 h 396"/>
                <a:gd name="T20" fmla="*/ 852 w 854"/>
                <a:gd name="T21" fmla="*/ 251 h 396"/>
                <a:gd name="T22" fmla="*/ 3 w 854"/>
                <a:gd name="T23" fmla="*/ 396 h 396"/>
                <a:gd name="T24" fmla="*/ 2 w 854"/>
                <a:gd name="T25" fmla="*/ 396 h 396"/>
                <a:gd name="T26" fmla="*/ 0 w 854"/>
                <a:gd name="T27" fmla="*/ 394 h 396"/>
                <a:gd name="T28" fmla="*/ 0 w 854"/>
                <a:gd name="T29" fmla="*/ 394 h 396"/>
                <a:gd name="T30" fmla="*/ 0 w 854"/>
                <a:gd name="T31" fmla="*/ 392 h 396"/>
                <a:gd name="T32" fmla="*/ 0 w 854"/>
                <a:gd name="T33" fmla="*/ 391 h 396"/>
                <a:gd name="T34" fmla="*/ 522 w 854"/>
                <a:gd name="T35" fmla="*/ 0 h 396"/>
                <a:gd name="T36" fmla="*/ 524 w 854"/>
                <a:gd name="T3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4" h="396">
                  <a:moveTo>
                    <a:pt x="524" y="5"/>
                  </a:moveTo>
                  <a:lnTo>
                    <a:pt x="14" y="387"/>
                  </a:lnTo>
                  <a:lnTo>
                    <a:pt x="845" y="247"/>
                  </a:lnTo>
                  <a:lnTo>
                    <a:pt x="524" y="5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854" y="247"/>
                  </a:lnTo>
                  <a:lnTo>
                    <a:pt x="854" y="247"/>
                  </a:lnTo>
                  <a:lnTo>
                    <a:pt x="854" y="249"/>
                  </a:lnTo>
                  <a:lnTo>
                    <a:pt x="854" y="251"/>
                  </a:lnTo>
                  <a:lnTo>
                    <a:pt x="852" y="251"/>
                  </a:lnTo>
                  <a:lnTo>
                    <a:pt x="3" y="396"/>
                  </a:lnTo>
                  <a:lnTo>
                    <a:pt x="2" y="396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92"/>
                  </a:lnTo>
                  <a:lnTo>
                    <a:pt x="0" y="391"/>
                  </a:lnTo>
                  <a:lnTo>
                    <a:pt x="522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2758" y="2692"/>
              <a:ext cx="427" cy="447"/>
            </a:xfrm>
            <a:custGeom>
              <a:avLst/>
              <a:gdLst>
                <a:gd name="T0" fmla="*/ 848 w 854"/>
                <a:gd name="T1" fmla="*/ 7 h 894"/>
                <a:gd name="T2" fmla="*/ 9 w 854"/>
                <a:gd name="T3" fmla="*/ 148 h 894"/>
                <a:gd name="T4" fmla="*/ 799 w 854"/>
                <a:gd name="T5" fmla="*/ 885 h 894"/>
                <a:gd name="T6" fmla="*/ 848 w 854"/>
                <a:gd name="T7" fmla="*/ 7 h 894"/>
                <a:gd name="T8" fmla="*/ 850 w 854"/>
                <a:gd name="T9" fmla="*/ 0 h 894"/>
                <a:gd name="T10" fmla="*/ 854 w 854"/>
                <a:gd name="T11" fmla="*/ 1 h 894"/>
                <a:gd name="T12" fmla="*/ 854 w 854"/>
                <a:gd name="T13" fmla="*/ 3 h 894"/>
                <a:gd name="T14" fmla="*/ 805 w 854"/>
                <a:gd name="T15" fmla="*/ 890 h 894"/>
                <a:gd name="T16" fmla="*/ 805 w 854"/>
                <a:gd name="T17" fmla="*/ 892 h 894"/>
                <a:gd name="T18" fmla="*/ 803 w 854"/>
                <a:gd name="T19" fmla="*/ 894 h 894"/>
                <a:gd name="T20" fmla="*/ 803 w 854"/>
                <a:gd name="T21" fmla="*/ 894 h 894"/>
                <a:gd name="T22" fmla="*/ 799 w 854"/>
                <a:gd name="T23" fmla="*/ 892 h 894"/>
                <a:gd name="T24" fmla="*/ 0 w 854"/>
                <a:gd name="T25" fmla="*/ 148 h 894"/>
                <a:gd name="T26" fmla="*/ 0 w 854"/>
                <a:gd name="T27" fmla="*/ 148 h 894"/>
                <a:gd name="T28" fmla="*/ 0 w 854"/>
                <a:gd name="T29" fmla="*/ 146 h 894"/>
                <a:gd name="T30" fmla="*/ 0 w 854"/>
                <a:gd name="T31" fmla="*/ 145 h 894"/>
                <a:gd name="T32" fmla="*/ 2 w 854"/>
                <a:gd name="T33" fmla="*/ 145 h 894"/>
                <a:gd name="T34" fmla="*/ 850 w 854"/>
                <a:gd name="T3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894">
                  <a:moveTo>
                    <a:pt x="848" y="7"/>
                  </a:moveTo>
                  <a:lnTo>
                    <a:pt x="9" y="148"/>
                  </a:lnTo>
                  <a:lnTo>
                    <a:pt x="799" y="885"/>
                  </a:lnTo>
                  <a:lnTo>
                    <a:pt x="848" y="7"/>
                  </a:lnTo>
                  <a:close/>
                  <a:moveTo>
                    <a:pt x="850" y="0"/>
                  </a:moveTo>
                  <a:lnTo>
                    <a:pt x="854" y="1"/>
                  </a:lnTo>
                  <a:lnTo>
                    <a:pt x="854" y="3"/>
                  </a:lnTo>
                  <a:lnTo>
                    <a:pt x="805" y="890"/>
                  </a:lnTo>
                  <a:lnTo>
                    <a:pt x="805" y="892"/>
                  </a:lnTo>
                  <a:lnTo>
                    <a:pt x="803" y="894"/>
                  </a:lnTo>
                  <a:lnTo>
                    <a:pt x="803" y="894"/>
                  </a:lnTo>
                  <a:lnTo>
                    <a:pt x="799" y="892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3957" y="2097"/>
              <a:ext cx="491" cy="602"/>
            </a:xfrm>
            <a:custGeom>
              <a:avLst/>
              <a:gdLst>
                <a:gd name="T0" fmla="*/ 322 w 983"/>
                <a:gd name="T1" fmla="*/ 0 h 1205"/>
                <a:gd name="T2" fmla="*/ 983 w 983"/>
                <a:gd name="T3" fmla="*/ 279 h 1205"/>
                <a:gd name="T4" fmla="*/ 983 w 983"/>
                <a:gd name="T5" fmla="*/ 286 h 1205"/>
                <a:gd name="T6" fmla="*/ 322 w 983"/>
                <a:gd name="T7" fmla="*/ 7 h 1205"/>
                <a:gd name="T8" fmla="*/ 7 w 983"/>
                <a:gd name="T9" fmla="*/ 1196 h 1205"/>
                <a:gd name="T10" fmla="*/ 981 w 983"/>
                <a:gd name="T11" fmla="*/ 583 h 1205"/>
                <a:gd name="T12" fmla="*/ 981 w 983"/>
                <a:gd name="T13" fmla="*/ 588 h 1205"/>
                <a:gd name="T14" fmla="*/ 4 w 983"/>
                <a:gd name="T15" fmla="*/ 1205 h 1205"/>
                <a:gd name="T16" fmla="*/ 2 w 983"/>
                <a:gd name="T17" fmla="*/ 1205 h 1205"/>
                <a:gd name="T18" fmla="*/ 2 w 983"/>
                <a:gd name="T19" fmla="*/ 1205 h 1205"/>
                <a:gd name="T20" fmla="*/ 0 w 983"/>
                <a:gd name="T21" fmla="*/ 1203 h 1205"/>
                <a:gd name="T22" fmla="*/ 0 w 983"/>
                <a:gd name="T23" fmla="*/ 1201 h 1205"/>
                <a:gd name="T24" fmla="*/ 318 w 983"/>
                <a:gd name="T25" fmla="*/ 2 h 1205"/>
                <a:gd name="T26" fmla="*/ 318 w 983"/>
                <a:gd name="T27" fmla="*/ 0 h 1205"/>
                <a:gd name="T28" fmla="*/ 322 w 983"/>
                <a:gd name="T29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3" h="1205">
                  <a:moveTo>
                    <a:pt x="322" y="0"/>
                  </a:moveTo>
                  <a:lnTo>
                    <a:pt x="983" y="279"/>
                  </a:lnTo>
                  <a:lnTo>
                    <a:pt x="983" y="286"/>
                  </a:lnTo>
                  <a:lnTo>
                    <a:pt x="322" y="7"/>
                  </a:lnTo>
                  <a:lnTo>
                    <a:pt x="7" y="1196"/>
                  </a:lnTo>
                  <a:lnTo>
                    <a:pt x="981" y="583"/>
                  </a:lnTo>
                  <a:lnTo>
                    <a:pt x="981" y="588"/>
                  </a:lnTo>
                  <a:lnTo>
                    <a:pt x="4" y="1205"/>
                  </a:lnTo>
                  <a:lnTo>
                    <a:pt x="2" y="1205"/>
                  </a:lnTo>
                  <a:lnTo>
                    <a:pt x="2" y="1205"/>
                  </a:lnTo>
                  <a:lnTo>
                    <a:pt x="0" y="1203"/>
                  </a:lnTo>
                  <a:lnTo>
                    <a:pt x="0" y="1201"/>
                  </a:lnTo>
                  <a:lnTo>
                    <a:pt x="318" y="2"/>
                  </a:lnTo>
                  <a:lnTo>
                    <a:pt x="318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3957" y="2388"/>
              <a:ext cx="490" cy="311"/>
            </a:xfrm>
            <a:custGeom>
              <a:avLst/>
              <a:gdLst>
                <a:gd name="T0" fmla="*/ 981 w 981"/>
                <a:gd name="T1" fmla="*/ 0 h 622"/>
                <a:gd name="T2" fmla="*/ 981 w 981"/>
                <a:gd name="T3" fmla="*/ 5 h 622"/>
                <a:gd name="T4" fmla="*/ 14 w 981"/>
                <a:gd name="T5" fmla="*/ 615 h 622"/>
                <a:gd name="T6" fmla="*/ 980 w 981"/>
                <a:gd name="T7" fmla="*/ 512 h 622"/>
                <a:gd name="T8" fmla="*/ 980 w 981"/>
                <a:gd name="T9" fmla="*/ 517 h 622"/>
                <a:gd name="T10" fmla="*/ 4 w 981"/>
                <a:gd name="T11" fmla="*/ 622 h 622"/>
                <a:gd name="T12" fmla="*/ 2 w 981"/>
                <a:gd name="T13" fmla="*/ 622 h 622"/>
                <a:gd name="T14" fmla="*/ 2 w 981"/>
                <a:gd name="T15" fmla="*/ 622 h 622"/>
                <a:gd name="T16" fmla="*/ 0 w 981"/>
                <a:gd name="T17" fmla="*/ 620 h 622"/>
                <a:gd name="T18" fmla="*/ 0 w 981"/>
                <a:gd name="T19" fmla="*/ 618 h 622"/>
                <a:gd name="T20" fmla="*/ 2 w 981"/>
                <a:gd name="T21" fmla="*/ 616 h 622"/>
                <a:gd name="T22" fmla="*/ 981 w 981"/>
                <a:gd name="T2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1" h="622">
                  <a:moveTo>
                    <a:pt x="981" y="0"/>
                  </a:moveTo>
                  <a:lnTo>
                    <a:pt x="981" y="5"/>
                  </a:lnTo>
                  <a:lnTo>
                    <a:pt x="14" y="615"/>
                  </a:lnTo>
                  <a:lnTo>
                    <a:pt x="980" y="512"/>
                  </a:lnTo>
                  <a:lnTo>
                    <a:pt x="980" y="517"/>
                  </a:lnTo>
                  <a:lnTo>
                    <a:pt x="4" y="622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0" y="618"/>
                  </a:lnTo>
                  <a:lnTo>
                    <a:pt x="2" y="616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116" y="2097"/>
              <a:ext cx="333" cy="143"/>
            </a:xfrm>
            <a:custGeom>
              <a:avLst/>
              <a:gdLst>
                <a:gd name="T0" fmla="*/ 2 w 667"/>
                <a:gd name="T1" fmla="*/ 0 h 286"/>
                <a:gd name="T2" fmla="*/ 667 w 667"/>
                <a:gd name="T3" fmla="*/ 38 h 286"/>
                <a:gd name="T4" fmla="*/ 667 w 667"/>
                <a:gd name="T5" fmla="*/ 45 h 286"/>
                <a:gd name="T6" fmla="*/ 18 w 667"/>
                <a:gd name="T7" fmla="*/ 7 h 286"/>
                <a:gd name="T8" fmla="*/ 665 w 667"/>
                <a:gd name="T9" fmla="*/ 279 h 286"/>
                <a:gd name="T10" fmla="*/ 665 w 667"/>
                <a:gd name="T11" fmla="*/ 286 h 286"/>
                <a:gd name="T12" fmla="*/ 2 w 667"/>
                <a:gd name="T13" fmla="*/ 5 h 286"/>
                <a:gd name="T14" fmla="*/ 0 w 667"/>
                <a:gd name="T15" fmla="*/ 4 h 286"/>
                <a:gd name="T16" fmla="*/ 0 w 667"/>
                <a:gd name="T17" fmla="*/ 2 h 286"/>
                <a:gd name="T18" fmla="*/ 0 w 667"/>
                <a:gd name="T19" fmla="*/ 0 h 286"/>
                <a:gd name="T20" fmla="*/ 2 w 667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286">
                  <a:moveTo>
                    <a:pt x="2" y="0"/>
                  </a:moveTo>
                  <a:lnTo>
                    <a:pt x="667" y="38"/>
                  </a:lnTo>
                  <a:lnTo>
                    <a:pt x="667" y="45"/>
                  </a:lnTo>
                  <a:lnTo>
                    <a:pt x="18" y="7"/>
                  </a:lnTo>
                  <a:lnTo>
                    <a:pt x="665" y="279"/>
                  </a:lnTo>
                  <a:lnTo>
                    <a:pt x="665" y="28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3"/>
            <p:cNvSpPr>
              <a:spLocks noEditPoints="1"/>
            </p:cNvSpPr>
            <p:nvPr/>
          </p:nvSpPr>
          <p:spPr bwMode="auto">
            <a:xfrm>
              <a:off x="2192" y="2913"/>
              <a:ext cx="491" cy="200"/>
            </a:xfrm>
            <a:custGeom>
              <a:avLst/>
              <a:gdLst>
                <a:gd name="T0" fmla="*/ 964 w 981"/>
                <a:gd name="T1" fmla="*/ 6 h 400"/>
                <a:gd name="T2" fmla="*/ 332 w 981"/>
                <a:gd name="T3" fmla="*/ 9 h 400"/>
                <a:gd name="T4" fmla="*/ 12 w 981"/>
                <a:gd name="T5" fmla="*/ 391 h 400"/>
                <a:gd name="T6" fmla="*/ 964 w 981"/>
                <a:gd name="T7" fmla="*/ 6 h 400"/>
                <a:gd name="T8" fmla="*/ 978 w 981"/>
                <a:gd name="T9" fmla="*/ 0 h 400"/>
                <a:gd name="T10" fmla="*/ 978 w 981"/>
                <a:gd name="T11" fmla="*/ 0 h 400"/>
                <a:gd name="T12" fmla="*/ 979 w 981"/>
                <a:gd name="T13" fmla="*/ 0 h 400"/>
                <a:gd name="T14" fmla="*/ 981 w 981"/>
                <a:gd name="T15" fmla="*/ 2 h 400"/>
                <a:gd name="T16" fmla="*/ 981 w 981"/>
                <a:gd name="T17" fmla="*/ 6 h 400"/>
                <a:gd name="T18" fmla="*/ 979 w 981"/>
                <a:gd name="T19" fmla="*/ 6 h 400"/>
                <a:gd name="T20" fmla="*/ 4 w 981"/>
                <a:gd name="T21" fmla="*/ 400 h 400"/>
                <a:gd name="T22" fmla="*/ 2 w 981"/>
                <a:gd name="T23" fmla="*/ 400 h 400"/>
                <a:gd name="T24" fmla="*/ 0 w 981"/>
                <a:gd name="T25" fmla="*/ 400 h 400"/>
                <a:gd name="T26" fmla="*/ 0 w 981"/>
                <a:gd name="T27" fmla="*/ 400 h 400"/>
                <a:gd name="T28" fmla="*/ 0 w 981"/>
                <a:gd name="T29" fmla="*/ 398 h 400"/>
                <a:gd name="T30" fmla="*/ 0 w 981"/>
                <a:gd name="T31" fmla="*/ 397 h 400"/>
                <a:gd name="T32" fmla="*/ 328 w 981"/>
                <a:gd name="T33" fmla="*/ 4 h 400"/>
                <a:gd name="T34" fmla="*/ 330 w 981"/>
                <a:gd name="T35" fmla="*/ 2 h 400"/>
                <a:gd name="T36" fmla="*/ 978 w 981"/>
                <a:gd name="T3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1" h="400">
                  <a:moveTo>
                    <a:pt x="964" y="6"/>
                  </a:moveTo>
                  <a:lnTo>
                    <a:pt x="332" y="9"/>
                  </a:lnTo>
                  <a:lnTo>
                    <a:pt x="12" y="391"/>
                  </a:lnTo>
                  <a:lnTo>
                    <a:pt x="964" y="6"/>
                  </a:lnTo>
                  <a:close/>
                  <a:moveTo>
                    <a:pt x="978" y="0"/>
                  </a:moveTo>
                  <a:lnTo>
                    <a:pt x="978" y="0"/>
                  </a:lnTo>
                  <a:lnTo>
                    <a:pt x="979" y="0"/>
                  </a:lnTo>
                  <a:lnTo>
                    <a:pt x="981" y="2"/>
                  </a:lnTo>
                  <a:lnTo>
                    <a:pt x="981" y="6"/>
                  </a:lnTo>
                  <a:lnTo>
                    <a:pt x="979" y="6"/>
                  </a:lnTo>
                  <a:lnTo>
                    <a:pt x="4" y="400"/>
                  </a:lnTo>
                  <a:lnTo>
                    <a:pt x="2" y="400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328" y="4"/>
                  </a:lnTo>
                  <a:lnTo>
                    <a:pt x="330" y="2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2192" y="2913"/>
              <a:ext cx="491" cy="520"/>
            </a:xfrm>
            <a:custGeom>
              <a:avLst/>
              <a:gdLst>
                <a:gd name="T0" fmla="*/ 974 w 981"/>
                <a:gd name="T1" fmla="*/ 7 h 1041"/>
                <a:gd name="T2" fmla="*/ 7 w 981"/>
                <a:gd name="T3" fmla="*/ 398 h 1041"/>
                <a:gd name="T4" fmla="*/ 789 w 981"/>
                <a:gd name="T5" fmla="*/ 1034 h 1041"/>
                <a:gd name="T6" fmla="*/ 974 w 981"/>
                <a:gd name="T7" fmla="*/ 7 h 1041"/>
                <a:gd name="T8" fmla="*/ 979 w 981"/>
                <a:gd name="T9" fmla="*/ 0 h 1041"/>
                <a:gd name="T10" fmla="*/ 979 w 981"/>
                <a:gd name="T11" fmla="*/ 0 h 1041"/>
                <a:gd name="T12" fmla="*/ 981 w 981"/>
                <a:gd name="T13" fmla="*/ 2 h 1041"/>
                <a:gd name="T14" fmla="*/ 981 w 981"/>
                <a:gd name="T15" fmla="*/ 4 h 1041"/>
                <a:gd name="T16" fmla="*/ 794 w 981"/>
                <a:gd name="T17" fmla="*/ 1039 h 1041"/>
                <a:gd name="T18" fmla="*/ 794 w 981"/>
                <a:gd name="T19" fmla="*/ 1041 h 1041"/>
                <a:gd name="T20" fmla="*/ 793 w 981"/>
                <a:gd name="T21" fmla="*/ 1041 h 1041"/>
                <a:gd name="T22" fmla="*/ 791 w 981"/>
                <a:gd name="T23" fmla="*/ 1041 h 1041"/>
                <a:gd name="T24" fmla="*/ 789 w 981"/>
                <a:gd name="T25" fmla="*/ 1041 h 1041"/>
                <a:gd name="T26" fmla="*/ 0 w 981"/>
                <a:gd name="T27" fmla="*/ 400 h 1041"/>
                <a:gd name="T28" fmla="*/ 0 w 981"/>
                <a:gd name="T29" fmla="*/ 398 h 1041"/>
                <a:gd name="T30" fmla="*/ 0 w 981"/>
                <a:gd name="T31" fmla="*/ 397 h 1041"/>
                <a:gd name="T32" fmla="*/ 0 w 981"/>
                <a:gd name="T33" fmla="*/ 397 h 1041"/>
                <a:gd name="T34" fmla="*/ 2 w 981"/>
                <a:gd name="T35" fmla="*/ 395 h 1041"/>
                <a:gd name="T36" fmla="*/ 978 w 981"/>
                <a:gd name="T37" fmla="*/ 0 h 1041"/>
                <a:gd name="T38" fmla="*/ 979 w 981"/>
                <a:gd name="T39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1" h="1041">
                  <a:moveTo>
                    <a:pt x="974" y="7"/>
                  </a:moveTo>
                  <a:lnTo>
                    <a:pt x="7" y="398"/>
                  </a:lnTo>
                  <a:lnTo>
                    <a:pt x="789" y="1034"/>
                  </a:lnTo>
                  <a:lnTo>
                    <a:pt x="974" y="7"/>
                  </a:lnTo>
                  <a:close/>
                  <a:moveTo>
                    <a:pt x="979" y="0"/>
                  </a:moveTo>
                  <a:lnTo>
                    <a:pt x="979" y="0"/>
                  </a:lnTo>
                  <a:lnTo>
                    <a:pt x="981" y="2"/>
                  </a:lnTo>
                  <a:lnTo>
                    <a:pt x="981" y="4"/>
                  </a:lnTo>
                  <a:lnTo>
                    <a:pt x="794" y="1039"/>
                  </a:lnTo>
                  <a:lnTo>
                    <a:pt x="794" y="1041"/>
                  </a:lnTo>
                  <a:lnTo>
                    <a:pt x="793" y="1041"/>
                  </a:lnTo>
                  <a:lnTo>
                    <a:pt x="791" y="1041"/>
                  </a:lnTo>
                  <a:lnTo>
                    <a:pt x="789" y="1041"/>
                  </a:lnTo>
                  <a:lnTo>
                    <a:pt x="0" y="400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2" y="395"/>
                  </a:lnTo>
                  <a:lnTo>
                    <a:pt x="978" y="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5"/>
            <p:cNvSpPr>
              <a:spLocks noEditPoints="1"/>
            </p:cNvSpPr>
            <p:nvPr/>
          </p:nvSpPr>
          <p:spPr bwMode="auto">
            <a:xfrm>
              <a:off x="2355" y="2764"/>
              <a:ext cx="406" cy="153"/>
            </a:xfrm>
            <a:custGeom>
              <a:avLst/>
              <a:gdLst>
                <a:gd name="T0" fmla="*/ 802 w 811"/>
                <a:gd name="T1" fmla="*/ 7 h 305"/>
                <a:gd name="T2" fmla="*/ 19 w 811"/>
                <a:gd name="T3" fmla="*/ 298 h 305"/>
                <a:gd name="T4" fmla="*/ 649 w 811"/>
                <a:gd name="T5" fmla="*/ 296 h 305"/>
                <a:gd name="T6" fmla="*/ 802 w 811"/>
                <a:gd name="T7" fmla="*/ 7 h 305"/>
                <a:gd name="T8" fmla="*/ 809 w 811"/>
                <a:gd name="T9" fmla="*/ 0 h 305"/>
                <a:gd name="T10" fmla="*/ 811 w 811"/>
                <a:gd name="T11" fmla="*/ 0 h 305"/>
                <a:gd name="T12" fmla="*/ 811 w 811"/>
                <a:gd name="T13" fmla="*/ 1 h 305"/>
                <a:gd name="T14" fmla="*/ 811 w 811"/>
                <a:gd name="T15" fmla="*/ 3 h 305"/>
                <a:gd name="T16" fmla="*/ 654 w 811"/>
                <a:gd name="T17" fmla="*/ 300 h 305"/>
                <a:gd name="T18" fmla="*/ 652 w 811"/>
                <a:gd name="T19" fmla="*/ 302 h 305"/>
                <a:gd name="T20" fmla="*/ 651 w 811"/>
                <a:gd name="T21" fmla="*/ 302 h 305"/>
                <a:gd name="T22" fmla="*/ 3 w 811"/>
                <a:gd name="T23" fmla="*/ 305 h 305"/>
                <a:gd name="T24" fmla="*/ 3 w 811"/>
                <a:gd name="T25" fmla="*/ 305 h 305"/>
                <a:gd name="T26" fmla="*/ 1 w 811"/>
                <a:gd name="T27" fmla="*/ 303 h 305"/>
                <a:gd name="T28" fmla="*/ 0 w 811"/>
                <a:gd name="T29" fmla="*/ 302 h 305"/>
                <a:gd name="T30" fmla="*/ 1 w 811"/>
                <a:gd name="T31" fmla="*/ 300 h 305"/>
                <a:gd name="T32" fmla="*/ 1 w 811"/>
                <a:gd name="T33" fmla="*/ 300 h 305"/>
                <a:gd name="T34" fmla="*/ 808 w 811"/>
                <a:gd name="T35" fmla="*/ 0 h 305"/>
                <a:gd name="T36" fmla="*/ 809 w 811"/>
                <a:gd name="T3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1" h="305">
                  <a:moveTo>
                    <a:pt x="802" y="7"/>
                  </a:moveTo>
                  <a:lnTo>
                    <a:pt x="19" y="298"/>
                  </a:lnTo>
                  <a:lnTo>
                    <a:pt x="649" y="296"/>
                  </a:lnTo>
                  <a:lnTo>
                    <a:pt x="802" y="7"/>
                  </a:lnTo>
                  <a:close/>
                  <a:moveTo>
                    <a:pt x="809" y="0"/>
                  </a:moveTo>
                  <a:lnTo>
                    <a:pt x="811" y="0"/>
                  </a:lnTo>
                  <a:lnTo>
                    <a:pt x="811" y="1"/>
                  </a:lnTo>
                  <a:lnTo>
                    <a:pt x="811" y="3"/>
                  </a:lnTo>
                  <a:lnTo>
                    <a:pt x="654" y="300"/>
                  </a:lnTo>
                  <a:lnTo>
                    <a:pt x="652" y="302"/>
                  </a:lnTo>
                  <a:lnTo>
                    <a:pt x="651" y="302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1" y="303"/>
                  </a:lnTo>
                  <a:lnTo>
                    <a:pt x="0" y="302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808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2587" y="2913"/>
              <a:ext cx="574" cy="520"/>
            </a:xfrm>
            <a:custGeom>
              <a:avLst/>
              <a:gdLst>
                <a:gd name="T0" fmla="*/ 192 w 1149"/>
                <a:gd name="T1" fmla="*/ 7 h 1041"/>
                <a:gd name="T2" fmla="*/ 7 w 1149"/>
                <a:gd name="T3" fmla="*/ 1034 h 1041"/>
                <a:gd name="T4" fmla="*/ 1140 w 1149"/>
                <a:gd name="T5" fmla="*/ 449 h 1041"/>
                <a:gd name="T6" fmla="*/ 192 w 1149"/>
                <a:gd name="T7" fmla="*/ 7 h 1041"/>
                <a:gd name="T8" fmla="*/ 190 w 1149"/>
                <a:gd name="T9" fmla="*/ 0 h 1041"/>
                <a:gd name="T10" fmla="*/ 1147 w 1149"/>
                <a:gd name="T11" fmla="*/ 447 h 1041"/>
                <a:gd name="T12" fmla="*/ 1149 w 1149"/>
                <a:gd name="T13" fmla="*/ 447 h 1041"/>
                <a:gd name="T14" fmla="*/ 1149 w 1149"/>
                <a:gd name="T15" fmla="*/ 449 h 1041"/>
                <a:gd name="T16" fmla="*/ 1149 w 1149"/>
                <a:gd name="T17" fmla="*/ 451 h 1041"/>
                <a:gd name="T18" fmla="*/ 1147 w 1149"/>
                <a:gd name="T19" fmla="*/ 453 h 1041"/>
                <a:gd name="T20" fmla="*/ 4 w 1149"/>
                <a:gd name="T21" fmla="*/ 1041 h 1041"/>
                <a:gd name="T22" fmla="*/ 2 w 1149"/>
                <a:gd name="T23" fmla="*/ 1041 h 1041"/>
                <a:gd name="T24" fmla="*/ 0 w 1149"/>
                <a:gd name="T25" fmla="*/ 1041 h 1041"/>
                <a:gd name="T26" fmla="*/ 0 w 1149"/>
                <a:gd name="T27" fmla="*/ 1039 h 1041"/>
                <a:gd name="T28" fmla="*/ 0 w 1149"/>
                <a:gd name="T29" fmla="*/ 1037 h 1041"/>
                <a:gd name="T30" fmla="*/ 187 w 1149"/>
                <a:gd name="T31" fmla="*/ 2 h 1041"/>
                <a:gd name="T32" fmla="*/ 189 w 1149"/>
                <a:gd name="T33" fmla="*/ 0 h 1041"/>
                <a:gd name="T34" fmla="*/ 190 w 1149"/>
                <a:gd name="T35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9" h="1041">
                  <a:moveTo>
                    <a:pt x="192" y="7"/>
                  </a:moveTo>
                  <a:lnTo>
                    <a:pt x="7" y="1034"/>
                  </a:lnTo>
                  <a:lnTo>
                    <a:pt x="1140" y="449"/>
                  </a:lnTo>
                  <a:lnTo>
                    <a:pt x="192" y="7"/>
                  </a:lnTo>
                  <a:close/>
                  <a:moveTo>
                    <a:pt x="190" y="0"/>
                  </a:moveTo>
                  <a:lnTo>
                    <a:pt x="1147" y="447"/>
                  </a:lnTo>
                  <a:lnTo>
                    <a:pt x="1149" y="447"/>
                  </a:lnTo>
                  <a:lnTo>
                    <a:pt x="1149" y="449"/>
                  </a:lnTo>
                  <a:lnTo>
                    <a:pt x="1149" y="451"/>
                  </a:lnTo>
                  <a:lnTo>
                    <a:pt x="1147" y="453"/>
                  </a:lnTo>
                  <a:lnTo>
                    <a:pt x="4" y="1041"/>
                  </a:lnTo>
                  <a:lnTo>
                    <a:pt x="2" y="1041"/>
                  </a:lnTo>
                  <a:lnTo>
                    <a:pt x="0" y="1041"/>
                  </a:lnTo>
                  <a:lnTo>
                    <a:pt x="0" y="1039"/>
                  </a:lnTo>
                  <a:lnTo>
                    <a:pt x="0" y="1037"/>
                  </a:lnTo>
                  <a:lnTo>
                    <a:pt x="187" y="2"/>
                  </a:lnTo>
                  <a:lnTo>
                    <a:pt x="18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2680" y="2764"/>
              <a:ext cx="481" cy="375"/>
            </a:xfrm>
            <a:custGeom>
              <a:avLst/>
              <a:gdLst>
                <a:gd name="T0" fmla="*/ 160 w 962"/>
                <a:gd name="T1" fmla="*/ 7 h 749"/>
                <a:gd name="T2" fmla="*/ 7 w 962"/>
                <a:gd name="T3" fmla="*/ 298 h 749"/>
                <a:gd name="T4" fmla="*/ 944 w 962"/>
                <a:gd name="T5" fmla="*/ 735 h 749"/>
                <a:gd name="T6" fmla="*/ 160 w 962"/>
                <a:gd name="T7" fmla="*/ 7 h 749"/>
                <a:gd name="T8" fmla="*/ 159 w 962"/>
                <a:gd name="T9" fmla="*/ 0 h 749"/>
                <a:gd name="T10" fmla="*/ 160 w 962"/>
                <a:gd name="T11" fmla="*/ 0 h 749"/>
                <a:gd name="T12" fmla="*/ 962 w 962"/>
                <a:gd name="T13" fmla="*/ 743 h 749"/>
                <a:gd name="T14" fmla="*/ 962 w 962"/>
                <a:gd name="T15" fmla="*/ 745 h 749"/>
                <a:gd name="T16" fmla="*/ 962 w 962"/>
                <a:gd name="T17" fmla="*/ 747 h 749"/>
                <a:gd name="T18" fmla="*/ 960 w 962"/>
                <a:gd name="T19" fmla="*/ 749 h 749"/>
                <a:gd name="T20" fmla="*/ 960 w 962"/>
                <a:gd name="T21" fmla="*/ 749 h 749"/>
                <a:gd name="T22" fmla="*/ 958 w 962"/>
                <a:gd name="T23" fmla="*/ 749 h 749"/>
                <a:gd name="T24" fmla="*/ 2 w 962"/>
                <a:gd name="T25" fmla="*/ 302 h 749"/>
                <a:gd name="T26" fmla="*/ 0 w 962"/>
                <a:gd name="T27" fmla="*/ 300 h 749"/>
                <a:gd name="T28" fmla="*/ 0 w 962"/>
                <a:gd name="T29" fmla="*/ 298 h 749"/>
                <a:gd name="T30" fmla="*/ 157 w 962"/>
                <a:gd name="T31" fmla="*/ 0 h 749"/>
                <a:gd name="T32" fmla="*/ 157 w 962"/>
                <a:gd name="T33" fmla="*/ 0 h 749"/>
                <a:gd name="T34" fmla="*/ 159 w 962"/>
                <a:gd name="T3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2" h="749">
                  <a:moveTo>
                    <a:pt x="160" y="7"/>
                  </a:moveTo>
                  <a:lnTo>
                    <a:pt x="7" y="298"/>
                  </a:lnTo>
                  <a:lnTo>
                    <a:pt x="944" y="735"/>
                  </a:lnTo>
                  <a:lnTo>
                    <a:pt x="160" y="7"/>
                  </a:lnTo>
                  <a:close/>
                  <a:moveTo>
                    <a:pt x="159" y="0"/>
                  </a:moveTo>
                  <a:lnTo>
                    <a:pt x="160" y="0"/>
                  </a:lnTo>
                  <a:lnTo>
                    <a:pt x="962" y="743"/>
                  </a:lnTo>
                  <a:lnTo>
                    <a:pt x="962" y="745"/>
                  </a:lnTo>
                  <a:lnTo>
                    <a:pt x="962" y="747"/>
                  </a:lnTo>
                  <a:lnTo>
                    <a:pt x="960" y="749"/>
                  </a:lnTo>
                  <a:lnTo>
                    <a:pt x="960" y="749"/>
                  </a:lnTo>
                  <a:lnTo>
                    <a:pt x="958" y="749"/>
                  </a:lnTo>
                  <a:lnTo>
                    <a:pt x="2" y="302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4274" y="2776"/>
              <a:ext cx="171" cy="164"/>
            </a:xfrm>
            <a:custGeom>
              <a:avLst/>
              <a:gdLst>
                <a:gd name="T0" fmla="*/ 342 w 342"/>
                <a:gd name="T1" fmla="*/ 0 h 328"/>
                <a:gd name="T2" fmla="*/ 342 w 342"/>
                <a:gd name="T3" fmla="*/ 7 h 328"/>
                <a:gd name="T4" fmla="*/ 9 w 342"/>
                <a:gd name="T5" fmla="*/ 198 h 328"/>
                <a:gd name="T6" fmla="*/ 340 w 342"/>
                <a:gd name="T7" fmla="*/ 321 h 328"/>
                <a:gd name="T8" fmla="*/ 340 w 342"/>
                <a:gd name="T9" fmla="*/ 328 h 328"/>
                <a:gd name="T10" fmla="*/ 2 w 342"/>
                <a:gd name="T11" fmla="*/ 201 h 328"/>
                <a:gd name="T12" fmla="*/ 0 w 342"/>
                <a:gd name="T13" fmla="*/ 201 h 328"/>
                <a:gd name="T14" fmla="*/ 0 w 342"/>
                <a:gd name="T15" fmla="*/ 199 h 328"/>
                <a:gd name="T16" fmla="*/ 0 w 342"/>
                <a:gd name="T17" fmla="*/ 198 h 328"/>
                <a:gd name="T18" fmla="*/ 2 w 342"/>
                <a:gd name="T19" fmla="*/ 196 h 328"/>
                <a:gd name="T20" fmla="*/ 342 w 342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328">
                  <a:moveTo>
                    <a:pt x="342" y="0"/>
                  </a:moveTo>
                  <a:lnTo>
                    <a:pt x="342" y="7"/>
                  </a:lnTo>
                  <a:lnTo>
                    <a:pt x="9" y="198"/>
                  </a:lnTo>
                  <a:lnTo>
                    <a:pt x="340" y="321"/>
                  </a:lnTo>
                  <a:lnTo>
                    <a:pt x="340" y="32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8"/>
                  </a:lnTo>
                  <a:lnTo>
                    <a:pt x="2" y="19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2967" y="1604"/>
              <a:ext cx="327" cy="220"/>
            </a:xfrm>
            <a:custGeom>
              <a:avLst/>
              <a:gdLst>
                <a:gd name="T0" fmla="*/ 653 w 655"/>
                <a:gd name="T1" fmla="*/ 0 h 440"/>
                <a:gd name="T2" fmla="*/ 655 w 655"/>
                <a:gd name="T3" fmla="*/ 0 h 440"/>
                <a:gd name="T4" fmla="*/ 655 w 655"/>
                <a:gd name="T5" fmla="*/ 2 h 440"/>
                <a:gd name="T6" fmla="*/ 655 w 655"/>
                <a:gd name="T7" fmla="*/ 4 h 440"/>
                <a:gd name="T8" fmla="*/ 4 w 655"/>
                <a:gd name="T9" fmla="*/ 440 h 440"/>
                <a:gd name="T10" fmla="*/ 2 w 655"/>
                <a:gd name="T11" fmla="*/ 440 h 440"/>
                <a:gd name="T12" fmla="*/ 0 w 655"/>
                <a:gd name="T13" fmla="*/ 440 h 440"/>
                <a:gd name="T14" fmla="*/ 0 w 655"/>
                <a:gd name="T15" fmla="*/ 439 h 440"/>
                <a:gd name="T16" fmla="*/ 0 w 655"/>
                <a:gd name="T17" fmla="*/ 437 h 440"/>
                <a:gd name="T18" fmla="*/ 0 w 655"/>
                <a:gd name="T19" fmla="*/ 435 h 440"/>
                <a:gd name="T20" fmla="*/ 651 w 655"/>
                <a:gd name="T21" fmla="*/ 0 h 440"/>
                <a:gd name="T22" fmla="*/ 653 w 655"/>
                <a:gd name="T23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5" h="440">
                  <a:moveTo>
                    <a:pt x="653" y="0"/>
                  </a:moveTo>
                  <a:lnTo>
                    <a:pt x="655" y="0"/>
                  </a:lnTo>
                  <a:lnTo>
                    <a:pt x="655" y="2"/>
                  </a:lnTo>
                  <a:lnTo>
                    <a:pt x="655" y="4"/>
                  </a:lnTo>
                  <a:lnTo>
                    <a:pt x="4" y="440"/>
                  </a:lnTo>
                  <a:lnTo>
                    <a:pt x="2" y="440"/>
                  </a:lnTo>
                  <a:lnTo>
                    <a:pt x="0" y="440"/>
                  </a:lnTo>
                  <a:lnTo>
                    <a:pt x="0" y="439"/>
                  </a:lnTo>
                  <a:lnTo>
                    <a:pt x="0" y="437"/>
                  </a:lnTo>
                  <a:lnTo>
                    <a:pt x="0" y="435"/>
                  </a:lnTo>
                  <a:lnTo>
                    <a:pt x="651" y="0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2967" y="1604"/>
              <a:ext cx="328" cy="318"/>
            </a:xfrm>
            <a:custGeom>
              <a:avLst/>
              <a:gdLst>
                <a:gd name="T0" fmla="*/ 649 w 656"/>
                <a:gd name="T1" fmla="*/ 7 h 636"/>
                <a:gd name="T2" fmla="*/ 9 w 656"/>
                <a:gd name="T3" fmla="*/ 437 h 636"/>
                <a:gd name="T4" fmla="*/ 649 w 656"/>
                <a:gd name="T5" fmla="*/ 629 h 636"/>
                <a:gd name="T6" fmla="*/ 649 w 656"/>
                <a:gd name="T7" fmla="*/ 7 h 636"/>
                <a:gd name="T8" fmla="*/ 653 w 656"/>
                <a:gd name="T9" fmla="*/ 0 h 636"/>
                <a:gd name="T10" fmla="*/ 655 w 656"/>
                <a:gd name="T11" fmla="*/ 0 h 636"/>
                <a:gd name="T12" fmla="*/ 655 w 656"/>
                <a:gd name="T13" fmla="*/ 0 h 636"/>
                <a:gd name="T14" fmla="*/ 655 w 656"/>
                <a:gd name="T15" fmla="*/ 2 h 636"/>
                <a:gd name="T16" fmla="*/ 656 w 656"/>
                <a:gd name="T17" fmla="*/ 634 h 636"/>
                <a:gd name="T18" fmla="*/ 656 w 656"/>
                <a:gd name="T19" fmla="*/ 634 h 636"/>
                <a:gd name="T20" fmla="*/ 655 w 656"/>
                <a:gd name="T21" fmla="*/ 636 h 636"/>
                <a:gd name="T22" fmla="*/ 653 w 656"/>
                <a:gd name="T23" fmla="*/ 636 h 636"/>
                <a:gd name="T24" fmla="*/ 653 w 656"/>
                <a:gd name="T25" fmla="*/ 636 h 636"/>
                <a:gd name="T26" fmla="*/ 2 w 656"/>
                <a:gd name="T27" fmla="*/ 440 h 636"/>
                <a:gd name="T28" fmla="*/ 0 w 656"/>
                <a:gd name="T29" fmla="*/ 439 h 636"/>
                <a:gd name="T30" fmla="*/ 0 w 656"/>
                <a:gd name="T31" fmla="*/ 439 h 636"/>
                <a:gd name="T32" fmla="*/ 0 w 656"/>
                <a:gd name="T33" fmla="*/ 437 h 636"/>
                <a:gd name="T34" fmla="*/ 0 w 656"/>
                <a:gd name="T35" fmla="*/ 435 h 636"/>
                <a:gd name="T36" fmla="*/ 651 w 656"/>
                <a:gd name="T37" fmla="*/ 0 h 636"/>
                <a:gd name="T38" fmla="*/ 653 w 656"/>
                <a:gd name="T3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6" h="636">
                  <a:moveTo>
                    <a:pt x="649" y="7"/>
                  </a:moveTo>
                  <a:lnTo>
                    <a:pt x="9" y="437"/>
                  </a:lnTo>
                  <a:lnTo>
                    <a:pt x="649" y="629"/>
                  </a:lnTo>
                  <a:lnTo>
                    <a:pt x="649" y="7"/>
                  </a:lnTo>
                  <a:close/>
                  <a:moveTo>
                    <a:pt x="653" y="0"/>
                  </a:moveTo>
                  <a:lnTo>
                    <a:pt x="655" y="0"/>
                  </a:lnTo>
                  <a:lnTo>
                    <a:pt x="655" y="0"/>
                  </a:lnTo>
                  <a:lnTo>
                    <a:pt x="655" y="2"/>
                  </a:lnTo>
                  <a:lnTo>
                    <a:pt x="656" y="634"/>
                  </a:lnTo>
                  <a:lnTo>
                    <a:pt x="656" y="634"/>
                  </a:lnTo>
                  <a:lnTo>
                    <a:pt x="655" y="636"/>
                  </a:lnTo>
                  <a:lnTo>
                    <a:pt x="653" y="636"/>
                  </a:lnTo>
                  <a:lnTo>
                    <a:pt x="653" y="636"/>
                  </a:lnTo>
                  <a:lnTo>
                    <a:pt x="2" y="44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37"/>
                  </a:lnTo>
                  <a:lnTo>
                    <a:pt x="0" y="435"/>
                  </a:lnTo>
                  <a:lnTo>
                    <a:pt x="651" y="0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3292" y="1604"/>
              <a:ext cx="326" cy="318"/>
            </a:xfrm>
            <a:custGeom>
              <a:avLst/>
              <a:gdLst>
                <a:gd name="T0" fmla="*/ 6 w 653"/>
                <a:gd name="T1" fmla="*/ 7 h 636"/>
                <a:gd name="T2" fmla="*/ 7 w 653"/>
                <a:gd name="T3" fmla="*/ 629 h 636"/>
                <a:gd name="T4" fmla="*/ 643 w 653"/>
                <a:gd name="T5" fmla="*/ 343 h 636"/>
                <a:gd name="T6" fmla="*/ 6 w 653"/>
                <a:gd name="T7" fmla="*/ 7 h 636"/>
                <a:gd name="T8" fmla="*/ 4 w 653"/>
                <a:gd name="T9" fmla="*/ 0 h 636"/>
                <a:gd name="T10" fmla="*/ 6 w 653"/>
                <a:gd name="T11" fmla="*/ 0 h 636"/>
                <a:gd name="T12" fmla="*/ 652 w 653"/>
                <a:gd name="T13" fmla="*/ 341 h 636"/>
                <a:gd name="T14" fmla="*/ 652 w 653"/>
                <a:gd name="T15" fmla="*/ 343 h 636"/>
                <a:gd name="T16" fmla="*/ 653 w 653"/>
                <a:gd name="T17" fmla="*/ 344 h 636"/>
                <a:gd name="T18" fmla="*/ 652 w 653"/>
                <a:gd name="T19" fmla="*/ 344 h 636"/>
                <a:gd name="T20" fmla="*/ 652 w 653"/>
                <a:gd name="T21" fmla="*/ 346 h 636"/>
                <a:gd name="T22" fmla="*/ 6 w 653"/>
                <a:gd name="T23" fmla="*/ 636 h 636"/>
                <a:gd name="T24" fmla="*/ 4 w 653"/>
                <a:gd name="T25" fmla="*/ 636 h 636"/>
                <a:gd name="T26" fmla="*/ 2 w 653"/>
                <a:gd name="T27" fmla="*/ 636 h 636"/>
                <a:gd name="T28" fmla="*/ 2 w 653"/>
                <a:gd name="T29" fmla="*/ 634 h 636"/>
                <a:gd name="T30" fmla="*/ 0 w 653"/>
                <a:gd name="T31" fmla="*/ 634 h 636"/>
                <a:gd name="T32" fmla="*/ 0 w 653"/>
                <a:gd name="T33" fmla="*/ 2 h 636"/>
                <a:gd name="T34" fmla="*/ 0 w 653"/>
                <a:gd name="T35" fmla="*/ 0 h 636"/>
                <a:gd name="T36" fmla="*/ 2 w 653"/>
                <a:gd name="T37" fmla="*/ 0 h 636"/>
                <a:gd name="T38" fmla="*/ 4 w 653"/>
                <a:gd name="T3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3" h="636">
                  <a:moveTo>
                    <a:pt x="6" y="7"/>
                  </a:moveTo>
                  <a:lnTo>
                    <a:pt x="7" y="629"/>
                  </a:lnTo>
                  <a:lnTo>
                    <a:pt x="643" y="343"/>
                  </a:lnTo>
                  <a:lnTo>
                    <a:pt x="6" y="7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52" y="341"/>
                  </a:lnTo>
                  <a:lnTo>
                    <a:pt x="652" y="343"/>
                  </a:lnTo>
                  <a:lnTo>
                    <a:pt x="653" y="344"/>
                  </a:lnTo>
                  <a:lnTo>
                    <a:pt x="652" y="344"/>
                  </a:lnTo>
                  <a:lnTo>
                    <a:pt x="652" y="346"/>
                  </a:lnTo>
                  <a:lnTo>
                    <a:pt x="6" y="636"/>
                  </a:lnTo>
                  <a:lnTo>
                    <a:pt x="4" y="636"/>
                  </a:lnTo>
                  <a:lnTo>
                    <a:pt x="2" y="636"/>
                  </a:lnTo>
                  <a:lnTo>
                    <a:pt x="2" y="634"/>
                  </a:lnTo>
                  <a:lnTo>
                    <a:pt x="0" y="63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2"/>
            <p:cNvSpPr>
              <a:spLocks noEditPoints="1"/>
            </p:cNvSpPr>
            <p:nvPr/>
          </p:nvSpPr>
          <p:spPr bwMode="auto">
            <a:xfrm>
              <a:off x="3292" y="1135"/>
              <a:ext cx="326" cy="642"/>
            </a:xfrm>
            <a:custGeom>
              <a:avLst/>
              <a:gdLst>
                <a:gd name="T0" fmla="*/ 341 w 653"/>
                <a:gd name="T1" fmla="*/ 12 h 1285"/>
                <a:gd name="T2" fmla="*/ 7 w 653"/>
                <a:gd name="T3" fmla="*/ 939 h 1285"/>
                <a:gd name="T4" fmla="*/ 646 w 653"/>
                <a:gd name="T5" fmla="*/ 1276 h 1285"/>
                <a:gd name="T6" fmla="*/ 341 w 653"/>
                <a:gd name="T7" fmla="*/ 12 h 1285"/>
                <a:gd name="T8" fmla="*/ 343 w 653"/>
                <a:gd name="T9" fmla="*/ 0 h 1285"/>
                <a:gd name="T10" fmla="*/ 344 w 653"/>
                <a:gd name="T11" fmla="*/ 0 h 1285"/>
                <a:gd name="T12" fmla="*/ 344 w 653"/>
                <a:gd name="T13" fmla="*/ 2 h 1285"/>
                <a:gd name="T14" fmla="*/ 653 w 653"/>
                <a:gd name="T15" fmla="*/ 1282 h 1285"/>
                <a:gd name="T16" fmla="*/ 653 w 653"/>
                <a:gd name="T17" fmla="*/ 1283 h 1285"/>
                <a:gd name="T18" fmla="*/ 652 w 653"/>
                <a:gd name="T19" fmla="*/ 1285 h 1285"/>
                <a:gd name="T20" fmla="*/ 650 w 653"/>
                <a:gd name="T21" fmla="*/ 1285 h 1285"/>
                <a:gd name="T22" fmla="*/ 648 w 653"/>
                <a:gd name="T23" fmla="*/ 1285 h 1285"/>
                <a:gd name="T24" fmla="*/ 2 w 653"/>
                <a:gd name="T25" fmla="*/ 945 h 1285"/>
                <a:gd name="T26" fmla="*/ 0 w 653"/>
                <a:gd name="T27" fmla="*/ 943 h 1285"/>
                <a:gd name="T28" fmla="*/ 0 w 653"/>
                <a:gd name="T29" fmla="*/ 941 h 1285"/>
                <a:gd name="T30" fmla="*/ 339 w 653"/>
                <a:gd name="T31" fmla="*/ 2 h 1285"/>
                <a:gd name="T32" fmla="*/ 341 w 653"/>
                <a:gd name="T33" fmla="*/ 0 h 1285"/>
                <a:gd name="T34" fmla="*/ 343 w 653"/>
                <a:gd name="T3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1285">
                  <a:moveTo>
                    <a:pt x="341" y="12"/>
                  </a:moveTo>
                  <a:lnTo>
                    <a:pt x="7" y="939"/>
                  </a:lnTo>
                  <a:lnTo>
                    <a:pt x="646" y="1276"/>
                  </a:lnTo>
                  <a:lnTo>
                    <a:pt x="341" y="12"/>
                  </a:lnTo>
                  <a:close/>
                  <a:moveTo>
                    <a:pt x="343" y="0"/>
                  </a:moveTo>
                  <a:lnTo>
                    <a:pt x="344" y="0"/>
                  </a:lnTo>
                  <a:lnTo>
                    <a:pt x="344" y="2"/>
                  </a:lnTo>
                  <a:lnTo>
                    <a:pt x="653" y="1282"/>
                  </a:lnTo>
                  <a:lnTo>
                    <a:pt x="653" y="1283"/>
                  </a:lnTo>
                  <a:lnTo>
                    <a:pt x="652" y="1285"/>
                  </a:lnTo>
                  <a:lnTo>
                    <a:pt x="650" y="1285"/>
                  </a:lnTo>
                  <a:lnTo>
                    <a:pt x="648" y="1285"/>
                  </a:lnTo>
                  <a:lnTo>
                    <a:pt x="2" y="945"/>
                  </a:lnTo>
                  <a:lnTo>
                    <a:pt x="0" y="943"/>
                  </a:lnTo>
                  <a:lnTo>
                    <a:pt x="0" y="941"/>
                  </a:lnTo>
                  <a:lnTo>
                    <a:pt x="339" y="2"/>
                  </a:lnTo>
                  <a:lnTo>
                    <a:pt x="341" y="0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4130" y="2873"/>
              <a:ext cx="314" cy="473"/>
            </a:xfrm>
            <a:custGeom>
              <a:avLst/>
              <a:gdLst>
                <a:gd name="T0" fmla="*/ 292 w 628"/>
                <a:gd name="T1" fmla="*/ 0 h 944"/>
                <a:gd name="T2" fmla="*/ 293 w 628"/>
                <a:gd name="T3" fmla="*/ 0 h 944"/>
                <a:gd name="T4" fmla="*/ 295 w 628"/>
                <a:gd name="T5" fmla="*/ 2 h 944"/>
                <a:gd name="T6" fmla="*/ 628 w 628"/>
                <a:gd name="T7" fmla="*/ 431 h 944"/>
                <a:gd name="T8" fmla="*/ 628 w 628"/>
                <a:gd name="T9" fmla="*/ 440 h 944"/>
                <a:gd name="T10" fmla="*/ 293 w 628"/>
                <a:gd name="T11" fmla="*/ 9 h 944"/>
                <a:gd name="T12" fmla="*/ 7 w 628"/>
                <a:gd name="T13" fmla="*/ 936 h 944"/>
                <a:gd name="T14" fmla="*/ 628 w 628"/>
                <a:gd name="T15" fmla="*/ 517 h 944"/>
                <a:gd name="T16" fmla="*/ 628 w 628"/>
                <a:gd name="T17" fmla="*/ 524 h 944"/>
                <a:gd name="T18" fmla="*/ 4 w 628"/>
                <a:gd name="T19" fmla="*/ 944 h 944"/>
                <a:gd name="T20" fmla="*/ 2 w 628"/>
                <a:gd name="T21" fmla="*/ 944 h 944"/>
                <a:gd name="T22" fmla="*/ 0 w 628"/>
                <a:gd name="T23" fmla="*/ 944 h 944"/>
                <a:gd name="T24" fmla="*/ 0 w 628"/>
                <a:gd name="T25" fmla="*/ 943 h 944"/>
                <a:gd name="T26" fmla="*/ 0 w 628"/>
                <a:gd name="T27" fmla="*/ 941 h 944"/>
                <a:gd name="T28" fmla="*/ 290 w 628"/>
                <a:gd name="T29" fmla="*/ 2 h 944"/>
                <a:gd name="T30" fmla="*/ 290 w 628"/>
                <a:gd name="T31" fmla="*/ 0 h 944"/>
                <a:gd name="T32" fmla="*/ 292 w 628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8" h="944">
                  <a:moveTo>
                    <a:pt x="292" y="0"/>
                  </a:moveTo>
                  <a:lnTo>
                    <a:pt x="293" y="0"/>
                  </a:lnTo>
                  <a:lnTo>
                    <a:pt x="295" y="2"/>
                  </a:lnTo>
                  <a:lnTo>
                    <a:pt x="628" y="431"/>
                  </a:lnTo>
                  <a:lnTo>
                    <a:pt x="628" y="440"/>
                  </a:lnTo>
                  <a:lnTo>
                    <a:pt x="293" y="9"/>
                  </a:lnTo>
                  <a:lnTo>
                    <a:pt x="7" y="936"/>
                  </a:lnTo>
                  <a:lnTo>
                    <a:pt x="628" y="517"/>
                  </a:lnTo>
                  <a:lnTo>
                    <a:pt x="628" y="524"/>
                  </a:lnTo>
                  <a:lnTo>
                    <a:pt x="4" y="944"/>
                  </a:lnTo>
                  <a:lnTo>
                    <a:pt x="2" y="944"/>
                  </a:lnTo>
                  <a:lnTo>
                    <a:pt x="0" y="944"/>
                  </a:lnTo>
                  <a:lnTo>
                    <a:pt x="0" y="943"/>
                  </a:lnTo>
                  <a:lnTo>
                    <a:pt x="0" y="941"/>
                  </a:lnTo>
                  <a:lnTo>
                    <a:pt x="290" y="2"/>
                  </a:lnTo>
                  <a:lnTo>
                    <a:pt x="290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4130" y="3132"/>
              <a:ext cx="314" cy="291"/>
            </a:xfrm>
            <a:custGeom>
              <a:avLst/>
              <a:gdLst>
                <a:gd name="T0" fmla="*/ 628 w 628"/>
                <a:gd name="T1" fmla="*/ 0 h 583"/>
                <a:gd name="T2" fmla="*/ 628 w 628"/>
                <a:gd name="T3" fmla="*/ 7 h 583"/>
                <a:gd name="T4" fmla="*/ 9 w 628"/>
                <a:gd name="T5" fmla="*/ 424 h 583"/>
                <a:gd name="T6" fmla="*/ 625 w 628"/>
                <a:gd name="T7" fmla="*/ 577 h 583"/>
                <a:gd name="T8" fmla="*/ 625 w 628"/>
                <a:gd name="T9" fmla="*/ 583 h 583"/>
                <a:gd name="T10" fmla="*/ 2 w 628"/>
                <a:gd name="T11" fmla="*/ 427 h 583"/>
                <a:gd name="T12" fmla="*/ 0 w 628"/>
                <a:gd name="T13" fmla="*/ 427 h 583"/>
                <a:gd name="T14" fmla="*/ 0 w 628"/>
                <a:gd name="T15" fmla="*/ 426 h 583"/>
                <a:gd name="T16" fmla="*/ 0 w 628"/>
                <a:gd name="T17" fmla="*/ 424 h 583"/>
                <a:gd name="T18" fmla="*/ 0 w 628"/>
                <a:gd name="T19" fmla="*/ 422 h 583"/>
                <a:gd name="T20" fmla="*/ 628 w 62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583">
                  <a:moveTo>
                    <a:pt x="628" y="0"/>
                  </a:moveTo>
                  <a:lnTo>
                    <a:pt x="628" y="7"/>
                  </a:lnTo>
                  <a:lnTo>
                    <a:pt x="9" y="424"/>
                  </a:lnTo>
                  <a:lnTo>
                    <a:pt x="625" y="577"/>
                  </a:lnTo>
                  <a:lnTo>
                    <a:pt x="625" y="583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6"/>
                  </a:lnTo>
                  <a:lnTo>
                    <a:pt x="0" y="424"/>
                  </a:lnTo>
                  <a:lnTo>
                    <a:pt x="0" y="422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4274" y="2873"/>
              <a:ext cx="171" cy="220"/>
            </a:xfrm>
            <a:custGeom>
              <a:avLst/>
              <a:gdLst>
                <a:gd name="T0" fmla="*/ 2 w 340"/>
                <a:gd name="T1" fmla="*/ 0 h 440"/>
                <a:gd name="T2" fmla="*/ 3 w 340"/>
                <a:gd name="T3" fmla="*/ 0 h 440"/>
                <a:gd name="T4" fmla="*/ 340 w 340"/>
                <a:gd name="T5" fmla="*/ 125 h 440"/>
                <a:gd name="T6" fmla="*/ 340 w 340"/>
                <a:gd name="T7" fmla="*/ 132 h 440"/>
                <a:gd name="T8" fmla="*/ 10 w 340"/>
                <a:gd name="T9" fmla="*/ 9 h 440"/>
                <a:gd name="T10" fmla="*/ 338 w 340"/>
                <a:gd name="T11" fmla="*/ 431 h 440"/>
                <a:gd name="T12" fmla="*/ 338 w 340"/>
                <a:gd name="T13" fmla="*/ 440 h 440"/>
                <a:gd name="T14" fmla="*/ 0 w 340"/>
                <a:gd name="T15" fmla="*/ 5 h 440"/>
                <a:gd name="T16" fmla="*/ 0 w 340"/>
                <a:gd name="T17" fmla="*/ 3 h 440"/>
                <a:gd name="T18" fmla="*/ 0 w 340"/>
                <a:gd name="T19" fmla="*/ 2 h 440"/>
                <a:gd name="T20" fmla="*/ 2 w 340"/>
                <a:gd name="T2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440">
                  <a:moveTo>
                    <a:pt x="2" y="0"/>
                  </a:moveTo>
                  <a:lnTo>
                    <a:pt x="3" y="0"/>
                  </a:lnTo>
                  <a:lnTo>
                    <a:pt x="340" y="125"/>
                  </a:lnTo>
                  <a:lnTo>
                    <a:pt x="340" y="132"/>
                  </a:lnTo>
                  <a:lnTo>
                    <a:pt x="10" y="9"/>
                  </a:lnTo>
                  <a:lnTo>
                    <a:pt x="338" y="431"/>
                  </a:lnTo>
                  <a:lnTo>
                    <a:pt x="338" y="44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4193" y="909"/>
              <a:ext cx="29" cy="29"/>
            </a:xfrm>
            <a:custGeom>
              <a:avLst/>
              <a:gdLst>
                <a:gd name="T0" fmla="*/ 29 w 57"/>
                <a:gd name="T1" fmla="*/ 0 h 59"/>
                <a:gd name="T2" fmla="*/ 43 w 57"/>
                <a:gd name="T3" fmla="*/ 3 h 59"/>
                <a:gd name="T4" fmla="*/ 54 w 57"/>
                <a:gd name="T5" fmla="*/ 14 h 59"/>
                <a:gd name="T6" fmla="*/ 57 w 57"/>
                <a:gd name="T7" fmla="*/ 30 h 59"/>
                <a:gd name="T8" fmla="*/ 54 w 57"/>
                <a:gd name="T9" fmla="*/ 44 h 59"/>
                <a:gd name="T10" fmla="*/ 43 w 57"/>
                <a:gd name="T11" fmla="*/ 54 h 59"/>
                <a:gd name="T12" fmla="*/ 29 w 57"/>
                <a:gd name="T13" fmla="*/ 59 h 59"/>
                <a:gd name="T14" fmla="*/ 13 w 57"/>
                <a:gd name="T15" fmla="*/ 54 h 59"/>
                <a:gd name="T16" fmla="*/ 3 w 57"/>
                <a:gd name="T17" fmla="*/ 44 h 59"/>
                <a:gd name="T18" fmla="*/ 0 w 57"/>
                <a:gd name="T19" fmla="*/ 30 h 59"/>
                <a:gd name="T20" fmla="*/ 3 w 57"/>
                <a:gd name="T21" fmla="*/ 14 h 59"/>
                <a:gd name="T22" fmla="*/ 13 w 57"/>
                <a:gd name="T23" fmla="*/ 3 h 59"/>
                <a:gd name="T24" fmla="*/ 29 w 57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9">
                  <a:moveTo>
                    <a:pt x="29" y="0"/>
                  </a:moveTo>
                  <a:lnTo>
                    <a:pt x="43" y="3"/>
                  </a:lnTo>
                  <a:lnTo>
                    <a:pt x="54" y="14"/>
                  </a:lnTo>
                  <a:lnTo>
                    <a:pt x="57" y="30"/>
                  </a:lnTo>
                  <a:lnTo>
                    <a:pt x="54" y="44"/>
                  </a:lnTo>
                  <a:lnTo>
                    <a:pt x="43" y="54"/>
                  </a:lnTo>
                  <a:lnTo>
                    <a:pt x="29" y="59"/>
                  </a:lnTo>
                  <a:lnTo>
                    <a:pt x="13" y="54"/>
                  </a:lnTo>
                  <a:lnTo>
                    <a:pt x="3" y="44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3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4187" y="902"/>
              <a:ext cx="41" cy="41"/>
            </a:xfrm>
            <a:custGeom>
              <a:avLst/>
              <a:gdLst>
                <a:gd name="T0" fmla="*/ 42 w 82"/>
                <a:gd name="T1" fmla="*/ 12 h 82"/>
                <a:gd name="T2" fmla="*/ 26 w 82"/>
                <a:gd name="T3" fmla="*/ 15 h 82"/>
                <a:gd name="T4" fmla="*/ 16 w 82"/>
                <a:gd name="T5" fmla="*/ 26 h 82"/>
                <a:gd name="T6" fmla="*/ 13 w 82"/>
                <a:gd name="T7" fmla="*/ 42 h 82"/>
                <a:gd name="T8" fmla="*/ 16 w 82"/>
                <a:gd name="T9" fmla="*/ 56 h 82"/>
                <a:gd name="T10" fmla="*/ 26 w 82"/>
                <a:gd name="T11" fmla="*/ 66 h 82"/>
                <a:gd name="T12" fmla="*/ 42 w 82"/>
                <a:gd name="T13" fmla="*/ 71 h 82"/>
                <a:gd name="T14" fmla="*/ 56 w 82"/>
                <a:gd name="T15" fmla="*/ 66 h 82"/>
                <a:gd name="T16" fmla="*/ 67 w 82"/>
                <a:gd name="T17" fmla="*/ 56 h 82"/>
                <a:gd name="T18" fmla="*/ 70 w 82"/>
                <a:gd name="T19" fmla="*/ 42 h 82"/>
                <a:gd name="T20" fmla="*/ 67 w 82"/>
                <a:gd name="T21" fmla="*/ 26 h 82"/>
                <a:gd name="T22" fmla="*/ 56 w 82"/>
                <a:gd name="T23" fmla="*/ 15 h 82"/>
                <a:gd name="T24" fmla="*/ 42 w 82"/>
                <a:gd name="T25" fmla="*/ 12 h 82"/>
                <a:gd name="T26" fmla="*/ 42 w 82"/>
                <a:gd name="T27" fmla="*/ 0 h 82"/>
                <a:gd name="T28" fmla="*/ 58 w 82"/>
                <a:gd name="T29" fmla="*/ 3 h 82"/>
                <a:gd name="T30" fmla="*/ 70 w 82"/>
                <a:gd name="T31" fmla="*/ 12 h 82"/>
                <a:gd name="T32" fmla="*/ 79 w 82"/>
                <a:gd name="T33" fmla="*/ 26 h 82"/>
                <a:gd name="T34" fmla="*/ 82 w 82"/>
                <a:gd name="T35" fmla="*/ 42 h 82"/>
                <a:gd name="T36" fmla="*/ 79 w 82"/>
                <a:gd name="T37" fmla="*/ 57 h 82"/>
                <a:gd name="T38" fmla="*/ 70 w 82"/>
                <a:gd name="T39" fmla="*/ 70 h 82"/>
                <a:gd name="T40" fmla="*/ 58 w 82"/>
                <a:gd name="T41" fmla="*/ 78 h 82"/>
                <a:gd name="T42" fmla="*/ 42 w 82"/>
                <a:gd name="T43" fmla="*/ 82 h 82"/>
                <a:gd name="T44" fmla="*/ 25 w 82"/>
                <a:gd name="T45" fmla="*/ 78 h 82"/>
                <a:gd name="T46" fmla="*/ 13 w 82"/>
                <a:gd name="T47" fmla="*/ 70 h 82"/>
                <a:gd name="T48" fmla="*/ 4 w 82"/>
                <a:gd name="T49" fmla="*/ 57 h 82"/>
                <a:gd name="T50" fmla="*/ 0 w 82"/>
                <a:gd name="T51" fmla="*/ 42 h 82"/>
                <a:gd name="T52" fmla="*/ 4 w 82"/>
                <a:gd name="T53" fmla="*/ 26 h 82"/>
                <a:gd name="T54" fmla="*/ 13 w 82"/>
                <a:gd name="T55" fmla="*/ 12 h 82"/>
                <a:gd name="T56" fmla="*/ 26 w 82"/>
                <a:gd name="T57" fmla="*/ 3 h 82"/>
                <a:gd name="T58" fmla="*/ 42 w 82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82">
                  <a:moveTo>
                    <a:pt x="42" y="12"/>
                  </a:moveTo>
                  <a:lnTo>
                    <a:pt x="26" y="15"/>
                  </a:lnTo>
                  <a:lnTo>
                    <a:pt x="16" y="26"/>
                  </a:lnTo>
                  <a:lnTo>
                    <a:pt x="13" y="42"/>
                  </a:lnTo>
                  <a:lnTo>
                    <a:pt x="16" y="56"/>
                  </a:lnTo>
                  <a:lnTo>
                    <a:pt x="26" y="66"/>
                  </a:lnTo>
                  <a:lnTo>
                    <a:pt x="42" y="71"/>
                  </a:lnTo>
                  <a:lnTo>
                    <a:pt x="56" y="66"/>
                  </a:lnTo>
                  <a:lnTo>
                    <a:pt x="67" y="56"/>
                  </a:lnTo>
                  <a:lnTo>
                    <a:pt x="70" y="42"/>
                  </a:lnTo>
                  <a:lnTo>
                    <a:pt x="67" y="26"/>
                  </a:lnTo>
                  <a:lnTo>
                    <a:pt x="56" y="15"/>
                  </a:lnTo>
                  <a:lnTo>
                    <a:pt x="42" y="12"/>
                  </a:lnTo>
                  <a:close/>
                  <a:moveTo>
                    <a:pt x="42" y="0"/>
                  </a:moveTo>
                  <a:lnTo>
                    <a:pt x="58" y="3"/>
                  </a:lnTo>
                  <a:lnTo>
                    <a:pt x="70" y="12"/>
                  </a:lnTo>
                  <a:lnTo>
                    <a:pt x="79" y="26"/>
                  </a:lnTo>
                  <a:lnTo>
                    <a:pt x="82" y="42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58" y="78"/>
                  </a:lnTo>
                  <a:lnTo>
                    <a:pt x="42" y="82"/>
                  </a:lnTo>
                  <a:lnTo>
                    <a:pt x="25" y="78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894" y="3306"/>
              <a:ext cx="18" cy="18"/>
            </a:xfrm>
            <a:custGeom>
              <a:avLst/>
              <a:gdLst>
                <a:gd name="T0" fmla="*/ 17 w 35"/>
                <a:gd name="T1" fmla="*/ 0 h 35"/>
                <a:gd name="T2" fmla="*/ 23 w 35"/>
                <a:gd name="T3" fmla="*/ 0 h 35"/>
                <a:gd name="T4" fmla="*/ 28 w 35"/>
                <a:gd name="T5" fmla="*/ 3 h 35"/>
                <a:gd name="T6" fmla="*/ 31 w 35"/>
                <a:gd name="T7" fmla="*/ 7 h 35"/>
                <a:gd name="T8" fmla="*/ 35 w 35"/>
                <a:gd name="T9" fmla="*/ 12 h 35"/>
                <a:gd name="T10" fmla="*/ 35 w 35"/>
                <a:gd name="T11" fmla="*/ 17 h 35"/>
                <a:gd name="T12" fmla="*/ 35 w 35"/>
                <a:gd name="T13" fmla="*/ 22 h 35"/>
                <a:gd name="T14" fmla="*/ 31 w 35"/>
                <a:gd name="T15" fmla="*/ 28 h 35"/>
                <a:gd name="T16" fmla="*/ 28 w 35"/>
                <a:gd name="T17" fmla="*/ 31 h 35"/>
                <a:gd name="T18" fmla="*/ 23 w 35"/>
                <a:gd name="T19" fmla="*/ 35 h 35"/>
                <a:gd name="T20" fmla="*/ 17 w 35"/>
                <a:gd name="T21" fmla="*/ 35 h 35"/>
                <a:gd name="T22" fmla="*/ 12 w 35"/>
                <a:gd name="T23" fmla="*/ 35 h 35"/>
                <a:gd name="T24" fmla="*/ 7 w 35"/>
                <a:gd name="T25" fmla="*/ 31 h 35"/>
                <a:gd name="T26" fmla="*/ 3 w 35"/>
                <a:gd name="T27" fmla="*/ 28 h 35"/>
                <a:gd name="T28" fmla="*/ 0 w 35"/>
                <a:gd name="T29" fmla="*/ 22 h 35"/>
                <a:gd name="T30" fmla="*/ 0 w 35"/>
                <a:gd name="T31" fmla="*/ 17 h 35"/>
                <a:gd name="T32" fmla="*/ 0 w 35"/>
                <a:gd name="T33" fmla="*/ 12 h 35"/>
                <a:gd name="T34" fmla="*/ 3 w 35"/>
                <a:gd name="T35" fmla="*/ 7 h 35"/>
                <a:gd name="T36" fmla="*/ 7 w 35"/>
                <a:gd name="T37" fmla="*/ 3 h 35"/>
                <a:gd name="T38" fmla="*/ 12 w 35"/>
                <a:gd name="T39" fmla="*/ 0 h 35"/>
                <a:gd name="T40" fmla="*/ 17 w 35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23" y="0"/>
                  </a:lnTo>
                  <a:lnTo>
                    <a:pt x="28" y="3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22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3" y="35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1888" y="3300"/>
              <a:ext cx="30" cy="30"/>
            </a:xfrm>
            <a:custGeom>
              <a:avLst/>
              <a:gdLst>
                <a:gd name="T0" fmla="*/ 29 w 59"/>
                <a:gd name="T1" fmla="*/ 13 h 60"/>
                <a:gd name="T2" fmla="*/ 24 w 59"/>
                <a:gd name="T3" fmla="*/ 13 h 60"/>
                <a:gd name="T4" fmla="*/ 19 w 59"/>
                <a:gd name="T5" fmla="*/ 16 h 60"/>
                <a:gd name="T6" fmla="*/ 15 w 59"/>
                <a:gd name="T7" fmla="*/ 20 h 60"/>
                <a:gd name="T8" fmla="*/ 12 w 59"/>
                <a:gd name="T9" fmla="*/ 25 h 60"/>
                <a:gd name="T10" fmla="*/ 12 w 59"/>
                <a:gd name="T11" fmla="*/ 30 h 60"/>
                <a:gd name="T12" fmla="*/ 12 w 59"/>
                <a:gd name="T13" fmla="*/ 35 h 60"/>
                <a:gd name="T14" fmla="*/ 15 w 59"/>
                <a:gd name="T15" fmla="*/ 41 h 60"/>
                <a:gd name="T16" fmla="*/ 19 w 59"/>
                <a:gd name="T17" fmla="*/ 44 h 60"/>
                <a:gd name="T18" fmla="*/ 24 w 59"/>
                <a:gd name="T19" fmla="*/ 48 h 60"/>
                <a:gd name="T20" fmla="*/ 29 w 59"/>
                <a:gd name="T21" fmla="*/ 48 h 60"/>
                <a:gd name="T22" fmla="*/ 35 w 59"/>
                <a:gd name="T23" fmla="*/ 48 h 60"/>
                <a:gd name="T24" fmla="*/ 40 w 59"/>
                <a:gd name="T25" fmla="*/ 44 h 60"/>
                <a:gd name="T26" fmla="*/ 43 w 59"/>
                <a:gd name="T27" fmla="*/ 41 h 60"/>
                <a:gd name="T28" fmla="*/ 47 w 59"/>
                <a:gd name="T29" fmla="*/ 35 h 60"/>
                <a:gd name="T30" fmla="*/ 47 w 59"/>
                <a:gd name="T31" fmla="*/ 30 h 60"/>
                <a:gd name="T32" fmla="*/ 47 w 59"/>
                <a:gd name="T33" fmla="*/ 25 h 60"/>
                <a:gd name="T34" fmla="*/ 43 w 59"/>
                <a:gd name="T35" fmla="*/ 20 h 60"/>
                <a:gd name="T36" fmla="*/ 40 w 59"/>
                <a:gd name="T37" fmla="*/ 16 h 60"/>
                <a:gd name="T38" fmla="*/ 35 w 59"/>
                <a:gd name="T39" fmla="*/ 13 h 60"/>
                <a:gd name="T40" fmla="*/ 29 w 59"/>
                <a:gd name="T41" fmla="*/ 13 h 60"/>
                <a:gd name="T42" fmla="*/ 29 w 59"/>
                <a:gd name="T43" fmla="*/ 0 h 60"/>
                <a:gd name="T44" fmla="*/ 45 w 59"/>
                <a:gd name="T45" fmla="*/ 4 h 60"/>
                <a:gd name="T46" fmla="*/ 56 w 59"/>
                <a:gd name="T47" fmla="*/ 16 h 60"/>
                <a:gd name="T48" fmla="*/ 59 w 59"/>
                <a:gd name="T49" fmla="*/ 30 h 60"/>
                <a:gd name="T50" fmla="*/ 56 w 59"/>
                <a:gd name="T51" fmla="*/ 46 h 60"/>
                <a:gd name="T52" fmla="*/ 43 w 59"/>
                <a:gd name="T53" fmla="*/ 56 h 60"/>
                <a:gd name="T54" fmla="*/ 29 w 59"/>
                <a:gd name="T55" fmla="*/ 60 h 60"/>
                <a:gd name="T56" fmla="*/ 14 w 59"/>
                <a:gd name="T57" fmla="*/ 55 h 60"/>
                <a:gd name="T58" fmla="*/ 3 w 59"/>
                <a:gd name="T59" fmla="*/ 44 h 60"/>
                <a:gd name="T60" fmla="*/ 0 w 59"/>
                <a:gd name="T61" fmla="*/ 30 h 60"/>
                <a:gd name="T62" fmla="*/ 5 w 59"/>
                <a:gd name="T63" fmla="*/ 14 h 60"/>
                <a:gd name="T64" fmla="*/ 15 w 59"/>
                <a:gd name="T65" fmla="*/ 4 h 60"/>
                <a:gd name="T66" fmla="*/ 29 w 59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0">
                  <a:moveTo>
                    <a:pt x="29" y="13"/>
                  </a:moveTo>
                  <a:lnTo>
                    <a:pt x="24" y="13"/>
                  </a:lnTo>
                  <a:lnTo>
                    <a:pt x="19" y="16"/>
                  </a:lnTo>
                  <a:lnTo>
                    <a:pt x="15" y="20"/>
                  </a:lnTo>
                  <a:lnTo>
                    <a:pt x="12" y="25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5" y="41"/>
                  </a:lnTo>
                  <a:lnTo>
                    <a:pt x="19" y="44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0" y="44"/>
                  </a:lnTo>
                  <a:lnTo>
                    <a:pt x="43" y="41"/>
                  </a:lnTo>
                  <a:lnTo>
                    <a:pt x="47" y="35"/>
                  </a:lnTo>
                  <a:lnTo>
                    <a:pt x="47" y="30"/>
                  </a:lnTo>
                  <a:lnTo>
                    <a:pt x="47" y="25"/>
                  </a:lnTo>
                  <a:lnTo>
                    <a:pt x="43" y="20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29" y="13"/>
                  </a:lnTo>
                  <a:close/>
                  <a:moveTo>
                    <a:pt x="29" y="0"/>
                  </a:moveTo>
                  <a:lnTo>
                    <a:pt x="45" y="4"/>
                  </a:lnTo>
                  <a:lnTo>
                    <a:pt x="56" y="16"/>
                  </a:lnTo>
                  <a:lnTo>
                    <a:pt x="59" y="30"/>
                  </a:lnTo>
                  <a:lnTo>
                    <a:pt x="56" y="46"/>
                  </a:lnTo>
                  <a:lnTo>
                    <a:pt x="43" y="56"/>
                  </a:lnTo>
                  <a:lnTo>
                    <a:pt x="29" y="60"/>
                  </a:lnTo>
                  <a:lnTo>
                    <a:pt x="14" y="55"/>
                  </a:lnTo>
                  <a:lnTo>
                    <a:pt x="3" y="44"/>
                  </a:lnTo>
                  <a:lnTo>
                    <a:pt x="0" y="30"/>
                  </a:lnTo>
                  <a:lnTo>
                    <a:pt x="5" y="14"/>
                  </a:lnTo>
                  <a:lnTo>
                    <a:pt x="15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2060" y="3411"/>
              <a:ext cx="26" cy="25"/>
            </a:xfrm>
            <a:custGeom>
              <a:avLst/>
              <a:gdLst>
                <a:gd name="T0" fmla="*/ 26 w 50"/>
                <a:gd name="T1" fmla="*/ 0 h 49"/>
                <a:gd name="T2" fmla="*/ 33 w 50"/>
                <a:gd name="T3" fmla="*/ 0 h 49"/>
                <a:gd name="T4" fmla="*/ 40 w 50"/>
                <a:gd name="T5" fmla="*/ 5 h 49"/>
                <a:gd name="T6" fmla="*/ 45 w 50"/>
                <a:gd name="T7" fmla="*/ 11 h 49"/>
                <a:gd name="T8" fmla="*/ 48 w 50"/>
                <a:gd name="T9" fmla="*/ 18 h 49"/>
                <a:gd name="T10" fmla="*/ 50 w 50"/>
                <a:gd name="T11" fmla="*/ 25 h 49"/>
                <a:gd name="T12" fmla="*/ 48 w 50"/>
                <a:gd name="T13" fmla="*/ 33 h 49"/>
                <a:gd name="T14" fmla="*/ 45 w 50"/>
                <a:gd name="T15" fmla="*/ 40 h 49"/>
                <a:gd name="T16" fmla="*/ 40 w 50"/>
                <a:gd name="T17" fmla="*/ 46 h 49"/>
                <a:gd name="T18" fmla="*/ 33 w 50"/>
                <a:gd name="T19" fmla="*/ 49 h 49"/>
                <a:gd name="T20" fmla="*/ 26 w 50"/>
                <a:gd name="T21" fmla="*/ 49 h 49"/>
                <a:gd name="T22" fmla="*/ 17 w 50"/>
                <a:gd name="T23" fmla="*/ 49 h 49"/>
                <a:gd name="T24" fmla="*/ 10 w 50"/>
                <a:gd name="T25" fmla="*/ 46 h 49"/>
                <a:gd name="T26" fmla="*/ 5 w 50"/>
                <a:gd name="T27" fmla="*/ 39 h 49"/>
                <a:gd name="T28" fmla="*/ 1 w 50"/>
                <a:gd name="T29" fmla="*/ 33 h 49"/>
                <a:gd name="T30" fmla="*/ 0 w 50"/>
                <a:gd name="T31" fmla="*/ 25 h 49"/>
                <a:gd name="T32" fmla="*/ 1 w 50"/>
                <a:gd name="T33" fmla="*/ 16 h 49"/>
                <a:gd name="T34" fmla="*/ 5 w 50"/>
                <a:gd name="T35" fmla="*/ 11 h 49"/>
                <a:gd name="T36" fmla="*/ 10 w 50"/>
                <a:gd name="T37" fmla="*/ 4 h 49"/>
                <a:gd name="T38" fmla="*/ 17 w 50"/>
                <a:gd name="T39" fmla="*/ 0 h 49"/>
                <a:gd name="T40" fmla="*/ 26 w 50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9">
                  <a:moveTo>
                    <a:pt x="26" y="0"/>
                  </a:moveTo>
                  <a:lnTo>
                    <a:pt x="33" y="0"/>
                  </a:lnTo>
                  <a:lnTo>
                    <a:pt x="40" y="5"/>
                  </a:lnTo>
                  <a:lnTo>
                    <a:pt x="45" y="11"/>
                  </a:lnTo>
                  <a:lnTo>
                    <a:pt x="48" y="18"/>
                  </a:lnTo>
                  <a:lnTo>
                    <a:pt x="50" y="25"/>
                  </a:lnTo>
                  <a:lnTo>
                    <a:pt x="48" y="33"/>
                  </a:lnTo>
                  <a:lnTo>
                    <a:pt x="45" y="40"/>
                  </a:lnTo>
                  <a:lnTo>
                    <a:pt x="40" y="46"/>
                  </a:lnTo>
                  <a:lnTo>
                    <a:pt x="33" y="49"/>
                  </a:lnTo>
                  <a:lnTo>
                    <a:pt x="26" y="49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5" y="39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5" y="11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2055" y="3405"/>
              <a:ext cx="36" cy="37"/>
            </a:xfrm>
            <a:custGeom>
              <a:avLst/>
              <a:gdLst>
                <a:gd name="T0" fmla="*/ 37 w 72"/>
                <a:gd name="T1" fmla="*/ 12 h 73"/>
                <a:gd name="T2" fmla="*/ 28 w 72"/>
                <a:gd name="T3" fmla="*/ 12 h 73"/>
                <a:gd name="T4" fmla="*/ 21 w 72"/>
                <a:gd name="T5" fmla="*/ 16 h 73"/>
                <a:gd name="T6" fmla="*/ 16 w 72"/>
                <a:gd name="T7" fmla="*/ 23 h 73"/>
                <a:gd name="T8" fmla="*/ 12 w 72"/>
                <a:gd name="T9" fmla="*/ 28 h 73"/>
                <a:gd name="T10" fmla="*/ 11 w 72"/>
                <a:gd name="T11" fmla="*/ 37 h 73"/>
                <a:gd name="T12" fmla="*/ 12 w 72"/>
                <a:gd name="T13" fmla="*/ 45 h 73"/>
                <a:gd name="T14" fmla="*/ 16 w 72"/>
                <a:gd name="T15" fmla="*/ 51 h 73"/>
                <a:gd name="T16" fmla="*/ 21 w 72"/>
                <a:gd name="T17" fmla="*/ 58 h 73"/>
                <a:gd name="T18" fmla="*/ 28 w 72"/>
                <a:gd name="T19" fmla="*/ 61 h 73"/>
                <a:gd name="T20" fmla="*/ 37 w 72"/>
                <a:gd name="T21" fmla="*/ 61 h 73"/>
                <a:gd name="T22" fmla="*/ 44 w 72"/>
                <a:gd name="T23" fmla="*/ 61 h 73"/>
                <a:gd name="T24" fmla="*/ 51 w 72"/>
                <a:gd name="T25" fmla="*/ 58 h 73"/>
                <a:gd name="T26" fmla="*/ 56 w 72"/>
                <a:gd name="T27" fmla="*/ 52 h 73"/>
                <a:gd name="T28" fmla="*/ 59 w 72"/>
                <a:gd name="T29" fmla="*/ 45 h 73"/>
                <a:gd name="T30" fmla="*/ 61 w 72"/>
                <a:gd name="T31" fmla="*/ 37 h 73"/>
                <a:gd name="T32" fmla="*/ 59 w 72"/>
                <a:gd name="T33" fmla="*/ 30 h 73"/>
                <a:gd name="T34" fmla="*/ 56 w 72"/>
                <a:gd name="T35" fmla="*/ 23 h 73"/>
                <a:gd name="T36" fmla="*/ 51 w 72"/>
                <a:gd name="T37" fmla="*/ 17 h 73"/>
                <a:gd name="T38" fmla="*/ 44 w 72"/>
                <a:gd name="T39" fmla="*/ 12 h 73"/>
                <a:gd name="T40" fmla="*/ 37 w 72"/>
                <a:gd name="T41" fmla="*/ 12 h 73"/>
                <a:gd name="T42" fmla="*/ 37 w 72"/>
                <a:gd name="T43" fmla="*/ 0 h 73"/>
                <a:gd name="T44" fmla="*/ 54 w 72"/>
                <a:gd name="T45" fmla="*/ 5 h 73"/>
                <a:gd name="T46" fmla="*/ 68 w 72"/>
                <a:gd name="T47" fmla="*/ 19 h 73"/>
                <a:gd name="T48" fmla="*/ 72 w 72"/>
                <a:gd name="T49" fmla="*/ 37 h 73"/>
                <a:gd name="T50" fmla="*/ 68 w 72"/>
                <a:gd name="T51" fmla="*/ 56 h 73"/>
                <a:gd name="T52" fmla="*/ 54 w 72"/>
                <a:gd name="T53" fmla="*/ 68 h 73"/>
                <a:gd name="T54" fmla="*/ 35 w 72"/>
                <a:gd name="T55" fmla="*/ 73 h 73"/>
                <a:gd name="T56" fmla="*/ 18 w 72"/>
                <a:gd name="T57" fmla="*/ 68 h 73"/>
                <a:gd name="T58" fmla="*/ 5 w 72"/>
                <a:gd name="T59" fmla="*/ 54 h 73"/>
                <a:gd name="T60" fmla="*/ 0 w 72"/>
                <a:gd name="T61" fmla="*/ 37 h 73"/>
                <a:gd name="T62" fmla="*/ 5 w 72"/>
                <a:gd name="T63" fmla="*/ 17 h 73"/>
                <a:gd name="T64" fmla="*/ 18 w 72"/>
                <a:gd name="T65" fmla="*/ 5 h 73"/>
                <a:gd name="T66" fmla="*/ 37 w 72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73">
                  <a:moveTo>
                    <a:pt x="37" y="12"/>
                  </a:moveTo>
                  <a:lnTo>
                    <a:pt x="28" y="12"/>
                  </a:lnTo>
                  <a:lnTo>
                    <a:pt x="21" y="16"/>
                  </a:lnTo>
                  <a:lnTo>
                    <a:pt x="16" y="23"/>
                  </a:lnTo>
                  <a:lnTo>
                    <a:pt x="12" y="28"/>
                  </a:lnTo>
                  <a:lnTo>
                    <a:pt x="11" y="37"/>
                  </a:lnTo>
                  <a:lnTo>
                    <a:pt x="12" y="45"/>
                  </a:lnTo>
                  <a:lnTo>
                    <a:pt x="16" y="51"/>
                  </a:lnTo>
                  <a:lnTo>
                    <a:pt x="21" y="58"/>
                  </a:lnTo>
                  <a:lnTo>
                    <a:pt x="28" y="61"/>
                  </a:lnTo>
                  <a:lnTo>
                    <a:pt x="37" y="61"/>
                  </a:lnTo>
                  <a:lnTo>
                    <a:pt x="44" y="61"/>
                  </a:lnTo>
                  <a:lnTo>
                    <a:pt x="51" y="58"/>
                  </a:lnTo>
                  <a:lnTo>
                    <a:pt x="56" y="52"/>
                  </a:lnTo>
                  <a:lnTo>
                    <a:pt x="59" y="45"/>
                  </a:lnTo>
                  <a:lnTo>
                    <a:pt x="61" y="37"/>
                  </a:lnTo>
                  <a:lnTo>
                    <a:pt x="59" y="30"/>
                  </a:lnTo>
                  <a:lnTo>
                    <a:pt x="56" y="23"/>
                  </a:lnTo>
                  <a:lnTo>
                    <a:pt x="51" y="17"/>
                  </a:lnTo>
                  <a:lnTo>
                    <a:pt x="44" y="12"/>
                  </a:lnTo>
                  <a:lnTo>
                    <a:pt x="37" y="12"/>
                  </a:lnTo>
                  <a:close/>
                  <a:moveTo>
                    <a:pt x="37" y="0"/>
                  </a:moveTo>
                  <a:lnTo>
                    <a:pt x="54" y="5"/>
                  </a:lnTo>
                  <a:lnTo>
                    <a:pt x="68" y="19"/>
                  </a:lnTo>
                  <a:lnTo>
                    <a:pt x="72" y="37"/>
                  </a:lnTo>
                  <a:lnTo>
                    <a:pt x="68" y="56"/>
                  </a:lnTo>
                  <a:lnTo>
                    <a:pt x="54" y="68"/>
                  </a:lnTo>
                  <a:lnTo>
                    <a:pt x="35" y="73"/>
                  </a:lnTo>
                  <a:lnTo>
                    <a:pt x="18" y="68"/>
                  </a:lnTo>
                  <a:lnTo>
                    <a:pt x="5" y="54"/>
                  </a:lnTo>
                  <a:lnTo>
                    <a:pt x="0" y="37"/>
                  </a:lnTo>
                  <a:lnTo>
                    <a:pt x="5" y="17"/>
                  </a:lnTo>
                  <a:lnTo>
                    <a:pt x="18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4375" y="1924"/>
              <a:ext cx="22" cy="22"/>
            </a:xfrm>
            <a:custGeom>
              <a:avLst/>
              <a:gdLst>
                <a:gd name="T0" fmla="*/ 22 w 43"/>
                <a:gd name="T1" fmla="*/ 0 h 44"/>
                <a:gd name="T2" fmla="*/ 29 w 43"/>
                <a:gd name="T3" fmla="*/ 2 h 44"/>
                <a:gd name="T4" fmla="*/ 34 w 43"/>
                <a:gd name="T5" fmla="*/ 4 h 44"/>
                <a:gd name="T6" fmla="*/ 40 w 43"/>
                <a:gd name="T7" fmla="*/ 9 h 44"/>
                <a:gd name="T8" fmla="*/ 43 w 43"/>
                <a:gd name="T9" fmla="*/ 16 h 44"/>
                <a:gd name="T10" fmla="*/ 43 w 43"/>
                <a:gd name="T11" fmla="*/ 23 h 44"/>
                <a:gd name="T12" fmla="*/ 43 w 43"/>
                <a:gd name="T13" fmla="*/ 30 h 44"/>
                <a:gd name="T14" fmla="*/ 40 w 43"/>
                <a:gd name="T15" fmla="*/ 35 h 44"/>
                <a:gd name="T16" fmla="*/ 34 w 43"/>
                <a:gd name="T17" fmla="*/ 41 h 44"/>
                <a:gd name="T18" fmla="*/ 29 w 43"/>
                <a:gd name="T19" fmla="*/ 42 h 44"/>
                <a:gd name="T20" fmla="*/ 22 w 43"/>
                <a:gd name="T21" fmla="*/ 44 h 44"/>
                <a:gd name="T22" fmla="*/ 15 w 43"/>
                <a:gd name="T23" fmla="*/ 42 h 44"/>
                <a:gd name="T24" fmla="*/ 8 w 43"/>
                <a:gd name="T25" fmla="*/ 41 h 44"/>
                <a:gd name="T26" fmla="*/ 5 w 43"/>
                <a:gd name="T27" fmla="*/ 35 h 44"/>
                <a:gd name="T28" fmla="*/ 1 w 43"/>
                <a:gd name="T29" fmla="*/ 28 h 44"/>
                <a:gd name="T30" fmla="*/ 0 w 43"/>
                <a:gd name="T31" fmla="*/ 21 h 44"/>
                <a:gd name="T32" fmla="*/ 1 w 43"/>
                <a:gd name="T33" fmla="*/ 16 h 44"/>
                <a:gd name="T34" fmla="*/ 5 w 43"/>
                <a:gd name="T35" fmla="*/ 9 h 44"/>
                <a:gd name="T36" fmla="*/ 8 w 43"/>
                <a:gd name="T37" fmla="*/ 4 h 44"/>
                <a:gd name="T38" fmla="*/ 15 w 43"/>
                <a:gd name="T39" fmla="*/ 2 h 44"/>
                <a:gd name="T40" fmla="*/ 22 w 43"/>
                <a:gd name="T4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4">
                  <a:moveTo>
                    <a:pt x="22" y="0"/>
                  </a:moveTo>
                  <a:lnTo>
                    <a:pt x="29" y="2"/>
                  </a:lnTo>
                  <a:lnTo>
                    <a:pt x="34" y="4"/>
                  </a:lnTo>
                  <a:lnTo>
                    <a:pt x="40" y="9"/>
                  </a:lnTo>
                  <a:lnTo>
                    <a:pt x="43" y="16"/>
                  </a:lnTo>
                  <a:lnTo>
                    <a:pt x="43" y="23"/>
                  </a:lnTo>
                  <a:lnTo>
                    <a:pt x="43" y="30"/>
                  </a:lnTo>
                  <a:lnTo>
                    <a:pt x="40" y="35"/>
                  </a:lnTo>
                  <a:lnTo>
                    <a:pt x="34" y="41"/>
                  </a:lnTo>
                  <a:lnTo>
                    <a:pt x="29" y="42"/>
                  </a:lnTo>
                  <a:lnTo>
                    <a:pt x="22" y="44"/>
                  </a:lnTo>
                  <a:lnTo>
                    <a:pt x="15" y="42"/>
                  </a:lnTo>
                  <a:lnTo>
                    <a:pt x="8" y="41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5" y="9"/>
                  </a:lnTo>
                  <a:lnTo>
                    <a:pt x="8" y="4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4370" y="1918"/>
              <a:ext cx="33" cy="33"/>
            </a:xfrm>
            <a:custGeom>
              <a:avLst/>
              <a:gdLst>
                <a:gd name="T0" fmla="*/ 33 w 66"/>
                <a:gd name="T1" fmla="*/ 10 h 64"/>
                <a:gd name="T2" fmla="*/ 26 w 66"/>
                <a:gd name="T3" fmla="*/ 12 h 64"/>
                <a:gd name="T4" fmla="*/ 19 w 66"/>
                <a:gd name="T5" fmla="*/ 14 h 64"/>
                <a:gd name="T6" fmla="*/ 16 w 66"/>
                <a:gd name="T7" fmla="*/ 19 h 64"/>
                <a:gd name="T8" fmla="*/ 12 w 66"/>
                <a:gd name="T9" fmla="*/ 26 h 64"/>
                <a:gd name="T10" fmla="*/ 11 w 66"/>
                <a:gd name="T11" fmla="*/ 31 h 64"/>
                <a:gd name="T12" fmla="*/ 12 w 66"/>
                <a:gd name="T13" fmla="*/ 38 h 64"/>
                <a:gd name="T14" fmla="*/ 16 w 66"/>
                <a:gd name="T15" fmla="*/ 45 h 64"/>
                <a:gd name="T16" fmla="*/ 19 w 66"/>
                <a:gd name="T17" fmla="*/ 51 h 64"/>
                <a:gd name="T18" fmla="*/ 26 w 66"/>
                <a:gd name="T19" fmla="*/ 52 h 64"/>
                <a:gd name="T20" fmla="*/ 33 w 66"/>
                <a:gd name="T21" fmla="*/ 54 h 64"/>
                <a:gd name="T22" fmla="*/ 40 w 66"/>
                <a:gd name="T23" fmla="*/ 52 h 64"/>
                <a:gd name="T24" fmla="*/ 45 w 66"/>
                <a:gd name="T25" fmla="*/ 51 h 64"/>
                <a:gd name="T26" fmla="*/ 51 w 66"/>
                <a:gd name="T27" fmla="*/ 45 h 64"/>
                <a:gd name="T28" fmla="*/ 54 w 66"/>
                <a:gd name="T29" fmla="*/ 40 h 64"/>
                <a:gd name="T30" fmla="*/ 54 w 66"/>
                <a:gd name="T31" fmla="*/ 33 h 64"/>
                <a:gd name="T32" fmla="*/ 54 w 66"/>
                <a:gd name="T33" fmla="*/ 26 h 64"/>
                <a:gd name="T34" fmla="*/ 51 w 66"/>
                <a:gd name="T35" fmla="*/ 19 h 64"/>
                <a:gd name="T36" fmla="*/ 45 w 66"/>
                <a:gd name="T37" fmla="*/ 14 h 64"/>
                <a:gd name="T38" fmla="*/ 40 w 66"/>
                <a:gd name="T39" fmla="*/ 12 h 64"/>
                <a:gd name="T40" fmla="*/ 33 w 66"/>
                <a:gd name="T41" fmla="*/ 10 h 64"/>
                <a:gd name="T42" fmla="*/ 33 w 66"/>
                <a:gd name="T43" fmla="*/ 0 h 64"/>
                <a:gd name="T44" fmla="*/ 49 w 66"/>
                <a:gd name="T45" fmla="*/ 3 h 64"/>
                <a:gd name="T46" fmla="*/ 61 w 66"/>
                <a:gd name="T47" fmla="*/ 16 h 64"/>
                <a:gd name="T48" fmla="*/ 66 w 66"/>
                <a:gd name="T49" fmla="*/ 33 h 64"/>
                <a:gd name="T50" fmla="*/ 61 w 66"/>
                <a:gd name="T51" fmla="*/ 49 h 64"/>
                <a:gd name="T52" fmla="*/ 49 w 66"/>
                <a:gd name="T53" fmla="*/ 61 h 64"/>
                <a:gd name="T54" fmla="*/ 33 w 66"/>
                <a:gd name="T55" fmla="*/ 64 h 64"/>
                <a:gd name="T56" fmla="*/ 16 w 66"/>
                <a:gd name="T57" fmla="*/ 61 h 64"/>
                <a:gd name="T58" fmla="*/ 4 w 66"/>
                <a:gd name="T59" fmla="*/ 49 h 64"/>
                <a:gd name="T60" fmla="*/ 0 w 66"/>
                <a:gd name="T61" fmla="*/ 31 h 64"/>
                <a:gd name="T62" fmla="*/ 5 w 66"/>
                <a:gd name="T63" fmla="*/ 16 h 64"/>
                <a:gd name="T64" fmla="*/ 16 w 66"/>
                <a:gd name="T65" fmla="*/ 3 h 64"/>
                <a:gd name="T66" fmla="*/ 33 w 66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4">
                  <a:moveTo>
                    <a:pt x="33" y="10"/>
                  </a:moveTo>
                  <a:lnTo>
                    <a:pt x="26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2" y="26"/>
                  </a:lnTo>
                  <a:lnTo>
                    <a:pt x="11" y="31"/>
                  </a:lnTo>
                  <a:lnTo>
                    <a:pt x="12" y="38"/>
                  </a:lnTo>
                  <a:lnTo>
                    <a:pt x="16" y="45"/>
                  </a:lnTo>
                  <a:lnTo>
                    <a:pt x="19" y="51"/>
                  </a:lnTo>
                  <a:lnTo>
                    <a:pt x="26" y="52"/>
                  </a:lnTo>
                  <a:lnTo>
                    <a:pt x="33" y="54"/>
                  </a:lnTo>
                  <a:lnTo>
                    <a:pt x="40" y="52"/>
                  </a:lnTo>
                  <a:lnTo>
                    <a:pt x="45" y="51"/>
                  </a:lnTo>
                  <a:lnTo>
                    <a:pt x="51" y="45"/>
                  </a:lnTo>
                  <a:lnTo>
                    <a:pt x="54" y="40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51" y="19"/>
                  </a:lnTo>
                  <a:lnTo>
                    <a:pt x="45" y="14"/>
                  </a:lnTo>
                  <a:lnTo>
                    <a:pt x="40" y="12"/>
                  </a:lnTo>
                  <a:lnTo>
                    <a:pt x="33" y="10"/>
                  </a:lnTo>
                  <a:close/>
                  <a:moveTo>
                    <a:pt x="33" y="0"/>
                  </a:moveTo>
                  <a:lnTo>
                    <a:pt x="49" y="3"/>
                  </a:lnTo>
                  <a:lnTo>
                    <a:pt x="61" y="16"/>
                  </a:lnTo>
                  <a:lnTo>
                    <a:pt x="66" y="33"/>
                  </a:lnTo>
                  <a:lnTo>
                    <a:pt x="61" y="49"/>
                  </a:lnTo>
                  <a:lnTo>
                    <a:pt x="49" y="61"/>
                  </a:lnTo>
                  <a:lnTo>
                    <a:pt x="33" y="64"/>
                  </a:lnTo>
                  <a:lnTo>
                    <a:pt x="16" y="61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5" y="16"/>
                  </a:lnTo>
                  <a:lnTo>
                    <a:pt x="16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645" y="2192"/>
              <a:ext cx="38" cy="37"/>
            </a:xfrm>
            <a:custGeom>
              <a:avLst/>
              <a:gdLst>
                <a:gd name="T0" fmla="*/ 39 w 75"/>
                <a:gd name="T1" fmla="*/ 0 h 75"/>
                <a:gd name="T2" fmla="*/ 58 w 75"/>
                <a:gd name="T3" fmla="*/ 6 h 75"/>
                <a:gd name="T4" fmla="*/ 70 w 75"/>
                <a:gd name="T5" fmla="*/ 18 h 75"/>
                <a:gd name="T6" fmla="*/ 75 w 75"/>
                <a:gd name="T7" fmla="*/ 37 h 75"/>
                <a:gd name="T8" fmla="*/ 70 w 75"/>
                <a:gd name="T9" fmla="*/ 56 h 75"/>
                <a:gd name="T10" fmla="*/ 58 w 75"/>
                <a:gd name="T11" fmla="*/ 70 h 75"/>
                <a:gd name="T12" fmla="*/ 39 w 75"/>
                <a:gd name="T13" fmla="*/ 75 h 75"/>
                <a:gd name="T14" fmla="*/ 20 w 75"/>
                <a:gd name="T15" fmla="*/ 70 h 75"/>
                <a:gd name="T16" fmla="*/ 6 w 75"/>
                <a:gd name="T17" fmla="*/ 56 h 75"/>
                <a:gd name="T18" fmla="*/ 0 w 75"/>
                <a:gd name="T19" fmla="*/ 37 h 75"/>
                <a:gd name="T20" fmla="*/ 6 w 75"/>
                <a:gd name="T21" fmla="*/ 18 h 75"/>
                <a:gd name="T22" fmla="*/ 20 w 75"/>
                <a:gd name="T23" fmla="*/ 6 h 75"/>
                <a:gd name="T24" fmla="*/ 39 w 75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5">
                  <a:moveTo>
                    <a:pt x="39" y="0"/>
                  </a:moveTo>
                  <a:lnTo>
                    <a:pt x="58" y="6"/>
                  </a:lnTo>
                  <a:lnTo>
                    <a:pt x="70" y="18"/>
                  </a:lnTo>
                  <a:lnTo>
                    <a:pt x="75" y="37"/>
                  </a:lnTo>
                  <a:lnTo>
                    <a:pt x="70" y="56"/>
                  </a:lnTo>
                  <a:lnTo>
                    <a:pt x="58" y="70"/>
                  </a:lnTo>
                  <a:lnTo>
                    <a:pt x="39" y="75"/>
                  </a:lnTo>
                  <a:lnTo>
                    <a:pt x="20" y="70"/>
                  </a:lnTo>
                  <a:lnTo>
                    <a:pt x="6" y="56"/>
                  </a:lnTo>
                  <a:lnTo>
                    <a:pt x="0" y="37"/>
                  </a:lnTo>
                  <a:lnTo>
                    <a:pt x="6" y="18"/>
                  </a:lnTo>
                  <a:lnTo>
                    <a:pt x="20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3640" y="2186"/>
              <a:ext cx="49" cy="48"/>
            </a:xfrm>
            <a:custGeom>
              <a:avLst/>
              <a:gdLst>
                <a:gd name="T0" fmla="*/ 49 w 98"/>
                <a:gd name="T1" fmla="*/ 12 h 98"/>
                <a:gd name="T2" fmla="*/ 30 w 98"/>
                <a:gd name="T3" fmla="*/ 18 h 98"/>
                <a:gd name="T4" fmla="*/ 16 w 98"/>
                <a:gd name="T5" fmla="*/ 30 h 98"/>
                <a:gd name="T6" fmla="*/ 10 w 98"/>
                <a:gd name="T7" fmla="*/ 49 h 98"/>
                <a:gd name="T8" fmla="*/ 16 w 98"/>
                <a:gd name="T9" fmla="*/ 68 h 98"/>
                <a:gd name="T10" fmla="*/ 30 w 98"/>
                <a:gd name="T11" fmla="*/ 82 h 98"/>
                <a:gd name="T12" fmla="*/ 49 w 98"/>
                <a:gd name="T13" fmla="*/ 87 h 98"/>
                <a:gd name="T14" fmla="*/ 68 w 98"/>
                <a:gd name="T15" fmla="*/ 82 h 98"/>
                <a:gd name="T16" fmla="*/ 80 w 98"/>
                <a:gd name="T17" fmla="*/ 68 h 98"/>
                <a:gd name="T18" fmla="*/ 85 w 98"/>
                <a:gd name="T19" fmla="*/ 49 h 98"/>
                <a:gd name="T20" fmla="*/ 80 w 98"/>
                <a:gd name="T21" fmla="*/ 30 h 98"/>
                <a:gd name="T22" fmla="*/ 68 w 98"/>
                <a:gd name="T23" fmla="*/ 18 h 98"/>
                <a:gd name="T24" fmla="*/ 49 w 98"/>
                <a:gd name="T25" fmla="*/ 12 h 98"/>
                <a:gd name="T26" fmla="*/ 49 w 98"/>
                <a:gd name="T27" fmla="*/ 0 h 98"/>
                <a:gd name="T28" fmla="*/ 68 w 98"/>
                <a:gd name="T29" fmla="*/ 5 h 98"/>
                <a:gd name="T30" fmla="*/ 84 w 98"/>
                <a:gd name="T31" fmla="*/ 16 h 98"/>
                <a:gd name="T32" fmla="*/ 94 w 98"/>
                <a:gd name="T33" fmla="*/ 30 h 98"/>
                <a:gd name="T34" fmla="*/ 98 w 98"/>
                <a:gd name="T35" fmla="*/ 49 h 98"/>
                <a:gd name="T36" fmla="*/ 92 w 98"/>
                <a:gd name="T37" fmla="*/ 68 h 98"/>
                <a:gd name="T38" fmla="*/ 82 w 98"/>
                <a:gd name="T39" fmla="*/ 84 h 98"/>
                <a:gd name="T40" fmla="*/ 68 w 98"/>
                <a:gd name="T41" fmla="*/ 94 h 98"/>
                <a:gd name="T42" fmla="*/ 49 w 98"/>
                <a:gd name="T43" fmla="*/ 98 h 98"/>
                <a:gd name="T44" fmla="*/ 30 w 98"/>
                <a:gd name="T45" fmla="*/ 94 h 98"/>
                <a:gd name="T46" fmla="*/ 14 w 98"/>
                <a:gd name="T47" fmla="*/ 84 h 98"/>
                <a:gd name="T48" fmla="*/ 3 w 98"/>
                <a:gd name="T49" fmla="*/ 68 h 98"/>
                <a:gd name="T50" fmla="*/ 0 w 98"/>
                <a:gd name="T51" fmla="*/ 49 h 98"/>
                <a:gd name="T52" fmla="*/ 3 w 98"/>
                <a:gd name="T53" fmla="*/ 30 h 98"/>
                <a:gd name="T54" fmla="*/ 14 w 98"/>
                <a:gd name="T55" fmla="*/ 14 h 98"/>
                <a:gd name="T56" fmla="*/ 30 w 98"/>
                <a:gd name="T57" fmla="*/ 4 h 98"/>
                <a:gd name="T58" fmla="*/ 49 w 98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98">
                  <a:moveTo>
                    <a:pt x="49" y="12"/>
                  </a:moveTo>
                  <a:lnTo>
                    <a:pt x="30" y="18"/>
                  </a:lnTo>
                  <a:lnTo>
                    <a:pt x="16" y="30"/>
                  </a:lnTo>
                  <a:lnTo>
                    <a:pt x="10" y="49"/>
                  </a:lnTo>
                  <a:lnTo>
                    <a:pt x="16" y="68"/>
                  </a:lnTo>
                  <a:lnTo>
                    <a:pt x="30" y="82"/>
                  </a:lnTo>
                  <a:lnTo>
                    <a:pt x="49" y="87"/>
                  </a:lnTo>
                  <a:lnTo>
                    <a:pt x="68" y="82"/>
                  </a:lnTo>
                  <a:lnTo>
                    <a:pt x="80" y="68"/>
                  </a:lnTo>
                  <a:lnTo>
                    <a:pt x="85" y="49"/>
                  </a:lnTo>
                  <a:lnTo>
                    <a:pt x="80" y="30"/>
                  </a:lnTo>
                  <a:lnTo>
                    <a:pt x="68" y="18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8" y="5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98" y="49"/>
                  </a:lnTo>
                  <a:lnTo>
                    <a:pt x="92" y="68"/>
                  </a:lnTo>
                  <a:lnTo>
                    <a:pt x="82" y="84"/>
                  </a:lnTo>
                  <a:lnTo>
                    <a:pt x="68" y="94"/>
                  </a:lnTo>
                  <a:lnTo>
                    <a:pt x="49" y="98"/>
                  </a:lnTo>
                  <a:lnTo>
                    <a:pt x="30" y="94"/>
                  </a:lnTo>
                  <a:lnTo>
                    <a:pt x="14" y="84"/>
                  </a:lnTo>
                  <a:lnTo>
                    <a:pt x="3" y="68"/>
                  </a:lnTo>
                  <a:lnTo>
                    <a:pt x="0" y="49"/>
                  </a:lnTo>
                  <a:lnTo>
                    <a:pt x="3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3904" y="2091"/>
              <a:ext cx="15" cy="17"/>
            </a:xfrm>
            <a:custGeom>
              <a:avLst/>
              <a:gdLst>
                <a:gd name="T0" fmla="*/ 16 w 31"/>
                <a:gd name="T1" fmla="*/ 0 h 33"/>
                <a:gd name="T2" fmla="*/ 21 w 31"/>
                <a:gd name="T3" fmla="*/ 1 h 33"/>
                <a:gd name="T4" fmla="*/ 26 w 31"/>
                <a:gd name="T5" fmla="*/ 5 h 33"/>
                <a:gd name="T6" fmla="*/ 30 w 31"/>
                <a:gd name="T7" fmla="*/ 10 h 33"/>
                <a:gd name="T8" fmla="*/ 31 w 31"/>
                <a:gd name="T9" fmla="*/ 17 h 33"/>
                <a:gd name="T10" fmla="*/ 30 w 31"/>
                <a:gd name="T11" fmla="*/ 22 h 33"/>
                <a:gd name="T12" fmla="*/ 26 w 31"/>
                <a:gd name="T13" fmla="*/ 27 h 33"/>
                <a:gd name="T14" fmla="*/ 21 w 31"/>
                <a:gd name="T15" fmla="*/ 31 h 33"/>
                <a:gd name="T16" fmla="*/ 16 w 31"/>
                <a:gd name="T17" fmla="*/ 33 h 33"/>
                <a:gd name="T18" fmla="*/ 9 w 31"/>
                <a:gd name="T19" fmla="*/ 31 h 33"/>
                <a:gd name="T20" fmla="*/ 4 w 31"/>
                <a:gd name="T21" fmla="*/ 27 h 33"/>
                <a:gd name="T22" fmla="*/ 0 w 31"/>
                <a:gd name="T23" fmla="*/ 22 h 33"/>
                <a:gd name="T24" fmla="*/ 0 w 31"/>
                <a:gd name="T25" fmla="*/ 17 h 33"/>
                <a:gd name="T26" fmla="*/ 0 w 31"/>
                <a:gd name="T27" fmla="*/ 10 h 33"/>
                <a:gd name="T28" fmla="*/ 4 w 31"/>
                <a:gd name="T29" fmla="*/ 5 h 33"/>
                <a:gd name="T30" fmla="*/ 9 w 31"/>
                <a:gd name="T31" fmla="*/ 1 h 33"/>
                <a:gd name="T32" fmla="*/ 16 w 31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3">
                  <a:moveTo>
                    <a:pt x="16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2"/>
                  </a:lnTo>
                  <a:lnTo>
                    <a:pt x="26" y="27"/>
                  </a:lnTo>
                  <a:lnTo>
                    <a:pt x="21" y="31"/>
                  </a:lnTo>
                  <a:lnTo>
                    <a:pt x="16" y="33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3897" y="2086"/>
              <a:ext cx="27" cy="27"/>
            </a:xfrm>
            <a:custGeom>
              <a:avLst/>
              <a:gdLst>
                <a:gd name="T0" fmla="*/ 28 w 54"/>
                <a:gd name="T1" fmla="*/ 11 h 54"/>
                <a:gd name="T2" fmla="*/ 21 w 54"/>
                <a:gd name="T3" fmla="*/ 12 h 54"/>
                <a:gd name="T4" fmla="*/ 16 w 54"/>
                <a:gd name="T5" fmla="*/ 16 h 54"/>
                <a:gd name="T6" fmla="*/ 12 w 54"/>
                <a:gd name="T7" fmla="*/ 21 h 54"/>
                <a:gd name="T8" fmla="*/ 12 w 54"/>
                <a:gd name="T9" fmla="*/ 28 h 54"/>
                <a:gd name="T10" fmla="*/ 12 w 54"/>
                <a:gd name="T11" fmla="*/ 33 h 54"/>
                <a:gd name="T12" fmla="*/ 16 w 54"/>
                <a:gd name="T13" fmla="*/ 38 h 54"/>
                <a:gd name="T14" fmla="*/ 21 w 54"/>
                <a:gd name="T15" fmla="*/ 42 h 54"/>
                <a:gd name="T16" fmla="*/ 28 w 54"/>
                <a:gd name="T17" fmla="*/ 44 h 54"/>
                <a:gd name="T18" fmla="*/ 33 w 54"/>
                <a:gd name="T19" fmla="*/ 42 h 54"/>
                <a:gd name="T20" fmla="*/ 38 w 54"/>
                <a:gd name="T21" fmla="*/ 38 h 54"/>
                <a:gd name="T22" fmla="*/ 42 w 54"/>
                <a:gd name="T23" fmla="*/ 33 h 54"/>
                <a:gd name="T24" fmla="*/ 43 w 54"/>
                <a:gd name="T25" fmla="*/ 28 h 54"/>
                <a:gd name="T26" fmla="*/ 42 w 54"/>
                <a:gd name="T27" fmla="*/ 21 h 54"/>
                <a:gd name="T28" fmla="*/ 38 w 54"/>
                <a:gd name="T29" fmla="*/ 16 h 54"/>
                <a:gd name="T30" fmla="*/ 33 w 54"/>
                <a:gd name="T31" fmla="*/ 12 h 54"/>
                <a:gd name="T32" fmla="*/ 28 w 54"/>
                <a:gd name="T33" fmla="*/ 11 h 54"/>
                <a:gd name="T34" fmla="*/ 28 w 54"/>
                <a:gd name="T35" fmla="*/ 0 h 54"/>
                <a:gd name="T36" fmla="*/ 35 w 54"/>
                <a:gd name="T37" fmla="*/ 2 h 54"/>
                <a:gd name="T38" fmla="*/ 42 w 54"/>
                <a:gd name="T39" fmla="*/ 4 h 54"/>
                <a:gd name="T40" fmla="*/ 47 w 54"/>
                <a:gd name="T41" fmla="*/ 9 h 54"/>
                <a:gd name="T42" fmla="*/ 50 w 54"/>
                <a:gd name="T43" fmla="*/ 14 h 54"/>
                <a:gd name="T44" fmla="*/ 54 w 54"/>
                <a:gd name="T45" fmla="*/ 21 h 54"/>
                <a:gd name="T46" fmla="*/ 54 w 54"/>
                <a:gd name="T47" fmla="*/ 28 h 54"/>
                <a:gd name="T48" fmla="*/ 54 w 54"/>
                <a:gd name="T49" fmla="*/ 35 h 54"/>
                <a:gd name="T50" fmla="*/ 50 w 54"/>
                <a:gd name="T51" fmla="*/ 42 h 54"/>
                <a:gd name="T52" fmla="*/ 47 w 54"/>
                <a:gd name="T53" fmla="*/ 47 h 54"/>
                <a:gd name="T54" fmla="*/ 40 w 54"/>
                <a:gd name="T55" fmla="*/ 51 h 54"/>
                <a:gd name="T56" fmla="*/ 35 w 54"/>
                <a:gd name="T57" fmla="*/ 54 h 54"/>
                <a:gd name="T58" fmla="*/ 28 w 54"/>
                <a:gd name="T59" fmla="*/ 54 h 54"/>
                <a:gd name="T60" fmla="*/ 19 w 54"/>
                <a:gd name="T61" fmla="*/ 54 h 54"/>
                <a:gd name="T62" fmla="*/ 14 w 54"/>
                <a:gd name="T63" fmla="*/ 51 h 54"/>
                <a:gd name="T64" fmla="*/ 9 w 54"/>
                <a:gd name="T65" fmla="*/ 47 h 54"/>
                <a:gd name="T66" fmla="*/ 3 w 54"/>
                <a:gd name="T67" fmla="*/ 40 h 54"/>
                <a:gd name="T68" fmla="*/ 2 w 54"/>
                <a:gd name="T69" fmla="*/ 35 h 54"/>
                <a:gd name="T70" fmla="*/ 0 w 54"/>
                <a:gd name="T71" fmla="*/ 28 h 54"/>
                <a:gd name="T72" fmla="*/ 2 w 54"/>
                <a:gd name="T73" fmla="*/ 19 h 54"/>
                <a:gd name="T74" fmla="*/ 3 w 54"/>
                <a:gd name="T75" fmla="*/ 14 h 54"/>
                <a:gd name="T76" fmla="*/ 9 w 54"/>
                <a:gd name="T77" fmla="*/ 9 h 54"/>
                <a:gd name="T78" fmla="*/ 14 w 54"/>
                <a:gd name="T79" fmla="*/ 4 h 54"/>
                <a:gd name="T80" fmla="*/ 21 w 54"/>
                <a:gd name="T81" fmla="*/ 2 h 54"/>
                <a:gd name="T82" fmla="*/ 28 w 54"/>
                <a:gd name="T8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4">
                  <a:moveTo>
                    <a:pt x="28" y="11"/>
                  </a:moveTo>
                  <a:lnTo>
                    <a:pt x="21" y="12"/>
                  </a:lnTo>
                  <a:lnTo>
                    <a:pt x="16" y="16"/>
                  </a:lnTo>
                  <a:lnTo>
                    <a:pt x="12" y="2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6" y="38"/>
                  </a:lnTo>
                  <a:lnTo>
                    <a:pt x="21" y="42"/>
                  </a:lnTo>
                  <a:lnTo>
                    <a:pt x="28" y="44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2" y="21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28" y="11"/>
                  </a:lnTo>
                  <a:close/>
                  <a:moveTo>
                    <a:pt x="28" y="0"/>
                  </a:moveTo>
                  <a:lnTo>
                    <a:pt x="35" y="2"/>
                  </a:lnTo>
                  <a:lnTo>
                    <a:pt x="42" y="4"/>
                  </a:lnTo>
                  <a:lnTo>
                    <a:pt x="47" y="9"/>
                  </a:lnTo>
                  <a:lnTo>
                    <a:pt x="50" y="14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0" y="42"/>
                  </a:lnTo>
                  <a:lnTo>
                    <a:pt x="47" y="47"/>
                  </a:lnTo>
                  <a:lnTo>
                    <a:pt x="40" y="51"/>
                  </a:lnTo>
                  <a:lnTo>
                    <a:pt x="35" y="54"/>
                  </a:lnTo>
                  <a:lnTo>
                    <a:pt x="28" y="54"/>
                  </a:lnTo>
                  <a:lnTo>
                    <a:pt x="19" y="54"/>
                  </a:lnTo>
                  <a:lnTo>
                    <a:pt x="14" y="51"/>
                  </a:lnTo>
                  <a:lnTo>
                    <a:pt x="9" y="47"/>
                  </a:lnTo>
                  <a:lnTo>
                    <a:pt x="3" y="40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4097" y="1885"/>
              <a:ext cx="37" cy="37"/>
            </a:xfrm>
            <a:custGeom>
              <a:avLst/>
              <a:gdLst>
                <a:gd name="T0" fmla="*/ 36 w 73"/>
                <a:gd name="T1" fmla="*/ 0 h 73"/>
                <a:gd name="T2" fmla="*/ 55 w 73"/>
                <a:gd name="T3" fmla="*/ 5 h 73"/>
                <a:gd name="T4" fmla="*/ 68 w 73"/>
                <a:gd name="T5" fmla="*/ 19 h 73"/>
                <a:gd name="T6" fmla="*/ 73 w 73"/>
                <a:gd name="T7" fmla="*/ 36 h 73"/>
                <a:gd name="T8" fmla="*/ 68 w 73"/>
                <a:gd name="T9" fmla="*/ 55 h 73"/>
                <a:gd name="T10" fmla="*/ 55 w 73"/>
                <a:gd name="T11" fmla="*/ 69 h 73"/>
                <a:gd name="T12" fmla="*/ 36 w 73"/>
                <a:gd name="T13" fmla="*/ 73 h 73"/>
                <a:gd name="T14" fmla="*/ 17 w 73"/>
                <a:gd name="T15" fmla="*/ 68 h 73"/>
                <a:gd name="T16" fmla="*/ 5 w 73"/>
                <a:gd name="T17" fmla="*/ 55 h 73"/>
                <a:gd name="T18" fmla="*/ 0 w 73"/>
                <a:gd name="T19" fmla="*/ 36 h 73"/>
                <a:gd name="T20" fmla="*/ 5 w 73"/>
                <a:gd name="T21" fmla="*/ 19 h 73"/>
                <a:gd name="T22" fmla="*/ 19 w 73"/>
                <a:gd name="T23" fmla="*/ 5 h 73"/>
                <a:gd name="T24" fmla="*/ 36 w 73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55" y="5"/>
                  </a:lnTo>
                  <a:lnTo>
                    <a:pt x="68" y="19"/>
                  </a:lnTo>
                  <a:lnTo>
                    <a:pt x="73" y="36"/>
                  </a:lnTo>
                  <a:lnTo>
                    <a:pt x="68" y="55"/>
                  </a:lnTo>
                  <a:lnTo>
                    <a:pt x="55" y="69"/>
                  </a:lnTo>
                  <a:lnTo>
                    <a:pt x="36" y="73"/>
                  </a:lnTo>
                  <a:lnTo>
                    <a:pt x="17" y="68"/>
                  </a:lnTo>
                  <a:lnTo>
                    <a:pt x="5" y="55"/>
                  </a:lnTo>
                  <a:lnTo>
                    <a:pt x="0" y="36"/>
                  </a:lnTo>
                  <a:lnTo>
                    <a:pt x="5" y="19"/>
                  </a:lnTo>
                  <a:lnTo>
                    <a:pt x="19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4092" y="1880"/>
              <a:ext cx="48" cy="48"/>
            </a:xfrm>
            <a:custGeom>
              <a:avLst/>
              <a:gdLst>
                <a:gd name="T0" fmla="*/ 47 w 96"/>
                <a:gd name="T1" fmla="*/ 11 h 96"/>
                <a:gd name="T2" fmla="*/ 30 w 96"/>
                <a:gd name="T3" fmla="*/ 16 h 96"/>
                <a:gd name="T4" fmla="*/ 16 w 96"/>
                <a:gd name="T5" fmla="*/ 30 h 96"/>
                <a:gd name="T6" fmla="*/ 11 w 96"/>
                <a:gd name="T7" fmla="*/ 47 h 96"/>
                <a:gd name="T8" fmla="*/ 16 w 96"/>
                <a:gd name="T9" fmla="*/ 66 h 96"/>
                <a:gd name="T10" fmla="*/ 28 w 96"/>
                <a:gd name="T11" fmla="*/ 79 h 96"/>
                <a:gd name="T12" fmla="*/ 47 w 96"/>
                <a:gd name="T13" fmla="*/ 84 h 96"/>
                <a:gd name="T14" fmla="*/ 66 w 96"/>
                <a:gd name="T15" fmla="*/ 80 h 96"/>
                <a:gd name="T16" fmla="*/ 79 w 96"/>
                <a:gd name="T17" fmla="*/ 66 h 96"/>
                <a:gd name="T18" fmla="*/ 84 w 96"/>
                <a:gd name="T19" fmla="*/ 47 h 96"/>
                <a:gd name="T20" fmla="*/ 79 w 96"/>
                <a:gd name="T21" fmla="*/ 30 h 96"/>
                <a:gd name="T22" fmla="*/ 66 w 96"/>
                <a:gd name="T23" fmla="*/ 16 h 96"/>
                <a:gd name="T24" fmla="*/ 47 w 96"/>
                <a:gd name="T25" fmla="*/ 11 h 96"/>
                <a:gd name="T26" fmla="*/ 47 w 96"/>
                <a:gd name="T27" fmla="*/ 0 h 96"/>
                <a:gd name="T28" fmla="*/ 66 w 96"/>
                <a:gd name="T29" fmla="*/ 4 h 96"/>
                <a:gd name="T30" fmla="*/ 82 w 96"/>
                <a:gd name="T31" fmla="*/ 14 h 96"/>
                <a:gd name="T32" fmla="*/ 93 w 96"/>
                <a:gd name="T33" fmla="*/ 30 h 96"/>
                <a:gd name="T34" fmla="*/ 96 w 96"/>
                <a:gd name="T35" fmla="*/ 47 h 96"/>
                <a:gd name="T36" fmla="*/ 91 w 96"/>
                <a:gd name="T37" fmla="*/ 66 h 96"/>
                <a:gd name="T38" fmla="*/ 82 w 96"/>
                <a:gd name="T39" fmla="*/ 82 h 96"/>
                <a:gd name="T40" fmla="*/ 66 w 96"/>
                <a:gd name="T41" fmla="*/ 93 h 96"/>
                <a:gd name="T42" fmla="*/ 47 w 96"/>
                <a:gd name="T43" fmla="*/ 96 h 96"/>
                <a:gd name="T44" fmla="*/ 28 w 96"/>
                <a:gd name="T45" fmla="*/ 93 h 96"/>
                <a:gd name="T46" fmla="*/ 14 w 96"/>
                <a:gd name="T47" fmla="*/ 82 h 96"/>
                <a:gd name="T48" fmla="*/ 4 w 96"/>
                <a:gd name="T49" fmla="*/ 66 h 96"/>
                <a:gd name="T50" fmla="*/ 0 w 96"/>
                <a:gd name="T51" fmla="*/ 47 h 96"/>
                <a:gd name="T52" fmla="*/ 4 w 96"/>
                <a:gd name="T53" fmla="*/ 30 h 96"/>
                <a:gd name="T54" fmla="*/ 14 w 96"/>
                <a:gd name="T55" fmla="*/ 14 h 96"/>
                <a:gd name="T56" fmla="*/ 30 w 96"/>
                <a:gd name="T57" fmla="*/ 4 h 96"/>
                <a:gd name="T58" fmla="*/ 47 w 96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96">
                  <a:moveTo>
                    <a:pt x="47" y="11"/>
                  </a:moveTo>
                  <a:lnTo>
                    <a:pt x="30" y="16"/>
                  </a:lnTo>
                  <a:lnTo>
                    <a:pt x="16" y="30"/>
                  </a:lnTo>
                  <a:lnTo>
                    <a:pt x="11" y="47"/>
                  </a:lnTo>
                  <a:lnTo>
                    <a:pt x="16" y="66"/>
                  </a:lnTo>
                  <a:lnTo>
                    <a:pt x="28" y="79"/>
                  </a:lnTo>
                  <a:lnTo>
                    <a:pt x="47" y="84"/>
                  </a:lnTo>
                  <a:lnTo>
                    <a:pt x="66" y="80"/>
                  </a:lnTo>
                  <a:lnTo>
                    <a:pt x="79" y="66"/>
                  </a:lnTo>
                  <a:lnTo>
                    <a:pt x="84" y="47"/>
                  </a:lnTo>
                  <a:lnTo>
                    <a:pt x="79" y="30"/>
                  </a:lnTo>
                  <a:lnTo>
                    <a:pt x="66" y="16"/>
                  </a:lnTo>
                  <a:lnTo>
                    <a:pt x="47" y="11"/>
                  </a:lnTo>
                  <a:close/>
                  <a:moveTo>
                    <a:pt x="47" y="0"/>
                  </a:moveTo>
                  <a:lnTo>
                    <a:pt x="66" y="4"/>
                  </a:lnTo>
                  <a:lnTo>
                    <a:pt x="82" y="14"/>
                  </a:lnTo>
                  <a:lnTo>
                    <a:pt x="93" y="30"/>
                  </a:lnTo>
                  <a:lnTo>
                    <a:pt x="96" y="47"/>
                  </a:lnTo>
                  <a:lnTo>
                    <a:pt x="91" y="66"/>
                  </a:lnTo>
                  <a:lnTo>
                    <a:pt x="82" y="82"/>
                  </a:lnTo>
                  <a:lnTo>
                    <a:pt x="66" y="93"/>
                  </a:lnTo>
                  <a:lnTo>
                    <a:pt x="47" y="96"/>
                  </a:lnTo>
                  <a:lnTo>
                    <a:pt x="28" y="93"/>
                  </a:lnTo>
                  <a:lnTo>
                    <a:pt x="14" y="82"/>
                  </a:lnTo>
                  <a:lnTo>
                    <a:pt x="4" y="66"/>
                  </a:lnTo>
                  <a:lnTo>
                    <a:pt x="0" y="47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4103" y="995"/>
              <a:ext cx="23" cy="23"/>
            </a:xfrm>
            <a:custGeom>
              <a:avLst/>
              <a:gdLst>
                <a:gd name="T0" fmla="*/ 22 w 45"/>
                <a:gd name="T1" fmla="*/ 0 h 45"/>
                <a:gd name="T2" fmla="*/ 29 w 45"/>
                <a:gd name="T3" fmla="*/ 2 h 45"/>
                <a:gd name="T4" fmla="*/ 36 w 45"/>
                <a:gd name="T5" fmla="*/ 5 h 45"/>
                <a:gd name="T6" fmla="*/ 42 w 45"/>
                <a:gd name="T7" fmla="*/ 9 h 45"/>
                <a:gd name="T8" fmla="*/ 45 w 45"/>
                <a:gd name="T9" fmla="*/ 16 h 45"/>
                <a:gd name="T10" fmla="*/ 45 w 45"/>
                <a:gd name="T11" fmla="*/ 23 h 45"/>
                <a:gd name="T12" fmla="*/ 45 w 45"/>
                <a:gd name="T13" fmla="*/ 30 h 45"/>
                <a:gd name="T14" fmla="*/ 42 w 45"/>
                <a:gd name="T15" fmla="*/ 36 h 45"/>
                <a:gd name="T16" fmla="*/ 36 w 45"/>
                <a:gd name="T17" fmla="*/ 42 h 45"/>
                <a:gd name="T18" fmla="*/ 29 w 45"/>
                <a:gd name="T19" fmla="*/ 45 h 45"/>
                <a:gd name="T20" fmla="*/ 22 w 45"/>
                <a:gd name="T21" fmla="*/ 45 h 45"/>
                <a:gd name="T22" fmla="*/ 15 w 45"/>
                <a:gd name="T23" fmla="*/ 45 h 45"/>
                <a:gd name="T24" fmla="*/ 8 w 45"/>
                <a:gd name="T25" fmla="*/ 42 h 45"/>
                <a:gd name="T26" fmla="*/ 3 w 45"/>
                <a:gd name="T27" fmla="*/ 36 h 45"/>
                <a:gd name="T28" fmla="*/ 1 w 45"/>
                <a:gd name="T29" fmla="*/ 30 h 45"/>
                <a:gd name="T30" fmla="*/ 0 w 45"/>
                <a:gd name="T31" fmla="*/ 23 h 45"/>
                <a:gd name="T32" fmla="*/ 1 w 45"/>
                <a:gd name="T33" fmla="*/ 16 h 45"/>
                <a:gd name="T34" fmla="*/ 5 w 45"/>
                <a:gd name="T35" fmla="*/ 9 h 45"/>
                <a:gd name="T36" fmla="*/ 8 w 45"/>
                <a:gd name="T37" fmla="*/ 3 h 45"/>
                <a:gd name="T38" fmla="*/ 15 w 45"/>
                <a:gd name="T39" fmla="*/ 2 h 45"/>
                <a:gd name="T40" fmla="*/ 22 w 45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lnTo>
                    <a:pt x="29" y="2"/>
                  </a:lnTo>
                  <a:lnTo>
                    <a:pt x="36" y="5"/>
                  </a:lnTo>
                  <a:lnTo>
                    <a:pt x="42" y="9"/>
                  </a:lnTo>
                  <a:lnTo>
                    <a:pt x="45" y="16"/>
                  </a:lnTo>
                  <a:lnTo>
                    <a:pt x="45" y="23"/>
                  </a:lnTo>
                  <a:lnTo>
                    <a:pt x="45" y="30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8" y="42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1" y="16"/>
                  </a:lnTo>
                  <a:lnTo>
                    <a:pt x="5" y="9"/>
                  </a:lnTo>
                  <a:lnTo>
                    <a:pt x="8" y="3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4097" y="989"/>
              <a:ext cx="35" cy="35"/>
            </a:xfrm>
            <a:custGeom>
              <a:avLst/>
              <a:gdLst>
                <a:gd name="T0" fmla="*/ 34 w 69"/>
                <a:gd name="T1" fmla="*/ 12 h 69"/>
                <a:gd name="T2" fmla="*/ 27 w 69"/>
                <a:gd name="T3" fmla="*/ 14 h 69"/>
                <a:gd name="T4" fmla="*/ 20 w 69"/>
                <a:gd name="T5" fmla="*/ 15 h 69"/>
                <a:gd name="T6" fmla="*/ 17 w 69"/>
                <a:gd name="T7" fmla="*/ 21 h 69"/>
                <a:gd name="T8" fmla="*/ 13 w 69"/>
                <a:gd name="T9" fmla="*/ 28 h 69"/>
                <a:gd name="T10" fmla="*/ 12 w 69"/>
                <a:gd name="T11" fmla="*/ 35 h 69"/>
                <a:gd name="T12" fmla="*/ 13 w 69"/>
                <a:gd name="T13" fmla="*/ 42 h 69"/>
                <a:gd name="T14" fmla="*/ 15 w 69"/>
                <a:gd name="T15" fmla="*/ 48 h 69"/>
                <a:gd name="T16" fmla="*/ 20 w 69"/>
                <a:gd name="T17" fmla="*/ 54 h 69"/>
                <a:gd name="T18" fmla="*/ 27 w 69"/>
                <a:gd name="T19" fmla="*/ 57 h 69"/>
                <a:gd name="T20" fmla="*/ 34 w 69"/>
                <a:gd name="T21" fmla="*/ 57 h 69"/>
                <a:gd name="T22" fmla="*/ 41 w 69"/>
                <a:gd name="T23" fmla="*/ 57 h 69"/>
                <a:gd name="T24" fmla="*/ 48 w 69"/>
                <a:gd name="T25" fmla="*/ 54 h 69"/>
                <a:gd name="T26" fmla="*/ 54 w 69"/>
                <a:gd name="T27" fmla="*/ 48 h 69"/>
                <a:gd name="T28" fmla="*/ 57 w 69"/>
                <a:gd name="T29" fmla="*/ 42 h 69"/>
                <a:gd name="T30" fmla="*/ 57 w 69"/>
                <a:gd name="T31" fmla="*/ 35 h 69"/>
                <a:gd name="T32" fmla="*/ 57 w 69"/>
                <a:gd name="T33" fmla="*/ 28 h 69"/>
                <a:gd name="T34" fmla="*/ 54 w 69"/>
                <a:gd name="T35" fmla="*/ 21 h 69"/>
                <a:gd name="T36" fmla="*/ 48 w 69"/>
                <a:gd name="T37" fmla="*/ 17 h 69"/>
                <a:gd name="T38" fmla="*/ 41 w 69"/>
                <a:gd name="T39" fmla="*/ 14 h 69"/>
                <a:gd name="T40" fmla="*/ 34 w 69"/>
                <a:gd name="T41" fmla="*/ 12 h 69"/>
                <a:gd name="T42" fmla="*/ 34 w 69"/>
                <a:gd name="T43" fmla="*/ 0 h 69"/>
                <a:gd name="T44" fmla="*/ 52 w 69"/>
                <a:gd name="T45" fmla="*/ 5 h 69"/>
                <a:gd name="T46" fmla="*/ 64 w 69"/>
                <a:gd name="T47" fmla="*/ 17 h 69"/>
                <a:gd name="T48" fmla="*/ 69 w 69"/>
                <a:gd name="T49" fmla="*/ 35 h 69"/>
                <a:gd name="T50" fmla="*/ 64 w 69"/>
                <a:gd name="T51" fmla="*/ 52 h 69"/>
                <a:gd name="T52" fmla="*/ 52 w 69"/>
                <a:gd name="T53" fmla="*/ 64 h 69"/>
                <a:gd name="T54" fmla="*/ 34 w 69"/>
                <a:gd name="T55" fmla="*/ 69 h 69"/>
                <a:gd name="T56" fmla="*/ 17 w 69"/>
                <a:gd name="T57" fmla="*/ 64 h 69"/>
                <a:gd name="T58" fmla="*/ 5 w 69"/>
                <a:gd name="T59" fmla="*/ 52 h 69"/>
                <a:gd name="T60" fmla="*/ 0 w 69"/>
                <a:gd name="T61" fmla="*/ 35 h 69"/>
                <a:gd name="T62" fmla="*/ 5 w 69"/>
                <a:gd name="T63" fmla="*/ 17 h 69"/>
                <a:gd name="T64" fmla="*/ 17 w 69"/>
                <a:gd name="T65" fmla="*/ 5 h 69"/>
                <a:gd name="T66" fmla="*/ 34 w 69"/>
                <a:gd name="T6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9">
                  <a:moveTo>
                    <a:pt x="34" y="12"/>
                  </a:moveTo>
                  <a:lnTo>
                    <a:pt x="27" y="14"/>
                  </a:lnTo>
                  <a:lnTo>
                    <a:pt x="20" y="15"/>
                  </a:lnTo>
                  <a:lnTo>
                    <a:pt x="17" y="21"/>
                  </a:lnTo>
                  <a:lnTo>
                    <a:pt x="13" y="28"/>
                  </a:lnTo>
                  <a:lnTo>
                    <a:pt x="12" y="35"/>
                  </a:lnTo>
                  <a:lnTo>
                    <a:pt x="13" y="42"/>
                  </a:lnTo>
                  <a:lnTo>
                    <a:pt x="15" y="48"/>
                  </a:lnTo>
                  <a:lnTo>
                    <a:pt x="20" y="54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7" y="35"/>
                  </a:lnTo>
                  <a:lnTo>
                    <a:pt x="57" y="28"/>
                  </a:lnTo>
                  <a:lnTo>
                    <a:pt x="54" y="21"/>
                  </a:lnTo>
                  <a:lnTo>
                    <a:pt x="48" y="17"/>
                  </a:lnTo>
                  <a:lnTo>
                    <a:pt x="41" y="14"/>
                  </a:lnTo>
                  <a:lnTo>
                    <a:pt x="34" y="12"/>
                  </a:lnTo>
                  <a:close/>
                  <a:moveTo>
                    <a:pt x="34" y="0"/>
                  </a:moveTo>
                  <a:lnTo>
                    <a:pt x="52" y="5"/>
                  </a:lnTo>
                  <a:lnTo>
                    <a:pt x="64" y="17"/>
                  </a:lnTo>
                  <a:lnTo>
                    <a:pt x="69" y="35"/>
                  </a:lnTo>
                  <a:lnTo>
                    <a:pt x="64" y="52"/>
                  </a:lnTo>
                  <a:lnTo>
                    <a:pt x="52" y="64"/>
                  </a:lnTo>
                  <a:lnTo>
                    <a:pt x="34" y="69"/>
                  </a:lnTo>
                  <a:lnTo>
                    <a:pt x="17" y="64"/>
                  </a:lnTo>
                  <a:lnTo>
                    <a:pt x="5" y="52"/>
                  </a:lnTo>
                  <a:lnTo>
                    <a:pt x="0" y="35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3264" y="2648"/>
              <a:ext cx="33" cy="33"/>
            </a:xfrm>
            <a:custGeom>
              <a:avLst/>
              <a:gdLst>
                <a:gd name="T0" fmla="*/ 33 w 66"/>
                <a:gd name="T1" fmla="*/ 0 h 67"/>
                <a:gd name="T2" fmla="*/ 50 w 66"/>
                <a:gd name="T3" fmla="*/ 4 h 67"/>
                <a:gd name="T4" fmla="*/ 62 w 66"/>
                <a:gd name="T5" fmla="*/ 16 h 67"/>
                <a:gd name="T6" fmla="*/ 66 w 66"/>
                <a:gd name="T7" fmla="*/ 34 h 67"/>
                <a:gd name="T8" fmla="*/ 62 w 66"/>
                <a:gd name="T9" fmla="*/ 49 h 67"/>
                <a:gd name="T10" fmla="*/ 50 w 66"/>
                <a:gd name="T11" fmla="*/ 61 h 67"/>
                <a:gd name="T12" fmla="*/ 33 w 66"/>
                <a:gd name="T13" fmla="*/ 67 h 67"/>
                <a:gd name="T14" fmla="*/ 15 w 66"/>
                <a:gd name="T15" fmla="*/ 61 h 67"/>
                <a:gd name="T16" fmla="*/ 5 w 66"/>
                <a:gd name="T17" fmla="*/ 49 h 67"/>
                <a:gd name="T18" fmla="*/ 0 w 66"/>
                <a:gd name="T19" fmla="*/ 34 h 67"/>
                <a:gd name="T20" fmla="*/ 5 w 66"/>
                <a:gd name="T21" fmla="*/ 16 h 67"/>
                <a:gd name="T22" fmla="*/ 17 w 66"/>
                <a:gd name="T23" fmla="*/ 4 h 67"/>
                <a:gd name="T24" fmla="*/ 33 w 66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50" y="4"/>
                  </a:lnTo>
                  <a:lnTo>
                    <a:pt x="62" y="16"/>
                  </a:lnTo>
                  <a:lnTo>
                    <a:pt x="66" y="34"/>
                  </a:lnTo>
                  <a:lnTo>
                    <a:pt x="62" y="49"/>
                  </a:lnTo>
                  <a:lnTo>
                    <a:pt x="50" y="61"/>
                  </a:lnTo>
                  <a:lnTo>
                    <a:pt x="33" y="67"/>
                  </a:lnTo>
                  <a:lnTo>
                    <a:pt x="15" y="61"/>
                  </a:lnTo>
                  <a:lnTo>
                    <a:pt x="5" y="49"/>
                  </a:lnTo>
                  <a:lnTo>
                    <a:pt x="0" y="34"/>
                  </a:lnTo>
                  <a:lnTo>
                    <a:pt x="5" y="16"/>
                  </a:lnTo>
                  <a:lnTo>
                    <a:pt x="17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3259" y="2642"/>
              <a:ext cx="44" cy="45"/>
            </a:xfrm>
            <a:custGeom>
              <a:avLst/>
              <a:gdLst>
                <a:gd name="T0" fmla="*/ 44 w 89"/>
                <a:gd name="T1" fmla="*/ 12 h 89"/>
                <a:gd name="T2" fmla="*/ 28 w 89"/>
                <a:gd name="T3" fmla="*/ 16 h 89"/>
                <a:gd name="T4" fmla="*/ 16 w 89"/>
                <a:gd name="T5" fmla="*/ 28 h 89"/>
                <a:gd name="T6" fmla="*/ 11 w 89"/>
                <a:gd name="T7" fmla="*/ 46 h 89"/>
                <a:gd name="T8" fmla="*/ 16 w 89"/>
                <a:gd name="T9" fmla="*/ 61 h 89"/>
                <a:gd name="T10" fmla="*/ 26 w 89"/>
                <a:gd name="T11" fmla="*/ 73 h 89"/>
                <a:gd name="T12" fmla="*/ 44 w 89"/>
                <a:gd name="T13" fmla="*/ 79 h 89"/>
                <a:gd name="T14" fmla="*/ 61 w 89"/>
                <a:gd name="T15" fmla="*/ 73 h 89"/>
                <a:gd name="T16" fmla="*/ 73 w 89"/>
                <a:gd name="T17" fmla="*/ 61 h 89"/>
                <a:gd name="T18" fmla="*/ 77 w 89"/>
                <a:gd name="T19" fmla="*/ 46 h 89"/>
                <a:gd name="T20" fmla="*/ 73 w 89"/>
                <a:gd name="T21" fmla="*/ 28 h 89"/>
                <a:gd name="T22" fmla="*/ 61 w 89"/>
                <a:gd name="T23" fmla="*/ 16 h 89"/>
                <a:gd name="T24" fmla="*/ 44 w 89"/>
                <a:gd name="T25" fmla="*/ 12 h 89"/>
                <a:gd name="T26" fmla="*/ 44 w 89"/>
                <a:gd name="T27" fmla="*/ 0 h 89"/>
                <a:gd name="T28" fmla="*/ 61 w 89"/>
                <a:gd name="T29" fmla="*/ 4 h 89"/>
                <a:gd name="T30" fmla="*/ 75 w 89"/>
                <a:gd name="T31" fmla="*/ 14 h 89"/>
                <a:gd name="T32" fmla="*/ 86 w 89"/>
                <a:gd name="T33" fmla="*/ 28 h 89"/>
                <a:gd name="T34" fmla="*/ 89 w 89"/>
                <a:gd name="T35" fmla="*/ 46 h 89"/>
                <a:gd name="T36" fmla="*/ 86 w 89"/>
                <a:gd name="T37" fmla="*/ 63 h 89"/>
                <a:gd name="T38" fmla="*/ 75 w 89"/>
                <a:gd name="T39" fmla="*/ 77 h 89"/>
                <a:gd name="T40" fmla="*/ 61 w 89"/>
                <a:gd name="T41" fmla="*/ 86 h 89"/>
                <a:gd name="T42" fmla="*/ 44 w 89"/>
                <a:gd name="T43" fmla="*/ 89 h 89"/>
                <a:gd name="T44" fmla="*/ 26 w 89"/>
                <a:gd name="T45" fmla="*/ 86 h 89"/>
                <a:gd name="T46" fmla="*/ 12 w 89"/>
                <a:gd name="T47" fmla="*/ 77 h 89"/>
                <a:gd name="T48" fmla="*/ 4 w 89"/>
                <a:gd name="T49" fmla="*/ 63 h 89"/>
                <a:gd name="T50" fmla="*/ 0 w 89"/>
                <a:gd name="T51" fmla="*/ 46 h 89"/>
                <a:gd name="T52" fmla="*/ 4 w 89"/>
                <a:gd name="T53" fmla="*/ 28 h 89"/>
                <a:gd name="T54" fmla="*/ 12 w 89"/>
                <a:gd name="T55" fmla="*/ 14 h 89"/>
                <a:gd name="T56" fmla="*/ 26 w 89"/>
                <a:gd name="T57" fmla="*/ 4 h 89"/>
                <a:gd name="T58" fmla="*/ 44 w 89"/>
                <a:gd name="T5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9">
                  <a:moveTo>
                    <a:pt x="44" y="12"/>
                  </a:moveTo>
                  <a:lnTo>
                    <a:pt x="28" y="16"/>
                  </a:lnTo>
                  <a:lnTo>
                    <a:pt x="16" y="28"/>
                  </a:lnTo>
                  <a:lnTo>
                    <a:pt x="11" y="46"/>
                  </a:lnTo>
                  <a:lnTo>
                    <a:pt x="16" y="61"/>
                  </a:lnTo>
                  <a:lnTo>
                    <a:pt x="26" y="73"/>
                  </a:lnTo>
                  <a:lnTo>
                    <a:pt x="44" y="79"/>
                  </a:lnTo>
                  <a:lnTo>
                    <a:pt x="61" y="73"/>
                  </a:lnTo>
                  <a:lnTo>
                    <a:pt x="73" y="61"/>
                  </a:lnTo>
                  <a:lnTo>
                    <a:pt x="77" y="46"/>
                  </a:lnTo>
                  <a:lnTo>
                    <a:pt x="73" y="28"/>
                  </a:lnTo>
                  <a:lnTo>
                    <a:pt x="61" y="16"/>
                  </a:lnTo>
                  <a:lnTo>
                    <a:pt x="44" y="12"/>
                  </a:lnTo>
                  <a:close/>
                  <a:moveTo>
                    <a:pt x="44" y="0"/>
                  </a:moveTo>
                  <a:lnTo>
                    <a:pt x="61" y="4"/>
                  </a:lnTo>
                  <a:lnTo>
                    <a:pt x="75" y="14"/>
                  </a:lnTo>
                  <a:lnTo>
                    <a:pt x="86" y="28"/>
                  </a:lnTo>
                  <a:lnTo>
                    <a:pt x="89" y="46"/>
                  </a:lnTo>
                  <a:lnTo>
                    <a:pt x="86" y="63"/>
                  </a:lnTo>
                  <a:lnTo>
                    <a:pt x="75" y="77"/>
                  </a:lnTo>
                  <a:lnTo>
                    <a:pt x="61" y="86"/>
                  </a:lnTo>
                  <a:lnTo>
                    <a:pt x="44" y="89"/>
                  </a:lnTo>
                  <a:lnTo>
                    <a:pt x="26" y="86"/>
                  </a:lnTo>
                  <a:lnTo>
                    <a:pt x="12" y="77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4" y="28"/>
                  </a:lnTo>
                  <a:lnTo>
                    <a:pt x="12" y="14"/>
                  </a:lnTo>
                  <a:lnTo>
                    <a:pt x="2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3520" y="3305"/>
              <a:ext cx="29" cy="28"/>
            </a:xfrm>
            <a:custGeom>
              <a:avLst/>
              <a:gdLst>
                <a:gd name="T0" fmla="*/ 28 w 57"/>
                <a:gd name="T1" fmla="*/ 0 h 58"/>
                <a:gd name="T2" fmla="*/ 43 w 57"/>
                <a:gd name="T3" fmla="*/ 5 h 58"/>
                <a:gd name="T4" fmla="*/ 52 w 57"/>
                <a:gd name="T5" fmla="*/ 16 h 58"/>
                <a:gd name="T6" fmla="*/ 57 w 57"/>
                <a:gd name="T7" fmla="*/ 30 h 58"/>
                <a:gd name="T8" fmla="*/ 52 w 57"/>
                <a:gd name="T9" fmla="*/ 44 h 58"/>
                <a:gd name="T10" fmla="*/ 42 w 57"/>
                <a:gd name="T11" fmla="*/ 54 h 58"/>
                <a:gd name="T12" fmla="*/ 28 w 57"/>
                <a:gd name="T13" fmla="*/ 58 h 58"/>
                <a:gd name="T14" fmla="*/ 14 w 57"/>
                <a:gd name="T15" fmla="*/ 54 h 58"/>
                <a:gd name="T16" fmla="*/ 3 w 57"/>
                <a:gd name="T17" fmla="*/ 44 h 58"/>
                <a:gd name="T18" fmla="*/ 0 w 57"/>
                <a:gd name="T19" fmla="*/ 30 h 58"/>
                <a:gd name="T20" fmla="*/ 3 w 57"/>
                <a:gd name="T21" fmla="*/ 14 h 58"/>
                <a:gd name="T22" fmla="*/ 14 w 57"/>
                <a:gd name="T23" fmla="*/ 5 h 58"/>
                <a:gd name="T24" fmla="*/ 28 w 57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8">
                  <a:moveTo>
                    <a:pt x="28" y="0"/>
                  </a:moveTo>
                  <a:lnTo>
                    <a:pt x="43" y="5"/>
                  </a:lnTo>
                  <a:lnTo>
                    <a:pt x="52" y="16"/>
                  </a:lnTo>
                  <a:lnTo>
                    <a:pt x="57" y="30"/>
                  </a:lnTo>
                  <a:lnTo>
                    <a:pt x="52" y="44"/>
                  </a:lnTo>
                  <a:lnTo>
                    <a:pt x="42" y="54"/>
                  </a:lnTo>
                  <a:lnTo>
                    <a:pt x="28" y="58"/>
                  </a:lnTo>
                  <a:lnTo>
                    <a:pt x="14" y="54"/>
                  </a:lnTo>
                  <a:lnTo>
                    <a:pt x="3" y="44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3514" y="3299"/>
              <a:ext cx="40" cy="40"/>
            </a:xfrm>
            <a:custGeom>
              <a:avLst/>
              <a:gdLst>
                <a:gd name="T0" fmla="*/ 40 w 80"/>
                <a:gd name="T1" fmla="*/ 10 h 78"/>
                <a:gd name="T2" fmla="*/ 26 w 80"/>
                <a:gd name="T3" fmla="*/ 15 h 78"/>
                <a:gd name="T4" fmla="*/ 15 w 80"/>
                <a:gd name="T5" fmla="*/ 24 h 78"/>
                <a:gd name="T6" fmla="*/ 12 w 80"/>
                <a:gd name="T7" fmla="*/ 40 h 78"/>
                <a:gd name="T8" fmla="*/ 15 w 80"/>
                <a:gd name="T9" fmla="*/ 54 h 78"/>
                <a:gd name="T10" fmla="*/ 26 w 80"/>
                <a:gd name="T11" fmla="*/ 64 h 78"/>
                <a:gd name="T12" fmla="*/ 40 w 80"/>
                <a:gd name="T13" fmla="*/ 68 h 78"/>
                <a:gd name="T14" fmla="*/ 54 w 80"/>
                <a:gd name="T15" fmla="*/ 64 h 78"/>
                <a:gd name="T16" fmla="*/ 64 w 80"/>
                <a:gd name="T17" fmla="*/ 54 h 78"/>
                <a:gd name="T18" fmla="*/ 69 w 80"/>
                <a:gd name="T19" fmla="*/ 40 h 78"/>
                <a:gd name="T20" fmla="*/ 64 w 80"/>
                <a:gd name="T21" fmla="*/ 26 h 78"/>
                <a:gd name="T22" fmla="*/ 55 w 80"/>
                <a:gd name="T23" fmla="*/ 15 h 78"/>
                <a:gd name="T24" fmla="*/ 40 w 80"/>
                <a:gd name="T25" fmla="*/ 10 h 78"/>
                <a:gd name="T26" fmla="*/ 40 w 80"/>
                <a:gd name="T27" fmla="*/ 0 h 78"/>
                <a:gd name="T28" fmla="*/ 55 w 80"/>
                <a:gd name="T29" fmla="*/ 3 h 78"/>
                <a:gd name="T30" fmla="*/ 68 w 80"/>
                <a:gd name="T31" fmla="*/ 12 h 78"/>
                <a:gd name="T32" fmla="*/ 76 w 80"/>
                <a:gd name="T33" fmla="*/ 24 h 78"/>
                <a:gd name="T34" fmla="*/ 80 w 80"/>
                <a:gd name="T35" fmla="*/ 40 h 78"/>
                <a:gd name="T36" fmla="*/ 76 w 80"/>
                <a:gd name="T37" fmla="*/ 56 h 78"/>
                <a:gd name="T38" fmla="*/ 68 w 80"/>
                <a:gd name="T39" fmla="*/ 68 h 78"/>
                <a:gd name="T40" fmla="*/ 55 w 80"/>
                <a:gd name="T41" fmla="*/ 77 h 78"/>
                <a:gd name="T42" fmla="*/ 40 w 80"/>
                <a:gd name="T43" fmla="*/ 78 h 78"/>
                <a:gd name="T44" fmla="*/ 24 w 80"/>
                <a:gd name="T45" fmla="*/ 77 h 78"/>
                <a:gd name="T46" fmla="*/ 12 w 80"/>
                <a:gd name="T47" fmla="*/ 68 h 78"/>
                <a:gd name="T48" fmla="*/ 3 w 80"/>
                <a:gd name="T49" fmla="*/ 54 h 78"/>
                <a:gd name="T50" fmla="*/ 0 w 80"/>
                <a:gd name="T51" fmla="*/ 40 h 78"/>
                <a:gd name="T52" fmla="*/ 3 w 80"/>
                <a:gd name="T53" fmla="*/ 24 h 78"/>
                <a:gd name="T54" fmla="*/ 12 w 80"/>
                <a:gd name="T55" fmla="*/ 10 h 78"/>
                <a:gd name="T56" fmla="*/ 24 w 80"/>
                <a:gd name="T57" fmla="*/ 3 h 78"/>
                <a:gd name="T58" fmla="*/ 40 w 80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78">
                  <a:moveTo>
                    <a:pt x="40" y="10"/>
                  </a:moveTo>
                  <a:lnTo>
                    <a:pt x="26" y="15"/>
                  </a:lnTo>
                  <a:lnTo>
                    <a:pt x="15" y="24"/>
                  </a:lnTo>
                  <a:lnTo>
                    <a:pt x="12" y="40"/>
                  </a:lnTo>
                  <a:lnTo>
                    <a:pt x="15" y="54"/>
                  </a:lnTo>
                  <a:lnTo>
                    <a:pt x="26" y="64"/>
                  </a:lnTo>
                  <a:lnTo>
                    <a:pt x="40" y="68"/>
                  </a:lnTo>
                  <a:lnTo>
                    <a:pt x="54" y="64"/>
                  </a:lnTo>
                  <a:lnTo>
                    <a:pt x="64" y="54"/>
                  </a:lnTo>
                  <a:lnTo>
                    <a:pt x="69" y="40"/>
                  </a:lnTo>
                  <a:lnTo>
                    <a:pt x="64" y="26"/>
                  </a:lnTo>
                  <a:lnTo>
                    <a:pt x="55" y="15"/>
                  </a:lnTo>
                  <a:lnTo>
                    <a:pt x="40" y="10"/>
                  </a:lnTo>
                  <a:close/>
                  <a:moveTo>
                    <a:pt x="40" y="0"/>
                  </a:moveTo>
                  <a:lnTo>
                    <a:pt x="55" y="3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80" y="40"/>
                  </a:lnTo>
                  <a:lnTo>
                    <a:pt x="76" y="56"/>
                  </a:lnTo>
                  <a:lnTo>
                    <a:pt x="68" y="68"/>
                  </a:lnTo>
                  <a:lnTo>
                    <a:pt x="55" y="77"/>
                  </a:lnTo>
                  <a:lnTo>
                    <a:pt x="40" y="78"/>
                  </a:lnTo>
                  <a:lnTo>
                    <a:pt x="24" y="77"/>
                  </a:lnTo>
                  <a:lnTo>
                    <a:pt x="12" y="68"/>
                  </a:lnTo>
                  <a:lnTo>
                    <a:pt x="3" y="54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0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3691" y="3363"/>
              <a:ext cx="38" cy="37"/>
            </a:xfrm>
            <a:custGeom>
              <a:avLst/>
              <a:gdLst>
                <a:gd name="T0" fmla="*/ 38 w 75"/>
                <a:gd name="T1" fmla="*/ 0 h 74"/>
                <a:gd name="T2" fmla="*/ 56 w 75"/>
                <a:gd name="T3" fmla="*/ 5 h 74"/>
                <a:gd name="T4" fmla="*/ 70 w 75"/>
                <a:gd name="T5" fmla="*/ 18 h 74"/>
                <a:gd name="T6" fmla="*/ 75 w 75"/>
                <a:gd name="T7" fmla="*/ 37 h 74"/>
                <a:gd name="T8" fmla="*/ 70 w 75"/>
                <a:gd name="T9" fmla="*/ 56 h 74"/>
                <a:gd name="T10" fmla="*/ 56 w 75"/>
                <a:gd name="T11" fmla="*/ 68 h 74"/>
                <a:gd name="T12" fmla="*/ 37 w 75"/>
                <a:gd name="T13" fmla="*/ 74 h 74"/>
                <a:gd name="T14" fmla="*/ 19 w 75"/>
                <a:gd name="T15" fmla="*/ 68 h 74"/>
                <a:gd name="T16" fmla="*/ 5 w 75"/>
                <a:gd name="T17" fmla="*/ 56 h 74"/>
                <a:gd name="T18" fmla="*/ 0 w 75"/>
                <a:gd name="T19" fmla="*/ 37 h 74"/>
                <a:gd name="T20" fmla="*/ 5 w 75"/>
                <a:gd name="T21" fmla="*/ 18 h 74"/>
                <a:gd name="T22" fmla="*/ 19 w 75"/>
                <a:gd name="T23" fmla="*/ 5 h 74"/>
                <a:gd name="T24" fmla="*/ 38 w 75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4">
                  <a:moveTo>
                    <a:pt x="38" y="0"/>
                  </a:moveTo>
                  <a:lnTo>
                    <a:pt x="56" y="5"/>
                  </a:lnTo>
                  <a:lnTo>
                    <a:pt x="70" y="18"/>
                  </a:lnTo>
                  <a:lnTo>
                    <a:pt x="75" y="37"/>
                  </a:lnTo>
                  <a:lnTo>
                    <a:pt x="70" y="56"/>
                  </a:lnTo>
                  <a:lnTo>
                    <a:pt x="56" y="68"/>
                  </a:lnTo>
                  <a:lnTo>
                    <a:pt x="37" y="74"/>
                  </a:lnTo>
                  <a:lnTo>
                    <a:pt x="19" y="68"/>
                  </a:lnTo>
                  <a:lnTo>
                    <a:pt x="5" y="56"/>
                  </a:lnTo>
                  <a:lnTo>
                    <a:pt x="0" y="37"/>
                  </a:lnTo>
                  <a:lnTo>
                    <a:pt x="5" y="18"/>
                  </a:lnTo>
                  <a:lnTo>
                    <a:pt x="19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3686" y="3357"/>
              <a:ext cx="48" cy="49"/>
            </a:xfrm>
            <a:custGeom>
              <a:avLst/>
              <a:gdLst>
                <a:gd name="T0" fmla="*/ 49 w 96"/>
                <a:gd name="T1" fmla="*/ 12 h 98"/>
                <a:gd name="T2" fmla="*/ 30 w 96"/>
                <a:gd name="T3" fmla="*/ 17 h 98"/>
                <a:gd name="T4" fmla="*/ 16 w 96"/>
                <a:gd name="T5" fmla="*/ 30 h 98"/>
                <a:gd name="T6" fmla="*/ 11 w 96"/>
                <a:gd name="T7" fmla="*/ 49 h 98"/>
                <a:gd name="T8" fmla="*/ 16 w 96"/>
                <a:gd name="T9" fmla="*/ 68 h 98"/>
                <a:gd name="T10" fmla="*/ 30 w 96"/>
                <a:gd name="T11" fmla="*/ 80 h 98"/>
                <a:gd name="T12" fmla="*/ 48 w 96"/>
                <a:gd name="T13" fmla="*/ 86 h 98"/>
                <a:gd name="T14" fmla="*/ 67 w 96"/>
                <a:gd name="T15" fmla="*/ 80 h 98"/>
                <a:gd name="T16" fmla="*/ 81 w 96"/>
                <a:gd name="T17" fmla="*/ 68 h 98"/>
                <a:gd name="T18" fmla="*/ 86 w 96"/>
                <a:gd name="T19" fmla="*/ 49 h 98"/>
                <a:gd name="T20" fmla="*/ 81 w 96"/>
                <a:gd name="T21" fmla="*/ 30 h 98"/>
                <a:gd name="T22" fmla="*/ 67 w 96"/>
                <a:gd name="T23" fmla="*/ 17 h 98"/>
                <a:gd name="T24" fmla="*/ 49 w 96"/>
                <a:gd name="T25" fmla="*/ 12 h 98"/>
                <a:gd name="T26" fmla="*/ 49 w 96"/>
                <a:gd name="T27" fmla="*/ 0 h 98"/>
                <a:gd name="T28" fmla="*/ 67 w 96"/>
                <a:gd name="T29" fmla="*/ 5 h 98"/>
                <a:gd name="T30" fmla="*/ 82 w 96"/>
                <a:gd name="T31" fmla="*/ 16 h 98"/>
                <a:gd name="T32" fmla="*/ 93 w 96"/>
                <a:gd name="T33" fmla="*/ 30 h 98"/>
                <a:gd name="T34" fmla="*/ 96 w 96"/>
                <a:gd name="T35" fmla="*/ 49 h 98"/>
                <a:gd name="T36" fmla="*/ 93 w 96"/>
                <a:gd name="T37" fmla="*/ 68 h 98"/>
                <a:gd name="T38" fmla="*/ 82 w 96"/>
                <a:gd name="T39" fmla="*/ 84 h 98"/>
                <a:gd name="T40" fmla="*/ 67 w 96"/>
                <a:gd name="T41" fmla="*/ 94 h 98"/>
                <a:gd name="T42" fmla="*/ 48 w 96"/>
                <a:gd name="T43" fmla="*/ 98 h 98"/>
                <a:gd name="T44" fmla="*/ 30 w 96"/>
                <a:gd name="T45" fmla="*/ 92 h 98"/>
                <a:gd name="T46" fmla="*/ 14 w 96"/>
                <a:gd name="T47" fmla="*/ 84 h 98"/>
                <a:gd name="T48" fmla="*/ 4 w 96"/>
                <a:gd name="T49" fmla="*/ 68 h 98"/>
                <a:gd name="T50" fmla="*/ 0 w 96"/>
                <a:gd name="T51" fmla="*/ 49 h 98"/>
                <a:gd name="T52" fmla="*/ 4 w 96"/>
                <a:gd name="T53" fmla="*/ 30 h 98"/>
                <a:gd name="T54" fmla="*/ 14 w 96"/>
                <a:gd name="T55" fmla="*/ 14 h 98"/>
                <a:gd name="T56" fmla="*/ 30 w 96"/>
                <a:gd name="T57" fmla="*/ 5 h 98"/>
                <a:gd name="T58" fmla="*/ 49 w 9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98">
                  <a:moveTo>
                    <a:pt x="49" y="12"/>
                  </a:moveTo>
                  <a:lnTo>
                    <a:pt x="30" y="17"/>
                  </a:lnTo>
                  <a:lnTo>
                    <a:pt x="16" y="30"/>
                  </a:lnTo>
                  <a:lnTo>
                    <a:pt x="11" y="49"/>
                  </a:lnTo>
                  <a:lnTo>
                    <a:pt x="16" y="68"/>
                  </a:lnTo>
                  <a:lnTo>
                    <a:pt x="30" y="80"/>
                  </a:lnTo>
                  <a:lnTo>
                    <a:pt x="48" y="86"/>
                  </a:lnTo>
                  <a:lnTo>
                    <a:pt x="67" y="80"/>
                  </a:lnTo>
                  <a:lnTo>
                    <a:pt x="81" y="68"/>
                  </a:lnTo>
                  <a:lnTo>
                    <a:pt x="86" y="49"/>
                  </a:lnTo>
                  <a:lnTo>
                    <a:pt x="81" y="30"/>
                  </a:lnTo>
                  <a:lnTo>
                    <a:pt x="67" y="17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7" y="5"/>
                  </a:lnTo>
                  <a:lnTo>
                    <a:pt x="82" y="16"/>
                  </a:lnTo>
                  <a:lnTo>
                    <a:pt x="93" y="30"/>
                  </a:lnTo>
                  <a:lnTo>
                    <a:pt x="96" y="49"/>
                  </a:lnTo>
                  <a:lnTo>
                    <a:pt x="93" y="68"/>
                  </a:lnTo>
                  <a:lnTo>
                    <a:pt x="82" y="84"/>
                  </a:lnTo>
                  <a:lnTo>
                    <a:pt x="67" y="94"/>
                  </a:lnTo>
                  <a:lnTo>
                    <a:pt x="48" y="98"/>
                  </a:lnTo>
                  <a:lnTo>
                    <a:pt x="30" y="92"/>
                  </a:lnTo>
                  <a:lnTo>
                    <a:pt x="14" y="84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3783" y="3009"/>
              <a:ext cx="21" cy="21"/>
            </a:xfrm>
            <a:custGeom>
              <a:avLst/>
              <a:gdLst>
                <a:gd name="T0" fmla="*/ 21 w 42"/>
                <a:gd name="T1" fmla="*/ 0 h 42"/>
                <a:gd name="T2" fmla="*/ 28 w 42"/>
                <a:gd name="T3" fmla="*/ 2 h 42"/>
                <a:gd name="T4" fmla="*/ 33 w 42"/>
                <a:gd name="T5" fmla="*/ 4 h 42"/>
                <a:gd name="T6" fmla="*/ 37 w 42"/>
                <a:gd name="T7" fmla="*/ 9 h 42"/>
                <a:gd name="T8" fmla="*/ 40 w 42"/>
                <a:gd name="T9" fmla="*/ 14 h 42"/>
                <a:gd name="T10" fmla="*/ 42 w 42"/>
                <a:gd name="T11" fmla="*/ 21 h 42"/>
                <a:gd name="T12" fmla="*/ 40 w 42"/>
                <a:gd name="T13" fmla="*/ 28 h 42"/>
                <a:gd name="T14" fmla="*/ 37 w 42"/>
                <a:gd name="T15" fmla="*/ 34 h 42"/>
                <a:gd name="T16" fmla="*/ 33 w 42"/>
                <a:gd name="T17" fmla="*/ 37 h 42"/>
                <a:gd name="T18" fmla="*/ 28 w 42"/>
                <a:gd name="T19" fmla="*/ 41 h 42"/>
                <a:gd name="T20" fmla="*/ 21 w 42"/>
                <a:gd name="T21" fmla="*/ 42 h 42"/>
                <a:gd name="T22" fmla="*/ 14 w 42"/>
                <a:gd name="T23" fmla="*/ 41 h 42"/>
                <a:gd name="T24" fmla="*/ 9 w 42"/>
                <a:gd name="T25" fmla="*/ 37 h 42"/>
                <a:gd name="T26" fmla="*/ 4 w 42"/>
                <a:gd name="T27" fmla="*/ 34 h 42"/>
                <a:gd name="T28" fmla="*/ 2 w 42"/>
                <a:gd name="T29" fmla="*/ 27 h 42"/>
                <a:gd name="T30" fmla="*/ 0 w 42"/>
                <a:gd name="T31" fmla="*/ 21 h 42"/>
                <a:gd name="T32" fmla="*/ 2 w 42"/>
                <a:gd name="T33" fmla="*/ 14 h 42"/>
                <a:gd name="T34" fmla="*/ 4 w 42"/>
                <a:gd name="T35" fmla="*/ 9 h 42"/>
                <a:gd name="T36" fmla="*/ 9 w 42"/>
                <a:gd name="T37" fmla="*/ 4 h 42"/>
                <a:gd name="T38" fmla="*/ 14 w 42"/>
                <a:gd name="T39" fmla="*/ 2 h 42"/>
                <a:gd name="T40" fmla="*/ 21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8"/>
                  </a:lnTo>
                  <a:lnTo>
                    <a:pt x="37" y="34"/>
                  </a:lnTo>
                  <a:lnTo>
                    <a:pt x="33" y="37"/>
                  </a:lnTo>
                  <a:lnTo>
                    <a:pt x="28" y="41"/>
                  </a:lnTo>
                  <a:lnTo>
                    <a:pt x="21" y="42"/>
                  </a:lnTo>
                  <a:lnTo>
                    <a:pt x="14" y="41"/>
                  </a:lnTo>
                  <a:lnTo>
                    <a:pt x="9" y="37"/>
                  </a:lnTo>
                  <a:lnTo>
                    <a:pt x="4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4" y="9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3778" y="3003"/>
              <a:ext cx="31" cy="32"/>
            </a:xfrm>
            <a:custGeom>
              <a:avLst/>
              <a:gdLst>
                <a:gd name="T0" fmla="*/ 31 w 63"/>
                <a:gd name="T1" fmla="*/ 12 h 65"/>
                <a:gd name="T2" fmla="*/ 24 w 63"/>
                <a:gd name="T3" fmla="*/ 14 h 65"/>
                <a:gd name="T4" fmla="*/ 19 w 63"/>
                <a:gd name="T5" fmla="*/ 16 h 65"/>
                <a:gd name="T6" fmla="*/ 14 w 63"/>
                <a:gd name="T7" fmla="*/ 21 h 65"/>
                <a:gd name="T8" fmla="*/ 12 w 63"/>
                <a:gd name="T9" fmla="*/ 26 h 65"/>
                <a:gd name="T10" fmla="*/ 10 w 63"/>
                <a:gd name="T11" fmla="*/ 33 h 65"/>
                <a:gd name="T12" fmla="*/ 12 w 63"/>
                <a:gd name="T13" fmla="*/ 39 h 65"/>
                <a:gd name="T14" fmla="*/ 14 w 63"/>
                <a:gd name="T15" fmla="*/ 46 h 65"/>
                <a:gd name="T16" fmla="*/ 19 w 63"/>
                <a:gd name="T17" fmla="*/ 49 h 65"/>
                <a:gd name="T18" fmla="*/ 24 w 63"/>
                <a:gd name="T19" fmla="*/ 53 h 65"/>
                <a:gd name="T20" fmla="*/ 31 w 63"/>
                <a:gd name="T21" fmla="*/ 54 h 65"/>
                <a:gd name="T22" fmla="*/ 38 w 63"/>
                <a:gd name="T23" fmla="*/ 53 h 65"/>
                <a:gd name="T24" fmla="*/ 43 w 63"/>
                <a:gd name="T25" fmla="*/ 49 h 65"/>
                <a:gd name="T26" fmla="*/ 47 w 63"/>
                <a:gd name="T27" fmla="*/ 46 h 65"/>
                <a:gd name="T28" fmla="*/ 50 w 63"/>
                <a:gd name="T29" fmla="*/ 40 h 65"/>
                <a:gd name="T30" fmla="*/ 52 w 63"/>
                <a:gd name="T31" fmla="*/ 33 h 65"/>
                <a:gd name="T32" fmla="*/ 50 w 63"/>
                <a:gd name="T33" fmla="*/ 26 h 65"/>
                <a:gd name="T34" fmla="*/ 47 w 63"/>
                <a:gd name="T35" fmla="*/ 21 h 65"/>
                <a:gd name="T36" fmla="*/ 43 w 63"/>
                <a:gd name="T37" fmla="*/ 16 h 65"/>
                <a:gd name="T38" fmla="*/ 38 w 63"/>
                <a:gd name="T39" fmla="*/ 14 h 65"/>
                <a:gd name="T40" fmla="*/ 31 w 63"/>
                <a:gd name="T41" fmla="*/ 12 h 65"/>
                <a:gd name="T42" fmla="*/ 31 w 63"/>
                <a:gd name="T43" fmla="*/ 0 h 65"/>
                <a:gd name="T44" fmla="*/ 47 w 63"/>
                <a:gd name="T45" fmla="*/ 5 h 65"/>
                <a:gd name="T46" fmla="*/ 59 w 63"/>
                <a:gd name="T47" fmla="*/ 18 h 65"/>
                <a:gd name="T48" fmla="*/ 63 w 63"/>
                <a:gd name="T49" fmla="*/ 33 h 65"/>
                <a:gd name="T50" fmla="*/ 59 w 63"/>
                <a:gd name="T51" fmla="*/ 49 h 65"/>
                <a:gd name="T52" fmla="*/ 47 w 63"/>
                <a:gd name="T53" fmla="*/ 61 h 65"/>
                <a:gd name="T54" fmla="*/ 31 w 63"/>
                <a:gd name="T55" fmla="*/ 65 h 65"/>
                <a:gd name="T56" fmla="*/ 15 w 63"/>
                <a:gd name="T57" fmla="*/ 61 h 65"/>
                <a:gd name="T58" fmla="*/ 3 w 63"/>
                <a:gd name="T59" fmla="*/ 49 h 65"/>
                <a:gd name="T60" fmla="*/ 0 w 63"/>
                <a:gd name="T61" fmla="*/ 33 h 65"/>
                <a:gd name="T62" fmla="*/ 3 w 63"/>
                <a:gd name="T63" fmla="*/ 16 h 65"/>
                <a:gd name="T64" fmla="*/ 15 w 63"/>
                <a:gd name="T65" fmla="*/ 5 h 65"/>
                <a:gd name="T66" fmla="*/ 31 w 63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5">
                  <a:moveTo>
                    <a:pt x="31" y="12"/>
                  </a:moveTo>
                  <a:lnTo>
                    <a:pt x="24" y="14"/>
                  </a:lnTo>
                  <a:lnTo>
                    <a:pt x="19" y="16"/>
                  </a:lnTo>
                  <a:lnTo>
                    <a:pt x="14" y="21"/>
                  </a:lnTo>
                  <a:lnTo>
                    <a:pt x="12" y="26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4" y="46"/>
                  </a:lnTo>
                  <a:lnTo>
                    <a:pt x="19" y="49"/>
                  </a:lnTo>
                  <a:lnTo>
                    <a:pt x="24" y="53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3" y="49"/>
                  </a:lnTo>
                  <a:lnTo>
                    <a:pt x="47" y="46"/>
                  </a:lnTo>
                  <a:lnTo>
                    <a:pt x="50" y="40"/>
                  </a:lnTo>
                  <a:lnTo>
                    <a:pt x="52" y="33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6"/>
                  </a:lnTo>
                  <a:lnTo>
                    <a:pt x="38" y="14"/>
                  </a:lnTo>
                  <a:lnTo>
                    <a:pt x="31" y="12"/>
                  </a:lnTo>
                  <a:close/>
                  <a:moveTo>
                    <a:pt x="31" y="0"/>
                  </a:moveTo>
                  <a:lnTo>
                    <a:pt x="47" y="5"/>
                  </a:lnTo>
                  <a:lnTo>
                    <a:pt x="59" y="18"/>
                  </a:lnTo>
                  <a:lnTo>
                    <a:pt x="63" y="33"/>
                  </a:lnTo>
                  <a:lnTo>
                    <a:pt x="59" y="49"/>
                  </a:lnTo>
                  <a:lnTo>
                    <a:pt x="47" y="61"/>
                  </a:lnTo>
                  <a:lnTo>
                    <a:pt x="31" y="65"/>
                  </a:lnTo>
                  <a:lnTo>
                    <a:pt x="15" y="61"/>
                  </a:lnTo>
                  <a:lnTo>
                    <a:pt x="3" y="49"/>
                  </a:lnTo>
                  <a:lnTo>
                    <a:pt x="0" y="33"/>
                  </a:lnTo>
                  <a:lnTo>
                    <a:pt x="3" y="16"/>
                  </a:lnTo>
                  <a:lnTo>
                    <a:pt x="1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4123" y="2819"/>
              <a:ext cx="40" cy="40"/>
            </a:xfrm>
            <a:custGeom>
              <a:avLst/>
              <a:gdLst>
                <a:gd name="T0" fmla="*/ 40 w 80"/>
                <a:gd name="T1" fmla="*/ 0 h 80"/>
                <a:gd name="T2" fmla="*/ 56 w 80"/>
                <a:gd name="T3" fmla="*/ 3 h 80"/>
                <a:gd name="T4" fmla="*/ 68 w 80"/>
                <a:gd name="T5" fmla="*/ 12 h 80"/>
                <a:gd name="T6" fmla="*/ 77 w 80"/>
                <a:gd name="T7" fmla="*/ 24 h 80"/>
                <a:gd name="T8" fmla="*/ 80 w 80"/>
                <a:gd name="T9" fmla="*/ 40 h 80"/>
                <a:gd name="T10" fmla="*/ 77 w 80"/>
                <a:gd name="T11" fmla="*/ 55 h 80"/>
                <a:gd name="T12" fmla="*/ 68 w 80"/>
                <a:gd name="T13" fmla="*/ 68 h 80"/>
                <a:gd name="T14" fmla="*/ 56 w 80"/>
                <a:gd name="T15" fmla="*/ 76 h 80"/>
                <a:gd name="T16" fmla="*/ 40 w 80"/>
                <a:gd name="T17" fmla="*/ 80 h 80"/>
                <a:gd name="T18" fmla="*/ 25 w 80"/>
                <a:gd name="T19" fmla="*/ 76 h 80"/>
                <a:gd name="T20" fmla="*/ 11 w 80"/>
                <a:gd name="T21" fmla="*/ 68 h 80"/>
                <a:gd name="T22" fmla="*/ 4 w 80"/>
                <a:gd name="T23" fmla="*/ 55 h 80"/>
                <a:gd name="T24" fmla="*/ 0 w 80"/>
                <a:gd name="T25" fmla="*/ 40 h 80"/>
                <a:gd name="T26" fmla="*/ 4 w 80"/>
                <a:gd name="T27" fmla="*/ 24 h 80"/>
                <a:gd name="T28" fmla="*/ 12 w 80"/>
                <a:gd name="T29" fmla="*/ 12 h 80"/>
                <a:gd name="T30" fmla="*/ 25 w 80"/>
                <a:gd name="T31" fmla="*/ 3 h 80"/>
                <a:gd name="T32" fmla="*/ 40 w 80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56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6" y="76"/>
                  </a:lnTo>
                  <a:lnTo>
                    <a:pt x="40" y="80"/>
                  </a:lnTo>
                  <a:lnTo>
                    <a:pt x="25" y="76"/>
                  </a:lnTo>
                  <a:lnTo>
                    <a:pt x="11" y="68"/>
                  </a:lnTo>
                  <a:lnTo>
                    <a:pt x="4" y="55"/>
                  </a:lnTo>
                  <a:lnTo>
                    <a:pt x="0" y="40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4116" y="2814"/>
              <a:ext cx="52" cy="51"/>
            </a:xfrm>
            <a:custGeom>
              <a:avLst/>
              <a:gdLst>
                <a:gd name="T0" fmla="*/ 52 w 103"/>
                <a:gd name="T1" fmla="*/ 11 h 101"/>
                <a:gd name="T2" fmla="*/ 37 w 103"/>
                <a:gd name="T3" fmla="*/ 14 h 101"/>
                <a:gd name="T4" fmla="*/ 24 w 103"/>
                <a:gd name="T5" fmla="*/ 23 h 101"/>
                <a:gd name="T6" fmla="*/ 16 w 103"/>
                <a:gd name="T7" fmla="*/ 35 h 101"/>
                <a:gd name="T8" fmla="*/ 12 w 103"/>
                <a:gd name="T9" fmla="*/ 51 h 101"/>
                <a:gd name="T10" fmla="*/ 16 w 103"/>
                <a:gd name="T11" fmla="*/ 66 h 101"/>
                <a:gd name="T12" fmla="*/ 23 w 103"/>
                <a:gd name="T13" fmla="*/ 79 h 101"/>
                <a:gd name="T14" fmla="*/ 37 w 103"/>
                <a:gd name="T15" fmla="*/ 87 h 101"/>
                <a:gd name="T16" fmla="*/ 52 w 103"/>
                <a:gd name="T17" fmla="*/ 91 h 101"/>
                <a:gd name="T18" fmla="*/ 68 w 103"/>
                <a:gd name="T19" fmla="*/ 87 h 101"/>
                <a:gd name="T20" fmla="*/ 80 w 103"/>
                <a:gd name="T21" fmla="*/ 79 h 101"/>
                <a:gd name="T22" fmla="*/ 89 w 103"/>
                <a:gd name="T23" fmla="*/ 66 h 101"/>
                <a:gd name="T24" fmla="*/ 92 w 103"/>
                <a:gd name="T25" fmla="*/ 51 h 101"/>
                <a:gd name="T26" fmla="*/ 89 w 103"/>
                <a:gd name="T27" fmla="*/ 35 h 101"/>
                <a:gd name="T28" fmla="*/ 80 w 103"/>
                <a:gd name="T29" fmla="*/ 23 h 101"/>
                <a:gd name="T30" fmla="*/ 68 w 103"/>
                <a:gd name="T31" fmla="*/ 14 h 101"/>
                <a:gd name="T32" fmla="*/ 52 w 103"/>
                <a:gd name="T33" fmla="*/ 11 h 101"/>
                <a:gd name="T34" fmla="*/ 52 w 103"/>
                <a:gd name="T35" fmla="*/ 0 h 101"/>
                <a:gd name="T36" fmla="*/ 71 w 103"/>
                <a:gd name="T37" fmla="*/ 4 h 101"/>
                <a:gd name="T38" fmla="*/ 89 w 103"/>
                <a:gd name="T39" fmla="*/ 14 h 101"/>
                <a:gd name="T40" fmla="*/ 99 w 103"/>
                <a:gd name="T41" fmla="*/ 32 h 101"/>
                <a:gd name="T42" fmla="*/ 103 w 103"/>
                <a:gd name="T43" fmla="*/ 51 h 101"/>
                <a:gd name="T44" fmla="*/ 99 w 103"/>
                <a:gd name="T45" fmla="*/ 72 h 101"/>
                <a:gd name="T46" fmla="*/ 87 w 103"/>
                <a:gd name="T47" fmla="*/ 87 h 101"/>
                <a:gd name="T48" fmla="*/ 71 w 103"/>
                <a:gd name="T49" fmla="*/ 98 h 101"/>
                <a:gd name="T50" fmla="*/ 52 w 103"/>
                <a:gd name="T51" fmla="*/ 101 h 101"/>
                <a:gd name="T52" fmla="*/ 31 w 103"/>
                <a:gd name="T53" fmla="*/ 98 h 101"/>
                <a:gd name="T54" fmla="*/ 16 w 103"/>
                <a:gd name="T55" fmla="*/ 87 h 101"/>
                <a:gd name="T56" fmla="*/ 5 w 103"/>
                <a:gd name="T57" fmla="*/ 70 h 101"/>
                <a:gd name="T58" fmla="*/ 0 w 103"/>
                <a:gd name="T59" fmla="*/ 51 h 101"/>
                <a:gd name="T60" fmla="*/ 5 w 103"/>
                <a:gd name="T61" fmla="*/ 30 h 101"/>
                <a:gd name="T62" fmla="*/ 16 w 103"/>
                <a:gd name="T63" fmla="*/ 14 h 101"/>
                <a:gd name="T64" fmla="*/ 33 w 103"/>
                <a:gd name="T65" fmla="*/ 4 h 101"/>
                <a:gd name="T66" fmla="*/ 52 w 103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1">
                  <a:moveTo>
                    <a:pt x="52" y="11"/>
                  </a:moveTo>
                  <a:lnTo>
                    <a:pt x="37" y="14"/>
                  </a:lnTo>
                  <a:lnTo>
                    <a:pt x="24" y="23"/>
                  </a:lnTo>
                  <a:lnTo>
                    <a:pt x="16" y="35"/>
                  </a:lnTo>
                  <a:lnTo>
                    <a:pt x="12" y="51"/>
                  </a:lnTo>
                  <a:lnTo>
                    <a:pt x="16" y="66"/>
                  </a:lnTo>
                  <a:lnTo>
                    <a:pt x="23" y="79"/>
                  </a:lnTo>
                  <a:lnTo>
                    <a:pt x="37" y="87"/>
                  </a:lnTo>
                  <a:lnTo>
                    <a:pt x="52" y="91"/>
                  </a:lnTo>
                  <a:lnTo>
                    <a:pt x="68" y="87"/>
                  </a:lnTo>
                  <a:lnTo>
                    <a:pt x="80" y="79"/>
                  </a:lnTo>
                  <a:lnTo>
                    <a:pt x="89" y="66"/>
                  </a:lnTo>
                  <a:lnTo>
                    <a:pt x="92" y="51"/>
                  </a:lnTo>
                  <a:lnTo>
                    <a:pt x="89" y="35"/>
                  </a:lnTo>
                  <a:lnTo>
                    <a:pt x="80" y="23"/>
                  </a:lnTo>
                  <a:lnTo>
                    <a:pt x="68" y="14"/>
                  </a:lnTo>
                  <a:lnTo>
                    <a:pt x="52" y="11"/>
                  </a:lnTo>
                  <a:close/>
                  <a:moveTo>
                    <a:pt x="52" y="0"/>
                  </a:moveTo>
                  <a:lnTo>
                    <a:pt x="71" y="4"/>
                  </a:lnTo>
                  <a:lnTo>
                    <a:pt x="89" y="14"/>
                  </a:lnTo>
                  <a:lnTo>
                    <a:pt x="99" y="32"/>
                  </a:lnTo>
                  <a:lnTo>
                    <a:pt x="103" y="51"/>
                  </a:lnTo>
                  <a:lnTo>
                    <a:pt x="99" y="72"/>
                  </a:lnTo>
                  <a:lnTo>
                    <a:pt x="87" y="87"/>
                  </a:lnTo>
                  <a:lnTo>
                    <a:pt x="71" y="98"/>
                  </a:lnTo>
                  <a:lnTo>
                    <a:pt x="52" y="101"/>
                  </a:lnTo>
                  <a:lnTo>
                    <a:pt x="31" y="98"/>
                  </a:lnTo>
                  <a:lnTo>
                    <a:pt x="16" y="87"/>
                  </a:lnTo>
                  <a:lnTo>
                    <a:pt x="5" y="70"/>
                  </a:lnTo>
                  <a:lnTo>
                    <a:pt x="0" y="51"/>
                  </a:lnTo>
                  <a:lnTo>
                    <a:pt x="5" y="30"/>
                  </a:lnTo>
                  <a:lnTo>
                    <a:pt x="16" y="14"/>
                  </a:lnTo>
                  <a:lnTo>
                    <a:pt x="33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703" y="3190"/>
              <a:ext cx="17" cy="17"/>
            </a:xfrm>
            <a:custGeom>
              <a:avLst/>
              <a:gdLst>
                <a:gd name="T0" fmla="*/ 15 w 33"/>
                <a:gd name="T1" fmla="*/ 0 h 33"/>
                <a:gd name="T2" fmla="*/ 22 w 33"/>
                <a:gd name="T3" fmla="*/ 0 h 33"/>
                <a:gd name="T4" fmla="*/ 28 w 33"/>
                <a:gd name="T5" fmla="*/ 3 h 33"/>
                <a:gd name="T6" fmla="*/ 31 w 33"/>
                <a:gd name="T7" fmla="*/ 8 h 33"/>
                <a:gd name="T8" fmla="*/ 33 w 33"/>
                <a:gd name="T9" fmla="*/ 15 h 33"/>
                <a:gd name="T10" fmla="*/ 31 w 33"/>
                <a:gd name="T11" fmla="*/ 22 h 33"/>
                <a:gd name="T12" fmla="*/ 28 w 33"/>
                <a:gd name="T13" fmla="*/ 27 h 33"/>
                <a:gd name="T14" fmla="*/ 22 w 33"/>
                <a:gd name="T15" fmla="*/ 31 h 33"/>
                <a:gd name="T16" fmla="*/ 15 w 33"/>
                <a:gd name="T17" fmla="*/ 33 h 33"/>
                <a:gd name="T18" fmla="*/ 8 w 33"/>
                <a:gd name="T19" fmla="*/ 31 h 33"/>
                <a:gd name="T20" fmla="*/ 3 w 33"/>
                <a:gd name="T21" fmla="*/ 27 h 33"/>
                <a:gd name="T22" fmla="*/ 0 w 33"/>
                <a:gd name="T23" fmla="*/ 22 h 33"/>
                <a:gd name="T24" fmla="*/ 0 w 33"/>
                <a:gd name="T25" fmla="*/ 15 h 33"/>
                <a:gd name="T26" fmla="*/ 0 w 33"/>
                <a:gd name="T27" fmla="*/ 8 h 33"/>
                <a:gd name="T28" fmla="*/ 3 w 33"/>
                <a:gd name="T29" fmla="*/ 3 h 33"/>
                <a:gd name="T30" fmla="*/ 8 w 33"/>
                <a:gd name="T31" fmla="*/ 0 h 33"/>
                <a:gd name="T32" fmla="*/ 15 w 33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15" y="0"/>
                  </a:moveTo>
                  <a:lnTo>
                    <a:pt x="22" y="0"/>
                  </a:lnTo>
                  <a:lnTo>
                    <a:pt x="28" y="3"/>
                  </a:lnTo>
                  <a:lnTo>
                    <a:pt x="31" y="8"/>
                  </a:lnTo>
                  <a:lnTo>
                    <a:pt x="33" y="15"/>
                  </a:lnTo>
                  <a:lnTo>
                    <a:pt x="31" y="22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5" y="33"/>
                  </a:lnTo>
                  <a:lnTo>
                    <a:pt x="8" y="31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1697" y="3184"/>
              <a:ext cx="28" cy="28"/>
            </a:xfrm>
            <a:custGeom>
              <a:avLst/>
              <a:gdLst>
                <a:gd name="T0" fmla="*/ 27 w 55"/>
                <a:gd name="T1" fmla="*/ 13 h 56"/>
                <a:gd name="T2" fmla="*/ 20 w 55"/>
                <a:gd name="T3" fmla="*/ 13 h 56"/>
                <a:gd name="T4" fmla="*/ 15 w 55"/>
                <a:gd name="T5" fmla="*/ 16 h 56"/>
                <a:gd name="T6" fmla="*/ 12 w 55"/>
                <a:gd name="T7" fmla="*/ 21 h 56"/>
                <a:gd name="T8" fmla="*/ 12 w 55"/>
                <a:gd name="T9" fmla="*/ 28 h 56"/>
                <a:gd name="T10" fmla="*/ 12 w 55"/>
                <a:gd name="T11" fmla="*/ 35 h 56"/>
                <a:gd name="T12" fmla="*/ 15 w 55"/>
                <a:gd name="T13" fmla="*/ 40 h 56"/>
                <a:gd name="T14" fmla="*/ 20 w 55"/>
                <a:gd name="T15" fmla="*/ 44 h 56"/>
                <a:gd name="T16" fmla="*/ 27 w 55"/>
                <a:gd name="T17" fmla="*/ 46 h 56"/>
                <a:gd name="T18" fmla="*/ 34 w 55"/>
                <a:gd name="T19" fmla="*/ 44 h 56"/>
                <a:gd name="T20" fmla="*/ 40 w 55"/>
                <a:gd name="T21" fmla="*/ 40 h 56"/>
                <a:gd name="T22" fmla="*/ 43 w 55"/>
                <a:gd name="T23" fmla="*/ 35 h 56"/>
                <a:gd name="T24" fmla="*/ 45 w 55"/>
                <a:gd name="T25" fmla="*/ 28 h 56"/>
                <a:gd name="T26" fmla="*/ 43 w 55"/>
                <a:gd name="T27" fmla="*/ 21 h 56"/>
                <a:gd name="T28" fmla="*/ 40 w 55"/>
                <a:gd name="T29" fmla="*/ 16 h 56"/>
                <a:gd name="T30" fmla="*/ 34 w 55"/>
                <a:gd name="T31" fmla="*/ 13 h 56"/>
                <a:gd name="T32" fmla="*/ 27 w 55"/>
                <a:gd name="T33" fmla="*/ 13 h 56"/>
                <a:gd name="T34" fmla="*/ 27 w 55"/>
                <a:gd name="T35" fmla="*/ 0 h 56"/>
                <a:gd name="T36" fmla="*/ 34 w 55"/>
                <a:gd name="T37" fmla="*/ 2 h 56"/>
                <a:gd name="T38" fmla="*/ 41 w 55"/>
                <a:gd name="T39" fmla="*/ 4 h 56"/>
                <a:gd name="T40" fmla="*/ 47 w 55"/>
                <a:gd name="T41" fmla="*/ 9 h 56"/>
                <a:gd name="T42" fmla="*/ 52 w 55"/>
                <a:gd name="T43" fmla="*/ 14 h 56"/>
                <a:gd name="T44" fmla="*/ 54 w 55"/>
                <a:gd name="T45" fmla="*/ 21 h 56"/>
                <a:gd name="T46" fmla="*/ 55 w 55"/>
                <a:gd name="T47" fmla="*/ 28 h 56"/>
                <a:gd name="T48" fmla="*/ 54 w 55"/>
                <a:gd name="T49" fmla="*/ 35 h 56"/>
                <a:gd name="T50" fmla="*/ 52 w 55"/>
                <a:gd name="T51" fmla="*/ 42 h 56"/>
                <a:gd name="T52" fmla="*/ 47 w 55"/>
                <a:gd name="T53" fmla="*/ 47 h 56"/>
                <a:gd name="T54" fmla="*/ 41 w 55"/>
                <a:gd name="T55" fmla="*/ 53 h 56"/>
                <a:gd name="T56" fmla="*/ 34 w 55"/>
                <a:gd name="T57" fmla="*/ 54 h 56"/>
                <a:gd name="T58" fmla="*/ 27 w 55"/>
                <a:gd name="T59" fmla="*/ 56 h 56"/>
                <a:gd name="T60" fmla="*/ 20 w 55"/>
                <a:gd name="T61" fmla="*/ 54 h 56"/>
                <a:gd name="T62" fmla="*/ 13 w 55"/>
                <a:gd name="T63" fmla="*/ 53 h 56"/>
                <a:gd name="T64" fmla="*/ 8 w 55"/>
                <a:gd name="T65" fmla="*/ 47 h 56"/>
                <a:gd name="T66" fmla="*/ 3 w 55"/>
                <a:gd name="T67" fmla="*/ 42 h 56"/>
                <a:gd name="T68" fmla="*/ 1 w 55"/>
                <a:gd name="T69" fmla="*/ 35 h 56"/>
                <a:gd name="T70" fmla="*/ 0 w 55"/>
                <a:gd name="T71" fmla="*/ 28 h 56"/>
                <a:gd name="T72" fmla="*/ 1 w 55"/>
                <a:gd name="T73" fmla="*/ 21 h 56"/>
                <a:gd name="T74" fmla="*/ 3 w 55"/>
                <a:gd name="T75" fmla="*/ 14 h 56"/>
                <a:gd name="T76" fmla="*/ 8 w 55"/>
                <a:gd name="T77" fmla="*/ 9 h 56"/>
                <a:gd name="T78" fmla="*/ 13 w 55"/>
                <a:gd name="T79" fmla="*/ 4 h 56"/>
                <a:gd name="T80" fmla="*/ 20 w 55"/>
                <a:gd name="T81" fmla="*/ 2 h 56"/>
                <a:gd name="T82" fmla="*/ 27 w 55"/>
                <a:gd name="T8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56">
                  <a:moveTo>
                    <a:pt x="27" y="13"/>
                  </a:moveTo>
                  <a:lnTo>
                    <a:pt x="20" y="13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12" y="28"/>
                  </a:lnTo>
                  <a:lnTo>
                    <a:pt x="12" y="35"/>
                  </a:lnTo>
                  <a:lnTo>
                    <a:pt x="15" y="40"/>
                  </a:lnTo>
                  <a:lnTo>
                    <a:pt x="20" y="44"/>
                  </a:lnTo>
                  <a:lnTo>
                    <a:pt x="27" y="46"/>
                  </a:lnTo>
                  <a:lnTo>
                    <a:pt x="34" y="44"/>
                  </a:lnTo>
                  <a:lnTo>
                    <a:pt x="40" y="40"/>
                  </a:lnTo>
                  <a:lnTo>
                    <a:pt x="43" y="35"/>
                  </a:lnTo>
                  <a:lnTo>
                    <a:pt x="45" y="28"/>
                  </a:lnTo>
                  <a:lnTo>
                    <a:pt x="43" y="21"/>
                  </a:lnTo>
                  <a:lnTo>
                    <a:pt x="40" y="16"/>
                  </a:lnTo>
                  <a:lnTo>
                    <a:pt x="34" y="13"/>
                  </a:lnTo>
                  <a:lnTo>
                    <a:pt x="27" y="13"/>
                  </a:lnTo>
                  <a:close/>
                  <a:moveTo>
                    <a:pt x="27" y="0"/>
                  </a:moveTo>
                  <a:lnTo>
                    <a:pt x="34" y="2"/>
                  </a:lnTo>
                  <a:lnTo>
                    <a:pt x="41" y="4"/>
                  </a:lnTo>
                  <a:lnTo>
                    <a:pt x="47" y="9"/>
                  </a:lnTo>
                  <a:lnTo>
                    <a:pt x="52" y="14"/>
                  </a:lnTo>
                  <a:lnTo>
                    <a:pt x="54" y="21"/>
                  </a:lnTo>
                  <a:lnTo>
                    <a:pt x="55" y="28"/>
                  </a:lnTo>
                  <a:lnTo>
                    <a:pt x="54" y="35"/>
                  </a:lnTo>
                  <a:lnTo>
                    <a:pt x="52" y="42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4" y="54"/>
                  </a:lnTo>
                  <a:lnTo>
                    <a:pt x="27" y="56"/>
                  </a:lnTo>
                  <a:lnTo>
                    <a:pt x="20" y="54"/>
                  </a:lnTo>
                  <a:lnTo>
                    <a:pt x="13" y="53"/>
                  </a:lnTo>
                  <a:lnTo>
                    <a:pt x="8" y="47"/>
                  </a:lnTo>
                  <a:lnTo>
                    <a:pt x="3" y="42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2097" y="2951"/>
              <a:ext cx="27" cy="26"/>
            </a:xfrm>
            <a:custGeom>
              <a:avLst/>
              <a:gdLst>
                <a:gd name="T0" fmla="*/ 28 w 54"/>
                <a:gd name="T1" fmla="*/ 0 h 53"/>
                <a:gd name="T2" fmla="*/ 35 w 54"/>
                <a:gd name="T3" fmla="*/ 0 h 53"/>
                <a:gd name="T4" fmla="*/ 40 w 54"/>
                <a:gd name="T5" fmla="*/ 4 h 53"/>
                <a:gd name="T6" fmla="*/ 45 w 54"/>
                <a:gd name="T7" fmla="*/ 7 h 53"/>
                <a:gd name="T8" fmla="*/ 51 w 54"/>
                <a:gd name="T9" fmla="*/ 14 h 53"/>
                <a:gd name="T10" fmla="*/ 52 w 54"/>
                <a:gd name="T11" fmla="*/ 19 h 53"/>
                <a:gd name="T12" fmla="*/ 54 w 54"/>
                <a:gd name="T13" fmla="*/ 26 h 53"/>
                <a:gd name="T14" fmla="*/ 52 w 54"/>
                <a:gd name="T15" fmla="*/ 33 h 53"/>
                <a:gd name="T16" fmla="*/ 51 w 54"/>
                <a:gd name="T17" fmla="*/ 40 h 53"/>
                <a:gd name="T18" fmla="*/ 45 w 54"/>
                <a:gd name="T19" fmla="*/ 46 h 53"/>
                <a:gd name="T20" fmla="*/ 40 w 54"/>
                <a:gd name="T21" fmla="*/ 49 h 53"/>
                <a:gd name="T22" fmla="*/ 35 w 54"/>
                <a:gd name="T23" fmla="*/ 53 h 53"/>
                <a:gd name="T24" fmla="*/ 28 w 54"/>
                <a:gd name="T25" fmla="*/ 53 h 53"/>
                <a:gd name="T26" fmla="*/ 19 w 54"/>
                <a:gd name="T27" fmla="*/ 53 h 53"/>
                <a:gd name="T28" fmla="*/ 14 w 54"/>
                <a:gd name="T29" fmla="*/ 49 h 53"/>
                <a:gd name="T30" fmla="*/ 9 w 54"/>
                <a:gd name="T31" fmla="*/ 46 h 53"/>
                <a:gd name="T32" fmla="*/ 3 w 54"/>
                <a:gd name="T33" fmla="*/ 40 h 53"/>
                <a:gd name="T34" fmla="*/ 2 w 54"/>
                <a:gd name="T35" fmla="*/ 33 h 53"/>
                <a:gd name="T36" fmla="*/ 0 w 54"/>
                <a:gd name="T37" fmla="*/ 26 h 53"/>
                <a:gd name="T38" fmla="*/ 2 w 54"/>
                <a:gd name="T39" fmla="*/ 19 h 53"/>
                <a:gd name="T40" fmla="*/ 3 w 54"/>
                <a:gd name="T41" fmla="*/ 12 h 53"/>
                <a:gd name="T42" fmla="*/ 9 w 54"/>
                <a:gd name="T43" fmla="*/ 7 h 53"/>
                <a:gd name="T44" fmla="*/ 14 w 54"/>
                <a:gd name="T45" fmla="*/ 4 h 53"/>
                <a:gd name="T46" fmla="*/ 21 w 54"/>
                <a:gd name="T47" fmla="*/ 0 h 53"/>
                <a:gd name="T48" fmla="*/ 28 w 54"/>
                <a:gd name="T4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28" y="0"/>
                  </a:moveTo>
                  <a:lnTo>
                    <a:pt x="35" y="0"/>
                  </a:lnTo>
                  <a:lnTo>
                    <a:pt x="40" y="4"/>
                  </a:lnTo>
                  <a:lnTo>
                    <a:pt x="45" y="7"/>
                  </a:lnTo>
                  <a:lnTo>
                    <a:pt x="51" y="14"/>
                  </a:lnTo>
                  <a:lnTo>
                    <a:pt x="52" y="19"/>
                  </a:lnTo>
                  <a:lnTo>
                    <a:pt x="54" y="26"/>
                  </a:lnTo>
                  <a:lnTo>
                    <a:pt x="52" y="33"/>
                  </a:lnTo>
                  <a:lnTo>
                    <a:pt x="51" y="40"/>
                  </a:lnTo>
                  <a:lnTo>
                    <a:pt x="45" y="46"/>
                  </a:lnTo>
                  <a:lnTo>
                    <a:pt x="40" y="49"/>
                  </a:lnTo>
                  <a:lnTo>
                    <a:pt x="35" y="53"/>
                  </a:lnTo>
                  <a:lnTo>
                    <a:pt x="28" y="53"/>
                  </a:lnTo>
                  <a:lnTo>
                    <a:pt x="19" y="53"/>
                  </a:lnTo>
                  <a:lnTo>
                    <a:pt x="14" y="49"/>
                  </a:lnTo>
                  <a:lnTo>
                    <a:pt x="9" y="46"/>
                  </a:lnTo>
                  <a:lnTo>
                    <a:pt x="3" y="40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3" y="12"/>
                  </a:lnTo>
                  <a:lnTo>
                    <a:pt x="9" y="7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2092" y="2945"/>
              <a:ext cx="37" cy="38"/>
            </a:xfrm>
            <a:custGeom>
              <a:avLst/>
              <a:gdLst>
                <a:gd name="T0" fmla="*/ 39 w 76"/>
                <a:gd name="T1" fmla="*/ 12 h 77"/>
                <a:gd name="T2" fmla="*/ 32 w 76"/>
                <a:gd name="T3" fmla="*/ 12 h 77"/>
                <a:gd name="T4" fmla="*/ 25 w 76"/>
                <a:gd name="T5" fmla="*/ 16 h 77"/>
                <a:gd name="T6" fmla="*/ 20 w 76"/>
                <a:gd name="T7" fmla="*/ 19 h 77"/>
                <a:gd name="T8" fmla="*/ 14 w 76"/>
                <a:gd name="T9" fmla="*/ 24 h 77"/>
                <a:gd name="T10" fmla="*/ 13 w 76"/>
                <a:gd name="T11" fmla="*/ 31 h 77"/>
                <a:gd name="T12" fmla="*/ 11 w 76"/>
                <a:gd name="T13" fmla="*/ 38 h 77"/>
                <a:gd name="T14" fmla="*/ 13 w 76"/>
                <a:gd name="T15" fmla="*/ 45 h 77"/>
                <a:gd name="T16" fmla="*/ 14 w 76"/>
                <a:gd name="T17" fmla="*/ 52 h 77"/>
                <a:gd name="T18" fmla="*/ 20 w 76"/>
                <a:gd name="T19" fmla="*/ 58 h 77"/>
                <a:gd name="T20" fmla="*/ 25 w 76"/>
                <a:gd name="T21" fmla="*/ 61 h 77"/>
                <a:gd name="T22" fmla="*/ 30 w 76"/>
                <a:gd name="T23" fmla="*/ 65 h 77"/>
                <a:gd name="T24" fmla="*/ 39 w 76"/>
                <a:gd name="T25" fmla="*/ 65 h 77"/>
                <a:gd name="T26" fmla="*/ 46 w 76"/>
                <a:gd name="T27" fmla="*/ 65 h 77"/>
                <a:gd name="T28" fmla="*/ 51 w 76"/>
                <a:gd name="T29" fmla="*/ 61 h 77"/>
                <a:gd name="T30" fmla="*/ 56 w 76"/>
                <a:gd name="T31" fmla="*/ 58 h 77"/>
                <a:gd name="T32" fmla="*/ 62 w 76"/>
                <a:gd name="T33" fmla="*/ 52 h 77"/>
                <a:gd name="T34" fmla="*/ 63 w 76"/>
                <a:gd name="T35" fmla="*/ 45 h 77"/>
                <a:gd name="T36" fmla="*/ 65 w 76"/>
                <a:gd name="T37" fmla="*/ 38 h 77"/>
                <a:gd name="T38" fmla="*/ 63 w 76"/>
                <a:gd name="T39" fmla="*/ 31 h 77"/>
                <a:gd name="T40" fmla="*/ 62 w 76"/>
                <a:gd name="T41" fmla="*/ 26 h 77"/>
                <a:gd name="T42" fmla="*/ 56 w 76"/>
                <a:gd name="T43" fmla="*/ 19 h 77"/>
                <a:gd name="T44" fmla="*/ 51 w 76"/>
                <a:gd name="T45" fmla="*/ 16 h 77"/>
                <a:gd name="T46" fmla="*/ 46 w 76"/>
                <a:gd name="T47" fmla="*/ 12 h 77"/>
                <a:gd name="T48" fmla="*/ 39 w 76"/>
                <a:gd name="T49" fmla="*/ 12 h 77"/>
                <a:gd name="T50" fmla="*/ 39 w 76"/>
                <a:gd name="T51" fmla="*/ 0 h 77"/>
                <a:gd name="T52" fmla="*/ 53 w 76"/>
                <a:gd name="T53" fmla="*/ 3 h 77"/>
                <a:gd name="T54" fmla="*/ 65 w 76"/>
                <a:gd name="T55" fmla="*/ 12 h 77"/>
                <a:gd name="T56" fmla="*/ 74 w 76"/>
                <a:gd name="T57" fmla="*/ 24 h 77"/>
                <a:gd name="T58" fmla="*/ 76 w 76"/>
                <a:gd name="T59" fmla="*/ 38 h 77"/>
                <a:gd name="T60" fmla="*/ 74 w 76"/>
                <a:gd name="T61" fmla="*/ 54 h 77"/>
                <a:gd name="T62" fmla="*/ 65 w 76"/>
                <a:gd name="T63" fmla="*/ 66 h 77"/>
                <a:gd name="T64" fmla="*/ 53 w 76"/>
                <a:gd name="T65" fmla="*/ 73 h 77"/>
                <a:gd name="T66" fmla="*/ 37 w 76"/>
                <a:gd name="T67" fmla="*/ 77 h 77"/>
                <a:gd name="T68" fmla="*/ 23 w 76"/>
                <a:gd name="T69" fmla="*/ 73 h 77"/>
                <a:gd name="T70" fmla="*/ 11 w 76"/>
                <a:gd name="T71" fmla="*/ 65 h 77"/>
                <a:gd name="T72" fmla="*/ 4 w 76"/>
                <a:gd name="T73" fmla="*/ 54 h 77"/>
                <a:gd name="T74" fmla="*/ 0 w 76"/>
                <a:gd name="T75" fmla="*/ 38 h 77"/>
                <a:gd name="T76" fmla="*/ 4 w 76"/>
                <a:gd name="T77" fmla="*/ 24 h 77"/>
                <a:gd name="T78" fmla="*/ 11 w 76"/>
                <a:gd name="T79" fmla="*/ 12 h 77"/>
                <a:gd name="T80" fmla="*/ 23 w 76"/>
                <a:gd name="T81" fmla="*/ 3 h 77"/>
                <a:gd name="T82" fmla="*/ 39 w 76"/>
                <a:gd name="T8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7">
                  <a:moveTo>
                    <a:pt x="39" y="12"/>
                  </a:moveTo>
                  <a:lnTo>
                    <a:pt x="32" y="12"/>
                  </a:lnTo>
                  <a:lnTo>
                    <a:pt x="25" y="16"/>
                  </a:lnTo>
                  <a:lnTo>
                    <a:pt x="20" y="19"/>
                  </a:lnTo>
                  <a:lnTo>
                    <a:pt x="14" y="24"/>
                  </a:lnTo>
                  <a:lnTo>
                    <a:pt x="13" y="31"/>
                  </a:lnTo>
                  <a:lnTo>
                    <a:pt x="11" y="38"/>
                  </a:lnTo>
                  <a:lnTo>
                    <a:pt x="13" y="45"/>
                  </a:lnTo>
                  <a:lnTo>
                    <a:pt x="14" y="52"/>
                  </a:lnTo>
                  <a:lnTo>
                    <a:pt x="20" y="58"/>
                  </a:lnTo>
                  <a:lnTo>
                    <a:pt x="25" y="61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6" y="65"/>
                  </a:lnTo>
                  <a:lnTo>
                    <a:pt x="51" y="61"/>
                  </a:lnTo>
                  <a:lnTo>
                    <a:pt x="56" y="58"/>
                  </a:lnTo>
                  <a:lnTo>
                    <a:pt x="62" y="52"/>
                  </a:lnTo>
                  <a:lnTo>
                    <a:pt x="63" y="45"/>
                  </a:lnTo>
                  <a:lnTo>
                    <a:pt x="65" y="38"/>
                  </a:lnTo>
                  <a:lnTo>
                    <a:pt x="63" y="31"/>
                  </a:lnTo>
                  <a:lnTo>
                    <a:pt x="62" y="26"/>
                  </a:lnTo>
                  <a:lnTo>
                    <a:pt x="56" y="19"/>
                  </a:lnTo>
                  <a:lnTo>
                    <a:pt x="51" y="16"/>
                  </a:lnTo>
                  <a:lnTo>
                    <a:pt x="46" y="12"/>
                  </a:lnTo>
                  <a:lnTo>
                    <a:pt x="39" y="12"/>
                  </a:lnTo>
                  <a:close/>
                  <a:moveTo>
                    <a:pt x="39" y="0"/>
                  </a:moveTo>
                  <a:lnTo>
                    <a:pt x="53" y="3"/>
                  </a:lnTo>
                  <a:lnTo>
                    <a:pt x="65" y="12"/>
                  </a:lnTo>
                  <a:lnTo>
                    <a:pt x="74" y="24"/>
                  </a:lnTo>
                  <a:lnTo>
                    <a:pt x="76" y="38"/>
                  </a:lnTo>
                  <a:lnTo>
                    <a:pt x="74" y="54"/>
                  </a:lnTo>
                  <a:lnTo>
                    <a:pt x="65" y="66"/>
                  </a:lnTo>
                  <a:lnTo>
                    <a:pt x="53" y="73"/>
                  </a:lnTo>
                  <a:lnTo>
                    <a:pt x="37" y="77"/>
                  </a:lnTo>
                  <a:lnTo>
                    <a:pt x="23" y="73"/>
                  </a:lnTo>
                  <a:lnTo>
                    <a:pt x="11" y="65"/>
                  </a:lnTo>
                  <a:lnTo>
                    <a:pt x="4" y="54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1" y="12"/>
                  </a:lnTo>
                  <a:lnTo>
                    <a:pt x="23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2882" y="2113"/>
              <a:ext cx="17" cy="16"/>
            </a:xfrm>
            <a:custGeom>
              <a:avLst/>
              <a:gdLst>
                <a:gd name="T0" fmla="*/ 17 w 33"/>
                <a:gd name="T1" fmla="*/ 0 h 32"/>
                <a:gd name="T2" fmla="*/ 23 w 33"/>
                <a:gd name="T3" fmla="*/ 2 h 32"/>
                <a:gd name="T4" fmla="*/ 28 w 33"/>
                <a:gd name="T5" fmla="*/ 5 h 32"/>
                <a:gd name="T6" fmla="*/ 31 w 33"/>
                <a:gd name="T7" fmla="*/ 11 h 32"/>
                <a:gd name="T8" fmla="*/ 33 w 33"/>
                <a:gd name="T9" fmla="*/ 16 h 32"/>
                <a:gd name="T10" fmla="*/ 31 w 33"/>
                <a:gd name="T11" fmla="*/ 23 h 32"/>
                <a:gd name="T12" fmla="*/ 28 w 33"/>
                <a:gd name="T13" fmla="*/ 28 h 32"/>
                <a:gd name="T14" fmla="*/ 23 w 33"/>
                <a:gd name="T15" fmla="*/ 32 h 32"/>
                <a:gd name="T16" fmla="*/ 16 w 33"/>
                <a:gd name="T17" fmla="*/ 32 h 32"/>
                <a:gd name="T18" fmla="*/ 10 w 33"/>
                <a:gd name="T19" fmla="*/ 32 h 32"/>
                <a:gd name="T20" fmla="*/ 5 w 33"/>
                <a:gd name="T21" fmla="*/ 28 h 32"/>
                <a:gd name="T22" fmla="*/ 2 w 33"/>
                <a:gd name="T23" fmla="*/ 23 h 32"/>
                <a:gd name="T24" fmla="*/ 0 w 33"/>
                <a:gd name="T25" fmla="*/ 16 h 32"/>
                <a:gd name="T26" fmla="*/ 2 w 33"/>
                <a:gd name="T27" fmla="*/ 9 h 32"/>
                <a:gd name="T28" fmla="*/ 5 w 33"/>
                <a:gd name="T29" fmla="*/ 5 h 32"/>
                <a:gd name="T30" fmla="*/ 10 w 33"/>
                <a:gd name="T31" fmla="*/ 2 h 32"/>
                <a:gd name="T32" fmla="*/ 17 w 33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lnTo>
                    <a:pt x="23" y="2"/>
                  </a:lnTo>
                  <a:lnTo>
                    <a:pt x="28" y="5"/>
                  </a:lnTo>
                  <a:lnTo>
                    <a:pt x="31" y="11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3" y="32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7"/>
            <p:cNvSpPr>
              <a:spLocks noEditPoints="1"/>
            </p:cNvSpPr>
            <p:nvPr/>
          </p:nvSpPr>
          <p:spPr bwMode="auto">
            <a:xfrm>
              <a:off x="2877" y="2107"/>
              <a:ext cx="27" cy="28"/>
            </a:xfrm>
            <a:custGeom>
              <a:avLst/>
              <a:gdLst>
                <a:gd name="T0" fmla="*/ 28 w 54"/>
                <a:gd name="T1" fmla="*/ 12 h 56"/>
                <a:gd name="T2" fmla="*/ 21 w 54"/>
                <a:gd name="T3" fmla="*/ 14 h 56"/>
                <a:gd name="T4" fmla="*/ 16 w 54"/>
                <a:gd name="T5" fmla="*/ 17 h 56"/>
                <a:gd name="T6" fmla="*/ 13 w 54"/>
                <a:gd name="T7" fmla="*/ 21 h 56"/>
                <a:gd name="T8" fmla="*/ 11 w 54"/>
                <a:gd name="T9" fmla="*/ 28 h 56"/>
                <a:gd name="T10" fmla="*/ 13 w 54"/>
                <a:gd name="T11" fmla="*/ 35 h 56"/>
                <a:gd name="T12" fmla="*/ 16 w 54"/>
                <a:gd name="T13" fmla="*/ 40 h 56"/>
                <a:gd name="T14" fmla="*/ 21 w 54"/>
                <a:gd name="T15" fmla="*/ 44 h 56"/>
                <a:gd name="T16" fmla="*/ 27 w 54"/>
                <a:gd name="T17" fmla="*/ 44 h 56"/>
                <a:gd name="T18" fmla="*/ 34 w 54"/>
                <a:gd name="T19" fmla="*/ 44 h 56"/>
                <a:gd name="T20" fmla="*/ 39 w 54"/>
                <a:gd name="T21" fmla="*/ 40 h 56"/>
                <a:gd name="T22" fmla="*/ 42 w 54"/>
                <a:gd name="T23" fmla="*/ 35 h 56"/>
                <a:gd name="T24" fmla="*/ 44 w 54"/>
                <a:gd name="T25" fmla="*/ 28 h 56"/>
                <a:gd name="T26" fmla="*/ 42 w 54"/>
                <a:gd name="T27" fmla="*/ 23 h 56"/>
                <a:gd name="T28" fmla="*/ 39 w 54"/>
                <a:gd name="T29" fmla="*/ 17 h 56"/>
                <a:gd name="T30" fmla="*/ 34 w 54"/>
                <a:gd name="T31" fmla="*/ 14 h 56"/>
                <a:gd name="T32" fmla="*/ 28 w 54"/>
                <a:gd name="T33" fmla="*/ 12 h 56"/>
                <a:gd name="T34" fmla="*/ 28 w 54"/>
                <a:gd name="T35" fmla="*/ 0 h 56"/>
                <a:gd name="T36" fmla="*/ 35 w 54"/>
                <a:gd name="T37" fmla="*/ 2 h 56"/>
                <a:gd name="T38" fmla="*/ 41 w 54"/>
                <a:gd name="T39" fmla="*/ 5 h 56"/>
                <a:gd name="T40" fmla="*/ 47 w 54"/>
                <a:gd name="T41" fmla="*/ 9 h 56"/>
                <a:gd name="T42" fmla="*/ 51 w 54"/>
                <a:gd name="T43" fmla="*/ 14 h 56"/>
                <a:gd name="T44" fmla="*/ 54 w 54"/>
                <a:gd name="T45" fmla="*/ 21 h 56"/>
                <a:gd name="T46" fmla="*/ 54 w 54"/>
                <a:gd name="T47" fmla="*/ 28 h 56"/>
                <a:gd name="T48" fmla="*/ 54 w 54"/>
                <a:gd name="T49" fmla="*/ 35 h 56"/>
                <a:gd name="T50" fmla="*/ 51 w 54"/>
                <a:gd name="T51" fmla="*/ 42 h 56"/>
                <a:gd name="T52" fmla="*/ 47 w 54"/>
                <a:gd name="T53" fmla="*/ 47 h 56"/>
                <a:gd name="T54" fmla="*/ 41 w 54"/>
                <a:gd name="T55" fmla="*/ 52 h 56"/>
                <a:gd name="T56" fmla="*/ 35 w 54"/>
                <a:gd name="T57" fmla="*/ 54 h 56"/>
                <a:gd name="T58" fmla="*/ 27 w 54"/>
                <a:gd name="T59" fmla="*/ 56 h 56"/>
                <a:gd name="T60" fmla="*/ 20 w 54"/>
                <a:gd name="T61" fmla="*/ 54 h 56"/>
                <a:gd name="T62" fmla="*/ 14 w 54"/>
                <a:gd name="T63" fmla="*/ 52 h 56"/>
                <a:gd name="T64" fmla="*/ 7 w 54"/>
                <a:gd name="T65" fmla="*/ 47 h 56"/>
                <a:gd name="T66" fmla="*/ 4 w 54"/>
                <a:gd name="T67" fmla="*/ 42 h 56"/>
                <a:gd name="T68" fmla="*/ 0 w 54"/>
                <a:gd name="T69" fmla="*/ 35 h 56"/>
                <a:gd name="T70" fmla="*/ 0 w 54"/>
                <a:gd name="T71" fmla="*/ 28 h 56"/>
                <a:gd name="T72" fmla="*/ 0 w 54"/>
                <a:gd name="T73" fmla="*/ 21 h 56"/>
                <a:gd name="T74" fmla="*/ 4 w 54"/>
                <a:gd name="T75" fmla="*/ 14 h 56"/>
                <a:gd name="T76" fmla="*/ 7 w 54"/>
                <a:gd name="T77" fmla="*/ 9 h 56"/>
                <a:gd name="T78" fmla="*/ 14 w 54"/>
                <a:gd name="T79" fmla="*/ 3 h 56"/>
                <a:gd name="T80" fmla="*/ 20 w 54"/>
                <a:gd name="T81" fmla="*/ 2 h 56"/>
                <a:gd name="T82" fmla="*/ 28 w 54"/>
                <a:gd name="T8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6">
                  <a:moveTo>
                    <a:pt x="28" y="12"/>
                  </a:moveTo>
                  <a:lnTo>
                    <a:pt x="21" y="14"/>
                  </a:lnTo>
                  <a:lnTo>
                    <a:pt x="16" y="17"/>
                  </a:lnTo>
                  <a:lnTo>
                    <a:pt x="13" y="21"/>
                  </a:lnTo>
                  <a:lnTo>
                    <a:pt x="11" y="28"/>
                  </a:lnTo>
                  <a:lnTo>
                    <a:pt x="13" y="35"/>
                  </a:lnTo>
                  <a:lnTo>
                    <a:pt x="16" y="40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4"/>
                  </a:lnTo>
                  <a:lnTo>
                    <a:pt x="39" y="40"/>
                  </a:lnTo>
                  <a:lnTo>
                    <a:pt x="42" y="35"/>
                  </a:lnTo>
                  <a:lnTo>
                    <a:pt x="44" y="28"/>
                  </a:lnTo>
                  <a:lnTo>
                    <a:pt x="42" y="23"/>
                  </a:lnTo>
                  <a:lnTo>
                    <a:pt x="39" y="17"/>
                  </a:lnTo>
                  <a:lnTo>
                    <a:pt x="34" y="14"/>
                  </a:lnTo>
                  <a:lnTo>
                    <a:pt x="28" y="12"/>
                  </a:lnTo>
                  <a:close/>
                  <a:moveTo>
                    <a:pt x="28" y="0"/>
                  </a:moveTo>
                  <a:lnTo>
                    <a:pt x="35" y="2"/>
                  </a:lnTo>
                  <a:lnTo>
                    <a:pt x="41" y="5"/>
                  </a:lnTo>
                  <a:lnTo>
                    <a:pt x="47" y="9"/>
                  </a:lnTo>
                  <a:lnTo>
                    <a:pt x="51" y="14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1" y="42"/>
                  </a:lnTo>
                  <a:lnTo>
                    <a:pt x="47" y="47"/>
                  </a:lnTo>
                  <a:lnTo>
                    <a:pt x="41" y="52"/>
                  </a:lnTo>
                  <a:lnTo>
                    <a:pt x="35" y="54"/>
                  </a:lnTo>
                  <a:lnTo>
                    <a:pt x="27" y="56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7" y="47"/>
                  </a:lnTo>
                  <a:lnTo>
                    <a:pt x="4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3345" y="2440"/>
              <a:ext cx="37" cy="37"/>
            </a:xfrm>
            <a:custGeom>
              <a:avLst/>
              <a:gdLst>
                <a:gd name="T0" fmla="*/ 37 w 73"/>
                <a:gd name="T1" fmla="*/ 0 h 73"/>
                <a:gd name="T2" fmla="*/ 54 w 73"/>
                <a:gd name="T3" fmla="*/ 5 h 73"/>
                <a:gd name="T4" fmla="*/ 68 w 73"/>
                <a:gd name="T5" fmla="*/ 17 h 73"/>
                <a:gd name="T6" fmla="*/ 73 w 73"/>
                <a:gd name="T7" fmla="*/ 37 h 73"/>
                <a:gd name="T8" fmla="*/ 68 w 73"/>
                <a:gd name="T9" fmla="*/ 54 h 73"/>
                <a:gd name="T10" fmla="*/ 54 w 73"/>
                <a:gd name="T11" fmla="*/ 68 h 73"/>
                <a:gd name="T12" fmla="*/ 37 w 73"/>
                <a:gd name="T13" fmla="*/ 73 h 73"/>
                <a:gd name="T14" fmla="*/ 17 w 73"/>
                <a:gd name="T15" fmla="*/ 68 h 73"/>
                <a:gd name="T16" fmla="*/ 3 w 73"/>
                <a:gd name="T17" fmla="*/ 54 h 73"/>
                <a:gd name="T18" fmla="*/ 0 w 73"/>
                <a:gd name="T19" fmla="*/ 37 h 73"/>
                <a:gd name="T20" fmla="*/ 5 w 73"/>
                <a:gd name="T21" fmla="*/ 17 h 73"/>
                <a:gd name="T22" fmla="*/ 17 w 73"/>
                <a:gd name="T23" fmla="*/ 3 h 73"/>
                <a:gd name="T24" fmla="*/ 37 w 73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lnTo>
                    <a:pt x="54" y="5"/>
                  </a:lnTo>
                  <a:lnTo>
                    <a:pt x="68" y="17"/>
                  </a:lnTo>
                  <a:lnTo>
                    <a:pt x="73" y="37"/>
                  </a:lnTo>
                  <a:lnTo>
                    <a:pt x="68" y="54"/>
                  </a:lnTo>
                  <a:lnTo>
                    <a:pt x="54" y="68"/>
                  </a:lnTo>
                  <a:lnTo>
                    <a:pt x="37" y="73"/>
                  </a:lnTo>
                  <a:lnTo>
                    <a:pt x="17" y="68"/>
                  </a:lnTo>
                  <a:lnTo>
                    <a:pt x="3" y="54"/>
                  </a:lnTo>
                  <a:lnTo>
                    <a:pt x="0" y="37"/>
                  </a:lnTo>
                  <a:lnTo>
                    <a:pt x="5" y="17"/>
                  </a:lnTo>
                  <a:lnTo>
                    <a:pt x="17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9"/>
            <p:cNvSpPr>
              <a:spLocks noEditPoints="1"/>
            </p:cNvSpPr>
            <p:nvPr/>
          </p:nvSpPr>
          <p:spPr bwMode="auto">
            <a:xfrm>
              <a:off x="3339" y="2434"/>
              <a:ext cx="48" cy="48"/>
            </a:xfrm>
            <a:custGeom>
              <a:avLst/>
              <a:gdLst>
                <a:gd name="T0" fmla="*/ 49 w 96"/>
                <a:gd name="T1" fmla="*/ 12 h 96"/>
                <a:gd name="T2" fmla="*/ 29 w 96"/>
                <a:gd name="T3" fmla="*/ 15 h 96"/>
                <a:gd name="T4" fmla="*/ 17 w 96"/>
                <a:gd name="T5" fmla="*/ 29 h 96"/>
                <a:gd name="T6" fmla="*/ 12 w 96"/>
                <a:gd name="T7" fmla="*/ 49 h 96"/>
                <a:gd name="T8" fmla="*/ 15 w 96"/>
                <a:gd name="T9" fmla="*/ 66 h 96"/>
                <a:gd name="T10" fmla="*/ 29 w 96"/>
                <a:gd name="T11" fmla="*/ 80 h 96"/>
                <a:gd name="T12" fmla="*/ 49 w 96"/>
                <a:gd name="T13" fmla="*/ 85 h 96"/>
                <a:gd name="T14" fmla="*/ 66 w 96"/>
                <a:gd name="T15" fmla="*/ 80 h 96"/>
                <a:gd name="T16" fmla="*/ 80 w 96"/>
                <a:gd name="T17" fmla="*/ 66 h 96"/>
                <a:gd name="T18" fmla="*/ 85 w 96"/>
                <a:gd name="T19" fmla="*/ 49 h 96"/>
                <a:gd name="T20" fmla="*/ 80 w 96"/>
                <a:gd name="T21" fmla="*/ 29 h 96"/>
                <a:gd name="T22" fmla="*/ 66 w 96"/>
                <a:gd name="T23" fmla="*/ 17 h 96"/>
                <a:gd name="T24" fmla="*/ 49 w 96"/>
                <a:gd name="T25" fmla="*/ 12 h 96"/>
                <a:gd name="T26" fmla="*/ 49 w 96"/>
                <a:gd name="T27" fmla="*/ 0 h 96"/>
                <a:gd name="T28" fmla="*/ 66 w 96"/>
                <a:gd name="T29" fmla="*/ 3 h 96"/>
                <a:gd name="T30" fmla="*/ 82 w 96"/>
                <a:gd name="T31" fmla="*/ 14 h 96"/>
                <a:gd name="T32" fmla="*/ 92 w 96"/>
                <a:gd name="T33" fmla="*/ 29 h 96"/>
                <a:gd name="T34" fmla="*/ 96 w 96"/>
                <a:gd name="T35" fmla="*/ 49 h 96"/>
                <a:gd name="T36" fmla="*/ 92 w 96"/>
                <a:gd name="T37" fmla="*/ 66 h 96"/>
                <a:gd name="T38" fmla="*/ 82 w 96"/>
                <a:gd name="T39" fmla="*/ 82 h 96"/>
                <a:gd name="T40" fmla="*/ 66 w 96"/>
                <a:gd name="T41" fmla="*/ 92 h 96"/>
                <a:gd name="T42" fmla="*/ 49 w 96"/>
                <a:gd name="T43" fmla="*/ 96 h 96"/>
                <a:gd name="T44" fmla="*/ 29 w 96"/>
                <a:gd name="T45" fmla="*/ 92 h 96"/>
                <a:gd name="T46" fmla="*/ 14 w 96"/>
                <a:gd name="T47" fmla="*/ 82 h 96"/>
                <a:gd name="T48" fmla="*/ 3 w 96"/>
                <a:gd name="T49" fmla="*/ 66 h 96"/>
                <a:gd name="T50" fmla="*/ 0 w 96"/>
                <a:gd name="T51" fmla="*/ 47 h 96"/>
                <a:gd name="T52" fmla="*/ 3 w 96"/>
                <a:gd name="T53" fmla="*/ 29 h 96"/>
                <a:gd name="T54" fmla="*/ 14 w 96"/>
                <a:gd name="T55" fmla="*/ 14 h 96"/>
                <a:gd name="T56" fmla="*/ 29 w 96"/>
                <a:gd name="T57" fmla="*/ 3 h 96"/>
                <a:gd name="T58" fmla="*/ 49 w 96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96">
                  <a:moveTo>
                    <a:pt x="49" y="12"/>
                  </a:moveTo>
                  <a:lnTo>
                    <a:pt x="29" y="15"/>
                  </a:lnTo>
                  <a:lnTo>
                    <a:pt x="17" y="29"/>
                  </a:lnTo>
                  <a:lnTo>
                    <a:pt x="12" y="49"/>
                  </a:lnTo>
                  <a:lnTo>
                    <a:pt x="15" y="66"/>
                  </a:lnTo>
                  <a:lnTo>
                    <a:pt x="29" y="80"/>
                  </a:lnTo>
                  <a:lnTo>
                    <a:pt x="49" y="85"/>
                  </a:lnTo>
                  <a:lnTo>
                    <a:pt x="66" y="80"/>
                  </a:lnTo>
                  <a:lnTo>
                    <a:pt x="80" y="66"/>
                  </a:lnTo>
                  <a:lnTo>
                    <a:pt x="85" y="49"/>
                  </a:lnTo>
                  <a:lnTo>
                    <a:pt x="80" y="29"/>
                  </a:lnTo>
                  <a:lnTo>
                    <a:pt x="66" y="17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6" y="3"/>
                  </a:lnTo>
                  <a:lnTo>
                    <a:pt x="82" y="14"/>
                  </a:lnTo>
                  <a:lnTo>
                    <a:pt x="92" y="29"/>
                  </a:lnTo>
                  <a:lnTo>
                    <a:pt x="96" y="49"/>
                  </a:lnTo>
                  <a:lnTo>
                    <a:pt x="92" y="66"/>
                  </a:lnTo>
                  <a:lnTo>
                    <a:pt x="82" y="82"/>
                  </a:lnTo>
                  <a:lnTo>
                    <a:pt x="66" y="92"/>
                  </a:lnTo>
                  <a:lnTo>
                    <a:pt x="49" y="96"/>
                  </a:lnTo>
                  <a:lnTo>
                    <a:pt x="29" y="92"/>
                  </a:lnTo>
                  <a:lnTo>
                    <a:pt x="14" y="82"/>
                  </a:lnTo>
                  <a:lnTo>
                    <a:pt x="3" y="66"/>
                  </a:lnTo>
                  <a:lnTo>
                    <a:pt x="0" y="47"/>
                  </a:lnTo>
                  <a:lnTo>
                    <a:pt x="3" y="29"/>
                  </a:lnTo>
                  <a:lnTo>
                    <a:pt x="14" y="14"/>
                  </a:lnTo>
                  <a:lnTo>
                    <a:pt x="29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996" y="2491"/>
              <a:ext cx="18" cy="18"/>
            </a:xfrm>
            <a:custGeom>
              <a:avLst/>
              <a:gdLst>
                <a:gd name="T0" fmla="*/ 19 w 36"/>
                <a:gd name="T1" fmla="*/ 0 h 37"/>
                <a:gd name="T2" fmla="*/ 24 w 36"/>
                <a:gd name="T3" fmla="*/ 0 h 37"/>
                <a:gd name="T4" fmla="*/ 29 w 36"/>
                <a:gd name="T5" fmla="*/ 4 h 37"/>
                <a:gd name="T6" fmla="*/ 33 w 36"/>
                <a:gd name="T7" fmla="*/ 7 h 37"/>
                <a:gd name="T8" fmla="*/ 36 w 36"/>
                <a:gd name="T9" fmla="*/ 12 h 37"/>
                <a:gd name="T10" fmla="*/ 36 w 36"/>
                <a:gd name="T11" fmla="*/ 18 h 37"/>
                <a:gd name="T12" fmla="*/ 36 w 36"/>
                <a:gd name="T13" fmla="*/ 23 h 37"/>
                <a:gd name="T14" fmla="*/ 33 w 36"/>
                <a:gd name="T15" fmla="*/ 28 h 37"/>
                <a:gd name="T16" fmla="*/ 29 w 36"/>
                <a:gd name="T17" fmla="*/ 33 h 37"/>
                <a:gd name="T18" fmla="*/ 24 w 36"/>
                <a:gd name="T19" fmla="*/ 35 h 37"/>
                <a:gd name="T20" fmla="*/ 19 w 36"/>
                <a:gd name="T21" fmla="*/ 37 h 37"/>
                <a:gd name="T22" fmla="*/ 14 w 36"/>
                <a:gd name="T23" fmla="*/ 35 h 37"/>
                <a:gd name="T24" fmla="*/ 8 w 36"/>
                <a:gd name="T25" fmla="*/ 33 h 37"/>
                <a:gd name="T26" fmla="*/ 3 w 36"/>
                <a:gd name="T27" fmla="*/ 28 h 37"/>
                <a:gd name="T28" fmla="*/ 1 w 36"/>
                <a:gd name="T29" fmla="*/ 23 h 37"/>
                <a:gd name="T30" fmla="*/ 0 w 36"/>
                <a:gd name="T31" fmla="*/ 18 h 37"/>
                <a:gd name="T32" fmla="*/ 1 w 36"/>
                <a:gd name="T33" fmla="*/ 12 h 37"/>
                <a:gd name="T34" fmla="*/ 5 w 36"/>
                <a:gd name="T35" fmla="*/ 7 h 37"/>
                <a:gd name="T36" fmla="*/ 8 w 36"/>
                <a:gd name="T37" fmla="*/ 4 h 37"/>
                <a:gd name="T38" fmla="*/ 14 w 36"/>
                <a:gd name="T39" fmla="*/ 0 h 37"/>
                <a:gd name="T40" fmla="*/ 19 w 36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7">
                  <a:moveTo>
                    <a:pt x="19" y="0"/>
                  </a:moveTo>
                  <a:lnTo>
                    <a:pt x="24" y="0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3"/>
                  </a:lnTo>
                  <a:lnTo>
                    <a:pt x="33" y="28"/>
                  </a:lnTo>
                  <a:lnTo>
                    <a:pt x="29" y="33"/>
                  </a:lnTo>
                  <a:lnTo>
                    <a:pt x="24" y="35"/>
                  </a:lnTo>
                  <a:lnTo>
                    <a:pt x="19" y="37"/>
                  </a:lnTo>
                  <a:lnTo>
                    <a:pt x="14" y="35"/>
                  </a:lnTo>
                  <a:lnTo>
                    <a:pt x="8" y="33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21"/>
            <p:cNvSpPr>
              <a:spLocks noEditPoints="1"/>
            </p:cNvSpPr>
            <p:nvPr/>
          </p:nvSpPr>
          <p:spPr bwMode="auto">
            <a:xfrm>
              <a:off x="2991" y="2485"/>
              <a:ext cx="29" cy="30"/>
            </a:xfrm>
            <a:custGeom>
              <a:avLst/>
              <a:gdLst>
                <a:gd name="T0" fmla="*/ 30 w 60"/>
                <a:gd name="T1" fmla="*/ 12 h 59"/>
                <a:gd name="T2" fmla="*/ 25 w 60"/>
                <a:gd name="T3" fmla="*/ 12 h 59"/>
                <a:gd name="T4" fmla="*/ 19 w 60"/>
                <a:gd name="T5" fmla="*/ 16 h 59"/>
                <a:gd name="T6" fmla="*/ 16 w 60"/>
                <a:gd name="T7" fmla="*/ 19 h 59"/>
                <a:gd name="T8" fmla="*/ 12 w 60"/>
                <a:gd name="T9" fmla="*/ 24 h 59"/>
                <a:gd name="T10" fmla="*/ 11 w 60"/>
                <a:gd name="T11" fmla="*/ 30 h 59"/>
                <a:gd name="T12" fmla="*/ 12 w 60"/>
                <a:gd name="T13" fmla="*/ 35 h 59"/>
                <a:gd name="T14" fmla="*/ 14 w 60"/>
                <a:gd name="T15" fmla="*/ 40 h 59"/>
                <a:gd name="T16" fmla="*/ 19 w 60"/>
                <a:gd name="T17" fmla="*/ 45 h 59"/>
                <a:gd name="T18" fmla="*/ 25 w 60"/>
                <a:gd name="T19" fmla="*/ 47 h 59"/>
                <a:gd name="T20" fmla="*/ 30 w 60"/>
                <a:gd name="T21" fmla="*/ 49 h 59"/>
                <a:gd name="T22" fmla="*/ 35 w 60"/>
                <a:gd name="T23" fmla="*/ 47 h 59"/>
                <a:gd name="T24" fmla="*/ 40 w 60"/>
                <a:gd name="T25" fmla="*/ 45 h 59"/>
                <a:gd name="T26" fmla="*/ 44 w 60"/>
                <a:gd name="T27" fmla="*/ 40 h 59"/>
                <a:gd name="T28" fmla="*/ 47 w 60"/>
                <a:gd name="T29" fmla="*/ 35 h 59"/>
                <a:gd name="T30" fmla="*/ 47 w 60"/>
                <a:gd name="T31" fmla="*/ 30 h 59"/>
                <a:gd name="T32" fmla="*/ 47 w 60"/>
                <a:gd name="T33" fmla="*/ 24 h 59"/>
                <a:gd name="T34" fmla="*/ 44 w 60"/>
                <a:gd name="T35" fmla="*/ 19 h 59"/>
                <a:gd name="T36" fmla="*/ 40 w 60"/>
                <a:gd name="T37" fmla="*/ 16 h 59"/>
                <a:gd name="T38" fmla="*/ 35 w 60"/>
                <a:gd name="T39" fmla="*/ 12 h 59"/>
                <a:gd name="T40" fmla="*/ 30 w 60"/>
                <a:gd name="T41" fmla="*/ 12 h 59"/>
                <a:gd name="T42" fmla="*/ 30 w 60"/>
                <a:gd name="T43" fmla="*/ 0 h 59"/>
                <a:gd name="T44" fmla="*/ 46 w 60"/>
                <a:gd name="T45" fmla="*/ 5 h 59"/>
                <a:gd name="T46" fmla="*/ 56 w 60"/>
                <a:gd name="T47" fmla="*/ 16 h 59"/>
                <a:gd name="T48" fmla="*/ 60 w 60"/>
                <a:gd name="T49" fmla="*/ 30 h 59"/>
                <a:gd name="T50" fmla="*/ 56 w 60"/>
                <a:gd name="T51" fmla="*/ 45 h 59"/>
                <a:gd name="T52" fmla="*/ 44 w 60"/>
                <a:gd name="T53" fmla="*/ 56 h 59"/>
                <a:gd name="T54" fmla="*/ 30 w 60"/>
                <a:gd name="T55" fmla="*/ 59 h 59"/>
                <a:gd name="T56" fmla="*/ 14 w 60"/>
                <a:gd name="T57" fmla="*/ 56 h 59"/>
                <a:gd name="T58" fmla="*/ 4 w 60"/>
                <a:gd name="T59" fmla="*/ 45 h 59"/>
                <a:gd name="T60" fmla="*/ 0 w 60"/>
                <a:gd name="T61" fmla="*/ 30 h 59"/>
                <a:gd name="T62" fmla="*/ 4 w 60"/>
                <a:gd name="T63" fmla="*/ 14 h 59"/>
                <a:gd name="T64" fmla="*/ 14 w 60"/>
                <a:gd name="T65" fmla="*/ 3 h 59"/>
                <a:gd name="T66" fmla="*/ 30 w 60"/>
                <a:gd name="T6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59">
                  <a:moveTo>
                    <a:pt x="30" y="12"/>
                  </a:moveTo>
                  <a:lnTo>
                    <a:pt x="25" y="12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4"/>
                  </a:lnTo>
                  <a:lnTo>
                    <a:pt x="11" y="30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19" y="45"/>
                  </a:lnTo>
                  <a:lnTo>
                    <a:pt x="25" y="47"/>
                  </a:lnTo>
                  <a:lnTo>
                    <a:pt x="30" y="49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4" y="40"/>
                  </a:lnTo>
                  <a:lnTo>
                    <a:pt x="47" y="35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4" y="19"/>
                  </a:lnTo>
                  <a:lnTo>
                    <a:pt x="40" y="16"/>
                  </a:lnTo>
                  <a:lnTo>
                    <a:pt x="35" y="12"/>
                  </a:lnTo>
                  <a:lnTo>
                    <a:pt x="30" y="12"/>
                  </a:lnTo>
                  <a:close/>
                  <a:moveTo>
                    <a:pt x="30" y="0"/>
                  </a:moveTo>
                  <a:lnTo>
                    <a:pt x="46" y="5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45"/>
                  </a:lnTo>
                  <a:lnTo>
                    <a:pt x="44" y="56"/>
                  </a:lnTo>
                  <a:lnTo>
                    <a:pt x="30" y="59"/>
                  </a:lnTo>
                  <a:lnTo>
                    <a:pt x="14" y="56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3010" y="2559"/>
              <a:ext cx="20" cy="21"/>
            </a:xfrm>
            <a:custGeom>
              <a:avLst/>
              <a:gdLst>
                <a:gd name="T0" fmla="*/ 21 w 40"/>
                <a:gd name="T1" fmla="*/ 0 h 42"/>
                <a:gd name="T2" fmla="*/ 26 w 40"/>
                <a:gd name="T3" fmla="*/ 2 h 42"/>
                <a:gd name="T4" fmla="*/ 33 w 40"/>
                <a:gd name="T5" fmla="*/ 6 h 42"/>
                <a:gd name="T6" fmla="*/ 36 w 40"/>
                <a:gd name="T7" fmla="*/ 9 h 42"/>
                <a:gd name="T8" fmla="*/ 40 w 40"/>
                <a:gd name="T9" fmla="*/ 14 h 42"/>
                <a:gd name="T10" fmla="*/ 40 w 40"/>
                <a:gd name="T11" fmla="*/ 21 h 42"/>
                <a:gd name="T12" fmla="*/ 40 w 40"/>
                <a:gd name="T13" fmla="*/ 28 h 42"/>
                <a:gd name="T14" fmla="*/ 36 w 40"/>
                <a:gd name="T15" fmla="*/ 33 h 42"/>
                <a:gd name="T16" fmla="*/ 31 w 40"/>
                <a:gd name="T17" fmla="*/ 39 h 42"/>
                <a:gd name="T18" fmla="*/ 26 w 40"/>
                <a:gd name="T19" fmla="*/ 40 h 42"/>
                <a:gd name="T20" fmla="*/ 19 w 40"/>
                <a:gd name="T21" fmla="*/ 42 h 42"/>
                <a:gd name="T22" fmla="*/ 14 w 40"/>
                <a:gd name="T23" fmla="*/ 40 h 42"/>
                <a:gd name="T24" fmla="*/ 7 w 40"/>
                <a:gd name="T25" fmla="*/ 39 h 42"/>
                <a:gd name="T26" fmla="*/ 3 w 40"/>
                <a:gd name="T27" fmla="*/ 33 h 42"/>
                <a:gd name="T28" fmla="*/ 0 w 40"/>
                <a:gd name="T29" fmla="*/ 28 h 42"/>
                <a:gd name="T30" fmla="*/ 0 w 40"/>
                <a:gd name="T31" fmla="*/ 21 h 42"/>
                <a:gd name="T32" fmla="*/ 0 w 40"/>
                <a:gd name="T33" fmla="*/ 14 h 42"/>
                <a:gd name="T34" fmla="*/ 3 w 40"/>
                <a:gd name="T35" fmla="*/ 9 h 42"/>
                <a:gd name="T36" fmla="*/ 8 w 40"/>
                <a:gd name="T37" fmla="*/ 6 h 42"/>
                <a:gd name="T38" fmla="*/ 14 w 40"/>
                <a:gd name="T39" fmla="*/ 2 h 42"/>
                <a:gd name="T40" fmla="*/ 21 w 40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2">
                  <a:moveTo>
                    <a:pt x="21" y="0"/>
                  </a:moveTo>
                  <a:lnTo>
                    <a:pt x="26" y="2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40" y="14"/>
                  </a:lnTo>
                  <a:lnTo>
                    <a:pt x="40" y="21"/>
                  </a:lnTo>
                  <a:lnTo>
                    <a:pt x="40" y="28"/>
                  </a:lnTo>
                  <a:lnTo>
                    <a:pt x="36" y="33"/>
                  </a:lnTo>
                  <a:lnTo>
                    <a:pt x="31" y="39"/>
                  </a:lnTo>
                  <a:lnTo>
                    <a:pt x="26" y="40"/>
                  </a:lnTo>
                  <a:lnTo>
                    <a:pt x="19" y="42"/>
                  </a:lnTo>
                  <a:lnTo>
                    <a:pt x="14" y="40"/>
                  </a:lnTo>
                  <a:lnTo>
                    <a:pt x="7" y="39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3004" y="2554"/>
              <a:ext cx="32" cy="31"/>
            </a:xfrm>
            <a:custGeom>
              <a:avLst/>
              <a:gdLst>
                <a:gd name="T0" fmla="*/ 34 w 65"/>
                <a:gd name="T1" fmla="*/ 10 h 63"/>
                <a:gd name="T2" fmla="*/ 27 w 65"/>
                <a:gd name="T3" fmla="*/ 12 h 63"/>
                <a:gd name="T4" fmla="*/ 21 w 65"/>
                <a:gd name="T5" fmla="*/ 16 h 63"/>
                <a:gd name="T6" fmla="*/ 16 w 65"/>
                <a:gd name="T7" fmla="*/ 19 h 63"/>
                <a:gd name="T8" fmla="*/ 13 w 65"/>
                <a:gd name="T9" fmla="*/ 24 h 63"/>
                <a:gd name="T10" fmla="*/ 13 w 65"/>
                <a:gd name="T11" fmla="*/ 31 h 63"/>
                <a:gd name="T12" fmla="*/ 13 w 65"/>
                <a:gd name="T13" fmla="*/ 38 h 63"/>
                <a:gd name="T14" fmla="*/ 16 w 65"/>
                <a:gd name="T15" fmla="*/ 43 h 63"/>
                <a:gd name="T16" fmla="*/ 20 w 65"/>
                <a:gd name="T17" fmla="*/ 49 h 63"/>
                <a:gd name="T18" fmla="*/ 27 w 65"/>
                <a:gd name="T19" fmla="*/ 50 h 63"/>
                <a:gd name="T20" fmla="*/ 32 w 65"/>
                <a:gd name="T21" fmla="*/ 52 h 63"/>
                <a:gd name="T22" fmla="*/ 39 w 65"/>
                <a:gd name="T23" fmla="*/ 50 h 63"/>
                <a:gd name="T24" fmla="*/ 44 w 65"/>
                <a:gd name="T25" fmla="*/ 49 h 63"/>
                <a:gd name="T26" fmla="*/ 49 w 65"/>
                <a:gd name="T27" fmla="*/ 43 h 63"/>
                <a:gd name="T28" fmla="*/ 53 w 65"/>
                <a:gd name="T29" fmla="*/ 38 h 63"/>
                <a:gd name="T30" fmla="*/ 53 w 65"/>
                <a:gd name="T31" fmla="*/ 31 h 63"/>
                <a:gd name="T32" fmla="*/ 53 w 65"/>
                <a:gd name="T33" fmla="*/ 24 h 63"/>
                <a:gd name="T34" fmla="*/ 49 w 65"/>
                <a:gd name="T35" fmla="*/ 19 h 63"/>
                <a:gd name="T36" fmla="*/ 46 w 65"/>
                <a:gd name="T37" fmla="*/ 16 h 63"/>
                <a:gd name="T38" fmla="*/ 39 w 65"/>
                <a:gd name="T39" fmla="*/ 12 h 63"/>
                <a:gd name="T40" fmla="*/ 34 w 65"/>
                <a:gd name="T41" fmla="*/ 10 h 63"/>
                <a:gd name="T42" fmla="*/ 34 w 65"/>
                <a:gd name="T43" fmla="*/ 0 h 63"/>
                <a:gd name="T44" fmla="*/ 49 w 65"/>
                <a:gd name="T45" fmla="*/ 3 h 63"/>
                <a:gd name="T46" fmla="*/ 60 w 65"/>
                <a:gd name="T47" fmla="*/ 16 h 63"/>
                <a:gd name="T48" fmla="*/ 65 w 65"/>
                <a:gd name="T49" fmla="*/ 31 h 63"/>
                <a:gd name="T50" fmla="*/ 60 w 65"/>
                <a:gd name="T51" fmla="*/ 47 h 63"/>
                <a:gd name="T52" fmla="*/ 49 w 65"/>
                <a:gd name="T53" fmla="*/ 59 h 63"/>
                <a:gd name="T54" fmla="*/ 32 w 65"/>
                <a:gd name="T55" fmla="*/ 63 h 63"/>
                <a:gd name="T56" fmla="*/ 16 w 65"/>
                <a:gd name="T57" fmla="*/ 59 h 63"/>
                <a:gd name="T58" fmla="*/ 6 w 65"/>
                <a:gd name="T59" fmla="*/ 47 h 63"/>
                <a:gd name="T60" fmla="*/ 0 w 65"/>
                <a:gd name="T61" fmla="*/ 31 h 63"/>
                <a:gd name="T62" fmla="*/ 6 w 65"/>
                <a:gd name="T63" fmla="*/ 16 h 63"/>
                <a:gd name="T64" fmla="*/ 16 w 65"/>
                <a:gd name="T65" fmla="*/ 3 h 63"/>
                <a:gd name="T66" fmla="*/ 34 w 65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3">
                  <a:moveTo>
                    <a:pt x="34" y="10"/>
                  </a:moveTo>
                  <a:lnTo>
                    <a:pt x="27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3" y="24"/>
                  </a:lnTo>
                  <a:lnTo>
                    <a:pt x="13" y="31"/>
                  </a:lnTo>
                  <a:lnTo>
                    <a:pt x="13" y="38"/>
                  </a:lnTo>
                  <a:lnTo>
                    <a:pt x="16" y="43"/>
                  </a:lnTo>
                  <a:lnTo>
                    <a:pt x="20" y="49"/>
                  </a:lnTo>
                  <a:lnTo>
                    <a:pt x="27" y="50"/>
                  </a:lnTo>
                  <a:lnTo>
                    <a:pt x="32" y="52"/>
                  </a:lnTo>
                  <a:lnTo>
                    <a:pt x="39" y="50"/>
                  </a:lnTo>
                  <a:lnTo>
                    <a:pt x="44" y="49"/>
                  </a:lnTo>
                  <a:lnTo>
                    <a:pt x="49" y="43"/>
                  </a:lnTo>
                  <a:lnTo>
                    <a:pt x="53" y="38"/>
                  </a:lnTo>
                  <a:lnTo>
                    <a:pt x="53" y="31"/>
                  </a:lnTo>
                  <a:lnTo>
                    <a:pt x="53" y="24"/>
                  </a:lnTo>
                  <a:lnTo>
                    <a:pt x="49" y="19"/>
                  </a:lnTo>
                  <a:lnTo>
                    <a:pt x="46" y="16"/>
                  </a:lnTo>
                  <a:lnTo>
                    <a:pt x="39" y="12"/>
                  </a:lnTo>
                  <a:lnTo>
                    <a:pt x="34" y="10"/>
                  </a:lnTo>
                  <a:close/>
                  <a:moveTo>
                    <a:pt x="34" y="0"/>
                  </a:moveTo>
                  <a:lnTo>
                    <a:pt x="49" y="3"/>
                  </a:lnTo>
                  <a:lnTo>
                    <a:pt x="60" y="16"/>
                  </a:lnTo>
                  <a:lnTo>
                    <a:pt x="65" y="31"/>
                  </a:lnTo>
                  <a:lnTo>
                    <a:pt x="60" y="47"/>
                  </a:lnTo>
                  <a:lnTo>
                    <a:pt x="49" y="59"/>
                  </a:lnTo>
                  <a:lnTo>
                    <a:pt x="32" y="63"/>
                  </a:lnTo>
                  <a:lnTo>
                    <a:pt x="16" y="59"/>
                  </a:lnTo>
                  <a:lnTo>
                    <a:pt x="6" y="47"/>
                  </a:lnTo>
                  <a:lnTo>
                    <a:pt x="0" y="31"/>
                  </a:lnTo>
                  <a:lnTo>
                    <a:pt x="6" y="16"/>
                  </a:lnTo>
                  <a:lnTo>
                    <a:pt x="16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3176" y="2686"/>
              <a:ext cx="16" cy="15"/>
            </a:xfrm>
            <a:custGeom>
              <a:avLst/>
              <a:gdLst>
                <a:gd name="T0" fmla="*/ 18 w 33"/>
                <a:gd name="T1" fmla="*/ 0 h 32"/>
                <a:gd name="T2" fmla="*/ 23 w 33"/>
                <a:gd name="T3" fmla="*/ 0 h 32"/>
                <a:gd name="T4" fmla="*/ 28 w 33"/>
                <a:gd name="T5" fmla="*/ 4 h 32"/>
                <a:gd name="T6" fmla="*/ 32 w 33"/>
                <a:gd name="T7" fmla="*/ 9 h 32"/>
                <a:gd name="T8" fmla="*/ 33 w 33"/>
                <a:gd name="T9" fmla="*/ 16 h 32"/>
                <a:gd name="T10" fmla="*/ 32 w 33"/>
                <a:gd name="T11" fmla="*/ 21 h 32"/>
                <a:gd name="T12" fmla="*/ 28 w 33"/>
                <a:gd name="T13" fmla="*/ 27 h 32"/>
                <a:gd name="T14" fmla="*/ 23 w 33"/>
                <a:gd name="T15" fmla="*/ 30 h 32"/>
                <a:gd name="T16" fmla="*/ 18 w 33"/>
                <a:gd name="T17" fmla="*/ 32 h 32"/>
                <a:gd name="T18" fmla="*/ 11 w 33"/>
                <a:gd name="T19" fmla="*/ 30 h 32"/>
                <a:gd name="T20" fmla="*/ 6 w 33"/>
                <a:gd name="T21" fmla="*/ 27 h 32"/>
                <a:gd name="T22" fmla="*/ 2 w 33"/>
                <a:gd name="T23" fmla="*/ 21 h 32"/>
                <a:gd name="T24" fmla="*/ 0 w 33"/>
                <a:gd name="T25" fmla="*/ 16 h 32"/>
                <a:gd name="T26" fmla="*/ 2 w 33"/>
                <a:gd name="T27" fmla="*/ 9 h 32"/>
                <a:gd name="T28" fmla="*/ 6 w 33"/>
                <a:gd name="T29" fmla="*/ 4 h 32"/>
                <a:gd name="T30" fmla="*/ 11 w 33"/>
                <a:gd name="T31" fmla="*/ 0 h 32"/>
                <a:gd name="T32" fmla="*/ 18 w 33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lnTo>
                    <a:pt x="23" y="0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3" y="16"/>
                  </a:lnTo>
                  <a:lnTo>
                    <a:pt x="32" y="21"/>
                  </a:lnTo>
                  <a:lnTo>
                    <a:pt x="28" y="27"/>
                  </a:lnTo>
                  <a:lnTo>
                    <a:pt x="23" y="30"/>
                  </a:lnTo>
                  <a:lnTo>
                    <a:pt x="18" y="32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3170" y="2680"/>
              <a:ext cx="27" cy="28"/>
            </a:xfrm>
            <a:custGeom>
              <a:avLst/>
              <a:gdLst>
                <a:gd name="T0" fmla="*/ 28 w 54"/>
                <a:gd name="T1" fmla="*/ 12 h 56"/>
                <a:gd name="T2" fmla="*/ 21 w 54"/>
                <a:gd name="T3" fmla="*/ 12 h 56"/>
                <a:gd name="T4" fmla="*/ 16 w 54"/>
                <a:gd name="T5" fmla="*/ 16 h 56"/>
                <a:gd name="T6" fmla="*/ 12 w 54"/>
                <a:gd name="T7" fmla="*/ 21 h 56"/>
                <a:gd name="T8" fmla="*/ 10 w 54"/>
                <a:gd name="T9" fmla="*/ 28 h 56"/>
                <a:gd name="T10" fmla="*/ 12 w 54"/>
                <a:gd name="T11" fmla="*/ 33 h 56"/>
                <a:gd name="T12" fmla="*/ 16 w 54"/>
                <a:gd name="T13" fmla="*/ 39 h 56"/>
                <a:gd name="T14" fmla="*/ 21 w 54"/>
                <a:gd name="T15" fmla="*/ 42 h 56"/>
                <a:gd name="T16" fmla="*/ 28 w 54"/>
                <a:gd name="T17" fmla="*/ 44 h 56"/>
                <a:gd name="T18" fmla="*/ 33 w 54"/>
                <a:gd name="T19" fmla="*/ 42 h 56"/>
                <a:gd name="T20" fmla="*/ 38 w 54"/>
                <a:gd name="T21" fmla="*/ 39 h 56"/>
                <a:gd name="T22" fmla="*/ 42 w 54"/>
                <a:gd name="T23" fmla="*/ 33 h 56"/>
                <a:gd name="T24" fmla="*/ 43 w 54"/>
                <a:gd name="T25" fmla="*/ 28 h 56"/>
                <a:gd name="T26" fmla="*/ 42 w 54"/>
                <a:gd name="T27" fmla="*/ 21 h 56"/>
                <a:gd name="T28" fmla="*/ 38 w 54"/>
                <a:gd name="T29" fmla="*/ 16 h 56"/>
                <a:gd name="T30" fmla="*/ 33 w 54"/>
                <a:gd name="T31" fmla="*/ 12 h 56"/>
                <a:gd name="T32" fmla="*/ 28 w 54"/>
                <a:gd name="T33" fmla="*/ 12 h 56"/>
                <a:gd name="T34" fmla="*/ 28 w 54"/>
                <a:gd name="T35" fmla="*/ 0 h 56"/>
                <a:gd name="T36" fmla="*/ 35 w 54"/>
                <a:gd name="T37" fmla="*/ 2 h 56"/>
                <a:gd name="T38" fmla="*/ 42 w 54"/>
                <a:gd name="T39" fmla="*/ 4 h 56"/>
                <a:gd name="T40" fmla="*/ 47 w 54"/>
                <a:gd name="T41" fmla="*/ 9 h 56"/>
                <a:gd name="T42" fmla="*/ 50 w 54"/>
                <a:gd name="T43" fmla="*/ 14 h 56"/>
                <a:gd name="T44" fmla="*/ 54 w 54"/>
                <a:gd name="T45" fmla="*/ 21 h 56"/>
                <a:gd name="T46" fmla="*/ 54 w 54"/>
                <a:gd name="T47" fmla="*/ 28 h 56"/>
                <a:gd name="T48" fmla="*/ 54 w 54"/>
                <a:gd name="T49" fmla="*/ 35 h 56"/>
                <a:gd name="T50" fmla="*/ 50 w 54"/>
                <a:gd name="T51" fmla="*/ 42 h 56"/>
                <a:gd name="T52" fmla="*/ 47 w 54"/>
                <a:gd name="T53" fmla="*/ 47 h 56"/>
                <a:gd name="T54" fmla="*/ 40 w 54"/>
                <a:gd name="T55" fmla="*/ 51 h 56"/>
                <a:gd name="T56" fmla="*/ 35 w 54"/>
                <a:gd name="T57" fmla="*/ 54 h 56"/>
                <a:gd name="T58" fmla="*/ 28 w 54"/>
                <a:gd name="T59" fmla="*/ 56 h 56"/>
                <a:gd name="T60" fmla="*/ 19 w 54"/>
                <a:gd name="T61" fmla="*/ 54 h 56"/>
                <a:gd name="T62" fmla="*/ 14 w 54"/>
                <a:gd name="T63" fmla="*/ 51 h 56"/>
                <a:gd name="T64" fmla="*/ 7 w 54"/>
                <a:gd name="T65" fmla="*/ 47 h 56"/>
                <a:gd name="T66" fmla="*/ 3 w 54"/>
                <a:gd name="T67" fmla="*/ 42 h 56"/>
                <a:gd name="T68" fmla="*/ 0 w 54"/>
                <a:gd name="T69" fmla="*/ 35 h 56"/>
                <a:gd name="T70" fmla="*/ 0 w 54"/>
                <a:gd name="T71" fmla="*/ 28 h 56"/>
                <a:gd name="T72" fmla="*/ 0 w 54"/>
                <a:gd name="T73" fmla="*/ 21 h 56"/>
                <a:gd name="T74" fmla="*/ 3 w 54"/>
                <a:gd name="T75" fmla="*/ 14 h 56"/>
                <a:gd name="T76" fmla="*/ 9 w 54"/>
                <a:gd name="T77" fmla="*/ 9 h 56"/>
                <a:gd name="T78" fmla="*/ 14 w 54"/>
                <a:gd name="T79" fmla="*/ 4 h 56"/>
                <a:gd name="T80" fmla="*/ 21 w 54"/>
                <a:gd name="T81" fmla="*/ 2 h 56"/>
                <a:gd name="T82" fmla="*/ 28 w 54"/>
                <a:gd name="T8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6">
                  <a:moveTo>
                    <a:pt x="28" y="12"/>
                  </a:moveTo>
                  <a:lnTo>
                    <a:pt x="21" y="12"/>
                  </a:lnTo>
                  <a:lnTo>
                    <a:pt x="16" y="16"/>
                  </a:lnTo>
                  <a:lnTo>
                    <a:pt x="12" y="21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16" y="39"/>
                  </a:lnTo>
                  <a:lnTo>
                    <a:pt x="21" y="42"/>
                  </a:lnTo>
                  <a:lnTo>
                    <a:pt x="28" y="44"/>
                  </a:lnTo>
                  <a:lnTo>
                    <a:pt x="33" y="42"/>
                  </a:lnTo>
                  <a:lnTo>
                    <a:pt x="38" y="39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2" y="21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28" y="12"/>
                  </a:lnTo>
                  <a:close/>
                  <a:moveTo>
                    <a:pt x="28" y="0"/>
                  </a:moveTo>
                  <a:lnTo>
                    <a:pt x="35" y="2"/>
                  </a:lnTo>
                  <a:lnTo>
                    <a:pt x="42" y="4"/>
                  </a:lnTo>
                  <a:lnTo>
                    <a:pt x="47" y="9"/>
                  </a:lnTo>
                  <a:lnTo>
                    <a:pt x="50" y="14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0" y="42"/>
                  </a:lnTo>
                  <a:lnTo>
                    <a:pt x="47" y="47"/>
                  </a:lnTo>
                  <a:lnTo>
                    <a:pt x="40" y="51"/>
                  </a:lnTo>
                  <a:lnTo>
                    <a:pt x="35" y="54"/>
                  </a:lnTo>
                  <a:lnTo>
                    <a:pt x="28" y="56"/>
                  </a:lnTo>
                  <a:lnTo>
                    <a:pt x="19" y="54"/>
                  </a:lnTo>
                  <a:lnTo>
                    <a:pt x="14" y="51"/>
                  </a:lnTo>
                  <a:lnTo>
                    <a:pt x="7" y="47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3944" y="2683"/>
              <a:ext cx="28" cy="28"/>
            </a:xfrm>
            <a:custGeom>
              <a:avLst/>
              <a:gdLst>
                <a:gd name="T0" fmla="*/ 30 w 58"/>
                <a:gd name="T1" fmla="*/ 0 h 56"/>
                <a:gd name="T2" fmla="*/ 44 w 58"/>
                <a:gd name="T3" fmla="*/ 4 h 56"/>
                <a:gd name="T4" fmla="*/ 53 w 58"/>
                <a:gd name="T5" fmla="*/ 14 h 56"/>
                <a:gd name="T6" fmla="*/ 58 w 58"/>
                <a:gd name="T7" fmla="*/ 28 h 56"/>
                <a:gd name="T8" fmla="*/ 53 w 58"/>
                <a:gd name="T9" fmla="*/ 44 h 56"/>
                <a:gd name="T10" fmla="*/ 44 w 58"/>
                <a:gd name="T11" fmla="*/ 53 h 56"/>
                <a:gd name="T12" fmla="*/ 28 w 58"/>
                <a:gd name="T13" fmla="*/ 56 h 56"/>
                <a:gd name="T14" fmla="*/ 14 w 58"/>
                <a:gd name="T15" fmla="*/ 53 h 56"/>
                <a:gd name="T16" fmla="*/ 4 w 58"/>
                <a:gd name="T17" fmla="*/ 42 h 56"/>
                <a:gd name="T18" fmla="*/ 0 w 58"/>
                <a:gd name="T19" fmla="*/ 28 h 56"/>
                <a:gd name="T20" fmla="*/ 6 w 58"/>
                <a:gd name="T21" fmla="*/ 14 h 56"/>
                <a:gd name="T22" fmla="*/ 14 w 58"/>
                <a:gd name="T23" fmla="*/ 4 h 56"/>
                <a:gd name="T24" fmla="*/ 30 w 58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6">
                  <a:moveTo>
                    <a:pt x="30" y="0"/>
                  </a:moveTo>
                  <a:lnTo>
                    <a:pt x="44" y="4"/>
                  </a:lnTo>
                  <a:lnTo>
                    <a:pt x="53" y="14"/>
                  </a:lnTo>
                  <a:lnTo>
                    <a:pt x="58" y="28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28" y="56"/>
                  </a:lnTo>
                  <a:lnTo>
                    <a:pt x="14" y="53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3938" y="2678"/>
              <a:ext cx="40" cy="39"/>
            </a:xfrm>
            <a:custGeom>
              <a:avLst/>
              <a:gdLst>
                <a:gd name="T0" fmla="*/ 40 w 78"/>
                <a:gd name="T1" fmla="*/ 10 h 78"/>
                <a:gd name="T2" fmla="*/ 24 w 78"/>
                <a:gd name="T3" fmla="*/ 14 h 78"/>
                <a:gd name="T4" fmla="*/ 16 w 78"/>
                <a:gd name="T5" fmla="*/ 24 h 78"/>
                <a:gd name="T6" fmla="*/ 10 w 78"/>
                <a:gd name="T7" fmla="*/ 38 h 78"/>
                <a:gd name="T8" fmla="*/ 14 w 78"/>
                <a:gd name="T9" fmla="*/ 52 h 78"/>
                <a:gd name="T10" fmla="*/ 24 w 78"/>
                <a:gd name="T11" fmla="*/ 63 h 78"/>
                <a:gd name="T12" fmla="*/ 38 w 78"/>
                <a:gd name="T13" fmla="*/ 66 h 78"/>
                <a:gd name="T14" fmla="*/ 54 w 78"/>
                <a:gd name="T15" fmla="*/ 63 h 78"/>
                <a:gd name="T16" fmla="*/ 63 w 78"/>
                <a:gd name="T17" fmla="*/ 54 h 78"/>
                <a:gd name="T18" fmla="*/ 68 w 78"/>
                <a:gd name="T19" fmla="*/ 38 h 78"/>
                <a:gd name="T20" fmla="*/ 63 w 78"/>
                <a:gd name="T21" fmla="*/ 24 h 78"/>
                <a:gd name="T22" fmla="*/ 54 w 78"/>
                <a:gd name="T23" fmla="*/ 14 h 78"/>
                <a:gd name="T24" fmla="*/ 40 w 78"/>
                <a:gd name="T25" fmla="*/ 10 h 78"/>
                <a:gd name="T26" fmla="*/ 40 w 78"/>
                <a:gd name="T27" fmla="*/ 0 h 78"/>
                <a:gd name="T28" fmla="*/ 54 w 78"/>
                <a:gd name="T29" fmla="*/ 3 h 78"/>
                <a:gd name="T30" fmla="*/ 68 w 78"/>
                <a:gd name="T31" fmla="*/ 10 h 78"/>
                <a:gd name="T32" fmla="*/ 75 w 78"/>
                <a:gd name="T33" fmla="*/ 24 h 78"/>
                <a:gd name="T34" fmla="*/ 78 w 78"/>
                <a:gd name="T35" fmla="*/ 38 h 78"/>
                <a:gd name="T36" fmla="*/ 75 w 78"/>
                <a:gd name="T37" fmla="*/ 54 h 78"/>
                <a:gd name="T38" fmla="*/ 66 w 78"/>
                <a:gd name="T39" fmla="*/ 66 h 78"/>
                <a:gd name="T40" fmla="*/ 54 w 78"/>
                <a:gd name="T41" fmla="*/ 75 h 78"/>
                <a:gd name="T42" fmla="*/ 38 w 78"/>
                <a:gd name="T43" fmla="*/ 78 h 78"/>
                <a:gd name="T44" fmla="*/ 24 w 78"/>
                <a:gd name="T45" fmla="*/ 75 h 78"/>
                <a:gd name="T46" fmla="*/ 10 w 78"/>
                <a:gd name="T47" fmla="*/ 66 h 78"/>
                <a:gd name="T48" fmla="*/ 3 w 78"/>
                <a:gd name="T49" fmla="*/ 54 h 78"/>
                <a:gd name="T50" fmla="*/ 0 w 78"/>
                <a:gd name="T51" fmla="*/ 38 h 78"/>
                <a:gd name="T52" fmla="*/ 3 w 78"/>
                <a:gd name="T53" fmla="*/ 22 h 78"/>
                <a:gd name="T54" fmla="*/ 12 w 78"/>
                <a:gd name="T55" fmla="*/ 10 h 78"/>
                <a:gd name="T56" fmla="*/ 24 w 78"/>
                <a:gd name="T57" fmla="*/ 1 h 78"/>
                <a:gd name="T58" fmla="*/ 40 w 78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78">
                  <a:moveTo>
                    <a:pt x="40" y="10"/>
                  </a:moveTo>
                  <a:lnTo>
                    <a:pt x="24" y="14"/>
                  </a:lnTo>
                  <a:lnTo>
                    <a:pt x="16" y="24"/>
                  </a:lnTo>
                  <a:lnTo>
                    <a:pt x="10" y="38"/>
                  </a:lnTo>
                  <a:lnTo>
                    <a:pt x="14" y="52"/>
                  </a:lnTo>
                  <a:lnTo>
                    <a:pt x="24" y="63"/>
                  </a:lnTo>
                  <a:lnTo>
                    <a:pt x="38" y="66"/>
                  </a:lnTo>
                  <a:lnTo>
                    <a:pt x="54" y="63"/>
                  </a:lnTo>
                  <a:lnTo>
                    <a:pt x="63" y="54"/>
                  </a:lnTo>
                  <a:lnTo>
                    <a:pt x="68" y="38"/>
                  </a:lnTo>
                  <a:lnTo>
                    <a:pt x="63" y="24"/>
                  </a:lnTo>
                  <a:lnTo>
                    <a:pt x="54" y="14"/>
                  </a:lnTo>
                  <a:lnTo>
                    <a:pt x="40" y="10"/>
                  </a:lnTo>
                  <a:close/>
                  <a:moveTo>
                    <a:pt x="40" y="0"/>
                  </a:moveTo>
                  <a:lnTo>
                    <a:pt x="54" y="3"/>
                  </a:lnTo>
                  <a:lnTo>
                    <a:pt x="68" y="10"/>
                  </a:lnTo>
                  <a:lnTo>
                    <a:pt x="75" y="24"/>
                  </a:lnTo>
                  <a:lnTo>
                    <a:pt x="78" y="38"/>
                  </a:lnTo>
                  <a:lnTo>
                    <a:pt x="75" y="54"/>
                  </a:lnTo>
                  <a:lnTo>
                    <a:pt x="66" y="66"/>
                  </a:lnTo>
                  <a:lnTo>
                    <a:pt x="54" y="75"/>
                  </a:lnTo>
                  <a:lnTo>
                    <a:pt x="38" y="78"/>
                  </a:lnTo>
                  <a:lnTo>
                    <a:pt x="24" y="75"/>
                  </a:lnTo>
                  <a:lnTo>
                    <a:pt x="10" y="66"/>
                  </a:lnTo>
                  <a:lnTo>
                    <a:pt x="3" y="54"/>
                  </a:lnTo>
                  <a:lnTo>
                    <a:pt x="0" y="38"/>
                  </a:lnTo>
                  <a:lnTo>
                    <a:pt x="3" y="22"/>
                  </a:lnTo>
                  <a:lnTo>
                    <a:pt x="12" y="10"/>
                  </a:lnTo>
                  <a:lnTo>
                    <a:pt x="24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4101" y="2082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49 w 65"/>
                <a:gd name="T3" fmla="*/ 6 h 65"/>
                <a:gd name="T4" fmla="*/ 60 w 65"/>
                <a:gd name="T5" fmla="*/ 16 h 65"/>
                <a:gd name="T6" fmla="*/ 65 w 65"/>
                <a:gd name="T7" fmla="*/ 34 h 65"/>
                <a:gd name="T8" fmla="*/ 60 w 65"/>
                <a:gd name="T9" fmla="*/ 49 h 65"/>
                <a:gd name="T10" fmla="*/ 48 w 65"/>
                <a:gd name="T11" fmla="*/ 61 h 65"/>
                <a:gd name="T12" fmla="*/ 32 w 65"/>
                <a:gd name="T13" fmla="*/ 65 h 65"/>
                <a:gd name="T14" fmla="*/ 16 w 65"/>
                <a:gd name="T15" fmla="*/ 61 h 65"/>
                <a:gd name="T16" fmla="*/ 4 w 65"/>
                <a:gd name="T17" fmla="*/ 49 h 65"/>
                <a:gd name="T18" fmla="*/ 0 w 65"/>
                <a:gd name="T19" fmla="*/ 34 h 65"/>
                <a:gd name="T20" fmla="*/ 4 w 65"/>
                <a:gd name="T21" fmla="*/ 16 h 65"/>
                <a:gd name="T22" fmla="*/ 16 w 65"/>
                <a:gd name="T23" fmla="*/ 6 h 65"/>
                <a:gd name="T24" fmla="*/ 32 w 65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49" y="6"/>
                  </a:lnTo>
                  <a:lnTo>
                    <a:pt x="60" y="16"/>
                  </a:lnTo>
                  <a:lnTo>
                    <a:pt x="65" y="34"/>
                  </a:lnTo>
                  <a:lnTo>
                    <a:pt x="60" y="49"/>
                  </a:lnTo>
                  <a:lnTo>
                    <a:pt x="48" y="61"/>
                  </a:lnTo>
                  <a:lnTo>
                    <a:pt x="32" y="65"/>
                  </a:lnTo>
                  <a:lnTo>
                    <a:pt x="16" y="61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4" y="16"/>
                  </a:lnTo>
                  <a:lnTo>
                    <a:pt x="1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4095" y="2076"/>
              <a:ext cx="43" cy="44"/>
            </a:xfrm>
            <a:custGeom>
              <a:avLst/>
              <a:gdLst>
                <a:gd name="T0" fmla="*/ 44 w 88"/>
                <a:gd name="T1" fmla="*/ 10 h 87"/>
                <a:gd name="T2" fmla="*/ 28 w 88"/>
                <a:gd name="T3" fmla="*/ 16 h 87"/>
                <a:gd name="T4" fmla="*/ 16 w 88"/>
                <a:gd name="T5" fmla="*/ 26 h 87"/>
                <a:gd name="T6" fmla="*/ 12 w 88"/>
                <a:gd name="T7" fmla="*/ 44 h 87"/>
                <a:gd name="T8" fmla="*/ 16 w 88"/>
                <a:gd name="T9" fmla="*/ 59 h 87"/>
                <a:gd name="T10" fmla="*/ 28 w 88"/>
                <a:gd name="T11" fmla="*/ 71 h 87"/>
                <a:gd name="T12" fmla="*/ 44 w 88"/>
                <a:gd name="T13" fmla="*/ 75 h 87"/>
                <a:gd name="T14" fmla="*/ 60 w 88"/>
                <a:gd name="T15" fmla="*/ 71 h 87"/>
                <a:gd name="T16" fmla="*/ 72 w 88"/>
                <a:gd name="T17" fmla="*/ 59 h 87"/>
                <a:gd name="T18" fmla="*/ 77 w 88"/>
                <a:gd name="T19" fmla="*/ 44 h 87"/>
                <a:gd name="T20" fmla="*/ 72 w 88"/>
                <a:gd name="T21" fmla="*/ 26 h 87"/>
                <a:gd name="T22" fmla="*/ 61 w 88"/>
                <a:gd name="T23" fmla="*/ 16 h 87"/>
                <a:gd name="T24" fmla="*/ 44 w 88"/>
                <a:gd name="T25" fmla="*/ 10 h 87"/>
                <a:gd name="T26" fmla="*/ 44 w 88"/>
                <a:gd name="T27" fmla="*/ 0 h 87"/>
                <a:gd name="T28" fmla="*/ 61 w 88"/>
                <a:gd name="T29" fmla="*/ 3 h 87"/>
                <a:gd name="T30" fmla="*/ 75 w 88"/>
                <a:gd name="T31" fmla="*/ 12 h 87"/>
                <a:gd name="T32" fmla="*/ 84 w 88"/>
                <a:gd name="T33" fmla="*/ 26 h 87"/>
                <a:gd name="T34" fmla="*/ 88 w 88"/>
                <a:gd name="T35" fmla="*/ 44 h 87"/>
                <a:gd name="T36" fmla="*/ 84 w 88"/>
                <a:gd name="T37" fmla="*/ 59 h 87"/>
                <a:gd name="T38" fmla="*/ 75 w 88"/>
                <a:gd name="T39" fmla="*/ 73 h 87"/>
                <a:gd name="T40" fmla="*/ 61 w 88"/>
                <a:gd name="T41" fmla="*/ 84 h 87"/>
                <a:gd name="T42" fmla="*/ 44 w 88"/>
                <a:gd name="T43" fmla="*/ 87 h 87"/>
                <a:gd name="T44" fmla="*/ 26 w 88"/>
                <a:gd name="T45" fmla="*/ 84 h 87"/>
                <a:gd name="T46" fmla="*/ 12 w 88"/>
                <a:gd name="T47" fmla="*/ 73 h 87"/>
                <a:gd name="T48" fmla="*/ 4 w 88"/>
                <a:gd name="T49" fmla="*/ 59 h 87"/>
                <a:gd name="T50" fmla="*/ 0 w 88"/>
                <a:gd name="T51" fmla="*/ 44 h 87"/>
                <a:gd name="T52" fmla="*/ 4 w 88"/>
                <a:gd name="T53" fmla="*/ 26 h 87"/>
                <a:gd name="T54" fmla="*/ 14 w 88"/>
                <a:gd name="T55" fmla="*/ 12 h 87"/>
                <a:gd name="T56" fmla="*/ 28 w 88"/>
                <a:gd name="T57" fmla="*/ 3 h 87"/>
                <a:gd name="T58" fmla="*/ 44 w 88"/>
                <a:gd name="T5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87">
                  <a:moveTo>
                    <a:pt x="44" y="10"/>
                  </a:moveTo>
                  <a:lnTo>
                    <a:pt x="28" y="16"/>
                  </a:lnTo>
                  <a:lnTo>
                    <a:pt x="16" y="26"/>
                  </a:lnTo>
                  <a:lnTo>
                    <a:pt x="12" y="44"/>
                  </a:lnTo>
                  <a:lnTo>
                    <a:pt x="16" y="59"/>
                  </a:lnTo>
                  <a:lnTo>
                    <a:pt x="28" y="71"/>
                  </a:lnTo>
                  <a:lnTo>
                    <a:pt x="44" y="75"/>
                  </a:lnTo>
                  <a:lnTo>
                    <a:pt x="60" y="71"/>
                  </a:lnTo>
                  <a:lnTo>
                    <a:pt x="72" y="59"/>
                  </a:lnTo>
                  <a:lnTo>
                    <a:pt x="77" y="44"/>
                  </a:lnTo>
                  <a:lnTo>
                    <a:pt x="72" y="26"/>
                  </a:lnTo>
                  <a:lnTo>
                    <a:pt x="61" y="16"/>
                  </a:lnTo>
                  <a:lnTo>
                    <a:pt x="44" y="10"/>
                  </a:lnTo>
                  <a:close/>
                  <a:moveTo>
                    <a:pt x="44" y="0"/>
                  </a:moveTo>
                  <a:lnTo>
                    <a:pt x="61" y="3"/>
                  </a:lnTo>
                  <a:lnTo>
                    <a:pt x="75" y="12"/>
                  </a:lnTo>
                  <a:lnTo>
                    <a:pt x="84" y="26"/>
                  </a:lnTo>
                  <a:lnTo>
                    <a:pt x="88" y="44"/>
                  </a:lnTo>
                  <a:lnTo>
                    <a:pt x="84" y="59"/>
                  </a:lnTo>
                  <a:lnTo>
                    <a:pt x="75" y="73"/>
                  </a:lnTo>
                  <a:lnTo>
                    <a:pt x="61" y="84"/>
                  </a:lnTo>
                  <a:lnTo>
                    <a:pt x="44" y="87"/>
                  </a:lnTo>
                  <a:lnTo>
                    <a:pt x="26" y="84"/>
                  </a:lnTo>
                  <a:lnTo>
                    <a:pt x="12" y="73"/>
                  </a:lnTo>
                  <a:lnTo>
                    <a:pt x="4" y="59"/>
                  </a:lnTo>
                  <a:lnTo>
                    <a:pt x="0" y="44"/>
                  </a:lnTo>
                  <a:lnTo>
                    <a:pt x="4" y="26"/>
                  </a:lnTo>
                  <a:lnTo>
                    <a:pt x="14" y="12"/>
                  </a:lnTo>
                  <a:lnTo>
                    <a:pt x="28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2176" y="3093"/>
              <a:ext cx="34" cy="36"/>
            </a:xfrm>
            <a:custGeom>
              <a:avLst/>
              <a:gdLst>
                <a:gd name="T0" fmla="*/ 35 w 70"/>
                <a:gd name="T1" fmla="*/ 0 h 71"/>
                <a:gd name="T2" fmla="*/ 52 w 70"/>
                <a:gd name="T3" fmla="*/ 5 h 71"/>
                <a:gd name="T4" fmla="*/ 66 w 70"/>
                <a:gd name="T5" fmla="*/ 19 h 71"/>
                <a:gd name="T6" fmla="*/ 70 w 70"/>
                <a:gd name="T7" fmla="*/ 36 h 71"/>
                <a:gd name="T8" fmla="*/ 66 w 70"/>
                <a:gd name="T9" fmla="*/ 54 h 71"/>
                <a:gd name="T10" fmla="*/ 52 w 70"/>
                <a:gd name="T11" fmla="*/ 66 h 71"/>
                <a:gd name="T12" fmla="*/ 35 w 70"/>
                <a:gd name="T13" fmla="*/ 71 h 71"/>
                <a:gd name="T14" fmla="*/ 17 w 70"/>
                <a:gd name="T15" fmla="*/ 66 h 71"/>
                <a:gd name="T16" fmla="*/ 5 w 70"/>
                <a:gd name="T17" fmla="*/ 54 h 71"/>
                <a:gd name="T18" fmla="*/ 0 w 70"/>
                <a:gd name="T19" fmla="*/ 35 h 71"/>
                <a:gd name="T20" fmla="*/ 5 w 70"/>
                <a:gd name="T21" fmla="*/ 17 h 71"/>
                <a:gd name="T22" fmla="*/ 17 w 70"/>
                <a:gd name="T23" fmla="*/ 5 h 71"/>
                <a:gd name="T24" fmla="*/ 35 w 70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1">
                  <a:moveTo>
                    <a:pt x="35" y="0"/>
                  </a:moveTo>
                  <a:lnTo>
                    <a:pt x="52" y="5"/>
                  </a:lnTo>
                  <a:lnTo>
                    <a:pt x="66" y="19"/>
                  </a:lnTo>
                  <a:lnTo>
                    <a:pt x="70" y="36"/>
                  </a:lnTo>
                  <a:lnTo>
                    <a:pt x="66" y="54"/>
                  </a:lnTo>
                  <a:lnTo>
                    <a:pt x="52" y="66"/>
                  </a:lnTo>
                  <a:lnTo>
                    <a:pt x="35" y="71"/>
                  </a:lnTo>
                  <a:lnTo>
                    <a:pt x="17" y="66"/>
                  </a:lnTo>
                  <a:lnTo>
                    <a:pt x="5" y="54"/>
                  </a:lnTo>
                  <a:lnTo>
                    <a:pt x="0" y="35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2170" y="3088"/>
              <a:ext cx="47" cy="46"/>
            </a:xfrm>
            <a:custGeom>
              <a:avLst/>
              <a:gdLst>
                <a:gd name="T0" fmla="*/ 45 w 92"/>
                <a:gd name="T1" fmla="*/ 11 h 93"/>
                <a:gd name="T2" fmla="*/ 27 w 92"/>
                <a:gd name="T3" fmla="*/ 16 h 93"/>
                <a:gd name="T4" fmla="*/ 15 w 92"/>
                <a:gd name="T5" fmla="*/ 28 h 93"/>
                <a:gd name="T6" fmla="*/ 10 w 92"/>
                <a:gd name="T7" fmla="*/ 46 h 93"/>
                <a:gd name="T8" fmla="*/ 15 w 92"/>
                <a:gd name="T9" fmla="*/ 65 h 93"/>
                <a:gd name="T10" fmla="*/ 27 w 92"/>
                <a:gd name="T11" fmla="*/ 77 h 93"/>
                <a:gd name="T12" fmla="*/ 45 w 92"/>
                <a:gd name="T13" fmla="*/ 82 h 93"/>
                <a:gd name="T14" fmla="*/ 62 w 92"/>
                <a:gd name="T15" fmla="*/ 77 h 93"/>
                <a:gd name="T16" fmla="*/ 76 w 92"/>
                <a:gd name="T17" fmla="*/ 65 h 93"/>
                <a:gd name="T18" fmla="*/ 80 w 92"/>
                <a:gd name="T19" fmla="*/ 47 h 93"/>
                <a:gd name="T20" fmla="*/ 76 w 92"/>
                <a:gd name="T21" fmla="*/ 30 h 93"/>
                <a:gd name="T22" fmla="*/ 62 w 92"/>
                <a:gd name="T23" fmla="*/ 16 h 93"/>
                <a:gd name="T24" fmla="*/ 45 w 92"/>
                <a:gd name="T25" fmla="*/ 11 h 93"/>
                <a:gd name="T26" fmla="*/ 45 w 92"/>
                <a:gd name="T27" fmla="*/ 0 h 93"/>
                <a:gd name="T28" fmla="*/ 64 w 92"/>
                <a:gd name="T29" fmla="*/ 4 h 93"/>
                <a:gd name="T30" fmla="*/ 78 w 92"/>
                <a:gd name="T31" fmla="*/ 14 h 93"/>
                <a:gd name="T32" fmla="*/ 89 w 92"/>
                <a:gd name="T33" fmla="*/ 28 h 93"/>
                <a:gd name="T34" fmla="*/ 92 w 92"/>
                <a:gd name="T35" fmla="*/ 47 h 93"/>
                <a:gd name="T36" fmla="*/ 89 w 92"/>
                <a:gd name="T37" fmla="*/ 65 h 93"/>
                <a:gd name="T38" fmla="*/ 78 w 92"/>
                <a:gd name="T39" fmla="*/ 79 h 93"/>
                <a:gd name="T40" fmla="*/ 62 w 92"/>
                <a:gd name="T41" fmla="*/ 89 h 93"/>
                <a:gd name="T42" fmla="*/ 45 w 92"/>
                <a:gd name="T43" fmla="*/ 93 h 93"/>
                <a:gd name="T44" fmla="*/ 27 w 92"/>
                <a:gd name="T45" fmla="*/ 89 h 93"/>
                <a:gd name="T46" fmla="*/ 12 w 92"/>
                <a:gd name="T47" fmla="*/ 79 h 93"/>
                <a:gd name="T48" fmla="*/ 3 w 92"/>
                <a:gd name="T49" fmla="*/ 65 h 93"/>
                <a:gd name="T50" fmla="*/ 0 w 92"/>
                <a:gd name="T51" fmla="*/ 46 h 93"/>
                <a:gd name="T52" fmla="*/ 3 w 92"/>
                <a:gd name="T53" fmla="*/ 28 h 93"/>
                <a:gd name="T54" fmla="*/ 14 w 92"/>
                <a:gd name="T55" fmla="*/ 14 h 93"/>
                <a:gd name="T56" fmla="*/ 27 w 92"/>
                <a:gd name="T57" fmla="*/ 4 h 93"/>
                <a:gd name="T58" fmla="*/ 45 w 92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93">
                  <a:moveTo>
                    <a:pt x="45" y="11"/>
                  </a:moveTo>
                  <a:lnTo>
                    <a:pt x="27" y="16"/>
                  </a:lnTo>
                  <a:lnTo>
                    <a:pt x="15" y="28"/>
                  </a:lnTo>
                  <a:lnTo>
                    <a:pt x="10" y="46"/>
                  </a:lnTo>
                  <a:lnTo>
                    <a:pt x="15" y="65"/>
                  </a:lnTo>
                  <a:lnTo>
                    <a:pt x="27" y="77"/>
                  </a:lnTo>
                  <a:lnTo>
                    <a:pt x="45" y="82"/>
                  </a:lnTo>
                  <a:lnTo>
                    <a:pt x="62" y="77"/>
                  </a:lnTo>
                  <a:lnTo>
                    <a:pt x="76" y="65"/>
                  </a:lnTo>
                  <a:lnTo>
                    <a:pt x="80" y="47"/>
                  </a:lnTo>
                  <a:lnTo>
                    <a:pt x="76" y="30"/>
                  </a:lnTo>
                  <a:lnTo>
                    <a:pt x="62" y="16"/>
                  </a:lnTo>
                  <a:lnTo>
                    <a:pt x="45" y="11"/>
                  </a:lnTo>
                  <a:close/>
                  <a:moveTo>
                    <a:pt x="45" y="0"/>
                  </a:moveTo>
                  <a:lnTo>
                    <a:pt x="64" y="4"/>
                  </a:lnTo>
                  <a:lnTo>
                    <a:pt x="78" y="14"/>
                  </a:lnTo>
                  <a:lnTo>
                    <a:pt x="89" y="28"/>
                  </a:lnTo>
                  <a:lnTo>
                    <a:pt x="92" y="47"/>
                  </a:lnTo>
                  <a:lnTo>
                    <a:pt x="89" y="65"/>
                  </a:lnTo>
                  <a:lnTo>
                    <a:pt x="78" y="79"/>
                  </a:lnTo>
                  <a:lnTo>
                    <a:pt x="62" y="89"/>
                  </a:lnTo>
                  <a:lnTo>
                    <a:pt x="45" y="93"/>
                  </a:lnTo>
                  <a:lnTo>
                    <a:pt x="27" y="89"/>
                  </a:lnTo>
                  <a:lnTo>
                    <a:pt x="12" y="79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28"/>
                  </a:lnTo>
                  <a:lnTo>
                    <a:pt x="14" y="14"/>
                  </a:lnTo>
                  <a:lnTo>
                    <a:pt x="27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2347" y="2905"/>
              <a:ext cx="21" cy="21"/>
            </a:xfrm>
            <a:custGeom>
              <a:avLst/>
              <a:gdLst>
                <a:gd name="T0" fmla="*/ 21 w 42"/>
                <a:gd name="T1" fmla="*/ 0 h 42"/>
                <a:gd name="T2" fmla="*/ 28 w 42"/>
                <a:gd name="T3" fmla="*/ 1 h 42"/>
                <a:gd name="T4" fmla="*/ 33 w 42"/>
                <a:gd name="T5" fmla="*/ 5 h 42"/>
                <a:gd name="T6" fmla="*/ 37 w 42"/>
                <a:gd name="T7" fmla="*/ 8 h 42"/>
                <a:gd name="T8" fmla="*/ 40 w 42"/>
                <a:gd name="T9" fmla="*/ 14 h 42"/>
                <a:gd name="T10" fmla="*/ 42 w 42"/>
                <a:gd name="T11" fmla="*/ 21 h 42"/>
                <a:gd name="T12" fmla="*/ 40 w 42"/>
                <a:gd name="T13" fmla="*/ 28 h 42"/>
                <a:gd name="T14" fmla="*/ 37 w 42"/>
                <a:gd name="T15" fmla="*/ 33 h 42"/>
                <a:gd name="T16" fmla="*/ 33 w 42"/>
                <a:gd name="T17" fmla="*/ 36 h 42"/>
                <a:gd name="T18" fmla="*/ 28 w 42"/>
                <a:gd name="T19" fmla="*/ 40 h 42"/>
                <a:gd name="T20" fmla="*/ 21 w 42"/>
                <a:gd name="T21" fmla="*/ 42 h 42"/>
                <a:gd name="T22" fmla="*/ 14 w 42"/>
                <a:gd name="T23" fmla="*/ 40 h 42"/>
                <a:gd name="T24" fmla="*/ 9 w 42"/>
                <a:gd name="T25" fmla="*/ 36 h 42"/>
                <a:gd name="T26" fmla="*/ 5 w 42"/>
                <a:gd name="T27" fmla="*/ 33 h 42"/>
                <a:gd name="T28" fmla="*/ 2 w 42"/>
                <a:gd name="T29" fmla="*/ 28 h 42"/>
                <a:gd name="T30" fmla="*/ 0 w 42"/>
                <a:gd name="T31" fmla="*/ 21 h 42"/>
                <a:gd name="T32" fmla="*/ 2 w 42"/>
                <a:gd name="T33" fmla="*/ 14 h 42"/>
                <a:gd name="T34" fmla="*/ 5 w 42"/>
                <a:gd name="T35" fmla="*/ 8 h 42"/>
                <a:gd name="T36" fmla="*/ 9 w 42"/>
                <a:gd name="T37" fmla="*/ 5 h 42"/>
                <a:gd name="T38" fmla="*/ 14 w 42"/>
                <a:gd name="T39" fmla="*/ 1 h 42"/>
                <a:gd name="T40" fmla="*/ 21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28" y="1"/>
                  </a:lnTo>
                  <a:lnTo>
                    <a:pt x="33" y="5"/>
                  </a:lnTo>
                  <a:lnTo>
                    <a:pt x="37" y="8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8"/>
                  </a:lnTo>
                  <a:lnTo>
                    <a:pt x="37" y="33"/>
                  </a:lnTo>
                  <a:lnTo>
                    <a:pt x="33" y="36"/>
                  </a:lnTo>
                  <a:lnTo>
                    <a:pt x="28" y="40"/>
                  </a:lnTo>
                  <a:lnTo>
                    <a:pt x="21" y="42"/>
                  </a:lnTo>
                  <a:lnTo>
                    <a:pt x="14" y="40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8"/>
                  </a:lnTo>
                  <a:lnTo>
                    <a:pt x="9" y="5"/>
                  </a:lnTo>
                  <a:lnTo>
                    <a:pt x="14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2341" y="2900"/>
              <a:ext cx="32" cy="31"/>
            </a:xfrm>
            <a:custGeom>
              <a:avLst/>
              <a:gdLst>
                <a:gd name="T0" fmla="*/ 31 w 62"/>
                <a:gd name="T1" fmla="*/ 11 h 63"/>
                <a:gd name="T2" fmla="*/ 24 w 62"/>
                <a:gd name="T3" fmla="*/ 12 h 63"/>
                <a:gd name="T4" fmla="*/ 19 w 62"/>
                <a:gd name="T5" fmla="*/ 16 h 63"/>
                <a:gd name="T6" fmla="*/ 15 w 62"/>
                <a:gd name="T7" fmla="*/ 19 h 63"/>
                <a:gd name="T8" fmla="*/ 12 w 62"/>
                <a:gd name="T9" fmla="*/ 25 h 63"/>
                <a:gd name="T10" fmla="*/ 10 w 62"/>
                <a:gd name="T11" fmla="*/ 32 h 63"/>
                <a:gd name="T12" fmla="*/ 12 w 62"/>
                <a:gd name="T13" fmla="*/ 39 h 63"/>
                <a:gd name="T14" fmla="*/ 15 w 62"/>
                <a:gd name="T15" fmla="*/ 44 h 63"/>
                <a:gd name="T16" fmla="*/ 19 w 62"/>
                <a:gd name="T17" fmla="*/ 47 h 63"/>
                <a:gd name="T18" fmla="*/ 24 w 62"/>
                <a:gd name="T19" fmla="*/ 51 h 63"/>
                <a:gd name="T20" fmla="*/ 31 w 62"/>
                <a:gd name="T21" fmla="*/ 53 h 63"/>
                <a:gd name="T22" fmla="*/ 38 w 62"/>
                <a:gd name="T23" fmla="*/ 51 h 63"/>
                <a:gd name="T24" fmla="*/ 43 w 62"/>
                <a:gd name="T25" fmla="*/ 47 h 63"/>
                <a:gd name="T26" fmla="*/ 47 w 62"/>
                <a:gd name="T27" fmla="*/ 44 h 63"/>
                <a:gd name="T28" fmla="*/ 50 w 62"/>
                <a:gd name="T29" fmla="*/ 39 h 63"/>
                <a:gd name="T30" fmla="*/ 52 w 62"/>
                <a:gd name="T31" fmla="*/ 32 h 63"/>
                <a:gd name="T32" fmla="*/ 50 w 62"/>
                <a:gd name="T33" fmla="*/ 25 h 63"/>
                <a:gd name="T34" fmla="*/ 47 w 62"/>
                <a:gd name="T35" fmla="*/ 19 h 63"/>
                <a:gd name="T36" fmla="*/ 43 w 62"/>
                <a:gd name="T37" fmla="*/ 16 h 63"/>
                <a:gd name="T38" fmla="*/ 38 w 62"/>
                <a:gd name="T39" fmla="*/ 12 h 63"/>
                <a:gd name="T40" fmla="*/ 31 w 62"/>
                <a:gd name="T41" fmla="*/ 11 h 63"/>
                <a:gd name="T42" fmla="*/ 31 w 62"/>
                <a:gd name="T43" fmla="*/ 0 h 63"/>
                <a:gd name="T44" fmla="*/ 47 w 62"/>
                <a:gd name="T45" fmla="*/ 5 h 63"/>
                <a:gd name="T46" fmla="*/ 59 w 62"/>
                <a:gd name="T47" fmla="*/ 16 h 63"/>
                <a:gd name="T48" fmla="*/ 62 w 62"/>
                <a:gd name="T49" fmla="*/ 32 h 63"/>
                <a:gd name="T50" fmla="*/ 59 w 62"/>
                <a:gd name="T51" fmla="*/ 47 h 63"/>
                <a:gd name="T52" fmla="*/ 47 w 62"/>
                <a:gd name="T53" fmla="*/ 60 h 63"/>
                <a:gd name="T54" fmla="*/ 31 w 62"/>
                <a:gd name="T55" fmla="*/ 63 h 63"/>
                <a:gd name="T56" fmla="*/ 15 w 62"/>
                <a:gd name="T57" fmla="*/ 60 h 63"/>
                <a:gd name="T58" fmla="*/ 3 w 62"/>
                <a:gd name="T59" fmla="*/ 47 h 63"/>
                <a:gd name="T60" fmla="*/ 0 w 62"/>
                <a:gd name="T61" fmla="*/ 32 h 63"/>
                <a:gd name="T62" fmla="*/ 5 w 62"/>
                <a:gd name="T63" fmla="*/ 16 h 63"/>
                <a:gd name="T64" fmla="*/ 15 w 62"/>
                <a:gd name="T65" fmla="*/ 4 h 63"/>
                <a:gd name="T66" fmla="*/ 31 w 62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63">
                  <a:moveTo>
                    <a:pt x="31" y="11"/>
                  </a:moveTo>
                  <a:lnTo>
                    <a:pt x="24" y="12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5"/>
                  </a:lnTo>
                  <a:lnTo>
                    <a:pt x="10" y="32"/>
                  </a:lnTo>
                  <a:lnTo>
                    <a:pt x="12" y="39"/>
                  </a:lnTo>
                  <a:lnTo>
                    <a:pt x="15" y="44"/>
                  </a:lnTo>
                  <a:lnTo>
                    <a:pt x="19" y="47"/>
                  </a:lnTo>
                  <a:lnTo>
                    <a:pt x="24" y="51"/>
                  </a:lnTo>
                  <a:lnTo>
                    <a:pt x="31" y="53"/>
                  </a:lnTo>
                  <a:lnTo>
                    <a:pt x="38" y="51"/>
                  </a:lnTo>
                  <a:lnTo>
                    <a:pt x="43" y="4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47" y="19"/>
                  </a:lnTo>
                  <a:lnTo>
                    <a:pt x="43" y="16"/>
                  </a:lnTo>
                  <a:lnTo>
                    <a:pt x="38" y="12"/>
                  </a:lnTo>
                  <a:lnTo>
                    <a:pt x="31" y="11"/>
                  </a:lnTo>
                  <a:close/>
                  <a:moveTo>
                    <a:pt x="31" y="0"/>
                  </a:moveTo>
                  <a:lnTo>
                    <a:pt x="47" y="5"/>
                  </a:lnTo>
                  <a:lnTo>
                    <a:pt x="59" y="16"/>
                  </a:lnTo>
                  <a:lnTo>
                    <a:pt x="62" y="32"/>
                  </a:lnTo>
                  <a:lnTo>
                    <a:pt x="59" y="47"/>
                  </a:lnTo>
                  <a:lnTo>
                    <a:pt x="47" y="60"/>
                  </a:lnTo>
                  <a:lnTo>
                    <a:pt x="31" y="63"/>
                  </a:lnTo>
                  <a:lnTo>
                    <a:pt x="15" y="60"/>
                  </a:lnTo>
                  <a:lnTo>
                    <a:pt x="3" y="47"/>
                  </a:lnTo>
                  <a:lnTo>
                    <a:pt x="0" y="32"/>
                  </a:lnTo>
                  <a:lnTo>
                    <a:pt x="5" y="16"/>
                  </a:lnTo>
                  <a:lnTo>
                    <a:pt x="15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572" y="3415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49 w 65"/>
                <a:gd name="T3" fmla="*/ 5 h 65"/>
                <a:gd name="T4" fmla="*/ 60 w 65"/>
                <a:gd name="T5" fmla="*/ 16 h 65"/>
                <a:gd name="T6" fmla="*/ 65 w 65"/>
                <a:gd name="T7" fmla="*/ 33 h 65"/>
                <a:gd name="T8" fmla="*/ 60 w 65"/>
                <a:gd name="T9" fmla="*/ 49 h 65"/>
                <a:gd name="T10" fmla="*/ 48 w 65"/>
                <a:gd name="T11" fmla="*/ 59 h 65"/>
                <a:gd name="T12" fmla="*/ 32 w 65"/>
                <a:gd name="T13" fmla="*/ 65 h 65"/>
                <a:gd name="T14" fmla="*/ 16 w 65"/>
                <a:gd name="T15" fmla="*/ 59 h 65"/>
                <a:gd name="T16" fmla="*/ 6 w 65"/>
                <a:gd name="T17" fmla="*/ 49 h 65"/>
                <a:gd name="T18" fmla="*/ 0 w 65"/>
                <a:gd name="T19" fmla="*/ 31 h 65"/>
                <a:gd name="T20" fmla="*/ 6 w 65"/>
                <a:gd name="T21" fmla="*/ 16 h 65"/>
                <a:gd name="T22" fmla="*/ 16 w 65"/>
                <a:gd name="T23" fmla="*/ 5 h 65"/>
                <a:gd name="T24" fmla="*/ 32 w 65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49" y="5"/>
                  </a:lnTo>
                  <a:lnTo>
                    <a:pt x="60" y="16"/>
                  </a:lnTo>
                  <a:lnTo>
                    <a:pt x="65" y="33"/>
                  </a:lnTo>
                  <a:lnTo>
                    <a:pt x="60" y="49"/>
                  </a:lnTo>
                  <a:lnTo>
                    <a:pt x="48" y="59"/>
                  </a:lnTo>
                  <a:lnTo>
                    <a:pt x="32" y="65"/>
                  </a:lnTo>
                  <a:lnTo>
                    <a:pt x="16" y="59"/>
                  </a:lnTo>
                  <a:lnTo>
                    <a:pt x="6" y="49"/>
                  </a:lnTo>
                  <a:lnTo>
                    <a:pt x="0" y="31"/>
                  </a:lnTo>
                  <a:lnTo>
                    <a:pt x="6" y="16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2566" y="3410"/>
              <a:ext cx="43" cy="43"/>
            </a:xfrm>
            <a:custGeom>
              <a:avLst/>
              <a:gdLst>
                <a:gd name="T0" fmla="*/ 42 w 86"/>
                <a:gd name="T1" fmla="*/ 11 h 86"/>
                <a:gd name="T2" fmla="*/ 26 w 86"/>
                <a:gd name="T3" fmla="*/ 16 h 86"/>
                <a:gd name="T4" fmla="*/ 16 w 86"/>
                <a:gd name="T5" fmla="*/ 27 h 86"/>
                <a:gd name="T6" fmla="*/ 10 w 86"/>
                <a:gd name="T7" fmla="*/ 42 h 86"/>
                <a:gd name="T8" fmla="*/ 16 w 86"/>
                <a:gd name="T9" fmla="*/ 60 h 86"/>
                <a:gd name="T10" fmla="*/ 26 w 86"/>
                <a:gd name="T11" fmla="*/ 70 h 86"/>
                <a:gd name="T12" fmla="*/ 42 w 86"/>
                <a:gd name="T13" fmla="*/ 76 h 86"/>
                <a:gd name="T14" fmla="*/ 58 w 86"/>
                <a:gd name="T15" fmla="*/ 70 h 86"/>
                <a:gd name="T16" fmla="*/ 70 w 86"/>
                <a:gd name="T17" fmla="*/ 60 h 86"/>
                <a:gd name="T18" fmla="*/ 75 w 86"/>
                <a:gd name="T19" fmla="*/ 44 h 86"/>
                <a:gd name="T20" fmla="*/ 70 w 86"/>
                <a:gd name="T21" fmla="*/ 27 h 86"/>
                <a:gd name="T22" fmla="*/ 59 w 86"/>
                <a:gd name="T23" fmla="*/ 16 h 86"/>
                <a:gd name="T24" fmla="*/ 42 w 86"/>
                <a:gd name="T25" fmla="*/ 11 h 86"/>
                <a:gd name="T26" fmla="*/ 42 w 86"/>
                <a:gd name="T27" fmla="*/ 0 h 86"/>
                <a:gd name="T28" fmla="*/ 59 w 86"/>
                <a:gd name="T29" fmla="*/ 4 h 86"/>
                <a:gd name="T30" fmla="*/ 73 w 86"/>
                <a:gd name="T31" fmla="*/ 13 h 86"/>
                <a:gd name="T32" fmla="*/ 82 w 86"/>
                <a:gd name="T33" fmla="*/ 27 h 86"/>
                <a:gd name="T34" fmla="*/ 86 w 86"/>
                <a:gd name="T35" fmla="*/ 44 h 86"/>
                <a:gd name="T36" fmla="*/ 82 w 86"/>
                <a:gd name="T37" fmla="*/ 60 h 86"/>
                <a:gd name="T38" fmla="*/ 73 w 86"/>
                <a:gd name="T39" fmla="*/ 74 h 86"/>
                <a:gd name="T40" fmla="*/ 59 w 86"/>
                <a:gd name="T41" fmla="*/ 83 h 86"/>
                <a:gd name="T42" fmla="*/ 42 w 86"/>
                <a:gd name="T43" fmla="*/ 86 h 86"/>
                <a:gd name="T44" fmla="*/ 26 w 86"/>
                <a:gd name="T45" fmla="*/ 83 h 86"/>
                <a:gd name="T46" fmla="*/ 12 w 86"/>
                <a:gd name="T47" fmla="*/ 74 h 86"/>
                <a:gd name="T48" fmla="*/ 3 w 86"/>
                <a:gd name="T49" fmla="*/ 60 h 86"/>
                <a:gd name="T50" fmla="*/ 0 w 86"/>
                <a:gd name="T51" fmla="*/ 42 h 86"/>
                <a:gd name="T52" fmla="*/ 3 w 86"/>
                <a:gd name="T53" fmla="*/ 27 h 86"/>
                <a:gd name="T54" fmla="*/ 12 w 86"/>
                <a:gd name="T55" fmla="*/ 13 h 86"/>
                <a:gd name="T56" fmla="*/ 26 w 86"/>
                <a:gd name="T57" fmla="*/ 4 h 86"/>
                <a:gd name="T58" fmla="*/ 42 w 86"/>
                <a:gd name="T5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6">
                  <a:moveTo>
                    <a:pt x="42" y="11"/>
                  </a:moveTo>
                  <a:lnTo>
                    <a:pt x="26" y="16"/>
                  </a:lnTo>
                  <a:lnTo>
                    <a:pt x="16" y="27"/>
                  </a:lnTo>
                  <a:lnTo>
                    <a:pt x="10" y="42"/>
                  </a:lnTo>
                  <a:lnTo>
                    <a:pt x="16" y="60"/>
                  </a:lnTo>
                  <a:lnTo>
                    <a:pt x="26" y="70"/>
                  </a:lnTo>
                  <a:lnTo>
                    <a:pt x="42" y="76"/>
                  </a:lnTo>
                  <a:lnTo>
                    <a:pt x="58" y="70"/>
                  </a:lnTo>
                  <a:lnTo>
                    <a:pt x="70" y="60"/>
                  </a:lnTo>
                  <a:lnTo>
                    <a:pt x="75" y="44"/>
                  </a:lnTo>
                  <a:lnTo>
                    <a:pt x="70" y="27"/>
                  </a:lnTo>
                  <a:lnTo>
                    <a:pt x="59" y="16"/>
                  </a:lnTo>
                  <a:lnTo>
                    <a:pt x="42" y="11"/>
                  </a:lnTo>
                  <a:close/>
                  <a:moveTo>
                    <a:pt x="42" y="0"/>
                  </a:moveTo>
                  <a:lnTo>
                    <a:pt x="59" y="4"/>
                  </a:lnTo>
                  <a:lnTo>
                    <a:pt x="73" y="13"/>
                  </a:lnTo>
                  <a:lnTo>
                    <a:pt x="82" y="27"/>
                  </a:lnTo>
                  <a:lnTo>
                    <a:pt x="86" y="44"/>
                  </a:lnTo>
                  <a:lnTo>
                    <a:pt x="82" y="60"/>
                  </a:lnTo>
                  <a:lnTo>
                    <a:pt x="73" y="74"/>
                  </a:lnTo>
                  <a:lnTo>
                    <a:pt x="59" y="83"/>
                  </a:lnTo>
                  <a:lnTo>
                    <a:pt x="42" y="86"/>
                  </a:lnTo>
                  <a:lnTo>
                    <a:pt x="26" y="83"/>
                  </a:lnTo>
                  <a:lnTo>
                    <a:pt x="12" y="74"/>
                  </a:lnTo>
                  <a:lnTo>
                    <a:pt x="3" y="60"/>
                  </a:lnTo>
                  <a:lnTo>
                    <a:pt x="0" y="42"/>
                  </a:lnTo>
                  <a:lnTo>
                    <a:pt x="3" y="27"/>
                  </a:lnTo>
                  <a:lnTo>
                    <a:pt x="12" y="13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2664" y="2898"/>
              <a:ext cx="33" cy="33"/>
            </a:xfrm>
            <a:custGeom>
              <a:avLst/>
              <a:gdLst>
                <a:gd name="T0" fmla="*/ 34 w 67"/>
                <a:gd name="T1" fmla="*/ 0 h 66"/>
                <a:gd name="T2" fmla="*/ 51 w 67"/>
                <a:gd name="T3" fmla="*/ 3 h 66"/>
                <a:gd name="T4" fmla="*/ 63 w 67"/>
                <a:gd name="T5" fmla="*/ 15 h 66"/>
                <a:gd name="T6" fmla="*/ 67 w 67"/>
                <a:gd name="T7" fmla="*/ 33 h 66"/>
                <a:gd name="T8" fmla="*/ 63 w 67"/>
                <a:gd name="T9" fmla="*/ 49 h 66"/>
                <a:gd name="T10" fmla="*/ 51 w 67"/>
                <a:gd name="T11" fmla="*/ 61 h 66"/>
                <a:gd name="T12" fmla="*/ 34 w 67"/>
                <a:gd name="T13" fmla="*/ 66 h 66"/>
                <a:gd name="T14" fmla="*/ 18 w 67"/>
                <a:gd name="T15" fmla="*/ 61 h 66"/>
                <a:gd name="T16" fmla="*/ 6 w 67"/>
                <a:gd name="T17" fmla="*/ 49 h 66"/>
                <a:gd name="T18" fmla="*/ 0 w 67"/>
                <a:gd name="T19" fmla="*/ 33 h 66"/>
                <a:gd name="T20" fmla="*/ 6 w 67"/>
                <a:gd name="T21" fmla="*/ 15 h 66"/>
                <a:gd name="T22" fmla="*/ 18 w 67"/>
                <a:gd name="T23" fmla="*/ 3 h 66"/>
                <a:gd name="T24" fmla="*/ 34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51" y="3"/>
                  </a:lnTo>
                  <a:lnTo>
                    <a:pt x="63" y="15"/>
                  </a:lnTo>
                  <a:lnTo>
                    <a:pt x="67" y="33"/>
                  </a:lnTo>
                  <a:lnTo>
                    <a:pt x="63" y="49"/>
                  </a:lnTo>
                  <a:lnTo>
                    <a:pt x="51" y="61"/>
                  </a:lnTo>
                  <a:lnTo>
                    <a:pt x="34" y="66"/>
                  </a:lnTo>
                  <a:lnTo>
                    <a:pt x="18" y="61"/>
                  </a:lnTo>
                  <a:lnTo>
                    <a:pt x="6" y="49"/>
                  </a:lnTo>
                  <a:lnTo>
                    <a:pt x="0" y="33"/>
                  </a:lnTo>
                  <a:lnTo>
                    <a:pt x="6" y="15"/>
                  </a:lnTo>
                  <a:lnTo>
                    <a:pt x="18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2659" y="2892"/>
              <a:ext cx="45" cy="44"/>
            </a:xfrm>
            <a:custGeom>
              <a:avLst/>
              <a:gdLst>
                <a:gd name="T0" fmla="*/ 44 w 89"/>
                <a:gd name="T1" fmla="*/ 13 h 89"/>
                <a:gd name="T2" fmla="*/ 28 w 89"/>
                <a:gd name="T3" fmla="*/ 16 h 89"/>
                <a:gd name="T4" fmla="*/ 16 w 89"/>
                <a:gd name="T5" fmla="*/ 28 h 89"/>
                <a:gd name="T6" fmla="*/ 10 w 89"/>
                <a:gd name="T7" fmla="*/ 46 h 89"/>
                <a:gd name="T8" fmla="*/ 16 w 89"/>
                <a:gd name="T9" fmla="*/ 62 h 89"/>
                <a:gd name="T10" fmla="*/ 28 w 89"/>
                <a:gd name="T11" fmla="*/ 74 h 89"/>
                <a:gd name="T12" fmla="*/ 44 w 89"/>
                <a:gd name="T13" fmla="*/ 79 h 89"/>
                <a:gd name="T14" fmla="*/ 61 w 89"/>
                <a:gd name="T15" fmla="*/ 74 h 89"/>
                <a:gd name="T16" fmla="*/ 73 w 89"/>
                <a:gd name="T17" fmla="*/ 62 h 89"/>
                <a:gd name="T18" fmla="*/ 77 w 89"/>
                <a:gd name="T19" fmla="*/ 46 h 89"/>
                <a:gd name="T20" fmla="*/ 73 w 89"/>
                <a:gd name="T21" fmla="*/ 28 h 89"/>
                <a:gd name="T22" fmla="*/ 61 w 89"/>
                <a:gd name="T23" fmla="*/ 16 h 89"/>
                <a:gd name="T24" fmla="*/ 44 w 89"/>
                <a:gd name="T25" fmla="*/ 13 h 89"/>
                <a:gd name="T26" fmla="*/ 44 w 89"/>
                <a:gd name="T27" fmla="*/ 0 h 89"/>
                <a:gd name="T28" fmla="*/ 61 w 89"/>
                <a:gd name="T29" fmla="*/ 4 h 89"/>
                <a:gd name="T30" fmla="*/ 75 w 89"/>
                <a:gd name="T31" fmla="*/ 14 h 89"/>
                <a:gd name="T32" fmla="*/ 86 w 89"/>
                <a:gd name="T33" fmla="*/ 28 h 89"/>
                <a:gd name="T34" fmla="*/ 89 w 89"/>
                <a:gd name="T35" fmla="*/ 46 h 89"/>
                <a:gd name="T36" fmla="*/ 86 w 89"/>
                <a:gd name="T37" fmla="*/ 63 h 89"/>
                <a:gd name="T38" fmla="*/ 75 w 89"/>
                <a:gd name="T39" fmla="*/ 77 h 89"/>
                <a:gd name="T40" fmla="*/ 61 w 89"/>
                <a:gd name="T41" fmla="*/ 86 h 89"/>
                <a:gd name="T42" fmla="*/ 44 w 89"/>
                <a:gd name="T43" fmla="*/ 89 h 89"/>
                <a:gd name="T44" fmla="*/ 26 w 89"/>
                <a:gd name="T45" fmla="*/ 86 h 89"/>
                <a:gd name="T46" fmla="*/ 12 w 89"/>
                <a:gd name="T47" fmla="*/ 77 h 89"/>
                <a:gd name="T48" fmla="*/ 3 w 89"/>
                <a:gd name="T49" fmla="*/ 63 h 89"/>
                <a:gd name="T50" fmla="*/ 0 w 89"/>
                <a:gd name="T51" fmla="*/ 46 h 89"/>
                <a:gd name="T52" fmla="*/ 3 w 89"/>
                <a:gd name="T53" fmla="*/ 28 h 89"/>
                <a:gd name="T54" fmla="*/ 12 w 89"/>
                <a:gd name="T55" fmla="*/ 14 h 89"/>
                <a:gd name="T56" fmla="*/ 28 w 89"/>
                <a:gd name="T57" fmla="*/ 4 h 89"/>
                <a:gd name="T58" fmla="*/ 44 w 89"/>
                <a:gd name="T5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9">
                  <a:moveTo>
                    <a:pt x="44" y="13"/>
                  </a:moveTo>
                  <a:lnTo>
                    <a:pt x="28" y="16"/>
                  </a:lnTo>
                  <a:lnTo>
                    <a:pt x="16" y="28"/>
                  </a:lnTo>
                  <a:lnTo>
                    <a:pt x="10" y="46"/>
                  </a:lnTo>
                  <a:lnTo>
                    <a:pt x="16" y="62"/>
                  </a:lnTo>
                  <a:lnTo>
                    <a:pt x="28" y="74"/>
                  </a:lnTo>
                  <a:lnTo>
                    <a:pt x="44" y="79"/>
                  </a:lnTo>
                  <a:lnTo>
                    <a:pt x="61" y="74"/>
                  </a:lnTo>
                  <a:lnTo>
                    <a:pt x="73" y="62"/>
                  </a:lnTo>
                  <a:lnTo>
                    <a:pt x="77" y="46"/>
                  </a:lnTo>
                  <a:lnTo>
                    <a:pt x="73" y="28"/>
                  </a:lnTo>
                  <a:lnTo>
                    <a:pt x="61" y="16"/>
                  </a:lnTo>
                  <a:lnTo>
                    <a:pt x="44" y="13"/>
                  </a:lnTo>
                  <a:close/>
                  <a:moveTo>
                    <a:pt x="44" y="0"/>
                  </a:moveTo>
                  <a:lnTo>
                    <a:pt x="61" y="4"/>
                  </a:lnTo>
                  <a:lnTo>
                    <a:pt x="75" y="14"/>
                  </a:lnTo>
                  <a:lnTo>
                    <a:pt x="86" y="28"/>
                  </a:lnTo>
                  <a:lnTo>
                    <a:pt x="89" y="46"/>
                  </a:lnTo>
                  <a:lnTo>
                    <a:pt x="86" y="63"/>
                  </a:lnTo>
                  <a:lnTo>
                    <a:pt x="75" y="77"/>
                  </a:lnTo>
                  <a:lnTo>
                    <a:pt x="61" y="86"/>
                  </a:lnTo>
                  <a:lnTo>
                    <a:pt x="44" y="89"/>
                  </a:lnTo>
                  <a:lnTo>
                    <a:pt x="26" y="86"/>
                  </a:lnTo>
                  <a:lnTo>
                    <a:pt x="12" y="77"/>
                  </a:lnTo>
                  <a:lnTo>
                    <a:pt x="3" y="63"/>
                  </a:lnTo>
                  <a:lnTo>
                    <a:pt x="0" y="46"/>
                  </a:lnTo>
                  <a:lnTo>
                    <a:pt x="3" y="28"/>
                  </a:lnTo>
                  <a:lnTo>
                    <a:pt x="12" y="14"/>
                  </a:lnTo>
                  <a:lnTo>
                    <a:pt x="28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3145" y="3123"/>
              <a:ext cx="29" cy="29"/>
            </a:xfrm>
            <a:custGeom>
              <a:avLst/>
              <a:gdLst>
                <a:gd name="T0" fmla="*/ 30 w 58"/>
                <a:gd name="T1" fmla="*/ 0 h 58"/>
                <a:gd name="T2" fmla="*/ 44 w 58"/>
                <a:gd name="T3" fmla="*/ 4 h 58"/>
                <a:gd name="T4" fmla="*/ 54 w 58"/>
                <a:gd name="T5" fmla="*/ 14 h 58"/>
                <a:gd name="T6" fmla="*/ 58 w 58"/>
                <a:gd name="T7" fmla="*/ 28 h 58"/>
                <a:gd name="T8" fmla="*/ 54 w 58"/>
                <a:gd name="T9" fmla="*/ 44 h 58"/>
                <a:gd name="T10" fmla="*/ 44 w 58"/>
                <a:gd name="T11" fmla="*/ 54 h 58"/>
                <a:gd name="T12" fmla="*/ 28 w 58"/>
                <a:gd name="T13" fmla="*/ 58 h 58"/>
                <a:gd name="T14" fmla="*/ 14 w 58"/>
                <a:gd name="T15" fmla="*/ 52 h 58"/>
                <a:gd name="T16" fmla="*/ 4 w 58"/>
                <a:gd name="T17" fmla="*/ 44 h 58"/>
                <a:gd name="T18" fmla="*/ 0 w 58"/>
                <a:gd name="T19" fmla="*/ 28 h 58"/>
                <a:gd name="T20" fmla="*/ 4 w 58"/>
                <a:gd name="T21" fmla="*/ 14 h 58"/>
                <a:gd name="T22" fmla="*/ 14 w 58"/>
                <a:gd name="T23" fmla="*/ 4 h 58"/>
                <a:gd name="T24" fmla="*/ 30 w 58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8">
                  <a:moveTo>
                    <a:pt x="30" y="0"/>
                  </a:moveTo>
                  <a:lnTo>
                    <a:pt x="44" y="4"/>
                  </a:lnTo>
                  <a:lnTo>
                    <a:pt x="54" y="14"/>
                  </a:lnTo>
                  <a:lnTo>
                    <a:pt x="58" y="28"/>
                  </a:lnTo>
                  <a:lnTo>
                    <a:pt x="54" y="44"/>
                  </a:lnTo>
                  <a:lnTo>
                    <a:pt x="44" y="54"/>
                  </a:lnTo>
                  <a:lnTo>
                    <a:pt x="28" y="58"/>
                  </a:lnTo>
                  <a:lnTo>
                    <a:pt x="14" y="52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3140" y="3117"/>
              <a:ext cx="40" cy="40"/>
            </a:xfrm>
            <a:custGeom>
              <a:avLst/>
              <a:gdLst>
                <a:gd name="T0" fmla="*/ 40 w 80"/>
                <a:gd name="T1" fmla="*/ 12 h 80"/>
                <a:gd name="T2" fmla="*/ 24 w 80"/>
                <a:gd name="T3" fmla="*/ 16 h 80"/>
                <a:gd name="T4" fmla="*/ 14 w 80"/>
                <a:gd name="T5" fmla="*/ 26 h 80"/>
                <a:gd name="T6" fmla="*/ 10 w 80"/>
                <a:gd name="T7" fmla="*/ 40 h 80"/>
                <a:gd name="T8" fmla="*/ 14 w 80"/>
                <a:gd name="T9" fmla="*/ 56 h 80"/>
                <a:gd name="T10" fmla="*/ 24 w 80"/>
                <a:gd name="T11" fmla="*/ 64 h 80"/>
                <a:gd name="T12" fmla="*/ 38 w 80"/>
                <a:gd name="T13" fmla="*/ 70 h 80"/>
                <a:gd name="T14" fmla="*/ 54 w 80"/>
                <a:gd name="T15" fmla="*/ 66 h 80"/>
                <a:gd name="T16" fmla="*/ 64 w 80"/>
                <a:gd name="T17" fmla="*/ 56 h 80"/>
                <a:gd name="T18" fmla="*/ 68 w 80"/>
                <a:gd name="T19" fmla="*/ 40 h 80"/>
                <a:gd name="T20" fmla="*/ 64 w 80"/>
                <a:gd name="T21" fmla="*/ 26 h 80"/>
                <a:gd name="T22" fmla="*/ 54 w 80"/>
                <a:gd name="T23" fmla="*/ 16 h 80"/>
                <a:gd name="T24" fmla="*/ 40 w 80"/>
                <a:gd name="T25" fmla="*/ 12 h 80"/>
                <a:gd name="T26" fmla="*/ 40 w 80"/>
                <a:gd name="T27" fmla="*/ 0 h 80"/>
                <a:gd name="T28" fmla="*/ 56 w 80"/>
                <a:gd name="T29" fmla="*/ 3 h 80"/>
                <a:gd name="T30" fmla="*/ 68 w 80"/>
                <a:gd name="T31" fmla="*/ 12 h 80"/>
                <a:gd name="T32" fmla="*/ 77 w 80"/>
                <a:gd name="T33" fmla="*/ 24 h 80"/>
                <a:gd name="T34" fmla="*/ 80 w 80"/>
                <a:gd name="T35" fmla="*/ 40 h 80"/>
                <a:gd name="T36" fmla="*/ 77 w 80"/>
                <a:gd name="T37" fmla="*/ 56 h 80"/>
                <a:gd name="T38" fmla="*/ 68 w 80"/>
                <a:gd name="T39" fmla="*/ 70 h 80"/>
                <a:gd name="T40" fmla="*/ 54 w 80"/>
                <a:gd name="T41" fmla="*/ 77 h 80"/>
                <a:gd name="T42" fmla="*/ 38 w 80"/>
                <a:gd name="T43" fmla="*/ 80 h 80"/>
                <a:gd name="T44" fmla="*/ 22 w 80"/>
                <a:gd name="T45" fmla="*/ 77 h 80"/>
                <a:gd name="T46" fmla="*/ 10 w 80"/>
                <a:gd name="T47" fmla="*/ 68 h 80"/>
                <a:gd name="T48" fmla="*/ 1 w 80"/>
                <a:gd name="T49" fmla="*/ 56 h 80"/>
                <a:gd name="T50" fmla="*/ 0 w 80"/>
                <a:gd name="T51" fmla="*/ 40 h 80"/>
                <a:gd name="T52" fmla="*/ 1 w 80"/>
                <a:gd name="T53" fmla="*/ 24 h 80"/>
                <a:gd name="T54" fmla="*/ 10 w 80"/>
                <a:gd name="T55" fmla="*/ 12 h 80"/>
                <a:gd name="T56" fmla="*/ 24 w 80"/>
                <a:gd name="T57" fmla="*/ 3 h 80"/>
                <a:gd name="T58" fmla="*/ 40 w 8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80">
                  <a:moveTo>
                    <a:pt x="40" y="12"/>
                  </a:moveTo>
                  <a:lnTo>
                    <a:pt x="24" y="16"/>
                  </a:lnTo>
                  <a:lnTo>
                    <a:pt x="14" y="26"/>
                  </a:lnTo>
                  <a:lnTo>
                    <a:pt x="10" y="40"/>
                  </a:lnTo>
                  <a:lnTo>
                    <a:pt x="14" y="56"/>
                  </a:lnTo>
                  <a:lnTo>
                    <a:pt x="24" y="64"/>
                  </a:lnTo>
                  <a:lnTo>
                    <a:pt x="38" y="70"/>
                  </a:lnTo>
                  <a:lnTo>
                    <a:pt x="54" y="66"/>
                  </a:lnTo>
                  <a:lnTo>
                    <a:pt x="64" y="56"/>
                  </a:lnTo>
                  <a:lnTo>
                    <a:pt x="68" y="40"/>
                  </a:lnTo>
                  <a:lnTo>
                    <a:pt x="64" y="26"/>
                  </a:lnTo>
                  <a:lnTo>
                    <a:pt x="54" y="16"/>
                  </a:lnTo>
                  <a:lnTo>
                    <a:pt x="40" y="12"/>
                  </a:lnTo>
                  <a:close/>
                  <a:moveTo>
                    <a:pt x="40" y="0"/>
                  </a:moveTo>
                  <a:lnTo>
                    <a:pt x="56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6"/>
                  </a:lnTo>
                  <a:lnTo>
                    <a:pt x="68" y="70"/>
                  </a:lnTo>
                  <a:lnTo>
                    <a:pt x="54" y="77"/>
                  </a:lnTo>
                  <a:lnTo>
                    <a:pt x="38" y="80"/>
                  </a:lnTo>
                  <a:lnTo>
                    <a:pt x="22" y="77"/>
                  </a:lnTo>
                  <a:lnTo>
                    <a:pt x="10" y="68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10" y="12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2749" y="2755"/>
              <a:ext cx="22" cy="21"/>
            </a:xfrm>
            <a:custGeom>
              <a:avLst/>
              <a:gdLst>
                <a:gd name="T0" fmla="*/ 21 w 43"/>
                <a:gd name="T1" fmla="*/ 0 h 42"/>
                <a:gd name="T2" fmla="*/ 28 w 43"/>
                <a:gd name="T3" fmla="*/ 2 h 42"/>
                <a:gd name="T4" fmla="*/ 35 w 43"/>
                <a:gd name="T5" fmla="*/ 4 h 42"/>
                <a:gd name="T6" fmla="*/ 38 w 43"/>
                <a:gd name="T7" fmla="*/ 9 h 42"/>
                <a:gd name="T8" fmla="*/ 42 w 43"/>
                <a:gd name="T9" fmla="*/ 14 h 42"/>
                <a:gd name="T10" fmla="*/ 43 w 43"/>
                <a:gd name="T11" fmla="*/ 21 h 42"/>
                <a:gd name="T12" fmla="*/ 42 w 43"/>
                <a:gd name="T13" fmla="*/ 28 h 42"/>
                <a:gd name="T14" fmla="*/ 38 w 43"/>
                <a:gd name="T15" fmla="*/ 34 h 42"/>
                <a:gd name="T16" fmla="*/ 33 w 43"/>
                <a:gd name="T17" fmla="*/ 39 h 42"/>
                <a:gd name="T18" fmla="*/ 28 w 43"/>
                <a:gd name="T19" fmla="*/ 42 h 42"/>
                <a:gd name="T20" fmla="*/ 21 w 43"/>
                <a:gd name="T21" fmla="*/ 42 h 42"/>
                <a:gd name="T22" fmla="*/ 14 w 43"/>
                <a:gd name="T23" fmla="*/ 42 h 42"/>
                <a:gd name="T24" fmla="*/ 9 w 43"/>
                <a:gd name="T25" fmla="*/ 39 h 42"/>
                <a:gd name="T26" fmla="*/ 3 w 43"/>
                <a:gd name="T27" fmla="*/ 34 h 42"/>
                <a:gd name="T28" fmla="*/ 2 w 43"/>
                <a:gd name="T29" fmla="*/ 28 h 42"/>
                <a:gd name="T30" fmla="*/ 0 w 43"/>
                <a:gd name="T31" fmla="*/ 21 h 42"/>
                <a:gd name="T32" fmla="*/ 2 w 43"/>
                <a:gd name="T33" fmla="*/ 14 h 42"/>
                <a:gd name="T34" fmla="*/ 5 w 43"/>
                <a:gd name="T35" fmla="*/ 9 h 42"/>
                <a:gd name="T36" fmla="*/ 9 w 43"/>
                <a:gd name="T37" fmla="*/ 4 h 42"/>
                <a:gd name="T38" fmla="*/ 15 w 43"/>
                <a:gd name="T39" fmla="*/ 2 h 42"/>
                <a:gd name="T40" fmla="*/ 21 w 43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lnTo>
                    <a:pt x="28" y="2"/>
                  </a:lnTo>
                  <a:lnTo>
                    <a:pt x="35" y="4"/>
                  </a:lnTo>
                  <a:lnTo>
                    <a:pt x="38" y="9"/>
                  </a:lnTo>
                  <a:lnTo>
                    <a:pt x="42" y="14"/>
                  </a:lnTo>
                  <a:lnTo>
                    <a:pt x="43" y="21"/>
                  </a:lnTo>
                  <a:lnTo>
                    <a:pt x="42" y="28"/>
                  </a:lnTo>
                  <a:lnTo>
                    <a:pt x="38" y="34"/>
                  </a:lnTo>
                  <a:lnTo>
                    <a:pt x="33" y="39"/>
                  </a:lnTo>
                  <a:lnTo>
                    <a:pt x="28" y="42"/>
                  </a:lnTo>
                  <a:lnTo>
                    <a:pt x="21" y="42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2744" y="2749"/>
              <a:ext cx="32" cy="33"/>
            </a:xfrm>
            <a:custGeom>
              <a:avLst/>
              <a:gdLst>
                <a:gd name="T0" fmla="*/ 32 w 65"/>
                <a:gd name="T1" fmla="*/ 12 h 66"/>
                <a:gd name="T2" fmla="*/ 26 w 65"/>
                <a:gd name="T3" fmla="*/ 14 h 66"/>
                <a:gd name="T4" fmla="*/ 20 w 65"/>
                <a:gd name="T5" fmla="*/ 16 h 66"/>
                <a:gd name="T6" fmla="*/ 16 w 65"/>
                <a:gd name="T7" fmla="*/ 21 h 66"/>
                <a:gd name="T8" fmla="*/ 13 w 65"/>
                <a:gd name="T9" fmla="*/ 26 h 66"/>
                <a:gd name="T10" fmla="*/ 11 w 65"/>
                <a:gd name="T11" fmla="*/ 33 h 66"/>
                <a:gd name="T12" fmla="*/ 13 w 65"/>
                <a:gd name="T13" fmla="*/ 40 h 66"/>
                <a:gd name="T14" fmla="*/ 14 w 65"/>
                <a:gd name="T15" fmla="*/ 46 h 66"/>
                <a:gd name="T16" fmla="*/ 20 w 65"/>
                <a:gd name="T17" fmla="*/ 51 h 66"/>
                <a:gd name="T18" fmla="*/ 25 w 65"/>
                <a:gd name="T19" fmla="*/ 54 h 66"/>
                <a:gd name="T20" fmla="*/ 32 w 65"/>
                <a:gd name="T21" fmla="*/ 54 h 66"/>
                <a:gd name="T22" fmla="*/ 39 w 65"/>
                <a:gd name="T23" fmla="*/ 54 h 66"/>
                <a:gd name="T24" fmla="*/ 44 w 65"/>
                <a:gd name="T25" fmla="*/ 51 h 66"/>
                <a:gd name="T26" fmla="*/ 49 w 65"/>
                <a:gd name="T27" fmla="*/ 46 h 66"/>
                <a:gd name="T28" fmla="*/ 53 w 65"/>
                <a:gd name="T29" fmla="*/ 40 h 66"/>
                <a:gd name="T30" fmla="*/ 54 w 65"/>
                <a:gd name="T31" fmla="*/ 33 h 66"/>
                <a:gd name="T32" fmla="*/ 53 w 65"/>
                <a:gd name="T33" fmla="*/ 26 h 66"/>
                <a:gd name="T34" fmla="*/ 49 w 65"/>
                <a:gd name="T35" fmla="*/ 21 h 66"/>
                <a:gd name="T36" fmla="*/ 46 w 65"/>
                <a:gd name="T37" fmla="*/ 16 h 66"/>
                <a:gd name="T38" fmla="*/ 39 w 65"/>
                <a:gd name="T39" fmla="*/ 14 h 66"/>
                <a:gd name="T40" fmla="*/ 32 w 65"/>
                <a:gd name="T41" fmla="*/ 12 h 66"/>
                <a:gd name="T42" fmla="*/ 32 w 65"/>
                <a:gd name="T43" fmla="*/ 0 h 66"/>
                <a:gd name="T44" fmla="*/ 49 w 65"/>
                <a:gd name="T45" fmla="*/ 5 h 66"/>
                <a:gd name="T46" fmla="*/ 60 w 65"/>
                <a:gd name="T47" fmla="*/ 18 h 66"/>
                <a:gd name="T48" fmla="*/ 65 w 65"/>
                <a:gd name="T49" fmla="*/ 33 h 66"/>
                <a:gd name="T50" fmla="*/ 60 w 65"/>
                <a:gd name="T51" fmla="*/ 51 h 66"/>
                <a:gd name="T52" fmla="*/ 49 w 65"/>
                <a:gd name="T53" fmla="*/ 61 h 66"/>
                <a:gd name="T54" fmla="*/ 32 w 65"/>
                <a:gd name="T55" fmla="*/ 66 h 66"/>
                <a:gd name="T56" fmla="*/ 16 w 65"/>
                <a:gd name="T57" fmla="*/ 61 h 66"/>
                <a:gd name="T58" fmla="*/ 4 w 65"/>
                <a:gd name="T59" fmla="*/ 49 h 66"/>
                <a:gd name="T60" fmla="*/ 0 w 65"/>
                <a:gd name="T61" fmla="*/ 33 h 66"/>
                <a:gd name="T62" fmla="*/ 4 w 65"/>
                <a:gd name="T63" fmla="*/ 18 h 66"/>
                <a:gd name="T64" fmla="*/ 16 w 65"/>
                <a:gd name="T65" fmla="*/ 5 h 66"/>
                <a:gd name="T66" fmla="*/ 32 w 65"/>
                <a:gd name="T6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6">
                  <a:moveTo>
                    <a:pt x="32" y="12"/>
                  </a:moveTo>
                  <a:lnTo>
                    <a:pt x="26" y="14"/>
                  </a:lnTo>
                  <a:lnTo>
                    <a:pt x="20" y="16"/>
                  </a:lnTo>
                  <a:lnTo>
                    <a:pt x="16" y="21"/>
                  </a:lnTo>
                  <a:lnTo>
                    <a:pt x="13" y="26"/>
                  </a:lnTo>
                  <a:lnTo>
                    <a:pt x="11" y="33"/>
                  </a:lnTo>
                  <a:lnTo>
                    <a:pt x="13" y="40"/>
                  </a:lnTo>
                  <a:lnTo>
                    <a:pt x="14" y="46"/>
                  </a:lnTo>
                  <a:lnTo>
                    <a:pt x="20" y="51"/>
                  </a:lnTo>
                  <a:lnTo>
                    <a:pt x="25" y="54"/>
                  </a:lnTo>
                  <a:lnTo>
                    <a:pt x="32" y="54"/>
                  </a:lnTo>
                  <a:lnTo>
                    <a:pt x="39" y="54"/>
                  </a:lnTo>
                  <a:lnTo>
                    <a:pt x="44" y="51"/>
                  </a:lnTo>
                  <a:lnTo>
                    <a:pt x="49" y="46"/>
                  </a:lnTo>
                  <a:lnTo>
                    <a:pt x="53" y="40"/>
                  </a:lnTo>
                  <a:lnTo>
                    <a:pt x="54" y="33"/>
                  </a:lnTo>
                  <a:lnTo>
                    <a:pt x="53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39" y="14"/>
                  </a:lnTo>
                  <a:lnTo>
                    <a:pt x="32" y="12"/>
                  </a:lnTo>
                  <a:close/>
                  <a:moveTo>
                    <a:pt x="32" y="0"/>
                  </a:moveTo>
                  <a:lnTo>
                    <a:pt x="49" y="5"/>
                  </a:lnTo>
                  <a:lnTo>
                    <a:pt x="60" y="18"/>
                  </a:lnTo>
                  <a:lnTo>
                    <a:pt x="65" y="33"/>
                  </a:lnTo>
                  <a:lnTo>
                    <a:pt x="60" y="51"/>
                  </a:lnTo>
                  <a:lnTo>
                    <a:pt x="49" y="61"/>
                  </a:lnTo>
                  <a:lnTo>
                    <a:pt x="32" y="66"/>
                  </a:lnTo>
                  <a:lnTo>
                    <a:pt x="16" y="61"/>
                  </a:lnTo>
                  <a:lnTo>
                    <a:pt x="4" y="49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2956" y="1810"/>
              <a:ext cx="25" cy="26"/>
            </a:xfrm>
            <a:custGeom>
              <a:avLst/>
              <a:gdLst>
                <a:gd name="T0" fmla="*/ 25 w 51"/>
                <a:gd name="T1" fmla="*/ 0 h 51"/>
                <a:gd name="T2" fmla="*/ 34 w 51"/>
                <a:gd name="T3" fmla="*/ 0 h 51"/>
                <a:gd name="T4" fmla="*/ 41 w 51"/>
                <a:gd name="T5" fmla="*/ 6 h 51"/>
                <a:gd name="T6" fmla="*/ 46 w 51"/>
                <a:gd name="T7" fmla="*/ 11 h 51"/>
                <a:gd name="T8" fmla="*/ 49 w 51"/>
                <a:gd name="T9" fmla="*/ 18 h 51"/>
                <a:gd name="T10" fmla="*/ 51 w 51"/>
                <a:gd name="T11" fmla="*/ 25 h 51"/>
                <a:gd name="T12" fmla="*/ 49 w 51"/>
                <a:gd name="T13" fmla="*/ 34 h 51"/>
                <a:gd name="T14" fmla="*/ 46 w 51"/>
                <a:gd name="T15" fmla="*/ 41 h 51"/>
                <a:gd name="T16" fmla="*/ 41 w 51"/>
                <a:gd name="T17" fmla="*/ 46 h 51"/>
                <a:gd name="T18" fmla="*/ 34 w 51"/>
                <a:gd name="T19" fmla="*/ 49 h 51"/>
                <a:gd name="T20" fmla="*/ 25 w 51"/>
                <a:gd name="T21" fmla="*/ 51 h 51"/>
                <a:gd name="T22" fmla="*/ 18 w 51"/>
                <a:gd name="T23" fmla="*/ 49 h 51"/>
                <a:gd name="T24" fmla="*/ 11 w 51"/>
                <a:gd name="T25" fmla="*/ 46 h 51"/>
                <a:gd name="T26" fmla="*/ 4 w 51"/>
                <a:gd name="T27" fmla="*/ 41 h 51"/>
                <a:gd name="T28" fmla="*/ 0 w 51"/>
                <a:gd name="T29" fmla="*/ 34 h 51"/>
                <a:gd name="T30" fmla="*/ 0 w 51"/>
                <a:gd name="T31" fmla="*/ 25 h 51"/>
                <a:gd name="T32" fmla="*/ 0 w 51"/>
                <a:gd name="T33" fmla="*/ 18 h 51"/>
                <a:gd name="T34" fmla="*/ 6 w 51"/>
                <a:gd name="T35" fmla="*/ 11 h 51"/>
                <a:gd name="T36" fmla="*/ 11 w 51"/>
                <a:gd name="T37" fmla="*/ 4 h 51"/>
                <a:gd name="T38" fmla="*/ 18 w 51"/>
                <a:gd name="T39" fmla="*/ 0 h 51"/>
                <a:gd name="T40" fmla="*/ 25 w 51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34" y="0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9" y="18"/>
                  </a:lnTo>
                  <a:lnTo>
                    <a:pt x="51" y="25"/>
                  </a:lnTo>
                  <a:lnTo>
                    <a:pt x="49" y="34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18" y="49"/>
                  </a:lnTo>
                  <a:lnTo>
                    <a:pt x="11" y="46"/>
                  </a:lnTo>
                  <a:lnTo>
                    <a:pt x="4" y="41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43"/>
            <p:cNvSpPr>
              <a:spLocks noEditPoints="1"/>
            </p:cNvSpPr>
            <p:nvPr/>
          </p:nvSpPr>
          <p:spPr bwMode="auto">
            <a:xfrm>
              <a:off x="2950" y="1804"/>
              <a:ext cx="36" cy="37"/>
            </a:xfrm>
            <a:custGeom>
              <a:avLst/>
              <a:gdLst>
                <a:gd name="T0" fmla="*/ 37 w 74"/>
                <a:gd name="T1" fmla="*/ 12 h 74"/>
                <a:gd name="T2" fmla="*/ 30 w 74"/>
                <a:gd name="T3" fmla="*/ 12 h 74"/>
                <a:gd name="T4" fmla="*/ 23 w 74"/>
                <a:gd name="T5" fmla="*/ 16 h 74"/>
                <a:gd name="T6" fmla="*/ 18 w 74"/>
                <a:gd name="T7" fmla="*/ 23 h 74"/>
                <a:gd name="T8" fmla="*/ 12 w 74"/>
                <a:gd name="T9" fmla="*/ 30 h 74"/>
                <a:gd name="T10" fmla="*/ 12 w 74"/>
                <a:gd name="T11" fmla="*/ 37 h 74"/>
                <a:gd name="T12" fmla="*/ 12 w 74"/>
                <a:gd name="T13" fmla="*/ 46 h 74"/>
                <a:gd name="T14" fmla="*/ 16 w 74"/>
                <a:gd name="T15" fmla="*/ 53 h 74"/>
                <a:gd name="T16" fmla="*/ 23 w 74"/>
                <a:gd name="T17" fmla="*/ 58 h 74"/>
                <a:gd name="T18" fmla="*/ 30 w 74"/>
                <a:gd name="T19" fmla="*/ 61 h 74"/>
                <a:gd name="T20" fmla="*/ 37 w 74"/>
                <a:gd name="T21" fmla="*/ 63 h 74"/>
                <a:gd name="T22" fmla="*/ 46 w 74"/>
                <a:gd name="T23" fmla="*/ 61 h 74"/>
                <a:gd name="T24" fmla="*/ 53 w 74"/>
                <a:gd name="T25" fmla="*/ 58 h 74"/>
                <a:gd name="T26" fmla="*/ 58 w 74"/>
                <a:gd name="T27" fmla="*/ 53 h 74"/>
                <a:gd name="T28" fmla="*/ 61 w 74"/>
                <a:gd name="T29" fmla="*/ 46 h 74"/>
                <a:gd name="T30" fmla="*/ 63 w 74"/>
                <a:gd name="T31" fmla="*/ 37 h 74"/>
                <a:gd name="T32" fmla="*/ 61 w 74"/>
                <a:gd name="T33" fmla="*/ 30 h 74"/>
                <a:gd name="T34" fmla="*/ 58 w 74"/>
                <a:gd name="T35" fmla="*/ 23 h 74"/>
                <a:gd name="T36" fmla="*/ 53 w 74"/>
                <a:gd name="T37" fmla="*/ 18 h 74"/>
                <a:gd name="T38" fmla="*/ 46 w 74"/>
                <a:gd name="T39" fmla="*/ 12 h 74"/>
                <a:gd name="T40" fmla="*/ 37 w 74"/>
                <a:gd name="T41" fmla="*/ 12 h 74"/>
                <a:gd name="T42" fmla="*/ 37 w 74"/>
                <a:gd name="T43" fmla="*/ 0 h 74"/>
                <a:gd name="T44" fmla="*/ 56 w 74"/>
                <a:gd name="T45" fmla="*/ 5 h 74"/>
                <a:gd name="T46" fmla="*/ 68 w 74"/>
                <a:gd name="T47" fmla="*/ 19 h 74"/>
                <a:gd name="T48" fmla="*/ 74 w 74"/>
                <a:gd name="T49" fmla="*/ 37 h 74"/>
                <a:gd name="T50" fmla="*/ 68 w 74"/>
                <a:gd name="T51" fmla="*/ 56 h 74"/>
                <a:gd name="T52" fmla="*/ 56 w 74"/>
                <a:gd name="T53" fmla="*/ 68 h 74"/>
                <a:gd name="T54" fmla="*/ 37 w 74"/>
                <a:gd name="T55" fmla="*/ 74 h 74"/>
                <a:gd name="T56" fmla="*/ 19 w 74"/>
                <a:gd name="T57" fmla="*/ 68 h 74"/>
                <a:gd name="T58" fmla="*/ 5 w 74"/>
                <a:gd name="T59" fmla="*/ 56 h 74"/>
                <a:gd name="T60" fmla="*/ 0 w 74"/>
                <a:gd name="T61" fmla="*/ 37 h 74"/>
                <a:gd name="T62" fmla="*/ 5 w 74"/>
                <a:gd name="T63" fmla="*/ 19 h 74"/>
                <a:gd name="T64" fmla="*/ 19 w 74"/>
                <a:gd name="T65" fmla="*/ 5 h 74"/>
                <a:gd name="T66" fmla="*/ 37 w 74"/>
                <a:gd name="T6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4">
                  <a:moveTo>
                    <a:pt x="37" y="12"/>
                  </a:moveTo>
                  <a:lnTo>
                    <a:pt x="30" y="12"/>
                  </a:lnTo>
                  <a:lnTo>
                    <a:pt x="23" y="16"/>
                  </a:lnTo>
                  <a:lnTo>
                    <a:pt x="18" y="23"/>
                  </a:lnTo>
                  <a:lnTo>
                    <a:pt x="12" y="30"/>
                  </a:lnTo>
                  <a:lnTo>
                    <a:pt x="12" y="37"/>
                  </a:lnTo>
                  <a:lnTo>
                    <a:pt x="12" y="46"/>
                  </a:lnTo>
                  <a:lnTo>
                    <a:pt x="16" y="53"/>
                  </a:lnTo>
                  <a:lnTo>
                    <a:pt x="23" y="58"/>
                  </a:lnTo>
                  <a:lnTo>
                    <a:pt x="30" y="61"/>
                  </a:lnTo>
                  <a:lnTo>
                    <a:pt x="37" y="63"/>
                  </a:lnTo>
                  <a:lnTo>
                    <a:pt x="46" y="61"/>
                  </a:lnTo>
                  <a:lnTo>
                    <a:pt x="53" y="58"/>
                  </a:lnTo>
                  <a:lnTo>
                    <a:pt x="58" y="53"/>
                  </a:lnTo>
                  <a:lnTo>
                    <a:pt x="61" y="46"/>
                  </a:lnTo>
                  <a:lnTo>
                    <a:pt x="63" y="37"/>
                  </a:lnTo>
                  <a:lnTo>
                    <a:pt x="61" y="30"/>
                  </a:lnTo>
                  <a:lnTo>
                    <a:pt x="58" y="23"/>
                  </a:lnTo>
                  <a:lnTo>
                    <a:pt x="53" y="18"/>
                  </a:lnTo>
                  <a:lnTo>
                    <a:pt x="46" y="12"/>
                  </a:lnTo>
                  <a:lnTo>
                    <a:pt x="37" y="12"/>
                  </a:lnTo>
                  <a:close/>
                  <a:moveTo>
                    <a:pt x="37" y="0"/>
                  </a:moveTo>
                  <a:lnTo>
                    <a:pt x="56" y="5"/>
                  </a:lnTo>
                  <a:lnTo>
                    <a:pt x="68" y="19"/>
                  </a:lnTo>
                  <a:lnTo>
                    <a:pt x="74" y="37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37" y="74"/>
                  </a:lnTo>
                  <a:lnTo>
                    <a:pt x="19" y="68"/>
                  </a:lnTo>
                  <a:lnTo>
                    <a:pt x="5" y="56"/>
                  </a:lnTo>
                  <a:lnTo>
                    <a:pt x="0" y="37"/>
                  </a:lnTo>
                  <a:lnTo>
                    <a:pt x="5" y="19"/>
                  </a:lnTo>
                  <a:lnTo>
                    <a:pt x="19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3284" y="1911"/>
              <a:ext cx="19" cy="19"/>
            </a:xfrm>
            <a:custGeom>
              <a:avLst/>
              <a:gdLst>
                <a:gd name="T0" fmla="*/ 19 w 38"/>
                <a:gd name="T1" fmla="*/ 0 h 37"/>
                <a:gd name="T2" fmla="*/ 26 w 38"/>
                <a:gd name="T3" fmla="*/ 0 h 37"/>
                <a:gd name="T4" fmla="*/ 31 w 38"/>
                <a:gd name="T5" fmla="*/ 3 h 37"/>
                <a:gd name="T6" fmla="*/ 35 w 38"/>
                <a:gd name="T7" fmla="*/ 7 h 37"/>
                <a:gd name="T8" fmla="*/ 36 w 38"/>
                <a:gd name="T9" fmla="*/ 12 h 37"/>
                <a:gd name="T10" fmla="*/ 38 w 38"/>
                <a:gd name="T11" fmla="*/ 19 h 37"/>
                <a:gd name="T12" fmla="*/ 36 w 38"/>
                <a:gd name="T13" fmla="*/ 24 h 37"/>
                <a:gd name="T14" fmla="*/ 35 w 38"/>
                <a:gd name="T15" fmla="*/ 30 h 37"/>
                <a:gd name="T16" fmla="*/ 29 w 38"/>
                <a:gd name="T17" fmla="*/ 33 h 37"/>
                <a:gd name="T18" fmla="*/ 24 w 38"/>
                <a:gd name="T19" fmla="*/ 37 h 37"/>
                <a:gd name="T20" fmla="*/ 19 w 38"/>
                <a:gd name="T21" fmla="*/ 37 h 37"/>
                <a:gd name="T22" fmla="*/ 14 w 38"/>
                <a:gd name="T23" fmla="*/ 37 h 37"/>
                <a:gd name="T24" fmla="*/ 8 w 38"/>
                <a:gd name="T25" fmla="*/ 33 h 37"/>
                <a:gd name="T26" fmla="*/ 3 w 38"/>
                <a:gd name="T27" fmla="*/ 30 h 37"/>
                <a:gd name="T28" fmla="*/ 1 w 38"/>
                <a:gd name="T29" fmla="*/ 24 h 37"/>
                <a:gd name="T30" fmla="*/ 0 w 38"/>
                <a:gd name="T31" fmla="*/ 17 h 37"/>
                <a:gd name="T32" fmla="*/ 1 w 38"/>
                <a:gd name="T33" fmla="*/ 12 h 37"/>
                <a:gd name="T34" fmla="*/ 3 w 38"/>
                <a:gd name="T35" fmla="*/ 7 h 37"/>
                <a:gd name="T36" fmla="*/ 8 w 38"/>
                <a:gd name="T37" fmla="*/ 3 h 37"/>
                <a:gd name="T38" fmla="*/ 14 w 38"/>
                <a:gd name="T39" fmla="*/ 0 h 37"/>
                <a:gd name="T40" fmla="*/ 19 w 38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7">
                  <a:moveTo>
                    <a:pt x="19" y="0"/>
                  </a:moveTo>
                  <a:lnTo>
                    <a:pt x="26" y="0"/>
                  </a:lnTo>
                  <a:lnTo>
                    <a:pt x="31" y="3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5" y="30"/>
                  </a:lnTo>
                  <a:lnTo>
                    <a:pt x="29" y="33"/>
                  </a:lnTo>
                  <a:lnTo>
                    <a:pt x="24" y="37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8" y="33"/>
                  </a:lnTo>
                  <a:lnTo>
                    <a:pt x="3" y="30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45"/>
            <p:cNvSpPr>
              <a:spLocks noEditPoints="1"/>
            </p:cNvSpPr>
            <p:nvPr/>
          </p:nvSpPr>
          <p:spPr bwMode="auto">
            <a:xfrm>
              <a:off x="3279" y="1905"/>
              <a:ext cx="29" cy="31"/>
            </a:xfrm>
            <a:custGeom>
              <a:avLst/>
              <a:gdLst>
                <a:gd name="T0" fmla="*/ 30 w 60"/>
                <a:gd name="T1" fmla="*/ 12 h 61"/>
                <a:gd name="T2" fmla="*/ 25 w 60"/>
                <a:gd name="T3" fmla="*/ 12 h 61"/>
                <a:gd name="T4" fmla="*/ 19 w 60"/>
                <a:gd name="T5" fmla="*/ 15 h 61"/>
                <a:gd name="T6" fmla="*/ 14 w 60"/>
                <a:gd name="T7" fmla="*/ 19 h 61"/>
                <a:gd name="T8" fmla="*/ 12 w 60"/>
                <a:gd name="T9" fmla="*/ 24 h 61"/>
                <a:gd name="T10" fmla="*/ 11 w 60"/>
                <a:gd name="T11" fmla="*/ 29 h 61"/>
                <a:gd name="T12" fmla="*/ 12 w 60"/>
                <a:gd name="T13" fmla="*/ 36 h 61"/>
                <a:gd name="T14" fmla="*/ 14 w 60"/>
                <a:gd name="T15" fmla="*/ 42 h 61"/>
                <a:gd name="T16" fmla="*/ 19 w 60"/>
                <a:gd name="T17" fmla="*/ 45 h 61"/>
                <a:gd name="T18" fmla="*/ 25 w 60"/>
                <a:gd name="T19" fmla="*/ 49 h 61"/>
                <a:gd name="T20" fmla="*/ 30 w 60"/>
                <a:gd name="T21" fmla="*/ 49 h 61"/>
                <a:gd name="T22" fmla="*/ 35 w 60"/>
                <a:gd name="T23" fmla="*/ 49 h 61"/>
                <a:gd name="T24" fmla="*/ 40 w 60"/>
                <a:gd name="T25" fmla="*/ 45 h 61"/>
                <a:gd name="T26" fmla="*/ 46 w 60"/>
                <a:gd name="T27" fmla="*/ 42 h 61"/>
                <a:gd name="T28" fmla="*/ 47 w 60"/>
                <a:gd name="T29" fmla="*/ 36 h 61"/>
                <a:gd name="T30" fmla="*/ 49 w 60"/>
                <a:gd name="T31" fmla="*/ 31 h 61"/>
                <a:gd name="T32" fmla="*/ 47 w 60"/>
                <a:gd name="T33" fmla="*/ 24 h 61"/>
                <a:gd name="T34" fmla="*/ 46 w 60"/>
                <a:gd name="T35" fmla="*/ 19 h 61"/>
                <a:gd name="T36" fmla="*/ 42 w 60"/>
                <a:gd name="T37" fmla="*/ 15 h 61"/>
                <a:gd name="T38" fmla="*/ 37 w 60"/>
                <a:gd name="T39" fmla="*/ 12 h 61"/>
                <a:gd name="T40" fmla="*/ 30 w 60"/>
                <a:gd name="T41" fmla="*/ 12 h 61"/>
                <a:gd name="T42" fmla="*/ 30 w 60"/>
                <a:gd name="T43" fmla="*/ 0 h 61"/>
                <a:gd name="T44" fmla="*/ 46 w 60"/>
                <a:gd name="T45" fmla="*/ 5 h 61"/>
                <a:gd name="T46" fmla="*/ 56 w 60"/>
                <a:gd name="T47" fmla="*/ 15 h 61"/>
                <a:gd name="T48" fmla="*/ 60 w 60"/>
                <a:gd name="T49" fmla="*/ 31 h 61"/>
                <a:gd name="T50" fmla="*/ 56 w 60"/>
                <a:gd name="T51" fmla="*/ 45 h 61"/>
                <a:gd name="T52" fmla="*/ 46 w 60"/>
                <a:gd name="T53" fmla="*/ 56 h 61"/>
                <a:gd name="T54" fmla="*/ 30 w 60"/>
                <a:gd name="T55" fmla="*/ 61 h 61"/>
                <a:gd name="T56" fmla="*/ 14 w 60"/>
                <a:gd name="T57" fmla="*/ 56 h 61"/>
                <a:gd name="T58" fmla="*/ 4 w 60"/>
                <a:gd name="T59" fmla="*/ 45 h 61"/>
                <a:gd name="T60" fmla="*/ 0 w 60"/>
                <a:gd name="T61" fmla="*/ 29 h 61"/>
                <a:gd name="T62" fmla="*/ 4 w 60"/>
                <a:gd name="T63" fmla="*/ 15 h 61"/>
                <a:gd name="T64" fmla="*/ 14 w 60"/>
                <a:gd name="T65" fmla="*/ 5 h 61"/>
                <a:gd name="T66" fmla="*/ 30 w 60"/>
                <a:gd name="T6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61">
                  <a:moveTo>
                    <a:pt x="30" y="12"/>
                  </a:moveTo>
                  <a:lnTo>
                    <a:pt x="25" y="12"/>
                  </a:lnTo>
                  <a:lnTo>
                    <a:pt x="19" y="15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11" y="29"/>
                  </a:lnTo>
                  <a:lnTo>
                    <a:pt x="12" y="36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5" y="49"/>
                  </a:lnTo>
                  <a:lnTo>
                    <a:pt x="30" y="49"/>
                  </a:lnTo>
                  <a:lnTo>
                    <a:pt x="35" y="49"/>
                  </a:lnTo>
                  <a:lnTo>
                    <a:pt x="40" y="45"/>
                  </a:lnTo>
                  <a:lnTo>
                    <a:pt x="46" y="42"/>
                  </a:lnTo>
                  <a:lnTo>
                    <a:pt x="47" y="36"/>
                  </a:lnTo>
                  <a:lnTo>
                    <a:pt x="49" y="31"/>
                  </a:lnTo>
                  <a:lnTo>
                    <a:pt x="47" y="24"/>
                  </a:lnTo>
                  <a:lnTo>
                    <a:pt x="46" y="19"/>
                  </a:lnTo>
                  <a:lnTo>
                    <a:pt x="42" y="15"/>
                  </a:lnTo>
                  <a:lnTo>
                    <a:pt x="37" y="12"/>
                  </a:lnTo>
                  <a:lnTo>
                    <a:pt x="30" y="12"/>
                  </a:lnTo>
                  <a:close/>
                  <a:moveTo>
                    <a:pt x="30" y="0"/>
                  </a:moveTo>
                  <a:lnTo>
                    <a:pt x="46" y="5"/>
                  </a:lnTo>
                  <a:lnTo>
                    <a:pt x="56" y="15"/>
                  </a:lnTo>
                  <a:lnTo>
                    <a:pt x="60" y="31"/>
                  </a:lnTo>
                  <a:lnTo>
                    <a:pt x="56" y="45"/>
                  </a:lnTo>
                  <a:lnTo>
                    <a:pt x="46" y="56"/>
                  </a:lnTo>
                  <a:lnTo>
                    <a:pt x="30" y="61"/>
                  </a:lnTo>
                  <a:lnTo>
                    <a:pt x="14" y="56"/>
                  </a:lnTo>
                  <a:lnTo>
                    <a:pt x="4" y="45"/>
                  </a:lnTo>
                  <a:lnTo>
                    <a:pt x="0" y="29"/>
                  </a:lnTo>
                  <a:lnTo>
                    <a:pt x="4" y="15"/>
                  </a:lnTo>
                  <a:lnTo>
                    <a:pt x="14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3313" y="1078"/>
              <a:ext cx="29" cy="30"/>
            </a:xfrm>
            <a:custGeom>
              <a:avLst/>
              <a:gdLst>
                <a:gd name="T0" fmla="*/ 30 w 60"/>
                <a:gd name="T1" fmla="*/ 0 h 61"/>
                <a:gd name="T2" fmla="*/ 46 w 60"/>
                <a:gd name="T3" fmla="*/ 5 h 61"/>
                <a:gd name="T4" fmla="*/ 56 w 60"/>
                <a:gd name="T5" fmla="*/ 15 h 61"/>
                <a:gd name="T6" fmla="*/ 60 w 60"/>
                <a:gd name="T7" fmla="*/ 31 h 61"/>
                <a:gd name="T8" fmla="*/ 56 w 60"/>
                <a:gd name="T9" fmla="*/ 45 h 61"/>
                <a:gd name="T10" fmla="*/ 44 w 60"/>
                <a:gd name="T11" fmla="*/ 56 h 61"/>
                <a:gd name="T12" fmla="*/ 30 w 60"/>
                <a:gd name="T13" fmla="*/ 61 h 61"/>
                <a:gd name="T14" fmla="*/ 14 w 60"/>
                <a:gd name="T15" fmla="*/ 56 h 61"/>
                <a:gd name="T16" fmla="*/ 4 w 60"/>
                <a:gd name="T17" fmla="*/ 45 h 61"/>
                <a:gd name="T18" fmla="*/ 0 w 60"/>
                <a:gd name="T19" fmla="*/ 29 h 61"/>
                <a:gd name="T20" fmla="*/ 4 w 60"/>
                <a:gd name="T21" fmla="*/ 15 h 61"/>
                <a:gd name="T22" fmla="*/ 14 w 60"/>
                <a:gd name="T23" fmla="*/ 5 h 61"/>
                <a:gd name="T24" fmla="*/ 30 w 60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46" y="5"/>
                  </a:lnTo>
                  <a:lnTo>
                    <a:pt x="56" y="15"/>
                  </a:lnTo>
                  <a:lnTo>
                    <a:pt x="60" y="31"/>
                  </a:lnTo>
                  <a:lnTo>
                    <a:pt x="56" y="45"/>
                  </a:lnTo>
                  <a:lnTo>
                    <a:pt x="44" y="56"/>
                  </a:lnTo>
                  <a:lnTo>
                    <a:pt x="30" y="61"/>
                  </a:lnTo>
                  <a:lnTo>
                    <a:pt x="14" y="56"/>
                  </a:lnTo>
                  <a:lnTo>
                    <a:pt x="4" y="45"/>
                  </a:lnTo>
                  <a:lnTo>
                    <a:pt x="0" y="29"/>
                  </a:lnTo>
                  <a:lnTo>
                    <a:pt x="4" y="15"/>
                  </a:lnTo>
                  <a:lnTo>
                    <a:pt x="14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47"/>
            <p:cNvSpPr>
              <a:spLocks noEditPoints="1"/>
            </p:cNvSpPr>
            <p:nvPr/>
          </p:nvSpPr>
          <p:spPr bwMode="auto">
            <a:xfrm>
              <a:off x="3307" y="1073"/>
              <a:ext cx="41" cy="41"/>
            </a:xfrm>
            <a:custGeom>
              <a:avLst/>
              <a:gdLst>
                <a:gd name="T0" fmla="*/ 42 w 84"/>
                <a:gd name="T1" fmla="*/ 11 h 82"/>
                <a:gd name="T2" fmla="*/ 26 w 84"/>
                <a:gd name="T3" fmla="*/ 16 h 82"/>
                <a:gd name="T4" fmla="*/ 16 w 84"/>
                <a:gd name="T5" fmla="*/ 26 h 82"/>
                <a:gd name="T6" fmla="*/ 12 w 84"/>
                <a:gd name="T7" fmla="*/ 40 h 82"/>
                <a:gd name="T8" fmla="*/ 16 w 84"/>
                <a:gd name="T9" fmla="*/ 56 h 82"/>
                <a:gd name="T10" fmla="*/ 26 w 84"/>
                <a:gd name="T11" fmla="*/ 67 h 82"/>
                <a:gd name="T12" fmla="*/ 42 w 84"/>
                <a:gd name="T13" fmla="*/ 72 h 82"/>
                <a:gd name="T14" fmla="*/ 56 w 84"/>
                <a:gd name="T15" fmla="*/ 67 h 82"/>
                <a:gd name="T16" fmla="*/ 68 w 84"/>
                <a:gd name="T17" fmla="*/ 56 h 82"/>
                <a:gd name="T18" fmla="*/ 72 w 84"/>
                <a:gd name="T19" fmla="*/ 42 h 82"/>
                <a:gd name="T20" fmla="*/ 68 w 84"/>
                <a:gd name="T21" fmla="*/ 26 h 82"/>
                <a:gd name="T22" fmla="*/ 58 w 84"/>
                <a:gd name="T23" fmla="*/ 16 h 82"/>
                <a:gd name="T24" fmla="*/ 42 w 84"/>
                <a:gd name="T25" fmla="*/ 11 h 82"/>
                <a:gd name="T26" fmla="*/ 42 w 84"/>
                <a:gd name="T27" fmla="*/ 0 h 82"/>
                <a:gd name="T28" fmla="*/ 58 w 84"/>
                <a:gd name="T29" fmla="*/ 4 h 82"/>
                <a:gd name="T30" fmla="*/ 72 w 84"/>
                <a:gd name="T31" fmla="*/ 12 h 82"/>
                <a:gd name="T32" fmla="*/ 80 w 84"/>
                <a:gd name="T33" fmla="*/ 25 h 82"/>
                <a:gd name="T34" fmla="*/ 84 w 84"/>
                <a:gd name="T35" fmla="*/ 42 h 82"/>
                <a:gd name="T36" fmla="*/ 80 w 84"/>
                <a:gd name="T37" fmla="*/ 58 h 82"/>
                <a:gd name="T38" fmla="*/ 70 w 84"/>
                <a:gd name="T39" fmla="*/ 70 h 82"/>
                <a:gd name="T40" fmla="*/ 58 w 84"/>
                <a:gd name="T41" fmla="*/ 79 h 82"/>
                <a:gd name="T42" fmla="*/ 42 w 84"/>
                <a:gd name="T43" fmla="*/ 82 h 82"/>
                <a:gd name="T44" fmla="*/ 26 w 84"/>
                <a:gd name="T45" fmla="*/ 79 h 82"/>
                <a:gd name="T46" fmla="*/ 12 w 84"/>
                <a:gd name="T47" fmla="*/ 70 h 82"/>
                <a:gd name="T48" fmla="*/ 4 w 84"/>
                <a:gd name="T49" fmla="*/ 58 h 82"/>
                <a:gd name="T50" fmla="*/ 0 w 84"/>
                <a:gd name="T51" fmla="*/ 40 h 82"/>
                <a:gd name="T52" fmla="*/ 4 w 84"/>
                <a:gd name="T53" fmla="*/ 25 h 82"/>
                <a:gd name="T54" fmla="*/ 12 w 84"/>
                <a:gd name="T55" fmla="*/ 12 h 82"/>
                <a:gd name="T56" fmla="*/ 26 w 84"/>
                <a:gd name="T57" fmla="*/ 4 h 82"/>
                <a:gd name="T58" fmla="*/ 42 w 84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2">
                  <a:moveTo>
                    <a:pt x="42" y="11"/>
                  </a:moveTo>
                  <a:lnTo>
                    <a:pt x="26" y="16"/>
                  </a:lnTo>
                  <a:lnTo>
                    <a:pt x="16" y="26"/>
                  </a:lnTo>
                  <a:lnTo>
                    <a:pt x="12" y="40"/>
                  </a:lnTo>
                  <a:lnTo>
                    <a:pt x="16" y="56"/>
                  </a:lnTo>
                  <a:lnTo>
                    <a:pt x="26" y="67"/>
                  </a:lnTo>
                  <a:lnTo>
                    <a:pt x="42" y="72"/>
                  </a:lnTo>
                  <a:lnTo>
                    <a:pt x="56" y="67"/>
                  </a:lnTo>
                  <a:lnTo>
                    <a:pt x="68" y="56"/>
                  </a:lnTo>
                  <a:lnTo>
                    <a:pt x="72" y="42"/>
                  </a:lnTo>
                  <a:lnTo>
                    <a:pt x="68" y="26"/>
                  </a:lnTo>
                  <a:lnTo>
                    <a:pt x="58" y="16"/>
                  </a:lnTo>
                  <a:lnTo>
                    <a:pt x="42" y="11"/>
                  </a:lnTo>
                  <a:close/>
                  <a:moveTo>
                    <a:pt x="42" y="0"/>
                  </a:moveTo>
                  <a:lnTo>
                    <a:pt x="58" y="4"/>
                  </a:lnTo>
                  <a:lnTo>
                    <a:pt x="72" y="12"/>
                  </a:lnTo>
                  <a:lnTo>
                    <a:pt x="80" y="25"/>
                  </a:lnTo>
                  <a:lnTo>
                    <a:pt x="84" y="42"/>
                  </a:lnTo>
                  <a:lnTo>
                    <a:pt x="80" y="58"/>
                  </a:lnTo>
                  <a:lnTo>
                    <a:pt x="70" y="70"/>
                  </a:lnTo>
                  <a:lnTo>
                    <a:pt x="58" y="79"/>
                  </a:lnTo>
                  <a:lnTo>
                    <a:pt x="42" y="82"/>
                  </a:lnTo>
                  <a:lnTo>
                    <a:pt x="26" y="79"/>
                  </a:lnTo>
                  <a:lnTo>
                    <a:pt x="12" y="70"/>
                  </a:lnTo>
                  <a:lnTo>
                    <a:pt x="4" y="58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2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3273" y="1585"/>
              <a:ext cx="41" cy="40"/>
            </a:xfrm>
            <a:custGeom>
              <a:avLst/>
              <a:gdLst>
                <a:gd name="T0" fmla="*/ 40 w 80"/>
                <a:gd name="T1" fmla="*/ 0 h 80"/>
                <a:gd name="T2" fmla="*/ 56 w 80"/>
                <a:gd name="T3" fmla="*/ 3 h 80"/>
                <a:gd name="T4" fmla="*/ 68 w 80"/>
                <a:gd name="T5" fmla="*/ 12 h 80"/>
                <a:gd name="T6" fmla="*/ 77 w 80"/>
                <a:gd name="T7" fmla="*/ 24 h 80"/>
                <a:gd name="T8" fmla="*/ 80 w 80"/>
                <a:gd name="T9" fmla="*/ 40 h 80"/>
                <a:gd name="T10" fmla="*/ 77 w 80"/>
                <a:gd name="T11" fmla="*/ 56 h 80"/>
                <a:gd name="T12" fmla="*/ 68 w 80"/>
                <a:gd name="T13" fmla="*/ 70 h 80"/>
                <a:gd name="T14" fmla="*/ 56 w 80"/>
                <a:gd name="T15" fmla="*/ 79 h 80"/>
                <a:gd name="T16" fmla="*/ 40 w 80"/>
                <a:gd name="T17" fmla="*/ 80 h 80"/>
                <a:gd name="T18" fmla="*/ 24 w 80"/>
                <a:gd name="T19" fmla="*/ 79 h 80"/>
                <a:gd name="T20" fmla="*/ 10 w 80"/>
                <a:gd name="T21" fmla="*/ 70 h 80"/>
                <a:gd name="T22" fmla="*/ 2 w 80"/>
                <a:gd name="T23" fmla="*/ 56 h 80"/>
                <a:gd name="T24" fmla="*/ 0 w 80"/>
                <a:gd name="T25" fmla="*/ 40 h 80"/>
                <a:gd name="T26" fmla="*/ 2 w 80"/>
                <a:gd name="T27" fmla="*/ 24 h 80"/>
                <a:gd name="T28" fmla="*/ 10 w 80"/>
                <a:gd name="T29" fmla="*/ 12 h 80"/>
                <a:gd name="T30" fmla="*/ 24 w 80"/>
                <a:gd name="T31" fmla="*/ 3 h 80"/>
                <a:gd name="T32" fmla="*/ 40 w 80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56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6"/>
                  </a:lnTo>
                  <a:lnTo>
                    <a:pt x="68" y="70"/>
                  </a:lnTo>
                  <a:lnTo>
                    <a:pt x="56" y="79"/>
                  </a:lnTo>
                  <a:lnTo>
                    <a:pt x="40" y="80"/>
                  </a:lnTo>
                  <a:lnTo>
                    <a:pt x="24" y="79"/>
                  </a:lnTo>
                  <a:lnTo>
                    <a:pt x="10" y="70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2" y="24"/>
                  </a:lnTo>
                  <a:lnTo>
                    <a:pt x="10" y="12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49"/>
            <p:cNvSpPr>
              <a:spLocks noEditPoints="1"/>
            </p:cNvSpPr>
            <p:nvPr/>
          </p:nvSpPr>
          <p:spPr bwMode="auto">
            <a:xfrm>
              <a:off x="3267" y="1579"/>
              <a:ext cx="53" cy="52"/>
            </a:xfrm>
            <a:custGeom>
              <a:avLst/>
              <a:gdLst>
                <a:gd name="T0" fmla="*/ 52 w 104"/>
                <a:gd name="T1" fmla="*/ 12 h 105"/>
                <a:gd name="T2" fmla="*/ 36 w 104"/>
                <a:gd name="T3" fmla="*/ 15 h 105"/>
                <a:gd name="T4" fmla="*/ 22 w 104"/>
                <a:gd name="T5" fmla="*/ 24 h 105"/>
                <a:gd name="T6" fmla="*/ 14 w 104"/>
                <a:gd name="T7" fmla="*/ 36 h 105"/>
                <a:gd name="T8" fmla="*/ 12 w 104"/>
                <a:gd name="T9" fmla="*/ 52 h 105"/>
                <a:gd name="T10" fmla="*/ 14 w 104"/>
                <a:gd name="T11" fmla="*/ 68 h 105"/>
                <a:gd name="T12" fmla="*/ 22 w 104"/>
                <a:gd name="T13" fmla="*/ 82 h 105"/>
                <a:gd name="T14" fmla="*/ 36 w 104"/>
                <a:gd name="T15" fmla="*/ 91 h 105"/>
                <a:gd name="T16" fmla="*/ 52 w 104"/>
                <a:gd name="T17" fmla="*/ 92 h 105"/>
                <a:gd name="T18" fmla="*/ 68 w 104"/>
                <a:gd name="T19" fmla="*/ 91 h 105"/>
                <a:gd name="T20" fmla="*/ 80 w 104"/>
                <a:gd name="T21" fmla="*/ 82 h 105"/>
                <a:gd name="T22" fmla="*/ 89 w 104"/>
                <a:gd name="T23" fmla="*/ 68 h 105"/>
                <a:gd name="T24" fmla="*/ 92 w 104"/>
                <a:gd name="T25" fmla="*/ 52 h 105"/>
                <a:gd name="T26" fmla="*/ 89 w 104"/>
                <a:gd name="T27" fmla="*/ 36 h 105"/>
                <a:gd name="T28" fmla="*/ 80 w 104"/>
                <a:gd name="T29" fmla="*/ 24 h 105"/>
                <a:gd name="T30" fmla="*/ 68 w 104"/>
                <a:gd name="T31" fmla="*/ 15 h 105"/>
                <a:gd name="T32" fmla="*/ 52 w 104"/>
                <a:gd name="T33" fmla="*/ 12 h 105"/>
                <a:gd name="T34" fmla="*/ 52 w 104"/>
                <a:gd name="T35" fmla="*/ 0 h 105"/>
                <a:gd name="T36" fmla="*/ 73 w 104"/>
                <a:gd name="T37" fmla="*/ 5 h 105"/>
                <a:gd name="T38" fmla="*/ 89 w 104"/>
                <a:gd name="T39" fmla="*/ 15 h 105"/>
                <a:gd name="T40" fmla="*/ 99 w 104"/>
                <a:gd name="T41" fmla="*/ 33 h 105"/>
                <a:gd name="T42" fmla="*/ 104 w 104"/>
                <a:gd name="T43" fmla="*/ 52 h 105"/>
                <a:gd name="T44" fmla="*/ 99 w 104"/>
                <a:gd name="T45" fmla="*/ 73 h 105"/>
                <a:gd name="T46" fmla="*/ 89 w 104"/>
                <a:gd name="T47" fmla="*/ 89 h 105"/>
                <a:gd name="T48" fmla="*/ 71 w 104"/>
                <a:gd name="T49" fmla="*/ 101 h 105"/>
                <a:gd name="T50" fmla="*/ 52 w 104"/>
                <a:gd name="T51" fmla="*/ 105 h 105"/>
                <a:gd name="T52" fmla="*/ 31 w 104"/>
                <a:gd name="T53" fmla="*/ 99 h 105"/>
                <a:gd name="T54" fmla="*/ 15 w 104"/>
                <a:gd name="T55" fmla="*/ 89 h 105"/>
                <a:gd name="T56" fmla="*/ 3 w 104"/>
                <a:gd name="T57" fmla="*/ 73 h 105"/>
                <a:gd name="T58" fmla="*/ 0 w 104"/>
                <a:gd name="T59" fmla="*/ 52 h 105"/>
                <a:gd name="T60" fmla="*/ 3 w 104"/>
                <a:gd name="T61" fmla="*/ 31 h 105"/>
                <a:gd name="T62" fmla="*/ 15 w 104"/>
                <a:gd name="T63" fmla="*/ 15 h 105"/>
                <a:gd name="T64" fmla="*/ 31 w 104"/>
                <a:gd name="T65" fmla="*/ 5 h 105"/>
                <a:gd name="T66" fmla="*/ 52 w 104"/>
                <a:gd name="T6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5">
                  <a:moveTo>
                    <a:pt x="52" y="12"/>
                  </a:moveTo>
                  <a:lnTo>
                    <a:pt x="36" y="15"/>
                  </a:lnTo>
                  <a:lnTo>
                    <a:pt x="22" y="24"/>
                  </a:lnTo>
                  <a:lnTo>
                    <a:pt x="14" y="36"/>
                  </a:lnTo>
                  <a:lnTo>
                    <a:pt x="12" y="52"/>
                  </a:lnTo>
                  <a:lnTo>
                    <a:pt x="14" y="68"/>
                  </a:lnTo>
                  <a:lnTo>
                    <a:pt x="22" y="82"/>
                  </a:lnTo>
                  <a:lnTo>
                    <a:pt x="36" y="91"/>
                  </a:lnTo>
                  <a:lnTo>
                    <a:pt x="52" y="92"/>
                  </a:lnTo>
                  <a:lnTo>
                    <a:pt x="68" y="91"/>
                  </a:lnTo>
                  <a:lnTo>
                    <a:pt x="80" y="82"/>
                  </a:lnTo>
                  <a:lnTo>
                    <a:pt x="89" y="68"/>
                  </a:lnTo>
                  <a:lnTo>
                    <a:pt x="92" y="52"/>
                  </a:lnTo>
                  <a:lnTo>
                    <a:pt x="89" y="36"/>
                  </a:lnTo>
                  <a:lnTo>
                    <a:pt x="80" y="24"/>
                  </a:lnTo>
                  <a:lnTo>
                    <a:pt x="68" y="15"/>
                  </a:lnTo>
                  <a:lnTo>
                    <a:pt x="52" y="12"/>
                  </a:lnTo>
                  <a:close/>
                  <a:moveTo>
                    <a:pt x="52" y="0"/>
                  </a:moveTo>
                  <a:lnTo>
                    <a:pt x="73" y="5"/>
                  </a:lnTo>
                  <a:lnTo>
                    <a:pt x="89" y="15"/>
                  </a:lnTo>
                  <a:lnTo>
                    <a:pt x="99" y="33"/>
                  </a:lnTo>
                  <a:lnTo>
                    <a:pt x="104" y="52"/>
                  </a:lnTo>
                  <a:lnTo>
                    <a:pt x="99" y="73"/>
                  </a:lnTo>
                  <a:lnTo>
                    <a:pt x="89" y="89"/>
                  </a:lnTo>
                  <a:lnTo>
                    <a:pt x="71" y="101"/>
                  </a:lnTo>
                  <a:lnTo>
                    <a:pt x="52" y="105"/>
                  </a:lnTo>
                  <a:lnTo>
                    <a:pt x="31" y="99"/>
                  </a:lnTo>
                  <a:lnTo>
                    <a:pt x="15" y="89"/>
                  </a:lnTo>
                  <a:lnTo>
                    <a:pt x="3" y="73"/>
                  </a:lnTo>
                  <a:lnTo>
                    <a:pt x="0" y="52"/>
                  </a:lnTo>
                  <a:lnTo>
                    <a:pt x="3" y="31"/>
                  </a:lnTo>
                  <a:lnTo>
                    <a:pt x="15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3606" y="1766"/>
              <a:ext cx="21" cy="20"/>
            </a:xfrm>
            <a:custGeom>
              <a:avLst/>
              <a:gdLst>
                <a:gd name="T0" fmla="*/ 21 w 42"/>
                <a:gd name="T1" fmla="*/ 0 h 41"/>
                <a:gd name="T2" fmla="*/ 28 w 42"/>
                <a:gd name="T3" fmla="*/ 0 h 41"/>
                <a:gd name="T4" fmla="*/ 33 w 42"/>
                <a:gd name="T5" fmla="*/ 4 h 41"/>
                <a:gd name="T6" fmla="*/ 38 w 42"/>
                <a:gd name="T7" fmla="*/ 9 h 41"/>
                <a:gd name="T8" fmla="*/ 40 w 42"/>
                <a:gd name="T9" fmla="*/ 14 h 41"/>
                <a:gd name="T10" fmla="*/ 42 w 42"/>
                <a:gd name="T11" fmla="*/ 21 h 41"/>
                <a:gd name="T12" fmla="*/ 40 w 42"/>
                <a:gd name="T13" fmla="*/ 27 h 41"/>
                <a:gd name="T14" fmla="*/ 38 w 42"/>
                <a:gd name="T15" fmla="*/ 34 h 41"/>
                <a:gd name="T16" fmla="*/ 33 w 42"/>
                <a:gd name="T17" fmla="*/ 37 h 41"/>
                <a:gd name="T18" fmla="*/ 28 w 42"/>
                <a:gd name="T19" fmla="*/ 41 h 41"/>
                <a:gd name="T20" fmla="*/ 21 w 42"/>
                <a:gd name="T21" fmla="*/ 41 h 41"/>
                <a:gd name="T22" fmla="*/ 14 w 42"/>
                <a:gd name="T23" fmla="*/ 41 h 41"/>
                <a:gd name="T24" fmla="*/ 9 w 42"/>
                <a:gd name="T25" fmla="*/ 37 h 41"/>
                <a:gd name="T26" fmla="*/ 3 w 42"/>
                <a:gd name="T27" fmla="*/ 32 h 41"/>
                <a:gd name="T28" fmla="*/ 2 w 42"/>
                <a:gd name="T29" fmla="*/ 27 h 41"/>
                <a:gd name="T30" fmla="*/ 0 w 42"/>
                <a:gd name="T31" fmla="*/ 20 h 41"/>
                <a:gd name="T32" fmla="*/ 2 w 42"/>
                <a:gd name="T33" fmla="*/ 14 h 41"/>
                <a:gd name="T34" fmla="*/ 5 w 42"/>
                <a:gd name="T35" fmla="*/ 7 h 41"/>
                <a:gd name="T36" fmla="*/ 9 w 42"/>
                <a:gd name="T37" fmla="*/ 4 h 41"/>
                <a:gd name="T38" fmla="*/ 14 w 42"/>
                <a:gd name="T39" fmla="*/ 0 h 41"/>
                <a:gd name="T40" fmla="*/ 21 w 42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lnTo>
                    <a:pt x="28" y="0"/>
                  </a:lnTo>
                  <a:lnTo>
                    <a:pt x="33" y="4"/>
                  </a:lnTo>
                  <a:lnTo>
                    <a:pt x="38" y="9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7"/>
                  </a:lnTo>
                  <a:lnTo>
                    <a:pt x="38" y="34"/>
                  </a:lnTo>
                  <a:lnTo>
                    <a:pt x="33" y="37"/>
                  </a:lnTo>
                  <a:lnTo>
                    <a:pt x="28" y="41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9" y="37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5" y="7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51"/>
            <p:cNvSpPr>
              <a:spLocks noEditPoints="1"/>
            </p:cNvSpPr>
            <p:nvPr/>
          </p:nvSpPr>
          <p:spPr bwMode="auto">
            <a:xfrm>
              <a:off x="3601" y="1760"/>
              <a:ext cx="31" cy="32"/>
            </a:xfrm>
            <a:custGeom>
              <a:avLst/>
              <a:gdLst>
                <a:gd name="T0" fmla="*/ 32 w 63"/>
                <a:gd name="T1" fmla="*/ 12 h 65"/>
                <a:gd name="T2" fmla="*/ 25 w 63"/>
                <a:gd name="T3" fmla="*/ 12 h 65"/>
                <a:gd name="T4" fmla="*/ 20 w 63"/>
                <a:gd name="T5" fmla="*/ 16 h 65"/>
                <a:gd name="T6" fmla="*/ 16 w 63"/>
                <a:gd name="T7" fmla="*/ 19 h 65"/>
                <a:gd name="T8" fmla="*/ 13 w 63"/>
                <a:gd name="T9" fmla="*/ 26 h 65"/>
                <a:gd name="T10" fmla="*/ 11 w 63"/>
                <a:gd name="T11" fmla="*/ 32 h 65"/>
                <a:gd name="T12" fmla="*/ 13 w 63"/>
                <a:gd name="T13" fmla="*/ 39 h 65"/>
                <a:gd name="T14" fmla="*/ 14 w 63"/>
                <a:gd name="T15" fmla="*/ 44 h 65"/>
                <a:gd name="T16" fmla="*/ 20 w 63"/>
                <a:gd name="T17" fmla="*/ 49 h 65"/>
                <a:gd name="T18" fmla="*/ 25 w 63"/>
                <a:gd name="T19" fmla="*/ 53 h 65"/>
                <a:gd name="T20" fmla="*/ 32 w 63"/>
                <a:gd name="T21" fmla="*/ 53 h 65"/>
                <a:gd name="T22" fmla="*/ 39 w 63"/>
                <a:gd name="T23" fmla="*/ 53 h 65"/>
                <a:gd name="T24" fmla="*/ 44 w 63"/>
                <a:gd name="T25" fmla="*/ 49 h 65"/>
                <a:gd name="T26" fmla="*/ 49 w 63"/>
                <a:gd name="T27" fmla="*/ 46 h 65"/>
                <a:gd name="T28" fmla="*/ 51 w 63"/>
                <a:gd name="T29" fmla="*/ 39 h 65"/>
                <a:gd name="T30" fmla="*/ 53 w 63"/>
                <a:gd name="T31" fmla="*/ 33 h 65"/>
                <a:gd name="T32" fmla="*/ 51 w 63"/>
                <a:gd name="T33" fmla="*/ 26 h 65"/>
                <a:gd name="T34" fmla="*/ 49 w 63"/>
                <a:gd name="T35" fmla="*/ 21 h 65"/>
                <a:gd name="T36" fmla="*/ 44 w 63"/>
                <a:gd name="T37" fmla="*/ 16 h 65"/>
                <a:gd name="T38" fmla="*/ 39 w 63"/>
                <a:gd name="T39" fmla="*/ 12 h 65"/>
                <a:gd name="T40" fmla="*/ 32 w 63"/>
                <a:gd name="T41" fmla="*/ 12 h 65"/>
                <a:gd name="T42" fmla="*/ 32 w 63"/>
                <a:gd name="T43" fmla="*/ 0 h 65"/>
                <a:gd name="T44" fmla="*/ 47 w 63"/>
                <a:gd name="T45" fmla="*/ 5 h 65"/>
                <a:gd name="T46" fmla="*/ 60 w 63"/>
                <a:gd name="T47" fmla="*/ 16 h 65"/>
                <a:gd name="T48" fmla="*/ 63 w 63"/>
                <a:gd name="T49" fmla="*/ 33 h 65"/>
                <a:gd name="T50" fmla="*/ 60 w 63"/>
                <a:gd name="T51" fmla="*/ 49 h 65"/>
                <a:gd name="T52" fmla="*/ 47 w 63"/>
                <a:gd name="T53" fmla="*/ 60 h 65"/>
                <a:gd name="T54" fmla="*/ 32 w 63"/>
                <a:gd name="T55" fmla="*/ 65 h 65"/>
                <a:gd name="T56" fmla="*/ 16 w 63"/>
                <a:gd name="T57" fmla="*/ 60 h 65"/>
                <a:gd name="T58" fmla="*/ 4 w 63"/>
                <a:gd name="T59" fmla="*/ 49 h 65"/>
                <a:gd name="T60" fmla="*/ 0 w 63"/>
                <a:gd name="T61" fmla="*/ 32 h 65"/>
                <a:gd name="T62" fmla="*/ 4 w 63"/>
                <a:gd name="T63" fmla="*/ 16 h 65"/>
                <a:gd name="T64" fmla="*/ 16 w 63"/>
                <a:gd name="T65" fmla="*/ 5 h 65"/>
                <a:gd name="T66" fmla="*/ 32 w 63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5">
                  <a:moveTo>
                    <a:pt x="32" y="12"/>
                  </a:moveTo>
                  <a:lnTo>
                    <a:pt x="25" y="12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3" y="26"/>
                  </a:lnTo>
                  <a:lnTo>
                    <a:pt x="11" y="32"/>
                  </a:lnTo>
                  <a:lnTo>
                    <a:pt x="13" y="39"/>
                  </a:lnTo>
                  <a:lnTo>
                    <a:pt x="14" y="44"/>
                  </a:lnTo>
                  <a:lnTo>
                    <a:pt x="20" y="49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4" y="49"/>
                  </a:lnTo>
                  <a:lnTo>
                    <a:pt x="49" y="46"/>
                  </a:lnTo>
                  <a:lnTo>
                    <a:pt x="51" y="39"/>
                  </a:lnTo>
                  <a:lnTo>
                    <a:pt x="53" y="33"/>
                  </a:lnTo>
                  <a:lnTo>
                    <a:pt x="51" y="26"/>
                  </a:lnTo>
                  <a:lnTo>
                    <a:pt x="49" y="21"/>
                  </a:lnTo>
                  <a:lnTo>
                    <a:pt x="44" y="16"/>
                  </a:lnTo>
                  <a:lnTo>
                    <a:pt x="39" y="12"/>
                  </a:lnTo>
                  <a:lnTo>
                    <a:pt x="32" y="12"/>
                  </a:lnTo>
                  <a:close/>
                  <a:moveTo>
                    <a:pt x="32" y="0"/>
                  </a:moveTo>
                  <a:lnTo>
                    <a:pt x="47" y="5"/>
                  </a:lnTo>
                  <a:lnTo>
                    <a:pt x="60" y="16"/>
                  </a:lnTo>
                  <a:lnTo>
                    <a:pt x="63" y="33"/>
                  </a:lnTo>
                  <a:lnTo>
                    <a:pt x="60" y="49"/>
                  </a:lnTo>
                  <a:lnTo>
                    <a:pt x="47" y="60"/>
                  </a:lnTo>
                  <a:lnTo>
                    <a:pt x="32" y="65"/>
                  </a:lnTo>
                  <a:lnTo>
                    <a:pt x="16" y="60"/>
                  </a:lnTo>
                  <a:lnTo>
                    <a:pt x="4" y="49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3451" y="1124"/>
              <a:ext cx="23" cy="23"/>
            </a:xfrm>
            <a:custGeom>
              <a:avLst/>
              <a:gdLst>
                <a:gd name="T0" fmla="*/ 25 w 47"/>
                <a:gd name="T1" fmla="*/ 0 h 46"/>
                <a:gd name="T2" fmla="*/ 32 w 47"/>
                <a:gd name="T3" fmla="*/ 2 h 46"/>
                <a:gd name="T4" fmla="*/ 37 w 47"/>
                <a:gd name="T5" fmla="*/ 5 h 46"/>
                <a:gd name="T6" fmla="*/ 42 w 47"/>
                <a:gd name="T7" fmla="*/ 9 h 46"/>
                <a:gd name="T8" fmla="*/ 46 w 47"/>
                <a:gd name="T9" fmla="*/ 16 h 46"/>
                <a:gd name="T10" fmla="*/ 47 w 47"/>
                <a:gd name="T11" fmla="*/ 23 h 46"/>
                <a:gd name="T12" fmla="*/ 46 w 47"/>
                <a:gd name="T13" fmla="*/ 30 h 46"/>
                <a:gd name="T14" fmla="*/ 42 w 47"/>
                <a:gd name="T15" fmla="*/ 37 h 46"/>
                <a:gd name="T16" fmla="*/ 37 w 47"/>
                <a:gd name="T17" fmla="*/ 42 h 46"/>
                <a:gd name="T18" fmla="*/ 32 w 47"/>
                <a:gd name="T19" fmla="*/ 46 h 46"/>
                <a:gd name="T20" fmla="*/ 23 w 47"/>
                <a:gd name="T21" fmla="*/ 46 h 46"/>
                <a:gd name="T22" fmla="*/ 16 w 47"/>
                <a:gd name="T23" fmla="*/ 46 h 46"/>
                <a:gd name="T24" fmla="*/ 11 w 47"/>
                <a:gd name="T25" fmla="*/ 42 h 46"/>
                <a:gd name="T26" fmla="*/ 5 w 47"/>
                <a:gd name="T27" fmla="*/ 37 h 46"/>
                <a:gd name="T28" fmla="*/ 2 w 47"/>
                <a:gd name="T29" fmla="*/ 30 h 46"/>
                <a:gd name="T30" fmla="*/ 0 w 47"/>
                <a:gd name="T31" fmla="*/ 23 h 46"/>
                <a:gd name="T32" fmla="*/ 2 w 47"/>
                <a:gd name="T33" fmla="*/ 16 h 46"/>
                <a:gd name="T34" fmla="*/ 5 w 47"/>
                <a:gd name="T35" fmla="*/ 9 h 46"/>
                <a:gd name="T36" fmla="*/ 11 w 47"/>
                <a:gd name="T37" fmla="*/ 4 h 46"/>
                <a:gd name="T38" fmla="*/ 16 w 47"/>
                <a:gd name="T39" fmla="*/ 2 h 46"/>
                <a:gd name="T40" fmla="*/ 25 w 47"/>
                <a:gd name="T4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46">
                  <a:moveTo>
                    <a:pt x="25" y="0"/>
                  </a:moveTo>
                  <a:lnTo>
                    <a:pt x="32" y="2"/>
                  </a:lnTo>
                  <a:lnTo>
                    <a:pt x="37" y="5"/>
                  </a:lnTo>
                  <a:lnTo>
                    <a:pt x="42" y="9"/>
                  </a:lnTo>
                  <a:lnTo>
                    <a:pt x="46" y="16"/>
                  </a:lnTo>
                  <a:lnTo>
                    <a:pt x="47" y="23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37" y="42"/>
                  </a:lnTo>
                  <a:lnTo>
                    <a:pt x="32" y="46"/>
                  </a:lnTo>
                  <a:lnTo>
                    <a:pt x="23" y="46"/>
                  </a:lnTo>
                  <a:lnTo>
                    <a:pt x="16" y="46"/>
                  </a:lnTo>
                  <a:lnTo>
                    <a:pt x="11" y="42"/>
                  </a:lnTo>
                  <a:lnTo>
                    <a:pt x="5" y="37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53"/>
            <p:cNvSpPr>
              <a:spLocks noEditPoints="1"/>
            </p:cNvSpPr>
            <p:nvPr/>
          </p:nvSpPr>
          <p:spPr bwMode="auto">
            <a:xfrm>
              <a:off x="3445" y="1119"/>
              <a:ext cx="34" cy="34"/>
            </a:xfrm>
            <a:custGeom>
              <a:avLst/>
              <a:gdLst>
                <a:gd name="T0" fmla="*/ 35 w 68"/>
                <a:gd name="T1" fmla="*/ 10 h 68"/>
                <a:gd name="T2" fmla="*/ 26 w 68"/>
                <a:gd name="T3" fmla="*/ 12 h 68"/>
                <a:gd name="T4" fmla="*/ 21 w 68"/>
                <a:gd name="T5" fmla="*/ 14 h 68"/>
                <a:gd name="T6" fmla="*/ 15 w 68"/>
                <a:gd name="T7" fmla="*/ 19 h 68"/>
                <a:gd name="T8" fmla="*/ 12 w 68"/>
                <a:gd name="T9" fmla="*/ 26 h 68"/>
                <a:gd name="T10" fmla="*/ 10 w 68"/>
                <a:gd name="T11" fmla="*/ 33 h 68"/>
                <a:gd name="T12" fmla="*/ 12 w 68"/>
                <a:gd name="T13" fmla="*/ 40 h 68"/>
                <a:gd name="T14" fmla="*/ 15 w 68"/>
                <a:gd name="T15" fmla="*/ 47 h 68"/>
                <a:gd name="T16" fmla="*/ 21 w 68"/>
                <a:gd name="T17" fmla="*/ 52 h 68"/>
                <a:gd name="T18" fmla="*/ 26 w 68"/>
                <a:gd name="T19" fmla="*/ 56 h 68"/>
                <a:gd name="T20" fmla="*/ 33 w 68"/>
                <a:gd name="T21" fmla="*/ 56 h 68"/>
                <a:gd name="T22" fmla="*/ 42 w 68"/>
                <a:gd name="T23" fmla="*/ 56 h 68"/>
                <a:gd name="T24" fmla="*/ 47 w 68"/>
                <a:gd name="T25" fmla="*/ 52 h 68"/>
                <a:gd name="T26" fmla="*/ 52 w 68"/>
                <a:gd name="T27" fmla="*/ 47 h 68"/>
                <a:gd name="T28" fmla="*/ 56 w 68"/>
                <a:gd name="T29" fmla="*/ 40 h 68"/>
                <a:gd name="T30" fmla="*/ 57 w 68"/>
                <a:gd name="T31" fmla="*/ 33 h 68"/>
                <a:gd name="T32" fmla="*/ 56 w 68"/>
                <a:gd name="T33" fmla="*/ 26 h 68"/>
                <a:gd name="T34" fmla="*/ 52 w 68"/>
                <a:gd name="T35" fmla="*/ 19 h 68"/>
                <a:gd name="T36" fmla="*/ 47 w 68"/>
                <a:gd name="T37" fmla="*/ 15 h 68"/>
                <a:gd name="T38" fmla="*/ 42 w 68"/>
                <a:gd name="T39" fmla="*/ 12 h 68"/>
                <a:gd name="T40" fmla="*/ 35 w 68"/>
                <a:gd name="T41" fmla="*/ 10 h 68"/>
                <a:gd name="T42" fmla="*/ 35 w 68"/>
                <a:gd name="T43" fmla="*/ 0 h 68"/>
                <a:gd name="T44" fmla="*/ 52 w 68"/>
                <a:gd name="T45" fmla="*/ 3 h 68"/>
                <a:gd name="T46" fmla="*/ 64 w 68"/>
                <a:gd name="T47" fmla="*/ 15 h 68"/>
                <a:gd name="T48" fmla="*/ 68 w 68"/>
                <a:gd name="T49" fmla="*/ 33 h 68"/>
                <a:gd name="T50" fmla="*/ 62 w 68"/>
                <a:gd name="T51" fmla="*/ 50 h 68"/>
                <a:gd name="T52" fmla="*/ 50 w 68"/>
                <a:gd name="T53" fmla="*/ 63 h 68"/>
                <a:gd name="T54" fmla="*/ 33 w 68"/>
                <a:gd name="T55" fmla="*/ 68 h 68"/>
                <a:gd name="T56" fmla="*/ 15 w 68"/>
                <a:gd name="T57" fmla="*/ 63 h 68"/>
                <a:gd name="T58" fmla="*/ 3 w 68"/>
                <a:gd name="T59" fmla="*/ 50 h 68"/>
                <a:gd name="T60" fmla="*/ 0 w 68"/>
                <a:gd name="T61" fmla="*/ 33 h 68"/>
                <a:gd name="T62" fmla="*/ 5 w 68"/>
                <a:gd name="T63" fmla="*/ 15 h 68"/>
                <a:gd name="T64" fmla="*/ 17 w 68"/>
                <a:gd name="T65" fmla="*/ 3 h 68"/>
                <a:gd name="T66" fmla="*/ 35 w 68"/>
                <a:gd name="T6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68">
                  <a:moveTo>
                    <a:pt x="35" y="10"/>
                  </a:moveTo>
                  <a:lnTo>
                    <a:pt x="26" y="12"/>
                  </a:lnTo>
                  <a:lnTo>
                    <a:pt x="21" y="14"/>
                  </a:lnTo>
                  <a:lnTo>
                    <a:pt x="15" y="19"/>
                  </a:lnTo>
                  <a:lnTo>
                    <a:pt x="12" y="26"/>
                  </a:lnTo>
                  <a:lnTo>
                    <a:pt x="10" y="33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21" y="52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2" y="56"/>
                  </a:lnTo>
                  <a:lnTo>
                    <a:pt x="47" y="52"/>
                  </a:lnTo>
                  <a:lnTo>
                    <a:pt x="52" y="47"/>
                  </a:lnTo>
                  <a:lnTo>
                    <a:pt x="56" y="40"/>
                  </a:lnTo>
                  <a:lnTo>
                    <a:pt x="57" y="33"/>
                  </a:lnTo>
                  <a:lnTo>
                    <a:pt x="56" y="26"/>
                  </a:lnTo>
                  <a:lnTo>
                    <a:pt x="52" y="19"/>
                  </a:lnTo>
                  <a:lnTo>
                    <a:pt x="47" y="15"/>
                  </a:lnTo>
                  <a:lnTo>
                    <a:pt x="42" y="12"/>
                  </a:lnTo>
                  <a:lnTo>
                    <a:pt x="35" y="10"/>
                  </a:lnTo>
                  <a:close/>
                  <a:moveTo>
                    <a:pt x="35" y="0"/>
                  </a:moveTo>
                  <a:lnTo>
                    <a:pt x="52" y="3"/>
                  </a:lnTo>
                  <a:lnTo>
                    <a:pt x="64" y="15"/>
                  </a:lnTo>
                  <a:lnTo>
                    <a:pt x="68" y="33"/>
                  </a:lnTo>
                  <a:lnTo>
                    <a:pt x="62" y="50"/>
                  </a:lnTo>
                  <a:lnTo>
                    <a:pt x="50" y="63"/>
                  </a:lnTo>
                  <a:lnTo>
                    <a:pt x="33" y="68"/>
                  </a:lnTo>
                  <a:lnTo>
                    <a:pt x="15" y="63"/>
                  </a:lnTo>
                  <a:lnTo>
                    <a:pt x="3" y="50"/>
                  </a:lnTo>
                  <a:lnTo>
                    <a:pt x="0" y="33"/>
                  </a:lnTo>
                  <a:lnTo>
                    <a:pt x="5" y="15"/>
                  </a:lnTo>
                  <a:lnTo>
                    <a:pt x="17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4120" y="3333"/>
              <a:ext cx="22" cy="22"/>
            </a:xfrm>
            <a:custGeom>
              <a:avLst/>
              <a:gdLst>
                <a:gd name="T0" fmla="*/ 21 w 44"/>
                <a:gd name="T1" fmla="*/ 0 h 43"/>
                <a:gd name="T2" fmla="*/ 28 w 44"/>
                <a:gd name="T3" fmla="*/ 2 h 43"/>
                <a:gd name="T4" fmla="*/ 35 w 44"/>
                <a:gd name="T5" fmla="*/ 5 h 43"/>
                <a:gd name="T6" fmla="*/ 38 w 44"/>
                <a:gd name="T7" fmla="*/ 10 h 43"/>
                <a:gd name="T8" fmla="*/ 42 w 44"/>
                <a:gd name="T9" fmla="*/ 16 h 43"/>
                <a:gd name="T10" fmla="*/ 44 w 44"/>
                <a:gd name="T11" fmla="*/ 23 h 43"/>
                <a:gd name="T12" fmla="*/ 42 w 44"/>
                <a:gd name="T13" fmla="*/ 30 h 43"/>
                <a:gd name="T14" fmla="*/ 38 w 44"/>
                <a:gd name="T15" fmla="*/ 35 h 43"/>
                <a:gd name="T16" fmla="*/ 33 w 44"/>
                <a:gd name="T17" fmla="*/ 40 h 43"/>
                <a:gd name="T18" fmla="*/ 28 w 44"/>
                <a:gd name="T19" fmla="*/ 42 h 43"/>
                <a:gd name="T20" fmla="*/ 21 w 44"/>
                <a:gd name="T21" fmla="*/ 43 h 43"/>
                <a:gd name="T22" fmla="*/ 14 w 44"/>
                <a:gd name="T23" fmla="*/ 42 h 43"/>
                <a:gd name="T24" fmla="*/ 9 w 44"/>
                <a:gd name="T25" fmla="*/ 40 h 43"/>
                <a:gd name="T26" fmla="*/ 3 w 44"/>
                <a:gd name="T27" fmla="*/ 35 h 43"/>
                <a:gd name="T28" fmla="*/ 2 w 44"/>
                <a:gd name="T29" fmla="*/ 30 h 43"/>
                <a:gd name="T30" fmla="*/ 0 w 44"/>
                <a:gd name="T31" fmla="*/ 23 h 43"/>
                <a:gd name="T32" fmla="*/ 2 w 44"/>
                <a:gd name="T33" fmla="*/ 16 h 43"/>
                <a:gd name="T34" fmla="*/ 3 w 44"/>
                <a:gd name="T35" fmla="*/ 9 h 43"/>
                <a:gd name="T36" fmla="*/ 9 w 44"/>
                <a:gd name="T37" fmla="*/ 5 h 43"/>
                <a:gd name="T38" fmla="*/ 14 w 44"/>
                <a:gd name="T39" fmla="*/ 2 h 43"/>
                <a:gd name="T40" fmla="*/ 21 w 44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3">
                  <a:moveTo>
                    <a:pt x="21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38" y="10"/>
                  </a:lnTo>
                  <a:lnTo>
                    <a:pt x="42" y="16"/>
                  </a:lnTo>
                  <a:lnTo>
                    <a:pt x="44" y="23"/>
                  </a:lnTo>
                  <a:lnTo>
                    <a:pt x="42" y="30"/>
                  </a:lnTo>
                  <a:lnTo>
                    <a:pt x="38" y="35"/>
                  </a:lnTo>
                  <a:lnTo>
                    <a:pt x="33" y="40"/>
                  </a:lnTo>
                  <a:lnTo>
                    <a:pt x="28" y="42"/>
                  </a:lnTo>
                  <a:lnTo>
                    <a:pt x="21" y="43"/>
                  </a:lnTo>
                  <a:lnTo>
                    <a:pt x="14" y="42"/>
                  </a:lnTo>
                  <a:lnTo>
                    <a:pt x="9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3" y="9"/>
                  </a:lnTo>
                  <a:lnTo>
                    <a:pt x="9" y="5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4114" y="3328"/>
              <a:ext cx="33" cy="33"/>
            </a:xfrm>
            <a:custGeom>
              <a:avLst/>
              <a:gdLst>
                <a:gd name="T0" fmla="*/ 33 w 66"/>
                <a:gd name="T1" fmla="*/ 11 h 67"/>
                <a:gd name="T2" fmla="*/ 26 w 66"/>
                <a:gd name="T3" fmla="*/ 13 h 67"/>
                <a:gd name="T4" fmla="*/ 21 w 66"/>
                <a:gd name="T5" fmla="*/ 16 h 67"/>
                <a:gd name="T6" fmla="*/ 15 w 66"/>
                <a:gd name="T7" fmla="*/ 20 h 67"/>
                <a:gd name="T8" fmla="*/ 14 w 66"/>
                <a:gd name="T9" fmla="*/ 27 h 67"/>
                <a:gd name="T10" fmla="*/ 12 w 66"/>
                <a:gd name="T11" fmla="*/ 34 h 67"/>
                <a:gd name="T12" fmla="*/ 14 w 66"/>
                <a:gd name="T13" fmla="*/ 41 h 67"/>
                <a:gd name="T14" fmla="*/ 15 w 66"/>
                <a:gd name="T15" fmla="*/ 46 h 67"/>
                <a:gd name="T16" fmla="*/ 21 w 66"/>
                <a:gd name="T17" fmla="*/ 51 h 67"/>
                <a:gd name="T18" fmla="*/ 26 w 66"/>
                <a:gd name="T19" fmla="*/ 53 h 67"/>
                <a:gd name="T20" fmla="*/ 33 w 66"/>
                <a:gd name="T21" fmla="*/ 54 h 67"/>
                <a:gd name="T22" fmla="*/ 40 w 66"/>
                <a:gd name="T23" fmla="*/ 53 h 67"/>
                <a:gd name="T24" fmla="*/ 45 w 66"/>
                <a:gd name="T25" fmla="*/ 51 h 67"/>
                <a:gd name="T26" fmla="*/ 50 w 66"/>
                <a:gd name="T27" fmla="*/ 46 h 67"/>
                <a:gd name="T28" fmla="*/ 54 w 66"/>
                <a:gd name="T29" fmla="*/ 41 h 67"/>
                <a:gd name="T30" fmla="*/ 56 w 66"/>
                <a:gd name="T31" fmla="*/ 34 h 67"/>
                <a:gd name="T32" fmla="*/ 54 w 66"/>
                <a:gd name="T33" fmla="*/ 27 h 67"/>
                <a:gd name="T34" fmla="*/ 50 w 66"/>
                <a:gd name="T35" fmla="*/ 21 h 67"/>
                <a:gd name="T36" fmla="*/ 47 w 66"/>
                <a:gd name="T37" fmla="*/ 16 h 67"/>
                <a:gd name="T38" fmla="*/ 40 w 66"/>
                <a:gd name="T39" fmla="*/ 13 h 67"/>
                <a:gd name="T40" fmla="*/ 33 w 66"/>
                <a:gd name="T41" fmla="*/ 11 h 67"/>
                <a:gd name="T42" fmla="*/ 33 w 66"/>
                <a:gd name="T43" fmla="*/ 0 h 67"/>
                <a:gd name="T44" fmla="*/ 50 w 66"/>
                <a:gd name="T45" fmla="*/ 6 h 67"/>
                <a:gd name="T46" fmla="*/ 63 w 66"/>
                <a:gd name="T47" fmla="*/ 16 h 67"/>
                <a:gd name="T48" fmla="*/ 66 w 66"/>
                <a:gd name="T49" fmla="*/ 34 h 67"/>
                <a:gd name="T50" fmla="*/ 61 w 66"/>
                <a:gd name="T51" fmla="*/ 49 h 67"/>
                <a:gd name="T52" fmla="*/ 50 w 66"/>
                <a:gd name="T53" fmla="*/ 61 h 67"/>
                <a:gd name="T54" fmla="*/ 33 w 66"/>
                <a:gd name="T55" fmla="*/ 67 h 67"/>
                <a:gd name="T56" fmla="*/ 17 w 66"/>
                <a:gd name="T57" fmla="*/ 61 h 67"/>
                <a:gd name="T58" fmla="*/ 5 w 66"/>
                <a:gd name="T59" fmla="*/ 49 h 67"/>
                <a:gd name="T60" fmla="*/ 0 w 66"/>
                <a:gd name="T61" fmla="*/ 34 h 67"/>
                <a:gd name="T62" fmla="*/ 5 w 66"/>
                <a:gd name="T63" fmla="*/ 16 h 67"/>
                <a:gd name="T64" fmla="*/ 17 w 66"/>
                <a:gd name="T65" fmla="*/ 4 h 67"/>
                <a:gd name="T66" fmla="*/ 33 w 66"/>
                <a:gd name="T6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7">
                  <a:moveTo>
                    <a:pt x="33" y="11"/>
                  </a:moveTo>
                  <a:lnTo>
                    <a:pt x="26" y="13"/>
                  </a:lnTo>
                  <a:lnTo>
                    <a:pt x="21" y="16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2" y="34"/>
                  </a:lnTo>
                  <a:lnTo>
                    <a:pt x="14" y="41"/>
                  </a:lnTo>
                  <a:lnTo>
                    <a:pt x="15" y="46"/>
                  </a:lnTo>
                  <a:lnTo>
                    <a:pt x="21" y="51"/>
                  </a:lnTo>
                  <a:lnTo>
                    <a:pt x="26" y="53"/>
                  </a:lnTo>
                  <a:lnTo>
                    <a:pt x="33" y="54"/>
                  </a:lnTo>
                  <a:lnTo>
                    <a:pt x="40" y="53"/>
                  </a:lnTo>
                  <a:lnTo>
                    <a:pt x="45" y="51"/>
                  </a:lnTo>
                  <a:lnTo>
                    <a:pt x="50" y="46"/>
                  </a:lnTo>
                  <a:lnTo>
                    <a:pt x="54" y="41"/>
                  </a:lnTo>
                  <a:lnTo>
                    <a:pt x="56" y="34"/>
                  </a:lnTo>
                  <a:lnTo>
                    <a:pt x="54" y="27"/>
                  </a:lnTo>
                  <a:lnTo>
                    <a:pt x="50" y="21"/>
                  </a:lnTo>
                  <a:lnTo>
                    <a:pt x="47" y="16"/>
                  </a:lnTo>
                  <a:lnTo>
                    <a:pt x="40" y="13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50" y="6"/>
                  </a:lnTo>
                  <a:lnTo>
                    <a:pt x="63" y="16"/>
                  </a:lnTo>
                  <a:lnTo>
                    <a:pt x="66" y="34"/>
                  </a:lnTo>
                  <a:lnTo>
                    <a:pt x="61" y="49"/>
                  </a:lnTo>
                  <a:lnTo>
                    <a:pt x="50" y="61"/>
                  </a:lnTo>
                  <a:lnTo>
                    <a:pt x="33" y="67"/>
                  </a:lnTo>
                  <a:lnTo>
                    <a:pt x="17" y="61"/>
                  </a:lnTo>
                  <a:lnTo>
                    <a:pt x="5" y="49"/>
                  </a:lnTo>
                  <a:lnTo>
                    <a:pt x="0" y="34"/>
                  </a:lnTo>
                  <a:lnTo>
                    <a:pt x="5" y="16"/>
                  </a:lnTo>
                  <a:lnTo>
                    <a:pt x="17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4262" y="2861"/>
              <a:ext cx="27" cy="27"/>
            </a:xfrm>
            <a:custGeom>
              <a:avLst/>
              <a:gdLst>
                <a:gd name="T0" fmla="*/ 27 w 55"/>
                <a:gd name="T1" fmla="*/ 0 h 54"/>
                <a:gd name="T2" fmla="*/ 35 w 55"/>
                <a:gd name="T3" fmla="*/ 2 h 54"/>
                <a:gd name="T4" fmla="*/ 41 w 55"/>
                <a:gd name="T5" fmla="*/ 4 h 54"/>
                <a:gd name="T6" fmla="*/ 46 w 55"/>
                <a:gd name="T7" fmla="*/ 9 h 54"/>
                <a:gd name="T8" fmla="*/ 51 w 55"/>
                <a:gd name="T9" fmla="*/ 14 h 54"/>
                <a:gd name="T10" fmla="*/ 53 w 55"/>
                <a:gd name="T11" fmla="*/ 21 h 54"/>
                <a:gd name="T12" fmla="*/ 55 w 55"/>
                <a:gd name="T13" fmla="*/ 28 h 54"/>
                <a:gd name="T14" fmla="*/ 53 w 55"/>
                <a:gd name="T15" fmla="*/ 35 h 54"/>
                <a:gd name="T16" fmla="*/ 51 w 55"/>
                <a:gd name="T17" fmla="*/ 42 h 54"/>
                <a:gd name="T18" fmla="*/ 46 w 55"/>
                <a:gd name="T19" fmla="*/ 47 h 54"/>
                <a:gd name="T20" fmla="*/ 41 w 55"/>
                <a:gd name="T21" fmla="*/ 51 h 54"/>
                <a:gd name="T22" fmla="*/ 34 w 55"/>
                <a:gd name="T23" fmla="*/ 54 h 54"/>
                <a:gd name="T24" fmla="*/ 27 w 55"/>
                <a:gd name="T25" fmla="*/ 54 h 54"/>
                <a:gd name="T26" fmla="*/ 20 w 55"/>
                <a:gd name="T27" fmla="*/ 53 h 54"/>
                <a:gd name="T28" fmla="*/ 14 w 55"/>
                <a:gd name="T29" fmla="*/ 51 h 54"/>
                <a:gd name="T30" fmla="*/ 7 w 55"/>
                <a:gd name="T31" fmla="*/ 47 h 54"/>
                <a:gd name="T32" fmla="*/ 4 w 55"/>
                <a:gd name="T33" fmla="*/ 41 h 54"/>
                <a:gd name="T34" fmla="*/ 2 w 55"/>
                <a:gd name="T35" fmla="*/ 35 h 54"/>
                <a:gd name="T36" fmla="*/ 0 w 55"/>
                <a:gd name="T37" fmla="*/ 28 h 54"/>
                <a:gd name="T38" fmla="*/ 2 w 55"/>
                <a:gd name="T39" fmla="*/ 21 h 54"/>
                <a:gd name="T40" fmla="*/ 4 w 55"/>
                <a:gd name="T41" fmla="*/ 14 h 54"/>
                <a:gd name="T42" fmla="*/ 9 w 55"/>
                <a:gd name="T43" fmla="*/ 9 h 54"/>
                <a:gd name="T44" fmla="*/ 14 w 55"/>
                <a:gd name="T45" fmla="*/ 4 h 54"/>
                <a:gd name="T46" fmla="*/ 20 w 55"/>
                <a:gd name="T47" fmla="*/ 2 h 54"/>
                <a:gd name="T48" fmla="*/ 27 w 55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35" y="2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1" y="14"/>
                  </a:lnTo>
                  <a:lnTo>
                    <a:pt x="53" y="21"/>
                  </a:lnTo>
                  <a:lnTo>
                    <a:pt x="55" y="28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46" y="47"/>
                  </a:lnTo>
                  <a:lnTo>
                    <a:pt x="41" y="51"/>
                  </a:lnTo>
                  <a:lnTo>
                    <a:pt x="34" y="54"/>
                  </a:lnTo>
                  <a:lnTo>
                    <a:pt x="27" y="54"/>
                  </a:lnTo>
                  <a:lnTo>
                    <a:pt x="20" y="53"/>
                  </a:lnTo>
                  <a:lnTo>
                    <a:pt x="14" y="51"/>
                  </a:lnTo>
                  <a:lnTo>
                    <a:pt x="7" y="47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7"/>
            <p:cNvSpPr>
              <a:spLocks noEditPoints="1"/>
            </p:cNvSpPr>
            <p:nvPr/>
          </p:nvSpPr>
          <p:spPr bwMode="auto">
            <a:xfrm>
              <a:off x="4257" y="2856"/>
              <a:ext cx="37" cy="38"/>
            </a:xfrm>
            <a:custGeom>
              <a:avLst/>
              <a:gdLst>
                <a:gd name="T0" fmla="*/ 37 w 75"/>
                <a:gd name="T1" fmla="*/ 10 h 77"/>
                <a:gd name="T2" fmla="*/ 30 w 75"/>
                <a:gd name="T3" fmla="*/ 12 h 77"/>
                <a:gd name="T4" fmla="*/ 24 w 75"/>
                <a:gd name="T5" fmla="*/ 14 h 77"/>
                <a:gd name="T6" fmla="*/ 19 w 75"/>
                <a:gd name="T7" fmla="*/ 19 h 77"/>
                <a:gd name="T8" fmla="*/ 14 w 75"/>
                <a:gd name="T9" fmla="*/ 24 h 77"/>
                <a:gd name="T10" fmla="*/ 12 w 75"/>
                <a:gd name="T11" fmla="*/ 31 h 77"/>
                <a:gd name="T12" fmla="*/ 10 w 75"/>
                <a:gd name="T13" fmla="*/ 38 h 77"/>
                <a:gd name="T14" fmla="*/ 12 w 75"/>
                <a:gd name="T15" fmla="*/ 45 h 77"/>
                <a:gd name="T16" fmla="*/ 14 w 75"/>
                <a:gd name="T17" fmla="*/ 51 h 77"/>
                <a:gd name="T18" fmla="*/ 17 w 75"/>
                <a:gd name="T19" fmla="*/ 57 h 77"/>
                <a:gd name="T20" fmla="*/ 24 w 75"/>
                <a:gd name="T21" fmla="*/ 61 h 77"/>
                <a:gd name="T22" fmla="*/ 30 w 75"/>
                <a:gd name="T23" fmla="*/ 63 h 77"/>
                <a:gd name="T24" fmla="*/ 37 w 75"/>
                <a:gd name="T25" fmla="*/ 64 h 77"/>
                <a:gd name="T26" fmla="*/ 44 w 75"/>
                <a:gd name="T27" fmla="*/ 64 h 77"/>
                <a:gd name="T28" fmla="*/ 51 w 75"/>
                <a:gd name="T29" fmla="*/ 61 h 77"/>
                <a:gd name="T30" fmla="*/ 56 w 75"/>
                <a:gd name="T31" fmla="*/ 57 h 77"/>
                <a:gd name="T32" fmla="*/ 61 w 75"/>
                <a:gd name="T33" fmla="*/ 52 h 77"/>
                <a:gd name="T34" fmla="*/ 63 w 75"/>
                <a:gd name="T35" fmla="*/ 45 h 77"/>
                <a:gd name="T36" fmla="*/ 65 w 75"/>
                <a:gd name="T37" fmla="*/ 38 h 77"/>
                <a:gd name="T38" fmla="*/ 63 w 75"/>
                <a:gd name="T39" fmla="*/ 31 h 77"/>
                <a:gd name="T40" fmla="*/ 61 w 75"/>
                <a:gd name="T41" fmla="*/ 24 h 77"/>
                <a:gd name="T42" fmla="*/ 56 w 75"/>
                <a:gd name="T43" fmla="*/ 19 h 77"/>
                <a:gd name="T44" fmla="*/ 51 w 75"/>
                <a:gd name="T45" fmla="*/ 14 h 77"/>
                <a:gd name="T46" fmla="*/ 45 w 75"/>
                <a:gd name="T47" fmla="*/ 12 h 77"/>
                <a:gd name="T48" fmla="*/ 37 w 75"/>
                <a:gd name="T49" fmla="*/ 10 h 77"/>
                <a:gd name="T50" fmla="*/ 37 w 75"/>
                <a:gd name="T51" fmla="*/ 0 h 77"/>
                <a:gd name="T52" fmla="*/ 52 w 75"/>
                <a:gd name="T53" fmla="*/ 3 h 77"/>
                <a:gd name="T54" fmla="*/ 65 w 75"/>
                <a:gd name="T55" fmla="*/ 10 h 77"/>
                <a:gd name="T56" fmla="*/ 73 w 75"/>
                <a:gd name="T57" fmla="*/ 23 h 77"/>
                <a:gd name="T58" fmla="*/ 75 w 75"/>
                <a:gd name="T59" fmla="*/ 38 h 77"/>
                <a:gd name="T60" fmla="*/ 71 w 75"/>
                <a:gd name="T61" fmla="*/ 52 h 77"/>
                <a:gd name="T62" fmla="*/ 65 w 75"/>
                <a:gd name="T63" fmla="*/ 64 h 77"/>
                <a:gd name="T64" fmla="*/ 52 w 75"/>
                <a:gd name="T65" fmla="*/ 73 h 77"/>
                <a:gd name="T66" fmla="*/ 37 w 75"/>
                <a:gd name="T67" fmla="*/ 77 h 77"/>
                <a:gd name="T68" fmla="*/ 23 w 75"/>
                <a:gd name="T69" fmla="*/ 73 h 77"/>
                <a:gd name="T70" fmla="*/ 10 w 75"/>
                <a:gd name="T71" fmla="*/ 64 h 77"/>
                <a:gd name="T72" fmla="*/ 2 w 75"/>
                <a:gd name="T73" fmla="*/ 52 h 77"/>
                <a:gd name="T74" fmla="*/ 0 w 75"/>
                <a:gd name="T75" fmla="*/ 38 h 77"/>
                <a:gd name="T76" fmla="*/ 2 w 75"/>
                <a:gd name="T77" fmla="*/ 23 h 77"/>
                <a:gd name="T78" fmla="*/ 10 w 75"/>
                <a:gd name="T79" fmla="*/ 10 h 77"/>
                <a:gd name="T80" fmla="*/ 23 w 75"/>
                <a:gd name="T81" fmla="*/ 3 h 77"/>
                <a:gd name="T82" fmla="*/ 37 w 75"/>
                <a:gd name="T8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" h="77">
                  <a:moveTo>
                    <a:pt x="37" y="10"/>
                  </a:moveTo>
                  <a:lnTo>
                    <a:pt x="30" y="12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2" y="31"/>
                  </a:lnTo>
                  <a:lnTo>
                    <a:pt x="10" y="38"/>
                  </a:lnTo>
                  <a:lnTo>
                    <a:pt x="12" y="45"/>
                  </a:lnTo>
                  <a:lnTo>
                    <a:pt x="14" y="51"/>
                  </a:lnTo>
                  <a:lnTo>
                    <a:pt x="17" y="57"/>
                  </a:lnTo>
                  <a:lnTo>
                    <a:pt x="24" y="61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4" y="64"/>
                  </a:lnTo>
                  <a:lnTo>
                    <a:pt x="51" y="61"/>
                  </a:lnTo>
                  <a:lnTo>
                    <a:pt x="56" y="57"/>
                  </a:lnTo>
                  <a:lnTo>
                    <a:pt x="61" y="52"/>
                  </a:lnTo>
                  <a:lnTo>
                    <a:pt x="63" y="45"/>
                  </a:lnTo>
                  <a:lnTo>
                    <a:pt x="65" y="38"/>
                  </a:lnTo>
                  <a:lnTo>
                    <a:pt x="63" y="31"/>
                  </a:lnTo>
                  <a:lnTo>
                    <a:pt x="61" y="24"/>
                  </a:lnTo>
                  <a:lnTo>
                    <a:pt x="56" y="19"/>
                  </a:lnTo>
                  <a:lnTo>
                    <a:pt x="51" y="14"/>
                  </a:lnTo>
                  <a:lnTo>
                    <a:pt x="45" y="12"/>
                  </a:lnTo>
                  <a:lnTo>
                    <a:pt x="37" y="10"/>
                  </a:lnTo>
                  <a:close/>
                  <a:moveTo>
                    <a:pt x="37" y="0"/>
                  </a:moveTo>
                  <a:lnTo>
                    <a:pt x="52" y="3"/>
                  </a:lnTo>
                  <a:lnTo>
                    <a:pt x="65" y="10"/>
                  </a:lnTo>
                  <a:lnTo>
                    <a:pt x="73" y="23"/>
                  </a:lnTo>
                  <a:lnTo>
                    <a:pt x="75" y="38"/>
                  </a:lnTo>
                  <a:lnTo>
                    <a:pt x="71" y="52"/>
                  </a:lnTo>
                  <a:lnTo>
                    <a:pt x="65" y="64"/>
                  </a:lnTo>
                  <a:lnTo>
                    <a:pt x="52" y="73"/>
                  </a:lnTo>
                  <a:lnTo>
                    <a:pt x="37" y="77"/>
                  </a:lnTo>
                  <a:lnTo>
                    <a:pt x="23" y="73"/>
                  </a:lnTo>
                  <a:lnTo>
                    <a:pt x="10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0" y="10"/>
                  </a:lnTo>
                  <a:lnTo>
                    <a:pt x="23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8" name="Group 7"/>
          <p:cNvGrpSpPr>
            <a:grpSpLocks noChangeAspect="1"/>
          </p:cNvGrpSpPr>
          <p:nvPr userDrawn="1"/>
        </p:nvGrpSpPr>
        <p:grpSpPr bwMode="auto">
          <a:xfrm rot="9819983">
            <a:off x="-1310969" y="-2426345"/>
            <a:ext cx="5817225" cy="5545136"/>
            <a:chOff x="1697" y="902"/>
            <a:chExt cx="2758" cy="2629"/>
          </a:xfrm>
        </p:grpSpPr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4113" y="922"/>
              <a:ext cx="341" cy="273"/>
            </a:xfrm>
            <a:custGeom>
              <a:avLst/>
              <a:gdLst>
                <a:gd name="T0" fmla="*/ 190 w 682"/>
                <a:gd name="T1" fmla="*/ 0 h 547"/>
                <a:gd name="T2" fmla="*/ 192 w 682"/>
                <a:gd name="T3" fmla="*/ 0 h 547"/>
                <a:gd name="T4" fmla="*/ 682 w 682"/>
                <a:gd name="T5" fmla="*/ 362 h 547"/>
                <a:gd name="T6" fmla="*/ 682 w 682"/>
                <a:gd name="T7" fmla="*/ 369 h 547"/>
                <a:gd name="T8" fmla="*/ 190 w 682"/>
                <a:gd name="T9" fmla="*/ 7 h 547"/>
                <a:gd name="T10" fmla="*/ 9 w 682"/>
                <a:gd name="T11" fmla="*/ 170 h 547"/>
                <a:gd name="T12" fmla="*/ 681 w 682"/>
                <a:gd name="T13" fmla="*/ 541 h 547"/>
                <a:gd name="T14" fmla="*/ 681 w 682"/>
                <a:gd name="T15" fmla="*/ 547 h 547"/>
                <a:gd name="T16" fmla="*/ 2 w 682"/>
                <a:gd name="T17" fmla="*/ 173 h 547"/>
                <a:gd name="T18" fmla="*/ 2 w 682"/>
                <a:gd name="T19" fmla="*/ 171 h 547"/>
                <a:gd name="T20" fmla="*/ 0 w 682"/>
                <a:gd name="T21" fmla="*/ 170 h 547"/>
                <a:gd name="T22" fmla="*/ 2 w 682"/>
                <a:gd name="T23" fmla="*/ 170 h 547"/>
                <a:gd name="T24" fmla="*/ 2 w 682"/>
                <a:gd name="T25" fmla="*/ 168 h 547"/>
                <a:gd name="T26" fmla="*/ 188 w 682"/>
                <a:gd name="T27" fmla="*/ 0 h 547"/>
                <a:gd name="T28" fmla="*/ 190 w 682"/>
                <a:gd name="T2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547">
                  <a:moveTo>
                    <a:pt x="190" y="0"/>
                  </a:moveTo>
                  <a:lnTo>
                    <a:pt x="192" y="0"/>
                  </a:lnTo>
                  <a:lnTo>
                    <a:pt x="682" y="362"/>
                  </a:lnTo>
                  <a:lnTo>
                    <a:pt x="682" y="369"/>
                  </a:lnTo>
                  <a:lnTo>
                    <a:pt x="190" y="7"/>
                  </a:lnTo>
                  <a:lnTo>
                    <a:pt x="9" y="170"/>
                  </a:lnTo>
                  <a:lnTo>
                    <a:pt x="681" y="541"/>
                  </a:lnTo>
                  <a:lnTo>
                    <a:pt x="681" y="547"/>
                  </a:lnTo>
                  <a:lnTo>
                    <a:pt x="2" y="173"/>
                  </a:lnTo>
                  <a:lnTo>
                    <a:pt x="2" y="171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188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4113" y="1005"/>
              <a:ext cx="340" cy="446"/>
            </a:xfrm>
            <a:custGeom>
              <a:avLst/>
              <a:gdLst>
                <a:gd name="T0" fmla="*/ 3 w 681"/>
                <a:gd name="T1" fmla="*/ 0 h 890"/>
                <a:gd name="T2" fmla="*/ 5 w 681"/>
                <a:gd name="T3" fmla="*/ 0 h 890"/>
                <a:gd name="T4" fmla="*/ 681 w 681"/>
                <a:gd name="T5" fmla="*/ 373 h 890"/>
                <a:gd name="T6" fmla="*/ 681 w 681"/>
                <a:gd name="T7" fmla="*/ 379 h 890"/>
                <a:gd name="T8" fmla="*/ 14 w 681"/>
                <a:gd name="T9" fmla="*/ 10 h 890"/>
                <a:gd name="T10" fmla="*/ 679 w 681"/>
                <a:gd name="T11" fmla="*/ 881 h 890"/>
                <a:gd name="T12" fmla="*/ 679 w 681"/>
                <a:gd name="T13" fmla="*/ 890 h 890"/>
                <a:gd name="T14" fmla="*/ 2 w 681"/>
                <a:gd name="T15" fmla="*/ 3 h 890"/>
                <a:gd name="T16" fmla="*/ 0 w 681"/>
                <a:gd name="T17" fmla="*/ 2 h 890"/>
                <a:gd name="T18" fmla="*/ 2 w 681"/>
                <a:gd name="T19" fmla="*/ 0 h 890"/>
                <a:gd name="T20" fmla="*/ 3 w 681"/>
                <a:gd name="T2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1" h="890">
                  <a:moveTo>
                    <a:pt x="3" y="0"/>
                  </a:moveTo>
                  <a:lnTo>
                    <a:pt x="5" y="0"/>
                  </a:lnTo>
                  <a:lnTo>
                    <a:pt x="681" y="373"/>
                  </a:lnTo>
                  <a:lnTo>
                    <a:pt x="681" y="379"/>
                  </a:lnTo>
                  <a:lnTo>
                    <a:pt x="14" y="10"/>
                  </a:lnTo>
                  <a:lnTo>
                    <a:pt x="679" y="881"/>
                  </a:lnTo>
                  <a:lnTo>
                    <a:pt x="679" y="89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3074" y="3318"/>
              <a:ext cx="507" cy="210"/>
            </a:xfrm>
            <a:custGeom>
              <a:avLst/>
              <a:gdLst>
                <a:gd name="T0" fmla="*/ 920 w 1012"/>
                <a:gd name="T1" fmla="*/ 0 h 421"/>
                <a:gd name="T2" fmla="*/ 921 w 1012"/>
                <a:gd name="T3" fmla="*/ 0 h 421"/>
                <a:gd name="T4" fmla="*/ 923 w 1012"/>
                <a:gd name="T5" fmla="*/ 2 h 421"/>
                <a:gd name="T6" fmla="*/ 1012 w 1012"/>
                <a:gd name="T7" fmla="*/ 421 h 421"/>
                <a:gd name="T8" fmla="*/ 1007 w 1012"/>
                <a:gd name="T9" fmla="*/ 421 h 421"/>
                <a:gd name="T10" fmla="*/ 918 w 1012"/>
                <a:gd name="T11" fmla="*/ 7 h 421"/>
                <a:gd name="T12" fmla="*/ 14 w 1012"/>
                <a:gd name="T13" fmla="*/ 416 h 421"/>
                <a:gd name="T14" fmla="*/ 0 w 1012"/>
                <a:gd name="T15" fmla="*/ 416 h 421"/>
                <a:gd name="T16" fmla="*/ 920 w 1012"/>
                <a:gd name="T1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421">
                  <a:moveTo>
                    <a:pt x="920" y="0"/>
                  </a:moveTo>
                  <a:lnTo>
                    <a:pt x="921" y="0"/>
                  </a:lnTo>
                  <a:lnTo>
                    <a:pt x="923" y="2"/>
                  </a:lnTo>
                  <a:lnTo>
                    <a:pt x="1012" y="421"/>
                  </a:lnTo>
                  <a:lnTo>
                    <a:pt x="1007" y="421"/>
                  </a:lnTo>
                  <a:lnTo>
                    <a:pt x="918" y="7"/>
                  </a:lnTo>
                  <a:lnTo>
                    <a:pt x="14" y="416"/>
                  </a:lnTo>
                  <a:lnTo>
                    <a:pt x="0" y="416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4145" y="3436"/>
              <a:ext cx="297" cy="95"/>
            </a:xfrm>
            <a:custGeom>
              <a:avLst/>
              <a:gdLst>
                <a:gd name="T0" fmla="*/ 593 w 593"/>
                <a:gd name="T1" fmla="*/ 0 h 190"/>
                <a:gd name="T2" fmla="*/ 593 w 593"/>
                <a:gd name="T3" fmla="*/ 7 h 190"/>
                <a:gd name="T4" fmla="*/ 17 w 593"/>
                <a:gd name="T5" fmla="*/ 190 h 190"/>
                <a:gd name="T6" fmla="*/ 0 w 593"/>
                <a:gd name="T7" fmla="*/ 190 h 190"/>
                <a:gd name="T8" fmla="*/ 593 w 593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0">
                  <a:moveTo>
                    <a:pt x="593" y="0"/>
                  </a:moveTo>
                  <a:lnTo>
                    <a:pt x="593" y="7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4206" y="914"/>
              <a:ext cx="249" cy="192"/>
            </a:xfrm>
            <a:custGeom>
              <a:avLst/>
              <a:gdLst>
                <a:gd name="T0" fmla="*/ 497 w 497"/>
                <a:gd name="T1" fmla="*/ 0 h 385"/>
                <a:gd name="T2" fmla="*/ 497 w 497"/>
                <a:gd name="T3" fmla="*/ 6 h 385"/>
                <a:gd name="T4" fmla="*/ 10 w 497"/>
                <a:gd name="T5" fmla="*/ 21 h 385"/>
                <a:gd name="T6" fmla="*/ 495 w 497"/>
                <a:gd name="T7" fmla="*/ 378 h 385"/>
                <a:gd name="T8" fmla="*/ 495 w 497"/>
                <a:gd name="T9" fmla="*/ 385 h 385"/>
                <a:gd name="T10" fmla="*/ 1 w 497"/>
                <a:gd name="T11" fmla="*/ 21 h 385"/>
                <a:gd name="T12" fmla="*/ 0 w 497"/>
                <a:gd name="T13" fmla="*/ 20 h 385"/>
                <a:gd name="T14" fmla="*/ 0 w 497"/>
                <a:gd name="T15" fmla="*/ 18 h 385"/>
                <a:gd name="T16" fmla="*/ 1 w 497"/>
                <a:gd name="T17" fmla="*/ 16 h 385"/>
                <a:gd name="T18" fmla="*/ 3 w 497"/>
                <a:gd name="T19" fmla="*/ 16 h 385"/>
                <a:gd name="T20" fmla="*/ 497 w 49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7" h="385">
                  <a:moveTo>
                    <a:pt x="497" y="0"/>
                  </a:moveTo>
                  <a:lnTo>
                    <a:pt x="497" y="6"/>
                  </a:lnTo>
                  <a:lnTo>
                    <a:pt x="10" y="21"/>
                  </a:lnTo>
                  <a:lnTo>
                    <a:pt x="495" y="378"/>
                  </a:lnTo>
                  <a:lnTo>
                    <a:pt x="495" y="385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4116" y="1933"/>
              <a:ext cx="334" cy="186"/>
            </a:xfrm>
            <a:custGeom>
              <a:avLst/>
              <a:gdLst>
                <a:gd name="T0" fmla="*/ 541 w 669"/>
                <a:gd name="T1" fmla="*/ 0 h 371"/>
                <a:gd name="T2" fmla="*/ 543 w 669"/>
                <a:gd name="T3" fmla="*/ 0 h 371"/>
                <a:gd name="T4" fmla="*/ 669 w 669"/>
                <a:gd name="T5" fmla="*/ 97 h 371"/>
                <a:gd name="T6" fmla="*/ 669 w 669"/>
                <a:gd name="T7" fmla="*/ 104 h 371"/>
                <a:gd name="T8" fmla="*/ 541 w 669"/>
                <a:gd name="T9" fmla="*/ 5 h 371"/>
                <a:gd name="T10" fmla="*/ 11 w 669"/>
                <a:gd name="T11" fmla="*/ 326 h 371"/>
                <a:gd name="T12" fmla="*/ 667 w 669"/>
                <a:gd name="T13" fmla="*/ 364 h 371"/>
                <a:gd name="T14" fmla="*/ 667 w 669"/>
                <a:gd name="T15" fmla="*/ 371 h 371"/>
                <a:gd name="T16" fmla="*/ 2 w 669"/>
                <a:gd name="T17" fmla="*/ 331 h 371"/>
                <a:gd name="T18" fmla="*/ 0 w 669"/>
                <a:gd name="T19" fmla="*/ 331 h 371"/>
                <a:gd name="T20" fmla="*/ 0 w 669"/>
                <a:gd name="T21" fmla="*/ 330 h 371"/>
                <a:gd name="T22" fmla="*/ 0 w 669"/>
                <a:gd name="T23" fmla="*/ 328 h 371"/>
                <a:gd name="T24" fmla="*/ 0 w 669"/>
                <a:gd name="T25" fmla="*/ 326 h 371"/>
                <a:gd name="T26" fmla="*/ 540 w 669"/>
                <a:gd name="T27" fmla="*/ 0 h 371"/>
                <a:gd name="T28" fmla="*/ 541 w 669"/>
                <a:gd name="T2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9" h="371">
                  <a:moveTo>
                    <a:pt x="541" y="0"/>
                  </a:moveTo>
                  <a:lnTo>
                    <a:pt x="543" y="0"/>
                  </a:lnTo>
                  <a:lnTo>
                    <a:pt x="669" y="97"/>
                  </a:lnTo>
                  <a:lnTo>
                    <a:pt x="669" y="104"/>
                  </a:lnTo>
                  <a:lnTo>
                    <a:pt x="541" y="5"/>
                  </a:lnTo>
                  <a:lnTo>
                    <a:pt x="11" y="326"/>
                  </a:lnTo>
                  <a:lnTo>
                    <a:pt x="667" y="364"/>
                  </a:lnTo>
                  <a:lnTo>
                    <a:pt x="667" y="371"/>
                  </a:lnTo>
                  <a:lnTo>
                    <a:pt x="2" y="331"/>
                  </a:lnTo>
                  <a:lnTo>
                    <a:pt x="0" y="331"/>
                  </a:lnTo>
                  <a:lnTo>
                    <a:pt x="0" y="330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540" y="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2015" y="3422"/>
              <a:ext cx="71" cy="98"/>
            </a:xfrm>
            <a:custGeom>
              <a:avLst/>
              <a:gdLst>
                <a:gd name="T0" fmla="*/ 117 w 141"/>
                <a:gd name="T1" fmla="*/ 0 h 197"/>
                <a:gd name="T2" fmla="*/ 119 w 141"/>
                <a:gd name="T3" fmla="*/ 2 h 197"/>
                <a:gd name="T4" fmla="*/ 119 w 141"/>
                <a:gd name="T5" fmla="*/ 4 h 197"/>
                <a:gd name="T6" fmla="*/ 141 w 141"/>
                <a:gd name="T7" fmla="*/ 197 h 197"/>
                <a:gd name="T8" fmla="*/ 136 w 141"/>
                <a:gd name="T9" fmla="*/ 197 h 197"/>
                <a:gd name="T10" fmla="*/ 115 w 141"/>
                <a:gd name="T11" fmla="*/ 12 h 197"/>
                <a:gd name="T12" fmla="*/ 7 w 141"/>
                <a:gd name="T13" fmla="*/ 196 h 197"/>
                <a:gd name="T14" fmla="*/ 0 w 141"/>
                <a:gd name="T15" fmla="*/ 196 h 197"/>
                <a:gd name="T16" fmla="*/ 113 w 141"/>
                <a:gd name="T17" fmla="*/ 2 h 197"/>
                <a:gd name="T18" fmla="*/ 115 w 141"/>
                <a:gd name="T19" fmla="*/ 2 h 197"/>
                <a:gd name="T20" fmla="*/ 117 w 141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7">
                  <a:moveTo>
                    <a:pt x="117" y="0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41" y="197"/>
                  </a:lnTo>
                  <a:lnTo>
                    <a:pt x="136" y="197"/>
                  </a:lnTo>
                  <a:lnTo>
                    <a:pt x="115" y="12"/>
                  </a:lnTo>
                  <a:lnTo>
                    <a:pt x="7" y="196"/>
                  </a:lnTo>
                  <a:lnTo>
                    <a:pt x="0" y="196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4145" y="3436"/>
              <a:ext cx="297" cy="95"/>
            </a:xfrm>
            <a:custGeom>
              <a:avLst/>
              <a:gdLst>
                <a:gd name="T0" fmla="*/ 593 w 593"/>
                <a:gd name="T1" fmla="*/ 0 h 190"/>
                <a:gd name="T2" fmla="*/ 593 w 593"/>
                <a:gd name="T3" fmla="*/ 7 h 190"/>
                <a:gd name="T4" fmla="*/ 17 w 593"/>
                <a:gd name="T5" fmla="*/ 190 h 190"/>
                <a:gd name="T6" fmla="*/ 0 w 593"/>
                <a:gd name="T7" fmla="*/ 190 h 190"/>
                <a:gd name="T8" fmla="*/ 593 w 593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0">
                  <a:moveTo>
                    <a:pt x="593" y="0"/>
                  </a:moveTo>
                  <a:lnTo>
                    <a:pt x="593" y="7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4082" y="3343"/>
              <a:ext cx="360" cy="188"/>
            </a:xfrm>
            <a:custGeom>
              <a:avLst/>
              <a:gdLst>
                <a:gd name="T0" fmla="*/ 98 w 719"/>
                <a:gd name="T1" fmla="*/ 0 h 375"/>
                <a:gd name="T2" fmla="*/ 719 w 719"/>
                <a:gd name="T3" fmla="*/ 155 h 375"/>
                <a:gd name="T4" fmla="*/ 719 w 719"/>
                <a:gd name="T5" fmla="*/ 161 h 375"/>
                <a:gd name="T6" fmla="*/ 98 w 719"/>
                <a:gd name="T7" fmla="*/ 7 h 375"/>
                <a:gd name="T8" fmla="*/ 5 w 719"/>
                <a:gd name="T9" fmla="*/ 375 h 375"/>
                <a:gd name="T10" fmla="*/ 0 w 719"/>
                <a:gd name="T11" fmla="*/ 375 h 375"/>
                <a:gd name="T12" fmla="*/ 94 w 719"/>
                <a:gd name="T13" fmla="*/ 2 h 375"/>
                <a:gd name="T14" fmla="*/ 94 w 719"/>
                <a:gd name="T15" fmla="*/ 0 h 375"/>
                <a:gd name="T16" fmla="*/ 98 w 719"/>
                <a:gd name="T1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375">
                  <a:moveTo>
                    <a:pt x="98" y="0"/>
                  </a:moveTo>
                  <a:lnTo>
                    <a:pt x="719" y="155"/>
                  </a:lnTo>
                  <a:lnTo>
                    <a:pt x="719" y="161"/>
                  </a:lnTo>
                  <a:lnTo>
                    <a:pt x="98" y="7"/>
                  </a:lnTo>
                  <a:lnTo>
                    <a:pt x="5" y="375"/>
                  </a:lnTo>
                  <a:lnTo>
                    <a:pt x="0" y="375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4141" y="2722"/>
              <a:ext cx="304" cy="154"/>
            </a:xfrm>
            <a:custGeom>
              <a:avLst/>
              <a:gdLst>
                <a:gd name="T0" fmla="*/ 609 w 609"/>
                <a:gd name="T1" fmla="*/ 0 h 309"/>
                <a:gd name="T2" fmla="*/ 609 w 609"/>
                <a:gd name="T3" fmla="*/ 7 h 309"/>
                <a:gd name="T4" fmla="*/ 12 w 609"/>
                <a:gd name="T5" fmla="*/ 236 h 309"/>
                <a:gd name="T6" fmla="*/ 269 w 609"/>
                <a:gd name="T7" fmla="*/ 304 h 309"/>
                <a:gd name="T8" fmla="*/ 609 w 609"/>
                <a:gd name="T9" fmla="*/ 108 h 309"/>
                <a:gd name="T10" fmla="*/ 609 w 609"/>
                <a:gd name="T11" fmla="*/ 115 h 309"/>
                <a:gd name="T12" fmla="*/ 270 w 609"/>
                <a:gd name="T13" fmla="*/ 309 h 309"/>
                <a:gd name="T14" fmla="*/ 269 w 609"/>
                <a:gd name="T15" fmla="*/ 309 h 309"/>
                <a:gd name="T16" fmla="*/ 269 w 609"/>
                <a:gd name="T17" fmla="*/ 309 h 309"/>
                <a:gd name="T18" fmla="*/ 2 w 609"/>
                <a:gd name="T19" fmla="*/ 237 h 309"/>
                <a:gd name="T20" fmla="*/ 2 w 609"/>
                <a:gd name="T21" fmla="*/ 237 h 309"/>
                <a:gd name="T22" fmla="*/ 0 w 609"/>
                <a:gd name="T23" fmla="*/ 236 h 309"/>
                <a:gd name="T24" fmla="*/ 0 w 609"/>
                <a:gd name="T25" fmla="*/ 234 h 309"/>
                <a:gd name="T26" fmla="*/ 2 w 609"/>
                <a:gd name="T27" fmla="*/ 232 h 309"/>
                <a:gd name="T28" fmla="*/ 609 w 609"/>
                <a:gd name="T2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9" h="309">
                  <a:moveTo>
                    <a:pt x="609" y="0"/>
                  </a:moveTo>
                  <a:lnTo>
                    <a:pt x="609" y="7"/>
                  </a:lnTo>
                  <a:lnTo>
                    <a:pt x="12" y="236"/>
                  </a:lnTo>
                  <a:lnTo>
                    <a:pt x="269" y="304"/>
                  </a:lnTo>
                  <a:lnTo>
                    <a:pt x="609" y="108"/>
                  </a:lnTo>
                  <a:lnTo>
                    <a:pt x="609" y="115"/>
                  </a:lnTo>
                  <a:lnTo>
                    <a:pt x="270" y="309"/>
                  </a:lnTo>
                  <a:lnTo>
                    <a:pt x="269" y="309"/>
                  </a:lnTo>
                  <a:lnTo>
                    <a:pt x="269" y="309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2" y="23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3533" y="3318"/>
              <a:ext cx="179" cy="210"/>
            </a:xfrm>
            <a:custGeom>
              <a:avLst/>
              <a:gdLst>
                <a:gd name="T0" fmla="*/ 2 w 356"/>
                <a:gd name="T1" fmla="*/ 0 h 421"/>
                <a:gd name="T2" fmla="*/ 3 w 356"/>
                <a:gd name="T3" fmla="*/ 0 h 421"/>
                <a:gd name="T4" fmla="*/ 354 w 356"/>
                <a:gd name="T5" fmla="*/ 126 h 421"/>
                <a:gd name="T6" fmla="*/ 356 w 356"/>
                <a:gd name="T7" fmla="*/ 126 h 421"/>
                <a:gd name="T8" fmla="*/ 356 w 356"/>
                <a:gd name="T9" fmla="*/ 130 h 421"/>
                <a:gd name="T10" fmla="*/ 208 w 356"/>
                <a:gd name="T11" fmla="*/ 421 h 421"/>
                <a:gd name="T12" fmla="*/ 201 w 356"/>
                <a:gd name="T13" fmla="*/ 421 h 421"/>
                <a:gd name="T14" fmla="*/ 349 w 356"/>
                <a:gd name="T15" fmla="*/ 130 h 421"/>
                <a:gd name="T16" fmla="*/ 5 w 356"/>
                <a:gd name="T17" fmla="*/ 7 h 421"/>
                <a:gd name="T18" fmla="*/ 94 w 356"/>
                <a:gd name="T19" fmla="*/ 421 h 421"/>
                <a:gd name="T20" fmla="*/ 89 w 356"/>
                <a:gd name="T21" fmla="*/ 421 h 421"/>
                <a:gd name="T22" fmla="*/ 0 w 356"/>
                <a:gd name="T23" fmla="*/ 4 h 421"/>
                <a:gd name="T24" fmla="*/ 0 w 356"/>
                <a:gd name="T25" fmla="*/ 2 h 421"/>
                <a:gd name="T26" fmla="*/ 0 w 356"/>
                <a:gd name="T27" fmla="*/ 0 h 421"/>
                <a:gd name="T28" fmla="*/ 2 w 356"/>
                <a:gd name="T2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421">
                  <a:moveTo>
                    <a:pt x="2" y="0"/>
                  </a:moveTo>
                  <a:lnTo>
                    <a:pt x="3" y="0"/>
                  </a:lnTo>
                  <a:lnTo>
                    <a:pt x="354" y="126"/>
                  </a:lnTo>
                  <a:lnTo>
                    <a:pt x="356" y="126"/>
                  </a:lnTo>
                  <a:lnTo>
                    <a:pt x="356" y="130"/>
                  </a:lnTo>
                  <a:lnTo>
                    <a:pt x="208" y="421"/>
                  </a:lnTo>
                  <a:lnTo>
                    <a:pt x="201" y="421"/>
                  </a:lnTo>
                  <a:lnTo>
                    <a:pt x="349" y="130"/>
                  </a:lnTo>
                  <a:lnTo>
                    <a:pt x="5" y="7"/>
                  </a:lnTo>
                  <a:lnTo>
                    <a:pt x="94" y="421"/>
                  </a:lnTo>
                  <a:lnTo>
                    <a:pt x="89" y="421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3634" y="3380"/>
              <a:ext cx="171" cy="149"/>
            </a:xfrm>
            <a:custGeom>
              <a:avLst/>
              <a:gdLst>
                <a:gd name="T0" fmla="*/ 152 w 342"/>
                <a:gd name="T1" fmla="*/ 0 h 299"/>
                <a:gd name="T2" fmla="*/ 153 w 342"/>
                <a:gd name="T3" fmla="*/ 2 h 299"/>
                <a:gd name="T4" fmla="*/ 155 w 342"/>
                <a:gd name="T5" fmla="*/ 2 h 299"/>
                <a:gd name="T6" fmla="*/ 342 w 342"/>
                <a:gd name="T7" fmla="*/ 299 h 299"/>
                <a:gd name="T8" fmla="*/ 335 w 342"/>
                <a:gd name="T9" fmla="*/ 299 h 299"/>
                <a:gd name="T10" fmla="*/ 153 w 342"/>
                <a:gd name="T11" fmla="*/ 9 h 299"/>
                <a:gd name="T12" fmla="*/ 7 w 342"/>
                <a:gd name="T13" fmla="*/ 297 h 299"/>
                <a:gd name="T14" fmla="*/ 0 w 342"/>
                <a:gd name="T15" fmla="*/ 297 h 299"/>
                <a:gd name="T16" fmla="*/ 150 w 342"/>
                <a:gd name="T17" fmla="*/ 2 h 299"/>
                <a:gd name="T18" fmla="*/ 152 w 342"/>
                <a:gd name="T19" fmla="*/ 2 h 299"/>
                <a:gd name="T20" fmla="*/ 152 w 342"/>
                <a:gd name="T2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99">
                  <a:moveTo>
                    <a:pt x="152" y="0"/>
                  </a:moveTo>
                  <a:lnTo>
                    <a:pt x="153" y="2"/>
                  </a:lnTo>
                  <a:lnTo>
                    <a:pt x="155" y="2"/>
                  </a:lnTo>
                  <a:lnTo>
                    <a:pt x="342" y="299"/>
                  </a:lnTo>
                  <a:lnTo>
                    <a:pt x="335" y="299"/>
                  </a:lnTo>
                  <a:lnTo>
                    <a:pt x="153" y="9"/>
                  </a:lnTo>
                  <a:lnTo>
                    <a:pt x="7" y="297"/>
                  </a:lnTo>
                  <a:lnTo>
                    <a:pt x="0" y="297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3709" y="3380"/>
              <a:ext cx="322" cy="150"/>
            </a:xfrm>
            <a:custGeom>
              <a:avLst/>
              <a:gdLst>
                <a:gd name="T0" fmla="*/ 2 w 644"/>
                <a:gd name="T1" fmla="*/ 0 h 301"/>
                <a:gd name="T2" fmla="*/ 3 w 644"/>
                <a:gd name="T3" fmla="*/ 2 h 301"/>
                <a:gd name="T4" fmla="*/ 644 w 644"/>
                <a:gd name="T5" fmla="*/ 301 h 301"/>
                <a:gd name="T6" fmla="*/ 630 w 644"/>
                <a:gd name="T7" fmla="*/ 301 h 301"/>
                <a:gd name="T8" fmla="*/ 10 w 644"/>
                <a:gd name="T9" fmla="*/ 11 h 301"/>
                <a:gd name="T10" fmla="*/ 192 w 644"/>
                <a:gd name="T11" fmla="*/ 299 h 301"/>
                <a:gd name="T12" fmla="*/ 185 w 644"/>
                <a:gd name="T13" fmla="*/ 299 h 301"/>
                <a:gd name="T14" fmla="*/ 0 w 644"/>
                <a:gd name="T15" fmla="*/ 6 h 301"/>
                <a:gd name="T16" fmla="*/ 0 w 644"/>
                <a:gd name="T17" fmla="*/ 4 h 301"/>
                <a:gd name="T18" fmla="*/ 0 w 644"/>
                <a:gd name="T19" fmla="*/ 2 h 301"/>
                <a:gd name="T20" fmla="*/ 2 w 644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4" h="301">
                  <a:moveTo>
                    <a:pt x="2" y="0"/>
                  </a:moveTo>
                  <a:lnTo>
                    <a:pt x="3" y="2"/>
                  </a:lnTo>
                  <a:lnTo>
                    <a:pt x="644" y="301"/>
                  </a:lnTo>
                  <a:lnTo>
                    <a:pt x="630" y="301"/>
                  </a:lnTo>
                  <a:lnTo>
                    <a:pt x="10" y="11"/>
                  </a:lnTo>
                  <a:lnTo>
                    <a:pt x="192" y="299"/>
                  </a:lnTo>
                  <a:lnTo>
                    <a:pt x="185" y="29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22"/>
            <p:cNvSpPr>
              <a:spLocks/>
            </p:cNvSpPr>
            <p:nvPr/>
          </p:nvSpPr>
          <p:spPr bwMode="auto">
            <a:xfrm>
              <a:off x="3709" y="3343"/>
              <a:ext cx="423" cy="188"/>
            </a:xfrm>
            <a:custGeom>
              <a:avLst/>
              <a:gdLst>
                <a:gd name="T0" fmla="*/ 843 w 846"/>
                <a:gd name="T1" fmla="*/ 0 h 375"/>
                <a:gd name="T2" fmla="*/ 845 w 846"/>
                <a:gd name="T3" fmla="*/ 0 h 375"/>
                <a:gd name="T4" fmla="*/ 845 w 846"/>
                <a:gd name="T5" fmla="*/ 2 h 375"/>
                <a:gd name="T6" fmla="*/ 846 w 846"/>
                <a:gd name="T7" fmla="*/ 2 h 375"/>
                <a:gd name="T8" fmla="*/ 846 w 846"/>
                <a:gd name="T9" fmla="*/ 4 h 375"/>
                <a:gd name="T10" fmla="*/ 752 w 846"/>
                <a:gd name="T11" fmla="*/ 375 h 375"/>
                <a:gd name="T12" fmla="*/ 747 w 846"/>
                <a:gd name="T13" fmla="*/ 375 h 375"/>
                <a:gd name="T14" fmla="*/ 839 w 846"/>
                <a:gd name="T15" fmla="*/ 7 h 375"/>
                <a:gd name="T16" fmla="*/ 14 w 846"/>
                <a:gd name="T17" fmla="*/ 79 h 375"/>
                <a:gd name="T18" fmla="*/ 644 w 846"/>
                <a:gd name="T19" fmla="*/ 374 h 375"/>
                <a:gd name="T20" fmla="*/ 630 w 846"/>
                <a:gd name="T21" fmla="*/ 374 h 375"/>
                <a:gd name="T22" fmla="*/ 2 w 846"/>
                <a:gd name="T23" fmla="*/ 80 h 375"/>
                <a:gd name="T24" fmla="*/ 0 w 846"/>
                <a:gd name="T25" fmla="*/ 79 h 375"/>
                <a:gd name="T26" fmla="*/ 0 w 846"/>
                <a:gd name="T27" fmla="*/ 77 h 375"/>
                <a:gd name="T28" fmla="*/ 0 w 846"/>
                <a:gd name="T29" fmla="*/ 75 h 375"/>
                <a:gd name="T30" fmla="*/ 2 w 846"/>
                <a:gd name="T31" fmla="*/ 73 h 375"/>
                <a:gd name="T32" fmla="*/ 843 w 846"/>
                <a:gd name="T3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375">
                  <a:moveTo>
                    <a:pt x="843" y="0"/>
                  </a:moveTo>
                  <a:lnTo>
                    <a:pt x="845" y="0"/>
                  </a:lnTo>
                  <a:lnTo>
                    <a:pt x="845" y="2"/>
                  </a:lnTo>
                  <a:lnTo>
                    <a:pt x="846" y="2"/>
                  </a:lnTo>
                  <a:lnTo>
                    <a:pt x="846" y="4"/>
                  </a:lnTo>
                  <a:lnTo>
                    <a:pt x="752" y="375"/>
                  </a:lnTo>
                  <a:lnTo>
                    <a:pt x="747" y="375"/>
                  </a:lnTo>
                  <a:lnTo>
                    <a:pt x="839" y="7"/>
                  </a:lnTo>
                  <a:lnTo>
                    <a:pt x="14" y="79"/>
                  </a:lnTo>
                  <a:lnTo>
                    <a:pt x="644" y="374"/>
                  </a:lnTo>
                  <a:lnTo>
                    <a:pt x="630" y="374"/>
                  </a:lnTo>
                  <a:lnTo>
                    <a:pt x="2" y="80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3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23"/>
            <p:cNvSpPr>
              <a:spLocks/>
            </p:cNvSpPr>
            <p:nvPr/>
          </p:nvSpPr>
          <p:spPr bwMode="auto">
            <a:xfrm>
              <a:off x="2072" y="3422"/>
              <a:ext cx="154" cy="99"/>
            </a:xfrm>
            <a:custGeom>
              <a:avLst/>
              <a:gdLst>
                <a:gd name="T0" fmla="*/ 4 w 309"/>
                <a:gd name="T1" fmla="*/ 0 h 199"/>
                <a:gd name="T2" fmla="*/ 4 w 309"/>
                <a:gd name="T3" fmla="*/ 2 h 199"/>
                <a:gd name="T4" fmla="*/ 309 w 309"/>
                <a:gd name="T5" fmla="*/ 199 h 199"/>
                <a:gd name="T6" fmla="*/ 299 w 309"/>
                <a:gd name="T7" fmla="*/ 199 h 199"/>
                <a:gd name="T8" fmla="*/ 7 w 309"/>
                <a:gd name="T9" fmla="*/ 9 h 199"/>
                <a:gd name="T10" fmla="*/ 28 w 309"/>
                <a:gd name="T11" fmla="*/ 197 h 199"/>
                <a:gd name="T12" fmla="*/ 23 w 309"/>
                <a:gd name="T13" fmla="*/ 197 h 199"/>
                <a:gd name="T14" fmla="*/ 0 w 309"/>
                <a:gd name="T15" fmla="*/ 4 h 199"/>
                <a:gd name="T16" fmla="*/ 0 w 309"/>
                <a:gd name="T17" fmla="*/ 2 h 199"/>
                <a:gd name="T18" fmla="*/ 2 w 309"/>
                <a:gd name="T19" fmla="*/ 2 h 199"/>
                <a:gd name="T20" fmla="*/ 4 w 309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99">
                  <a:moveTo>
                    <a:pt x="4" y="0"/>
                  </a:moveTo>
                  <a:lnTo>
                    <a:pt x="4" y="2"/>
                  </a:lnTo>
                  <a:lnTo>
                    <a:pt x="309" y="199"/>
                  </a:lnTo>
                  <a:lnTo>
                    <a:pt x="299" y="199"/>
                  </a:lnTo>
                  <a:lnTo>
                    <a:pt x="7" y="9"/>
                  </a:lnTo>
                  <a:lnTo>
                    <a:pt x="28" y="197"/>
                  </a:lnTo>
                  <a:lnTo>
                    <a:pt x="23" y="19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24"/>
            <p:cNvSpPr>
              <a:spLocks noEditPoints="1"/>
            </p:cNvSpPr>
            <p:nvPr/>
          </p:nvSpPr>
          <p:spPr bwMode="auto">
            <a:xfrm>
              <a:off x="3004" y="2457"/>
              <a:ext cx="360" cy="114"/>
            </a:xfrm>
            <a:custGeom>
              <a:avLst/>
              <a:gdLst>
                <a:gd name="T0" fmla="*/ 692 w 721"/>
                <a:gd name="T1" fmla="*/ 9 h 229"/>
                <a:gd name="T2" fmla="*/ 7 w 721"/>
                <a:gd name="T3" fmla="*/ 87 h 229"/>
                <a:gd name="T4" fmla="*/ 35 w 721"/>
                <a:gd name="T5" fmla="*/ 222 h 229"/>
                <a:gd name="T6" fmla="*/ 692 w 721"/>
                <a:gd name="T7" fmla="*/ 9 h 229"/>
                <a:gd name="T8" fmla="*/ 718 w 721"/>
                <a:gd name="T9" fmla="*/ 0 h 229"/>
                <a:gd name="T10" fmla="*/ 721 w 721"/>
                <a:gd name="T11" fmla="*/ 0 h 229"/>
                <a:gd name="T12" fmla="*/ 721 w 721"/>
                <a:gd name="T13" fmla="*/ 2 h 229"/>
                <a:gd name="T14" fmla="*/ 721 w 721"/>
                <a:gd name="T15" fmla="*/ 4 h 229"/>
                <a:gd name="T16" fmla="*/ 720 w 721"/>
                <a:gd name="T17" fmla="*/ 5 h 229"/>
                <a:gd name="T18" fmla="*/ 34 w 721"/>
                <a:gd name="T19" fmla="*/ 229 h 229"/>
                <a:gd name="T20" fmla="*/ 34 w 721"/>
                <a:gd name="T21" fmla="*/ 229 h 229"/>
                <a:gd name="T22" fmla="*/ 32 w 721"/>
                <a:gd name="T23" fmla="*/ 229 h 229"/>
                <a:gd name="T24" fmla="*/ 30 w 721"/>
                <a:gd name="T25" fmla="*/ 225 h 229"/>
                <a:gd name="T26" fmla="*/ 0 w 721"/>
                <a:gd name="T27" fmla="*/ 86 h 229"/>
                <a:gd name="T28" fmla="*/ 2 w 721"/>
                <a:gd name="T29" fmla="*/ 84 h 229"/>
                <a:gd name="T30" fmla="*/ 4 w 721"/>
                <a:gd name="T31" fmla="*/ 82 h 229"/>
                <a:gd name="T32" fmla="*/ 718 w 721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1" h="229">
                  <a:moveTo>
                    <a:pt x="692" y="9"/>
                  </a:moveTo>
                  <a:lnTo>
                    <a:pt x="7" y="87"/>
                  </a:lnTo>
                  <a:lnTo>
                    <a:pt x="35" y="222"/>
                  </a:lnTo>
                  <a:lnTo>
                    <a:pt x="692" y="9"/>
                  </a:lnTo>
                  <a:close/>
                  <a:moveTo>
                    <a:pt x="718" y="0"/>
                  </a:moveTo>
                  <a:lnTo>
                    <a:pt x="721" y="0"/>
                  </a:lnTo>
                  <a:lnTo>
                    <a:pt x="721" y="2"/>
                  </a:lnTo>
                  <a:lnTo>
                    <a:pt x="721" y="4"/>
                  </a:lnTo>
                  <a:lnTo>
                    <a:pt x="720" y="5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2" y="229"/>
                  </a:lnTo>
                  <a:lnTo>
                    <a:pt x="30" y="225"/>
                  </a:lnTo>
                  <a:lnTo>
                    <a:pt x="0" y="86"/>
                  </a:lnTo>
                  <a:lnTo>
                    <a:pt x="2" y="84"/>
                  </a:lnTo>
                  <a:lnTo>
                    <a:pt x="4" y="8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25"/>
            <p:cNvSpPr>
              <a:spLocks/>
            </p:cNvSpPr>
            <p:nvPr/>
          </p:nvSpPr>
          <p:spPr bwMode="auto">
            <a:xfrm>
              <a:off x="1883" y="3313"/>
              <a:ext cx="191" cy="206"/>
            </a:xfrm>
            <a:custGeom>
              <a:avLst/>
              <a:gdLst>
                <a:gd name="T0" fmla="*/ 40 w 383"/>
                <a:gd name="T1" fmla="*/ 0 h 412"/>
                <a:gd name="T2" fmla="*/ 42 w 383"/>
                <a:gd name="T3" fmla="*/ 1 h 412"/>
                <a:gd name="T4" fmla="*/ 381 w 383"/>
                <a:gd name="T5" fmla="*/ 218 h 412"/>
                <a:gd name="T6" fmla="*/ 383 w 383"/>
                <a:gd name="T7" fmla="*/ 220 h 412"/>
                <a:gd name="T8" fmla="*/ 383 w 383"/>
                <a:gd name="T9" fmla="*/ 221 h 412"/>
                <a:gd name="T10" fmla="*/ 271 w 383"/>
                <a:gd name="T11" fmla="*/ 412 h 412"/>
                <a:gd name="T12" fmla="*/ 264 w 383"/>
                <a:gd name="T13" fmla="*/ 412 h 412"/>
                <a:gd name="T14" fmla="*/ 376 w 383"/>
                <a:gd name="T15" fmla="*/ 221 h 412"/>
                <a:gd name="T16" fmla="*/ 42 w 383"/>
                <a:gd name="T17" fmla="*/ 8 h 412"/>
                <a:gd name="T18" fmla="*/ 6 w 383"/>
                <a:gd name="T19" fmla="*/ 412 h 412"/>
                <a:gd name="T20" fmla="*/ 0 w 383"/>
                <a:gd name="T21" fmla="*/ 412 h 412"/>
                <a:gd name="T22" fmla="*/ 37 w 383"/>
                <a:gd name="T23" fmla="*/ 3 h 412"/>
                <a:gd name="T24" fmla="*/ 39 w 383"/>
                <a:gd name="T25" fmla="*/ 1 h 412"/>
                <a:gd name="T26" fmla="*/ 39 w 383"/>
                <a:gd name="T27" fmla="*/ 0 h 412"/>
                <a:gd name="T28" fmla="*/ 40 w 383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3" h="412">
                  <a:moveTo>
                    <a:pt x="40" y="0"/>
                  </a:moveTo>
                  <a:lnTo>
                    <a:pt x="42" y="1"/>
                  </a:lnTo>
                  <a:lnTo>
                    <a:pt x="381" y="218"/>
                  </a:lnTo>
                  <a:lnTo>
                    <a:pt x="383" y="220"/>
                  </a:lnTo>
                  <a:lnTo>
                    <a:pt x="383" y="221"/>
                  </a:lnTo>
                  <a:lnTo>
                    <a:pt x="271" y="412"/>
                  </a:lnTo>
                  <a:lnTo>
                    <a:pt x="264" y="412"/>
                  </a:lnTo>
                  <a:lnTo>
                    <a:pt x="376" y="221"/>
                  </a:lnTo>
                  <a:lnTo>
                    <a:pt x="42" y="8"/>
                  </a:lnTo>
                  <a:lnTo>
                    <a:pt x="6" y="412"/>
                  </a:lnTo>
                  <a:lnTo>
                    <a:pt x="0" y="412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26"/>
            <p:cNvSpPr>
              <a:spLocks noEditPoints="1"/>
            </p:cNvSpPr>
            <p:nvPr/>
          </p:nvSpPr>
          <p:spPr bwMode="auto">
            <a:xfrm>
              <a:off x="1901" y="3110"/>
              <a:ext cx="294" cy="315"/>
            </a:xfrm>
            <a:custGeom>
              <a:avLst/>
              <a:gdLst>
                <a:gd name="T0" fmla="*/ 578 w 586"/>
                <a:gd name="T1" fmla="*/ 10 h 630"/>
                <a:gd name="T2" fmla="*/ 9 w 586"/>
                <a:gd name="T3" fmla="*/ 410 h 630"/>
                <a:gd name="T4" fmla="*/ 342 w 586"/>
                <a:gd name="T5" fmla="*/ 623 h 630"/>
                <a:gd name="T6" fmla="*/ 578 w 586"/>
                <a:gd name="T7" fmla="*/ 10 h 630"/>
                <a:gd name="T8" fmla="*/ 583 w 586"/>
                <a:gd name="T9" fmla="*/ 0 h 630"/>
                <a:gd name="T10" fmla="*/ 585 w 586"/>
                <a:gd name="T11" fmla="*/ 0 h 630"/>
                <a:gd name="T12" fmla="*/ 586 w 586"/>
                <a:gd name="T13" fmla="*/ 2 h 630"/>
                <a:gd name="T14" fmla="*/ 586 w 586"/>
                <a:gd name="T15" fmla="*/ 3 h 630"/>
                <a:gd name="T16" fmla="*/ 346 w 586"/>
                <a:gd name="T17" fmla="*/ 628 h 630"/>
                <a:gd name="T18" fmla="*/ 344 w 586"/>
                <a:gd name="T19" fmla="*/ 630 h 630"/>
                <a:gd name="T20" fmla="*/ 344 w 586"/>
                <a:gd name="T21" fmla="*/ 630 h 630"/>
                <a:gd name="T22" fmla="*/ 342 w 586"/>
                <a:gd name="T23" fmla="*/ 628 h 630"/>
                <a:gd name="T24" fmla="*/ 2 w 586"/>
                <a:gd name="T25" fmla="*/ 412 h 630"/>
                <a:gd name="T26" fmla="*/ 2 w 586"/>
                <a:gd name="T27" fmla="*/ 412 h 630"/>
                <a:gd name="T28" fmla="*/ 0 w 586"/>
                <a:gd name="T29" fmla="*/ 410 h 630"/>
                <a:gd name="T30" fmla="*/ 2 w 586"/>
                <a:gd name="T31" fmla="*/ 408 h 630"/>
                <a:gd name="T32" fmla="*/ 2 w 586"/>
                <a:gd name="T33" fmla="*/ 408 h 630"/>
                <a:gd name="T34" fmla="*/ 581 w 586"/>
                <a:gd name="T35" fmla="*/ 0 h 630"/>
                <a:gd name="T36" fmla="*/ 583 w 586"/>
                <a:gd name="T3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6" h="630">
                  <a:moveTo>
                    <a:pt x="578" y="10"/>
                  </a:moveTo>
                  <a:lnTo>
                    <a:pt x="9" y="410"/>
                  </a:lnTo>
                  <a:lnTo>
                    <a:pt x="342" y="623"/>
                  </a:lnTo>
                  <a:lnTo>
                    <a:pt x="578" y="10"/>
                  </a:lnTo>
                  <a:close/>
                  <a:moveTo>
                    <a:pt x="583" y="0"/>
                  </a:moveTo>
                  <a:lnTo>
                    <a:pt x="585" y="0"/>
                  </a:lnTo>
                  <a:lnTo>
                    <a:pt x="586" y="2"/>
                  </a:lnTo>
                  <a:lnTo>
                    <a:pt x="586" y="3"/>
                  </a:lnTo>
                  <a:lnTo>
                    <a:pt x="346" y="628"/>
                  </a:lnTo>
                  <a:lnTo>
                    <a:pt x="344" y="630"/>
                  </a:lnTo>
                  <a:lnTo>
                    <a:pt x="344" y="630"/>
                  </a:lnTo>
                  <a:lnTo>
                    <a:pt x="342" y="628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0" y="410"/>
                  </a:lnTo>
                  <a:lnTo>
                    <a:pt x="2" y="408"/>
                  </a:lnTo>
                  <a:lnTo>
                    <a:pt x="2" y="408"/>
                  </a:lnTo>
                  <a:lnTo>
                    <a:pt x="581" y="0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27"/>
            <p:cNvSpPr>
              <a:spLocks noEditPoints="1"/>
            </p:cNvSpPr>
            <p:nvPr/>
          </p:nvSpPr>
          <p:spPr bwMode="auto">
            <a:xfrm>
              <a:off x="2072" y="3110"/>
              <a:ext cx="517" cy="323"/>
            </a:xfrm>
            <a:custGeom>
              <a:avLst/>
              <a:gdLst>
                <a:gd name="T0" fmla="*/ 245 w 1035"/>
                <a:gd name="T1" fmla="*/ 7 h 646"/>
                <a:gd name="T2" fmla="*/ 7 w 1035"/>
                <a:gd name="T3" fmla="*/ 623 h 646"/>
                <a:gd name="T4" fmla="*/ 1025 w 1035"/>
                <a:gd name="T5" fmla="*/ 641 h 646"/>
                <a:gd name="T6" fmla="*/ 245 w 1035"/>
                <a:gd name="T7" fmla="*/ 7 h 646"/>
                <a:gd name="T8" fmla="*/ 245 w 1035"/>
                <a:gd name="T9" fmla="*/ 0 h 646"/>
                <a:gd name="T10" fmla="*/ 245 w 1035"/>
                <a:gd name="T11" fmla="*/ 0 h 646"/>
                <a:gd name="T12" fmla="*/ 1034 w 1035"/>
                <a:gd name="T13" fmla="*/ 641 h 646"/>
                <a:gd name="T14" fmla="*/ 1035 w 1035"/>
                <a:gd name="T15" fmla="*/ 642 h 646"/>
                <a:gd name="T16" fmla="*/ 1035 w 1035"/>
                <a:gd name="T17" fmla="*/ 644 h 646"/>
                <a:gd name="T18" fmla="*/ 1034 w 1035"/>
                <a:gd name="T19" fmla="*/ 646 h 646"/>
                <a:gd name="T20" fmla="*/ 1032 w 1035"/>
                <a:gd name="T21" fmla="*/ 646 h 646"/>
                <a:gd name="T22" fmla="*/ 1032 w 1035"/>
                <a:gd name="T23" fmla="*/ 646 h 646"/>
                <a:gd name="T24" fmla="*/ 4 w 1035"/>
                <a:gd name="T25" fmla="*/ 630 h 646"/>
                <a:gd name="T26" fmla="*/ 2 w 1035"/>
                <a:gd name="T27" fmla="*/ 628 h 646"/>
                <a:gd name="T28" fmla="*/ 0 w 1035"/>
                <a:gd name="T29" fmla="*/ 628 h 646"/>
                <a:gd name="T30" fmla="*/ 0 w 1035"/>
                <a:gd name="T31" fmla="*/ 627 h 646"/>
                <a:gd name="T32" fmla="*/ 0 w 1035"/>
                <a:gd name="T33" fmla="*/ 625 h 646"/>
                <a:gd name="T34" fmla="*/ 241 w 1035"/>
                <a:gd name="T35" fmla="*/ 2 h 646"/>
                <a:gd name="T36" fmla="*/ 241 w 1035"/>
                <a:gd name="T37" fmla="*/ 0 h 646"/>
                <a:gd name="T38" fmla="*/ 243 w 1035"/>
                <a:gd name="T39" fmla="*/ 0 h 646"/>
                <a:gd name="T40" fmla="*/ 245 w 1035"/>
                <a:gd name="T4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5" h="646">
                  <a:moveTo>
                    <a:pt x="245" y="7"/>
                  </a:moveTo>
                  <a:lnTo>
                    <a:pt x="7" y="623"/>
                  </a:lnTo>
                  <a:lnTo>
                    <a:pt x="1025" y="641"/>
                  </a:lnTo>
                  <a:lnTo>
                    <a:pt x="245" y="7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lnTo>
                    <a:pt x="1034" y="641"/>
                  </a:lnTo>
                  <a:lnTo>
                    <a:pt x="1035" y="642"/>
                  </a:lnTo>
                  <a:lnTo>
                    <a:pt x="1035" y="644"/>
                  </a:lnTo>
                  <a:lnTo>
                    <a:pt x="1034" y="646"/>
                  </a:lnTo>
                  <a:lnTo>
                    <a:pt x="1032" y="646"/>
                  </a:lnTo>
                  <a:lnTo>
                    <a:pt x="1032" y="646"/>
                  </a:lnTo>
                  <a:lnTo>
                    <a:pt x="4" y="630"/>
                  </a:lnTo>
                  <a:lnTo>
                    <a:pt x="2" y="628"/>
                  </a:lnTo>
                  <a:lnTo>
                    <a:pt x="0" y="628"/>
                  </a:lnTo>
                  <a:lnTo>
                    <a:pt x="0" y="627"/>
                  </a:lnTo>
                  <a:lnTo>
                    <a:pt x="0" y="625"/>
                  </a:lnTo>
                  <a:lnTo>
                    <a:pt x="241" y="2"/>
                  </a:lnTo>
                  <a:lnTo>
                    <a:pt x="241" y="0"/>
                  </a:lnTo>
                  <a:lnTo>
                    <a:pt x="243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28"/>
            <p:cNvSpPr>
              <a:spLocks/>
            </p:cNvSpPr>
            <p:nvPr/>
          </p:nvSpPr>
          <p:spPr bwMode="auto">
            <a:xfrm>
              <a:off x="2072" y="3422"/>
              <a:ext cx="517" cy="100"/>
            </a:xfrm>
            <a:custGeom>
              <a:avLst/>
              <a:gdLst>
                <a:gd name="T0" fmla="*/ 4 w 1035"/>
                <a:gd name="T1" fmla="*/ 0 h 201"/>
                <a:gd name="T2" fmla="*/ 4 w 1035"/>
                <a:gd name="T3" fmla="*/ 0 h 201"/>
                <a:gd name="T4" fmla="*/ 1032 w 1035"/>
                <a:gd name="T5" fmla="*/ 18 h 201"/>
                <a:gd name="T6" fmla="*/ 1034 w 1035"/>
                <a:gd name="T7" fmla="*/ 18 h 201"/>
                <a:gd name="T8" fmla="*/ 1035 w 1035"/>
                <a:gd name="T9" fmla="*/ 19 h 201"/>
                <a:gd name="T10" fmla="*/ 1035 w 1035"/>
                <a:gd name="T11" fmla="*/ 21 h 201"/>
                <a:gd name="T12" fmla="*/ 1034 w 1035"/>
                <a:gd name="T13" fmla="*/ 23 h 201"/>
                <a:gd name="T14" fmla="*/ 711 w 1035"/>
                <a:gd name="T15" fmla="*/ 201 h 201"/>
                <a:gd name="T16" fmla="*/ 698 w 1035"/>
                <a:gd name="T17" fmla="*/ 201 h 201"/>
                <a:gd name="T18" fmla="*/ 1021 w 1035"/>
                <a:gd name="T19" fmla="*/ 23 h 201"/>
                <a:gd name="T20" fmla="*/ 13 w 1035"/>
                <a:gd name="T21" fmla="*/ 7 h 201"/>
                <a:gd name="T22" fmla="*/ 309 w 1035"/>
                <a:gd name="T23" fmla="*/ 199 h 201"/>
                <a:gd name="T24" fmla="*/ 299 w 1035"/>
                <a:gd name="T25" fmla="*/ 199 h 201"/>
                <a:gd name="T26" fmla="*/ 2 w 1035"/>
                <a:gd name="T27" fmla="*/ 5 h 201"/>
                <a:gd name="T28" fmla="*/ 0 w 1035"/>
                <a:gd name="T29" fmla="*/ 5 h 201"/>
                <a:gd name="T30" fmla="*/ 0 w 1035"/>
                <a:gd name="T31" fmla="*/ 4 h 201"/>
                <a:gd name="T32" fmla="*/ 2 w 1035"/>
                <a:gd name="T33" fmla="*/ 2 h 201"/>
                <a:gd name="T34" fmla="*/ 4 w 1035"/>
                <a:gd name="T3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5" h="201">
                  <a:moveTo>
                    <a:pt x="4" y="0"/>
                  </a:moveTo>
                  <a:lnTo>
                    <a:pt x="4" y="0"/>
                  </a:lnTo>
                  <a:lnTo>
                    <a:pt x="1032" y="18"/>
                  </a:lnTo>
                  <a:lnTo>
                    <a:pt x="1034" y="18"/>
                  </a:lnTo>
                  <a:lnTo>
                    <a:pt x="1035" y="19"/>
                  </a:lnTo>
                  <a:lnTo>
                    <a:pt x="1035" y="21"/>
                  </a:lnTo>
                  <a:lnTo>
                    <a:pt x="1034" y="23"/>
                  </a:lnTo>
                  <a:lnTo>
                    <a:pt x="711" y="201"/>
                  </a:lnTo>
                  <a:lnTo>
                    <a:pt x="698" y="201"/>
                  </a:lnTo>
                  <a:lnTo>
                    <a:pt x="1021" y="23"/>
                  </a:lnTo>
                  <a:lnTo>
                    <a:pt x="13" y="7"/>
                  </a:lnTo>
                  <a:lnTo>
                    <a:pt x="309" y="199"/>
                  </a:lnTo>
                  <a:lnTo>
                    <a:pt x="299" y="199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29"/>
            <p:cNvSpPr>
              <a:spLocks/>
            </p:cNvSpPr>
            <p:nvPr/>
          </p:nvSpPr>
          <p:spPr bwMode="auto">
            <a:xfrm>
              <a:off x="2421" y="3430"/>
              <a:ext cx="168" cy="92"/>
            </a:xfrm>
            <a:custGeom>
              <a:avLst/>
              <a:gdLst>
                <a:gd name="T0" fmla="*/ 336 w 337"/>
                <a:gd name="T1" fmla="*/ 0 h 183"/>
                <a:gd name="T2" fmla="*/ 337 w 337"/>
                <a:gd name="T3" fmla="*/ 0 h 183"/>
                <a:gd name="T4" fmla="*/ 337 w 337"/>
                <a:gd name="T5" fmla="*/ 1 h 183"/>
                <a:gd name="T6" fmla="*/ 337 w 337"/>
                <a:gd name="T7" fmla="*/ 3 h 183"/>
                <a:gd name="T8" fmla="*/ 226 w 337"/>
                <a:gd name="T9" fmla="*/ 183 h 183"/>
                <a:gd name="T10" fmla="*/ 220 w 337"/>
                <a:gd name="T11" fmla="*/ 183 h 183"/>
                <a:gd name="T12" fmla="*/ 327 w 337"/>
                <a:gd name="T13" fmla="*/ 10 h 183"/>
                <a:gd name="T14" fmla="*/ 13 w 337"/>
                <a:gd name="T15" fmla="*/ 183 h 183"/>
                <a:gd name="T16" fmla="*/ 0 w 337"/>
                <a:gd name="T17" fmla="*/ 183 h 183"/>
                <a:gd name="T18" fmla="*/ 334 w 337"/>
                <a:gd name="T19" fmla="*/ 0 h 183"/>
                <a:gd name="T20" fmla="*/ 336 w 337"/>
                <a:gd name="T2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83">
                  <a:moveTo>
                    <a:pt x="336" y="0"/>
                  </a:moveTo>
                  <a:lnTo>
                    <a:pt x="337" y="0"/>
                  </a:lnTo>
                  <a:lnTo>
                    <a:pt x="337" y="1"/>
                  </a:lnTo>
                  <a:lnTo>
                    <a:pt x="337" y="3"/>
                  </a:lnTo>
                  <a:lnTo>
                    <a:pt x="226" y="183"/>
                  </a:lnTo>
                  <a:lnTo>
                    <a:pt x="220" y="183"/>
                  </a:lnTo>
                  <a:lnTo>
                    <a:pt x="327" y="10"/>
                  </a:lnTo>
                  <a:lnTo>
                    <a:pt x="13" y="183"/>
                  </a:lnTo>
                  <a:lnTo>
                    <a:pt x="0" y="183"/>
                  </a:lnTo>
                  <a:lnTo>
                    <a:pt x="334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30"/>
            <p:cNvSpPr>
              <a:spLocks/>
            </p:cNvSpPr>
            <p:nvPr/>
          </p:nvSpPr>
          <p:spPr bwMode="auto">
            <a:xfrm>
              <a:off x="2531" y="3430"/>
              <a:ext cx="379" cy="95"/>
            </a:xfrm>
            <a:custGeom>
              <a:avLst/>
              <a:gdLst>
                <a:gd name="T0" fmla="*/ 116 w 760"/>
                <a:gd name="T1" fmla="*/ 0 h 188"/>
                <a:gd name="T2" fmla="*/ 760 w 760"/>
                <a:gd name="T3" fmla="*/ 188 h 188"/>
                <a:gd name="T4" fmla="*/ 739 w 760"/>
                <a:gd name="T5" fmla="*/ 188 h 188"/>
                <a:gd name="T6" fmla="*/ 116 w 760"/>
                <a:gd name="T7" fmla="*/ 5 h 188"/>
                <a:gd name="T8" fmla="*/ 6 w 760"/>
                <a:gd name="T9" fmla="*/ 183 h 188"/>
                <a:gd name="T10" fmla="*/ 0 w 760"/>
                <a:gd name="T11" fmla="*/ 183 h 188"/>
                <a:gd name="T12" fmla="*/ 112 w 760"/>
                <a:gd name="T13" fmla="*/ 1 h 188"/>
                <a:gd name="T14" fmla="*/ 114 w 760"/>
                <a:gd name="T15" fmla="*/ 0 h 188"/>
                <a:gd name="T16" fmla="*/ 116 w 76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188">
                  <a:moveTo>
                    <a:pt x="116" y="0"/>
                  </a:moveTo>
                  <a:lnTo>
                    <a:pt x="760" y="188"/>
                  </a:lnTo>
                  <a:lnTo>
                    <a:pt x="739" y="188"/>
                  </a:lnTo>
                  <a:lnTo>
                    <a:pt x="116" y="5"/>
                  </a:lnTo>
                  <a:lnTo>
                    <a:pt x="6" y="183"/>
                  </a:lnTo>
                  <a:lnTo>
                    <a:pt x="0" y="183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31"/>
            <p:cNvSpPr>
              <a:spLocks noEditPoints="1"/>
            </p:cNvSpPr>
            <p:nvPr/>
          </p:nvSpPr>
          <p:spPr bwMode="auto">
            <a:xfrm>
              <a:off x="3362" y="2209"/>
              <a:ext cx="597" cy="490"/>
            </a:xfrm>
            <a:custGeom>
              <a:avLst/>
              <a:gdLst>
                <a:gd name="T0" fmla="*/ 604 w 1196"/>
                <a:gd name="T1" fmla="*/ 7 h 980"/>
                <a:gd name="T2" fmla="*/ 9 w 1196"/>
                <a:gd name="T3" fmla="*/ 498 h 980"/>
                <a:gd name="T4" fmla="*/ 1187 w 1196"/>
                <a:gd name="T5" fmla="*/ 971 h 980"/>
                <a:gd name="T6" fmla="*/ 604 w 1196"/>
                <a:gd name="T7" fmla="*/ 7 h 980"/>
                <a:gd name="T8" fmla="*/ 606 w 1196"/>
                <a:gd name="T9" fmla="*/ 0 h 980"/>
                <a:gd name="T10" fmla="*/ 608 w 1196"/>
                <a:gd name="T11" fmla="*/ 0 h 980"/>
                <a:gd name="T12" fmla="*/ 1196 w 1196"/>
                <a:gd name="T13" fmla="*/ 976 h 980"/>
                <a:gd name="T14" fmla="*/ 1196 w 1196"/>
                <a:gd name="T15" fmla="*/ 976 h 980"/>
                <a:gd name="T16" fmla="*/ 1196 w 1196"/>
                <a:gd name="T17" fmla="*/ 978 h 980"/>
                <a:gd name="T18" fmla="*/ 1192 w 1196"/>
                <a:gd name="T19" fmla="*/ 980 h 980"/>
                <a:gd name="T20" fmla="*/ 1192 w 1196"/>
                <a:gd name="T21" fmla="*/ 980 h 980"/>
                <a:gd name="T22" fmla="*/ 2 w 1196"/>
                <a:gd name="T23" fmla="*/ 501 h 980"/>
                <a:gd name="T24" fmla="*/ 0 w 1196"/>
                <a:gd name="T25" fmla="*/ 501 h 980"/>
                <a:gd name="T26" fmla="*/ 0 w 1196"/>
                <a:gd name="T27" fmla="*/ 500 h 980"/>
                <a:gd name="T28" fmla="*/ 0 w 1196"/>
                <a:gd name="T29" fmla="*/ 498 h 980"/>
                <a:gd name="T30" fmla="*/ 2 w 1196"/>
                <a:gd name="T31" fmla="*/ 496 h 980"/>
                <a:gd name="T32" fmla="*/ 604 w 1196"/>
                <a:gd name="T33" fmla="*/ 0 h 980"/>
                <a:gd name="T34" fmla="*/ 606 w 1196"/>
                <a:gd name="T35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6" h="980">
                  <a:moveTo>
                    <a:pt x="604" y="7"/>
                  </a:moveTo>
                  <a:lnTo>
                    <a:pt x="9" y="498"/>
                  </a:lnTo>
                  <a:lnTo>
                    <a:pt x="1187" y="971"/>
                  </a:lnTo>
                  <a:lnTo>
                    <a:pt x="604" y="7"/>
                  </a:lnTo>
                  <a:close/>
                  <a:moveTo>
                    <a:pt x="606" y="0"/>
                  </a:moveTo>
                  <a:lnTo>
                    <a:pt x="608" y="0"/>
                  </a:lnTo>
                  <a:lnTo>
                    <a:pt x="1196" y="976"/>
                  </a:lnTo>
                  <a:lnTo>
                    <a:pt x="1196" y="976"/>
                  </a:lnTo>
                  <a:lnTo>
                    <a:pt x="1196" y="978"/>
                  </a:lnTo>
                  <a:lnTo>
                    <a:pt x="1192" y="980"/>
                  </a:lnTo>
                  <a:lnTo>
                    <a:pt x="1192" y="980"/>
                  </a:lnTo>
                  <a:lnTo>
                    <a:pt x="2" y="501"/>
                  </a:lnTo>
                  <a:lnTo>
                    <a:pt x="0" y="501"/>
                  </a:lnTo>
                  <a:lnTo>
                    <a:pt x="0" y="500"/>
                  </a:lnTo>
                  <a:lnTo>
                    <a:pt x="0" y="498"/>
                  </a:lnTo>
                  <a:lnTo>
                    <a:pt x="2" y="496"/>
                  </a:lnTo>
                  <a:lnTo>
                    <a:pt x="604" y="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32"/>
            <p:cNvSpPr>
              <a:spLocks noEditPoints="1"/>
            </p:cNvSpPr>
            <p:nvPr/>
          </p:nvSpPr>
          <p:spPr bwMode="auto">
            <a:xfrm>
              <a:off x="3663" y="2098"/>
              <a:ext cx="296" cy="601"/>
            </a:xfrm>
            <a:custGeom>
              <a:avLst/>
              <a:gdLst>
                <a:gd name="T0" fmla="*/ 494 w 594"/>
                <a:gd name="T1" fmla="*/ 7 h 1201"/>
                <a:gd name="T2" fmla="*/ 7 w 594"/>
                <a:gd name="T3" fmla="*/ 225 h 1201"/>
                <a:gd name="T4" fmla="*/ 587 w 594"/>
                <a:gd name="T5" fmla="*/ 1187 h 1201"/>
                <a:gd name="T6" fmla="*/ 494 w 594"/>
                <a:gd name="T7" fmla="*/ 7 h 1201"/>
                <a:gd name="T8" fmla="*/ 498 w 594"/>
                <a:gd name="T9" fmla="*/ 0 h 1201"/>
                <a:gd name="T10" fmla="*/ 498 w 594"/>
                <a:gd name="T11" fmla="*/ 0 h 1201"/>
                <a:gd name="T12" fmla="*/ 499 w 594"/>
                <a:gd name="T13" fmla="*/ 1 h 1201"/>
                <a:gd name="T14" fmla="*/ 499 w 594"/>
                <a:gd name="T15" fmla="*/ 3 h 1201"/>
                <a:gd name="T16" fmla="*/ 594 w 594"/>
                <a:gd name="T17" fmla="*/ 1197 h 1201"/>
                <a:gd name="T18" fmla="*/ 594 w 594"/>
                <a:gd name="T19" fmla="*/ 1199 h 1201"/>
                <a:gd name="T20" fmla="*/ 592 w 594"/>
                <a:gd name="T21" fmla="*/ 1201 h 1201"/>
                <a:gd name="T22" fmla="*/ 590 w 594"/>
                <a:gd name="T23" fmla="*/ 1201 h 1201"/>
                <a:gd name="T24" fmla="*/ 590 w 594"/>
                <a:gd name="T25" fmla="*/ 1201 h 1201"/>
                <a:gd name="T26" fmla="*/ 588 w 594"/>
                <a:gd name="T27" fmla="*/ 1199 h 1201"/>
                <a:gd name="T28" fmla="*/ 0 w 594"/>
                <a:gd name="T29" fmla="*/ 225 h 1201"/>
                <a:gd name="T30" fmla="*/ 0 w 594"/>
                <a:gd name="T31" fmla="*/ 223 h 1201"/>
                <a:gd name="T32" fmla="*/ 2 w 594"/>
                <a:gd name="T33" fmla="*/ 221 h 1201"/>
                <a:gd name="T34" fmla="*/ 496 w 594"/>
                <a:gd name="T35" fmla="*/ 0 h 1201"/>
                <a:gd name="T36" fmla="*/ 498 w 594"/>
                <a:gd name="T37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1201">
                  <a:moveTo>
                    <a:pt x="494" y="7"/>
                  </a:moveTo>
                  <a:lnTo>
                    <a:pt x="7" y="225"/>
                  </a:lnTo>
                  <a:lnTo>
                    <a:pt x="587" y="1187"/>
                  </a:lnTo>
                  <a:lnTo>
                    <a:pt x="494" y="7"/>
                  </a:lnTo>
                  <a:close/>
                  <a:moveTo>
                    <a:pt x="498" y="0"/>
                  </a:moveTo>
                  <a:lnTo>
                    <a:pt x="498" y="0"/>
                  </a:lnTo>
                  <a:lnTo>
                    <a:pt x="499" y="1"/>
                  </a:lnTo>
                  <a:lnTo>
                    <a:pt x="499" y="3"/>
                  </a:lnTo>
                  <a:lnTo>
                    <a:pt x="594" y="1197"/>
                  </a:lnTo>
                  <a:lnTo>
                    <a:pt x="594" y="1199"/>
                  </a:lnTo>
                  <a:lnTo>
                    <a:pt x="592" y="1201"/>
                  </a:lnTo>
                  <a:lnTo>
                    <a:pt x="590" y="1201"/>
                  </a:lnTo>
                  <a:lnTo>
                    <a:pt x="590" y="1201"/>
                  </a:lnTo>
                  <a:lnTo>
                    <a:pt x="588" y="1199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2" y="221"/>
                  </a:lnTo>
                  <a:lnTo>
                    <a:pt x="496" y="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33"/>
            <p:cNvSpPr>
              <a:spLocks noEditPoints="1"/>
            </p:cNvSpPr>
            <p:nvPr/>
          </p:nvSpPr>
          <p:spPr bwMode="auto">
            <a:xfrm>
              <a:off x="3910" y="2097"/>
              <a:ext cx="208" cy="602"/>
            </a:xfrm>
            <a:custGeom>
              <a:avLst/>
              <a:gdLst>
                <a:gd name="T0" fmla="*/ 410 w 417"/>
                <a:gd name="T1" fmla="*/ 5 h 1205"/>
                <a:gd name="T2" fmla="*/ 5 w 417"/>
                <a:gd name="T3" fmla="*/ 9 h 1205"/>
                <a:gd name="T4" fmla="*/ 98 w 417"/>
                <a:gd name="T5" fmla="*/ 1185 h 1205"/>
                <a:gd name="T6" fmla="*/ 410 w 417"/>
                <a:gd name="T7" fmla="*/ 5 h 1205"/>
                <a:gd name="T8" fmla="*/ 414 w 417"/>
                <a:gd name="T9" fmla="*/ 0 h 1205"/>
                <a:gd name="T10" fmla="*/ 416 w 417"/>
                <a:gd name="T11" fmla="*/ 0 h 1205"/>
                <a:gd name="T12" fmla="*/ 416 w 417"/>
                <a:gd name="T13" fmla="*/ 2 h 1205"/>
                <a:gd name="T14" fmla="*/ 417 w 417"/>
                <a:gd name="T15" fmla="*/ 4 h 1205"/>
                <a:gd name="T16" fmla="*/ 100 w 417"/>
                <a:gd name="T17" fmla="*/ 1203 h 1205"/>
                <a:gd name="T18" fmla="*/ 98 w 417"/>
                <a:gd name="T19" fmla="*/ 1205 h 1205"/>
                <a:gd name="T20" fmla="*/ 96 w 417"/>
                <a:gd name="T21" fmla="*/ 1205 h 1205"/>
                <a:gd name="T22" fmla="*/ 96 w 417"/>
                <a:gd name="T23" fmla="*/ 1205 h 1205"/>
                <a:gd name="T24" fmla="*/ 94 w 417"/>
                <a:gd name="T25" fmla="*/ 1203 h 1205"/>
                <a:gd name="T26" fmla="*/ 94 w 417"/>
                <a:gd name="T27" fmla="*/ 1201 h 1205"/>
                <a:gd name="T28" fmla="*/ 0 w 417"/>
                <a:gd name="T29" fmla="*/ 7 h 1205"/>
                <a:gd name="T30" fmla="*/ 0 w 417"/>
                <a:gd name="T31" fmla="*/ 5 h 1205"/>
                <a:gd name="T32" fmla="*/ 4 w 417"/>
                <a:gd name="T33" fmla="*/ 4 h 1205"/>
                <a:gd name="T34" fmla="*/ 414 w 417"/>
                <a:gd name="T35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7" h="1205">
                  <a:moveTo>
                    <a:pt x="410" y="5"/>
                  </a:moveTo>
                  <a:lnTo>
                    <a:pt x="5" y="9"/>
                  </a:lnTo>
                  <a:lnTo>
                    <a:pt x="98" y="1185"/>
                  </a:lnTo>
                  <a:lnTo>
                    <a:pt x="410" y="5"/>
                  </a:lnTo>
                  <a:close/>
                  <a:moveTo>
                    <a:pt x="414" y="0"/>
                  </a:moveTo>
                  <a:lnTo>
                    <a:pt x="416" y="0"/>
                  </a:lnTo>
                  <a:lnTo>
                    <a:pt x="416" y="2"/>
                  </a:lnTo>
                  <a:lnTo>
                    <a:pt x="417" y="4"/>
                  </a:lnTo>
                  <a:lnTo>
                    <a:pt x="100" y="1203"/>
                  </a:lnTo>
                  <a:lnTo>
                    <a:pt x="98" y="1205"/>
                  </a:lnTo>
                  <a:lnTo>
                    <a:pt x="96" y="1205"/>
                  </a:lnTo>
                  <a:lnTo>
                    <a:pt x="96" y="1205"/>
                  </a:lnTo>
                  <a:lnTo>
                    <a:pt x="94" y="1203"/>
                  </a:lnTo>
                  <a:lnTo>
                    <a:pt x="94" y="1201"/>
                  </a:lnTo>
                  <a:lnTo>
                    <a:pt x="0" y="7"/>
                  </a:lnTo>
                  <a:lnTo>
                    <a:pt x="0" y="5"/>
                  </a:lnTo>
                  <a:lnTo>
                    <a:pt x="4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34"/>
            <p:cNvSpPr>
              <a:spLocks/>
            </p:cNvSpPr>
            <p:nvPr/>
          </p:nvSpPr>
          <p:spPr bwMode="auto">
            <a:xfrm>
              <a:off x="3957" y="2644"/>
              <a:ext cx="489" cy="197"/>
            </a:xfrm>
            <a:custGeom>
              <a:avLst/>
              <a:gdLst>
                <a:gd name="T0" fmla="*/ 980 w 980"/>
                <a:gd name="T1" fmla="*/ 0 h 394"/>
                <a:gd name="T2" fmla="*/ 980 w 980"/>
                <a:gd name="T3" fmla="*/ 5 h 394"/>
                <a:gd name="T4" fmla="*/ 11 w 980"/>
                <a:gd name="T5" fmla="*/ 110 h 394"/>
                <a:gd name="T6" fmla="*/ 372 w 980"/>
                <a:gd name="T7" fmla="*/ 387 h 394"/>
                <a:gd name="T8" fmla="*/ 978 w 980"/>
                <a:gd name="T9" fmla="*/ 155 h 394"/>
                <a:gd name="T10" fmla="*/ 978 w 980"/>
                <a:gd name="T11" fmla="*/ 162 h 394"/>
                <a:gd name="T12" fmla="*/ 372 w 980"/>
                <a:gd name="T13" fmla="*/ 392 h 394"/>
                <a:gd name="T14" fmla="*/ 372 w 980"/>
                <a:gd name="T15" fmla="*/ 394 h 394"/>
                <a:gd name="T16" fmla="*/ 371 w 980"/>
                <a:gd name="T17" fmla="*/ 392 h 394"/>
                <a:gd name="T18" fmla="*/ 0 w 980"/>
                <a:gd name="T19" fmla="*/ 110 h 394"/>
                <a:gd name="T20" fmla="*/ 0 w 980"/>
                <a:gd name="T21" fmla="*/ 108 h 394"/>
                <a:gd name="T22" fmla="*/ 0 w 980"/>
                <a:gd name="T23" fmla="*/ 106 h 394"/>
                <a:gd name="T24" fmla="*/ 0 w 980"/>
                <a:gd name="T25" fmla="*/ 104 h 394"/>
                <a:gd name="T26" fmla="*/ 2 w 980"/>
                <a:gd name="T27" fmla="*/ 104 h 394"/>
                <a:gd name="T28" fmla="*/ 980 w 980"/>
                <a:gd name="T2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0" h="394">
                  <a:moveTo>
                    <a:pt x="980" y="0"/>
                  </a:moveTo>
                  <a:lnTo>
                    <a:pt x="980" y="5"/>
                  </a:lnTo>
                  <a:lnTo>
                    <a:pt x="11" y="110"/>
                  </a:lnTo>
                  <a:lnTo>
                    <a:pt x="372" y="387"/>
                  </a:lnTo>
                  <a:lnTo>
                    <a:pt x="978" y="155"/>
                  </a:lnTo>
                  <a:lnTo>
                    <a:pt x="978" y="162"/>
                  </a:lnTo>
                  <a:lnTo>
                    <a:pt x="372" y="392"/>
                  </a:lnTo>
                  <a:lnTo>
                    <a:pt x="372" y="394"/>
                  </a:lnTo>
                  <a:lnTo>
                    <a:pt x="371" y="392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35"/>
            <p:cNvSpPr>
              <a:spLocks noEditPoints="1"/>
            </p:cNvSpPr>
            <p:nvPr/>
          </p:nvSpPr>
          <p:spPr bwMode="auto">
            <a:xfrm>
              <a:off x="3910" y="1903"/>
              <a:ext cx="208" cy="198"/>
            </a:xfrm>
            <a:custGeom>
              <a:avLst/>
              <a:gdLst>
                <a:gd name="T0" fmla="*/ 410 w 417"/>
                <a:gd name="T1" fmla="*/ 9 h 397"/>
                <a:gd name="T2" fmla="*/ 11 w 417"/>
                <a:gd name="T3" fmla="*/ 392 h 397"/>
                <a:gd name="T4" fmla="*/ 412 w 417"/>
                <a:gd name="T5" fmla="*/ 388 h 397"/>
                <a:gd name="T6" fmla="*/ 410 w 417"/>
                <a:gd name="T7" fmla="*/ 9 h 397"/>
                <a:gd name="T8" fmla="*/ 412 w 417"/>
                <a:gd name="T9" fmla="*/ 0 h 397"/>
                <a:gd name="T10" fmla="*/ 414 w 417"/>
                <a:gd name="T11" fmla="*/ 0 h 397"/>
                <a:gd name="T12" fmla="*/ 416 w 417"/>
                <a:gd name="T13" fmla="*/ 0 h 397"/>
                <a:gd name="T14" fmla="*/ 416 w 417"/>
                <a:gd name="T15" fmla="*/ 2 h 397"/>
                <a:gd name="T16" fmla="*/ 417 w 417"/>
                <a:gd name="T17" fmla="*/ 392 h 397"/>
                <a:gd name="T18" fmla="*/ 416 w 417"/>
                <a:gd name="T19" fmla="*/ 393 h 397"/>
                <a:gd name="T20" fmla="*/ 414 w 417"/>
                <a:gd name="T21" fmla="*/ 393 h 397"/>
                <a:gd name="T22" fmla="*/ 4 w 417"/>
                <a:gd name="T23" fmla="*/ 397 h 397"/>
                <a:gd name="T24" fmla="*/ 4 w 417"/>
                <a:gd name="T25" fmla="*/ 397 h 397"/>
                <a:gd name="T26" fmla="*/ 2 w 417"/>
                <a:gd name="T27" fmla="*/ 397 h 397"/>
                <a:gd name="T28" fmla="*/ 0 w 417"/>
                <a:gd name="T29" fmla="*/ 395 h 397"/>
                <a:gd name="T30" fmla="*/ 0 w 417"/>
                <a:gd name="T31" fmla="*/ 393 h 397"/>
                <a:gd name="T32" fmla="*/ 2 w 417"/>
                <a:gd name="T33" fmla="*/ 392 h 397"/>
                <a:gd name="T34" fmla="*/ 410 w 417"/>
                <a:gd name="T35" fmla="*/ 0 h 397"/>
                <a:gd name="T36" fmla="*/ 412 w 417"/>
                <a:gd name="T3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7" h="397">
                  <a:moveTo>
                    <a:pt x="410" y="9"/>
                  </a:moveTo>
                  <a:lnTo>
                    <a:pt x="11" y="392"/>
                  </a:lnTo>
                  <a:lnTo>
                    <a:pt x="412" y="388"/>
                  </a:lnTo>
                  <a:lnTo>
                    <a:pt x="410" y="9"/>
                  </a:lnTo>
                  <a:close/>
                  <a:moveTo>
                    <a:pt x="412" y="0"/>
                  </a:moveTo>
                  <a:lnTo>
                    <a:pt x="414" y="0"/>
                  </a:lnTo>
                  <a:lnTo>
                    <a:pt x="416" y="0"/>
                  </a:lnTo>
                  <a:lnTo>
                    <a:pt x="416" y="2"/>
                  </a:lnTo>
                  <a:lnTo>
                    <a:pt x="417" y="392"/>
                  </a:lnTo>
                  <a:lnTo>
                    <a:pt x="416" y="393"/>
                  </a:lnTo>
                  <a:lnTo>
                    <a:pt x="414" y="393"/>
                  </a:lnTo>
                  <a:lnTo>
                    <a:pt x="4" y="397"/>
                  </a:lnTo>
                  <a:lnTo>
                    <a:pt x="4" y="397"/>
                  </a:lnTo>
                  <a:lnTo>
                    <a:pt x="2" y="397"/>
                  </a:lnTo>
                  <a:lnTo>
                    <a:pt x="0" y="395"/>
                  </a:lnTo>
                  <a:lnTo>
                    <a:pt x="0" y="393"/>
                  </a:lnTo>
                  <a:lnTo>
                    <a:pt x="2" y="392"/>
                  </a:lnTo>
                  <a:lnTo>
                    <a:pt x="410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4113" y="1005"/>
              <a:ext cx="339" cy="900"/>
            </a:xfrm>
            <a:custGeom>
              <a:avLst/>
              <a:gdLst>
                <a:gd name="T0" fmla="*/ 5 w 679"/>
                <a:gd name="T1" fmla="*/ 0 h 1800"/>
                <a:gd name="T2" fmla="*/ 5 w 679"/>
                <a:gd name="T3" fmla="*/ 0 h 1800"/>
                <a:gd name="T4" fmla="*/ 679 w 679"/>
                <a:gd name="T5" fmla="*/ 881 h 1800"/>
                <a:gd name="T6" fmla="*/ 679 w 679"/>
                <a:gd name="T7" fmla="*/ 890 h 1800"/>
                <a:gd name="T8" fmla="*/ 7 w 679"/>
                <a:gd name="T9" fmla="*/ 10 h 1800"/>
                <a:gd name="T10" fmla="*/ 9 w 679"/>
                <a:gd name="T11" fmla="*/ 1793 h 1800"/>
                <a:gd name="T12" fmla="*/ 675 w 679"/>
                <a:gd name="T13" fmla="*/ 1470 h 1800"/>
                <a:gd name="T14" fmla="*/ 675 w 679"/>
                <a:gd name="T15" fmla="*/ 1475 h 1800"/>
                <a:gd name="T16" fmla="*/ 7 w 679"/>
                <a:gd name="T17" fmla="*/ 1800 h 1800"/>
                <a:gd name="T18" fmla="*/ 5 w 679"/>
                <a:gd name="T19" fmla="*/ 1800 h 1800"/>
                <a:gd name="T20" fmla="*/ 3 w 679"/>
                <a:gd name="T21" fmla="*/ 1800 h 1800"/>
                <a:gd name="T22" fmla="*/ 3 w 679"/>
                <a:gd name="T23" fmla="*/ 1798 h 1800"/>
                <a:gd name="T24" fmla="*/ 3 w 679"/>
                <a:gd name="T25" fmla="*/ 1796 h 1800"/>
                <a:gd name="T26" fmla="*/ 0 w 679"/>
                <a:gd name="T27" fmla="*/ 2 h 1800"/>
                <a:gd name="T28" fmla="*/ 2 w 679"/>
                <a:gd name="T29" fmla="*/ 0 h 1800"/>
                <a:gd name="T30" fmla="*/ 3 w 679"/>
                <a:gd name="T31" fmla="*/ 0 h 1800"/>
                <a:gd name="T32" fmla="*/ 5 w 679"/>
                <a:gd name="T33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9" h="1800">
                  <a:moveTo>
                    <a:pt x="5" y="0"/>
                  </a:moveTo>
                  <a:lnTo>
                    <a:pt x="5" y="0"/>
                  </a:lnTo>
                  <a:lnTo>
                    <a:pt x="679" y="881"/>
                  </a:lnTo>
                  <a:lnTo>
                    <a:pt x="679" y="890"/>
                  </a:lnTo>
                  <a:lnTo>
                    <a:pt x="7" y="10"/>
                  </a:lnTo>
                  <a:lnTo>
                    <a:pt x="9" y="1793"/>
                  </a:lnTo>
                  <a:lnTo>
                    <a:pt x="675" y="1470"/>
                  </a:lnTo>
                  <a:lnTo>
                    <a:pt x="675" y="1475"/>
                  </a:lnTo>
                  <a:lnTo>
                    <a:pt x="7" y="1800"/>
                  </a:lnTo>
                  <a:lnTo>
                    <a:pt x="5" y="1800"/>
                  </a:lnTo>
                  <a:lnTo>
                    <a:pt x="3" y="1800"/>
                  </a:lnTo>
                  <a:lnTo>
                    <a:pt x="3" y="1798"/>
                  </a:lnTo>
                  <a:lnTo>
                    <a:pt x="3" y="1796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37"/>
            <p:cNvSpPr>
              <a:spLocks noEditPoints="1"/>
            </p:cNvSpPr>
            <p:nvPr/>
          </p:nvSpPr>
          <p:spPr bwMode="auto">
            <a:xfrm>
              <a:off x="4115" y="1903"/>
              <a:ext cx="272" cy="196"/>
            </a:xfrm>
            <a:custGeom>
              <a:avLst/>
              <a:gdLst>
                <a:gd name="T0" fmla="*/ 6 w 545"/>
                <a:gd name="T1" fmla="*/ 6 h 393"/>
                <a:gd name="T2" fmla="*/ 7 w 545"/>
                <a:gd name="T3" fmla="*/ 386 h 393"/>
                <a:gd name="T4" fmla="*/ 535 w 545"/>
                <a:gd name="T5" fmla="*/ 67 h 393"/>
                <a:gd name="T6" fmla="*/ 6 w 545"/>
                <a:gd name="T7" fmla="*/ 6 h 393"/>
                <a:gd name="T8" fmla="*/ 2 w 545"/>
                <a:gd name="T9" fmla="*/ 0 h 393"/>
                <a:gd name="T10" fmla="*/ 543 w 545"/>
                <a:gd name="T11" fmla="*/ 62 h 393"/>
                <a:gd name="T12" fmla="*/ 545 w 545"/>
                <a:gd name="T13" fmla="*/ 62 h 393"/>
                <a:gd name="T14" fmla="*/ 545 w 545"/>
                <a:gd name="T15" fmla="*/ 63 h 393"/>
                <a:gd name="T16" fmla="*/ 545 w 545"/>
                <a:gd name="T17" fmla="*/ 65 h 393"/>
                <a:gd name="T18" fmla="*/ 545 w 545"/>
                <a:gd name="T19" fmla="*/ 67 h 393"/>
                <a:gd name="T20" fmla="*/ 6 w 545"/>
                <a:gd name="T21" fmla="*/ 393 h 393"/>
                <a:gd name="T22" fmla="*/ 4 w 545"/>
                <a:gd name="T23" fmla="*/ 393 h 393"/>
                <a:gd name="T24" fmla="*/ 2 w 545"/>
                <a:gd name="T25" fmla="*/ 393 h 393"/>
                <a:gd name="T26" fmla="*/ 2 w 545"/>
                <a:gd name="T27" fmla="*/ 392 h 393"/>
                <a:gd name="T28" fmla="*/ 2 w 545"/>
                <a:gd name="T29" fmla="*/ 392 h 393"/>
                <a:gd name="T30" fmla="*/ 0 w 545"/>
                <a:gd name="T31" fmla="*/ 2 h 393"/>
                <a:gd name="T32" fmla="*/ 0 w 545"/>
                <a:gd name="T33" fmla="*/ 0 h 393"/>
                <a:gd name="T34" fmla="*/ 2 w 545"/>
                <a:gd name="T3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5" h="393">
                  <a:moveTo>
                    <a:pt x="6" y="6"/>
                  </a:moveTo>
                  <a:lnTo>
                    <a:pt x="7" y="386"/>
                  </a:lnTo>
                  <a:lnTo>
                    <a:pt x="535" y="67"/>
                  </a:lnTo>
                  <a:lnTo>
                    <a:pt x="6" y="6"/>
                  </a:lnTo>
                  <a:close/>
                  <a:moveTo>
                    <a:pt x="2" y="0"/>
                  </a:moveTo>
                  <a:lnTo>
                    <a:pt x="543" y="62"/>
                  </a:lnTo>
                  <a:lnTo>
                    <a:pt x="545" y="62"/>
                  </a:lnTo>
                  <a:lnTo>
                    <a:pt x="545" y="63"/>
                  </a:lnTo>
                  <a:lnTo>
                    <a:pt x="545" y="65"/>
                  </a:lnTo>
                  <a:lnTo>
                    <a:pt x="545" y="67"/>
                  </a:lnTo>
                  <a:lnTo>
                    <a:pt x="6" y="393"/>
                  </a:lnTo>
                  <a:lnTo>
                    <a:pt x="4" y="393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38"/>
            <p:cNvSpPr>
              <a:spLocks/>
            </p:cNvSpPr>
            <p:nvPr/>
          </p:nvSpPr>
          <p:spPr bwMode="auto">
            <a:xfrm>
              <a:off x="4115" y="1740"/>
              <a:ext cx="336" cy="196"/>
            </a:xfrm>
            <a:custGeom>
              <a:avLst/>
              <a:gdLst>
                <a:gd name="T0" fmla="*/ 672 w 672"/>
                <a:gd name="T1" fmla="*/ 0 h 391"/>
                <a:gd name="T2" fmla="*/ 672 w 672"/>
                <a:gd name="T3" fmla="*/ 5 h 391"/>
                <a:gd name="T4" fmla="*/ 13 w 672"/>
                <a:gd name="T5" fmla="*/ 324 h 391"/>
                <a:gd name="T6" fmla="*/ 542 w 672"/>
                <a:gd name="T7" fmla="*/ 386 h 391"/>
                <a:gd name="T8" fmla="*/ 671 w 672"/>
                <a:gd name="T9" fmla="*/ 232 h 391"/>
                <a:gd name="T10" fmla="*/ 671 w 672"/>
                <a:gd name="T11" fmla="*/ 241 h 391"/>
                <a:gd name="T12" fmla="*/ 545 w 672"/>
                <a:gd name="T13" fmla="*/ 391 h 391"/>
                <a:gd name="T14" fmla="*/ 543 w 672"/>
                <a:gd name="T15" fmla="*/ 391 h 391"/>
                <a:gd name="T16" fmla="*/ 543 w 672"/>
                <a:gd name="T17" fmla="*/ 391 h 391"/>
                <a:gd name="T18" fmla="*/ 2 w 672"/>
                <a:gd name="T19" fmla="*/ 330 h 391"/>
                <a:gd name="T20" fmla="*/ 0 w 672"/>
                <a:gd name="T21" fmla="*/ 330 h 391"/>
                <a:gd name="T22" fmla="*/ 0 w 672"/>
                <a:gd name="T23" fmla="*/ 328 h 391"/>
                <a:gd name="T24" fmla="*/ 0 w 672"/>
                <a:gd name="T25" fmla="*/ 326 h 391"/>
                <a:gd name="T26" fmla="*/ 2 w 672"/>
                <a:gd name="T27" fmla="*/ 324 h 391"/>
                <a:gd name="T28" fmla="*/ 672 w 672"/>
                <a:gd name="T2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2" h="391">
                  <a:moveTo>
                    <a:pt x="672" y="0"/>
                  </a:moveTo>
                  <a:lnTo>
                    <a:pt x="672" y="5"/>
                  </a:lnTo>
                  <a:lnTo>
                    <a:pt x="13" y="324"/>
                  </a:lnTo>
                  <a:lnTo>
                    <a:pt x="542" y="386"/>
                  </a:lnTo>
                  <a:lnTo>
                    <a:pt x="671" y="232"/>
                  </a:lnTo>
                  <a:lnTo>
                    <a:pt x="671" y="241"/>
                  </a:lnTo>
                  <a:lnTo>
                    <a:pt x="545" y="391"/>
                  </a:lnTo>
                  <a:lnTo>
                    <a:pt x="543" y="391"/>
                  </a:lnTo>
                  <a:lnTo>
                    <a:pt x="543" y="391"/>
                  </a:lnTo>
                  <a:lnTo>
                    <a:pt x="2" y="330"/>
                  </a:lnTo>
                  <a:lnTo>
                    <a:pt x="0" y="330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39"/>
            <p:cNvSpPr>
              <a:spLocks/>
            </p:cNvSpPr>
            <p:nvPr/>
          </p:nvSpPr>
          <p:spPr bwMode="auto">
            <a:xfrm>
              <a:off x="4384" y="1856"/>
              <a:ext cx="66" cy="112"/>
            </a:xfrm>
            <a:custGeom>
              <a:avLst/>
              <a:gdLst>
                <a:gd name="T0" fmla="*/ 131 w 131"/>
                <a:gd name="T1" fmla="*/ 0 h 223"/>
                <a:gd name="T2" fmla="*/ 131 w 131"/>
                <a:gd name="T3" fmla="*/ 9 h 223"/>
                <a:gd name="T4" fmla="*/ 7 w 131"/>
                <a:gd name="T5" fmla="*/ 155 h 223"/>
                <a:gd name="T6" fmla="*/ 131 w 131"/>
                <a:gd name="T7" fmla="*/ 216 h 223"/>
                <a:gd name="T8" fmla="*/ 131 w 131"/>
                <a:gd name="T9" fmla="*/ 223 h 223"/>
                <a:gd name="T10" fmla="*/ 2 w 131"/>
                <a:gd name="T11" fmla="*/ 159 h 223"/>
                <a:gd name="T12" fmla="*/ 0 w 131"/>
                <a:gd name="T13" fmla="*/ 157 h 223"/>
                <a:gd name="T14" fmla="*/ 2 w 131"/>
                <a:gd name="T15" fmla="*/ 154 h 223"/>
                <a:gd name="T16" fmla="*/ 131 w 131"/>
                <a:gd name="T1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23">
                  <a:moveTo>
                    <a:pt x="131" y="0"/>
                  </a:moveTo>
                  <a:lnTo>
                    <a:pt x="131" y="9"/>
                  </a:lnTo>
                  <a:lnTo>
                    <a:pt x="7" y="155"/>
                  </a:lnTo>
                  <a:lnTo>
                    <a:pt x="131" y="216"/>
                  </a:lnTo>
                  <a:lnTo>
                    <a:pt x="131" y="223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2" y="15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40"/>
            <p:cNvSpPr>
              <a:spLocks/>
            </p:cNvSpPr>
            <p:nvPr/>
          </p:nvSpPr>
          <p:spPr bwMode="auto">
            <a:xfrm>
              <a:off x="4384" y="1933"/>
              <a:ext cx="66" cy="53"/>
            </a:xfrm>
            <a:custGeom>
              <a:avLst/>
              <a:gdLst>
                <a:gd name="T0" fmla="*/ 2 w 131"/>
                <a:gd name="T1" fmla="*/ 0 h 104"/>
                <a:gd name="T2" fmla="*/ 5 w 131"/>
                <a:gd name="T3" fmla="*/ 0 h 104"/>
                <a:gd name="T4" fmla="*/ 131 w 131"/>
                <a:gd name="T5" fmla="*/ 62 h 104"/>
                <a:gd name="T6" fmla="*/ 131 w 131"/>
                <a:gd name="T7" fmla="*/ 69 h 104"/>
                <a:gd name="T8" fmla="*/ 26 w 131"/>
                <a:gd name="T9" fmla="*/ 17 h 104"/>
                <a:gd name="T10" fmla="*/ 131 w 131"/>
                <a:gd name="T11" fmla="*/ 97 h 104"/>
                <a:gd name="T12" fmla="*/ 131 w 131"/>
                <a:gd name="T13" fmla="*/ 104 h 104"/>
                <a:gd name="T14" fmla="*/ 2 w 131"/>
                <a:gd name="T15" fmla="*/ 5 h 104"/>
                <a:gd name="T16" fmla="*/ 0 w 131"/>
                <a:gd name="T17" fmla="*/ 3 h 104"/>
                <a:gd name="T18" fmla="*/ 0 w 131"/>
                <a:gd name="T19" fmla="*/ 1 h 104"/>
                <a:gd name="T20" fmla="*/ 2 w 13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04">
                  <a:moveTo>
                    <a:pt x="2" y="0"/>
                  </a:moveTo>
                  <a:lnTo>
                    <a:pt x="5" y="0"/>
                  </a:lnTo>
                  <a:lnTo>
                    <a:pt x="131" y="62"/>
                  </a:lnTo>
                  <a:lnTo>
                    <a:pt x="131" y="69"/>
                  </a:lnTo>
                  <a:lnTo>
                    <a:pt x="26" y="17"/>
                  </a:lnTo>
                  <a:lnTo>
                    <a:pt x="131" y="97"/>
                  </a:lnTo>
                  <a:lnTo>
                    <a:pt x="131" y="104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41"/>
            <p:cNvSpPr>
              <a:spLocks/>
            </p:cNvSpPr>
            <p:nvPr/>
          </p:nvSpPr>
          <p:spPr bwMode="auto">
            <a:xfrm>
              <a:off x="2587" y="3136"/>
              <a:ext cx="574" cy="389"/>
            </a:xfrm>
            <a:custGeom>
              <a:avLst/>
              <a:gdLst>
                <a:gd name="T0" fmla="*/ 1147 w 1149"/>
                <a:gd name="T1" fmla="*/ 0 h 777"/>
                <a:gd name="T2" fmla="*/ 1149 w 1149"/>
                <a:gd name="T3" fmla="*/ 0 h 777"/>
                <a:gd name="T4" fmla="*/ 1149 w 1149"/>
                <a:gd name="T5" fmla="*/ 2 h 777"/>
                <a:gd name="T6" fmla="*/ 1149 w 1149"/>
                <a:gd name="T7" fmla="*/ 4 h 777"/>
                <a:gd name="T8" fmla="*/ 875 w 1149"/>
                <a:gd name="T9" fmla="*/ 777 h 777"/>
                <a:gd name="T10" fmla="*/ 868 w 1149"/>
                <a:gd name="T11" fmla="*/ 777 h 777"/>
                <a:gd name="T12" fmla="*/ 1142 w 1149"/>
                <a:gd name="T13" fmla="*/ 9 h 777"/>
                <a:gd name="T14" fmla="*/ 11 w 1149"/>
                <a:gd name="T15" fmla="*/ 590 h 777"/>
                <a:gd name="T16" fmla="*/ 648 w 1149"/>
                <a:gd name="T17" fmla="*/ 777 h 777"/>
                <a:gd name="T18" fmla="*/ 627 w 1149"/>
                <a:gd name="T19" fmla="*/ 777 h 777"/>
                <a:gd name="T20" fmla="*/ 2 w 1149"/>
                <a:gd name="T21" fmla="*/ 594 h 777"/>
                <a:gd name="T22" fmla="*/ 0 w 1149"/>
                <a:gd name="T23" fmla="*/ 594 h 777"/>
                <a:gd name="T24" fmla="*/ 0 w 1149"/>
                <a:gd name="T25" fmla="*/ 592 h 777"/>
                <a:gd name="T26" fmla="*/ 0 w 1149"/>
                <a:gd name="T27" fmla="*/ 590 h 777"/>
                <a:gd name="T28" fmla="*/ 2 w 1149"/>
                <a:gd name="T29" fmla="*/ 589 h 777"/>
                <a:gd name="T30" fmla="*/ 1145 w 1149"/>
                <a:gd name="T31" fmla="*/ 0 h 777"/>
                <a:gd name="T32" fmla="*/ 1147 w 1149"/>
                <a:gd name="T3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9" h="777">
                  <a:moveTo>
                    <a:pt x="1147" y="0"/>
                  </a:moveTo>
                  <a:lnTo>
                    <a:pt x="1149" y="0"/>
                  </a:lnTo>
                  <a:lnTo>
                    <a:pt x="1149" y="2"/>
                  </a:lnTo>
                  <a:lnTo>
                    <a:pt x="1149" y="4"/>
                  </a:lnTo>
                  <a:lnTo>
                    <a:pt x="875" y="777"/>
                  </a:lnTo>
                  <a:lnTo>
                    <a:pt x="868" y="777"/>
                  </a:lnTo>
                  <a:lnTo>
                    <a:pt x="1142" y="9"/>
                  </a:lnTo>
                  <a:lnTo>
                    <a:pt x="11" y="590"/>
                  </a:lnTo>
                  <a:lnTo>
                    <a:pt x="648" y="777"/>
                  </a:lnTo>
                  <a:lnTo>
                    <a:pt x="627" y="777"/>
                  </a:lnTo>
                  <a:lnTo>
                    <a:pt x="2" y="594"/>
                  </a:lnTo>
                  <a:lnTo>
                    <a:pt x="0" y="594"/>
                  </a:lnTo>
                  <a:lnTo>
                    <a:pt x="0" y="592"/>
                  </a:lnTo>
                  <a:lnTo>
                    <a:pt x="0" y="590"/>
                  </a:lnTo>
                  <a:lnTo>
                    <a:pt x="2" y="589"/>
                  </a:lnTo>
                  <a:lnTo>
                    <a:pt x="1145" y="0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42"/>
            <p:cNvSpPr>
              <a:spLocks/>
            </p:cNvSpPr>
            <p:nvPr/>
          </p:nvSpPr>
          <p:spPr bwMode="auto">
            <a:xfrm>
              <a:off x="3020" y="3136"/>
              <a:ext cx="516" cy="389"/>
            </a:xfrm>
            <a:custGeom>
              <a:avLst/>
              <a:gdLst>
                <a:gd name="T0" fmla="*/ 277 w 1031"/>
                <a:gd name="T1" fmla="*/ 0 h 779"/>
                <a:gd name="T2" fmla="*/ 279 w 1031"/>
                <a:gd name="T3" fmla="*/ 0 h 779"/>
                <a:gd name="T4" fmla="*/ 1029 w 1031"/>
                <a:gd name="T5" fmla="*/ 363 h 779"/>
                <a:gd name="T6" fmla="*/ 1031 w 1031"/>
                <a:gd name="T7" fmla="*/ 365 h 779"/>
                <a:gd name="T8" fmla="*/ 1031 w 1031"/>
                <a:gd name="T9" fmla="*/ 367 h 779"/>
                <a:gd name="T10" fmla="*/ 1031 w 1031"/>
                <a:gd name="T11" fmla="*/ 369 h 779"/>
                <a:gd name="T12" fmla="*/ 1029 w 1031"/>
                <a:gd name="T13" fmla="*/ 369 h 779"/>
                <a:gd name="T14" fmla="*/ 122 w 1031"/>
                <a:gd name="T15" fmla="*/ 779 h 779"/>
                <a:gd name="T16" fmla="*/ 108 w 1031"/>
                <a:gd name="T17" fmla="*/ 779 h 779"/>
                <a:gd name="T18" fmla="*/ 1021 w 1031"/>
                <a:gd name="T19" fmla="*/ 367 h 779"/>
                <a:gd name="T20" fmla="*/ 279 w 1031"/>
                <a:gd name="T21" fmla="*/ 6 h 779"/>
                <a:gd name="T22" fmla="*/ 7 w 1031"/>
                <a:gd name="T23" fmla="*/ 777 h 779"/>
                <a:gd name="T24" fmla="*/ 0 w 1031"/>
                <a:gd name="T25" fmla="*/ 777 h 779"/>
                <a:gd name="T26" fmla="*/ 275 w 1031"/>
                <a:gd name="T27" fmla="*/ 2 h 779"/>
                <a:gd name="T28" fmla="*/ 277 w 1031"/>
                <a:gd name="T2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1" h="779">
                  <a:moveTo>
                    <a:pt x="277" y="0"/>
                  </a:moveTo>
                  <a:lnTo>
                    <a:pt x="279" y="0"/>
                  </a:lnTo>
                  <a:lnTo>
                    <a:pt x="1029" y="363"/>
                  </a:lnTo>
                  <a:lnTo>
                    <a:pt x="1031" y="365"/>
                  </a:lnTo>
                  <a:lnTo>
                    <a:pt x="1031" y="367"/>
                  </a:lnTo>
                  <a:lnTo>
                    <a:pt x="1031" y="369"/>
                  </a:lnTo>
                  <a:lnTo>
                    <a:pt x="1029" y="369"/>
                  </a:lnTo>
                  <a:lnTo>
                    <a:pt x="122" y="779"/>
                  </a:lnTo>
                  <a:lnTo>
                    <a:pt x="108" y="779"/>
                  </a:lnTo>
                  <a:lnTo>
                    <a:pt x="1021" y="367"/>
                  </a:lnTo>
                  <a:lnTo>
                    <a:pt x="279" y="6"/>
                  </a:lnTo>
                  <a:lnTo>
                    <a:pt x="7" y="777"/>
                  </a:lnTo>
                  <a:lnTo>
                    <a:pt x="0" y="777"/>
                  </a:lnTo>
                  <a:lnTo>
                    <a:pt x="275" y="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43"/>
            <p:cNvSpPr>
              <a:spLocks noEditPoints="1"/>
            </p:cNvSpPr>
            <p:nvPr/>
          </p:nvSpPr>
          <p:spPr bwMode="auto">
            <a:xfrm>
              <a:off x="3019" y="2569"/>
              <a:ext cx="263" cy="125"/>
            </a:xfrm>
            <a:custGeom>
              <a:avLst/>
              <a:gdLst>
                <a:gd name="T0" fmla="*/ 19 w 527"/>
                <a:gd name="T1" fmla="*/ 10 h 251"/>
                <a:gd name="T2" fmla="*/ 332 w 527"/>
                <a:gd name="T3" fmla="*/ 246 h 251"/>
                <a:gd name="T4" fmla="*/ 515 w 527"/>
                <a:gd name="T5" fmla="*/ 192 h 251"/>
                <a:gd name="T6" fmla="*/ 19 w 527"/>
                <a:gd name="T7" fmla="*/ 10 h 251"/>
                <a:gd name="T8" fmla="*/ 4 w 527"/>
                <a:gd name="T9" fmla="*/ 0 h 251"/>
                <a:gd name="T10" fmla="*/ 526 w 527"/>
                <a:gd name="T11" fmla="*/ 188 h 251"/>
                <a:gd name="T12" fmla="*/ 526 w 527"/>
                <a:gd name="T13" fmla="*/ 190 h 251"/>
                <a:gd name="T14" fmla="*/ 527 w 527"/>
                <a:gd name="T15" fmla="*/ 192 h 251"/>
                <a:gd name="T16" fmla="*/ 526 w 527"/>
                <a:gd name="T17" fmla="*/ 193 h 251"/>
                <a:gd name="T18" fmla="*/ 526 w 527"/>
                <a:gd name="T19" fmla="*/ 193 h 251"/>
                <a:gd name="T20" fmla="*/ 332 w 527"/>
                <a:gd name="T21" fmla="*/ 251 h 251"/>
                <a:gd name="T22" fmla="*/ 332 w 527"/>
                <a:gd name="T23" fmla="*/ 251 h 251"/>
                <a:gd name="T24" fmla="*/ 330 w 527"/>
                <a:gd name="T25" fmla="*/ 251 h 251"/>
                <a:gd name="T26" fmla="*/ 2 w 527"/>
                <a:gd name="T27" fmla="*/ 3 h 251"/>
                <a:gd name="T28" fmla="*/ 0 w 527"/>
                <a:gd name="T29" fmla="*/ 1 h 251"/>
                <a:gd name="T30" fmla="*/ 0 w 527"/>
                <a:gd name="T31" fmla="*/ 0 h 251"/>
                <a:gd name="T32" fmla="*/ 2 w 527"/>
                <a:gd name="T33" fmla="*/ 0 h 251"/>
                <a:gd name="T34" fmla="*/ 4 w 527"/>
                <a:gd name="T3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7" h="251">
                  <a:moveTo>
                    <a:pt x="19" y="10"/>
                  </a:moveTo>
                  <a:lnTo>
                    <a:pt x="332" y="246"/>
                  </a:lnTo>
                  <a:lnTo>
                    <a:pt x="515" y="192"/>
                  </a:lnTo>
                  <a:lnTo>
                    <a:pt x="19" y="10"/>
                  </a:lnTo>
                  <a:close/>
                  <a:moveTo>
                    <a:pt x="4" y="0"/>
                  </a:moveTo>
                  <a:lnTo>
                    <a:pt x="526" y="188"/>
                  </a:lnTo>
                  <a:lnTo>
                    <a:pt x="526" y="190"/>
                  </a:lnTo>
                  <a:lnTo>
                    <a:pt x="527" y="192"/>
                  </a:lnTo>
                  <a:lnTo>
                    <a:pt x="526" y="193"/>
                  </a:lnTo>
                  <a:lnTo>
                    <a:pt x="526" y="193"/>
                  </a:lnTo>
                  <a:lnTo>
                    <a:pt x="332" y="251"/>
                  </a:lnTo>
                  <a:lnTo>
                    <a:pt x="332" y="251"/>
                  </a:lnTo>
                  <a:lnTo>
                    <a:pt x="330" y="251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44"/>
            <p:cNvSpPr>
              <a:spLocks noEditPoints="1"/>
            </p:cNvSpPr>
            <p:nvPr/>
          </p:nvSpPr>
          <p:spPr bwMode="auto">
            <a:xfrm>
              <a:off x="3019" y="2457"/>
              <a:ext cx="345" cy="209"/>
            </a:xfrm>
            <a:custGeom>
              <a:avLst/>
              <a:gdLst>
                <a:gd name="T0" fmla="*/ 684 w 691"/>
                <a:gd name="T1" fmla="*/ 7 h 417"/>
                <a:gd name="T2" fmla="*/ 11 w 691"/>
                <a:gd name="T3" fmla="*/ 225 h 417"/>
                <a:gd name="T4" fmla="*/ 522 w 691"/>
                <a:gd name="T5" fmla="*/ 412 h 417"/>
                <a:gd name="T6" fmla="*/ 684 w 691"/>
                <a:gd name="T7" fmla="*/ 7 h 417"/>
                <a:gd name="T8" fmla="*/ 690 w 691"/>
                <a:gd name="T9" fmla="*/ 0 h 417"/>
                <a:gd name="T10" fmla="*/ 691 w 691"/>
                <a:gd name="T11" fmla="*/ 2 h 417"/>
                <a:gd name="T12" fmla="*/ 691 w 691"/>
                <a:gd name="T13" fmla="*/ 2 h 417"/>
                <a:gd name="T14" fmla="*/ 691 w 691"/>
                <a:gd name="T15" fmla="*/ 4 h 417"/>
                <a:gd name="T16" fmla="*/ 527 w 691"/>
                <a:gd name="T17" fmla="*/ 416 h 417"/>
                <a:gd name="T18" fmla="*/ 526 w 691"/>
                <a:gd name="T19" fmla="*/ 417 h 417"/>
                <a:gd name="T20" fmla="*/ 524 w 691"/>
                <a:gd name="T21" fmla="*/ 417 h 417"/>
                <a:gd name="T22" fmla="*/ 524 w 691"/>
                <a:gd name="T23" fmla="*/ 417 h 417"/>
                <a:gd name="T24" fmla="*/ 2 w 691"/>
                <a:gd name="T25" fmla="*/ 229 h 417"/>
                <a:gd name="T26" fmla="*/ 0 w 691"/>
                <a:gd name="T27" fmla="*/ 227 h 417"/>
                <a:gd name="T28" fmla="*/ 0 w 691"/>
                <a:gd name="T29" fmla="*/ 225 h 417"/>
                <a:gd name="T30" fmla="*/ 0 w 691"/>
                <a:gd name="T31" fmla="*/ 224 h 417"/>
                <a:gd name="T32" fmla="*/ 2 w 691"/>
                <a:gd name="T33" fmla="*/ 224 h 417"/>
                <a:gd name="T34" fmla="*/ 688 w 691"/>
                <a:gd name="T35" fmla="*/ 0 h 417"/>
                <a:gd name="T36" fmla="*/ 690 w 691"/>
                <a:gd name="T3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1" h="417">
                  <a:moveTo>
                    <a:pt x="684" y="7"/>
                  </a:moveTo>
                  <a:lnTo>
                    <a:pt x="11" y="225"/>
                  </a:lnTo>
                  <a:lnTo>
                    <a:pt x="522" y="412"/>
                  </a:lnTo>
                  <a:lnTo>
                    <a:pt x="684" y="7"/>
                  </a:lnTo>
                  <a:close/>
                  <a:moveTo>
                    <a:pt x="690" y="0"/>
                  </a:moveTo>
                  <a:lnTo>
                    <a:pt x="691" y="2"/>
                  </a:lnTo>
                  <a:lnTo>
                    <a:pt x="691" y="2"/>
                  </a:lnTo>
                  <a:lnTo>
                    <a:pt x="691" y="4"/>
                  </a:lnTo>
                  <a:lnTo>
                    <a:pt x="527" y="416"/>
                  </a:lnTo>
                  <a:lnTo>
                    <a:pt x="526" y="417"/>
                  </a:lnTo>
                  <a:lnTo>
                    <a:pt x="524" y="417"/>
                  </a:lnTo>
                  <a:lnTo>
                    <a:pt x="524" y="417"/>
                  </a:lnTo>
                  <a:lnTo>
                    <a:pt x="2" y="229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2" y="224"/>
                  </a:lnTo>
                  <a:lnTo>
                    <a:pt x="688" y="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45"/>
            <p:cNvSpPr>
              <a:spLocks noEditPoints="1"/>
            </p:cNvSpPr>
            <p:nvPr/>
          </p:nvSpPr>
          <p:spPr bwMode="auto">
            <a:xfrm>
              <a:off x="3158" y="2663"/>
              <a:ext cx="124" cy="476"/>
            </a:xfrm>
            <a:custGeom>
              <a:avLst/>
              <a:gdLst>
                <a:gd name="T0" fmla="*/ 241 w 248"/>
                <a:gd name="T1" fmla="*/ 7 h 952"/>
                <a:gd name="T2" fmla="*/ 55 w 248"/>
                <a:gd name="T3" fmla="*/ 63 h 952"/>
                <a:gd name="T4" fmla="*/ 7 w 248"/>
                <a:gd name="T5" fmla="*/ 920 h 952"/>
                <a:gd name="T6" fmla="*/ 241 w 248"/>
                <a:gd name="T7" fmla="*/ 7 h 952"/>
                <a:gd name="T8" fmla="*/ 245 w 248"/>
                <a:gd name="T9" fmla="*/ 0 h 952"/>
                <a:gd name="T10" fmla="*/ 247 w 248"/>
                <a:gd name="T11" fmla="*/ 2 h 952"/>
                <a:gd name="T12" fmla="*/ 248 w 248"/>
                <a:gd name="T13" fmla="*/ 2 h 952"/>
                <a:gd name="T14" fmla="*/ 248 w 248"/>
                <a:gd name="T15" fmla="*/ 4 h 952"/>
                <a:gd name="T16" fmla="*/ 6 w 248"/>
                <a:gd name="T17" fmla="*/ 950 h 952"/>
                <a:gd name="T18" fmla="*/ 6 w 248"/>
                <a:gd name="T19" fmla="*/ 950 h 952"/>
                <a:gd name="T20" fmla="*/ 4 w 248"/>
                <a:gd name="T21" fmla="*/ 952 h 952"/>
                <a:gd name="T22" fmla="*/ 2 w 248"/>
                <a:gd name="T23" fmla="*/ 952 h 952"/>
                <a:gd name="T24" fmla="*/ 0 w 248"/>
                <a:gd name="T25" fmla="*/ 950 h 952"/>
                <a:gd name="T26" fmla="*/ 0 w 248"/>
                <a:gd name="T27" fmla="*/ 948 h 952"/>
                <a:gd name="T28" fmla="*/ 49 w 248"/>
                <a:gd name="T29" fmla="*/ 61 h 952"/>
                <a:gd name="T30" fmla="*/ 49 w 248"/>
                <a:gd name="T31" fmla="*/ 59 h 952"/>
                <a:gd name="T32" fmla="*/ 51 w 248"/>
                <a:gd name="T33" fmla="*/ 58 h 952"/>
                <a:gd name="T34" fmla="*/ 245 w 248"/>
                <a:gd name="T35" fmla="*/ 0 h 952"/>
                <a:gd name="T36" fmla="*/ 245 w 248"/>
                <a:gd name="T37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" h="952">
                  <a:moveTo>
                    <a:pt x="241" y="7"/>
                  </a:moveTo>
                  <a:lnTo>
                    <a:pt x="55" y="63"/>
                  </a:lnTo>
                  <a:lnTo>
                    <a:pt x="7" y="920"/>
                  </a:lnTo>
                  <a:lnTo>
                    <a:pt x="241" y="7"/>
                  </a:lnTo>
                  <a:close/>
                  <a:moveTo>
                    <a:pt x="245" y="0"/>
                  </a:moveTo>
                  <a:lnTo>
                    <a:pt x="247" y="2"/>
                  </a:lnTo>
                  <a:lnTo>
                    <a:pt x="248" y="2"/>
                  </a:lnTo>
                  <a:lnTo>
                    <a:pt x="248" y="4"/>
                  </a:lnTo>
                  <a:lnTo>
                    <a:pt x="6" y="950"/>
                  </a:lnTo>
                  <a:lnTo>
                    <a:pt x="6" y="950"/>
                  </a:lnTo>
                  <a:lnTo>
                    <a:pt x="4" y="952"/>
                  </a:lnTo>
                  <a:lnTo>
                    <a:pt x="2" y="952"/>
                  </a:lnTo>
                  <a:lnTo>
                    <a:pt x="0" y="950"/>
                  </a:lnTo>
                  <a:lnTo>
                    <a:pt x="0" y="948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51" y="58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46"/>
            <p:cNvSpPr>
              <a:spLocks noEditPoints="1"/>
            </p:cNvSpPr>
            <p:nvPr/>
          </p:nvSpPr>
          <p:spPr bwMode="auto">
            <a:xfrm>
              <a:off x="3280" y="2457"/>
              <a:ext cx="679" cy="242"/>
            </a:xfrm>
            <a:custGeom>
              <a:avLst/>
              <a:gdLst>
                <a:gd name="T0" fmla="*/ 169 w 1360"/>
                <a:gd name="T1" fmla="*/ 7 h 484"/>
                <a:gd name="T2" fmla="*/ 5 w 1360"/>
                <a:gd name="T3" fmla="*/ 412 h 484"/>
                <a:gd name="T4" fmla="*/ 1341 w 1360"/>
                <a:gd name="T5" fmla="*/ 477 h 484"/>
                <a:gd name="T6" fmla="*/ 169 w 1360"/>
                <a:gd name="T7" fmla="*/ 7 h 484"/>
                <a:gd name="T8" fmla="*/ 168 w 1360"/>
                <a:gd name="T9" fmla="*/ 0 h 484"/>
                <a:gd name="T10" fmla="*/ 1358 w 1360"/>
                <a:gd name="T11" fmla="*/ 478 h 484"/>
                <a:gd name="T12" fmla="*/ 1360 w 1360"/>
                <a:gd name="T13" fmla="*/ 480 h 484"/>
                <a:gd name="T14" fmla="*/ 1360 w 1360"/>
                <a:gd name="T15" fmla="*/ 482 h 484"/>
                <a:gd name="T16" fmla="*/ 1358 w 1360"/>
                <a:gd name="T17" fmla="*/ 484 h 484"/>
                <a:gd name="T18" fmla="*/ 1356 w 1360"/>
                <a:gd name="T19" fmla="*/ 484 h 484"/>
                <a:gd name="T20" fmla="*/ 1356 w 1360"/>
                <a:gd name="T21" fmla="*/ 484 h 484"/>
                <a:gd name="T22" fmla="*/ 2 w 1360"/>
                <a:gd name="T23" fmla="*/ 417 h 484"/>
                <a:gd name="T24" fmla="*/ 0 w 1360"/>
                <a:gd name="T25" fmla="*/ 417 h 484"/>
                <a:gd name="T26" fmla="*/ 0 w 1360"/>
                <a:gd name="T27" fmla="*/ 417 h 484"/>
                <a:gd name="T28" fmla="*/ 0 w 1360"/>
                <a:gd name="T29" fmla="*/ 416 h 484"/>
                <a:gd name="T30" fmla="*/ 0 w 1360"/>
                <a:gd name="T31" fmla="*/ 414 h 484"/>
                <a:gd name="T32" fmla="*/ 164 w 1360"/>
                <a:gd name="T33" fmla="*/ 2 h 484"/>
                <a:gd name="T34" fmla="*/ 166 w 1360"/>
                <a:gd name="T35" fmla="*/ 0 h 484"/>
                <a:gd name="T36" fmla="*/ 168 w 1360"/>
                <a:gd name="T3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0" h="484">
                  <a:moveTo>
                    <a:pt x="169" y="7"/>
                  </a:moveTo>
                  <a:lnTo>
                    <a:pt x="5" y="412"/>
                  </a:lnTo>
                  <a:lnTo>
                    <a:pt x="1341" y="477"/>
                  </a:lnTo>
                  <a:lnTo>
                    <a:pt x="169" y="7"/>
                  </a:lnTo>
                  <a:close/>
                  <a:moveTo>
                    <a:pt x="168" y="0"/>
                  </a:moveTo>
                  <a:lnTo>
                    <a:pt x="1358" y="478"/>
                  </a:lnTo>
                  <a:lnTo>
                    <a:pt x="1360" y="480"/>
                  </a:lnTo>
                  <a:lnTo>
                    <a:pt x="1360" y="482"/>
                  </a:lnTo>
                  <a:lnTo>
                    <a:pt x="1358" y="484"/>
                  </a:lnTo>
                  <a:lnTo>
                    <a:pt x="1356" y="484"/>
                  </a:lnTo>
                  <a:lnTo>
                    <a:pt x="1356" y="484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7"/>
                  </a:lnTo>
                  <a:lnTo>
                    <a:pt x="0" y="416"/>
                  </a:lnTo>
                  <a:lnTo>
                    <a:pt x="0" y="414"/>
                  </a:lnTo>
                  <a:lnTo>
                    <a:pt x="164" y="2"/>
                  </a:lnTo>
                  <a:lnTo>
                    <a:pt x="166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47"/>
            <p:cNvSpPr>
              <a:spLocks noEditPoints="1"/>
            </p:cNvSpPr>
            <p:nvPr/>
          </p:nvSpPr>
          <p:spPr bwMode="auto">
            <a:xfrm>
              <a:off x="3292" y="1919"/>
              <a:ext cx="373" cy="541"/>
            </a:xfrm>
            <a:custGeom>
              <a:avLst/>
              <a:gdLst>
                <a:gd name="T0" fmla="*/ 7 w 748"/>
                <a:gd name="T1" fmla="*/ 8 h 1080"/>
                <a:gd name="T2" fmla="*/ 145 w 748"/>
                <a:gd name="T3" fmla="*/ 1073 h 1080"/>
                <a:gd name="T4" fmla="*/ 741 w 748"/>
                <a:gd name="T5" fmla="*/ 581 h 1080"/>
                <a:gd name="T6" fmla="*/ 7 w 748"/>
                <a:gd name="T7" fmla="*/ 8 h 1080"/>
                <a:gd name="T8" fmla="*/ 4 w 748"/>
                <a:gd name="T9" fmla="*/ 0 h 1080"/>
                <a:gd name="T10" fmla="*/ 6 w 748"/>
                <a:gd name="T11" fmla="*/ 0 h 1080"/>
                <a:gd name="T12" fmla="*/ 748 w 748"/>
                <a:gd name="T13" fmla="*/ 579 h 1080"/>
                <a:gd name="T14" fmla="*/ 748 w 748"/>
                <a:gd name="T15" fmla="*/ 581 h 1080"/>
                <a:gd name="T16" fmla="*/ 748 w 748"/>
                <a:gd name="T17" fmla="*/ 583 h 1080"/>
                <a:gd name="T18" fmla="*/ 145 w 748"/>
                <a:gd name="T19" fmla="*/ 1080 h 1080"/>
                <a:gd name="T20" fmla="*/ 144 w 748"/>
                <a:gd name="T21" fmla="*/ 1080 h 1080"/>
                <a:gd name="T22" fmla="*/ 142 w 748"/>
                <a:gd name="T23" fmla="*/ 1080 h 1080"/>
                <a:gd name="T24" fmla="*/ 140 w 748"/>
                <a:gd name="T25" fmla="*/ 1080 h 1080"/>
                <a:gd name="T26" fmla="*/ 140 w 748"/>
                <a:gd name="T27" fmla="*/ 1079 h 1080"/>
                <a:gd name="T28" fmla="*/ 0 w 748"/>
                <a:gd name="T29" fmla="*/ 3 h 1080"/>
                <a:gd name="T30" fmla="*/ 2 w 748"/>
                <a:gd name="T31" fmla="*/ 1 h 1080"/>
                <a:gd name="T32" fmla="*/ 2 w 748"/>
                <a:gd name="T33" fmla="*/ 0 h 1080"/>
                <a:gd name="T34" fmla="*/ 4 w 748"/>
                <a:gd name="T35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8" h="1080">
                  <a:moveTo>
                    <a:pt x="7" y="8"/>
                  </a:moveTo>
                  <a:lnTo>
                    <a:pt x="145" y="1073"/>
                  </a:lnTo>
                  <a:lnTo>
                    <a:pt x="741" y="581"/>
                  </a:lnTo>
                  <a:lnTo>
                    <a:pt x="7" y="8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748" y="579"/>
                  </a:lnTo>
                  <a:lnTo>
                    <a:pt x="748" y="581"/>
                  </a:lnTo>
                  <a:lnTo>
                    <a:pt x="748" y="583"/>
                  </a:lnTo>
                  <a:lnTo>
                    <a:pt x="145" y="1080"/>
                  </a:lnTo>
                  <a:lnTo>
                    <a:pt x="144" y="1080"/>
                  </a:lnTo>
                  <a:lnTo>
                    <a:pt x="142" y="1080"/>
                  </a:lnTo>
                  <a:lnTo>
                    <a:pt x="140" y="1080"/>
                  </a:lnTo>
                  <a:lnTo>
                    <a:pt x="140" y="1079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48"/>
            <p:cNvSpPr>
              <a:spLocks noEditPoints="1"/>
            </p:cNvSpPr>
            <p:nvPr/>
          </p:nvSpPr>
          <p:spPr bwMode="auto">
            <a:xfrm>
              <a:off x="3292" y="1774"/>
              <a:ext cx="373" cy="438"/>
            </a:xfrm>
            <a:custGeom>
              <a:avLst/>
              <a:gdLst>
                <a:gd name="T0" fmla="*/ 648 w 748"/>
                <a:gd name="T1" fmla="*/ 7 h 874"/>
                <a:gd name="T2" fmla="*/ 9 w 748"/>
                <a:gd name="T3" fmla="*/ 293 h 874"/>
                <a:gd name="T4" fmla="*/ 742 w 748"/>
                <a:gd name="T5" fmla="*/ 866 h 874"/>
                <a:gd name="T6" fmla="*/ 648 w 748"/>
                <a:gd name="T7" fmla="*/ 7 h 874"/>
                <a:gd name="T8" fmla="*/ 648 w 748"/>
                <a:gd name="T9" fmla="*/ 0 h 874"/>
                <a:gd name="T10" fmla="*/ 652 w 748"/>
                <a:gd name="T11" fmla="*/ 0 h 874"/>
                <a:gd name="T12" fmla="*/ 652 w 748"/>
                <a:gd name="T13" fmla="*/ 2 h 874"/>
                <a:gd name="T14" fmla="*/ 653 w 748"/>
                <a:gd name="T15" fmla="*/ 2 h 874"/>
                <a:gd name="T16" fmla="*/ 748 w 748"/>
                <a:gd name="T17" fmla="*/ 871 h 874"/>
                <a:gd name="T18" fmla="*/ 748 w 748"/>
                <a:gd name="T19" fmla="*/ 873 h 874"/>
                <a:gd name="T20" fmla="*/ 748 w 748"/>
                <a:gd name="T21" fmla="*/ 874 h 874"/>
                <a:gd name="T22" fmla="*/ 746 w 748"/>
                <a:gd name="T23" fmla="*/ 874 h 874"/>
                <a:gd name="T24" fmla="*/ 744 w 748"/>
                <a:gd name="T25" fmla="*/ 873 h 874"/>
                <a:gd name="T26" fmla="*/ 2 w 748"/>
                <a:gd name="T27" fmla="*/ 295 h 874"/>
                <a:gd name="T28" fmla="*/ 2 w 748"/>
                <a:gd name="T29" fmla="*/ 293 h 874"/>
                <a:gd name="T30" fmla="*/ 0 w 748"/>
                <a:gd name="T31" fmla="*/ 291 h 874"/>
                <a:gd name="T32" fmla="*/ 2 w 748"/>
                <a:gd name="T33" fmla="*/ 291 h 874"/>
                <a:gd name="T34" fmla="*/ 2 w 748"/>
                <a:gd name="T35" fmla="*/ 290 h 874"/>
                <a:gd name="T36" fmla="*/ 648 w 748"/>
                <a:gd name="T37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8" h="874">
                  <a:moveTo>
                    <a:pt x="648" y="7"/>
                  </a:moveTo>
                  <a:lnTo>
                    <a:pt x="9" y="293"/>
                  </a:lnTo>
                  <a:lnTo>
                    <a:pt x="742" y="866"/>
                  </a:lnTo>
                  <a:lnTo>
                    <a:pt x="648" y="7"/>
                  </a:lnTo>
                  <a:close/>
                  <a:moveTo>
                    <a:pt x="648" y="0"/>
                  </a:moveTo>
                  <a:lnTo>
                    <a:pt x="652" y="0"/>
                  </a:lnTo>
                  <a:lnTo>
                    <a:pt x="652" y="2"/>
                  </a:lnTo>
                  <a:lnTo>
                    <a:pt x="653" y="2"/>
                  </a:lnTo>
                  <a:lnTo>
                    <a:pt x="748" y="871"/>
                  </a:lnTo>
                  <a:lnTo>
                    <a:pt x="748" y="873"/>
                  </a:lnTo>
                  <a:lnTo>
                    <a:pt x="748" y="874"/>
                  </a:lnTo>
                  <a:lnTo>
                    <a:pt x="746" y="874"/>
                  </a:lnTo>
                  <a:lnTo>
                    <a:pt x="744" y="873"/>
                  </a:lnTo>
                  <a:lnTo>
                    <a:pt x="2" y="295"/>
                  </a:lnTo>
                  <a:lnTo>
                    <a:pt x="2" y="293"/>
                  </a:lnTo>
                  <a:lnTo>
                    <a:pt x="0" y="291"/>
                  </a:lnTo>
                  <a:lnTo>
                    <a:pt x="2" y="291"/>
                  </a:lnTo>
                  <a:lnTo>
                    <a:pt x="2" y="29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49"/>
            <p:cNvSpPr>
              <a:spLocks noEditPoints="1"/>
            </p:cNvSpPr>
            <p:nvPr/>
          </p:nvSpPr>
          <p:spPr bwMode="auto">
            <a:xfrm>
              <a:off x="3461" y="1005"/>
              <a:ext cx="655" cy="772"/>
            </a:xfrm>
            <a:custGeom>
              <a:avLst/>
              <a:gdLst>
                <a:gd name="T0" fmla="*/ 1302 w 1311"/>
                <a:gd name="T1" fmla="*/ 5 h 1543"/>
                <a:gd name="T2" fmla="*/ 5 w 1311"/>
                <a:gd name="T3" fmla="*/ 262 h 1543"/>
                <a:gd name="T4" fmla="*/ 313 w 1311"/>
                <a:gd name="T5" fmla="*/ 1533 h 1543"/>
                <a:gd name="T6" fmla="*/ 1302 w 1311"/>
                <a:gd name="T7" fmla="*/ 5 h 1543"/>
                <a:gd name="T8" fmla="*/ 1307 w 1311"/>
                <a:gd name="T9" fmla="*/ 0 h 1543"/>
                <a:gd name="T10" fmla="*/ 1309 w 1311"/>
                <a:gd name="T11" fmla="*/ 0 h 1543"/>
                <a:gd name="T12" fmla="*/ 1309 w 1311"/>
                <a:gd name="T13" fmla="*/ 0 h 1543"/>
                <a:gd name="T14" fmla="*/ 1311 w 1311"/>
                <a:gd name="T15" fmla="*/ 2 h 1543"/>
                <a:gd name="T16" fmla="*/ 1309 w 1311"/>
                <a:gd name="T17" fmla="*/ 3 h 1543"/>
                <a:gd name="T18" fmla="*/ 313 w 1311"/>
                <a:gd name="T19" fmla="*/ 1541 h 1543"/>
                <a:gd name="T20" fmla="*/ 313 w 1311"/>
                <a:gd name="T21" fmla="*/ 1543 h 1543"/>
                <a:gd name="T22" fmla="*/ 311 w 1311"/>
                <a:gd name="T23" fmla="*/ 1543 h 1543"/>
                <a:gd name="T24" fmla="*/ 311 w 1311"/>
                <a:gd name="T25" fmla="*/ 1543 h 1543"/>
                <a:gd name="T26" fmla="*/ 309 w 1311"/>
                <a:gd name="T27" fmla="*/ 1543 h 1543"/>
                <a:gd name="T28" fmla="*/ 309 w 1311"/>
                <a:gd name="T29" fmla="*/ 1541 h 1543"/>
                <a:gd name="T30" fmla="*/ 0 w 1311"/>
                <a:gd name="T31" fmla="*/ 262 h 1543"/>
                <a:gd name="T32" fmla="*/ 0 w 1311"/>
                <a:gd name="T33" fmla="*/ 258 h 1543"/>
                <a:gd name="T34" fmla="*/ 2 w 1311"/>
                <a:gd name="T35" fmla="*/ 258 h 1543"/>
                <a:gd name="T36" fmla="*/ 1307 w 1311"/>
                <a:gd name="T37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1" h="1543">
                  <a:moveTo>
                    <a:pt x="1302" y="5"/>
                  </a:moveTo>
                  <a:lnTo>
                    <a:pt x="5" y="262"/>
                  </a:lnTo>
                  <a:lnTo>
                    <a:pt x="313" y="1533"/>
                  </a:lnTo>
                  <a:lnTo>
                    <a:pt x="1302" y="5"/>
                  </a:lnTo>
                  <a:close/>
                  <a:moveTo>
                    <a:pt x="1307" y="0"/>
                  </a:moveTo>
                  <a:lnTo>
                    <a:pt x="1309" y="0"/>
                  </a:lnTo>
                  <a:lnTo>
                    <a:pt x="1309" y="0"/>
                  </a:lnTo>
                  <a:lnTo>
                    <a:pt x="1311" y="2"/>
                  </a:lnTo>
                  <a:lnTo>
                    <a:pt x="1309" y="3"/>
                  </a:lnTo>
                  <a:lnTo>
                    <a:pt x="313" y="1541"/>
                  </a:lnTo>
                  <a:lnTo>
                    <a:pt x="313" y="1543"/>
                  </a:lnTo>
                  <a:lnTo>
                    <a:pt x="311" y="1543"/>
                  </a:lnTo>
                  <a:lnTo>
                    <a:pt x="311" y="1543"/>
                  </a:lnTo>
                  <a:lnTo>
                    <a:pt x="309" y="1543"/>
                  </a:lnTo>
                  <a:lnTo>
                    <a:pt x="309" y="1541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2" y="258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50"/>
            <p:cNvSpPr>
              <a:spLocks noEditPoints="1"/>
            </p:cNvSpPr>
            <p:nvPr/>
          </p:nvSpPr>
          <p:spPr bwMode="auto">
            <a:xfrm>
              <a:off x="3615" y="1774"/>
              <a:ext cx="297" cy="438"/>
            </a:xfrm>
            <a:custGeom>
              <a:avLst/>
              <a:gdLst>
                <a:gd name="T0" fmla="*/ 7 w 595"/>
                <a:gd name="T1" fmla="*/ 10 h 874"/>
                <a:gd name="T2" fmla="*/ 102 w 595"/>
                <a:gd name="T3" fmla="*/ 867 h 874"/>
                <a:gd name="T4" fmla="*/ 588 w 595"/>
                <a:gd name="T5" fmla="*/ 649 h 874"/>
                <a:gd name="T6" fmla="*/ 7 w 595"/>
                <a:gd name="T7" fmla="*/ 10 h 874"/>
                <a:gd name="T8" fmla="*/ 4 w 595"/>
                <a:gd name="T9" fmla="*/ 0 h 874"/>
                <a:gd name="T10" fmla="*/ 6 w 595"/>
                <a:gd name="T11" fmla="*/ 0 h 874"/>
                <a:gd name="T12" fmla="*/ 595 w 595"/>
                <a:gd name="T13" fmla="*/ 649 h 874"/>
                <a:gd name="T14" fmla="*/ 595 w 595"/>
                <a:gd name="T15" fmla="*/ 649 h 874"/>
                <a:gd name="T16" fmla="*/ 595 w 595"/>
                <a:gd name="T17" fmla="*/ 651 h 874"/>
                <a:gd name="T18" fmla="*/ 595 w 595"/>
                <a:gd name="T19" fmla="*/ 653 h 874"/>
                <a:gd name="T20" fmla="*/ 594 w 595"/>
                <a:gd name="T21" fmla="*/ 653 h 874"/>
                <a:gd name="T22" fmla="*/ 102 w 595"/>
                <a:gd name="T23" fmla="*/ 874 h 874"/>
                <a:gd name="T24" fmla="*/ 100 w 595"/>
                <a:gd name="T25" fmla="*/ 874 h 874"/>
                <a:gd name="T26" fmla="*/ 98 w 595"/>
                <a:gd name="T27" fmla="*/ 874 h 874"/>
                <a:gd name="T28" fmla="*/ 96 w 595"/>
                <a:gd name="T29" fmla="*/ 873 h 874"/>
                <a:gd name="T30" fmla="*/ 96 w 595"/>
                <a:gd name="T31" fmla="*/ 871 h 874"/>
                <a:gd name="T32" fmla="*/ 0 w 595"/>
                <a:gd name="T33" fmla="*/ 3 h 874"/>
                <a:gd name="T34" fmla="*/ 2 w 595"/>
                <a:gd name="T35" fmla="*/ 2 h 874"/>
                <a:gd name="T36" fmla="*/ 2 w 595"/>
                <a:gd name="T37" fmla="*/ 0 h 874"/>
                <a:gd name="T38" fmla="*/ 4 w 595"/>
                <a:gd name="T3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5" h="874">
                  <a:moveTo>
                    <a:pt x="7" y="10"/>
                  </a:moveTo>
                  <a:lnTo>
                    <a:pt x="102" y="867"/>
                  </a:lnTo>
                  <a:lnTo>
                    <a:pt x="588" y="649"/>
                  </a:lnTo>
                  <a:lnTo>
                    <a:pt x="7" y="10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595" y="649"/>
                  </a:lnTo>
                  <a:lnTo>
                    <a:pt x="595" y="649"/>
                  </a:lnTo>
                  <a:lnTo>
                    <a:pt x="595" y="651"/>
                  </a:lnTo>
                  <a:lnTo>
                    <a:pt x="595" y="653"/>
                  </a:lnTo>
                  <a:lnTo>
                    <a:pt x="594" y="653"/>
                  </a:lnTo>
                  <a:lnTo>
                    <a:pt x="102" y="874"/>
                  </a:lnTo>
                  <a:lnTo>
                    <a:pt x="100" y="874"/>
                  </a:lnTo>
                  <a:lnTo>
                    <a:pt x="98" y="874"/>
                  </a:lnTo>
                  <a:lnTo>
                    <a:pt x="96" y="873"/>
                  </a:lnTo>
                  <a:lnTo>
                    <a:pt x="96" y="871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51"/>
            <p:cNvSpPr>
              <a:spLocks noEditPoints="1"/>
            </p:cNvSpPr>
            <p:nvPr/>
          </p:nvSpPr>
          <p:spPr bwMode="auto">
            <a:xfrm>
              <a:off x="3615" y="1774"/>
              <a:ext cx="502" cy="327"/>
            </a:xfrm>
            <a:custGeom>
              <a:avLst/>
              <a:gdLst>
                <a:gd name="T0" fmla="*/ 12 w 1006"/>
                <a:gd name="T1" fmla="*/ 7 h 653"/>
                <a:gd name="T2" fmla="*/ 594 w 1006"/>
                <a:gd name="T3" fmla="*/ 646 h 653"/>
                <a:gd name="T4" fmla="*/ 997 w 1006"/>
                <a:gd name="T5" fmla="*/ 260 h 653"/>
                <a:gd name="T6" fmla="*/ 12 w 1006"/>
                <a:gd name="T7" fmla="*/ 7 h 653"/>
                <a:gd name="T8" fmla="*/ 4 w 1006"/>
                <a:gd name="T9" fmla="*/ 0 h 653"/>
                <a:gd name="T10" fmla="*/ 1004 w 1006"/>
                <a:gd name="T11" fmla="*/ 256 h 653"/>
                <a:gd name="T12" fmla="*/ 1004 w 1006"/>
                <a:gd name="T13" fmla="*/ 256 h 653"/>
                <a:gd name="T14" fmla="*/ 1006 w 1006"/>
                <a:gd name="T15" fmla="*/ 258 h 653"/>
                <a:gd name="T16" fmla="*/ 1006 w 1006"/>
                <a:gd name="T17" fmla="*/ 260 h 653"/>
                <a:gd name="T18" fmla="*/ 1004 w 1006"/>
                <a:gd name="T19" fmla="*/ 262 h 653"/>
                <a:gd name="T20" fmla="*/ 595 w 1006"/>
                <a:gd name="T21" fmla="*/ 653 h 653"/>
                <a:gd name="T22" fmla="*/ 594 w 1006"/>
                <a:gd name="T23" fmla="*/ 653 h 653"/>
                <a:gd name="T24" fmla="*/ 594 w 1006"/>
                <a:gd name="T25" fmla="*/ 653 h 653"/>
                <a:gd name="T26" fmla="*/ 590 w 1006"/>
                <a:gd name="T27" fmla="*/ 653 h 653"/>
                <a:gd name="T28" fmla="*/ 2 w 1006"/>
                <a:gd name="T29" fmla="*/ 5 h 653"/>
                <a:gd name="T30" fmla="*/ 0 w 1006"/>
                <a:gd name="T31" fmla="*/ 3 h 653"/>
                <a:gd name="T32" fmla="*/ 2 w 1006"/>
                <a:gd name="T33" fmla="*/ 2 h 653"/>
                <a:gd name="T34" fmla="*/ 2 w 1006"/>
                <a:gd name="T35" fmla="*/ 0 h 653"/>
                <a:gd name="T36" fmla="*/ 4 w 1006"/>
                <a:gd name="T3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6" h="653">
                  <a:moveTo>
                    <a:pt x="12" y="7"/>
                  </a:moveTo>
                  <a:lnTo>
                    <a:pt x="594" y="646"/>
                  </a:lnTo>
                  <a:lnTo>
                    <a:pt x="997" y="260"/>
                  </a:lnTo>
                  <a:lnTo>
                    <a:pt x="12" y="7"/>
                  </a:lnTo>
                  <a:close/>
                  <a:moveTo>
                    <a:pt x="4" y="0"/>
                  </a:moveTo>
                  <a:lnTo>
                    <a:pt x="1004" y="256"/>
                  </a:lnTo>
                  <a:lnTo>
                    <a:pt x="1004" y="256"/>
                  </a:lnTo>
                  <a:lnTo>
                    <a:pt x="1006" y="258"/>
                  </a:lnTo>
                  <a:lnTo>
                    <a:pt x="1006" y="260"/>
                  </a:lnTo>
                  <a:lnTo>
                    <a:pt x="1004" y="262"/>
                  </a:lnTo>
                  <a:lnTo>
                    <a:pt x="595" y="653"/>
                  </a:lnTo>
                  <a:lnTo>
                    <a:pt x="594" y="653"/>
                  </a:lnTo>
                  <a:lnTo>
                    <a:pt x="594" y="653"/>
                  </a:lnTo>
                  <a:lnTo>
                    <a:pt x="590" y="653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52"/>
            <p:cNvSpPr>
              <a:spLocks noEditPoints="1"/>
            </p:cNvSpPr>
            <p:nvPr/>
          </p:nvSpPr>
          <p:spPr bwMode="auto">
            <a:xfrm>
              <a:off x="3615" y="1005"/>
              <a:ext cx="502" cy="900"/>
            </a:xfrm>
            <a:custGeom>
              <a:avLst/>
              <a:gdLst>
                <a:gd name="T0" fmla="*/ 997 w 1006"/>
                <a:gd name="T1" fmla="*/ 12 h 1800"/>
                <a:gd name="T2" fmla="*/ 9 w 1006"/>
                <a:gd name="T3" fmla="*/ 1540 h 1800"/>
                <a:gd name="T4" fmla="*/ 1000 w 1006"/>
                <a:gd name="T5" fmla="*/ 1793 h 1800"/>
                <a:gd name="T6" fmla="*/ 997 w 1006"/>
                <a:gd name="T7" fmla="*/ 12 h 1800"/>
                <a:gd name="T8" fmla="*/ 1002 w 1006"/>
                <a:gd name="T9" fmla="*/ 0 h 1800"/>
                <a:gd name="T10" fmla="*/ 1002 w 1006"/>
                <a:gd name="T11" fmla="*/ 0 h 1800"/>
                <a:gd name="T12" fmla="*/ 1004 w 1006"/>
                <a:gd name="T13" fmla="*/ 2 h 1800"/>
                <a:gd name="T14" fmla="*/ 1006 w 1006"/>
                <a:gd name="T15" fmla="*/ 1796 h 1800"/>
                <a:gd name="T16" fmla="*/ 1006 w 1006"/>
                <a:gd name="T17" fmla="*/ 1798 h 1800"/>
                <a:gd name="T18" fmla="*/ 1004 w 1006"/>
                <a:gd name="T19" fmla="*/ 1800 h 1800"/>
                <a:gd name="T20" fmla="*/ 1002 w 1006"/>
                <a:gd name="T21" fmla="*/ 1800 h 1800"/>
                <a:gd name="T22" fmla="*/ 1002 w 1006"/>
                <a:gd name="T23" fmla="*/ 1800 h 1800"/>
                <a:gd name="T24" fmla="*/ 4 w 1006"/>
                <a:gd name="T25" fmla="*/ 1543 h 1800"/>
                <a:gd name="T26" fmla="*/ 2 w 1006"/>
                <a:gd name="T27" fmla="*/ 1543 h 1800"/>
                <a:gd name="T28" fmla="*/ 2 w 1006"/>
                <a:gd name="T29" fmla="*/ 1541 h 1800"/>
                <a:gd name="T30" fmla="*/ 0 w 1006"/>
                <a:gd name="T31" fmla="*/ 1540 h 1800"/>
                <a:gd name="T32" fmla="*/ 2 w 1006"/>
                <a:gd name="T33" fmla="*/ 1540 h 1800"/>
                <a:gd name="T34" fmla="*/ 999 w 1006"/>
                <a:gd name="T35" fmla="*/ 0 h 1800"/>
                <a:gd name="T36" fmla="*/ 1000 w 1006"/>
                <a:gd name="T37" fmla="*/ 0 h 1800"/>
                <a:gd name="T38" fmla="*/ 1002 w 1006"/>
                <a:gd name="T3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6" h="1800">
                  <a:moveTo>
                    <a:pt x="997" y="12"/>
                  </a:moveTo>
                  <a:lnTo>
                    <a:pt x="9" y="1540"/>
                  </a:lnTo>
                  <a:lnTo>
                    <a:pt x="1000" y="1793"/>
                  </a:lnTo>
                  <a:lnTo>
                    <a:pt x="997" y="12"/>
                  </a:lnTo>
                  <a:close/>
                  <a:moveTo>
                    <a:pt x="1002" y="0"/>
                  </a:moveTo>
                  <a:lnTo>
                    <a:pt x="1002" y="0"/>
                  </a:lnTo>
                  <a:lnTo>
                    <a:pt x="1004" y="2"/>
                  </a:lnTo>
                  <a:lnTo>
                    <a:pt x="1006" y="1796"/>
                  </a:lnTo>
                  <a:lnTo>
                    <a:pt x="1006" y="1798"/>
                  </a:lnTo>
                  <a:lnTo>
                    <a:pt x="1004" y="1800"/>
                  </a:lnTo>
                  <a:lnTo>
                    <a:pt x="1002" y="1800"/>
                  </a:lnTo>
                  <a:lnTo>
                    <a:pt x="1002" y="1800"/>
                  </a:lnTo>
                  <a:lnTo>
                    <a:pt x="4" y="1543"/>
                  </a:lnTo>
                  <a:lnTo>
                    <a:pt x="2" y="1543"/>
                  </a:lnTo>
                  <a:lnTo>
                    <a:pt x="2" y="1541"/>
                  </a:lnTo>
                  <a:lnTo>
                    <a:pt x="0" y="1540"/>
                  </a:lnTo>
                  <a:lnTo>
                    <a:pt x="2" y="1540"/>
                  </a:lnTo>
                  <a:lnTo>
                    <a:pt x="999" y="0"/>
                  </a:lnTo>
                  <a:lnTo>
                    <a:pt x="1000" y="0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53"/>
            <p:cNvSpPr>
              <a:spLocks noEditPoints="1"/>
            </p:cNvSpPr>
            <p:nvPr/>
          </p:nvSpPr>
          <p:spPr bwMode="auto">
            <a:xfrm>
              <a:off x="3158" y="2663"/>
              <a:ext cx="636" cy="476"/>
            </a:xfrm>
            <a:custGeom>
              <a:avLst/>
              <a:gdLst>
                <a:gd name="T0" fmla="*/ 247 w 1273"/>
                <a:gd name="T1" fmla="*/ 7 h 952"/>
                <a:gd name="T2" fmla="*/ 7 w 1273"/>
                <a:gd name="T3" fmla="*/ 945 h 952"/>
                <a:gd name="T4" fmla="*/ 1264 w 1273"/>
                <a:gd name="T5" fmla="*/ 711 h 952"/>
                <a:gd name="T6" fmla="*/ 247 w 1273"/>
                <a:gd name="T7" fmla="*/ 7 h 952"/>
                <a:gd name="T8" fmla="*/ 245 w 1273"/>
                <a:gd name="T9" fmla="*/ 0 h 952"/>
                <a:gd name="T10" fmla="*/ 247 w 1273"/>
                <a:gd name="T11" fmla="*/ 0 h 952"/>
                <a:gd name="T12" fmla="*/ 1273 w 1273"/>
                <a:gd name="T13" fmla="*/ 709 h 952"/>
                <a:gd name="T14" fmla="*/ 1273 w 1273"/>
                <a:gd name="T15" fmla="*/ 711 h 952"/>
                <a:gd name="T16" fmla="*/ 1273 w 1273"/>
                <a:gd name="T17" fmla="*/ 712 h 952"/>
                <a:gd name="T18" fmla="*/ 1273 w 1273"/>
                <a:gd name="T19" fmla="*/ 714 h 952"/>
                <a:gd name="T20" fmla="*/ 1271 w 1273"/>
                <a:gd name="T21" fmla="*/ 714 h 952"/>
                <a:gd name="T22" fmla="*/ 4 w 1273"/>
                <a:gd name="T23" fmla="*/ 952 h 952"/>
                <a:gd name="T24" fmla="*/ 4 w 1273"/>
                <a:gd name="T25" fmla="*/ 952 h 952"/>
                <a:gd name="T26" fmla="*/ 0 w 1273"/>
                <a:gd name="T27" fmla="*/ 950 h 952"/>
                <a:gd name="T28" fmla="*/ 0 w 1273"/>
                <a:gd name="T29" fmla="*/ 950 h 952"/>
                <a:gd name="T30" fmla="*/ 0 w 1273"/>
                <a:gd name="T31" fmla="*/ 948 h 952"/>
                <a:gd name="T32" fmla="*/ 243 w 1273"/>
                <a:gd name="T33" fmla="*/ 2 h 952"/>
                <a:gd name="T34" fmla="*/ 243 w 1273"/>
                <a:gd name="T35" fmla="*/ 2 h 952"/>
                <a:gd name="T36" fmla="*/ 245 w 1273"/>
                <a:gd name="T37" fmla="*/ 0 h 952"/>
                <a:gd name="T38" fmla="*/ 245 w 1273"/>
                <a:gd name="T39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3" h="952">
                  <a:moveTo>
                    <a:pt x="247" y="7"/>
                  </a:moveTo>
                  <a:lnTo>
                    <a:pt x="7" y="945"/>
                  </a:lnTo>
                  <a:lnTo>
                    <a:pt x="1264" y="711"/>
                  </a:lnTo>
                  <a:lnTo>
                    <a:pt x="247" y="7"/>
                  </a:lnTo>
                  <a:close/>
                  <a:moveTo>
                    <a:pt x="245" y="0"/>
                  </a:moveTo>
                  <a:lnTo>
                    <a:pt x="247" y="0"/>
                  </a:lnTo>
                  <a:lnTo>
                    <a:pt x="1273" y="709"/>
                  </a:lnTo>
                  <a:lnTo>
                    <a:pt x="1273" y="711"/>
                  </a:lnTo>
                  <a:lnTo>
                    <a:pt x="1273" y="712"/>
                  </a:lnTo>
                  <a:lnTo>
                    <a:pt x="1273" y="714"/>
                  </a:lnTo>
                  <a:lnTo>
                    <a:pt x="1271" y="714"/>
                  </a:lnTo>
                  <a:lnTo>
                    <a:pt x="4" y="952"/>
                  </a:lnTo>
                  <a:lnTo>
                    <a:pt x="4" y="952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0" y="948"/>
                  </a:lnTo>
                  <a:lnTo>
                    <a:pt x="243" y="2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54"/>
            <p:cNvSpPr>
              <a:spLocks noEditPoints="1"/>
            </p:cNvSpPr>
            <p:nvPr/>
          </p:nvSpPr>
          <p:spPr bwMode="auto">
            <a:xfrm>
              <a:off x="3158" y="3017"/>
              <a:ext cx="636" cy="303"/>
            </a:xfrm>
            <a:custGeom>
              <a:avLst/>
              <a:gdLst>
                <a:gd name="T0" fmla="*/ 1264 w 1273"/>
                <a:gd name="T1" fmla="*/ 7 h 606"/>
                <a:gd name="T2" fmla="*/ 13 w 1273"/>
                <a:gd name="T3" fmla="*/ 241 h 606"/>
                <a:gd name="T4" fmla="*/ 753 w 1273"/>
                <a:gd name="T5" fmla="*/ 600 h 606"/>
                <a:gd name="T6" fmla="*/ 1264 w 1273"/>
                <a:gd name="T7" fmla="*/ 7 h 606"/>
                <a:gd name="T8" fmla="*/ 1271 w 1273"/>
                <a:gd name="T9" fmla="*/ 0 h 606"/>
                <a:gd name="T10" fmla="*/ 1273 w 1273"/>
                <a:gd name="T11" fmla="*/ 0 h 606"/>
                <a:gd name="T12" fmla="*/ 1273 w 1273"/>
                <a:gd name="T13" fmla="*/ 2 h 606"/>
                <a:gd name="T14" fmla="*/ 1273 w 1273"/>
                <a:gd name="T15" fmla="*/ 3 h 606"/>
                <a:gd name="T16" fmla="*/ 1273 w 1273"/>
                <a:gd name="T17" fmla="*/ 5 h 606"/>
                <a:gd name="T18" fmla="*/ 754 w 1273"/>
                <a:gd name="T19" fmla="*/ 606 h 606"/>
                <a:gd name="T20" fmla="*/ 753 w 1273"/>
                <a:gd name="T21" fmla="*/ 606 h 606"/>
                <a:gd name="T22" fmla="*/ 753 w 1273"/>
                <a:gd name="T23" fmla="*/ 606 h 606"/>
                <a:gd name="T24" fmla="*/ 2 w 1273"/>
                <a:gd name="T25" fmla="*/ 243 h 606"/>
                <a:gd name="T26" fmla="*/ 0 w 1273"/>
                <a:gd name="T27" fmla="*/ 241 h 606"/>
                <a:gd name="T28" fmla="*/ 0 w 1273"/>
                <a:gd name="T29" fmla="*/ 239 h 606"/>
                <a:gd name="T30" fmla="*/ 0 w 1273"/>
                <a:gd name="T31" fmla="*/ 237 h 606"/>
                <a:gd name="T32" fmla="*/ 2 w 1273"/>
                <a:gd name="T33" fmla="*/ 237 h 606"/>
                <a:gd name="T34" fmla="*/ 1271 w 1273"/>
                <a:gd name="T3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3" h="606">
                  <a:moveTo>
                    <a:pt x="1264" y="7"/>
                  </a:moveTo>
                  <a:lnTo>
                    <a:pt x="13" y="241"/>
                  </a:lnTo>
                  <a:lnTo>
                    <a:pt x="753" y="600"/>
                  </a:lnTo>
                  <a:lnTo>
                    <a:pt x="1264" y="7"/>
                  </a:lnTo>
                  <a:close/>
                  <a:moveTo>
                    <a:pt x="1271" y="0"/>
                  </a:moveTo>
                  <a:lnTo>
                    <a:pt x="1273" y="0"/>
                  </a:lnTo>
                  <a:lnTo>
                    <a:pt x="1273" y="2"/>
                  </a:lnTo>
                  <a:lnTo>
                    <a:pt x="1273" y="3"/>
                  </a:lnTo>
                  <a:lnTo>
                    <a:pt x="1273" y="5"/>
                  </a:lnTo>
                  <a:lnTo>
                    <a:pt x="754" y="606"/>
                  </a:lnTo>
                  <a:lnTo>
                    <a:pt x="753" y="606"/>
                  </a:lnTo>
                  <a:lnTo>
                    <a:pt x="753" y="606"/>
                  </a:lnTo>
                  <a:lnTo>
                    <a:pt x="2" y="243"/>
                  </a:lnTo>
                  <a:lnTo>
                    <a:pt x="0" y="24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7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55"/>
            <p:cNvSpPr>
              <a:spLocks noEditPoints="1"/>
            </p:cNvSpPr>
            <p:nvPr/>
          </p:nvSpPr>
          <p:spPr bwMode="auto">
            <a:xfrm>
              <a:off x="3280" y="2663"/>
              <a:ext cx="679" cy="357"/>
            </a:xfrm>
            <a:custGeom>
              <a:avLst/>
              <a:gdLst>
                <a:gd name="T0" fmla="*/ 12 w 1360"/>
                <a:gd name="T1" fmla="*/ 7 h 714"/>
                <a:gd name="T2" fmla="*/ 1026 w 1360"/>
                <a:gd name="T3" fmla="*/ 707 h 714"/>
                <a:gd name="T4" fmla="*/ 1353 w 1360"/>
                <a:gd name="T5" fmla="*/ 72 h 714"/>
                <a:gd name="T6" fmla="*/ 12 w 1360"/>
                <a:gd name="T7" fmla="*/ 7 h 714"/>
                <a:gd name="T8" fmla="*/ 2 w 1360"/>
                <a:gd name="T9" fmla="*/ 0 h 714"/>
                <a:gd name="T10" fmla="*/ 1358 w 1360"/>
                <a:gd name="T11" fmla="*/ 66 h 714"/>
                <a:gd name="T12" fmla="*/ 1358 w 1360"/>
                <a:gd name="T13" fmla="*/ 66 h 714"/>
                <a:gd name="T14" fmla="*/ 1360 w 1360"/>
                <a:gd name="T15" fmla="*/ 68 h 714"/>
                <a:gd name="T16" fmla="*/ 1360 w 1360"/>
                <a:gd name="T17" fmla="*/ 68 h 714"/>
                <a:gd name="T18" fmla="*/ 1360 w 1360"/>
                <a:gd name="T19" fmla="*/ 70 h 714"/>
                <a:gd name="T20" fmla="*/ 1030 w 1360"/>
                <a:gd name="T21" fmla="*/ 714 h 714"/>
                <a:gd name="T22" fmla="*/ 1028 w 1360"/>
                <a:gd name="T23" fmla="*/ 714 h 714"/>
                <a:gd name="T24" fmla="*/ 1028 w 1360"/>
                <a:gd name="T25" fmla="*/ 714 h 714"/>
                <a:gd name="T26" fmla="*/ 1026 w 1360"/>
                <a:gd name="T27" fmla="*/ 714 h 714"/>
                <a:gd name="T28" fmla="*/ 0 w 1360"/>
                <a:gd name="T29" fmla="*/ 5 h 714"/>
                <a:gd name="T30" fmla="*/ 0 w 1360"/>
                <a:gd name="T31" fmla="*/ 4 h 714"/>
                <a:gd name="T32" fmla="*/ 0 w 1360"/>
                <a:gd name="T33" fmla="*/ 2 h 714"/>
                <a:gd name="T34" fmla="*/ 0 w 1360"/>
                <a:gd name="T35" fmla="*/ 0 h 714"/>
                <a:gd name="T36" fmla="*/ 2 w 1360"/>
                <a:gd name="T3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0" h="714">
                  <a:moveTo>
                    <a:pt x="12" y="7"/>
                  </a:moveTo>
                  <a:lnTo>
                    <a:pt x="1026" y="707"/>
                  </a:lnTo>
                  <a:lnTo>
                    <a:pt x="1353" y="72"/>
                  </a:lnTo>
                  <a:lnTo>
                    <a:pt x="12" y="7"/>
                  </a:lnTo>
                  <a:close/>
                  <a:moveTo>
                    <a:pt x="2" y="0"/>
                  </a:moveTo>
                  <a:lnTo>
                    <a:pt x="1358" y="66"/>
                  </a:lnTo>
                  <a:lnTo>
                    <a:pt x="1358" y="66"/>
                  </a:lnTo>
                  <a:lnTo>
                    <a:pt x="1360" y="68"/>
                  </a:lnTo>
                  <a:lnTo>
                    <a:pt x="1360" y="68"/>
                  </a:lnTo>
                  <a:lnTo>
                    <a:pt x="1360" y="70"/>
                  </a:lnTo>
                  <a:lnTo>
                    <a:pt x="1030" y="714"/>
                  </a:lnTo>
                  <a:lnTo>
                    <a:pt x="1028" y="714"/>
                  </a:lnTo>
                  <a:lnTo>
                    <a:pt x="1028" y="714"/>
                  </a:lnTo>
                  <a:lnTo>
                    <a:pt x="1026" y="714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56"/>
            <p:cNvSpPr>
              <a:spLocks noEditPoints="1"/>
            </p:cNvSpPr>
            <p:nvPr/>
          </p:nvSpPr>
          <p:spPr bwMode="auto">
            <a:xfrm>
              <a:off x="3533" y="3017"/>
              <a:ext cx="261" cy="366"/>
            </a:xfrm>
            <a:custGeom>
              <a:avLst/>
              <a:gdLst>
                <a:gd name="T0" fmla="*/ 515 w 522"/>
                <a:gd name="T1" fmla="*/ 14 h 731"/>
                <a:gd name="T2" fmla="*/ 7 w 522"/>
                <a:gd name="T3" fmla="*/ 602 h 731"/>
                <a:gd name="T4" fmla="*/ 351 w 522"/>
                <a:gd name="T5" fmla="*/ 724 h 731"/>
                <a:gd name="T6" fmla="*/ 515 w 522"/>
                <a:gd name="T7" fmla="*/ 14 h 731"/>
                <a:gd name="T8" fmla="*/ 520 w 522"/>
                <a:gd name="T9" fmla="*/ 0 h 731"/>
                <a:gd name="T10" fmla="*/ 522 w 522"/>
                <a:gd name="T11" fmla="*/ 0 h 731"/>
                <a:gd name="T12" fmla="*/ 522 w 522"/>
                <a:gd name="T13" fmla="*/ 2 h 731"/>
                <a:gd name="T14" fmla="*/ 522 w 522"/>
                <a:gd name="T15" fmla="*/ 3 h 731"/>
                <a:gd name="T16" fmla="*/ 356 w 522"/>
                <a:gd name="T17" fmla="*/ 728 h 731"/>
                <a:gd name="T18" fmla="*/ 354 w 522"/>
                <a:gd name="T19" fmla="*/ 730 h 731"/>
                <a:gd name="T20" fmla="*/ 353 w 522"/>
                <a:gd name="T21" fmla="*/ 731 h 731"/>
                <a:gd name="T22" fmla="*/ 353 w 522"/>
                <a:gd name="T23" fmla="*/ 731 h 731"/>
                <a:gd name="T24" fmla="*/ 2 w 522"/>
                <a:gd name="T25" fmla="*/ 606 h 731"/>
                <a:gd name="T26" fmla="*/ 0 w 522"/>
                <a:gd name="T27" fmla="*/ 606 h 731"/>
                <a:gd name="T28" fmla="*/ 0 w 522"/>
                <a:gd name="T29" fmla="*/ 604 h 731"/>
                <a:gd name="T30" fmla="*/ 0 w 522"/>
                <a:gd name="T31" fmla="*/ 602 h 731"/>
                <a:gd name="T32" fmla="*/ 0 w 522"/>
                <a:gd name="T33" fmla="*/ 602 h 731"/>
                <a:gd name="T34" fmla="*/ 518 w 522"/>
                <a:gd name="T35" fmla="*/ 2 h 731"/>
                <a:gd name="T36" fmla="*/ 520 w 522"/>
                <a:gd name="T37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2" h="731">
                  <a:moveTo>
                    <a:pt x="515" y="14"/>
                  </a:moveTo>
                  <a:lnTo>
                    <a:pt x="7" y="602"/>
                  </a:lnTo>
                  <a:lnTo>
                    <a:pt x="351" y="724"/>
                  </a:lnTo>
                  <a:lnTo>
                    <a:pt x="515" y="14"/>
                  </a:lnTo>
                  <a:close/>
                  <a:moveTo>
                    <a:pt x="520" y="0"/>
                  </a:moveTo>
                  <a:lnTo>
                    <a:pt x="522" y="0"/>
                  </a:lnTo>
                  <a:lnTo>
                    <a:pt x="522" y="2"/>
                  </a:lnTo>
                  <a:lnTo>
                    <a:pt x="522" y="3"/>
                  </a:lnTo>
                  <a:lnTo>
                    <a:pt x="356" y="728"/>
                  </a:lnTo>
                  <a:lnTo>
                    <a:pt x="354" y="730"/>
                  </a:lnTo>
                  <a:lnTo>
                    <a:pt x="353" y="731"/>
                  </a:lnTo>
                  <a:lnTo>
                    <a:pt x="353" y="731"/>
                  </a:lnTo>
                  <a:lnTo>
                    <a:pt x="2" y="606"/>
                  </a:lnTo>
                  <a:lnTo>
                    <a:pt x="0" y="606"/>
                  </a:lnTo>
                  <a:lnTo>
                    <a:pt x="0" y="604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518" y="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57"/>
            <p:cNvSpPr>
              <a:spLocks noEditPoints="1"/>
            </p:cNvSpPr>
            <p:nvPr/>
          </p:nvSpPr>
          <p:spPr bwMode="auto">
            <a:xfrm>
              <a:off x="3709" y="3017"/>
              <a:ext cx="423" cy="366"/>
            </a:xfrm>
            <a:custGeom>
              <a:avLst/>
              <a:gdLst>
                <a:gd name="T0" fmla="*/ 171 w 846"/>
                <a:gd name="T1" fmla="*/ 9 h 731"/>
                <a:gd name="T2" fmla="*/ 5 w 846"/>
                <a:gd name="T3" fmla="*/ 724 h 731"/>
                <a:gd name="T4" fmla="*/ 838 w 846"/>
                <a:gd name="T5" fmla="*/ 651 h 731"/>
                <a:gd name="T6" fmla="*/ 171 w 846"/>
                <a:gd name="T7" fmla="*/ 9 h 731"/>
                <a:gd name="T8" fmla="*/ 169 w 846"/>
                <a:gd name="T9" fmla="*/ 0 h 731"/>
                <a:gd name="T10" fmla="*/ 171 w 846"/>
                <a:gd name="T11" fmla="*/ 2 h 731"/>
                <a:gd name="T12" fmla="*/ 845 w 846"/>
                <a:gd name="T13" fmla="*/ 653 h 731"/>
                <a:gd name="T14" fmla="*/ 846 w 846"/>
                <a:gd name="T15" fmla="*/ 653 h 731"/>
                <a:gd name="T16" fmla="*/ 846 w 846"/>
                <a:gd name="T17" fmla="*/ 655 h 731"/>
                <a:gd name="T18" fmla="*/ 845 w 846"/>
                <a:gd name="T19" fmla="*/ 656 h 731"/>
                <a:gd name="T20" fmla="*/ 843 w 846"/>
                <a:gd name="T21" fmla="*/ 656 h 731"/>
                <a:gd name="T22" fmla="*/ 3 w 846"/>
                <a:gd name="T23" fmla="*/ 731 h 731"/>
                <a:gd name="T24" fmla="*/ 2 w 846"/>
                <a:gd name="T25" fmla="*/ 731 h 731"/>
                <a:gd name="T26" fmla="*/ 0 w 846"/>
                <a:gd name="T27" fmla="*/ 730 h 731"/>
                <a:gd name="T28" fmla="*/ 0 w 846"/>
                <a:gd name="T29" fmla="*/ 728 h 731"/>
                <a:gd name="T30" fmla="*/ 0 w 846"/>
                <a:gd name="T31" fmla="*/ 728 h 731"/>
                <a:gd name="T32" fmla="*/ 166 w 846"/>
                <a:gd name="T33" fmla="*/ 2 h 731"/>
                <a:gd name="T34" fmla="*/ 167 w 846"/>
                <a:gd name="T35" fmla="*/ 2 h 731"/>
                <a:gd name="T36" fmla="*/ 167 w 846"/>
                <a:gd name="T37" fmla="*/ 0 h 731"/>
                <a:gd name="T38" fmla="*/ 169 w 846"/>
                <a:gd name="T3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6" h="731">
                  <a:moveTo>
                    <a:pt x="171" y="9"/>
                  </a:moveTo>
                  <a:lnTo>
                    <a:pt x="5" y="724"/>
                  </a:lnTo>
                  <a:lnTo>
                    <a:pt x="838" y="651"/>
                  </a:lnTo>
                  <a:lnTo>
                    <a:pt x="171" y="9"/>
                  </a:lnTo>
                  <a:close/>
                  <a:moveTo>
                    <a:pt x="169" y="0"/>
                  </a:moveTo>
                  <a:lnTo>
                    <a:pt x="171" y="2"/>
                  </a:lnTo>
                  <a:lnTo>
                    <a:pt x="845" y="653"/>
                  </a:lnTo>
                  <a:lnTo>
                    <a:pt x="846" y="653"/>
                  </a:lnTo>
                  <a:lnTo>
                    <a:pt x="846" y="655"/>
                  </a:lnTo>
                  <a:lnTo>
                    <a:pt x="845" y="656"/>
                  </a:lnTo>
                  <a:lnTo>
                    <a:pt x="843" y="656"/>
                  </a:lnTo>
                  <a:lnTo>
                    <a:pt x="3" y="731"/>
                  </a:lnTo>
                  <a:lnTo>
                    <a:pt x="2" y="731"/>
                  </a:lnTo>
                  <a:lnTo>
                    <a:pt x="0" y="730"/>
                  </a:lnTo>
                  <a:lnTo>
                    <a:pt x="0" y="728"/>
                  </a:lnTo>
                  <a:lnTo>
                    <a:pt x="0" y="728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7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58"/>
            <p:cNvSpPr>
              <a:spLocks noEditPoints="1"/>
            </p:cNvSpPr>
            <p:nvPr/>
          </p:nvSpPr>
          <p:spPr bwMode="auto">
            <a:xfrm>
              <a:off x="3792" y="2696"/>
              <a:ext cx="352" cy="324"/>
            </a:xfrm>
            <a:custGeom>
              <a:avLst/>
              <a:gdLst>
                <a:gd name="T0" fmla="*/ 333 w 703"/>
                <a:gd name="T1" fmla="*/ 7 h 648"/>
                <a:gd name="T2" fmla="*/ 10 w 703"/>
                <a:gd name="T3" fmla="*/ 639 h 648"/>
                <a:gd name="T4" fmla="*/ 696 w 703"/>
                <a:gd name="T5" fmla="*/ 287 h 648"/>
                <a:gd name="T6" fmla="*/ 333 w 703"/>
                <a:gd name="T7" fmla="*/ 7 h 648"/>
                <a:gd name="T8" fmla="*/ 331 w 703"/>
                <a:gd name="T9" fmla="*/ 0 h 648"/>
                <a:gd name="T10" fmla="*/ 333 w 703"/>
                <a:gd name="T11" fmla="*/ 0 h 648"/>
                <a:gd name="T12" fmla="*/ 703 w 703"/>
                <a:gd name="T13" fmla="*/ 285 h 648"/>
                <a:gd name="T14" fmla="*/ 703 w 703"/>
                <a:gd name="T15" fmla="*/ 285 h 648"/>
                <a:gd name="T16" fmla="*/ 703 w 703"/>
                <a:gd name="T17" fmla="*/ 287 h 648"/>
                <a:gd name="T18" fmla="*/ 703 w 703"/>
                <a:gd name="T19" fmla="*/ 288 h 648"/>
                <a:gd name="T20" fmla="*/ 703 w 703"/>
                <a:gd name="T21" fmla="*/ 288 h 648"/>
                <a:gd name="T22" fmla="*/ 5 w 703"/>
                <a:gd name="T23" fmla="*/ 648 h 648"/>
                <a:gd name="T24" fmla="*/ 3 w 703"/>
                <a:gd name="T25" fmla="*/ 648 h 648"/>
                <a:gd name="T26" fmla="*/ 1 w 703"/>
                <a:gd name="T27" fmla="*/ 648 h 648"/>
                <a:gd name="T28" fmla="*/ 0 w 703"/>
                <a:gd name="T29" fmla="*/ 646 h 648"/>
                <a:gd name="T30" fmla="*/ 0 w 703"/>
                <a:gd name="T31" fmla="*/ 645 h 648"/>
                <a:gd name="T32" fmla="*/ 329 w 703"/>
                <a:gd name="T33" fmla="*/ 2 h 648"/>
                <a:gd name="T34" fmla="*/ 331 w 703"/>
                <a:gd name="T35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3" h="648">
                  <a:moveTo>
                    <a:pt x="333" y="7"/>
                  </a:moveTo>
                  <a:lnTo>
                    <a:pt x="10" y="639"/>
                  </a:lnTo>
                  <a:lnTo>
                    <a:pt x="696" y="287"/>
                  </a:lnTo>
                  <a:lnTo>
                    <a:pt x="333" y="7"/>
                  </a:lnTo>
                  <a:close/>
                  <a:moveTo>
                    <a:pt x="331" y="0"/>
                  </a:moveTo>
                  <a:lnTo>
                    <a:pt x="333" y="0"/>
                  </a:lnTo>
                  <a:lnTo>
                    <a:pt x="703" y="285"/>
                  </a:lnTo>
                  <a:lnTo>
                    <a:pt x="703" y="285"/>
                  </a:lnTo>
                  <a:lnTo>
                    <a:pt x="703" y="287"/>
                  </a:lnTo>
                  <a:lnTo>
                    <a:pt x="703" y="288"/>
                  </a:lnTo>
                  <a:lnTo>
                    <a:pt x="703" y="288"/>
                  </a:lnTo>
                  <a:lnTo>
                    <a:pt x="5" y="648"/>
                  </a:lnTo>
                  <a:lnTo>
                    <a:pt x="3" y="648"/>
                  </a:lnTo>
                  <a:lnTo>
                    <a:pt x="1" y="648"/>
                  </a:lnTo>
                  <a:lnTo>
                    <a:pt x="0" y="646"/>
                  </a:lnTo>
                  <a:lnTo>
                    <a:pt x="0" y="645"/>
                  </a:lnTo>
                  <a:lnTo>
                    <a:pt x="329" y="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59"/>
            <p:cNvSpPr>
              <a:spLocks noEditPoints="1"/>
            </p:cNvSpPr>
            <p:nvPr/>
          </p:nvSpPr>
          <p:spPr bwMode="auto">
            <a:xfrm>
              <a:off x="3792" y="2873"/>
              <a:ext cx="485" cy="473"/>
            </a:xfrm>
            <a:custGeom>
              <a:avLst/>
              <a:gdLst>
                <a:gd name="T0" fmla="*/ 963 w 970"/>
                <a:gd name="T1" fmla="*/ 7 h 944"/>
                <a:gd name="T2" fmla="*/ 8 w 970"/>
                <a:gd name="T3" fmla="*/ 293 h 944"/>
                <a:gd name="T4" fmla="*/ 675 w 970"/>
                <a:gd name="T5" fmla="*/ 937 h 944"/>
                <a:gd name="T6" fmla="*/ 963 w 970"/>
                <a:gd name="T7" fmla="*/ 7 h 944"/>
                <a:gd name="T8" fmla="*/ 968 w 970"/>
                <a:gd name="T9" fmla="*/ 0 h 944"/>
                <a:gd name="T10" fmla="*/ 970 w 970"/>
                <a:gd name="T11" fmla="*/ 2 h 944"/>
                <a:gd name="T12" fmla="*/ 970 w 970"/>
                <a:gd name="T13" fmla="*/ 2 h 944"/>
                <a:gd name="T14" fmla="*/ 970 w 970"/>
                <a:gd name="T15" fmla="*/ 3 h 944"/>
                <a:gd name="T16" fmla="*/ 680 w 970"/>
                <a:gd name="T17" fmla="*/ 943 h 944"/>
                <a:gd name="T18" fmla="*/ 679 w 970"/>
                <a:gd name="T19" fmla="*/ 944 h 944"/>
                <a:gd name="T20" fmla="*/ 679 w 970"/>
                <a:gd name="T21" fmla="*/ 944 h 944"/>
                <a:gd name="T22" fmla="*/ 677 w 970"/>
                <a:gd name="T23" fmla="*/ 944 h 944"/>
                <a:gd name="T24" fmla="*/ 675 w 970"/>
                <a:gd name="T25" fmla="*/ 944 h 944"/>
                <a:gd name="T26" fmla="*/ 1 w 970"/>
                <a:gd name="T27" fmla="*/ 293 h 944"/>
                <a:gd name="T28" fmla="*/ 0 w 970"/>
                <a:gd name="T29" fmla="*/ 291 h 944"/>
                <a:gd name="T30" fmla="*/ 0 w 970"/>
                <a:gd name="T31" fmla="*/ 290 h 944"/>
                <a:gd name="T32" fmla="*/ 1 w 970"/>
                <a:gd name="T33" fmla="*/ 290 h 944"/>
                <a:gd name="T34" fmla="*/ 1 w 970"/>
                <a:gd name="T35" fmla="*/ 288 h 944"/>
                <a:gd name="T36" fmla="*/ 967 w 970"/>
                <a:gd name="T37" fmla="*/ 0 h 944"/>
                <a:gd name="T38" fmla="*/ 968 w 970"/>
                <a:gd name="T39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0" h="944">
                  <a:moveTo>
                    <a:pt x="963" y="7"/>
                  </a:moveTo>
                  <a:lnTo>
                    <a:pt x="8" y="293"/>
                  </a:lnTo>
                  <a:lnTo>
                    <a:pt x="675" y="937"/>
                  </a:lnTo>
                  <a:lnTo>
                    <a:pt x="963" y="7"/>
                  </a:lnTo>
                  <a:close/>
                  <a:moveTo>
                    <a:pt x="968" y="0"/>
                  </a:moveTo>
                  <a:lnTo>
                    <a:pt x="970" y="2"/>
                  </a:lnTo>
                  <a:lnTo>
                    <a:pt x="970" y="2"/>
                  </a:lnTo>
                  <a:lnTo>
                    <a:pt x="970" y="3"/>
                  </a:lnTo>
                  <a:lnTo>
                    <a:pt x="680" y="943"/>
                  </a:lnTo>
                  <a:lnTo>
                    <a:pt x="679" y="944"/>
                  </a:lnTo>
                  <a:lnTo>
                    <a:pt x="679" y="944"/>
                  </a:lnTo>
                  <a:lnTo>
                    <a:pt x="677" y="944"/>
                  </a:lnTo>
                  <a:lnTo>
                    <a:pt x="675" y="944"/>
                  </a:lnTo>
                  <a:lnTo>
                    <a:pt x="1" y="293"/>
                  </a:lnTo>
                  <a:lnTo>
                    <a:pt x="0" y="291"/>
                  </a:lnTo>
                  <a:lnTo>
                    <a:pt x="0" y="290"/>
                  </a:lnTo>
                  <a:lnTo>
                    <a:pt x="1" y="290"/>
                  </a:lnTo>
                  <a:lnTo>
                    <a:pt x="1" y="288"/>
                  </a:lnTo>
                  <a:lnTo>
                    <a:pt x="967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60"/>
            <p:cNvSpPr>
              <a:spLocks noEditPoints="1"/>
            </p:cNvSpPr>
            <p:nvPr/>
          </p:nvSpPr>
          <p:spPr bwMode="auto">
            <a:xfrm>
              <a:off x="3792" y="2838"/>
              <a:ext cx="485" cy="182"/>
            </a:xfrm>
            <a:custGeom>
              <a:avLst/>
              <a:gdLst>
                <a:gd name="T0" fmla="*/ 701 w 970"/>
                <a:gd name="T1" fmla="*/ 7 h 365"/>
                <a:gd name="T2" fmla="*/ 31 w 970"/>
                <a:gd name="T3" fmla="*/ 351 h 365"/>
                <a:gd name="T4" fmla="*/ 956 w 970"/>
                <a:gd name="T5" fmla="*/ 75 h 365"/>
                <a:gd name="T6" fmla="*/ 701 w 970"/>
                <a:gd name="T7" fmla="*/ 7 h 365"/>
                <a:gd name="T8" fmla="*/ 701 w 970"/>
                <a:gd name="T9" fmla="*/ 0 h 365"/>
                <a:gd name="T10" fmla="*/ 968 w 970"/>
                <a:gd name="T11" fmla="*/ 72 h 365"/>
                <a:gd name="T12" fmla="*/ 970 w 970"/>
                <a:gd name="T13" fmla="*/ 74 h 365"/>
                <a:gd name="T14" fmla="*/ 970 w 970"/>
                <a:gd name="T15" fmla="*/ 75 h 365"/>
                <a:gd name="T16" fmla="*/ 970 w 970"/>
                <a:gd name="T17" fmla="*/ 77 h 365"/>
                <a:gd name="T18" fmla="*/ 968 w 970"/>
                <a:gd name="T19" fmla="*/ 77 h 365"/>
                <a:gd name="T20" fmla="*/ 3 w 970"/>
                <a:gd name="T21" fmla="*/ 365 h 365"/>
                <a:gd name="T22" fmla="*/ 3 w 970"/>
                <a:gd name="T23" fmla="*/ 365 h 365"/>
                <a:gd name="T24" fmla="*/ 1 w 970"/>
                <a:gd name="T25" fmla="*/ 365 h 365"/>
                <a:gd name="T26" fmla="*/ 0 w 970"/>
                <a:gd name="T27" fmla="*/ 363 h 365"/>
                <a:gd name="T28" fmla="*/ 0 w 970"/>
                <a:gd name="T29" fmla="*/ 362 h 365"/>
                <a:gd name="T30" fmla="*/ 1 w 970"/>
                <a:gd name="T31" fmla="*/ 360 h 365"/>
                <a:gd name="T32" fmla="*/ 700 w 970"/>
                <a:gd name="T33" fmla="*/ 2 h 365"/>
                <a:gd name="T34" fmla="*/ 701 w 970"/>
                <a:gd name="T3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0" h="365">
                  <a:moveTo>
                    <a:pt x="701" y="7"/>
                  </a:moveTo>
                  <a:lnTo>
                    <a:pt x="31" y="351"/>
                  </a:lnTo>
                  <a:lnTo>
                    <a:pt x="956" y="75"/>
                  </a:lnTo>
                  <a:lnTo>
                    <a:pt x="701" y="7"/>
                  </a:lnTo>
                  <a:close/>
                  <a:moveTo>
                    <a:pt x="701" y="0"/>
                  </a:moveTo>
                  <a:lnTo>
                    <a:pt x="968" y="72"/>
                  </a:lnTo>
                  <a:lnTo>
                    <a:pt x="970" y="74"/>
                  </a:lnTo>
                  <a:lnTo>
                    <a:pt x="970" y="75"/>
                  </a:lnTo>
                  <a:lnTo>
                    <a:pt x="970" y="77"/>
                  </a:lnTo>
                  <a:lnTo>
                    <a:pt x="968" y="77"/>
                  </a:lnTo>
                  <a:lnTo>
                    <a:pt x="3" y="365"/>
                  </a:lnTo>
                  <a:lnTo>
                    <a:pt x="3" y="365"/>
                  </a:lnTo>
                  <a:lnTo>
                    <a:pt x="1" y="365"/>
                  </a:lnTo>
                  <a:lnTo>
                    <a:pt x="0" y="363"/>
                  </a:lnTo>
                  <a:lnTo>
                    <a:pt x="0" y="362"/>
                  </a:lnTo>
                  <a:lnTo>
                    <a:pt x="1" y="360"/>
                  </a:lnTo>
                  <a:lnTo>
                    <a:pt x="700" y="2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61"/>
            <p:cNvSpPr>
              <a:spLocks noEditPoints="1"/>
            </p:cNvSpPr>
            <p:nvPr/>
          </p:nvSpPr>
          <p:spPr bwMode="auto">
            <a:xfrm>
              <a:off x="1710" y="2963"/>
              <a:ext cx="485" cy="237"/>
            </a:xfrm>
            <a:custGeom>
              <a:avLst/>
              <a:gdLst>
                <a:gd name="T0" fmla="*/ 799 w 968"/>
                <a:gd name="T1" fmla="*/ 5 h 473"/>
                <a:gd name="T2" fmla="*/ 17 w 968"/>
                <a:gd name="T3" fmla="*/ 464 h 473"/>
                <a:gd name="T4" fmla="*/ 961 w 968"/>
                <a:gd name="T5" fmla="*/ 293 h 473"/>
                <a:gd name="T6" fmla="*/ 799 w 968"/>
                <a:gd name="T7" fmla="*/ 5 h 473"/>
                <a:gd name="T8" fmla="*/ 801 w 968"/>
                <a:gd name="T9" fmla="*/ 0 h 473"/>
                <a:gd name="T10" fmla="*/ 803 w 968"/>
                <a:gd name="T11" fmla="*/ 0 h 473"/>
                <a:gd name="T12" fmla="*/ 968 w 968"/>
                <a:gd name="T13" fmla="*/ 295 h 473"/>
                <a:gd name="T14" fmla="*/ 968 w 968"/>
                <a:gd name="T15" fmla="*/ 296 h 473"/>
                <a:gd name="T16" fmla="*/ 968 w 968"/>
                <a:gd name="T17" fmla="*/ 296 h 473"/>
                <a:gd name="T18" fmla="*/ 967 w 968"/>
                <a:gd name="T19" fmla="*/ 298 h 473"/>
                <a:gd name="T20" fmla="*/ 965 w 968"/>
                <a:gd name="T21" fmla="*/ 298 h 473"/>
                <a:gd name="T22" fmla="*/ 1 w 968"/>
                <a:gd name="T23" fmla="*/ 473 h 473"/>
                <a:gd name="T24" fmla="*/ 1 w 968"/>
                <a:gd name="T25" fmla="*/ 473 h 473"/>
                <a:gd name="T26" fmla="*/ 0 w 968"/>
                <a:gd name="T27" fmla="*/ 471 h 473"/>
                <a:gd name="T28" fmla="*/ 0 w 968"/>
                <a:gd name="T29" fmla="*/ 471 h 473"/>
                <a:gd name="T30" fmla="*/ 0 w 968"/>
                <a:gd name="T31" fmla="*/ 469 h 473"/>
                <a:gd name="T32" fmla="*/ 0 w 968"/>
                <a:gd name="T33" fmla="*/ 467 h 473"/>
                <a:gd name="T34" fmla="*/ 799 w 968"/>
                <a:gd name="T35" fmla="*/ 0 h 473"/>
                <a:gd name="T36" fmla="*/ 801 w 968"/>
                <a:gd name="T3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8" h="473">
                  <a:moveTo>
                    <a:pt x="799" y="5"/>
                  </a:moveTo>
                  <a:lnTo>
                    <a:pt x="17" y="464"/>
                  </a:lnTo>
                  <a:lnTo>
                    <a:pt x="961" y="293"/>
                  </a:lnTo>
                  <a:lnTo>
                    <a:pt x="799" y="5"/>
                  </a:lnTo>
                  <a:close/>
                  <a:moveTo>
                    <a:pt x="801" y="0"/>
                  </a:moveTo>
                  <a:lnTo>
                    <a:pt x="803" y="0"/>
                  </a:lnTo>
                  <a:lnTo>
                    <a:pt x="968" y="295"/>
                  </a:lnTo>
                  <a:lnTo>
                    <a:pt x="968" y="296"/>
                  </a:lnTo>
                  <a:lnTo>
                    <a:pt x="968" y="296"/>
                  </a:lnTo>
                  <a:lnTo>
                    <a:pt x="967" y="298"/>
                  </a:lnTo>
                  <a:lnTo>
                    <a:pt x="965" y="298"/>
                  </a:lnTo>
                  <a:lnTo>
                    <a:pt x="1" y="473"/>
                  </a:lnTo>
                  <a:lnTo>
                    <a:pt x="1" y="47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0" y="469"/>
                  </a:lnTo>
                  <a:lnTo>
                    <a:pt x="0" y="467"/>
                  </a:lnTo>
                  <a:lnTo>
                    <a:pt x="799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62"/>
            <p:cNvSpPr>
              <a:spLocks noEditPoints="1"/>
            </p:cNvSpPr>
            <p:nvPr/>
          </p:nvSpPr>
          <p:spPr bwMode="auto">
            <a:xfrm>
              <a:off x="2109" y="2914"/>
              <a:ext cx="250" cy="199"/>
            </a:xfrm>
            <a:custGeom>
              <a:avLst/>
              <a:gdLst>
                <a:gd name="T0" fmla="*/ 489 w 500"/>
                <a:gd name="T1" fmla="*/ 9 h 398"/>
                <a:gd name="T2" fmla="*/ 7 w 500"/>
                <a:gd name="T3" fmla="*/ 103 h 398"/>
                <a:gd name="T4" fmla="*/ 168 w 500"/>
                <a:gd name="T5" fmla="*/ 391 h 398"/>
                <a:gd name="T6" fmla="*/ 489 w 500"/>
                <a:gd name="T7" fmla="*/ 9 h 398"/>
                <a:gd name="T8" fmla="*/ 496 w 500"/>
                <a:gd name="T9" fmla="*/ 0 h 398"/>
                <a:gd name="T10" fmla="*/ 498 w 500"/>
                <a:gd name="T11" fmla="*/ 2 h 398"/>
                <a:gd name="T12" fmla="*/ 498 w 500"/>
                <a:gd name="T13" fmla="*/ 2 h 398"/>
                <a:gd name="T14" fmla="*/ 500 w 500"/>
                <a:gd name="T15" fmla="*/ 4 h 398"/>
                <a:gd name="T16" fmla="*/ 498 w 500"/>
                <a:gd name="T17" fmla="*/ 5 h 398"/>
                <a:gd name="T18" fmla="*/ 170 w 500"/>
                <a:gd name="T19" fmla="*/ 398 h 398"/>
                <a:gd name="T20" fmla="*/ 168 w 500"/>
                <a:gd name="T21" fmla="*/ 398 h 398"/>
                <a:gd name="T22" fmla="*/ 168 w 500"/>
                <a:gd name="T23" fmla="*/ 398 h 398"/>
                <a:gd name="T24" fmla="*/ 166 w 500"/>
                <a:gd name="T25" fmla="*/ 398 h 398"/>
                <a:gd name="T26" fmla="*/ 166 w 500"/>
                <a:gd name="T27" fmla="*/ 396 h 398"/>
                <a:gd name="T28" fmla="*/ 0 w 500"/>
                <a:gd name="T29" fmla="*/ 103 h 398"/>
                <a:gd name="T30" fmla="*/ 0 w 500"/>
                <a:gd name="T31" fmla="*/ 100 h 398"/>
                <a:gd name="T32" fmla="*/ 2 w 500"/>
                <a:gd name="T33" fmla="*/ 100 h 398"/>
                <a:gd name="T34" fmla="*/ 2 w 500"/>
                <a:gd name="T35" fmla="*/ 100 h 398"/>
                <a:gd name="T36" fmla="*/ 496 w 500"/>
                <a:gd name="T3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0" h="398">
                  <a:moveTo>
                    <a:pt x="489" y="9"/>
                  </a:moveTo>
                  <a:lnTo>
                    <a:pt x="7" y="103"/>
                  </a:lnTo>
                  <a:lnTo>
                    <a:pt x="168" y="391"/>
                  </a:lnTo>
                  <a:lnTo>
                    <a:pt x="489" y="9"/>
                  </a:lnTo>
                  <a:close/>
                  <a:moveTo>
                    <a:pt x="496" y="0"/>
                  </a:moveTo>
                  <a:lnTo>
                    <a:pt x="498" y="2"/>
                  </a:lnTo>
                  <a:lnTo>
                    <a:pt x="498" y="2"/>
                  </a:lnTo>
                  <a:lnTo>
                    <a:pt x="500" y="4"/>
                  </a:lnTo>
                  <a:lnTo>
                    <a:pt x="498" y="5"/>
                  </a:lnTo>
                  <a:lnTo>
                    <a:pt x="170" y="398"/>
                  </a:lnTo>
                  <a:lnTo>
                    <a:pt x="168" y="398"/>
                  </a:lnTo>
                  <a:lnTo>
                    <a:pt x="168" y="398"/>
                  </a:lnTo>
                  <a:lnTo>
                    <a:pt x="166" y="398"/>
                  </a:lnTo>
                  <a:lnTo>
                    <a:pt x="166" y="39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63"/>
            <p:cNvSpPr>
              <a:spLocks/>
            </p:cNvSpPr>
            <p:nvPr/>
          </p:nvSpPr>
          <p:spPr bwMode="auto">
            <a:xfrm>
              <a:off x="2889" y="1822"/>
              <a:ext cx="81" cy="301"/>
            </a:xfrm>
            <a:custGeom>
              <a:avLst/>
              <a:gdLst>
                <a:gd name="T0" fmla="*/ 159 w 160"/>
                <a:gd name="T1" fmla="*/ 0 h 602"/>
                <a:gd name="T2" fmla="*/ 160 w 160"/>
                <a:gd name="T3" fmla="*/ 0 h 602"/>
                <a:gd name="T4" fmla="*/ 160 w 160"/>
                <a:gd name="T5" fmla="*/ 4 h 602"/>
                <a:gd name="T6" fmla="*/ 5 w 160"/>
                <a:gd name="T7" fmla="*/ 599 h 602"/>
                <a:gd name="T8" fmla="*/ 3 w 160"/>
                <a:gd name="T9" fmla="*/ 601 h 602"/>
                <a:gd name="T10" fmla="*/ 2 w 160"/>
                <a:gd name="T11" fmla="*/ 602 h 602"/>
                <a:gd name="T12" fmla="*/ 2 w 160"/>
                <a:gd name="T13" fmla="*/ 602 h 602"/>
                <a:gd name="T14" fmla="*/ 0 w 160"/>
                <a:gd name="T15" fmla="*/ 601 h 602"/>
                <a:gd name="T16" fmla="*/ 0 w 160"/>
                <a:gd name="T17" fmla="*/ 599 h 602"/>
                <a:gd name="T18" fmla="*/ 155 w 160"/>
                <a:gd name="T19" fmla="*/ 2 h 602"/>
                <a:gd name="T20" fmla="*/ 155 w 160"/>
                <a:gd name="T21" fmla="*/ 0 h 602"/>
                <a:gd name="T22" fmla="*/ 159 w 160"/>
                <a:gd name="T2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602">
                  <a:moveTo>
                    <a:pt x="159" y="0"/>
                  </a:moveTo>
                  <a:lnTo>
                    <a:pt x="160" y="0"/>
                  </a:lnTo>
                  <a:lnTo>
                    <a:pt x="160" y="4"/>
                  </a:lnTo>
                  <a:lnTo>
                    <a:pt x="5" y="599"/>
                  </a:lnTo>
                  <a:lnTo>
                    <a:pt x="3" y="601"/>
                  </a:lnTo>
                  <a:lnTo>
                    <a:pt x="2" y="602"/>
                  </a:lnTo>
                  <a:lnTo>
                    <a:pt x="2" y="602"/>
                  </a:lnTo>
                  <a:lnTo>
                    <a:pt x="0" y="601"/>
                  </a:lnTo>
                  <a:lnTo>
                    <a:pt x="0" y="599"/>
                  </a:lnTo>
                  <a:lnTo>
                    <a:pt x="155" y="2"/>
                  </a:lnTo>
                  <a:lnTo>
                    <a:pt x="155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64"/>
            <p:cNvSpPr>
              <a:spLocks noEditPoints="1"/>
            </p:cNvSpPr>
            <p:nvPr/>
          </p:nvSpPr>
          <p:spPr bwMode="auto">
            <a:xfrm>
              <a:off x="2889" y="1822"/>
              <a:ext cx="406" cy="301"/>
            </a:xfrm>
            <a:custGeom>
              <a:avLst/>
              <a:gdLst>
                <a:gd name="T0" fmla="*/ 159 w 811"/>
                <a:gd name="T1" fmla="*/ 5 h 602"/>
                <a:gd name="T2" fmla="*/ 7 w 811"/>
                <a:gd name="T3" fmla="*/ 594 h 602"/>
                <a:gd name="T4" fmla="*/ 801 w 811"/>
                <a:gd name="T5" fmla="*/ 199 h 602"/>
                <a:gd name="T6" fmla="*/ 159 w 811"/>
                <a:gd name="T7" fmla="*/ 5 h 602"/>
                <a:gd name="T8" fmla="*/ 159 w 811"/>
                <a:gd name="T9" fmla="*/ 0 h 602"/>
                <a:gd name="T10" fmla="*/ 810 w 811"/>
                <a:gd name="T11" fmla="*/ 196 h 602"/>
                <a:gd name="T12" fmla="*/ 810 w 811"/>
                <a:gd name="T13" fmla="*/ 197 h 602"/>
                <a:gd name="T14" fmla="*/ 811 w 811"/>
                <a:gd name="T15" fmla="*/ 197 h 602"/>
                <a:gd name="T16" fmla="*/ 810 w 811"/>
                <a:gd name="T17" fmla="*/ 199 h 602"/>
                <a:gd name="T18" fmla="*/ 810 w 811"/>
                <a:gd name="T19" fmla="*/ 201 h 602"/>
                <a:gd name="T20" fmla="*/ 3 w 811"/>
                <a:gd name="T21" fmla="*/ 601 h 602"/>
                <a:gd name="T22" fmla="*/ 2 w 811"/>
                <a:gd name="T23" fmla="*/ 602 h 602"/>
                <a:gd name="T24" fmla="*/ 0 w 811"/>
                <a:gd name="T25" fmla="*/ 601 h 602"/>
                <a:gd name="T26" fmla="*/ 0 w 811"/>
                <a:gd name="T27" fmla="*/ 601 h 602"/>
                <a:gd name="T28" fmla="*/ 0 w 811"/>
                <a:gd name="T29" fmla="*/ 599 h 602"/>
                <a:gd name="T30" fmla="*/ 155 w 811"/>
                <a:gd name="T31" fmla="*/ 2 h 602"/>
                <a:gd name="T32" fmla="*/ 155 w 811"/>
                <a:gd name="T33" fmla="*/ 0 h 602"/>
                <a:gd name="T34" fmla="*/ 159 w 811"/>
                <a:gd name="T3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1" h="602">
                  <a:moveTo>
                    <a:pt x="159" y="5"/>
                  </a:moveTo>
                  <a:lnTo>
                    <a:pt x="7" y="594"/>
                  </a:lnTo>
                  <a:lnTo>
                    <a:pt x="801" y="199"/>
                  </a:lnTo>
                  <a:lnTo>
                    <a:pt x="159" y="5"/>
                  </a:lnTo>
                  <a:close/>
                  <a:moveTo>
                    <a:pt x="159" y="0"/>
                  </a:moveTo>
                  <a:lnTo>
                    <a:pt x="810" y="196"/>
                  </a:lnTo>
                  <a:lnTo>
                    <a:pt x="810" y="197"/>
                  </a:lnTo>
                  <a:lnTo>
                    <a:pt x="811" y="197"/>
                  </a:lnTo>
                  <a:lnTo>
                    <a:pt x="810" y="199"/>
                  </a:lnTo>
                  <a:lnTo>
                    <a:pt x="810" y="201"/>
                  </a:lnTo>
                  <a:lnTo>
                    <a:pt x="3" y="601"/>
                  </a:lnTo>
                  <a:lnTo>
                    <a:pt x="2" y="602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0" y="599"/>
                  </a:lnTo>
                  <a:lnTo>
                    <a:pt x="155" y="2"/>
                  </a:lnTo>
                  <a:lnTo>
                    <a:pt x="155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65"/>
            <p:cNvSpPr>
              <a:spLocks noEditPoints="1"/>
            </p:cNvSpPr>
            <p:nvPr/>
          </p:nvSpPr>
          <p:spPr bwMode="auto">
            <a:xfrm>
              <a:off x="2889" y="2119"/>
              <a:ext cx="475" cy="383"/>
            </a:xfrm>
            <a:custGeom>
              <a:avLst/>
              <a:gdLst>
                <a:gd name="T0" fmla="*/ 7 w 949"/>
                <a:gd name="T1" fmla="*/ 11 h 765"/>
                <a:gd name="T2" fmla="*/ 234 w 949"/>
                <a:gd name="T3" fmla="*/ 758 h 765"/>
                <a:gd name="T4" fmla="*/ 939 w 949"/>
                <a:gd name="T5" fmla="*/ 676 h 765"/>
                <a:gd name="T6" fmla="*/ 7 w 949"/>
                <a:gd name="T7" fmla="*/ 11 h 765"/>
                <a:gd name="T8" fmla="*/ 2 w 949"/>
                <a:gd name="T9" fmla="*/ 0 h 765"/>
                <a:gd name="T10" fmla="*/ 3 w 949"/>
                <a:gd name="T11" fmla="*/ 2 h 765"/>
                <a:gd name="T12" fmla="*/ 949 w 949"/>
                <a:gd name="T13" fmla="*/ 676 h 765"/>
                <a:gd name="T14" fmla="*/ 949 w 949"/>
                <a:gd name="T15" fmla="*/ 678 h 765"/>
                <a:gd name="T16" fmla="*/ 949 w 949"/>
                <a:gd name="T17" fmla="*/ 680 h 765"/>
                <a:gd name="T18" fmla="*/ 949 w 949"/>
                <a:gd name="T19" fmla="*/ 681 h 765"/>
                <a:gd name="T20" fmla="*/ 948 w 949"/>
                <a:gd name="T21" fmla="*/ 681 h 765"/>
                <a:gd name="T22" fmla="*/ 232 w 949"/>
                <a:gd name="T23" fmla="*/ 765 h 765"/>
                <a:gd name="T24" fmla="*/ 232 w 949"/>
                <a:gd name="T25" fmla="*/ 765 h 765"/>
                <a:gd name="T26" fmla="*/ 230 w 949"/>
                <a:gd name="T27" fmla="*/ 763 h 765"/>
                <a:gd name="T28" fmla="*/ 228 w 949"/>
                <a:gd name="T29" fmla="*/ 763 h 765"/>
                <a:gd name="T30" fmla="*/ 0 w 949"/>
                <a:gd name="T31" fmla="*/ 6 h 765"/>
                <a:gd name="T32" fmla="*/ 0 w 949"/>
                <a:gd name="T33" fmla="*/ 4 h 765"/>
                <a:gd name="T34" fmla="*/ 2 w 949"/>
                <a:gd name="T35" fmla="*/ 2 h 765"/>
                <a:gd name="T36" fmla="*/ 2 w 949"/>
                <a:gd name="T37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9" h="765">
                  <a:moveTo>
                    <a:pt x="7" y="11"/>
                  </a:moveTo>
                  <a:lnTo>
                    <a:pt x="234" y="758"/>
                  </a:lnTo>
                  <a:lnTo>
                    <a:pt x="939" y="676"/>
                  </a:lnTo>
                  <a:lnTo>
                    <a:pt x="7" y="11"/>
                  </a:lnTo>
                  <a:close/>
                  <a:moveTo>
                    <a:pt x="2" y="0"/>
                  </a:moveTo>
                  <a:lnTo>
                    <a:pt x="3" y="2"/>
                  </a:lnTo>
                  <a:lnTo>
                    <a:pt x="949" y="676"/>
                  </a:lnTo>
                  <a:lnTo>
                    <a:pt x="949" y="678"/>
                  </a:lnTo>
                  <a:lnTo>
                    <a:pt x="949" y="680"/>
                  </a:lnTo>
                  <a:lnTo>
                    <a:pt x="949" y="681"/>
                  </a:lnTo>
                  <a:lnTo>
                    <a:pt x="948" y="681"/>
                  </a:lnTo>
                  <a:lnTo>
                    <a:pt x="232" y="765"/>
                  </a:lnTo>
                  <a:lnTo>
                    <a:pt x="232" y="765"/>
                  </a:lnTo>
                  <a:lnTo>
                    <a:pt x="230" y="763"/>
                  </a:lnTo>
                  <a:lnTo>
                    <a:pt x="228" y="763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66"/>
            <p:cNvSpPr>
              <a:spLocks noEditPoints="1"/>
            </p:cNvSpPr>
            <p:nvPr/>
          </p:nvSpPr>
          <p:spPr bwMode="auto">
            <a:xfrm>
              <a:off x="2889" y="1919"/>
              <a:ext cx="475" cy="541"/>
            </a:xfrm>
            <a:custGeom>
              <a:avLst/>
              <a:gdLst>
                <a:gd name="T0" fmla="*/ 806 w 949"/>
                <a:gd name="T1" fmla="*/ 7 h 1080"/>
                <a:gd name="T2" fmla="*/ 9 w 949"/>
                <a:gd name="T3" fmla="*/ 403 h 1080"/>
                <a:gd name="T4" fmla="*/ 944 w 949"/>
                <a:gd name="T5" fmla="*/ 1072 h 1080"/>
                <a:gd name="T6" fmla="*/ 806 w 949"/>
                <a:gd name="T7" fmla="*/ 7 h 1080"/>
                <a:gd name="T8" fmla="*/ 808 w 949"/>
                <a:gd name="T9" fmla="*/ 0 h 1080"/>
                <a:gd name="T10" fmla="*/ 810 w 949"/>
                <a:gd name="T11" fmla="*/ 0 h 1080"/>
                <a:gd name="T12" fmla="*/ 810 w 949"/>
                <a:gd name="T13" fmla="*/ 1 h 1080"/>
                <a:gd name="T14" fmla="*/ 811 w 949"/>
                <a:gd name="T15" fmla="*/ 1 h 1080"/>
                <a:gd name="T16" fmla="*/ 949 w 949"/>
                <a:gd name="T17" fmla="*/ 1077 h 1080"/>
                <a:gd name="T18" fmla="*/ 949 w 949"/>
                <a:gd name="T19" fmla="*/ 1079 h 1080"/>
                <a:gd name="T20" fmla="*/ 949 w 949"/>
                <a:gd name="T21" fmla="*/ 1080 h 1080"/>
                <a:gd name="T22" fmla="*/ 948 w 949"/>
                <a:gd name="T23" fmla="*/ 1080 h 1080"/>
                <a:gd name="T24" fmla="*/ 946 w 949"/>
                <a:gd name="T25" fmla="*/ 1080 h 1080"/>
                <a:gd name="T26" fmla="*/ 2 w 949"/>
                <a:gd name="T27" fmla="*/ 405 h 1080"/>
                <a:gd name="T28" fmla="*/ 0 w 949"/>
                <a:gd name="T29" fmla="*/ 405 h 1080"/>
                <a:gd name="T30" fmla="*/ 0 w 949"/>
                <a:gd name="T31" fmla="*/ 403 h 1080"/>
                <a:gd name="T32" fmla="*/ 0 w 949"/>
                <a:gd name="T33" fmla="*/ 401 h 1080"/>
                <a:gd name="T34" fmla="*/ 2 w 949"/>
                <a:gd name="T35" fmla="*/ 401 h 1080"/>
                <a:gd name="T36" fmla="*/ 806 w 949"/>
                <a:gd name="T37" fmla="*/ 0 h 1080"/>
                <a:gd name="T38" fmla="*/ 808 w 949"/>
                <a:gd name="T3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9" h="1080">
                  <a:moveTo>
                    <a:pt x="806" y="7"/>
                  </a:moveTo>
                  <a:lnTo>
                    <a:pt x="9" y="403"/>
                  </a:lnTo>
                  <a:lnTo>
                    <a:pt x="944" y="1072"/>
                  </a:lnTo>
                  <a:lnTo>
                    <a:pt x="806" y="7"/>
                  </a:lnTo>
                  <a:close/>
                  <a:moveTo>
                    <a:pt x="808" y="0"/>
                  </a:moveTo>
                  <a:lnTo>
                    <a:pt x="810" y="0"/>
                  </a:lnTo>
                  <a:lnTo>
                    <a:pt x="810" y="1"/>
                  </a:lnTo>
                  <a:lnTo>
                    <a:pt x="811" y="1"/>
                  </a:lnTo>
                  <a:lnTo>
                    <a:pt x="949" y="1077"/>
                  </a:lnTo>
                  <a:lnTo>
                    <a:pt x="949" y="1079"/>
                  </a:lnTo>
                  <a:lnTo>
                    <a:pt x="949" y="1080"/>
                  </a:lnTo>
                  <a:lnTo>
                    <a:pt x="948" y="1080"/>
                  </a:lnTo>
                  <a:lnTo>
                    <a:pt x="946" y="1080"/>
                  </a:lnTo>
                  <a:lnTo>
                    <a:pt x="2" y="405"/>
                  </a:lnTo>
                  <a:lnTo>
                    <a:pt x="0" y="405"/>
                  </a:lnTo>
                  <a:lnTo>
                    <a:pt x="0" y="403"/>
                  </a:lnTo>
                  <a:lnTo>
                    <a:pt x="0" y="401"/>
                  </a:lnTo>
                  <a:lnTo>
                    <a:pt x="2" y="401"/>
                  </a:lnTo>
                  <a:lnTo>
                    <a:pt x="806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67"/>
            <p:cNvSpPr>
              <a:spLocks noEditPoints="1"/>
            </p:cNvSpPr>
            <p:nvPr/>
          </p:nvSpPr>
          <p:spPr bwMode="auto">
            <a:xfrm>
              <a:off x="2758" y="2499"/>
              <a:ext cx="263" cy="268"/>
            </a:xfrm>
            <a:custGeom>
              <a:avLst/>
              <a:gdLst>
                <a:gd name="T0" fmla="*/ 492 w 525"/>
                <a:gd name="T1" fmla="*/ 7 h 536"/>
                <a:gd name="T2" fmla="*/ 26 w 525"/>
                <a:gd name="T3" fmla="*/ 511 h 536"/>
                <a:gd name="T4" fmla="*/ 520 w 525"/>
                <a:gd name="T5" fmla="*/ 140 h 536"/>
                <a:gd name="T6" fmla="*/ 492 w 525"/>
                <a:gd name="T7" fmla="*/ 7 h 536"/>
                <a:gd name="T8" fmla="*/ 494 w 525"/>
                <a:gd name="T9" fmla="*/ 0 h 536"/>
                <a:gd name="T10" fmla="*/ 496 w 525"/>
                <a:gd name="T11" fmla="*/ 0 h 536"/>
                <a:gd name="T12" fmla="*/ 497 w 525"/>
                <a:gd name="T13" fmla="*/ 2 h 536"/>
                <a:gd name="T14" fmla="*/ 525 w 525"/>
                <a:gd name="T15" fmla="*/ 141 h 536"/>
                <a:gd name="T16" fmla="*/ 525 w 525"/>
                <a:gd name="T17" fmla="*/ 143 h 536"/>
                <a:gd name="T18" fmla="*/ 524 w 525"/>
                <a:gd name="T19" fmla="*/ 143 h 536"/>
                <a:gd name="T20" fmla="*/ 3 w 525"/>
                <a:gd name="T21" fmla="*/ 534 h 536"/>
                <a:gd name="T22" fmla="*/ 2 w 525"/>
                <a:gd name="T23" fmla="*/ 536 h 536"/>
                <a:gd name="T24" fmla="*/ 0 w 525"/>
                <a:gd name="T25" fmla="*/ 534 h 536"/>
                <a:gd name="T26" fmla="*/ 0 w 525"/>
                <a:gd name="T27" fmla="*/ 532 h 536"/>
                <a:gd name="T28" fmla="*/ 0 w 525"/>
                <a:gd name="T29" fmla="*/ 531 h 536"/>
                <a:gd name="T30" fmla="*/ 492 w 525"/>
                <a:gd name="T31" fmla="*/ 0 h 536"/>
                <a:gd name="T32" fmla="*/ 494 w 525"/>
                <a:gd name="T33" fmla="*/ 0 h 536"/>
                <a:gd name="T34" fmla="*/ 494 w 525"/>
                <a:gd name="T3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5" h="536">
                  <a:moveTo>
                    <a:pt x="492" y="7"/>
                  </a:moveTo>
                  <a:lnTo>
                    <a:pt x="26" y="511"/>
                  </a:lnTo>
                  <a:lnTo>
                    <a:pt x="520" y="140"/>
                  </a:lnTo>
                  <a:lnTo>
                    <a:pt x="492" y="7"/>
                  </a:lnTo>
                  <a:close/>
                  <a:moveTo>
                    <a:pt x="494" y="0"/>
                  </a:moveTo>
                  <a:lnTo>
                    <a:pt x="496" y="0"/>
                  </a:lnTo>
                  <a:lnTo>
                    <a:pt x="497" y="2"/>
                  </a:lnTo>
                  <a:lnTo>
                    <a:pt x="525" y="141"/>
                  </a:lnTo>
                  <a:lnTo>
                    <a:pt x="525" y="143"/>
                  </a:lnTo>
                  <a:lnTo>
                    <a:pt x="524" y="143"/>
                  </a:lnTo>
                  <a:lnTo>
                    <a:pt x="3" y="534"/>
                  </a:lnTo>
                  <a:lnTo>
                    <a:pt x="2" y="536"/>
                  </a:lnTo>
                  <a:lnTo>
                    <a:pt x="0" y="534"/>
                  </a:lnTo>
                  <a:lnTo>
                    <a:pt x="0" y="532"/>
                  </a:lnTo>
                  <a:lnTo>
                    <a:pt x="0" y="531"/>
                  </a:lnTo>
                  <a:lnTo>
                    <a:pt x="492" y="0"/>
                  </a:lnTo>
                  <a:lnTo>
                    <a:pt x="494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68"/>
            <p:cNvSpPr>
              <a:spLocks noEditPoints="1"/>
            </p:cNvSpPr>
            <p:nvPr/>
          </p:nvSpPr>
          <p:spPr bwMode="auto">
            <a:xfrm>
              <a:off x="2758" y="2569"/>
              <a:ext cx="427" cy="198"/>
            </a:xfrm>
            <a:custGeom>
              <a:avLst/>
              <a:gdLst>
                <a:gd name="T0" fmla="*/ 524 w 854"/>
                <a:gd name="T1" fmla="*/ 5 h 396"/>
                <a:gd name="T2" fmla="*/ 14 w 854"/>
                <a:gd name="T3" fmla="*/ 387 h 396"/>
                <a:gd name="T4" fmla="*/ 845 w 854"/>
                <a:gd name="T5" fmla="*/ 247 h 396"/>
                <a:gd name="T6" fmla="*/ 524 w 854"/>
                <a:gd name="T7" fmla="*/ 5 h 396"/>
                <a:gd name="T8" fmla="*/ 524 w 854"/>
                <a:gd name="T9" fmla="*/ 0 h 396"/>
                <a:gd name="T10" fmla="*/ 524 w 854"/>
                <a:gd name="T11" fmla="*/ 0 h 396"/>
                <a:gd name="T12" fmla="*/ 854 w 854"/>
                <a:gd name="T13" fmla="*/ 247 h 396"/>
                <a:gd name="T14" fmla="*/ 854 w 854"/>
                <a:gd name="T15" fmla="*/ 247 h 396"/>
                <a:gd name="T16" fmla="*/ 854 w 854"/>
                <a:gd name="T17" fmla="*/ 249 h 396"/>
                <a:gd name="T18" fmla="*/ 854 w 854"/>
                <a:gd name="T19" fmla="*/ 251 h 396"/>
                <a:gd name="T20" fmla="*/ 852 w 854"/>
                <a:gd name="T21" fmla="*/ 251 h 396"/>
                <a:gd name="T22" fmla="*/ 3 w 854"/>
                <a:gd name="T23" fmla="*/ 396 h 396"/>
                <a:gd name="T24" fmla="*/ 2 w 854"/>
                <a:gd name="T25" fmla="*/ 396 h 396"/>
                <a:gd name="T26" fmla="*/ 0 w 854"/>
                <a:gd name="T27" fmla="*/ 394 h 396"/>
                <a:gd name="T28" fmla="*/ 0 w 854"/>
                <a:gd name="T29" fmla="*/ 394 h 396"/>
                <a:gd name="T30" fmla="*/ 0 w 854"/>
                <a:gd name="T31" fmla="*/ 392 h 396"/>
                <a:gd name="T32" fmla="*/ 0 w 854"/>
                <a:gd name="T33" fmla="*/ 391 h 396"/>
                <a:gd name="T34" fmla="*/ 522 w 854"/>
                <a:gd name="T35" fmla="*/ 0 h 396"/>
                <a:gd name="T36" fmla="*/ 524 w 854"/>
                <a:gd name="T3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4" h="396">
                  <a:moveTo>
                    <a:pt x="524" y="5"/>
                  </a:moveTo>
                  <a:lnTo>
                    <a:pt x="14" y="387"/>
                  </a:lnTo>
                  <a:lnTo>
                    <a:pt x="845" y="247"/>
                  </a:lnTo>
                  <a:lnTo>
                    <a:pt x="524" y="5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854" y="247"/>
                  </a:lnTo>
                  <a:lnTo>
                    <a:pt x="854" y="247"/>
                  </a:lnTo>
                  <a:lnTo>
                    <a:pt x="854" y="249"/>
                  </a:lnTo>
                  <a:lnTo>
                    <a:pt x="854" y="251"/>
                  </a:lnTo>
                  <a:lnTo>
                    <a:pt x="852" y="251"/>
                  </a:lnTo>
                  <a:lnTo>
                    <a:pt x="3" y="396"/>
                  </a:lnTo>
                  <a:lnTo>
                    <a:pt x="2" y="396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92"/>
                  </a:lnTo>
                  <a:lnTo>
                    <a:pt x="0" y="391"/>
                  </a:lnTo>
                  <a:lnTo>
                    <a:pt x="522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69"/>
            <p:cNvSpPr>
              <a:spLocks noEditPoints="1"/>
            </p:cNvSpPr>
            <p:nvPr/>
          </p:nvSpPr>
          <p:spPr bwMode="auto">
            <a:xfrm>
              <a:off x="2758" y="2692"/>
              <a:ext cx="427" cy="447"/>
            </a:xfrm>
            <a:custGeom>
              <a:avLst/>
              <a:gdLst>
                <a:gd name="T0" fmla="*/ 848 w 854"/>
                <a:gd name="T1" fmla="*/ 7 h 894"/>
                <a:gd name="T2" fmla="*/ 9 w 854"/>
                <a:gd name="T3" fmla="*/ 148 h 894"/>
                <a:gd name="T4" fmla="*/ 799 w 854"/>
                <a:gd name="T5" fmla="*/ 885 h 894"/>
                <a:gd name="T6" fmla="*/ 848 w 854"/>
                <a:gd name="T7" fmla="*/ 7 h 894"/>
                <a:gd name="T8" fmla="*/ 850 w 854"/>
                <a:gd name="T9" fmla="*/ 0 h 894"/>
                <a:gd name="T10" fmla="*/ 854 w 854"/>
                <a:gd name="T11" fmla="*/ 1 h 894"/>
                <a:gd name="T12" fmla="*/ 854 w 854"/>
                <a:gd name="T13" fmla="*/ 3 h 894"/>
                <a:gd name="T14" fmla="*/ 805 w 854"/>
                <a:gd name="T15" fmla="*/ 890 h 894"/>
                <a:gd name="T16" fmla="*/ 805 w 854"/>
                <a:gd name="T17" fmla="*/ 892 h 894"/>
                <a:gd name="T18" fmla="*/ 803 w 854"/>
                <a:gd name="T19" fmla="*/ 894 h 894"/>
                <a:gd name="T20" fmla="*/ 803 w 854"/>
                <a:gd name="T21" fmla="*/ 894 h 894"/>
                <a:gd name="T22" fmla="*/ 799 w 854"/>
                <a:gd name="T23" fmla="*/ 892 h 894"/>
                <a:gd name="T24" fmla="*/ 0 w 854"/>
                <a:gd name="T25" fmla="*/ 148 h 894"/>
                <a:gd name="T26" fmla="*/ 0 w 854"/>
                <a:gd name="T27" fmla="*/ 148 h 894"/>
                <a:gd name="T28" fmla="*/ 0 w 854"/>
                <a:gd name="T29" fmla="*/ 146 h 894"/>
                <a:gd name="T30" fmla="*/ 0 w 854"/>
                <a:gd name="T31" fmla="*/ 145 h 894"/>
                <a:gd name="T32" fmla="*/ 2 w 854"/>
                <a:gd name="T33" fmla="*/ 145 h 894"/>
                <a:gd name="T34" fmla="*/ 850 w 854"/>
                <a:gd name="T3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894">
                  <a:moveTo>
                    <a:pt x="848" y="7"/>
                  </a:moveTo>
                  <a:lnTo>
                    <a:pt x="9" y="148"/>
                  </a:lnTo>
                  <a:lnTo>
                    <a:pt x="799" y="885"/>
                  </a:lnTo>
                  <a:lnTo>
                    <a:pt x="848" y="7"/>
                  </a:lnTo>
                  <a:close/>
                  <a:moveTo>
                    <a:pt x="850" y="0"/>
                  </a:moveTo>
                  <a:lnTo>
                    <a:pt x="854" y="1"/>
                  </a:lnTo>
                  <a:lnTo>
                    <a:pt x="854" y="3"/>
                  </a:lnTo>
                  <a:lnTo>
                    <a:pt x="805" y="890"/>
                  </a:lnTo>
                  <a:lnTo>
                    <a:pt x="805" y="892"/>
                  </a:lnTo>
                  <a:lnTo>
                    <a:pt x="803" y="894"/>
                  </a:lnTo>
                  <a:lnTo>
                    <a:pt x="803" y="894"/>
                  </a:lnTo>
                  <a:lnTo>
                    <a:pt x="799" y="892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70"/>
            <p:cNvSpPr>
              <a:spLocks/>
            </p:cNvSpPr>
            <p:nvPr/>
          </p:nvSpPr>
          <p:spPr bwMode="auto">
            <a:xfrm>
              <a:off x="3957" y="2097"/>
              <a:ext cx="491" cy="602"/>
            </a:xfrm>
            <a:custGeom>
              <a:avLst/>
              <a:gdLst>
                <a:gd name="T0" fmla="*/ 322 w 983"/>
                <a:gd name="T1" fmla="*/ 0 h 1205"/>
                <a:gd name="T2" fmla="*/ 983 w 983"/>
                <a:gd name="T3" fmla="*/ 279 h 1205"/>
                <a:gd name="T4" fmla="*/ 983 w 983"/>
                <a:gd name="T5" fmla="*/ 286 h 1205"/>
                <a:gd name="T6" fmla="*/ 322 w 983"/>
                <a:gd name="T7" fmla="*/ 7 h 1205"/>
                <a:gd name="T8" fmla="*/ 7 w 983"/>
                <a:gd name="T9" fmla="*/ 1196 h 1205"/>
                <a:gd name="T10" fmla="*/ 981 w 983"/>
                <a:gd name="T11" fmla="*/ 583 h 1205"/>
                <a:gd name="T12" fmla="*/ 981 w 983"/>
                <a:gd name="T13" fmla="*/ 588 h 1205"/>
                <a:gd name="T14" fmla="*/ 4 w 983"/>
                <a:gd name="T15" fmla="*/ 1205 h 1205"/>
                <a:gd name="T16" fmla="*/ 2 w 983"/>
                <a:gd name="T17" fmla="*/ 1205 h 1205"/>
                <a:gd name="T18" fmla="*/ 2 w 983"/>
                <a:gd name="T19" fmla="*/ 1205 h 1205"/>
                <a:gd name="T20" fmla="*/ 0 w 983"/>
                <a:gd name="T21" fmla="*/ 1203 h 1205"/>
                <a:gd name="T22" fmla="*/ 0 w 983"/>
                <a:gd name="T23" fmla="*/ 1201 h 1205"/>
                <a:gd name="T24" fmla="*/ 318 w 983"/>
                <a:gd name="T25" fmla="*/ 2 h 1205"/>
                <a:gd name="T26" fmla="*/ 318 w 983"/>
                <a:gd name="T27" fmla="*/ 0 h 1205"/>
                <a:gd name="T28" fmla="*/ 322 w 983"/>
                <a:gd name="T29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3" h="1205">
                  <a:moveTo>
                    <a:pt x="322" y="0"/>
                  </a:moveTo>
                  <a:lnTo>
                    <a:pt x="983" y="279"/>
                  </a:lnTo>
                  <a:lnTo>
                    <a:pt x="983" y="286"/>
                  </a:lnTo>
                  <a:lnTo>
                    <a:pt x="322" y="7"/>
                  </a:lnTo>
                  <a:lnTo>
                    <a:pt x="7" y="1196"/>
                  </a:lnTo>
                  <a:lnTo>
                    <a:pt x="981" y="583"/>
                  </a:lnTo>
                  <a:lnTo>
                    <a:pt x="981" y="588"/>
                  </a:lnTo>
                  <a:lnTo>
                    <a:pt x="4" y="1205"/>
                  </a:lnTo>
                  <a:lnTo>
                    <a:pt x="2" y="1205"/>
                  </a:lnTo>
                  <a:lnTo>
                    <a:pt x="2" y="1205"/>
                  </a:lnTo>
                  <a:lnTo>
                    <a:pt x="0" y="1203"/>
                  </a:lnTo>
                  <a:lnTo>
                    <a:pt x="0" y="1201"/>
                  </a:lnTo>
                  <a:lnTo>
                    <a:pt x="318" y="2"/>
                  </a:lnTo>
                  <a:lnTo>
                    <a:pt x="318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71"/>
            <p:cNvSpPr>
              <a:spLocks/>
            </p:cNvSpPr>
            <p:nvPr/>
          </p:nvSpPr>
          <p:spPr bwMode="auto">
            <a:xfrm>
              <a:off x="3957" y="2388"/>
              <a:ext cx="490" cy="311"/>
            </a:xfrm>
            <a:custGeom>
              <a:avLst/>
              <a:gdLst>
                <a:gd name="T0" fmla="*/ 981 w 981"/>
                <a:gd name="T1" fmla="*/ 0 h 622"/>
                <a:gd name="T2" fmla="*/ 981 w 981"/>
                <a:gd name="T3" fmla="*/ 5 h 622"/>
                <a:gd name="T4" fmla="*/ 14 w 981"/>
                <a:gd name="T5" fmla="*/ 615 h 622"/>
                <a:gd name="T6" fmla="*/ 980 w 981"/>
                <a:gd name="T7" fmla="*/ 512 h 622"/>
                <a:gd name="T8" fmla="*/ 980 w 981"/>
                <a:gd name="T9" fmla="*/ 517 h 622"/>
                <a:gd name="T10" fmla="*/ 4 w 981"/>
                <a:gd name="T11" fmla="*/ 622 h 622"/>
                <a:gd name="T12" fmla="*/ 2 w 981"/>
                <a:gd name="T13" fmla="*/ 622 h 622"/>
                <a:gd name="T14" fmla="*/ 2 w 981"/>
                <a:gd name="T15" fmla="*/ 622 h 622"/>
                <a:gd name="T16" fmla="*/ 0 w 981"/>
                <a:gd name="T17" fmla="*/ 620 h 622"/>
                <a:gd name="T18" fmla="*/ 0 w 981"/>
                <a:gd name="T19" fmla="*/ 618 h 622"/>
                <a:gd name="T20" fmla="*/ 2 w 981"/>
                <a:gd name="T21" fmla="*/ 616 h 622"/>
                <a:gd name="T22" fmla="*/ 981 w 981"/>
                <a:gd name="T2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1" h="622">
                  <a:moveTo>
                    <a:pt x="981" y="0"/>
                  </a:moveTo>
                  <a:lnTo>
                    <a:pt x="981" y="5"/>
                  </a:lnTo>
                  <a:lnTo>
                    <a:pt x="14" y="615"/>
                  </a:lnTo>
                  <a:lnTo>
                    <a:pt x="980" y="512"/>
                  </a:lnTo>
                  <a:lnTo>
                    <a:pt x="980" y="517"/>
                  </a:lnTo>
                  <a:lnTo>
                    <a:pt x="4" y="622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0" y="618"/>
                  </a:lnTo>
                  <a:lnTo>
                    <a:pt x="2" y="616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72"/>
            <p:cNvSpPr>
              <a:spLocks/>
            </p:cNvSpPr>
            <p:nvPr/>
          </p:nvSpPr>
          <p:spPr bwMode="auto">
            <a:xfrm>
              <a:off x="4116" y="2097"/>
              <a:ext cx="333" cy="143"/>
            </a:xfrm>
            <a:custGeom>
              <a:avLst/>
              <a:gdLst>
                <a:gd name="T0" fmla="*/ 2 w 667"/>
                <a:gd name="T1" fmla="*/ 0 h 286"/>
                <a:gd name="T2" fmla="*/ 667 w 667"/>
                <a:gd name="T3" fmla="*/ 38 h 286"/>
                <a:gd name="T4" fmla="*/ 667 w 667"/>
                <a:gd name="T5" fmla="*/ 45 h 286"/>
                <a:gd name="T6" fmla="*/ 18 w 667"/>
                <a:gd name="T7" fmla="*/ 7 h 286"/>
                <a:gd name="T8" fmla="*/ 665 w 667"/>
                <a:gd name="T9" fmla="*/ 279 h 286"/>
                <a:gd name="T10" fmla="*/ 665 w 667"/>
                <a:gd name="T11" fmla="*/ 286 h 286"/>
                <a:gd name="T12" fmla="*/ 2 w 667"/>
                <a:gd name="T13" fmla="*/ 5 h 286"/>
                <a:gd name="T14" fmla="*/ 0 w 667"/>
                <a:gd name="T15" fmla="*/ 4 h 286"/>
                <a:gd name="T16" fmla="*/ 0 w 667"/>
                <a:gd name="T17" fmla="*/ 2 h 286"/>
                <a:gd name="T18" fmla="*/ 0 w 667"/>
                <a:gd name="T19" fmla="*/ 0 h 286"/>
                <a:gd name="T20" fmla="*/ 2 w 667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286">
                  <a:moveTo>
                    <a:pt x="2" y="0"/>
                  </a:moveTo>
                  <a:lnTo>
                    <a:pt x="667" y="38"/>
                  </a:lnTo>
                  <a:lnTo>
                    <a:pt x="667" y="45"/>
                  </a:lnTo>
                  <a:lnTo>
                    <a:pt x="18" y="7"/>
                  </a:lnTo>
                  <a:lnTo>
                    <a:pt x="665" y="279"/>
                  </a:lnTo>
                  <a:lnTo>
                    <a:pt x="665" y="28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73"/>
            <p:cNvSpPr>
              <a:spLocks noEditPoints="1"/>
            </p:cNvSpPr>
            <p:nvPr/>
          </p:nvSpPr>
          <p:spPr bwMode="auto">
            <a:xfrm>
              <a:off x="2192" y="2913"/>
              <a:ext cx="491" cy="200"/>
            </a:xfrm>
            <a:custGeom>
              <a:avLst/>
              <a:gdLst>
                <a:gd name="T0" fmla="*/ 964 w 981"/>
                <a:gd name="T1" fmla="*/ 6 h 400"/>
                <a:gd name="T2" fmla="*/ 332 w 981"/>
                <a:gd name="T3" fmla="*/ 9 h 400"/>
                <a:gd name="T4" fmla="*/ 12 w 981"/>
                <a:gd name="T5" fmla="*/ 391 h 400"/>
                <a:gd name="T6" fmla="*/ 964 w 981"/>
                <a:gd name="T7" fmla="*/ 6 h 400"/>
                <a:gd name="T8" fmla="*/ 978 w 981"/>
                <a:gd name="T9" fmla="*/ 0 h 400"/>
                <a:gd name="T10" fmla="*/ 978 w 981"/>
                <a:gd name="T11" fmla="*/ 0 h 400"/>
                <a:gd name="T12" fmla="*/ 979 w 981"/>
                <a:gd name="T13" fmla="*/ 0 h 400"/>
                <a:gd name="T14" fmla="*/ 981 w 981"/>
                <a:gd name="T15" fmla="*/ 2 h 400"/>
                <a:gd name="T16" fmla="*/ 981 w 981"/>
                <a:gd name="T17" fmla="*/ 6 h 400"/>
                <a:gd name="T18" fmla="*/ 979 w 981"/>
                <a:gd name="T19" fmla="*/ 6 h 400"/>
                <a:gd name="T20" fmla="*/ 4 w 981"/>
                <a:gd name="T21" fmla="*/ 400 h 400"/>
                <a:gd name="T22" fmla="*/ 2 w 981"/>
                <a:gd name="T23" fmla="*/ 400 h 400"/>
                <a:gd name="T24" fmla="*/ 0 w 981"/>
                <a:gd name="T25" fmla="*/ 400 h 400"/>
                <a:gd name="T26" fmla="*/ 0 w 981"/>
                <a:gd name="T27" fmla="*/ 400 h 400"/>
                <a:gd name="T28" fmla="*/ 0 w 981"/>
                <a:gd name="T29" fmla="*/ 398 h 400"/>
                <a:gd name="T30" fmla="*/ 0 w 981"/>
                <a:gd name="T31" fmla="*/ 397 h 400"/>
                <a:gd name="T32" fmla="*/ 328 w 981"/>
                <a:gd name="T33" fmla="*/ 4 h 400"/>
                <a:gd name="T34" fmla="*/ 330 w 981"/>
                <a:gd name="T35" fmla="*/ 2 h 400"/>
                <a:gd name="T36" fmla="*/ 978 w 981"/>
                <a:gd name="T3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1" h="400">
                  <a:moveTo>
                    <a:pt x="964" y="6"/>
                  </a:moveTo>
                  <a:lnTo>
                    <a:pt x="332" y="9"/>
                  </a:lnTo>
                  <a:lnTo>
                    <a:pt x="12" y="391"/>
                  </a:lnTo>
                  <a:lnTo>
                    <a:pt x="964" y="6"/>
                  </a:lnTo>
                  <a:close/>
                  <a:moveTo>
                    <a:pt x="978" y="0"/>
                  </a:moveTo>
                  <a:lnTo>
                    <a:pt x="978" y="0"/>
                  </a:lnTo>
                  <a:lnTo>
                    <a:pt x="979" y="0"/>
                  </a:lnTo>
                  <a:lnTo>
                    <a:pt x="981" y="2"/>
                  </a:lnTo>
                  <a:lnTo>
                    <a:pt x="981" y="6"/>
                  </a:lnTo>
                  <a:lnTo>
                    <a:pt x="979" y="6"/>
                  </a:lnTo>
                  <a:lnTo>
                    <a:pt x="4" y="400"/>
                  </a:lnTo>
                  <a:lnTo>
                    <a:pt x="2" y="400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328" y="4"/>
                  </a:lnTo>
                  <a:lnTo>
                    <a:pt x="330" y="2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74"/>
            <p:cNvSpPr>
              <a:spLocks noEditPoints="1"/>
            </p:cNvSpPr>
            <p:nvPr/>
          </p:nvSpPr>
          <p:spPr bwMode="auto">
            <a:xfrm>
              <a:off x="2192" y="2913"/>
              <a:ext cx="491" cy="520"/>
            </a:xfrm>
            <a:custGeom>
              <a:avLst/>
              <a:gdLst>
                <a:gd name="T0" fmla="*/ 974 w 981"/>
                <a:gd name="T1" fmla="*/ 7 h 1041"/>
                <a:gd name="T2" fmla="*/ 7 w 981"/>
                <a:gd name="T3" fmla="*/ 398 h 1041"/>
                <a:gd name="T4" fmla="*/ 789 w 981"/>
                <a:gd name="T5" fmla="*/ 1034 h 1041"/>
                <a:gd name="T6" fmla="*/ 974 w 981"/>
                <a:gd name="T7" fmla="*/ 7 h 1041"/>
                <a:gd name="T8" fmla="*/ 979 w 981"/>
                <a:gd name="T9" fmla="*/ 0 h 1041"/>
                <a:gd name="T10" fmla="*/ 979 w 981"/>
                <a:gd name="T11" fmla="*/ 0 h 1041"/>
                <a:gd name="T12" fmla="*/ 981 w 981"/>
                <a:gd name="T13" fmla="*/ 2 h 1041"/>
                <a:gd name="T14" fmla="*/ 981 w 981"/>
                <a:gd name="T15" fmla="*/ 4 h 1041"/>
                <a:gd name="T16" fmla="*/ 794 w 981"/>
                <a:gd name="T17" fmla="*/ 1039 h 1041"/>
                <a:gd name="T18" fmla="*/ 794 w 981"/>
                <a:gd name="T19" fmla="*/ 1041 h 1041"/>
                <a:gd name="T20" fmla="*/ 793 w 981"/>
                <a:gd name="T21" fmla="*/ 1041 h 1041"/>
                <a:gd name="T22" fmla="*/ 791 w 981"/>
                <a:gd name="T23" fmla="*/ 1041 h 1041"/>
                <a:gd name="T24" fmla="*/ 789 w 981"/>
                <a:gd name="T25" fmla="*/ 1041 h 1041"/>
                <a:gd name="T26" fmla="*/ 0 w 981"/>
                <a:gd name="T27" fmla="*/ 400 h 1041"/>
                <a:gd name="T28" fmla="*/ 0 w 981"/>
                <a:gd name="T29" fmla="*/ 398 h 1041"/>
                <a:gd name="T30" fmla="*/ 0 w 981"/>
                <a:gd name="T31" fmla="*/ 397 h 1041"/>
                <a:gd name="T32" fmla="*/ 0 w 981"/>
                <a:gd name="T33" fmla="*/ 397 h 1041"/>
                <a:gd name="T34" fmla="*/ 2 w 981"/>
                <a:gd name="T35" fmla="*/ 395 h 1041"/>
                <a:gd name="T36" fmla="*/ 978 w 981"/>
                <a:gd name="T37" fmla="*/ 0 h 1041"/>
                <a:gd name="T38" fmla="*/ 979 w 981"/>
                <a:gd name="T39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1" h="1041">
                  <a:moveTo>
                    <a:pt x="974" y="7"/>
                  </a:moveTo>
                  <a:lnTo>
                    <a:pt x="7" y="398"/>
                  </a:lnTo>
                  <a:lnTo>
                    <a:pt x="789" y="1034"/>
                  </a:lnTo>
                  <a:lnTo>
                    <a:pt x="974" y="7"/>
                  </a:lnTo>
                  <a:close/>
                  <a:moveTo>
                    <a:pt x="979" y="0"/>
                  </a:moveTo>
                  <a:lnTo>
                    <a:pt x="979" y="0"/>
                  </a:lnTo>
                  <a:lnTo>
                    <a:pt x="981" y="2"/>
                  </a:lnTo>
                  <a:lnTo>
                    <a:pt x="981" y="4"/>
                  </a:lnTo>
                  <a:lnTo>
                    <a:pt x="794" y="1039"/>
                  </a:lnTo>
                  <a:lnTo>
                    <a:pt x="794" y="1041"/>
                  </a:lnTo>
                  <a:lnTo>
                    <a:pt x="793" y="1041"/>
                  </a:lnTo>
                  <a:lnTo>
                    <a:pt x="791" y="1041"/>
                  </a:lnTo>
                  <a:lnTo>
                    <a:pt x="789" y="1041"/>
                  </a:lnTo>
                  <a:lnTo>
                    <a:pt x="0" y="400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2" y="395"/>
                  </a:lnTo>
                  <a:lnTo>
                    <a:pt x="978" y="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75"/>
            <p:cNvSpPr>
              <a:spLocks noEditPoints="1"/>
            </p:cNvSpPr>
            <p:nvPr/>
          </p:nvSpPr>
          <p:spPr bwMode="auto">
            <a:xfrm>
              <a:off x="2355" y="2764"/>
              <a:ext cx="406" cy="153"/>
            </a:xfrm>
            <a:custGeom>
              <a:avLst/>
              <a:gdLst>
                <a:gd name="T0" fmla="*/ 802 w 811"/>
                <a:gd name="T1" fmla="*/ 7 h 305"/>
                <a:gd name="T2" fmla="*/ 19 w 811"/>
                <a:gd name="T3" fmla="*/ 298 h 305"/>
                <a:gd name="T4" fmla="*/ 649 w 811"/>
                <a:gd name="T5" fmla="*/ 296 h 305"/>
                <a:gd name="T6" fmla="*/ 802 w 811"/>
                <a:gd name="T7" fmla="*/ 7 h 305"/>
                <a:gd name="T8" fmla="*/ 809 w 811"/>
                <a:gd name="T9" fmla="*/ 0 h 305"/>
                <a:gd name="T10" fmla="*/ 811 w 811"/>
                <a:gd name="T11" fmla="*/ 0 h 305"/>
                <a:gd name="T12" fmla="*/ 811 w 811"/>
                <a:gd name="T13" fmla="*/ 1 h 305"/>
                <a:gd name="T14" fmla="*/ 811 w 811"/>
                <a:gd name="T15" fmla="*/ 3 h 305"/>
                <a:gd name="T16" fmla="*/ 654 w 811"/>
                <a:gd name="T17" fmla="*/ 300 h 305"/>
                <a:gd name="T18" fmla="*/ 652 w 811"/>
                <a:gd name="T19" fmla="*/ 302 h 305"/>
                <a:gd name="T20" fmla="*/ 651 w 811"/>
                <a:gd name="T21" fmla="*/ 302 h 305"/>
                <a:gd name="T22" fmla="*/ 3 w 811"/>
                <a:gd name="T23" fmla="*/ 305 h 305"/>
                <a:gd name="T24" fmla="*/ 3 w 811"/>
                <a:gd name="T25" fmla="*/ 305 h 305"/>
                <a:gd name="T26" fmla="*/ 1 w 811"/>
                <a:gd name="T27" fmla="*/ 303 h 305"/>
                <a:gd name="T28" fmla="*/ 0 w 811"/>
                <a:gd name="T29" fmla="*/ 302 h 305"/>
                <a:gd name="T30" fmla="*/ 1 w 811"/>
                <a:gd name="T31" fmla="*/ 300 h 305"/>
                <a:gd name="T32" fmla="*/ 1 w 811"/>
                <a:gd name="T33" fmla="*/ 300 h 305"/>
                <a:gd name="T34" fmla="*/ 808 w 811"/>
                <a:gd name="T35" fmla="*/ 0 h 305"/>
                <a:gd name="T36" fmla="*/ 809 w 811"/>
                <a:gd name="T3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1" h="305">
                  <a:moveTo>
                    <a:pt x="802" y="7"/>
                  </a:moveTo>
                  <a:lnTo>
                    <a:pt x="19" y="298"/>
                  </a:lnTo>
                  <a:lnTo>
                    <a:pt x="649" y="296"/>
                  </a:lnTo>
                  <a:lnTo>
                    <a:pt x="802" y="7"/>
                  </a:lnTo>
                  <a:close/>
                  <a:moveTo>
                    <a:pt x="809" y="0"/>
                  </a:moveTo>
                  <a:lnTo>
                    <a:pt x="811" y="0"/>
                  </a:lnTo>
                  <a:lnTo>
                    <a:pt x="811" y="1"/>
                  </a:lnTo>
                  <a:lnTo>
                    <a:pt x="811" y="3"/>
                  </a:lnTo>
                  <a:lnTo>
                    <a:pt x="654" y="300"/>
                  </a:lnTo>
                  <a:lnTo>
                    <a:pt x="652" y="302"/>
                  </a:lnTo>
                  <a:lnTo>
                    <a:pt x="651" y="302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1" y="303"/>
                  </a:lnTo>
                  <a:lnTo>
                    <a:pt x="0" y="302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808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76"/>
            <p:cNvSpPr>
              <a:spLocks noEditPoints="1"/>
            </p:cNvSpPr>
            <p:nvPr/>
          </p:nvSpPr>
          <p:spPr bwMode="auto">
            <a:xfrm>
              <a:off x="2587" y="2913"/>
              <a:ext cx="574" cy="520"/>
            </a:xfrm>
            <a:custGeom>
              <a:avLst/>
              <a:gdLst>
                <a:gd name="T0" fmla="*/ 192 w 1149"/>
                <a:gd name="T1" fmla="*/ 7 h 1041"/>
                <a:gd name="T2" fmla="*/ 7 w 1149"/>
                <a:gd name="T3" fmla="*/ 1034 h 1041"/>
                <a:gd name="T4" fmla="*/ 1140 w 1149"/>
                <a:gd name="T5" fmla="*/ 449 h 1041"/>
                <a:gd name="T6" fmla="*/ 192 w 1149"/>
                <a:gd name="T7" fmla="*/ 7 h 1041"/>
                <a:gd name="T8" fmla="*/ 190 w 1149"/>
                <a:gd name="T9" fmla="*/ 0 h 1041"/>
                <a:gd name="T10" fmla="*/ 1147 w 1149"/>
                <a:gd name="T11" fmla="*/ 447 h 1041"/>
                <a:gd name="T12" fmla="*/ 1149 w 1149"/>
                <a:gd name="T13" fmla="*/ 447 h 1041"/>
                <a:gd name="T14" fmla="*/ 1149 w 1149"/>
                <a:gd name="T15" fmla="*/ 449 h 1041"/>
                <a:gd name="T16" fmla="*/ 1149 w 1149"/>
                <a:gd name="T17" fmla="*/ 451 h 1041"/>
                <a:gd name="T18" fmla="*/ 1147 w 1149"/>
                <a:gd name="T19" fmla="*/ 453 h 1041"/>
                <a:gd name="T20" fmla="*/ 4 w 1149"/>
                <a:gd name="T21" fmla="*/ 1041 h 1041"/>
                <a:gd name="T22" fmla="*/ 2 w 1149"/>
                <a:gd name="T23" fmla="*/ 1041 h 1041"/>
                <a:gd name="T24" fmla="*/ 0 w 1149"/>
                <a:gd name="T25" fmla="*/ 1041 h 1041"/>
                <a:gd name="T26" fmla="*/ 0 w 1149"/>
                <a:gd name="T27" fmla="*/ 1039 h 1041"/>
                <a:gd name="T28" fmla="*/ 0 w 1149"/>
                <a:gd name="T29" fmla="*/ 1037 h 1041"/>
                <a:gd name="T30" fmla="*/ 187 w 1149"/>
                <a:gd name="T31" fmla="*/ 2 h 1041"/>
                <a:gd name="T32" fmla="*/ 189 w 1149"/>
                <a:gd name="T33" fmla="*/ 0 h 1041"/>
                <a:gd name="T34" fmla="*/ 190 w 1149"/>
                <a:gd name="T35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9" h="1041">
                  <a:moveTo>
                    <a:pt x="192" y="7"/>
                  </a:moveTo>
                  <a:lnTo>
                    <a:pt x="7" y="1034"/>
                  </a:lnTo>
                  <a:lnTo>
                    <a:pt x="1140" y="449"/>
                  </a:lnTo>
                  <a:lnTo>
                    <a:pt x="192" y="7"/>
                  </a:lnTo>
                  <a:close/>
                  <a:moveTo>
                    <a:pt x="190" y="0"/>
                  </a:moveTo>
                  <a:lnTo>
                    <a:pt x="1147" y="447"/>
                  </a:lnTo>
                  <a:lnTo>
                    <a:pt x="1149" y="447"/>
                  </a:lnTo>
                  <a:lnTo>
                    <a:pt x="1149" y="449"/>
                  </a:lnTo>
                  <a:lnTo>
                    <a:pt x="1149" y="451"/>
                  </a:lnTo>
                  <a:lnTo>
                    <a:pt x="1147" y="453"/>
                  </a:lnTo>
                  <a:lnTo>
                    <a:pt x="4" y="1041"/>
                  </a:lnTo>
                  <a:lnTo>
                    <a:pt x="2" y="1041"/>
                  </a:lnTo>
                  <a:lnTo>
                    <a:pt x="0" y="1041"/>
                  </a:lnTo>
                  <a:lnTo>
                    <a:pt x="0" y="1039"/>
                  </a:lnTo>
                  <a:lnTo>
                    <a:pt x="0" y="1037"/>
                  </a:lnTo>
                  <a:lnTo>
                    <a:pt x="187" y="2"/>
                  </a:lnTo>
                  <a:lnTo>
                    <a:pt x="18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77"/>
            <p:cNvSpPr>
              <a:spLocks noEditPoints="1"/>
            </p:cNvSpPr>
            <p:nvPr/>
          </p:nvSpPr>
          <p:spPr bwMode="auto">
            <a:xfrm>
              <a:off x="2680" y="2764"/>
              <a:ext cx="481" cy="375"/>
            </a:xfrm>
            <a:custGeom>
              <a:avLst/>
              <a:gdLst>
                <a:gd name="T0" fmla="*/ 160 w 962"/>
                <a:gd name="T1" fmla="*/ 7 h 749"/>
                <a:gd name="T2" fmla="*/ 7 w 962"/>
                <a:gd name="T3" fmla="*/ 298 h 749"/>
                <a:gd name="T4" fmla="*/ 944 w 962"/>
                <a:gd name="T5" fmla="*/ 735 h 749"/>
                <a:gd name="T6" fmla="*/ 160 w 962"/>
                <a:gd name="T7" fmla="*/ 7 h 749"/>
                <a:gd name="T8" fmla="*/ 159 w 962"/>
                <a:gd name="T9" fmla="*/ 0 h 749"/>
                <a:gd name="T10" fmla="*/ 160 w 962"/>
                <a:gd name="T11" fmla="*/ 0 h 749"/>
                <a:gd name="T12" fmla="*/ 962 w 962"/>
                <a:gd name="T13" fmla="*/ 743 h 749"/>
                <a:gd name="T14" fmla="*/ 962 w 962"/>
                <a:gd name="T15" fmla="*/ 745 h 749"/>
                <a:gd name="T16" fmla="*/ 962 w 962"/>
                <a:gd name="T17" fmla="*/ 747 h 749"/>
                <a:gd name="T18" fmla="*/ 960 w 962"/>
                <a:gd name="T19" fmla="*/ 749 h 749"/>
                <a:gd name="T20" fmla="*/ 960 w 962"/>
                <a:gd name="T21" fmla="*/ 749 h 749"/>
                <a:gd name="T22" fmla="*/ 958 w 962"/>
                <a:gd name="T23" fmla="*/ 749 h 749"/>
                <a:gd name="T24" fmla="*/ 2 w 962"/>
                <a:gd name="T25" fmla="*/ 302 h 749"/>
                <a:gd name="T26" fmla="*/ 0 w 962"/>
                <a:gd name="T27" fmla="*/ 300 h 749"/>
                <a:gd name="T28" fmla="*/ 0 w 962"/>
                <a:gd name="T29" fmla="*/ 298 h 749"/>
                <a:gd name="T30" fmla="*/ 157 w 962"/>
                <a:gd name="T31" fmla="*/ 0 h 749"/>
                <a:gd name="T32" fmla="*/ 157 w 962"/>
                <a:gd name="T33" fmla="*/ 0 h 749"/>
                <a:gd name="T34" fmla="*/ 159 w 962"/>
                <a:gd name="T3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2" h="749">
                  <a:moveTo>
                    <a:pt x="160" y="7"/>
                  </a:moveTo>
                  <a:lnTo>
                    <a:pt x="7" y="298"/>
                  </a:lnTo>
                  <a:lnTo>
                    <a:pt x="944" y="735"/>
                  </a:lnTo>
                  <a:lnTo>
                    <a:pt x="160" y="7"/>
                  </a:lnTo>
                  <a:close/>
                  <a:moveTo>
                    <a:pt x="159" y="0"/>
                  </a:moveTo>
                  <a:lnTo>
                    <a:pt x="160" y="0"/>
                  </a:lnTo>
                  <a:lnTo>
                    <a:pt x="962" y="743"/>
                  </a:lnTo>
                  <a:lnTo>
                    <a:pt x="962" y="745"/>
                  </a:lnTo>
                  <a:lnTo>
                    <a:pt x="962" y="747"/>
                  </a:lnTo>
                  <a:lnTo>
                    <a:pt x="960" y="749"/>
                  </a:lnTo>
                  <a:lnTo>
                    <a:pt x="960" y="749"/>
                  </a:lnTo>
                  <a:lnTo>
                    <a:pt x="958" y="749"/>
                  </a:lnTo>
                  <a:lnTo>
                    <a:pt x="2" y="302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78"/>
            <p:cNvSpPr>
              <a:spLocks/>
            </p:cNvSpPr>
            <p:nvPr/>
          </p:nvSpPr>
          <p:spPr bwMode="auto">
            <a:xfrm>
              <a:off x="4274" y="2776"/>
              <a:ext cx="171" cy="164"/>
            </a:xfrm>
            <a:custGeom>
              <a:avLst/>
              <a:gdLst>
                <a:gd name="T0" fmla="*/ 342 w 342"/>
                <a:gd name="T1" fmla="*/ 0 h 328"/>
                <a:gd name="T2" fmla="*/ 342 w 342"/>
                <a:gd name="T3" fmla="*/ 7 h 328"/>
                <a:gd name="T4" fmla="*/ 9 w 342"/>
                <a:gd name="T5" fmla="*/ 198 h 328"/>
                <a:gd name="T6" fmla="*/ 340 w 342"/>
                <a:gd name="T7" fmla="*/ 321 h 328"/>
                <a:gd name="T8" fmla="*/ 340 w 342"/>
                <a:gd name="T9" fmla="*/ 328 h 328"/>
                <a:gd name="T10" fmla="*/ 2 w 342"/>
                <a:gd name="T11" fmla="*/ 201 h 328"/>
                <a:gd name="T12" fmla="*/ 0 w 342"/>
                <a:gd name="T13" fmla="*/ 201 h 328"/>
                <a:gd name="T14" fmla="*/ 0 w 342"/>
                <a:gd name="T15" fmla="*/ 199 h 328"/>
                <a:gd name="T16" fmla="*/ 0 w 342"/>
                <a:gd name="T17" fmla="*/ 198 h 328"/>
                <a:gd name="T18" fmla="*/ 2 w 342"/>
                <a:gd name="T19" fmla="*/ 196 h 328"/>
                <a:gd name="T20" fmla="*/ 342 w 342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328">
                  <a:moveTo>
                    <a:pt x="342" y="0"/>
                  </a:moveTo>
                  <a:lnTo>
                    <a:pt x="342" y="7"/>
                  </a:lnTo>
                  <a:lnTo>
                    <a:pt x="9" y="198"/>
                  </a:lnTo>
                  <a:lnTo>
                    <a:pt x="340" y="321"/>
                  </a:lnTo>
                  <a:lnTo>
                    <a:pt x="340" y="32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8"/>
                  </a:lnTo>
                  <a:lnTo>
                    <a:pt x="2" y="19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79"/>
            <p:cNvSpPr>
              <a:spLocks/>
            </p:cNvSpPr>
            <p:nvPr/>
          </p:nvSpPr>
          <p:spPr bwMode="auto">
            <a:xfrm>
              <a:off x="2967" y="1604"/>
              <a:ext cx="327" cy="220"/>
            </a:xfrm>
            <a:custGeom>
              <a:avLst/>
              <a:gdLst>
                <a:gd name="T0" fmla="*/ 653 w 655"/>
                <a:gd name="T1" fmla="*/ 0 h 440"/>
                <a:gd name="T2" fmla="*/ 655 w 655"/>
                <a:gd name="T3" fmla="*/ 0 h 440"/>
                <a:gd name="T4" fmla="*/ 655 w 655"/>
                <a:gd name="T5" fmla="*/ 2 h 440"/>
                <a:gd name="T6" fmla="*/ 655 w 655"/>
                <a:gd name="T7" fmla="*/ 4 h 440"/>
                <a:gd name="T8" fmla="*/ 4 w 655"/>
                <a:gd name="T9" fmla="*/ 440 h 440"/>
                <a:gd name="T10" fmla="*/ 2 w 655"/>
                <a:gd name="T11" fmla="*/ 440 h 440"/>
                <a:gd name="T12" fmla="*/ 0 w 655"/>
                <a:gd name="T13" fmla="*/ 440 h 440"/>
                <a:gd name="T14" fmla="*/ 0 w 655"/>
                <a:gd name="T15" fmla="*/ 439 h 440"/>
                <a:gd name="T16" fmla="*/ 0 w 655"/>
                <a:gd name="T17" fmla="*/ 437 h 440"/>
                <a:gd name="T18" fmla="*/ 0 w 655"/>
                <a:gd name="T19" fmla="*/ 435 h 440"/>
                <a:gd name="T20" fmla="*/ 651 w 655"/>
                <a:gd name="T21" fmla="*/ 0 h 440"/>
                <a:gd name="T22" fmla="*/ 653 w 655"/>
                <a:gd name="T23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5" h="440">
                  <a:moveTo>
                    <a:pt x="653" y="0"/>
                  </a:moveTo>
                  <a:lnTo>
                    <a:pt x="655" y="0"/>
                  </a:lnTo>
                  <a:lnTo>
                    <a:pt x="655" y="2"/>
                  </a:lnTo>
                  <a:lnTo>
                    <a:pt x="655" y="4"/>
                  </a:lnTo>
                  <a:lnTo>
                    <a:pt x="4" y="440"/>
                  </a:lnTo>
                  <a:lnTo>
                    <a:pt x="2" y="440"/>
                  </a:lnTo>
                  <a:lnTo>
                    <a:pt x="0" y="440"/>
                  </a:lnTo>
                  <a:lnTo>
                    <a:pt x="0" y="439"/>
                  </a:lnTo>
                  <a:lnTo>
                    <a:pt x="0" y="437"/>
                  </a:lnTo>
                  <a:lnTo>
                    <a:pt x="0" y="435"/>
                  </a:lnTo>
                  <a:lnTo>
                    <a:pt x="651" y="0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80"/>
            <p:cNvSpPr>
              <a:spLocks noEditPoints="1"/>
            </p:cNvSpPr>
            <p:nvPr/>
          </p:nvSpPr>
          <p:spPr bwMode="auto">
            <a:xfrm>
              <a:off x="2967" y="1604"/>
              <a:ext cx="328" cy="318"/>
            </a:xfrm>
            <a:custGeom>
              <a:avLst/>
              <a:gdLst>
                <a:gd name="T0" fmla="*/ 649 w 656"/>
                <a:gd name="T1" fmla="*/ 7 h 636"/>
                <a:gd name="T2" fmla="*/ 9 w 656"/>
                <a:gd name="T3" fmla="*/ 437 h 636"/>
                <a:gd name="T4" fmla="*/ 649 w 656"/>
                <a:gd name="T5" fmla="*/ 629 h 636"/>
                <a:gd name="T6" fmla="*/ 649 w 656"/>
                <a:gd name="T7" fmla="*/ 7 h 636"/>
                <a:gd name="T8" fmla="*/ 653 w 656"/>
                <a:gd name="T9" fmla="*/ 0 h 636"/>
                <a:gd name="T10" fmla="*/ 655 w 656"/>
                <a:gd name="T11" fmla="*/ 0 h 636"/>
                <a:gd name="T12" fmla="*/ 655 w 656"/>
                <a:gd name="T13" fmla="*/ 0 h 636"/>
                <a:gd name="T14" fmla="*/ 655 w 656"/>
                <a:gd name="T15" fmla="*/ 2 h 636"/>
                <a:gd name="T16" fmla="*/ 656 w 656"/>
                <a:gd name="T17" fmla="*/ 634 h 636"/>
                <a:gd name="T18" fmla="*/ 656 w 656"/>
                <a:gd name="T19" fmla="*/ 634 h 636"/>
                <a:gd name="T20" fmla="*/ 655 w 656"/>
                <a:gd name="T21" fmla="*/ 636 h 636"/>
                <a:gd name="T22" fmla="*/ 653 w 656"/>
                <a:gd name="T23" fmla="*/ 636 h 636"/>
                <a:gd name="T24" fmla="*/ 653 w 656"/>
                <a:gd name="T25" fmla="*/ 636 h 636"/>
                <a:gd name="T26" fmla="*/ 2 w 656"/>
                <a:gd name="T27" fmla="*/ 440 h 636"/>
                <a:gd name="T28" fmla="*/ 0 w 656"/>
                <a:gd name="T29" fmla="*/ 439 h 636"/>
                <a:gd name="T30" fmla="*/ 0 w 656"/>
                <a:gd name="T31" fmla="*/ 439 h 636"/>
                <a:gd name="T32" fmla="*/ 0 w 656"/>
                <a:gd name="T33" fmla="*/ 437 h 636"/>
                <a:gd name="T34" fmla="*/ 0 w 656"/>
                <a:gd name="T35" fmla="*/ 435 h 636"/>
                <a:gd name="T36" fmla="*/ 651 w 656"/>
                <a:gd name="T37" fmla="*/ 0 h 636"/>
                <a:gd name="T38" fmla="*/ 653 w 656"/>
                <a:gd name="T3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6" h="636">
                  <a:moveTo>
                    <a:pt x="649" y="7"/>
                  </a:moveTo>
                  <a:lnTo>
                    <a:pt x="9" y="437"/>
                  </a:lnTo>
                  <a:lnTo>
                    <a:pt x="649" y="629"/>
                  </a:lnTo>
                  <a:lnTo>
                    <a:pt x="649" y="7"/>
                  </a:lnTo>
                  <a:close/>
                  <a:moveTo>
                    <a:pt x="653" y="0"/>
                  </a:moveTo>
                  <a:lnTo>
                    <a:pt x="655" y="0"/>
                  </a:lnTo>
                  <a:lnTo>
                    <a:pt x="655" y="0"/>
                  </a:lnTo>
                  <a:lnTo>
                    <a:pt x="655" y="2"/>
                  </a:lnTo>
                  <a:lnTo>
                    <a:pt x="656" y="634"/>
                  </a:lnTo>
                  <a:lnTo>
                    <a:pt x="656" y="634"/>
                  </a:lnTo>
                  <a:lnTo>
                    <a:pt x="655" y="636"/>
                  </a:lnTo>
                  <a:lnTo>
                    <a:pt x="653" y="636"/>
                  </a:lnTo>
                  <a:lnTo>
                    <a:pt x="653" y="636"/>
                  </a:lnTo>
                  <a:lnTo>
                    <a:pt x="2" y="44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37"/>
                  </a:lnTo>
                  <a:lnTo>
                    <a:pt x="0" y="435"/>
                  </a:lnTo>
                  <a:lnTo>
                    <a:pt x="651" y="0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81"/>
            <p:cNvSpPr>
              <a:spLocks noEditPoints="1"/>
            </p:cNvSpPr>
            <p:nvPr/>
          </p:nvSpPr>
          <p:spPr bwMode="auto">
            <a:xfrm>
              <a:off x="3292" y="1604"/>
              <a:ext cx="326" cy="318"/>
            </a:xfrm>
            <a:custGeom>
              <a:avLst/>
              <a:gdLst>
                <a:gd name="T0" fmla="*/ 6 w 653"/>
                <a:gd name="T1" fmla="*/ 7 h 636"/>
                <a:gd name="T2" fmla="*/ 7 w 653"/>
                <a:gd name="T3" fmla="*/ 629 h 636"/>
                <a:gd name="T4" fmla="*/ 643 w 653"/>
                <a:gd name="T5" fmla="*/ 343 h 636"/>
                <a:gd name="T6" fmla="*/ 6 w 653"/>
                <a:gd name="T7" fmla="*/ 7 h 636"/>
                <a:gd name="T8" fmla="*/ 4 w 653"/>
                <a:gd name="T9" fmla="*/ 0 h 636"/>
                <a:gd name="T10" fmla="*/ 6 w 653"/>
                <a:gd name="T11" fmla="*/ 0 h 636"/>
                <a:gd name="T12" fmla="*/ 652 w 653"/>
                <a:gd name="T13" fmla="*/ 341 h 636"/>
                <a:gd name="T14" fmla="*/ 652 w 653"/>
                <a:gd name="T15" fmla="*/ 343 h 636"/>
                <a:gd name="T16" fmla="*/ 653 w 653"/>
                <a:gd name="T17" fmla="*/ 344 h 636"/>
                <a:gd name="T18" fmla="*/ 652 w 653"/>
                <a:gd name="T19" fmla="*/ 344 h 636"/>
                <a:gd name="T20" fmla="*/ 652 w 653"/>
                <a:gd name="T21" fmla="*/ 346 h 636"/>
                <a:gd name="T22" fmla="*/ 6 w 653"/>
                <a:gd name="T23" fmla="*/ 636 h 636"/>
                <a:gd name="T24" fmla="*/ 4 w 653"/>
                <a:gd name="T25" fmla="*/ 636 h 636"/>
                <a:gd name="T26" fmla="*/ 2 w 653"/>
                <a:gd name="T27" fmla="*/ 636 h 636"/>
                <a:gd name="T28" fmla="*/ 2 w 653"/>
                <a:gd name="T29" fmla="*/ 634 h 636"/>
                <a:gd name="T30" fmla="*/ 0 w 653"/>
                <a:gd name="T31" fmla="*/ 634 h 636"/>
                <a:gd name="T32" fmla="*/ 0 w 653"/>
                <a:gd name="T33" fmla="*/ 2 h 636"/>
                <a:gd name="T34" fmla="*/ 0 w 653"/>
                <a:gd name="T35" fmla="*/ 0 h 636"/>
                <a:gd name="T36" fmla="*/ 2 w 653"/>
                <a:gd name="T37" fmla="*/ 0 h 636"/>
                <a:gd name="T38" fmla="*/ 4 w 653"/>
                <a:gd name="T3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3" h="636">
                  <a:moveTo>
                    <a:pt x="6" y="7"/>
                  </a:moveTo>
                  <a:lnTo>
                    <a:pt x="7" y="629"/>
                  </a:lnTo>
                  <a:lnTo>
                    <a:pt x="643" y="343"/>
                  </a:lnTo>
                  <a:lnTo>
                    <a:pt x="6" y="7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52" y="341"/>
                  </a:lnTo>
                  <a:lnTo>
                    <a:pt x="652" y="343"/>
                  </a:lnTo>
                  <a:lnTo>
                    <a:pt x="653" y="344"/>
                  </a:lnTo>
                  <a:lnTo>
                    <a:pt x="652" y="344"/>
                  </a:lnTo>
                  <a:lnTo>
                    <a:pt x="652" y="346"/>
                  </a:lnTo>
                  <a:lnTo>
                    <a:pt x="6" y="636"/>
                  </a:lnTo>
                  <a:lnTo>
                    <a:pt x="4" y="636"/>
                  </a:lnTo>
                  <a:lnTo>
                    <a:pt x="2" y="636"/>
                  </a:lnTo>
                  <a:lnTo>
                    <a:pt x="2" y="634"/>
                  </a:lnTo>
                  <a:lnTo>
                    <a:pt x="0" y="63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82"/>
            <p:cNvSpPr>
              <a:spLocks noEditPoints="1"/>
            </p:cNvSpPr>
            <p:nvPr/>
          </p:nvSpPr>
          <p:spPr bwMode="auto">
            <a:xfrm>
              <a:off x="3292" y="1135"/>
              <a:ext cx="326" cy="642"/>
            </a:xfrm>
            <a:custGeom>
              <a:avLst/>
              <a:gdLst>
                <a:gd name="T0" fmla="*/ 341 w 653"/>
                <a:gd name="T1" fmla="*/ 12 h 1285"/>
                <a:gd name="T2" fmla="*/ 7 w 653"/>
                <a:gd name="T3" fmla="*/ 939 h 1285"/>
                <a:gd name="T4" fmla="*/ 646 w 653"/>
                <a:gd name="T5" fmla="*/ 1276 h 1285"/>
                <a:gd name="T6" fmla="*/ 341 w 653"/>
                <a:gd name="T7" fmla="*/ 12 h 1285"/>
                <a:gd name="T8" fmla="*/ 343 w 653"/>
                <a:gd name="T9" fmla="*/ 0 h 1285"/>
                <a:gd name="T10" fmla="*/ 344 w 653"/>
                <a:gd name="T11" fmla="*/ 0 h 1285"/>
                <a:gd name="T12" fmla="*/ 344 w 653"/>
                <a:gd name="T13" fmla="*/ 2 h 1285"/>
                <a:gd name="T14" fmla="*/ 653 w 653"/>
                <a:gd name="T15" fmla="*/ 1282 h 1285"/>
                <a:gd name="T16" fmla="*/ 653 w 653"/>
                <a:gd name="T17" fmla="*/ 1283 h 1285"/>
                <a:gd name="T18" fmla="*/ 652 w 653"/>
                <a:gd name="T19" fmla="*/ 1285 h 1285"/>
                <a:gd name="T20" fmla="*/ 650 w 653"/>
                <a:gd name="T21" fmla="*/ 1285 h 1285"/>
                <a:gd name="T22" fmla="*/ 648 w 653"/>
                <a:gd name="T23" fmla="*/ 1285 h 1285"/>
                <a:gd name="T24" fmla="*/ 2 w 653"/>
                <a:gd name="T25" fmla="*/ 945 h 1285"/>
                <a:gd name="T26" fmla="*/ 0 w 653"/>
                <a:gd name="T27" fmla="*/ 943 h 1285"/>
                <a:gd name="T28" fmla="*/ 0 w 653"/>
                <a:gd name="T29" fmla="*/ 941 h 1285"/>
                <a:gd name="T30" fmla="*/ 339 w 653"/>
                <a:gd name="T31" fmla="*/ 2 h 1285"/>
                <a:gd name="T32" fmla="*/ 341 w 653"/>
                <a:gd name="T33" fmla="*/ 0 h 1285"/>
                <a:gd name="T34" fmla="*/ 343 w 653"/>
                <a:gd name="T3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1285">
                  <a:moveTo>
                    <a:pt x="341" y="12"/>
                  </a:moveTo>
                  <a:lnTo>
                    <a:pt x="7" y="939"/>
                  </a:lnTo>
                  <a:lnTo>
                    <a:pt x="646" y="1276"/>
                  </a:lnTo>
                  <a:lnTo>
                    <a:pt x="341" y="12"/>
                  </a:lnTo>
                  <a:close/>
                  <a:moveTo>
                    <a:pt x="343" y="0"/>
                  </a:moveTo>
                  <a:lnTo>
                    <a:pt x="344" y="0"/>
                  </a:lnTo>
                  <a:lnTo>
                    <a:pt x="344" y="2"/>
                  </a:lnTo>
                  <a:lnTo>
                    <a:pt x="653" y="1282"/>
                  </a:lnTo>
                  <a:lnTo>
                    <a:pt x="653" y="1283"/>
                  </a:lnTo>
                  <a:lnTo>
                    <a:pt x="652" y="1285"/>
                  </a:lnTo>
                  <a:lnTo>
                    <a:pt x="650" y="1285"/>
                  </a:lnTo>
                  <a:lnTo>
                    <a:pt x="648" y="1285"/>
                  </a:lnTo>
                  <a:lnTo>
                    <a:pt x="2" y="945"/>
                  </a:lnTo>
                  <a:lnTo>
                    <a:pt x="0" y="943"/>
                  </a:lnTo>
                  <a:lnTo>
                    <a:pt x="0" y="941"/>
                  </a:lnTo>
                  <a:lnTo>
                    <a:pt x="339" y="2"/>
                  </a:lnTo>
                  <a:lnTo>
                    <a:pt x="341" y="0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83"/>
            <p:cNvSpPr>
              <a:spLocks/>
            </p:cNvSpPr>
            <p:nvPr/>
          </p:nvSpPr>
          <p:spPr bwMode="auto">
            <a:xfrm>
              <a:off x="4130" y="2873"/>
              <a:ext cx="314" cy="473"/>
            </a:xfrm>
            <a:custGeom>
              <a:avLst/>
              <a:gdLst>
                <a:gd name="T0" fmla="*/ 292 w 628"/>
                <a:gd name="T1" fmla="*/ 0 h 944"/>
                <a:gd name="T2" fmla="*/ 293 w 628"/>
                <a:gd name="T3" fmla="*/ 0 h 944"/>
                <a:gd name="T4" fmla="*/ 295 w 628"/>
                <a:gd name="T5" fmla="*/ 2 h 944"/>
                <a:gd name="T6" fmla="*/ 628 w 628"/>
                <a:gd name="T7" fmla="*/ 431 h 944"/>
                <a:gd name="T8" fmla="*/ 628 w 628"/>
                <a:gd name="T9" fmla="*/ 440 h 944"/>
                <a:gd name="T10" fmla="*/ 293 w 628"/>
                <a:gd name="T11" fmla="*/ 9 h 944"/>
                <a:gd name="T12" fmla="*/ 7 w 628"/>
                <a:gd name="T13" fmla="*/ 936 h 944"/>
                <a:gd name="T14" fmla="*/ 628 w 628"/>
                <a:gd name="T15" fmla="*/ 517 h 944"/>
                <a:gd name="T16" fmla="*/ 628 w 628"/>
                <a:gd name="T17" fmla="*/ 524 h 944"/>
                <a:gd name="T18" fmla="*/ 4 w 628"/>
                <a:gd name="T19" fmla="*/ 944 h 944"/>
                <a:gd name="T20" fmla="*/ 2 w 628"/>
                <a:gd name="T21" fmla="*/ 944 h 944"/>
                <a:gd name="T22" fmla="*/ 0 w 628"/>
                <a:gd name="T23" fmla="*/ 944 h 944"/>
                <a:gd name="T24" fmla="*/ 0 w 628"/>
                <a:gd name="T25" fmla="*/ 943 h 944"/>
                <a:gd name="T26" fmla="*/ 0 w 628"/>
                <a:gd name="T27" fmla="*/ 941 h 944"/>
                <a:gd name="T28" fmla="*/ 290 w 628"/>
                <a:gd name="T29" fmla="*/ 2 h 944"/>
                <a:gd name="T30" fmla="*/ 290 w 628"/>
                <a:gd name="T31" fmla="*/ 0 h 944"/>
                <a:gd name="T32" fmla="*/ 292 w 628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8" h="944">
                  <a:moveTo>
                    <a:pt x="292" y="0"/>
                  </a:moveTo>
                  <a:lnTo>
                    <a:pt x="293" y="0"/>
                  </a:lnTo>
                  <a:lnTo>
                    <a:pt x="295" y="2"/>
                  </a:lnTo>
                  <a:lnTo>
                    <a:pt x="628" y="431"/>
                  </a:lnTo>
                  <a:lnTo>
                    <a:pt x="628" y="440"/>
                  </a:lnTo>
                  <a:lnTo>
                    <a:pt x="293" y="9"/>
                  </a:lnTo>
                  <a:lnTo>
                    <a:pt x="7" y="936"/>
                  </a:lnTo>
                  <a:lnTo>
                    <a:pt x="628" y="517"/>
                  </a:lnTo>
                  <a:lnTo>
                    <a:pt x="628" y="524"/>
                  </a:lnTo>
                  <a:lnTo>
                    <a:pt x="4" y="944"/>
                  </a:lnTo>
                  <a:lnTo>
                    <a:pt x="2" y="944"/>
                  </a:lnTo>
                  <a:lnTo>
                    <a:pt x="0" y="944"/>
                  </a:lnTo>
                  <a:lnTo>
                    <a:pt x="0" y="943"/>
                  </a:lnTo>
                  <a:lnTo>
                    <a:pt x="0" y="941"/>
                  </a:lnTo>
                  <a:lnTo>
                    <a:pt x="290" y="2"/>
                  </a:lnTo>
                  <a:lnTo>
                    <a:pt x="290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84"/>
            <p:cNvSpPr>
              <a:spLocks/>
            </p:cNvSpPr>
            <p:nvPr/>
          </p:nvSpPr>
          <p:spPr bwMode="auto">
            <a:xfrm>
              <a:off x="4130" y="3132"/>
              <a:ext cx="314" cy="291"/>
            </a:xfrm>
            <a:custGeom>
              <a:avLst/>
              <a:gdLst>
                <a:gd name="T0" fmla="*/ 628 w 628"/>
                <a:gd name="T1" fmla="*/ 0 h 583"/>
                <a:gd name="T2" fmla="*/ 628 w 628"/>
                <a:gd name="T3" fmla="*/ 7 h 583"/>
                <a:gd name="T4" fmla="*/ 9 w 628"/>
                <a:gd name="T5" fmla="*/ 424 h 583"/>
                <a:gd name="T6" fmla="*/ 625 w 628"/>
                <a:gd name="T7" fmla="*/ 577 h 583"/>
                <a:gd name="T8" fmla="*/ 625 w 628"/>
                <a:gd name="T9" fmla="*/ 583 h 583"/>
                <a:gd name="T10" fmla="*/ 2 w 628"/>
                <a:gd name="T11" fmla="*/ 427 h 583"/>
                <a:gd name="T12" fmla="*/ 0 w 628"/>
                <a:gd name="T13" fmla="*/ 427 h 583"/>
                <a:gd name="T14" fmla="*/ 0 w 628"/>
                <a:gd name="T15" fmla="*/ 426 h 583"/>
                <a:gd name="T16" fmla="*/ 0 w 628"/>
                <a:gd name="T17" fmla="*/ 424 h 583"/>
                <a:gd name="T18" fmla="*/ 0 w 628"/>
                <a:gd name="T19" fmla="*/ 422 h 583"/>
                <a:gd name="T20" fmla="*/ 628 w 62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583">
                  <a:moveTo>
                    <a:pt x="628" y="0"/>
                  </a:moveTo>
                  <a:lnTo>
                    <a:pt x="628" y="7"/>
                  </a:lnTo>
                  <a:lnTo>
                    <a:pt x="9" y="424"/>
                  </a:lnTo>
                  <a:lnTo>
                    <a:pt x="625" y="577"/>
                  </a:lnTo>
                  <a:lnTo>
                    <a:pt x="625" y="583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6"/>
                  </a:lnTo>
                  <a:lnTo>
                    <a:pt x="0" y="424"/>
                  </a:lnTo>
                  <a:lnTo>
                    <a:pt x="0" y="422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85"/>
            <p:cNvSpPr>
              <a:spLocks/>
            </p:cNvSpPr>
            <p:nvPr/>
          </p:nvSpPr>
          <p:spPr bwMode="auto">
            <a:xfrm>
              <a:off x="4274" y="2873"/>
              <a:ext cx="171" cy="220"/>
            </a:xfrm>
            <a:custGeom>
              <a:avLst/>
              <a:gdLst>
                <a:gd name="T0" fmla="*/ 2 w 340"/>
                <a:gd name="T1" fmla="*/ 0 h 440"/>
                <a:gd name="T2" fmla="*/ 3 w 340"/>
                <a:gd name="T3" fmla="*/ 0 h 440"/>
                <a:gd name="T4" fmla="*/ 340 w 340"/>
                <a:gd name="T5" fmla="*/ 125 h 440"/>
                <a:gd name="T6" fmla="*/ 340 w 340"/>
                <a:gd name="T7" fmla="*/ 132 h 440"/>
                <a:gd name="T8" fmla="*/ 10 w 340"/>
                <a:gd name="T9" fmla="*/ 9 h 440"/>
                <a:gd name="T10" fmla="*/ 338 w 340"/>
                <a:gd name="T11" fmla="*/ 431 h 440"/>
                <a:gd name="T12" fmla="*/ 338 w 340"/>
                <a:gd name="T13" fmla="*/ 440 h 440"/>
                <a:gd name="T14" fmla="*/ 0 w 340"/>
                <a:gd name="T15" fmla="*/ 5 h 440"/>
                <a:gd name="T16" fmla="*/ 0 w 340"/>
                <a:gd name="T17" fmla="*/ 3 h 440"/>
                <a:gd name="T18" fmla="*/ 0 w 340"/>
                <a:gd name="T19" fmla="*/ 2 h 440"/>
                <a:gd name="T20" fmla="*/ 2 w 340"/>
                <a:gd name="T2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440">
                  <a:moveTo>
                    <a:pt x="2" y="0"/>
                  </a:moveTo>
                  <a:lnTo>
                    <a:pt x="3" y="0"/>
                  </a:lnTo>
                  <a:lnTo>
                    <a:pt x="340" y="125"/>
                  </a:lnTo>
                  <a:lnTo>
                    <a:pt x="340" y="132"/>
                  </a:lnTo>
                  <a:lnTo>
                    <a:pt x="10" y="9"/>
                  </a:lnTo>
                  <a:lnTo>
                    <a:pt x="338" y="431"/>
                  </a:lnTo>
                  <a:lnTo>
                    <a:pt x="338" y="44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86"/>
            <p:cNvSpPr>
              <a:spLocks/>
            </p:cNvSpPr>
            <p:nvPr/>
          </p:nvSpPr>
          <p:spPr bwMode="auto">
            <a:xfrm>
              <a:off x="4193" y="909"/>
              <a:ext cx="29" cy="29"/>
            </a:xfrm>
            <a:custGeom>
              <a:avLst/>
              <a:gdLst>
                <a:gd name="T0" fmla="*/ 29 w 57"/>
                <a:gd name="T1" fmla="*/ 0 h 59"/>
                <a:gd name="T2" fmla="*/ 43 w 57"/>
                <a:gd name="T3" fmla="*/ 3 h 59"/>
                <a:gd name="T4" fmla="*/ 54 w 57"/>
                <a:gd name="T5" fmla="*/ 14 h 59"/>
                <a:gd name="T6" fmla="*/ 57 w 57"/>
                <a:gd name="T7" fmla="*/ 30 h 59"/>
                <a:gd name="T8" fmla="*/ 54 w 57"/>
                <a:gd name="T9" fmla="*/ 44 h 59"/>
                <a:gd name="T10" fmla="*/ 43 w 57"/>
                <a:gd name="T11" fmla="*/ 54 h 59"/>
                <a:gd name="T12" fmla="*/ 29 w 57"/>
                <a:gd name="T13" fmla="*/ 59 h 59"/>
                <a:gd name="T14" fmla="*/ 13 w 57"/>
                <a:gd name="T15" fmla="*/ 54 h 59"/>
                <a:gd name="T16" fmla="*/ 3 w 57"/>
                <a:gd name="T17" fmla="*/ 44 h 59"/>
                <a:gd name="T18" fmla="*/ 0 w 57"/>
                <a:gd name="T19" fmla="*/ 30 h 59"/>
                <a:gd name="T20" fmla="*/ 3 w 57"/>
                <a:gd name="T21" fmla="*/ 14 h 59"/>
                <a:gd name="T22" fmla="*/ 13 w 57"/>
                <a:gd name="T23" fmla="*/ 3 h 59"/>
                <a:gd name="T24" fmla="*/ 29 w 57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9">
                  <a:moveTo>
                    <a:pt x="29" y="0"/>
                  </a:moveTo>
                  <a:lnTo>
                    <a:pt x="43" y="3"/>
                  </a:lnTo>
                  <a:lnTo>
                    <a:pt x="54" y="14"/>
                  </a:lnTo>
                  <a:lnTo>
                    <a:pt x="57" y="30"/>
                  </a:lnTo>
                  <a:lnTo>
                    <a:pt x="54" y="44"/>
                  </a:lnTo>
                  <a:lnTo>
                    <a:pt x="43" y="54"/>
                  </a:lnTo>
                  <a:lnTo>
                    <a:pt x="29" y="59"/>
                  </a:lnTo>
                  <a:lnTo>
                    <a:pt x="13" y="54"/>
                  </a:lnTo>
                  <a:lnTo>
                    <a:pt x="3" y="44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3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87"/>
            <p:cNvSpPr>
              <a:spLocks noEditPoints="1"/>
            </p:cNvSpPr>
            <p:nvPr/>
          </p:nvSpPr>
          <p:spPr bwMode="auto">
            <a:xfrm>
              <a:off x="4187" y="902"/>
              <a:ext cx="41" cy="41"/>
            </a:xfrm>
            <a:custGeom>
              <a:avLst/>
              <a:gdLst>
                <a:gd name="T0" fmla="*/ 42 w 82"/>
                <a:gd name="T1" fmla="*/ 12 h 82"/>
                <a:gd name="T2" fmla="*/ 26 w 82"/>
                <a:gd name="T3" fmla="*/ 15 h 82"/>
                <a:gd name="T4" fmla="*/ 16 w 82"/>
                <a:gd name="T5" fmla="*/ 26 h 82"/>
                <a:gd name="T6" fmla="*/ 13 w 82"/>
                <a:gd name="T7" fmla="*/ 42 h 82"/>
                <a:gd name="T8" fmla="*/ 16 w 82"/>
                <a:gd name="T9" fmla="*/ 56 h 82"/>
                <a:gd name="T10" fmla="*/ 26 w 82"/>
                <a:gd name="T11" fmla="*/ 66 h 82"/>
                <a:gd name="T12" fmla="*/ 42 w 82"/>
                <a:gd name="T13" fmla="*/ 71 h 82"/>
                <a:gd name="T14" fmla="*/ 56 w 82"/>
                <a:gd name="T15" fmla="*/ 66 h 82"/>
                <a:gd name="T16" fmla="*/ 67 w 82"/>
                <a:gd name="T17" fmla="*/ 56 h 82"/>
                <a:gd name="T18" fmla="*/ 70 w 82"/>
                <a:gd name="T19" fmla="*/ 42 h 82"/>
                <a:gd name="T20" fmla="*/ 67 w 82"/>
                <a:gd name="T21" fmla="*/ 26 h 82"/>
                <a:gd name="T22" fmla="*/ 56 w 82"/>
                <a:gd name="T23" fmla="*/ 15 h 82"/>
                <a:gd name="T24" fmla="*/ 42 w 82"/>
                <a:gd name="T25" fmla="*/ 12 h 82"/>
                <a:gd name="T26" fmla="*/ 42 w 82"/>
                <a:gd name="T27" fmla="*/ 0 h 82"/>
                <a:gd name="T28" fmla="*/ 58 w 82"/>
                <a:gd name="T29" fmla="*/ 3 h 82"/>
                <a:gd name="T30" fmla="*/ 70 w 82"/>
                <a:gd name="T31" fmla="*/ 12 h 82"/>
                <a:gd name="T32" fmla="*/ 79 w 82"/>
                <a:gd name="T33" fmla="*/ 26 h 82"/>
                <a:gd name="T34" fmla="*/ 82 w 82"/>
                <a:gd name="T35" fmla="*/ 42 h 82"/>
                <a:gd name="T36" fmla="*/ 79 w 82"/>
                <a:gd name="T37" fmla="*/ 57 h 82"/>
                <a:gd name="T38" fmla="*/ 70 w 82"/>
                <a:gd name="T39" fmla="*/ 70 h 82"/>
                <a:gd name="T40" fmla="*/ 58 w 82"/>
                <a:gd name="T41" fmla="*/ 78 h 82"/>
                <a:gd name="T42" fmla="*/ 42 w 82"/>
                <a:gd name="T43" fmla="*/ 82 h 82"/>
                <a:gd name="T44" fmla="*/ 25 w 82"/>
                <a:gd name="T45" fmla="*/ 78 h 82"/>
                <a:gd name="T46" fmla="*/ 13 w 82"/>
                <a:gd name="T47" fmla="*/ 70 h 82"/>
                <a:gd name="T48" fmla="*/ 4 w 82"/>
                <a:gd name="T49" fmla="*/ 57 h 82"/>
                <a:gd name="T50" fmla="*/ 0 w 82"/>
                <a:gd name="T51" fmla="*/ 42 h 82"/>
                <a:gd name="T52" fmla="*/ 4 w 82"/>
                <a:gd name="T53" fmla="*/ 26 h 82"/>
                <a:gd name="T54" fmla="*/ 13 w 82"/>
                <a:gd name="T55" fmla="*/ 12 h 82"/>
                <a:gd name="T56" fmla="*/ 26 w 82"/>
                <a:gd name="T57" fmla="*/ 3 h 82"/>
                <a:gd name="T58" fmla="*/ 42 w 82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82">
                  <a:moveTo>
                    <a:pt x="42" y="12"/>
                  </a:moveTo>
                  <a:lnTo>
                    <a:pt x="26" y="15"/>
                  </a:lnTo>
                  <a:lnTo>
                    <a:pt x="16" y="26"/>
                  </a:lnTo>
                  <a:lnTo>
                    <a:pt x="13" y="42"/>
                  </a:lnTo>
                  <a:lnTo>
                    <a:pt x="16" y="56"/>
                  </a:lnTo>
                  <a:lnTo>
                    <a:pt x="26" y="66"/>
                  </a:lnTo>
                  <a:lnTo>
                    <a:pt x="42" y="71"/>
                  </a:lnTo>
                  <a:lnTo>
                    <a:pt x="56" y="66"/>
                  </a:lnTo>
                  <a:lnTo>
                    <a:pt x="67" y="56"/>
                  </a:lnTo>
                  <a:lnTo>
                    <a:pt x="70" y="42"/>
                  </a:lnTo>
                  <a:lnTo>
                    <a:pt x="67" y="26"/>
                  </a:lnTo>
                  <a:lnTo>
                    <a:pt x="56" y="15"/>
                  </a:lnTo>
                  <a:lnTo>
                    <a:pt x="42" y="12"/>
                  </a:lnTo>
                  <a:close/>
                  <a:moveTo>
                    <a:pt x="42" y="0"/>
                  </a:moveTo>
                  <a:lnTo>
                    <a:pt x="58" y="3"/>
                  </a:lnTo>
                  <a:lnTo>
                    <a:pt x="70" y="12"/>
                  </a:lnTo>
                  <a:lnTo>
                    <a:pt x="79" y="26"/>
                  </a:lnTo>
                  <a:lnTo>
                    <a:pt x="82" y="42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58" y="78"/>
                  </a:lnTo>
                  <a:lnTo>
                    <a:pt x="42" y="82"/>
                  </a:lnTo>
                  <a:lnTo>
                    <a:pt x="25" y="78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88"/>
            <p:cNvSpPr>
              <a:spLocks/>
            </p:cNvSpPr>
            <p:nvPr/>
          </p:nvSpPr>
          <p:spPr bwMode="auto">
            <a:xfrm>
              <a:off x="1894" y="3306"/>
              <a:ext cx="18" cy="18"/>
            </a:xfrm>
            <a:custGeom>
              <a:avLst/>
              <a:gdLst>
                <a:gd name="T0" fmla="*/ 17 w 35"/>
                <a:gd name="T1" fmla="*/ 0 h 35"/>
                <a:gd name="T2" fmla="*/ 23 w 35"/>
                <a:gd name="T3" fmla="*/ 0 h 35"/>
                <a:gd name="T4" fmla="*/ 28 w 35"/>
                <a:gd name="T5" fmla="*/ 3 h 35"/>
                <a:gd name="T6" fmla="*/ 31 w 35"/>
                <a:gd name="T7" fmla="*/ 7 h 35"/>
                <a:gd name="T8" fmla="*/ 35 w 35"/>
                <a:gd name="T9" fmla="*/ 12 h 35"/>
                <a:gd name="T10" fmla="*/ 35 w 35"/>
                <a:gd name="T11" fmla="*/ 17 h 35"/>
                <a:gd name="T12" fmla="*/ 35 w 35"/>
                <a:gd name="T13" fmla="*/ 22 h 35"/>
                <a:gd name="T14" fmla="*/ 31 w 35"/>
                <a:gd name="T15" fmla="*/ 28 h 35"/>
                <a:gd name="T16" fmla="*/ 28 w 35"/>
                <a:gd name="T17" fmla="*/ 31 h 35"/>
                <a:gd name="T18" fmla="*/ 23 w 35"/>
                <a:gd name="T19" fmla="*/ 35 h 35"/>
                <a:gd name="T20" fmla="*/ 17 w 35"/>
                <a:gd name="T21" fmla="*/ 35 h 35"/>
                <a:gd name="T22" fmla="*/ 12 w 35"/>
                <a:gd name="T23" fmla="*/ 35 h 35"/>
                <a:gd name="T24" fmla="*/ 7 w 35"/>
                <a:gd name="T25" fmla="*/ 31 h 35"/>
                <a:gd name="T26" fmla="*/ 3 w 35"/>
                <a:gd name="T27" fmla="*/ 28 h 35"/>
                <a:gd name="T28" fmla="*/ 0 w 35"/>
                <a:gd name="T29" fmla="*/ 22 h 35"/>
                <a:gd name="T30" fmla="*/ 0 w 35"/>
                <a:gd name="T31" fmla="*/ 17 h 35"/>
                <a:gd name="T32" fmla="*/ 0 w 35"/>
                <a:gd name="T33" fmla="*/ 12 h 35"/>
                <a:gd name="T34" fmla="*/ 3 w 35"/>
                <a:gd name="T35" fmla="*/ 7 h 35"/>
                <a:gd name="T36" fmla="*/ 7 w 35"/>
                <a:gd name="T37" fmla="*/ 3 h 35"/>
                <a:gd name="T38" fmla="*/ 12 w 35"/>
                <a:gd name="T39" fmla="*/ 0 h 35"/>
                <a:gd name="T40" fmla="*/ 17 w 35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23" y="0"/>
                  </a:lnTo>
                  <a:lnTo>
                    <a:pt x="28" y="3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22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3" y="35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Freeform 89"/>
            <p:cNvSpPr>
              <a:spLocks noEditPoints="1"/>
            </p:cNvSpPr>
            <p:nvPr/>
          </p:nvSpPr>
          <p:spPr bwMode="auto">
            <a:xfrm>
              <a:off x="1888" y="3300"/>
              <a:ext cx="30" cy="30"/>
            </a:xfrm>
            <a:custGeom>
              <a:avLst/>
              <a:gdLst>
                <a:gd name="T0" fmla="*/ 29 w 59"/>
                <a:gd name="T1" fmla="*/ 13 h 60"/>
                <a:gd name="T2" fmla="*/ 24 w 59"/>
                <a:gd name="T3" fmla="*/ 13 h 60"/>
                <a:gd name="T4" fmla="*/ 19 w 59"/>
                <a:gd name="T5" fmla="*/ 16 h 60"/>
                <a:gd name="T6" fmla="*/ 15 w 59"/>
                <a:gd name="T7" fmla="*/ 20 h 60"/>
                <a:gd name="T8" fmla="*/ 12 w 59"/>
                <a:gd name="T9" fmla="*/ 25 h 60"/>
                <a:gd name="T10" fmla="*/ 12 w 59"/>
                <a:gd name="T11" fmla="*/ 30 h 60"/>
                <a:gd name="T12" fmla="*/ 12 w 59"/>
                <a:gd name="T13" fmla="*/ 35 h 60"/>
                <a:gd name="T14" fmla="*/ 15 w 59"/>
                <a:gd name="T15" fmla="*/ 41 h 60"/>
                <a:gd name="T16" fmla="*/ 19 w 59"/>
                <a:gd name="T17" fmla="*/ 44 h 60"/>
                <a:gd name="T18" fmla="*/ 24 w 59"/>
                <a:gd name="T19" fmla="*/ 48 h 60"/>
                <a:gd name="T20" fmla="*/ 29 w 59"/>
                <a:gd name="T21" fmla="*/ 48 h 60"/>
                <a:gd name="T22" fmla="*/ 35 w 59"/>
                <a:gd name="T23" fmla="*/ 48 h 60"/>
                <a:gd name="T24" fmla="*/ 40 w 59"/>
                <a:gd name="T25" fmla="*/ 44 h 60"/>
                <a:gd name="T26" fmla="*/ 43 w 59"/>
                <a:gd name="T27" fmla="*/ 41 h 60"/>
                <a:gd name="T28" fmla="*/ 47 w 59"/>
                <a:gd name="T29" fmla="*/ 35 h 60"/>
                <a:gd name="T30" fmla="*/ 47 w 59"/>
                <a:gd name="T31" fmla="*/ 30 h 60"/>
                <a:gd name="T32" fmla="*/ 47 w 59"/>
                <a:gd name="T33" fmla="*/ 25 h 60"/>
                <a:gd name="T34" fmla="*/ 43 w 59"/>
                <a:gd name="T35" fmla="*/ 20 h 60"/>
                <a:gd name="T36" fmla="*/ 40 w 59"/>
                <a:gd name="T37" fmla="*/ 16 h 60"/>
                <a:gd name="T38" fmla="*/ 35 w 59"/>
                <a:gd name="T39" fmla="*/ 13 h 60"/>
                <a:gd name="T40" fmla="*/ 29 w 59"/>
                <a:gd name="T41" fmla="*/ 13 h 60"/>
                <a:gd name="T42" fmla="*/ 29 w 59"/>
                <a:gd name="T43" fmla="*/ 0 h 60"/>
                <a:gd name="T44" fmla="*/ 45 w 59"/>
                <a:gd name="T45" fmla="*/ 4 h 60"/>
                <a:gd name="T46" fmla="*/ 56 w 59"/>
                <a:gd name="T47" fmla="*/ 16 h 60"/>
                <a:gd name="T48" fmla="*/ 59 w 59"/>
                <a:gd name="T49" fmla="*/ 30 h 60"/>
                <a:gd name="T50" fmla="*/ 56 w 59"/>
                <a:gd name="T51" fmla="*/ 46 h 60"/>
                <a:gd name="T52" fmla="*/ 43 w 59"/>
                <a:gd name="T53" fmla="*/ 56 h 60"/>
                <a:gd name="T54" fmla="*/ 29 w 59"/>
                <a:gd name="T55" fmla="*/ 60 h 60"/>
                <a:gd name="T56" fmla="*/ 14 w 59"/>
                <a:gd name="T57" fmla="*/ 55 h 60"/>
                <a:gd name="T58" fmla="*/ 3 w 59"/>
                <a:gd name="T59" fmla="*/ 44 h 60"/>
                <a:gd name="T60" fmla="*/ 0 w 59"/>
                <a:gd name="T61" fmla="*/ 30 h 60"/>
                <a:gd name="T62" fmla="*/ 5 w 59"/>
                <a:gd name="T63" fmla="*/ 14 h 60"/>
                <a:gd name="T64" fmla="*/ 15 w 59"/>
                <a:gd name="T65" fmla="*/ 4 h 60"/>
                <a:gd name="T66" fmla="*/ 29 w 59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0">
                  <a:moveTo>
                    <a:pt x="29" y="13"/>
                  </a:moveTo>
                  <a:lnTo>
                    <a:pt x="24" y="13"/>
                  </a:lnTo>
                  <a:lnTo>
                    <a:pt x="19" y="16"/>
                  </a:lnTo>
                  <a:lnTo>
                    <a:pt x="15" y="20"/>
                  </a:lnTo>
                  <a:lnTo>
                    <a:pt x="12" y="25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5" y="41"/>
                  </a:lnTo>
                  <a:lnTo>
                    <a:pt x="19" y="44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0" y="44"/>
                  </a:lnTo>
                  <a:lnTo>
                    <a:pt x="43" y="41"/>
                  </a:lnTo>
                  <a:lnTo>
                    <a:pt x="47" y="35"/>
                  </a:lnTo>
                  <a:lnTo>
                    <a:pt x="47" y="30"/>
                  </a:lnTo>
                  <a:lnTo>
                    <a:pt x="47" y="25"/>
                  </a:lnTo>
                  <a:lnTo>
                    <a:pt x="43" y="20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29" y="13"/>
                  </a:lnTo>
                  <a:close/>
                  <a:moveTo>
                    <a:pt x="29" y="0"/>
                  </a:moveTo>
                  <a:lnTo>
                    <a:pt x="45" y="4"/>
                  </a:lnTo>
                  <a:lnTo>
                    <a:pt x="56" y="16"/>
                  </a:lnTo>
                  <a:lnTo>
                    <a:pt x="59" y="30"/>
                  </a:lnTo>
                  <a:lnTo>
                    <a:pt x="56" y="46"/>
                  </a:lnTo>
                  <a:lnTo>
                    <a:pt x="43" y="56"/>
                  </a:lnTo>
                  <a:lnTo>
                    <a:pt x="29" y="60"/>
                  </a:lnTo>
                  <a:lnTo>
                    <a:pt x="14" y="55"/>
                  </a:lnTo>
                  <a:lnTo>
                    <a:pt x="3" y="44"/>
                  </a:lnTo>
                  <a:lnTo>
                    <a:pt x="0" y="30"/>
                  </a:lnTo>
                  <a:lnTo>
                    <a:pt x="5" y="14"/>
                  </a:lnTo>
                  <a:lnTo>
                    <a:pt x="15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90"/>
            <p:cNvSpPr>
              <a:spLocks/>
            </p:cNvSpPr>
            <p:nvPr/>
          </p:nvSpPr>
          <p:spPr bwMode="auto">
            <a:xfrm>
              <a:off x="2060" y="3411"/>
              <a:ext cx="26" cy="25"/>
            </a:xfrm>
            <a:custGeom>
              <a:avLst/>
              <a:gdLst>
                <a:gd name="T0" fmla="*/ 26 w 50"/>
                <a:gd name="T1" fmla="*/ 0 h 49"/>
                <a:gd name="T2" fmla="*/ 33 w 50"/>
                <a:gd name="T3" fmla="*/ 0 h 49"/>
                <a:gd name="T4" fmla="*/ 40 w 50"/>
                <a:gd name="T5" fmla="*/ 5 h 49"/>
                <a:gd name="T6" fmla="*/ 45 w 50"/>
                <a:gd name="T7" fmla="*/ 11 h 49"/>
                <a:gd name="T8" fmla="*/ 48 w 50"/>
                <a:gd name="T9" fmla="*/ 18 h 49"/>
                <a:gd name="T10" fmla="*/ 50 w 50"/>
                <a:gd name="T11" fmla="*/ 25 h 49"/>
                <a:gd name="T12" fmla="*/ 48 w 50"/>
                <a:gd name="T13" fmla="*/ 33 h 49"/>
                <a:gd name="T14" fmla="*/ 45 w 50"/>
                <a:gd name="T15" fmla="*/ 40 h 49"/>
                <a:gd name="T16" fmla="*/ 40 w 50"/>
                <a:gd name="T17" fmla="*/ 46 h 49"/>
                <a:gd name="T18" fmla="*/ 33 w 50"/>
                <a:gd name="T19" fmla="*/ 49 h 49"/>
                <a:gd name="T20" fmla="*/ 26 w 50"/>
                <a:gd name="T21" fmla="*/ 49 h 49"/>
                <a:gd name="T22" fmla="*/ 17 w 50"/>
                <a:gd name="T23" fmla="*/ 49 h 49"/>
                <a:gd name="T24" fmla="*/ 10 w 50"/>
                <a:gd name="T25" fmla="*/ 46 h 49"/>
                <a:gd name="T26" fmla="*/ 5 w 50"/>
                <a:gd name="T27" fmla="*/ 39 h 49"/>
                <a:gd name="T28" fmla="*/ 1 w 50"/>
                <a:gd name="T29" fmla="*/ 33 h 49"/>
                <a:gd name="T30" fmla="*/ 0 w 50"/>
                <a:gd name="T31" fmla="*/ 25 h 49"/>
                <a:gd name="T32" fmla="*/ 1 w 50"/>
                <a:gd name="T33" fmla="*/ 16 h 49"/>
                <a:gd name="T34" fmla="*/ 5 w 50"/>
                <a:gd name="T35" fmla="*/ 11 h 49"/>
                <a:gd name="T36" fmla="*/ 10 w 50"/>
                <a:gd name="T37" fmla="*/ 4 h 49"/>
                <a:gd name="T38" fmla="*/ 17 w 50"/>
                <a:gd name="T39" fmla="*/ 0 h 49"/>
                <a:gd name="T40" fmla="*/ 26 w 50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9">
                  <a:moveTo>
                    <a:pt x="26" y="0"/>
                  </a:moveTo>
                  <a:lnTo>
                    <a:pt x="33" y="0"/>
                  </a:lnTo>
                  <a:lnTo>
                    <a:pt x="40" y="5"/>
                  </a:lnTo>
                  <a:lnTo>
                    <a:pt x="45" y="11"/>
                  </a:lnTo>
                  <a:lnTo>
                    <a:pt x="48" y="18"/>
                  </a:lnTo>
                  <a:lnTo>
                    <a:pt x="50" y="25"/>
                  </a:lnTo>
                  <a:lnTo>
                    <a:pt x="48" y="33"/>
                  </a:lnTo>
                  <a:lnTo>
                    <a:pt x="45" y="40"/>
                  </a:lnTo>
                  <a:lnTo>
                    <a:pt x="40" y="46"/>
                  </a:lnTo>
                  <a:lnTo>
                    <a:pt x="33" y="49"/>
                  </a:lnTo>
                  <a:lnTo>
                    <a:pt x="26" y="49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5" y="39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5" y="11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Freeform 91"/>
            <p:cNvSpPr>
              <a:spLocks noEditPoints="1"/>
            </p:cNvSpPr>
            <p:nvPr/>
          </p:nvSpPr>
          <p:spPr bwMode="auto">
            <a:xfrm>
              <a:off x="2055" y="3405"/>
              <a:ext cx="36" cy="37"/>
            </a:xfrm>
            <a:custGeom>
              <a:avLst/>
              <a:gdLst>
                <a:gd name="T0" fmla="*/ 37 w 72"/>
                <a:gd name="T1" fmla="*/ 12 h 73"/>
                <a:gd name="T2" fmla="*/ 28 w 72"/>
                <a:gd name="T3" fmla="*/ 12 h 73"/>
                <a:gd name="T4" fmla="*/ 21 w 72"/>
                <a:gd name="T5" fmla="*/ 16 h 73"/>
                <a:gd name="T6" fmla="*/ 16 w 72"/>
                <a:gd name="T7" fmla="*/ 23 h 73"/>
                <a:gd name="T8" fmla="*/ 12 w 72"/>
                <a:gd name="T9" fmla="*/ 28 h 73"/>
                <a:gd name="T10" fmla="*/ 11 w 72"/>
                <a:gd name="T11" fmla="*/ 37 h 73"/>
                <a:gd name="T12" fmla="*/ 12 w 72"/>
                <a:gd name="T13" fmla="*/ 45 h 73"/>
                <a:gd name="T14" fmla="*/ 16 w 72"/>
                <a:gd name="T15" fmla="*/ 51 h 73"/>
                <a:gd name="T16" fmla="*/ 21 w 72"/>
                <a:gd name="T17" fmla="*/ 58 h 73"/>
                <a:gd name="T18" fmla="*/ 28 w 72"/>
                <a:gd name="T19" fmla="*/ 61 h 73"/>
                <a:gd name="T20" fmla="*/ 37 w 72"/>
                <a:gd name="T21" fmla="*/ 61 h 73"/>
                <a:gd name="T22" fmla="*/ 44 w 72"/>
                <a:gd name="T23" fmla="*/ 61 h 73"/>
                <a:gd name="T24" fmla="*/ 51 w 72"/>
                <a:gd name="T25" fmla="*/ 58 h 73"/>
                <a:gd name="T26" fmla="*/ 56 w 72"/>
                <a:gd name="T27" fmla="*/ 52 h 73"/>
                <a:gd name="T28" fmla="*/ 59 w 72"/>
                <a:gd name="T29" fmla="*/ 45 h 73"/>
                <a:gd name="T30" fmla="*/ 61 w 72"/>
                <a:gd name="T31" fmla="*/ 37 h 73"/>
                <a:gd name="T32" fmla="*/ 59 w 72"/>
                <a:gd name="T33" fmla="*/ 30 h 73"/>
                <a:gd name="T34" fmla="*/ 56 w 72"/>
                <a:gd name="T35" fmla="*/ 23 h 73"/>
                <a:gd name="T36" fmla="*/ 51 w 72"/>
                <a:gd name="T37" fmla="*/ 17 h 73"/>
                <a:gd name="T38" fmla="*/ 44 w 72"/>
                <a:gd name="T39" fmla="*/ 12 h 73"/>
                <a:gd name="T40" fmla="*/ 37 w 72"/>
                <a:gd name="T41" fmla="*/ 12 h 73"/>
                <a:gd name="T42" fmla="*/ 37 w 72"/>
                <a:gd name="T43" fmla="*/ 0 h 73"/>
                <a:gd name="T44" fmla="*/ 54 w 72"/>
                <a:gd name="T45" fmla="*/ 5 h 73"/>
                <a:gd name="T46" fmla="*/ 68 w 72"/>
                <a:gd name="T47" fmla="*/ 19 h 73"/>
                <a:gd name="T48" fmla="*/ 72 w 72"/>
                <a:gd name="T49" fmla="*/ 37 h 73"/>
                <a:gd name="T50" fmla="*/ 68 w 72"/>
                <a:gd name="T51" fmla="*/ 56 h 73"/>
                <a:gd name="T52" fmla="*/ 54 w 72"/>
                <a:gd name="T53" fmla="*/ 68 h 73"/>
                <a:gd name="T54" fmla="*/ 35 w 72"/>
                <a:gd name="T55" fmla="*/ 73 h 73"/>
                <a:gd name="T56" fmla="*/ 18 w 72"/>
                <a:gd name="T57" fmla="*/ 68 h 73"/>
                <a:gd name="T58" fmla="*/ 5 w 72"/>
                <a:gd name="T59" fmla="*/ 54 h 73"/>
                <a:gd name="T60" fmla="*/ 0 w 72"/>
                <a:gd name="T61" fmla="*/ 37 h 73"/>
                <a:gd name="T62" fmla="*/ 5 w 72"/>
                <a:gd name="T63" fmla="*/ 17 h 73"/>
                <a:gd name="T64" fmla="*/ 18 w 72"/>
                <a:gd name="T65" fmla="*/ 5 h 73"/>
                <a:gd name="T66" fmla="*/ 37 w 72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73">
                  <a:moveTo>
                    <a:pt x="37" y="12"/>
                  </a:moveTo>
                  <a:lnTo>
                    <a:pt x="28" y="12"/>
                  </a:lnTo>
                  <a:lnTo>
                    <a:pt x="21" y="16"/>
                  </a:lnTo>
                  <a:lnTo>
                    <a:pt x="16" y="23"/>
                  </a:lnTo>
                  <a:lnTo>
                    <a:pt x="12" y="28"/>
                  </a:lnTo>
                  <a:lnTo>
                    <a:pt x="11" y="37"/>
                  </a:lnTo>
                  <a:lnTo>
                    <a:pt x="12" y="45"/>
                  </a:lnTo>
                  <a:lnTo>
                    <a:pt x="16" y="51"/>
                  </a:lnTo>
                  <a:lnTo>
                    <a:pt x="21" y="58"/>
                  </a:lnTo>
                  <a:lnTo>
                    <a:pt x="28" y="61"/>
                  </a:lnTo>
                  <a:lnTo>
                    <a:pt x="37" y="61"/>
                  </a:lnTo>
                  <a:lnTo>
                    <a:pt x="44" y="61"/>
                  </a:lnTo>
                  <a:lnTo>
                    <a:pt x="51" y="58"/>
                  </a:lnTo>
                  <a:lnTo>
                    <a:pt x="56" y="52"/>
                  </a:lnTo>
                  <a:lnTo>
                    <a:pt x="59" y="45"/>
                  </a:lnTo>
                  <a:lnTo>
                    <a:pt x="61" y="37"/>
                  </a:lnTo>
                  <a:lnTo>
                    <a:pt x="59" y="30"/>
                  </a:lnTo>
                  <a:lnTo>
                    <a:pt x="56" y="23"/>
                  </a:lnTo>
                  <a:lnTo>
                    <a:pt x="51" y="17"/>
                  </a:lnTo>
                  <a:lnTo>
                    <a:pt x="44" y="12"/>
                  </a:lnTo>
                  <a:lnTo>
                    <a:pt x="37" y="12"/>
                  </a:lnTo>
                  <a:close/>
                  <a:moveTo>
                    <a:pt x="37" y="0"/>
                  </a:moveTo>
                  <a:lnTo>
                    <a:pt x="54" y="5"/>
                  </a:lnTo>
                  <a:lnTo>
                    <a:pt x="68" y="19"/>
                  </a:lnTo>
                  <a:lnTo>
                    <a:pt x="72" y="37"/>
                  </a:lnTo>
                  <a:lnTo>
                    <a:pt x="68" y="56"/>
                  </a:lnTo>
                  <a:lnTo>
                    <a:pt x="54" y="68"/>
                  </a:lnTo>
                  <a:lnTo>
                    <a:pt x="35" y="73"/>
                  </a:lnTo>
                  <a:lnTo>
                    <a:pt x="18" y="68"/>
                  </a:lnTo>
                  <a:lnTo>
                    <a:pt x="5" y="54"/>
                  </a:lnTo>
                  <a:lnTo>
                    <a:pt x="0" y="37"/>
                  </a:lnTo>
                  <a:lnTo>
                    <a:pt x="5" y="17"/>
                  </a:lnTo>
                  <a:lnTo>
                    <a:pt x="18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92"/>
            <p:cNvSpPr>
              <a:spLocks/>
            </p:cNvSpPr>
            <p:nvPr/>
          </p:nvSpPr>
          <p:spPr bwMode="auto">
            <a:xfrm>
              <a:off x="4375" y="1924"/>
              <a:ext cx="22" cy="22"/>
            </a:xfrm>
            <a:custGeom>
              <a:avLst/>
              <a:gdLst>
                <a:gd name="T0" fmla="*/ 22 w 43"/>
                <a:gd name="T1" fmla="*/ 0 h 44"/>
                <a:gd name="T2" fmla="*/ 29 w 43"/>
                <a:gd name="T3" fmla="*/ 2 h 44"/>
                <a:gd name="T4" fmla="*/ 34 w 43"/>
                <a:gd name="T5" fmla="*/ 4 h 44"/>
                <a:gd name="T6" fmla="*/ 40 w 43"/>
                <a:gd name="T7" fmla="*/ 9 h 44"/>
                <a:gd name="T8" fmla="*/ 43 w 43"/>
                <a:gd name="T9" fmla="*/ 16 h 44"/>
                <a:gd name="T10" fmla="*/ 43 w 43"/>
                <a:gd name="T11" fmla="*/ 23 h 44"/>
                <a:gd name="T12" fmla="*/ 43 w 43"/>
                <a:gd name="T13" fmla="*/ 30 h 44"/>
                <a:gd name="T14" fmla="*/ 40 w 43"/>
                <a:gd name="T15" fmla="*/ 35 h 44"/>
                <a:gd name="T16" fmla="*/ 34 w 43"/>
                <a:gd name="T17" fmla="*/ 41 h 44"/>
                <a:gd name="T18" fmla="*/ 29 w 43"/>
                <a:gd name="T19" fmla="*/ 42 h 44"/>
                <a:gd name="T20" fmla="*/ 22 w 43"/>
                <a:gd name="T21" fmla="*/ 44 h 44"/>
                <a:gd name="T22" fmla="*/ 15 w 43"/>
                <a:gd name="T23" fmla="*/ 42 h 44"/>
                <a:gd name="T24" fmla="*/ 8 w 43"/>
                <a:gd name="T25" fmla="*/ 41 h 44"/>
                <a:gd name="T26" fmla="*/ 5 w 43"/>
                <a:gd name="T27" fmla="*/ 35 h 44"/>
                <a:gd name="T28" fmla="*/ 1 w 43"/>
                <a:gd name="T29" fmla="*/ 28 h 44"/>
                <a:gd name="T30" fmla="*/ 0 w 43"/>
                <a:gd name="T31" fmla="*/ 21 h 44"/>
                <a:gd name="T32" fmla="*/ 1 w 43"/>
                <a:gd name="T33" fmla="*/ 16 h 44"/>
                <a:gd name="T34" fmla="*/ 5 w 43"/>
                <a:gd name="T35" fmla="*/ 9 h 44"/>
                <a:gd name="T36" fmla="*/ 8 w 43"/>
                <a:gd name="T37" fmla="*/ 4 h 44"/>
                <a:gd name="T38" fmla="*/ 15 w 43"/>
                <a:gd name="T39" fmla="*/ 2 h 44"/>
                <a:gd name="T40" fmla="*/ 22 w 43"/>
                <a:gd name="T4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4">
                  <a:moveTo>
                    <a:pt x="22" y="0"/>
                  </a:moveTo>
                  <a:lnTo>
                    <a:pt x="29" y="2"/>
                  </a:lnTo>
                  <a:lnTo>
                    <a:pt x="34" y="4"/>
                  </a:lnTo>
                  <a:lnTo>
                    <a:pt x="40" y="9"/>
                  </a:lnTo>
                  <a:lnTo>
                    <a:pt x="43" y="16"/>
                  </a:lnTo>
                  <a:lnTo>
                    <a:pt x="43" y="23"/>
                  </a:lnTo>
                  <a:lnTo>
                    <a:pt x="43" y="30"/>
                  </a:lnTo>
                  <a:lnTo>
                    <a:pt x="40" y="35"/>
                  </a:lnTo>
                  <a:lnTo>
                    <a:pt x="34" y="41"/>
                  </a:lnTo>
                  <a:lnTo>
                    <a:pt x="29" y="42"/>
                  </a:lnTo>
                  <a:lnTo>
                    <a:pt x="22" y="44"/>
                  </a:lnTo>
                  <a:lnTo>
                    <a:pt x="15" y="42"/>
                  </a:lnTo>
                  <a:lnTo>
                    <a:pt x="8" y="41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5" y="9"/>
                  </a:lnTo>
                  <a:lnTo>
                    <a:pt x="8" y="4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93"/>
            <p:cNvSpPr>
              <a:spLocks noEditPoints="1"/>
            </p:cNvSpPr>
            <p:nvPr/>
          </p:nvSpPr>
          <p:spPr bwMode="auto">
            <a:xfrm>
              <a:off x="4370" y="1918"/>
              <a:ext cx="33" cy="33"/>
            </a:xfrm>
            <a:custGeom>
              <a:avLst/>
              <a:gdLst>
                <a:gd name="T0" fmla="*/ 33 w 66"/>
                <a:gd name="T1" fmla="*/ 10 h 64"/>
                <a:gd name="T2" fmla="*/ 26 w 66"/>
                <a:gd name="T3" fmla="*/ 12 h 64"/>
                <a:gd name="T4" fmla="*/ 19 w 66"/>
                <a:gd name="T5" fmla="*/ 14 h 64"/>
                <a:gd name="T6" fmla="*/ 16 w 66"/>
                <a:gd name="T7" fmla="*/ 19 h 64"/>
                <a:gd name="T8" fmla="*/ 12 w 66"/>
                <a:gd name="T9" fmla="*/ 26 h 64"/>
                <a:gd name="T10" fmla="*/ 11 w 66"/>
                <a:gd name="T11" fmla="*/ 31 h 64"/>
                <a:gd name="T12" fmla="*/ 12 w 66"/>
                <a:gd name="T13" fmla="*/ 38 h 64"/>
                <a:gd name="T14" fmla="*/ 16 w 66"/>
                <a:gd name="T15" fmla="*/ 45 h 64"/>
                <a:gd name="T16" fmla="*/ 19 w 66"/>
                <a:gd name="T17" fmla="*/ 51 h 64"/>
                <a:gd name="T18" fmla="*/ 26 w 66"/>
                <a:gd name="T19" fmla="*/ 52 h 64"/>
                <a:gd name="T20" fmla="*/ 33 w 66"/>
                <a:gd name="T21" fmla="*/ 54 h 64"/>
                <a:gd name="T22" fmla="*/ 40 w 66"/>
                <a:gd name="T23" fmla="*/ 52 h 64"/>
                <a:gd name="T24" fmla="*/ 45 w 66"/>
                <a:gd name="T25" fmla="*/ 51 h 64"/>
                <a:gd name="T26" fmla="*/ 51 w 66"/>
                <a:gd name="T27" fmla="*/ 45 h 64"/>
                <a:gd name="T28" fmla="*/ 54 w 66"/>
                <a:gd name="T29" fmla="*/ 40 h 64"/>
                <a:gd name="T30" fmla="*/ 54 w 66"/>
                <a:gd name="T31" fmla="*/ 33 h 64"/>
                <a:gd name="T32" fmla="*/ 54 w 66"/>
                <a:gd name="T33" fmla="*/ 26 h 64"/>
                <a:gd name="T34" fmla="*/ 51 w 66"/>
                <a:gd name="T35" fmla="*/ 19 h 64"/>
                <a:gd name="T36" fmla="*/ 45 w 66"/>
                <a:gd name="T37" fmla="*/ 14 h 64"/>
                <a:gd name="T38" fmla="*/ 40 w 66"/>
                <a:gd name="T39" fmla="*/ 12 h 64"/>
                <a:gd name="T40" fmla="*/ 33 w 66"/>
                <a:gd name="T41" fmla="*/ 10 h 64"/>
                <a:gd name="T42" fmla="*/ 33 w 66"/>
                <a:gd name="T43" fmla="*/ 0 h 64"/>
                <a:gd name="T44" fmla="*/ 49 w 66"/>
                <a:gd name="T45" fmla="*/ 3 h 64"/>
                <a:gd name="T46" fmla="*/ 61 w 66"/>
                <a:gd name="T47" fmla="*/ 16 h 64"/>
                <a:gd name="T48" fmla="*/ 66 w 66"/>
                <a:gd name="T49" fmla="*/ 33 h 64"/>
                <a:gd name="T50" fmla="*/ 61 w 66"/>
                <a:gd name="T51" fmla="*/ 49 h 64"/>
                <a:gd name="T52" fmla="*/ 49 w 66"/>
                <a:gd name="T53" fmla="*/ 61 h 64"/>
                <a:gd name="T54" fmla="*/ 33 w 66"/>
                <a:gd name="T55" fmla="*/ 64 h 64"/>
                <a:gd name="T56" fmla="*/ 16 w 66"/>
                <a:gd name="T57" fmla="*/ 61 h 64"/>
                <a:gd name="T58" fmla="*/ 4 w 66"/>
                <a:gd name="T59" fmla="*/ 49 h 64"/>
                <a:gd name="T60" fmla="*/ 0 w 66"/>
                <a:gd name="T61" fmla="*/ 31 h 64"/>
                <a:gd name="T62" fmla="*/ 5 w 66"/>
                <a:gd name="T63" fmla="*/ 16 h 64"/>
                <a:gd name="T64" fmla="*/ 16 w 66"/>
                <a:gd name="T65" fmla="*/ 3 h 64"/>
                <a:gd name="T66" fmla="*/ 33 w 66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4">
                  <a:moveTo>
                    <a:pt x="33" y="10"/>
                  </a:moveTo>
                  <a:lnTo>
                    <a:pt x="26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2" y="26"/>
                  </a:lnTo>
                  <a:lnTo>
                    <a:pt x="11" y="31"/>
                  </a:lnTo>
                  <a:lnTo>
                    <a:pt x="12" y="38"/>
                  </a:lnTo>
                  <a:lnTo>
                    <a:pt x="16" y="45"/>
                  </a:lnTo>
                  <a:lnTo>
                    <a:pt x="19" y="51"/>
                  </a:lnTo>
                  <a:lnTo>
                    <a:pt x="26" y="52"/>
                  </a:lnTo>
                  <a:lnTo>
                    <a:pt x="33" y="54"/>
                  </a:lnTo>
                  <a:lnTo>
                    <a:pt x="40" y="52"/>
                  </a:lnTo>
                  <a:lnTo>
                    <a:pt x="45" y="51"/>
                  </a:lnTo>
                  <a:lnTo>
                    <a:pt x="51" y="45"/>
                  </a:lnTo>
                  <a:lnTo>
                    <a:pt x="54" y="40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51" y="19"/>
                  </a:lnTo>
                  <a:lnTo>
                    <a:pt x="45" y="14"/>
                  </a:lnTo>
                  <a:lnTo>
                    <a:pt x="40" y="12"/>
                  </a:lnTo>
                  <a:lnTo>
                    <a:pt x="33" y="10"/>
                  </a:lnTo>
                  <a:close/>
                  <a:moveTo>
                    <a:pt x="33" y="0"/>
                  </a:moveTo>
                  <a:lnTo>
                    <a:pt x="49" y="3"/>
                  </a:lnTo>
                  <a:lnTo>
                    <a:pt x="61" y="16"/>
                  </a:lnTo>
                  <a:lnTo>
                    <a:pt x="66" y="33"/>
                  </a:lnTo>
                  <a:lnTo>
                    <a:pt x="61" y="49"/>
                  </a:lnTo>
                  <a:lnTo>
                    <a:pt x="49" y="61"/>
                  </a:lnTo>
                  <a:lnTo>
                    <a:pt x="33" y="64"/>
                  </a:lnTo>
                  <a:lnTo>
                    <a:pt x="16" y="61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5" y="16"/>
                  </a:lnTo>
                  <a:lnTo>
                    <a:pt x="16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94"/>
            <p:cNvSpPr>
              <a:spLocks/>
            </p:cNvSpPr>
            <p:nvPr/>
          </p:nvSpPr>
          <p:spPr bwMode="auto">
            <a:xfrm>
              <a:off x="3645" y="2192"/>
              <a:ext cx="38" cy="37"/>
            </a:xfrm>
            <a:custGeom>
              <a:avLst/>
              <a:gdLst>
                <a:gd name="T0" fmla="*/ 39 w 75"/>
                <a:gd name="T1" fmla="*/ 0 h 75"/>
                <a:gd name="T2" fmla="*/ 58 w 75"/>
                <a:gd name="T3" fmla="*/ 6 h 75"/>
                <a:gd name="T4" fmla="*/ 70 w 75"/>
                <a:gd name="T5" fmla="*/ 18 h 75"/>
                <a:gd name="T6" fmla="*/ 75 w 75"/>
                <a:gd name="T7" fmla="*/ 37 h 75"/>
                <a:gd name="T8" fmla="*/ 70 w 75"/>
                <a:gd name="T9" fmla="*/ 56 h 75"/>
                <a:gd name="T10" fmla="*/ 58 w 75"/>
                <a:gd name="T11" fmla="*/ 70 h 75"/>
                <a:gd name="T12" fmla="*/ 39 w 75"/>
                <a:gd name="T13" fmla="*/ 75 h 75"/>
                <a:gd name="T14" fmla="*/ 20 w 75"/>
                <a:gd name="T15" fmla="*/ 70 h 75"/>
                <a:gd name="T16" fmla="*/ 6 w 75"/>
                <a:gd name="T17" fmla="*/ 56 h 75"/>
                <a:gd name="T18" fmla="*/ 0 w 75"/>
                <a:gd name="T19" fmla="*/ 37 h 75"/>
                <a:gd name="T20" fmla="*/ 6 w 75"/>
                <a:gd name="T21" fmla="*/ 18 h 75"/>
                <a:gd name="T22" fmla="*/ 20 w 75"/>
                <a:gd name="T23" fmla="*/ 6 h 75"/>
                <a:gd name="T24" fmla="*/ 39 w 75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5">
                  <a:moveTo>
                    <a:pt x="39" y="0"/>
                  </a:moveTo>
                  <a:lnTo>
                    <a:pt x="58" y="6"/>
                  </a:lnTo>
                  <a:lnTo>
                    <a:pt x="70" y="18"/>
                  </a:lnTo>
                  <a:lnTo>
                    <a:pt x="75" y="37"/>
                  </a:lnTo>
                  <a:lnTo>
                    <a:pt x="70" y="56"/>
                  </a:lnTo>
                  <a:lnTo>
                    <a:pt x="58" y="70"/>
                  </a:lnTo>
                  <a:lnTo>
                    <a:pt x="39" y="75"/>
                  </a:lnTo>
                  <a:lnTo>
                    <a:pt x="20" y="70"/>
                  </a:lnTo>
                  <a:lnTo>
                    <a:pt x="6" y="56"/>
                  </a:lnTo>
                  <a:lnTo>
                    <a:pt x="0" y="37"/>
                  </a:lnTo>
                  <a:lnTo>
                    <a:pt x="6" y="18"/>
                  </a:lnTo>
                  <a:lnTo>
                    <a:pt x="20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95"/>
            <p:cNvSpPr>
              <a:spLocks noEditPoints="1"/>
            </p:cNvSpPr>
            <p:nvPr/>
          </p:nvSpPr>
          <p:spPr bwMode="auto">
            <a:xfrm>
              <a:off x="3640" y="2186"/>
              <a:ext cx="49" cy="48"/>
            </a:xfrm>
            <a:custGeom>
              <a:avLst/>
              <a:gdLst>
                <a:gd name="T0" fmla="*/ 49 w 98"/>
                <a:gd name="T1" fmla="*/ 12 h 98"/>
                <a:gd name="T2" fmla="*/ 30 w 98"/>
                <a:gd name="T3" fmla="*/ 18 h 98"/>
                <a:gd name="T4" fmla="*/ 16 w 98"/>
                <a:gd name="T5" fmla="*/ 30 h 98"/>
                <a:gd name="T6" fmla="*/ 10 w 98"/>
                <a:gd name="T7" fmla="*/ 49 h 98"/>
                <a:gd name="T8" fmla="*/ 16 w 98"/>
                <a:gd name="T9" fmla="*/ 68 h 98"/>
                <a:gd name="T10" fmla="*/ 30 w 98"/>
                <a:gd name="T11" fmla="*/ 82 h 98"/>
                <a:gd name="T12" fmla="*/ 49 w 98"/>
                <a:gd name="T13" fmla="*/ 87 h 98"/>
                <a:gd name="T14" fmla="*/ 68 w 98"/>
                <a:gd name="T15" fmla="*/ 82 h 98"/>
                <a:gd name="T16" fmla="*/ 80 w 98"/>
                <a:gd name="T17" fmla="*/ 68 h 98"/>
                <a:gd name="T18" fmla="*/ 85 w 98"/>
                <a:gd name="T19" fmla="*/ 49 h 98"/>
                <a:gd name="T20" fmla="*/ 80 w 98"/>
                <a:gd name="T21" fmla="*/ 30 h 98"/>
                <a:gd name="T22" fmla="*/ 68 w 98"/>
                <a:gd name="T23" fmla="*/ 18 h 98"/>
                <a:gd name="T24" fmla="*/ 49 w 98"/>
                <a:gd name="T25" fmla="*/ 12 h 98"/>
                <a:gd name="T26" fmla="*/ 49 w 98"/>
                <a:gd name="T27" fmla="*/ 0 h 98"/>
                <a:gd name="T28" fmla="*/ 68 w 98"/>
                <a:gd name="T29" fmla="*/ 5 h 98"/>
                <a:gd name="T30" fmla="*/ 84 w 98"/>
                <a:gd name="T31" fmla="*/ 16 h 98"/>
                <a:gd name="T32" fmla="*/ 94 w 98"/>
                <a:gd name="T33" fmla="*/ 30 h 98"/>
                <a:gd name="T34" fmla="*/ 98 w 98"/>
                <a:gd name="T35" fmla="*/ 49 h 98"/>
                <a:gd name="T36" fmla="*/ 92 w 98"/>
                <a:gd name="T37" fmla="*/ 68 h 98"/>
                <a:gd name="T38" fmla="*/ 82 w 98"/>
                <a:gd name="T39" fmla="*/ 84 h 98"/>
                <a:gd name="T40" fmla="*/ 68 w 98"/>
                <a:gd name="T41" fmla="*/ 94 h 98"/>
                <a:gd name="T42" fmla="*/ 49 w 98"/>
                <a:gd name="T43" fmla="*/ 98 h 98"/>
                <a:gd name="T44" fmla="*/ 30 w 98"/>
                <a:gd name="T45" fmla="*/ 94 h 98"/>
                <a:gd name="T46" fmla="*/ 14 w 98"/>
                <a:gd name="T47" fmla="*/ 84 h 98"/>
                <a:gd name="T48" fmla="*/ 3 w 98"/>
                <a:gd name="T49" fmla="*/ 68 h 98"/>
                <a:gd name="T50" fmla="*/ 0 w 98"/>
                <a:gd name="T51" fmla="*/ 49 h 98"/>
                <a:gd name="T52" fmla="*/ 3 w 98"/>
                <a:gd name="T53" fmla="*/ 30 h 98"/>
                <a:gd name="T54" fmla="*/ 14 w 98"/>
                <a:gd name="T55" fmla="*/ 14 h 98"/>
                <a:gd name="T56" fmla="*/ 30 w 98"/>
                <a:gd name="T57" fmla="*/ 4 h 98"/>
                <a:gd name="T58" fmla="*/ 49 w 98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98">
                  <a:moveTo>
                    <a:pt x="49" y="12"/>
                  </a:moveTo>
                  <a:lnTo>
                    <a:pt x="30" y="18"/>
                  </a:lnTo>
                  <a:lnTo>
                    <a:pt x="16" y="30"/>
                  </a:lnTo>
                  <a:lnTo>
                    <a:pt x="10" y="49"/>
                  </a:lnTo>
                  <a:lnTo>
                    <a:pt x="16" y="68"/>
                  </a:lnTo>
                  <a:lnTo>
                    <a:pt x="30" y="82"/>
                  </a:lnTo>
                  <a:lnTo>
                    <a:pt x="49" y="87"/>
                  </a:lnTo>
                  <a:lnTo>
                    <a:pt x="68" y="82"/>
                  </a:lnTo>
                  <a:lnTo>
                    <a:pt x="80" y="68"/>
                  </a:lnTo>
                  <a:lnTo>
                    <a:pt x="85" y="49"/>
                  </a:lnTo>
                  <a:lnTo>
                    <a:pt x="80" y="30"/>
                  </a:lnTo>
                  <a:lnTo>
                    <a:pt x="68" y="18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8" y="5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98" y="49"/>
                  </a:lnTo>
                  <a:lnTo>
                    <a:pt x="92" y="68"/>
                  </a:lnTo>
                  <a:lnTo>
                    <a:pt x="82" y="84"/>
                  </a:lnTo>
                  <a:lnTo>
                    <a:pt x="68" y="94"/>
                  </a:lnTo>
                  <a:lnTo>
                    <a:pt x="49" y="98"/>
                  </a:lnTo>
                  <a:lnTo>
                    <a:pt x="30" y="94"/>
                  </a:lnTo>
                  <a:lnTo>
                    <a:pt x="14" y="84"/>
                  </a:lnTo>
                  <a:lnTo>
                    <a:pt x="3" y="68"/>
                  </a:lnTo>
                  <a:lnTo>
                    <a:pt x="0" y="49"/>
                  </a:lnTo>
                  <a:lnTo>
                    <a:pt x="3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96"/>
            <p:cNvSpPr>
              <a:spLocks/>
            </p:cNvSpPr>
            <p:nvPr/>
          </p:nvSpPr>
          <p:spPr bwMode="auto">
            <a:xfrm>
              <a:off x="3904" y="2091"/>
              <a:ext cx="15" cy="17"/>
            </a:xfrm>
            <a:custGeom>
              <a:avLst/>
              <a:gdLst>
                <a:gd name="T0" fmla="*/ 16 w 31"/>
                <a:gd name="T1" fmla="*/ 0 h 33"/>
                <a:gd name="T2" fmla="*/ 21 w 31"/>
                <a:gd name="T3" fmla="*/ 1 h 33"/>
                <a:gd name="T4" fmla="*/ 26 w 31"/>
                <a:gd name="T5" fmla="*/ 5 h 33"/>
                <a:gd name="T6" fmla="*/ 30 w 31"/>
                <a:gd name="T7" fmla="*/ 10 h 33"/>
                <a:gd name="T8" fmla="*/ 31 w 31"/>
                <a:gd name="T9" fmla="*/ 17 h 33"/>
                <a:gd name="T10" fmla="*/ 30 w 31"/>
                <a:gd name="T11" fmla="*/ 22 h 33"/>
                <a:gd name="T12" fmla="*/ 26 w 31"/>
                <a:gd name="T13" fmla="*/ 27 h 33"/>
                <a:gd name="T14" fmla="*/ 21 w 31"/>
                <a:gd name="T15" fmla="*/ 31 h 33"/>
                <a:gd name="T16" fmla="*/ 16 w 31"/>
                <a:gd name="T17" fmla="*/ 33 h 33"/>
                <a:gd name="T18" fmla="*/ 9 w 31"/>
                <a:gd name="T19" fmla="*/ 31 h 33"/>
                <a:gd name="T20" fmla="*/ 4 w 31"/>
                <a:gd name="T21" fmla="*/ 27 h 33"/>
                <a:gd name="T22" fmla="*/ 0 w 31"/>
                <a:gd name="T23" fmla="*/ 22 h 33"/>
                <a:gd name="T24" fmla="*/ 0 w 31"/>
                <a:gd name="T25" fmla="*/ 17 h 33"/>
                <a:gd name="T26" fmla="*/ 0 w 31"/>
                <a:gd name="T27" fmla="*/ 10 h 33"/>
                <a:gd name="T28" fmla="*/ 4 w 31"/>
                <a:gd name="T29" fmla="*/ 5 h 33"/>
                <a:gd name="T30" fmla="*/ 9 w 31"/>
                <a:gd name="T31" fmla="*/ 1 h 33"/>
                <a:gd name="T32" fmla="*/ 16 w 31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3">
                  <a:moveTo>
                    <a:pt x="16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2"/>
                  </a:lnTo>
                  <a:lnTo>
                    <a:pt x="26" y="27"/>
                  </a:lnTo>
                  <a:lnTo>
                    <a:pt x="21" y="31"/>
                  </a:lnTo>
                  <a:lnTo>
                    <a:pt x="16" y="33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97"/>
            <p:cNvSpPr>
              <a:spLocks noEditPoints="1"/>
            </p:cNvSpPr>
            <p:nvPr/>
          </p:nvSpPr>
          <p:spPr bwMode="auto">
            <a:xfrm>
              <a:off x="3897" y="2086"/>
              <a:ext cx="27" cy="27"/>
            </a:xfrm>
            <a:custGeom>
              <a:avLst/>
              <a:gdLst>
                <a:gd name="T0" fmla="*/ 28 w 54"/>
                <a:gd name="T1" fmla="*/ 11 h 54"/>
                <a:gd name="T2" fmla="*/ 21 w 54"/>
                <a:gd name="T3" fmla="*/ 12 h 54"/>
                <a:gd name="T4" fmla="*/ 16 w 54"/>
                <a:gd name="T5" fmla="*/ 16 h 54"/>
                <a:gd name="T6" fmla="*/ 12 w 54"/>
                <a:gd name="T7" fmla="*/ 21 h 54"/>
                <a:gd name="T8" fmla="*/ 12 w 54"/>
                <a:gd name="T9" fmla="*/ 28 h 54"/>
                <a:gd name="T10" fmla="*/ 12 w 54"/>
                <a:gd name="T11" fmla="*/ 33 h 54"/>
                <a:gd name="T12" fmla="*/ 16 w 54"/>
                <a:gd name="T13" fmla="*/ 38 h 54"/>
                <a:gd name="T14" fmla="*/ 21 w 54"/>
                <a:gd name="T15" fmla="*/ 42 h 54"/>
                <a:gd name="T16" fmla="*/ 28 w 54"/>
                <a:gd name="T17" fmla="*/ 44 h 54"/>
                <a:gd name="T18" fmla="*/ 33 w 54"/>
                <a:gd name="T19" fmla="*/ 42 h 54"/>
                <a:gd name="T20" fmla="*/ 38 w 54"/>
                <a:gd name="T21" fmla="*/ 38 h 54"/>
                <a:gd name="T22" fmla="*/ 42 w 54"/>
                <a:gd name="T23" fmla="*/ 33 h 54"/>
                <a:gd name="T24" fmla="*/ 43 w 54"/>
                <a:gd name="T25" fmla="*/ 28 h 54"/>
                <a:gd name="T26" fmla="*/ 42 w 54"/>
                <a:gd name="T27" fmla="*/ 21 h 54"/>
                <a:gd name="T28" fmla="*/ 38 w 54"/>
                <a:gd name="T29" fmla="*/ 16 h 54"/>
                <a:gd name="T30" fmla="*/ 33 w 54"/>
                <a:gd name="T31" fmla="*/ 12 h 54"/>
                <a:gd name="T32" fmla="*/ 28 w 54"/>
                <a:gd name="T33" fmla="*/ 11 h 54"/>
                <a:gd name="T34" fmla="*/ 28 w 54"/>
                <a:gd name="T35" fmla="*/ 0 h 54"/>
                <a:gd name="T36" fmla="*/ 35 w 54"/>
                <a:gd name="T37" fmla="*/ 2 h 54"/>
                <a:gd name="T38" fmla="*/ 42 w 54"/>
                <a:gd name="T39" fmla="*/ 4 h 54"/>
                <a:gd name="T40" fmla="*/ 47 w 54"/>
                <a:gd name="T41" fmla="*/ 9 h 54"/>
                <a:gd name="T42" fmla="*/ 50 w 54"/>
                <a:gd name="T43" fmla="*/ 14 h 54"/>
                <a:gd name="T44" fmla="*/ 54 w 54"/>
                <a:gd name="T45" fmla="*/ 21 h 54"/>
                <a:gd name="T46" fmla="*/ 54 w 54"/>
                <a:gd name="T47" fmla="*/ 28 h 54"/>
                <a:gd name="T48" fmla="*/ 54 w 54"/>
                <a:gd name="T49" fmla="*/ 35 h 54"/>
                <a:gd name="T50" fmla="*/ 50 w 54"/>
                <a:gd name="T51" fmla="*/ 42 h 54"/>
                <a:gd name="T52" fmla="*/ 47 w 54"/>
                <a:gd name="T53" fmla="*/ 47 h 54"/>
                <a:gd name="T54" fmla="*/ 40 w 54"/>
                <a:gd name="T55" fmla="*/ 51 h 54"/>
                <a:gd name="T56" fmla="*/ 35 w 54"/>
                <a:gd name="T57" fmla="*/ 54 h 54"/>
                <a:gd name="T58" fmla="*/ 28 w 54"/>
                <a:gd name="T59" fmla="*/ 54 h 54"/>
                <a:gd name="T60" fmla="*/ 19 w 54"/>
                <a:gd name="T61" fmla="*/ 54 h 54"/>
                <a:gd name="T62" fmla="*/ 14 w 54"/>
                <a:gd name="T63" fmla="*/ 51 h 54"/>
                <a:gd name="T64" fmla="*/ 9 w 54"/>
                <a:gd name="T65" fmla="*/ 47 h 54"/>
                <a:gd name="T66" fmla="*/ 3 w 54"/>
                <a:gd name="T67" fmla="*/ 40 h 54"/>
                <a:gd name="T68" fmla="*/ 2 w 54"/>
                <a:gd name="T69" fmla="*/ 35 h 54"/>
                <a:gd name="T70" fmla="*/ 0 w 54"/>
                <a:gd name="T71" fmla="*/ 28 h 54"/>
                <a:gd name="T72" fmla="*/ 2 w 54"/>
                <a:gd name="T73" fmla="*/ 19 h 54"/>
                <a:gd name="T74" fmla="*/ 3 w 54"/>
                <a:gd name="T75" fmla="*/ 14 h 54"/>
                <a:gd name="T76" fmla="*/ 9 w 54"/>
                <a:gd name="T77" fmla="*/ 9 h 54"/>
                <a:gd name="T78" fmla="*/ 14 w 54"/>
                <a:gd name="T79" fmla="*/ 4 h 54"/>
                <a:gd name="T80" fmla="*/ 21 w 54"/>
                <a:gd name="T81" fmla="*/ 2 h 54"/>
                <a:gd name="T82" fmla="*/ 28 w 54"/>
                <a:gd name="T8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4">
                  <a:moveTo>
                    <a:pt x="28" y="11"/>
                  </a:moveTo>
                  <a:lnTo>
                    <a:pt x="21" y="12"/>
                  </a:lnTo>
                  <a:lnTo>
                    <a:pt x="16" y="16"/>
                  </a:lnTo>
                  <a:lnTo>
                    <a:pt x="12" y="2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6" y="38"/>
                  </a:lnTo>
                  <a:lnTo>
                    <a:pt x="21" y="42"/>
                  </a:lnTo>
                  <a:lnTo>
                    <a:pt x="28" y="44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2" y="21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28" y="11"/>
                  </a:lnTo>
                  <a:close/>
                  <a:moveTo>
                    <a:pt x="28" y="0"/>
                  </a:moveTo>
                  <a:lnTo>
                    <a:pt x="35" y="2"/>
                  </a:lnTo>
                  <a:lnTo>
                    <a:pt x="42" y="4"/>
                  </a:lnTo>
                  <a:lnTo>
                    <a:pt x="47" y="9"/>
                  </a:lnTo>
                  <a:lnTo>
                    <a:pt x="50" y="14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0" y="42"/>
                  </a:lnTo>
                  <a:lnTo>
                    <a:pt x="47" y="47"/>
                  </a:lnTo>
                  <a:lnTo>
                    <a:pt x="40" y="51"/>
                  </a:lnTo>
                  <a:lnTo>
                    <a:pt x="35" y="54"/>
                  </a:lnTo>
                  <a:lnTo>
                    <a:pt x="28" y="54"/>
                  </a:lnTo>
                  <a:lnTo>
                    <a:pt x="19" y="54"/>
                  </a:lnTo>
                  <a:lnTo>
                    <a:pt x="14" y="51"/>
                  </a:lnTo>
                  <a:lnTo>
                    <a:pt x="9" y="47"/>
                  </a:lnTo>
                  <a:lnTo>
                    <a:pt x="3" y="40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98"/>
            <p:cNvSpPr>
              <a:spLocks/>
            </p:cNvSpPr>
            <p:nvPr/>
          </p:nvSpPr>
          <p:spPr bwMode="auto">
            <a:xfrm>
              <a:off x="4097" y="1885"/>
              <a:ext cx="37" cy="37"/>
            </a:xfrm>
            <a:custGeom>
              <a:avLst/>
              <a:gdLst>
                <a:gd name="T0" fmla="*/ 36 w 73"/>
                <a:gd name="T1" fmla="*/ 0 h 73"/>
                <a:gd name="T2" fmla="*/ 55 w 73"/>
                <a:gd name="T3" fmla="*/ 5 h 73"/>
                <a:gd name="T4" fmla="*/ 68 w 73"/>
                <a:gd name="T5" fmla="*/ 19 h 73"/>
                <a:gd name="T6" fmla="*/ 73 w 73"/>
                <a:gd name="T7" fmla="*/ 36 h 73"/>
                <a:gd name="T8" fmla="*/ 68 w 73"/>
                <a:gd name="T9" fmla="*/ 55 h 73"/>
                <a:gd name="T10" fmla="*/ 55 w 73"/>
                <a:gd name="T11" fmla="*/ 69 h 73"/>
                <a:gd name="T12" fmla="*/ 36 w 73"/>
                <a:gd name="T13" fmla="*/ 73 h 73"/>
                <a:gd name="T14" fmla="*/ 17 w 73"/>
                <a:gd name="T15" fmla="*/ 68 h 73"/>
                <a:gd name="T16" fmla="*/ 5 w 73"/>
                <a:gd name="T17" fmla="*/ 55 h 73"/>
                <a:gd name="T18" fmla="*/ 0 w 73"/>
                <a:gd name="T19" fmla="*/ 36 h 73"/>
                <a:gd name="T20" fmla="*/ 5 w 73"/>
                <a:gd name="T21" fmla="*/ 19 h 73"/>
                <a:gd name="T22" fmla="*/ 19 w 73"/>
                <a:gd name="T23" fmla="*/ 5 h 73"/>
                <a:gd name="T24" fmla="*/ 36 w 73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55" y="5"/>
                  </a:lnTo>
                  <a:lnTo>
                    <a:pt x="68" y="19"/>
                  </a:lnTo>
                  <a:lnTo>
                    <a:pt x="73" y="36"/>
                  </a:lnTo>
                  <a:lnTo>
                    <a:pt x="68" y="55"/>
                  </a:lnTo>
                  <a:lnTo>
                    <a:pt x="55" y="69"/>
                  </a:lnTo>
                  <a:lnTo>
                    <a:pt x="36" y="73"/>
                  </a:lnTo>
                  <a:lnTo>
                    <a:pt x="17" y="68"/>
                  </a:lnTo>
                  <a:lnTo>
                    <a:pt x="5" y="55"/>
                  </a:lnTo>
                  <a:lnTo>
                    <a:pt x="0" y="36"/>
                  </a:lnTo>
                  <a:lnTo>
                    <a:pt x="5" y="19"/>
                  </a:lnTo>
                  <a:lnTo>
                    <a:pt x="19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99"/>
            <p:cNvSpPr>
              <a:spLocks noEditPoints="1"/>
            </p:cNvSpPr>
            <p:nvPr/>
          </p:nvSpPr>
          <p:spPr bwMode="auto">
            <a:xfrm>
              <a:off x="4092" y="1880"/>
              <a:ext cx="48" cy="48"/>
            </a:xfrm>
            <a:custGeom>
              <a:avLst/>
              <a:gdLst>
                <a:gd name="T0" fmla="*/ 47 w 96"/>
                <a:gd name="T1" fmla="*/ 11 h 96"/>
                <a:gd name="T2" fmla="*/ 30 w 96"/>
                <a:gd name="T3" fmla="*/ 16 h 96"/>
                <a:gd name="T4" fmla="*/ 16 w 96"/>
                <a:gd name="T5" fmla="*/ 30 h 96"/>
                <a:gd name="T6" fmla="*/ 11 w 96"/>
                <a:gd name="T7" fmla="*/ 47 h 96"/>
                <a:gd name="T8" fmla="*/ 16 w 96"/>
                <a:gd name="T9" fmla="*/ 66 h 96"/>
                <a:gd name="T10" fmla="*/ 28 w 96"/>
                <a:gd name="T11" fmla="*/ 79 h 96"/>
                <a:gd name="T12" fmla="*/ 47 w 96"/>
                <a:gd name="T13" fmla="*/ 84 h 96"/>
                <a:gd name="T14" fmla="*/ 66 w 96"/>
                <a:gd name="T15" fmla="*/ 80 h 96"/>
                <a:gd name="T16" fmla="*/ 79 w 96"/>
                <a:gd name="T17" fmla="*/ 66 h 96"/>
                <a:gd name="T18" fmla="*/ 84 w 96"/>
                <a:gd name="T19" fmla="*/ 47 h 96"/>
                <a:gd name="T20" fmla="*/ 79 w 96"/>
                <a:gd name="T21" fmla="*/ 30 h 96"/>
                <a:gd name="T22" fmla="*/ 66 w 96"/>
                <a:gd name="T23" fmla="*/ 16 h 96"/>
                <a:gd name="T24" fmla="*/ 47 w 96"/>
                <a:gd name="T25" fmla="*/ 11 h 96"/>
                <a:gd name="T26" fmla="*/ 47 w 96"/>
                <a:gd name="T27" fmla="*/ 0 h 96"/>
                <a:gd name="T28" fmla="*/ 66 w 96"/>
                <a:gd name="T29" fmla="*/ 4 h 96"/>
                <a:gd name="T30" fmla="*/ 82 w 96"/>
                <a:gd name="T31" fmla="*/ 14 h 96"/>
                <a:gd name="T32" fmla="*/ 93 w 96"/>
                <a:gd name="T33" fmla="*/ 30 h 96"/>
                <a:gd name="T34" fmla="*/ 96 w 96"/>
                <a:gd name="T35" fmla="*/ 47 h 96"/>
                <a:gd name="T36" fmla="*/ 91 w 96"/>
                <a:gd name="T37" fmla="*/ 66 h 96"/>
                <a:gd name="T38" fmla="*/ 82 w 96"/>
                <a:gd name="T39" fmla="*/ 82 h 96"/>
                <a:gd name="T40" fmla="*/ 66 w 96"/>
                <a:gd name="T41" fmla="*/ 93 h 96"/>
                <a:gd name="T42" fmla="*/ 47 w 96"/>
                <a:gd name="T43" fmla="*/ 96 h 96"/>
                <a:gd name="T44" fmla="*/ 28 w 96"/>
                <a:gd name="T45" fmla="*/ 93 h 96"/>
                <a:gd name="T46" fmla="*/ 14 w 96"/>
                <a:gd name="T47" fmla="*/ 82 h 96"/>
                <a:gd name="T48" fmla="*/ 4 w 96"/>
                <a:gd name="T49" fmla="*/ 66 h 96"/>
                <a:gd name="T50" fmla="*/ 0 w 96"/>
                <a:gd name="T51" fmla="*/ 47 h 96"/>
                <a:gd name="T52" fmla="*/ 4 w 96"/>
                <a:gd name="T53" fmla="*/ 30 h 96"/>
                <a:gd name="T54" fmla="*/ 14 w 96"/>
                <a:gd name="T55" fmla="*/ 14 h 96"/>
                <a:gd name="T56" fmla="*/ 30 w 96"/>
                <a:gd name="T57" fmla="*/ 4 h 96"/>
                <a:gd name="T58" fmla="*/ 47 w 96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96">
                  <a:moveTo>
                    <a:pt x="47" y="11"/>
                  </a:moveTo>
                  <a:lnTo>
                    <a:pt x="30" y="16"/>
                  </a:lnTo>
                  <a:lnTo>
                    <a:pt x="16" y="30"/>
                  </a:lnTo>
                  <a:lnTo>
                    <a:pt x="11" y="47"/>
                  </a:lnTo>
                  <a:lnTo>
                    <a:pt x="16" y="66"/>
                  </a:lnTo>
                  <a:lnTo>
                    <a:pt x="28" y="79"/>
                  </a:lnTo>
                  <a:lnTo>
                    <a:pt x="47" y="84"/>
                  </a:lnTo>
                  <a:lnTo>
                    <a:pt x="66" y="80"/>
                  </a:lnTo>
                  <a:lnTo>
                    <a:pt x="79" y="66"/>
                  </a:lnTo>
                  <a:lnTo>
                    <a:pt x="84" y="47"/>
                  </a:lnTo>
                  <a:lnTo>
                    <a:pt x="79" y="30"/>
                  </a:lnTo>
                  <a:lnTo>
                    <a:pt x="66" y="16"/>
                  </a:lnTo>
                  <a:lnTo>
                    <a:pt x="47" y="11"/>
                  </a:lnTo>
                  <a:close/>
                  <a:moveTo>
                    <a:pt x="47" y="0"/>
                  </a:moveTo>
                  <a:lnTo>
                    <a:pt x="66" y="4"/>
                  </a:lnTo>
                  <a:lnTo>
                    <a:pt x="82" y="14"/>
                  </a:lnTo>
                  <a:lnTo>
                    <a:pt x="93" y="30"/>
                  </a:lnTo>
                  <a:lnTo>
                    <a:pt x="96" y="47"/>
                  </a:lnTo>
                  <a:lnTo>
                    <a:pt x="91" y="66"/>
                  </a:lnTo>
                  <a:lnTo>
                    <a:pt x="82" y="82"/>
                  </a:lnTo>
                  <a:lnTo>
                    <a:pt x="66" y="93"/>
                  </a:lnTo>
                  <a:lnTo>
                    <a:pt x="47" y="96"/>
                  </a:lnTo>
                  <a:lnTo>
                    <a:pt x="28" y="93"/>
                  </a:lnTo>
                  <a:lnTo>
                    <a:pt x="14" y="82"/>
                  </a:lnTo>
                  <a:lnTo>
                    <a:pt x="4" y="66"/>
                  </a:lnTo>
                  <a:lnTo>
                    <a:pt x="0" y="47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100"/>
            <p:cNvSpPr>
              <a:spLocks/>
            </p:cNvSpPr>
            <p:nvPr/>
          </p:nvSpPr>
          <p:spPr bwMode="auto">
            <a:xfrm>
              <a:off x="4103" y="995"/>
              <a:ext cx="23" cy="23"/>
            </a:xfrm>
            <a:custGeom>
              <a:avLst/>
              <a:gdLst>
                <a:gd name="T0" fmla="*/ 22 w 45"/>
                <a:gd name="T1" fmla="*/ 0 h 45"/>
                <a:gd name="T2" fmla="*/ 29 w 45"/>
                <a:gd name="T3" fmla="*/ 2 h 45"/>
                <a:gd name="T4" fmla="*/ 36 w 45"/>
                <a:gd name="T5" fmla="*/ 5 h 45"/>
                <a:gd name="T6" fmla="*/ 42 w 45"/>
                <a:gd name="T7" fmla="*/ 9 h 45"/>
                <a:gd name="T8" fmla="*/ 45 w 45"/>
                <a:gd name="T9" fmla="*/ 16 h 45"/>
                <a:gd name="T10" fmla="*/ 45 w 45"/>
                <a:gd name="T11" fmla="*/ 23 h 45"/>
                <a:gd name="T12" fmla="*/ 45 w 45"/>
                <a:gd name="T13" fmla="*/ 30 h 45"/>
                <a:gd name="T14" fmla="*/ 42 w 45"/>
                <a:gd name="T15" fmla="*/ 36 h 45"/>
                <a:gd name="T16" fmla="*/ 36 w 45"/>
                <a:gd name="T17" fmla="*/ 42 h 45"/>
                <a:gd name="T18" fmla="*/ 29 w 45"/>
                <a:gd name="T19" fmla="*/ 45 h 45"/>
                <a:gd name="T20" fmla="*/ 22 w 45"/>
                <a:gd name="T21" fmla="*/ 45 h 45"/>
                <a:gd name="T22" fmla="*/ 15 w 45"/>
                <a:gd name="T23" fmla="*/ 45 h 45"/>
                <a:gd name="T24" fmla="*/ 8 w 45"/>
                <a:gd name="T25" fmla="*/ 42 h 45"/>
                <a:gd name="T26" fmla="*/ 3 w 45"/>
                <a:gd name="T27" fmla="*/ 36 h 45"/>
                <a:gd name="T28" fmla="*/ 1 w 45"/>
                <a:gd name="T29" fmla="*/ 30 h 45"/>
                <a:gd name="T30" fmla="*/ 0 w 45"/>
                <a:gd name="T31" fmla="*/ 23 h 45"/>
                <a:gd name="T32" fmla="*/ 1 w 45"/>
                <a:gd name="T33" fmla="*/ 16 h 45"/>
                <a:gd name="T34" fmla="*/ 5 w 45"/>
                <a:gd name="T35" fmla="*/ 9 h 45"/>
                <a:gd name="T36" fmla="*/ 8 w 45"/>
                <a:gd name="T37" fmla="*/ 3 h 45"/>
                <a:gd name="T38" fmla="*/ 15 w 45"/>
                <a:gd name="T39" fmla="*/ 2 h 45"/>
                <a:gd name="T40" fmla="*/ 22 w 45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lnTo>
                    <a:pt x="29" y="2"/>
                  </a:lnTo>
                  <a:lnTo>
                    <a:pt x="36" y="5"/>
                  </a:lnTo>
                  <a:lnTo>
                    <a:pt x="42" y="9"/>
                  </a:lnTo>
                  <a:lnTo>
                    <a:pt x="45" y="16"/>
                  </a:lnTo>
                  <a:lnTo>
                    <a:pt x="45" y="23"/>
                  </a:lnTo>
                  <a:lnTo>
                    <a:pt x="45" y="30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8" y="42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1" y="16"/>
                  </a:lnTo>
                  <a:lnTo>
                    <a:pt x="5" y="9"/>
                  </a:lnTo>
                  <a:lnTo>
                    <a:pt x="8" y="3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101"/>
            <p:cNvSpPr>
              <a:spLocks noEditPoints="1"/>
            </p:cNvSpPr>
            <p:nvPr/>
          </p:nvSpPr>
          <p:spPr bwMode="auto">
            <a:xfrm>
              <a:off x="4097" y="989"/>
              <a:ext cx="35" cy="35"/>
            </a:xfrm>
            <a:custGeom>
              <a:avLst/>
              <a:gdLst>
                <a:gd name="T0" fmla="*/ 34 w 69"/>
                <a:gd name="T1" fmla="*/ 12 h 69"/>
                <a:gd name="T2" fmla="*/ 27 w 69"/>
                <a:gd name="T3" fmla="*/ 14 h 69"/>
                <a:gd name="T4" fmla="*/ 20 w 69"/>
                <a:gd name="T5" fmla="*/ 15 h 69"/>
                <a:gd name="T6" fmla="*/ 17 w 69"/>
                <a:gd name="T7" fmla="*/ 21 h 69"/>
                <a:gd name="T8" fmla="*/ 13 w 69"/>
                <a:gd name="T9" fmla="*/ 28 h 69"/>
                <a:gd name="T10" fmla="*/ 12 w 69"/>
                <a:gd name="T11" fmla="*/ 35 h 69"/>
                <a:gd name="T12" fmla="*/ 13 w 69"/>
                <a:gd name="T13" fmla="*/ 42 h 69"/>
                <a:gd name="T14" fmla="*/ 15 w 69"/>
                <a:gd name="T15" fmla="*/ 48 h 69"/>
                <a:gd name="T16" fmla="*/ 20 w 69"/>
                <a:gd name="T17" fmla="*/ 54 h 69"/>
                <a:gd name="T18" fmla="*/ 27 w 69"/>
                <a:gd name="T19" fmla="*/ 57 h 69"/>
                <a:gd name="T20" fmla="*/ 34 w 69"/>
                <a:gd name="T21" fmla="*/ 57 h 69"/>
                <a:gd name="T22" fmla="*/ 41 w 69"/>
                <a:gd name="T23" fmla="*/ 57 h 69"/>
                <a:gd name="T24" fmla="*/ 48 w 69"/>
                <a:gd name="T25" fmla="*/ 54 h 69"/>
                <a:gd name="T26" fmla="*/ 54 w 69"/>
                <a:gd name="T27" fmla="*/ 48 h 69"/>
                <a:gd name="T28" fmla="*/ 57 w 69"/>
                <a:gd name="T29" fmla="*/ 42 h 69"/>
                <a:gd name="T30" fmla="*/ 57 w 69"/>
                <a:gd name="T31" fmla="*/ 35 h 69"/>
                <a:gd name="T32" fmla="*/ 57 w 69"/>
                <a:gd name="T33" fmla="*/ 28 h 69"/>
                <a:gd name="T34" fmla="*/ 54 w 69"/>
                <a:gd name="T35" fmla="*/ 21 h 69"/>
                <a:gd name="T36" fmla="*/ 48 w 69"/>
                <a:gd name="T37" fmla="*/ 17 h 69"/>
                <a:gd name="T38" fmla="*/ 41 w 69"/>
                <a:gd name="T39" fmla="*/ 14 h 69"/>
                <a:gd name="T40" fmla="*/ 34 w 69"/>
                <a:gd name="T41" fmla="*/ 12 h 69"/>
                <a:gd name="T42" fmla="*/ 34 w 69"/>
                <a:gd name="T43" fmla="*/ 0 h 69"/>
                <a:gd name="T44" fmla="*/ 52 w 69"/>
                <a:gd name="T45" fmla="*/ 5 h 69"/>
                <a:gd name="T46" fmla="*/ 64 w 69"/>
                <a:gd name="T47" fmla="*/ 17 h 69"/>
                <a:gd name="T48" fmla="*/ 69 w 69"/>
                <a:gd name="T49" fmla="*/ 35 h 69"/>
                <a:gd name="T50" fmla="*/ 64 w 69"/>
                <a:gd name="T51" fmla="*/ 52 h 69"/>
                <a:gd name="T52" fmla="*/ 52 w 69"/>
                <a:gd name="T53" fmla="*/ 64 h 69"/>
                <a:gd name="T54" fmla="*/ 34 w 69"/>
                <a:gd name="T55" fmla="*/ 69 h 69"/>
                <a:gd name="T56" fmla="*/ 17 w 69"/>
                <a:gd name="T57" fmla="*/ 64 h 69"/>
                <a:gd name="T58" fmla="*/ 5 w 69"/>
                <a:gd name="T59" fmla="*/ 52 h 69"/>
                <a:gd name="T60" fmla="*/ 0 w 69"/>
                <a:gd name="T61" fmla="*/ 35 h 69"/>
                <a:gd name="T62" fmla="*/ 5 w 69"/>
                <a:gd name="T63" fmla="*/ 17 h 69"/>
                <a:gd name="T64" fmla="*/ 17 w 69"/>
                <a:gd name="T65" fmla="*/ 5 h 69"/>
                <a:gd name="T66" fmla="*/ 34 w 69"/>
                <a:gd name="T6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9">
                  <a:moveTo>
                    <a:pt x="34" y="12"/>
                  </a:moveTo>
                  <a:lnTo>
                    <a:pt x="27" y="14"/>
                  </a:lnTo>
                  <a:lnTo>
                    <a:pt x="20" y="15"/>
                  </a:lnTo>
                  <a:lnTo>
                    <a:pt x="17" y="21"/>
                  </a:lnTo>
                  <a:lnTo>
                    <a:pt x="13" y="28"/>
                  </a:lnTo>
                  <a:lnTo>
                    <a:pt x="12" y="35"/>
                  </a:lnTo>
                  <a:lnTo>
                    <a:pt x="13" y="42"/>
                  </a:lnTo>
                  <a:lnTo>
                    <a:pt x="15" y="48"/>
                  </a:lnTo>
                  <a:lnTo>
                    <a:pt x="20" y="54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7" y="35"/>
                  </a:lnTo>
                  <a:lnTo>
                    <a:pt x="57" y="28"/>
                  </a:lnTo>
                  <a:lnTo>
                    <a:pt x="54" y="21"/>
                  </a:lnTo>
                  <a:lnTo>
                    <a:pt x="48" y="17"/>
                  </a:lnTo>
                  <a:lnTo>
                    <a:pt x="41" y="14"/>
                  </a:lnTo>
                  <a:lnTo>
                    <a:pt x="34" y="12"/>
                  </a:lnTo>
                  <a:close/>
                  <a:moveTo>
                    <a:pt x="34" y="0"/>
                  </a:moveTo>
                  <a:lnTo>
                    <a:pt x="52" y="5"/>
                  </a:lnTo>
                  <a:lnTo>
                    <a:pt x="64" y="17"/>
                  </a:lnTo>
                  <a:lnTo>
                    <a:pt x="69" y="35"/>
                  </a:lnTo>
                  <a:lnTo>
                    <a:pt x="64" y="52"/>
                  </a:lnTo>
                  <a:lnTo>
                    <a:pt x="52" y="64"/>
                  </a:lnTo>
                  <a:lnTo>
                    <a:pt x="34" y="69"/>
                  </a:lnTo>
                  <a:lnTo>
                    <a:pt x="17" y="64"/>
                  </a:lnTo>
                  <a:lnTo>
                    <a:pt x="5" y="52"/>
                  </a:lnTo>
                  <a:lnTo>
                    <a:pt x="0" y="35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102"/>
            <p:cNvSpPr>
              <a:spLocks/>
            </p:cNvSpPr>
            <p:nvPr/>
          </p:nvSpPr>
          <p:spPr bwMode="auto">
            <a:xfrm>
              <a:off x="3264" y="2648"/>
              <a:ext cx="33" cy="33"/>
            </a:xfrm>
            <a:custGeom>
              <a:avLst/>
              <a:gdLst>
                <a:gd name="T0" fmla="*/ 33 w 66"/>
                <a:gd name="T1" fmla="*/ 0 h 67"/>
                <a:gd name="T2" fmla="*/ 50 w 66"/>
                <a:gd name="T3" fmla="*/ 4 h 67"/>
                <a:gd name="T4" fmla="*/ 62 w 66"/>
                <a:gd name="T5" fmla="*/ 16 h 67"/>
                <a:gd name="T6" fmla="*/ 66 w 66"/>
                <a:gd name="T7" fmla="*/ 34 h 67"/>
                <a:gd name="T8" fmla="*/ 62 w 66"/>
                <a:gd name="T9" fmla="*/ 49 h 67"/>
                <a:gd name="T10" fmla="*/ 50 w 66"/>
                <a:gd name="T11" fmla="*/ 61 h 67"/>
                <a:gd name="T12" fmla="*/ 33 w 66"/>
                <a:gd name="T13" fmla="*/ 67 h 67"/>
                <a:gd name="T14" fmla="*/ 15 w 66"/>
                <a:gd name="T15" fmla="*/ 61 h 67"/>
                <a:gd name="T16" fmla="*/ 5 w 66"/>
                <a:gd name="T17" fmla="*/ 49 h 67"/>
                <a:gd name="T18" fmla="*/ 0 w 66"/>
                <a:gd name="T19" fmla="*/ 34 h 67"/>
                <a:gd name="T20" fmla="*/ 5 w 66"/>
                <a:gd name="T21" fmla="*/ 16 h 67"/>
                <a:gd name="T22" fmla="*/ 17 w 66"/>
                <a:gd name="T23" fmla="*/ 4 h 67"/>
                <a:gd name="T24" fmla="*/ 33 w 66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50" y="4"/>
                  </a:lnTo>
                  <a:lnTo>
                    <a:pt x="62" y="16"/>
                  </a:lnTo>
                  <a:lnTo>
                    <a:pt x="66" y="34"/>
                  </a:lnTo>
                  <a:lnTo>
                    <a:pt x="62" y="49"/>
                  </a:lnTo>
                  <a:lnTo>
                    <a:pt x="50" y="61"/>
                  </a:lnTo>
                  <a:lnTo>
                    <a:pt x="33" y="67"/>
                  </a:lnTo>
                  <a:lnTo>
                    <a:pt x="15" y="61"/>
                  </a:lnTo>
                  <a:lnTo>
                    <a:pt x="5" y="49"/>
                  </a:lnTo>
                  <a:lnTo>
                    <a:pt x="0" y="34"/>
                  </a:lnTo>
                  <a:lnTo>
                    <a:pt x="5" y="16"/>
                  </a:lnTo>
                  <a:lnTo>
                    <a:pt x="17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103"/>
            <p:cNvSpPr>
              <a:spLocks noEditPoints="1"/>
            </p:cNvSpPr>
            <p:nvPr/>
          </p:nvSpPr>
          <p:spPr bwMode="auto">
            <a:xfrm>
              <a:off x="3259" y="2642"/>
              <a:ext cx="44" cy="45"/>
            </a:xfrm>
            <a:custGeom>
              <a:avLst/>
              <a:gdLst>
                <a:gd name="T0" fmla="*/ 44 w 89"/>
                <a:gd name="T1" fmla="*/ 12 h 89"/>
                <a:gd name="T2" fmla="*/ 28 w 89"/>
                <a:gd name="T3" fmla="*/ 16 h 89"/>
                <a:gd name="T4" fmla="*/ 16 w 89"/>
                <a:gd name="T5" fmla="*/ 28 h 89"/>
                <a:gd name="T6" fmla="*/ 11 w 89"/>
                <a:gd name="T7" fmla="*/ 46 h 89"/>
                <a:gd name="T8" fmla="*/ 16 w 89"/>
                <a:gd name="T9" fmla="*/ 61 h 89"/>
                <a:gd name="T10" fmla="*/ 26 w 89"/>
                <a:gd name="T11" fmla="*/ 73 h 89"/>
                <a:gd name="T12" fmla="*/ 44 w 89"/>
                <a:gd name="T13" fmla="*/ 79 h 89"/>
                <a:gd name="T14" fmla="*/ 61 w 89"/>
                <a:gd name="T15" fmla="*/ 73 h 89"/>
                <a:gd name="T16" fmla="*/ 73 w 89"/>
                <a:gd name="T17" fmla="*/ 61 h 89"/>
                <a:gd name="T18" fmla="*/ 77 w 89"/>
                <a:gd name="T19" fmla="*/ 46 h 89"/>
                <a:gd name="T20" fmla="*/ 73 w 89"/>
                <a:gd name="T21" fmla="*/ 28 h 89"/>
                <a:gd name="T22" fmla="*/ 61 w 89"/>
                <a:gd name="T23" fmla="*/ 16 h 89"/>
                <a:gd name="T24" fmla="*/ 44 w 89"/>
                <a:gd name="T25" fmla="*/ 12 h 89"/>
                <a:gd name="T26" fmla="*/ 44 w 89"/>
                <a:gd name="T27" fmla="*/ 0 h 89"/>
                <a:gd name="T28" fmla="*/ 61 w 89"/>
                <a:gd name="T29" fmla="*/ 4 h 89"/>
                <a:gd name="T30" fmla="*/ 75 w 89"/>
                <a:gd name="T31" fmla="*/ 14 h 89"/>
                <a:gd name="T32" fmla="*/ 86 w 89"/>
                <a:gd name="T33" fmla="*/ 28 h 89"/>
                <a:gd name="T34" fmla="*/ 89 w 89"/>
                <a:gd name="T35" fmla="*/ 46 h 89"/>
                <a:gd name="T36" fmla="*/ 86 w 89"/>
                <a:gd name="T37" fmla="*/ 63 h 89"/>
                <a:gd name="T38" fmla="*/ 75 w 89"/>
                <a:gd name="T39" fmla="*/ 77 h 89"/>
                <a:gd name="T40" fmla="*/ 61 w 89"/>
                <a:gd name="T41" fmla="*/ 86 h 89"/>
                <a:gd name="T42" fmla="*/ 44 w 89"/>
                <a:gd name="T43" fmla="*/ 89 h 89"/>
                <a:gd name="T44" fmla="*/ 26 w 89"/>
                <a:gd name="T45" fmla="*/ 86 h 89"/>
                <a:gd name="T46" fmla="*/ 12 w 89"/>
                <a:gd name="T47" fmla="*/ 77 h 89"/>
                <a:gd name="T48" fmla="*/ 4 w 89"/>
                <a:gd name="T49" fmla="*/ 63 h 89"/>
                <a:gd name="T50" fmla="*/ 0 w 89"/>
                <a:gd name="T51" fmla="*/ 46 h 89"/>
                <a:gd name="T52" fmla="*/ 4 w 89"/>
                <a:gd name="T53" fmla="*/ 28 h 89"/>
                <a:gd name="T54" fmla="*/ 12 w 89"/>
                <a:gd name="T55" fmla="*/ 14 h 89"/>
                <a:gd name="T56" fmla="*/ 26 w 89"/>
                <a:gd name="T57" fmla="*/ 4 h 89"/>
                <a:gd name="T58" fmla="*/ 44 w 89"/>
                <a:gd name="T5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9">
                  <a:moveTo>
                    <a:pt x="44" y="12"/>
                  </a:moveTo>
                  <a:lnTo>
                    <a:pt x="28" y="16"/>
                  </a:lnTo>
                  <a:lnTo>
                    <a:pt x="16" y="28"/>
                  </a:lnTo>
                  <a:lnTo>
                    <a:pt x="11" y="46"/>
                  </a:lnTo>
                  <a:lnTo>
                    <a:pt x="16" y="61"/>
                  </a:lnTo>
                  <a:lnTo>
                    <a:pt x="26" y="73"/>
                  </a:lnTo>
                  <a:lnTo>
                    <a:pt x="44" y="79"/>
                  </a:lnTo>
                  <a:lnTo>
                    <a:pt x="61" y="73"/>
                  </a:lnTo>
                  <a:lnTo>
                    <a:pt x="73" y="61"/>
                  </a:lnTo>
                  <a:lnTo>
                    <a:pt x="77" y="46"/>
                  </a:lnTo>
                  <a:lnTo>
                    <a:pt x="73" y="28"/>
                  </a:lnTo>
                  <a:lnTo>
                    <a:pt x="61" y="16"/>
                  </a:lnTo>
                  <a:lnTo>
                    <a:pt x="44" y="12"/>
                  </a:lnTo>
                  <a:close/>
                  <a:moveTo>
                    <a:pt x="44" y="0"/>
                  </a:moveTo>
                  <a:lnTo>
                    <a:pt x="61" y="4"/>
                  </a:lnTo>
                  <a:lnTo>
                    <a:pt x="75" y="14"/>
                  </a:lnTo>
                  <a:lnTo>
                    <a:pt x="86" y="28"/>
                  </a:lnTo>
                  <a:lnTo>
                    <a:pt x="89" y="46"/>
                  </a:lnTo>
                  <a:lnTo>
                    <a:pt x="86" y="63"/>
                  </a:lnTo>
                  <a:lnTo>
                    <a:pt x="75" y="77"/>
                  </a:lnTo>
                  <a:lnTo>
                    <a:pt x="61" y="86"/>
                  </a:lnTo>
                  <a:lnTo>
                    <a:pt x="44" y="89"/>
                  </a:lnTo>
                  <a:lnTo>
                    <a:pt x="26" y="86"/>
                  </a:lnTo>
                  <a:lnTo>
                    <a:pt x="12" y="77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4" y="28"/>
                  </a:lnTo>
                  <a:lnTo>
                    <a:pt x="12" y="14"/>
                  </a:lnTo>
                  <a:lnTo>
                    <a:pt x="2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104"/>
            <p:cNvSpPr>
              <a:spLocks/>
            </p:cNvSpPr>
            <p:nvPr/>
          </p:nvSpPr>
          <p:spPr bwMode="auto">
            <a:xfrm>
              <a:off x="3520" y="3305"/>
              <a:ext cx="29" cy="28"/>
            </a:xfrm>
            <a:custGeom>
              <a:avLst/>
              <a:gdLst>
                <a:gd name="T0" fmla="*/ 28 w 57"/>
                <a:gd name="T1" fmla="*/ 0 h 58"/>
                <a:gd name="T2" fmla="*/ 43 w 57"/>
                <a:gd name="T3" fmla="*/ 5 h 58"/>
                <a:gd name="T4" fmla="*/ 52 w 57"/>
                <a:gd name="T5" fmla="*/ 16 h 58"/>
                <a:gd name="T6" fmla="*/ 57 w 57"/>
                <a:gd name="T7" fmla="*/ 30 h 58"/>
                <a:gd name="T8" fmla="*/ 52 w 57"/>
                <a:gd name="T9" fmla="*/ 44 h 58"/>
                <a:gd name="T10" fmla="*/ 42 w 57"/>
                <a:gd name="T11" fmla="*/ 54 h 58"/>
                <a:gd name="T12" fmla="*/ 28 w 57"/>
                <a:gd name="T13" fmla="*/ 58 h 58"/>
                <a:gd name="T14" fmla="*/ 14 w 57"/>
                <a:gd name="T15" fmla="*/ 54 h 58"/>
                <a:gd name="T16" fmla="*/ 3 w 57"/>
                <a:gd name="T17" fmla="*/ 44 h 58"/>
                <a:gd name="T18" fmla="*/ 0 w 57"/>
                <a:gd name="T19" fmla="*/ 30 h 58"/>
                <a:gd name="T20" fmla="*/ 3 w 57"/>
                <a:gd name="T21" fmla="*/ 14 h 58"/>
                <a:gd name="T22" fmla="*/ 14 w 57"/>
                <a:gd name="T23" fmla="*/ 5 h 58"/>
                <a:gd name="T24" fmla="*/ 28 w 57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8">
                  <a:moveTo>
                    <a:pt x="28" y="0"/>
                  </a:moveTo>
                  <a:lnTo>
                    <a:pt x="43" y="5"/>
                  </a:lnTo>
                  <a:lnTo>
                    <a:pt x="52" y="16"/>
                  </a:lnTo>
                  <a:lnTo>
                    <a:pt x="57" y="30"/>
                  </a:lnTo>
                  <a:lnTo>
                    <a:pt x="52" y="44"/>
                  </a:lnTo>
                  <a:lnTo>
                    <a:pt x="42" y="54"/>
                  </a:lnTo>
                  <a:lnTo>
                    <a:pt x="28" y="58"/>
                  </a:lnTo>
                  <a:lnTo>
                    <a:pt x="14" y="54"/>
                  </a:lnTo>
                  <a:lnTo>
                    <a:pt x="3" y="44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105"/>
            <p:cNvSpPr>
              <a:spLocks noEditPoints="1"/>
            </p:cNvSpPr>
            <p:nvPr/>
          </p:nvSpPr>
          <p:spPr bwMode="auto">
            <a:xfrm>
              <a:off x="3514" y="3299"/>
              <a:ext cx="40" cy="40"/>
            </a:xfrm>
            <a:custGeom>
              <a:avLst/>
              <a:gdLst>
                <a:gd name="T0" fmla="*/ 40 w 80"/>
                <a:gd name="T1" fmla="*/ 10 h 78"/>
                <a:gd name="T2" fmla="*/ 26 w 80"/>
                <a:gd name="T3" fmla="*/ 15 h 78"/>
                <a:gd name="T4" fmla="*/ 15 w 80"/>
                <a:gd name="T5" fmla="*/ 24 h 78"/>
                <a:gd name="T6" fmla="*/ 12 w 80"/>
                <a:gd name="T7" fmla="*/ 40 h 78"/>
                <a:gd name="T8" fmla="*/ 15 w 80"/>
                <a:gd name="T9" fmla="*/ 54 h 78"/>
                <a:gd name="T10" fmla="*/ 26 w 80"/>
                <a:gd name="T11" fmla="*/ 64 h 78"/>
                <a:gd name="T12" fmla="*/ 40 w 80"/>
                <a:gd name="T13" fmla="*/ 68 h 78"/>
                <a:gd name="T14" fmla="*/ 54 w 80"/>
                <a:gd name="T15" fmla="*/ 64 h 78"/>
                <a:gd name="T16" fmla="*/ 64 w 80"/>
                <a:gd name="T17" fmla="*/ 54 h 78"/>
                <a:gd name="T18" fmla="*/ 69 w 80"/>
                <a:gd name="T19" fmla="*/ 40 h 78"/>
                <a:gd name="T20" fmla="*/ 64 w 80"/>
                <a:gd name="T21" fmla="*/ 26 h 78"/>
                <a:gd name="T22" fmla="*/ 55 w 80"/>
                <a:gd name="T23" fmla="*/ 15 h 78"/>
                <a:gd name="T24" fmla="*/ 40 w 80"/>
                <a:gd name="T25" fmla="*/ 10 h 78"/>
                <a:gd name="T26" fmla="*/ 40 w 80"/>
                <a:gd name="T27" fmla="*/ 0 h 78"/>
                <a:gd name="T28" fmla="*/ 55 w 80"/>
                <a:gd name="T29" fmla="*/ 3 h 78"/>
                <a:gd name="T30" fmla="*/ 68 w 80"/>
                <a:gd name="T31" fmla="*/ 12 h 78"/>
                <a:gd name="T32" fmla="*/ 76 w 80"/>
                <a:gd name="T33" fmla="*/ 24 h 78"/>
                <a:gd name="T34" fmla="*/ 80 w 80"/>
                <a:gd name="T35" fmla="*/ 40 h 78"/>
                <a:gd name="T36" fmla="*/ 76 w 80"/>
                <a:gd name="T37" fmla="*/ 56 h 78"/>
                <a:gd name="T38" fmla="*/ 68 w 80"/>
                <a:gd name="T39" fmla="*/ 68 h 78"/>
                <a:gd name="T40" fmla="*/ 55 w 80"/>
                <a:gd name="T41" fmla="*/ 77 h 78"/>
                <a:gd name="T42" fmla="*/ 40 w 80"/>
                <a:gd name="T43" fmla="*/ 78 h 78"/>
                <a:gd name="T44" fmla="*/ 24 w 80"/>
                <a:gd name="T45" fmla="*/ 77 h 78"/>
                <a:gd name="T46" fmla="*/ 12 w 80"/>
                <a:gd name="T47" fmla="*/ 68 h 78"/>
                <a:gd name="T48" fmla="*/ 3 w 80"/>
                <a:gd name="T49" fmla="*/ 54 h 78"/>
                <a:gd name="T50" fmla="*/ 0 w 80"/>
                <a:gd name="T51" fmla="*/ 40 h 78"/>
                <a:gd name="T52" fmla="*/ 3 w 80"/>
                <a:gd name="T53" fmla="*/ 24 h 78"/>
                <a:gd name="T54" fmla="*/ 12 w 80"/>
                <a:gd name="T55" fmla="*/ 10 h 78"/>
                <a:gd name="T56" fmla="*/ 24 w 80"/>
                <a:gd name="T57" fmla="*/ 3 h 78"/>
                <a:gd name="T58" fmla="*/ 40 w 80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78">
                  <a:moveTo>
                    <a:pt x="40" y="10"/>
                  </a:moveTo>
                  <a:lnTo>
                    <a:pt x="26" y="15"/>
                  </a:lnTo>
                  <a:lnTo>
                    <a:pt x="15" y="24"/>
                  </a:lnTo>
                  <a:lnTo>
                    <a:pt x="12" y="40"/>
                  </a:lnTo>
                  <a:lnTo>
                    <a:pt x="15" y="54"/>
                  </a:lnTo>
                  <a:lnTo>
                    <a:pt x="26" y="64"/>
                  </a:lnTo>
                  <a:lnTo>
                    <a:pt x="40" y="68"/>
                  </a:lnTo>
                  <a:lnTo>
                    <a:pt x="54" y="64"/>
                  </a:lnTo>
                  <a:lnTo>
                    <a:pt x="64" y="54"/>
                  </a:lnTo>
                  <a:lnTo>
                    <a:pt x="69" y="40"/>
                  </a:lnTo>
                  <a:lnTo>
                    <a:pt x="64" y="26"/>
                  </a:lnTo>
                  <a:lnTo>
                    <a:pt x="55" y="15"/>
                  </a:lnTo>
                  <a:lnTo>
                    <a:pt x="40" y="10"/>
                  </a:lnTo>
                  <a:close/>
                  <a:moveTo>
                    <a:pt x="40" y="0"/>
                  </a:moveTo>
                  <a:lnTo>
                    <a:pt x="55" y="3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80" y="40"/>
                  </a:lnTo>
                  <a:lnTo>
                    <a:pt x="76" y="56"/>
                  </a:lnTo>
                  <a:lnTo>
                    <a:pt x="68" y="68"/>
                  </a:lnTo>
                  <a:lnTo>
                    <a:pt x="55" y="77"/>
                  </a:lnTo>
                  <a:lnTo>
                    <a:pt x="40" y="78"/>
                  </a:lnTo>
                  <a:lnTo>
                    <a:pt x="24" y="77"/>
                  </a:lnTo>
                  <a:lnTo>
                    <a:pt x="12" y="68"/>
                  </a:lnTo>
                  <a:lnTo>
                    <a:pt x="3" y="54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0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106"/>
            <p:cNvSpPr>
              <a:spLocks/>
            </p:cNvSpPr>
            <p:nvPr/>
          </p:nvSpPr>
          <p:spPr bwMode="auto">
            <a:xfrm>
              <a:off x="3691" y="3363"/>
              <a:ext cx="38" cy="37"/>
            </a:xfrm>
            <a:custGeom>
              <a:avLst/>
              <a:gdLst>
                <a:gd name="T0" fmla="*/ 38 w 75"/>
                <a:gd name="T1" fmla="*/ 0 h 74"/>
                <a:gd name="T2" fmla="*/ 56 w 75"/>
                <a:gd name="T3" fmla="*/ 5 h 74"/>
                <a:gd name="T4" fmla="*/ 70 w 75"/>
                <a:gd name="T5" fmla="*/ 18 h 74"/>
                <a:gd name="T6" fmla="*/ 75 w 75"/>
                <a:gd name="T7" fmla="*/ 37 h 74"/>
                <a:gd name="T8" fmla="*/ 70 w 75"/>
                <a:gd name="T9" fmla="*/ 56 h 74"/>
                <a:gd name="T10" fmla="*/ 56 w 75"/>
                <a:gd name="T11" fmla="*/ 68 h 74"/>
                <a:gd name="T12" fmla="*/ 37 w 75"/>
                <a:gd name="T13" fmla="*/ 74 h 74"/>
                <a:gd name="T14" fmla="*/ 19 w 75"/>
                <a:gd name="T15" fmla="*/ 68 h 74"/>
                <a:gd name="T16" fmla="*/ 5 w 75"/>
                <a:gd name="T17" fmla="*/ 56 h 74"/>
                <a:gd name="T18" fmla="*/ 0 w 75"/>
                <a:gd name="T19" fmla="*/ 37 h 74"/>
                <a:gd name="T20" fmla="*/ 5 w 75"/>
                <a:gd name="T21" fmla="*/ 18 h 74"/>
                <a:gd name="T22" fmla="*/ 19 w 75"/>
                <a:gd name="T23" fmla="*/ 5 h 74"/>
                <a:gd name="T24" fmla="*/ 38 w 75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4">
                  <a:moveTo>
                    <a:pt x="38" y="0"/>
                  </a:moveTo>
                  <a:lnTo>
                    <a:pt x="56" y="5"/>
                  </a:lnTo>
                  <a:lnTo>
                    <a:pt x="70" y="18"/>
                  </a:lnTo>
                  <a:lnTo>
                    <a:pt x="75" y="37"/>
                  </a:lnTo>
                  <a:lnTo>
                    <a:pt x="70" y="56"/>
                  </a:lnTo>
                  <a:lnTo>
                    <a:pt x="56" y="68"/>
                  </a:lnTo>
                  <a:lnTo>
                    <a:pt x="37" y="74"/>
                  </a:lnTo>
                  <a:lnTo>
                    <a:pt x="19" y="68"/>
                  </a:lnTo>
                  <a:lnTo>
                    <a:pt x="5" y="56"/>
                  </a:lnTo>
                  <a:lnTo>
                    <a:pt x="0" y="37"/>
                  </a:lnTo>
                  <a:lnTo>
                    <a:pt x="5" y="18"/>
                  </a:lnTo>
                  <a:lnTo>
                    <a:pt x="19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107"/>
            <p:cNvSpPr>
              <a:spLocks noEditPoints="1"/>
            </p:cNvSpPr>
            <p:nvPr/>
          </p:nvSpPr>
          <p:spPr bwMode="auto">
            <a:xfrm>
              <a:off x="3686" y="3357"/>
              <a:ext cx="48" cy="49"/>
            </a:xfrm>
            <a:custGeom>
              <a:avLst/>
              <a:gdLst>
                <a:gd name="T0" fmla="*/ 49 w 96"/>
                <a:gd name="T1" fmla="*/ 12 h 98"/>
                <a:gd name="T2" fmla="*/ 30 w 96"/>
                <a:gd name="T3" fmla="*/ 17 h 98"/>
                <a:gd name="T4" fmla="*/ 16 w 96"/>
                <a:gd name="T5" fmla="*/ 30 h 98"/>
                <a:gd name="T6" fmla="*/ 11 w 96"/>
                <a:gd name="T7" fmla="*/ 49 h 98"/>
                <a:gd name="T8" fmla="*/ 16 w 96"/>
                <a:gd name="T9" fmla="*/ 68 h 98"/>
                <a:gd name="T10" fmla="*/ 30 w 96"/>
                <a:gd name="T11" fmla="*/ 80 h 98"/>
                <a:gd name="T12" fmla="*/ 48 w 96"/>
                <a:gd name="T13" fmla="*/ 86 h 98"/>
                <a:gd name="T14" fmla="*/ 67 w 96"/>
                <a:gd name="T15" fmla="*/ 80 h 98"/>
                <a:gd name="T16" fmla="*/ 81 w 96"/>
                <a:gd name="T17" fmla="*/ 68 h 98"/>
                <a:gd name="T18" fmla="*/ 86 w 96"/>
                <a:gd name="T19" fmla="*/ 49 h 98"/>
                <a:gd name="T20" fmla="*/ 81 w 96"/>
                <a:gd name="T21" fmla="*/ 30 h 98"/>
                <a:gd name="T22" fmla="*/ 67 w 96"/>
                <a:gd name="T23" fmla="*/ 17 h 98"/>
                <a:gd name="T24" fmla="*/ 49 w 96"/>
                <a:gd name="T25" fmla="*/ 12 h 98"/>
                <a:gd name="T26" fmla="*/ 49 w 96"/>
                <a:gd name="T27" fmla="*/ 0 h 98"/>
                <a:gd name="T28" fmla="*/ 67 w 96"/>
                <a:gd name="T29" fmla="*/ 5 h 98"/>
                <a:gd name="T30" fmla="*/ 82 w 96"/>
                <a:gd name="T31" fmla="*/ 16 h 98"/>
                <a:gd name="T32" fmla="*/ 93 w 96"/>
                <a:gd name="T33" fmla="*/ 30 h 98"/>
                <a:gd name="T34" fmla="*/ 96 w 96"/>
                <a:gd name="T35" fmla="*/ 49 h 98"/>
                <a:gd name="T36" fmla="*/ 93 w 96"/>
                <a:gd name="T37" fmla="*/ 68 h 98"/>
                <a:gd name="T38" fmla="*/ 82 w 96"/>
                <a:gd name="T39" fmla="*/ 84 h 98"/>
                <a:gd name="T40" fmla="*/ 67 w 96"/>
                <a:gd name="T41" fmla="*/ 94 h 98"/>
                <a:gd name="T42" fmla="*/ 48 w 96"/>
                <a:gd name="T43" fmla="*/ 98 h 98"/>
                <a:gd name="T44" fmla="*/ 30 w 96"/>
                <a:gd name="T45" fmla="*/ 92 h 98"/>
                <a:gd name="T46" fmla="*/ 14 w 96"/>
                <a:gd name="T47" fmla="*/ 84 h 98"/>
                <a:gd name="T48" fmla="*/ 4 w 96"/>
                <a:gd name="T49" fmla="*/ 68 h 98"/>
                <a:gd name="T50" fmla="*/ 0 w 96"/>
                <a:gd name="T51" fmla="*/ 49 h 98"/>
                <a:gd name="T52" fmla="*/ 4 w 96"/>
                <a:gd name="T53" fmla="*/ 30 h 98"/>
                <a:gd name="T54" fmla="*/ 14 w 96"/>
                <a:gd name="T55" fmla="*/ 14 h 98"/>
                <a:gd name="T56" fmla="*/ 30 w 96"/>
                <a:gd name="T57" fmla="*/ 5 h 98"/>
                <a:gd name="T58" fmla="*/ 49 w 9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98">
                  <a:moveTo>
                    <a:pt x="49" y="12"/>
                  </a:moveTo>
                  <a:lnTo>
                    <a:pt x="30" y="17"/>
                  </a:lnTo>
                  <a:lnTo>
                    <a:pt x="16" y="30"/>
                  </a:lnTo>
                  <a:lnTo>
                    <a:pt x="11" y="49"/>
                  </a:lnTo>
                  <a:lnTo>
                    <a:pt x="16" y="68"/>
                  </a:lnTo>
                  <a:lnTo>
                    <a:pt x="30" y="80"/>
                  </a:lnTo>
                  <a:lnTo>
                    <a:pt x="48" y="86"/>
                  </a:lnTo>
                  <a:lnTo>
                    <a:pt x="67" y="80"/>
                  </a:lnTo>
                  <a:lnTo>
                    <a:pt x="81" y="68"/>
                  </a:lnTo>
                  <a:lnTo>
                    <a:pt x="86" y="49"/>
                  </a:lnTo>
                  <a:lnTo>
                    <a:pt x="81" y="30"/>
                  </a:lnTo>
                  <a:lnTo>
                    <a:pt x="67" y="17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7" y="5"/>
                  </a:lnTo>
                  <a:lnTo>
                    <a:pt x="82" y="16"/>
                  </a:lnTo>
                  <a:lnTo>
                    <a:pt x="93" y="30"/>
                  </a:lnTo>
                  <a:lnTo>
                    <a:pt x="96" y="49"/>
                  </a:lnTo>
                  <a:lnTo>
                    <a:pt x="93" y="68"/>
                  </a:lnTo>
                  <a:lnTo>
                    <a:pt x="82" y="84"/>
                  </a:lnTo>
                  <a:lnTo>
                    <a:pt x="67" y="94"/>
                  </a:lnTo>
                  <a:lnTo>
                    <a:pt x="48" y="98"/>
                  </a:lnTo>
                  <a:lnTo>
                    <a:pt x="30" y="92"/>
                  </a:lnTo>
                  <a:lnTo>
                    <a:pt x="14" y="84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108"/>
            <p:cNvSpPr>
              <a:spLocks/>
            </p:cNvSpPr>
            <p:nvPr/>
          </p:nvSpPr>
          <p:spPr bwMode="auto">
            <a:xfrm>
              <a:off x="3783" y="3009"/>
              <a:ext cx="21" cy="21"/>
            </a:xfrm>
            <a:custGeom>
              <a:avLst/>
              <a:gdLst>
                <a:gd name="T0" fmla="*/ 21 w 42"/>
                <a:gd name="T1" fmla="*/ 0 h 42"/>
                <a:gd name="T2" fmla="*/ 28 w 42"/>
                <a:gd name="T3" fmla="*/ 2 h 42"/>
                <a:gd name="T4" fmla="*/ 33 w 42"/>
                <a:gd name="T5" fmla="*/ 4 h 42"/>
                <a:gd name="T6" fmla="*/ 37 w 42"/>
                <a:gd name="T7" fmla="*/ 9 h 42"/>
                <a:gd name="T8" fmla="*/ 40 w 42"/>
                <a:gd name="T9" fmla="*/ 14 h 42"/>
                <a:gd name="T10" fmla="*/ 42 w 42"/>
                <a:gd name="T11" fmla="*/ 21 h 42"/>
                <a:gd name="T12" fmla="*/ 40 w 42"/>
                <a:gd name="T13" fmla="*/ 28 h 42"/>
                <a:gd name="T14" fmla="*/ 37 w 42"/>
                <a:gd name="T15" fmla="*/ 34 h 42"/>
                <a:gd name="T16" fmla="*/ 33 w 42"/>
                <a:gd name="T17" fmla="*/ 37 h 42"/>
                <a:gd name="T18" fmla="*/ 28 w 42"/>
                <a:gd name="T19" fmla="*/ 41 h 42"/>
                <a:gd name="T20" fmla="*/ 21 w 42"/>
                <a:gd name="T21" fmla="*/ 42 h 42"/>
                <a:gd name="T22" fmla="*/ 14 w 42"/>
                <a:gd name="T23" fmla="*/ 41 h 42"/>
                <a:gd name="T24" fmla="*/ 9 w 42"/>
                <a:gd name="T25" fmla="*/ 37 h 42"/>
                <a:gd name="T26" fmla="*/ 4 w 42"/>
                <a:gd name="T27" fmla="*/ 34 h 42"/>
                <a:gd name="T28" fmla="*/ 2 w 42"/>
                <a:gd name="T29" fmla="*/ 27 h 42"/>
                <a:gd name="T30" fmla="*/ 0 w 42"/>
                <a:gd name="T31" fmla="*/ 21 h 42"/>
                <a:gd name="T32" fmla="*/ 2 w 42"/>
                <a:gd name="T33" fmla="*/ 14 h 42"/>
                <a:gd name="T34" fmla="*/ 4 w 42"/>
                <a:gd name="T35" fmla="*/ 9 h 42"/>
                <a:gd name="T36" fmla="*/ 9 w 42"/>
                <a:gd name="T37" fmla="*/ 4 h 42"/>
                <a:gd name="T38" fmla="*/ 14 w 42"/>
                <a:gd name="T39" fmla="*/ 2 h 42"/>
                <a:gd name="T40" fmla="*/ 21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8"/>
                  </a:lnTo>
                  <a:lnTo>
                    <a:pt x="37" y="34"/>
                  </a:lnTo>
                  <a:lnTo>
                    <a:pt x="33" y="37"/>
                  </a:lnTo>
                  <a:lnTo>
                    <a:pt x="28" y="41"/>
                  </a:lnTo>
                  <a:lnTo>
                    <a:pt x="21" y="42"/>
                  </a:lnTo>
                  <a:lnTo>
                    <a:pt x="14" y="41"/>
                  </a:lnTo>
                  <a:lnTo>
                    <a:pt x="9" y="37"/>
                  </a:lnTo>
                  <a:lnTo>
                    <a:pt x="4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4" y="9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109"/>
            <p:cNvSpPr>
              <a:spLocks noEditPoints="1"/>
            </p:cNvSpPr>
            <p:nvPr/>
          </p:nvSpPr>
          <p:spPr bwMode="auto">
            <a:xfrm>
              <a:off x="3778" y="3003"/>
              <a:ext cx="31" cy="32"/>
            </a:xfrm>
            <a:custGeom>
              <a:avLst/>
              <a:gdLst>
                <a:gd name="T0" fmla="*/ 31 w 63"/>
                <a:gd name="T1" fmla="*/ 12 h 65"/>
                <a:gd name="T2" fmla="*/ 24 w 63"/>
                <a:gd name="T3" fmla="*/ 14 h 65"/>
                <a:gd name="T4" fmla="*/ 19 w 63"/>
                <a:gd name="T5" fmla="*/ 16 h 65"/>
                <a:gd name="T6" fmla="*/ 14 w 63"/>
                <a:gd name="T7" fmla="*/ 21 h 65"/>
                <a:gd name="T8" fmla="*/ 12 w 63"/>
                <a:gd name="T9" fmla="*/ 26 h 65"/>
                <a:gd name="T10" fmla="*/ 10 w 63"/>
                <a:gd name="T11" fmla="*/ 33 h 65"/>
                <a:gd name="T12" fmla="*/ 12 w 63"/>
                <a:gd name="T13" fmla="*/ 39 h 65"/>
                <a:gd name="T14" fmla="*/ 14 w 63"/>
                <a:gd name="T15" fmla="*/ 46 h 65"/>
                <a:gd name="T16" fmla="*/ 19 w 63"/>
                <a:gd name="T17" fmla="*/ 49 h 65"/>
                <a:gd name="T18" fmla="*/ 24 w 63"/>
                <a:gd name="T19" fmla="*/ 53 h 65"/>
                <a:gd name="T20" fmla="*/ 31 w 63"/>
                <a:gd name="T21" fmla="*/ 54 h 65"/>
                <a:gd name="T22" fmla="*/ 38 w 63"/>
                <a:gd name="T23" fmla="*/ 53 h 65"/>
                <a:gd name="T24" fmla="*/ 43 w 63"/>
                <a:gd name="T25" fmla="*/ 49 h 65"/>
                <a:gd name="T26" fmla="*/ 47 w 63"/>
                <a:gd name="T27" fmla="*/ 46 h 65"/>
                <a:gd name="T28" fmla="*/ 50 w 63"/>
                <a:gd name="T29" fmla="*/ 40 h 65"/>
                <a:gd name="T30" fmla="*/ 52 w 63"/>
                <a:gd name="T31" fmla="*/ 33 h 65"/>
                <a:gd name="T32" fmla="*/ 50 w 63"/>
                <a:gd name="T33" fmla="*/ 26 h 65"/>
                <a:gd name="T34" fmla="*/ 47 w 63"/>
                <a:gd name="T35" fmla="*/ 21 h 65"/>
                <a:gd name="T36" fmla="*/ 43 w 63"/>
                <a:gd name="T37" fmla="*/ 16 h 65"/>
                <a:gd name="T38" fmla="*/ 38 w 63"/>
                <a:gd name="T39" fmla="*/ 14 h 65"/>
                <a:gd name="T40" fmla="*/ 31 w 63"/>
                <a:gd name="T41" fmla="*/ 12 h 65"/>
                <a:gd name="T42" fmla="*/ 31 w 63"/>
                <a:gd name="T43" fmla="*/ 0 h 65"/>
                <a:gd name="T44" fmla="*/ 47 w 63"/>
                <a:gd name="T45" fmla="*/ 5 h 65"/>
                <a:gd name="T46" fmla="*/ 59 w 63"/>
                <a:gd name="T47" fmla="*/ 18 h 65"/>
                <a:gd name="T48" fmla="*/ 63 w 63"/>
                <a:gd name="T49" fmla="*/ 33 h 65"/>
                <a:gd name="T50" fmla="*/ 59 w 63"/>
                <a:gd name="T51" fmla="*/ 49 h 65"/>
                <a:gd name="T52" fmla="*/ 47 w 63"/>
                <a:gd name="T53" fmla="*/ 61 h 65"/>
                <a:gd name="T54" fmla="*/ 31 w 63"/>
                <a:gd name="T55" fmla="*/ 65 h 65"/>
                <a:gd name="T56" fmla="*/ 15 w 63"/>
                <a:gd name="T57" fmla="*/ 61 h 65"/>
                <a:gd name="T58" fmla="*/ 3 w 63"/>
                <a:gd name="T59" fmla="*/ 49 h 65"/>
                <a:gd name="T60" fmla="*/ 0 w 63"/>
                <a:gd name="T61" fmla="*/ 33 h 65"/>
                <a:gd name="T62" fmla="*/ 3 w 63"/>
                <a:gd name="T63" fmla="*/ 16 h 65"/>
                <a:gd name="T64" fmla="*/ 15 w 63"/>
                <a:gd name="T65" fmla="*/ 5 h 65"/>
                <a:gd name="T66" fmla="*/ 31 w 63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5">
                  <a:moveTo>
                    <a:pt x="31" y="12"/>
                  </a:moveTo>
                  <a:lnTo>
                    <a:pt x="24" y="14"/>
                  </a:lnTo>
                  <a:lnTo>
                    <a:pt x="19" y="16"/>
                  </a:lnTo>
                  <a:lnTo>
                    <a:pt x="14" y="21"/>
                  </a:lnTo>
                  <a:lnTo>
                    <a:pt x="12" y="26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4" y="46"/>
                  </a:lnTo>
                  <a:lnTo>
                    <a:pt x="19" y="49"/>
                  </a:lnTo>
                  <a:lnTo>
                    <a:pt x="24" y="53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3" y="49"/>
                  </a:lnTo>
                  <a:lnTo>
                    <a:pt x="47" y="46"/>
                  </a:lnTo>
                  <a:lnTo>
                    <a:pt x="50" y="40"/>
                  </a:lnTo>
                  <a:lnTo>
                    <a:pt x="52" y="33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6"/>
                  </a:lnTo>
                  <a:lnTo>
                    <a:pt x="38" y="14"/>
                  </a:lnTo>
                  <a:lnTo>
                    <a:pt x="31" y="12"/>
                  </a:lnTo>
                  <a:close/>
                  <a:moveTo>
                    <a:pt x="31" y="0"/>
                  </a:moveTo>
                  <a:lnTo>
                    <a:pt x="47" y="5"/>
                  </a:lnTo>
                  <a:lnTo>
                    <a:pt x="59" y="18"/>
                  </a:lnTo>
                  <a:lnTo>
                    <a:pt x="63" y="33"/>
                  </a:lnTo>
                  <a:lnTo>
                    <a:pt x="59" y="49"/>
                  </a:lnTo>
                  <a:lnTo>
                    <a:pt x="47" y="61"/>
                  </a:lnTo>
                  <a:lnTo>
                    <a:pt x="31" y="65"/>
                  </a:lnTo>
                  <a:lnTo>
                    <a:pt x="15" y="61"/>
                  </a:lnTo>
                  <a:lnTo>
                    <a:pt x="3" y="49"/>
                  </a:lnTo>
                  <a:lnTo>
                    <a:pt x="0" y="33"/>
                  </a:lnTo>
                  <a:lnTo>
                    <a:pt x="3" y="16"/>
                  </a:lnTo>
                  <a:lnTo>
                    <a:pt x="1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110"/>
            <p:cNvSpPr>
              <a:spLocks/>
            </p:cNvSpPr>
            <p:nvPr/>
          </p:nvSpPr>
          <p:spPr bwMode="auto">
            <a:xfrm>
              <a:off x="4123" y="2819"/>
              <a:ext cx="40" cy="40"/>
            </a:xfrm>
            <a:custGeom>
              <a:avLst/>
              <a:gdLst>
                <a:gd name="T0" fmla="*/ 40 w 80"/>
                <a:gd name="T1" fmla="*/ 0 h 80"/>
                <a:gd name="T2" fmla="*/ 56 w 80"/>
                <a:gd name="T3" fmla="*/ 3 h 80"/>
                <a:gd name="T4" fmla="*/ 68 w 80"/>
                <a:gd name="T5" fmla="*/ 12 h 80"/>
                <a:gd name="T6" fmla="*/ 77 w 80"/>
                <a:gd name="T7" fmla="*/ 24 h 80"/>
                <a:gd name="T8" fmla="*/ 80 w 80"/>
                <a:gd name="T9" fmla="*/ 40 h 80"/>
                <a:gd name="T10" fmla="*/ 77 w 80"/>
                <a:gd name="T11" fmla="*/ 55 h 80"/>
                <a:gd name="T12" fmla="*/ 68 w 80"/>
                <a:gd name="T13" fmla="*/ 68 h 80"/>
                <a:gd name="T14" fmla="*/ 56 w 80"/>
                <a:gd name="T15" fmla="*/ 76 h 80"/>
                <a:gd name="T16" fmla="*/ 40 w 80"/>
                <a:gd name="T17" fmla="*/ 80 h 80"/>
                <a:gd name="T18" fmla="*/ 25 w 80"/>
                <a:gd name="T19" fmla="*/ 76 h 80"/>
                <a:gd name="T20" fmla="*/ 11 w 80"/>
                <a:gd name="T21" fmla="*/ 68 h 80"/>
                <a:gd name="T22" fmla="*/ 4 w 80"/>
                <a:gd name="T23" fmla="*/ 55 h 80"/>
                <a:gd name="T24" fmla="*/ 0 w 80"/>
                <a:gd name="T25" fmla="*/ 40 h 80"/>
                <a:gd name="T26" fmla="*/ 4 w 80"/>
                <a:gd name="T27" fmla="*/ 24 h 80"/>
                <a:gd name="T28" fmla="*/ 12 w 80"/>
                <a:gd name="T29" fmla="*/ 12 h 80"/>
                <a:gd name="T30" fmla="*/ 25 w 80"/>
                <a:gd name="T31" fmla="*/ 3 h 80"/>
                <a:gd name="T32" fmla="*/ 40 w 80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56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6" y="76"/>
                  </a:lnTo>
                  <a:lnTo>
                    <a:pt x="40" y="80"/>
                  </a:lnTo>
                  <a:lnTo>
                    <a:pt x="25" y="76"/>
                  </a:lnTo>
                  <a:lnTo>
                    <a:pt x="11" y="68"/>
                  </a:lnTo>
                  <a:lnTo>
                    <a:pt x="4" y="55"/>
                  </a:lnTo>
                  <a:lnTo>
                    <a:pt x="0" y="40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111"/>
            <p:cNvSpPr>
              <a:spLocks noEditPoints="1"/>
            </p:cNvSpPr>
            <p:nvPr/>
          </p:nvSpPr>
          <p:spPr bwMode="auto">
            <a:xfrm>
              <a:off x="4116" y="2814"/>
              <a:ext cx="52" cy="51"/>
            </a:xfrm>
            <a:custGeom>
              <a:avLst/>
              <a:gdLst>
                <a:gd name="T0" fmla="*/ 52 w 103"/>
                <a:gd name="T1" fmla="*/ 11 h 101"/>
                <a:gd name="T2" fmla="*/ 37 w 103"/>
                <a:gd name="T3" fmla="*/ 14 h 101"/>
                <a:gd name="T4" fmla="*/ 24 w 103"/>
                <a:gd name="T5" fmla="*/ 23 h 101"/>
                <a:gd name="T6" fmla="*/ 16 w 103"/>
                <a:gd name="T7" fmla="*/ 35 h 101"/>
                <a:gd name="T8" fmla="*/ 12 w 103"/>
                <a:gd name="T9" fmla="*/ 51 h 101"/>
                <a:gd name="T10" fmla="*/ 16 w 103"/>
                <a:gd name="T11" fmla="*/ 66 h 101"/>
                <a:gd name="T12" fmla="*/ 23 w 103"/>
                <a:gd name="T13" fmla="*/ 79 h 101"/>
                <a:gd name="T14" fmla="*/ 37 w 103"/>
                <a:gd name="T15" fmla="*/ 87 h 101"/>
                <a:gd name="T16" fmla="*/ 52 w 103"/>
                <a:gd name="T17" fmla="*/ 91 h 101"/>
                <a:gd name="T18" fmla="*/ 68 w 103"/>
                <a:gd name="T19" fmla="*/ 87 h 101"/>
                <a:gd name="T20" fmla="*/ 80 w 103"/>
                <a:gd name="T21" fmla="*/ 79 h 101"/>
                <a:gd name="T22" fmla="*/ 89 w 103"/>
                <a:gd name="T23" fmla="*/ 66 h 101"/>
                <a:gd name="T24" fmla="*/ 92 w 103"/>
                <a:gd name="T25" fmla="*/ 51 h 101"/>
                <a:gd name="T26" fmla="*/ 89 w 103"/>
                <a:gd name="T27" fmla="*/ 35 h 101"/>
                <a:gd name="T28" fmla="*/ 80 w 103"/>
                <a:gd name="T29" fmla="*/ 23 h 101"/>
                <a:gd name="T30" fmla="*/ 68 w 103"/>
                <a:gd name="T31" fmla="*/ 14 h 101"/>
                <a:gd name="T32" fmla="*/ 52 w 103"/>
                <a:gd name="T33" fmla="*/ 11 h 101"/>
                <a:gd name="T34" fmla="*/ 52 w 103"/>
                <a:gd name="T35" fmla="*/ 0 h 101"/>
                <a:gd name="T36" fmla="*/ 71 w 103"/>
                <a:gd name="T37" fmla="*/ 4 h 101"/>
                <a:gd name="T38" fmla="*/ 89 w 103"/>
                <a:gd name="T39" fmla="*/ 14 h 101"/>
                <a:gd name="T40" fmla="*/ 99 w 103"/>
                <a:gd name="T41" fmla="*/ 32 h 101"/>
                <a:gd name="T42" fmla="*/ 103 w 103"/>
                <a:gd name="T43" fmla="*/ 51 h 101"/>
                <a:gd name="T44" fmla="*/ 99 w 103"/>
                <a:gd name="T45" fmla="*/ 72 h 101"/>
                <a:gd name="T46" fmla="*/ 87 w 103"/>
                <a:gd name="T47" fmla="*/ 87 h 101"/>
                <a:gd name="T48" fmla="*/ 71 w 103"/>
                <a:gd name="T49" fmla="*/ 98 h 101"/>
                <a:gd name="T50" fmla="*/ 52 w 103"/>
                <a:gd name="T51" fmla="*/ 101 h 101"/>
                <a:gd name="T52" fmla="*/ 31 w 103"/>
                <a:gd name="T53" fmla="*/ 98 h 101"/>
                <a:gd name="T54" fmla="*/ 16 w 103"/>
                <a:gd name="T55" fmla="*/ 87 h 101"/>
                <a:gd name="T56" fmla="*/ 5 w 103"/>
                <a:gd name="T57" fmla="*/ 70 h 101"/>
                <a:gd name="T58" fmla="*/ 0 w 103"/>
                <a:gd name="T59" fmla="*/ 51 h 101"/>
                <a:gd name="T60" fmla="*/ 5 w 103"/>
                <a:gd name="T61" fmla="*/ 30 h 101"/>
                <a:gd name="T62" fmla="*/ 16 w 103"/>
                <a:gd name="T63" fmla="*/ 14 h 101"/>
                <a:gd name="T64" fmla="*/ 33 w 103"/>
                <a:gd name="T65" fmla="*/ 4 h 101"/>
                <a:gd name="T66" fmla="*/ 52 w 103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1">
                  <a:moveTo>
                    <a:pt x="52" y="11"/>
                  </a:moveTo>
                  <a:lnTo>
                    <a:pt x="37" y="14"/>
                  </a:lnTo>
                  <a:lnTo>
                    <a:pt x="24" y="23"/>
                  </a:lnTo>
                  <a:lnTo>
                    <a:pt x="16" y="35"/>
                  </a:lnTo>
                  <a:lnTo>
                    <a:pt x="12" y="51"/>
                  </a:lnTo>
                  <a:lnTo>
                    <a:pt x="16" y="66"/>
                  </a:lnTo>
                  <a:lnTo>
                    <a:pt x="23" y="79"/>
                  </a:lnTo>
                  <a:lnTo>
                    <a:pt x="37" y="87"/>
                  </a:lnTo>
                  <a:lnTo>
                    <a:pt x="52" y="91"/>
                  </a:lnTo>
                  <a:lnTo>
                    <a:pt x="68" y="87"/>
                  </a:lnTo>
                  <a:lnTo>
                    <a:pt x="80" y="79"/>
                  </a:lnTo>
                  <a:lnTo>
                    <a:pt x="89" y="66"/>
                  </a:lnTo>
                  <a:lnTo>
                    <a:pt x="92" y="51"/>
                  </a:lnTo>
                  <a:lnTo>
                    <a:pt x="89" y="35"/>
                  </a:lnTo>
                  <a:lnTo>
                    <a:pt x="80" y="23"/>
                  </a:lnTo>
                  <a:lnTo>
                    <a:pt x="68" y="14"/>
                  </a:lnTo>
                  <a:lnTo>
                    <a:pt x="52" y="11"/>
                  </a:lnTo>
                  <a:close/>
                  <a:moveTo>
                    <a:pt x="52" y="0"/>
                  </a:moveTo>
                  <a:lnTo>
                    <a:pt x="71" y="4"/>
                  </a:lnTo>
                  <a:lnTo>
                    <a:pt x="89" y="14"/>
                  </a:lnTo>
                  <a:lnTo>
                    <a:pt x="99" y="32"/>
                  </a:lnTo>
                  <a:lnTo>
                    <a:pt x="103" y="51"/>
                  </a:lnTo>
                  <a:lnTo>
                    <a:pt x="99" y="72"/>
                  </a:lnTo>
                  <a:lnTo>
                    <a:pt x="87" y="87"/>
                  </a:lnTo>
                  <a:lnTo>
                    <a:pt x="71" y="98"/>
                  </a:lnTo>
                  <a:lnTo>
                    <a:pt x="52" y="101"/>
                  </a:lnTo>
                  <a:lnTo>
                    <a:pt x="31" y="98"/>
                  </a:lnTo>
                  <a:lnTo>
                    <a:pt x="16" y="87"/>
                  </a:lnTo>
                  <a:lnTo>
                    <a:pt x="5" y="70"/>
                  </a:lnTo>
                  <a:lnTo>
                    <a:pt x="0" y="51"/>
                  </a:lnTo>
                  <a:lnTo>
                    <a:pt x="5" y="30"/>
                  </a:lnTo>
                  <a:lnTo>
                    <a:pt x="16" y="14"/>
                  </a:lnTo>
                  <a:lnTo>
                    <a:pt x="33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112"/>
            <p:cNvSpPr>
              <a:spLocks/>
            </p:cNvSpPr>
            <p:nvPr/>
          </p:nvSpPr>
          <p:spPr bwMode="auto">
            <a:xfrm>
              <a:off x="1703" y="3190"/>
              <a:ext cx="17" cy="17"/>
            </a:xfrm>
            <a:custGeom>
              <a:avLst/>
              <a:gdLst>
                <a:gd name="T0" fmla="*/ 15 w 33"/>
                <a:gd name="T1" fmla="*/ 0 h 33"/>
                <a:gd name="T2" fmla="*/ 22 w 33"/>
                <a:gd name="T3" fmla="*/ 0 h 33"/>
                <a:gd name="T4" fmla="*/ 28 w 33"/>
                <a:gd name="T5" fmla="*/ 3 h 33"/>
                <a:gd name="T6" fmla="*/ 31 w 33"/>
                <a:gd name="T7" fmla="*/ 8 h 33"/>
                <a:gd name="T8" fmla="*/ 33 w 33"/>
                <a:gd name="T9" fmla="*/ 15 h 33"/>
                <a:gd name="T10" fmla="*/ 31 w 33"/>
                <a:gd name="T11" fmla="*/ 22 h 33"/>
                <a:gd name="T12" fmla="*/ 28 w 33"/>
                <a:gd name="T13" fmla="*/ 27 h 33"/>
                <a:gd name="T14" fmla="*/ 22 w 33"/>
                <a:gd name="T15" fmla="*/ 31 h 33"/>
                <a:gd name="T16" fmla="*/ 15 w 33"/>
                <a:gd name="T17" fmla="*/ 33 h 33"/>
                <a:gd name="T18" fmla="*/ 8 w 33"/>
                <a:gd name="T19" fmla="*/ 31 h 33"/>
                <a:gd name="T20" fmla="*/ 3 w 33"/>
                <a:gd name="T21" fmla="*/ 27 h 33"/>
                <a:gd name="T22" fmla="*/ 0 w 33"/>
                <a:gd name="T23" fmla="*/ 22 h 33"/>
                <a:gd name="T24" fmla="*/ 0 w 33"/>
                <a:gd name="T25" fmla="*/ 15 h 33"/>
                <a:gd name="T26" fmla="*/ 0 w 33"/>
                <a:gd name="T27" fmla="*/ 8 h 33"/>
                <a:gd name="T28" fmla="*/ 3 w 33"/>
                <a:gd name="T29" fmla="*/ 3 h 33"/>
                <a:gd name="T30" fmla="*/ 8 w 33"/>
                <a:gd name="T31" fmla="*/ 0 h 33"/>
                <a:gd name="T32" fmla="*/ 15 w 33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15" y="0"/>
                  </a:moveTo>
                  <a:lnTo>
                    <a:pt x="22" y="0"/>
                  </a:lnTo>
                  <a:lnTo>
                    <a:pt x="28" y="3"/>
                  </a:lnTo>
                  <a:lnTo>
                    <a:pt x="31" y="8"/>
                  </a:lnTo>
                  <a:lnTo>
                    <a:pt x="33" y="15"/>
                  </a:lnTo>
                  <a:lnTo>
                    <a:pt x="31" y="22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5" y="33"/>
                  </a:lnTo>
                  <a:lnTo>
                    <a:pt x="8" y="31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113"/>
            <p:cNvSpPr>
              <a:spLocks noEditPoints="1"/>
            </p:cNvSpPr>
            <p:nvPr/>
          </p:nvSpPr>
          <p:spPr bwMode="auto">
            <a:xfrm>
              <a:off x="1697" y="3184"/>
              <a:ext cx="28" cy="28"/>
            </a:xfrm>
            <a:custGeom>
              <a:avLst/>
              <a:gdLst>
                <a:gd name="T0" fmla="*/ 27 w 55"/>
                <a:gd name="T1" fmla="*/ 13 h 56"/>
                <a:gd name="T2" fmla="*/ 20 w 55"/>
                <a:gd name="T3" fmla="*/ 13 h 56"/>
                <a:gd name="T4" fmla="*/ 15 w 55"/>
                <a:gd name="T5" fmla="*/ 16 h 56"/>
                <a:gd name="T6" fmla="*/ 12 w 55"/>
                <a:gd name="T7" fmla="*/ 21 h 56"/>
                <a:gd name="T8" fmla="*/ 12 w 55"/>
                <a:gd name="T9" fmla="*/ 28 h 56"/>
                <a:gd name="T10" fmla="*/ 12 w 55"/>
                <a:gd name="T11" fmla="*/ 35 h 56"/>
                <a:gd name="T12" fmla="*/ 15 w 55"/>
                <a:gd name="T13" fmla="*/ 40 h 56"/>
                <a:gd name="T14" fmla="*/ 20 w 55"/>
                <a:gd name="T15" fmla="*/ 44 h 56"/>
                <a:gd name="T16" fmla="*/ 27 w 55"/>
                <a:gd name="T17" fmla="*/ 46 h 56"/>
                <a:gd name="T18" fmla="*/ 34 w 55"/>
                <a:gd name="T19" fmla="*/ 44 h 56"/>
                <a:gd name="T20" fmla="*/ 40 w 55"/>
                <a:gd name="T21" fmla="*/ 40 h 56"/>
                <a:gd name="T22" fmla="*/ 43 w 55"/>
                <a:gd name="T23" fmla="*/ 35 h 56"/>
                <a:gd name="T24" fmla="*/ 45 w 55"/>
                <a:gd name="T25" fmla="*/ 28 h 56"/>
                <a:gd name="T26" fmla="*/ 43 w 55"/>
                <a:gd name="T27" fmla="*/ 21 h 56"/>
                <a:gd name="T28" fmla="*/ 40 w 55"/>
                <a:gd name="T29" fmla="*/ 16 h 56"/>
                <a:gd name="T30" fmla="*/ 34 w 55"/>
                <a:gd name="T31" fmla="*/ 13 h 56"/>
                <a:gd name="T32" fmla="*/ 27 w 55"/>
                <a:gd name="T33" fmla="*/ 13 h 56"/>
                <a:gd name="T34" fmla="*/ 27 w 55"/>
                <a:gd name="T35" fmla="*/ 0 h 56"/>
                <a:gd name="T36" fmla="*/ 34 w 55"/>
                <a:gd name="T37" fmla="*/ 2 h 56"/>
                <a:gd name="T38" fmla="*/ 41 w 55"/>
                <a:gd name="T39" fmla="*/ 4 h 56"/>
                <a:gd name="T40" fmla="*/ 47 w 55"/>
                <a:gd name="T41" fmla="*/ 9 h 56"/>
                <a:gd name="T42" fmla="*/ 52 w 55"/>
                <a:gd name="T43" fmla="*/ 14 h 56"/>
                <a:gd name="T44" fmla="*/ 54 w 55"/>
                <a:gd name="T45" fmla="*/ 21 h 56"/>
                <a:gd name="T46" fmla="*/ 55 w 55"/>
                <a:gd name="T47" fmla="*/ 28 h 56"/>
                <a:gd name="T48" fmla="*/ 54 w 55"/>
                <a:gd name="T49" fmla="*/ 35 h 56"/>
                <a:gd name="T50" fmla="*/ 52 w 55"/>
                <a:gd name="T51" fmla="*/ 42 h 56"/>
                <a:gd name="T52" fmla="*/ 47 w 55"/>
                <a:gd name="T53" fmla="*/ 47 h 56"/>
                <a:gd name="T54" fmla="*/ 41 w 55"/>
                <a:gd name="T55" fmla="*/ 53 h 56"/>
                <a:gd name="T56" fmla="*/ 34 w 55"/>
                <a:gd name="T57" fmla="*/ 54 h 56"/>
                <a:gd name="T58" fmla="*/ 27 w 55"/>
                <a:gd name="T59" fmla="*/ 56 h 56"/>
                <a:gd name="T60" fmla="*/ 20 w 55"/>
                <a:gd name="T61" fmla="*/ 54 h 56"/>
                <a:gd name="T62" fmla="*/ 13 w 55"/>
                <a:gd name="T63" fmla="*/ 53 h 56"/>
                <a:gd name="T64" fmla="*/ 8 w 55"/>
                <a:gd name="T65" fmla="*/ 47 h 56"/>
                <a:gd name="T66" fmla="*/ 3 w 55"/>
                <a:gd name="T67" fmla="*/ 42 h 56"/>
                <a:gd name="T68" fmla="*/ 1 w 55"/>
                <a:gd name="T69" fmla="*/ 35 h 56"/>
                <a:gd name="T70" fmla="*/ 0 w 55"/>
                <a:gd name="T71" fmla="*/ 28 h 56"/>
                <a:gd name="T72" fmla="*/ 1 w 55"/>
                <a:gd name="T73" fmla="*/ 21 h 56"/>
                <a:gd name="T74" fmla="*/ 3 w 55"/>
                <a:gd name="T75" fmla="*/ 14 h 56"/>
                <a:gd name="T76" fmla="*/ 8 w 55"/>
                <a:gd name="T77" fmla="*/ 9 h 56"/>
                <a:gd name="T78" fmla="*/ 13 w 55"/>
                <a:gd name="T79" fmla="*/ 4 h 56"/>
                <a:gd name="T80" fmla="*/ 20 w 55"/>
                <a:gd name="T81" fmla="*/ 2 h 56"/>
                <a:gd name="T82" fmla="*/ 27 w 55"/>
                <a:gd name="T8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56">
                  <a:moveTo>
                    <a:pt x="27" y="13"/>
                  </a:moveTo>
                  <a:lnTo>
                    <a:pt x="20" y="13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12" y="28"/>
                  </a:lnTo>
                  <a:lnTo>
                    <a:pt x="12" y="35"/>
                  </a:lnTo>
                  <a:lnTo>
                    <a:pt x="15" y="40"/>
                  </a:lnTo>
                  <a:lnTo>
                    <a:pt x="20" y="44"/>
                  </a:lnTo>
                  <a:lnTo>
                    <a:pt x="27" y="46"/>
                  </a:lnTo>
                  <a:lnTo>
                    <a:pt x="34" y="44"/>
                  </a:lnTo>
                  <a:lnTo>
                    <a:pt x="40" y="40"/>
                  </a:lnTo>
                  <a:lnTo>
                    <a:pt x="43" y="35"/>
                  </a:lnTo>
                  <a:lnTo>
                    <a:pt x="45" y="28"/>
                  </a:lnTo>
                  <a:lnTo>
                    <a:pt x="43" y="21"/>
                  </a:lnTo>
                  <a:lnTo>
                    <a:pt x="40" y="16"/>
                  </a:lnTo>
                  <a:lnTo>
                    <a:pt x="34" y="13"/>
                  </a:lnTo>
                  <a:lnTo>
                    <a:pt x="27" y="13"/>
                  </a:lnTo>
                  <a:close/>
                  <a:moveTo>
                    <a:pt x="27" y="0"/>
                  </a:moveTo>
                  <a:lnTo>
                    <a:pt x="34" y="2"/>
                  </a:lnTo>
                  <a:lnTo>
                    <a:pt x="41" y="4"/>
                  </a:lnTo>
                  <a:lnTo>
                    <a:pt x="47" y="9"/>
                  </a:lnTo>
                  <a:lnTo>
                    <a:pt x="52" y="14"/>
                  </a:lnTo>
                  <a:lnTo>
                    <a:pt x="54" y="21"/>
                  </a:lnTo>
                  <a:lnTo>
                    <a:pt x="55" y="28"/>
                  </a:lnTo>
                  <a:lnTo>
                    <a:pt x="54" y="35"/>
                  </a:lnTo>
                  <a:lnTo>
                    <a:pt x="52" y="42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4" y="54"/>
                  </a:lnTo>
                  <a:lnTo>
                    <a:pt x="27" y="56"/>
                  </a:lnTo>
                  <a:lnTo>
                    <a:pt x="20" y="54"/>
                  </a:lnTo>
                  <a:lnTo>
                    <a:pt x="13" y="53"/>
                  </a:lnTo>
                  <a:lnTo>
                    <a:pt x="8" y="47"/>
                  </a:lnTo>
                  <a:lnTo>
                    <a:pt x="3" y="42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114"/>
            <p:cNvSpPr>
              <a:spLocks/>
            </p:cNvSpPr>
            <p:nvPr/>
          </p:nvSpPr>
          <p:spPr bwMode="auto">
            <a:xfrm>
              <a:off x="2097" y="2951"/>
              <a:ext cx="27" cy="26"/>
            </a:xfrm>
            <a:custGeom>
              <a:avLst/>
              <a:gdLst>
                <a:gd name="T0" fmla="*/ 28 w 54"/>
                <a:gd name="T1" fmla="*/ 0 h 53"/>
                <a:gd name="T2" fmla="*/ 35 w 54"/>
                <a:gd name="T3" fmla="*/ 0 h 53"/>
                <a:gd name="T4" fmla="*/ 40 w 54"/>
                <a:gd name="T5" fmla="*/ 4 h 53"/>
                <a:gd name="T6" fmla="*/ 45 w 54"/>
                <a:gd name="T7" fmla="*/ 7 h 53"/>
                <a:gd name="T8" fmla="*/ 51 w 54"/>
                <a:gd name="T9" fmla="*/ 14 h 53"/>
                <a:gd name="T10" fmla="*/ 52 w 54"/>
                <a:gd name="T11" fmla="*/ 19 h 53"/>
                <a:gd name="T12" fmla="*/ 54 w 54"/>
                <a:gd name="T13" fmla="*/ 26 h 53"/>
                <a:gd name="T14" fmla="*/ 52 w 54"/>
                <a:gd name="T15" fmla="*/ 33 h 53"/>
                <a:gd name="T16" fmla="*/ 51 w 54"/>
                <a:gd name="T17" fmla="*/ 40 h 53"/>
                <a:gd name="T18" fmla="*/ 45 w 54"/>
                <a:gd name="T19" fmla="*/ 46 h 53"/>
                <a:gd name="T20" fmla="*/ 40 w 54"/>
                <a:gd name="T21" fmla="*/ 49 h 53"/>
                <a:gd name="T22" fmla="*/ 35 w 54"/>
                <a:gd name="T23" fmla="*/ 53 h 53"/>
                <a:gd name="T24" fmla="*/ 28 w 54"/>
                <a:gd name="T25" fmla="*/ 53 h 53"/>
                <a:gd name="T26" fmla="*/ 19 w 54"/>
                <a:gd name="T27" fmla="*/ 53 h 53"/>
                <a:gd name="T28" fmla="*/ 14 w 54"/>
                <a:gd name="T29" fmla="*/ 49 h 53"/>
                <a:gd name="T30" fmla="*/ 9 w 54"/>
                <a:gd name="T31" fmla="*/ 46 h 53"/>
                <a:gd name="T32" fmla="*/ 3 w 54"/>
                <a:gd name="T33" fmla="*/ 40 h 53"/>
                <a:gd name="T34" fmla="*/ 2 w 54"/>
                <a:gd name="T35" fmla="*/ 33 h 53"/>
                <a:gd name="T36" fmla="*/ 0 w 54"/>
                <a:gd name="T37" fmla="*/ 26 h 53"/>
                <a:gd name="T38" fmla="*/ 2 w 54"/>
                <a:gd name="T39" fmla="*/ 19 h 53"/>
                <a:gd name="T40" fmla="*/ 3 w 54"/>
                <a:gd name="T41" fmla="*/ 12 h 53"/>
                <a:gd name="T42" fmla="*/ 9 w 54"/>
                <a:gd name="T43" fmla="*/ 7 h 53"/>
                <a:gd name="T44" fmla="*/ 14 w 54"/>
                <a:gd name="T45" fmla="*/ 4 h 53"/>
                <a:gd name="T46" fmla="*/ 21 w 54"/>
                <a:gd name="T47" fmla="*/ 0 h 53"/>
                <a:gd name="T48" fmla="*/ 28 w 54"/>
                <a:gd name="T4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28" y="0"/>
                  </a:moveTo>
                  <a:lnTo>
                    <a:pt x="35" y="0"/>
                  </a:lnTo>
                  <a:lnTo>
                    <a:pt x="40" y="4"/>
                  </a:lnTo>
                  <a:lnTo>
                    <a:pt x="45" y="7"/>
                  </a:lnTo>
                  <a:lnTo>
                    <a:pt x="51" y="14"/>
                  </a:lnTo>
                  <a:lnTo>
                    <a:pt x="52" y="19"/>
                  </a:lnTo>
                  <a:lnTo>
                    <a:pt x="54" y="26"/>
                  </a:lnTo>
                  <a:lnTo>
                    <a:pt x="52" y="33"/>
                  </a:lnTo>
                  <a:lnTo>
                    <a:pt x="51" y="40"/>
                  </a:lnTo>
                  <a:lnTo>
                    <a:pt x="45" y="46"/>
                  </a:lnTo>
                  <a:lnTo>
                    <a:pt x="40" y="49"/>
                  </a:lnTo>
                  <a:lnTo>
                    <a:pt x="35" y="53"/>
                  </a:lnTo>
                  <a:lnTo>
                    <a:pt x="28" y="53"/>
                  </a:lnTo>
                  <a:lnTo>
                    <a:pt x="19" y="53"/>
                  </a:lnTo>
                  <a:lnTo>
                    <a:pt x="14" y="49"/>
                  </a:lnTo>
                  <a:lnTo>
                    <a:pt x="9" y="46"/>
                  </a:lnTo>
                  <a:lnTo>
                    <a:pt x="3" y="40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3" y="12"/>
                  </a:lnTo>
                  <a:lnTo>
                    <a:pt x="9" y="7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Freeform 115"/>
            <p:cNvSpPr>
              <a:spLocks noEditPoints="1"/>
            </p:cNvSpPr>
            <p:nvPr/>
          </p:nvSpPr>
          <p:spPr bwMode="auto">
            <a:xfrm>
              <a:off x="2092" y="2945"/>
              <a:ext cx="37" cy="38"/>
            </a:xfrm>
            <a:custGeom>
              <a:avLst/>
              <a:gdLst>
                <a:gd name="T0" fmla="*/ 39 w 76"/>
                <a:gd name="T1" fmla="*/ 12 h 77"/>
                <a:gd name="T2" fmla="*/ 32 w 76"/>
                <a:gd name="T3" fmla="*/ 12 h 77"/>
                <a:gd name="T4" fmla="*/ 25 w 76"/>
                <a:gd name="T5" fmla="*/ 16 h 77"/>
                <a:gd name="T6" fmla="*/ 20 w 76"/>
                <a:gd name="T7" fmla="*/ 19 h 77"/>
                <a:gd name="T8" fmla="*/ 14 w 76"/>
                <a:gd name="T9" fmla="*/ 24 h 77"/>
                <a:gd name="T10" fmla="*/ 13 w 76"/>
                <a:gd name="T11" fmla="*/ 31 h 77"/>
                <a:gd name="T12" fmla="*/ 11 w 76"/>
                <a:gd name="T13" fmla="*/ 38 h 77"/>
                <a:gd name="T14" fmla="*/ 13 w 76"/>
                <a:gd name="T15" fmla="*/ 45 h 77"/>
                <a:gd name="T16" fmla="*/ 14 w 76"/>
                <a:gd name="T17" fmla="*/ 52 h 77"/>
                <a:gd name="T18" fmla="*/ 20 w 76"/>
                <a:gd name="T19" fmla="*/ 58 h 77"/>
                <a:gd name="T20" fmla="*/ 25 w 76"/>
                <a:gd name="T21" fmla="*/ 61 h 77"/>
                <a:gd name="T22" fmla="*/ 30 w 76"/>
                <a:gd name="T23" fmla="*/ 65 h 77"/>
                <a:gd name="T24" fmla="*/ 39 w 76"/>
                <a:gd name="T25" fmla="*/ 65 h 77"/>
                <a:gd name="T26" fmla="*/ 46 w 76"/>
                <a:gd name="T27" fmla="*/ 65 h 77"/>
                <a:gd name="T28" fmla="*/ 51 w 76"/>
                <a:gd name="T29" fmla="*/ 61 h 77"/>
                <a:gd name="T30" fmla="*/ 56 w 76"/>
                <a:gd name="T31" fmla="*/ 58 h 77"/>
                <a:gd name="T32" fmla="*/ 62 w 76"/>
                <a:gd name="T33" fmla="*/ 52 h 77"/>
                <a:gd name="T34" fmla="*/ 63 w 76"/>
                <a:gd name="T35" fmla="*/ 45 h 77"/>
                <a:gd name="T36" fmla="*/ 65 w 76"/>
                <a:gd name="T37" fmla="*/ 38 h 77"/>
                <a:gd name="T38" fmla="*/ 63 w 76"/>
                <a:gd name="T39" fmla="*/ 31 h 77"/>
                <a:gd name="T40" fmla="*/ 62 w 76"/>
                <a:gd name="T41" fmla="*/ 26 h 77"/>
                <a:gd name="T42" fmla="*/ 56 w 76"/>
                <a:gd name="T43" fmla="*/ 19 h 77"/>
                <a:gd name="T44" fmla="*/ 51 w 76"/>
                <a:gd name="T45" fmla="*/ 16 h 77"/>
                <a:gd name="T46" fmla="*/ 46 w 76"/>
                <a:gd name="T47" fmla="*/ 12 h 77"/>
                <a:gd name="T48" fmla="*/ 39 w 76"/>
                <a:gd name="T49" fmla="*/ 12 h 77"/>
                <a:gd name="T50" fmla="*/ 39 w 76"/>
                <a:gd name="T51" fmla="*/ 0 h 77"/>
                <a:gd name="T52" fmla="*/ 53 w 76"/>
                <a:gd name="T53" fmla="*/ 3 h 77"/>
                <a:gd name="T54" fmla="*/ 65 w 76"/>
                <a:gd name="T55" fmla="*/ 12 h 77"/>
                <a:gd name="T56" fmla="*/ 74 w 76"/>
                <a:gd name="T57" fmla="*/ 24 h 77"/>
                <a:gd name="T58" fmla="*/ 76 w 76"/>
                <a:gd name="T59" fmla="*/ 38 h 77"/>
                <a:gd name="T60" fmla="*/ 74 w 76"/>
                <a:gd name="T61" fmla="*/ 54 h 77"/>
                <a:gd name="T62" fmla="*/ 65 w 76"/>
                <a:gd name="T63" fmla="*/ 66 h 77"/>
                <a:gd name="T64" fmla="*/ 53 w 76"/>
                <a:gd name="T65" fmla="*/ 73 h 77"/>
                <a:gd name="T66" fmla="*/ 37 w 76"/>
                <a:gd name="T67" fmla="*/ 77 h 77"/>
                <a:gd name="T68" fmla="*/ 23 w 76"/>
                <a:gd name="T69" fmla="*/ 73 h 77"/>
                <a:gd name="T70" fmla="*/ 11 w 76"/>
                <a:gd name="T71" fmla="*/ 65 h 77"/>
                <a:gd name="T72" fmla="*/ 4 w 76"/>
                <a:gd name="T73" fmla="*/ 54 h 77"/>
                <a:gd name="T74" fmla="*/ 0 w 76"/>
                <a:gd name="T75" fmla="*/ 38 h 77"/>
                <a:gd name="T76" fmla="*/ 4 w 76"/>
                <a:gd name="T77" fmla="*/ 24 h 77"/>
                <a:gd name="T78" fmla="*/ 11 w 76"/>
                <a:gd name="T79" fmla="*/ 12 h 77"/>
                <a:gd name="T80" fmla="*/ 23 w 76"/>
                <a:gd name="T81" fmla="*/ 3 h 77"/>
                <a:gd name="T82" fmla="*/ 39 w 76"/>
                <a:gd name="T8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7">
                  <a:moveTo>
                    <a:pt x="39" y="12"/>
                  </a:moveTo>
                  <a:lnTo>
                    <a:pt x="32" y="12"/>
                  </a:lnTo>
                  <a:lnTo>
                    <a:pt x="25" y="16"/>
                  </a:lnTo>
                  <a:lnTo>
                    <a:pt x="20" y="19"/>
                  </a:lnTo>
                  <a:lnTo>
                    <a:pt x="14" y="24"/>
                  </a:lnTo>
                  <a:lnTo>
                    <a:pt x="13" y="31"/>
                  </a:lnTo>
                  <a:lnTo>
                    <a:pt x="11" y="38"/>
                  </a:lnTo>
                  <a:lnTo>
                    <a:pt x="13" y="45"/>
                  </a:lnTo>
                  <a:lnTo>
                    <a:pt x="14" y="52"/>
                  </a:lnTo>
                  <a:lnTo>
                    <a:pt x="20" y="58"/>
                  </a:lnTo>
                  <a:lnTo>
                    <a:pt x="25" y="61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6" y="65"/>
                  </a:lnTo>
                  <a:lnTo>
                    <a:pt x="51" y="61"/>
                  </a:lnTo>
                  <a:lnTo>
                    <a:pt x="56" y="58"/>
                  </a:lnTo>
                  <a:lnTo>
                    <a:pt x="62" y="52"/>
                  </a:lnTo>
                  <a:lnTo>
                    <a:pt x="63" y="45"/>
                  </a:lnTo>
                  <a:lnTo>
                    <a:pt x="65" y="38"/>
                  </a:lnTo>
                  <a:lnTo>
                    <a:pt x="63" y="31"/>
                  </a:lnTo>
                  <a:lnTo>
                    <a:pt x="62" y="26"/>
                  </a:lnTo>
                  <a:lnTo>
                    <a:pt x="56" y="19"/>
                  </a:lnTo>
                  <a:lnTo>
                    <a:pt x="51" y="16"/>
                  </a:lnTo>
                  <a:lnTo>
                    <a:pt x="46" y="12"/>
                  </a:lnTo>
                  <a:lnTo>
                    <a:pt x="39" y="12"/>
                  </a:lnTo>
                  <a:close/>
                  <a:moveTo>
                    <a:pt x="39" y="0"/>
                  </a:moveTo>
                  <a:lnTo>
                    <a:pt x="53" y="3"/>
                  </a:lnTo>
                  <a:lnTo>
                    <a:pt x="65" y="12"/>
                  </a:lnTo>
                  <a:lnTo>
                    <a:pt x="74" y="24"/>
                  </a:lnTo>
                  <a:lnTo>
                    <a:pt x="76" y="38"/>
                  </a:lnTo>
                  <a:lnTo>
                    <a:pt x="74" y="54"/>
                  </a:lnTo>
                  <a:lnTo>
                    <a:pt x="65" y="66"/>
                  </a:lnTo>
                  <a:lnTo>
                    <a:pt x="53" y="73"/>
                  </a:lnTo>
                  <a:lnTo>
                    <a:pt x="37" y="77"/>
                  </a:lnTo>
                  <a:lnTo>
                    <a:pt x="23" y="73"/>
                  </a:lnTo>
                  <a:lnTo>
                    <a:pt x="11" y="65"/>
                  </a:lnTo>
                  <a:lnTo>
                    <a:pt x="4" y="54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1" y="12"/>
                  </a:lnTo>
                  <a:lnTo>
                    <a:pt x="23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116"/>
            <p:cNvSpPr>
              <a:spLocks/>
            </p:cNvSpPr>
            <p:nvPr/>
          </p:nvSpPr>
          <p:spPr bwMode="auto">
            <a:xfrm>
              <a:off x="2882" y="2113"/>
              <a:ext cx="17" cy="16"/>
            </a:xfrm>
            <a:custGeom>
              <a:avLst/>
              <a:gdLst>
                <a:gd name="T0" fmla="*/ 17 w 33"/>
                <a:gd name="T1" fmla="*/ 0 h 32"/>
                <a:gd name="T2" fmla="*/ 23 w 33"/>
                <a:gd name="T3" fmla="*/ 2 h 32"/>
                <a:gd name="T4" fmla="*/ 28 w 33"/>
                <a:gd name="T5" fmla="*/ 5 h 32"/>
                <a:gd name="T6" fmla="*/ 31 w 33"/>
                <a:gd name="T7" fmla="*/ 11 h 32"/>
                <a:gd name="T8" fmla="*/ 33 w 33"/>
                <a:gd name="T9" fmla="*/ 16 h 32"/>
                <a:gd name="T10" fmla="*/ 31 w 33"/>
                <a:gd name="T11" fmla="*/ 23 h 32"/>
                <a:gd name="T12" fmla="*/ 28 w 33"/>
                <a:gd name="T13" fmla="*/ 28 h 32"/>
                <a:gd name="T14" fmla="*/ 23 w 33"/>
                <a:gd name="T15" fmla="*/ 32 h 32"/>
                <a:gd name="T16" fmla="*/ 16 w 33"/>
                <a:gd name="T17" fmla="*/ 32 h 32"/>
                <a:gd name="T18" fmla="*/ 10 w 33"/>
                <a:gd name="T19" fmla="*/ 32 h 32"/>
                <a:gd name="T20" fmla="*/ 5 w 33"/>
                <a:gd name="T21" fmla="*/ 28 h 32"/>
                <a:gd name="T22" fmla="*/ 2 w 33"/>
                <a:gd name="T23" fmla="*/ 23 h 32"/>
                <a:gd name="T24" fmla="*/ 0 w 33"/>
                <a:gd name="T25" fmla="*/ 16 h 32"/>
                <a:gd name="T26" fmla="*/ 2 w 33"/>
                <a:gd name="T27" fmla="*/ 9 h 32"/>
                <a:gd name="T28" fmla="*/ 5 w 33"/>
                <a:gd name="T29" fmla="*/ 5 h 32"/>
                <a:gd name="T30" fmla="*/ 10 w 33"/>
                <a:gd name="T31" fmla="*/ 2 h 32"/>
                <a:gd name="T32" fmla="*/ 17 w 33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lnTo>
                    <a:pt x="23" y="2"/>
                  </a:lnTo>
                  <a:lnTo>
                    <a:pt x="28" y="5"/>
                  </a:lnTo>
                  <a:lnTo>
                    <a:pt x="31" y="11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3" y="32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Freeform 117"/>
            <p:cNvSpPr>
              <a:spLocks noEditPoints="1"/>
            </p:cNvSpPr>
            <p:nvPr/>
          </p:nvSpPr>
          <p:spPr bwMode="auto">
            <a:xfrm>
              <a:off x="2877" y="2107"/>
              <a:ext cx="27" cy="28"/>
            </a:xfrm>
            <a:custGeom>
              <a:avLst/>
              <a:gdLst>
                <a:gd name="T0" fmla="*/ 28 w 54"/>
                <a:gd name="T1" fmla="*/ 12 h 56"/>
                <a:gd name="T2" fmla="*/ 21 w 54"/>
                <a:gd name="T3" fmla="*/ 14 h 56"/>
                <a:gd name="T4" fmla="*/ 16 w 54"/>
                <a:gd name="T5" fmla="*/ 17 h 56"/>
                <a:gd name="T6" fmla="*/ 13 w 54"/>
                <a:gd name="T7" fmla="*/ 21 h 56"/>
                <a:gd name="T8" fmla="*/ 11 w 54"/>
                <a:gd name="T9" fmla="*/ 28 h 56"/>
                <a:gd name="T10" fmla="*/ 13 w 54"/>
                <a:gd name="T11" fmla="*/ 35 h 56"/>
                <a:gd name="T12" fmla="*/ 16 w 54"/>
                <a:gd name="T13" fmla="*/ 40 h 56"/>
                <a:gd name="T14" fmla="*/ 21 w 54"/>
                <a:gd name="T15" fmla="*/ 44 h 56"/>
                <a:gd name="T16" fmla="*/ 27 w 54"/>
                <a:gd name="T17" fmla="*/ 44 h 56"/>
                <a:gd name="T18" fmla="*/ 34 w 54"/>
                <a:gd name="T19" fmla="*/ 44 h 56"/>
                <a:gd name="T20" fmla="*/ 39 w 54"/>
                <a:gd name="T21" fmla="*/ 40 h 56"/>
                <a:gd name="T22" fmla="*/ 42 w 54"/>
                <a:gd name="T23" fmla="*/ 35 h 56"/>
                <a:gd name="T24" fmla="*/ 44 w 54"/>
                <a:gd name="T25" fmla="*/ 28 h 56"/>
                <a:gd name="T26" fmla="*/ 42 w 54"/>
                <a:gd name="T27" fmla="*/ 23 h 56"/>
                <a:gd name="T28" fmla="*/ 39 w 54"/>
                <a:gd name="T29" fmla="*/ 17 h 56"/>
                <a:gd name="T30" fmla="*/ 34 w 54"/>
                <a:gd name="T31" fmla="*/ 14 h 56"/>
                <a:gd name="T32" fmla="*/ 28 w 54"/>
                <a:gd name="T33" fmla="*/ 12 h 56"/>
                <a:gd name="T34" fmla="*/ 28 w 54"/>
                <a:gd name="T35" fmla="*/ 0 h 56"/>
                <a:gd name="T36" fmla="*/ 35 w 54"/>
                <a:gd name="T37" fmla="*/ 2 h 56"/>
                <a:gd name="T38" fmla="*/ 41 w 54"/>
                <a:gd name="T39" fmla="*/ 5 h 56"/>
                <a:gd name="T40" fmla="*/ 47 w 54"/>
                <a:gd name="T41" fmla="*/ 9 h 56"/>
                <a:gd name="T42" fmla="*/ 51 w 54"/>
                <a:gd name="T43" fmla="*/ 14 h 56"/>
                <a:gd name="T44" fmla="*/ 54 w 54"/>
                <a:gd name="T45" fmla="*/ 21 h 56"/>
                <a:gd name="T46" fmla="*/ 54 w 54"/>
                <a:gd name="T47" fmla="*/ 28 h 56"/>
                <a:gd name="T48" fmla="*/ 54 w 54"/>
                <a:gd name="T49" fmla="*/ 35 h 56"/>
                <a:gd name="T50" fmla="*/ 51 w 54"/>
                <a:gd name="T51" fmla="*/ 42 h 56"/>
                <a:gd name="T52" fmla="*/ 47 w 54"/>
                <a:gd name="T53" fmla="*/ 47 h 56"/>
                <a:gd name="T54" fmla="*/ 41 w 54"/>
                <a:gd name="T55" fmla="*/ 52 h 56"/>
                <a:gd name="T56" fmla="*/ 35 w 54"/>
                <a:gd name="T57" fmla="*/ 54 h 56"/>
                <a:gd name="T58" fmla="*/ 27 w 54"/>
                <a:gd name="T59" fmla="*/ 56 h 56"/>
                <a:gd name="T60" fmla="*/ 20 w 54"/>
                <a:gd name="T61" fmla="*/ 54 h 56"/>
                <a:gd name="T62" fmla="*/ 14 w 54"/>
                <a:gd name="T63" fmla="*/ 52 h 56"/>
                <a:gd name="T64" fmla="*/ 7 w 54"/>
                <a:gd name="T65" fmla="*/ 47 h 56"/>
                <a:gd name="T66" fmla="*/ 4 w 54"/>
                <a:gd name="T67" fmla="*/ 42 h 56"/>
                <a:gd name="T68" fmla="*/ 0 w 54"/>
                <a:gd name="T69" fmla="*/ 35 h 56"/>
                <a:gd name="T70" fmla="*/ 0 w 54"/>
                <a:gd name="T71" fmla="*/ 28 h 56"/>
                <a:gd name="T72" fmla="*/ 0 w 54"/>
                <a:gd name="T73" fmla="*/ 21 h 56"/>
                <a:gd name="T74" fmla="*/ 4 w 54"/>
                <a:gd name="T75" fmla="*/ 14 h 56"/>
                <a:gd name="T76" fmla="*/ 7 w 54"/>
                <a:gd name="T77" fmla="*/ 9 h 56"/>
                <a:gd name="T78" fmla="*/ 14 w 54"/>
                <a:gd name="T79" fmla="*/ 3 h 56"/>
                <a:gd name="T80" fmla="*/ 20 w 54"/>
                <a:gd name="T81" fmla="*/ 2 h 56"/>
                <a:gd name="T82" fmla="*/ 28 w 54"/>
                <a:gd name="T8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6">
                  <a:moveTo>
                    <a:pt x="28" y="12"/>
                  </a:moveTo>
                  <a:lnTo>
                    <a:pt x="21" y="14"/>
                  </a:lnTo>
                  <a:lnTo>
                    <a:pt x="16" y="17"/>
                  </a:lnTo>
                  <a:lnTo>
                    <a:pt x="13" y="21"/>
                  </a:lnTo>
                  <a:lnTo>
                    <a:pt x="11" y="28"/>
                  </a:lnTo>
                  <a:lnTo>
                    <a:pt x="13" y="35"/>
                  </a:lnTo>
                  <a:lnTo>
                    <a:pt x="16" y="40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4"/>
                  </a:lnTo>
                  <a:lnTo>
                    <a:pt x="39" y="40"/>
                  </a:lnTo>
                  <a:lnTo>
                    <a:pt x="42" y="35"/>
                  </a:lnTo>
                  <a:lnTo>
                    <a:pt x="44" y="28"/>
                  </a:lnTo>
                  <a:lnTo>
                    <a:pt x="42" y="23"/>
                  </a:lnTo>
                  <a:lnTo>
                    <a:pt x="39" y="17"/>
                  </a:lnTo>
                  <a:lnTo>
                    <a:pt x="34" y="14"/>
                  </a:lnTo>
                  <a:lnTo>
                    <a:pt x="28" y="12"/>
                  </a:lnTo>
                  <a:close/>
                  <a:moveTo>
                    <a:pt x="28" y="0"/>
                  </a:moveTo>
                  <a:lnTo>
                    <a:pt x="35" y="2"/>
                  </a:lnTo>
                  <a:lnTo>
                    <a:pt x="41" y="5"/>
                  </a:lnTo>
                  <a:lnTo>
                    <a:pt x="47" y="9"/>
                  </a:lnTo>
                  <a:lnTo>
                    <a:pt x="51" y="14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1" y="42"/>
                  </a:lnTo>
                  <a:lnTo>
                    <a:pt x="47" y="47"/>
                  </a:lnTo>
                  <a:lnTo>
                    <a:pt x="41" y="52"/>
                  </a:lnTo>
                  <a:lnTo>
                    <a:pt x="35" y="54"/>
                  </a:lnTo>
                  <a:lnTo>
                    <a:pt x="27" y="56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7" y="47"/>
                  </a:lnTo>
                  <a:lnTo>
                    <a:pt x="4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Freeform 118"/>
            <p:cNvSpPr>
              <a:spLocks/>
            </p:cNvSpPr>
            <p:nvPr/>
          </p:nvSpPr>
          <p:spPr bwMode="auto">
            <a:xfrm>
              <a:off x="3345" y="2440"/>
              <a:ext cx="37" cy="37"/>
            </a:xfrm>
            <a:custGeom>
              <a:avLst/>
              <a:gdLst>
                <a:gd name="T0" fmla="*/ 37 w 73"/>
                <a:gd name="T1" fmla="*/ 0 h 73"/>
                <a:gd name="T2" fmla="*/ 54 w 73"/>
                <a:gd name="T3" fmla="*/ 5 h 73"/>
                <a:gd name="T4" fmla="*/ 68 w 73"/>
                <a:gd name="T5" fmla="*/ 17 h 73"/>
                <a:gd name="T6" fmla="*/ 73 w 73"/>
                <a:gd name="T7" fmla="*/ 37 h 73"/>
                <a:gd name="T8" fmla="*/ 68 w 73"/>
                <a:gd name="T9" fmla="*/ 54 h 73"/>
                <a:gd name="T10" fmla="*/ 54 w 73"/>
                <a:gd name="T11" fmla="*/ 68 h 73"/>
                <a:gd name="T12" fmla="*/ 37 w 73"/>
                <a:gd name="T13" fmla="*/ 73 h 73"/>
                <a:gd name="T14" fmla="*/ 17 w 73"/>
                <a:gd name="T15" fmla="*/ 68 h 73"/>
                <a:gd name="T16" fmla="*/ 3 w 73"/>
                <a:gd name="T17" fmla="*/ 54 h 73"/>
                <a:gd name="T18" fmla="*/ 0 w 73"/>
                <a:gd name="T19" fmla="*/ 37 h 73"/>
                <a:gd name="T20" fmla="*/ 5 w 73"/>
                <a:gd name="T21" fmla="*/ 17 h 73"/>
                <a:gd name="T22" fmla="*/ 17 w 73"/>
                <a:gd name="T23" fmla="*/ 3 h 73"/>
                <a:gd name="T24" fmla="*/ 37 w 73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lnTo>
                    <a:pt x="54" y="5"/>
                  </a:lnTo>
                  <a:lnTo>
                    <a:pt x="68" y="17"/>
                  </a:lnTo>
                  <a:lnTo>
                    <a:pt x="73" y="37"/>
                  </a:lnTo>
                  <a:lnTo>
                    <a:pt x="68" y="54"/>
                  </a:lnTo>
                  <a:lnTo>
                    <a:pt x="54" y="68"/>
                  </a:lnTo>
                  <a:lnTo>
                    <a:pt x="37" y="73"/>
                  </a:lnTo>
                  <a:lnTo>
                    <a:pt x="17" y="68"/>
                  </a:lnTo>
                  <a:lnTo>
                    <a:pt x="3" y="54"/>
                  </a:lnTo>
                  <a:lnTo>
                    <a:pt x="0" y="37"/>
                  </a:lnTo>
                  <a:lnTo>
                    <a:pt x="5" y="17"/>
                  </a:lnTo>
                  <a:lnTo>
                    <a:pt x="17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119"/>
            <p:cNvSpPr>
              <a:spLocks noEditPoints="1"/>
            </p:cNvSpPr>
            <p:nvPr/>
          </p:nvSpPr>
          <p:spPr bwMode="auto">
            <a:xfrm>
              <a:off x="3339" y="2434"/>
              <a:ext cx="48" cy="48"/>
            </a:xfrm>
            <a:custGeom>
              <a:avLst/>
              <a:gdLst>
                <a:gd name="T0" fmla="*/ 49 w 96"/>
                <a:gd name="T1" fmla="*/ 12 h 96"/>
                <a:gd name="T2" fmla="*/ 29 w 96"/>
                <a:gd name="T3" fmla="*/ 15 h 96"/>
                <a:gd name="T4" fmla="*/ 17 w 96"/>
                <a:gd name="T5" fmla="*/ 29 h 96"/>
                <a:gd name="T6" fmla="*/ 12 w 96"/>
                <a:gd name="T7" fmla="*/ 49 h 96"/>
                <a:gd name="T8" fmla="*/ 15 w 96"/>
                <a:gd name="T9" fmla="*/ 66 h 96"/>
                <a:gd name="T10" fmla="*/ 29 w 96"/>
                <a:gd name="T11" fmla="*/ 80 h 96"/>
                <a:gd name="T12" fmla="*/ 49 w 96"/>
                <a:gd name="T13" fmla="*/ 85 h 96"/>
                <a:gd name="T14" fmla="*/ 66 w 96"/>
                <a:gd name="T15" fmla="*/ 80 h 96"/>
                <a:gd name="T16" fmla="*/ 80 w 96"/>
                <a:gd name="T17" fmla="*/ 66 h 96"/>
                <a:gd name="T18" fmla="*/ 85 w 96"/>
                <a:gd name="T19" fmla="*/ 49 h 96"/>
                <a:gd name="T20" fmla="*/ 80 w 96"/>
                <a:gd name="T21" fmla="*/ 29 h 96"/>
                <a:gd name="T22" fmla="*/ 66 w 96"/>
                <a:gd name="T23" fmla="*/ 17 h 96"/>
                <a:gd name="T24" fmla="*/ 49 w 96"/>
                <a:gd name="T25" fmla="*/ 12 h 96"/>
                <a:gd name="T26" fmla="*/ 49 w 96"/>
                <a:gd name="T27" fmla="*/ 0 h 96"/>
                <a:gd name="T28" fmla="*/ 66 w 96"/>
                <a:gd name="T29" fmla="*/ 3 h 96"/>
                <a:gd name="T30" fmla="*/ 82 w 96"/>
                <a:gd name="T31" fmla="*/ 14 h 96"/>
                <a:gd name="T32" fmla="*/ 92 w 96"/>
                <a:gd name="T33" fmla="*/ 29 h 96"/>
                <a:gd name="T34" fmla="*/ 96 w 96"/>
                <a:gd name="T35" fmla="*/ 49 h 96"/>
                <a:gd name="T36" fmla="*/ 92 w 96"/>
                <a:gd name="T37" fmla="*/ 66 h 96"/>
                <a:gd name="T38" fmla="*/ 82 w 96"/>
                <a:gd name="T39" fmla="*/ 82 h 96"/>
                <a:gd name="T40" fmla="*/ 66 w 96"/>
                <a:gd name="T41" fmla="*/ 92 h 96"/>
                <a:gd name="T42" fmla="*/ 49 w 96"/>
                <a:gd name="T43" fmla="*/ 96 h 96"/>
                <a:gd name="T44" fmla="*/ 29 w 96"/>
                <a:gd name="T45" fmla="*/ 92 h 96"/>
                <a:gd name="T46" fmla="*/ 14 w 96"/>
                <a:gd name="T47" fmla="*/ 82 h 96"/>
                <a:gd name="T48" fmla="*/ 3 w 96"/>
                <a:gd name="T49" fmla="*/ 66 h 96"/>
                <a:gd name="T50" fmla="*/ 0 w 96"/>
                <a:gd name="T51" fmla="*/ 47 h 96"/>
                <a:gd name="T52" fmla="*/ 3 w 96"/>
                <a:gd name="T53" fmla="*/ 29 h 96"/>
                <a:gd name="T54" fmla="*/ 14 w 96"/>
                <a:gd name="T55" fmla="*/ 14 h 96"/>
                <a:gd name="T56" fmla="*/ 29 w 96"/>
                <a:gd name="T57" fmla="*/ 3 h 96"/>
                <a:gd name="T58" fmla="*/ 49 w 96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96">
                  <a:moveTo>
                    <a:pt x="49" y="12"/>
                  </a:moveTo>
                  <a:lnTo>
                    <a:pt x="29" y="15"/>
                  </a:lnTo>
                  <a:lnTo>
                    <a:pt x="17" y="29"/>
                  </a:lnTo>
                  <a:lnTo>
                    <a:pt x="12" y="49"/>
                  </a:lnTo>
                  <a:lnTo>
                    <a:pt x="15" y="66"/>
                  </a:lnTo>
                  <a:lnTo>
                    <a:pt x="29" y="80"/>
                  </a:lnTo>
                  <a:lnTo>
                    <a:pt x="49" y="85"/>
                  </a:lnTo>
                  <a:lnTo>
                    <a:pt x="66" y="80"/>
                  </a:lnTo>
                  <a:lnTo>
                    <a:pt x="80" y="66"/>
                  </a:lnTo>
                  <a:lnTo>
                    <a:pt x="85" y="49"/>
                  </a:lnTo>
                  <a:lnTo>
                    <a:pt x="80" y="29"/>
                  </a:lnTo>
                  <a:lnTo>
                    <a:pt x="66" y="17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6" y="3"/>
                  </a:lnTo>
                  <a:lnTo>
                    <a:pt x="82" y="14"/>
                  </a:lnTo>
                  <a:lnTo>
                    <a:pt x="92" y="29"/>
                  </a:lnTo>
                  <a:lnTo>
                    <a:pt x="96" y="49"/>
                  </a:lnTo>
                  <a:lnTo>
                    <a:pt x="92" y="66"/>
                  </a:lnTo>
                  <a:lnTo>
                    <a:pt x="82" y="82"/>
                  </a:lnTo>
                  <a:lnTo>
                    <a:pt x="66" y="92"/>
                  </a:lnTo>
                  <a:lnTo>
                    <a:pt x="49" y="96"/>
                  </a:lnTo>
                  <a:lnTo>
                    <a:pt x="29" y="92"/>
                  </a:lnTo>
                  <a:lnTo>
                    <a:pt x="14" y="82"/>
                  </a:lnTo>
                  <a:lnTo>
                    <a:pt x="3" y="66"/>
                  </a:lnTo>
                  <a:lnTo>
                    <a:pt x="0" y="47"/>
                  </a:lnTo>
                  <a:lnTo>
                    <a:pt x="3" y="29"/>
                  </a:lnTo>
                  <a:lnTo>
                    <a:pt x="14" y="14"/>
                  </a:lnTo>
                  <a:lnTo>
                    <a:pt x="29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Freeform 120"/>
            <p:cNvSpPr>
              <a:spLocks/>
            </p:cNvSpPr>
            <p:nvPr/>
          </p:nvSpPr>
          <p:spPr bwMode="auto">
            <a:xfrm>
              <a:off x="2996" y="2491"/>
              <a:ext cx="18" cy="18"/>
            </a:xfrm>
            <a:custGeom>
              <a:avLst/>
              <a:gdLst>
                <a:gd name="T0" fmla="*/ 19 w 36"/>
                <a:gd name="T1" fmla="*/ 0 h 37"/>
                <a:gd name="T2" fmla="*/ 24 w 36"/>
                <a:gd name="T3" fmla="*/ 0 h 37"/>
                <a:gd name="T4" fmla="*/ 29 w 36"/>
                <a:gd name="T5" fmla="*/ 4 h 37"/>
                <a:gd name="T6" fmla="*/ 33 w 36"/>
                <a:gd name="T7" fmla="*/ 7 h 37"/>
                <a:gd name="T8" fmla="*/ 36 w 36"/>
                <a:gd name="T9" fmla="*/ 12 h 37"/>
                <a:gd name="T10" fmla="*/ 36 w 36"/>
                <a:gd name="T11" fmla="*/ 18 h 37"/>
                <a:gd name="T12" fmla="*/ 36 w 36"/>
                <a:gd name="T13" fmla="*/ 23 h 37"/>
                <a:gd name="T14" fmla="*/ 33 w 36"/>
                <a:gd name="T15" fmla="*/ 28 h 37"/>
                <a:gd name="T16" fmla="*/ 29 w 36"/>
                <a:gd name="T17" fmla="*/ 33 h 37"/>
                <a:gd name="T18" fmla="*/ 24 w 36"/>
                <a:gd name="T19" fmla="*/ 35 h 37"/>
                <a:gd name="T20" fmla="*/ 19 w 36"/>
                <a:gd name="T21" fmla="*/ 37 h 37"/>
                <a:gd name="T22" fmla="*/ 14 w 36"/>
                <a:gd name="T23" fmla="*/ 35 h 37"/>
                <a:gd name="T24" fmla="*/ 8 w 36"/>
                <a:gd name="T25" fmla="*/ 33 h 37"/>
                <a:gd name="T26" fmla="*/ 3 w 36"/>
                <a:gd name="T27" fmla="*/ 28 h 37"/>
                <a:gd name="T28" fmla="*/ 1 w 36"/>
                <a:gd name="T29" fmla="*/ 23 h 37"/>
                <a:gd name="T30" fmla="*/ 0 w 36"/>
                <a:gd name="T31" fmla="*/ 18 h 37"/>
                <a:gd name="T32" fmla="*/ 1 w 36"/>
                <a:gd name="T33" fmla="*/ 12 h 37"/>
                <a:gd name="T34" fmla="*/ 5 w 36"/>
                <a:gd name="T35" fmla="*/ 7 h 37"/>
                <a:gd name="T36" fmla="*/ 8 w 36"/>
                <a:gd name="T37" fmla="*/ 4 h 37"/>
                <a:gd name="T38" fmla="*/ 14 w 36"/>
                <a:gd name="T39" fmla="*/ 0 h 37"/>
                <a:gd name="T40" fmla="*/ 19 w 36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7">
                  <a:moveTo>
                    <a:pt x="19" y="0"/>
                  </a:moveTo>
                  <a:lnTo>
                    <a:pt x="24" y="0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3"/>
                  </a:lnTo>
                  <a:lnTo>
                    <a:pt x="33" y="28"/>
                  </a:lnTo>
                  <a:lnTo>
                    <a:pt x="29" y="33"/>
                  </a:lnTo>
                  <a:lnTo>
                    <a:pt x="24" y="35"/>
                  </a:lnTo>
                  <a:lnTo>
                    <a:pt x="19" y="37"/>
                  </a:lnTo>
                  <a:lnTo>
                    <a:pt x="14" y="35"/>
                  </a:lnTo>
                  <a:lnTo>
                    <a:pt x="8" y="33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Freeform 121"/>
            <p:cNvSpPr>
              <a:spLocks noEditPoints="1"/>
            </p:cNvSpPr>
            <p:nvPr/>
          </p:nvSpPr>
          <p:spPr bwMode="auto">
            <a:xfrm>
              <a:off x="2991" y="2485"/>
              <a:ext cx="29" cy="30"/>
            </a:xfrm>
            <a:custGeom>
              <a:avLst/>
              <a:gdLst>
                <a:gd name="T0" fmla="*/ 30 w 60"/>
                <a:gd name="T1" fmla="*/ 12 h 59"/>
                <a:gd name="T2" fmla="*/ 25 w 60"/>
                <a:gd name="T3" fmla="*/ 12 h 59"/>
                <a:gd name="T4" fmla="*/ 19 w 60"/>
                <a:gd name="T5" fmla="*/ 16 h 59"/>
                <a:gd name="T6" fmla="*/ 16 w 60"/>
                <a:gd name="T7" fmla="*/ 19 h 59"/>
                <a:gd name="T8" fmla="*/ 12 w 60"/>
                <a:gd name="T9" fmla="*/ 24 h 59"/>
                <a:gd name="T10" fmla="*/ 11 w 60"/>
                <a:gd name="T11" fmla="*/ 30 h 59"/>
                <a:gd name="T12" fmla="*/ 12 w 60"/>
                <a:gd name="T13" fmla="*/ 35 h 59"/>
                <a:gd name="T14" fmla="*/ 14 w 60"/>
                <a:gd name="T15" fmla="*/ 40 h 59"/>
                <a:gd name="T16" fmla="*/ 19 w 60"/>
                <a:gd name="T17" fmla="*/ 45 h 59"/>
                <a:gd name="T18" fmla="*/ 25 w 60"/>
                <a:gd name="T19" fmla="*/ 47 h 59"/>
                <a:gd name="T20" fmla="*/ 30 w 60"/>
                <a:gd name="T21" fmla="*/ 49 h 59"/>
                <a:gd name="T22" fmla="*/ 35 w 60"/>
                <a:gd name="T23" fmla="*/ 47 h 59"/>
                <a:gd name="T24" fmla="*/ 40 w 60"/>
                <a:gd name="T25" fmla="*/ 45 h 59"/>
                <a:gd name="T26" fmla="*/ 44 w 60"/>
                <a:gd name="T27" fmla="*/ 40 h 59"/>
                <a:gd name="T28" fmla="*/ 47 w 60"/>
                <a:gd name="T29" fmla="*/ 35 h 59"/>
                <a:gd name="T30" fmla="*/ 47 w 60"/>
                <a:gd name="T31" fmla="*/ 30 h 59"/>
                <a:gd name="T32" fmla="*/ 47 w 60"/>
                <a:gd name="T33" fmla="*/ 24 h 59"/>
                <a:gd name="T34" fmla="*/ 44 w 60"/>
                <a:gd name="T35" fmla="*/ 19 h 59"/>
                <a:gd name="T36" fmla="*/ 40 w 60"/>
                <a:gd name="T37" fmla="*/ 16 h 59"/>
                <a:gd name="T38" fmla="*/ 35 w 60"/>
                <a:gd name="T39" fmla="*/ 12 h 59"/>
                <a:gd name="T40" fmla="*/ 30 w 60"/>
                <a:gd name="T41" fmla="*/ 12 h 59"/>
                <a:gd name="T42" fmla="*/ 30 w 60"/>
                <a:gd name="T43" fmla="*/ 0 h 59"/>
                <a:gd name="T44" fmla="*/ 46 w 60"/>
                <a:gd name="T45" fmla="*/ 5 h 59"/>
                <a:gd name="T46" fmla="*/ 56 w 60"/>
                <a:gd name="T47" fmla="*/ 16 h 59"/>
                <a:gd name="T48" fmla="*/ 60 w 60"/>
                <a:gd name="T49" fmla="*/ 30 h 59"/>
                <a:gd name="T50" fmla="*/ 56 w 60"/>
                <a:gd name="T51" fmla="*/ 45 h 59"/>
                <a:gd name="T52" fmla="*/ 44 w 60"/>
                <a:gd name="T53" fmla="*/ 56 h 59"/>
                <a:gd name="T54" fmla="*/ 30 w 60"/>
                <a:gd name="T55" fmla="*/ 59 h 59"/>
                <a:gd name="T56" fmla="*/ 14 w 60"/>
                <a:gd name="T57" fmla="*/ 56 h 59"/>
                <a:gd name="T58" fmla="*/ 4 w 60"/>
                <a:gd name="T59" fmla="*/ 45 h 59"/>
                <a:gd name="T60" fmla="*/ 0 w 60"/>
                <a:gd name="T61" fmla="*/ 30 h 59"/>
                <a:gd name="T62" fmla="*/ 4 w 60"/>
                <a:gd name="T63" fmla="*/ 14 h 59"/>
                <a:gd name="T64" fmla="*/ 14 w 60"/>
                <a:gd name="T65" fmla="*/ 3 h 59"/>
                <a:gd name="T66" fmla="*/ 30 w 60"/>
                <a:gd name="T6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59">
                  <a:moveTo>
                    <a:pt x="30" y="12"/>
                  </a:moveTo>
                  <a:lnTo>
                    <a:pt x="25" y="12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4"/>
                  </a:lnTo>
                  <a:lnTo>
                    <a:pt x="11" y="30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19" y="45"/>
                  </a:lnTo>
                  <a:lnTo>
                    <a:pt x="25" y="47"/>
                  </a:lnTo>
                  <a:lnTo>
                    <a:pt x="30" y="49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4" y="40"/>
                  </a:lnTo>
                  <a:lnTo>
                    <a:pt x="47" y="35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4" y="19"/>
                  </a:lnTo>
                  <a:lnTo>
                    <a:pt x="40" y="16"/>
                  </a:lnTo>
                  <a:lnTo>
                    <a:pt x="35" y="12"/>
                  </a:lnTo>
                  <a:lnTo>
                    <a:pt x="30" y="12"/>
                  </a:lnTo>
                  <a:close/>
                  <a:moveTo>
                    <a:pt x="30" y="0"/>
                  </a:moveTo>
                  <a:lnTo>
                    <a:pt x="46" y="5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45"/>
                  </a:lnTo>
                  <a:lnTo>
                    <a:pt x="44" y="56"/>
                  </a:lnTo>
                  <a:lnTo>
                    <a:pt x="30" y="59"/>
                  </a:lnTo>
                  <a:lnTo>
                    <a:pt x="14" y="56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Freeform 122"/>
            <p:cNvSpPr>
              <a:spLocks/>
            </p:cNvSpPr>
            <p:nvPr/>
          </p:nvSpPr>
          <p:spPr bwMode="auto">
            <a:xfrm>
              <a:off x="3010" y="2559"/>
              <a:ext cx="20" cy="21"/>
            </a:xfrm>
            <a:custGeom>
              <a:avLst/>
              <a:gdLst>
                <a:gd name="T0" fmla="*/ 21 w 40"/>
                <a:gd name="T1" fmla="*/ 0 h 42"/>
                <a:gd name="T2" fmla="*/ 26 w 40"/>
                <a:gd name="T3" fmla="*/ 2 h 42"/>
                <a:gd name="T4" fmla="*/ 33 w 40"/>
                <a:gd name="T5" fmla="*/ 6 h 42"/>
                <a:gd name="T6" fmla="*/ 36 w 40"/>
                <a:gd name="T7" fmla="*/ 9 h 42"/>
                <a:gd name="T8" fmla="*/ 40 w 40"/>
                <a:gd name="T9" fmla="*/ 14 h 42"/>
                <a:gd name="T10" fmla="*/ 40 w 40"/>
                <a:gd name="T11" fmla="*/ 21 h 42"/>
                <a:gd name="T12" fmla="*/ 40 w 40"/>
                <a:gd name="T13" fmla="*/ 28 h 42"/>
                <a:gd name="T14" fmla="*/ 36 w 40"/>
                <a:gd name="T15" fmla="*/ 33 h 42"/>
                <a:gd name="T16" fmla="*/ 31 w 40"/>
                <a:gd name="T17" fmla="*/ 39 h 42"/>
                <a:gd name="T18" fmla="*/ 26 w 40"/>
                <a:gd name="T19" fmla="*/ 40 h 42"/>
                <a:gd name="T20" fmla="*/ 19 w 40"/>
                <a:gd name="T21" fmla="*/ 42 h 42"/>
                <a:gd name="T22" fmla="*/ 14 w 40"/>
                <a:gd name="T23" fmla="*/ 40 h 42"/>
                <a:gd name="T24" fmla="*/ 7 w 40"/>
                <a:gd name="T25" fmla="*/ 39 h 42"/>
                <a:gd name="T26" fmla="*/ 3 w 40"/>
                <a:gd name="T27" fmla="*/ 33 h 42"/>
                <a:gd name="T28" fmla="*/ 0 w 40"/>
                <a:gd name="T29" fmla="*/ 28 h 42"/>
                <a:gd name="T30" fmla="*/ 0 w 40"/>
                <a:gd name="T31" fmla="*/ 21 h 42"/>
                <a:gd name="T32" fmla="*/ 0 w 40"/>
                <a:gd name="T33" fmla="*/ 14 h 42"/>
                <a:gd name="T34" fmla="*/ 3 w 40"/>
                <a:gd name="T35" fmla="*/ 9 h 42"/>
                <a:gd name="T36" fmla="*/ 8 w 40"/>
                <a:gd name="T37" fmla="*/ 6 h 42"/>
                <a:gd name="T38" fmla="*/ 14 w 40"/>
                <a:gd name="T39" fmla="*/ 2 h 42"/>
                <a:gd name="T40" fmla="*/ 21 w 40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2">
                  <a:moveTo>
                    <a:pt x="21" y="0"/>
                  </a:moveTo>
                  <a:lnTo>
                    <a:pt x="26" y="2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40" y="14"/>
                  </a:lnTo>
                  <a:lnTo>
                    <a:pt x="40" y="21"/>
                  </a:lnTo>
                  <a:lnTo>
                    <a:pt x="40" y="28"/>
                  </a:lnTo>
                  <a:lnTo>
                    <a:pt x="36" y="33"/>
                  </a:lnTo>
                  <a:lnTo>
                    <a:pt x="31" y="39"/>
                  </a:lnTo>
                  <a:lnTo>
                    <a:pt x="26" y="40"/>
                  </a:lnTo>
                  <a:lnTo>
                    <a:pt x="19" y="42"/>
                  </a:lnTo>
                  <a:lnTo>
                    <a:pt x="14" y="40"/>
                  </a:lnTo>
                  <a:lnTo>
                    <a:pt x="7" y="39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123"/>
            <p:cNvSpPr>
              <a:spLocks noEditPoints="1"/>
            </p:cNvSpPr>
            <p:nvPr/>
          </p:nvSpPr>
          <p:spPr bwMode="auto">
            <a:xfrm>
              <a:off x="3004" y="2554"/>
              <a:ext cx="32" cy="31"/>
            </a:xfrm>
            <a:custGeom>
              <a:avLst/>
              <a:gdLst>
                <a:gd name="T0" fmla="*/ 34 w 65"/>
                <a:gd name="T1" fmla="*/ 10 h 63"/>
                <a:gd name="T2" fmla="*/ 27 w 65"/>
                <a:gd name="T3" fmla="*/ 12 h 63"/>
                <a:gd name="T4" fmla="*/ 21 w 65"/>
                <a:gd name="T5" fmla="*/ 16 h 63"/>
                <a:gd name="T6" fmla="*/ 16 w 65"/>
                <a:gd name="T7" fmla="*/ 19 h 63"/>
                <a:gd name="T8" fmla="*/ 13 w 65"/>
                <a:gd name="T9" fmla="*/ 24 h 63"/>
                <a:gd name="T10" fmla="*/ 13 w 65"/>
                <a:gd name="T11" fmla="*/ 31 h 63"/>
                <a:gd name="T12" fmla="*/ 13 w 65"/>
                <a:gd name="T13" fmla="*/ 38 h 63"/>
                <a:gd name="T14" fmla="*/ 16 w 65"/>
                <a:gd name="T15" fmla="*/ 43 h 63"/>
                <a:gd name="T16" fmla="*/ 20 w 65"/>
                <a:gd name="T17" fmla="*/ 49 h 63"/>
                <a:gd name="T18" fmla="*/ 27 w 65"/>
                <a:gd name="T19" fmla="*/ 50 h 63"/>
                <a:gd name="T20" fmla="*/ 32 w 65"/>
                <a:gd name="T21" fmla="*/ 52 h 63"/>
                <a:gd name="T22" fmla="*/ 39 w 65"/>
                <a:gd name="T23" fmla="*/ 50 h 63"/>
                <a:gd name="T24" fmla="*/ 44 w 65"/>
                <a:gd name="T25" fmla="*/ 49 h 63"/>
                <a:gd name="T26" fmla="*/ 49 w 65"/>
                <a:gd name="T27" fmla="*/ 43 h 63"/>
                <a:gd name="T28" fmla="*/ 53 w 65"/>
                <a:gd name="T29" fmla="*/ 38 h 63"/>
                <a:gd name="T30" fmla="*/ 53 w 65"/>
                <a:gd name="T31" fmla="*/ 31 h 63"/>
                <a:gd name="T32" fmla="*/ 53 w 65"/>
                <a:gd name="T33" fmla="*/ 24 h 63"/>
                <a:gd name="T34" fmla="*/ 49 w 65"/>
                <a:gd name="T35" fmla="*/ 19 h 63"/>
                <a:gd name="T36" fmla="*/ 46 w 65"/>
                <a:gd name="T37" fmla="*/ 16 h 63"/>
                <a:gd name="T38" fmla="*/ 39 w 65"/>
                <a:gd name="T39" fmla="*/ 12 h 63"/>
                <a:gd name="T40" fmla="*/ 34 w 65"/>
                <a:gd name="T41" fmla="*/ 10 h 63"/>
                <a:gd name="T42" fmla="*/ 34 w 65"/>
                <a:gd name="T43" fmla="*/ 0 h 63"/>
                <a:gd name="T44" fmla="*/ 49 w 65"/>
                <a:gd name="T45" fmla="*/ 3 h 63"/>
                <a:gd name="T46" fmla="*/ 60 w 65"/>
                <a:gd name="T47" fmla="*/ 16 h 63"/>
                <a:gd name="T48" fmla="*/ 65 w 65"/>
                <a:gd name="T49" fmla="*/ 31 h 63"/>
                <a:gd name="T50" fmla="*/ 60 w 65"/>
                <a:gd name="T51" fmla="*/ 47 h 63"/>
                <a:gd name="T52" fmla="*/ 49 w 65"/>
                <a:gd name="T53" fmla="*/ 59 h 63"/>
                <a:gd name="T54" fmla="*/ 32 w 65"/>
                <a:gd name="T55" fmla="*/ 63 h 63"/>
                <a:gd name="T56" fmla="*/ 16 w 65"/>
                <a:gd name="T57" fmla="*/ 59 h 63"/>
                <a:gd name="T58" fmla="*/ 6 w 65"/>
                <a:gd name="T59" fmla="*/ 47 h 63"/>
                <a:gd name="T60" fmla="*/ 0 w 65"/>
                <a:gd name="T61" fmla="*/ 31 h 63"/>
                <a:gd name="T62" fmla="*/ 6 w 65"/>
                <a:gd name="T63" fmla="*/ 16 h 63"/>
                <a:gd name="T64" fmla="*/ 16 w 65"/>
                <a:gd name="T65" fmla="*/ 3 h 63"/>
                <a:gd name="T66" fmla="*/ 34 w 65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3">
                  <a:moveTo>
                    <a:pt x="34" y="10"/>
                  </a:moveTo>
                  <a:lnTo>
                    <a:pt x="27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3" y="24"/>
                  </a:lnTo>
                  <a:lnTo>
                    <a:pt x="13" y="31"/>
                  </a:lnTo>
                  <a:lnTo>
                    <a:pt x="13" y="38"/>
                  </a:lnTo>
                  <a:lnTo>
                    <a:pt x="16" y="43"/>
                  </a:lnTo>
                  <a:lnTo>
                    <a:pt x="20" y="49"/>
                  </a:lnTo>
                  <a:lnTo>
                    <a:pt x="27" y="50"/>
                  </a:lnTo>
                  <a:lnTo>
                    <a:pt x="32" y="52"/>
                  </a:lnTo>
                  <a:lnTo>
                    <a:pt x="39" y="50"/>
                  </a:lnTo>
                  <a:lnTo>
                    <a:pt x="44" y="49"/>
                  </a:lnTo>
                  <a:lnTo>
                    <a:pt x="49" y="43"/>
                  </a:lnTo>
                  <a:lnTo>
                    <a:pt x="53" y="38"/>
                  </a:lnTo>
                  <a:lnTo>
                    <a:pt x="53" y="31"/>
                  </a:lnTo>
                  <a:lnTo>
                    <a:pt x="53" y="24"/>
                  </a:lnTo>
                  <a:lnTo>
                    <a:pt x="49" y="19"/>
                  </a:lnTo>
                  <a:lnTo>
                    <a:pt x="46" y="16"/>
                  </a:lnTo>
                  <a:lnTo>
                    <a:pt x="39" y="12"/>
                  </a:lnTo>
                  <a:lnTo>
                    <a:pt x="34" y="10"/>
                  </a:lnTo>
                  <a:close/>
                  <a:moveTo>
                    <a:pt x="34" y="0"/>
                  </a:moveTo>
                  <a:lnTo>
                    <a:pt x="49" y="3"/>
                  </a:lnTo>
                  <a:lnTo>
                    <a:pt x="60" y="16"/>
                  </a:lnTo>
                  <a:lnTo>
                    <a:pt x="65" y="31"/>
                  </a:lnTo>
                  <a:lnTo>
                    <a:pt x="60" y="47"/>
                  </a:lnTo>
                  <a:lnTo>
                    <a:pt x="49" y="59"/>
                  </a:lnTo>
                  <a:lnTo>
                    <a:pt x="32" y="63"/>
                  </a:lnTo>
                  <a:lnTo>
                    <a:pt x="16" y="59"/>
                  </a:lnTo>
                  <a:lnTo>
                    <a:pt x="6" y="47"/>
                  </a:lnTo>
                  <a:lnTo>
                    <a:pt x="0" y="31"/>
                  </a:lnTo>
                  <a:lnTo>
                    <a:pt x="6" y="16"/>
                  </a:lnTo>
                  <a:lnTo>
                    <a:pt x="16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124"/>
            <p:cNvSpPr>
              <a:spLocks/>
            </p:cNvSpPr>
            <p:nvPr/>
          </p:nvSpPr>
          <p:spPr bwMode="auto">
            <a:xfrm>
              <a:off x="3176" y="2686"/>
              <a:ext cx="16" cy="15"/>
            </a:xfrm>
            <a:custGeom>
              <a:avLst/>
              <a:gdLst>
                <a:gd name="T0" fmla="*/ 18 w 33"/>
                <a:gd name="T1" fmla="*/ 0 h 32"/>
                <a:gd name="T2" fmla="*/ 23 w 33"/>
                <a:gd name="T3" fmla="*/ 0 h 32"/>
                <a:gd name="T4" fmla="*/ 28 w 33"/>
                <a:gd name="T5" fmla="*/ 4 h 32"/>
                <a:gd name="T6" fmla="*/ 32 w 33"/>
                <a:gd name="T7" fmla="*/ 9 h 32"/>
                <a:gd name="T8" fmla="*/ 33 w 33"/>
                <a:gd name="T9" fmla="*/ 16 h 32"/>
                <a:gd name="T10" fmla="*/ 32 w 33"/>
                <a:gd name="T11" fmla="*/ 21 h 32"/>
                <a:gd name="T12" fmla="*/ 28 w 33"/>
                <a:gd name="T13" fmla="*/ 27 h 32"/>
                <a:gd name="T14" fmla="*/ 23 w 33"/>
                <a:gd name="T15" fmla="*/ 30 h 32"/>
                <a:gd name="T16" fmla="*/ 18 w 33"/>
                <a:gd name="T17" fmla="*/ 32 h 32"/>
                <a:gd name="T18" fmla="*/ 11 w 33"/>
                <a:gd name="T19" fmla="*/ 30 h 32"/>
                <a:gd name="T20" fmla="*/ 6 w 33"/>
                <a:gd name="T21" fmla="*/ 27 h 32"/>
                <a:gd name="T22" fmla="*/ 2 w 33"/>
                <a:gd name="T23" fmla="*/ 21 h 32"/>
                <a:gd name="T24" fmla="*/ 0 w 33"/>
                <a:gd name="T25" fmla="*/ 16 h 32"/>
                <a:gd name="T26" fmla="*/ 2 w 33"/>
                <a:gd name="T27" fmla="*/ 9 h 32"/>
                <a:gd name="T28" fmla="*/ 6 w 33"/>
                <a:gd name="T29" fmla="*/ 4 h 32"/>
                <a:gd name="T30" fmla="*/ 11 w 33"/>
                <a:gd name="T31" fmla="*/ 0 h 32"/>
                <a:gd name="T32" fmla="*/ 18 w 33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lnTo>
                    <a:pt x="23" y="0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3" y="16"/>
                  </a:lnTo>
                  <a:lnTo>
                    <a:pt x="32" y="21"/>
                  </a:lnTo>
                  <a:lnTo>
                    <a:pt x="28" y="27"/>
                  </a:lnTo>
                  <a:lnTo>
                    <a:pt x="23" y="30"/>
                  </a:lnTo>
                  <a:lnTo>
                    <a:pt x="18" y="32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125"/>
            <p:cNvSpPr>
              <a:spLocks noEditPoints="1"/>
            </p:cNvSpPr>
            <p:nvPr/>
          </p:nvSpPr>
          <p:spPr bwMode="auto">
            <a:xfrm>
              <a:off x="3170" y="2680"/>
              <a:ext cx="27" cy="28"/>
            </a:xfrm>
            <a:custGeom>
              <a:avLst/>
              <a:gdLst>
                <a:gd name="T0" fmla="*/ 28 w 54"/>
                <a:gd name="T1" fmla="*/ 12 h 56"/>
                <a:gd name="T2" fmla="*/ 21 w 54"/>
                <a:gd name="T3" fmla="*/ 12 h 56"/>
                <a:gd name="T4" fmla="*/ 16 w 54"/>
                <a:gd name="T5" fmla="*/ 16 h 56"/>
                <a:gd name="T6" fmla="*/ 12 w 54"/>
                <a:gd name="T7" fmla="*/ 21 h 56"/>
                <a:gd name="T8" fmla="*/ 10 w 54"/>
                <a:gd name="T9" fmla="*/ 28 h 56"/>
                <a:gd name="T10" fmla="*/ 12 w 54"/>
                <a:gd name="T11" fmla="*/ 33 h 56"/>
                <a:gd name="T12" fmla="*/ 16 w 54"/>
                <a:gd name="T13" fmla="*/ 39 h 56"/>
                <a:gd name="T14" fmla="*/ 21 w 54"/>
                <a:gd name="T15" fmla="*/ 42 h 56"/>
                <a:gd name="T16" fmla="*/ 28 w 54"/>
                <a:gd name="T17" fmla="*/ 44 h 56"/>
                <a:gd name="T18" fmla="*/ 33 w 54"/>
                <a:gd name="T19" fmla="*/ 42 h 56"/>
                <a:gd name="T20" fmla="*/ 38 w 54"/>
                <a:gd name="T21" fmla="*/ 39 h 56"/>
                <a:gd name="T22" fmla="*/ 42 w 54"/>
                <a:gd name="T23" fmla="*/ 33 h 56"/>
                <a:gd name="T24" fmla="*/ 43 w 54"/>
                <a:gd name="T25" fmla="*/ 28 h 56"/>
                <a:gd name="T26" fmla="*/ 42 w 54"/>
                <a:gd name="T27" fmla="*/ 21 h 56"/>
                <a:gd name="T28" fmla="*/ 38 w 54"/>
                <a:gd name="T29" fmla="*/ 16 h 56"/>
                <a:gd name="T30" fmla="*/ 33 w 54"/>
                <a:gd name="T31" fmla="*/ 12 h 56"/>
                <a:gd name="T32" fmla="*/ 28 w 54"/>
                <a:gd name="T33" fmla="*/ 12 h 56"/>
                <a:gd name="T34" fmla="*/ 28 w 54"/>
                <a:gd name="T35" fmla="*/ 0 h 56"/>
                <a:gd name="T36" fmla="*/ 35 w 54"/>
                <a:gd name="T37" fmla="*/ 2 h 56"/>
                <a:gd name="T38" fmla="*/ 42 w 54"/>
                <a:gd name="T39" fmla="*/ 4 h 56"/>
                <a:gd name="T40" fmla="*/ 47 w 54"/>
                <a:gd name="T41" fmla="*/ 9 h 56"/>
                <a:gd name="T42" fmla="*/ 50 w 54"/>
                <a:gd name="T43" fmla="*/ 14 h 56"/>
                <a:gd name="T44" fmla="*/ 54 w 54"/>
                <a:gd name="T45" fmla="*/ 21 h 56"/>
                <a:gd name="T46" fmla="*/ 54 w 54"/>
                <a:gd name="T47" fmla="*/ 28 h 56"/>
                <a:gd name="T48" fmla="*/ 54 w 54"/>
                <a:gd name="T49" fmla="*/ 35 h 56"/>
                <a:gd name="T50" fmla="*/ 50 w 54"/>
                <a:gd name="T51" fmla="*/ 42 h 56"/>
                <a:gd name="T52" fmla="*/ 47 w 54"/>
                <a:gd name="T53" fmla="*/ 47 h 56"/>
                <a:gd name="T54" fmla="*/ 40 w 54"/>
                <a:gd name="T55" fmla="*/ 51 h 56"/>
                <a:gd name="T56" fmla="*/ 35 w 54"/>
                <a:gd name="T57" fmla="*/ 54 h 56"/>
                <a:gd name="T58" fmla="*/ 28 w 54"/>
                <a:gd name="T59" fmla="*/ 56 h 56"/>
                <a:gd name="T60" fmla="*/ 19 w 54"/>
                <a:gd name="T61" fmla="*/ 54 h 56"/>
                <a:gd name="T62" fmla="*/ 14 w 54"/>
                <a:gd name="T63" fmla="*/ 51 h 56"/>
                <a:gd name="T64" fmla="*/ 7 w 54"/>
                <a:gd name="T65" fmla="*/ 47 h 56"/>
                <a:gd name="T66" fmla="*/ 3 w 54"/>
                <a:gd name="T67" fmla="*/ 42 h 56"/>
                <a:gd name="T68" fmla="*/ 0 w 54"/>
                <a:gd name="T69" fmla="*/ 35 h 56"/>
                <a:gd name="T70" fmla="*/ 0 w 54"/>
                <a:gd name="T71" fmla="*/ 28 h 56"/>
                <a:gd name="T72" fmla="*/ 0 w 54"/>
                <a:gd name="T73" fmla="*/ 21 h 56"/>
                <a:gd name="T74" fmla="*/ 3 w 54"/>
                <a:gd name="T75" fmla="*/ 14 h 56"/>
                <a:gd name="T76" fmla="*/ 9 w 54"/>
                <a:gd name="T77" fmla="*/ 9 h 56"/>
                <a:gd name="T78" fmla="*/ 14 w 54"/>
                <a:gd name="T79" fmla="*/ 4 h 56"/>
                <a:gd name="T80" fmla="*/ 21 w 54"/>
                <a:gd name="T81" fmla="*/ 2 h 56"/>
                <a:gd name="T82" fmla="*/ 28 w 54"/>
                <a:gd name="T8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6">
                  <a:moveTo>
                    <a:pt x="28" y="12"/>
                  </a:moveTo>
                  <a:lnTo>
                    <a:pt x="21" y="12"/>
                  </a:lnTo>
                  <a:lnTo>
                    <a:pt x="16" y="16"/>
                  </a:lnTo>
                  <a:lnTo>
                    <a:pt x="12" y="21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16" y="39"/>
                  </a:lnTo>
                  <a:lnTo>
                    <a:pt x="21" y="42"/>
                  </a:lnTo>
                  <a:lnTo>
                    <a:pt x="28" y="44"/>
                  </a:lnTo>
                  <a:lnTo>
                    <a:pt x="33" y="42"/>
                  </a:lnTo>
                  <a:lnTo>
                    <a:pt x="38" y="39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2" y="21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28" y="12"/>
                  </a:lnTo>
                  <a:close/>
                  <a:moveTo>
                    <a:pt x="28" y="0"/>
                  </a:moveTo>
                  <a:lnTo>
                    <a:pt x="35" y="2"/>
                  </a:lnTo>
                  <a:lnTo>
                    <a:pt x="42" y="4"/>
                  </a:lnTo>
                  <a:lnTo>
                    <a:pt x="47" y="9"/>
                  </a:lnTo>
                  <a:lnTo>
                    <a:pt x="50" y="14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0" y="42"/>
                  </a:lnTo>
                  <a:lnTo>
                    <a:pt x="47" y="47"/>
                  </a:lnTo>
                  <a:lnTo>
                    <a:pt x="40" y="51"/>
                  </a:lnTo>
                  <a:lnTo>
                    <a:pt x="35" y="54"/>
                  </a:lnTo>
                  <a:lnTo>
                    <a:pt x="28" y="56"/>
                  </a:lnTo>
                  <a:lnTo>
                    <a:pt x="19" y="54"/>
                  </a:lnTo>
                  <a:lnTo>
                    <a:pt x="14" y="51"/>
                  </a:lnTo>
                  <a:lnTo>
                    <a:pt x="7" y="47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126"/>
            <p:cNvSpPr>
              <a:spLocks/>
            </p:cNvSpPr>
            <p:nvPr/>
          </p:nvSpPr>
          <p:spPr bwMode="auto">
            <a:xfrm>
              <a:off x="3944" y="2683"/>
              <a:ext cx="28" cy="28"/>
            </a:xfrm>
            <a:custGeom>
              <a:avLst/>
              <a:gdLst>
                <a:gd name="T0" fmla="*/ 30 w 58"/>
                <a:gd name="T1" fmla="*/ 0 h 56"/>
                <a:gd name="T2" fmla="*/ 44 w 58"/>
                <a:gd name="T3" fmla="*/ 4 h 56"/>
                <a:gd name="T4" fmla="*/ 53 w 58"/>
                <a:gd name="T5" fmla="*/ 14 h 56"/>
                <a:gd name="T6" fmla="*/ 58 w 58"/>
                <a:gd name="T7" fmla="*/ 28 h 56"/>
                <a:gd name="T8" fmla="*/ 53 w 58"/>
                <a:gd name="T9" fmla="*/ 44 h 56"/>
                <a:gd name="T10" fmla="*/ 44 w 58"/>
                <a:gd name="T11" fmla="*/ 53 h 56"/>
                <a:gd name="T12" fmla="*/ 28 w 58"/>
                <a:gd name="T13" fmla="*/ 56 h 56"/>
                <a:gd name="T14" fmla="*/ 14 w 58"/>
                <a:gd name="T15" fmla="*/ 53 h 56"/>
                <a:gd name="T16" fmla="*/ 4 w 58"/>
                <a:gd name="T17" fmla="*/ 42 h 56"/>
                <a:gd name="T18" fmla="*/ 0 w 58"/>
                <a:gd name="T19" fmla="*/ 28 h 56"/>
                <a:gd name="T20" fmla="*/ 6 w 58"/>
                <a:gd name="T21" fmla="*/ 14 h 56"/>
                <a:gd name="T22" fmla="*/ 14 w 58"/>
                <a:gd name="T23" fmla="*/ 4 h 56"/>
                <a:gd name="T24" fmla="*/ 30 w 58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6">
                  <a:moveTo>
                    <a:pt x="30" y="0"/>
                  </a:moveTo>
                  <a:lnTo>
                    <a:pt x="44" y="4"/>
                  </a:lnTo>
                  <a:lnTo>
                    <a:pt x="53" y="14"/>
                  </a:lnTo>
                  <a:lnTo>
                    <a:pt x="58" y="28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28" y="56"/>
                  </a:lnTo>
                  <a:lnTo>
                    <a:pt x="14" y="53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127"/>
            <p:cNvSpPr>
              <a:spLocks noEditPoints="1"/>
            </p:cNvSpPr>
            <p:nvPr/>
          </p:nvSpPr>
          <p:spPr bwMode="auto">
            <a:xfrm>
              <a:off x="3938" y="2678"/>
              <a:ext cx="40" cy="39"/>
            </a:xfrm>
            <a:custGeom>
              <a:avLst/>
              <a:gdLst>
                <a:gd name="T0" fmla="*/ 40 w 78"/>
                <a:gd name="T1" fmla="*/ 10 h 78"/>
                <a:gd name="T2" fmla="*/ 24 w 78"/>
                <a:gd name="T3" fmla="*/ 14 h 78"/>
                <a:gd name="T4" fmla="*/ 16 w 78"/>
                <a:gd name="T5" fmla="*/ 24 h 78"/>
                <a:gd name="T6" fmla="*/ 10 w 78"/>
                <a:gd name="T7" fmla="*/ 38 h 78"/>
                <a:gd name="T8" fmla="*/ 14 w 78"/>
                <a:gd name="T9" fmla="*/ 52 h 78"/>
                <a:gd name="T10" fmla="*/ 24 w 78"/>
                <a:gd name="T11" fmla="*/ 63 h 78"/>
                <a:gd name="T12" fmla="*/ 38 w 78"/>
                <a:gd name="T13" fmla="*/ 66 h 78"/>
                <a:gd name="T14" fmla="*/ 54 w 78"/>
                <a:gd name="T15" fmla="*/ 63 h 78"/>
                <a:gd name="T16" fmla="*/ 63 w 78"/>
                <a:gd name="T17" fmla="*/ 54 h 78"/>
                <a:gd name="T18" fmla="*/ 68 w 78"/>
                <a:gd name="T19" fmla="*/ 38 h 78"/>
                <a:gd name="T20" fmla="*/ 63 w 78"/>
                <a:gd name="T21" fmla="*/ 24 h 78"/>
                <a:gd name="T22" fmla="*/ 54 w 78"/>
                <a:gd name="T23" fmla="*/ 14 h 78"/>
                <a:gd name="T24" fmla="*/ 40 w 78"/>
                <a:gd name="T25" fmla="*/ 10 h 78"/>
                <a:gd name="T26" fmla="*/ 40 w 78"/>
                <a:gd name="T27" fmla="*/ 0 h 78"/>
                <a:gd name="T28" fmla="*/ 54 w 78"/>
                <a:gd name="T29" fmla="*/ 3 h 78"/>
                <a:gd name="T30" fmla="*/ 68 w 78"/>
                <a:gd name="T31" fmla="*/ 10 h 78"/>
                <a:gd name="T32" fmla="*/ 75 w 78"/>
                <a:gd name="T33" fmla="*/ 24 h 78"/>
                <a:gd name="T34" fmla="*/ 78 w 78"/>
                <a:gd name="T35" fmla="*/ 38 h 78"/>
                <a:gd name="T36" fmla="*/ 75 w 78"/>
                <a:gd name="T37" fmla="*/ 54 h 78"/>
                <a:gd name="T38" fmla="*/ 66 w 78"/>
                <a:gd name="T39" fmla="*/ 66 h 78"/>
                <a:gd name="T40" fmla="*/ 54 w 78"/>
                <a:gd name="T41" fmla="*/ 75 h 78"/>
                <a:gd name="T42" fmla="*/ 38 w 78"/>
                <a:gd name="T43" fmla="*/ 78 h 78"/>
                <a:gd name="T44" fmla="*/ 24 w 78"/>
                <a:gd name="T45" fmla="*/ 75 h 78"/>
                <a:gd name="T46" fmla="*/ 10 w 78"/>
                <a:gd name="T47" fmla="*/ 66 h 78"/>
                <a:gd name="T48" fmla="*/ 3 w 78"/>
                <a:gd name="T49" fmla="*/ 54 h 78"/>
                <a:gd name="T50" fmla="*/ 0 w 78"/>
                <a:gd name="T51" fmla="*/ 38 h 78"/>
                <a:gd name="T52" fmla="*/ 3 w 78"/>
                <a:gd name="T53" fmla="*/ 22 h 78"/>
                <a:gd name="T54" fmla="*/ 12 w 78"/>
                <a:gd name="T55" fmla="*/ 10 h 78"/>
                <a:gd name="T56" fmla="*/ 24 w 78"/>
                <a:gd name="T57" fmla="*/ 1 h 78"/>
                <a:gd name="T58" fmla="*/ 40 w 78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78">
                  <a:moveTo>
                    <a:pt x="40" y="10"/>
                  </a:moveTo>
                  <a:lnTo>
                    <a:pt x="24" y="14"/>
                  </a:lnTo>
                  <a:lnTo>
                    <a:pt x="16" y="24"/>
                  </a:lnTo>
                  <a:lnTo>
                    <a:pt x="10" y="38"/>
                  </a:lnTo>
                  <a:lnTo>
                    <a:pt x="14" y="52"/>
                  </a:lnTo>
                  <a:lnTo>
                    <a:pt x="24" y="63"/>
                  </a:lnTo>
                  <a:lnTo>
                    <a:pt x="38" y="66"/>
                  </a:lnTo>
                  <a:lnTo>
                    <a:pt x="54" y="63"/>
                  </a:lnTo>
                  <a:lnTo>
                    <a:pt x="63" y="54"/>
                  </a:lnTo>
                  <a:lnTo>
                    <a:pt x="68" y="38"/>
                  </a:lnTo>
                  <a:lnTo>
                    <a:pt x="63" y="24"/>
                  </a:lnTo>
                  <a:lnTo>
                    <a:pt x="54" y="14"/>
                  </a:lnTo>
                  <a:lnTo>
                    <a:pt x="40" y="10"/>
                  </a:lnTo>
                  <a:close/>
                  <a:moveTo>
                    <a:pt x="40" y="0"/>
                  </a:moveTo>
                  <a:lnTo>
                    <a:pt x="54" y="3"/>
                  </a:lnTo>
                  <a:lnTo>
                    <a:pt x="68" y="10"/>
                  </a:lnTo>
                  <a:lnTo>
                    <a:pt x="75" y="24"/>
                  </a:lnTo>
                  <a:lnTo>
                    <a:pt x="78" y="38"/>
                  </a:lnTo>
                  <a:lnTo>
                    <a:pt x="75" y="54"/>
                  </a:lnTo>
                  <a:lnTo>
                    <a:pt x="66" y="66"/>
                  </a:lnTo>
                  <a:lnTo>
                    <a:pt x="54" y="75"/>
                  </a:lnTo>
                  <a:lnTo>
                    <a:pt x="38" y="78"/>
                  </a:lnTo>
                  <a:lnTo>
                    <a:pt x="24" y="75"/>
                  </a:lnTo>
                  <a:lnTo>
                    <a:pt x="10" y="66"/>
                  </a:lnTo>
                  <a:lnTo>
                    <a:pt x="3" y="54"/>
                  </a:lnTo>
                  <a:lnTo>
                    <a:pt x="0" y="38"/>
                  </a:lnTo>
                  <a:lnTo>
                    <a:pt x="3" y="22"/>
                  </a:lnTo>
                  <a:lnTo>
                    <a:pt x="12" y="10"/>
                  </a:lnTo>
                  <a:lnTo>
                    <a:pt x="24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Freeform 128"/>
            <p:cNvSpPr>
              <a:spLocks/>
            </p:cNvSpPr>
            <p:nvPr/>
          </p:nvSpPr>
          <p:spPr bwMode="auto">
            <a:xfrm>
              <a:off x="4101" y="2082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49 w 65"/>
                <a:gd name="T3" fmla="*/ 6 h 65"/>
                <a:gd name="T4" fmla="*/ 60 w 65"/>
                <a:gd name="T5" fmla="*/ 16 h 65"/>
                <a:gd name="T6" fmla="*/ 65 w 65"/>
                <a:gd name="T7" fmla="*/ 34 h 65"/>
                <a:gd name="T8" fmla="*/ 60 w 65"/>
                <a:gd name="T9" fmla="*/ 49 h 65"/>
                <a:gd name="T10" fmla="*/ 48 w 65"/>
                <a:gd name="T11" fmla="*/ 61 h 65"/>
                <a:gd name="T12" fmla="*/ 32 w 65"/>
                <a:gd name="T13" fmla="*/ 65 h 65"/>
                <a:gd name="T14" fmla="*/ 16 w 65"/>
                <a:gd name="T15" fmla="*/ 61 h 65"/>
                <a:gd name="T16" fmla="*/ 4 w 65"/>
                <a:gd name="T17" fmla="*/ 49 h 65"/>
                <a:gd name="T18" fmla="*/ 0 w 65"/>
                <a:gd name="T19" fmla="*/ 34 h 65"/>
                <a:gd name="T20" fmla="*/ 4 w 65"/>
                <a:gd name="T21" fmla="*/ 16 h 65"/>
                <a:gd name="T22" fmla="*/ 16 w 65"/>
                <a:gd name="T23" fmla="*/ 6 h 65"/>
                <a:gd name="T24" fmla="*/ 32 w 65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49" y="6"/>
                  </a:lnTo>
                  <a:lnTo>
                    <a:pt x="60" y="16"/>
                  </a:lnTo>
                  <a:lnTo>
                    <a:pt x="65" y="34"/>
                  </a:lnTo>
                  <a:lnTo>
                    <a:pt x="60" y="49"/>
                  </a:lnTo>
                  <a:lnTo>
                    <a:pt x="48" y="61"/>
                  </a:lnTo>
                  <a:lnTo>
                    <a:pt x="32" y="65"/>
                  </a:lnTo>
                  <a:lnTo>
                    <a:pt x="16" y="61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4" y="16"/>
                  </a:lnTo>
                  <a:lnTo>
                    <a:pt x="1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129"/>
            <p:cNvSpPr>
              <a:spLocks noEditPoints="1"/>
            </p:cNvSpPr>
            <p:nvPr/>
          </p:nvSpPr>
          <p:spPr bwMode="auto">
            <a:xfrm>
              <a:off x="4095" y="2076"/>
              <a:ext cx="43" cy="44"/>
            </a:xfrm>
            <a:custGeom>
              <a:avLst/>
              <a:gdLst>
                <a:gd name="T0" fmla="*/ 44 w 88"/>
                <a:gd name="T1" fmla="*/ 10 h 87"/>
                <a:gd name="T2" fmla="*/ 28 w 88"/>
                <a:gd name="T3" fmla="*/ 16 h 87"/>
                <a:gd name="T4" fmla="*/ 16 w 88"/>
                <a:gd name="T5" fmla="*/ 26 h 87"/>
                <a:gd name="T6" fmla="*/ 12 w 88"/>
                <a:gd name="T7" fmla="*/ 44 h 87"/>
                <a:gd name="T8" fmla="*/ 16 w 88"/>
                <a:gd name="T9" fmla="*/ 59 h 87"/>
                <a:gd name="T10" fmla="*/ 28 w 88"/>
                <a:gd name="T11" fmla="*/ 71 h 87"/>
                <a:gd name="T12" fmla="*/ 44 w 88"/>
                <a:gd name="T13" fmla="*/ 75 h 87"/>
                <a:gd name="T14" fmla="*/ 60 w 88"/>
                <a:gd name="T15" fmla="*/ 71 h 87"/>
                <a:gd name="T16" fmla="*/ 72 w 88"/>
                <a:gd name="T17" fmla="*/ 59 h 87"/>
                <a:gd name="T18" fmla="*/ 77 w 88"/>
                <a:gd name="T19" fmla="*/ 44 h 87"/>
                <a:gd name="T20" fmla="*/ 72 w 88"/>
                <a:gd name="T21" fmla="*/ 26 h 87"/>
                <a:gd name="T22" fmla="*/ 61 w 88"/>
                <a:gd name="T23" fmla="*/ 16 h 87"/>
                <a:gd name="T24" fmla="*/ 44 w 88"/>
                <a:gd name="T25" fmla="*/ 10 h 87"/>
                <a:gd name="T26" fmla="*/ 44 w 88"/>
                <a:gd name="T27" fmla="*/ 0 h 87"/>
                <a:gd name="T28" fmla="*/ 61 w 88"/>
                <a:gd name="T29" fmla="*/ 3 h 87"/>
                <a:gd name="T30" fmla="*/ 75 w 88"/>
                <a:gd name="T31" fmla="*/ 12 h 87"/>
                <a:gd name="T32" fmla="*/ 84 w 88"/>
                <a:gd name="T33" fmla="*/ 26 h 87"/>
                <a:gd name="T34" fmla="*/ 88 w 88"/>
                <a:gd name="T35" fmla="*/ 44 h 87"/>
                <a:gd name="T36" fmla="*/ 84 w 88"/>
                <a:gd name="T37" fmla="*/ 59 h 87"/>
                <a:gd name="T38" fmla="*/ 75 w 88"/>
                <a:gd name="T39" fmla="*/ 73 h 87"/>
                <a:gd name="T40" fmla="*/ 61 w 88"/>
                <a:gd name="T41" fmla="*/ 84 h 87"/>
                <a:gd name="T42" fmla="*/ 44 w 88"/>
                <a:gd name="T43" fmla="*/ 87 h 87"/>
                <a:gd name="T44" fmla="*/ 26 w 88"/>
                <a:gd name="T45" fmla="*/ 84 h 87"/>
                <a:gd name="T46" fmla="*/ 12 w 88"/>
                <a:gd name="T47" fmla="*/ 73 h 87"/>
                <a:gd name="T48" fmla="*/ 4 w 88"/>
                <a:gd name="T49" fmla="*/ 59 h 87"/>
                <a:gd name="T50" fmla="*/ 0 w 88"/>
                <a:gd name="T51" fmla="*/ 44 h 87"/>
                <a:gd name="T52" fmla="*/ 4 w 88"/>
                <a:gd name="T53" fmla="*/ 26 h 87"/>
                <a:gd name="T54" fmla="*/ 14 w 88"/>
                <a:gd name="T55" fmla="*/ 12 h 87"/>
                <a:gd name="T56" fmla="*/ 28 w 88"/>
                <a:gd name="T57" fmla="*/ 3 h 87"/>
                <a:gd name="T58" fmla="*/ 44 w 88"/>
                <a:gd name="T5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87">
                  <a:moveTo>
                    <a:pt x="44" y="10"/>
                  </a:moveTo>
                  <a:lnTo>
                    <a:pt x="28" y="16"/>
                  </a:lnTo>
                  <a:lnTo>
                    <a:pt x="16" y="26"/>
                  </a:lnTo>
                  <a:lnTo>
                    <a:pt x="12" y="44"/>
                  </a:lnTo>
                  <a:lnTo>
                    <a:pt x="16" y="59"/>
                  </a:lnTo>
                  <a:lnTo>
                    <a:pt x="28" y="71"/>
                  </a:lnTo>
                  <a:lnTo>
                    <a:pt x="44" y="75"/>
                  </a:lnTo>
                  <a:lnTo>
                    <a:pt x="60" y="71"/>
                  </a:lnTo>
                  <a:lnTo>
                    <a:pt x="72" y="59"/>
                  </a:lnTo>
                  <a:lnTo>
                    <a:pt x="77" y="44"/>
                  </a:lnTo>
                  <a:lnTo>
                    <a:pt x="72" y="26"/>
                  </a:lnTo>
                  <a:lnTo>
                    <a:pt x="61" y="16"/>
                  </a:lnTo>
                  <a:lnTo>
                    <a:pt x="44" y="10"/>
                  </a:lnTo>
                  <a:close/>
                  <a:moveTo>
                    <a:pt x="44" y="0"/>
                  </a:moveTo>
                  <a:lnTo>
                    <a:pt x="61" y="3"/>
                  </a:lnTo>
                  <a:lnTo>
                    <a:pt x="75" y="12"/>
                  </a:lnTo>
                  <a:lnTo>
                    <a:pt x="84" y="26"/>
                  </a:lnTo>
                  <a:lnTo>
                    <a:pt x="88" y="44"/>
                  </a:lnTo>
                  <a:lnTo>
                    <a:pt x="84" y="59"/>
                  </a:lnTo>
                  <a:lnTo>
                    <a:pt x="75" y="73"/>
                  </a:lnTo>
                  <a:lnTo>
                    <a:pt x="61" y="84"/>
                  </a:lnTo>
                  <a:lnTo>
                    <a:pt x="44" y="87"/>
                  </a:lnTo>
                  <a:lnTo>
                    <a:pt x="26" y="84"/>
                  </a:lnTo>
                  <a:lnTo>
                    <a:pt x="12" y="73"/>
                  </a:lnTo>
                  <a:lnTo>
                    <a:pt x="4" y="59"/>
                  </a:lnTo>
                  <a:lnTo>
                    <a:pt x="0" y="44"/>
                  </a:lnTo>
                  <a:lnTo>
                    <a:pt x="4" y="26"/>
                  </a:lnTo>
                  <a:lnTo>
                    <a:pt x="14" y="12"/>
                  </a:lnTo>
                  <a:lnTo>
                    <a:pt x="28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130"/>
            <p:cNvSpPr>
              <a:spLocks/>
            </p:cNvSpPr>
            <p:nvPr/>
          </p:nvSpPr>
          <p:spPr bwMode="auto">
            <a:xfrm>
              <a:off x="2176" y="3093"/>
              <a:ext cx="34" cy="36"/>
            </a:xfrm>
            <a:custGeom>
              <a:avLst/>
              <a:gdLst>
                <a:gd name="T0" fmla="*/ 35 w 70"/>
                <a:gd name="T1" fmla="*/ 0 h 71"/>
                <a:gd name="T2" fmla="*/ 52 w 70"/>
                <a:gd name="T3" fmla="*/ 5 h 71"/>
                <a:gd name="T4" fmla="*/ 66 w 70"/>
                <a:gd name="T5" fmla="*/ 19 h 71"/>
                <a:gd name="T6" fmla="*/ 70 w 70"/>
                <a:gd name="T7" fmla="*/ 36 h 71"/>
                <a:gd name="T8" fmla="*/ 66 w 70"/>
                <a:gd name="T9" fmla="*/ 54 h 71"/>
                <a:gd name="T10" fmla="*/ 52 w 70"/>
                <a:gd name="T11" fmla="*/ 66 h 71"/>
                <a:gd name="T12" fmla="*/ 35 w 70"/>
                <a:gd name="T13" fmla="*/ 71 h 71"/>
                <a:gd name="T14" fmla="*/ 17 w 70"/>
                <a:gd name="T15" fmla="*/ 66 h 71"/>
                <a:gd name="T16" fmla="*/ 5 w 70"/>
                <a:gd name="T17" fmla="*/ 54 h 71"/>
                <a:gd name="T18" fmla="*/ 0 w 70"/>
                <a:gd name="T19" fmla="*/ 35 h 71"/>
                <a:gd name="T20" fmla="*/ 5 w 70"/>
                <a:gd name="T21" fmla="*/ 17 h 71"/>
                <a:gd name="T22" fmla="*/ 17 w 70"/>
                <a:gd name="T23" fmla="*/ 5 h 71"/>
                <a:gd name="T24" fmla="*/ 35 w 70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1">
                  <a:moveTo>
                    <a:pt x="35" y="0"/>
                  </a:moveTo>
                  <a:lnTo>
                    <a:pt x="52" y="5"/>
                  </a:lnTo>
                  <a:lnTo>
                    <a:pt x="66" y="19"/>
                  </a:lnTo>
                  <a:lnTo>
                    <a:pt x="70" y="36"/>
                  </a:lnTo>
                  <a:lnTo>
                    <a:pt x="66" y="54"/>
                  </a:lnTo>
                  <a:lnTo>
                    <a:pt x="52" y="66"/>
                  </a:lnTo>
                  <a:lnTo>
                    <a:pt x="35" y="71"/>
                  </a:lnTo>
                  <a:lnTo>
                    <a:pt x="17" y="66"/>
                  </a:lnTo>
                  <a:lnTo>
                    <a:pt x="5" y="54"/>
                  </a:lnTo>
                  <a:lnTo>
                    <a:pt x="0" y="35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131"/>
            <p:cNvSpPr>
              <a:spLocks noEditPoints="1"/>
            </p:cNvSpPr>
            <p:nvPr/>
          </p:nvSpPr>
          <p:spPr bwMode="auto">
            <a:xfrm>
              <a:off x="2170" y="3088"/>
              <a:ext cx="47" cy="46"/>
            </a:xfrm>
            <a:custGeom>
              <a:avLst/>
              <a:gdLst>
                <a:gd name="T0" fmla="*/ 45 w 92"/>
                <a:gd name="T1" fmla="*/ 11 h 93"/>
                <a:gd name="T2" fmla="*/ 27 w 92"/>
                <a:gd name="T3" fmla="*/ 16 h 93"/>
                <a:gd name="T4" fmla="*/ 15 w 92"/>
                <a:gd name="T5" fmla="*/ 28 h 93"/>
                <a:gd name="T6" fmla="*/ 10 w 92"/>
                <a:gd name="T7" fmla="*/ 46 h 93"/>
                <a:gd name="T8" fmla="*/ 15 w 92"/>
                <a:gd name="T9" fmla="*/ 65 h 93"/>
                <a:gd name="T10" fmla="*/ 27 w 92"/>
                <a:gd name="T11" fmla="*/ 77 h 93"/>
                <a:gd name="T12" fmla="*/ 45 w 92"/>
                <a:gd name="T13" fmla="*/ 82 h 93"/>
                <a:gd name="T14" fmla="*/ 62 w 92"/>
                <a:gd name="T15" fmla="*/ 77 h 93"/>
                <a:gd name="T16" fmla="*/ 76 w 92"/>
                <a:gd name="T17" fmla="*/ 65 h 93"/>
                <a:gd name="T18" fmla="*/ 80 w 92"/>
                <a:gd name="T19" fmla="*/ 47 h 93"/>
                <a:gd name="T20" fmla="*/ 76 w 92"/>
                <a:gd name="T21" fmla="*/ 30 h 93"/>
                <a:gd name="T22" fmla="*/ 62 w 92"/>
                <a:gd name="T23" fmla="*/ 16 h 93"/>
                <a:gd name="T24" fmla="*/ 45 w 92"/>
                <a:gd name="T25" fmla="*/ 11 h 93"/>
                <a:gd name="T26" fmla="*/ 45 w 92"/>
                <a:gd name="T27" fmla="*/ 0 h 93"/>
                <a:gd name="T28" fmla="*/ 64 w 92"/>
                <a:gd name="T29" fmla="*/ 4 h 93"/>
                <a:gd name="T30" fmla="*/ 78 w 92"/>
                <a:gd name="T31" fmla="*/ 14 h 93"/>
                <a:gd name="T32" fmla="*/ 89 w 92"/>
                <a:gd name="T33" fmla="*/ 28 h 93"/>
                <a:gd name="T34" fmla="*/ 92 w 92"/>
                <a:gd name="T35" fmla="*/ 47 h 93"/>
                <a:gd name="T36" fmla="*/ 89 w 92"/>
                <a:gd name="T37" fmla="*/ 65 h 93"/>
                <a:gd name="T38" fmla="*/ 78 w 92"/>
                <a:gd name="T39" fmla="*/ 79 h 93"/>
                <a:gd name="T40" fmla="*/ 62 w 92"/>
                <a:gd name="T41" fmla="*/ 89 h 93"/>
                <a:gd name="T42" fmla="*/ 45 w 92"/>
                <a:gd name="T43" fmla="*/ 93 h 93"/>
                <a:gd name="T44" fmla="*/ 27 w 92"/>
                <a:gd name="T45" fmla="*/ 89 h 93"/>
                <a:gd name="T46" fmla="*/ 12 w 92"/>
                <a:gd name="T47" fmla="*/ 79 h 93"/>
                <a:gd name="T48" fmla="*/ 3 w 92"/>
                <a:gd name="T49" fmla="*/ 65 h 93"/>
                <a:gd name="T50" fmla="*/ 0 w 92"/>
                <a:gd name="T51" fmla="*/ 46 h 93"/>
                <a:gd name="T52" fmla="*/ 3 w 92"/>
                <a:gd name="T53" fmla="*/ 28 h 93"/>
                <a:gd name="T54" fmla="*/ 14 w 92"/>
                <a:gd name="T55" fmla="*/ 14 h 93"/>
                <a:gd name="T56" fmla="*/ 27 w 92"/>
                <a:gd name="T57" fmla="*/ 4 h 93"/>
                <a:gd name="T58" fmla="*/ 45 w 92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93">
                  <a:moveTo>
                    <a:pt x="45" y="11"/>
                  </a:moveTo>
                  <a:lnTo>
                    <a:pt x="27" y="16"/>
                  </a:lnTo>
                  <a:lnTo>
                    <a:pt x="15" y="28"/>
                  </a:lnTo>
                  <a:lnTo>
                    <a:pt x="10" y="46"/>
                  </a:lnTo>
                  <a:lnTo>
                    <a:pt x="15" y="65"/>
                  </a:lnTo>
                  <a:lnTo>
                    <a:pt x="27" y="77"/>
                  </a:lnTo>
                  <a:lnTo>
                    <a:pt x="45" y="82"/>
                  </a:lnTo>
                  <a:lnTo>
                    <a:pt x="62" y="77"/>
                  </a:lnTo>
                  <a:lnTo>
                    <a:pt x="76" y="65"/>
                  </a:lnTo>
                  <a:lnTo>
                    <a:pt x="80" y="47"/>
                  </a:lnTo>
                  <a:lnTo>
                    <a:pt x="76" y="30"/>
                  </a:lnTo>
                  <a:lnTo>
                    <a:pt x="62" y="16"/>
                  </a:lnTo>
                  <a:lnTo>
                    <a:pt x="45" y="11"/>
                  </a:lnTo>
                  <a:close/>
                  <a:moveTo>
                    <a:pt x="45" y="0"/>
                  </a:moveTo>
                  <a:lnTo>
                    <a:pt x="64" y="4"/>
                  </a:lnTo>
                  <a:lnTo>
                    <a:pt x="78" y="14"/>
                  </a:lnTo>
                  <a:lnTo>
                    <a:pt x="89" y="28"/>
                  </a:lnTo>
                  <a:lnTo>
                    <a:pt x="92" y="47"/>
                  </a:lnTo>
                  <a:lnTo>
                    <a:pt x="89" y="65"/>
                  </a:lnTo>
                  <a:lnTo>
                    <a:pt x="78" y="79"/>
                  </a:lnTo>
                  <a:lnTo>
                    <a:pt x="62" y="89"/>
                  </a:lnTo>
                  <a:lnTo>
                    <a:pt x="45" y="93"/>
                  </a:lnTo>
                  <a:lnTo>
                    <a:pt x="27" y="89"/>
                  </a:lnTo>
                  <a:lnTo>
                    <a:pt x="12" y="79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28"/>
                  </a:lnTo>
                  <a:lnTo>
                    <a:pt x="14" y="14"/>
                  </a:lnTo>
                  <a:lnTo>
                    <a:pt x="27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132"/>
            <p:cNvSpPr>
              <a:spLocks/>
            </p:cNvSpPr>
            <p:nvPr/>
          </p:nvSpPr>
          <p:spPr bwMode="auto">
            <a:xfrm>
              <a:off x="2347" y="2905"/>
              <a:ext cx="21" cy="21"/>
            </a:xfrm>
            <a:custGeom>
              <a:avLst/>
              <a:gdLst>
                <a:gd name="T0" fmla="*/ 21 w 42"/>
                <a:gd name="T1" fmla="*/ 0 h 42"/>
                <a:gd name="T2" fmla="*/ 28 w 42"/>
                <a:gd name="T3" fmla="*/ 1 h 42"/>
                <a:gd name="T4" fmla="*/ 33 w 42"/>
                <a:gd name="T5" fmla="*/ 5 h 42"/>
                <a:gd name="T6" fmla="*/ 37 w 42"/>
                <a:gd name="T7" fmla="*/ 8 h 42"/>
                <a:gd name="T8" fmla="*/ 40 w 42"/>
                <a:gd name="T9" fmla="*/ 14 h 42"/>
                <a:gd name="T10" fmla="*/ 42 w 42"/>
                <a:gd name="T11" fmla="*/ 21 h 42"/>
                <a:gd name="T12" fmla="*/ 40 w 42"/>
                <a:gd name="T13" fmla="*/ 28 h 42"/>
                <a:gd name="T14" fmla="*/ 37 w 42"/>
                <a:gd name="T15" fmla="*/ 33 h 42"/>
                <a:gd name="T16" fmla="*/ 33 w 42"/>
                <a:gd name="T17" fmla="*/ 36 h 42"/>
                <a:gd name="T18" fmla="*/ 28 w 42"/>
                <a:gd name="T19" fmla="*/ 40 h 42"/>
                <a:gd name="T20" fmla="*/ 21 w 42"/>
                <a:gd name="T21" fmla="*/ 42 h 42"/>
                <a:gd name="T22" fmla="*/ 14 w 42"/>
                <a:gd name="T23" fmla="*/ 40 h 42"/>
                <a:gd name="T24" fmla="*/ 9 w 42"/>
                <a:gd name="T25" fmla="*/ 36 h 42"/>
                <a:gd name="T26" fmla="*/ 5 w 42"/>
                <a:gd name="T27" fmla="*/ 33 h 42"/>
                <a:gd name="T28" fmla="*/ 2 w 42"/>
                <a:gd name="T29" fmla="*/ 28 h 42"/>
                <a:gd name="T30" fmla="*/ 0 w 42"/>
                <a:gd name="T31" fmla="*/ 21 h 42"/>
                <a:gd name="T32" fmla="*/ 2 w 42"/>
                <a:gd name="T33" fmla="*/ 14 h 42"/>
                <a:gd name="T34" fmla="*/ 5 w 42"/>
                <a:gd name="T35" fmla="*/ 8 h 42"/>
                <a:gd name="T36" fmla="*/ 9 w 42"/>
                <a:gd name="T37" fmla="*/ 5 h 42"/>
                <a:gd name="T38" fmla="*/ 14 w 42"/>
                <a:gd name="T39" fmla="*/ 1 h 42"/>
                <a:gd name="T40" fmla="*/ 21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28" y="1"/>
                  </a:lnTo>
                  <a:lnTo>
                    <a:pt x="33" y="5"/>
                  </a:lnTo>
                  <a:lnTo>
                    <a:pt x="37" y="8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8"/>
                  </a:lnTo>
                  <a:lnTo>
                    <a:pt x="37" y="33"/>
                  </a:lnTo>
                  <a:lnTo>
                    <a:pt x="33" y="36"/>
                  </a:lnTo>
                  <a:lnTo>
                    <a:pt x="28" y="40"/>
                  </a:lnTo>
                  <a:lnTo>
                    <a:pt x="21" y="42"/>
                  </a:lnTo>
                  <a:lnTo>
                    <a:pt x="14" y="40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8"/>
                  </a:lnTo>
                  <a:lnTo>
                    <a:pt x="9" y="5"/>
                  </a:lnTo>
                  <a:lnTo>
                    <a:pt x="14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133"/>
            <p:cNvSpPr>
              <a:spLocks noEditPoints="1"/>
            </p:cNvSpPr>
            <p:nvPr/>
          </p:nvSpPr>
          <p:spPr bwMode="auto">
            <a:xfrm>
              <a:off x="2341" y="2900"/>
              <a:ext cx="32" cy="31"/>
            </a:xfrm>
            <a:custGeom>
              <a:avLst/>
              <a:gdLst>
                <a:gd name="T0" fmla="*/ 31 w 62"/>
                <a:gd name="T1" fmla="*/ 11 h 63"/>
                <a:gd name="T2" fmla="*/ 24 w 62"/>
                <a:gd name="T3" fmla="*/ 12 h 63"/>
                <a:gd name="T4" fmla="*/ 19 w 62"/>
                <a:gd name="T5" fmla="*/ 16 h 63"/>
                <a:gd name="T6" fmla="*/ 15 w 62"/>
                <a:gd name="T7" fmla="*/ 19 h 63"/>
                <a:gd name="T8" fmla="*/ 12 w 62"/>
                <a:gd name="T9" fmla="*/ 25 h 63"/>
                <a:gd name="T10" fmla="*/ 10 w 62"/>
                <a:gd name="T11" fmla="*/ 32 h 63"/>
                <a:gd name="T12" fmla="*/ 12 w 62"/>
                <a:gd name="T13" fmla="*/ 39 h 63"/>
                <a:gd name="T14" fmla="*/ 15 w 62"/>
                <a:gd name="T15" fmla="*/ 44 h 63"/>
                <a:gd name="T16" fmla="*/ 19 w 62"/>
                <a:gd name="T17" fmla="*/ 47 h 63"/>
                <a:gd name="T18" fmla="*/ 24 w 62"/>
                <a:gd name="T19" fmla="*/ 51 h 63"/>
                <a:gd name="T20" fmla="*/ 31 w 62"/>
                <a:gd name="T21" fmla="*/ 53 h 63"/>
                <a:gd name="T22" fmla="*/ 38 w 62"/>
                <a:gd name="T23" fmla="*/ 51 h 63"/>
                <a:gd name="T24" fmla="*/ 43 w 62"/>
                <a:gd name="T25" fmla="*/ 47 h 63"/>
                <a:gd name="T26" fmla="*/ 47 w 62"/>
                <a:gd name="T27" fmla="*/ 44 h 63"/>
                <a:gd name="T28" fmla="*/ 50 w 62"/>
                <a:gd name="T29" fmla="*/ 39 h 63"/>
                <a:gd name="T30" fmla="*/ 52 w 62"/>
                <a:gd name="T31" fmla="*/ 32 h 63"/>
                <a:gd name="T32" fmla="*/ 50 w 62"/>
                <a:gd name="T33" fmla="*/ 25 h 63"/>
                <a:gd name="T34" fmla="*/ 47 w 62"/>
                <a:gd name="T35" fmla="*/ 19 h 63"/>
                <a:gd name="T36" fmla="*/ 43 w 62"/>
                <a:gd name="T37" fmla="*/ 16 h 63"/>
                <a:gd name="T38" fmla="*/ 38 w 62"/>
                <a:gd name="T39" fmla="*/ 12 h 63"/>
                <a:gd name="T40" fmla="*/ 31 w 62"/>
                <a:gd name="T41" fmla="*/ 11 h 63"/>
                <a:gd name="T42" fmla="*/ 31 w 62"/>
                <a:gd name="T43" fmla="*/ 0 h 63"/>
                <a:gd name="T44" fmla="*/ 47 w 62"/>
                <a:gd name="T45" fmla="*/ 5 h 63"/>
                <a:gd name="T46" fmla="*/ 59 w 62"/>
                <a:gd name="T47" fmla="*/ 16 h 63"/>
                <a:gd name="T48" fmla="*/ 62 w 62"/>
                <a:gd name="T49" fmla="*/ 32 h 63"/>
                <a:gd name="T50" fmla="*/ 59 w 62"/>
                <a:gd name="T51" fmla="*/ 47 h 63"/>
                <a:gd name="T52" fmla="*/ 47 w 62"/>
                <a:gd name="T53" fmla="*/ 60 h 63"/>
                <a:gd name="T54" fmla="*/ 31 w 62"/>
                <a:gd name="T55" fmla="*/ 63 h 63"/>
                <a:gd name="T56" fmla="*/ 15 w 62"/>
                <a:gd name="T57" fmla="*/ 60 h 63"/>
                <a:gd name="T58" fmla="*/ 3 w 62"/>
                <a:gd name="T59" fmla="*/ 47 h 63"/>
                <a:gd name="T60" fmla="*/ 0 w 62"/>
                <a:gd name="T61" fmla="*/ 32 h 63"/>
                <a:gd name="T62" fmla="*/ 5 w 62"/>
                <a:gd name="T63" fmla="*/ 16 h 63"/>
                <a:gd name="T64" fmla="*/ 15 w 62"/>
                <a:gd name="T65" fmla="*/ 4 h 63"/>
                <a:gd name="T66" fmla="*/ 31 w 62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63">
                  <a:moveTo>
                    <a:pt x="31" y="11"/>
                  </a:moveTo>
                  <a:lnTo>
                    <a:pt x="24" y="12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5"/>
                  </a:lnTo>
                  <a:lnTo>
                    <a:pt x="10" y="32"/>
                  </a:lnTo>
                  <a:lnTo>
                    <a:pt x="12" y="39"/>
                  </a:lnTo>
                  <a:lnTo>
                    <a:pt x="15" y="44"/>
                  </a:lnTo>
                  <a:lnTo>
                    <a:pt x="19" y="47"/>
                  </a:lnTo>
                  <a:lnTo>
                    <a:pt x="24" y="51"/>
                  </a:lnTo>
                  <a:lnTo>
                    <a:pt x="31" y="53"/>
                  </a:lnTo>
                  <a:lnTo>
                    <a:pt x="38" y="51"/>
                  </a:lnTo>
                  <a:lnTo>
                    <a:pt x="43" y="4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47" y="19"/>
                  </a:lnTo>
                  <a:lnTo>
                    <a:pt x="43" y="16"/>
                  </a:lnTo>
                  <a:lnTo>
                    <a:pt x="38" y="12"/>
                  </a:lnTo>
                  <a:lnTo>
                    <a:pt x="31" y="11"/>
                  </a:lnTo>
                  <a:close/>
                  <a:moveTo>
                    <a:pt x="31" y="0"/>
                  </a:moveTo>
                  <a:lnTo>
                    <a:pt x="47" y="5"/>
                  </a:lnTo>
                  <a:lnTo>
                    <a:pt x="59" y="16"/>
                  </a:lnTo>
                  <a:lnTo>
                    <a:pt x="62" y="32"/>
                  </a:lnTo>
                  <a:lnTo>
                    <a:pt x="59" y="47"/>
                  </a:lnTo>
                  <a:lnTo>
                    <a:pt x="47" y="60"/>
                  </a:lnTo>
                  <a:lnTo>
                    <a:pt x="31" y="63"/>
                  </a:lnTo>
                  <a:lnTo>
                    <a:pt x="15" y="60"/>
                  </a:lnTo>
                  <a:lnTo>
                    <a:pt x="3" y="47"/>
                  </a:lnTo>
                  <a:lnTo>
                    <a:pt x="0" y="32"/>
                  </a:lnTo>
                  <a:lnTo>
                    <a:pt x="5" y="16"/>
                  </a:lnTo>
                  <a:lnTo>
                    <a:pt x="15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134"/>
            <p:cNvSpPr>
              <a:spLocks/>
            </p:cNvSpPr>
            <p:nvPr/>
          </p:nvSpPr>
          <p:spPr bwMode="auto">
            <a:xfrm>
              <a:off x="2572" y="3415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49 w 65"/>
                <a:gd name="T3" fmla="*/ 5 h 65"/>
                <a:gd name="T4" fmla="*/ 60 w 65"/>
                <a:gd name="T5" fmla="*/ 16 h 65"/>
                <a:gd name="T6" fmla="*/ 65 w 65"/>
                <a:gd name="T7" fmla="*/ 33 h 65"/>
                <a:gd name="T8" fmla="*/ 60 w 65"/>
                <a:gd name="T9" fmla="*/ 49 h 65"/>
                <a:gd name="T10" fmla="*/ 48 w 65"/>
                <a:gd name="T11" fmla="*/ 59 h 65"/>
                <a:gd name="T12" fmla="*/ 32 w 65"/>
                <a:gd name="T13" fmla="*/ 65 h 65"/>
                <a:gd name="T14" fmla="*/ 16 w 65"/>
                <a:gd name="T15" fmla="*/ 59 h 65"/>
                <a:gd name="T16" fmla="*/ 6 w 65"/>
                <a:gd name="T17" fmla="*/ 49 h 65"/>
                <a:gd name="T18" fmla="*/ 0 w 65"/>
                <a:gd name="T19" fmla="*/ 31 h 65"/>
                <a:gd name="T20" fmla="*/ 6 w 65"/>
                <a:gd name="T21" fmla="*/ 16 h 65"/>
                <a:gd name="T22" fmla="*/ 16 w 65"/>
                <a:gd name="T23" fmla="*/ 5 h 65"/>
                <a:gd name="T24" fmla="*/ 32 w 65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49" y="5"/>
                  </a:lnTo>
                  <a:lnTo>
                    <a:pt x="60" y="16"/>
                  </a:lnTo>
                  <a:lnTo>
                    <a:pt x="65" y="33"/>
                  </a:lnTo>
                  <a:lnTo>
                    <a:pt x="60" y="49"/>
                  </a:lnTo>
                  <a:lnTo>
                    <a:pt x="48" y="59"/>
                  </a:lnTo>
                  <a:lnTo>
                    <a:pt x="32" y="65"/>
                  </a:lnTo>
                  <a:lnTo>
                    <a:pt x="16" y="59"/>
                  </a:lnTo>
                  <a:lnTo>
                    <a:pt x="6" y="49"/>
                  </a:lnTo>
                  <a:lnTo>
                    <a:pt x="0" y="31"/>
                  </a:lnTo>
                  <a:lnTo>
                    <a:pt x="6" y="16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135"/>
            <p:cNvSpPr>
              <a:spLocks noEditPoints="1"/>
            </p:cNvSpPr>
            <p:nvPr/>
          </p:nvSpPr>
          <p:spPr bwMode="auto">
            <a:xfrm>
              <a:off x="2566" y="3410"/>
              <a:ext cx="43" cy="43"/>
            </a:xfrm>
            <a:custGeom>
              <a:avLst/>
              <a:gdLst>
                <a:gd name="T0" fmla="*/ 42 w 86"/>
                <a:gd name="T1" fmla="*/ 11 h 86"/>
                <a:gd name="T2" fmla="*/ 26 w 86"/>
                <a:gd name="T3" fmla="*/ 16 h 86"/>
                <a:gd name="T4" fmla="*/ 16 w 86"/>
                <a:gd name="T5" fmla="*/ 27 h 86"/>
                <a:gd name="T6" fmla="*/ 10 w 86"/>
                <a:gd name="T7" fmla="*/ 42 h 86"/>
                <a:gd name="T8" fmla="*/ 16 w 86"/>
                <a:gd name="T9" fmla="*/ 60 h 86"/>
                <a:gd name="T10" fmla="*/ 26 w 86"/>
                <a:gd name="T11" fmla="*/ 70 h 86"/>
                <a:gd name="T12" fmla="*/ 42 w 86"/>
                <a:gd name="T13" fmla="*/ 76 h 86"/>
                <a:gd name="T14" fmla="*/ 58 w 86"/>
                <a:gd name="T15" fmla="*/ 70 h 86"/>
                <a:gd name="T16" fmla="*/ 70 w 86"/>
                <a:gd name="T17" fmla="*/ 60 h 86"/>
                <a:gd name="T18" fmla="*/ 75 w 86"/>
                <a:gd name="T19" fmla="*/ 44 h 86"/>
                <a:gd name="T20" fmla="*/ 70 w 86"/>
                <a:gd name="T21" fmla="*/ 27 h 86"/>
                <a:gd name="T22" fmla="*/ 59 w 86"/>
                <a:gd name="T23" fmla="*/ 16 h 86"/>
                <a:gd name="T24" fmla="*/ 42 w 86"/>
                <a:gd name="T25" fmla="*/ 11 h 86"/>
                <a:gd name="T26" fmla="*/ 42 w 86"/>
                <a:gd name="T27" fmla="*/ 0 h 86"/>
                <a:gd name="T28" fmla="*/ 59 w 86"/>
                <a:gd name="T29" fmla="*/ 4 h 86"/>
                <a:gd name="T30" fmla="*/ 73 w 86"/>
                <a:gd name="T31" fmla="*/ 13 h 86"/>
                <a:gd name="T32" fmla="*/ 82 w 86"/>
                <a:gd name="T33" fmla="*/ 27 h 86"/>
                <a:gd name="T34" fmla="*/ 86 w 86"/>
                <a:gd name="T35" fmla="*/ 44 h 86"/>
                <a:gd name="T36" fmla="*/ 82 w 86"/>
                <a:gd name="T37" fmla="*/ 60 h 86"/>
                <a:gd name="T38" fmla="*/ 73 w 86"/>
                <a:gd name="T39" fmla="*/ 74 h 86"/>
                <a:gd name="T40" fmla="*/ 59 w 86"/>
                <a:gd name="T41" fmla="*/ 83 h 86"/>
                <a:gd name="T42" fmla="*/ 42 w 86"/>
                <a:gd name="T43" fmla="*/ 86 h 86"/>
                <a:gd name="T44" fmla="*/ 26 w 86"/>
                <a:gd name="T45" fmla="*/ 83 h 86"/>
                <a:gd name="T46" fmla="*/ 12 w 86"/>
                <a:gd name="T47" fmla="*/ 74 h 86"/>
                <a:gd name="T48" fmla="*/ 3 w 86"/>
                <a:gd name="T49" fmla="*/ 60 h 86"/>
                <a:gd name="T50" fmla="*/ 0 w 86"/>
                <a:gd name="T51" fmla="*/ 42 h 86"/>
                <a:gd name="T52" fmla="*/ 3 w 86"/>
                <a:gd name="T53" fmla="*/ 27 h 86"/>
                <a:gd name="T54" fmla="*/ 12 w 86"/>
                <a:gd name="T55" fmla="*/ 13 h 86"/>
                <a:gd name="T56" fmla="*/ 26 w 86"/>
                <a:gd name="T57" fmla="*/ 4 h 86"/>
                <a:gd name="T58" fmla="*/ 42 w 86"/>
                <a:gd name="T5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6">
                  <a:moveTo>
                    <a:pt x="42" y="11"/>
                  </a:moveTo>
                  <a:lnTo>
                    <a:pt x="26" y="16"/>
                  </a:lnTo>
                  <a:lnTo>
                    <a:pt x="16" y="27"/>
                  </a:lnTo>
                  <a:lnTo>
                    <a:pt x="10" y="42"/>
                  </a:lnTo>
                  <a:lnTo>
                    <a:pt x="16" y="60"/>
                  </a:lnTo>
                  <a:lnTo>
                    <a:pt x="26" y="70"/>
                  </a:lnTo>
                  <a:lnTo>
                    <a:pt x="42" y="76"/>
                  </a:lnTo>
                  <a:lnTo>
                    <a:pt x="58" y="70"/>
                  </a:lnTo>
                  <a:lnTo>
                    <a:pt x="70" y="60"/>
                  </a:lnTo>
                  <a:lnTo>
                    <a:pt x="75" y="44"/>
                  </a:lnTo>
                  <a:lnTo>
                    <a:pt x="70" y="27"/>
                  </a:lnTo>
                  <a:lnTo>
                    <a:pt x="59" y="16"/>
                  </a:lnTo>
                  <a:lnTo>
                    <a:pt x="42" y="11"/>
                  </a:lnTo>
                  <a:close/>
                  <a:moveTo>
                    <a:pt x="42" y="0"/>
                  </a:moveTo>
                  <a:lnTo>
                    <a:pt x="59" y="4"/>
                  </a:lnTo>
                  <a:lnTo>
                    <a:pt x="73" y="13"/>
                  </a:lnTo>
                  <a:lnTo>
                    <a:pt x="82" y="27"/>
                  </a:lnTo>
                  <a:lnTo>
                    <a:pt x="86" y="44"/>
                  </a:lnTo>
                  <a:lnTo>
                    <a:pt x="82" y="60"/>
                  </a:lnTo>
                  <a:lnTo>
                    <a:pt x="73" y="74"/>
                  </a:lnTo>
                  <a:lnTo>
                    <a:pt x="59" y="83"/>
                  </a:lnTo>
                  <a:lnTo>
                    <a:pt x="42" y="86"/>
                  </a:lnTo>
                  <a:lnTo>
                    <a:pt x="26" y="83"/>
                  </a:lnTo>
                  <a:lnTo>
                    <a:pt x="12" y="74"/>
                  </a:lnTo>
                  <a:lnTo>
                    <a:pt x="3" y="60"/>
                  </a:lnTo>
                  <a:lnTo>
                    <a:pt x="0" y="42"/>
                  </a:lnTo>
                  <a:lnTo>
                    <a:pt x="3" y="27"/>
                  </a:lnTo>
                  <a:lnTo>
                    <a:pt x="12" y="13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Freeform 136"/>
            <p:cNvSpPr>
              <a:spLocks/>
            </p:cNvSpPr>
            <p:nvPr/>
          </p:nvSpPr>
          <p:spPr bwMode="auto">
            <a:xfrm>
              <a:off x="2664" y="2898"/>
              <a:ext cx="33" cy="33"/>
            </a:xfrm>
            <a:custGeom>
              <a:avLst/>
              <a:gdLst>
                <a:gd name="T0" fmla="*/ 34 w 67"/>
                <a:gd name="T1" fmla="*/ 0 h 66"/>
                <a:gd name="T2" fmla="*/ 51 w 67"/>
                <a:gd name="T3" fmla="*/ 3 h 66"/>
                <a:gd name="T4" fmla="*/ 63 w 67"/>
                <a:gd name="T5" fmla="*/ 15 h 66"/>
                <a:gd name="T6" fmla="*/ 67 w 67"/>
                <a:gd name="T7" fmla="*/ 33 h 66"/>
                <a:gd name="T8" fmla="*/ 63 w 67"/>
                <a:gd name="T9" fmla="*/ 49 h 66"/>
                <a:gd name="T10" fmla="*/ 51 w 67"/>
                <a:gd name="T11" fmla="*/ 61 h 66"/>
                <a:gd name="T12" fmla="*/ 34 w 67"/>
                <a:gd name="T13" fmla="*/ 66 h 66"/>
                <a:gd name="T14" fmla="*/ 18 w 67"/>
                <a:gd name="T15" fmla="*/ 61 h 66"/>
                <a:gd name="T16" fmla="*/ 6 w 67"/>
                <a:gd name="T17" fmla="*/ 49 h 66"/>
                <a:gd name="T18" fmla="*/ 0 w 67"/>
                <a:gd name="T19" fmla="*/ 33 h 66"/>
                <a:gd name="T20" fmla="*/ 6 w 67"/>
                <a:gd name="T21" fmla="*/ 15 h 66"/>
                <a:gd name="T22" fmla="*/ 18 w 67"/>
                <a:gd name="T23" fmla="*/ 3 h 66"/>
                <a:gd name="T24" fmla="*/ 34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51" y="3"/>
                  </a:lnTo>
                  <a:lnTo>
                    <a:pt x="63" y="15"/>
                  </a:lnTo>
                  <a:lnTo>
                    <a:pt x="67" y="33"/>
                  </a:lnTo>
                  <a:lnTo>
                    <a:pt x="63" y="49"/>
                  </a:lnTo>
                  <a:lnTo>
                    <a:pt x="51" y="61"/>
                  </a:lnTo>
                  <a:lnTo>
                    <a:pt x="34" y="66"/>
                  </a:lnTo>
                  <a:lnTo>
                    <a:pt x="18" y="61"/>
                  </a:lnTo>
                  <a:lnTo>
                    <a:pt x="6" y="49"/>
                  </a:lnTo>
                  <a:lnTo>
                    <a:pt x="0" y="33"/>
                  </a:lnTo>
                  <a:lnTo>
                    <a:pt x="6" y="15"/>
                  </a:lnTo>
                  <a:lnTo>
                    <a:pt x="18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137"/>
            <p:cNvSpPr>
              <a:spLocks noEditPoints="1"/>
            </p:cNvSpPr>
            <p:nvPr/>
          </p:nvSpPr>
          <p:spPr bwMode="auto">
            <a:xfrm>
              <a:off x="2659" y="2892"/>
              <a:ext cx="45" cy="44"/>
            </a:xfrm>
            <a:custGeom>
              <a:avLst/>
              <a:gdLst>
                <a:gd name="T0" fmla="*/ 44 w 89"/>
                <a:gd name="T1" fmla="*/ 13 h 89"/>
                <a:gd name="T2" fmla="*/ 28 w 89"/>
                <a:gd name="T3" fmla="*/ 16 h 89"/>
                <a:gd name="T4" fmla="*/ 16 w 89"/>
                <a:gd name="T5" fmla="*/ 28 h 89"/>
                <a:gd name="T6" fmla="*/ 10 w 89"/>
                <a:gd name="T7" fmla="*/ 46 h 89"/>
                <a:gd name="T8" fmla="*/ 16 w 89"/>
                <a:gd name="T9" fmla="*/ 62 h 89"/>
                <a:gd name="T10" fmla="*/ 28 w 89"/>
                <a:gd name="T11" fmla="*/ 74 h 89"/>
                <a:gd name="T12" fmla="*/ 44 w 89"/>
                <a:gd name="T13" fmla="*/ 79 h 89"/>
                <a:gd name="T14" fmla="*/ 61 w 89"/>
                <a:gd name="T15" fmla="*/ 74 h 89"/>
                <a:gd name="T16" fmla="*/ 73 w 89"/>
                <a:gd name="T17" fmla="*/ 62 h 89"/>
                <a:gd name="T18" fmla="*/ 77 w 89"/>
                <a:gd name="T19" fmla="*/ 46 h 89"/>
                <a:gd name="T20" fmla="*/ 73 w 89"/>
                <a:gd name="T21" fmla="*/ 28 h 89"/>
                <a:gd name="T22" fmla="*/ 61 w 89"/>
                <a:gd name="T23" fmla="*/ 16 h 89"/>
                <a:gd name="T24" fmla="*/ 44 w 89"/>
                <a:gd name="T25" fmla="*/ 13 h 89"/>
                <a:gd name="T26" fmla="*/ 44 w 89"/>
                <a:gd name="T27" fmla="*/ 0 h 89"/>
                <a:gd name="T28" fmla="*/ 61 w 89"/>
                <a:gd name="T29" fmla="*/ 4 h 89"/>
                <a:gd name="T30" fmla="*/ 75 w 89"/>
                <a:gd name="T31" fmla="*/ 14 h 89"/>
                <a:gd name="T32" fmla="*/ 86 w 89"/>
                <a:gd name="T33" fmla="*/ 28 h 89"/>
                <a:gd name="T34" fmla="*/ 89 w 89"/>
                <a:gd name="T35" fmla="*/ 46 h 89"/>
                <a:gd name="T36" fmla="*/ 86 w 89"/>
                <a:gd name="T37" fmla="*/ 63 h 89"/>
                <a:gd name="T38" fmla="*/ 75 w 89"/>
                <a:gd name="T39" fmla="*/ 77 h 89"/>
                <a:gd name="T40" fmla="*/ 61 w 89"/>
                <a:gd name="T41" fmla="*/ 86 h 89"/>
                <a:gd name="T42" fmla="*/ 44 w 89"/>
                <a:gd name="T43" fmla="*/ 89 h 89"/>
                <a:gd name="T44" fmla="*/ 26 w 89"/>
                <a:gd name="T45" fmla="*/ 86 h 89"/>
                <a:gd name="T46" fmla="*/ 12 w 89"/>
                <a:gd name="T47" fmla="*/ 77 h 89"/>
                <a:gd name="T48" fmla="*/ 3 w 89"/>
                <a:gd name="T49" fmla="*/ 63 h 89"/>
                <a:gd name="T50" fmla="*/ 0 w 89"/>
                <a:gd name="T51" fmla="*/ 46 h 89"/>
                <a:gd name="T52" fmla="*/ 3 w 89"/>
                <a:gd name="T53" fmla="*/ 28 h 89"/>
                <a:gd name="T54" fmla="*/ 12 w 89"/>
                <a:gd name="T55" fmla="*/ 14 h 89"/>
                <a:gd name="T56" fmla="*/ 28 w 89"/>
                <a:gd name="T57" fmla="*/ 4 h 89"/>
                <a:gd name="T58" fmla="*/ 44 w 89"/>
                <a:gd name="T5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9">
                  <a:moveTo>
                    <a:pt x="44" y="13"/>
                  </a:moveTo>
                  <a:lnTo>
                    <a:pt x="28" y="16"/>
                  </a:lnTo>
                  <a:lnTo>
                    <a:pt x="16" y="28"/>
                  </a:lnTo>
                  <a:lnTo>
                    <a:pt x="10" y="46"/>
                  </a:lnTo>
                  <a:lnTo>
                    <a:pt x="16" y="62"/>
                  </a:lnTo>
                  <a:lnTo>
                    <a:pt x="28" y="74"/>
                  </a:lnTo>
                  <a:lnTo>
                    <a:pt x="44" y="79"/>
                  </a:lnTo>
                  <a:lnTo>
                    <a:pt x="61" y="74"/>
                  </a:lnTo>
                  <a:lnTo>
                    <a:pt x="73" y="62"/>
                  </a:lnTo>
                  <a:lnTo>
                    <a:pt x="77" y="46"/>
                  </a:lnTo>
                  <a:lnTo>
                    <a:pt x="73" y="28"/>
                  </a:lnTo>
                  <a:lnTo>
                    <a:pt x="61" y="16"/>
                  </a:lnTo>
                  <a:lnTo>
                    <a:pt x="44" y="13"/>
                  </a:lnTo>
                  <a:close/>
                  <a:moveTo>
                    <a:pt x="44" y="0"/>
                  </a:moveTo>
                  <a:lnTo>
                    <a:pt x="61" y="4"/>
                  </a:lnTo>
                  <a:lnTo>
                    <a:pt x="75" y="14"/>
                  </a:lnTo>
                  <a:lnTo>
                    <a:pt x="86" y="28"/>
                  </a:lnTo>
                  <a:lnTo>
                    <a:pt x="89" y="46"/>
                  </a:lnTo>
                  <a:lnTo>
                    <a:pt x="86" y="63"/>
                  </a:lnTo>
                  <a:lnTo>
                    <a:pt x="75" y="77"/>
                  </a:lnTo>
                  <a:lnTo>
                    <a:pt x="61" y="86"/>
                  </a:lnTo>
                  <a:lnTo>
                    <a:pt x="44" y="89"/>
                  </a:lnTo>
                  <a:lnTo>
                    <a:pt x="26" y="86"/>
                  </a:lnTo>
                  <a:lnTo>
                    <a:pt x="12" y="77"/>
                  </a:lnTo>
                  <a:lnTo>
                    <a:pt x="3" y="63"/>
                  </a:lnTo>
                  <a:lnTo>
                    <a:pt x="0" y="46"/>
                  </a:lnTo>
                  <a:lnTo>
                    <a:pt x="3" y="28"/>
                  </a:lnTo>
                  <a:lnTo>
                    <a:pt x="12" y="14"/>
                  </a:lnTo>
                  <a:lnTo>
                    <a:pt x="28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138"/>
            <p:cNvSpPr>
              <a:spLocks/>
            </p:cNvSpPr>
            <p:nvPr/>
          </p:nvSpPr>
          <p:spPr bwMode="auto">
            <a:xfrm>
              <a:off x="3145" y="3123"/>
              <a:ext cx="29" cy="29"/>
            </a:xfrm>
            <a:custGeom>
              <a:avLst/>
              <a:gdLst>
                <a:gd name="T0" fmla="*/ 30 w 58"/>
                <a:gd name="T1" fmla="*/ 0 h 58"/>
                <a:gd name="T2" fmla="*/ 44 w 58"/>
                <a:gd name="T3" fmla="*/ 4 h 58"/>
                <a:gd name="T4" fmla="*/ 54 w 58"/>
                <a:gd name="T5" fmla="*/ 14 h 58"/>
                <a:gd name="T6" fmla="*/ 58 w 58"/>
                <a:gd name="T7" fmla="*/ 28 h 58"/>
                <a:gd name="T8" fmla="*/ 54 w 58"/>
                <a:gd name="T9" fmla="*/ 44 h 58"/>
                <a:gd name="T10" fmla="*/ 44 w 58"/>
                <a:gd name="T11" fmla="*/ 54 h 58"/>
                <a:gd name="T12" fmla="*/ 28 w 58"/>
                <a:gd name="T13" fmla="*/ 58 h 58"/>
                <a:gd name="T14" fmla="*/ 14 w 58"/>
                <a:gd name="T15" fmla="*/ 52 h 58"/>
                <a:gd name="T16" fmla="*/ 4 w 58"/>
                <a:gd name="T17" fmla="*/ 44 h 58"/>
                <a:gd name="T18" fmla="*/ 0 w 58"/>
                <a:gd name="T19" fmla="*/ 28 h 58"/>
                <a:gd name="T20" fmla="*/ 4 w 58"/>
                <a:gd name="T21" fmla="*/ 14 h 58"/>
                <a:gd name="T22" fmla="*/ 14 w 58"/>
                <a:gd name="T23" fmla="*/ 4 h 58"/>
                <a:gd name="T24" fmla="*/ 30 w 58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8">
                  <a:moveTo>
                    <a:pt x="30" y="0"/>
                  </a:moveTo>
                  <a:lnTo>
                    <a:pt x="44" y="4"/>
                  </a:lnTo>
                  <a:lnTo>
                    <a:pt x="54" y="14"/>
                  </a:lnTo>
                  <a:lnTo>
                    <a:pt x="58" y="28"/>
                  </a:lnTo>
                  <a:lnTo>
                    <a:pt x="54" y="44"/>
                  </a:lnTo>
                  <a:lnTo>
                    <a:pt x="44" y="54"/>
                  </a:lnTo>
                  <a:lnTo>
                    <a:pt x="28" y="58"/>
                  </a:lnTo>
                  <a:lnTo>
                    <a:pt x="14" y="52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Freeform 139"/>
            <p:cNvSpPr>
              <a:spLocks noEditPoints="1"/>
            </p:cNvSpPr>
            <p:nvPr/>
          </p:nvSpPr>
          <p:spPr bwMode="auto">
            <a:xfrm>
              <a:off x="3140" y="3117"/>
              <a:ext cx="40" cy="40"/>
            </a:xfrm>
            <a:custGeom>
              <a:avLst/>
              <a:gdLst>
                <a:gd name="T0" fmla="*/ 40 w 80"/>
                <a:gd name="T1" fmla="*/ 12 h 80"/>
                <a:gd name="T2" fmla="*/ 24 w 80"/>
                <a:gd name="T3" fmla="*/ 16 h 80"/>
                <a:gd name="T4" fmla="*/ 14 w 80"/>
                <a:gd name="T5" fmla="*/ 26 h 80"/>
                <a:gd name="T6" fmla="*/ 10 w 80"/>
                <a:gd name="T7" fmla="*/ 40 h 80"/>
                <a:gd name="T8" fmla="*/ 14 w 80"/>
                <a:gd name="T9" fmla="*/ 56 h 80"/>
                <a:gd name="T10" fmla="*/ 24 w 80"/>
                <a:gd name="T11" fmla="*/ 64 h 80"/>
                <a:gd name="T12" fmla="*/ 38 w 80"/>
                <a:gd name="T13" fmla="*/ 70 h 80"/>
                <a:gd name="T14" fmla="*/ 54 w 80"/>
                <a:gd name="T15" fmla="*/ 66 h 80"/>
                <a:gd name="T16" fmla="*/ 64 w 80"/>
                <a:gd name="T17" fmla="*/ 56 h 80"/>
                <a:gd name="T18" fmla="*/ 68 w 80"/>
                <a:gd name="T19" fmla="*/ 40 h 80"/>
                <a:gd name="T20" fmla="*/ 64 w 80"/>
                <a:gd name="T21" fmla="*/ 26 h 80"/>
                <a:gd name="T22" fmla="*/ 54 w 80"/>
                <a:gd name="T23" fmla="*/ 16 h 80"/>
                <a:gd name="T24" fmla="*/ 40 w 80"/>
                <a:gd name="T25" fmla="*/ 12 h 80"/>
                <a:gd name="T26" fmla="*/ 40 w 80"/>
                <a:gd name="T27" fmla="*/ 0 h 80"/>
                <a:gd name="T28" fmla="*/ 56 w 80"/>
                <a:gd name="T29" fmla="*/ 3 h 80"/>
                <a:gd name="T30" fmla="*/ 68 w 80"/>
                <a:gd name="T31" fmla="*/ 12 h 80"/>
                <a:gd name="T32" fmla="*/ 77 w 80"/>
                <a:gd name="T33" fmla="*/ 24 h 80"/>
                <a:gd name="T34" fmla="*/ 80 w 80"/>
                <a:gd name="T35" fmla="*/ 40 h 80"/>
                <a:gd name="T36" fmla="*/ 77 w 80"/>
                <a:gd name="T37" fmla="*/ 56 h 80"/>
                <a:gd name="T38" fmla="*/ 68 w 80"/>
                <a:gd name="T39" fmla="*/ 70 h 80"/>
                <a:gd name="T40" fmla="*/ 54 w 80"/>
                <a:gd name="T41" fmla="*/ 77 h 80"/>
                <a:gd name="T42" fmla="*/ 38 w 80"/>
                <a:gd name="T43" fmla="*/ 80 h 80"/>
                <a:gd name="T44" fmla="*/ 22 w 80"/>
                <a:gd name="T45" fmla="*/ 77 h 80"/>
                <a:gd name="T46" fmla="*/ 10 w 80"/>
                <a:gd name="T47" fmla="*/ 68 h 80"/>
                <a:gd name="T48" fmla="*/ 1 w 80"/>
                <a:gd name="T49" fmla="*/ 56 h 80"/>
                <a:gd name="T50" fmla="*/ 0 w 80"/>
                <a:gd name="T51" fmla="*/ 40 h 80"/>
                <a:gd name="T52" fmla="*/ 1 w 80"/>
                <a:gd name="T53" fmla="*/ 24 h 80"/>
                <a:gd name="T54" fmla="*/ 10 w 80"/>
                <a:gd name="T55" fmla="*/ 12 h 80"/>
                <a:gd name="T56" fmla="*/ 24 w 80"/>
                <a:gd name="T57" fmla="*/ 3 h 80"/>
                <a:gd name="T58" fmla="*/ 40 w 8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80">
                  <a:moveTo>
                    <a:pt x="40" y="12"/>
                  </a:moveTo>
                  <a:lnTo>
                    <a:pt x="24" y="16"/>
                  </a:lnTo>
                  <a:lnTo>
                    <a:pt x="14" y="26"/>
                  </a:lnTo>
                  <a:lnTo>
                    <a:pt x="10" y="40"/>
                  </a:lnTo>
                  <a:lnTo>
                    <a:pt x="14" y="56"/>
                  </a:lnTo>
                  <a:lnTo>
                    <a:pt x="24" y="64"/>
                  </a:lnTo>
                  <a:lnTo>
                    <a:pt x="38" y="70"/>
                  </a:lnTo>
                  <a:lnTo>
                    <a:pt x="54" y="66"/>
                  </a:lnTo>
                  <a:lnTo>
                    <a:pt x="64" y="56"/>
                  </a:lnTo>
                  <a:lnTo>
                    <a:pt x="68" y="40"/>
                  </a:lnTo>
                  <a:lnTo>
                    <a:pt x="64" y="26"/>
                  </a:lnTo>
                  <a:lnTo>
                    <a:pt x="54" y="16"/>
                  </a:lnTo>
                  <a:lnTo>
                    <a:pt x="40" y="12"/>
                  </a:lnTo>
                  <a:close/>
                  <a:moveTo>
                    <a:pt x="40" y="0"/>
                  </a:moveTo>
                  <a:lnTo>
                    <a:pt x="56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6"/>
                  </a:lnTo>
                  <a:lnTo>
                    <a:pt x="68" y="70"/>
                  </a:lnTo>
                  <a:lnTo>
                    <a:pt x="54" y="77"/>
                  </a:lnTo>
                  <a:lnTo>
                    <a:pt x="38" y="80"/>
                  </a:lnTo>
                  <a:lnTo>
                    <a:pt x="22" y="77"/>
                  </a:lnTo>
                  <a:lnTo>
                    <a:pt x="10" y="68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10" y="12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Freeform 140"/>
            <p:cNvSpPr>
              <a:spLocks/>
            </p:cNvSpPr>
            <p:nvPr/>
          </p:nvSpPr>
          <p:spPr bwMode="auto">
            <a:xfrm>
              <a:off x="2749" y="2755"/>
              <a:ext cx="22" cy="21"/>
            </a:xfrm>
            <a:custGeom>
              <a:avLst/>
              <a:gdLst>
                <a:gd name="T0" fmla="*/ 21 w 43"/>
                <a:gd name="T1" fmla="*/ 0 h 42"/>
                <a:gd name="T2" fmla="*/ 28 w 43"/>
                <a:gd name="T3" fmla="*/ 2 h 42"/>
                <a:gd name="T4" fmla="*/ 35 w 43"/>
                <a:gd name="T5" fmla="*/ 4 h 42"/>
                <a:gd name="T6" fmla="*/ 38 w 43"/>
                <a:gd name="T7" fmla="*/ 9 h 42"/>
                <a:gd name="T8" fmla="*/ 42 w 43"/>
                <a:gd name="T9" fmla="*/ 14 h 42"/>
                <a:gd name="T10" fmla="*/ 43 w 43"/>
                <a:gd name="T11" fmla="*/ 21 h 42"/>
                <a:gd name="T12" fmla="*/ 42 w 43"/>
                <a:gd name="T13" fmla="*/ 28 h 42"/>
                <a:gd name="T14" fmla="*/ 38 w 43"/>
                <a:gd name="T15" fmla="*/ 34 h 42"/>
                <a:gd name="T16" fmla="*/ 33 w 43"/>
                <a:gd name="T17" fmla="*/ 39 h 42"/>
                <a:gd name="T18" fmla="*/ 28 w 43"/>
                <a:gd name="T19" fmla="*/ 42 h 42"/>
                <a:gd name="T20" fmla="*/ 21 w 43"/>
                <a:gd name="T21" fmla="*/ 42 h 42"/>
                <a:gd name="T22" fmla="*/ 14 w 43"/>
                <a:gd name="T23" fmla="*/ 42 h 42"/>
                <a:gd name="T24" fmla="*/ 9 w 43"/>
                <a:gd name="T25" fmla="*/ 39 h 42"/>
                <a:gd name="T26" fmla="*/ 3 w 43"/>
                <a:gd name="T27" fmla="*/ 34 h 42"/>
                <a:gd name="T28" fmla="*/ 2 w 43"/>
                <a:gd name="T29" fmla="*/ 28 h 42"/>
                <a:gd name="T30" fmla="*/ 0 w 43"/>
                <a:gd name="T31" fmla="*/ 21 h 42"/>
                <a:gd name="T32" fmla="*/ 2 w 43"/>
                <a:gd name="T33" fmla="*/ 14 h 42"/>
                <a:gd name="T34" fmla="*/ 5 w 43"/>
                <a:gd name="T35" fmla="*/ 9 h 42"/>
                <a:gd name="T36" fmla="*/ 9 w 43"/>
                <a:gd name="T37" fmla="*/ 4 h 42"/>
                <a:gd name="T38" fmla="*/ 15 w 43"/>
                <a:gd name="T39" fmla="*/ 2 h 42"/>
                <a:gd name="T40" fmla="*/ 21 w 43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lnTo>
                    <a:pt x="28" y="2"/>
                  </a:lnTo>
                  <a:lnTo>
                    <a:pt x="35" y="4"/>
                  </a:lnTo>
                  <a:lnTo>
                    <a:pt x="38" y="9"/>
                  </a:lnTo>
                  <a:lnTo>
                    <a:pt x="42" y="14"/>
                  </a:lnTo>
                  <a:lnTo>
                    <a:pt x="43" y="21"/>
                  </a:lnTo>
                  <a:lnTo>
                    <a:pt x="42" y="28"/>
                  </a:lnTo>
                  <a:lnTo>
                    <a:pt x="38" y="34"/>
                  </a:lnTo>
                  <a:lnTo>
                    <a:pt x="33" y="39"/>
                  </a:lnTo>
                  <a:lnTo>
                    <a:pt x="28" y="42"/>
                  </a:lnTo>
                  <a:lnTo>
                    <a:pt x="21" y="42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Freeform 141"/>
            <p:cNvSpPr>
              <a:spLocks noEditPoints="1"/>
            </p:cNvSpPr>
            <p:nvPr/>
          </p:nvSpPr>
          <p:spPr bwMode="auto">
            <a:xfrm>
              <a:off x="2744" y="2749"/>
              <a:ext cx="32" cy="33"/>
            </a:xfrm>
            <a:custGeom>
              <a:avLst/>
              <a:gdLst>
                <a:gd name="T0" fmla="*/ 32 w 65"/>
                <a:gd name="T1" fmla="*/ 12 h 66"/>
                <a:gd name="T2" fmla="*/ 26 w 65"/>
                <a:gd name="T3" fmla="*/ 14 h 66"/>
                <a:gd name="T4" fmla="*/ 20 w 65"/>
                <a:gd name="T5" fmla="*/ 16 h 66"/>
                <a:gd name="T6" fmla="*/ 16 w 65"/>
                <a:gd name="T7" fmla="*/ 21 h 66"/>
                <a:gd name="T8" fmla="*/ 13 w 65"/>
                <a:gd name="T9" fmla="*/ 26 h 66"/>
                <a:gd name="T10" fmla="*/ 11 w 65"/>
                <a:gd name="T11" fmla="*/ 33 h 66"/>
                <a:gd name="T12" fmla="*/ 13 w 65"/>
                <a:gd name="T13" fmla="*/ 40 h 66"/>
                <a:gd name="T14" fmla="*/ 14 w 65"/>
                <a:gd name="T15" fmla="*/ 46 h 66"/>
                <a:gd name="T16" fmla="*/ 20 w 65"/>
                <a:gd name="T17" fmla="*/ 51 h 66"/>
                <a:gd name="T18" fmla="*/ 25 w 65"/>
                <a:gd name="T19" fmla="*/ 54 h 66"/>
                <a:gd name="T20" fmla="*/ 32 w 65"/>
                <a:gd name="T21" fmla="*/ 54 h 66"/>
                <a:gd name="T22" fmla="*/ 39 w 65"/>
                <a:gd name="T23" fmla="*/ 54 h 66"/>
                <a:gd name="T24" fmla="*/ 44 w 65"/>
                <a:gd name="T25" fmla="*/ 51 h 66"/>
                <a:gd name="T26" fmla="*/ 49 w 65"/>
                <a:gd name="T27" fmla="*/ 46 h 66"/>
                <a:gd name="T28" fmla="*/ 53 w 65"/>
                <a:gd name="T29" fmla="*/ 40 h 66"/>
                <a:gd name="T30" fmla="*/ 54 w 65"/>
                <a:gd name="T31" fmla="*/ 33 h 66"/>
                <a:gd name="T32" fmla="*/ 53 w 65"/>
                <a:gd name="T33" fmla="*/ 26 h 66"/>
                <a:gd name="T34" fmla="*/ 49 w 65"/>
                <a:gd name="T35" fmla="*/ 21 h 66"/>
                <a:gd name="T36" fmla="*/ 46 w 65"/>
                <a:gd name="T37" fmla="*/ 16 h 66"/>
                <a:gd name="T38" fmla="*/ 39 w 65"/>
                <a:gd name="T39" fmla="*/ 14 h 66"/>
                <a:gd name="T40" fmla="*/ 32 w 65"/>
                <a:gd name="T41" fmla="*/ 12 h 66"/>
                <a:gd name="T42" fmla="*/ 32 w 65"/>
                <a:gd name="T43" fmla="*/ 0 h 66"/>
                <a:gd name="T44" fmla="*/ 49 w 65"/>
                <a:gd name="T45" fmla="*/ 5 h 66"/>
                <a:gd name="T46" fmla="*/ 60 w 65"/>
                <a:gd name="T47" fmla="*/ 18 h 66"/>
                <a:gd name="T48" fmla="*/ 65 w 65"/>
                <a:gd name="T49" fmla="*/ 33 h 66"/>
                <a:gd name="T50" fmla="*/ 60 w 65"/>
                <a:gd name="T51" fmla="*/ 51 h 66"/>
                <a:gd name="T52" fmla="*/ 49 w 65"/>
                <a:gd name="T53" fmla="*/ 61 h 66"/>
                <a:gd name="T54" fmla="*/ 32 w 65"/>
                <a:gd name="T55" fmla="*/ 66 h 66"/>
                <a:gd name="T56" fmla="*/ 16 w 65"/>
                <a:gd name="T57" fmla="*/ 61 h 66"/>
                <a:gd name="T58" fmla="*/ 4 w 65"/>
                <a:gd name="T59" fmla="*/ 49 h 66"/>
                <a:gd name="T60" fmla="*/ 0 w 65"/>
                <a:gd name="T61" fmla="*/ 33 h 66"/>
                <a:gd name="T62" fmla="*/ 4 w 65"/>
                <a:gd name="T63" fmla="*/ 18 h 66"/>
                <a:gd name="T64" fmla="*/ 16 w 65"/>
                <a:gd name="T65" fmla="*/ 5 h 66"/>
                <a:gd name="T66" fmla="*/ 32 w 65"/>
                <a:gd name="T6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6">
                  <a:moveTo>
                    <a:pt x="32" y="12"/>
                  </a:moveTo>
                  <a:lnTo>
                    <a:pt x="26" y="14"/>
                  </a:lnTo>
                  <a:lnTo>
                    <a:pt x="20" y="16"/>
                  </a:lnTo>
                  <a:lnTo>
                    <a:pt x="16" y="21"/>
                  </a:lnTo>
                  <a:lnTo>
                    <a:pt x="13" y="26"/>
                  </a:lnTo>
                  <a:lnTo>
                    <a:pt x="11" y="33"/>
                  </a:lnTo>
                  <a:lnTo>
                    <a:pt x="13" y="40"/>
                  </a:lnTo>
                  <a:lnTo>
                    <a:pt x="14" y="46"/>
                  </a:lnTo>
                  <a:lnTo>
                    <a:pt x="20" y="51"/>
                  </a:lnTo>
                  <a:lnTo>
                    <a:pt x="25" y="54"/>
                  </a:lnTo>
                  <a:lnTo>
                    <a:pt x="32" y="54"/>
                  </a:lnTo>
                  <a:lnTo>
                    <a:pt x="39" y="54"/>
                  </a:lnTo>
                  <a:lnTo>
                    <a:pt x="44" y="51"/>
                  </a:lnTo>
                  <a:lnTo>
                    <a:pt x="49" y="46"/>
                  </a:lnTo>
                  <a:lnTo>
                    <a:pt x="53" y="40"/>
                  </a:lnTo>
                  <a:lnTo>
                    <a:pt x="54" y="33"/>
                  </a:lnTo>
                  <a:lnTo>
                    <a:pt x="53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39" y="14"/>
                  </a:lnTo>
                  <a:lnTo>
                    <a:pt x="32" y="12"/>
                  </a:lnTo>
                  <a:close/>
                  <a:moveTo>
                    <a:pt x="32" y="0"/>
                  </a:moveTo>
                  <a:lnTo>
                    <a:pt x="49" y="5"/>
                  </a:lnTo>
                  <a:lnTo>
                    <a:pt x="60" y="18"/>
                  </a:lnTo>
                  <a:lnTo>
                    <a:pt x="65" y="33"/>
                  </a:lnTo>
                  <a:lnTo>
                    <a:pt x="60" y="51"/>
                  </a:lnTo>
                  <a:lnTo>
                    <a:pt x="49" y="61"/>
                  </a:lnTo>
                  <a:lnTo>
                    <a:pt x="32" y="66"/>
                  </a:lnTo>
                  <a:lnTo>
                    <a:pt x="16" y="61"/>
                  </a:lnTo>
                  <a:lnTo>
                    <a:pt x="4" y="49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142"/>
            <p:cNvSpPr>
              <a:spLocks/>
            </p:cNvSpPr>
            <p:nvPr/>
          </p:nvSpPr>
          <p:spPr bwMode="auto">
            <a:xfrm>
              <a:off x="2956" y="1810"/>
              <a:ext cx="25" cy="26"/>
            </a:xfrm>
            <a:custGeom>
              <a:avLst/>
              <a:gdLst>
                <a:gd name="T0" fmla="*/ 25 w 51"/>
                <a:gd name="T1" fmla="*/ 0 h 51"/>
                <a:gd name="T2" fmla="*/ 34 w 51"/>
                <a:gd name="T3" fmla="*/ 0 h 51"/>
                <a:gd name="T4" fmla="*/ 41 w 51"/>
                <a:gd name="T5" fmla="*/ 6 h 51"/>
                <a:gd name="T6" fmla="*/ 46 w 51"/>
                <a:gd name="T7" fmla="*/ 11 h 51"/>
                <a:gd name="T8" fmla="*/ 49 w 51"/>
                <a:gd name="T9" fmla="*/ 18 h 51"/>
                <a:gd name="T10" fmla="*/ 51 w 51"/>
                <a:gd name="T11" fmla="*/ 25 h 51"/>
                <a:gd name="T12" fmla="*/ 49 w 51"/>
                <a:gd name="T13" fmla="*/ 34 h 51"/>
                <a:gd name="T14" fmla="*/ 46 w 51"/>
                <a:gd name="T15" fmla="*/ 41 h 51"/>
                <a:gd name="T16" fmla="*/ 41 w 51"/>
                <a:gd name="T17" fmla="*/ 46 h 51"/>
                <a:gd name="T18" fmla="*/ 34 w 51"/>
                <a:gd name="T19" fmla="*/ 49 h 51"/>
                <a:gd name="T20" fmla="*/ 25 w 51"/>
                <a:gd name="T21" fmla="*/ 51 h 51"/>
                <a:gd name="T22" fmla="*/ 18 w 51"/>
                <a:gd name="T23" fmla="*/ 49 h 51"/>
                <a:gd name="T24" fmla="*/ 11 w 51"/>
                <a:gd name="T25" fmla="*/ 46 h 51"/>
                <a:gd name="T26" fmla="*/ 4 w 51"/>
                <a:gd name="T27" fmla="*/ 41 h 51"/>
                <a:gd name="T28" fmla="*/ 0 w 51"/>
                <a:gd name="T29" fmla="*/ 34 h 51"/>
                <a:gd name="T30" fmla="*/ 0 w 51"/>
                <a:gd name="T31" fmla="*/ 25 h 51"/>
                <a:gd name="T32" fmla="*/ 0 w 51"/>
                <a:gd name="T33" fmla="*/ 18 h 51"/>
                <a:gd name="T34" fmla="*/ 6 w 51"/>
                <a:gd name="T35" fmla="*/ 11 h 51"/>
                <a:gd name="T36" fmla="*/ 11 w 51"/>
                <a:gd name="T37" fmla="*/ 4 h 51"/>
                <a:gd name="T38" fmla="*/ 18 w 51"/>
                <a:gd name="T39" fmla="*/ 0 h 51"/>
                <a:gd name="T40" fmla="*/ 25 w 51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34" y="0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9" y="18"/>
                  </a:lnTo>
                  <a:lnTo>
                    <a:pt x="51" y="25"/>
                  </a:lnTo>
                  <a:lnTo>
                    <a:pt x="49" y="34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18" y="49"/>
                  </a:lnTo>
                  <a:lnTo>
                    <a:pt x="11" y="46"/>
                  </a:lnTo>
                  <a:lnTo>
                    <a:pt x="4" y="41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Freeform 143"/>
            <p:cNvSpPr>
              <a:spLocks noEditPoints="1"/>
            </p:cNvSpPr>
            <p:nvPr/>
          </p:nvSpPr>
          <p:spPr bwMode="auto">
            <a:xfrm>
              <a:off x="2950" y="1804"/>
              <a:ext cx="36" cy="37"/>
            </a:xfrm>
            <a:custGeom>
              <a:avLst/>
              <a:gdLst>
                <a:gd name="T0" fmla="*/ 37 w 74"/>
                <a:gd name="T1" fmla="*/ 12 h 74"/>
                <a:gd name="T2" fmla="*/ 30 w 74"/>
                <a:gd name="T3" fmla="*/ 12 h 74"/>
                <a:gd name="T4" fmla="*/ 23 w 74"/>
                <a:gd name="T5" fmla="*/ 16 h 74"/>
                <a:gd name="T6" fmla="*/ 18 w 74"/>
                <a:gd name="T7" fmla="*/ 23 h 74"/>
                <a:gd name="T8" fmla="*/ 12 w 74"/>
                <a:gd name="T9" fmla="*/ 30 h 74"/>
                <a:gd name="T10" fmla="*/ 12 w 74"/>
                <a:gd name="T11" fmla="*/ 37 h 74"/>
                <a:gd name="T12" fmla="*/ 12 w 74"/>
                <a:gd name="T13" fmla="*/ 46 h 74"/>
                <a:gd name="T14" fmla="*/ 16 w 74"/>
                <a:gd name="T15" fmla="*/ 53 h 74"/>
                <a:gd name="T16" fmla="*/ 23 w 74"/>
                <a:gd name="T17" fmla="*/ 58 h 74"/>
                <a:gd name="T18" fmla="*/ 30 w 74"/>
                <a:gd name="T19" fmla="*/ 61 h 74"/>
                <a:gd name="T20" fmla="*/ 37 w 74"/>
                <a:gd name="T21" fmla="*/ 63 h 74"/>
                <a:gd name="T22" fmla="*/ 46 w 74"/>
                <a:gd name="T23" fmla="*/ 61 h 74"/>
                <a:gd name="T24" fmla="*/ 53 w 74"/>
                <a:gd name="T25" fmla="*/ 58 h 74"/>
                <a:gd name="T26" fmla="*/ 58 w 74"/>
                <a:gd name="T27" fmla="*/ 53 h 74"/>
                <a:gd name="T28" fmla="*/ 61 w 74"/>
                <a:gd name="T29" fmla="*/ 46 h 74"/>
                <a:gd name="T30" fmla="*/ 63 w 74"/>
                <a:gd name="T31" fmla="*/ 37 h 74"/>
                <a:gd name="T32" fmla="*/ 61 w 74"/>
                <a:gd name="T33" fmla="*/ 30 h 74"/>
                <a:gd name="T34" fmla="*/ 58 w 74"/>
                <a:gd name="T35" fmla="*/ 23 h 74"/>
                <a:gd name="T36" fmla="*/ 53 w 74"/>
                <a:gd name="T37" fmla="*/ 18 h 74"/>
                <a:gd name="T38" fmla="*/ 46 w 74"/>
                <a:gd name="T39" fmla="*/ 12 h 74"/>
                <a:gd name="T40" fmla="*/ 37 w 74"/>
                <a:gd name="T41" fmla="*/ 12 h 74"/>
                <a:gd name="T42" fmla="*/ 37 w 74"/>
                <a:gd name="T43" fmla="*/ 0 h 74"/>
                <a:gd name="T44" fmla="*/ 56 w 74"/>
                <a:gd name="T45" fmla="*/ 5 h 74"/>
                <a:gd name="T46" fmla="*/ 68 w 74"/>
                <a:gd name="T47" fmla="*/ 19 h 74"/>
                <a:gd name="T48" fmla="*/ 74 w 74"/>
                <a:gd name="T49" fmla="*/ 37 h 74"/>
                <a:gd name="T50" fmla="*/ 68 w 74"/>
                <a:gd name="T51" fmla="*/ 56 h 74"/>
                <a:gd name="T52" fmla="*/ 56 w 74"/>
                <a:gd name="T53" fmla="*/ 68 h 74"/>
                <a:gd name="T54" fmla="*/ 37 w 74"/>
                <a:gd name="T55" fmla="*/ 74 h 74"/>
                <a:gd name="T56" fmla="*/ 19 w 74"/>
                <a:gd name="T57" fmla="*/ 68 h 74"/>
                <a:gd name="T58" fmla="*/ 5 w 74"/>
                <a:gd name="T59" fmla="*/ 56 h 74"/>
                <a:gd name="T60" fmla="*/ 0 w 74"/>
                <a:gd name="T61" fmla="*/ 37 h 74"/>
                <a:gd name="T62" fmla="*/ 5 w 74"/>
                <a:gd name="T63" fmla="*/ 19 h 74"/>
                <a:gd name="T64" fmla="*/ 19 w 74"/>
                <a:gd name="T65" fmla="*/ 5 h 74"/>
                <a:gd name="T66" fmla="*/ 37 w 74"/>
                <a:gd name="T6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4">
                  <a:moveTo>
                    <a:pt x="37" y="12"/>
                  </a:moveTo>
                  <a:lnTo>
                    <a:pt x="30" y="12"/>
                  </a:lnTo>
                  <a:lnTo>
                    <a:pt x="23" y="16"/>
                  </a:lnTo>
                  <a:lnTo>
                    <a:pt x="18" y="23"/>
                  </a:lnTo>
                  <a:lnTo>
                    <a:pt x="12" y="30"/>
                  </a:lnTo>
                  <a:lnTo>
                    <a:pt x="12" y="37"/>
                  </a:lnTo>
                  <a:lnTo>
                    <a:pt x="12" y="46"/>
                  </a:lnTo>
                  <a:lnTo>
                    <a:pt x="16" y="53"/>
                  </a:lnTo>
                  <a:lnTo>
                    <a:pt x="23" y="58"/>
                  </a:lnTo>
                  <a:lnTo>
                    <a:pt x="30" y="61"/>
                  </a:lnTo>
                  <a:lnTo>
                    <a:pt x="37" y="63"/>
                  </a:lnTo>
                  <a:lnTo>
                    <a:pt x="46" y="61"/>
                  </a:lnTo>
                  <a:lnTo>
                    <a:pt x="53" y="58"/>
                  </a:lnTo>
                  <a:lnTo>
                    <a:pt x="58" y="53"/>
                  </a:lnTo>
                  <a:lnTo>
                    <a:pt x="61" y="46"/>
                  </a:lnTo>
                  <a:lnTo>
                    <a:pt x="63" y="37"/>
                  </a:lnTo>
                  <a:lnTo>
                    <a:pt x="61" y="30"/>
                  </a:lnTo>
                  <a:lnTo>
                    <a:pt x="58" y="23"/>
                  </a:lnTo>
                  <a:lnTo>
                    <a:pt x="53" y="18"/>
                  </a:lnTo>
                  <a:lnTo>
                    <a:pt x="46" y="12"/>
                  </a:lnTo>
                  <a:lnTo>
                    <a:pt x="37" y="12"/>
                  </a:lnTo>
                  <a:close/>
                  <a:moveTo>
                    <a:pt x="37" y="0"/>
                  </a:moveTo>
                  <a:lnTo>
                    <a:pt x="56" y="5"/>
                  </a:lnTo>
                  <a:lnTo>
                    <a:pt x="68" y="19"/>
                  </a:lnTo>
                  <a:lnTo>
                    <a:pt x="74" y="37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37" y="74"/>
                  </a:lnTo>
                  <a:lnTo>
                    <a:pt x="19" y="68"/>
                  </a:lnTo>
                  <a:lnTo>
                    <a:pt x="5" y="56"/>
                  </a:lnTo>
                  <a:lnTo>
                    <a:pt x="0" y="37"/>
                  </a:lnTo>
                  <a:lnTo>
                    <a:pt x="5" y="19"/>
                  </a:lnTo>
                  <a:lnTo>
                    <a:pt x="19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144"/>
            <p:cNvSpPr>
              <a:spLocks/>
            </p:cNvSpPr>
            <p:nvPr/>
          </p:nvSpPr>
          <p:spPr bwMode="auto">
            <a:xfrm>
              <a:off x="3284" y="1911"/>
              <a:ext cx="19" cy="19"/>
            </a:xfrm>
            <a:custGeom>
              <a:avLst/>
              <a:gdLst>
                <a:gd name="T0" fmla="*/ 19 w 38"/>
                <a:gd name="T1" fmla="*/ 0 h 37"/>
                <a:gd name="T2" fmla="*/ 26 w 38"/>
                <a:gd name="T3" fmla="*/ 0 h 37"/>
                <a:gd name="T4" fmla="*/ 31 w 38"/>
                <a:gd name="T5" fmla="*/ 3 h 37"/>
                <a:gd name="T6" fmla="*/ 35 w 38"/>
                <a:gd name="T7" fmla="*/ 7 h 37"/>
                <a:gd name="T8" fmla="*/ 36 w 38"/>
                <a:gd name="T9" fmla="*/ 12 h 37"/>
                <a:gd name="T10" fmla="*/ 38 w 38"/>
                <a:gd name="T11" fmla="*/ 19 h 37"/>
                <a:gd name="T12" fmla="*/ 36 w 38"/>
                <a:gd name="T13" fmla="*/ 24 h 37"/>
                <a:gd name="T14" fmla="*/ 35 w 38"/>
                <a:gd name="T15" fmla="*/ 30 h 37"/>
                <a:gd name="T16" fmla="*/ 29 w 38"/>
                <a:gd name="T17" fmla="*/ 33 h 37"/>
                <a:gd name="T18" fmla="*/ 24 w 38"/>
                <a:gd name="T19" fmla="*/ 37 h 37"/>
                <a:gd name="T20" fmla="*/ 19 w 38"/>
                <a:gd name="T21" fmla="*/ 37 h 37"/>
                <a:gd name="T22" fmla="*/ 14 w 38"/>
                <a:gd name="T23" fmla="*/ 37 h 37"/>
                <a:gd name="T24" fmla="*/ 8 w 38"/>
                <a:gd name="T25" fmla="*/ 33 h 37"/>
                <a:gd name="T26" fmla="*/ 3 w 38"/>
                <a:gd name="T27" fmla="*/ 30 h 37"/>
                <a:gd name="T28" fmla="*/ 1 w 38"/>
                <a:gd name="T29" fmla="*/ 24 h 37"/>
                <a:gd name="T30" fmla="*/ 0 w 38"/>
                <a:gd name="T31" fmla="*/ 17 h 37"/>
                <a:gd name="T32" fmla="*/ 1 w 38"/>
                <a:gd name="T33" fmla="*/ 12 h 37"/>
                <a:gd name="T34" fmla="*/ 3 w 38"/>
                <a:gd name="T35" fmla="*/ 7 h 37"/>
                <a:gd name="T36" fmla="*/ 8 w 38"/>
                <a:gd name="T37" fmla="*/ 3 h 37"/>
                <a:gd name="T38" fmla="*/ 14 w 38"/>
                <a:gd name="T39" fmla="*/ 0 h 37"/>
                <a:gd name="T40" fmla="*/ 19 w 38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7">
                  <a:moveTo>
                    <a:pt x="19" y="0"/>
                  </a:moveTo>
                  <a:lnTo>
                    <a:pt x="26" y="0"/>
                  </a:lnTo>
                  <a:lnTo>
                    <a:pt x="31" y="3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5" y="30"/>
                  </a:lnTo>
                  <a:lnTo>
                    <a:pt x="29" y="33"/>
                  </a:lnTo>
                  <a:lnTo>
                    <a:pt x="24" y="37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8" y="33"/>
                  </a:lnTo>
                  <a:lnTo>
                    <a:pt x="3" y="30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Freeform 145"/>
            <p:cNvSpPr>
              <a:spLocks noEditPoints="1"/>
            </p:cNvSpPr>
            <p:nvPr/>
          </p:nvSpPr>
          <p:spPr bwMode="auto">
            <a:xfrm>
              <a:off x="3279" y="1905"/>
              <a:ext cx="29" cy="31"/>
            </a:xfrm>
            <a:custGeom>
              <a:avLst/>
              <a:gdLst>
                <a:gd name="T0" fmla="*/ 30 w 60"/>
                <a:gd name="T1" fmla="*/ 12 h 61"/>
                <a:gd name="T2" fmla="*/ 25 w 60"/>
                <a:gd name="T3" fmla="*/ 12 h 61"/>
                <a:gd name="T4" fmla="*/ 19 w 60"/>
                <a:gd name="T5" fmla="*/ 15 h 61"/>
                <a:gd name="T6" fmla="*/ 14 w 60"/>
                <a:gd name="T7" fmla="*/ 19 h 61"/>
                <a:gd name="T8" fmla="*/ 12 w 60"/>
                <a:gd name="T9" fmla="*/ 24 h 61"/>
                <a:gd name="T10" fmla="*/ 11 w 60"/>
                <a:gd name="T11" fmla="*/ 29 h 61"/>
                <a:gd name="T12" fmla="*/ 12 w 60"/>
                <a:gd name="T13" fmla="*/ 36 h 61"/>
                <a:gd name="T14" fmla="*/ 14 w 60"/>
                <a:gd name="T15" fmla="*/ 42 h 61"/>
                <a:gd name="T16" fmla="*/ 19 w 60"/>
                <a:gd name="T17" fmla="*/ 45 h 61"/>
                <a:gd name="T18" fmla="*/ 25 w 60"/>
                <a:gd name="T19" fmla="*/ 49 h 61"/>
                <a:gd name="T20" fmla="*/ 30 w 60"/>
                <a:gd name="T21" fmla="*/ 49 h 61"/>
                <a:gd name="T22" fmla="*/ 35 w 60"/>
                <a:gd name="T23" fmla="*/ 49 h 61"/>
                <a:gd name="T24" fmla="*/ 40 w 60"/>
                <a:gd name="T25" fmla="*/ 45 h 61"/>
                <a:gd name="T26" fmla="*/ 46 w 60"/>
                <a:gd name="T27" fmla="*/ 42 h 61"/>
                <a:gd name="T28" fmla="*/ 47 w 60"/>
                <a:gd name="T29" fmla="*/ 36 h 61"/>
                <a:gd name="T30" fmla="*/ 49 w 60"/>
                <a:gd name="T31" fmla="*/ 31 h 61"/>
                <a:gd name="T32" fmla="*/ 47 w 60"/>
                <a:gd name="T33" fmla="*/ 24 h 61"/>
                <a:gd name="T34" fmla="*/ 46 w 60"/>
                <a:gd name="T35" fmla="*/ 19 h 61"/>
                <a:gd name="T36" fmla="*/ 42 w 60"/>
                <a:gd name="T37" fmla="*/ 15 h 61"/>
                <a:gd name="T38" fmla="*/ 37 w 60"/>
                <a:gd name="T39" fmla="*/ 12 h 61"/>
                <a:gd name="T40" fmla="*/ 30 w 60"/>
                <a:gd name="T41" fmla="*/ 12 h 61"/>
                <a:gd name="T42" fmla="*/ 30 w 60"/>
                <a:gd name="T43" fmla="*/ 0 h 61"/>
                <a:gd name="T44" fmla="*/ 46 w 60"/>
                <a:gd name="T45" fmla="*/ 5 h 61"/>
                <a:gd name="T46" fmla="*/ 56 w 60"/>
                <a:gd name="T47" fmla="*/ 15 h 61"/>
                <a:gd name="T48" fmla="*/ 60 w 60"/>
                <a:gd name="T49" fmla="*/ 31 h 61"/>
                <a:gd name="T50" fmla="*/ 56 w 60"/>
                <a:gd name="T51" fmla="*/ 45 h 61"/>
                <a:gd name="T52" fmla="*/ 46 w 60"/>
                <a:gd name="T53" fmla="*/ 56 h 61"/>
                <a:gd name="T54" fmla="*/ 30 w 60"/>
                <a:gd name="T55" fmla="*/ 61 h 61"/>
                <a:gd name="T56" fmla="*/ 14 w 60"/>
                <a:gd name="T57" fmla="*/ 56 h 61"/>
                <a:gd name="T58" fmla="*/ 4 w 60"/>
                <a:gd name="T59" fmla="*/ 45 h 61"/>
                <a:gd name="T60" fmla="*/ 0 w 60"/>
                <a:gd name="T61" fmla="*/ 29 h 61"/>
                <a:gd name="T62" fmla="*/ 4 w 60"/>
                <a:gd name="T63" fmla="*/ 15 h 61"/>
                <a:gd name="T64" fmla="*/ 14 w 60"/>
                <a:gd name="T65" fmla="*/ 5 h 61"/>
                <a:gd name="T66" fmla="*/ 30 w 60"/>
                <a:gd name="T6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61">
                  <a:moveTo>
                    <a:pt x="30" y="12"/>
                  </a:moveTo>
                  <a:lnTo>
                    <a:pt x="25" y="12"/>
                  </a:lnTo>
                  <a:lnTo>
                    <a:pt x="19" y="15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11" y="29"/>
                  </a:lnTo>
                  <a:lnTo>
                    <a:pt x="12" y="36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5" y="49"/>
                  </a:lnTo>
                  <a:lnTo>
                    <a:pt x="30" y="49"/>
                  </a:lnTo>
                  <a:lnTo>
                    <a:pt x="35" y="49"/>
                  </a:lnTo>
                  <a:lnTo>
                    <a:pt x="40" y="45"/>
                  </a:lnTo>
                  <a:lnTo>
                    <a:pt x="46" y="42"/>
                  </a:lnTo>
                  <a:lnTo>
                    <a:pt x="47" y="36"/>
                  </a:lnTo>
                  <a:lnTo>
                    <a:pt x="49" y="31"/>
                  </a:lnTo>
                  <a:lnTo>
                    <a:pt x="47" y="24"/>
                  </a:lnTo>
                  <a:lnTo>
                    <a:pt x="46" y="19"/>
                  </a:lnTo>
                  <a:lnTo>
                    <a:pt x="42" y="15"/>
                  </a:lnTo>
                  <a:lnTo>
                    <a:pt x="37" y="12"/>
                  </a:lnTo>
                  <a:lnTo>
                    <a:pt x="30" y="12"/>
                  </a:lnTo>
                  <a:close/>
                  <a:moveTo>
                    <a:pt x="30" y="0"/>
                  </a:moveTo>
                  <a:lnTo>
                    <a:pt x="46" y="5"/>
                  </a:lnTo>
                  <a:lnTo>
                    <a:pt x="56" y="15"/>
                  </a:lnTo>
                  <a:lnTo>
                    <a:pt x="60" y="31"/>
                  </a:lnTo>
                  <a:lnTo>
                    <a:pt x="56" y="45"/>
                  </a:lnTo>
                  <a:lnTo>
                    <a:pt x="46" y="56"/>
                  </a:lnTo>
                  <a:lnTo>
                    <a:pt x="30" y="61"/>
                  </a:lnTo>
                  <a:lnTo>
                    <a:pt x="14" y="56"/>
                  </a:lnTo>
                  <a:lnTo>
                    <a:pt x="4" y="45"/>
                  </a:lnTo>
                  <a:lnTo>
                    <a:pt x="0" y="29"/>
                  </a:lnTo>
                  <a:lnTo>
                    <a:pt x="4" y="15"/>
                  </a:lnTo>
                  <a:lnTo>
                    <a:pt x="14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Freeform 146"/>
            <p:cNvSpPr>
              <a:spLocks/>
            </p:cNvSpPr>
            <p:nvPr/>
          </p:nvSpPr>
          <p:spPr bwMode="auto">
            <a:xfrm>
              <a:off x="3313" y="1078"/>
              <a:ext cx="29" cy="30"/>
            </a:xfrm>
            <a:custGeom>
              <a:avLst/>
              <a:gdLst>
                <a:gd name="T0" fmla="*/ 30 w 60"/>
                <a:gd name="T1" fmla="*/ 0 h 61"/>
                <a:gd name="T2" fmla="*/ 46 w 60"/>
                <a:gd name="T3" fmla="*/ 5 h 61"/>
                <a:gd name="T4" fmla="*/ 56 w 60"/>
                <a:gd name="T5" fmla="*/ 15 h 61"/>
                <a:gd name="T6" fmla="*/ 60 w 60"/>
                <a:gd name="T7" fmla="*/ 31 h 61"/>
                <a:gd name="T8" fmla="*/ 56 w 60"/>
                <a:gd name="T9" fmla="*/ 45 h 61"/>
                <a:gd name="T10" fmla="*/ 44 w 60"/>
                <a:gd name="T11" fmla="*/ 56 h 61"/>
                <a:gd name="T12" fmla="*/ 30 w 60"/>
                <a:gd name="T13" fmla="*/ 61 h 61"/>
                <a:gd name="T14" fmla="*/ 14 w 60"/>
                <a:gd name="T15" fmla="*/ 56 h 61"/>
                <a:gd name="T16" fmla="*/ 4 w 60"/>
                <a:gd name="T17" fmla="*/ 45 h 61"/>
                <a:gd name="T18" fmla="*/ 0 w 60"/>
                <a:gd name="T19" fmla="*/ 29 h 61"/>
                <a:gd name="T20" fmla="*/ 4 w 60"/>
                <a:gd name="T21" fmla="*/ 15 h 61"/>
                <a:gd name="T22" fmla="*/ 14 w 60"/>
                <a:gd name="T23" fmla="*/ 5 h 61"/>
                <a:gd name="T24" fmla="*/ 30 w 60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46" y="5"/>
                  </a:lnTo>
                  <a:lnTo>
                    <a:pt x="56" y="15"/>
                  </a:lnTo>
                  <a:lnTo>
                    <a:pt x="60" y="31"/>
                  </a:lnTo>
                  <a:lnTo>
                    <a:pt x="56" y="45"/>
                  </a:lnTo>
                  <a:lnTo>
                    <a:pt x="44" y="56"/>
                  </a:lnTo>
                  <a:lnTo>
                    <a:pt x="30" y="61"/>
                  </a:lnTo>
                  <a:lnTo>
                    <a:pt x="14" y="56"/>
                  </a:lnTo>
                  <a:lnTo>
                    <a:pt x="4" y="45"/>
                  </a:lnTo>
                  <a:lnTo>
                    <a:pt x="0" y="29"/>
                  </a:lnTo>
                  <a:lnTo>
                    <a:pt x="4" y="15"/>
                  </a:lnTo>
                  <a:lnTo>
                    <a:pt x="14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Freeform 147"/>
            <p:cNvSpPr>
              <a:spLocks noEditPoints="1"/>
            </p:cNvSpPr>
            <p:nvPr/>
          </p:nvSpPr>
          <p:spPr bwMode="auto">
            <a:xfrm>
              <a:off x="3307" y="1073"/>
              <a:ext cx="41" cy="41"/>
            </a:xfrm>
            <a:custGeom>
              <a:avLst/>
              <a:gdLst>
                <a:gd name="T0" fmla="*/ 42 w 84"/>
                <a:gd name="T1" fmla="*/ 11 h 82"/>
                <a:gd name="T2" fmla="*/ 26 w 84"/>
                <a:gd name="T3" fmla="*/ 16 h 82"/>
                <a:gd name="T4" fmla="*/ 16 w 84"/>
                <a:gd name="T5" fmla="*/ 26 h 82"/>
                <a:gd name="T6" fmla="*/ 12 w 84"/>
                <a:gd name="T7" fmla="*/ 40 h 82"/>
                <a:gd name="T8" fmla="*/ 16 w 84"/>
                <a:gd name="T9" fmla="*/ 56 h 82"/>
                <a:gd name="T10" fmla="*/ 26 w 84"/>
                <a:gd name="T11" fmla="*/ 67 h 82"/>
                <a:gd name="T12" fmla="*/ 42 w 84"/>
                <a:gd name="T13" fmla="*/ 72 h 82"/>
                <a:gd name="T14" fmla="*/ 56 w 84"/>
                <a:gd name="T15" fmla="*/ 67 h 82"/>
                <a:gd name="T16" fmla="*/ 68 w 84"/>
                <a:gd name="T17" fmla="*/ 56 h 82"/>
                <a:gd name="T18" fmla="*/ 72 w 84"/>
                <a:gd name="T19" fmla="*/ 42 h 82"/>
                <a:gd name="T20" fmla="*/ 68 w 84"/>
                <a:gd name="T21" fmla="*/ 26 h 82"/>
                <a:gd name="T22" fmla="*/ 58 w 84"/>
                <a:gd name="T23" fmla="*/ 16 h 82"/>
                <a:gd name="T24" fmla="*/ 42 w 84"/>
                <a:gd name="T25" fmla="*/ 11 h 82"/>
                <a:gd name="T26" fmla="*/ 42 w 84"/>
                <a:gd name="T27" fmla="*/ 0 h 82"/>
                <a:gd name="T28" fmla="*/ 58 w 84"/>
                <a:gd name="T29" fmla="*/ 4 h 82"/>
                <a:gd name="T30" fmla="*/ 72 w 84"/>
                <a:gd name="T31" fmla="*/ 12 h 82"/>
                <a:gd name="T32" fmla="*/ 80 w 84"/>
                <a:gd name="T33" fmla="*/ 25 h 82"/>
                <a:gd name="T34" fmla="*/ 84 w 84"/>
                <a:gd name="T35" fmla="*/ 42 h 82"/>
                <a:gd name="T36" fmla="*/ 80 w 84"/>
                <a:gd name="T37" fmla="*/ 58 h 82"/>
                <a:gd name="T38" fmla="*/ 70 w 84"/>
                <a:gd name="T39" fmla="*/ 70 h 82"/>
                <a:gd name="T40" fmla="*/ 58 w 84"/>
                <a:gd name="T41" fmla="*/ 79 h 82"/>
                <a:gd name="T42" fmla="*/ 42 w 84"/>
                <a:gd name="T43" fmla="*/ 82 h 82"/>
                <a:gd name="T44" fmla="*/ 26 w 84"/>
                <a:gd name="T45" fmla="*/ 79 h 82"/>
                <a:gd name="T46" fmla="*/ 12 w 84"/>
                <a:gd name="T47" fmla="*/ 70 h 82"/>
                <a:gd name="T48" fmla="*/ 4 w 84"/>
                <a:gd name="T49" fmla="*/ 58 h 82"/>
                <a:gd name="T50" fmla="*/ 0 w 84"/>
                <a:gd name="T51" fmla="*/ 40 h 82"/>
                <a:gd name="T52" fmla="*/ 4 w 84"/>
                <a:gd name="T53" fmla="*/ 25 h 82"/>
                <a:gd name="T54" fmla="*/ 12 w 84"/>
                <a:gd name="T55" fmla="*/ 12 h 82"/>
                <a:gd name="T56" fmla="*/ 26 w 84"/>
                <a:gd name="T57" fmla="*/ 4 h 82"/>
                <a:gd name="T58" fmla="*/ 42 w 84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2">
                  <a:moveTo>
                    <a:pt x="42" y="11"/>
                  </a:moveTo>
                  <a:lnTo>
                    <a:pt x="26" y="16"/>
                  </a:lnTo>
                  <a:lnTo>
                    <a:pt x="16" y="26"/>
                  </a:lnTo>
                  <a:lnTo>
                    <a:pt x="12" y="40"/>
                  </a:lnTo>
                  <a:lnTo>
                    <a:pt x="16" y="56"/>
                  </a:lnTo>
                  <a:lnTo>
                    <a:pt x="26" y="67"/>
                  </a:lnTo>
                  <a:lnTo>
                    <a:pt x="42" y="72"/>
                  </a:lnTo>
                  <a:lnTo>
                    <a:pt x="56" y="67"/>
                  </a:lnTo>
                  <a:lnTo>
                    <a:pt x="68" y="56"/>
                  </a:lnTo>
                  <a:lnTo>
                    <a:pt x="72" y="42"/>
                  </a:lnTo>
                  <a:lnTo>
                    <a:pt x="68" y="26"/>
                  </a:lnTo>
                  <a:lnTo>
                    <a:pt x="58" y="16"/>
                  </a:lnTo>
                  <a:lnTo>
                    <a:pt x="42" y="11"/>
                  </a:lnTo>
                  <a:close/>
                  <a:moveTo>
                    <a:pt x="42" y="0"/>
                  </a:moveTo>
                  <a:lnTo>
                    <a:pt x="58" y="4"/>
                  </a:lnTo>
                  <a:lnTo>
                    <a:pt x="72" y="12"/>
                  </a:lnTo>
                  <a:lnTo>
                    <a:pt x="80" y="25"/>
                  </a:lnTo>
                  <a:lnTo>
                    <a:pt x="84" y="42"/>
                  </a:lnTo>
                  <a:lnTo>
                    <a:pt x="80" y="58"/>
                  </a:lnTo>
                  <a:lnTo>
                    <a:pt x="70" y="70"/>
                  </a:lnTo>
                  <a:lnTo>
                    <a:pt x="58" y="79"/>
                  </a:lnTo>
                  <a:lnTo>
                    <a:pt x="42" y="82"/>
                  </a:lnTo>
                  <a:lnTo>
                    <a:pt x="26" y="79"/>
                  </a:lnTo>
                  <a:lnTo>
                    <a:pt x="12" y="70"/>
                  </a:lnTo>
                  <a:lnTo>
                    <a:pt x="4" y="58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2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148"/>
            <p:cNvSpPr>
              <a:spLocks/>
            </p:cNvSpPr>
            <p:nvPr/>
          </p:nvSpPr>
          <p:spPr bwMode="auto">
            <a:xfrm>
              <a:off x="3273" y="1585"/>
              <a:ext cx="41" cy="40"/>
            </a:xfrm>
            <a:custGeom>
              <a:avLst/>
              <a:gdLst>
                <a:gd name="T0" fmla="*/ 40 w 80"/>
                <a:gd name="T1" fmla="*/ 0 h 80"/>
                <a:gd name="T2" fmla="*/ 56 w 80"/>
                <a:gd name="T3" fmla="*/ 3 h 80"/>
                <a:gd name="T4" fmla="*/ 68 w 80"/>
                <a:gd name="T5" fmla="*/ 12 h 80"/>
                <a:gd name="T6" fmla="*/ 77 w 80"/>
                <a:gd name="T7" fmla="*/ 24 h 80"/>
                <a:gd name="T8" fmla="*/ 80 w 80"/>
                <a:gd name="T9" fmla="*/ 40 h 80"/>
                <a:gd name="T10" fmla="*/ 77 w 80"/>
                <a:gd name="T11" fmla="*/ 56 h 80"/>
                <a:gd name="T12" fmla="*/ 68 w 80"/>
                <a:gd name="T13" fmla="*/ 70 h 80"/>
                <a:gd name="T14" fmla="*/ 56 w 80"/>
                <a:gd name="T15" fmla="*/ 79 h 80"/>
                <a:gd name="T16" fmla="*/ 40 w 80"/>
                <a:gd name="T17" fmla="*/ 80 h 80"/>
                <a:gd name="T18" fmla="*/ 24 w 80"/>
                <a:gd name="T19" fmla="*/ 79 h 80"/>
                <a:gd name="T20" fmla="*/ 10 w 80"/>
                <a:gd name="T21" fmla="*/ 70 h 80"/>
                <a:gd name="T22" fmla="*/ 2 w 80"/>
                <a:gd name="T23" fmla="*/ 56 h 80"/>
                <a:gd name="T24" fmla="*/ 0 w 80"/>
                <a:gd name="T25" fmla="*/ 40 h 80"/>
                <a:gd name="T26" fmla="*/ 2 w 80"/>
                <a:gd name="T27" fmla="*/ 24 h 80"/>
                <a:gd name="T28" fmla="*/ 10 w 80"/>
                <a:gd name="T29" fmla="*/ 12 h 80"/>
                <a:gd name="T30" fmla="*/ 24 w 80"/>
                <a:gd name="T31" fmla="*/ 3 h 80"/>
                <a:gd name="T32" fmla="*/ 40 w 80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56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6"/>
                  </a:lnTo>
                  <a:lnTo>
                    <a:pt x="68" y="70"/>
                  </a:lnTo>
                  <a:lnTo>
                    <a:pt x="56" y="79"/>
                  </a:lnTo>
                  <a:lnTo>
                    <a:pt x="40" y="80"/>
                  </a:lnTo>
                  <a:lnTo>
                    <a:pt x="24" y="79"/>
                  </a:lnTo>
                  <a:lnTo>
                    <a:pt x="10" y="70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2" y="24"/>
                  </a:lnTo>
                  <a:lnTo>
                    <a:pt x="10" y="12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149"/>
            <p:cNvSpPr>
              <a:spLocks noEditPoints="1"/>
            </p:cNvSpPr>
            <p:nvPr/>
          </p:nvSpPr>
          <p:spPr bwMode="auto">
            <a:xfrm>
              <a:off x="3267" y="1579"/>
              <a:ext cx="53" cy="52"/>
            </a:xfrm>
            <a:custGeom>
              <a:avLst/>
              <a:gdLst>
                <a:gd name="T0" fmla="*/ 52 w 104"/>
                <a:gd name="T1" fmla="*/ 12 h 105"/>
                <a:gd name="T2" fmla="*/ 36 w 104"/>
                <a:gd name="T3" fmla="*/ 15 h 105"/>
                <a:gd name="T4" fmla="*/ 22 w 104"/>
                <a:gd name="T5" fmla="*/ 24 h 105"/>
                <a:gd name="T6" fmla="*/ 14 w 104"/>
                <a:gd name="T7" fmla="*/ 36 h 105"/>
                <a:gd name="T8" fmla="*/ 12 w 104"/>
                <a:gd name="T9" fmla="*/ 52 h 105"/>
                <a:gd name="T10" fmla="*/ 14 w 104"/>
                <a:gd name="T11" fmla="*/ 68 h 105"/>
                <a:gd name="T12" fmla="*/ 22 w 104"/>
                <a:gd name="T13" fmla="*/ 82 h 105"/>
                <a:gd name="T14" fmla="*/ 36 w 104"/>
                <a:gd name="T15" fmla="*/ 91 h 105"/>
                <a:gd name="T16" fmla="*/ 52 w 104"/>
                <a:gd name="T17" fmla="*/ 92 h 105"/>
                <a:gd name="T18" fmla="*/ 68 w 104"/>
                <a:gd name="T19" fmla="*/ 91 h 105"/>
                <a:gd name="T20" fmla="*/ 80 w 104"/>
                <a:gd name="T21" fmla="*/ 82 h 105"/>
                <a:gd name="T22" fmla="*/ 89 w 104"/>
                <a:gd name="T23" fmla="*/ 68 h 105"/>
                <a:gd name="T24" fmla="*/ 92 w 104"/>
                <a:gd name="T25" fmla="*/ 52 h 105"/>
                <a:gd name="T26" fmla="*/ 89 w 104"/>
                <a:gd name="T27" fmla="*/ 36 h 105"/>
                <a:gd name="T28" fmla="*/ 80 w 104"/>
                <a:gd name="T29" fmla="*/ 24 h 105"/>
                <a:gd name="T30" fmla="*/ 68 w 104"/>
                <a:gd name="T31" fmla="*/ 15 h 105"/>
                <a:gd name="T32" fmla="*/ 52 w 104"/>
                <a:gd name="T33" fmla="*/ 12 h 105"/>
                <a:gd name="T34" fmla="*/ 52 w 104"/>
                <a:gd name="T35" fmla="*/ 0 h 105"/>
                <a:gd name="T36" fmla="*/ 73 w 104"/>
                <a:gd name="T37" fmla="*/ 5 h 105"/>
                <a:gd name="T38" fmla="*/ 89 w 104"/>
                <a:gd name="T39" fmla="*/ 15 h 105"/>
                <a:gd name="T40" fmla="*/ 99 w 104"/>
                <a:gd name="T41" fmla="*/ 33 h 105"/>
                <a:gd name="T42" fmla="*/ 104 w 104"/>
                <a:gd name="T43" fmla="*/ 52 h 105"/>
                <a:gd name="T44" fmla="*/ 99 w 104"/>
                <a:gd name="T45" fmla="*/ 73 h 105"/>
                <a:gd name="T46" fmla="*/ 89 w 104"/>
                <a:gd name="T47" fmla="*/ 89 h 105"/>
                <a:gd name="T48" fmla="*/ 71 w 104"/>
                <a:gd name="T49" fmla="*/ 101 h 105"/>
                <a:gd name="T50" fmla="*/ 52 w 104"/>
                <a:gd name="T51" fmla="*/ 105 h 105"/>
                <a:gd name="T52" fmla="*/ 31 w 104"/>
                <a:gd name="T53" fmla="*/ 99 h 105"/>
                <a:gd name="T54" fmla="*/ 15 w 104"/>
                <a:gd name="T55" fmla="*/ 89 h 105"/>
                <a:gd name="T56" fmla="*/ 3 w 104"/>
                <a:gd name="T57" fmla="*/ 73 h 105"/>
                <a:gd name="T58" fmla="*/ 0 w 104"/>
                <a:gd name="T59" fmla="*/ 52 h 105"/>
                <a:gd name="T60" fmla="*/ 3 w 104"/>
                <a:gd name="T61" fmla="*/ 31 h 105"/>
                <a:gd name="T62" fmla="*/ 15 w 104"/>
                <a:gd name="T63" fmla="*/ 15 h 105"/>
                <a:gd name="T64" fmla="*/ 31 w 104"/>
                <a:gd name="T65" fmla="*/ 5 h 105"/>
                <a:gd name="T66" fmla="*/ 52 w 104"/>
                <a:gd name="T6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5">
                  <a:moveTo>
                    <a:pt x="52" y="12"/>
                  </a:moveTo>
                  <a:lnTo>
                    <a:pt x="36" y="15"/>
                  </a:lnTo>
                  <a:lnTo>
                    <a:pt x="22" y="24"/>
                  </a:lnTo>
                  <a:lnTo>
                    <a:pt x="14" y="36"/>
                  </a:lnTo>
                  <a:lnTo>
                    <a:pt x="12" y="52"/>
                  </a:lnTo>
                  <a:lnTo>
                    <a:pt x="14" y="68"/>
                  </a:lnTo>
                  <a:lnTo>
                    <a:pt x="22" y="82"/>
                  </a:lnTo>
                  <a:lnTo>
                    <a:pt x="36" y="91"/>
                  </a:lnTo>
                  <a:lnTo>
                    <a:pt x="52" y="92"/>
                  </a:lnTo>
                  <a:lnTo>
                    <a:pt x="68" y="91"/>
                  </a:lnTo>
                  <a:lnTo>
                    <a:pt x="80" y="82"/>
                  </a:lnTo>
                  <a:lnTo>
                    <a:pt x="89" y="68"/>
                  </a:lnTo>
                  <a:lnTo>
                    <a:pt x="92" y="52"/>
                  </a:lnTo>
                  <a:lnTo>
                    <a:pt x="89" y="36"/>
                  </a:lnTo>
                  <a:lnTo>
                    <a:pt x="80" y="24"/>
                  </a:lnTo>
                  <a:lnTo>
                    <a:pt x="68" y="15"/>
                  </a:lnTo>
                  <a:lnTo>
                    <a:pt x="52" y="12"/>
                  </a:lnTo>
                  <a:close/>
                  <a:moveTo>
                    <a:pt x="52" y="0"/>
                  </a:moveTo>
                  <a:lnTo>
                    <a:pt x="73" y="5"/>
                  </a:lnTo>
                  <a:lnTo>
                    <a:pt x="89" y="15"/>
                  </a:lnTo>
                  <a:lnTo>
                    <a:pt x="99" y="33"/>
                  </a:lnTo>
                  <a:lnTo>
                    <a:pt x="104" y="52"/>
                  </a:lnTo>
                  <a:lnTo>
                    <a:pt x="99" y="73"/>
                  </a:lnTo>
                  <a:lnTo>
                    <a:pt x="89" y="89"/>
                  </a:lnTo>
                  <a:lnTo>
                    <a:pt x="71" y="101"/>
                  </a:lnTo>
                  <a:lnTo>
                    <a:pt x="52" y="105"/>
                  </a:lnTo>
                  <a:lnTo>
                    <a:pt x="31" y="99"/>
                  </a:lnTo>
                  <a:lnTo>
                    <a:pt x="15" y="89"/>
                  </a:lnTo>
                  <a:lnTo>
                    <a:pt x="3" y="73"/>
                  </a:lnTo>
                  <a:lnTo>
                    <a:pt x="0" y="52"/>
                  </a:lnTo>
                  <a:lnTo>
                    <a:pt x="3" y="31"/>
                  </a:lnTo>
                  <a:lnTo>
                    <a:pt x="15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150"/>
            <p:cNvSpPr>
              <a:spLocks/>
            </p:cNvSpPr>
            <p:nvPr/>
          </p:nvSpPr>
          <p:spPr bwMode="auto">
            <a:xfrm>
              <a:off x="3606" y="1766"/>
              <a:ext cx="21" cy="20"/>
            </a:xfrm>
            <a:custGeom>
              <a:avLst/>
              <a:gdLst>
                <a:gd name="T0" fmla="*/ 21 w 42"/>
                <a:gd name="T1" fmla="*/ 0 h 41"/>
                <a:gd name="T2" fmla="*/ 28 w 42"/>
                <a:gd name="T3" fmla="*/ 0 h 41"/>
                <a:gd name="T4" fmla="*/ 33 w 42"/>
                <a:gd name="T5" fmla="*/ 4 h 41"/>
                <a:gd name="T6" fmla="*/ 38 w 42"/>
                <a:gd name="T7" fmla="*/ 9 h 41"/>
                <a:gd name="T8" fmla="*/ 40 w 42"/>
                <a:gd name="T9" fmla="*/ 14 h 41"/>
                <a:gd name="T10" fmla="*/ 42 w 42"/>
                <a:gd name="T11" fmla="*/ 21 h 41"/>
                <a:gd name="T12" fmla="*/ 40 w 42"/>
                <a:gd name="T13" fmla="*/ 27 h 41"/>
                <a:gd name="T14" fmla="*/ 38 w 42"/>
                <a:gd name="T15" fmla="*/ 34 h 41"/>
                <a:gd name="T16" fmla="*/ 33 w 42"/>
                <a:gd name="T17" fmla="*/ 37 h 41"/>
                <a:gd name="T18" fmla="*/ 28 w 42"/>
                <a:gd name="T19" fmla="*/ 41 h 41"/>
                <a:gd name="T20" fmla="*/ 21 w 42"/>
                <a:gd name="T21" fmla="*/ 41 h 41"/>
                <a:gd name="T22" fmla="*/ 14 w 42"/>
                <a:gd name="T23" fmla="*/ 41 h 41"/>
                <a:gd name="T24" fmla="*/ 9 w 42"/>
                <a:gd name="T25" fmla="*/ 37 h 41"/>
                <a:gd name="T26" fmla="*/ 3 w 42"/>
                <a:gd name="T27" fmla="*/ 32 h 41"/>
                <a:gd name="T28" fmla="*/ 2 w 42"/>
                <a:gd name="T29" fmla="*/ 27 h 41"/>
                <a:gd name="T30" fmla="*/ 0 w 42"/>
                <a:gd name="T31" fmla="*/ 20 h 41"/>
                <a:gd name="T32" fmla="*/ 2 w 42"/>
                <a:gd name="T33" fmla="*/ 14 h 41"/>
                <a:gd name="T34" fmla="*/ 5 w 42"/>
                <a:gd name="T35" fmla="*/ 7 h 41"/>
                <a:gd name="T36" fmla="*/ 9 w 42"/>
                <a:gd name="T37" fmla="*/ 4 h 41"/>
                <a:gd name="T38" fmla="*/ 14 w 42"/>
                <a:gd name="T39" fmla="*/ 0 h 41"/>
                <a:gd name="T40" fmla="*/ 21 w 42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lnTo>
                    <a:pt x="28" y="0"/>
                  </a:lnTo>
                  <a:lnTo>
                    <a:pt x="33" y="4"/>
                  </a:lnTo>
                  <a:lnTo>
                    <a:pt x="38" y="9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7"/>
                  </a:lnTo>
                  <a:lnTo>
                    <a:pt x="38" y="34"/>
                  </a:lnTo>
                  <a:lnTo>
                    <a:pt x="33" y="37"/>
                  </a:lnTo>
                  <a:lnTo>
                    <a:pt x="28" y="41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9" y="37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5" y="7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Freeform 151"/>
            <p:cNvSpPr>
              <a:spLocks noEditPoints="1"/>
            </p:cNvSpPr>
            <p:nvPr/>
          </p:nvSpPr>
          <p:spPr bwMode="auto">
            <a:xfrm>
              <a:off x="3601" y="1760"/>
              <a:ext cx="31" cy="32"/>
            </a:xfrm>
            <a:custGeom>
              <a:avLst/>
              <a:gdLst>
                <a:gd name="T0" fmla="*/ 32 w 63"/>
                <a:gd name="T1" fmla="*/ 12 h 65"/>
                <a:gd name="T2" fmla="*/ 25 w 63"/>
                <a:gd name="T3" fmla="*/ 12 h 65"/>
                <a:gd name="T4" fmla="*/ 20 w 63"/>
                <a:gd name="T5" fmla="*/ 16 h 65"/>
                <a:gd name="T6" fmla="*/ 16 w 63"/>
                <a:gd name="T7" fmla="*/ 19 h 65"/>
                <a:gd name="T8" fmla="*/ 13 w 63"/>
                <a:gd name="T9" fmla="*/ 26 h 65"/>
                <a:gd name="T10" fmla="*/ 11 w 63"/>
                <a:gd name="T11" fmla="*/ 32 h 65"/>
                <a:gd name="T12" fmla="*/ 13 w 63"/>
                <a:gd name="T13" fmla="*/ 39 h 65"/>
                <a:gd name="T14" fmla="*/ 14 w 63"/>
                <a:gd name="T15" fmla="*/ 44 h 65"/>
                <a:gd name="T16" fmla="*/ 20 w 63"/>
                <a:gd name="T17" fmla="*/ 49 h 65"/>
                <a:gd name="T18" fmla="*/ 25 w 63"/>
                <a:gd name="T19" fmla="*/ 53 h 65"/>
                <a:gd name="T20" fmla="*/ 32 w 63"/>
                <a:gd name="T21" fmla="*/ 53 h 65"/>
                <a:gd name="T22" fmla="*/ 39 w 63"/>
                <a:gd name="T23" fmla="*/ 53 h 65"/>
                <a:gd name="T24" fmla="*/ 44 w 63"/>
                <a:gd name="T25" fmla="*/ 49 h 65"/>
                <a:gd name="T26" fmla="*/ 49 w 63"/>
                <a:gd name="T27" fmla="*/ 46 h 65"/>
                <a:gd name="T28" fmla="*/ 51 w 63"/>
                <a:gd name="T29" fmla="*/ 39 h 65"/>
                <a:gd name="T30" fmla="*/ 53 w 63"/>
                <a:gd name="T31" fmla="*/ 33 h 65"/>
                <a:gd name="T32" fmla="*/ 51 w 63"/>
                <a:gd name="T33" fmla="*/ 26 h 65"/>
                <a:gd name="T34" fmla="*/ 49 w 63"/>
                <a:gd name="T35" fmla="*/ 21 h 65"/>
                <a:gd name="T36" fmla="*/ 44 w 63"/>
                <a:gd name="T37" fmla="*/ 16 h 65"/>
                <a:gd name="T38" fmla="*/ 39 w 63"/>
                <a:gd name="T39" fmla="*/ 12 h 65"/>
                <a:gd name="T40" fmla="*/ 32 w 63"/>
                <a:gd name="T41" fmla="*/ 12 h 65"/>
                <a:gd name="T42" fmla="*/ 32 w 63"/>
                <a:gd name="T43" fmla="*/ 0 h 65"/>
                <a:gd name="T44" fmla="*/ 47 w 63"/>
                <a:gd name="T45" fmla="*/ 5 h 65"/>
                <a:gd name="T46" fmla="*/ 60 w 63"/>
                <a:gd name="T47" fmla="*/ 16 h 65"/>
                <a:gd name="T48" fmla="*/ 63 w 63"/>
                <a:gd name="T49" fmla="*/ 33 h 65"/>
                <a:gd name="T50" fmla="*/ 60 w 63"/>
                <a:gd name="T51" fmla="*/ 49 h 65"/>
                <a:gd name="T52" fmla="*/ 47 w 63"/>
                <a:gd name="T53" fmla="*/ 60 h 65"/>
                <a:gd name="T54" fmla="*/ 32 w 63"/>
                <a:gd name="T55" fmla="*/ 65 h 65"/>
                <a:gd name="T56" fmla="*/ 16 w 63"/>
                <a:gd name="T57" fmla="*/ 60 h 65"/>
                <a:gd name="T58" fmla="*/ 4 w 63"/>
                <a:gd name="T59" fmla="*/ 49 h 65"/>
                <a:gd name="T60" fmla="*/ 0 w 63"/>
                <a:gd name="T61" fmla="*/ 32 h 65"/>
                <a:gd name="T62" fmla="*/ 4 w 63"/>
                <a:gd name="T63" fmla="*/ 16 h 65"/>
                <a:gd name="T64" fmla="*/ 16 w 63"/>
                <a:gd name="T65" fmla="*/ 5 h 65"/>
                <a:gd name="T66" fmla="*/ 32 w 63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5">
                  <a:moveTo>
                    <a:pt x="32" y="12"/>
                  </a:moveTo>
                  <a:lnTo>
                    <a:pt x="25" y="12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3" y="26"/>
                  </a:lnTo>
                  <a:lnTo>
                    <a:pt x="11" y="32"/>
                  </a:lnTo>
                  <a:lnTo>
                    <a:pt x="13" y="39"/>
                  </a:lnTo>
                  <a:lnTo>
                    <a:pt x="14" y="44"/>
                  </a:lnTo>
                  <a:lnTo>
                    <a:pt x="20" y="49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4" y="49"/>
                  </a:lnTo>
                  <a:lnTo>
                    <a:pt x="49" y="46"/>
                  </a:lnTo>
                  <a:lnTo>
                    <a:pt x="51" y="39"/>
                  </a:lnTo>
                  <a:lnTo>
                    <a:pt x="53" y="33"/>
                  </a:lnTo>
                  <a:lnTo>
                    <a:pt x="51" y="26"/>
                  </a:lnTo>
                  <a:lnTo>
                    <a:pt x="49" y="21"/>
                  </a:lnTo>
                  <a:lnTo>
                    <a:pt x="44" y="16"/>
                  </a:lnTo>
                  <a:lnTo>
                    <a:pt x="39" y="12"/>
                  </a:lnTo>
                  <a:lnTo>
                    <a:pt x="32" y="12"/>
                  </a:lnTo>
                  <a:close/>
                  <a:moveTo>
                    <a:pt x="32" y="0"/>
                  </a:moveTo>
                  <a:lnTo>
                    <a:pt x="47" y="5"/>
                  </a:lnTo>
                  <a:lnTo>
                    <a:pt x="60" y="16"/>
                  </a:lnTo>
                  <a:lnTo>
                    <a:pt x="63" y="33"/>
                  </a:lnTo>
                  <a:lnTo>
                    <a:pt x="60" y="49"/>
                  </a:lnTo>
                  <a:lnTo>
                    <a:pt x="47" y="60"/>
                  </a:lnTo>
                  <a:lnTo>
                    <a:pt x="32" y="65"/>
                  </a:lnTo>
                  <a:lnTo>
                    <a:pt x="16" y="60"/>
                  </a:lnTo>
                  <a:lnTo>
                    <a:pt x="4" y="49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Freeform 152"/>
            <p:cNvSpPr>
              <a:spLocks/>
            </p:cNvSpPr>
            <p:nvPr/>
          </p:nvSpPr>
          <p:spPr bwMode="auto">
            <a:xfrm>
              <a:off x="3451" y="1124"/>
              <a:ext cx="23" cy="23"/>
            </a:xfrm>
            <a:custGeom>
              <a:avLst/>
              <a:gdLst>
                <a:gd name="T0" fmla="*/ 25 w 47"/>
                <a:gd name="T1" fmla="*/ 0 h 46"/>
                <a:gd name="T2" fmla="*/ 32 w 47"/>
                <a:gd name="T3" fmla="*/ 2 h 46"/>
                <a:gd name="T4" fmla="*/ 37 w 47"/>
                <a:gd name="T5" fmla="*/ 5 h 46"/>
                <a:gd name="T6" fmla="*/ 42 w 47"/>
                <a:gd name="T7" fmla="*/ 9 h 46"/>
                <a:gd name="T8" fmla="*/ 46 w 47"/>
                <a:gd name="T9" fmla="*/ 16 h 46"/>
                <a:gd name="T10" fmla="*/ 47 w 47"/>
                <a:gd name="T11" fmla="*/ 23 h 46"/>
                <a:gd name="T12" fmla="*/ 46 w 47"/>
                <a:gd name="T13" fmla="*/ 30 h 46"/>
                <a:gd name="T14" fmla="*/ 42 w 47"/>
                <a:gd name="T15" fmla="*/ 37 h 46"/>
                <a:gd name="T16" fmla="*/ 37 w 47"/>
                <a:gd name="T17" fmla="*/ 42 h 46"/>
                <a:gd name="T18" fmla="*/ 32 w 47"/>
                <a:gd name="T19" fmla="*/ 46 h 46"/>
                <a:gd name="T20" fmla="*/ 23 w 47"/>
                <a:gd name="T21" fmla="*/ 46 h 46"/>
                <a:gd name="T22" fmla="*/ 16 w 47"/>
                <a:gd name="T23" fmla="*/ 46 h 46"/>
                <a:gd name="T24" fmla="*/ 11 w 47"/>
                <a:gd name="T25" fmla="*/ 42 h 46"/>
                <a:gd name="T26" fmla="*/ 5 w 47"/>
                <a:gd name="T27" fmla="*/ 37 h 46"/>
                <a:gd name="T28" fmla="*/ 2 w 47"/>
                <a:gd name="T29" fmla="*/ 30 h 46"/>
                <a:gd name="T30" fmla="*/ 0 w 47"/>
                <a:gd name="T31" fmla="*/ 23 h 46"/>
                <a:gd name="T32" fmla="*/ 2 w 47"/>
                <a:gd name="T33" fmla="*/ 16 h 46"/>
                <a:gd name="T34" fmla="*/ 5 w 47"/>
                <a:gd name="T35" fmla="*/ 9 h 46"/>
                <a:gd name="T36" fmla="*/ 11 w 47"/>
                <a:gd name="T37" fmla="*/ 4 h 46"/>
                <a:gd name="T38" fmla="*/ 16 w 47"/>
                <a:gd name="T39" fmla="*/ 2 h 46"/>
                <a:gd name="T40" fmla="*/ 25 w 47"/>
                <a:gd name="T4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46">
                  <a:moveTo>
                    <a:pt x="25" y="0"/>
                  </a:moveTo>
                  <a:lnTo>
                    <a:pt x="32" y="2"/>
                  </a:lnTo>
                  <a:lnTo>
                    <a:pt x="37" y="5"/>
                  </a:lnTo>
                  <a:lnTo>
                    <a:pt x="42" y="9"/>
                  </a:lnTo>
                  <a:lnTo>
                    <a:pt x="46" y="16"/>
                  </a:lnTo>
                  <a:lnTo>
                    <a:pt x="47" y="23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37" y="42"/>
                  </a:lnTo>
                  <a:lnTo>
                    <a:pt x="32" y="46"/>
                  </a:lnTo>
                  <a:lnTo>
                    <a:pt x="23" y="46"/>
                  </a:lnTo>
                  <a:lnTo>
                    <a:pt x="16" y="46"/>
                  </a:lnTo>
                  <a:lnTo>
                    <a:pt x="11" y="42"/>
                  </a:lnTo>
                  <a:lnTo>
                    <a:pt x="5" y="37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Freeform 153"/>
            <p:cNvSpPr>
              <a:spLocks noEditPoints="1"/>
            </p:cNvSpPr>
            <p:nvPr/>
          </p:nvSpPr>
          <p:spPr bwMode="auto">
            <a:xfrm>
              <a:off x="3445" y="1119"/>
              <a:ext cx="34" cy="34"/>
            </a:xfrm>
            <a:custGeom>
              <a:avLst/>
              <a:gdLst>
                <a:gd name="T0" fmla="*/ 35 w 68"/>
                <a:gd name="T1" fmla="*/ 10 h 68"/>
                <a:gd name="T2" fmla="*/ 26 w 68"/>
                <a:gd name="T3" fmla="*/ 12 h 68"/>
                <a:gd name="T4" fmla="*/ 21 w 68"/>
                <a:gd name="T5" fmla="*/ 14 h 68"/>
                <a:gd name="T6" fmla="*/ 15 w 68"/>
                <a:gd name="T7" fmla="*/ 19 h 68"/>
                <a:gd name="T8" fmla="*/ 12 w 68"/>
                <a:gd name="T9" fmla="*/ 26 h 68"/>
                <a:gd name="T10" fmla="*/ 10 w 68"/>
                <a:gd name="T11" fmla="*/ 33 h 68"/>
                <a:gd name="T12" fmla="*/ 12 w 68"/>
                <a:gd name="T13" fmla="*/ 40 h 68"/>
                <a:gd name="T14" fmla="*/ 15 w 68"/>
                <a:gd name="T15" fmla="*/ 47 h 68"/>
                <a:gd name="T16" fmla="*/ 21 w 68"/>
                <a:gd name="T17" fmla="*/ 52 h 68"/>
                <a:gd name="T18" fmla="*/ 26 w 68"/>
                <a:gd name="T19" fmla="*/ 56 h 68"/>
                <a:gd name="T20" fmla="*/ 33 w 68"/>
                <a:gd name="T21" fmla="*/ 56 h 68"/>
                <a:gd name="T22" fmla="*/ 42 w 68"/>
                <a:gd name="T23" fmla="*/ 56 h 68"/>
                <a:gd name="T24" fmla="*/ 47 w 68"/>
                <a:gd name="T25" fmla="*/ 52 h 68"/>
                <a:gd name="T26" fmla="*/ 52 w 68"/>
                <a:gd name="T27" fmla="*/ 47 h 68"/>
                <a:gd name="T28" fmla="*/ 56 w 68"/>
                <a:gd name="T29" fmla="*/ 40 h 68"/>
                <a:gd name="T30" fmla="*/ 57 w 68"/>
                <a:gd name="T31" fmla="*/ 33 h 68"/>
                <a:gd name="T32" fmla="*/ 56 w 68"/>
                <a:gd name="T33" fmla="*/ 26 h 68"/>
                <a:gd name="T34" fmla="*/ 52 w 68"/>
                <a:gd name="T35" fmla="*/ 19 h 68"/>
                <a:gd name="T36" fmla="*/ 47 w 68"/>
                <a:gd name="T37" fmla="*/ 15 h 68"/>
                <a:gd name="T38" fmla="*/ 42 w 68"/>
                <a:gd name="T39" fmla="*/ 12 h 68"/>
                <a:gd name="T40" fmla="*/ 35 w 68"/>
                <a:gd name="T41" fmla="*/ 10 h 68"/>
                <a:gd name="T42" fmla="*/ 35 w 68"/>
                <a:gd name="T43" fmla="*/ 0 h 68"/>
                <a:gd name="T44" fmla="*/ 52 w 68"/>
                <a:gd name="T45" fmla="*/ 3 h 68"/>
                <a:gd name="T46" fmla="*/ 64 w 68"/>
                <a:gd name="T47" fmla="*/ 15 h 68"/>
                <a:gd name="T48" fmla="*/ 68 w 68"/>
                <a:gd name="T49" fmla="*/ 33 h 68"/>
                <a:gd name="T50" fmla="*/ 62 w 68"/>
                <a:gd name="T51" fmla="*/ 50 h 68"/>
                <a:gd name="T52" fmla="*/ 50 w 68"/>
                <a:gd name="T53" fmla="*/ 63 h 68"/>
                <a:gd name="T54" fmla="*/ 33 w 68"/>
                <a:gd name="T55" fmla="*/ 68 h 68"/>
                <a:gd name="T56" fmla="*/ 15 w 68"/>
                <a:gd name="T57" fmla="*/ 63 h 68"/>
                <a:gd name="T58" fmla="*/ 3 w 68"/>
                <a:gd name="T59" fmla="*/ 50 h 68"/>
                <a:gd name="T60" fmla="*/ 0 w 68"/>
                <a:gd name="T61" fmla="*/ 33 h 68"/>
                <a:gd name="T62" fmla="*/ 5 w 68"/>
                <a:gd name="T63" fmla="*/ 15 h 68"/>
                <a:gd name="T64" fmla="*/ 17 w 68"/>
                <a:gd name="T65" fmla="*/ 3 h 68"/>
                <a:gd name="T66" fmla="*/ 35 w 68"/>
                <a:gd name="T6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68">
                  <a:moveTo>
                    <a:pt x="35" y="10"/>
                  </a:moveTo>
                  <a:lnTo>
                    <a:pt x="26" y="12"/>
                  </a:lnTo>
                  <a:lnTo>
                    <a:pt x="21" y="14"/>
                  </a:lnTo>
                  <a:lnTo>
                    <a:pt x="15" y="19"/>
                  </a:lnTo>
                  <a:lnTo>
                    <a:pt x="12" y="26"/>
                  </a:lnTo>
                  <a:lnTo>
                    <a:pt x="10" y="33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21" y="52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2" y="56"/>
                  </a:lnTo>
                  <a:lnTo>
                    <a:pt x="47" y="52"/>
                  </a:lnTo>
                  <a:lnTo>
                    <a:pt x="52" y="47"/>
                  </a:lnTo>
                  <a:lnTo>
                    <a:pt x="56" y="40"/>
                  </a:lnTo>
                  <a:lnTo>
                    <a:pt x="57" y="33"/>
                  </a:lnTo>
                  <a:lnTo>
                    <a:pt x="56" y="26"/>
                  </a:lnTo>
                  <a:lnTo>
                    <a:pt x="52" y="19"/>
                  </a:lnTo>
                  <a:lnTo>
                    <a:pt x="47" y="15"/>
                  </a:lnTo>
                  <a:lnTo>
                    <a:pt x="42" y="12"/>
                  </a:lnTo>
                  <a:lnTo>
                    <a:pt x="35" y="10"/>
                  </a:lnTo>
                  <a:close/>
                  <a:moveTo>
                    <a:pt x="35" y="0"/>
                  </a:moveTo>
                  <a:lnTo>
                    <a:pt x="52" y="3"/>
                  </a:lnTo>
                  <a:lnTo>
                    <a:pt x="64" y="15"/>
                  </a:lnTo>
                  <a:lnTo>
                    <a:pt x="68" y="33"/>
                  </a:lnTo>
                  <a:lnTo>
                    <a:pt x="62" y="50"/>
                  </a:lnTo>
                  <a:lnTo>
                    <a:pt x="50" y="63"/>
                  </a:lnTo>
                  <a:lnTo>
                    <a:pt x="33" y="68"/>
                  </a:lnTo>
                  <a:lnTo>
                    <a:pt x="15" y="63"/>
                  </a:lnTo>
                  <a:lnTo>
                    <a:pt x="3" y="50"/>
                  </a:lnTo>
                  <a:lnTo>
                    <a:pt x="0" y="33"/>
                  </a:lnTo>
                  <a:lnTo>
                    <a:pt x="5" y="15"/>
                  </a:lnTo>
                  <a:lnTo>
                    <a:pt x="17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154"/>
            <p:cNvSpPr>
              <a:spLocks/>
            </p:cNvSpPr>
            <p:nvPr/>
          </p:nvSpPr>
          <p:spPr bwMode="auto">
            <a:xfrm>
              <a:off x="4120" y="3333"/>
              <a:ext cx="22" cy="22"/>
            </a:xfrm>
            <a:custGeom>
              <a:avLst/>
              <a:gdLst>
                <a:gd name="T0" fmla="*/ 21 w 44"/>
                <a:gd name="T1" fmla="*/ 0 h 43"/>
                <a:gd name="T2" fmla="*/ 28 w 44"/>
                <a:gd name="T3" fmla="*/ 2 h 43"/>
                <a:gd name="T4" fmla="*/ 35 w 44"/>
                <a:gd name="T5" fmla="*/ 5 h 43"/>
                <a:gd name="T6" fmla="*/ 38 w 44"/>
                <a:gd name="T7" fmla="*/ 10 h 43"/>
                <a:gd name="T8" fmla="*/ 42 w 44"/>
                <a:gd name="T9" fmla="*/ 16 h 43"/>
                <a:gd name="T10" fmla="*/ 44 w 44"/>
                <a:gd name="T11" fmla="*/ 23 h 43"/>
                <a:gd name="T12" fmla="*/ 42 w 44"/>
                <a:gd name="T13" fmla="*/ 30 h 43"/>
                <a:gd name="T14" fmla="*/ 38 w 44"/>
                <a:gd name="T15" fmla="*/ 35 h 43"/>
                <a:gd name="T16" fmla="*/ 33 w 44"/>
                <a:gd name="T17" fmla="*/ 40 h 43"/>
                <a:gd name="T18" fmla="*/ 28 w 44"/>
                <a:gd name="T19" fmla="*/ 42 h 43"/>
                <a:gd name="T20" fmla="*/ 21 w 44"/>
                <a:gd name="T21" fmla="*/ 43 h 43"/>
                <a:gd name="T22" fmla="*/ 14 w 44"/>
                <a:gd name="T23" fmla="*/ 42 h 43"/>
                <a:gd name="T24" fmla="*/ 9 w 44"/>
                <a:gd name="T25" fmla="*/ 40 h 43"/>
                <a:gd name="T26" fmla="*/ 3 w 44"/>
                <a:gd name="T27" fmla="*/ 35 h 43"/>
                <a:gd name="T28" fmla="*/ 2 w 44"/>
                <a:gd name="T29" fmla="*/ 30 h 43"/>
                <a:gd name="T30" fmla="*/ 0 w 44"/>
                <a:gd name="T31" fmla="*/ 23 h 43"/>
                <a:gd name="T32" fmla="*/ 2 w 44"/>
                <a:gd name="T33" fmla="*/ 16 h 43"/>
                <a:gd name="T34" fmla="*/ 3 w 44"/>
                <a:gd name="T35" fmla="*/ 9 h 43"/>
                <a:gd name="T36" fmla="*/ 9 w 44"/>
                <a:gd name="T37" fmla="*/ 5 h 43"/>
                <a:gd name="T38" fmla="*/ 14 w 44"/>
                <a:gd name="T39" fmla="*/ 2 h 43"/>
                <a:gd name="T40" fmla="*/ 21 w 44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3">
                  <a:moveTo>
                    <a:pt x="21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38" y="10"/>
                  </a:lnTo>
                  <a:lnTo>
                    <a:pt x="42" y="16"/>
                  </a:lnTo>
                  <a:lnTo>
                    <a:pt x="44" y="23"/>
                  </a:lnTo>
                  <a:lnTo>
                    <a:pt x="42" y="30"/>
                  </a:lnTo>
                  <a:lnTo>
                    <a:pt x="38" y="35"/>
                  </a:lnTo>
                  <a:lnTo>
                    <a:pt x="33" y="40"/>
                  </a:lnTo>
                  <a:lnTo>
                    <a:pt x="28" y="42"/>
                  </a:lnTo>
                  <a:lnTo>
                    <a:pt x="21" y="43"/>
                  </a:lnTo>
                  <a:lnTo>
                    <a:pt x="14" y="42"/>
                  </a:lnTo>
                  <a:lnTo>
                    <a:pt x="9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3" y="9"/>
                  </a:lnTo>
                  <a:lnTo>
                    <a:pt x="9" y="5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155"/>
            <p:cNvSpPr>
              <a:spLocks noEditPoints="1"/>
            </p:cNvSpPr>
            <p:nvPr/>
          </p:nvSpPr>
          <p:spPr bwMode="auto">
            <a:xfrm>
              <a:off x="4114" y="3328"/>
              <a:ext cx="33" cy="33"/>
            </a:xfrm>
            <a:custGeom>
              <a:avLst/>
              <a:gdLst>
                <a:gd name="T0" fmla="*/ 33 w 66"/>
                <a:gd name="T1" fmla="*/ 11 h 67"/>
                <a:gd name="T2" fmla="*/ 26 w 66"/>
                <a:gd name="T3" fmla="*/ 13 h 67"/>
                <a:gd name="T4" fmla="*/ 21 w 66"/>
                <a:gd name="T5" fmla="*/ 16 h 67"/>
                <a:gd name="T6" fmla="*/ 15 w 66"/>
                <a:gd name="T7" fmla="*/ 20 h 67"/>
                <a:gd name="T8" fmla="*/ 14 w 66"/>
                <a:gd name="T9" fmla="*/ 27 h 67"/>
                <a:gd name="T10" fmla="*/ 12 w 66"/>
                <a:gd name="T11" fmla="*/ 34 h 67"/>
                <a:gd name="T12" fmla="*/ 14 w 66"/>
                <a:gd name="T13" fmla="*/ 41 h 67"/>
                <a:gd name="T14" fmla="*/ 15 w 66"/>
                <a:gd name="T15" fmla="*/ 46 h 67"/>
                <a:gd name="T16" fmla="*/ 21 w 66"/>
                <a:gd name="T17" fmla="*/ 51 h 67"/>
                <a:gd name="T18" fmla="*/ 26 w 66"/>
                <a:gd name="T19" fmla="*/ 53 h 67"/>
                <a:gd name="T20" fmla="*/ 33 w 66"/>
                <a:gd name="T21" fmla="*/ 54 h 67"/>
                <a:gd name="T22" fmla="*/ 40 w 66"/>
                <a:gd name="T23" fmla="*/ 53 h 67"/>
                <a:gd name="T24" fmla="*/ 45 w 66"/>
                <a:gd name="T25" fmla="*/ 51 h 67"/>
                <a:gd name="T26" fmla="*/ 50 w 66"/>
                <a:gd name="T27" fmla="*/ 46 h 67"/>
                <a:gd name="T28" fmla="*/ 54 w 66"/>
                <a:gd name="T29" fmla="*/ 41 h 67"/>
                <a:gd name="T30" fmla="*/ 56 w 66"/>
                <a:gd name="T31" fmla="*/ 34 h 67"/>
                <a:gd name="T32" fmla="*/ 54 w 66"/>
                <a:gd name="T33" fmla="*/ 27 h 67"/>
                <a:gd name="T34" fmla="*/ 50 w 66"/>
                <a:gd name="T35" fmla="*/ 21 h 67"/>
                <a:gd name="T36" fmla="*/ 47 w 66"/>
                <a:gd name="T37" fmla="*/ 16 h 67"/>
                <a:gd name="T38" fmla="*/ 40 w 66"/>
                <a:gd name="T39" fmla="*/ 13 h 67"/>
                <a:gd name="T40" fmla="*/ 33 w 66"/>
                <a:gd name="T41" fmla="*/ 11 h 67"/>
                <a:gd name="T42" fmla="*/ 33 w 66"/>
                <a:gd name="T43" fmla="*/ 0 h 67"/>
                <a:gd name="T44" fmla="*/ 50 w 66"/>
                <a:gd name="T45" fmla="*/ 6 h 67"/>
                <a:gd name="T46" fmla="*/ 63 w 66"/>
                <a:gd name="T47" fmla="*/ 16 h 67"/>
                <a:gd name="T48" fmla="*/ 66 w 66"/>
                <a:gd name="T49" fmla="*/ 34 h 67"/>
                <a:gd name="T50" fmla="*/ 61 w 66"/>
                <a:gd name="T51" fmla="*/ 49 h 67"/>
                <a:gd name="T52" fmla="*/ 50 w 66"/>
                <a:gd name="T53" fmla="*/ 61 h 67"/>
                <a:gd name="T54" fmla="*/ 33 w 66"/>
                <a:gd name="T55" fmla="*/ 67 h 67"/>
                <a:gd name="T56" fmla="*/ 17 w 66"/>
                <a:gd name="T57" fmla="*/ 61 h 67"/>
                <a:gd name="T58" fmla="*/ 5 w 66"/>
                <a:gd name="T59" fmla="*/ 49 h 67"/>
                <a:gd name="T60" fmla="*/ 0 w 66"/>
                <a:gd name="T61" fmla="*/ 34 h 67"/>
                <a:gd name="T62" fmla="*/ 5 w 66"/>
                <a:gd name="T63" fmla="*/ 16 h 67"/>
                <a:gd name="T64" fmla="*/ 17 w 66"/>
                <a:gd name="T65" fmla="*/ 4 h 67"/>
                <a:gd name="T66" fmla="*/ 33 w 66"/>
                <a:gd name="T6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7">
                  <a:moveTo>
                    <a:pt x="33" y="11"/>
                  </a:moveTo>
                  <a:lnTo>
                    <a:pt x="26" y="13"/>
                  </a:lnTo>
                  <a:lnTo>
                    <a:pt x="21" y="16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2" y="34"/>
                  </a:lnTo>
                  <a:lnTo>
                    <a:pt x="14" y="41"/>
                  </a:lnTo>
                  <a:lnTo>
                    <a:pt x="15" y="46"/>
                  </a:lnTo>
                  <a:lnTo>
                    <a:pt x="21" y="51"/>
                  </a:lnTo>
                  <a:lnTo>
                    <a:pt x="26" y="53"/>
                  </a:lnTo>
                  <a:lnTo>
                    <a:pt x="33" y="54"/>
                  </a:lnTo>
                  <a:lnTo>
                    <a:pt x="40" y="53"/>
                  </a:lnTo>
                  <a:lnTo>
                    <a:pt x="45" y="51"/>
                  </a:lnTo>
                  <a:lnTo>
                    <a:pt x="50" y="46"/>
                  </a:lnTo>
                  <a:lnTo>
                    <a:pt x="54" y="41"/>
                  </a:lnTo>
                  <a:lnTo>
                    <a:pt x="56" y="34"/>
                  </a:lnTo>
                  <a:lnTo>
                    <a:pt x="54" y="27"/>
                  </a:lnTo>
                  <a:lnTo>
                    <a:pt x="50" y="21"/>
                  </a:lnTo>
                  <a:lnTo>
                    <a:pt x="47" y="16"/>
                  </a:lnTo>
                  <a:lnTo>
                    <a:pt x="40" y="13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50" y="6"/>
                  </a:lnTo>
                  <a:lnTo>
                    <a:pt x="63" y="16"/>
                  </a:lnTo>
                  <a:lnTo>
                    <a:pt x="66" y="34"/>
                  </a:lnTo>
                  <a:lnTo>
                    <a:pt x="61" y="49"/>
                  </a:lnTo>
                  <a:lnTo>
                    <a:pt x="50" y="61"/>
                  </a:lnTo>
                  <a:lnTo>
                    <a:pt x="33" y="67"/>
                  </a:lnTo>
                  <a:lnTo>
                    <a:pt x="17" y="61"/>
                  </a:lnTo>
                  <a:lnTo>
                    <a:pt x="5" y="49"/>
                  </a:lnTo>
                  <a:lnTo>
                    <a:pt x="0" y="34"/>
                  </a:lnTo>
                  <a:lnTo>
                    <a:pt x="5" y="16"/>
                  </a:lnTo>
                  <a:lnTo>
                    <a:pt x="17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156"/>
            <p:cNvSpPr>
              <a:spLocks/>
            </p:cNvSpPr>
            <p:nvPr/>
          </p:nvSpPr>
          <p:spPr bwMode="auto">
            <a:xfrm>
              <a:off x="4262" y="2861"/>
              <a:ext cx="27" cy="27"/>
            </a:xfrm>
            <a:custGeom>
              <a:avLst/>
              <a:gdLst>
                <a:gd name="T0" fmla="*/ 27 w 55"/>
                <a:gd name="T1" fmla="*/ 0 h 54"/>
                <a:gd name="T2" fmla="*/ 35 w 55"/>
                <a:gd name="T3" fmla="*/ 2 h 54"/>
                <a:gd name="T4" fmla="*/ 41 w 55"/>
                <a:gd name="T5" fmla="*/ 4 h 54"/>
                <a:gd name="T6" fmla="*/ 46 w 55"/>
                <a:gd name="T7" fmla="*/ 9 h 54"/>
                <a:gd name="T8" fmla="*/ 51 w 55"/>
                <a:gd name="T9" fmla="*/ 14 h 54"/>
                <a:gd name="T10" fmla="*/ 53 w 55"/>
                <a:gd name="T11" fmla="*/ 21 h 54"/>
                <a:gd name="T12" fmla="*/ 55 w 55"/>
                <a:gd name="T13" fmla="*/ 28 h 54"/>
                <a:gd name="T14" fmla="*/ 53 w 55"/>
                <a:gd name="T15" fmla="*/ 35 h 54"/>
                <a:gd name="T16" fmla="*/ 51 w 55"/>
                <a:gd name="T17" fmla="*/ 42 h 54"/>
                <a:gd name="T18" fmla="*/ 46 w 55"/>
                <a:gd name="T19" fmla="*/ 47 h 54"/>
                <a:gd name="T20" fmla="*/ 41 w 55"/>
                <a:gd name="T21" fmla="*/ 51 h 54"/>
                <a:gd name="T22" fmla="*/ 34 w 55"/>
                <a:gd name="T23" fmla="*/ 54 h 54"/>
                <a:gd name="T24" fmla="*/ 27 w 55"/>
                <a:gd name="T25" fmla="*/ 54 h 54"/>
                <a:gd name="T26" fmla="*/ 20 w 55"/>
                <a:gd name="T27" fmla="*/ 53 h 54"/>
                <a:gd name="T28" fmla="*/ 14 w 55"/>
                <a:gd name="T29" fmla="*/ 51 h 54"/>
                <a:gd name="T30" fmla="*/ 7 w 55"/>
                <a:gd name="T31" fmla="*/ 47 h 54"/>
                <a:gd name="T32" fmla="*/ 4 w 55"/>
                <a:gd name="T33" fmla="*/ 41 h 54"/>
                <a:gd name="T34" fmla="*/ 2 w 55"/>
                <a:gd name="T35" fmla="*/ 35 h 54"/>
                <a:gd name="T36" fmla="*/ 0 w 55"/>
                <a:gd name="T37" fmla="*/ 28 h 54"/>
                <a:gd name="T38" fmla="*/ 2 w 55"/>
                <a:gd name="T39" fmla="*/ 21 h 54"/>
                <a:gd name="T40" fmla="*/ 4 w 55"/>
                <a:gd name="T41" fmla="*/ 14 h 54"/>
                <a:gd name="T42" fmla="*/ 9 w 55"/>
                <a:gd name="T43" fmla="*/ 9 h 54"/>
                <a:gd name="T44" fmla="*/ 14 w 55"/>
                <a:gd name="T45" fmla="*/ 4 h 54"/>
                <a:gd name="T46" fmla="*/ 20 w 55"/>
                <a:gd name="T47" fmla="*/ 2 h 54"/>
                <a:gd name="T48" fmla="*/ 27 w 55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35" y="2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1" y="14"/>
                  </a:lnTo>
                  <a:lnTo>
                    <a:pt x="53" y="21"/>
                  </a:lnTo>
                  <a:lnTo>
                    <a:pt x="55" y="28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46" y="47"/>
                  </a:lnTo>
                  <a:lnTo>
                    <a:pt x="41" y="51"/>
                  </a:lnTo>
                  <a:lnTo>
                    <a:pt x="34" y="54"/>
                  </a:lnTo>
                  <a:lnTo>
                    <a:pt x="27" y="54"/>
                  </a:lnTo>
                  <a:lnTo>
                    <a:pt x="20" y="53"/>
                  </a:lnTo>
                  <a:lnTo>
                    <a:pt x="14" y="51"/>
                  </a:lnTo>
                  <a:lnTo>
                    <a:pt x="7" y="47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157"/>
            <p:cNvSpPr>
              <a:spLocks noEditPoints="1"/>
            </p:cNvSpPr>
            <p:nvPr/>
          </p:nvSpPr>
          <p:spPr bwMode="auto">
            <a:xfrm>
              <a:off x="4257" y="2856"/>
              <a:ext cx="37" cy="38"/>
            </a:xfrm>
            <a:custGeom>
              <a:avLst/>
              <a:gdLst>
                <a:gd name="T0" fmla="*/ 37 w 75"/>
                <a:gd name="T1" fmla="*/ 10 h 77"/>
                <a:gd name="T2" fmla="*/ 30 w 75"/>
                <a:gd name="T3" fmla="*/ 12 h 77"/>
                <a:gd name="T4" fmla="*/ 24 w 75"/>
                <a:gd name="T5" fmla="*/ 14 h 77"/>
                <a:gd name="T6" fmla="*/ 19 w 75"/>
                <a:gd name="T7" fmla="*/ 19 h 77"/>
                <a:gd name="T8" fmla="*/ 14 w 75"/>
                <a:gd name="T9" fmla="*/ 24 h 77"/>
                <a:gd name="T10" fmla="*/ 12 w 75"/>
                <a:gd name="T11" fmla="*/ 31 h 77"/>
                <a:gd name="T12" fmla="*/ 10 w 75"/>
                <a:gd name="T13" fmla="*/ 38 h 77"/>
                <a:gd name="T14" fmla="*/ 12 w 75"/>
                <a:gd name="T15" fmla="*/ 45 h 77"/>
                <a:gd name="T16" fmla="*/ 14 w 75"/>
                <a:gd name="T17" fmla="*/ 51 h 77"/>
                <a:gd name="T18" fmla="*/ 17 w 75"/>
                <a:gd name="T19" fmla="*/ 57 h 77"/>
                <a:gd name="T20" fmla="*/ 24 w 75"/>
                <a:gd name="T21" fmla="*/ 61 h 77"/>
                <a:gd name="T22" fmla="*/ 30 w 75"/>
                <a:gd name="T23" fmla="*/ 63 h 77"/>
                <a:gd name="T24" fmla="*/ 37 w 75"/>
                <a:gd name="T25" fmla="*/ 64 h 77"/>
                <a:gd name="T26" fmla="*/ 44 w 75"/>
                <a:gd name="T27" fmla="*/ 64 h 77"/>
                <a:gd name="T28" fmla="*/ 51 w 75"/>
                <a:gd name="T29" fmla="*/ 61 h 77"/>
                <a:gd name="T30" fmla="*/ 56 w 75"/>
                <a:gd name="T31" fmla="*/ 57 h 77"/>
                <a:gd name="T32" fmla="*/ 61 w 75"/>
                <a:gd name="T33" fmla="*/ 52 h 77"/>
                <a:gd name="T34" fmla="*/ 63 w 75"/>
                <a:gd name="T35" fmla="*/ 45 h 77"/>
                <a:gd name="T36" fmla="*/ 65 w 75"/>
                <a:gd name="T37" fmla="*/ 38 h 77"/>
                <a:gd name="T38" fmla="*/ 63 w 75"/>
                <a:gd name="T39" fmla="*/ 31 h 77"/>
                <a:gd name="T40" fmla="*/ 61 w 75"/>
                <a:gd name="T41" fmla="*/ 24 h 77"/>
                <a:gd name="T42" fmla="*/ 56 w 75"/>
                <a:gd name="T43" fmla="*/ 19 h 77"/>
                <a:gd name="T44" fmla="*/ 51 w 75"/>
                <a:gd name="T45" fmla="*/ 14 h 77"/>
                <a:gd name="T46" fmla="*/ 45 w 75"/>
                <a:gd name="T47" fmla="*/ 12 h 77"/>
                <a:gd name="T48" fmla="*/ 37 w 75"/>
                <a:gd name="T49" fmla="*/ 10 h 77"/>
                <a:gd name="T50" fmla="*/ 37 w 75"/>
                <a:gd name="T51" fmla="*/ 0 h 77"/>
                <a:gd name="T52" fmla="*/ 52 w 75"/>
                <a:gd name="T53" fmla="*/ 3 h 77"/>
                <a:gd name="T54" fmla="*/ 65 w 75"/>
                <a:gd name="T55" fmla="*/ 10 h 77"/>
                <a:gd name="T56" fmla="*/ 73 w 75"/>
                <a:gd name="T57" fmla="*/ 23 h 77"/>
                <a:gd name="T58" fmla="*/ 75 w 75"/>
                <a:gd name="T59" fmla="*/ 38 h 77"/>
                <a:gd name="T60" fmla="*/ 71 w 75"/>
                <a:gd name="T61" fmla="*/ 52 h 77"/>
                <a:gd name="T62" fmla="*/ 65 w 75"/>
                <a:gd name="T63" fmla="*/ 64 h 77"/>
                <a:gd name="T64" fmla="*/ 52 w 75"/>
                <a:gd name="T65" fmla="*/ 73 h 77"/>
                <a:gd name="T66" fmla="*/ 37 w 75"/>
                <a:gd name="T67" fmla="*/ 77 h 77"/>
                <a:gd name="T68" fmla="*/ 23 w 75"/>
                <a:gd name="T69" fmla="*/ 73 h 77"/>
                <a:gd name="T70" fmla="*/ 10 w 75"/>
                <a:gd name="T71" fmla="*/ 64 h 77"/>
                <a:gd name="T72" fmla="*/ 2 w 75"/>
                <a:gd name="T73" fmla="*/ 52 h 77"/>
                <a:gd name="T74" fmla="*/ 0 w 75"/>
                <a:gd name="T75" fmla="*/ 38 h 77"/>
                <a:gd name="T76" fmla="*/ 2 w 75"/>
                <a:gd name="T77" fmla="*/ 23 h 77"/>
                <a:gd name="T78" fmla="*/ 10 w 75"/>
                <a:gd name="T79" fmla="*/ 10 h 77"/>
                <a:gd name="T80" fmla="*/ 23 w 75"/>
                <a:gd name="T81" fmla="*/ 3 h 77"/>
                <a:gd name="T82" fmla="*/ 37 w 75"/>
                <a:gd name="T8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" h="77">
                  <a:moveTo>
                    <a:pt x="37" y="10"/>
                  </a:moveTo>
                  <a:lnTo>
                    <a:pt x="30" y="12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2" y="31"/>
                  </a:lnTo>
                  <a:lnTo>
                    <a:pt x="10" y="38"/>
                  </a:lnTo>
                  <a:lnTo>
                    <a:pt x="12" y="45"/>
                  </a:lnTo>
                  <a:lnTo>
                    <a:pt x="14" y="51"/>
                  </a:lnTo>
                  <a:lnTo>
                    <a:pt x="17" y="57"/>
                  </a:lnTo>
                  <a:lnTo>
                    <a:pt x="24" y="61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4" y="64"/>
                  </a:lnTo>
                  <a:lnTo>
                    <a:pt x="51" y="61"/>
                  </a:lnTo>
                  <a:lnTo>
                    <a:pt x="56" y="57"/>
                  </a:lnTo>
                  <a:lnTo>
                    <a:pt x="61" y="52"/>
                  </a:lnTo>
                  <a:lnTo>
                    <a:pt x="63" y="45"/>
                  </a:lnTo>
                  <a:lnTo>
                    <a:pt x="65" y="38"/>
                  </a:lnTo>
                  <a:lnTo>
                    <a:pt x="63" y="31"/>
                  </a:lnTo>
                  <a:lnTo>
                    <a:pt x="61" y="24"/>
                  </a:lnTo>
                  <a:lnTo>
                    <a:pt x="56" y="19"/>
                  </a:lnTo>
                  <a:lnTo>
                    <a:pt x="51" y="14"/>
                  </a:lnTo>
                  <a:lnTo>
                    <a:pt x="45" y="12"/>
                  </a:lnTo>
                  <a:lnTo>
                    <a:pt x="37" y="10"/>
                  </a:lnTo>
                  <a:close/>
                  <a:moveTo>
                    <a:pt x="37" y="0"/>
                  </a:moveTo>
                  <a:lnTo>
                    <a:pt x="52" y="3"/>
                  </a:lnTo>
                  <a:lnTo>
                    <a:pt x="65" y="10"/>
                  </a:lnTo>
                  <a:lnTo>
                    <a:pt x="73" y="23"/>
                  </a:lnTo>
                  <a:lnTo>
                    <a:pt x="75" y="38"/>
                  </a:lnTo>
                  <a:lnTo>
                    <a:pt x="71" y="52"/>
                  </a:lnTo>
                  <a:lnTo>
                    <a:pt x="65" y="64"/>
                  </a:lnTo>
                  <a:lnTo>
                    <a:pt x="52" y="73"/>
                  </a:lnTo>
                  <a:lnTo>
                    <a:pt x="37" y="77"/>
                  </a:lnTo>
                  <a:lnTo>
                    <a:pt x="23" y="73"/>
                  </a:lnTo>
                  <a:lnTo>
                    <a:pt x="10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0" y="10"/>
                  </a:lnTo>
                  <a:lnTo>
                    <a:pt x="23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chemeClr val="bg1">
                <a:lumMod val="95000"/>
              </a:schemeClr>
            </a:gs>
            <a:gs pos="70000">
              <a:schemeClr val="bg1">
                <a:lumMod val="7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88396" y="788269"/>
            <a:ext cx="6176177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SzPts val="1100"/>
            </a:pPr>
            <a:r>
              <a:rPr lang="ru-RU" sz="2400" b="1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О перспективах развития системы образования и задачах на учебный год</a:t>
            </a:r>
            <a:endParaRPr lang="ru-RU" sz="2400" b="1" dirty="0">
              <a:solidFill>
                <a:srgbClr val="0070C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2643402"/>
            <a:ext cx="5762847" cy="13119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28" y="2600870"/>
            <a:ext cx="6007395" cy="1226851"/>
          </a:xfrm>
        </p:spPr>
        <p:txBody>
          <a:bodyPr>
            <a:noAutofit/>
          </a:bodyPr>
          <a:lstStyle/>
          <a:p>
            <a:pPr marL="0" indent="0" algn="l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В.В. Кравчук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  <a:p>
            <a:pPr marL="0" indent="0" algn="l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Директор Департамента управления делами</a:t>
            </a:r>
            <a:br>
              <a:rPr 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Минпросвещения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России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758" y="4591429"/>
            <a:ext cx="3137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Свердловская область, 2019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Прямоугольник 363"/>
          <p:cNvSpPr/>
          <p:nvPr/>
        </p:nvSpPr>
        <p:spPr>
          <a:xfrm>
            <a:off x="-4762" y="3152561"/>
            <a:ext cx="5914411" cy="387965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Прямоугольник 362"/>
          <p:cNvSpPr/>
          <p:nvPr/>
        </p:nvSpPr>
        <p:spPr>
          <a:xfrm>
            <a:off x="-4762" y="2274363"/>
            <a:ext cx="5602929" cy="36315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304299" y="5898542"/>
            <a:ext cx="986087" cy="873679"/>
          </a:xfrm>
          <a:prstGeom prst="upArrow">
            <a:avLst/>
          </a:prstGeom>
          <a:solidFill>
            <a:srgbClr val="FF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Прямоугольник 339"/>
          <p:cNvSpPr/>
          <p:nvPr/>
        </p:nvSpPr>
        <p:spPr>
          <a:xfrm>
            <a:off x="-3801" y="1085443"/>
            <a:ext cx="3089343" cy="308849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322320" y="0"/>
            <a:ext cx="5821680" cy="5734113"/>
            <a:chOff x="3322320" y="0"/>
            <a:chExt cx="5821680" cy="5734113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5902950" y="0"/>
              <a:ext cx="3241050" cy="514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4" name="Group 7"/>
            <p:cNvGrpSpPr>
              <a:grpSpLocks noChangeAspect="1"/>
            </p:cNvGrpSpPr>
            <p:nvPr/>
          </p:nvGrpSpPr>
          <p:grpSpPr bwMode="auto">
            <a:xfrm>
              <a:off x="3322320" y="188977"/>
              <a:ext cx="5817225" cy="5545136"/>
              <a:chOff x="1697" y="902"/>
              <a:chExt cx="2758" cy="2629"/>
            </a:xfrm>
          </p:grpSpPr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4113" y="922"/>
                <a:ext cx="341" cy="273"/>
              </a:xfrm>
              <a:custGeom>
                <a:avLst/>
                <a:gdLst>
                  <a:gd name="T0" fmla="*/ 190 w 682"/>
                  <a:gd name="T1" fmla="*/ 0 h 547"/>
                  <a:gd name="T2" fmla="*/ 192 w 682"/>
                  <a:gd name="T3" fmla="*/ 0 h 547"/>
                  <a:gd name="T4" fmla="*/ 682 w 682"/>
                  <a:gd name="T5" fmla="*/ 362 h 547"/>
                  <a:gd name="T6" fmla="*/ 682 w 682"/>
                  <a:gd name="T7" fmla="*/ 369 h 547"/>
                  <a:gd name="T8" fmla="*/ 190 w 682"/>
                  <a:gd name="T9" fmla="*/ 7 h 547"/>
                  <a:gd name="T10" fmla="*/ 9 w 682"/>
                  <a:gd name="T11" fmla="*/ 170 h 547"/>
                  <a:gd name="T12" fmla="*/ 681 w 682"/>
                  <a:gd name="T13" fmla="*/ 541 h 547"/>
                  <a:gd name="T14" fmla="*/ 681 w 682"/>
                  <a:gd name="T15" fmla="*/ 547 h 547"/>
                  <a:gd name="T16" fmla="*/ 2 w 682"/>
                  <a:gd name="T17" fmla="*/ 173 h 547"/>
                  <a:gd name="T18" fmla="*/ 2 w 682"/>
                  <a:gd name="T19" fmla="*/ 171 h 547"/>
                  <a:gd name="T20" fmla="*/ 0 w 682"/>
                  <a:gd name="T21" fmla="*/ 170 h 547"/>
                  <a:gd name="T22" fmla="*/ 2 w 682"/>
                  <a:gd name="T23" fmla="*/ 170 h 547"/>
                  <a:gd name="T24" fmla="*/ 2 w 682"/>
                  <a:gd name="T25" fmla="*/ 168 h 547"/>
                  <a:gd name="T26" fmla="*/ 188 w 682"/>
                  <a:gd name="T27" fmla="*/ 0 h 547"/>
                  <a:gd name="T28" fmla="*/ 190 w 682"/>
                  <a:gd name="T29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2" h="547">
                    <a:moveTo>
                      <a:pt x="190" y="0"/>
                    </a:moveTo>
                    <a:lnTo>
                      <a:pt x="192" y="0"/>
                    </a:lnTo>
                    <a:lnTo>
                      <a:pt x="682" y="362"/>
                    </a:lnTo>
                    <a:lnTo>
                      <a:pt x="682" y="369"/>
                    </a:lnTo>
                    <a:lnTo>
                      <a:pt x="190" y="7"/>
                    </a:lnTo>
                    <a:lnTo>
                      <a:pt x="9" y="170"/>
                    </a:lnTo>
                    <a:lnTo>
                      <a:pt x="681" y="541"/>
                    </a:lnTo>
                    <a:lnTo>
                      <a:pt x="681" y="547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0" y="170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188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4113" y="1005"/>
                <a:ext cx="340" cy="446"/>
              </a:xfrm>
              <a:custGeom>
                <a:avLst/>
                <a:gdLst>
                  <a:gd name="T0" fmla="*/ 3 w 681"/>
                  <a:gd name="T1" fmla="*/ 0 h 890"/>
                  <a:gd name="T2" fmla="*/ 5 w 681"/>
                  <a:gd name="T3" fmla="*/ 0 h 890"/>
                  <a:gd name="T4" fmla="*/ 681 w 681"/>
                  <a:gd name="T5" fmla="*/ 373 h 890"/>
                  <a:gd name="T6" fmla="*/ 681 w 681"/>
                  <a:gd name="T7" fmla="*/ 379 h 890"/>
                  <a:gd name="T8" fmla="*/ 14 w 681"/>
                  <a:gd name="T9" fmla="*/ 10 h 890"/>
                  <a:gd name="T10" fmla="*/ 679 w 681"/>
                  <a:gd name="T11" fmla="*/ 881 h 890"/>
                  <a:gd name="T12" fmla="*/ 679 w 681"/>
                  <a:gd name="T13" fmla="*/ 890 h 890"/>
                  <a:gd name="T14" fmla="*/ 2 w 681"/>
                  <a:gd name="T15" fmla="*/ 3 h 890"/>
                  <a:gd name="T16" fmla="*/ 0 w 681"/>
                  <a:gd name="T17" fmla="*/ 2 h 890"/>
                  <a:gd name="T18" fmla="*/ 2 w 681"/>
                  <a:gd name="T19" fmla="*/ 0 h 890"/>
                  <a:gd name="T20" fmla="*/ 3 w 681"/>
                  <a:gd name="T2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1" h="890">
                    <a:moveTo>
                      <a:pt x="3" y="0"/>
                    </a:moveTo>
                    <a:lnTo>
                      <a:pt x="5" y="0"/>
                    </a:lnTo>
                    <a:lnTo>
                      <a:pt x="681" y="373"/>
                    </a:lnTo>
                    <a:lnTo>
                      <a:pt x="681" y="379"/>
                    </a:lnTo>
                    <a:lnTo>
                      <a:pt x="14" y="1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074" y="3318"/>
                <a:ext cx="507" cy="210"/>
              </a:xfrm>
              <a:custGeom>
                <a:avLst/>
                <a:gdLst>
                  <a:gd name="T0" fmla="*/ 920 w 1012"/>
                  <a:gd name="T1" fmla="*/ 0 h 421"/>
                  <a:gd name="T2" fmla="*/ 921 w 1012"/>
                  <a:gd name="T3" fmla="*/ 0 h 421"/>
                  <a:gd name="T4" fmla="*/ 923 w 1012"/>
                  <a:gd name="T5" fmla="*/ 2 h 421"/>
                  <a:gd name="T6" fmla="*/ 1012 w 1012"/>
                  <a:gd name="T7" fmla="*/ 421 h 421"/>
                  <a:gd name="T8" fmla="*/ 1007 w 1012"/>
                  <a:gd name="T9" fmla="*/ 421 h 421"/>
                  <a:gd name="T10" fmla="*/ 918 w 1012"/>
                  <a:gd name="T11" fmla="*/ 7 h 421"/>
                  <a:gd name="T12" fmla="*/ 14 w 1012"/>
                  <a:gd name="T13" fmla="*/ 416 h 421"/>
                  <a:gd name="T14" fmla="*/ 0 w 1012"/>
                  <a:gd name="T15" fmla="*/ 416 h 421"/>
                  <a:gd name="T16" fmla="*/ 920 w 1012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2" h="421">
                    <a:moveTo>
                      <a:pt x="920" y="0"/>
                    </a:moveTo>
                    <a:lnTo>
                      <a:pt x="921" y="0"/>
                    </a:lnTo>
                    <a:lnTo>
                      <a:pt x="923" y="2"/>
                    </a:lnTo>
                    <a:lnTo>
                      <a:pt x="1012" y="421"/>
                    </a:lnTo>
                    <a:lnTo>
                      <a:pt x="1007" y="421"/>
                    </a:lnTo>
                    <a:lnTo>
                      <a:pt x="918" y="7"/>
                    </a:lnTo>
                    <a:lnTo>
                      <a:pt x="14" y="416"/>
                    </a:lnTo>
                    <a:lnTo>
                      <a:pt x="0" y="416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4206" y="914"/>
                <a:ext cx="249" cy="192"/>
              </a:xfrm>
              <a:custGeom>
                <a:avLst/>
                <a:gdLst>
                  <a:gd name="T0" fmla="*/ 497 w 497"/>
                  <a:gd name="T1" fmla="*/ 0 h 385"/>
                  <a:gd name="T2" fmla="*/ 497 w 497"/>
                  <a:gd name="T3" fmla="*/ 6 h 385"/>
                  <a:gd name="T4" fmla="*/ 10 w 497"/>
                  <a:gd name="T5" fmla="*/ 21 h 385"/>
                  <a:gd name="T6" fmla="*/ 495 w 497"/>
                  <a:gd name="T7" fmla="*/ 378 h 385"/>
                  <a:gd name="T8" fmla="*/ 495 w 497"/>
                  <a:gd name="T9" fmla="*/ 385 h 385"/>
                  <a:gd name="T10" fmla="*/ 1 w 497"/>
                  <a:gd name="T11" fmla="*/ 21 h 385"/>
                  <a:gd name="T12" fmla="*/ 0 w 497"/>
                  <a:gd name="T13" fmla="*/ 20 h 385"/>
                  <a:gd name="T14" fmla="*/ 0 w 497"/>
                  <a:gd name="T15" fmla="*/ 18 h 385"/>
                  <a:gd name="T16" fmla="*/ 1 w 497"/>
                  <a:gd name="T17" fmla="*/ 16 h 385"/>
                  <a:gd name="T18" fmla="*/ 3 w 497"/>
                  <a:gd name="T19" fmla="*/ 16 h 385"/>
                  <a:gd name="T20" fmla="*/ 497 w 49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385">
                    <a:moveTo>
                      <a:pt x="497" y="0"/>
                    </a:moveTo>
                    <a:lnTo>
                      <a:pt x="497" y="6"/>
                    </a:lnTo>
                    <a:lnTo>
                      <a:pt x="10" y="21"/>
                    </a:lnTo>
                    <a:lnTo>
                      <a:pt x="495" y="378"/>
                    </a:lnTo>
                    <a:lnTo>
                      <a:pt x="495" y="385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4116" y="1933"/>
                <a:ext cx="334" cy="186"/>
              </a:xfrm>
              <a:custGeom>
                <a:avLst/>
                <a:gdLst>
                  <a:gd name="T0" fmla="*/ 541 w 669"/>
                  <a:gd name="T1" fmla="*/ 0 h 371"/>
                  <a:gd name="T2" fmla="*/ 543 w 669"/>
                  <a:gd name="T3" fmla="*/ 0 h 371"/>
                  <a:gd name="T4" fmla="*/ 669 w 669"/>
                  <a:gd name="T5" fmla="*/ 97 h 371"/>
                  <a:gd name="T6" fmla="*/ 669 w 669"/>
                  <a:gd name="T7" fmla="*/ 104 h 371"/>
                  <a:gd name="T8" fmla="*/ 541 w 669"/>
                  <a:gd name="T9" fmla="*/ 5 h 371"/>
                  <a:gd name="T10" fmla="*/ 11 w 669"/>
                  <a:gd name="T11" fmla="*/ 326 h 371"/>
                  <a:gd name="T12" fmla="*/ 667 w 669"/>
                  <a:gd name="T13" fmla="*/ 364 h 371"/>
                  <a:gd name="T14" fmla="*/ 667 w 669"/>
                  <a:gd name="T15" fmla="*/ 371 h 371"/>
                  <a:gd name="T16" fmla="*/ 2 w 669"/>
                  <a:gd name="T17" fmla="*/ 331 h 371"/>
                  <a:gd name="T18" fmla="*/ 0 w 669"/>
                  <a:gd name="T19" fmla="*/ 331 h 371"/>
                  <a:gd name="T20" fmla="*/ 0 w 669"/>
                  <a:gd name="T21" fmla="*/ 330 h 371"/>
                  <a:gd name="T22" fmla="*/ 0 w 669"/>
                  <a:gd name="T23" fmla="*/ 328 h 371"/>
                  <a:gd name="T24" fmla="*/ 0 w 669"/>
                  <a:gd name="T25" fmla="*/ 326 h 371"/>
                  <a:gd name="T26" fmla="*/ 540 w 669"/>
                  <a:gd name="T27" fmla="*/ 0 h 371"/>
                  <a:gd name="T28" fmla="*/ 541 w 669"/>
                  <a:gd name="T2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9" h="371">
                    <a:moveTo>
                      <a:pt x="541" y="0"/>
                    </a:moveTo>
                    <a:lnTo>
                      <a:pt x="543" y="0"/>
                    </a:lnTo>
                    <a:lnTo>
                      <a:pt x="669" y="97"/>
                    </a:lnTo>
                    <a:lnTo>
                      <a:pt x="669" y="104"/>
                    </a:lnTo>
                    <a:lnTo>
                      <a:pt x="541" y="5"/>
                    </a:lnTo>
                    <a:lnTo>
                      <a:pt x="11" y="326"/>
                    </a:lnTo>
                    <a:lnTo>
                      <a:pt x="667" y="364"/>
                    </a:lnTo>
                    <a:lnTo>
                      <a:pt x="667" y="371"/>
                    </a:lnTo>
                    <a:lnTo>
                      <a:pt x="2" y="331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54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015" y="3422"/>
                <a:ext cx="71" cy="98"/>
              </a:xfrm>
              <a:custGeom>
                <a:avLst/>
                <a:gdLst>
                  <a:gd name="T0" fmla="*/ 117 w 141"/>
                  <a:gd name="T1" fmla="*/ 0 h 197"/>
                  <a:gd name="T2" fmla="*/ 119 w 141"/>
                  <a:gd name="T3" fmla="*/ 2 h 197"/>
                  <a:gd name="T4" fmla="*/ 119 w 141"/>
                  <a:gd name="T5" fmla="*/ 4 h 197"/>
                  <a:gd name="T6" fmla="*/ 141 w 141"/>
                  <a:gd name="T7" fmla="*/ 197 h 197"/>
                  <a:gd name="T8" fmla="*/ 136 w 141"/>
                  <a:gd name="T9" fmla="*/ 197 h 197"/>
                  <a:gd name="T10" fmla="*/ 115 w 141"/>
                  <a:gd name="T11" fmla="*/ 12 h 197"/>
                  <a:gd name="T12" fmla="*/ 7 w 141"/>
                  <a:gd name="T13" fmla="*/ 196 h 197"/>
                  <a:gd name="T14" fmla="*/ 0 w 141"/>
                  <a:gd name="T15" fmla="*/ 196 h 197"/>
                  <a:gd name="T16" fmla="*/ 113 w 141"/>
                  <a:gd name="T17" fmla="*/ 2 h 197"/>
                  <a:gd name="T18" fmla="*/ 115 w 141"/>
                  <a:gd name="T19" fmla="*/ 2 h 197"/>
                  <a:gd name="T20" fmla="*/ 117 w 14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97">
                    <a:moveTo>
                      <a:pt x="117" y="0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41" y="197"/>
                    </a:lnTo>
                    <a:lnTo>
                      <a:pt x="136" y="197"/>
                    </a:lnTo>
                    <a:lnTo>
                      <a:pt x="115" y="12"/>
                    </a:lnTo>
                    <a:lnTo>
                      <a:pt x="7" y="196"/>
                    </a:lnTo>
                    <a:lnTo>
                      <a:pt x="0" y="196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4082" y="3343"/>
                <a:ext cx="360" cy="188"/>
              </a:xfrm>
              <a:custGeom>
                <a:avLst/>
                <a:gdLst>
                  <a:gd name="T0" fmla="*/ 98 w 719"/>
                  <a:gd name="T1" fmla="*/ 0 h 375"/>
                  <a:gd name="T2" fmla="*/ 719 w 719"/>
                  <a:gd name="T3" fmla="*/ 155 h 375"/>
                  <a:gd name="T4" fmla="*/ 719 w 719"/>
                  <a:gd name="T5" fmla="*/ 161 h 375"/>
                  <a:gd name="T6" fmla="*/ 98 w 719"/>
                  <a:gd name="T7" fmla="*/ 7 h 375"/>
                  <a:gd name="T8" fmla="*/ 5 w 719"/>
                  <a:gd name="T9" fmla="*/ 375 h 375"/>
                  <a:gd name="T10" fmla="*/ 0 w 719"/>
                  <a:gd name="T11" fmla="*/ 375 h 375"/>
                  <a:gd name="T12" fmla="*/ 94 w 719"/>
                  <a:gd name="T13" fmla="*/ 2 h 375"/>
                  <a:gd name="T14" fmla="*/ 94 w 719"/>
                  <a:gd name="T15" fmla="*/ 0 h 375"/>
                  <a:gd name="T16" fmla="*/ 98 w 719"/>
                  <a:gd name="T1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" h="375">
                    <a:moveTo>
                      <a:pt x="98" y="0"/>
                    </a:moveTo>
                    <a:lnTo>
                      <a:pt x="719" y="155"/>
                    </a:lnTo>
                    <a:lnTo>
                      <a:pt x="719" y="161"/>
                    </a:lnTo>
                    <a:lnTo>
                      <a:pt x="98" y="7"/>
                    </a:lnTo>
                    <a:lnTo>
                      <a:pt x="5" y="375"/>
                    </a:lnTo>
                    <a:lnTo>
                      <a:pt x="0" y="375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141" y="2722"/>
                <a:ext cx="304" cy="154"/>
              </a:xfrm>
              <a:custGeom>
                <a:avLst/>
                <a:gdLst>
                  <a:gd name="T0" fmla="*/ 609 w 609"/>
                  <a:gd name="T1" fmla="*/ 0 h 309"/>
                  <a:gd name="T2" fmla="*/ 609 w 609"/>
                  <a:gd name="T3" fmla="*/ 7 h 309"/>
                  <a:gd name="T4" fmla="*/ 12 w 609"/>
                  <a:gd name="T5" fmla="*/ 236 h 309"/>
                  <a:gd name="T6" fmla="*/ 269 w 609"/>
                  <a:gd name="T7" fmla="*/ 304 h 309"/>
                  <a:gd name="T8" fmla="*/ 609 w 609"/>
                  <a:gd name="T9" fmla="*/ 108 h 309"/>
                  <a:gd name="T10" fmla="*/ 609 w 609"/>
                  <a:gd name="T11" fmla="*/ 115 h 309"/>
                  <a:gd name="T12" fmla="*/ 270 w 609"/>
                  <a:gd name="T13" fmla="*/ 309 h 309"/>
                  <a:gd name="T14" fmla="*/ 269 w 609"/>
                  <a:gd name="T15" fmla="*/ 309 h 309"/>
                  <a:gd name="T16" fmla="*/ 269 w 609"/>
                  <a:gd name="T17" fmla="*/ 309 h 309"/>
                  <a:gd name="T18" fmla="*/ 2 w 609"/>
                  <a:gd name="T19" fmla="*/ 237 h 309"/>
                  <a:gd name="T20" fmla="*/ 2 w 609"/>
                  <a:gd name="T21" fmla="*/ 237 h 309"/>
                  <a:gd name="T22" fmla="*/ 0 w 609"/>
                  <a:gd name="T23" fmla="*/ 236 h 309"/>
                  <a:gd name="T24" fmla="*/ 0 w 609"/>
                  <a:gd name="T25" fmla="*/ 234 h 309"/>
                  <a:gd name="T26" fmla="*/ 2 w 609"/>
                  <a:gd name="T27" fmla="*/ 232 h 309"/>
                  <a:gd name="T28" fmla="*/ 609 w 609"/>
                  <a:gd name="T2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9" h="309">
                    <a:moveTo>
                      <a:pt x="609" y="0"/>
                    </a:moveTo>
                    <a:lnTo>
                      <a:pt x="609" y="7"/>
                    </a:lnTo>
                    <a:lnTo>
                      <a:pt x="12" y="236"/>
                    </a:lnTo>
                    <a:lnTo>
                      <a:pt x="269" y="304"/>
                    </a:lnTo>
                    <a:lnTo>
                      <a:pt x="609" y="108"/>
                    </a:lnTo>
                    <a:lnTo>
                      <a:pt x="609" y="115"/>
                    </a:lnTo>
                    <a:lnTo>
                      <a:pt x="270" y="309"/>
                    </a:lnTo>
                    <a:lnTo>
                      <a:pt x="269" y="309"/>
                    </a:lnTo>
                    <a:lnTo>
                      <a:pt x="269" y="309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2" y="2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3533" y="3318"/>
                <a:ext cx="179" cy="210"/>
              </a:xfrm>
              <a:custGeom>
                <a:avLst/>
                <a:gdLst>
                  <a:gd name="T0" fmla="*/ 2 w 356"/>
                  <a:gd name="T1" fmla="*/ 0 h 421"/>
                  <a:gd name="T2" fmla="*/ 3 w 356"/>
                  <a:gd name="T3" fmla="*/ 0 h 421"/>
                  <a:gd name="T4" fmla="*/ 354 w 356"/>
                  <a:gd name="T5" fmla="*/ 126 h 421"/>
                  <a:gd name="T6" fmla="*/ 356 w 356"/>
                  <a:gd name="T7" fmla="*/ 126 h 421"/>
                  <a:gd name="T8" fmla="*/ 356 w 356"/>
                  <a:gd name="T9" fmla="*/ 130 h 421"/>
                  <a:gd name="T10" fmla="*/ 208 w 356"/>
                  <a:gd name="T11" fmla="*/ 421 h 421"/>
                  <a:gd name="T12" fmla="*/ 201 w 356"/>
                  <a:gd name="T13" fmla="*/ 421 h 421"/>
                  <a:gd name="T14" fmla="*/ 349 w 356"/>
                  <a:gd name="T15" fmla="*/ 130 h 421"/>
                  <a:gd name="T16" fmla="*/ 5 w 356"/>
                  <a:gd name="T17" fmla="*/ 7 h 421"/>
                  <a:gd name="T18" fmla="*/ 94 w 356"/>
                  <a:gd name="T19" fmla="*/ 421 h 421"/>
                  <a:gd name="T20" fmla="*/ 89 w 356"/>
                  <a:gd name="T21" fmla="*/ 421 h 421"/>
                  <a:gd name="T22" fmla="*/ 0 w 356"/>
                  <a:gd name="T23" fmla="*/ 4 h 421"/>
                  <a:gd name="T24" fmla="*/ 0 w 356"/>
                  <a:gd name="T25" fmla="*/ 2 h 421"/>
                  <a:gd name="T26" fmla="*/ 0 w 356"/>
                  <a:gd name="T27" fmla="*/ 0 h 421"/>
                  <a:gd name="T28" fmla="*/ 2 w 356"/>
                  <a:gd name="T2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21">
                    <a:moveTo>
                      <a:pt x="2" y="0"/>
                    </a:moveTo>
                    <a:lnTo>
                      <a:pt x="3" y="0"/>
                    </a:lnTo>
                    <a:lnTo>
                      <a:pt x="354" y="126"/>
                    </a:lnTo>
                    <a:lnTo>
                      <a:pt x="356" y="126"/>
                    </a:lnTo>
                    <a:lnTo>
                      <a:pt x="356" y="130"/>
                    </a:lnTo>
                    <a:lnTo>
                      <a:pt x="208" y="421"/>
                    </a:lnTo>
                    <a:lnTo>
                      <a:pt x="201" y="421"/>
                    </a:lnTo>
                    <a:lnTo>
                      <a:pt x="349" y="130"/>
                    </a:lnTo>
                    <a:lnTo>
                      <a:pt x="5" y="7"/>
                    </a:lnTo>
                    <a:lnTo>
                      <a:pt x="94" y="421"/>
                    </a:lnTo>
                    <a:lnTo>
                      <a:pt x="89" y="42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3634" y="3380"/>
                <a:ext cx="171" cy="149"/>
              </a:xfrm>
              <a:custGeom>
                <a:avLst/>
                <a:gdLst>
                  <a:gd name="T0" fmla="*/ 152 w 342"/>
                  <a:gd name="T1" fmla="*/ 0 h 299"/>
                  <a:gd name="T2" fmla="*/ 153 w 342"/>
                  <a:gd name="T3" fmla="*/ 2 h 299"/>
                  <a:gd name="T4" fmla="*/ 155 w 342"/>
                  <a:gd name="T5" fmla="*/ 2 h 299"/>
                  <a:gd name="T6" fmla="*/ 342 w 342"/>
                  <a:gd name="T7" fmla="*/ 299 h 299"/>
                  <a:gd name="T8" fmla="*/ 335 w 342"/>
                  <a:gd name="T9" fmla="*/ 299 h 299"/>
                  <a:gd name="T10" fmla="*/ 153 w 342"/>
                  <a:gd name="T11" fmla="*/ 9 h 299"/>
                  <a:gd name="T12" fmla="*/ 7 w 342"/>
                  <a:gd name="T13" fmla="*/ 297 h 299"/>
                  <a:gd name="T14" fmla="*/ 0 w 342"/>
                  <a:gd name="T15" fmla="*/ 297 h 299"/>
                  <a:gd name="T16" fmla="*/ 150 w 342"/>
                  <a:gd name="T17" fmla="*/ 2 h 299"/>
                  <a:gd name="T18" fmla="*/ 152 w 342"/>
                  <a:gd name="T19" fmla="*/ 2 h 299"/>
                  <a:gd name="T20" fmla="*/ 152 w 342"/>
                  <a:gd name="T2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299">
                    <a:moveTo>
                      <a:pt x="152" y="0"/>
                    </a:moveTo>
                    <a:lnTo>
                      <a:pt x="153" y="2"/>
                    </a:lnTo>
                    <a:lnTo>
                      <a:pt x="155" y="2"/>
                    </a:lnTo>
                    <a:lnTo>
                      <a:pt x="342" y="299"/>
                    </a:lnTo>
                    <a:lnTo>
                      <a:pt x="335" y="299"/>
                    </a:lnTo>
                    <a:lnTo>
                      <a:pt x="153" y="9"/>
                    </a:lnTo>
                    <a:lnTo>
                      <a:pt x="7" y="297"/>
                    </a:lnTo>
                    <a:lnTo>
                      <a:pt x="0" y="297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3709" y="3380"/>
                <a:ext cx="322" cy="150"/>
              </a:xfrm>
              <a:custGeom>
                <a:avLst/>
                <a:gdLst>
                  <a:gd name="T0" fmla="*/ 2 w 644"/>
                  <a:gd name="T1" fmla="*/ 0 h 301"/>
                  <a:gd name="T2" fmla="*/ 3 w 644"/>
                  <a:gd name="T3" fmla="*/ 2 h 301"/>
                  <a:gd name="T4" fmla="*/ 644 w 644"/>
                  <a:gd name="T5" fmla="*/ 301 h 301"/>
                  <a:gd name="T6" fmla="*/ 630 w 644"/>
                  <a:gd name="T7" fmla="*/ 301 h 301"/>
                  <a:gd name="T8" fmla="*/ 10 w 644"/>
                  <a:gd name="T9" fmla="*/ 11 h 301"/>
                  <a:gd name="T10" fmla="*/ 192 w 644"/>
                  <a:gd name="T11" fmla="*/ 299 h 301"/>
                  <a:gd name="T12" fmla="*/ 185 w 644"/>
                  <a:gd name="T13" fmla="*/ 299 h 301"/>
                  <a:gd name="T14" fmla="*/ 0 w 644"/>
                  <a:gd name="T15" fmla="*/ 6 h 301"/>
                  <a:gd name="T16" fmla="*/ 0 w 644"/>
                  <a:gd name="T17" fmla="*/ 4 h 301"/>
                  <a:gd name="T18" fmla="*/ 0 w 644"/>
                  <a:gd name="T19" fmla="*/ 2 h 301"/>
                  <a:gd name="T20" fmla="*/ 2 w 644"/>
                  <a:gd name="T2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301">
                    <a:moveTo>
                      <a:pt x="2" y="0"/>
                    </a:moveTo>
                    <a:lnTo>
                      <a:pt x="3" y="2"/>
                    </a:lnTo>
                    <a:lnTo>
                      <a:pt x="644" y="301"/>
                    </a:lnTo>
                    <a:lnTo>
                      <a:pt x="630" y="301"/>
                    </a:lnTo>
                    <a:lnTo>
                      <a:pt x="10" y="11"/>
                    </a:lnTo>
                    <a:lnTo>
                      <a:pt x="192" y="299"/>
                    </a:lnTo>
                    <a:lnTo>
                      <a:pt x="185" y="29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3709" y="3343"/>
                <a:ext cx="423" cy="188"/>
              </a:xfrm>
              <a:custGeom>
                <a:avLst/>
                <a:gdLst>
                  <a:gd name="T0" fmla="*/ 843 w 846"/>
                  <a:gd name="T1" fmla="*/ 0 h 375"/>
                  <a:gd name="T2" fmla="*/ 845 w 846"/>
                  <a:gd name="T3" fmla="*/ 0 h 375"/>
                  <a:gd name="T4" fmla="*/ 845 w 846"/>
                  <a:gd name="T5" fmla="*/ 2 h 375"/>
                  <a:gd name="T6" fmla="*/ 846 w 846"/>
                  <a:gd name="T7" fmla="*/ 2 h 375"/>
                  <a:gd name="T8" fmla="*/ 846 w 846"/>
                  <a:gd name="T9" fmla="*/ 4 h 375"/>
                  <a:gd name="T10" fmla="*/ 752 w 846"/>
                  <a:gd name="T11" fmla="*/ 375 h 375"/>
                  <a:gd name="T12" fmla="*/ 747 w 846"/>
                  <a:gd name="T13" fmla="*/ 375 h 375"/>
                  <a:gd name="T14" fmla="*/ 839 w 846"/>
                  <a:gd name="T15" fmla="*/ 7 h 375"/>
                  <a:gd name="T16" fmla="*/ 14 w 846"/>
                  <a:gd name="T17" fmla="*/ 79 h 375"/>
                  <a:gd name="T18" fmla="*/ 644 w 846"/>
                  <a:gd name="T19" fmla="*/ 374 h 375"/>
                  <a:gd name="T20" fmla="*/ 630 w 846"/>
                  <a:gd name="T21" fmla="*/ 374 h 375"/>
                  <a:gd name="T22" fmla="*/ 2 w 846"/>
                  <a:gd name="T23" fmla="*/ 80 h 375"/>
                  <a:gd name="T24" fmla="*/ 0 w 846"/>
                  <a:gd name="T25" fmla="*/ 79 h 375"/>
                  <a:gd name="T26" fmla="*/ 0 w 846"/>
                  <a:gd name="T27" fmla="*/ 77 h 375"/>
                  <a:gd name="T28" fmla="*/ 0 w 846"/>
                  <a:gd name="T29" fmla="*/ 75 h 375"/>
                  <a:gd name="T30" fmla="*/ 2 w 846"/>
                  <a:gd name="T31" fmla="*/ 73 h 375"/>
                  <a:gd name="T32" fmla="*/ 843 w 846"/>
                  <a:gd name="T3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6" h="375">
                    <a:moveTo>
                      <a:pt x="843" y="0"/>
                    </a:moveTo>
                    <a:lnTo>
                      <a:pt x="845" y="0"/>
                    </a:lnTo>
                    <a:lnTo>
                      <a:pt x="845" y="2"/>
                    </a:lnTo>
                    <a:lnTo>
                      <a:pt x="846" y="2"/>
                    </a:lnTo>
                    <a:lnTo>
                      <a:pt x="846" y="4"/>
                    </a:lnTo>
                    <a:lnTo>
                      <a:pt x="752" y="375"/>
                    </a:lnTo>
                    <a:lnTo>
                      <a:pt x="747" y="375"/>
                    </a:lnTo>
                    <a:lnTo>
                      <a:pt x="839" y="7"/>
                    </a:lnTo>
                    <a:lnTo>
                      <a:pt x="14" y="79"/>
                    </a:lnTo>
                    <a:lnTo>
                      <a:pt x="644" y="374"/>
                    </a:lnTo>
                    <a:lnTo>
                      <a:pt x="630" y="374"/>
                    </a:lnTo>
                    <a:lnTo>
                      <a:pt x="2" y="80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3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2072" y="3422"/>
                <a:ext cx="154" cy="99"/>
              </a:xfrm>
              <a:custGeom>
                <a:avLst/>
                <a:gdLst>
                  <a:gd name="T0" fmla="*/ 4 w 309"/>
                  <a:gd name="T1" fmla="*/ 0 h 199"/>
                  <a:gd name="T2" fmla="*/ 4 w 309"/>
                  <a:gd name="T3" fmla="*/ 2 h 199"/>
                  <a:gd name="T4" fmla="*/ 309 w 309"/>
                  <a:gd name="T5" fmla="*/ 199 h 199"/>
                  <a:gd name="T6" fmla="*/ 299 w 309"/>
                  <a:gd name="T7" fmla="*/ 199 h 199"/>
                  <a:gd name="T8" fmla="*/ 7 w 309"/>
                  <a:gd name="T9" fmla="*/ 9 h 199"/>
                  <a:gd name="T10" fmla="*/ 28 w 309"/>
                  <a:gd name="T11" fmla="*/ 197 h 199"/>
                  <a:gd name="T12" fmla="*/ 23 w 309"/>
                  <a:gd name="T13" fmla="*/ 197 h 199"/>
                  <a:gd name="T14" fmla="*/ 0 w 309"/>
                  <a:gd name="T15" fmla="*/ 4 h 199"/>
                  <a:gd name="T16" fmla="*/ 0 w 309"/>
                  <a:gd name="T17" fmla="*/ 2 h 199"/>
                  <a:gd name="T18" fmla="*/ 2 w 309"/>
                  <a:gd name="T19" fmla="*/ 2 h 199"/>
                  <a:gd name="T20" fmla="*/ 4 w 309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99">
                    <a:moveTo>
                      <a:pt x="4" y="0"/>
                    </a:moveTo>
                    <a:lnTo>
                      <a:pt x="4" y="2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7" y="9"/>
                    </a:lnTo>
                    <a:lnTo>
                      <a:pt x="28" y="197"/>
                    </a:lnTo>
                    <a:lnTo>
                      <a:pt x="23" y="19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4"/>
              <p:cNvSpPr>
                <a:spLocks noEditPoints="1"/>
              </p:cNvSpPr>
              <p:nvPr/>
            </p:nvSpPr>
            <p:spPr bwMode="auto">
              <a:xfrm>
                <a:off x="3004" y="2457"/>
                <a:ext cx="360" cy="114"/>
              </a:xfrm>
              <a:custGeom>
                <a:avLst/>
                <a:gdLst>
                  <a:gd name="T0" fmla="*/ 692 w 721"/>
                  <a:gd name="T1" fmla="*/ 9 h 229"/>
                  <a:gd name="T2" fmla="*/ 7 w 721"/>
                  <a:gd name="T3" fmla="*/ 87 h 229"/>
                  <a:gd name="T4" fmla="*/ 35 w 721"/>
                  <a:gd name="T5" fmla="*/ 222 h 229"/>
                  <a:gd name="T6" fmla="*/ 692 w 721"/>
                  <a:gd name="T7" fmla="*/ 9 h 229"/>
                  <a:gd name="T8" fmla="*/ 718 w 721"/>
                  <a:gd name="T9" fmla="*/ 0 h 229"/>
                  <a:gd name="T10" fmla="*/ 721 w 721"/>
                  <a:gd name="T11" fmla="*/ 0 h 229"/>
                  <a:gd name="T12" fmla="*/ 721 w 721"/>
                  <a:gd name="T13" fmla="*/ 2 h 229"/>
                  <a:gd name="T14" fmla="*/ 721 w 721"/>
                  <a:gd name="T15" fmla="*/ 4 h 229"/>
                  <a:gd name="T16" fmla="*/ 720 w 721"/>
                  <a:gd name="T17" fmla="*/ 5 h 229"/>
                  <a:gd name="T18" fmla="*/ 34 w 721"/>
                  <a:gd name="T19" fmla="*/ 229 h 229"/>
                  <a:gd name="T20" fmla="*/ 34 w 721"/>
                  <a:gd name="T21" fmla="*/ 229 h 229"/>
                  <a:gd name="T22" fmla="*/ 32 w 721"/>
                  <a:gd name="T23" fmla="*/ 229 h 229"/>
                  <a:gd name="T24" fmla="*/ 30 w 721"/>
                  <a:gd name="T25" fmla="*/ 225 h 229"/>
                  <a:gd name="T26" fmla="*/ 0 w 721"/>
                  <a:gd name="T27" fmla="*/ 86 h 229"/>
                  <a:gd name="T28" fmla="*/ 2 w 721"/>
                  <a:gd name="T29" fmla="*/ 84 h 229"/>
                  <a:gd name="T30" fmla="*/ 4 w 721"/>
                  <a:gd name="T31" fmla="*/ 82 h 229"/>
                  <a:gd name="T32" fmla="*/ 718 w 721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1" h="229">
                    <a:moveTo>
                      <a:pt x="692" y="9"/>
                    </a:moveTo>
                    <a:lnTo>
                      <a:pt x="7" y="87"/>
                    </a:lnTo>
                    <a:lnTo>
                      <a:pt x="35" y="222"/>
                    </a:lnTo>
                    <a:lnTo>
                      <a:pt x="692" y="9"/>
                    </a:lnTo>
                    <a:close/>
                    <a:moveTo>
                      <a:pt x="718" y="0"/>
                    </a:moveTo>
                    <a:lnTo>
                      <a:pt x="721" y="0"/>
                    </a:lnTo>
                    <a:lnTo>
                      <a:pt x="721" y="2"/>
                    </a:lnTo>
                    <a:lnTo>
                      <a:pt x="721" y="4"/>
                    </a:lnTo>
                    <a:lnTo>
                      <a:pt x="720" y="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29"/>
                    </a:lnTo>
                    <a:lnTo>
                      <a:pt x="30" y="225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1883" y="3313"/>
                <a:ext cx="191" cy="206"/>
              </a:xfrm>
              <a:custGeom>
                <a:avLst/>
                <a:gdLst>
                  <a:gd name="T0" fmla="*/ 40 w 383"/>
                  <a:gd name="T1" fmla="*/ 0 h 412"/>
                  <a:gd name="T2" fmla="*/ 42 w 383"/>
                  <a:gd name="T3" fmla="*/ 1 h 412"/>
                  <a:gd name="T4" fmla="*/ 381 w 383"/>
                  <a:gd name="T5" fmla="*/ 218 h 412"/>
                  <a:gd name="T6" fmla="*/ 383 w 383"/>
                  <a:gd name="T7" fmla="*/ 220 h 412"/>
                  <a:gd name="T8" fmla="*/ 383 w 383"/>
                  <a:gd name="T9" fmla="*/ 221 h 412"/>
                  <a:gd name="T10" fmla="*/ 271 w 383"/>
                  <a:gd name="T11" fmla="*/ 412 h 412"/>
                  <a:gd name="T12" fmla="*/ 264 w 383"/>
                  <a:gd name="T13" fmla="*/ 412 h 412"/>
                  <a:gd name="T14" fmla="*/ 376 w 383"/>
                  <a:gd name="T15" fmla="*/ 221 h 412"/>
                  <a:gd name="T16" fmla="*/ 42 w 383"/>
                  <a:gd name="T17" fmla="*/ 8 h 412"/>
                  <a:gd name="T18" fmla="*/ 6 w 383"/>
                  <a:gd name="T19" fmla="*/ 412 h 412"/>
                  <a:gd name="T20" fmla="*/ 0 w 383"/>
                  <a:gd name="T21" fmla="*/ 412 h 412"/>
                  <a:gd name="T22" fmla="*/ 37 w 383"/>
                  <a:gd name="T23" fmla="*/ 3 h 412"/>
                  <a:gd name="T24" fmla="*/ 39 w 383"/>
                  <a:gd name="T25" fmla="*/ 1 h 412"/>
                  <a:gd name="T26" fmla="*/ 39 w 383"/>
                  <a:gd name="T27" fmla="*/ 0 h 412"/>
                  <a:gd name="T28" fmla="*/ 40 w 383"/>
                  <a:gd name="T2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412">
                    <a:moveTo>
                      <a:pt x="40" y="0"/>
                    </a:moveTo>
                    <a:lnTo>
                      <a:pt x="42" y="1"/>
                    </a:lnTo>
                    <a:lnTo>
                      <a:pt x="381" y="218"/>
                    </a:lnTo>
                    <a:lnTo>
                      <a:pt x="383" y="220"/>
                    </a:lnTo>
                    <a:lnTo>
                      <a:pt x="383" y="221"/>
                    </a:lnTo>
                    <a:lnTo>
                      <a:pt x="271" y="412"/>
                    </a:lnTo>
                    <a:lnTo>
                      <a:pt x="264" y="412"/>
                    </a:lnTo>
                    <a:lnTo>
                      <a:pt x="376" y="221"/>
                    </a:lnTo>
                    <a:lnTo>
                      <a:pt x="42" y="8"/>
                    </a:lnTo>
                    <a:lnTo>
                      <a:pt x="6" y="412"/>
                    </a:lnTo>
                    <a:lnTo>
                      <a:pt x="0" y="412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6"/>
              <p:cNvSpPr>
                <a:spLocks noEditPoints="1"/>
              </p:cNvSpPr>
              <p:nvPr/>
            </p:nvSpPr>
            <p:spPr bwMode="auto">
              <a:xfrm>
                <a:off x="1901" y="3110"/>
                <a:ext cx="294" cy="315"/>
              </a:xfrm>
              <a:custGeom>
                <a:avLst/>
                <a:gdLst>
                  <a:gd name="T0" fmla="*/ 578 w 586"/>
                  <a:gd name="T1" fmla="*/ 10 h 630"/>
                  <a:gd name="T2" fmla="*/ 9 w 586"/>
                  <a:gd name="T3" fmla="*/ 410 h 630"/>
                  <a:gd name="T4" fmla="*/ 342 w 586"/>
                  <a:gd name="T5" fmla="*/ 623 h 630"/>
                  <a:gd name="T6" fmla="*/ 578 w 586"/>
                  <a:gd name="T7" fmla="*/ 10 h 630"/>
                  <a:gd name="T8" fmla="*/ 583 w 586"/>
                  <a:gd name="T9" fmla="*/ 0 h 630"/>
                  <a:gd name="T10" fmla="*/ 585 w 586"/>
                  <a:gd name="T11" fmla="*/ 0 h 630"/>
                  <a:gd name="T12" fmla="*/ 586 w 586"/>
                  <a:gd name="T13" fmla="*/ 2 h 630"/>
                  <a:gd name="T14" fmla="*/ 586 w 586"/>
                  <a:gd name="T15" fmla="*/ 3 h 630"/>
                  <a:gd name="T16" fmla="*/ 346 w 586"/>
                  <a:gd name="T17" fmla="*/ 628 h 630"/>
                  <a:gd name="T18" fmla="*/ 344 w 586"/>
                  <a:gd name="T19" fmla="*/ 630 h 630"/>
                  <a:gd name="T20" fmla="*/ 344 w 586"/>
                  <a:gd name="T21" fmla="*/ 630 h 630"/>
                  <a:gd name="T22" fmla="*/ 342 w 586"/>
                  <a:gd name="T23" fmla="*/ 628 h 630"/>
                  <a:gd name="T24" fmla="*/ 2 w 586"/>
                  <a:gd name="T25" fmla="*/ 412 h 630"/>
                  <a:gd name="T26" fmla="*/ 2 w 586"/>
                  <a:gd name="T27" fmla="*/ 412 h 630"/>
                  <a:gd name="T28" fmla="*/ 0 w 586"/>
                  <a:gd name="T29" fmla="*/ 410 h 630"/>
                  <a:gd name="T30" fmla="*/ 2 w 586"/>
                  <a:gd name="T31" fmla="*/ 408 h 630"/>
                  <a:gd name="T32" fmla="*/ 2 w 586"/>
                  <a:gd name="T33" fmla="*/ 408 h 630"/>
                  <a:gd name="T34" fmla="*/ 581 w 586"/>
                  <a:gd name="T35" fmla="*/ 0 h 630"/>
                  <a:gd name="T36" fmla="*/ 583 w 586"/>
                  <a:gd name="T3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6" h="630">
                    <a:moveTo>
                      <a:pt x="578" y="10"/>
                    </a:moveTo>
                    <a:lnTo>
                      <a:pt x="9" y="410"/>
                    </a:lnTo>
                    <a:lnTo>
                      <a:pt x="342" y="623"/>
                    </a:lnTo>
                    <a:lnTo>
                      <a:pt x="578" y="10"/>
                    </a:lnTo>
                    <a:close/>
                    <a:moveTo>
                      <a:pt x="583" y="0"/>
                    </a:moveTo>
                    <a:lnTo>
                      <a:pt x="585" y="0"/>
                    </a:lnTo>
                    <a:lnTo>
                      <a:pt x="586" y="2"/>
                    </a:lnTo>
                    <a:lnTo>
                      <a:pt x="586" y="3"/>
                    </a:lnTo>
                    <a:lnTo>
                      <a:pt x="346" y="628"/>
                    </a:lnTo>
                    <a:lnTo>
                      <a:pt x="344" y="630"/>
                    </a:lnTo>
                    <a:lnTo>
                      <a:pt x="344" y="630"/>
                    </a:lnTo>
                    <a:lnTo>
                      <a:pt x="342" y="628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581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7"/>
              <p:cNvSpPr>
                <a:spLocks noEditPoints="1"/>
              </p:cNvSpPr>
              <p:nvPr/>
            </p:nvSpPr>
            <p:spPr bwMode="auto">
              <a:xfrm>
                <a:off x="2072" y="3110"/>
                <a:ext cx="517" cy="323"/>
              </a:xfrm>
              <a:custGeom>
                <a:avLst/>
                <a:gdLst>
                  <a:gd name="T0" fmla="*/ 245 w 1035"/>
                  <a:gd name="T1" fmla="*/ 7 h 646"/>
                  <a:gd name="T2" fmla="*/ 7 w 1035"/>
                  <a:gd name="T3" fmla="*/ 623 h 646"/>
                  <a:gd name="T4" fmla="*/ 1025 w 1035"/>
                  <a:gd name="T5" fmla="*/ 641 h 646"/>
                  <a:gd name="T6" fmla="*/ 245 w 1035"/>
                  <a:gd name="T7" fmla="*/ 7 h 646"/>
                  <a:gd name="T8" fmla="*/ 245 w 1035"/>
                  <a:gd name="T9" fmla="*/ 0 h 646"/>
                  <a:gd name="T10" fmla="*/ 245 w 1035"/>
                  <a:gd name="T11" fmla="*/ 0 h 646"/>
                  <a:gd name="T12" fmla="*/ 1034 w 1035"/>
                  <a:gd name="T13" fmla="*/ 641 h 646"/>
                  <a:gd name="T14" fmla="*/ 1035 w 1035"/>
                  <a:gd name="T15" fmla="*/ 642 h 646"/>
                  <a:gd name="T16" fmla="*/ 1035 w 1035"/>
                  <a:gd name="T17" fmla="*/ 644 h 646"/>
                  <a:gd name="T18" fmla="*/ 1034 w 1035"/>
                  <a:gd name="T19" fmla="*/ 646 h 646"/>
                  <a:gd name="T20" fmla="*/ 1032 w 1035"/>
                  <a:gd name="T21" fmla="*/ 646 h 646"/>
                  <a:gd name="T22" fmla="*/ 1032 w 1035"/>
                  <a:gd name="T23" fmla="*/ 646 h 646"/>
                  <a:gd name="T24" fmla="*/ 4 w 1035"/>
                  <a:gd name="T25" fmla="*/ 630 h 646"/>
                  <a:gd name="T26" fmla="*/ 2 w 1035"/>
                  <a:gd name="T27" fmla="*/ 628 h 646"/>
                  <a:gd name="T28" fmla="*/ 0 w 1035"/>
                  <a:gd name="T29" fmla="*/ 628 h 646"/>
                  <a:gd name="T30" fmla="*/ 0 w 1035"/>
                  <a:gd name="T31" fmla="*/ 627 h 646"/>
                  <a:gd name="T32" fmla="*/ 0 w 1035"/>
                  <a:gd name="T33" fmla="*/ 625 h 646"/>
                  <a:gd name="T34" fmla="*/ 241 w 1035"/>
                  <a:gd name="T35" fmla="*/ 2 h 646"/>
                  <a:gd name="T36" fmla="*/ 241 w 1035"/>
                  <a:gd name="T37" fmla="*/ 0 h 646"/>
                  <a:gd name="T38" fmla="*/ 243 w 1035"/>
                  <a:gd name="T39" fmla="*/ 0 h 646"/>
                  <a:gd name="T40" fmla="*/ 245 w 1035"/>
                  <a:gd name="T4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646">
                    <a:moveTo>
                      <a:pt x="245" y="7"/>
                    </a:moveTo>
                    <a:lnTo>
                      <a:pt x="7" y="623"/>
                    </a:lnTo>
                    <a:lnTo>
                      <a:pt x="1025" y="641"/>
                    </a:lnTo>
                    <a:lnTo>
                      <a:pt x="245" y="7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lnTo>
                      <a:pt x="1034" y="641"/>
                    </a:lnTo>
                    <a:lnTo>
                      <a:pt x="1035" y="642"/>
                    </a:lnTo>
                    <a:lnTo>
                      <a:pt x="1035" y="644"/>
                    </a:lnTo>
                    <a:lnTo>
                      <a:pt x="1034" y="646"/>
                    </a:lnTo>
                    <a:lnTo>
                      <a:pt x="1032" y="646"/>
                    </a:lnTo>
                    <a:lnTo>
                      <a:pt x="1032" y="646"/>
                    </a:lnTo>
                    <a:lnTo>
                      <a:pt x="4" y="630"/>
                    </a:lnTo>
                    <a:lnTo>
                      <a:pt x="2" y="628"/>
                    </a:lnTo>
                    <a:lnTo>
                      <a:pt x="0" y="628"/>
                    </a:lnTo>
                    <a:lnTo>
                      <a:pt x="0" y="627"/>
                    </a:lnTo>
                    <a:lnTo>
                      <a:pt x="0" y="625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2072" y="3422"/>
                <a:ext cx="517" cy="100"/>
              </a:xfrm>
              <a:custGeom>
                <a:avLst/>
                <a:gdLst>
                  <a:gd name="T0" fmla="*/ 4 w 1035"/>
                  <a:gd name="T1" fmla="*/ 0 h 201"/>
                  <a:gd name="T2" fmla="*/ 4 w 1035"/>
                  <a:gd name="T3" fmla="*/ 0 h 201"/>
                  <a:gd name="T4" fmla="*/ 1032 w 1035"/>
                  <a:gd name="T5" fmla="*/ 18 h 201"/>
                  <a:gd name="T6" fmla="*/ 1034 w 1035"/>
                  <a:gd name="T7" fmla="*/ 18 h 201"/>
                  <a:gd name="T8" fmla="*/ 1035 w 1035"/>
                  <a:gd name="T9" fmla="*/ 19 h 201"/>
                  <a:gd name="T10" fmla="*/ 1035 w 1035"/>
                  <a:gd name="T11" fmla="*/ 21 h 201"/>
                  <a:gd name="T12" fmla="*/ 1034 w 1035"/>
                  <a:gd name="T13" fmla="*/ 23 h 201"/>
                  <a:gd name="T14" fmla="*/ 711 w 1035"/>
                  <a:gd name="T15" fmla="*/ 201 h 201"/>
                  <a:gd name="T16" fmla="*/ 698 w 1035"/>
                  <a:gd name="T17" fmla="*/ 201 h 201"/>
                  <a:gd name="T18" fmla="*/ 1021 w 1035"/>
                  <a:gd name="T19" fmla="*/ 23 h 201"/>
                  <a:gd name="T20" fmla="*/ 13 w 1035"/>
                  <a:gd name="T21" fmla="*/ 7 h 201"/>
                  <a:gd name="T22" fmla="*/ 309 w 1035"/>
                  <a:gd name="T23" fmla="*/ 199 h 201"/>
                  <a:gd name="T24" fmla="*/ 299 w 1035"/>
                  <a:gd name="T25" fmla="*/ 199 h 201"/>
                  <a:gd name="T26" fmla="*/ 2 w 1035"/>
                  <a:gd name="T27" fmla="*/ 5 h 201"/>
                  <a:gd name="T28" fmla="*/ 0 w 1035"/>
                  <a:gd name="T29" fmla="*/ 5 h 201"/>
                  <a:gd name="T30" fmla="*/ 0 w 1035"/>
                  <a:gd name="T31" fmla="*/ 4 h 201"/>
                  <a:gd name="T32" fmla="*/ 2 w 1035"/>
                  <a:gd name="T33" fmla="*/ 2 h 201"/>
                  <a:gd name="T34" fmla="*/ 4 w 1035"/>
                  <a:gd name="T3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201">
                    <a:moveTo>
                      <a:pt x="4" y="0"/>
                    </a:moveTo>
                    <a:lnTo>
                      <a:pt x="4" y="0"/>
                    </a:lnTo>
                    <a:lnTo>
                      <a:pt x="1032" y="18"/>
                    </a:lnTo>
                    <a:lnTo>
                      <a:pt x="1034" y="18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4" y="23"/>
                    </a:lnTo>
                    <a:lnTo>
                      <a:pt x="711" y="201"/>
                    </a:lnTo>
                    <a:lnTo>
                      <a:pt x="698" y="201"/>
                    </a:lnTo>
                    <a:lnTo>
                      <a:pt x="1021" y="23"/>
                    </a:lnTo>
                    <a:lnTo>
                      <a:pt x="13" y="7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2421" y="3430"/>
                <a:ext cx="168" cy="92"/>
              </a:xfrm>
              <a:custGeom>
                <a:avLst/>
                <a:gdLst>
                  <a:gd name="T0" fmla="*/ 336 w 337"/>
                  <a:gd name="T1" fmla="*/ 0 h 183"/>
                  <a:gd name="T2" fmla="*/ 337 w 337"/>
                  <a:gd name="T3" fmla="*/ 0 h 183"/>
                  <a:gd name="T4" fmla="*/ 337 w 337"/>
                  <a:gd name="T5" fmla="*/ 1 h 183"/>
                  <a:gd name="T6" fmla="*/ 337 w 337"/>
                  <a:gd name="T7" fmla="*/ 3 h 183"/>
                  <a:gd name="T8" fmla="*/ 226 w 337"/>
                  <a:gd name="T9" fmla="*/ 183 h 183"/>
                  <a:gd name="T10" fmla="*/ 220 w 337"/>
                  <a:gd name="T11" fmla="*/ 183 h 183"/>
                  <a:gd name="T12" fmla="*/ 327 w 337"/>
                  <a:gd name="T13" fmla="*/ 10 h 183"/>
                  <a:gd name="T14" fmla="*/ 13 w 337"/>
                  <a:gd name="T15" fmla="*/ 183 h 183"/>
                  <a:gd name="T16" fmla="*/ 0 w 337"/>
                  <a:gd name="T17" fmla="*/ 183 h 183"/>
                  <a:gd name="T18" fmla="*/ 334 w 337"/>
                  <a:gd name="T19" fmla="*/ 0 h 183"/>
                  <a:gd name="T20" fmla="*/ 336 w 337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7" h="183">
                    <a:moveTo>
                      <a:pt x="336" y="0"/>
                    </a:moveTo>
                    <a:lnTo>
                      <a:pt x="337" y="0"/>
                    </a:lnTo>
                    <a:lnTo>
                      <a:pt x="337" y="1"/>
                    </a:lnTo>
                    <a:lnTo>
                      <a:pt x="337" y="3"/>
                    </a:lnTo>
                    <a:lnTo>
                      <a:pt x="226" y="183"/>
                    </a:lnTo>
                    <a:lnTo>
                      <a:pt x="220" y="183"/>
                    </a:lnTo>
                    <a:lnTo>
                      <a:pt x="327" y="10"/>
                    </a:lnTo>
                    <a:lnTo>
                      <a:pt x="13" y="183"/>
                    </a:lnTo>
                    <a:lnTo>
                      <a:pt x="0" y="183"/>
                    </a:lnTo>
                    <a:lnTo>
                      <a:pt x="33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531" y="3430"/>
                <a:ext cx="379" cy="95"/>
              </a:xfrm>
              <a:custGeom>
                <a:avLst/>
                <a:gdLst>
                  <a:gd name="T0" fmla="*/ 116 w 760"/>
                  <a:gd name="T1" fmla="*/ 0 h 188"/>
                  <a:gd name="T2" fmla="*/ 760 w 760"/>
                  <a:gd name="T3" fmla="*/ 188 h 188"/>
                  <a:gd name="T4" fmla="*/ 739 w 760"/>
                  <a:gd name="T5" fmla="*/ 188 h 188"/>
                  <a:gd name="T6" fmla="*/ 116 w 760"/>
                  <a:gd name="T7" fmla="*/ 5 h 188"/>
                  <a:gd name="T8" fmla="*/ 6 w 760"/>
                  <a:gd name="T9" fmla="*/ 183 h 188"/>
                  <a:gd name="T10" fmla="*/ 0 w 760"/>
                  <a:gd name="T11" fmla="*/ 183 h 188"/>
                  <a:gd name="T12" fmla="*/ 112 w 760"/>
                  <a:gd name="T13" fmla="*/ 1 h 188"/>
                  <a:gd name="T14" fmla="*/ 114 w 760"/>
                  <a:gd name="T15" fmla="*/ 0 h 188"/>
                  <a:gd name="T16" fmla="*/ 116 w 76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0" h="188">
                    <a:moveTo>
                      <a:pt x="116" y="0"/>
                    </a:moveTo>
                    <a:lnTo>
                      <a:pt x="760" y="188"/>
                    </a:lnTo>
                    <a:lnTo>
                      <a:pt x="739" y="188"/>
                    </a:lnTo>
                    <a:lnTo>
                      <a:pt x="116" y="5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3362" y="2209"/>
                <a:ext cx="597" cy="490"/>
              </a:xfrm>
              <a:custGeom>
                <a:avLst/>
                <a:gdLst>
                  <a:gd name="T0" fmla="*/ 604 w 1196"/>
                  <a:gd name="T1" fmla="*/ 7 h 980"/>
                  <a:gd name="T2" fmla="*/ 9 w 1196"/>
                  <a:gd name="T3" fmla="*/ 498 h 980"/>
                  <a:gd name="T4" fmla="*/ 1187 w 1196"/>
                  <a:gd name="T5" fmla="*/ 971 h 980"/>
                  <a:gd name="T6" fmla="*/ 604 w 1196"/>
                  <a:gd name="T7" fmla="*/ 7 h 980"/>
                  <a:gd name="T8" fmla="*/ 606 w 1196"/>
                  <a:gd name="T9" fmla="*/ 0 h 980"/>
                  <a:gd name="T10" fmla="*/ 608 w 1196"/>
                  <a:gd name="T11" fmla="*/ 0 h 980"/>
                  <a:gd name="T12" fmla="*/ 1196 w 1196"/>
                  <a:gd name="T13" fmla="*/ 976 h 980"/>
                  <a:gd name="T14" fmla="*/ 1196 w 1196"/>
                  <a:gd name="T15" fmla="*/ 976 h 980"/>
                  <a:gd name="T16" fmla="*/ 1196 w 1196"/>
                  <a:gd name="T17" fmla="*/ 978 h 980"/>
                  <a:gd name="T18" fmla="*/ 1192 w 1196"/>
                  <a:gd name="T19" fmla="*/ 980 h 980"/>
                  <a:gd name="T20" fmla="*/ 1192 w 1196"/>
                  <a:gd name="T21" fmla="*/ 980 h 980"/>
                  <a:gd name="T22" fmla="*/ 2 w 1196"/>
                  <a:gd name="T23" fmla="*/ 501 h 980"/>
                  <a:gd name="T24" fmla="*/ 0 w 1196"/>
                  <a:gd name="T25" fmla="*/ 501 h 980"/>
                  <a:gd name="T26" fmla="*/ 0 w 1196"/>
                  <a:gd name="T27" fmla="*/ 500 h 980"/>
                  <a:gd name="T28" fmla="*/ 0 w 1196"/>
                  <a:gd name="T29" fmla="*/ 498 h 980"/>
                  <a:gd name="T30" fmla="*/ 2 w 1196"/>
                  <a:gd name="T31" fmla="*/ 496 h 980"/>
                  <a:gd name="T32" fmla="*/ 604 w 1196"/>
                  <a:gd name="T33" fmla="*/ 0 h 980"/>
                  <a:gd name="T34" fmla="*/ 606 w 1196"/>
                  <a:gd name="T35" fmla="*/ 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6" h="980">
                    <a:moveTo>
                      <a:pt x="604" y="7"/>
                    </a:moveTo>
                    <a:lnTo>
                      <a:pt x="9" y="498"/>
                    </a:lnTo>
                    <a:lnTo>
                      <a:pt x="1187" y="971"/>
                    </a:lnTo>
                    <a:lnTo>
                      <a:pt x="604" y="7"/>
                    </a:lnTo>
                    <a:close/>
                    <a:moveTo>
                      <a:pt x="606" y="0"/>
                    </a:moveTo>
                    <a:lnTo>
                      <a:pt x="608" y="0"/>
                    </a:lnTo>
                    <a:lnTo>
                      <a:pt x="1196" y="976"/>
                    </a:lnTo>
                    <a:lnTo>
                      <a:pt x="1196" y="976"/>
                    </a:lnTo>
                    <a:lnTo>
                      <a:pt x="1196" y="978"/>
                    </a:lnTo>
                    <a:lnTo>
                      <a:pt x="1192" y="980"/>
                    </a:lnTo>
                    <a:lnTo>
                      <a:pt x="1192" y="980"/>
                    </a:lnTo>
                    <a:lnTo>
                      <a:pt x="2" y="501"/>
                    </a:lnTo>
                    <a:lnTo>
                      <a:pt x="0" y="501"/>
                    </a:lnTo>
                    <a:lnTo>
                      <a:pt x="0" y="500"/>
                    </a:lnTo>
                    <a:lnTo>
                      <a:pt x="0" y="498"/>
                    </a:lnTo>
                    <a:lnTo>
                      <a:pt x="2" y="496"/>
                    </a:lnTo>
                    <a:lnTo>
                      <a:pt x="604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32"/>
              <p:cNvSpPr>
                <a:spLocks noEditPoints="1"/>
              </p:cNvSpPr>
              <p:nvPr/>
            </p:nvSpPr>
            <p:spPr bwMode="auto">
              <a:xfrm>
                <a:off x="3663" y="2098"/>
                <a:ext cx="296" cy="601"/>
              </a:xfrm>
              <a:custGeom>
                <a:avLst/>
                <a:gdLst>
                  <a:gd name="T0" fmla="*/ 494 w 594"/>
                  <a:gd name="T1" fmla="*/ 7 h 1201"/>
                  <a:gd name="T2" fmla="*/ 7 w 594"/>
                  <a:gd name="T3" fmla="*/ 225 h 1201"/>
                  <a:gd name="T4" fmla="*/ 587 w 594"/>
                  <a:gd name="T5" fmla="*/ 1187 h 1201"/>
                  <a:gd name="T6" fmla="*/ 494 w 594"/>
                  <a:gd name="T7" fmla="*/ 7 h 1201"/>
                  <a:gd name="T8" fmla="*/ 498 w 594"/>
                  <a:gd name="T9" fmla="*/ 0 h 1201"/>
                  <a:gd name="T10" fmla="*/ 498 w 594"/>
                  <a:gd name="T11" fmla="*/ 0 h 1201"/>
                  <a:gd name="T12" fmla="*/ 499 w 594"/>
                  <a:gd name="T13" fmla="*/ 1 h 1201"/>
                  <a:gd name="T14" fmla="*/ 499 w 594"/>
                  <a:gd name="T15" fmla="*/ 3 h 1201"/>
                  <a:gd name="T16" fmla="*/ 594 w 594"/>
                  <a:gd name="T17" fmla="*/ 1197 h 1201"/>
                  <a:gd name="T18" fmla="*/ 594 w 594"/>
                  <a:gd name="T19" fmla="*/ 1199 h 1201"/>
                  <a:gd name="T20" fmla="*/ 592 w 594"/>
                  <a:gd name="T21" fmla="*/ 1201 h 1201"/>
                  <a:gd name="T22" fmla="*/ 590 w 594"/>
                  <a:gd name="T23" fmla="*/ 1201 h 1201"/>
                  <a:gd name="T24" fmla="*/ 590 w 594"/>
                  <a:gd name="T25" fmla="*/ 1201 h 1201"/>
                  <a:gd name="T26" fmla="*/ 588 w 594"/>
                  <a:gd name="T27" fmla="*/ 1199 h 1201"/>
                  <a:gd name="T28" fmla="*/ 0 w 594"/>
                  <a:gd name="T29" fmla="*/ 225 h 1201"/>
                  <a:gd name="T30" fmla="*/ 0 w 594"/>
                  <a:gd name="T31" fmla="*/ 223 h 1201"/>
                  <a:gd name="T32" fmla="*/ 2 w 594"/>
                  <a:gd name="T33" fmla="*/ 221 h 1201"/>
                  <a:gd name="T34" fmla="*/ 496 w 594"/>
                  <a:gd name="T35" fmla="*/ 0 h 1201"/>
                  <a:gd name="T36" fmla="*/ 498 w 594"/>
                  <a:gd name="T37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4" h="1201">
                    <a:moveTo>
                      <a:pt x="494" y="7"/>
                    </a:moveTo>
                    <a:lnTo>
                      <a:pt x="7" y="225"/>
                    </a:lnTo>
                    <a:lnTo>
                      <a:pt x="587" y="1187"/>
                    </a:lnTo>
                    <a:lnTo>
                      <a:pt x="494" y="7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499" y="1"/>
                    </a:lnTo>
                    <a:lnTo>
                      <a:pt x="499" y="3"/>
                    </a:lnTo>
                    <a:lnTo>
                      <a:pt x="594" y="1197"/>
                    </a:lnTo>
                    <a:lnTo>
                      <a:pt x="594" y="1199"/>
                    </a:lnTo>
                    <a:lnTo>
                      <a:pt x="592" y="1201"/>
                    </a:lnTo>
                    <a:lnTo>
                      <a:pt x="590" y="1201"/>
                    </a:lnTo>
                    <a:lnTo>
                      <a:pt x="590" y="1201"/>
                    </a:lnTo>
                    <a:lnTo>
                      <a:pt x="588" y="1199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2" y="221"/>
                    </a:lnTo>
                    <a:lnTo>
                      <a:pt x="496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33"/>
              <p:cNvSpPr>
                <a:spLocks noEditPoints="1"/>
              </p:cNvSpPr>
              <p:nvPr/>
            </p:nvSpPr>
            <p:spPr bwMode="auto">
              <a:xfrm>
                <a:off x="3910" y="2097"/>
                <a:ext cx="208" cy="602"/>
              </a:xfrm>
              <a:custGeom>
                <a:avLst/>
                <a:gdLst>
                  <a:gd name="T0" fmla="*/ 410 w 417"/>
                  <a:gd name="T1" fmla="*/ 5 h 1205"/>
                  <a:gd name="T2" fmla="*/ 5 w 417"/>
                  <a:gd name="T3" fmla="*/ 9 h 1205"/>
                  <a:gd name="T4" fmla="*/ 98 w 417"/>
                  <a:gd name="T5" fmla="*/ 1185 h 1205"/>
                  <a:gd name="T6" fmla="*/ 410 w 417"/>
                  <a:gd name="T7" fmla="*/ 5 h 1205"/>
                  <a:gd name="T8" fmla="*/ 414 w 417"/>
                  <a:gd name="T9" fmla="*/ 0 h 1205"/>
                  <a:gd name="T10" fmla="*/ 416 w 417"/>
                  <a:gd name="T11" fmla="*/ 0 h 1205"/>
                  <a:gd name="T12" fmla="*/ 416 w 417"/>
                  <a:gd name="T13" fmla="*/ 2 h 1205"/>
                  <a:gd name="T14" fmla="*/ 417 w 417"/>
                  <a:gd name="T15" fmla="*/ 4 h 1205"/>
                  <a:gd name="T16" fmla="*/ 100 w 417"/>
                  <a:gd name="T17" fmla="*/ 1203 h 1205"/>
                  <a:gd name="T18" fmla="*/ 98 w 417"/>
                  <a:gd name="T19" fmla="*/ 1205 h 1205"/>
                  <a:gd name="T20" fmla="*/ 96 w 417"/>
                  <a:gd name="T21" fmla="*/ 1205 h 1205"/>
                  <a:gd name="T22" fmla="*/ 96 w 417"/>
                  <a:gd name="T23" fmla="*/ 1205 h 1205"/>
                  <a:gd name="T24" fmla="*/ 94 w 417"/>
                  <a:gd name="T25" fmla="*/ 1203 h 1205"/>
                  <a:gd name="T26" fmla="*/ 94 w 417"/>
                  <a:gd name="T27" fmla="*/ 1201 h 1205"/>
                  <a:gd name="T28" fmla="*/ 0 w 417"/>
                  <a:gd name="T29" fmla="*/ 7 h 1205"/>
                  <a:gd name="T30" fmla="*/ 0 w 417"/>
                  <a:gd name="T31" fmla="*/ 5 h 1205"/>
                  <a:gd name="T32" fmla="*/ 4 w 417"/>
                  <a:gd name="T33" fmla="*/ 4 h 1205"/>
                  <a:gd name="T34" fmla="*/ 414 w 417"/>
                  <a:gd name="T35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205">
                    <a:moveTo>
                      <a:pt x="410" y="5"/>
                    </a:moveTo>
                    <a:lnTo>
                      <a:pt x="5" y="9"/>
                    </a:lnTo>
                    <a:lnTo>
                      <a:pt x="98" y="1185"/>
                    </a:lnTo>
                    <a:lnTo>
                      <a:pt x="410" y="5"/>
                    </a:lnTo>
                    <a:close/>
                    <a:moveTo>
                      <a:pt x="414" y="0"/>
                    </a:moveTo>
                    <a:lnTo>
                      <a:pt x="416" y="0"/>
                    </a:lnTo>
                    <a:lnTo>
                      <a:pt x="416" y="2"/>
                    </a:lnTo>
                    <a:lnTo>
                      <a:pt x="417" y="4"/>
                    </a:lnTo>
                    <a:lnTo>
                      <a:pt x="100" y="1203"/>
                    </a:lnTo>
                    <a:lnTo>
                      <a:pt x="98" y="1205"/>
                    </a:lnTo>
                    <a:lnTo>
                      <a:pt x="96" y="1205"/>
                    </a:lnTo>
                    <a:lnTo>
                      <a:pt x="96" y="1205"/>
                    </a:lnTo>
                    <a:lnTo>
                      <a:pt x="94" y="1203"/>
                    </a:lnTo>
                    <a:lnTo>
                      <a:pt x="94" y="120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3957" y="2644"/>
                <a:ext cx="489" cy="197"/>
              </a:xfrm>
              <a:custGeom>
                <a:avLst/>
                <a:gdLst>
                  <a:gd name="T0" fmla="*/ 980 w 980"/>
                  <a:gd name="T1" fmla="*/ 0 h 394"/>
                  <a:gd name="T2" fmla="*/ 980 w 980"/>
                  <a:gd name="T3" fmla="*/ 5 h 394"/>
                  <a:gd name="T4" fmla="*/ 11 w 980"/>
                  <a:gd name="T5" fmla="*/ 110 h 394"/>
                  <a:gd name="T6" fmla="*/ 372 w 980"/>
                  <a:gd name="T7" fmla="*/ 387 h 394"/>
                  <a:gd name="T8" fmla="*/ 978 w 980"/>
                  <a:gd name="T9" fmla="*/ 155 h 394"/>
                  <a:gd name="T10" fmla="*/ 978 w 980"/>
                  <a:gd name="T11" fmla="*/ 162 h 394"/>
                  <a:gd name="T12" fmla="*/ 372 w 980"/>
                  <a:gd name="T13" fmla="*/ 392 h 394"/>
                  <a:gd name="T14" fmla="*/ 372 w 980"/>
                  <a:gd name="T15" fmla="*/ 394 h 394"/>
                  <a:gd name="T16" fmla="*/ 371 w 980"/>
                  <a:gd name="T17" fmla="*/ 392 h 394"/>
                  <a:gd name="T18" fmla="*/ 0 w 980"/>
                  <a:gd name="T19" fmla="*/ 110 h 394"/>
                  <a:gd name="T20" fmla="*/ 0 w 980"/>
                  <a:gd name="T21" fmla="*/ 108 h 394"/>
                  <a:gd name="T22" fmla="*/ 0 w 980"/>
                  <a:gd name="T23" fmla="*/ 106 h 394"/>
                  <a:gd name="T24" fmla="*/ 0 w 980"/>
                  <a:gd name="T25" fmla="*/ 104 h 394"/>
                  <a:gd name="T26" fmla="*/ 2 w 980"/>
                  <a:gd name="T27" fmla="*/ 104 h 394"/>
                  <a:gd name="T28" fmla="*/ 980 w 980"/>
                  <a:gd name="T2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0" h="394">
                    <a:moveTo>
                      <a:pt x="980" y="0"/>
                    </a:moveTo>
                    <a:lnTo>
                      <a:pt x="980" y="5"/>
                    </a:lnTo>
                    <a:lnTo>
                      <a:pt x="11" y="110"/>
                    </a:lnTo>
                    <a:lnTo>
                      <a:pt x="372" y="387"/>
                    </a:lnTo>
                    <a:lnTo>
                      <a:pt x="978" y="155"/>
                    </a:lnTo>
                    <a:lnTo>
                      <a:pt x="978" y="162"/>
                    </a:lnTo>
                    <a:lnTo>
                      <a:pt x="372" y="392"/>
                    </a:lnTo>
                    <a:lnTo>
                      <a:pt x="372" y="394"/>
                    </a:lnTo>
                    <a:lnTo>
                      <a:pt x="371" y="39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35"/>
              <p:cNvSpPr>
                <a:spLocks noEditPoints="1"/>
              </p:cNvSpPr>
              <p:nvPr/>
            </p:nvSpPr>
            <p:spPr bwMode="auto">
              <a:xfrm>
                <a:off x="3910" y="1903"/>
                <a:ext cx="208" cy="198"/>
              </a:xfrm>
              <a:custGeom>
                <a:avLst/>
                <a:gdLst>
                  <a:gd name="T0" fmla="*/ 410 w 417"/>
                  <a:gd name="T1" fmla="*/ 9 h 397"/>
                  <a:gd name="T2" fmla="*/ 11 w 417"/>
                  <a:gd name="T3" fmla="*/ 392 h 397"/>
                  <a:gd name="T4" fmla="*/ 412 w 417"/>
                  <a:gd name="T5" fmla="*/ 388 h 397"/>
                  <a:gd name="T6" fmla="*/ 410 w 417"/>
                  <a:gd name="T7" fmla="*/ 9 h 397"/>
                  <a:gd name="T8" fmla="*/ 412 w 417"/>
                  <a:gd name="T9" fmla="*/ 0 h 397"/>
                  <a:gd name="T10" fmla="*/ 414 w 417"/>
                  <a:gd name="T11" fmla="*/ 0 h 397"/>
                  <a:gd name="T12" fmla="*/ 416 w 417"/>
                  <a:gd name="T13" fmla="*/ 0 h 397"/>
                  <a:gd name="T14" fmla="*/ 416 w 417"/>
                  <a:gd name="T15" fmla="*/ 2 h 397"/>
                  <a:gd name="T16" fmla="*/ 417 w 417"/>
                  <a:gd name="T17" fmla="*/ 392 h 397"/>
                  <a:gd name="T18" fmla="*/ 416 w 417"/>
                  <a:gd name="T19" fmla="*/ 393 h 397"/>
                  <a:gd name="T20" fmla="*/ 414 w 417"/>
                  <a:gd name="T21" fmla="*/ 393 h 397"/>
                  <a:gd name="T22" fmla="*/ 4 w 417"/>
                  <a:gd name="T23" fmla="*/ 397 h 397"/>
                  <a:gd name="T24" fmla="*/ 4 w 417"/>
                  <a:gd name="T25" fmla="*/ 397 h 397"/>
                  <a:gd name="T26" fmla="*/ 2 w 417"/>
                  <a:gd name="T27" fmla="*/ 397 h 397"/>
                  <a:gd name="T28" fmla="*/ 0 w 417"/>
                  <a:gd name="T29" fmla="*/ 395 h 397"/>
                  <a:gd name="T30" fmla="*/ 0 w 417"/>
                  <a:gd name="T31" fmla="*/ 393 h 397"/>
                  <a:gd name="T32" fmla="*/ 2 w 417"/>
                  <a:gd name="T33" fmla="*/ 392 h 397"/>
                  <a:gd name="T34" fmla="*/ 410 w 417"/>
                  <a:gd name="T35" fmla="*/ 0 h 397"/>
                  <a:gd name="T36" fmla="*/ 412 w 417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7" h="397">
                    <a:moveTo>
                      <a:pt x="410" y="9"/>
                    </a:moveTo>
                    <a:lnTo>
                      <a:pt x="11" y="392"/>
                    </a:lnTo>
                    <a:lnTo>
                      <a:pt x="412" y="388"/>
                    </a:lnTo>
                    <a:lnTo>
                      <a:pt x="410" y="9"/>
                    </a:lnTo>
                    <a:close/>
                    <a:moveTo>
                      <a:pt x="412" y="0"/>
                    </a:moveTo>
                    <a:lnTo>
                      <a:pt x="414" y="0"/>
                    </a:lnTo>
                    <a:lnTo>
                      <a:pt x="416" y="0"/>
                    </a:lnTo>
                    <a:lnTo>
                      <a:pt x="416" y="2"/>
                    </a:lnTo>
                    <a:lnTo>
                      <a:pt x="417" y="392"/>
                    </a:lnTo>
                    <a:lnTo>
                      <a:pt x="416" y="393"/>
                    </a:lnTo>
                    <a:lnTo>
                      <a:pt x="414" y="393"/>
                    </a:lnTo>
                    <a:lnTo>
                      <a:pt x="4" y="397"/>
                    </a:lnTo>
                    <a:lnTo>
                      <a:pt x="4" y="397"/>
                    </a:lnTo>
                    <a:lnTo>
                      <a:pt x="2" y="397"/>
                    </a:lnTo>
                    <a:lnTo>
                      <a:pt x="0" y="395"/>
                    </a:lnTo>
                    <a:lnTo>
                      <a:pt x="0" y="393"/>
                    </a:lnTo>
                    <a:lnTo>
                      <a:pt x="2" y="392"/>
                    </a:lnTo>
                    <a:lnTo>
                      <a:pt x="410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4113" y="1005"/>
                <a:ext cx="339" cy="900"/>
              </a:xfrm>
              <a:custGeom>
                <a:avLst/>
                <a:gdLst>
                  <a:gd name="T0" fmla="*/ 5 w 679"/>
                  <a:gd name="T1" fmla="*/ 0 h 1800"/>
                  <a:gd name="T2" fmla="*/ 5 w 679"/>
                  <a:gd name="T3" fmla="*/ 0 h 1800"/>
                  <a:gd name="T4" fmla="*/ 679 w 679"/>
                  <a:gd name="T5" fmla="*/ 881 h 1800"/>
                  <a:gd name="T6" fmla="*/ 679 w 679"/>
                  <a:gd name="T7" fmla="*/ 890 h 1800"/>
                  <a:gd name="T8" fmla="*/ 7 w 679"/>
                  <a:gd name="T9" fmla="*/ 10 h 1800"/>
                  <a:gd name="T10" fmla="*/ 9 w 679"/>
                  <a:gd name="T11" fmla="*/ 1793 h 1800"/>
                  <a:gd name="T12" fmla="*/ 675 w 679"/>
                  <a:gd name="T13" fmla="*/ 1470 h 1800"/>
                  <a:gd name="T14" fmla="*/ 675 w 679"/>
                  <a:gd name="T15" fmla="*/ 1475 h 1800"/>
                  <a:gd name="T16" fmla="*/ 7 w 679"/>
                  <a:gd name="T17" fmla="*/ 1800 h 1800"/>
                  <a:gd name="T18" fmla="*/ 5 w 679"/>
                  <a:gd name="T19" fmla="*/ 1800 h 1800"/>
                  <a:gd name="T20" fmla="*/ 3 w 679"/>
                  <a:gd name="T21" fmla="*/ 1800 h 1800"/>
                  <a:gd name="T22" fmla="*/ 3 w 679"/>
                  <a:gd name="T23" fmla="*/ 1798 h 1800"/>
                  <a:gd name="T24" fmla="*/ 3 w 679"/>
                  <a:gd name="T25" fmla="*/ 1796 h 1800"/>
                  <a:gd name="T26" fmla="*/ 0 w 679"/>
                  <a:gd name="T27" fmla="*/ 2 h 1800"/>
                  <a:gd name="T28" fmla="*/ 2 w 679"/>
                  <a:gd name="T29" fmla="*/ 0 h 1800"/>
                  <a:gd name="T30" fmla="*/ 3 w 679"/>
                  <a:gd name="T31" fmla="*/ 0 h 1800"/>
                  <a:gd name="T32" fmla="*/ 5 w 679"/>
                  <a:gd name="T33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1800">
                    <a:moveTo>
                      <a:pt x="5" y="0"/>
                    </a:moveTo>
                    <a:lnTo>
                      <a:pt x="5" y="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7" y="10"/>
                    </a:lnTo>
                    <a:lnTo>
                      <a:pt x="9" y="1793"/>
                    </a:lnTo>
                    <a:lnTo>
                      <a:pt x="675" y="1470"/>
                    </a:lnTo>
                    <a:lnTo>
                      <a:pt x="675" y="1475"/>
                    </a:lnTo>
                    <a:lnTo>
                      <a:pt x="7" y="1800"/>
                    </a:lnTo>
                    <a:lnTo>
                      <a:pt x="5" y="1800"/>
                    </a:lnTo>
                    <a:lnTo>
                      <a:pt x="3" y="1800"/>
                    </a:lnTo>
                    <a:lnTo>
                      <a:pt x="3" y="1798"/>
                    </a:lnTo>
                    <a:lnTo>
                      <a:pt x="3" y="179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37"/>
              <p:cNvSpPr>
                <a:spLocks noEditPoints="1"/>
              </p:cNvSpPr>
              <p:nvPr/>
            </p:nvSpPr>
            <p:spPr bwMode="auto">
              <a:xfrm>
                <a:off x="4115" y="1903"/>
                <a:ext cx="272" cy="196"/>
              </a:xfrm>
              <a:custGeom>
                <a:avLst/>
                <a:gdLst>
                  <a:gd name="T0" fmla="*/ 6 w 545"/>
                  <a:gd name="T1" fmla="*/ 6 h 393"/>
                  <a:gd name="T2" fmla="*/ 7 w 545"/>
                  <a:gd name="T3" fmla="*/ 386 h 393"/>
                  <a:gd name="T4" fmla="*/ 535 w 545"/>
                  <a:gd name="T5" fmla="*/ 67 h 393"/>
                  <a:gd name="T6" fmla="*/ 6 w 545"/>
                  <a:gd name="T7" fmla="*/ 6 h 393"/>
                  <a:gd name="T8" fmla="*/ 2 w 545"/>
                  <a:gd name="T9" fmla="*/ 0 h 393"/>
                  <a:gd name="T10" fmla="*/ 543 w 545"/>
                  <a:gd name="T11" fmla="*/ 62 h 393"/>
                  <a:gd name="T12" fmla="*/ 545 w 545"/>
                  <a:gd name="T13" fmla="*/ 62 h 393"/>
                  <a:gd name="T14" fmla="*/ 545 w 545"/>
                  <a:gd name="T15" fmla="*/ 63 h 393"/>
                  <a:gd name="T16" fmla="*/ 545 w 545"/>
                  <a:gd name="T17" fmla="*/ 65 h 393"/>
                  <a:gd name="T18" fmla="*/ 545 w 545"/>
                  <a:gd name="T19" fmla="*/ 67 h 393"/>
                  <a:gd name="T20" fmla="*/ 6 w 545"/>
                  <a:gd name="T21" fmla="*/ 393 h 393"/>
                  <a:gd name="T22" fmla="*/ 4 w 545"/>
                  <a:gd name="T23" fmla="*/ 393 h 393"/>
                  <a:gd name="T24" fmla="*/ 2 w 545"/>
                  <a:gd name="T25" fmla="*/ 393 h 393"/>
                  <a:gd name="T26" fmla="*/ 2 w 545"/>
                  <a:gd name="T27" fmla="*/ 392 h 393"/>
                  <a:gd name="T28" fmla="*/ 2 w 545"/>
                  <a:gd name="T29" fmla="*/ 392 h 393"/>
                  <a:gd name="T30" fmla="*/ 0 w 545"/>
                  <a:gd name="T31" fmla="*/ 2 h 393"/>
                  <a:gd name="T32" fmla="*/ 0 w 545"/>
                  <a:gd name="T33" fmla="*/ 0 h 393"/>
                  <a:gd name="T34" fmla="*/ 2 w 545"/>
                  <a:gd name="T3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5" h="393">
                    <a:moveTo>
                      <a:pt x="6" y="6"/>
                    </a:moveTo>
                    <a:lnTo>
                      <a:pt x="7" y="386"/>
                    </a:lnTo>
                    <a:lnTo>
                      <a:pt x="535" y="67"/>
                    </a:lnTo>
                    <a:lnTo>
                      <a:pt x="6" y="6"/>
                    </a:lnTo>
                    <a:close/>
                    <a:moveTo>
                      <a:pt x="2" y="0"/>
                    </a:moveTo>
                    <a:lnTo>
                      <a:pt x="543" y="62"/>
                    </a:lnTo>
                    <a:lnTo>
                      <a:pt x="545" y="62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5" y="67"/>
                    </a:lnTo>
                    <a:lnTo>
                      <a:pt x="6" y="393"/>
                    </a:lnTo>
                    <a:lnTo>
                      <a:pt x="4" y="393"/>
                    </a:lnTo>
                    <a:lnTo>
                      <a:pt x="2" y="393"/>
                    </a:lnTo>
                    <a:lnTo>
                      <a:pt x="2" y="392"/>
                    </a:lnTo>
                    <a:lnTo>
                      <a:pt x="2" y="39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4115" y="1740"/>
                <a:ext cx="336" cy="196"/>
              </a:xfrm>
              <a:custGeom>
                <a:avLst/>
                <a:gdLst>
                  <a:gd name="T0" fmla="*/ 672 w 672"/>
                  <a:gd name="T1" fmla="*/ 0 h 391"/>
                  <a:gd name="T2" fmla="*/ 672 w 672"/>
                  <a:gd name="T3" fmla="*/ 5 h 391"/>
                  <a:gd name="T4" fmla="*/ 13 w 672"/>
                  <a:gd name="T5" fmla="*/ 324 h 391"/>
                  <a:gd name="T6" fmla="*/ 542 w 672"/>
                  <a:gd name="T7" fmla="*/ 386 h 391"/>
                  <a:gd name="T8" fmla="*/ 671 w 672"/>
                  <a:gd name="T9" fmla="*/ 232 h 391"/>
                  <a:gd name="T10" fmla="*/ 671 w 672"/>
                  <a:gd name="T11" fmla="*/ 241 h 391"/>
                  <a:gd name="T12" fmla="*/ 545 w 672"/>
                  <a:gd name="T13" fmla="*/ 391 h 391"/>
                  <a:gd name="T14" fmla="*/ 543 w 672"/>
                  <a:gd name="T15" fmla="*/ 391 h 391"/>
                  <a:gd name="T16" fmla="*/ 543 w 672"/>
                  <a:gd name="T17" fmla="*/ 391 h 391"/>
                  <a:gd name="T18" fmla="*/ 2 w 672"/>
                  <a:gd name="T19" fmla="*/ 330 h 391"/>
                  <a:gd name="T20" fmla="*/ 0 w 672"/>
                  <a:gd name="T21" fmla="*/ 330 h 391"/>
                  <a:gd name="T22" fmla="*/ 0 w 672"/>
                  <a:gd name="T23" fmla="*/ 328 h 391"/>
                  <a:gd name="T24" fmla="*/ 0 w 672"/>
                  <a:gd name="T25" fmla="*/ 326 h 391"/>
                  <a:gd name="T26" fmla="*/ 2 w 672"/>
                  <a:gd name="T27" fmla="*/ 324 h 391"/>
                  <a:gd name="T28" fmla="*/ 672 w 672"/>
                  <a:gd name="T2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2" h="391">
                    <a:moveTo>
                      <a:pt x="672" y="0"/>
                    </a:moveTo>
                    <a:lnTo>
                      <a:pt x="672" y="5"/>
                    </a:lnTo>
                    <a:lnTo>
                      <a:pt x="13" y="324"/>
                    </a:lnTo>
                    <a:lnTo>
                      <a:pt x="542" y="386"/>
                    </a:lnTo>
                    <a:lnTo>
                      <a:pt x="671" y="232"/>
                    </a:lnTo>
                    <a:lnTo>
                      <a:pt x="671" y="241"/>
                    </a:lnTo>
                    <a:lnTo>
                      <a:pt x="545" y="391"/>
                    </a:lnTo>
                    <a:lnTo>
                      <a:pt x="543" y="391"/>
                    </a:lnTo>
                    <a:lnTo>
                      <a:pt x="543" y="391"/>
                    </a:lnTo>
                    <a:lnTo>
                      <a:pt x="2" y="330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4384" y="1856"/>
                <a:ext cx="66" cy="112"/>
              </a:xfrm>
              <a:custGeom>
                <a:avLst/>
                <a:gdLst>
                  <a:gd name="T0" fmla="*/ 131 w 131"/>
                  <a:gd name="T1" fmla="*/ 0 h 223"/>
                  <a:gd name="T2" fmla="*/ 131 w 131"/>
                  <a:gd name="T3" fmla="*/ 9 h 223"/>
                  <a:gd name="T4" fmla="*/ 7 w 131"/>
                  <a:gd name="T5" fmla="*/ 155 h 223"/>
                  <a:gd name="T6" fmla="*/ 131 w 131"/>
                  <a:gd name="T7" fmla="*/ 216 h 223"/>
                  <a:gd name="T8" fmla="*/ 131 w 131"/>
                  <a:gd name="T9" fmla="*/ 223 h 223"/>
                  <a:gd name="T10" fmla="*/ 2 w 131"/>
                  <a:gd name="T11" fmla="*/ 159 h 223"/>
                  <a:gd name="T12" fmla="*/ 0 w 131"/>
                  <a:gd name="T13" fmla="*/ 157 h 223"/>
                  <a:gd name="T14" fmla="*/ 2 w 131"/>
                  <a:gd name="T15" fmla="*/ 154 h 223"/>
                  <a:gd name="T16" fmla="*/ 131 w 131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23">
                    <a:moveTo>
                      <a:pt x="131" y="0"/>
                    </a:moveTo>
                    <a:lnTo>
                      <a:pt x="131" y="9"/>
                    </a:lnTo>
                    <a:lnTo>
                      <a:pt x="7" y="155"/>
                    </a:lnTo>
                    <a:lnTo>
                      <a:pt x="131" y="216"/>
                    </a:lnTo>
                    <a:lnTo>
                      <a:pt x="131" y="223"/>
                    </a:lnTo>
                    <a:lnTo>
                      <a:pt x="2" y="159"/>
                    </a:lnTo>
                    <a:lnTo>
                      <a:pt x="0" y="157"/>
                    </a:lnTo>
                    <a:lnTo>
                      <a:pt x="2" y="15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4384" y="1933"/>
                <a:ext cx="66" cy="53"/>
              </a:xfrm>
              <a:custGeom>
                <a:avLst/>
                <a:gdLst>
                  <a:gd name="T0" fmla="*/ 2 w 131"/>
                  <a:gd name="T1" fmla="*/ 0 h 104"/>
                  <a:gd name="T2" fmla="*/ 5 w 131"/>
                  <a:gd name="T3" fmla="*/ 0 h 104"/>
                  <a:gd name="T4" fmla="*/ 131 w 131"/>
                  <a:gd name="T5" fmla="*/ 62 h 104"/>
                  <a:gd name="T6" fmla="*/ 131 w 131"/>
                  <a:gd name="T7" fmla="*/ 69 h 104"/>
                  <a:gd name="T8" fmla="*/ 26 w 131"/>
                  <a:gd name="T9" fmla="*/ 17 h 104"/>
                  <a:gd name="T10" fmla="*/ 131 w 131"/>
                  <a:gd name="T11" fmla="*/ 97 h 104"/>
                  <a:gd name="T12" fmla="*/ 131 w 131"/>
                  <a:gd name="T13" fmla="*/ 104 h 104"/>
                  <a:gd name="T14" fmla="*/ 2 w 131"/>
                  <a:gd name="T15" fmla="*/ 5 h 104"/>
                  <a:gd name="T16" fmla="*/ 0 w 131"/>
                  <a:gd name="T17" fmla="*/ 3 h 104"/>
                  <a:gd name="T18" fmla="*/ 0 w 131"/>
                  <a:gd name="T19" fmla="*/ 1 h 104"/>
                  <a:gd name="T20" fmla="*/ 2 w 131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104">
                    <a:moveTo>
                      <a:pt x="2" y="0"/>
                    </a:moveTo>
                    <a:lnTo>
                      <a:pt x="5" y="0"/>
                    </a:lnTo>
                    <a:lnTo>
                      <a:pt x="131" y="62"/>
                    </a:lnTo>
                    <a:lnTo>
                      <a:pt x="131" y="69"/>
                    </a:lnTo>
                    <a:lnTo>
                      <a:pt x="26" y="17"/>
                    </a:lnTo>
                    <a:lnTo>
                      <a:pt x="131" y="97"/>
                    </a:lnTo>
                    <a:lnTo>
                      <a:pt x="131" y="10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2587" y="3136"/>
                <a:ext cx="574" cy="389"/>
              </a:xfrm>
              <a:custGeom>
                <a:avLst/>
                <a:gdLst>
                  <a:gd name="T0" fmla="*/ 1147 w 1149"/>
                  <a:gd name="T1" fmla="*/ 0 h 777"/>
                  <a:gd name="T2" fmla="*/ 1149 w 1149"/>
                  <a:gd name="T3" fmla="*/ 0 h 777"/>
                  <a:gd name="T4" fmla="*/ 1149 w 1149"/>
                  <a:gd name="T5" fmla="*/ 2 h 777"/>
                  <a:gd name="T6" fmla="*/ 1149 w 1149"/>
                  <a:gd name="T7" fmla="*/ 4 h 777"/>
                  <a:gd name="T8" fmla="*/ 875 w 1149"/>
                  <a:gd name="T9" fmla="*/ 777 h 777"/>
                  <a:gd name="T10" fmla="*/ 868 w 1149"/>
                  <a:gd name="T11" fmla="*/ 777 h 777"/>
                  <a:gd name="T12" fmla="*/ 1142 w 1149"/>
                  <a:gd name="T13" fmla="*/ 9 h 777"/>
                  <a:gd name="T14" fmla="*/ 11 w 1149"/>
                  <a:gd name="T15" fmla="*/ 590 h 777"/>
                  <a:gd name="T16" fmla="*/ 648 w 1149"/>
                  <a:gd name="T17" fmla="*/ 777 h 777"/>
                  <a:gd name="T18" fmla="*/ 627 w 1149"/>
                  <a:gd name="T19" fmla="*/ 777 h 777"/>
                  <a:gd name="T20" fmla="*/ 2 w 1149"/>
                  <a:gd name="T21" fmla="*/ 594 h 777"/>
                  <a:gd name="T22" fmla="*/ 0 w 1149"/>
                  <a:gd name="T23" fmla="*/ 594 h 777"/>
                  <a:gd name="T24" fmla="*/ 0 w 1149"/>
                  <a:gd name="T25" fmla="*/ 592 h 777"/>
                  <a:gd name="T26" fmla="*/ 0 w 1149"/>
                  <a:gd name="T27" fmla="*/ 590 h 777"/>
                  <a:gd name="T28" fmla="*/ 2 w 1149"/>
                  <a:gd name="T29" fmla="*/ 589 h 777"/>
                  <a:gd name="T30" fmla="*/ 1145 w 1149"/>
                  <a:gd name="T31" fmla="*/ 0 h 777"/>
                  <a:gd name="T32" fmla="*/ 1147 w 1149"/>
                  <a:gd name="T3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9" h="777">
                    <a:moveTo>
                      <a:pt x="1147" y="0"/>
                    </a:moveTo>
                    <a:lnTo>
                      <a:pt x="1149" y="0"/>
                    </a:lnTo>
                    <a:lnTo>
                      <a:pt x="1149" y="2"/>
                    </a:lnTo>
                    <a:lnTo>
                      <a:pt x="1149" y="4"/>
                    </a:lnTo>
                    <a:lnTo>
                      <a:pt x="875" y="777"/>
                    </a:lnTo>
                    <a:lnTo>
                      <a:pt x="868" y="777"/>
                    </a:lnTo>
                    <a:lnTo>
                      <a:pt x="1142" y="9"/>
                    </a:lnTo>
                    <a:lnTo>
                      <a:pt x="11" y="590"/>
                    </a:lnTo>
                    <a:lnTo>
                      <a:pt x="648" y="777"/>
                    </a:lnTo>
                    <a:lnTo>
                      <a:pt x="627" y="777"/>
                    </a:lnTo>
                    <a:lnTo>
                      <a:pt x="2" y="594"/>
                    </a:lnTo>
                    <a:lnTo>
                      <a:pt x="0" y="594"/>
                    </a:lnTo>
                    <a:lnTo>
                      <a:pt x="0" y="592"/>
                    </a:lnTo>
                    <a:lnTo>
                      <a:pt x="0" y="590"/>
                    </a:lnTo>
                    <a:lnTo>
                      <a:pt x="2" y="589"/>
                    </a:lnTo>
                    <a:lnTo>
                      <a:pt x="1145" y="0"/>
                    </a:lnTo>
                    <a:lnTo>
                      <a:pt x="114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3020" y="3136"/>
                <a:ext cx="516" cy="389"/>
              </a:xfrm>
              <a:custGeom>
                <a:avLst/>
                <a:gdLst>
                  <a:gd name="T0" fmla="*/ 277 w 1031"/>
                  <a:gd name="T1" fmla="*/ 0 h 779"/>
                  <a:gd name="T2" fmla="*/ 279 w 1031"/>
                  <a:gd name="T3" fmla="*/ 0 h 779"/>
                  <a:gd name="T4" fmla="*/ 1029 w 1031"/>
                  <a:gd name="T5" fmla="*/ 363 h 779"/>
                  <a:gd name="T6" fmla="*/ 1031 w 1031"/>
                  <a:gd name="T7" fmla="*/ 365 h 779"/>
                  <a:gd name="T8" fmla="*/ 1031 w 1031"/>
                  <a:gd name="T9" fmla="*/ 367 h 779"/>
                  <a:gd name="T10" fmla="*/ 1031 w 1031"/>
                  <a:gd name="T11" fmla="*/ 369 h 779"/>
                  <a:gd name="T12" fmla="*/ 1029 w 1031"/>
                  <a:gd name="T13" fmla="*/ 369 h 779"/>
                  <a:gd name="T14" fmla="*/ 122 w 1031"/>
                  <a:gd name="T15" fmla="*/ 779 h 779"/>
                  <a:gd name="T16" fmla="*/ 108 w 1031"/>
                  <a:gd name="T17" fmla="*/ 779 h 779"/>
                  <a:gd name="T18" fmla="*/ 1021 w 1031"/>
                  <a:gd name="T19" fmla="*/ 367 h 779"/>
                  <a:gd name="T20" fmla="*/ 279 w 1031"/>
                  <a:gd name="T21" fmla="*/ 6 h 779"/>
                  <a:gd name="T22" fmla="*/ 7 w 1031"/>
                  <a:gd name="T23" fmla="*/ 777 h 779"/>
                  <a:gd name="T24" fmla="*/ 0 w 1031"/>
                  <a:gd name="T25" fmla="*/ 777 h 779"/>
                  <a:gd name="T26" fmla="*/ 275 w 1031"/>
                  <a:gd name="T27" fmla="*/ 2 h 779"/>
                  <a:gd name="T28" fmla="*/ 277 w 1031"/>
                  <a:gd name="T2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1" h="779">
                    <a:moveTo>
                      <a:pt x="277" y="0"/>
                    </a:moveTo>
                    <a:lnTo>
                      <a:pt x="279" y="0"/>
                    </a:lnTo>
                    <a:lnTo>
                      <a:pt x="1029" y="363"/>
                    </a:lnTo>
                    <a:lnTo>
                      <a:pt x="1031" y="365"/>
                    </a:lnTo>
                    <a:lnTo>
                      <a:pt x="1031" y="367"/>
                    </a:lnTo>
                    <a:lnTo>
                      <a:pt x="1031" y="369"/>
                    </a:lnTo>
                    <a:lnTo>
                      <a:pt x="1029" y="369"/>
                    </a:lnTo>
                    <a:lnTo>
                      <a:pt x="122" y="779"/>
                    </a:lnTo>
                    <a:lnTo>
                      <a:pt x="108" y="779"/>
                    </a:lnTo>
                    <a:lnTo>
                      <a:pt x="1021" y="367"/>
                    </a:lnTo>
                    <a:lnTo>
                      <a:pt x="279" y="6"/>
                    </a:lnTo>
                    <a:lnTo>
                      <a:pt x="7" y="777"/>
                    </a:lnTo>
                    <a:lnTo>
                      <a:pt x="0" y="777"/>
                    </a:lnTo>
                    <a:lnTo>
                      <a:pt x="275" y="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43"/>
              <p:cNvSpPr>
                <a:spLocks noEditPoints="1"/>
              </p:cNvSpPr>
              <p:nvPr/>
            </p:nvSpPr>
            <p:spPr bwMode="auto">
              <a:xfrm>
                <a:off x="3019" y="2569"/>
                <a:ext cx="263" cy="125"/>
              </a:xfrm>
              <a:custGeom>
                <a:avLst/>
                <a:gdLst>
                  <a:gd name="T0" fmla="*/ 19 w 527"/>
                  <a:gd name="T1" fmla="*/ 10 h 251"/>
                  <a:gd name="T2" fmla="*/ 332 w 527"/>
                  <a:gd name="T3" fmla="*/ 246 h 251"/>
                  <a:gd name="T4" fmla="*/ 515 w 527"/>
                  <a:gd name="T5" fmla="*/ 192 h 251"/>
                  <a:gd name="T6" fmla="*/ 19 w 527"/>
                  <a:gd name="T7" fmla="*/ 10 h 251"/>
                  <a:gd name="T8" fmla="*/ 4 w 527"/>
                  <a:gd name="T9" fmla="*/ 0 h 251"/>
                  <a:gd name="T10" fmla="*/ 526 w 527"/>
                  <a:gd name="T11" fmla="*/ 188 h 251"/>
                  <a:gd name="T12" fmla="*/ 526 w 527"/>
                  <a:gd name="T13" fmla="*/ 190 h 251"/>
                  <a:gd name="T14" fmla="*/ 527 w 527"/>
                  <a:gd name="T15" fmla="*/ 192 h 251"/>
                  <a:gd name="T16" fmla="*/ 526 w 527"/>
                  <a:gd name="T17" fmla="*/ 193 h 251"/>
                  <a:gd name="T18" fmla="*/ 526 w 527"/>
                  <a:gd name="T19" fmla="*/ 193 h 251"/>
                  <a:gd name="T20" fmla="*/ 332 w 527"/>
                  <a:gd name="T21" fmla="*/ 251 h 251"/>
                  <a:gd name="T22" fmla="*/ 332 w 527"/>
                  <a:gd name="T23" fmla="*/ 251 h 251"/>
                  <a:gd name="T24" fmla="*/ 330 w 527"/>
                  <a:gd name="T25" fmla="*/ 251 h 251"/>
                  <a:gd name="T26" fmla="*/ 2 w 527"/>
                  <a:gd name="T27" fmla="*/ 3 h 251"/>
                  <a:gd name="T28" fmla="*/ 0 w 527"/>
                  <a:gd name="T29" fmla="*/ 1 h 251"/>
                  <a:gd name="T30" fmla="*/ 0 w 527"/>
                  <a:gd name="T31" fmla="*/ 0 h 251"/>
                  <a:gd name="T32" fmla="*/ 2 w 527"/>
                  <a:gd name="T33" fmla="*/ 0 h 251"/>
                  <a:gd name="T34" fmla="*/ 4 w 527"/>
                  <a:gd name="T3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7" h="251">
                    <a:moveTo>
                      <a:pt x="19" y="10"/>
                    </a:moveTo>
                    <a:lnTo>
                      <a:pt x="332" y="246"/>
                    </a:lnTo>
                    <a:lnTo>
                      <a:pt x="515" y="192"/>
                    </a:lnTo>
                    <a:lnTo>
                      <a:pt x="19" y="10"/>
                    </a:lnTo>
                    <a:close/>
                    <a:moveTo>
                      <a:pt x="4" y="0"/>
                    </a:moveTo>
                    <a:lnTo>
                      <a:pt x="526" y="188"/>
                    </a:lnTo>
                    <a:lnTo>
                      <a:pt x="526" y="190"/>
                    </a:lnTo>
                    <a:lnTo>
                      <a:pt x="527" y="192"/>
                    </a:lnTo>
                    <a:lnTo>
                      <a:pt x="526" y="193"/>
                    </a:lnTo>
                    <a:lnTo>
                      <a:pt x="526" y="193"/>
                    </a:lnTo>
                    <a:lnTo>
                      <a:pt x="332" y="251"/>
                    </a:lnTo>
                    <a:lnTo>
                      <a:pt x="332" y="251"/>
                    </a:lnTo>
                    <a:lnTo>
                      <a:pt x="330" y="25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44"/>
              <p:cNvSpPr>
                <a:spLocks noEditPoints="1"/>
              </p:cNvSpPr>
              <p:nvPr/>
            </p:nvSpPr>
            <p:spPr bwMode="auto">
              <a:xfrm>
                <a:off x="3019" y="2457"/>
                <a:ext cx="345" cy="209"/>
              </a:xfrm>
              <a:custGeom>
                <a:avLst/>
                <a:gdLst>
                  <a:gd name="T0" fmla="*/ 684 w 691"/>
                  <a:gd name="T1" fmla="*/ 7 h 417"/>
                  <a:gd name="T2" fmla="*/ 11 w 691"/>
                  <a:gd name="T3" fmla="*/ 225 h 417"/>
                  <a:gd name="T4" fmla="*/ 522 w 691"/>
                  <a:gd name="T5" fmla="*/ 412 h 417"/>
                  <a:gd name="T6" fmla="*/ 684 w 691"/>
                  <a:gd name="T7" fmla="*/ 7 h 417"/>
                  <a:gd name="T8" fmla="*/ 690 w 691"/>
                  <a:gd name="T9" fmla="*/ 0 h 417"/>
                  <a:gd name="T10" fmla="*/ 691 w 691"/>
                  <a:gd name="T11" fmla="*/ 2 h 417"/>
                  <a:gd name="T12" fmla="*/ 691 w 691"/>
                  <a:gd name="T13" fmla="*/ 2 h 417"/>
                  <a:gd name="T14" fmla="*/ 691 w 691"/>
                  <a:gd name="T15" fmla="*/ 4 h 417"/>
                  <a:gd name="T16" fmla="*/ 527 w 691"/>
                  <a:gd name="T17" fmla="*/ 416 h 417"/>
                  <a:gd name="T18" fmla="*/ 526 w 691"/>
                  <a:gd name="T19" fmla="*/ 417 h 417"/>
                  <a:gd name="T20" fmla="*/ 524 w 691"/>
                  <a:gd name="T21" fmla="*/ 417 h 417"/>
                  <a:gd name="T22" fmla="*/ 524 w 691"/>
                  <a:gd name="T23" fmla="*/ 417 h 417"/>
                  <a:gd name="T24" fmla="*/ 2 w 691"/>
                  <a:gd name="T25" fmla="*/ 229 h 417"/>
                  <a:gd name="T26" fmla="*/ 0 w 691"/>
                  <a:gd name="T27" fmla="*/ 227 h 417"/>
                  <a:gd name="T28" fmla="*/ 0 w 691"/>
                  <a:gd name="T29" fmla="*/ 225 h 417"/>
                  <a:gd name="T30" fmla="*/ 0 w 691"/>
                  <a:gd name="T31" fmla="*/ 224 h 417"/>
                  <a:gd name="T32" fmla="*/ 2 w 691"/>
                  <a:gd name="T33" fmla="*/ 224 h 417"/>
                  <a:gd name="T34" fmla="*/ 688 w 691"/>
                  <a:gd name="T35" fmla="*/ 0 h 417"/>
                  <a:gd name="T36" fmla="*/ 690 w 691"/>
                  <a:gd name="T3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1" h="417">
                    <a:moveTo>
                      <a:pt x="684" y="7"/>
                    </a:moveTo>
                    <a:lnTo>
                      <a:pt x="11" y="225"/>
                    </a:lnTo>
                    <a:lnTo>
                      <a:pt x="522" y="412"/>
                    </a:lnTo>
                    <a:lnTo>
                      <a:pt x="684" y="7"/>
                    </a:lnTo>
                    <a:close/>
                    <a:moveTo>
                      <a:pt x="690" y="0"/>
                    </a:moveTo>
                    <a:lnTo>
                      <a:pt x="691" y="2"/>
                    </a:lnTo>
                    <a:lnTo>
                      <a:pt x="691" y="2"/>
                    </a:lnTo>
                    <a:lnTo>
                      <a:pt x="691" y="4"/>
                    </a:lnTo>
                    <a:lnTo>
                      <a:pt x="527" y="416"/>
                    </a:lnTo>
                    <a:lnTo>
                      <a:pt x="526" y="417"/>
                    </a:lnTo>
                    <a:lnTo>
                      <a:pt x="524" y="417"/>
                    </a:lnTo>
                    <a:lnTo>
                      <a:pt x="524" y="417"/>
                    </a:lnTo>
                    <a:lnTo>
                      <a:pt x="2" y="229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688" y="0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45"/>
              <p:cNvSpPr>
                <a:spLocks noEditPoints="1"/>
              </p:cNvSpPr>
              <p:nvPr/>
            </p:nvSpPr>
            <p:spPr bwMode="auto">
              <a:xfrm>
                <a:off x="3158" y="2663"/>
                <a:ext cx="124" cy="476"/>
              </a:xfrm>
              <a:custGeom>
                <a:avLst/>
                <a:gdLst>
                  <a:gd name="T0" fmla="*/ 241 w 248"/>
                  <a:gd name="T1" fmla="*/ 7 h 952"/>
                  <a:gd name="T2" fmla="*/ 55 w 248"/>
                  <a:gd name="T3" fmla="*/ 63 h 952"/>
                  <a:gd name="T4" fmla="*/ 7 w 248"/>
                  <a:gd name="T5" fmla="*/ 920 h 952"/>
                  <a:gd name="T6" fmla="*/ 241 w 248"/>
                  <a:gd name="T7" fmla="*/ 7 h 952"/>
                  <a:gd name="T8" fmla="*/ 245 w 248"/>
                  <a:gd name="T9" fmla="*/ 0 h 952"/>
                  <a:gd name="T10" fmla="*/ 247 w 248"/>
                  <a:gd name="T11" fmla="*/ 2 h 952"/>
                  <a:gd name="T12" fmla="*/ 248 w 248"/>
                  <a:gd name="T13" fmla="*/ 2 h 952"/>
                  <a:gd name="T14" fmla="*/ 248 w 248"/>
                  <a:gd name="T15" fmla="*/ 4 h 952"/>
                  <a:gd name="T16" fmla="*/ 6 w 248"/>
                  <a:gd name="T17" fmla="*/ 950 h 952"/>
                  <a:gd name="T18" fmla="*/ 6 w 248"/>
                  <a:gd name="T19" fmla="*/ 950 h 952"/>
                  <a:gd name="T20" fmla="*/ 4 w 248"/>
                  <a:gd name="T21" fmla="*/ 952 h 952"/>
                  <a:gd name="T22" fmla="*/ 2 w 248"/>
                  <a:gd name="T23" fmla="*/ 952 h 952"/>
                  <a:gd name="T24" fmla="*/ 0 w 248"/>
                  <a:gd name="T25" fmla="*/ 950 h 952"/>
                  <a:gd name="T26" fmla="*/ 0 w 248"/>
                  <a:gd name="T27" fmla="*/ 948 h 952"/>
                  <a:gd name="T28" fmla="*/ 49 w 248"/>
                  <a:gd name="T29" fmla="*/ 61 h 952"/>
                  <a:gd name="T30" fmla="*/ 49 w 248"/>
                  <a:gd name="T31" fmla="*/ 59 h 952"/>
                  <a:gd name="T32" fmla="*/ 51 w 248"/>
                  <a:gd name="T33" fmla="*/ 58 h 952"/>
                  <a:gd name="T34" fmla="*/ 245 w 248"/>
                  <a:gd name="T35" fmla="*/ 0 h 952"/>
                  <a:gd name="T36" fmla="*/ 245 w 248"/>
                  <a:gd name="T37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" h="952">
                    <a:moveTo>
                      <a:pt x="241" y="7"/>
                    </a:moveTo>
                    <a:lnTo>
                      <a:pt x="55" y="63"/>
                    </a:lnTo>
                    <a:lnTo>
                      <a:pt x="7" y="920"/>
                    </a:lnTo>
                    <a:lnTo>
                      <a:pt x="241" y="7"/>
                    </a:lnTo>
                    <a:close/>
                    <a:moveTo>
                      <a:pt x="245" y="0"/>
                    </a:moveTo>
                    <a:lnTo>
                      <a:pt x="247" y="2"/>
                    </a:lnTo>
                    <a:lnTo>
                      <a:pt x="248" y="2"/>
                    </a:lnTo>
                    <a:lnTo>
                      <a:pt x="248" y="4"/>
                    </a:lnTo>
                    <a:lnTo>
                      <a:pt x="6" y="950"/>
                    </a:lnTo>
                    <a:lnTo>
                      <a:pt x="6" y="950"/>
                    </a:lnTo>
                    <a:lnTo>
                      <a:pt x="4" y="952"/>
                    </a:lnTo>
                    <a:lnTo>
                      <a:pt x="2" y="952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46"/>
              <p:cNvSpPr>
                <a:spLocks noEditPoints="1"/>
              </p:cNvSpPr>
              <p:nvPr/>
            </p:nvSpPr>
            <p:spPr bwMode="auto">
              <a:xfrm>
                <a:off x="3280" y="2457"/>
                <a:ext cx="679" cy="242"/>
              </a:xfrm>
              <a:custGeom>
                <a:avLst/>
                <a:gdLst>
                  <a:gd name="T0" fmla="*/ 169 w 1360"/>
                  <a:gd name="T1" fmla="*/ 7 h 484"/>
                  <a:gd name="T2" fmla="*/ 5 w 1360"/>
                  <a:gd name="T3" fmla="*/ 412 h 484"/>
                  <a:gd name="T4" fmla="*/ 1341 w 1360"/>
                  <a:gd name="T5" fmla="*/ 477 h 484"/>
                  <a:gd name="T6" fmla="*/ 169 w 1360"/>
                  <a:gd name="T7" fmla="*/ 7 h 484"/>
                  <a:gd name="T8" fmla="*/ 168 w 1360"/>
                  <a:gd name="T9" fmla="*/ 0 h 484"/>
                  <a:gd name="T10" fmla="*/ 1358 w 1360"/>
                  <a:gd name="T11" fmla="*/ 478 h 484"/>
                  <a:gd name="T12" fmla="*/ 1360 w 1360"/>
                  <a:gd name="T13" fmla="*/ 480 h 484"/>
                  <a:gd name="T14" fmla="*/ 1360 w 1360"/>
                  <a:gd name="T15" fmla="*/ 482 h 484"/>
                  <a:gd name="T16" fmla="*/ 1358 w 1360"/>
                  <a:gd name="T17" fmla="*/ 484 h 484"/>
                  <a:gd name="T18" fmla="*/ 1356 w 1360"/>
                  <a:gd name="T19" fmla="*/ 484 h 484"/>
                  <a:gd name="T20" fmla="*/ 1356 w 1360"/>
                  <a:gd name="T21" fmla="*/ 484 h 484"/>
                  <a:gd name="T22" fmla="*/ 2 w 1360"/>
                  <a:gd name="T23" fmla="*/ 417 h 484"/>
                  <a:gd name="T24" fmla="*/ 0 w 1360"/>
                  <a:gd name="T25" fmla="*/ 417 h 484"/>
                  <a:gd name="T26" fmla="*/ 0 w 1360"/>
                  <a:gd name="T27" fmla="*/ 417 h 484"/>
                  <a:gd name="T28" fmla="*/ 0 w 1360"/>
                  <a:gd name="T29" fmla="*/ 416 h 484"/>
                  <a:gd name="T30" fmla="*/ 0 w 1360"/>
                  <a:gd name="T31" fmla="*/ 414 h 484"/>
                  <a:gd name="T32" fmla="*/ 164 w 1360"/>
                  <a:gd name="T33" fmla="*/ 2 h 484"/>
                  <a:gd name="T34" fmla="*/ 166 w 1360"/>
                  <a:gd name="T35" fmla="*/ 0 h 484"/>
                  <a:gd name="T36" fmla="*/ 168 w 1360"/>
                  <a:gd name="T3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484">
                    <a:moveTo>
                      <a:pt x="169" y="7"/>
                    </a:moveTo>
                    <a:lnTo>
                      <a:pt x="5" y="412"/>
                    </a:lnTo>
                    <a:lnTo>
                      <a:pt x="1341" y="477"/>
                    </a:lnTo>
                    <a:lnTo>
                      <a:pt x="169" y="7"/>
                    </a:lnTo>
                    <a:close/>
                    <a:moveTo>
                      <a:pt x="168" y="0"/>
                    </a:moveTo>
                    <a:lnTo>
                      <a:pt x="1358" y="478"/>
                    </a:lnTo>
                    <a:lnTo>
                      <a:pt x="1360" y="480"/>
                    </a:lnTo>
                    <a:lnTo>
                      <a:pt x="1360" y="482"/>
                    </a:lnTo>
                    <a:lnTo>
                      <a:pt x="1358" y="484"/>
                    </a:lnTo>
                    <a:lnTo>
                      <a:pt x="1356" y="484"/>
                    </a:lnTo>
                    <a:lnTo>
                      <a:pt x="1356" y="484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164" y="2"/>
                    </a:lnTo>
                    <a:lnTo>
                      <a:pt x="16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47"/>
              <p:cNvSpPr>
                <a:spLocks noEditPoints="1"/>
              </p:cNvSpPr>
              <p:nvPr/>
            </p:nvSpPr>
            <p:spPr bwMode="auto">
              <a:xfrm>
                <a:off x="3292" y="1919"/>
                <a:ext cx="373" cy="541"/>
              </a:xfrm>
              <a:custGeom>
                <a:avLst/>
                <a:gdLst>
                  <a:gd name="T0" fmla="*/ 7 w 748"/>
                  <a:gd name="T1" fmla="*/ 8 h 1080"/>
                  <a:gd name="T2" fmla="*/ 145 w 748"/>
                  <a:gd name="T3" fmla="*/ 1073 h 1080"/>
                  <a:gd name="T4" fmla="*/ 741 w 748"/>
                  <a:gd name="T5" fmla="*/ 581 h 1080"/>
                  <a:gd name="T6" fmla="*/ 7 w 748"/>
                  <a:gd name="T7" fmla="*/ 8 h 1080"/>
                  <a:gd name="T8" fmla="*/ 4 w 748"/>
                  <a:gd name="T9" fmla="*/ 0 h 1080"/>
                  <a:gd name="T10" fmla="*/ 6 w 748"/>
                  <a:gd name="T11" fmla="*/ 0 h 1080"/>
                  <a:gd name="T12" fmla="*/ 748 w 748"/>
                  <a:gd name="T13" fmla="*/ 579 h 1080"/>
                  <a:gd name="T14" fmla="*/ 748 w 748"/>
                  <a:gd name="T15" fmla="*/ 581 h 1080"/>
                  <a:gd name="T16" fmla="*/ 748 w 748"/>
                  <a:gd name="T17" fmla="*/ 583 h 1080"/>
                  <a:gd name="T18" fmla="*/ 145 w 748"/>
                  <a:gd name="T19" fmla="*/ 1080 h 1080"/>
                  <a:gd name="T20" fmla="*/ 144 w 748"/>
                  <a:gd name="T21" fmla="*/ 1080 h 1080"/>
                  <a:gd name="T22" fmla="*/ 142 w 748"/>
                  <a:gd name="T23" fmla="*/ 1080 h 1080"/>
                  <a:gd name="T24" fmla="*/ 140 w 748"/>
                  <a:gd name="T25" fmla="*/ 1080 h 1080"/>
                  <a:gd name="T26" fmla="*/ 140 w 748"/>
                  <a:gd name="T27" fmla="*/ 1079 h 1080"/>
                  <a:gd name="T28" fmla="*/ 0 w 748"/>
                  <a:gd name="T29" fmla="*/ 3 h 1080"/>
                  <a:gd name="T30" fmla="*/ 2 w 748"/>
                  <a:gd name="T31" fmla="*/ 1 h 1080"/>
                  <a:gd name="T32" fmla="*/ 2 w 748"/>
                  <a:gd name="T33" fmla="*/ 0 h 1080"/>
                  <a:gd name="T34" fmla="*/ 4 w 748"/>
                  <a:gd name="T35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8" h="1080">
                    <a:moveTo>
                      <a:pt x="7" y="8"/>
                    </a:moveTo>
                    <a:lnTo>
                      <a:pt x="145" y="1073"/>
                    </a:lnTo>
                    <a:lnTo>
                      <a:pt x="741" y="581"/>
                    </a:lnTo>
                    <a:lnTo>
                      <a:pt x="7" y="8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748" y="579"/>
                    </a:lnTo>
                    <a:lnTo>
                      <a:pt x="748" y="581"/>
                    </a:lnTo>
                    <a:lnTo>
                      <a:pt x="748" y="583"/>
                    </a:lnTo>
                    <a:lnTo>
                      <a:pt x="145" y="1080"/>
                    </a:lnTo>
                    <a:lnTo>
                      <a:pt x="144" y="1080"/>
                    </a:lnTo>
                    <a:lnTo>
                      <a:pt x="142" y="1080"/>
                    </a:lnTo>
                    <a:lnTo>
                      <a:pt x="140" y="1080"/>
                    </a:lnTo>
                    <a:lnTo>
                      <a:pt x="140" y="1079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48"/>
              <p:cNvSpPr>
                <a:spLocks noEditPoints="1"/>
              </p:cNvSpPr>
              <p:nvPr/>
            </p:nvSpPr>
            <p:spPr bwMode="auto">
              <a:xfrm>
                <a:off x="3292" y="1774"/>
                <a:ext cx="373" cy="438"/>
              </a:xfrm>
              <a:custGeom>
                <a:avLst/>
                <a:gdLst>
                  <a:gd name="T0" fmla="*/ 648 w 748"/>
                  <a:gd name="T1" fmla="*/ 7 h 874"/>
                  <a:gd name="T2" fmla="*/ 9 w 748"/>
                  <a:gd name="T3" fmla="*/ 293 h 874"/>
                  <a:gd name="T4" fmla="*/ 742 w 748"/>
                  <a:gd name="T5" fmla="*/ 866 h 874"/>
                  <a:gd name="T6" fmla="*/ 648 w 748"/>
                  <a:gd name="T7" fmla="*/ 7 h 874"/>
                  <a:gd name="T8" fmla="*/ 648 w 748"/>
                  <a:gd name="T9" fmla="*/ 0 h 874"/>
                  <a:gd name="T10" fmla="*/ 652 w 748"/>
                  <a:gd name="T11" fmla="*/ 0 h 874"/>
                  <a:gd name="T12" fmla="*/ 652 w 748"/>
                  <a:gd name="T13" fmla="*/ 2 h 874"/>
                  <a:gd name="T14" fmla="*/ 653 w 748"/>
                  <a:gd name="T15" fmla="*/ 2 h 874"/>
                  <a:gd name="T16" fmla="*/ 748 w 748"/>
                  <a:gd name="T17" fmla="*/ 871 h 874"/>
                  <a:gd name="T18" fmla="*/ 748 w 748"/>
                  <a:gd name="T19" fmla="*/ 873 h 874"/>
                  <a:gd name="T20" fmla="*/ 748 w 748"/>
                  <a:gd name="T21" fmla="*/ 874 h 874"/>
                  <a:gd name="T22" fmla="*/ 746 w 748"/>
                  <a:gd name="T23" fmla="*/ 874 h 874"/>
                  <a:gd name="T24" fmla="*/ 744 w 748"/>
                  <a:gd name="T25" fmla="*/ 873 h 874"/>
                  <a:gd name="T26" fmla="*/ 2 w 748"/>
                  <a:gd name="T27" fmla="*/ 295 h 874"/>
                  <a:gd name="T28" fmla="*/ 2 w 748"/>
                  <a:gd name="T29" fmla="*/ 293 h 874"/>
                  <a:gd name="T30" fmla="*/ 0 w 748"/>
                  <a:gd name="T31" fmla="*/ 291 h 874"/>
                  <a:gd name="T32" fmla="*/ 2 w 748"/>
                  <a:gd name="T33" fmla="*/ 291 h 874"/>
                  <a:gd name="T34" fmla="*/ 2 w 748"/>
                  <a:gd name="T35" fmla="*/ 290 h 874"/>
                  <a:gd name="T36" fmla="*/ 648 w 748"/>
                  <a:gd name="T3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8" h="874">
                    <a:moveTo>
                      <a:pt x="648" y="7"/>
                    </a:moveTo>
                    <a:lnTo>
                      <a:pt x="9" y="293"/>
                    </a:lnTo>
                    <a:lnTo>
                      <a:pt x="742" y="866"/>
                    </a:lnTo>
                    <a:lnTo>
                      <a:pt x="648" y="7"/>
                    </a:lnTo>
                    <a:close/>
                    <a:moveTo>
                      <a:pt x="648" y="0"/>
                    </a:moveTo>
                    <a:lnTo>
                      <a:pt x="652" y="0"/>
                    </a:lnTo>
                    <a:lnTo>
                      <a:pt x="652" y="2"/>
                    </a:lnTo>
                    <a:lnTo>
                      <a:pt x="653" y="2"/>
                    </a:lnTo>
                    <a:lnTo>
                      <a:pt x="748" y="871"/>
                    </a:lnTo>
                    <a:lnTo>
                      <a:pt x="748" y="873"/>
                    </a:lnTo>
                    <a:lnTo>
                      <a:pt x="748" y="874"/>
                    </a:lnTo>
                    <a:lnTo>
                      <a:pt x="746" y="874"/>
                    </a:lnTo>
                    <a:lnTo>
                      <a:pt x="744" y="873"/>
                    </a:lnTo>
                    <a:lnTo>
                      <a:pt x="2" y="295"/>
                    </a:lnTo>
                    <a:lnTo>
                      <a:pt x="2" y="293"/>
                    </a:lnTo>
                    <a:lnTo>
                      <a:pt x="0" y="291"/>
                    </a:lnTo>
                    <a:lnTo>
                      <a:pt x="2" y="291"/>
                    </a:lnTo>
                    <a:lnTo>
                      <a:pt x="2" y="29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49"/>
              <p:cNvSpPr>
                <a:spLocks noEditPoints="1"/>
              </p:cNvSpPr>
              <p:nvPr/>
            </p:nvSpPr>
            <p:spPr bwMode="auto">
              <a:xfrm>
                <a:off x="3461" y="1005"/>
                <a:ext cx="655" cy="772"/>
              </a:xfrm>
              <a:custGeom>
                <a:avLst/>
                <a:gdLst>
                  <a:gd name="T0" fmla="*/ 1302 w 1311"/>
                  <a:gd name="T1" fmla="*/ 5 h 1543"/>
                  <a:gd name="T2" fmla="*/ 5 w 1311"/>
                  <a:gd name="T3" fmla="*/ 262 h 1543"/>
                  <a:gd name="T4" fmla="*/ 313 w 1311"/>
                  <a:gd name="T5" fmla="*/ 1533 h 1543"/>
                  <a:gd name="T6" fmla="*/ 1302 w 1311"/>
                  <a:gd name="T7" fmla="*/ 5 h 1543"/>
                  <a:gd name="T8" fmla="*/ 1307 w 1311"/>
                  <a:gd name="T9" fmla="*/ 0 h 1543"/>
                  <a:gd name="T10" fmla="*/ 1309 w 1311"/>
                  <a:gd name="T11" fmla="*/ 0 h 1543"/>
                  <a:gd name="T12" fmla="*/ 1309 w 1311"/>
                  <a:gd name="T13" fmla="*/ 0 h 1543"/>
                  <a:gd name="T14" fmla="*/ 1311 w 1311"/>
                  <a:gd name="T15" fmla="*/ 2 h 1543"/>
                  <a:gd name="T16" fmla="*/ 1309 w 1311"/>
                  <a:gd name="T17" fmla="*/ 3 h 1543"/>
                  <a:gd name="T18" fmla="*/ 313 w 1311"/>
                  <a:gd name="T19" fmla="*/ 1541 h 1543"/>
                  <a:gd name="T20" fmla="*/ 313 w 1311"/>
                  <a:gd name="T21" fmla="*/ 1543 h 1543"/>
                  <a:gd name="T22" fmla="*/ 311 w 1311"/>
                  <a:gd name="T23" fmla="*/ 1543 h 1543"/>
                  <a:gd name="T24" fmla="*/ 311 w 1311"/>
                  <a:gd name="T25" fmla="*/ 1543 h 1543"/>
                  <a:gd name="T26" fmla="*/ 309 w 1311"/>
                  <a:gd name="T27" fmla="*/ 1543 h 1543"/>
                  <a:gd name="T28" fmla="*/ 309 w 1311"/>
                  <a:gd name="T29" fmla="*/ 1541 h 1543"/>
                  <a:gd name="T30" fmla="*/ 0 w 1311"/>
                  <a:gd name="T31" fmla="*/ 262 h 1543"/>
                  <a:gd name="T32" fmla="*/ 0 w 1311"/>
                  <a:gd name="T33" fmla="*/ 258 h 1543"/>
                  <a:gd name="T34" fmla="*/ 2 w 1311"/>
                  <a:gd name="T35" fmla="*/ 258 h 1543"/>
                  <a:gd name="T36" fmla="*/ 1307 w 1311"/>
                  <a:gd name="T37" fmla="*/ 0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1" h="1543">
                    <a:moveTo>
                      <a:pt x="1302" y="5"/>
                    </a:moveTo>
                    <a:lnTo>
                      <a:pt x="5" y="262"/>
                    </a:lnTo>
                    <a:lnTo>
                      <a:pt x="313" y="1533"/>
                    </a:lnTo>
                    <a:lnTo>
                      <a:pt x="1302" y="5"/>
                    </a:lnTo>
                    <a:close/>
                    <a:moveTo>
                      <a:pt x="1307" y="0"/>
                    </a:moveTo>
                    <a:lnTo>
                      <a:pt x="1309" y="0"/>
                    </a:lnTo>
                    <a:lnTo>
                      <a:pt x="1309" y="0"/>
                    </a:lnTo>
                    <a:lnTo>
                      <a:pt x="1311" y="2"/>
                    </a:lnTo>
                    <a:lnTo>
                      <a:pt x="1309" y="3"/>
                    </a:lnTo>
                    <a:lnTo>
                      <a:pt x="313" y="1541"/>
                    </a:lnTo>
                    <a:lnTo>
                      <a:pt x="313" y="1543"/>
                    </a:lnTo>
                    <a:lnTo>
                      <a:pt x="311" y="1543"/>
                    </a:lnTo>
                    <a:lnTo>
                      <a:pt x="311" y="1543"/>
                    </a:lnTo>
                    <a:lnTo>
                      <a:pt x="309" y="1543"/>
                    </a:lnTo>
                    <a:lnTo>
                      <a:pt x="309" y="1541"/>
                    </a:lnTo>
                    <a:lnTo>
                      <a:pt x="0" y="262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50"/>
              <p:cNvSpPr>
                <a:spLocks noEditPoints="1"/>
              </p:cNvSpPr>
              <p:nvPr/>
            </p:nvSpPr>
            <p:spPr bwMode="auto">
              <a:xfrm>
                <a:off x="3615" y="1774"/>
                <a:ext cx="297" cy="438"/>
              </a:xfrm>
              <a:custGeom>
                <a:avLst/>
                <a:gdLst>
                  <a:gd name="T0" fmla="*/ 7 w 595"/>
                  <a:gd name="T1" fmla="*/ 10 h 874"/>
                  <a:gd name="T2" fmla="*/ 102 w 595"/>
                  <a:gd name="T3" fmla="*/ 867 h 874"/>
                  <a:gd name="T4" fmla="*/ 588 w 595"/>
                  <a:gd name="T5" fmla="*/ 649 h 874"/>
                  <a:gd name="T6" fmla="*/ 7 w 595"/>
                  <a:gd name="T7" fmla="*/ 10 h 874"/>
                  <a:gd name="T8" fmla="*/ 4 w 595"/>
                  <a:gd name="T9" fmla="*/ 0 h 874"/>
                  <a:gd name="T10" fmla="*/ 6 w 595"/>
                  <a:gd name="T11" fmla="*/ 0 h 874"/>
                  <a:gd name="T12" fmla="*/ 595 w 595"/>
                  <a:gd name="T13" fmla="*/ 649 h 874"/>
                  <a:gd name="T14" fmla="*/ 595 w 595"/>
                  <a:gd name="T15" fmla="*/ 649 h 874"/>
                  <a:gd name="T16" fmla="*/ 595 w 595"/>
                  <a:gd name="T17" fmla="*/ 651 h 874"/>
                  <a:gd name="T18" fmla="*/ 595 w 595"/>
                  <a:gd name="T19" fmla="*/ 653 h 874"/>
                  <a:gd name="T20" fmla="*/ 594 w 595"/>
                  <a:gd name="T21" fmla="*/ 653 h 874"/>
                  <a:gd name="T22" fmla="*/ 102 w 595"/>
                  <a:gd name="T23" fmla="*/ 874 h 874"/>
                  <a:gd name="T24" fmla="*/ 100 w 595"/>
                  <a:gd name="T25" fmla="*/ 874 h 874"/>
                  <a:gd name="T26" fmla="*/ 98 w 595"/>
                  <a:gd name="T27" fmla="*/ 874 h 874"/>
                  <a:gd name="T28" fmla="*/ 96 w 595"/>
                  <a:gd name="T29" fmla="*/ 873 h 874"/>
                  <a:gd name="T30" fmla="*/ 96 w 595"/>
                  <a:gd name="T31" fmla="*/ 871 h 874"/>
                  <a:gd name="T32" fmla="*/ 0 w 595"/>
                  <a:gd name="T33" fmla="*/ 3 h 874"/>
                  <a:gd name="T34" fmla="*/ 2 w 595"/>
                  <a:gd name="T35" fmla="*/ 2 h 874"/>
                  <a:gd name="T36" fmla="*/ 2 w 595"/>
                  <a:gd name="T37" fmla="*/ 0 h 874"/>
                  <a:gd name="T38" fmla="*/ 4 w 595"/>
                  <a:gd name="T3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5" h="874">
                    <a:moveTo>
                      <a:pt x="7" y="10"/>
                    </a:moveTo>
                    <a:lnTo>
                      <a:pt x="102" y="867"/>
                    </a:lnTo>
                    <a:lnTo>
                      <a:pt x="588" y="649"/>
                    </a:lnTo>
                    <a:lnTo>
                      <a:pt x="7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595" y="649"/>
                    </a:lnTo>
                    <a:lnTo>
                      <a:pt x="595" y="649"/>
                    </a:lnTo>
                    <a:lnTo>
                      <a:pt x="595" y="651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102" y="874"/>
                    </a:lnTo>
                    <a:lnTo>
                      <a:pt x="100" y="874"/>
                    </a:lnTo>
                    <a:lnTo>
                      <a:pt x="98" y="874"/>
                    </a:lnTo>
                    <a:lnTo>
                      <a:pt x="96" y="873"/>
                    </a:lnTo>
                    <a:lnTo>
                      <a:pt x="96" y="87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51"/>
              <p:cNvSpPr>
                <a:spLocks noEditPoints="1"/>
              </p:cNvSpPr>
              <p:nvPr/>
            </p:nvSpPr>
            <p:spPr bwMode="auto">
              <a:xfrm>
                <a:off x="3615" y="1774"/>
                <a:ext cx="502" cy="327"/>
              </a:xfrm>
              <a:custGeom>
                <a:avLst/>
                <a:gdLst>
                  <a:gd name="T0" fmla="*/ 12 w 1006"/>
                  <a:gd name="T1" fmla="*/ 7 h 653"/>
                  <a:gd name="T2" fmla="*/ 594 w 1006"/>
                  <a:gd name="T3" fmla="*/ 646 h 653"/>
                  <a:gd name="T4" fmla="*/ 997 w 1006"/>
                  <a:gd name="T5" fmla="*/ 260 h 653"/>
                  <a:gd name="T6" fmla="*/ 12 w 1006"/>
                  <a:gd name="T7" fmla="*/ 7 h 653"/>
                  <a:gd name="T8" fmla="*/ 4 w 1006"/>
                  <a:gd name="T9" fmla="*/ 0 h 653"/>
                  <a:gd name="T10" fmla="*/ 1004 w 1006"/>
                  <a:gd name="T11" fmla="*/ 256 h 653"/>
                  <a:gd name="T12" fmla="*/ 1004 w 1006"/>
                  <a:gd name="T13" fmla="*/ 256 h 653"/>
                  <a:gd name="T14" fmla="*/ 1006 w 1006"/>
                  <a:gd name="T15" fmla="*/ 258 h 653"/>
                  <a:gd name="T16" fmla="*/ 1006 w 1006"/>
                  <a:gd name="T17" fmla="*/ 260 h 653"/>
                  <a:gd name="T18" fmla="*/ 1004 w 1006"/>
                  <a:gd name="T19" fmla="*/ 262 h 653"/>
                  <a:gd name="T20" fmla="*/ 595 w 1006"/>
                  <a:gd name="T21" fmla="*/ 653 h 653"/>
                  <a:gd name="T22" fmla="*/ 594 w 1006"/>
                  <a:gd name="T23" fmla="*/ 653 h 653"/>
                  <a:gd name="T24" fmla="*/ 594 w 1006"/>
                  <a:gd name="T25" fmla="*/ 653 h 653"/>
                  <a:gd name="T26" fmla="*/ 590 w 1006"/>
                  <a:gd name="T27" fmla="*/ 653 h 653"/>
                  <a:gd name="T28" fmla="*/ 2 w 1006"/>
                  <a:gd name="T29" fmla="*/ 5 h 653"/>
                  <a:gd name="T30" fmla="*/ 0 w 1006"/>
                  <a:gd name="T31" fmla="*/ 3 h 653"/>
                  <a:gd name="T32" fmla="*/ 2 w 1006"/>
                  <a:gd name="T33" fmla="*/ 2 h 653"/>
                  <a:gd name="T34" fmla="*/ 2 w 1006"/>
                  <a:gd name="T35" fmla="*/ 0 h 653"/>
                  <a:gd name="T36" fmla="*/ 4 w 1006"/>
                  <a:gd name="T3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653">
                    <a:moveTo>
                      <a:pt x="12" y="7"/>
                    </a:moveTo>
                    <a:lnTo>
                      <a:pt x="594" y="646"/>
                    </a:lnTo>
                    <a:lnTo>
                      <a:pt x="997" y="260"/>
                    </a:lnTo>
                    <a:lnTo>
                      <a:pt x="12" y="7"/>
                    </a:lnTo>
                    <a:close/>
                    <a:moveTo>
                      <a:pt x="4" y="0"/>
                    </a:moveTo>
                    <a:lnTo>
                      <a:pt x="1004" y="256"/>
                    </a:lnTo>
                    <a:lnTo>
                      <a:pt x="1004" y="256"/>
                    </a:lnTo>
                    <a:lnTo>
                      <a:pt x="1006" y="258"/>
                    </a:lnTo>
                    <a:lnTo>
                      <a:pt x="1006" y="260"/>
                    </a:lnTo>
                    <a:lnTo>
                      <a:pt x="1004" y="262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594" y="653"/>
                    </a:lnTo>
                    <a:lnTo>
                      <a:pt x="590" y="65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52"/>
              <p:cNvSpPr>
                <a:spLocks noEditPoints="1"/>
              </p:cNvSpPr>
              <p:nvPr/>
            </p:nvSpPr>
            <p:spPr bwMode="auto">
              <a:xfrm>
                <a:off x="3615" y="1005"/>
                <a:ext cx="502" cy="900"/>
              </a:xfrm>
              <a:custGeom>
                <a:avLst/>
                <a:gdLst>
                  <a:gd name="T0" fmla="*/ 997 w 1006"/>
                  <a:gd name="T1" fmla="*/ 12 h 1800"/>
                  <a:gd name="T2" fmla="*/ 9 w 1006"/>
                  <a:gd name="T3" fmla="*/ 1540 h 1800"/>
                  <a:gd name="T4" fmla="*/ 1000 w 1006"/>
                  <a:gd name="T5" fmla="*/ 1793 h 1800"/>
                  <a:gd name="T6" fmla="*/ 997 w 1006"/>
                  <a:gd name="T7" fmla="*/ 12 h 1800"/>
                  <a:gd name="T8" fmla="*/ 1002 w 1006"/>
                  <a:gd name="T9" fmla="*/ 0 h 1800"/>
                  <a:gd name="T10" fmla="*/ 1002 w 1006"/>
                  <a:gd name="T11" fmla="*/ 0 h 1800"/>
                  <a:gd name="T12" fmla="*/ 1004 w 1006"/>
                  <a:gd name="T13" fmla="*/ 2 h 1800"/>
                  <a:gd name="T14" fmla="*/ 1006 w 1006"/>
                  <a:gd name="T15" fmla="*/ 1796 h 1800"/>
                  <a:gd name="T16" fmla="*/ 1006 w 1006"/>
                  <a:gd name="T17" fmla="*/ 1798 h 1800"/>
                  <a:gd name="T18" fmla="*/ 1004 w 1006"/>
                  <a:gd name="T19" fmla="*/ 1800 h 1800"/>
                  <a:gd name="T20" fmla="*/ 1002 w 1006"/>
                  <a:gd name="T21" fmla="*/ 1800 h 1800"/>
                  <a:gd name="T22" fmla="*/ 1002 w 1006"/>
                  <a:gd name="T23" fmla="*/ 1800 h 1800"/>
                  <a:gd name="T24" fmla="*/ 4 w 1006"/>
                  <a:gd name="T25" fmla="*/ 1543 h 1800"/>
                  <a:gd name="T26" fmla="*/ 2 w 1006"/>
                  <a:gd name="T27" fmla="*/ 1543 h 1800"/>
                  <a:gd name="T28" fmla="*/ 2 w 1006"/>
                  <a:gd name="T29" fmla="*/ 1541 h 1800"/>
                  <a:gd name="T30" fmla="*/ 0 w 1006"/>
                  <a:gd name="T31" fmla="*/ 1540 h 1800"/>
                  <a:gd name="T32" fmla="*/ 2 w 1006"/>
                  <a:gd name="T33" fmla="*/ 1540 h 1800"/>
                  <a:gd name="T34" fmla="*/ 999 w 1006"/>
                  <a:gd name="T35" fmla="*/ 0 h 1800"/>
                  <a:gd name="T36" fmla="*/ 1000 w 1006"/>
                  <a:gd name="T37" fmla="*/ 0 h 1800"/>
                  <a:gd name="T38" fmla="*/ 1002 w 1006"/>
                  <a:gd name="T39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6" h="1800">
                    <a:moveTo>
                      <a:pt x="997" y="12"/>
                    </a:moveTo>
                    <a:lnTo>
                      <a:pt x="9" y="1540"/>
                    </a:lnTo>
                    <a:lnTo>
                      <a:pt x="1000" y="1793"/>
                    </a:lnTo>
                    <a:lnTo>
                      <a:pt x="997" y="12"/>
                    </a:lnTo>
                    <a:close/>
                    <a:moveTo>
                      <a:pt x="1002" y="0"/>
                    </a:moveTo>
                    <a:lnTo>
                      <a:pt x="1002" y="0"/>
                    </a:lnTo>
                    <a:lnTo>
                      <a:pt x="1004" y="2"/>
                    </a:lnTo>
                    <a:lnTo>
                      <a:pt x="1006" y="1796"/>
                    </a:lnTo>
                    <a:lnTo>
                      <a:pt x="1006" y="1798"/>
                    </a:lnTo>
                    <a:lnTo>
                      <a:pt x="1004" y="1800"/>
                    </a:lnTo>
                    <a:lnTo>
                      <a:pt x="1002" y="1800"/>
                    </a:lnTo>
                    <a:lnTo>
                      <a:pt x="1002" y="1800"/>
                    </a:lnTo>
                    <a:lnTo>
                      <a:pt x="4" y="1543"/>
                    </a:lnTo>
                    <a:lnTo>
                      <a:pt x="2" y="1543"/>
                    </a:lnTo>
                    <a:lnTo>
                      <a:pt x="2" y="1541"/>
                    </a:lnTo>
                    <a:lnTo>
                      <a:pt x="0" y="1540"/>
                    </a:lnTo>
                    <a:lnTo>
                      <a:pt x="2" y="1540"/>
                    </a:lnTo>
                    <a:lnTo>
                      <a:pt x="999" y="0"/>
                    </a:lnTo>
                    <a:lnTo>
                      <a:pt x="1000" y="0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53"/>
              <p:cNvSpPr>
                <a:spLocks noEditPoints="1"/>
              </p:cNvSpPr>
              <p:nvPr/>
            </p:nvSpPr>
            <p:spPr bwMode="auto">
              <a:xfrm>
                <a:off x="3158" y="2663"/>
                <a:ext cx="636" cy="476"/>
              </a:xfrm>
              <a:custGeom>
                <a:avLst/>
                <a:gdLst>
                  <a:gd name="T0" fmla="*/ 247 w 1273"/>
                  <a:gd name="T1" fmla="*/ 7 h 952"/>
                  <a:gd name="T2" fmla="*/ 7 w 1273"/>
                  <a:gd name="T3" fmla="*/ 945 h 952"/>
                  <a:gd name="T4" fmla="*/ 1264 w 1273"/>
                  <a:gd name="T5" fmla="*/ 711 h 952"/>
                  <a:gd name="T6" fmla="*/ 247 w 1273"/>
                  <a:gd name="T7" fmla="*/ 7 h 952"/>
                  <a:gd name="T8" fmla="*/ 245 w 1273"/>
                  <a:gd name="T9" fmla="*/ 0 h 952"/>
                  <a:gd name="T10" fmla="*/ 247 w 1273"/>
                  <a:gd name="T11" fmla="*/ 0 h 952"/>
                  <a:gd name="T12" fmla="*/ 1273 w 1273"/>
                  <a:gd name="T13" fmla="*/ 709 h 952"/>
                  <a:gd name="T14" fmla="*/ 1273 w 1273"/>
                  <a:gd name="T15" fmla="*/ 711 h 952"/>
                  <a:gd name="T16" fmla="*/ 1273 w 1273"/>
                  <a:gd name="T17" fmla="*/ 712 h 952"/>
                  <a:gd name="T18" fmla="*/ 1273 w 1273"/>
                  <a:gd name="T19" fmla="*/ 714 h 952"/>
                  <a:gd name="T20" fmla="*/ 1271 w 1273"/>
                  <a:gd name="T21" fmla="*/ 714 h 952"/>
                  <a:gd name="T22" fmla="*/ 4 w 1273"/>
                  <a:gd name="T23" fmla="*/ 952 h 952"/>
                  <a:gd name="T24" fmla="*/ 4 w 1273"/>
                  <a:gd name="T25" fmla="*/ 952 h 952"/>
                  <a:gd name="T26" fmla="*/ 0 w 1273"/>
                  <a:gd name="T27" fmla="*/ 950 h 952"/>
                  <a:gd name="T28" fmla="*/ 0 w 1273"/>
                  <a:gd name="T29" fmla="*/ 950 h 952"/>
                  <a:gd name="T30" fmla="*/ 0 w 1273"/>
                  <a:gd name="T31" fmla="*/ 948 h 952"/>
                  <a:gd name="T32" fmla="*/ 243 w 1273"/>
                  <a:gd name="T33" fmla="*/ 2 h 952"/>
                  <a:gd name="T34" fmla="*/ 243 w 1273"/>
                  <a:gd name="T35" fmla="*/ 2 h 952"/>
                  <a:gd name="T36" fmla="*/ 245 w 1273"/>
                  <a:gd name="T37" fmla="*/ 0 h 952"/>
                  <a:gd name="T38" fmla="*/ 245 w 1273"/>
                  <a:gd name="T3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3" h="952">
                    <a:moveTo>
                      <a:pt x="247" y="7"/>
                    </a:moveTo>
                    <a:lnTo>
                      <a:pt x="7" y="945"/>
                    </a:lnTo>
                    <a:lnTo>
                      <a:pt x="1264" y="711"/>
                    </a:lnTo>
                    <a:lnTo>
                      <a:pt x="247" y="7"/>
                    </a:lnTo>
                    <a:close/>
                    <a:moveTo>
                      <a:pt x="245" y="0"/>
                    </a:moveTo>
                    <a:lnTo>
                      <a:pt x="247" y="0"/>
                    </a:lnTo>
                    <a:lnTo>
                      <a:pt x="1273" y="709"/>
                    </a:lnTo>
                    <a:lnTo>
                      <a:pt x="1273" y="711"/>
                    </a:lnTo>
                    <a:lnTo>
                      <a:pt x="1273" y="712"/>
                    </a:lnTo>
                    <a:lnTo>
                      <a:pt x="1273" y="714"/>
                    </a:lnTo>
                    <a:lnTo>
                      <a:pt x="1271" y="714"/>
                    </a:lnTo>
                    <a:lnTo>
                      <a:pt x="4" y="952"/>
                    </a:lnTo>
                    <a:lnTo>
                      <a:pt x="4" y="952"/>
                    </a:lnTo>
                    <a:lnTo>
                      <a:pt x="0" y="950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243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54"/>
              <p:cNvSpPr>
                <a:spLocks noEditPoints="1"/>
              </p:cNvSpPr>
              <p:nvPr/>
            </p:nvSpPr>
            <p:spPr bwMode="auto">
              <a:xfrm>
                <a:off x="3158" y="3017"/>
                <a:ext cx="636" cy="303"/>
              </a:xfrm>
              <a:custGeom>
                <a:avLst/>
                <a:gdLst>
                  <a:gd name="T0" fmla="*/ 1264 w 1273"/>
                  <a:gd name="T1" fmla="*/ 7 h 606"/>
                  <a:gd name="T2" fmla="*/ 13 w 1273"/>
                  <a:gd name="T3" fmla="*/ 241 h 606"/>
                  <a:gd name="T4" fmla="*/ 753 w 1273"/>
                  <a:gd name="T5" fmla="*/ 600 h 606"/>
                  <a:gd name="T6" fmla="*/ 1264 w 1273"/>
                  <a:gd name="T7" fmla="*/ 7 h 606"/>
                  <a:gd name="T8" fmla="*/ 1271 w 1273"/>
                  <a:gd name="T9" fmla="*/ 0 h 606"/>
                  <a:gd name="T10" fmla="*/ 1273 w 1273"/>
                  <a:gd name="T11" fmla="*/ 0 h 606"/>
                  <a:gd name="T12" fmla="*/ 1273 w 1273"/>
                  <a:gd name="T13" fmla="*/ 2 h 606"/>
                  <a:gd name="T14" fmla="*/ 1273 w 1273"/>
                  <a:gd name="T15" fmla="*/ 3 h 606"/>
                  <a:gd name="T16" fmla="*/ 1273 w 1273"/>
                  <a:gd name="T17" fmla="*/ 5 h 606"/>
                  <a:gd name="T18" fmla="*/ 754 w 1273"/>
                  <a:gd name="T19" fmla="*/ 606 h 606"/>
                  <a:gd name="T20" fmla="*/ 753 w 1273"/>
                  <a:gd name="T21" fmla="*/ 606 h 606"/>
                  <a:gd name="T22" fmla="*/ 753 w 1273"/>
                  <a:gd name="T23" fmla="*/ 606 h 606"/>
                  <a:gd name="T24" fmla="*/ 2 w 1273"/>
                  <a:gd name="T25" fmla="*/ 243 h 606"/>
                  <a:gd name="T26" fmla="*/ 0 w 1273"/>
                  <a:gd name="T27" fmla="*/ 241 h 606"/>
                  <a:gd name="T28" fmla="*/ 0 w 1273"/>
                  <a:gd name="T29" fmla="*/ 239 h 606"/>
                  <a:gd name="T30" fmla="*/ 0 w 1273"/>
                  <a:gd name="T31" fmla="*/ 237 h 606"/>
                  <a:gd name="T32" fmla="*/ 2 w 1273"/>
                  <a:gd name="T33" fmla="*/ 237 h 606"/>
                  <a:gd name="T34" fmla="*/ 1271 w 1273"/>
                  <a:gd name="T35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3" h="606">
                    <a:moveTo>
                      <a:pt x="1264" y="7"/>
                    </a:moveTo>
                    <a:lnTo>
                      <a:pt x="13" y="241"/>
                    </a:lnTo>
                    <a:lnTo>
                      <a:pt x="753" y="600"/>
                    </a:lnTo>
                    <a:lnTo>
                      <a:pt x="1264" y="7"/>
                    </a:lnTo>
                    <a:close/>
                    <a:moveTo>
                      <a:pt x="1271" y="0"/>
                    </a:moveTo>
                    <a:lnTo>
                      <a:pt x="1273" y="0"/>
                    </a:lnTo>
                    <a:lnTo>
                      <a:pt x="1273" y="2"/>
                    </a:lnTo>
                    <a:lnTo>
                      <a:pt x="1273" y="3"/>
                    </a:lnTo>
                    <a:lnTo>
                      <a:pt x="1273" y="5"/>
                    </a:lnTo>
                    <a:lnTo>
                      <a:pt x="754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2" y="243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55"/>
              <p:cNvSpPr>
                <a:spLocks noEditPoints="1"/>
              </p:cNvSpPr>
              <p:nvPr/>
            </p:nvSpPr>
            <p:spPr bwMode="auto">
              <a:xfrm>
                <a:off x="3280" y="2663"/>
                <a:ext cx="679" cy="357"/>
              </a:xfrm>
              <a:custGeom>
                <a:avLst/>
                <a:gdLst>
                  <a:gd name="T0" fmla="*/ 12 w 1360"/>
                  <a:gd name="T1" fmla="*/ 7 h 714"/>
                  <a:gd name="T2" fmla="*/ 1026 w 1360"/>
                  <a:gd name="T3" fmla="*/ 707 h 714"/>
                  <a:gd name="T4" fmla="*/ 1353 w 1360"/>
                  <a:gd name="T5" fmla="*/ 72 h 714"/>
                  <a:gd name="T6" fmla="*/ 12 w 1360"/>
                  <a:gd name="T7" fmla="*/ 7 h 714"/>
                  <a:gd name="T8" fmla="*/ 2 w 1360"/>
                  <a:gd name="T9" fmla="*/ 0 h 714"/>
                  <a:gd name="T10" fmla="*/ 1358 w 1360"/>
                  <a:gd name="T11" fmla="*/ 66 h 714"/>
                  <a:gd name="T12" fmla="*/ 1358 w 1360"/>
                  <a:gd name="T13" fmla="*/ 66 h 714"/>
                  <a:gd name="T14" fmla="*/ 1360 w 1360"/>
                  <a:gd name="T15" fmla="*/ 68 h 714"/>
                  <a:gd name="T16" fmla="*/ 1360 w 1360"/>
                  <a:gd name="T17" fmla="*/ 68 h 714"/>
                  <a:gd name="T18" fmla="*/ 1360 w 1360"/>
                  <a:gd name="T19" fmla="*/ 70 h 714"/>
                  <a:gd name="T20" fmla="*/ 1030 w 1360"/>
                  <a:gd name="T21" fmla="*/ 714 h 714"/>
                  <a:gd name="T22" fmla="*/ 1028 w 1360"/>
                  <a:gd name="T23" fmla="*/ 714 h 714"/>
                  <a:gd name="T24" fmla="*/ 1028 w 1360"/>
                  <a:gd name="T25" fmla="*/ 714 h 714"/>
                  <a:gd name="T26" fmla="*/ 1026 w 1360"/>
                  <a:gd name="T27" fmla="*/ 714 h 714"/>
                  <a:gd name="T28" fmla="*/ 0 w 1360"/>
                  <a:gd name="T29" fmla="*/ 5 h 714"/>
                  <a:gd name="T30" fmla="*/ 0 w 1360"/>
                  <a:gd name="T31" fmla="*/ 4 h 714"/>
                  <a:gd name="T32" fmla="*/ 0 w 1360"/>
                  <a:gd name="T33" fmla="*/ 2 h 714"/>
                  <a:gd name="T34" fmla="*/ 0 w 1360"/>
                  <a:gd name="T35" fmla="*/ 0 h 714"/>
                  <a:gd name="T36" fmla="*/ 2 w 1360"/>
                  <a:gd name="T37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714">
                    <a:moveTo>
                      <a:pt x="12" y="7"/>
                    </a:moveTo>
                    <a:lnTo>
                      <a:pt x="1026" y="707"/>
                    </a:lnTo>
                    <a:lnTo>
                      <a:pt x="1353" y="72"/>
                    </a:lnTo>
                    <a:lnTo>
                      <a:pt x="12" y="7"/>
                    </a:lnTo>
                    <a:close/>
                    <a:moveTo>
                      <a:pt x="2" y="0"/>
                    </a:moveTo>
                    <a:lnTo>
                      <a:pt x="1358" y="66"/>
                    </a:lnTo>
                    <a:lnTo>
                      <a:pt x="1358" y="66"/>
                    </a:lnTo>
                    <a:lnTo>
                      <a:pt x="1360" y="68"/>
                    </a:lnTo>
                    <a:lnTo>
                      <a:pt x="1360" y="68"/>
                    </a:lnTo>
                    <a:lnTo>
                      <a:pt x="1360" y="70"/>
                    </a:lnTo>
                    <a:lnTo>
                      <a:pt x="1030" y="714"/>
                    </a:lnTo>
                    <a:lnTo>
                      <a:pt x="1028" y="714"/>
                    </a:lnTo>
                    <a:lnTo>
                      <a:pt x="1028" y="714"/>
                    </a:lnTo>
                    <a:lnTo>
                      <a:pt x="1026" y="71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56"/>
              <p:cNvSpPr>
                <a:spLocks noEditPoints="1"/>
              </p:cNvSpPr>
              <p:nvPr/>
            </p:nvSpPr>
            <p:spPr bwMode="auto">
              <a:xfrm>
                <a:off x="3533" y="3017"/>
                <a:ext cx="261" cy="366"/>
              </a:xfrm>
              <a:custGeom>
                <a:avLst/>
                <a:gdLst>
                  <a:gd name="T0" fmla="*/ 515 w 522"/>
                  <a:gd name="T1" fmla="*/ 14 h 731"/>
                  <a:gd name="T2" fmla="*/ 7 w 522"/>
                  <a:gd name="T3" fmla="*/ 602 h 731"/>
                  <a:gd name="T4" fmla="*/ 351 w 522"/>
                  <a:gd name="T5" fmla="*/ 724 h 731"/>
                  <a:gd name="T6" fmla="*/ 515 w 522"/>
                  <a:gd name="T7" fmla="*/ 14 h 731"/>
                  <a:gd name="T8" fmla="*/ 520 w 522"/>
                  <a:gd name="T9" fmla="*/ 0 h 731"/>
                  <a:gd name="T10" fmla="*/ 522 w 522"/>
                  <a:gd name="T11" fmla="*/ 0 h 731"/>
                  <a:gd name="T12" fmla="*/ 522 w 522"/>
                  <a:gd name="T13" fmla="*/ 2 h 731"/>
                  <a:gd name="T14" fmla="*/ 522 w 522"/>
                  <a:gd name="T15" fmla="*/ 3 h 731"/>
                  <a:gd name="T16" fmla="*/ 356 w 522"/>
                  <a:gd name="T17" fmla="*/ 728 h 731"/>
                  <a:gd name="T18" fmla="*/ 354 w 522"/>
                  <a:gd name="T19" fmla="*/ 730 h 731"/>
                  <a:gd name="T20" fmla="*/ 353 w 522"/>
                  <a:gd name="T21" fmla="*/ 731 h 731"/>
                  <a:gd name="T22" fmla="*/ 353 w 522"/>
                  <a:gd name="T23" fmla="*/ 731 h 731"/>
                  <a:gd name="T24" fmla="*/ 2 w 522"/>
                  <a:gd name="T25" fmla="*/ 606 h 731"/>
                  <a:gd name="T26" fmla="*/ 0 w 522"/>
                  <a:gd name="T27" fmla="*/ 606 h 731"/>
                  <a:gd name="T28" fmla="*/ 0 w 522"/>
                  <a:gd name="T29" fmla="*/ 604 h 731"/>
                  <a:gd name="T30" fmla="*/ 0 w 522"/>
                  <a:gd name="T31" fmla="*/ 602 h 731"/>
                  <a:gd name="T32" fmla="*/ 0 w 522"/>
                  <a:gd name="T33" fmla="*/ 602 h 731"/>
                  <a:gd name="T34" fmla="*/ 518 w 522"/>
                  <a:gd name="T35" fmla="*/ 2 h 731"/>
                  <a:gd name="T36" fmla="*/ 520 w 522"/>
                  <a:gd name="T3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2" h="731">
                    <a:moveTo>
                      <a:pt x="515" y="14"/>
                    </a:moveTo>
                    <a:lnTo>
                      <a:pt x="7" y="602"/>
                    </a:lnTo>
                    <a:lnTo>
                      <a:pt x="351" y="724"/>
                    </a:lnTo>
                    <a:lnTo>
                      <a:pt x="515" y="14"/>
                    </a:lnTo>
                    <a:close/>
                    <a:moveTo>
                      <a:pt x="520" y="0"/>
                    </a:moveTo>
                    <a:lnTo>
                      <a:pt x="522" y="0"/>
                    </a:lnTo>
                    <a:lnTo>
                      <a:pt x="522" y="2"/>
                    </a:lnTo>
                    <a:lnTo>
                      <a:pt x="522" y="3"/>
                    </a:lnTo>
                    <a:lnTo>
                      <a:pt x="356" y="728"/>
                    </a:lnTo>
                    <a:lnTo>
                      <a:pt x="354" y="730"/>
                    </a:lnTo>
                    <a:lnTo>
                      <a:pt x="353" y="731"/>
                    </a:lnTo>
                    <a:lnTo>
                      <a:pt x="353" y="731"/>
                    </a:lnTo>
                    <a:lnTo>
                      <a:pt x="2" y="606"/>
                    </a:lnTo>
                    <a:lnTo>
                      <a:pt x="0" y="606"/>
                    </a:lnTo>
                    <a:lnTo>
                      <a:pt x="0" y="604"/>
                    </a:lnTo>
                    <a:lnTo>
                      <a:pt x="0" y="602"/>
                    </a:lnTo>
                    <a:lnTo>
                      <a:pt x="0" y="602"/>
                    </a:lnTo>
                    <a:lnTo>
                      <a:pt x="518" y="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57"/>
              <p:cNvSpPr>
                <a:spLocks noEditPoints="1"/>
              </p:cNvSpPr>
              <p:nvPr/>
            </p:nvSpPr>
            <p:spPr bwMode="auto">
              <a:xfrm>
                <a:off x="3709" y="3017"/>
                <a:ext cx="423" cy="366"/>
              </a:xfrm>
              <a:custGeom>
                <a:avLst/>
                <a:gdLst>
                  <a:gd name="T0" fmla="*/ 171 w 846"/>
                  <a:gd name="T1" fmla="*/ 9 h 731"/>
                  <a:gd name="T2" fmla="*/ 5 w 846"/>
                  <a:gd name="T3" fmla="*/ 724 h 731"/>
                  <a:gd name="T4" fmla="*/ 838 w 846"/>
                  <a:gd name="T5" fmla="*/ 651 h 731"/>
                  <a:gd name="T6" fmla="*/ 171 w 846"/>
                  <a:gd name="T7" fmla="*/ 9 h 731"/>
                  <a:gd name="T8" fmla="*/ 169 w 846"/>
                  <a:gd name="T9" fmla="*/ 0 h 731"/>
                  <a:gd name="T10" fmla="*/ 171 w 846"/>
                  <a:gd name="T11" fmla="*/ 2 h 731"/>
                  <a:gd name="T12" fmla="*/ 845 w 846"/>
                  <a:gd name="T13" fmla="*/ 653 h 731"/>
                  <a:gd name="T14" fmla="*/ 846 w 846"/>
                  <a:gd name="T15" fmla="*/ 653 h 731"/>
                  <a:gd name="T16" fmla="*/ 846 w 846"/>
                  <a:gd name="T17" fmla="*/ 655 h 731"/>
                  <a:gd name="T18" fmla="*/ 845 w 846"/>
                  <a:gd name="T19" fmla="*/ 656 h 731"/>
                  <a:gd name="T20" fmla="*/ 843 w 846"/>
                  <a:gd name="T21" fmla="*/ 656 h 731"/>
                  <a:gd name="T22" fmla="*/ 3 w 846"/>
                  <a:gd name="T23" fmla="*/ 731 h 731"/>
                  <a:gd name="T24" fmla="*/ 2 w 846"/>
                  <a:gd name="T25" fmla="*/ 731 h 731"/>
                  <a:gd name="T26" fmla="*/ 0 w 846"/>
                  <a:gd name="T27" fmla="*/ 730 h 731"/>
                  <a:gd name="T28" fmla="*/ 0 w 846"/>
                  <a:gd name="T29" fmla="*/ 728 h 731"/>
                  <a:gd name="T30" fmla="*/ 0 w 846"/>
                  <a:gd name="T31" fmla="*/ 728 h 731"/>
                  <a:gd name="T32" fmla="*/ 166 w 846"/>
                  <a:gd name="T33" fmla="*/ 2 h 731"/>
                  <a:gd name="T34" fmla="*/ 167 w 846"/>
                  <a:gd name="T35" fmla="*/ 2 h 731"/>
                  <a:gd name="T36" fmla="*/ 167 w 846"/>
                  <a:gd name="T37" fmla="*/ 0 h 731"/>
                  <a:gd name="T38" fmla="*/ 169 w 846"/>
                  <a:gd name="T39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6" h="731">
                    <a:moveTo>
                      <a:pt x="171" y="9"/>
                    </a:moveTo>
                    <a:lnTo>
                      <a:pt x="5" y="724"/>
                    </a:lnTo>
                    <a:lnTo>
                      <a:pt x="838" y="651"/>
                    </a:lnTo>
                    <a:lnTo>
                      <a:pt x="171" y="9"/>
                    </a:lnTo>
                    <a:close/>
                    <a:moveTo>
                      <a:pt x="169" y="0"/>
                    </a:moveTo>
                    <a:lnTo>
                      <a:pt x="171" y="2"/>
                    </a:lnTo>
                    <a:lnTo>
                      <a:pt x="845" y="653"/>
                    </a:lnTo>
                    <a:lnTo>
                      <a:pt x="846" y="653"/>
                    </a:lnTo>
                    <a:lnTo>
                      <a:pt x="846" y="655"/>
                    </a:lnTo>
                    <a:lnTo>
                      <a:pt x="845" y="656"/>
                    </a:lnTo>
                    <a:lnTo>
                      <a:pt x="843" y="656"/>
                    </a:lnTo>
                    <a:lnTo>
                      <a:pt x="3" y="731"/>
                    </a:lnTo>
                    <a:lnTo>
                      <a:pt x="2" y="731"/>
                    </a:lnTo>
                    <a:lnTo>
                      <a:pt x="0" y="730"/>
                    </a:lnTo>
                    <a:lnTo>
                      <a:pt x="0" y="728"/>
                    </a:lnTo>
                    <a:lnTo>
                      <a:pt x="0" y="728"/>
                    </a:lnTo>
                    <a:lnTo>
                      <a:pt x="166" y="2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58"/>
              <p:cNvSpPr>
                <a:spLocks noEditPoints="1"/>
              </p:cNvSpPr>
              <p:nvPr/>
            </p:nvSpPr>
            <p:spPr bwMode="auto">
              <a:xfrm>
                <a:off x="3792" y="2696"/>
                <a:ext cx="352" cy="324"/>
              </a:xfrm>
              <a:custGeom>
                <a:avLst/>
                <a:gdLst>
                  <a:gd name="T0" fmla="*/ 333 w 703"/>
                  <a:gd name="T1" fmla="*/ 7 h 648"/>
                  <a:gd name="T2" fmla="*/ 10 w 703"/>
                  <a:gd name="T3" fmla="*/ 639 h 648"/>
                  <a:gd name="T4" fmla="*/ 696 w 703"/>
                  <a:gd name="T5" fmla="*/ 287 h 648"/>
                  <a:gd name="T6" fmla="*/ 333 w 703"/>
                  <a:gd name="T7" fmla="*/ 7 h 648"/>
                  <a:gd name="T8" fmla="*/ 331 w 703"/>
                  <a:gd name="T9" fmla="*/ 0 h 648"/>
                  <a:gd name="T10" fmla="*/ 333 w 703"/>
                  <a:gd name="T11" fmla="*/ 0 h 648"/>
                  <a:gd name="T12" fmla="*/ 703 w 703"/>
                  <a:gd name="T13" fmla="*/ 285 h 648"/>
                  <a:gd name="T14" fmla="*/ 703 w 703"/>
                  <a:gd name="T15" fmla="*/ 285 h 648"/>
                  <a:gd name="T16" fmla="*/ 703 w 703"/>
                  <a:gd name="T17" fmla="*/ 287 h 648"/>
                  <a:gd name="T18" fmla="*/ 703 w 703"/>
                  <a:gd name="T19" fmla="*/ 288 h 648"/>
                  <a:gd name="T20" fmla="*/ 703 w 703"/>
                  <a:gd name="T21" fmla="*/ 288 h 648"/>
                  <a:gd name="T22" fmla="*/ 5 w 703"/>
                  <a:gd name="T23" fmla="*/ 648 h 648"/>
                  <a:gd name="T24" fmla="*/ 3 w 703"/>
                  <a:gd name="T25" fmla="*/ 648 h 648"/>
                  <a:gd name="T26" fmla="*/ 1 w 703"/>
                  <a:gd name="T27" fmla="*/ 648 h 648"/>
                  <a:gd name="T28" fmla="*/ 0 w 703"/>
                  <a:gd name="T29" fmla="*/ 646 h 648"/>
                  <a:gd name="T30" fmla="*/ 0 w 703"/>
                  <a:gd name="T31" fmla="*/ 645 h 648"/>
                  <a:gd name="T32" fmla="*/ 329 w 703"/>
                  <a:gd name="T33" fmla="*/ 2 h 648"/>
                  <a:gd name="T34" fmla="*/ 331 w 703"/>
                  <a:gd name="T35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3" h="648">
                    <a:moveTo>
                      <a:pt x="333" y="7"/>
                    </a:moveTo>
                    <a:lnTo>
                      <a:pt x="10" y="639"/>
                    </a:lnTo>
                    <a:lnTo>
                      <a:pt x="696" y="287"/>
                    </a:lnTo>
                    <a:lnTo>
                      <a:pt x="333" y="7"/>
                    </a:lnTo>
                    <a:close/>
                    <a:moveTo>
                      <a:pt x="331" y="0"/>
                    </a:moveTo>
                    <a:lnTo>
                      <a:pt x="333" y="0"/>
                    </a:lnTo>
                    <a:lnTo>
                      <a:pt x="703" y="285"/>
                    </a:lnTo>
                    <a:lnTo>
                      <a:pt x="703" y="285"/>
                    </a:lnTo>
                    <a:lnTo>
                      <a:pt x="703" y="287"/>
                    </a:lnTo>
                    <a:lnTo>
                      <a:pt x="703" y="288"/>
                    </a:lnTo>
                    <a:lnTo>
                      <a:pt x="703" y="288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1" y="648"/>
                    </a:lnTo>
                    <a:lnTo>
                      <a:pt x="0" y="646"/>
                    </a:lnTo>
                    <a:lnTo>
                      <a:pt x="0" y="645"/>
                    </a:lnTo>
                    <a:lnTo>
                      <a:pt x="329" y="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59"/>
              <p:cNvSpPr>
                <a:spLocks noEditPoints="1"/>
              </p:cNvSpPr>
              <p:nvPr/>
            </p:nvSpPr>
            <p:spPr bwMode="auto">
              <a:xfrm>
                <a:off x="3792" y="2873"/>
                <a:ext cx="485" cy="473"/>
              </a:xfrm>
              <a:custGeom>
                <a:avLst/>
                <a:gdLst>
                  <a:gd name="T0" fmla="*/ 963 w 970"/>
                  <a:gd name="T1" fmla="*/ 7 h 944"/>
                  <a:gd name="T2" fmla="*/ 8 w 970"/>
                  <a:gd name="T3" fmla="*/ 293 h 944"/>
                  <a:gd name="T4" fmla="*/ 675 w 970"/>
                  <a:gd name="T5" fmla="*/ 937 h 944"/>
                  <a:gd name="T6" fmla="*/ 963 w 970"/>
                  <a:gd name="T7" fmla="*/ 7 h 944"/>
                  <a:gd name="T8" fmla="*/ 968 w 970"/>
                  <a:gd name="T9" fmla="*/ 0 h 944"/>
                  <a:gd name="T10" fmla="*/ 970 w 970"/>
                  <a:gd name="T11" fmla="*/ 2 h 944"/>
                  <a:gd name="T12" fmla="*/ 970 w 970"/>
                  <a:gd name="T13" fmla="*/ 2 h 944"/>
                  <a:gd name="T14" fmla="*/ 970 w 970"/>
                  <a:gd name="T15" fmla="*/ 3 h 944"/>
                  <a:gd name="T16" fmla="*/ 680 w 970"/>
                  <a:gd name="T17" fmla="*/ 943 h 944"/>
                  <a:gd name="T18" fmla="*/ 679 w 970"/>
                  <a:gd name="T19" fmla="*/ 944 h 944"/>
                  <a:gd name="T20" fmla="*/ 679 w 970"/>
                  <a:gd name="T21" fmla="*/ 944 h 944"/>
                  <a:gd name="T22" fmla="*/ 677 w 970"/>
                  <a:gd name="T23" fmla="*/ 944 h 944"/>
                  <a:gd name="T24" fmla="*/ 675 w 970"/>
                  <a:gd name="T25" fmla="*/ 944 h 944"/>
                  <a:gd name="T26" fmla="*/ 1 w 970"/>
                  <a:gd name="T27" fmla="*/ 293 h 944"/>
                  <a:gd name="T28" fmla="*/ 0 w 970"/>
                  <a:gd name="T29" fmla="*/ 291 h 944"/>
                  <a:gd name="T30" fmla="*/ 0 w 970"/>
                  <a:gd name="T31" fmla="*/ 290 h 944"/>
                  <a:gd name="T32" fmla="*/ 1 w 970"/>
                  <a:gd name="T33" fmla="*/ 290 h 944"/>
                  <a:gd name="T34" fmla="*/ 1 w 970"/>
                  <a:gd name="T35" fmla="*/ 288 h 944"/>
                  <a:gd name="T36" fmla="*/ 967 w 970"/>
                  <a:gd name="T37" fmla="*/ 0 h 944"/>
                  <a:gd name="T38" fmla="*/ 968 w 970"/>
                  <a:gd name="T39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0" h="944">
                    <a:moveTo>
                      <a:pt x="963" y="7"/>
                    </a:moveTo>
                    <a:lnTo>
                      <a:pt x="8" y="293"/>
                    </a:lnTo>
                    <a:lnTo>
                      <a:pt x="675" y="937"/>
                    </a:lnTo>
                    <a:lnTo>
                      <a:pt x="963" y="7"/>
                    </a:lnTo>
                    <a:close/>
                    <a:moveTo>
                      <a:pt x="968" y="0"/>
                    </a:moveTo>
                    <a:lnTo>
                      <a:pt x="970" y="2"/>
                    </a:lnTo>
                    <a:lnTo>
                      <a:pt x="970" y="2"/>
                    </a:lnTo>
                    <a:lnTo>
                      <a:pt x="970" y="3"/>
                    </a:lnTo>
                    <a:lnTo>
                      <a:pt x="680" y="943"/>
                    </a:lnTo>
                    <a:lnTo>
                      <a:pt x="679" y="944"/>
                    </a:lnTo>
                    <a:lnTo>
                      <a:pt x="679" y="944"/>
                    </a:lnTo>
                    <a:lnTo>
                      <a:pt x="677" y="944"/>
                    </a:lnTo>
                    <a:lnTo>
                      <a:pt x="675" y="944"/>
                    </a:lnTo>
                    <a:lnTo>
                      <a:pt x="1" y="293"/>
                    </a:lnTo>
                    <a:lnTo>
                      <a:pt x="0" y="291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1" y="288"/>
                    </a:lnTo>
                    <a:lnTo>
                      <a:pt x="967" y="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60"/>
              <p:cNvSpPr>
                <a:spLocks noEditPoints="1"/>
              </p:cNvSpPr>
              <p:nvPr/>
            </p:nvSpPr>
            <p:spPr bwMode="auto">
              <a:xfrm>
                <a:off x="3792" y="2838"/>
                <a:ext cx="485" cy="182"/>
              </a:xfrm>
              <a:custGeom>
                <a:avLst/>
                <a:gdLst>
                  <a:gd name="T0" fmla="*/ 701 w 970"/>
                  <a:gd name="T1" fmla="*/ 7 h 365"/>
                  <a:gd name="T2" fmla="*/ 31 w 970"/>
                  <a:gd name="T3" fmla="*/ 351 h 365"/>
                  <a:gd name="T4" fmla="*/ 956 w 970"/>
                  <a:gd name="T5" fmla="*/ 75 h 365"/>
                  <a:gd name="T6" fmla="*/ 701 w 970"/>
                  <a:gd name="T7" fmla="*/ 7 h 365"/>
                  <a:gd name="T8" fmla="*/ 701 w 970"/>
                  <a:gd name="T9" fmla="*/ 0 h 365"/>
                  <a:gd name="T10" fmla="*/ 968 w 970"/>
                  <a:gd name="T11" fmla="*/ 72 h 365"/>
                  <a:gd name="T12" fmla="*/ 970 w 970"/>
                  <a:gd name="T13" fmla="*/ 74 h 365"/>
                  <a:gd name="T14" fmla="*/ 970 w 970"/>
                  <a:gd name="T15" fmla="*/ 75 h 365"/>
                  <a:gd name="T16" fmla="*/ 970 w 970"/>
                  <a:gd name="T17" fmla="*/ 77 h 365"/>
                  <a:gd name="T18" fmla="*/ 968 w 970"/>
                  <a:gd name="T19" fmla="*/ 77 h 365"/>
                  <a:gd name="T20" fmla="*/ 3 w 970"/>
                  <a:gd name="T21" fmla="*/ 365 h 365"/>
                  <a:gd name="T22" fmla="*/ 3 w 970"/>
                  <a:gd name="T23" fmla="*/ 365 h 365"/>
                  <a:gd name="T24" fmla="*/ 1 w 970"/>
                  <a:gd name="T25" fmla="*/ 365 h 365"/>
                  <a:gd name="T26" fmla="*/ 0 w 970"/>
                  <a:gd name="T27" fmla="*/ 363 h 365"/>
                  <a:gd name="T28" fmla="*/ 0 w 970"/>
                  <a:gd name="T29" fmla="*/ 362 h 365"/>
                  <a:gd name="T30" fmla="*/ 1 w 970"/>
                  <a:gd name="T31" fmla="*/ 360 h 365"/>
                  <a:gd name="T32" fmla="*/ 700 w 970"/>
                  <a:gd name="T33" fmla="*/ 2 h 365"/>
                  <a:gd name="T34" fmla="*/ 701 w 970"/>
                  <a:gd name="T3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0" h="365">
                    <a:moveTo>
                      <a:pt x="701" y="7"/>
                    </a:moveTo>
                    <a:lnTo>
                      <a:pt x="31" y="351"/>
                    </a:lnTo>
                    <a:lnTo>
                      <a:pt x="956" y="75"/>
                    </a:lnTo>
                    <a:lnTo>
                      <a:pt x="701" y="7"/>
                    </a:lnTo>
                    <a:close/>
                    <a:moveTo>
                      <a:pt x="701" y="0"/>
                    </a:moveTo>
                    <a:lnTo>
                      <a:pt x="968" y="72"/>
                    </a:lnTo>
                    <a:lnTo>
                      <a:pt x="970" y="74"/>
                    </a:lnTo>
                    <a:lnTo>
                      <a:pt x="970" y="75"/>
                    </a:lnTo>
                    <a:lnTo>
                      <a:pt x="970" y="77"/>
                    </a:lnTo>
                    <a:lnTo>
                      <a:pt x="968" y="77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" y="365"/>
                    </a:lnTo>
                    <a:lnTo>
                      <a:pt x="0" y="363"/>
                    </a:lnTo>
                    <a:lnTo>
                      <a:pt x="0" y="362"/>
                    </a:lnTo>
                    <a:lnTo>
                      <a:pt x="1" y="360"/>
                    </a:lnTo>
                    <a:lnTo>
                      <a:pt x="700" y="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61"/>
              <p:cNvSpPr>
                <a:spLocks noEditPoints="1"/>
              </p:cNvSpPr>
              <p:nvPr/>
            </p:nvSpPr>
            <p:spPr bwMode="auto">
              <a:xfrm>
                <a:off x="1710" y="2963"/>
                <a:ext cx="485" cy="237"/>
              </a:xfrm>
              <a:custGeom>
                <a:avLst/>
                <a:gdLst>
                  <a:gd name="T0" fmla="*/ 799 w 968"/>
                  <a:gd name="T1" fmla="*/ 5 h 473"/>
                  <a:gd name="T2" fmla="*/ 17 w 968"/>
                  <a:gd name="T3" fmla="*/ 464 h 473"/>
                  <a:gd name="T4" fmla="*/ 961 w 968"/>
                  <a:gd name="T5" fmla="*/ 293 h 473"/>
                  <a:gd name="T6" fmla="*/ 799 w 968"/>
                  <a:gd name="T7" fmla="*/ 5 h 473"/>
                  <a:gd name="T8" fmla="*/ 801 w 968"/>
                  <a:gd name="T9" fmla="*/ 0 h 473"/>
                  <a:gd name="T10" fmla="*/ 803 w 968"/>
                  <a:gd name="T11" fmla="*/ 0 h 473"/>
                  <a:gd name="T12" fmla="*/ 968 w 968"/>
                  <a:gd name="T13" fmla="*/ 295 h 473"/>
                  <a:gd name="T14" fmla="*/ 968 w 968"/>
                  <a:gd name="T15" fmla="*/ 296 h 473"/>
                  <a:gd name="T16" fmla="*/ 968 w 968"/>
                  <a:gd name="T17" fmla="*/ 296 h 473"/>
                  <a:gd name="T18" fmla="*/ 967 w 968"/>
                  <a:gd name="T19" fmla="*/ 298 h 473"/>
                  <a:gd name="T20" fmla="*/ 965 w 968"/>
                  <a:gd name="T21" fmla="*/ 298 h 473"/>
                  <a:gd name="T22" fmla="*/ 1 w 968"/>
                  <a:gd name="T23" fmla="*/ 473 h 473"/>
                  <a:gd name="T24" fmla="*/ 1 w 968"/>
                  <a:gd name="T25" fmla="*/ 473 h 473"/>
                  <a:gd name="T26" fmla="*/ 0 w 968"/>
                  <a:gd name="T27" fmla="*/ 471 h 473"/>
                  <a:gd name="T28" fmla="*/ 0 w 968"/>
                  <a:gd name="T29" fmla="*/ 471 h 473"/>
                  <a:gd name="T30" fmla="*/ 0 w 968"/>
                  <a:gd name="T31" fmla="*/ 469 h 473"/>
                  <a:gd name="T32" fmla="*/ 0 w 968"/>
                  <a:gd name="T33" fmla="*/ 467 h 473"/>
                  <a:gd name="T34" fmla="*/ 799 w 968"/>
                  <a:gd name="T35" fmla="*/ 0 h 473"/>
                  <a:gd name="T36" fmla="*/ 801 w 968"/>
                  <a:gd name="T3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8" h="473">
                    <a:moveTo>
                      <a:pt x="799" y="5"/>
                    </a:moveTo>
                    <a:lnTo>
                      <a:pt x="17" y="464"/>
                    </a:lnTo>
                    <a:lnTo>
                      <a:pt x="961" y="293"/>
                    </a:lnTo>
                    <a:lnTo>
                      <a:pt x="799" y="5"/>
                    </a:lnTo>
                    <a:close/>
                    <a:moveTo>
                      <a:pt x="801" y="0"/>
                    </a:moveTo>
                    <a:lnTo>
                      <a:pt x="803" y="0"/>
                    </a:lnTo>
                    <a:lnTo>
                      <a:pt x="968" y="295"/>
                    </a:lnTo>
                    <a:lnTo>
                      <a:pt x="968" y="296"/>
                    </a:lnTo>
                    <a:lnTo>
                      <a:pt x="968" y="296"/>
                    </a:lnTo>
                    <a:lnTo>
                      <a:pt x="967" y="298"/>
                    </a:lnTo>
                    <a:lnTo>
                      <a:pt x="965" y="298"/>
                    </a:lnTo>
                    <a:lnTo>
                      <a:pt x="1" y="473"/>
                    </a:lnTo>
                    <a:lnTo>
                      <a:pt x="1" y="473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0" y="469"/>
                    </a:lnTo>
                    <a:lnTo>
                      <a:pt x="0" y="467"/>
                    </a:lnTo>
                    <a:lnTo>
                      <a:pt x="799" y="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62"/>
              <p:cNvSpPr>
                <a:spLocks noEditPoints="1"/>
              </p:cNvSpPr>
              <p:nvPr/>
            </p:nvSpPr>
            <p:spPr bwMode="auto">
              <a:xfrm>
                <a:off x="2109" y="2914"/>
                <a:ext cx="250" cy="199"/>
              </a:xfrm>
              <a:custGeom>
                <a:avLst/>
                <a:gdLst>
                  <a:gd name="T0" fmla="*/ 489 w 500"/>
                  <a:gd name="T1" fmla="*/ 9 h 398"/>
                  <a:gd name="T2" fmla="*/ 7 w 500"/>
                  <a:gd name="T3" fmla="*/ 103 h 398"/>
                  <a:gd name="T4" fmla="*/ 168 w 500"/>
                  <a:gd name="T5" fmla="*/ 391 h 398"/>
                  <a:gd name="T6" fmla="*/ 489 w 500"/>
                  <a:gd name="T7" fmla="*/ 9 h 398"/>
                  <a:gd name="T8" fmla="*/ 496 w 500"/>
                  <a:gd name="T9" fmla="*/ 0 h 398"/>
                  <a:gd name="T10" fmla="*/ 498 w 500"/>
                  <a:gd name="T11" fmla="*/ 2 h 398"/>
                  <a:gd name="T12" fmla="*/ 498 w 500"/>
                  <a:gd name="T13" fmla="*/ 2 h 398"/>
                  <a:gd name="T14" fmla="*/ 500 w 500"/>
                  <a:gd name="T15" fmla="*/ 4 h 398"/>
                  <a:gd name="T16" fmla="*/ 498 w 500"/>
                  <a:gd name="T17" fmla="*/ 5 h 398"/>
                  <a:gd name="T18" fmla="*/ 170 w 500"/>
                  <a:gd name="T19" fmla="*/ 398 h 398"/>
                  <a:gd name="T20" fmla="*/ 168 w 500"/>
                  <a:gd name="T21" fmla="*/ 398 h 398"/>
                  <a:gd name="T22" fmla="*/ 168 w 500"/>
                  <a:gd name="T23" fmla="*/ 398 h 398"/>
                  <a:gd name="T24" fmla="*/ 166 w 500"/>
                  <a:gd name="T25" fmla="*/ 398 h 398"/>
                  <a:gd name="T26" fmla="*/ 166 w 500"/>
                  <a:gd name="T27" fmla="*/ 396 h 398"/>
                  <a:gd name="T28" fmla="*/ 0 w 500"/>
                  <a:gd name="T29" fmla="*/ 103 h 398"/>
                  <a:gd name="T30" fmla="*/ 0 w 500"/>
                  <a:gd name="T31" fmla="*/ 100 h 398"/>
                  <a:gd name="T32" fmla="*/ 2 w 500"/>
                  <a:gd name="T33" fmla="*/ 100 h 398"/>
                  <a:gd name="T34" fmla="*/ 2 w 500"/>
                  <a:gd name="T35" fmla="*/ 100 h 398"/>
                  <a:gd name="T36" fmla="*/ 496 w 500"/>
                  <a:gd name="T3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0" h="398">
                    <a:moveTo>
                      <a:pt x="489" y="9"/>
                    </a:moveTo>
                    <a:lnTo>
                      <a:pt x="7" y="103"/>
                    </a:lnTo>
                    <a:lnTo>
                      <a:pt x="168" y="391"/>
                    </a:lnTo>
                    <a:lnTo>
                      <a:pt x="489" y="9"/>
                    </a:lnTo>
                    <a:close/>
                    <a:moveTo>
                      <a:pt x="496" y="0"/>
                    </a:moveTo>
                    <a:lnTo>
                      <a:pt x="498" y="2"/>
                    </a:lnTo>
                    <a:lnTo>
                      <a:pt x="498" y="2"/>
                    </a:lnTo>
                    <a:lnTo>
                      <a:pt x="500" y="4"/>
                    </a:lnTo>
                    <a:lnTo>
                      <a:pt x="498" y="5"/>
                    </a:lnTo>
                    <a:lnTo>
                      <a:pt x="170" y="398"/>
                    </a:lnTo>
                    <a:lnTo>
                      <a:pt x="168" y="398"/>
                    </a:lnTo>
                    <a:lnTo>
                      <a:pt x="168" y="398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3"/>
              <p:cNvSpPr>
                <a:spLocks/>
              </p:cNvSpPr>
              <p:nvPr/>
            </p:nvSpPr>
            <p:spPr bwMode="auto">
              <a:xfrm>
                <a:off x="2889" y="1822"/>
                <a:ext cx="81" cy="301"/>
              </a:xfrm>
              <a:custGeom>
                <a:avLst/>
                <a:gdLst>
                  <a:gd name="T0" fmla="*/ 159 w 160"/>
                  <a:gd name="T1" fmla="*/ 0 h 602"/>
                  <a:gd name="T2" fmla="*/ 160 w 160"/>
                  <a:gd name="T3" fmla="*/ 0 h 602"/>
                  <a:gd name="T4" fmla="*/ 160 w 160"/>
                  <a:gd name="T5" fmla="*/ 4 h 602"/>
                  <a:gd name="T6" fmla="*/ 5 w 160"/>
                  <a:gd name="T7" fmla="*/ 599 h 602"/>
                  <a:gd name="T8" fmla="*/ 3 w 160"/>
                  <a:gd name="T9" fmla="*/ 601 h 602"/>
                  <a:gd name="T10" fmla="*/ 2 w 160"/>
                  <a:gd name="T11" fmla="*/ 602 h 602"/>
                  <a:gd name="T12" fmla="*/ 2 w 160"/>
                  <a:gd name="T13" fmla="*/ 602 h 602"/>
                  <a:gd name="T14" fmla="*/ 0 w 160"/>
                  <a:gd name="T15" fmla="*/ 601 h 602"/>
                  <a:gd name="T16" fmla="*/ 0 w 160"/>
                  <a:gd name="T17" fmla="*/ 599 h 602"/>
                  <a:gd name="T18" fmla="*/ 155 w 160"/>
                  <a:gd name="T19" fmla="*/ 2 h 602"/>
                  <a:gd name="T20" fmla="*/ 155 w 160"/>
                  <a:gd name="T21" fmla="*/ 0 h 602"/>
                  <a:gd name="T22" fmla="*/ 159 w 160"/>
                  <a:gd name="T23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602">
                    <a:moveTo>
                      <a:pt x="159" y="0"/>
                    </a:moveTo>
                    <a:lnTo>
                      <a:pt x="160" y="0"/>
                    </a:lnTo>
                    <a:lnTo>
                      <a:pt x="160" y="4"/>
                    </a:lnTo>
                    <a:lnTo>
                      <a:pt x="5" y="599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64"/>
              <p:cNvSpPr>
                <a:spLocks noEditPoints="1"/>
              </p:cNvSpPr>
              <p:nvPr/>
            </p:nvSpPr>
            <p:spPr bwMode="auto">
              <a:xfrm>
                <a:off x="2889" y="1822"/>
                <a:ext cx="406" cy="301"/>
              </a:xfrm>
              <a:custGeom>
                <a:avLst/>
                <a:gdLst>
                  <a:gd name="T0" fmla="*/ 159 w 811"/>
                  <a:gd name="T1" fmla="*/ 5 h 602"/>
                  <a:gd name="T2" fmla="*/ 7 w 811"/>
                  <a:gd name="T3" fmla="*/ 594 h 602"/>
                  <a:gd name="T4" fmla="*/ 801 w 811"/>
                  <a:gd name="T5" fmla="*/ 199 h 602"/>
                  <a:gd name="T6" fmla="*/ 159 w 811"/>
                  <a:gd name="T7" fmla="*/ 5 h 602"/>
                  <a:gd name="T8" fmla="*/ 159 w 811"/>
                  <a:gd name="T9" fmla="*/ 0 h 602"/>
                  <a:gd name="T10" fmla="*/ 810 w 811"/>
                  <a:gd name="T11" fmla="*/ 196 h 602"/>
                  <a:gd name="T12" fmla="*/ 810 w 811"/>
                  <a:gd name="T13" fmla="*/ 197 h 602"/>
                  <a:gd name="T14" fmla="*/ 811 w 811"/>
                  <a:gd name="T15" fmla="*/ 197 h 602"/>
                  <a:gd name="T16" fmla="*/ 810 w 811"/>
                  <a:gd name="T17" fmla="*/ 199 h 602"/>
                  <a:gd name="T18" fmla="*/ 810 w 811"/>
                  <a:gd name="T19" fmla="*/ 201 h 602"/>
                  <a:gd name="T20" fmla="*/ 3 w 811"/>
                  <a:gd name="T21" fmla="*/ 601 h 602"/>
                  <a:gd name="T22" fmla="*/ 2 w 811"/>
                  <a:gd name="T23" fmla="*/ 602 h 602"/>
                  <a:gd name="T24" fmla="*/ 0 w 811"/>
                  <a:gd name="T25" fmla="*/ 601 h 602"/>
                  <a:gd name="T26" fmla="*/ 0 w 811"/>
                  <a:gd name="T27" fmla="*/ 601 h 602"/>
                  <a:gd name="T28" fmla="*/ 0 w 811"/>
                  <a:gd name="T29" fmla="*/ 599 h 602"/>
                  <a:gd name="T30" fmla="*/ 155 w 811"/>
                  <a:gd name="T31" fmla="*/ 2 h 602"/>
                  <a:gd name="T32" fmla="*/ 155 w 811"/>
                  <a:gd name="T33" fmla="*/ 0 h 602"/>
                  <a:gd name="T34" fmla="*/ 159 w 811"/>
                  <a:gd name="T3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02">
                    <a:moveTo>
                      <a:pt x="159" y="5"/>
                    </a:moveTo>
                    <a:lnTo>
                      <a:pt x="7" y="594"/>
                    </a:lnTo>
                    <a:lnTo>
                      <a:pt x="801" y="199"/>
                    </a:lnTo>
                    <a:lnTo>
                      <a:pt x="159" y="5"/>
                    </a:lnTo>
                    <a:close/>
                    <a:moveTo>
                      <a:pt x="159" y="0"/>
                    </a:moveTo>
                    <a:lnTo>
                      <a:pt x="810" y="196"/>
                    </a:lnTo>
                    <a:lnTo>
                      <a:pt x="810" y="197"/>
                    </a:lnTo>
                    <a:lnTo>
                      <a:pt x="811" y="197"/>
                    </a:lnTo>
                    <a:lnTo>
                      <a:pt x="810" y="199"/>
                    </a:lnTo>
                    <a:lnTo>
                      <a:pt x="810" y="201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65"/>
              <p:cNvSpPr>
                <a:spLocks noEditPoints="1"/>
              </p:cNvSpPr>
              <p:nvPr/>
            </p:nvSpPr>
            <p:spPr bwMode="auto">
              <a:xfrm>
                <a:off x="2889" y="2119"/>
                <a:ext cx="475" cy="383"/>
              </a:xfrm>
              <a:custGeom>
                <a:avLst/>
                <a:gdLst>
                  <a:gd name="T0" fmla="*/ 7 w 949"/>
                  <a:gd name="T1" fmla="*/ 11 h 765"/>
                  <a:gd name="T2" fmla="*/ 234 w 949"/>
                  <a:gd name="T3" fmla="*/ 758 h 765"/>
                  <a:gd name="T4" fmla="*/ 939 w 949"/>
                  <a:gd name="T5" fmla="*/ 676 h 765"/>
                  <a:gd name="T6" fmla="*/ 7 w 949"/>
                  <a:gd name="T7" fmla="*/ 11 h 765"/>
                  <a:gd name="T8" fmla="*/ 2 w 949"/>
                  <a:gd name="T9" fmla="*/ 0 h 765"/>
                  <a:gd name="T10" fmla="*/ 3 w 949"/>
                  <a:gd name="T11" fmla="*/ 2 h 765"/>
                  <a:gd name="T12" fmla="*/ 949 w 949"/>
                  <a:gd name="T13" fmla="*/ 676 h 765"/>
                  <a:gd name="T14" fmla="*/ 949 w 949"/>
                  <a:gd name="T15" fmla="*/ 678 h 765"/>
                  <a:gd name="T16" fmla="*/ 949 w 949"/>
                  <a:gd name="T17" fmla="*/ 680 h 765"/>
                  <a:gd name="T18" fmla="*/ 949 w 949"/>
                  <a:gd name="T19" fmla="*/ 681 h 765"/>
                  <a:gd name="T20" fmla="*/ 948 w 949"/>
                  <a:gd name="T21" fmla="*/ 681 h 765"/>
                  <a:gd name="T22" fmla="*/ 232 w 949"/>
                  <a:gd name="T23" fmla="*/ 765 h 765"/>
                  <a:gd name="T24" fmla="*/ 232 w 949"/>
                  <a:gd name="T25" fmla="*/ 765 h 765"/>
                  <a:gd name="T26" fmla="*/ 230 w 949"/>
                  <a:gd name="T27" fmla="*/ 763 h 765"/>
                  <a:gd name="T28" fmla="*/ 228 w 949"/>
                  <a:gd name="T29" fmla="*/ 763 h 765"/>
                  <a:gd name="T30" fmla="*/ 0 w 949"/>
                  <a:gd name="T31" fmla="*/ 6 h 765"/>
                  <a:gd name="T32" fmla="*/ 0 w 949"/>
                  <a:gd name="T33" fmla="*/ 4 h 765"/>
                  <a:gd name="T34" fmla="*/ 2 w 949"/>
                  <a:gd name="T35" fmla="*/ 2 h 765"/>
                  <a:gd name="T36" fmla="*/ 2 w 949"/>
                  <a:gd name="T37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9" h="765">
                    <a:moveTo>
                      <a:pt x="7" y="11"/>
                    </a:moveTo>
                    <a:lnTo>
                      <a:pt x="234" y="758"/>
                    </a:lnTo>
                    <a:lnTo>
                      <a:pt x="939" y="676"/>
                    </a:lnTo>
                    <a:lnTo>
                      <a:pt x="7" y="11"/>
                    </a:lnTo>
                    <a:close/>
                    <a:moveTo>
                      <a:pt x="2" y="0"/>
                    </a:moveTo>
                    <a:lnTo>
                      <a:pt x="3" y="2"/>
                    </a:lnTo>
                    <a:lnTo>
                      <a:pt x="949" y="676"/>
                    </a:lnTo>
                    <a:lnTo>
                      <a:pt x="949" y="678"/>
                    </a:lnTo>
                    <a:lnTo>
                      <a:pt x="949" y="680"/>
                    </a:lnTo>
                    <a:lnTo>
                      <a:pt x="949" y="681"/>
                    </a:lnTo>
                    <a:lnTo>
                      <a:pt x="948" y="681"/>
                    </a:lnTo>
                    <a:lnTo>
                      <a:pt x="232" y="765"/>
                    </a:lnTo>
                    <a:lnTo>
                      <a:pt x="232" y="765"/>
                    </a:lnTo>
                    <a:lnTo>
                      <a:pt x="230" y="763"/>
                    </a:lnTo>
                    <a:lnTo>
                      <a:pt x="228" y="763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66"/>
              <p:cNvSpPr>
                <a:spLocks noEditPoints="1"/>
              </p:cNvSpPr>
              <p:nvPr/>
            </p:nvSpPr>
            <p:spPr bwMode="auto">
              <a:xfrm>
                <a:off x="2889" y="1919"/>
                <a:ext cx="475" cy="541"/>
              </a:xfrm>
              <a:custGeom>
                <a:avLst/>
                <a:gdLst>
                  <a:gd name="T0" fmla="*/ 806 w 949"/>
                  <a:gd name="T1" fmla="*/ 7 h 1080"/>
                  <a:gd name="T2" fmla="*/ 9 w 949"/>
                  <a:gd name="T3" fmla="*/ 403 h 1080"/>
                  <a:gd name="T4" fmla="*/ 944 w 949"/>
                  <a:gd name="T5" fmla="*/ 1072 h 1080"/>
                  <a:gd name="T6" fmla="*/ 806 w 949"/>
                  <a:gd name="T7" fmla="*/ 7 h 1080"/>
                  <a:gd name="T8" fmla="*/ 808 w 949"/>
                  <a:gd name="T9" fmla="*/ 0 h 1080"/>
                  <a:gd name="T10" fmla="*/ 810 w 949"/>
                  <a:gd name="T11" fmla="*/ 0 h 1080"/>
                  <a:gd name="T12" fmla="*/ 810 w 949"/>
                  <a:gd name="T13" fmla="*/ 1 h 1080"/>
                  <a:gd name="T14" fmla="*/ 811 w 949"/>
                  <a:gd name="T15" fmla="*/ 1 h 1080"/>
                  <a:gd name="T16" fmla="*/ 949 w 949"/>
                  <a:gd name="T17" fmla="*/ 1077 h 1080"/>
                  <a:gd name="T18" fmla="*/ 949 w 949"/>
                  <a:gd name="T19" fmla="*/ 1079 h 1080"/>
                  <a:gd name="T20" fmla="*/ 949 w 949"/>
                  <a:gd name="T21" fmla="*/ 1080 h 1080"/>
                  <a:gd name="T22" fmla="*/ 948 w 949"/>
                  <a:gd name="T23" fmla="*/ 1080 h 1080"/>
                  <a:gd name="T24" fmla="*/ 946 w 949"/>
                  <a:gd name="T25" fmla="*/ 1080 h 1080"/>
                  <a:gd name="T26" fmla="*/ 2 w 949"/>
                  <a:gd name="T27" fmla="*/ 405 h 1080"/>
                  <a:gd name="T28" fmla="*/ 0 w 949"/>
                  <a:gd name="T29" fmla="*/ 405 h 1080"/>
                  <a:gd name="T30" fmla="*/ 0 w 949"/>
                  <a:gd name="T31" fmla="*/ 403 h 1080"/>
                  <a:gd name="T32" fmla="*/ 0 w 949"/>
                  <a:gd name="T33" fmla="*/ 401 h 1080"/>
                  <a:gd name="T34" fmla="*/ 2 w 949"/>
                  <a:gd name="T35" fmla="*/ 401 h 1080"/>
                  <a:gd name="T36" fmla="*/ 806 w 949"/>
                  <a:gd name="T37" fmla="*/ 0 h 1080"/>
                  <a:gd name="T38" fmla="*/ 808 w 949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9" h="1080">
                    <a:moveTo>
                      <a:pt x="806" y="7"/>
                    </a:moveTo>
                    <a:lnTo>
                      <a:pt x="9" y="403"/>
                    </a:lnTo>
                    <a:lnTo>
                      <a:pt x="944" y="1072"/>
                    </a:lnTo>
                    <a:lnTo>
                      <a:pt x="806" y="7"/>
                    </a:lnTo>
                    <a:close/>
                    <a:moveTo>
                      <a:pt x="808" y="0"/>
                    </a:moveTo>
                    <a:lnTo>
                      <a:pt x="810" y="0"/>
                    </a:lnTo>
                    <a:lnTo>
                      <a:pt x="810" y="1"/>
                    </a:lnTo>
                    <a:lnTo>
                      <a:pt x="811" y="1"/>
                    </a:lnTo>
                    <a:lnTo>
                      <a:pt x="949" y="1077"/>
                    </a:lnTo>
                    <a:lnTo>
                      <a:pt x="949" y="1079"/>
                    </a:lnTo>
                    <a:lnTo>
                      <a:pt x="949" y="1080"/>
                    </a:lnTo>
                    <a:lnTo>
                      <a:pt x="948" y="1080"/>
                    </a:lnTo>
                    <a:lnTo>
                      <a:pt x="946" y="1080"/>
                    </a:lnTo>
                    <a:lnTo>
                      <a:pt x="2" y="405"/>
                    </a:lnTo>
                    <a:lnTo>
                      <a:pt x="0" y="405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2" y="401"/>
                    </a:lnTo>
                    <a:lnTo>
                      <a:pt x="806" y="0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67"/>
              <p:cNvSpPr>
                <a:spLocks noEditPoints="1"/>
              </p:cNvSpPr>
              <p:nvPr/>
            </p:nvSpPr>
            <p:spPr bwMode="auto">
              <a:xfrm>
                <a:off x="2758" y="2499"/>
                <a:ext cx="263" cy="268"/>
              </a:xfrm>
              <a:custGeom>
                <a:avLst/>
                <a:gdLst>
                  <a:gd name="T0" fmla="*/ 492 w 525"/>
                  <a:gd name="T1" fmla="*/ 7 h 536"/>
                  <a:gd name="T2" fmla="*/ 26 w 525"/>
                  <a:gd name="T3" fmla="*/ 511 h 536"/>
                  <a:gd name="T4" fmla="*/ 520 w 525"/>
                  <a:gd name="T5" fmla="*/ 140 h 536"/>
                  <a:gd name="T6" fmla="*/ 492 w 525"/>
                  <a:gd name="T7" fmla="*/ 7 h 536"/>
                  <a:gd name="T8" fmla="*/ 494 w 525"/>
                  <a:gd name="T9" fmla="*/ 0 h 536"/>
                  <a:gd name="T10" fmla="*/ 496 w 525"/>
                  <a:gd name="T11" fmla="*/ 0 h 536"/>
                  <a:gd name="T12" fmla="*/ 497 w 525"/>
                  <a:gd name="T13" fmla="*/ 2 h 536"/>
                  <a:gd name="T14" fmla="*/ 525 w 525"/>
                  <a:gd name="T15" fmla="*/ 141 h 536"/>
                  <a:gd name="T16" fmla="*/ 525 w 525"/>
                  <a:gd name="T17" fmla="*/ 143 h 536"/>
                  <a:gd name="T18" fmla="*/ 524 w 525"/>
                  <a:gd name="T19" fmla="*/ 143 h 536"/>
                  <a:gd name="T20" fmla="*/ 3 w 525"/>
                  <a:gd name="T21" fmla="*/ 534 h 536"/>
                  <a:gd name="T22" fmla="*/ 2 w 525"/>
                  <a:gd name="T23" fmla="*/ 536 h 536"/>
                  <a:gd name="T24" fmla="*/ 0 w 525"/>
                  <a:gd name="T25" fmla="*/ 534 h 536"/>
                  <a:gd name="T26" fmla="*/ 0 w 525"/>
                  <a:gd name="T27" fmla="*/ 532 h 536"/>
                  <a:gd name="T28" fmla="*/ 0 w 525"/>
                  <a:gd name="T29" fmla="*/ 531 h 536"/>
                  <a:gd name="T30" fmla="*/ 492 w 525"/>
                  <a:gd name="T31" fmla="*/ 0 h 536"/>
                  <a:gd name="T32" fmla="*/ 494 w 525"/>
                  <a:gd name="T33" fmla="*/ 0 h 536"/>
                  <a:gd name="T34" fmla="*/ 494 w 525"/>
                  <a:gd name="T3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5" h="536">
                    <a:moveTo>
                      <a:pt x="492" y="7"/>
                    </a:moveTo>
                    <a:lnTo>
                      <a:pt x="26" y="511"/>
                    </a:lnTo>
                    <a:lnTo>
                      <a:pt x="520" y="140"/>
                    </a:lnTo>
                    <a:lnTo>
                      <a:pt x="492" y="7"/>
                    </a:lnTo>
                    <a:close/>
                    <a:moveTo>
                      <a:pt x="494" y="0"/>
                    </a:moveTo>
                    <a:lnTo>
                      <a:pt x="496" y="0"/>
                    </a:lnTo>
                    <a:lnTo>
                      <a:pt x="497" y="2"/>
                    </a:lnTo>
                    <a:lnTo>
                      <a:pt x="525" y="141"/>
                    </a:lnTo>
                    <a:lnTo>
                      <a:pt x="525" y="143"/>
                    </a:lnTo>
                    <a:lnTo>
                      <a:pt x="524" y="143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4"/>
                    </a:lnTo>
                    <a:lnTo>
                      <a:pt x="0" y="532"/>
                    </a:lnTo>
                    <a:lnTo>
                      <a:pt x="0" y="531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68"/>
              <p:cNvSpPr>
                <a:spLocks noEditPoints="1"/>
              </p:cNvSpPr>
              <p:nvPr/>
            </p:nvSpPr>
            <p:spPr bwMode="auto">
              <a:xfrm>
                <a:off x="2758" y="2569"/>
                <a:ext cx="427" cy="198"/>
              </a:xfrm>
              <a:custGeom>
                <a:avLst/>
                <a:gdLst>
                  <a:gd name="T0" fmla="*/ 524 w 854"/>
                  <a:gd name="T1" fmla="*/ 5 h 396"/>
                  <a:gd name="T2" fmla="*/ 14 w 854"/>
                  <a:gd name="T3" fmla="*/ 387 h 396"/>
                  <a:gd name="T4" fmla="*/ 845 w 854"/>
                  <a:gd name="T5" fmla="*/ 247 h 396"/>
                  <a:gd name="T6" fmla="*/ 524 w 854"/>
                  <a:gd name="T7" fmla="*/ 5 h 396"/>
                  <a:gd name="T8" fmla="*/ 524 w 854"/>
                  <a:gd name="T9" fmla="*/ 0 h 396"/>
                  <a:gd name="T10" fmla="*/ 524 w 854"/>
                  <a:gd name="T11" fmla="*/ 0 h 396"/>
                  <a:gd name="T12" fmla="*/ 854 w 854"/>
                  <a:gd name="T13" fmla="*/ 247 h 396"/>
                  <a:gd name="T14" fmla="*/ 854 w 854"/>
                  <a:gd name="T15" fmla="*/ 247 h 396"/>
                  <a:gd name="T16" fmla="*/ 854 w 854"/>
                  <a:gd name="T17" fmla="*/ 249 h 396"/>
                  <a:gd name="T18" fmla="*/ 854 w 854"/>
                  <a:gd name="T19" fmla="*/ 251 h 396"/>
                  <a:gd name="T20" fmla="*/ 852 w 854"/>
                  <a:gd name="T21" fmla="*/ 251 h 396"/>
                  <a:gd name="T22" fmla="*/ 3 w 854"/>
                  <a:gd name="T23" fmla="*/ 396 h 396"/>
                  <a:gd name="T24" fmla="*/ 2 w 854"/>
                  <a:gd name="T25" fmla="*/ 396 h 396"/>
                  <a:gd name="T26" fmla="*/ 0 w 854"/>
                  <a:gd name="T27" fmla="*/ 394 h 396"/>
                  <a:gd name="T28" fmla="*/ 0 w 854"/>
                  <a:gd name="T29" fmla="*/ 394 h 396"/>
                  <a:gd name="T30" fmla="*/ 0 w 854"/>
                  <a:gd name="T31" fmla="*/ 392 h 396"/>
                  <a:gd name="T32" fmla="*/ 0 w 854"/>
                  <a:gd name="T33" fmla="*/ 391 h 396"/>
                  <a:gd name="T34" fmla="*/ 522 w 854"/>
                  <a:gd name="T35" fmla="*/ 0 h 396"/>
                  <a:gd name="T36" fmla="*/ 524 w 854"/>
                  <a:gd name="T3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4" h="396">
                    <a:moveTo>
                      <a:pt x="524" y="5"/>
                    </a:moveTo>
                    <a:lnTo>
                      <a:pt x="14" y="387"/>
                    </a:lnTo>
                    <a:lnTo>
                      <a:pt x="845" y="247"/>
                    </a:lnTo>
                    <a:lnTo>
                      <a:pt x="524" y="5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854" y="247"/>
                    </a:lnTo>
                    <a:lnTo>
                      <a:pt x="854" y="247"/>
                    </a:lnTo>
                    <a:lnTo>
                      <a:pt x="854" y="249"/>
                    </a:lnTo>
                    <a:lnTo>
                      <a:pt x="854" y="251"/>
                    </a:lnTo>
                    <a:lnTo>
                      <a:pt x="852" y="251"/>
                    </a:lnTo>
                    <a:lnTo>
                      <a:pt x="3" y="396"/>
                    </a:lnTo>
                    <a:lnTo>
                      <a:pt x="2" y="396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522" y="0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9"/>
              <p:cNvSpPr>
                <a:spLocks noEditPoints="1"/>
              </p:cNvSpPr>
              <p:nvPr/>
            </p:nvSpPr>
            <p:spPr bwMode="auto">
              <a:xfrm>
                <a:off x="2758" y="2692"/>
                <a:ext cx="427" cy="447"/>
              </a:xfrm>
              <a:custGeom>
                <a:avLst/>
                <a:gdLst>
                  <a:gd name="T0" fmla="*/ 848 w 854"/>
                  <a:gd name="T1" fmla="*/ 7 h 894"/>
                  <a:gd name="T2" fmla="*/ 9 w 854"/>
                  <a:gd name="T3" fmla="*/ 148 h 894"/>
                  <a:gd name="T4" fmla="*/ 799 w 854"/>
                  <a:gd name="T5" fmla="*/ 885 h 894"/>
                  <a:gd name="T6" fmla="*/ 848 w 854"/>
                  <a:gd name="T7" fmla="*/ 7 h 894"/>
                  <a:gd name="T8" fmla="*/ 850 w 854"/>
                  <a:gd name="T9" fmla="*/ 0 h 894"/>
                  <a:gd name="T10" fmla="*/ 854 w 854"/>
                  <a:gd name="T11" fmla="*/ 1 h 894"/>
                  <a:gd name="T12" fmla="*/ 854 w 854"/>
                  <a:gd name="T13" fmla="*/ 3 h 894"/>
                  <a:gd name="T14" fmla="*/ 805 w 854"/>
                  <a:gd name="T15" fmla="*/ 890 h 894"/>
                  <a:gd name="T16" fmla="*/ 805 w 854"/>
                  <a:gd name="T17" fmla="*/ 892 h 894"/>
                  <a:gd name="T18" fmla="*/ 803 w 854"/>
                  <a:gd name="T19" fmla="*/ 894 h 894"/>
                  <a:gd name="T20" fmla="*/ 803 w 854"/>
                  <a:gd name="T21" fmla="*/ 894 h 894"/>
                  <a:gd name="T22" fmla="*/ 799 w 854"/>
                  <a:gd name="T23" fmla="*/ 892 h 894"/>
                  <a:gd name="T24" fmla="*/ 0 w 854"/>
                  <a:gd name="T25" fmla="*/ 148 h 894"/>
                  <a:gd name="T26" fmla="*/ 0 w 854"/>
                  <a:gd name="T27" fmla="*/ 148 h 894"/>
                  <a:gd name="T28" fmla="*/ 0 w 854"/>
                  <a:gd name="T29" fmla="*/ 146 h 894"/>
                  <a:gd name="T30" fmla="*/ 0 w 854"/>
                  <a:gd name="T31" fmla="*/ 145 h 894"/>
                  <a:gd name="T32" fmla="*/ 2 w 854"/>
                  <a:gd name="T33" fmla="*/ 145 h 894"/>
                  <a:gd name="T34" fmla="*/ 850 w 854"/>
                  <a:gd name="T35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4" h="894">
                    <a:moveTo>
                      <a:pt x="848" y="7"/>
                    </a:moveTo>
                    <a:lnTo>
                      <a:pt x="9" y="148"/>
                    </a:lnTo>
                    <a:lnTo>
                      <a:pt x="799" y="885"/>
                    </a:lnTo>
                    <a:lnTo>
                      <a:pt x="848" y="7"/>
                    </a:lnTo>
                    <a:close/>
                    <a:moveTo>
                      <a:pt x="850" y="0"/>
                    </a:moveTo>
                    <a:lnTo>
                      <a:pt x="854" y="1"/>
                    </a:lnTo>
                    <a:lnTo>
                      <a:pt x="854" y="3"/>
                    </a:lnTo>
                    <a:lnTo>
                      <a:pt x="805" y="890"/>
                    </a:lnTo>
                    <a:lnTo>
                      <a:pt x="805" y="892"/>
                    </a:lnTo>
                    <a:lnTo>
                      <a:pt x="803" y="894"/>
                    </a:lnTo>
                    <a:lnTo>
                      <a:pt x="803" y="894"/>
                    </a:lnTo>
                    <a:lnTo>
                      <a:pt x="799" y="892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70"/>
              <p:cNvSpPr>
                <a:spLocks/>
              </p:cNvSpPr>
              <p:nvPr/>
            </p:nvSpPr>
            <p:spPr bwMode="auto">
              <a:xfrm>
                <a:off x="3957" y="2097"/>
                <a:ext cx="491" cy="602"/>
              </a:xfrm>
              <a:custGeom>
                <a:avLst/>
                <a:gdLst>
                  <a:gd name="T0" fmla="*/ 322 w 983"/>
                  <a:gd name="T1" fmla="*/ 0 h 1205"/>
                  <a:gd name="T2" fmla="*/ 983 w 983"/>
                  <a:gd name="T3" fmla="*/ 279 h 1205"/>
                  <a:gd name="T4" fmla="*/ 983 w 983"/>
                  <a:gd name="T5" fmla="*/ 286 h 1205"/>
                  <a:gd name="T6" fmla="*/ 322 w 983"/>
                  <a:gd name="T7" fmla="*/ 7 h 1205"/>
                  <a:gd name="T8" fmla="*/ 7 w 983"/>
                  <a:gd name="T9" fmla="*/ 1196 h 1205"/>
                  <a:gd name="T10" fmla="*/ 981 w 983"/>
                  <a:gd name="T11" fmla="*/ 583 h 1205"/>
                  <a:gd name="T12" fmla="*/ 981 w 983"/>
                  <a:gd name="T13" fmla="*/ 588 h 1205"/>
                  <a:gd name="T14" fmla="*/ 4 w 983"/>
                  <a:gd name="T15" fmla="*/ 1205 h 1205"/>
                  <a:gd name="T16" fmla="*/ 2 w 983"/>
                  <a:gd name="T17" fmla="*/ 1205 h 1205"/>
                  <a:gd name="T18" fmla="*/ 2 w 983"/>
                  <a:gd name="T19" fmla="*/ 1205 h 1205"/>
                  <a:gd name="T20" fmla="*/ 0 w 983"/>
                  <a:gd name="T21" fmla="*/ 1203 h 1205"/>
                  <a:gd name="T22" fmla="*/ 0 w 983"/>
                  <a:gd name="T23" fmla="*/ 1201 h 1205"/>
                  <a:gd name="T24" fmla="*/ 318 w 983"/>
                  <a:gd name="T25" fmla="*/ 2 h 1205"/>
                  <a:gd name="T26" fmla="*/ 318 w 983"/>
                  <a:gd name="T27" fmla="*/ 0 h 1205"/>
                  <a:gd name="T28" fmla="*/ 322 w 983"/>
                  <a:gd name="T29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205">
                    <a:moveTo>
                      <a:pt x="322" y="0"/>
                    </a:moveTo>
                    <a:lnTo>
                      <a:pt x="983" y="279"/>
                    </a:lnTo>
                    <a:lnTo>
                      <a:pt x="983" y="286"/>
                    </a:lnTo>
                    <a:lnTo>
                      <a:pt x="322" y="7"/>
                    </a:lnTo>
                    <a:lnTo>
                      <a:pt x="7" y="1196"/>
                    </a:lnTo>
                    <a:lnTo>
                      <a:pt x="981" y="583"/>
                    </a:lnTo>
                    <a:lnTo>
                      <a:pt x="981" y="588"/>
                    </a:lnTo>
                    <a:lnTo>
                      <a:pt x="4" y="1205"/>
                    </a:lnTo>
                    <a:lnTo>
                      <a:pt x="2" y="1205"/>
                    </a:lnTo>
                    <a:lnTo>
                      <a:pt x="2" y="1205"/>
                    </a:lnTo>
                    <a:lnTo>
                      <a:pt x="0" y="1203"/>
                    </a:lnTo>
                    <a:lnTo>
                      <a:pt x="0" y="1201"/>
                    </a:lnTo>
                    <a:lnTo>
                      <a:pt x="318" y="2"/>
                    </a:lnTo>
                    <a:lnTo>
                      <a:pt x="318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71"/>
              <p:cNvSpPr>
                <a:spLocks/>
              </p:cNvSpPr>
              <p:nvPr/>
            </p:nvSpPr>
            <p:spPr bwMode="auto">
              <a:xfrm>
                <a:off x="3957" y="2388"/>
                <a:ext cx="490" cy="311"/>
              </a:xfrm>
              <a:custGeom>
                <a:avLst/>
                <a:gdLst>
                  <a:gd name="T0" fmla="*/ 981 w 981"/>
                  <a:gd name="T1" fmla="*/ 0 h 622"/>
                  <a:gd name="T2" fmla="*/ 981 w 981"/>
                  <a:gd name="T3" fmla="*/ 5 h 622"/>
                  <a:gd name="T4" fmla="*/ 14 w 981"/>
                  <a:gd name="T5" fmla="*/ 615 h 622"/>
                  <a:gd name="T6" fmla="*/ 980 w 981"/>
                  <a:gd name="T7" fmla="*/ 512 h 622"/>
                  <a:gd name="T8" fmla="*/ 980 w 981"/>
                  <a:gd name="T9" fmla="*/ 517 h 622"/>
                  <a:gd name="T10" fmla="*/ 4 w 981"/>
                  <a:gd name="T11" fmla="*/ 622 h 622"/>
                  <a:gd name="T12" fmla="*/ 2 w 981"/>
                  <a:gd name="T13" fmla="*/ 622 h 622"/>
                  <a:gd name="T14" fmla="*/ 2 w 981"/>
                  <a:gd name="T15" fmla="*/ 622 h 622"/>
                  <a:gd name="T16" fmla="*/ 0 w 981"/>
                  <a:gd name="T17" fmla="*/ 620 h 622"/>
                  <a:gd name="T18" fmla="*/ 0 w 981"/>
                  <a:gd name="T19" fmla="*/ 618 h 622"/>
                  <a:gd name="T20" fmla="*/ 2 w 981"/>
                  <a:gd name="T21" fmla="*/ 616 h 622"/>
                  <a:gd name="T22" fmla="*/ 981 w 981"/>
                  <a:gd name="T2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1" h="622">
                    <a:moveTo>
                      <a:pt x="981" y="0"/>
                    </a:moveTo>
                    <a:lnTo>
                      <a:pt x="981" y="5"/>
                    </a:lnTo>
                    <a:lnTo>
                      <a:pt x="14" y="615"/>
                    </a:lnTo>
                    <a:lnTo>
                      <a:pt x="980" y="512"/>
                    </a:lnTo>
                    <a:lnTo>
                      <a:pt x="980" y="517"/>
                    </a:lnTo>
                    <a:lnTo>
                      <a:pt x="4" y="622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0" y="618"/>
                    </a:lnTo>
                    <a:lnTo>
                      <a:pt x="2" y="616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72"/>
              <p:cNvSpPr>
                <a:spLocks/>
              </p:cNvSpPr>
              <p:nvPr/>
            </p:nvSpPr>
            <p:spPr bwMode="auto">
              <a:xfrm>
                <a:off x="4116" y="2097"/>
                <a:ext cx="333" cy="143"/>
              </a:xfrm>
              <a:custGeom>
                <a:avLst/>
                <a:gdLst>
                  <a:gd name="T0" fmla="*/ 2 w 667"/>
                  <a:gd name="T1" fmla="*/ 0 h 286"/>
                  <a:gd name="T2" fmla="*/ 667 w 667"/>
                  <a:gd name="T3" fmla="*/ 38 h 286"/>
                  <a:gd name="T4" fmla="*/ 667 w 667"/>
                  <a:gd name="T5" fmla="*/ 45 h 286"/>
                  <a:gd name="T6" fmla="*/ 18 w 667"/>
                  <a:gd name="T7" fmla="*/ 7 h 286"/>
                  <a:gd name="T8" fmla="*/ 665 w 667"/>
                  <a:gd name="T9" fmla="*/ 279 h 286"/>
                  <a:gd name="T10" fmla="*/ 665 w 667"/>
                  <a:gd name="T11" fmla="*/ 286 h 286"/>
                  <a:gd name="T12" fmla="*/ 2 w 667"/>
                  <a:gd name="T13" fmla="*/ 5 h 286"/>
                  <a:gd name="T14" fmla="*/ 0 w 667"/>
                  <a:gd name="T15" fmla="*/ 4 h 286"/>
                  <a:gd name="T16" fmla="*/ 0 w 667"/>
                  <a:gd name="T17" fmla="*/ 2 h 286"/>
                  <a:gd name="T18" fmla="*/ 0 w 667"/>
                  <a:gd name="T19" fmla="*/ 0 h 286"/>
                  <a:gd name="T20" fmla="*/ 2 w 66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286">
                    <a:moveTo>
                      <a:pt x="2" y="0"/>
                    </a:moveTo>
                    <a:lnTo>
                      <a:pt x="667" y="38"/>
                    </a:lnTo>
                    <a:lnTo>
                      <a:pt x="667" y="45"/>
                    </a:lnTo>
                    <a:lnTo>
                      <a:pt x="18" y="7"/>
                    </a:lnTo>
                    <a:lnTo>
                      <a:pt x="665" y="279"/>
                    </a:lnTo>
                    <a:lnTo>
                      <a:pt x="665" y="28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73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200"/>
              </a:xfrm>
              <a:custGeom>
                <a:avLst/>
                <a:gdLst>
                  <a:gd name="T0" fmla="*/ 964 w 981"/>
                  <a:gd name="T1" fmla="*/ 6 h 400"/>
                  <a:gd name="T2" fmla="*/ 332 w 981"/>
                  <a:gd name="T3" fmla="*/ 9 h 400"/>
                  <a:gd name="T4" fmla="*/ 12 w 981"/>
                  <a:gd name="T5" fmla="*/ 391 h 400"/>
                  <a:gd name="T6" fmla="*/ 964 w 981"/>
                  <a:gd name="T7" fmla="*/ 6 h 400"/>
                  <a:gd name="T8" fmla="*/ 978 w 981"/>
                  <a:gd name="T9" fmla="*/ 0 h 400"/>
                  <a:gd name="T10" fmla="*/ 978 w 981"/>
                  <a:gd name="T11" fmla="*/ 0 h 400"/>
                  <a:gd name="T12" fmla="*/ 979 w 981"/>
                  <a:gd name="T13" fmla="*/ 0 h 400"/>
                  <a:gd name="T14" fmla="*/ 981 w 981"/>
                  <a:gd name="T15" fmla="*/ 2 h 400"/>
                  <a:gd name="T16" fmla="*/ 981 w 981"/>
                  <a:gd name="T17" fmla="*/ 6 h 400"/>
                  <a:gd name="T18" fmla="*/ 979 w 981"/>
                  <a:gd name="T19" fmla="*/ 6 h 400"/>
                  <a:gd name="T20" fmla="*/ 4 w 981"/>
                  <a:gd name="T21" fmla="*/ 400 h 400"/>
                  <a:gd name="T22" fmla="*/ 2 w 981"/>
                  <a:gd name="T23" fmla="*/ 400 h 400"/>
                  <a:gd name="T24" fmla="*/ 0 w 981"/>
                  <a:gd name="T25" fmla="*/ 400 h 400"/>
                  <a:gd name="T26" fmla="*/ 0 w 981"/>
                  <a:gd name="T27" fmla="*/ 400 h 400"/>
                  <a:gd name="T28" fmla="*/ 0 w 981"/>
                  <a:gd name="T29" fmla="*/ 398 h 400"/>
                  <a:gd name="T30" fmla="*/ 0 w 981"/>
                  <a:gd name="T31" fmla="*/ 397 h 400"/>
                  <a:gd name="T32" fmla="*/ 328 w 981"/>
                  <a:gd name="T33" fmla="*/ 4 h 400"/>
                  <a:gd name="T34" fmla="*/ 330 w 981"/>
                  <a:gd name="T35" fmla="*/ 2 h 400"/>
                  <a:gd name="T36" fmla="*/ 978 w 981"/>
                  <a:gd name="T37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1" h="400">
                    <a:moveTo>
                      <a:pt x="964" y="6"/>
                    </a:moveTo>
                    <a:lnTo>
                      <a:pt x="332" y="9"/>
                    </a:lnTo>
                    <a:lnTo>
                      <a:pt x="12" y="391"/>
                    </a:lnTo>
                    <a:lnTo>
                      <a:pt x="964" y="6"/>
                    </a:lnTo>
                    <a:close/>
                    <a:moveTo>
                      <a:pt x="978" y="0"/>
                    </a:moveTo>
                    <a:lnTo>
                      <a:pt x="978" y="0"/>
                    </a:lnTo>
                    <a:lnTo>
                      <a:pt x="979" y="0"/>
                    </a:lnTo>
                    <a:lnTo>
                      <a:pt x="981" y="2"/>
                    </a:lnTo>
                    <a:lnTo>
                      <a:pt x="981" y="6"/>
                    </a:lnTo>
                    <a:lnTo>
                      <a:pt x="979" y="6"/>
                    </a:lnTo>
                    <a:lnTo>
                      <a:pt x="4" y="400"/>
                    </a:lnTo>
                    <a:lnTo>
                      <a:pt x="2" y="400"/>
                    </a:lnTo>
                    <a:lnTo>
                      <a:pt x="0" y="400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328" y="4"/>
                    </a:lnTo>
                    <a:lnTo>
                      <a:pt x="330" y="2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74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520"/>
              </a:xfrm>
              <a:custGeom>
                <a:avLst/>
                <a:gdLst>
                  <a:gd name="T0" fmla="*/ 974 w 981"/>
                  <a:gd name="T1" fmla="*/ 7 h 1041"/>
                  <a:gd name="T2" fmla="*/ 7 w 981"/>
                  <a:gd name="T3" fmla="*/ 398 h 1041"/>
                  <a:gd name="T4" fmla="*/ 789 w 981"/>
                  <a:gd name="T5" fmla="*/ 1034 h 1041"/>
                  <a:gd name="T6" fmla="*/ 974 w 981"/>
                  <a:gd name="T7" fmla="*/ 7 h 1041"/>
                  <a:gd name="T8" fmla="*/ 979 w 981"/>
                  <a:gd name="T9" fmla="*/ 0 h 1041"/>
                  <a:gd name="T10" fmla="*/ 979 w 981"/>
                  <a:gd name="T11" fmla="*/ 0 h 1041"/>
                  <a:gd name="T12" fmla="*/ 981 w 981"/>
                  <a:gd name="T13" fmla="*/ 2 h 1041"/>
                  <a:gd name="T14" fmla="*/ 981 w 981"/>
                  <a:gd name="T15" fmla="*/ 4 h 1041"/>
                  <a:gd name="T16" fmla="*/ 794 w 981"/>
                  <a:gd name="T17" fmla="*/ 1039 h 1041"/>
                  <a:gd name="T18" fmla="*/ 794 w 981"/>
                  <a:gd name="T19" fmla="*/ 1041 h 1041"/>
                  <a:gd name="T20" fmla="*/ 793 w 981"/>
                  <a:gd name="T21" fmla="*/ 1041 h 1041"/>
                  <a:gd name="T22" fmla="*/ 791 w 981"/>
                  <a:gd name="T23" fmla="*/ 1041 h 1041"/>
                  <a:gd name="T24" fmla="*/ 789 w 981"/>
                  <a:gd name="T25" fmla="*/ 1041 h 1041"/>
                  <a:gd name="T26" fmla="*/ 0 w 981"/>
                  <a:gd name="T27" fmla="*/ 400 h 1041"/>
                  <a:gd name="T28" fmla="*/ 0 w 981"/>
                  <a:gd name="T29" fmla="*/ 398 h 1041"/>
                  <a:gd name="T30" fmla="*/ 0 w 981"/>
                  <a:gd name="T31" fmla="*/ 397 h 1041"/>
                  <a:gd name="T32" fmla="*/ 0 w 981"/>
                  <a:gd name="T33" fmla="*/ 397 h 1041"/>
                  <a:gd name="T34" fmla="*/ 2 w 981"/>
                  <a:gd name="T35" fmla="*/ 395 h 1041"/>
                  <a:gd name="T36" fmla="*/ 978 w 981"/>
                  <a:gd name="T37" fmla="*/ 0 h 1041"/>
                  <a:gd name="T38" fmla="*/ 979 w 981"/>
                  <a:gd name="T3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1041">
                    <a:moveTo>
                      <a:pt x="974" y="7"/>
                    </a:moveTo>
                    <a:lnTo>
                      <a:pt x="7" y="398"/>
                    </a:lnTo>
                    <a:lnTo>
                      <a:pt x="789" y="1034"/>
                    </a:lnTo>
                    <a:lnTo>
                      <a:pt x="974" y="7"/>
                    </a:lnTo>
                    <a:close/>
                    <a:moveTo>
                      <a:pt x="979" y="0"/>
                    </a:moveTo>
                    <a:lnTo>
                      <a:pt x="979" y="0"/>
                    </a:lnTo>
                    <a:lnTo>
                      <a:pt x="981" y="2"/>
                    </a:lnTo>
                    <a:lnTo>
                      <a:pt x="981" y="4"/>
                    </a:lnTo>
                    <a:lnTo>
                      <a:pt x="794" y="1039"/>
                    </a:lnTo>
                    <a:lnTo>
                      <a:pt x="794" y="1041"/>
                    </a:lnTo>
                    <a:lnTo>
                      <a:pt x="793" y="1041"/>
                    </a:lnTo>
                    <a:lnTo>
                      <a:pt x="791" y="1041"/>
                    </a:lnTo>
                    <a:lnTo>
                      <a:pt x="789" y="1041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0" y="397"/>
                    </a:lnTo>
                    <a:lnTo>
                      <a:pt x="2" y="395"/>
                    </a:lnTo>
                    <a:lnTo>
                      <a:pt x="978" y="0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75"/>
              <p:cNvSpPr>
                <a:spLocks noEditPoints="1"/>
              </p:cNvSpPr>
              <p:nvPr/>
            </p:nvSpPr>
            <p:spPr bwMode="auto">
              <a:xfrm>
                <a:off x="2355" y="2764"/>
                <a:ext cx="406" cy="153"/>
              </a:xfrm>
              <a:custGeom>
                <a:avLst/>
                <a:gdLst>
                  <a:gd name="T0" fmla="*/ 802 w 811"/>
                  <a:gd name="T1" fmla="*/ 7 h 305"/>
                  <a:gd name="T2" fmla="*/ 19 w 811"/>
                  <a:gd name="T3" fmla="*/ 298 h 305"/>
                  <a:gd name="T4" fmla="*/ 649 w 811"/>
                  <a:gd name="T5" fmla="*/ 296 h 305"/>
                  <a:gd name="T6" fmla="*/ 802 w 811"/>
                  <a:gd name="T7" fmla="*/ 7 h 305"/>
                  <a:gd name="T8" fmla="*/ 809 w 811"/>
                  <a:gd name="T9" fmla="*/ 0 h 305"/>
                  <a:gd name="T10" fmla="*/ 811 w 811"/>
                  <a:gd name="T11" fmla="*/ 0 h 305"/>
                  <a:gd name="T12" fmla="*/ 811 w 811"/>
                  <a:gd name="T13" fmla="*/ 1 h 305"/>
                  <a:gd name="T14" fmla="*/ 811 w 811"/>
                  <a:gd name="T15" fmla="*/ 3 h 305"/>
                  <a:gd name="T16" fmla="*/ 654 w 811"/>
                  <a:gd name="T17" fmla="*/ 300 h 305"/>
                  <a:gd name="T18" fmla="*/ 652 w 811"/>
                  <a:gd name="T19" fmla="*/ 302 h 305"/>
                  <a:gd name="T20" fmla="*/ 651 w 811"/>
                  <a:gd name="T21" fmla="*/ 302 h 305"/>
                  <a:gd name="T22" fmla="*/ 3 w 811"/>
                  <a:gd name="T23" fmla="*/ 305 h 305"/>
                  <a:gd name="T24" fmla="*/ 3 w 811"/>
                  <a:gd name="T25" fmla="*/ 305 h 305"/>
                  <a:gd name="T26" fmla="*/ 1 w 811"/>
                  <a:gd name="T27" fmla="*/ 303 h 305"/>
                  <a:gd name="T28" fmla="*/ 0 w 811"/>
                  <a:gd name="T29" fmla="*/ 302 h 305"/>
                  <a:gd name="T30" fmla="*/ 1 w 811"/>
                  <a:gd name="T31" fmla="*/ 300 h 305"/>
                  <a:gd name="T32" fmla="*/ 1 w 811"/>
                  <a:gd name="T33" fmla="*/ 300 h 305"/>
                  <a:gd name="T34" fmla="*/ 808 w 811"/>
                  <a:gd name="T35" fmla="*/ 0 h 305"/>
                  <a:gd name="T36" fmla="*/ 809 w 811"/>
                  <a:gd name="T3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1" h="305">
                    <a:moveTo>
                      <a:pt x="802" y="7"/>
                    </a:moveTo>
                    <a:lnTo>
                      <a:pt x="19" y="298"/>
                    </a:lnTo>
                    <a:lnTo>
                      <a:pt x="649" y="296"/>
                    </a:lnTo>
                    <a:lnTo>
                      <a:pt x="802" y="7"/>
                    </a:lnTo>
                    <a:close/>
                    <a:moveTo>
                      <a:pt x="809" y="0"/>
                    </a:moveTo>
                    <a:lnTo>
                      <a:pt x="811" y="0"/>
                    </a:lnTo>
                    <a:lnTo>
                      <a:pt x="811" y="1"/>
                    </a:lnTo>
                    <a:lnTo>
                      <a:pt x="811" y="3"/>
                    </a:lnTo>
                    <a:lnTo>
                      <a:pt x="654" y="300"/>
                    </a:lnTo>
                    <a:lnTo>
                      <a:pt x="652" y="302"/>
                    </a:lnTo>
                    <a:lnTo>
                      <a:pt x="651" y="302"/>
                    </a:lnTo>
                    <a:lnTo>
                      <a:pt x="3" y="305"/>
                    </a:lnTo>
                    <a:lnTo>
                      <a:pt x="3" y="305"/>
                    </a:lnTo>
                    <a:lnTo>
                      <a:pt x="1" y="303"/>
                    </a:lnTo>
                    <a:lnTo>
                      <a:pt x="0" y="302"/>
                    </a:lnTo>
                    <a:lnTo>
                      <a:pt x="1" y="300"/>
                    </a:lnTo>
                    <a:lnTo>
                      <a:pt x="1" y="300"/>
                    </a:lnTo>
                    <a:lnTo>
                      <a:pt x="808" y="0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6"/>
              <p:cNvSpPr>
                <a:spLocks noEditPoints="1"/>
              </p:cNvSpPr>
              <p:nvPr/>
            </p:nvSpPr>
            <p:spPr bwMode="auto">
              <a:xfrm>
                <a:off x="2587" y="2913"/>
                <a:ext cx="574" cy="520"/>
              </a:xfrm>
              <a:custGeom>
                <a:avLst/>
                <a:gdLst>
                  <a:gd name="T0" fmla="*/ 192 w 1149"/>
                  <a:gd name="T1" fmla="*/ 7 h 1041"/>
                  <a:gd name="T2" fmla="*/ 7 w 1149"/>
                  <a:gd name="T3" fmla="*/ 1034 h 1041"/>
                  <a:gd name="T4" fmla="*/ 1140 w 1149"/>
                  <a:gd name="T5" fmla="*/ 449 h 1041"/>
                  <a:gd name="T6" fmla="*/ 192 w 1149"/>
                  <a:gd name="T7" fmla="*/ 7 h 1041"/>
                  <a:gd name="T8" fmla="*/ 190 w 1149"/>
                  <a:gd name="T9" fmla="*/ 0 h 1041"/>
                  <a:gd name="T10" fmla="*/ 1147 w 1149"/>
                  <a:gd name="T11" fmla="*/ 447 h 1041"/>
                  <a:gd name="T12" fmla="*/ 1149 w 1149"/>
                  <a:gd name="T13" fmla="*/ 447 h 1041"/>
                  <a:gd name="T14" fmla="*/ 1149 w 1149"/>
                  <a:gd name="T15" fmla="*/ 449 h 1041"/>
                  <a:gd name="T16" fmla="*/ 1149 w 1149"/>
                  <a:gd name="T17" fmla="*/ 451 h 1041"/>
                  <a:gd name="T18" fmla="*/ 1147 w 1149"/>
                  <a:gd name="T19" fmla="*/ 453 h 1041"/>
                  <a:gd name="T20" fmla="*/ 4 w 1149"/>
                  <a:gd name="T21" fmla="*/ 1041 h 1041"/>
                  <a:gd name="T22" fmla="*/ 2 w 1149"/>
                  <a:gd name="T23" fmla="*/ 1041 h 1041"/>
                  <a:gd name="T24" fmla="*/ 0 w 1149"/>
                  <a:gd name="T25" fmla="*/ 1041 h 1041"/>
                  <a:gd name="T26" fmla="*/ 0 w 1149"/>
                  <a:gd name="T27" fmla="*/ 1039 h 1041"/>
                  <a:gd name="T28" fmla="*/ 0 w 1149"/>
                  <a:gd name="T29" fmla="*/ 1037 h 1041"/>
                  <a:gd name="T30" fmla="*/ 187 w 1149"/>
                  <a:gd name="T31" fmla="*/ 2 h 1041"/>
                  <a:gd name="T32" fmla="*/ 189 w 1149"/>
                  <a:gd name="T33" fmla="*/ 0 h 1041"/>
                  <a:gd name="T34" fmla="*/ 190 w 1149"/>
                  <a:gd name="T35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9" h="1041">
                    <a:moveTo>
                      <a:pt x="192" y="7"/>
                    </a:moveTo>
                    <a:lnTo>
                      <a:pt x="7" y="1034"/>
                    </a:lnTo>
                    <a:lnTo>
                      <a:pt x="1140" y="449"/>
                    </a:lnTo>
                    <a:lnTo>
                      <a:pt x="192" y="7"/>
                    </a:lnTo>
                    <a:close/>
                    <a:moveTo>
                      <a:pt x="190" y="0"/>
                    </a:moveTo>
                    <a:lnTo>
                      <a:pt x="1147" y="447"/>
                    </a:lnTo>
                    <a:lnTo>
                      <a:pt x="1149" y="447"/>
                    </a:lnTo>
                    <a:lnTo>
                      <a:pt x="1149" y="449"/>
                    </a:lnTo>
                    <a:lnTo>
                      <a:pt x="1149" y="451"/>
                    </a:lnTo>
                    <a:lnTo>
                      <a:pt x="1147" y="453"/>
                    </a:lnTo>
                    <a:lnTo>
                      <a:pt x="4" y="1041"/>
                    </a:lnTo>
                    <a:lnTo>
                      <a:pt x="2" y="1041"/>
                    </a:lnTo>
                    <a:lnTo>
                      <a:pt x="0" y="1041"/>
                    </a:lnTo>
                    <a:lnTo>
                      <a:pt x="0" y="1039"/>
                    </a:lnTo>
                    <a:lnTo>
                      <a:pt x="0" y="1037"/>
                    </a:lnTo>
                    <a:lnTo>
                      <a:pt x="187" y="2"/>
                    </a:lnTo>
                    <a:lnTo>
                      <a:pt x="189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7"/>
              <p:cNvSpPr>
                <a:spLocks noEditPoints="1"/>
              </p:cNvSpPr>
              <p:nvPr/>
            </p:nvSpPr>
            <p:spPr bwMode="auto">
              <a:xfrm>
                <a:off x="2680" y="2764"/>
                <a:ext cx="481" cy="375"/>
              </a:xfrm>
              <a:custGeom>
                <a:avLst/>
                <a:gdLst>
                  <a:gd name="T0" fmla="*/ 160 w 962"/>
                  <a:gd name="T1" fmla="*/ 7 h 749"/>
                  <a:gd name="T2" fmla="*/ 7 w 962"/>
                  <a:gd name="T3" fmla="*/ 298 h 749"/>
                  <a:gd name="T4" fmla="*/ 944 w 962"/>
                  <a:gd name="T5" fmla="*/ 735 h 749"/>
                  <a:gd name="T6" fmla="*/ 160 w 962"/>
                  <a:gd name="T7" fmla="*/ 7 h 749"/>
                  <a:gd name="T8" fmla="*/ 159 w 962"/>
                  <a:gd name="T9" fmla="*/ 0 h 749"/>
                  <a:gd name="T10" fmla="*/ 160 w 962"/>
                  <a:gd name="T11" fmla="*/ 0 h 749"/>
                  <a:gd name="T12" fmla="*/ 962 w 962"/>
                  <a:gd name="T13" fmla="*/ 743 h 749"/>
                  <a:gd name="T14" fmla="*/ 962 w 962"/>
                  <a:gd name="T15" fmla="*/ 745 h 749"/>
                  <a:gd name="T16" fmla="*/ 962 w 962"/>
                  <a:gd name="T17" fmla="*/ 747 h 749"/>
                  <a:gd name="T18" fmla="*/ 960 w 962"/>
                  <a:gd name="T19" fmla="*/ 749 h 749"/>
                  <a:gd name="T20" fmla="*/ 960 w 962"/>
                  <a:gd name="T21" fmla="*/ 749 h 749"/>
                  <a:gd name="T22" fmla="*/ 958 w 962"/>
                  <a:gd name="T23" fmla="*/ 749 h 749"/>
                  <a:gd name="T24" fmla="*/ 2 w 962"/>
                  <a:gd name="T25" fmla="*/ 302 h 749"/>
                  <a:gd name="T26" fmla="*/ 0 w 962"/>
                  <a:gd name="T27" fmla="*/ 300 h 749"/>
                  <a:gd name="T28" fmla="*/ 0 w 962"/>
                  <a:gd name="T29" fmla="*/ 298 h 749"/>
                  <a:gd name="T30" fmla="*/ 157 w 962"/>
                  <a:gd name="T31" fmla="*/ 0 h 749"/>
                  <a:gd name="T32" fmla="*/ 157 w 962"/>
                  <a:gd name="T33" fmla="*/ 0 h 749"/>
                  <a:gd name="T34" fmla="*/ 159 w 962"/>
                  <a:gd name="T35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2" h="749">
                    <a:moveTo>
                      <a:pt x="160" y="7"/>
                    </a:moveTo>
                    <a:lnTo>
                      <a:pt x="7" y="298"/>
                    </a:lnTo>
                    <a:lnTo>
                      <a:pt x="944" y="735"/>
                    </a:lnTo>
                    <a:lnTo>
                      <a:pt x="160" y="7"/>
                    </a:lnTo>
                    <a:close/>
                    <a:moveTo>
                      <a:pt x="159" y="0"/>
                    </a:moveTo>
                    <a:lnTo>
                      <a:pt x="160" y="0"/>
                    </a:lnTo>
                    <a:lnTo>
                      <a:pt x="962" y="743"/>
                    </a:lnTo>
                    <a:lnTo>
                      <a:pt x="962" y="745"/>
                    </a:lnTo>
                    <a:lnTo>
                      <a:pt x="962" y="747"/>
                    </a:lnTo>
                    <a:lnTo>
                      <a:pt x="960" y="749"/>
                    </a:lnTo>
                    <a:lnTo>
                      <a:pt x="960" y="749"/>
                    </a:lnTo>
                    <a:lnTo>
                      <a:pt x="958" y="749"/>
                    </a:lnTo>
                    <a:lnTo>
                      <a:pt x="2" y="302"/>
                    </a:lnTo>
                    <a:lnTo>
                      <a:pt x="0" y="300"/>
                    </a:lnTo>
                    <a:lnTo>
                      <a:pt x="0" y="298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8"/>
              <p:cNvSpPr>
                <a:spLocks/>
              </p:cNvSpPr>
              <p:nvPr/>
            </p:nvSpPr>
            <p:spPr bwMode="auto">
              <a:xfrm>
                <a:off x="4274" y="2776"/>
                <a:ext cx="171" cy="164"/>
              </a:xfrm>
              <a:custGeom>
                <a:avLst/>
                <a:gdLst>
                  <a:gd name="T0" fmla="*/ 342 w 342"/>
                  <a:gd name="T1" fmla="*/ 0 h 328"/>
                  <a:gd name="T2" fmla="*/ 342 w 342"/>
                  <a:gd name="T3" fmla="*/ 7 h 328"/>
                  <a:gd name="T4" fmla="*/ 9 w 342"/>
                  <a:gd name="T5" fmla="*/ 198 h 328"/>
                  <a:gd name="T6" fmla="*/ 340 w 342"/>
                  <a:gd name="T7" fmla="*/ 321 h 328"/>
                  <a:gd name="T8" fmla="*/ 340 w 342"/>
                  <a:gd name="T9" fmla="*/ 328 h 328"/>
                  <a:gd name="T10" fmla="*/ 2 w 342"/>
                  <a:gd name="T11" fmla="*/ 201 h 328"/>
                  <a:gd name="T12" fmla="*/ 0 w 342"/>
                  <a:gd name="T13" fmla="*/ 201 h 328"/>
                  <a:gd name="T14" fmla="*/ 0 w 342"/>
                  <a:gd name="T15" fmla="*/ 199 h 328"/>
                  <a:gd name="T16" fmla="*/ 0 w 342"/>
                  <a:gd name="T17" fmla="*/ 198 h 328"/>
                  <a:gd name="T18" fmla="*/ 2 w 342"/>
                  <a:gd name="T19" fmla="*/ 196 h 328"/>
                  <a:gd name="T20" fmla="*/ 342 w 342"/>
                  <a:gd name="T2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328">
                    <a:moveTo>
                      <a:pt x="342" y="0"/>
                    </a:moveTo>
                    <a:lnTo>
                      <a:pt x="342" y="7"/>
                    </a:lnTo>
                    <a:lnTo>
                      <a:pt x="9" y="198"/>
                    </a:lnTo>
                    <a:lnTo>
                      <a:pt x="340" y="321"/>
                    </a:lnTo>
                    <a:lnTo>
                      <a:pt x="340" y="328"/>
                    </a:lnTo>
                    <a:lnTo>
                      <a:pt x="2" y="201"/>
                    </a:lnTo>
                    <a:lnTo>
                      <a:pt x="0" y="201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9"/>
              <p:cNvSpPr>
                <a:spLocks/>
              </p:cNvSpPr>
              <p:nvPr/>
            </p:nvSpPr>
            <p:spPr bwMode="auto">
              <a:xfrm>
                <a:off x="2967" y="1604"/>
                <a:ext cx="327" cy="220"/>
              </a:xfrm>
              <a:custGeom>
                <a:avLst/>
                <a:gdLst>
                  <a:gd name="T0" fmla="*/ 653 w 655"/>
                  <a:gd name="T1" fmla="*/ 0 h 440"/>
                  <a:gd name="T2" fmla="*/ 655 w 655"/>
                  <a:gd name="T3" fmla="*/ 0 h 440"/>
                  <a:gd name="T4" fmla="*/ 655 w 655"/>
                  <a:gd name="T5" fmla="*/ 2 h 440"/>
                  <a:gd name="T6" fmla="*/ 655 w 655"/>
                  <a:gd name="T7" fmla="*/ 4 h 440"/>
                  <a:gd name="T8" fmla="*/ 4 w 655"/>
                  <a:gd name="T9" fmla="*/ 440 h 440"/>
                  <a:gd name="T10" fmla="*/ 2 w 655"/>
                  <a:gd name="T11" fmla="*/ 440 h 440"/>
                  <a:gd name="T12" fmla="*/ 0 w 655"/>
                  <a:gd name="T13" fmla="*/ 440 h 440"/>
                  <a:gd name="T14" fmla="*/ 0 w 655"/>
                  <a:gd name="T15" fmla="*/ 439 h 440"/>
                  <a:gd name="T16" fmla="*/ 0 w 655"/>
                  <a:gd name="T17" fmla="*/ 437 h 440"/>
                  <a:gd name="T18" fmla="*/ 0 w 655"/>
                  <a:gd name="T19" fmla="*/ 435 h 440"/>
                  <a:gd name="T20" fmla="*/ 651 w 655"/>
                  <a:gd name="T21" fmla="*/ 0 h 440"/>
                  <a:gd name="T22" fmla="*/ 653 w 655"/>
                  <a:gd name="T23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440"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2"/>
                    </a:lnTo>
                    <a:lnTo>
                      <a:pt x="655" y="4"/>
                    </a:lnTo>
                    <a:lnTo>
                      <a:pt x="4" y="440"/>
                    </a:lnTo>
                    <a:lnTo>
                      <a:pt x="2" y="440"/>
                    </a:lnTo>
                    <a:lnTo>
                      <a:pt x="0" y="440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80"/>
              <p:cNvSpPr>
                <a:spLocks noEditPoints="1"/>
              </p:cNvSpPr>
              <p:nvPr/>
            </p:nvSpPr>
            <p:spPr bwMode="auto">
              <a:xfrm>
                <a:off x="2967" y="1604"/>
                <a:ext cx="328" cy="318"/>
              </a:xfrm>
              <a:custGeom>
                <a:avLst/>
                <a:gdLst>
                  <a:gd name="T0" fmla="*/ 649 w 656"/>
                  <a:gd name="T1" fmla="*/ 7 h 636"/>
                  <a:gd name="T2" fmla="*/ 9 w 656"/>
                  <a:gd name="T3" fmla="*/ 437 h 636"/>
                  <a:gd name="T4" fmla="*/ 649 w 656"/>
                  <a:gd name="T5" fmla="*/ 629 h 636"/>
                  <a:gd name="T6" fmla="*/ 649 w 656"/>
                  <a:gd name="T7" fmla="*/ 7 h 636"/>
                  <a:gd name="T8" fmla="*/ 653 w 656"/>
                  <a:gd name="T9" fmla="*/ 0 h 636"/>
                  <a:gd name="T10" fmla="*/ 655 w 656"/>
                  <a:gd name="T11" fmla="*/ 0 h 636"/>
                  <a:gd name="T12" fmla="*/ 655 w 656"/>
                  <a:gd name="T13" fmla="*/ 0 h 636"/>
                  <a:gd name="T14" fmla="*/ 655 w 656"/>
                  <a:gd name="T15" fmla="*/ 2 h 636"/>
                  <a:gd name="T16" fmla="*/ 656 w 656"/>
                  <a:gd name="T17" fmla="*/ 634 h 636"/>
                  <a:gd name="T18" fmla="*/ 656 w 656"/>
                  <a:gd name="T19" fmla="*/ 634 h 636"/>
                  <a:gd name="T20" fmla="*/ 655 w 656"/>
                  <a:gd name="T21" fmla="*/ 636 h 636"/>
                  <a:gd name="T22" fmla="*/ 653 w 656"/>
                  <a:gd name="T23" fmla="*/ 636 h 636"/>
                  <a:gd name="T24" fmla="*/ 653 w 656"/>
                  <a:gd name="T25" fmla="*/ 636 h 636"/>
                  <a:gd name="T26" fmla="*/ 2 w 656"/>
                  <a:gd name="T27" fmla="*/ 440 h 636"/>
                  <a:gd name="T28" fmla="*/ 0 w 656"/>
                  <a:gd name="T29" fmla="*/ 439 h 636"/>
                  <a:gd name="T30" fmla="*/ 0 w 656"/>
                  <a:gd name="T31" fmla="*/ 439 h 636"/>
                  <a:gd name="T32" fmla="*/ 0 w 656"/>
                  <a:gd name="T33" fmla="*/ 437 h 636"/>
                  <a:gd name="T34" fmla="*/ 0 w 656"/>
                  <a:gd name="T35" fmla="*/ 435 h 636"/>
                  <a:gd name="T36" fmla="*/ 651 w 656"/>
                  <a:gd name="T37" fmla="*/ 0 h 636"/>
                  <a:gd name="T38" fmla="*/ 653 w 656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6" h="636">
                    <a:moveTo>
                      <a:pt x="649" y="7"/>
                    </a:moveTo>
                    <a:lnTo>
                      <a:pt x="9" y="437"/>
                    </a:lnTo>
                    <a:lnTo>
                      <a:pt x="649" y="629"/>
                    </a:lnTo>
                    <a:lnTo>
                      <a:pt x="649" y="7"/>
                    </a:lnTo>
                    <a:close/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6" y="634"/>
                    </a:lnTo>
                    <a:lnTo>
                      <a:pt x="656" y="634"/>
                    </a:lnTo>
                    <a:lnTo>
                      <a:pt x="655" y="636"/>
                    </a:lnTo>
                    <a:lnTo>
                      <a:pt x="653" y="636"/>
                    </a:lnTo>
                    <a:lnTo>
                      <a:pt x="653" y="636"/>
                    </a:lnTo>
                    <a:lnTo>
                      <a:pt x="2" y="440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81"/>
              <p:cNvSpPr>
                <a:spLocks noEditPoints="1"/>
              </p:cNvSpPr>
              <p:nvPr/>
            </p:nvSpPr>
            <p:spPr bwMode="auto">
              <a:xfrm>
                <a:off x="3292" y="1604"/>
                <a:ext cx="326" cy="318"/>
              </a:xfrm>
              <a:custGeom>
                <a:avLst/>
                <a:gdLst>
                  <a:gd name="T0" fmla="*/ 6 w 653"/>
                  <a:gd name="T1" fmla="*/ 7 h 636"/>
                  <a:gd name="T2" fmla="*/ 7 w 653"/>
                  <a:gd name="T3" fmla="*/ 629 h 636"/>
                  <a:gd name="T4" fmla="*/ 643 w 653"/>
                  <a:gd name="T5" fmla="*/ 343 h 636"/>
                  <a:gd name="T6" fmla="*/ 6 w 653"/>
                  <a:gd name="T7" fmla="*/ 7 h 636"/>
                  <a:gd name="T8" fmla="*/ 4 w 653"/>
                  <a:gd name="T9" fmla="*/ 0 h 636"/>
                  <a:gd name="T10" fmla="*/ 6 w 653"/>
                  <a:gd name="T11" fmla="*/ 0 h 636"/>
                  <a:gd name="T12" fmla="*/ 652 w 653"/>
                  <a:gd name="T13" fmla="*/ 341 h 636"/>
                  <a:gd name="T14" fmla="*/ 652 w 653"/>
                  <a:gd name="T15" fmla="*/ 343 h 636"/>
                  <a:gd name="T16" fmla="*/ 653 w 653"/>
                  <a:gd name="T17" fmla="*/ 344 h 636"/>
                  <a:gd name="T18" fmla="*/ 652 w 653"/>
                  <a:gd name="T19" fmla="*/ 344 h 636"/>
                  <a:gd name="T20" fmla="*/ 652 w 653"/>
                  <a:gd name="T21" fmla="*/ 346 h 636"/>
                  <a:gd name="T22" fmla="*/ 6 w 653"/>
                  <a:gd name="T23" fmla="*/ 636 h 636"/>
                  <a:gd name="T24" fmla="*/ 4 w 653"/>
                  <a:gd name="T25" fmla="*/ 636 h 636"/>
                  <a:gd name="T26" fmla="*/ 2 w 653"/>
                  <a:gd name="T27" fmla="*/ 636 h 636"/>
                  <a:gd name="T28" fmla="*/ 2 w 653"/>
                  <a:gd name="T29" fmla="*/ 634 h 636"/>
                  <a:gd name="T30" fmla="*/ 0 w 653"/>
                  <a:gd name="T31" fmla="*/ 634 h 636"/>
                  <a:gd name="T32" fmla="*/ 0 w 653"/>
                  <a:gd name="T33" fmla="*/ 2 h 636"/>
                  <a:gd name="T34" fmla="*/ 0 w 653"/>
                  <a:gd name="T35" fmla="*/ 0 h 636"/>
                  <a:gd name="T36" fmla="*/ 2 w 653"/>
                  <a:gd name="T37" fmla="*/ 0 h 636"/>
                  <a:gd name="T38" fmla="*/ 4 w 653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3" h="636">
                    <a:moveTo>
                      <a:pt x="6" y="7"/>
                    </a:moveTo>
                    <a:lnTo>
                      <a:pt x="7" y="629"/>
                    </a:lnTo>
                    <a:lnTo>
                      <a:pt x="643" y="343"/>
                    </a:lnTo>
                    <a:lnTo>
                      <a:pt x="6" y="7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52" y="341"/>
                    </a:lnTo>
                    <a:lnTo>
                      <a:pt x="652" y="343"/>
                    </a:lnTo>
                    <a:lnTo>
                      <a:pt x="653" y="344"/>
                    </a:lnTo>
                    <a:lnTo>
                      <a:pt x="652" y="344"/>
                    </a:lnTo>
                    <a:lnTo>
                      <a:pt x="652" y="346"/>
                    </a:lnTo>
                    <a:lnTo>
                      <a:pt x="6" y="636"/>
                    </a:lnTo>
                    <a:lnTo>
                      <a:pt x="4" y="636"/>
                    </a:lnTo>
                    <a:lnTo>
                      <a:pt x="2" y="636"/>
                    </a:lnTo>
                    <a:lnTo>
                      <a:pt x="2" y="634"/>
                    </a:lnTo>
                    <a:lnTo>
                      <a:pt x="0" y="63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82"/>
              <p:cNvSpPr>
                <a:spLocks noEditPoints="1"/>
              </p:cNvSpPr>
              <p:nvPr/>
            </p:nvSpPr>
            <p:spPr bwMode="auto">
              <a:xfrm>
                <a:off x="3292" y="1135"/>
                <a:ext cx="326" cy="642"/>
              </a:xfrm>
              <a:custGeom>
                <a:avLst/>
                <a:gdLst>
                  <a:gd name="T0" fmla="*/ 341 w 653"/>
                  <a:gd name="T1" fmla="*/ 12 h 1285"/>
                  <a:gd name="T2" fmla="*/ 7 w 653"/>
                  <a:gd name="T3" fmla="*/ 939 h 1285"/>
                  <a:gd name="T4" fmla="*/ 646 w 653"/>
                  <a:gd name="T5" fmla="*/ 1276 h 1285"/>
                  <a:gd name="T6" fmla="*/ 341 w 653"/>
                  <a:gd name="T7" fmla="*/ 12 h 1285"/>
                  <a:gd name="T8" fmla="*/ 343 w 653"/>
                  <a:gd name="T9" fmla="*/ 0 h 1285"/>
                  <a:gd name="T10" fmla="*/ 344 w 653"/>
                  <a:gd name="T11" fmla="*/ 0 h 1285"/>
                  <a:gd name="T12" fmla="*/ 344 w 653"/>
                  <a:gd name="T13" fmla="*/ 2 h 1285"/>
                  <a:gd name="T14" fmla="*/ 653 w 653"/>
                  <a:gd name="T15" fmla="*/ 1282 h 1285"/>
                  <a:gd name="T16" fmla="*/ 653 w 653"/>
                  <a:gd name="T17" fmla="*/ 1283 h 1285"/>
                  <a:gd name="T18" fmla="*/ 652 w 653"/>
                  <a:gd name="T19" fmla="*/ 1285 h 1285"/>
                  <a:gd name="T20" fmla="*/ 650 w 653"/>
                  <a:gd name="T21" fmla="*/ 1285 h 1285"/>
                  <a:gd name="T22" fmla="*/ 648 w 653"/>
                  <a:gd name="T23" fmla="*/ 1285 h 1285"/>
                  <a:gd name="T24" fmla="*/ 2 w 653"/>
                  <a:gd name="T25" fmla="*/ 945 h 1285"/>
                  <a:gd name="T26" fmla="*/ 0 w 653"/>
                  <a:gd name="T27" fmla="*/ 943 h 1285"/>
                  <a:gd name="T28" fmla="*/ 0 w 653"/>
                  <a:gd name="T29" fmla="*/ 941 h 1285"/>
                  <a:gd name="T30" fmla="*/ 339 w 653"/>
                  <a:gd name="T31" fmla="*/ 2 h 1285"/>
                  <a:gd name="T32" fmla="*/ 341 w 653"/>
                  <a:gd name="T33" fmla="*/ 0 h 1285"/>
                  <a:gd name="T34" fmla="*/ 343 w 653"/>
                  <a:gd name="T35" fmla="*/ 0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285">
                    <a:moveTo>
                      <a:pt x="341" y="12"/>
                    </a:moveTo>
                    <a:lnTo>
                      <a:pt x="7" y="939"/>
                    </a:lnTo>
                    <a:lnTo>
                      <a:pt x="646" y="1276"/>
                    </a:lnTo>
                    <a:lnTo>
                      <a:pt x="341" y="12"/>
                    </a:lnTo>
                    <a:close/>
                    <a:moveTo>
                      <a:pt x="343" y="0"/>
                    </a:moveTo>
                    <a:lnTo>
                      <a:pt x="344" y="0"/>
                    </a:lnTo>
                    <a:lnTo>
                      <a:pt x="344" y="2"/>
                    </a:lnTo>
                    <a:lnTo>
                      <a:pt x="653" y="1282"/>
                    </a:lnTo>
                    <a:lnTo>
                      <a:pt x="653" y="1283"/>
                    </a:lnTo>
                    <a:lnTo>
                      <a:pt x="652" y="1285"/>
                    </a:lnTo>
                    <a:lnTo>
                      <a:pt x="650" y="1285"/>
                    </a:lnTo>
                    <a:lnTo>
                      <a:pt x="648" y="1285"/>
                    </a:lnTo>
                    <a:lnTo>
                      <a:pt x="2" y="945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339" y="2"/>
                    </a:lnTo>
                    <a:lnTo>
                      <a:pt x="341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83"/>
              <p:cNvSpPr>
                <a:spLocks/>
              </p:cNvSpPr>
              <p:nvPr/>
            </p:nvSpPr>
            <p:spPr bwMode="auto">
              <a:xfrm>
                <a:off x="4130" y="2873"/>
                <a:ext cx="314" cy="473"/>
              </a:xfrm>
              <a:custGeom>
                <a:avLst/>
                <a:gdLst>
                  <a:gd name="T0" fmla="*/ 292 w 628"/>
                  <a:gd name="T1" fmla="*/ 0 h 944"/>
                  <a:gd name="T2" fmla="*/ 293 w 628"/>
                  <a:gd name="T3" fmla="*/ 0 h 944"/>
                  <a:gd name="T4" fmla="*/ 295 w 628"/>
                  <a:gd name="T5" fmla="*/ 2 h 944"/>
                  <a:gd name="T6" fmla="*/ 628 w 628"/>
                  <a:gd name="T7" fmla="*/ 431 h 944"/>
                  <a:gd name="T8" fmla="*/ 628 w 628"/>
                  <a:gd name="T9" fmla="*/ 440 h 944"/>
                  <a:gd name="T10" fmla="*/ 293 w 628"/>
                  <a:gd name="T11" fmla="*/ 9 h 944"/>
                  <a:gd name="T12" fmla="*/ 7 w 628"/>
                  <a:gd name="T13" fmla="*/ 936 h 944"/>
                  <a:gd name="T14" fmla="*/ 628 w 628"/>
                  <a:gd name="T15" fmla="*/ 517 h 944"/>
                  <a:gd name="T16" fmla="*/ 628 w 628"/>
                  <a:gd name="T17" fmla="*/ 524 h 944"/>
                  <a:gd name="T18" fmla="*/ 4 w 628"/>
                  <a:gd name="T19" fmla="*/ 944 h 944"/>
                  <a:gd name="T20" fmla="*/ 2 w 628"/>
                  <a:gd name="T21" fmla="*/ 944 h 944"/>
                  <a:gd name="T22" fmla="*/ 0 w 628"/>
                  <a:gd name="T23" fmla="*/ 944 h 944"/>
                  <a:gd name="T24" fmla="*/ 0 w 628"/>
                  <a:gd name="T25" fmla="*/ 943 h 944"/>
                  <a:gd name="T26" fmla="*/ 0 w 628"/>
                  <a:gd name="T27" fmla="*/ 941 h 944"/>
                  <a:gd name="T28" fmla="*/ 290 w 628"/>
                  <a:gd name="T29" fmla="*/ 2 h 944"/>
                  <a:gd name="T30" fmla="*/ 290 w 628"/>
                  <a:gd name="T31" fmla="*/ 0 h 944"/>
                  <a:gd name="T32" fmla="*/ 292 w 628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944">
                    <a:moveTo>
                      <a:pt x="292" y="0"/>
                    </a:moveTo>
                    <a:lnTo>
                      <a:pt x="293" y="0"/>
                    </a:lnTo>
                    <a:lnTo>
                      <a:pt x="295" y="2"/>
                    </a:lnTo>
                    <a:lnTo>
                      <a:pt x="628" y="431"/>
                    </a:lnTo>
                    <a:lnTo>
                      <a:pt x="628" y="440"/>
                    </a:lnTo>
                    <a:lnTo>
                      <a:pt x="293" y="9"/>
                    </a:lnTo>
                    <a:lnTo>
                      <a:pt x="7" y="936"/>
                    </a:lnTo>
                    <a:lnTo>
                      <a:pt x="628" y="517"/>
                    </a:lnTo>
                    <a:lnTo>
                      <a:pt x="628" y="524"/>
                    </a:lnTo>
                    <a:lnTo>
                      <a:pt x="4" y="944"/>
                    </a:lnTo>
                    <a:lnTo>
                      <a:pt x="2" y="944"/>
                    </a:lnTo>
                    <a:lnTo>
                      <a:pt x="0" y="944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290" y="2"/>
                    </a:lnTo>
                    <a:lnTo>
                      <a:pt x="290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84"/>
              <p:cNvSpPr>
                <a:spLocks/>
              </p:cNvSpPr>
              <p:nvPr/>
            </p:nvSpPr>
            <p:spPr bwMode="auto">
              <a:xfrm>
                <a:off x="4130" y="3132"/>
                <a:ext cx="314" cy="291"/>
              </a:xfrm>
              <a:custGeom>
                <a:avLst/>
                <a:gdLst>
                  <a:gd name="T0" fmla="*/ 628 w 628"/>
                  <a:gd name="T1" fmla="*/ 0 h 583"/>
                  <a:gd name="T2" fmla="*/ 628 w 628"/>
                  <a:gd name="T3" fmla="*/ 7 h 583"/>
                  <a:gd name="T4" fmla="*/ 9 w 628"/>
                  <a:gd name="T5" fmla="*/ 424 h 583"/>
                  <a:gd name="T6" fmla="*/ 625 w 628"/>
                  <a:gd name="T7" fmla="*/ 577 h 583"/>
                  <a:gd name="T8" fmla="*/ 625 w 628"/>
                  <a:gd name="T9" fmla="*/ 583 h 583"/>
                  <a:gd name="T10" fmla="*/ 2 w 628"/>
                  <a:gd name="T11" fmla="*/ 427 h 583"/>
                  <a:gd name="T12" fmla="*/ 0 w 628"/>
                  <a:gd name="T13" fmla="*/ 427 h 583"/>
                  <a:gd name="T14" fmla="*/ 0 w 628"/>
                  <a:gd name="T15" fmla="*/ 426 h 583"/>
                  <a:gd name="T16" fmla="*/ 0 w 628"/>
                  <a:gd name="T17" fmla="*/ 424 h 583"/>
                  <a:gd name="T18" fmla="*/ 0 w 628"/>
                  <a:gd name="T19" fmla="*/ 422 h 583"/>
                  <a:gd name="T20" fmla="*/ 628 w 62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8" h="583">
                    <a:moveTo>
                      <a:pt x="628" y="0"/>
                    </a:moveTo>
                    <a:lnTo>
                      <a:pt x="628" y="7"/>
                    </a:lnTo>
                    <a:lnTo>
                      <a:pt x="9" y="424"/>
                    </a:lnTo>
                    <a:lnTo>
                      <a:pt x="625" y="577"/>
                    </a:lnTo>
                    <a:lnTo>
                      <a:pt x="625" y="583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6"/>
                    </a:lnTo>
                    <a:lnTo>
                      <a:pt x="0" y="424"/>
                    </a:lnTo>
                    <a:lnTo>
                      <a:pt x="0" y="42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85"/>
              <p:cNvSpPr>
                <a:spLocks/>
              </p:cNvSpPr>
              <p:nvPr/>
            </p:nvSpPr>
            <p:spPr bwMode="auto">
              <a:xfrm>
                <a:off x="4274" y="2873"/>
                <a:ext cx="171" cy="220"/>
              </a:xfrm>
              <a:custGeom>
                <a:avLst/>
                <a:gdLst>
                  <a:gd name="T0" fmla="*/ 2 w 340"/>
                  <a:gd name="T1" fmla="*/ 0 h 440"/>
                  <a:gd name="T2" fmla="*/ 3 w 340"/>
                  <a:gd name="T3" fmla="*/ 0 h 440"/>
                  <a:gd name="T4" fmla="*/ 340 w 340"/>
                  <a:gd name="T5" fmla="*/ 125 h 440"/>
                  <a:gd name="T6" fmla="*/ 340 w 340"/>
                  <a:gd name="T7" fmla="*/ 132 h 440"/>
                  <a:gd name="T8" fmla="*/ 10 w 340"/>
                  <a:gd name="T9" fmla="*/ 9 h 440"/>
                  <a:gd name="T10" fmla="*/ 338 w 340"/>
                  <a:gd name="T11" fmla="*/ 431 h 440"/>
                  <a:gd name="T12" fmla="*/ 338 w 340"/>
                  <a:gd name="T13" fmla="*/ 440 h 440"/>
                  <a:gd name="T14" fmla="*/ 0 w 340"/>
                  <a:gd name="T15" fmla="*/ 5 h 440"/>
                  <a:gd name="T16" fmla="*/ 0 w 340"/>
                  <a:gd name="T17" fmla="*/ 3 h 440"/>
                  <a:gd name="T18" fmla="*/ 0 w 340"/>
                  <a:gd name="T19" fmla="*/ 2 h 440"/>
                  <a:gd name="T20" fmla="*/ 2 w 340"/>
                  <a:gd name="T2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440">
                    <a:moveTo>
                      <a:pt x="2" y="0"/>
                    </a:moveTo>
                    <a:lnTo>
                      <a:pt x="3" y="0"/>
                    </a:lnTo>
                    <a:lnTo>
                      <a:pt x="340" y="125"/>
                    </a:lnTo>
                    <a:lnTo>
                      <a:pt x="340" y="132"/>
                    </a:lnTo>
                    <a:lnTo>
                      <a:pt x="10" y="9"/>
                    </a:lnTo>
                    <a:lnTo>
                      <a:pt x="338" y="431"/>
                    </a:lnTo>
                    <a:lnTo>
                      <a:pt x="338" y="44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86"/>
              <p:cNvSpPr>
                <a:spLocks/>
              </p:cNvSpPr>
              <p:nvPr/>
            </p:nvSpPr>
            <p:spPr bwMode="auto">
              <a:xfrm>
                <a:off x="4193" y="909"/>
                <a:ext cx="29" cy="29"/>
              </a:xfrm>
              <a:custGeom>
                <a:avLst/>
                <a:gdLst>
                  <a:gd name="T0" fmla="*/ 29 w 57"/>
                  <a:gd name="T1" fmla="*/ 0 h 59"/>
                  <a:gd name="T2" fmla="*/ 43 w 57"/>
                  <a:gd name="T3" fmla="*/ 3 h 59"/>
                  <a:gd name="T4" fmla="*/ 54 w 57"/>
                  <a:gd name="T5" fmla="*/ 14 h 59"/>
                  <a:gd name="T6" fmla="*/ 57 w 57"/>
                  <a:gd name="T7" fmla="*/ 30 h 59"/>
                  <a:gd name="T8" fmla="*/ 54 w 57"/>
                  <a:gd name="T9" fmla="*/ 44 h 59"/>
                  <a:gd name="T10" fmla="*/ 43 w 57"/>
                  <a:gd name="T11" fmla="*/ 54 h 59"/>
                  <a:gd name="T12" fmla="*/ 29 w 57"/>
                  <a:gd name="T13" fmla="*/ 59 h 59"/>
                  <a:gd name="T14" fmla="*/ 13 w 57"/>
                  <a:gd name="T15" fmla="*/ 54 h 59"/>
                  <a:gd name="T16" fmla="*/ 3 w 57"/>
                  <a:gd name="T17" fmla="*/ 44 h 59"/>
                  <a:gd name="T18" fmla="*/ 0 w 57"/>
                  <a:gd name="T19" fmla="*/ 30 h 59"/>
                  <a:gd name="T20" fmla="*/ 3 w 57"/>
                  <a:gd name="T21" fmla="*/ 14 h 59"/>
                  <a:gd name="T22" fmla="*/ 13 w 57"/>
                  <a:gd name="T23" fmla="*/ 3 h 59"/>
                  <a:gd name="T24" fmla="*/ 29 w 57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9">
                    <a:moveTo>
                      <a:pt x="29" y="0"/>
                    </a:moveTo>
                    <a:lnTo>
                      <a:pt x="43" y="3"/>
                    </a:lnTo>
                    <a:lnTo>
                      <a:pt x="54" y="14"/>
                    </a:lnTo>
                    <a:lnTo>
                      <a:pt x="57" y="30"/>
                    </a:lnTo>
                    <a:lnTo>
                      <a:pt x="54" y="44"/>
                    </a:lnTo>
                    <a:lnTo>
                      <a:pt x="43" y="54"/>
                    </a:lnTo>
                    <a:lnTo>
                      <a:pt x="29" y="59"/>
                    </a:lnTo>
                    <a:lnTo>
                      <a:pt x="13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3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87"/>
              <p:cNvSpPr>
                <a:spLocks noEditPoints="1"/>
              </p:cNvSpPr>
              <p:nvPr/>
            </p:nvSpPr>
            <p:spPr bwMode="auto">
              <a:xfrm>
                <a:off x="4187" y="902"/>
                <a:ext cx="41" cy="41"/>
              </a:xfrm>
              <a:custGeom>
                <a:avLst/>
                <a:gdLst>
                  <a:gd name="T0" fmla="*/ 42 w 82"/>
                  <a:gd name="T1" fmla="*/ 12 h 82"/>
                  <a:gd name="T2" fmla="*/ 26 w 82"/>
                  <a:gd name="T3" fmla="*/ 15 h 82"/>
                  <a:gd name="T4" fmla="*/ 16 w 82"/>
                  <a:gd name="T5" fmla="*/ 26 h 82"/>
                  <a:gd name="T6" fmla="*/ 13 w 82"/>
                  <a:gd name="T7" fmla="*/ 42 h 82"/>
                  <a:gd name="T8" fmla="*/ 16 w 82"/>
                  <a:gd name="T9" fmla="*/ 56 h 82"/>
                  <a:gd name="T10" fmla="*/ 26 w 82"/>
                  <a:gd name="T11" fmla="*/ 66 h 82"/>
                  <a:gd name="T12" fmla="*/ 42 w 82"/>
                  <a:gd name="T13" fmla="*/ 71 h 82"/>
                  <a:gd name="T14" fmla="*/ 56 w 82"/>
                  <a:gd name="T15" fmla="*/ 66 h 82"/>
                  <a:gd name="T16" fmla="*/ 67 w 82"/>
                  <a:gd name="T17" fmla="*/ 56 h 82"/>
                  <a:gd name="T18" fmla="*/ 70 w 82"/>
                  <a:gd name="T19" fmla="*/ 42 h 82"/>
                  <a:gd name="T20" fmla="*/ 67 w 82"/>
                  <a:gd name="T21" fmla="*/ 26 h 82"/>
                  <a:gd name="T22" fmla="*/ 56 w 82"/>
                  <a:gd name="T23" fmla="*/ 15 h 82"/>
                  <a:gd name="T24" fmla="*/ 42 w 82"/>
                  <a:gd name="T25" fmla="*/ 12 h 82"/>
                  <a:gd name="T26" fmla="*/ 42 w 82"/>
                  <a:gd name="T27" fmla="*/ 0 h 82"/>
                  <a:gd name="T28" fmla="*/ 58 w 82"/>
                  <a:gd name="T29" fmla="*/ 3 h 82"/>
                  <a:gd name="T30" fmla="*/ 70 w 82"/>
                  <a:gd name="T31" fmla="*/ 12 h 82"/>
                  <a:gd name="T32" fmla="*/ 79 w 82"/>
                  <a:gd name="T33" fmla="*/ 26 h 82"/>
                  <a:gd name="T34" fmla="*/ 82 w 82"/>
                  <a:gd name="T35" fmla="*/ 42 h 82"/>
                  <a:gd name="T36" fmla="*/ 79 w 82"/>
                  <a:gd name="T37" fmla="*/ 57 h 82"/>
                  <a:gd name="T38" fmla="*/ 70 w 82"/>
                  <a:gd name="T39" fmla="*/ 70 h 82"/>
                  <a:gd name="T40" fmla="*/ 58 w 82"/>
                  <a:gd name="T41" fmla="*/ 78 h 82"/>
                  <a:gd name="T42" fmla="*/ 42 w 82"/>
                  <a:gd name="T43" fmla="*/ 82 h 82"/>
                  <a:gd name="T44" fmla="*/ 25 w 82"/>
                  <a:gd name="T45" fmla="*/ 78 h 82"/>
                  <a:gd name="T46" fmla="*/ 13 w 82"/>
                  <a:gd name="T47" fmla="*/ 70 h 82"/>
                  <a:gd name="T48" fmla="*/ 4 w 82"/>
                  <a:gd name="T49" fmla="*/ 57 h 82"/>
                  <a:gd name="T50" fmla="*/ 0 w 82"/>
                  <a:gd name="T51" fmla="*/ 42 h 82"/>
                  <a:gd name="T52" fmla="*/ 4 w 82"/>
                  <a:gd name="T53" fmla="*/ 26 h 82"/>
                  <a:gd name="T54" fmla="*/ 13 w 82"/>
                  <a:gd name="T55" fmla="*/ 12 h 82"/>
                  <a:gd name="T56" fmla="*/ 26 w 82"/>
                  <a:gd name="T57" fmla="*/ 3 h 82"/>
                  <a:gd name="T58" fmla="*/ 42 w 82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82">
                    <a:moveTo>
                      <a:pt x="42" y="12"/>
                    </a:moveTo>
                    <a:lnTo>
                      <a:pt x="26" y="15"/>
                    </a:lnTo>
                    <a:lnTo>
                      <a:pt x="16" y="26"/>
                    </a:lnTo>
                    <a:lnTo>
                      <a:pt x="13" y="42"/>
                    </a:lnTo>
                    <a:lnTo>
                      <a:pt x="16" y="56"/>
                    </a:lnTo>
                    <a:lnTo>
                      <a:pt x="26" y="66"/>
                    </a:lnTo>
                    <a:lnTo>
                      <a:pt x="42" y="71"/>
                    </a:lnTo>
                    <a:lnTo>
                      <a:pt x="56" y="66"/>
                    </a:lnTo>
                    <a:lnTo>
                      <a:pt x="67" y="56"/>
                    </a:lnTo>
                    <a:lnTo>
                      <a:pt x="70" y="42"/>
                    </a:lnTo>
                    <a:lnTo>
                      <a:pt x="67" y="26"/>
                    </a:lnTo>
                    <a:lnTo>
                      <a:pt x="56" y="15"/>
                    </a:lnTo>
                    <a:lnTo>
                      <a:pt x="42" y="12"/>
                    </a:lnTo>
                    <a:close/>
                    <a:moveTo>
                      <a:pt x="42" y="0"/>
                    </a:moveTo>
                    <a:lnTo>
                      <a:pt x="58" y="3"/>
                    </a:lnTo>
                    <a:lnTo>
                      <a:pt x="70" y="12"/>
                    </a:lnTo>
                    <a:lnTo>
                      <a:pt x="79" y="26"/>
                    </a:lnTo>
                    <a:lnTo>
                      <a:pt x="82" y="42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58" y="78"/>
                    </a:lnTo>
                    <a:lnTo>
                      <a:pt x="42" y="82"/>
                    </a:lnTo>
                    <a:lnTo>
                      <a:pt x="25" y="78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88"/>
              <p:cNvSpPr>
                <a:spLocks/>
              </p:cNvSpPr>
              <p:nvPr/>
            </p:nvSpPr>
            <p:spPr bwMode="auto">
              <a:xfrm>
                <a:off x="1894" y="3306"/>
                <a:ext cx="18" cy="18"/>
              </a:xfrm>
              <a:custGeom>
                <a:avLst/>
                <a:gdLst>
                  <a:gd name="T0" fmla="*/ 17 w 35"/>
                  <a:gd name="T1" fmla="*/ 0 h 35"/>
                  <a:gd name="T2" fmla="*/ 23 w 35"/>
                  <a:gd name="T3" fmla="*/ 0 h 35"/>
                  <a:gd name="T4" fmla="*/ 28 w 35"/>
                  <a:gd name="T5" fmla="*/ 3 h 35"/>
                  <a:gd name="T6" fmla="*/ 31 w 35"/>
                  <a:gd name="T7" fmla="*/ 7 h 35"/>
                  <a:gd name="T8" fmla="*/ 35 w 35"/>
                  <a:gd name="T9" fmla="*/ 12 h 35"/>
                  <a:gd name="T10" fmla="*/ 35 w 35"/>
                  <a:gd name="T11" fmla="*/ 17 h 35"/>
                  <a:gd name="T12" fmla="*/ 35 w 35"/>
                  <a:gd name="T13" fmla="*/ 22 h 35"/>
                  <a:gd name="T14" fmla="*/ 31 w 35"/>
                  <a:gd name="T15" fmla="*/ 28 h 35"/>
                  <a:gd name="T16" fmla="*/ 28 w 35"/>
                  <a:gd name="T17" fmla="*/ 31 h 35"/>
                  <a:gd name="T18" fmla="*/ 23 w 35"/>
                  <a:gd name="T19" fmla="*/ 35 h 35"/>
                  <a:gd name="T20" fmla="*/ 17 w 35"/>
                  <a:gd name="T21" fmla="*/ 35 h 35"/>
                  <a:gd name="T22" fmla="*/ 12 w 35"/>
                  <a:gd name="T23" fmla="*/ 35 h 35"/>
                  <a:gd name="T24" fmla="*/ 7 w 35"/>
                  <a:gd name="T25" fmla="*/ 31 h 35"/>
                  <a:gd name="T26" fmla="*/ 3 w 35"/>
                  <a:gd name="T27" fmla="*/ 28 h 35"/>
                  <a:gd name="T28" fmla="*/ 0 w 35"/>
                  <a:gd name="T29" fmla="*/ 22 h 35"/>
                  <a:gd name="T30" fmla="*/ 0 w 35"/>
                  <a:gd name="T31" fmla="*/ 17 h 35"/>
                  <a:gd name="T32" fmla="*/ 0 w 35"/>
                  <a:gd name="T33" fmla="*/ 12 h 35"/>
                  <a:gd name="T34" fmla="*/ 3 w 35"/>
                  <a:gd name="T35" fmla="*/ 7 h 35"/>
                  <a:gd name="T36" fmla="*/ 7 w 35"/>
                  <a:gd name="T37" fmla="*/ 3 h 35"/>
                  <a:gd name="T38" fmla="*/ 12 w 35"/>
                  <a:gd name="T39" fmla="*/ 0 h 35"/>
                  <a:gd name="T40" fmla="*/ 17 w 35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7"/>
                    </a:lnTo>
                    <a:lnTo>
                      <a:pt x="35" y="12"/>
                    </a:lnTo>
                    <a:lnTo>
                      <a:pt x="35" y="17"/>
                    </a:lnTo>
                    <a:lnTo>
                      <a:pt x="35" y="22"/>
                    </a:lnTo>
                    <a:lnTo>
                      <a:pt x="31" y="28"/>
                    </a:lnTo>
                    <a:lnTo>
                      <a:pt x="28" y="31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89"/>
              <p:cNvSpPr>
                <a:spLocks noEditPoints="1"/>
              </p:cNvSpPr>
              <p:nvPr/>
            </p:nvSpPr>
            <p:spPr bwMode="auto">
              <a:xfrm>
                <a:off x="1888" y="3300"/>
                <a:ext cx="30" cy="30"/>
              </a:xfrm>
              <a:custGeom>
                <a:avLst/>
                <a:gdLst>
                  <a:gd name="T0" fmla="*/ 29 w 59"/>
                  <a:gd name="T1" fmla="*/ 13 h 60"/>
                  <a:gd name="T2" fmla="*/ 24 w 59"/>
                  <a:gd name="T3" fmla="*/ 13 h 60"/>
                  <a:gd name="T4" fmla="*/ 19 w 59"/>
                  <a:gd name="T5" fmla="*/ 16 h 60"/>
                  <a:gd name="T6" fmla="*/ 15 w 59"/>
                  <a:gd name="T7" fmla="*/ 20 h 60"/>
                  <a:gd name="T8" fmla="*/ 12 w 59"/>
                  <a:gd name="T9" fmla="*/ 25 h 60"/>
                  <a:gd name="T10" fmla="*/ 12 w 59"/>
                  <a:gd name="T11" fmla="*/ 30 h 60"/>
                  <a:gd name="T12" fmla="*/ 12 w 59"/>
                  <a:gd name="T13" fmla="*/ 35 h 60"/>
                  <a:gd name="T14" fmla="*/ 15 w 59"/>
                  <a:gd name="T15" fmla="*/ 41 h 60"/>
                  <a:gd name="T16" fmla="*/ 19 w 59"/>
                  <a:gd name="T17" fmla="*/ 44 h 60"/>
                  <a:gd name="T18" fmla="*/ 24 w 59"/>
                  <a:gd name="T19" fmla="*/ 48 h 60"/>
                  <a:gd name="T20" fmla="*/ 29 w 59"/>
                  <a:gd name="T21" fmla="*/ 48 h 60"/>
                  <a:gd name="T22" fmla="*/ 35 w 59"/>
                  <a:gd name="T23" fmla="*/ 48 h 60"/>
                  <a:gd name="T24" fmla="*/ 40 w 59"/>
                  <a:gd name="T25" fmla="*/ 44 h 60"/>
                  <a:gd name="T26" fmla="*/ 43 w 59"/>
                  <a:gd name="T27" fmla="*/ 41 h 60"/>
                  <a:gd name="T28" fmla="*/ 47 w 59"/>
                  <a:gd name="T29" fmla="*/ 35 h 60"/>
                  <a:gd name="T30" fmla="*/ 47 w 59"/>
                  <a:gd name="T31" fmla="*/ 30 h 60"/>
                  <a:gd name="T32" fmla="*/ 47 w 59"/>
                  <a:gd name="T33" fmla="*/ 25 h 60"/>
                  <a:gd name="T34" fmla="*/ 43 w 59"/>
                  <a:gd name="T35" fmla="*/ 20 h 60"/>
                  <a:gd name="T36" fmla="*/ 40 w 59"/>
                  <a:gd name="T37" fmla="*/ 16 h 60"/>
                  <a:gd name="T38" fmla="*/ 35 w 59"/>
                  <a:gd name="T39" fmla="*/ 13 h 60"/>
                  <a:gd name="T40" fmla="*/ 29 w 59"/>
                  <a:gd name="T41" fmla="*/ 13 h 60"/>
                  <a:gd name="T42" fmla="*/ 29 w 59"/>
                  <a:gd name="T43" fmla="*/ 0 h 60"/>
                  <a:gd name="T44" fmla="*/ 45 w 59"/>
                  <a:gd name="T45" fmla="*/ 4 h 60"/>
                  <a:gd name="T46" fmla="*/ 56 w 59"/>
                  <a:gd name="T47" fmla="*/ 16 h 60"/>
                  <a:gd name="T48" fmla="*/ 59 w 59"/>
                  <a:gd name="T49" fmla="*/ 30 h 60"/>
                  <a:gd name="T50" fmla="*/ 56 w 59"/>
                  <a:gd name="T51" fmla="*/ 46 h 60"/>
                  <a:gd name="T52" fmla="*/ 43 w 59"/>
                  <a:gd name="T53" fmla="*/ 56 h 60"/>
                  <a:gd name="T54" fmla="*/ 29 w 59"/>
                  <a:gd name="T55" fmla="*/ 60 h 60"/>
                  <a:gd name="T56" fmla="*/ 14 w 59"/>
                  <a:gd name="T57" fmla="*/ 55 h 60"/>
                  <a:gd name="T58" fmla="*/ 3 w 59"/>
                  <a:gd name="T59" fmla="*/ 44 h 60"/>
                  <a:gd name="T60" fmla="*/ 0 w 59"/>
                  <a:gd name="T61" fmla="*/ 30 h 60"/>
                  <a:gd name="T62" fmla="*/ 5 w 59"/>
                  <a:gd name="T63" fmla="*/ 14 h 60"/>
                  <a:gd name="T64" fmla="*/ 15 w 59"/>
                  <a:gd name="T65" fmla="*/ 4 h 60"/>
                  <a:gd name="T66" fmla="*/ 29 w 5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60">
                    <a:moveTo>
                      <a:pt x="29" y="13"/>
                    </a:moveTo>
                    <a:lnTo>
                      <a:pt x="24" y="13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0" y="44"/>
                    </a:lnTo>
                    <a:lnTo>
                      <a:pt x="43" y="41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5"/>
                    </a:lnTo>
                    <a:lnTo>
                      <a:pt x="43" y="20"/>
                    </a:lnTo>
                    <a:lnTo>
                      <a:pt x="40" y="16"/>
                    </a:lnTo>
                    <a:lnTo>
                      <a:pt x="35" y="13"/>
                    </a:lnTo>
                    <a:lnTo>
                      <a:pt x="29" y="13"/>
                    </a:lnTo>
                    <a:close/>
                    <a:moveTo>
                      <a:pt x="29" y="0"/>
                    </a:moveTo>
                    <a:lnTo>
                      <a:pt x="45" y="4"/>
                    </a:lnTo>
                    <a:lnTo>
                      <a:pt x="56" y="16"/>
                    </a:lnTo>
                    <a:lnTo>
                      <a:pt x="59" y="30"/>
                    </a:lnTo>
                    <a:lnTo>
                      <a:pt x="56" y="46"/>
                    </a:lnTo>
                    <a:lnTo>
                      <a:pt x="43" y="56"/>
                    </a:lnTo>
                    <a:lnTo>
                      <a:pt x="29" y="60"/>
                    </a:lnTo>
                    <a:lnTo>
                      <a:pt x="14" y="55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5" y="14"/>
                    </a:lnTo>
                    <a:lnTo>
                      <a:pt x="1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90"/>
              <p:cNvSpPr>
                <a:spLocks/>
              </p:cNvSpPr>
              <p:nvPr/>
            </p:nvSpPr>
            <p:spPr bwMode="auto">
              <a:xfrm>
                <a:off x="2060" y="3411"/>
                <a:ext cx="26" cy="25"/>
              </a:xfrm>
              <a:custGeom>
                <a:avLst/>
                <a:gdLst>
                  <a:gd name="T0" fmla="*/ 26 w 50"/>
                  <a:gd name="T1" fmla="*/ 0 h 49"/>
                  <a:gd name="T2" fmla="*/ 33 w 50"/>
                  <a:gd name="T3" fmla="*/ 0 h 49"/>
                  <a:gd name="T4" fmla="*/ 40 w 50"/>
                  <a:gd name="T5" fmla="*/ 5 h 49"/>
                  <a:gd name="T6" fmla="*/ 45 w 50"/>
                  <a:gd name="T7" fmla="*/ 11 h 49"/>
                  <a:gd name="T8" fmla="*/ 48 w 50"/>
                  <a:gd name="T9" fmla="*/ 18 h 49"/>
                  <a:gd name="T10" fmla="*/ 50 w 50"/>
                  <a:gd name="T11" fmla="*/ 25 h 49"/>
                  <a:gd name="T12" fmla="*/ 48 w 50"/>
                  <a:gd name="T13" fmla="*/ 33 h 49"/>
                  <a:gd name="T14" fmla="*/ 45 w 50"/>
                  <a:gd name="T15" fmla="*/ 40 h 49"/>
                  <a:gd name="T16" fmla="*/ 40 w 50"/>
                  <a:gd name="T17" fmla="*/ 46 h 49"/>
                  <a:gd name="T18" fmla="*/ 33 w 50"/>
                  <a:gd name="T19" fmla="*/ 49 h 49"/>
                  <a:gd name="T20" fmla="*/ 26 w 50"/>
                  <a:gd name="T21" fmla="*/ 49 h 49"/>
                  <a:gd name="T22" fmla="*/ 17 w 50"/>
                  <a:gd name="T23" fmla="*/ 49 h 49"/>
                  <a:gd name="T24" fmla="*/ 10 w 50"/>
                  <a:gd name="T25" fmla="*/ 46 h 49"/>
                  <a:gd name="T26" fmla="*/ 5 w 50"/>
                  <a:gd name="T27" fmla="*/ 39 h 49"/>
                  <a:gd name="T28" fmla="*/ 1 w 50"/>
                  <a:gd name="T29" fmla="*/ 33 h 49"/>
                  <a:gd name="T30" fmla="*/ 0 w 50"/>
                  <a:gd name="T31" fmla="*/ 25 h 49"/>
                  <a:gd name="T32" fmla="*/ 1 w 50"/>
                  <a:gd name="T33" fmla="*/ 16 h 49"/>
                  <a:gd name="T34" fmla="*/ 5 w 50"/>
                  <a:gd name="T35" fmla="*/ 11 h 49"/>
                  <a:gd name="T36" fmla="*/ 10 w 50"/>
                  <a:gd name="T37" fmla="*/ 4 h 49"/>
                  <a:gd name="T38" fmla="*/ 17 w 50"/>
                  <a:gd name="T39" fmla="*/ 0 h 49"/>
                  <a:gd name="T40" fmla="*/ 26 w 50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3" y="0"/>
                    </a:lnTo>
                    <a:lnTo>
                      <a:pt x="40" y="5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5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0" y="46"/>
                    </a:lnTo>
                    <a:lnTo>
                      <a:pt x="33" y="49"/>
                    </a:lnTo>
                    <a:lnTo>
                      <a:pt x="26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5" y="39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5" y="11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91"/>
              <p:cNvSpPr>
                <a:spLocks noEditPoints="1"/>
              </p:cNvSpPr>
              <p:nvPr/>
            </p:nvSpPr>
            <p:spPr bwMode="auto">
              <a:xfrm>
                <a:off x="2055" y="3405"/>
                <a:ext cx="36" cy="37"/>
              </a:xfrm>
              <a:custGeom>
                <a:avLst/>
                <a:gdLst>
                  <a:gd name="T0" fmla="*/ 37 w 72"/>
                  <a:gd name="T1" fmla="*/ 12 h 73"/>
                  <a:gd name="T2" fmla="*/ 28 w 72"/>
                  <a:gd name="T3" fmla="*/ 12 h 73"/>
                  <a:gd name="T4" fmla="*/ 21 w 72"/>
                  <a:gd name="T5" fmla="*/ 16 h 73"/>
                  <a:gd name="T6" fmla="*/ 16 w 72"/>
                  <a:gd name="T7" fmla="*/ 23 h 73"/>
                  <a:gd name="T8" fmla="*/ 12 w 72"/>
                  <a:gd name="T9" fmla="*/ 28 h 73"/>
                  <a:gd name="T10" fmla="*/ 11 w 72"/>
                  <a:gd name="T11" fmla="*/ 37 h 73"/>
                  <a:gd name="T12" fmla="*/ 12 w 72"/>
                  <a:gd name="T13" fmla="*/ 45 h 73"/>
                  <a:gd name="T14" fmla="*/ 16 w 72"/>
                  <a:gd name="T15" fmla="*/ 51 h 73"/>
                  <a:gd name="T16" fmla="*/ 21 w 72"/>
                  <a:gd name="T17" fmla="*/ 58 h 73"/>
                  <a:gd name="T18" fmla="*/ 28 w 72"/>
                  <a:gd name="T19" fmla="*/ 61 h 73"/>
                  <a:gd name="T20" fmla="*/ 37 w 72"/>
                  <a:gd name="T21" fmla="*/ 61 h 73"/>
                  <a:gd name="T22" fmla="*/ 44 w 72"/>
                  <a:gd name="T23" fmla="*/ 61 h 73"/>
                  <a:gd name="T24" fmla="*/ 51 w 72"/>
                  <a:gd name="T25" fmla="*/ 58 h 73"/>
                  <a:gd name="T26" fmla="*/ 56 w 72"/>
                  <a:gd name="T27" fmla="*/ 52 h 73"/>
                  <a:gd name="T28" fmla="*/ 59 w 72"/>
                  <a:gd name="T29" fmla="*/ 45 h 73"/>
                  <a:gd name="T30" fmla="*/ 61 w 72"/>
                  <a:gd name="T31" fmla="*/ 37 h 73"/>
                  <a:gd name="T32" fmla="*/ 59 w 72"/>
                  <a:gd name="T33" fmla="*/ 30 h 73"/>
                  <a:gd name="T34" fmla="*/ 56 w 72"/>
                  <a:gd name="T35" fmla="*/ 23 h 73"/>
                  <a:gd name="T36" fmla="*/ 51 w 72"/>
                  <a:gd name="T37" fmla="*/ 17 h 73"/>
                  <a:gd name="T38" fmla="*/ 44 w 72"/>
                  <a:gd name="T39" fmla="*/ 12 h 73"/>
                  <a:gd name="T40" fmla="*/ 37 w 72"/>
                  <a:gd name="T41" fmla="*/ 12 h 73"/>
                  <a:gd name="T42" fmla="*/ 37 w 72"/>
                  <a:gd name="T43" fmla="*/ 0 h 73"/>
                  <a:gd name="T44" fmla="*/ 54 w 72"/>
                  <a:gd name="T45" fmla="*/ 5 h 73"/>
                  <a:gd name="T46" fmla="*/ 68 w 72"/>
                  <a:gd name="T47" fmla="*/ 19 h 73"/>
                  <a:gd name="T48" fmla="*/ 72 w 72"/>
                  <a:gd name="T49" fmla="*/ 37 h 73"/>
                  <a:gd name="T50" fmla="*/ 68 w 72"/>
                  <a:gd name="T51" fmla="*/ 56 h 73"/>
                  <a:gd name="T52" fmla="*/ 54 w 72"/>
                  <a:gd name="T53" fmla="*/ 68 h 73"/>
                  <a:gd name="T54" fmla="*/ 35 w 72"/>
                  <a:gd name="T55" fmla="*/ 73 h 73"/>
                  <a:gd name="T56" fmla="*/ 18 w 72"/>
                  <a:gd name="T57" fmla="*/ 68 h 73"/>
                  <a:gd name="T58" fmla="*/ 5 w 72"/>
                  <a:gd name="T59" fmla="*/ 54 h 73"/>
                  <a:gd name="T60" fmla="*/ 0 w 72"/>
                  <a:gd name="T61" fmla="*/ 37 h 73"/>
                  <a:gd name="T62" fmla="*/ 5 w 72"/>
                  <a:gd name="T63" fmla="*/ 17 h 73"/>
                  <a:gd name="T64" fmla="*/ 18 w 72"/>
                  <a:gd name="T65" fmla="*/ 5 h 73"/>
                  <a:gd name="T66" fmla="*/ 37 w 72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73">
                    <a:moveTo>
                      <a:pt x="37" y="12"/>
                    </a:moveTo>
                    <a:lnTo>
                      <a:pt x="28" y="12"/>
                    </a:lnTo>
                    <a:lnTo>
                      <a:pt x="21" y="16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11" y="37"/>
                    </a:lnTo>
                    <a:lnTo>
                      <a:pt x="12" y="45"/>
                    </a:lnTo>
                    <a:lnTo>
                      <a:pt x="16" y="51"/>
                    </a:lnTo>
                    <a:lnTo>
                      <a:pt x="21" y="58"/>
                    </a:lnTo>
                    <a:lnTo>
                      <a:pt x="28" y="61"/>
                    </a:lnTo>
                    <a:lnTo>
                      <a:pt x="37" y="61"/>
                    </a:lnTo>
                    <a:lnTo>
                      <a:pt x="44" y="61"/>
                    </a:lnTo>
                    <a:lnTo>
                      <a:pt x="51" y="58"/>
                    </a:lnTo>
                    <a:lnTo>
                      <a:pt x="56" y="52"/>
                    </a:lnTo>
                    <a:lnTo>
                      <a:pt x="59" y="45"/>
                    </a:lnTo>
                    <a:lnTo>
                      <a:pt x="61" y="37"/>
                    </a:lnTo>
                    <a:lnTo>
                      <a:pt x="59" y="30"/>
                    </a:lnTo>
                    <a:lnTo>
                      <a:pt x="56" y="23"/>
                    </a:lnTo>
                    <a:lnTo>
                      <a:pt x="51" y="17"/>
                    </a:lnTo>
                    <a:lnTo>
                      <a:pt x="44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4" y="5"/>
                    </a:lnTo>
                    <a:lnTo>
                      <a:pt x="68" y="19"/>
                    </a:lnTo>
                    <a:lnTo>
                      <a:pt x="72" y="37"/>
                    </a:lnTo>
                    <a:lnTo>
                      <a:pt x="68" y="56"/>
                    </a:lnTo>
                    <a:lnTo>
                      <a:pt x="54" y="68"/>
                    </a:lnTo>
                    <a:lnTo>
                      <a:pt x="35" y="73"/>
                    </a:lnTo>
                    <a:lnTo>
                      <a:pt x="18" y="68"/>
                    </a:lnTo>
                    <a:lnTo>
                      <a:pt x="5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8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92"/>
              <p:cNvSpPr>
                <a:spLocks/>
              </p:cNvSpPr>
              <p:nvPr/>
            </p:nvSpPr>
            <p:spPr bwMode="auto">
              <a:xfrm>
                <a:off x="4375" y="1924"/>
                <a:ext cx="22" cy="22"/>
              </a:xfrm>
              <a:custGeom>
                <a:avLst/>
                <a:gdLst>
                  <a:gd name="T0" fmla="*/ 22 w 43"/>
                  <a:gd name="T1" fmla="*/ 0 h 44"/>
                  <a:gd name="T2" fmla="*/ 29 w 43"/>
                  <a:gd name="T3" fmla="*/ 2 h 44"/>
                  <a:gd name="T4" fmla="*/ 34 w 43"/>
                  <a:gd name="T5" fmla="*/ 4 h 44"/>
                  <a:gd name="T6" fmla="*/ 40 w 43"/>
                  <a:gd name="T7" fmla="*/ 9 h 44"/>
                  <a:gd name="T8" fmla="*/ 43 w 43"/>
                  <a:gd name="T9" fmla="*/ 16 h 44"/>
                  <a:gd name="T10" fmla="*/ 43 w 43"/>
                  <a:gd name="T11" fmla="*/ 23 h 44"/>
                  <a:gd name="T12" fmla="*/ 43 w 43"/>
                  <a:gd name="T13" fmla="*/ 30 h 44"/>
                  <a:gd name="T14" fmla="*/ 40 w 43"/>
                  <a:gd name="T15" fmla="*/ 35 h 44"/>
                  <a:gd name="T16" fmla="*/ 34 w 43"/>
                  <a:gd name="T17" fmla="*/ 41 h 44"/>
                  <a:gd name="T18" fmla="*/ 29 w 43"/>
                  <a:gd name="T19" fmla="*/ 42 h 44"/>
                  <a:gd name="T20" fmla="*/ 22 w 43"/>
                  <a:gd name="T21" fmla="*/ 44 h 44"/>
                  <a:gd name="T22" fmla="*/ 15 w 43"/>
                  <a:gd name="T23" fmla="*/ 42 h 44"/>
                  <a:gd name="T24" fmla="*/ 8 w 43"/>
                  <a:gd name="T25" fmla="*/ 41 h 44"/>
                  <a:gd name="T26" fmla="*/ 5 w 43"/>
                  <a:gd name="T27" fmla="*/ 35 h 44"/>
                  <a:gd name="T28" fmla="*/ 1 w 43"/>
                  <a:gd name="T29" fmla="*/ 28 h 44"/>
                  <a:gd name="T30" fmla="*/ 0 w 43"/>
                  <a:gd name="T31" fmla="*/ 21 h 44"/>
                  <a:gd name="T32" fmla="*/ 1 w 43"/>
                  <a:gd name="T33" fmla="*/ 16 h 44"/>
                  <a:gd name="T34" fmla="*/ 5 w 43"/>
                  <a:gd name="T35" fmla="*/ 9 h 44"/>
                  <a:gd name="T36" fmla="*/ 8 w 43"/>
                  <a:gd name="T37" fmla="*/ 4 h 44"/>
                  <a:gd name="T38" fmla="*/ 15 w 43"/>
                  <a:gd name="T39" fmla="*/ 2 h 44"/>
                  <a:gd name="T40" fmla="*/ 22 w 43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9"/>
                    </a:lnTo>
                    <a:lnTo>
                      <a:pt x="43" y="16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0" y="35"/>
                    </a:lnTo>
                    <a:lnTo>
                      <a:pt x="34" y="41"/>
                    </a:lnTo>
                    <a:lnTo>
                      <a:pt x="29" y="42"/>
                    </a:lnTo>
                    <a:lnTo>
                      <a:pt x="22" y="44"/>
                    </a:lnTo>
                    <a:lnTo>
                      <a:pt x="15" y="42"/>
                    </a:lnTo>
                    <a:lnTo>
                      <a:pt x="8" y="41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93"/>
              <p:cNvSpPr>
                <a:spLocks noEditPoints="1"/>
              </p:cNvSpPr>
              <p:nvPr/>
            </p:nvSpPr>
            <p:spPr bwMode="auto">
              <a:xfrm>
                <a:off x="4370" y="1918"/>
                <a:ext cx="33" cy="33"/>
              </a:xfrm>
              <a:custGeom>
                <a:avLst/>
                <a:gdLst>
                  <a:gd name="T0" fmla="*/ 33 w 66"/>
                  <a:gd name="T1" fmla="*/ 10 h 64"/>
                  <a:gd name="T2" fmla="*/ 26 w 66"/>
                  <a:gd name="T3" fmla="*/ 12 h 64"/>
                  <a:gd name="T4" fmla="*/ 19 w 66"/>
                  <a:gd name="T5" fmla="*/ 14 h 64"/>
                  <a:gd name="T6" fmla="*/ 16 w 66"/>
                  <a:gd name="T7" fmla="*/ 19 h 64"/>
                  <a:gd name="T8" fmla="*/ 12 w 66"/>
                  <a:gd name="T9" fmla="*/ 26 h 64"/>
                  <a:gd name="T10" fmla="*/ 11 w 66"/>
                  <a:gd name="T11" fmla="*/ 31 h 64"/>
                  <a:gd name="T12" fmla="*/ 12 w 66"/>
                  <a:gd name="T13" fmla="*/ 38 h 64"/>
                  <a:gd name="T14" fmla="*/ 16 w 66"/>
                  <a:gd name="T15" fmla="*/ 45 h 64"/>
                  <a:gd name="T16" fmla="*/ 19 w 66"/>
                  <a:gd name="T17" fmla="*/ 51 h 64"/>
                  <a:gd name="T18" fmla="*/ 26 w 66"/>
                  <a:gd name="T19" fmla="*/ 52 h 64"/>
                  <a:gd name="T20" fmla="*/ 33 w 66"/>
                  <a:gd name="T21" fmla="*/ 54 h 64"/>
                  <a:gd name="T22" fmla="*/ 40 w 66"/>
                  <a:gd name="T23" fmla="*/ 52 h 64"/>
                  <a:gd name="T24" fmla="*/ 45 w 66"/>
                  <a:gd name="T25" fmla="*/ 51 h 64"/>
                  <a:gd name="T26" fmla="*/ 51 w 66"/>
                  <a:gd name="T27" fmla="*/ 45 h 64"/>
                  <a:gd name="T28" fmla="*/ 54 w 66"/>
                  <a:gd name="T29" fmla="*/ 40 h 64"/>
                  <a:gd name="T30" fmla="*/ 54 w 66"/>
                  <a:gd name="T31" fmla="*/ 33 h 64"/>
                  <a:gd name="T32" fmla="*/ 54 w 66"/>
                  <a:gd name="T33" fmla="*/ 26 h 64"/>
                  <a:gd name="T34" fmla="*/ 51 w 66"/>
                  <a:gd name="T35" fmla="*/ 19 h 64"/>
                  <a:gd name="T36" fmla="*/ 45 w 66"/>
                  <a:gd name="T37" fmla="*/ 14 h 64"/>
                  <a:gd name="T38" fmla="*/ 40 w 66"/>
                  <a:gd name="T39" fmla="*/ 12 h 64"/>
                  <a:gd name="T40" fmla="*/ 33 w 66"/>
                  <a:gd name="T41" fmla="*/ 10 h 64"/>
                  <a:gd name="T42" fmla="*/ 33 w 66"/>
                  <a:gd name="T43" fmla="*/ 0 h 64"/>
                  <a:gd name="T44" fmla="*/ 49 w 66"/>
                  <a:gd name="T45" fmla="*/ 3 h 64"/>
                  <a:gd name="T46" fmla="*/ 61 w 66"/>
                  <a:gd name="T47" fmla="*/ 16 h 64"/>
                  <a:gd name="T48" fmla="*/ 66 w 66"/>
                  <a:gd name="T49" fmla="*/ 33 h 64"/>
                  <a:gd name="T50" fmla="*/ 61 w 66"/>
                  <a:gd name="T51" fmla="*/ 49 h 64"/>
                  <a:gd name="T52" fmla="*/ 49 w 66"/>
                  <a:gd name="T53" fmla="*/ 61 h 64"/>
                  <a:gd name="T54" fmla="*/ 33 w 66"/>
                  <a:gd name="T55" fmla="*/ 64 h 64"/>
                  <a:gd name="T56" fmla="*/ 16 w 66"/>
                  <a:gd name="T57" fmla="*/ 61 h 64"/>
                  <a:gd name="T58" fmla="*/ 4 w 66"/>
                  <a:gd name="T59" fmla="*/ 49 h 64"/>
                  <a:gd name="T60" fmla="*/ 0 w 66"/>
                  <a:gd name="T61" fmla="*/ 31 h 64"/>
                  <a:gd name="T62" fmla="*/ 5 w 66"/>
                  <a:gd name="T63" fmla="*/ 16 h 64"/>
                  <a:gd name="T64" fmla="*/ 16 w 66"/>
                  <a:gd name="T65" fmla="*/ 3 h 64"/>
                  <a:gd name="T66" fmla="*/ 33 w 66"/>
                  <a:gd name="T6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4">
                    <a:moveTo>
                      <a:pt x="33" y="10"/>
                    </a:moveTo>
                    <a:lnTo>
                      <a:pt x="26" y="12"/>
                    </a:lnTo>
                    <a:lnTo>
                      <a:pt x="19" y="14"/>
                    </a:lnTo>
                    <a:lnTo>
                      <a:pt x="16" y="19"/>
                    </a:lnTo>
                    <a:lnTo>
                      <a:pt x="12" y="26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16" y="45"/>
                    </a:lnTo>
                    <a:lnTo>
                      <a:pt x="19" y="51"/>
                    </a:lnTo>
                    <a:lnTo>
                      <a:pt x="26" y="52"/>
                    </a:lnTo>
                    <a:lnTo>
                      <a:pt x="33" y="54"/>
                    </a:lnTo>
                    <a:lnTo>
                      <a:pt x="40" y="52"/>
                    </a:lnTo>
                    <a:lnTo>
                      <a:pt x="45" y="51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4" y="33"/>
                    </a:lnTo>
                    <a:lnTo>
                      <a:pt x="54" y="26"/>
                    </a:lnTo>
                    <a:lnTo>
                      <a:pt x="51" y="19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3" y="10"/>
                    </a:lnTo>
                    <a:close/>
                    <a:moveTo>
                      <a:pt x="33" y="0"/>
                    </a:moveTo>
                    <a:lnTo>
                      <a:pt x="49" y="3"/>
                    </a:lnTo>
                    <a:lnTo>
                      <a:pt x="61" y="16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4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1"/>
                    </a:lnTo>
                    <a:lnTo>
                      <a:pt x="5" y="16"/>
                    </a:lnTo>
                    <a:lnTo>
                      <a:pt x="16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94"/>
              <p:cNvSpPr>
                <a:spLocks/>
              </p:cNvSpPr>
              <p:nvPr/>
            </p:nvSpPr>
            <p:spPr bwMode="auto">
              <a:xfrm>
                <a:off x="3645" y="2192"/>
                <a:ext cx="38" cy="37"/>
              </a:xfrm>
              <a:custGeom>
                <a:avLst/>
                <a:gdLst>
                  <a:gd name="T0" fmla="*/ 39 w 75"/>
                  <a:gd name="T1" fmla="*/ 0 h 75"/>
                  <a:gd name="T2" fmla="*/ 58 w 75"/>
                  <a:gd name="T3" fmla="*/ 6 h 75"/>
                  <a:gd name="T4" fmla="*/ 70 w 75"/>
                  <a:gd name="T5" fmla="*/ 18 h 75"/>
                  <a:gd name="T6" fmla="*/ 75 w 75"/>
                  <a:gd name="T7" fmla="*/ 37 h 75"/>
                  <a:gd name="T8" fmla="*/ 70 w 75"/>
                  <a:gd name="T9" fmla="*/ 56 h 75"/>
                  <a:gd name="T10" fmla="*/ 58 w 75"/>
                  <a:gd name="T11" fmla="*/ 70 h 75"/>
                  <a:gd name="T12" fmla="*/ 39 w 75"/>
                  <a:gd name="T13" fmla="*/ 75 h 75"/>
                  <a:gd name="T14" fmla="*/ 20 w 75"/>
                  <a:gd name="T15" fmla="*/ 70 h 75"/>
                  <a:gd name="T16" fmla="*/ 6 w 75"/>
                  <a:gd name="T17" fmla="*/ 56 h 75"/>
                  <a:gd name="T18" fmla="*/ 0 w 75"/>
                  <a:gd name="T19" fmla="*/ 37 h 75"/>
                  <a:gd name="T20" fmla="*/ 6 w 75"/>
                  <a:gd name="T21" fmla="*/ 18 h 75"/>
                  <a:gd name="T22" fmla="*/ 20 w 75"/>
                  <a:gd name="T23" fmla="*/ 6 h 75"/>
                  <a:gd name="T24" fmla="*/ 39 w 75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39" y="0"/>
                    </a:moveTo>
                    <a:lnTo>
                      <a:pt x="58" y="6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8" y="70"/>
                    </a:lnTo>
                    <a:lnTo>
                      <a:pt x="39" y="75"/>
                    </a:lnTo>
                    <a:lnTo>
                      <a:pt x="20" y="70"/>
                    </a:lnTo>
                    <a:lnTo>
                      <a:pt x="6" y="56"/>
                    </a:lnTo>
                    <a:lnTo>
                      <a:pt x="0" y="37"/>
                    </a:lnTo>
                    <a:lnTo>
                      <a:pt x="6" y="18"/>
                    </a:lnTo>
                    <a:lnTo>
                      <a:pt x="20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95"/>
              <p:cNvSpPr>
                <a:spLocks noEditPoints="1"/>
              </p:cNvSpPr>
              <p:nvPr/>
            </p:nvSpPr>
            <p:spPr bwMode="auto">
              <a:xfrm>
                <a:off x="3640" y="2186"/>
                <a:ext cx="49" cy="48"/>
              </a:xfrm>
              <a:custGeom>
                <a:avLst/>
                <a:gdLst>
                  <a:gd name="T0" fmla="*/ 49 w 98"/>
                  <a:gd name="T1" fmla="*/ 12 h 98"/>
                  <a:gd name="T2" fmla="*/ 30 w 98"/>
                  <a:gd name="T3" fmla="*/ 18 h 98"/>
                  <a:gd name="T4" fmla="*/ 16 w 98"/>
                  <a:gd name="T5" fmla="*/ 30 h 98"/>
                  <a:gd name="T6" fmla="*/ 10 w 98"/>
                  <a:gd name="T7" fmla="*/ 49 h 98"/>
                  <a:gd name="T8" fmla="*/ 16 w 98"/>
                  <a:gd name="T9" fmla="*/ 68 h 98"/>
                  <a:gd name="T10" fmla="*/ 30 w 98"/>
                  <a:gd name="T11" fmla="*/ 82 h 98"/>
                  <a:gd name="T12" fmla="*/ 49 w 98"/>
                  <a:gd name="T13" fmla="*/ 87 h 98"/>
                  <a:gd name="T14" fmla="*/ 68 w 98"/>
                  <a:gd name="T15" fmla="*/ 82 h 98"/>
                  <a:gd name="T16" fmla="*/ 80 w 98"/>
                  <a:gd name="T17" fmla="*/ 68 h 98"/>
                  <a:gd name="T18" fmla="*/ 85 w 98"/>
                  <a:gd name="T19" fmla="*/ 49 h 98"/>
                  <a:gd name="T20" fmla="*/ 80 w 98"/>
                  <a:gd name="T21" fmla="*/ 30 h 98"/>
                  <a:gd name="T22" fmla="*/ 68 w 98"/>
                  <a:gd name="T23" fmla="*/ 18 h 98"/>
                  <a:gd name="T24" fmla="*/ 49 w 98"/>
                  <a:gd name="T25" fmla="*/ 12 h 98"/>
                  <a:gd name="T26" fmla="*/ 49 w 98"/>
                  <a:gd name="T27" fmla="*/ 0 h 98"/>
                  <a:gd name="T28" fmla="*/ 68 w 98"/>
                  <a:gd name="T29" fmla="*/ 5 h 98"/>
                  <a:gd name="T30" fmla="*/ 84 w 98"/>
                  <a:gd name="T31" fmla="*/ 16 h 98"/>
                  <a:gd name="T32" fmla="*/ 94 w 98"/>
                  <a:gd name="T33" fmla="*/ 30 h 98"/>
                  <a:gd name="T34" fmla="*/ 98 w 98"/>
                  <a:gd name="T35" fmla="*/ 49 h 98"/>
                  <a:gd name="T36" fmla="*/ 92 w 98"/>
                  <a:gd name="T37" fmla="*/ 68 h 98"/>
                  <a:gd name="T38" fmla="*/ 82 w 98"/>
                  <a:gd name="T39" fmla="*/ 84 h 98"/>
                  <a:gd name="T40" fmla="*/ 68 w 98"/>
                  <a:gd name="T41" fmla="*/ 94 h 98"/>
                  <a:gd name="T42" fmla="*/ 49 w 98"/>
                  <a:gd name="T43" fmla="*/ 98 h 98"/>
                  <a:gd name="T44" fmla="*/ 30 w 98"/>
                  <a:gd name="T45" fmla="*/ 94 h 98"/>
                  <a:gd name="T46" fmla="*/ 14 w 98"/>
                  <a:gd name="T47" fmla="*/ 84 h 98"/>
                  <a:gd name="T48" fmla="*/ 3 w 98"/>
                  <a:gd name="T49" fmla="*/ 68 h 98"/>
                  <a:gd name="T50" fmla="*/ 0 w 98"/>
                  <a:gd name="T51" fmla="*/ 49 h 98"/>
                  <a:gd name="T52" fmla="*/ 3 w 98"/>
                  <a:gd name="T53" fmla="*/ 30 h 98"/>
                  <a:gd name="T54" fmla="*/ 14 w 98"/>
                  <a:gd name="T55" fmla="*/ 14 h 98"/>
                  <a:gd name="T56" fmla="*/ 30 w 98"/>
                  <a:gd name="T57" fmla="*/ 4 h 98"/>
                  <a:gd name="T58" fmla="*/ 49 w 98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8">
                    <a:moveTo>
                      <a:pt x="49" y="12"/>
                    </a:moveTo>
                    <a:lnTo>
                      <a:pt x="30" y="18"/>
                    </a:lnTo>
                    <a:lnTo>
                      <a:pt x="16" y="30"/>
                    </a:lnTo>
                    <a:lnTo>
                      <a:pt x="10" y="49"/>
                    </a:lnTo>
                    <a:lnTo>
                      <a:pt x="16" y="68"/>
                    </a:lnTo>
                    <a:lnTo>
                      <a:pt x="30" y="82"/>
                    </a:lnTo>
                    <a:lnTo>
                      <a:pt x="49" y="87"/>
                    </a:lnTo>
                    <a:lnTo>
                      <a:pt x="68" y="82"/>
                    </a:lnTo>
                    <a:lnTo>
                      <a:pt x="80" y="68"/>
                    </a:lnTo>
                    <a:lnTo>
                      <a:pt x="85" y="49"/>
                    </a:lnTo>
                    <a:lnTo>
                      <a:pt x="80" y="30"/>
                    </a:lnTo>
                    <a:lnTo>
                      <a:pt x="68" y="18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8" y="5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98" y="49"/>
                    </a:lnTo>
                    <a:lnTo>
                      <a:pt x="92" y="68"/>
                    </a:lnTo>
                    <a:lnTo>
                      <a:pt x="82" y="84"/>
                    </a:lnTo>
                    <a:lnTo>
                      <a:pt x="68" y="94"/>
                    </a:lnTo>
                    <a:lnTo>
                      <a:pt x="49" y="98"/>
                    </a:lnTo>
                    <a:lnTo>
                      <a:pt x="30" y="94"/>
                    </a:lnTo>
                    <a:lnTo>
                      <a:pt x="14" y="84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3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96"/>
              <p:cNvSpPr>
                <a:spLocks/>
              </p:cNvSpPr>
              <p:nvPr/>
            </p:nvSpPr>
            <p:spPr bwMode="auto">
              <a:xfrm>
                <a:off x="3904" y="2091"/>
                <a:ext cx="15" cy="17"/>
              </a:xfrm>
              <a:custGeom>
                <a:avLst/>
                <a:gdLst>
                  <a:gd name="T0" fmla="*/ 16 w 31"/>
                  <a:gd name="T1" fmla="*/ 0 h 33"/>
                  <a:gd name="T2" fmla="*/ 21 w 31"/>
                  <a:gd name="T3" fmla="*/ 1 h 33"/>
                  <a:gd name="T4" fmla="*/ 26 w 31"/>
                  <a:gd name="T5" fmla="*/ 5 h 33"/>
                  <a:gd name="T6" fmla="*/ 30 w 31"/>
                  <a:gd name="T7" fmla="*/ 10 h 33"/>
                  <a:gd name="T8" fmla="*/ 31 w 31"/>
                  <a:gd name="T9" fmla="*/ 17 h 33"/>
                  <a:gd name="T10" fmla="*/ 30 w 31"/>
                  <a:gd name="T11" fmla="*/ 22 h 33"/>
                  <a:gd name="T12" fmla="*/ 26 w 31"/>
                  <a:gd name="T13" fmla="*/ 27 h 33"/>
                  <a:gd name="T14" fmla="*/ 21 w 31"/>
                  <a:gd name="T15" fmla="*/ 31 h 33"/>
                  <a:gd name="T16" fmla="*/ 16 w 31"/>
                  <a:gd name="T17" fmla="*/ 33 h 33"/>
                  <a:gd name="T18" fmla="*/ 9 w 31"/>
                  <a:gd name="T19" fmla="*/ 31 h 33"/>
                  <a:gd name="T20" fmla="*/ 4 w 31"/>
                  <a:gd name="T21" fmla="*/ 27 h 33"/>
                  <a:gd name="T22" fmla="*/ 0 w 31"/>
                  <a:gd name="T23" fmla="*/ 22 h 33"/>
                  <a:gd name="T24" fmla="*/ 0 w 31"/>
                  <a:gd name="T25" fmla="*/ 17 h 33"/>
                  <a:gd name="T26" fmla="*/ 0 w 31"/>
                  <a:gd name="T27" fmla="*/ 10 h 33"/>
                  <a:gd name="T28" fmla="*/ 4 w 31"/>
                  <a:gd name="T29" fmla="*/ 5 h 33"/>
                  <a:gd name="T30" fmla="*/ 9 w 31"/>
                  <a:gd name="T31" fmla="*/ 1 h 33"/>
                  <a:gd name="T32" fmla="*/ 16 w 31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6" y="0"/>
                    </a:moveTo>
                    <a:lnTo>
                      <a:pt x="21" y="1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2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16" y="33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97"/>
              <p:cNvSpPr>
                <a:spLocks noEditPoints="1"/>
              </p:cNvSpPr>
              <p:nvPr/>
            </p:nvSpPr>
            <p:spPr bwMode="auto">
              <a:xfrm>
                <a:off x="3897" y="2086"/>
                <a:ext cx="27" cy="27"/>
              </a:xfrm>
              <a:custGeom>
                <a:avLst/>
                <a:gdLst>
                  <a:gd name="T0" fmla="*/ 28 w 54"/>
                  <a:gd name="T1" fmla="*/ 11 h 54"/>
                  <a:gd name="T2" fmla="*/ 21 w 54"/>
                  <a:gd name="T3" fmla="*/ 12 h 54"/>
                  <a:gd name="T4" fmla="*/ 16 w 54"/>
                  <a:gd name="T5" fmla="*/ 16 h 54"/>
                  <a:gd name="T6" fmla="*/ 12 w 54"/>
                  <a:gd name="T7" fmla="*/ 21 h 54"/>
                  <a:gd name="T8" fmla="*/ 12 w 54"/>
                  <a:gd name="T9" fmla="*/ 28 h 54"/>
                  <a:gd name="T10" fmla="*/ 12 w 54"/>
                  <a:gd name="T11" fmla="*/ 33 h 54"/>
                  <a:gd name="T12" fmla="*/ 16 w 54"/>
                  <a:gd name="T13" fmla="*/ 38 h 54"/>
                  <a:gd name="T14" fmla="*/ 21 w 54"/>
                  <a:gd name="T15" fmla="*/ 42 h 54"/>
                  <a:gd name="T16" fmla="*/ 28 w 54"/>
                  <a:gd name="T17" fmla="*/ 44 h 54"/>
                  <a:gd name="T18" fmla="*/ 33 w 54"/>
                  <a:gd name="T19" fmla="*/ 42 h 54"/>
                  <a:gd name="T20" fmla="*/ 38 w 54"/>
                  <a:gd name="T21" fmla="*/ 38 h 54"/>
                  <a:gd name="T22" fmla="*/ 42 w 54"/>
                  <a:gd name="T23" fmla="*/ 33 h 54"/>
                  <a:gd name="T24" fmla="*/ 43 w 54"/>
                  <a:gd name="T25" fmla="*/ 28 h 54"/>
                  <a:gd name="T26" fmla="*/ 42 w 54"/>
                  <a:gd name="T27" fmla="*/ 21 h 54"/>
                  <a:gd name="T28" fmla="*/ 38 w 54"/>
                  <a:gd name="T29" fmla="*/ 16 h 54"/>
                  <a:gd name="T30" fmla="*/ 33 w 54"/>
                  <a:gd name="T31" fmla="*/ 12 h 54"/>
                  <a:gd name="T32" fmla="*/ 28 w 54"/>
                  <a:gd name="T33" fmla="*/ 11 h 54"/>
                  <a:gd name="T34" fmla="*/ 28 w 54"/>
                  <a:gd name="T35" fmla="*/ 0 h 54"/>
                  <a:gd name="T36" fmla="*/ 35 w 54"/>
                  <a:gd name="T37" fmla="*/ 2 h 54"/>
                  <a:gd name="T38" fmla="*/ 42 w 54"/>
                  <a:gd name="T39" fmla="*/ 4 h 54"/>
                  <a:gd name="T40" fmla="*/ 47 w 54"/>
                  <a:gd name="T41" fmla="*/ 9 h 54"/>
                  <a:gd name="T42" fmla="*/ 50 w 54"/>
                  <a:gd name="T43" fmla="*/ 14 h 54"/>
                  <a:gd name="T44" fmla="*/ 54 w 54"/>
                  <a:gd name="T45" fmla="*/ 21 h 54"/>
                  <a:gd name="T46" fmla="*/ 54 w 54"/>
                  <a:gd name="T47" fmla="*/ 28 h 54"/>
                  <a:gd name="T48" fmla="*/ 54 w 54"/>
                  <a:gd name="T49" fmla="*/ 35 h 54"/>
                  <a:gd name="T50" fmla="*/ 50 w 54"/>
                  <a:gd name="T51" fmla="*/ 42 h 54"/>
                  <a:gd name="T52" fmla="*/ 47 w 54"/>
                  <a:gd name="T53" fmla="*/ 47 h 54"/>
                  <a:gd name="T54" fmla="*/ 40 w 54"/>
                  <a:gd name="T55" fmla="*/ 51 h 54"/>
                  <a:gd name="T56" fmla="*/ 35 w 54"/>
                  <a:gd name="T57" fmla="*/ 54 h 54"/>
                  <a:gd name="T58" fmla="*/ 28 w 54"/>
                  <a:gd name="T59" fmla="*/ 54 h 54"/>
                  <a:gd name="T60" fmla="*/ 19 w 54"/>
                  <a:gd name="T61" fmla="*/ 54 h 54"/>
                  <a:gd name="T62" fmla="*/ 14 w 54"/>
                  <a:gd name="T63" fmla="*/ 51 h 54"/>
                  <a:gd name="T64" fmla="*/ 9 w 54"/>
                  <a:gd name="T65" fmla="*/ 47 h 54"/>
                  <a:gd name="T66" fmla="*/ 3 w 54"/>
                  <a:gd name="T67" fmla="*/ 40 h 54"/>
                  <a:gd name="T68" fmla="*/ 2 w 54"/>
                  <a:gd name="T69" fmla="*/ 35 h 54"/>
                  <a:gd name="T70" fmla="*/ 0 w 54"/>
                  <a:gd name="T71" fmla="*/ 28 h 54"/>
                  <a:gd name="T72" fmla="*/ 2 w 54"/>
                  <a:gd name="T73" fmla="*/ 19 h 54"/>
                  <a:gd name="T74" fmla="*/ 3 w 54"/>
                  <a:gd name="T75" fmla="*/ 14 h 54"/>
                  <a:gd name="T76" fmla="*/ 9 w 54"/>
                  <a:gd name="T77" fmla="*/ 9 h 54"/>
                  <a:gd name="T78" fmla="*/ 14 w 54"/>
                  <a:gd name="T79" fmla="*/ 4 h 54"/>
                  <a:gd name="T80" fmla="*/ 21 w 54"/>
                  <a:gd name="T81" fmla="*/ 2 h 54"/>
                  <a:gd name="T82" fmla="*/ 28 w 54"/>
                  <a:gd name="T8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4">
                    <a:moveTo>
                      <a:pt x="28" y="11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3"/>
                    </a:lnTo>
                    <a:lnTo>
                      <a:pt x="16" y="38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8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1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4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9" y="47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98"/>
              <p:cNvSpPr>
                <a:spLocks/>
              </p:cNvSpPr>
              <p:nvPr/>
            </p:nvSpPr>
            <p:spPr bwMode="auto">
              <a:xfrm>
                <a:off x="4097" y="1885"/>
                <a:ext cx="37" cy="37"/>
              </a:xfrm>
              <a:custGeom>
                <a:avLst/>
                <a:gdLst>
                  <a:gd name="T0" fmla="*/ 36 w 73"/>
                  <a:gd name="T1" fmla="*/ 0 h 73"/>
                  <a:gd name="T2" fmla="*/ 55 w 73"/>
                  <a:gd name="T3" fmla="*/ 5 h 73"/>
                  <a:gd name="T4" fmla="*/ 68 w 73"/>
                  <a:gd name="T5" fmla="*/ 19 h 73"/>
                  <a:gd name="T6" fmla="*/ 73 w 73"/>
                  <a:gd name="T7" fmla="*/ 36 h 73"/>
                  <a:gd name="T8" fmla="*/ 68 w 73"/>
                  <a:gd name="T9" fmla="*/ 55 h 73"/>
                  <a:gd name="T10" fmla="*/ 55 w 73"/>
                  <a:gd name="T11" fmla="*/ 69 h 73"/>
                  <a:gd name="T12" fmla="*/ 36 w 73"/>
                  <a:gd name="T13" fmla="*/ 73 h 73"/>
                  <a:gd name="T14" fmla="*/ 17 w 73"/>
                  <a:gd name="T15" fmla="*/ 68 h 73"/>
                  <a:gd name="T16" fmla="*/ 5 w 73"/>
                  <a:gd name="T17" fmla="*/ 55 h 73"/>
                  <a:gd name="T18" fmla="*/ 0 w 73"/>
                  <a:gd name="T19" fmla="*/ 36 h 73"/>
                  <a:gd name="T20" fmla="*/ 5 w 73"/>
                  <a:gd name="T21" fmla="*/ 19 h 73"/>
                  <a:gd name="T22" fmla="*/ 19 w 73"/>
                  <a:gd name="T23" fmla="*/ 5 h 73"/>
                  <a:gd name="T24" fmla="*/ 36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55" y="5"/>
                    </a:lnTo>
                    <a:lnTo>
                      <a:pt x="68" y="19"/>
                    </a:lnTo>
                    <a:lnTo>
                      <a:pt x="73" y="36"/>
                    </a:lnTo>
                    <a:lnTo>
                      <a:pt x="68" y="55"/>
                    </a:lnTo>
                    <a:lnTo>
                      <a:pt x="55" y="69"/>
                    </a:lnTo>
                    <a:lnTo>
                      <a:pt x="36" y="73"/>
                    </a:lnTo>
                    <a:lnTo>
                      <a:pt x="17" y="68"/>
                    </a:lnTo>
                    <a:lnTo>
                      <a:pt x="5" y="55"/>
                    </a:lnTo>
                    <a:lnTo>
                      <a:pt x="0" y="36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99"/>
              <p:cNvSpPr>
                <a:spLocks noEditPoints="1"/>
              </p:cNvSpPr>
              <p:nvPr/>
            </p:nvSpPr>
            <p:spPr bwMode="auto">
              <a:xfrm>
                <a:off x="4092" y="1880"/>
                <a:ext cx="48" cy="48"/>
              </a:xfrm>
              <a:custGeom>
                <a:avLst/>
                <a:gdLst>
                  <a:gd name="T0" fmla="*/ 47 w 96"/>
                  <a:gd name="T1" fmla="*/ 11 h 96"/>
                  <a:gd name="T2" fmla="*/ 30 w 96"/>
                  <a:gd name="T3" fmla="*/ 16 h 96"/>
                  <a:gd name="T4" fmla="*/ 16 w 96"/>
                  <a:gd name="T5" fmla="*/ 30 h 96"/>
                  <a:gd name="T6" fmla="*/ 11 w 96"/>
                  <a:gd name="T7" fmla="*/ 47 h 96"/>
                  <a:gd name="T8" fmla="*/ 16 w 96"/>
                  <a:gd name="T9" fmla="*/ 66 h 96"/>
                  <a:gd name="T10" fmla="*/ 28 w 96"/>
                  <a:gd name="T11" fmla="*/ 79 h 96"/>
                  <a:gd name="T12" fmla="*/ 47 w 96"/>
                  <a:gd name="T13" fmla="*/ 84 h 96"/>
                  <a:gd name="T14" fmla="*/ 66 w 96"/>
                  <a:gd name="T15" fmla="*/ 80 h 96"/>
                  <a:gd name="T16" fmla="*/ 79 w 96"/>
                  <a:gd name="T17" fmla="*/ 66 h 96"/>
                  <a:gd name="T18" fmla="*/ 84 w 96"/>
                  <a:gd name="T19" fmla="*/ 47 h 96"/>
                  <a:gd name="T20" fmla="*/ 79 w 96"/>
                  <a:gd name="T21" fmla="*/ 30 h 96"/>
                  <a:gd name="T22" fmla="*/ 66 w 96"/>
                  <a:gd name="T23" fmla="*/ 16 h 96"/>
                  <a:gd name="T24" fmla="*/ 47 w 96"/>
                  <a:gd name="T25" fmla="*/ 11 h 96"/>
                  <a:gd name="T26" fmla="*/ 47 w 96"/>
                  <a:gd name="T27" fmla="*/ 0 h 96"/>
                  <a:gd name="T28" fmla="*/ 66 w 96"/>
                  <a:gd name="T29" fmla="*/ 4 h 96"/>
                  <a:gd name="T30" fmla="*/ 82 w 96"/>
                  <a:gd name="T31" fmla="*/ 14 h 96"/>
                  <a:gd name="T32" fmla="*/ 93 w 96"/>
                  <a:gd name="T33" fmla="*/ 30 h 96"/>
                  <a:gd name="T34" fmla="*/ 96 w 96"/>
                  <a:gd name="T35" fmla="*/ 47 h 96"/>
                  <a:gd name="T36" fmla="*/ 91 w 96"/>
                  <a:gd name="T37" fmla="*/ 66 h 96"/>
                  <a:gd name="T38" fmla="*/ 82 w 96"/>
                  <a:gd name="T39" fmla="*/ 82 h 96"/>
                  <a:gd name="T40" fmla="*/ 66 w 96"/>
                  <a:gd name="T41" fmla="*/ 93 h 96"/>
                  <a:gd name="T42" fmla="*/ 47 w 96"/>
                  <a:gd name="T43" fmla="*/ 96 h 96"/>
                  <a:gd name="T44" fmla="*/ 28 w 96"/>
                  <a:gd name="T45" fmla="*/ 93 h 96"/>
                  <a:gd name="T46" fmla="*/ 14 w 96"/>
                  <a:gd name="T47" fmla="*/ 82 h 96"/>
                  <a:gd name="T48" fmla="*/ 4 w 96"/>
                  <a:gd name="T49" fmla="*/ 66 h 96"/>
                  <a:gd name="T50" fmla="*/ 0 w 96"/>
                  <a:gd name="T51" fmla="*/ 47 h 96"/>
                  <a:gd name="T52" fmla="*/ 4 w 96"/>
                  <a:gd name="T53" fmla="*/ 30 h 96"/>
                  <a:gd name="T54" fmla="*/ 14 w 96"/>
                  <a:gd name="T55" fmla="*/ 14 h 96"/>
                  <a:gd name="T56" fmla="*/ 30 w 96"/>
                  <a:gd name="T57" fmla="*/ 4 h 96"/>
                  <a:gd name="T58" fmla="*/ 47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7" y="11"/>
                    </a:moveTo>
                    <a:lnTo>
                      <a:pt x="30" y="16"/>
                    </a:lnTo>
                    <a:lnTo>
                      <a:pt x="16" y="30"/>
                    </a:lnTo>
                    <a:lnTo>
                      <a:pt x="11" y="47"/>
                    </a:lnTo>
                    <a:lnTo>
                      <a:pt x="16" y="66"/>
                    </a:lnTo>
                    <a:lnTo>
                      <a:pt x="28" y="79"/>
                    </a:lnTo>
                    <a:lnTo>
                      <a:pt x="47" y="84"/>
                    </a:lnTo>
                    <a:lnTo>
                      <a:pt x="66" y="80"/>
                    </a:lnTo>
                    <a:lnTo>
                      <a:pt x="79" y="66"/>
                    </a:lnTo>
                    <a:lnTo>
                      <a:pt x="84" y="47"/>
                    </a:lnTo>
                    <a:lnTo>
                      <a:pt x="79" y="30"/>
                    </a:lnTo>
                    <a:lnTo>
                      <a:pt x="66" y="16"/>
                    </a:lnTo>
                    <a:lnTo>
                      <a:pt x="47" y="11"/>
                    </a:lnTo>
                    <a:close/>
                    <a:moveTo>
                      <a:pt x="47" y="0"/>
                    </a:moveTo>
                    <a:lnTo>
                      <a:pt x="66" y="4"/>
                    </a:lnTo>
                    <a:lnTo>
                      <a:pt x="82" y="14"/>
                    </a:lnTo>
                    <a:lnTo>
                      <a:pt x="93" y="30"/>
                    </a:lnTo>
                    <a:lnTo>
                      <a:pt x="96" y="47"/>
                    </a:lnTo>
                    <a:lnTo>
                      <a:pt x="91" y="66"/>
                    </a:lnTo>
                    <a:lnTo>
                      <a:pt x="82" y="82"/>
                    </a:lnTo>
                    <a:lnTo>
                      <a:pt x="66" y="93"/>
                    </a:lnTo>
                    <a:lnTo>
                      <a:pt x="47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00"/>
              <p:cNvSpPr>
                <a:spLocks/>
              </p:cNvSpPr>
              <p:nvPr/>
            </p:nvSpPr>
            <p:spPr bwMode="auto">
              <a:xfrm>
                <a:off x="4103" y="995"/>
                <a:ext cx="23" cy="23"/>
              </a:xfrm>
              <a:custGeom>
                <a:avLst/>
                <a:gdLst>
                  <a:gd name="T0" fmla="*/ 22 w 45"/>
                  <a:gd name="T1" fmla="*/ 0 h 45"/>
                  <a:gd name="T2" fmla="*/ 29 w 45"/>
                  <a:gd name="T3" fmla="*/ 2 h 45"/>
                  <a:gd name="T4" fmla="*/ 36 w 45"/>
                  <a:gd name="T5" fmla="*/ 5 h 45"/>
                  <a:gd name="T6" fmla="*/ 42 w 45"/>
                  <a:gd name="T7" fmla="*/ 9 h 45"/>
                  <a:gd name="T8" fmla="*/ 45 w 45"/>
                  <a:gd name="T9" fmla="*/ 16 h 45"/>
                  <a:gd name="T10" fmla="*/ 45 w 45"/>
                  <a:gd name="T11" fmla="*/ 23 h 45"/>
                  <a:gd name="T12" fmla="*/ 45 w 45"/>
                  <a:gd name="T13" fmla="*/ 30 h 45"/>
                  <a:gd name="T14" fmla="*/ 42 w 45"/>
                  <a:gd name="T15" fmla="*/ 36 h 45"/>
                  <a:gd name="T16" fmla="*/ 36 w 45"/>
                  <a:gd name="T17" fmla="*/ 42 h 45"/>
                  <a:gd name="T18" fmla="*/ 29 w 45"/>
                  <a:gd name="T19" fmla="*/ 45 h 45"/>
                  <a:gd name="T20" fmla="*/ 22 w 45"/>
                  <a:gd name="T21" fmla="*/ 45 h 45"/>
                  <a:gd name="T22" fmla="*/ 15 w 45"/>
                  <a:gd name="T23" fmla="*/ 45 h 45"/>
                  <a:gd name="T24" fmla="*/ 8 w 45"/>
                  <a:gd name="T25" fmla="*/ 42 h 45"/>
                  <a:gd name="T26" fmla="*/ 3 w 45"/>
                  <a:gd name="T27" fmla="*/ 36 h 45"/>
                  <a:gd name="T28" fmla="*/ 1 w 45"/>
                  <a:gd name="T29" fmla="*/ 30 h 45"/>
                  <a:gd name="T30" fmla="*/ 0 w 45"/>
                  <a:gd name="T31" fmla="*/ 23 h 45"/>
                  <a:gd name="T32" fmla="*/ 1 w 45"/>
                  <a:gd name="T33" fmla="*/ 16 h 45"/>
                  <a:gd name="T34" fmla="*/ 5 w 45"/>
                  <a:gd name="T35" fmla="*/ 9 h 45"/>
                  <a:gd name="T36" fmla="*/ 8 w 45"/>
                  <a:gd name="T37" fmla="*/ 3 h 45"/>
                  <a:gd name="T38" fmla="*/ 15 w 45"/>
                  <a:gd name="T39" fmla="*/ 2 h 45"/>
                  <a:gd name="T40" fmla="*/ 22 w 45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lnTo>
                      <a:pt x="29" y="2"/>
                    </a:lnTo>
                    <a:lnTo>
                      <a:pt x="36" y="5"/>
                    </a:lnTo>
                    <a:lnTo>
                      <a:pt x="42" y="9"/>
                    </a:lnTo>
                    <a:lnTo>
                      <a:pt x="45" y="16"/>
                    </a:lnTo>
                    <a:lnTo>
                      <a:pt x="45" y="23"/>
                    </a:lnTo>
                    <a:lnTo>
                      <a:pt x="45" y="30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29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8" y="42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01"/>
              <p:cNvSpPr>
                <a:spLocks noEditPoints="1"/>
              </p:cNvSpPr>
              <p:nvPr/>
            </p:nvSpPr>
            <p:spPr bwMode="auto">
              <a:xfrm>
                <a:off x="4097" y="989"/>
                <a:ext cx="35" cy="35"/>
              </a:xfrm>
              <a:custGeom>
                <a:avLst/>
                <a:gdLst>
                  <a:gd name="T0" fmla="*/ 34 w 69"/>
                  <a:gd name="T1" fmla="*/ 12 h 69"/>
                  <a:gd name="T2" fmla="*/ 27 w 69"/>
                  <a:gd name="T3" fmla="*/ 14 h 69"/>
                  <a:gd name="T4" fmla="*/ 20 w 69"/>
                  <a:gd name="T5" fmla="*/ 15 h 69"/>
                  <a:gd name="T6" fmla="*/ 17 w 69"/>
                  <a:gd name="T7" fmla="*/ 21 h 69"/>
                  <a:gd name="T8" fmla="*/ 13 w 69"/>
                  <a:gd name="T9" fmla="*/ 28 h 69"/>
                  <a:gd name="T10" fmla="*/ 12 w 69"/>
                  <a:gd name="T11" fmla="*/ 35 h 69"/>
                  <a:gd name="T12" fmla="*/ 13 w 69"/>
                  <a:gd name="T13" fmla="*/ 42 h 69"/>
                  <a:gd name="T14" fmla="*/ 15 w 69"/>
                  <a:gd name="T15" fmla="*/ 48 h 69"/>
                  <a:gd name="T16" fmla="*/ 20 w 69"/>
                  <a:gd name="T17" fmla="*/ 54 h 69"/>
                  <a:gd name="T18" fmla="*/ 27 w 69"/>
                  <a:gd name="T19" fmla="*/ 57 h 69"/>
                  <a:gd name="T20" fmla="*/ 34 w 69"/>
                  <a:gd name="T21" fmla="*/ 57 h 69"/>
                  <a:gd name="T22" fmla="*/ 41 w 69"/>
                  <a:gd name="T23" fmla="*/ 57 h 69"/>
                  <a:gd name="T24" fmla="*/ 48 w 69"/>
                  <a:gd name="T25" fmla="*/ 54 h 69"/>
                  <a:gd name="T26" fmla="*/ 54 w 69"/>
                  <a:gd name="T27" fmla="*/ 48 h 69"/>
                  <a:gd name="T28" fmla="*/ 57 w 69"/>
                  <a:gd name="T29" fmla="*/ 42 h 69"/>
                  <a:gd name="T30" fmla="*/ 57 w 69"/>
                  <a:gd name="T31" fmla="*/ 35 h 69"/>
                  <a:gd name="T32" fmla="*/ 57 w 69"/>
                  <a:gd name="T33" fmla="*/ 28 h 69"/>
                  <a:gd name="T34" fmla="*/ 54 w 69"/>
                  <a:gd name="T35" fmla="*/ 21 h 69"/>
                  <a:gd name="T36" fmla="*/ 48 w 69"/>
                  <a:gd name="T37" fmla="*/ 17 h 69"/>
                  <a:gd name="T38" fmla="*/ 41 w 69"/>
                  <a:gd name="T39" fmla="*/ 14 h 69"/>
                  <a:gd name="T40" fmla="*/ 34 w 69"/>
                  <a:gd name="T41" fmla="*/ 12 h 69"/>
                  <a:gd name="T42" fmla="*/ 34 w 69"/>
                  <a:gd name="T43" fmla="*/ 0 h 69"/>
                  <a:gd name="T44" fmla="*/ 52 w 69"/>
                  <a:gd name="T45" fmla="*/ 5 h 69"/>
                  <a:gd name="T46" fmla="*/ 64 w 69"/>
                  <a:gd name="T47" fmla="*/ 17 h 69"/>
                  <a:gd name="T48" fmla="*/ 69 w 69"/>
                  <a:gd name="T49" fmla="*/ 35 h 69"/>
                  <a:gd name="T50" fmla="*/ 64 w 69"/>
                  <a:gd name="T51" fmla="*/ 52 h 69"/>
                  <a:gd name="T52" fmla="*/ 52 w 69"/>
                  <a:gd name="T53" fmla="*/ 64 h 69"/>
                  <a:gd name="T54" fmla="*/ 34 w 69"/>
                  <a:gd name="T55" fmla="*/ 69 h 69"/>
                  <a:gd name="T56" fmla="*/ 17 w 69"/>
                  <a:gd name="T57" fmla="*/ 64 h 69"/>
                  <a:gd name="T58" fmla="*/ 5 w 69"/>
                  <a:gd name="T59" fmla="*/ 52 h 69"/>
                  <a:gd name="T60" fmla="*/ 0 w 69"/>
                  <a:gd name="T61" fmla="*/ 35 h 69"/>
                  <a:gd name="T62" fmla="*/ 5 w 69"/>
                  <a:gd name="T63" fmla="*/ 17 h 69"/>
                  <a:gd name="T64" fmla="*/ 17 w 69"/>
                  <a:gd name="T65" fmla="*/ 5 h 69"/>
                  <a:gd name="T66" fmla="*/ 34 w 69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69">
                    <a:moveTo>
                      <a:pt x="34" y="12"/>
                    </a:moveTo>
                    <a:lnTo>
                      <a:pt x="27" y="14"/>
                    </a:lnTo>
                    <a:lnTo>
                      <a:pt x="20" y="15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2"/>
                    </a:lnTo>
                    <a:lnTo>
                      <a:pt x="15" y="48"/>
                    </a:lnTo>
                    <a:lnTo>
                      <a:pt x="20" y="54"/>
                    </a:lnTo>
                    <a:lnTo>
                      <a:pt x="27" y="57"/>
                    </a:lnTo>
                    <a:lnTo>
                      <a:pt x="34" y="57"/>
                    </a:lnTo>
                    <a:lnTo>
                      <a:pt x="41" y="57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4" y="21"/>
                    </a:lnTo>
                    <a:lnTo>
                      <a:pt x="48" y="17"/>
                    </a:lnTo>
                    <a:lnTo>
                      <a:pt x="41" y="14"/>
                    </a:lnTo>
                    <a:lnTo>
                      <a:pt x="34" y="12"/>
                    </a:lnTo>
                    <a:close/>
                    <a:moveTo>
                      <a:pt x="34" y="0"/>
                    </a:moveTo>
                    <a:lnTo>
                      <a:pt x="52" y="5"/>
                    </a:lnTo>
                    <a:lnTo>
                      <a:pt x="64" y="17"/>
                    </a:lnTo>
                    <a:lnTo>
                      <a:pt x="69" y="35"/>
                    </a:lnTo>
                    <a:lnTo>
                      <a:pt x="64" y="52"/>
                    </a:lnTo>
                    <a:lnTo>
                      <a:pt x="52" y="64"/>
                    </a:lnTo>
                    <a:lnTo>
                      <a:pt x="34" y="69"/>
                    </a:lnTo>
                    <a:lnTo>
                      <a:pt x="17" y="64"/>
                    </a:lnTo>
                    <a:lnTo>
                      <a:pt x="5" y="52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02"/>
              <p:cNvSpPr>
                <a:spLocks/>
              </p:cNvSpPr>
              <p:nvPr/>
            </p:nvSpPr>
            <p:spPr bwMode="auto">
              <a:xfrm>
                <a:off x="3264" y="2648"/>
                <a:ext cx="33" cy="33"/>
              </a:xfrm>
              <a:custGeom>
                <a:avLst/>
                <a:gdLst>
                  <a:gd name="T0" fmla="*/ 33 w 66"/>
                  <a:gd name="T1" fmla="*/ 0 h 67"/>
                  <a:gd name="T2" fmla="*/ 50 w 66"/>
                  <a:gd name="T3" fmla="*/ 4 h 67"/>
                  <a:gd name="T4" fmla="*/ 62 w 66"/>
                  <a:gd name="T5" fmla="*/ 16 h 67"/>
                  <a:gd name="T6" fmla="*/ 66 w 66"/>
                  <a:gd name="T7" fmla="*/ 34 h 67"/>
                  <a:gd name="T8" fmla="*/ 62 w 66"/>
                  <a:gd name="T9" fmla="*/ 49 h 67"/>
                  <a:gd name="T10" fmla="*/ 50 w 66"/>
                  <a:gd name="T11" fmla="*/ 61 h 67"/>
                  <a:gd name="T12" fmla="*/ 33 w 66"/>
                  <a:gd name="T13" fmla="*/ 67 h 67"/>
                  <a:gd name="T14" fmla="*/ 15 w 66"/>
                  <a:gd name="T15" fmla="*/ 61 h 67"/>
                  <a:gd name="T16" fmla="*/ 5 w 66"/>
                  <a:gd name="T17" fmla="*/ 49 h 67"/>
                  <a:gd name="T18" fmla="*/ 0 w 66"/>
                  <a:gd name="T19" fmla="*/ 34 h 67"/>
                  <a:gd name="T20" fmla="*/ 5 w 66"/>
                  <a:gd name="T21" fmla="*/ 16 h 67"/>
                  <a:gd name="T22" fmla="*/ 17 w 66"/>
                  <a:gd name="T23" fmla="*/ 4 h 67"/>
                  <a:gd name="T24" fmla="*/ 33 w 66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7">
                    <a:moveTo>
                      <a:pt x="33" y="0"/>
                    </a:moveTo>
                    <a:lnTo>
                      <a:pt x="50" y="4"/>
                    </a:lnTo>
                    <a:lnTo>
                      <a:pt x="62" y="16"/>
                    </a:lnTo>
                    <a:lnTo>
                      <a:pt x="66" y="34"/>
                    </a:lnTo>
                    <a:lnTo>
                      <a:pt x="62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5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03"/>
              <p:cNvSpPr>
                <a:spLocks noEditPoints="1"/>
              </p:cNvSpPr>
              <p:nvPr/>
            </p:nvSpPr>
            <p:spPr bwMode="auto">
              <a:xfrm>
                <a:off x="3259" y="2642"/>
                <a:ext cx="44" cy="45"/>
              </a:xfrm>
              <a:custGeom>
                <a:avLst/>
                <a:gdLst>
                  <a:gd name="T0" fmla="*/ 44 w 89"/>
                  <a:gd name="T1" fmla="*/ 12 h 89"/>
                  <a:gd name="T2" fmla="*/ 28 w 89"/>
                  <a:gd name="T3" fmla="*/ 16 h 89"/>
                  <a:gd name="T4" fmla="*/ 16 w 89"/>
                  <a:gd name="T5" fmla="*/ 28 h 89"/>
                  <a:gd name="T6" fmla="*/ 11 w 89"/>
                  <a:gd name="T7" fmla="*/ 46 h 89"/>
                  <a:gd name="T8" fmla="*/ 16 w 89"/>
                  <a:gd name="T9" fmla="*/ 61 h 89"/>
                  <a:gd name="T10" fmla="*/ 26 w 89"/>
                  <a:gd name="T11" fmla="*/ 73 h 89"/>
                  <a:gd name="T12" fmla="*/ 44 w 89"/>
                  <a:gd name="T13" fmla="*/ 79 h 89"/>
                  <a:gd name="T14" fmla="*/ 61 w 89"/>
                  <a:gd name="T15" fmla="*/ 73 h 89"/>
                  <a:gd name="T16" fmla="*/ 73 w 89"/>
                  <a:gd name="T17" fmla="*/ 61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2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4 w 89"/>
                  <a:gd name="T49" fmla="*/ 63 h 89"/>
                  <a:gd name="T50" fmla="*/ 0 w 89"/>
                  <a:gd name="T51" fmla="*/ 46 h 89"/>
                  <a:gd name="T52" fmla="*/ 4 w 89"/>
                  <a:gd name="T53" fmla="*/ 28 h 89"/>
                  <a:gd name="T54" fmla="*/ 12 w 89"/>
                  <a:gd name="T55" fmla="*/ 14 h 89"/>
                  <a:gd name="T56" fmla="*/ 26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2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1" y="46"/>
                    </a:lnTo>
                    <a:lnTo>
                      <a:pt x="16" y="61"/>
                    </a:lnTo>
                    <a:lnTo>
                      <a:pt x="26" y="73"/>
                    </a:lnTo>
                    <a:lnTo>
                      <a:pt x="44" y="79"/>
                    </a:lnTo>
                    <a:lnTo>
                      <a:pt x="61" y="73"/>
                    </a:lnTo>
                    <a:lnTo>
                      <a:pt x="73" y="61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2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4" y="63"/>
                    </a:lnTo>
                    <a:lnTo>
                      <a:pt x="0" y="46"/>
                    </a:lnTo>
                    <a:lnTo>
                      <a:pt x="4" y="28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4"/>
              <p:cNvSpPr>
                <a:spLocks/>
              </p:cNvSpPr>
              <p:nvPr/>
            </p:nvSpPr>
            <p:spPr bwMode="auto">
              <a:xfrm>
                <a:off x="3520" y="3305"/>
                <a:ext cx="29" cy="28"/>
              </a:xfrm>
              <a:custGeom>
                <a:avLst/>
                <a:gdLst>
                  <a:gd name="T0" fmla="*/ 28 w 57"/>
                  <a:gd name="T1" fmla="*/ 0 h 58"/>
                  <a:gd name="T2" fmla="*/ 43 w 57"/>
                  <a:gd name="T3" fmla="*/ 5 h 58"/>
                  <a:gd name="T4" fmla="*/ 52 w 57"/>
                  <a:gd name="T5" fmla="*/ 16 h 58"/>
                  <a:gd name="T6" fmla="*/ 57 w 57"/>
                  <a:gd name="T7" fmla="*/ 30 h 58"/>
                  <a:gd name="T8" fmla="*/ 52 w 57"/>
                  <a:gd name="T9" fmla="*/ 44 h 58"/>
                  <a:gd name="T10" fmla="*/ 42 w 57"/>
                  <a:gd name="T11" fmla="*/ 54 h 58"/>
                  <a:gd name="T12" fmla="*/ 28 w 57"/>
                  <a:gd name="T13" fmla="*/ 58 h 58"/>
                  <a:gd name="T14" fmla="*/ 14 w 57"/>
                  <a:gd name="T15" fmla="*/ 54 h 58"/>
                  <a:gd name="T16" fmla="*/ 3 w 57"/>
                  <a:gd name="T17" fmla="*/ 44 h 58"/>
                  <a:gd name="T18" fmla="*/ 0 w 57"/>
                  <a:gd name="T19" fmla="*/ 30 h 58"/>
                  <a:gd name="T20" fmla="*/ 3 w 57"/>
                  <a:gd name="T21" fmla="*/ 14 h 58"/>
                  <a:gd name="T22" fmla="*/ 14 w 57"/>
                  <a:gd name="T23" fmla="*/ 5 h 58"/>
                  <a:gd name="T24" fmla="*/ 28 w 57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8">
                    <a:moveTo>
                      <a:pt x="28" y="0"/>
                    </a:moveTo>
                    <a:lnTo>
                      <a:pt x="43" y="5"/>
                    </a:lnTo>
                    <a:lnTo>
                      <a:pt x="52" y="16"/>
                    </a:lnTo>
                    <a:lnTo>
                      <a:pt x="57" y="30"/>
                    </a:lnTo>
                    <a:lnTo>
                      <a:pt x="52" y="44"/>
                    </a:lnTo>
                    <a:lnTo>
                      <a:pt x="42" y="54"/>
                    </a:lnTo>
                    <a:lnTo>
                      <a:pt x="28" y="58"/>
                    </a:lnTo>
                    <a:lnTo>
                      <a:pt x="14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4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05"/>
              <p:cNvSpPr>
                <a:spLocks noEditPoints="1"/>
              </p:cNvSpPr>
              <p:nvPr/>
            </p:nvSpPr>
            <p:spPr bwMode="auto">
              <a:xfrm>
                <a:off x="3514" y="3299"/>
                <a:ext cx="40" cy="40"/>
              </a:xfrm>
              <a:custGeom>
                <a:avLst/>
                <a:gdLst>
                  <a:gd name="T0" fmla="*/ 40 w 80"/>
                  <a:gd name="T1" fmla="*/ 10 h 78"/>
                  <a:gd name="T2" fmla="*/ 26 w 80"/>
                  <a:gd name="T3" fmla="*/ 15 h 78"/>
                  <a:gd name="T4" fmla="*/ 15 w 80"/>
                  <a:gd name="T5" fmla="*/ 24 h 78"/>
                  <a:gd name="T6" fmla="*/ 12 w 80"/>
                  <a:gd name="T7" fmla="*/ 40 h 78"/>
                  <a:gd name="T8" fmla="*/ 15 w 80"/>
                  <a:gd name="T9" fmla="*/ 54 h 78"/>
                  <a:gd name="T10" fmla="*/ 26 w 80"/>
                  <a:gd name="T11" fmla="*/ 64 h 78"/>
                  <a:gd name="T12" fmla="*/ 40 w 80"/>
                  <a:gd name="T13" fmla="*/ 68 h 78"/>
                  <a:gd name="T14" fmla="*/ 54 w 80"/>
                  <a:gd name="T15" fmla="*/ 64 h 78"/>
                  <a:gd name="T16" fmla="*/ 64 w 80"/>
                  <a:gd name="T17" fmla="*/ 54 h 78"/>
                  <a:gd name="T18" fmla="*/ 69 w 80"/>
                  <a:gd name="T19" fmla="*/ 40 h 78"/>
                  <a:gd name="T20" fmla="*/ 64 w 80"/>
                  <a:gd name="T21" fmla="*/ 26 h 78"/>
                  <a:gd name="T22" fmla="*/ 55 w 80"/>
                  <a:gd name="T23" fmla="*/ 15 h 78"/>
                  <a:gd name="T24" fmla="*/ 40 w 80"/>
                  <a:gd name="T25" fmla="*/ 10 h 78"/>
                  <a:gd name="T26" fmla="*/ 40 w 80"/>
                  <a:gd name="T27" fmla="*/ 0 h 78"/>
                  <a:gd name="T28" fmla="*/ 55 w 80"/>
                  <a:gd name="T29" fmla="*/ 3 h 78"/>
                  <a:gd name="T30" fmla="*/ 68 w 80"/>
                  <a:gd name="T31" fmla="*/ 12 h 78"/>
                  <a:gd name="T32" fmla="*/ 76 w 80"/>
                  <a:gd name="T33" fmla="*/ 24 h 78"/>
                  <a:gd name="T34" fmla="*/ 80 w 80"/>
                  <a:gd name="T35" fmla="*/ 40 h 78"/>
                  <a:gd name="T36" fmla="*/ 76 w 80"/>
                  <a:gd name="T37" fmla="*/ 56 h 78"/>
                  <a:gd name="T38" fmla="*/ 68 w 80"/>
                  <a:gd name="T39" fmla="*/ 68 h 78"/>
                  <a:gd name="T40" fmla="*/ 55 w 80"/>
                  <a:gd name="T41" fmla="*/ 77 h 78"/>
                  <a:gd name="T42" fmla="*/ 40 w 80"/>
                  <a:gd name="T43" fmla="*/ 78 h 78"/>
                  <a:gd name="T44" fmla="*/ 24 w 80"/>
                  <a:gd name="T45" fmla="*/ 77 h 78"/>
                  <a:gd name="T46" fmla="*/ 12 w 80"/>
                  <a:gd name="T47" fmla="*/ 68 h 78"/>
                  <a:gd name="T48" fmla="*/ 3 w 80"/>
                  <a:gd name="T49" fmla="*/ 54 h 78"/>
                  <a:gd name="T50" fmla="*/ 0 w 80"/>
                  <a:gd name="T51" fmla="*/ 40 h 78"/>
                  <a:gd name="T52" fmla="*/ 3 w 80"/>
                  <a:gd name="T53" fmla="*/ 24 h 78"/>
                  <a:gd name="T54" fmla="*/ 12 w 80"/>
                  <a:gd name="T55" fmla="*/ 10 h 78"/>
                  <a:gd name="T56" fmla="*/ 24 w 80"/>
                  <a:gd name="T57" fmla="*/ 3 h 78"/>
                  <a:gd name="T58" fmla="*/ 40 w 80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78">
                    <a:moveTo>
                      <a:pt x="40" y="10"/>
                    </a:moveTo>
                    <a:lnTo>
                      <a:pt x="26" y="15"/>
                    </a:lnTo>
                    <a:lnTo>
                      <a:pt x="15" y="24"/>
                    </a:lnTo>
                    <a:lnTo>
                      <a:pt x="12" y="40"/>
                    </a:lnTo>
                    <a:lnTo>
                      <a:pt x="15" y="54"/>
                    </a:lnTo>
                    <a:lnTo>
                      <a:pt x="26" y="64"/>
                    </a:lnTo>
                    <a:lnTo>
                      <a:pt x="40" y="68"/>
                    </a:lnTo>
                    <a:lnTo>
                      <a:pt x="54" y="64"/>
                    </a:lnTo>
                    <a:lnTo>
                      <a:pt x="64" y="54"/>
                    </a:lnTo>
                    <a:lnTo>
                      <a:pt x="69" y="40"/>
                    </a:lnTo>
                    <a:lnTo>
                      <a:pt x="64" y="26"/>
                    </a:lnTo>
                    <a:lnTo>
                      <a:pt x="55" y="15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5" y="3"/>
                    </a:lnTo>
                    <a:lnTo>
                      <a:pt x="68" y="12"/>
                    </a:lnTo>
                    <a:lnTo>
                      <a:pt x="76" y="24"/>
                    </a:lnTo>
                    <a:lnTo>
                      <a:pt x="80" y="40"/>
                    </a:lnTo>
                    <a:lnTo>
                      <a:pt x="76" y="56"/>
                    </a:lnTo>
                    <a:lnTo>
                      <a:pt x="68" y="68"/>
                    </a:lnTo>
                    <a:lnTo>
                      <a:pt x="55" y="77"/>
                    </a:lnTo>
                    <a:lnTo>
                      <a:pt x="40" y="78"/>
                    </a:lnTo>
                    <a:lnTo>
                      <a:pt x="24" y="77"/>
                    </a:lnTo>
                    <a:lnTo>
                      <a:pt x="12" y="68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2" y="10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06"/>
              <p:cNvSpPr>
                <a:spLocks/>
              </p:cNvSpPr>
              <p:nvPr/>
            </p:nvSpPr>
            <p:spPr bwMode="auto">
              <a:xfrm>
                <a:off x="3691" y="3363"/>
                <a:ext cx="38" cy="37"/>
              </a:xfrm>
              <a:custGeom>
                <a:avLst/>
                <a:gdLst>
                  <a:gd name="T0" fmla="*/ 38 w 75"/>
                  <a:gd name="T1" fmla="*/ 0 h 74"/>
                  <a:gd name="T2" fmla="*/ 56 w 75"/>
                  <a:gd name="T3" fmla="*/ 5 h 74"/>
                  <a:gd name="T4" fmla="*/ 70 w 75"/>
                  <a:gd name="T5" fmla="*/ 18 h 74"/>
                  <a:gd name="T6" fmla="*/ 75 w 75"/>
                  <a:gd name="T7" fmla="*/ 37 h 74"/>
                  <a:gd name="T8" fmla="*/ 70 w 75"/>
                  <a:gd name="T9" fmla="*/ 56 h 74"/>
                  <a:gd name="T10" fmla="*/ 56 w 75"/>
                  <a:gd name="T11" fmla="*/ 68 h 74"/>
                  <a:gd name="T12" fmla="*/ 37 w 75"/>
                  <a:gd name="T13" fmla="*/ 74 h 74"/>
                  <a:gd name="T14" fmla="*/ 19 w 75"/>
                  <a:gd name="T15" fmla="*/ 68 h 74"/>
                  <a:gd name="T16" fmla="*/ 5 w 75"/>
                  <a:gd name="T17" fmla="*/ 56 h 74"/>
                  <a:gd name="T18" fmla="*/ 0 w 75"/>
                  <a:gd name="T19" fmla="*/ 37 h 74"/>
                  <a:gd name="T20" fmla="*/ 5 w 75"/>
                  <a:gd name="T21" fmla="*/ 18 h 74"/>
                  <a:gd name="T22" fmla="*/ 19 w 75"/>
                  <a:gd name="T23" fmla="*/ 5 h 74"/>
                  <a:gd name="T24" fmla="*/ 38 w 75"/>
                  <a:gd name="T2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56" y="5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8"/>
                    </a:lnTo>
                    <a:lnTo>
                      <a:pt x="19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07"/>
              <p:cNvSpPr>
                <a:spLocks noEditPoints="1"/>
              </p:cNvSpPr>
              <p:nvPr/>
            </p:nvSpPr>
            <p:spPr bwMode="auto">
              <a:xfrm>
                <a:off x="3686" y="3357"/>
                <a:ext cx="48" cy="49"/>
              </a:xfrm>
              <a:custGeom>
                <a:avLst/>
                <a:gdLst>
                  <a:gd name="T0" fmla="*/ 49 w 96"/>
                  <a:gd name="T1" fmla="*/ 12 h 98"/>
                  <a:gd name="T2" fmla="*/ 30 w 96"/>
                  <a:gd name="T3" fmla="*/ 17 h 98"/>
                  <a:gd name="T4" fmla="*/ 16 w 96"/>
                  <a:gd name="T5" fmla="*/ 30 h 98"/>
                  <a:gd name="T6" fmla="*/ 11 w 96"/>
                  <a:gd name="T7" fmla="*/ 49 h 98"/>
                  <a:gd name="T8" fmla="*/ 16 w 96"/>
                  <a:gd name="T9" fmla="*/ 68 h 98"/>
                  <a:gd name="T10" fmla="*/ 30 w 96"/>
                  <a:gd name="T11" fmla="*/ 80 h 98"/>
                  <a:gd name="T12" fmla="*/ 48 w 96"/>
                  <a:gd name="T13" fmla="*/ 86 h 98"/>
                  <a:gd name="T14" fmla="*/ 67 w 96"/>
                  <a:gd name="T15" fmla="*/ 80 h 98"/>
                  <a:gd name="T16" fmla="*/ 81 w 96"/>
                  <a:gd name="T17" fmla="*/ 68 h 98"/>
                  <a:gd name="T18" fmla="*/ 86 w 96"/>
                  <a:gd name="T19" fmla="*/ 49 h 98"/>
                  <a:gd name="T20" fmla="*/ 81 w 96"/>
                  <a:gd name="T21" fmla="*/ 30 h 98"/>
                  <a:gd name="T22" fmla="*/ 67 w 96"/>
                  <a:gd name="T23" fmla="*/ 17 h 98"/>
                  <a:gd name="T24" fmla="*/ 49 w 96"/>
                  <a:gd name="T25" fmla="*/ 12 h 98"/>
                  <a:gd name="T26" fmla="*/ 49 w 96"/>
                  <a:gd name="T27" fmla="*/ 0 h 98"/>
                  <a:gd name="T28" fmla="*/ 67 w 96"/>
                  <a:gd name="T29" fmla="*/ 5 h 98"/>
                  <a:gd name="T30" fmla="*/ 82 w 96"/>
                  <a:gd name="T31" fmla="*/ 16 h 98"/>
                  <a:gd name="T32" fmla="*/ 93 w 96"/>
                  <a:gd name="T33" fmla="*/ 30 h 98"/>
                  <a:gd name="T34" fmla="*/ 96 w 96"/>
                  <a:gd name="T35" fmla="*/ 49 h 98"/>
                  <a:gd name="T36" fmla="*/ 93 w 96"/>
                  <a:gd name="T37" fmla="*/ 68 h 98"/>
                  <a:gd name="T38" fmla="*/ 82 w 96"/>
                  <a:gd name="T39" fmla="*/ 84 h 98"/>
                  <a:gd name="T40" fmla="*/ 67 w 96"/>
                  <a:gd name="T41" fmla="*/ 94 h 98"/>
                  <a:gd name="T42" fmla="*/ 48 w 96"/>
                  <a:gd name="T43" fmla="*/ 98 h 98"/>
                  <a:gd name="T44" fmla="*/ 30 w 96"/>
                  <a:gd name="T45" fmla="*/ 92 h 98"/>
                  <a:gd name="T46" fmla="*/ 14 w 96"/>
                  <a:gd name="T47" fmla="*/ 84 h 98"/>
                  <a:gd name="T48" fmla="*/ 4 w 96"/>
                  <a:gd name="T49" fmla="*/ 68 h 98"/>
                  <a:gd name="T50" fmla="*/ 0 w 96"/>
                  <a:gd name="T51" fmla="*/ 49 h 98"/>
                  <a:gd name="T52" fmla="*/ 4 w 96"/>
                  <a:gd name="T53" fmla="*/ 30 h 98"/>
                  <a:gd name="T54" fmla="*/ 14 w 96"/>
                  <a:gd name="T55" fmla="*/ 14 h 98"/>
                  <a:gd name="T56" fmla="*/ 30 w 96"/>
                  <a:gd name="T57" fmla="*/ 5 h 98"/>
                  <a:gd name="T58" fmla="*/ 49 w 96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8">
                    <a:moveTo>
                      <a:pt x="49" y="12"/>
                    </a:moveTo>
                    <a:lnTo>
                      <a:pt x="30" y="17"/>
                    </a:lnTo>
                    <a:lnTo>
                      <a:pt x="16" y="30"/>
                    </a:lnTo>
                    <a:lnTo>
                      <a:pt x="11" y="49"/>
                    </a:lnTo>
                    <a:lnTo>
                      <a:pt x="16" y="68"/>
                    </a:lnTo>
                    <a:lnTo>
                      <a:pt x="30" y="80"/>
                    </a:lnTo>
                    <a:lnTo>
                      <a:pt x="48" y="86"/>
                    </a:lnTo>
                    <a:lnTo>
                      <a:pt x="67" y="80"/>
                    </a:lnTo>
                    <a:lnTo>
                      <a:pt x="81" y="68"/>
                    </a:lnTo>
                    <a:lnTo>
                      <a:pt x="86" y="49"/>
                    </a:lnTo>
                    <a:lnTo>
                      <a:pt x="81" y="30"/>
                    </a:lnTo>
                    <a:lnTo>
                      <a:pt x="67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7" y="5"/>
                    </a:lnTo>
                    <a:lnTo>
                      <a:pt x="82" y="16"/>
                    </a:lnTo>
                    <a:lnTo>
                      <a:pt x="93" y="30"/>
                    </a:lnTo>
                    <a:lnTo>
                      <a:pt x="96" y="49"/>
                    </a:lnTo>
                    <a:lnTo>
                      <a:pt x="93" y="68"/>
                    </a:lnTo>
                    <a:lnTo>
                      <a:pt x="82" y="84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2"/>
                    </a:lnTo>
                    <a:lnTo>
                      <a:pt x="14" y="84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08"/>
              <p:cNvSpPr>
                <a:spLocks/>
              </p:cNvSpPr>
              <p:nvPr/>
            </p:nvSpPr>
            <p:spPr bwMode="auto">
              <a:xfrm>
                <a:off x="3783" y="3009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2 h 42"/>
                  <a:gd name="T4" fmla="*/ 33 w 42"/>
                  <a:gd name="T5" fmla="*/ 4 h 42"/>
                  <a:gd name="T6" fmla="*/ 37 w 42"/>
                  <a:gd name="T7" fmla="*/ 9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4 h 42"/>
                  <a:gd name="T16" fmla="*/ 33 w 42"/>
                  <a:gd name="T17" fmla="*/ 37 h 42"/>
                  <a:gd name="T18" fmla="*/ 28 w 42"/>
                  <a:gd name="T19" fmla="*/ 41 h 42"/>
                  <a:gd name="T20" fmla="*/ 21 w 42"/>
                  <a:gd name="T21" fmla="*/ 42 h 42"/>
                  <a:gd name="T22" fmla="*/ 14 w 42"/>
                  <a:gd name="T23" fmla="*/ 41 h 42"/>
                  <a:gd name="T24" fmla="*/ 9 w 42"/>
                  <a:gd name="T25" fmla="*/ 37 h 42"/>
                  <a:gd name="T26" fmla="*/ 4 w 42"/>
                  <a:gd name="T27" fmla="*/ 34 h 42"/>
                  <a:gd name="T28" fmla="*/ 2 w 42"/>
                  <a:gd name="T29" fmla="*/ 27 h 42"/>
                  <a:gd name="T30" fmla="*/ 0 w 42"/>
                  <a:gd name="T31" fmla="*/ 21 h 42"/>
                  <a:gd name="T32" fmla="*/ 2 w 42"/>
                  <a:gd name="T33" fmla="*/ 14 h 42"/>
                  <a:gd name="T34" fmla="*/ 4 w 42"/>
                  <a:gd name="T35" fmla="*/ 9 h 42"/>
                  <a:gd name="T36" fmla="*/ 9 w 42"/>
                  <a:gd name="T37" fmla="*/ 4 h 42"/>
                  <a:gd name="T38" fmla="*/ 14 w 42"/>
                  <a:gd name="T39" fmla="*/ 2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2"/>
                    </a:lnTo>
                    <a:lnTo>
                      <a:pt x="33" y="4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2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09"/>
              <p:cNvSpPr>
                <a:spLocks noEditPoints="1"/>
              </p:cNvSpPr>
              <p:nvPr/>
            </p:nvSpPr>
            <p:spPr bwMode="auto">
              <a:xfrm>
                <a:off x="3778" y="3003"/>
                <a:ext cx="31" cy="32"/>
              </a:xfrm>
              <a:custGeom>
                <a:avLst/>
                <a:gdLst>
                  <a:gd name="T0" fmla="*/ 31 w 63"/>
                  <a:gd name="T1" fmla="*/ 12 h 65"/>
                  <a:gd name="T2" fmla="*/ 24 w 63"/>
                  <a:gd name="T3" fmla="*/ 14 h 65"/>
                  <a:gd name="T4" fmla="*/ 19 w 63"/>
                  <a:gd name="T5" fmla="*/ 16 h 65"/>
                  <a:gd name="T6" fmla="*/ 14 w 63"/>
                  <a:gd name="T7" fmla="*/ 21 h 65"/>
                  <a:gd name="T8" fmla="*/ 12 w 63"/>
                  <a:gd name="T9" fmla="*/ 26 h 65"/>
                  <a:gd name="T10" fmla="*/ 10 w 63"/>
                  <a:gd name="T11" fmla="*/ 33 h 65"/>
                  <a:gd name="T12" fmla="*/ 12 w 63"/>
                  <a:gd name="T13" fmla="*/ 39 h 65"/>
                  <a:gd name="T14" fmla="*/ 14 w 63"/>
                  <a:gd name="T15" fmla="*/ 46 h 65"/>
                  <a:gd name="T16" fmla="*/ 19 w 63"/>
                  <a:gd name="T17" fmla="*/ 49 h 65"/>
                  <a:gd name="T18" fmla="*/ 24 w 63"/>
                  <a:gd name="T19" fmla="*/ 53 h 65"/>
                  <a:gd name="T20" fmla="*/ 31 w 63"/>
                  <a:gd name="T21" fmla="*/ 54 h 65"/>
                  <a:gd name="T22" fmla="*/ 38 w 63"/>
                  <a:gd name="T23" fmla="*/ 53 h 65"/>
                  <a:gd name="T24" fmla="*/ 43 w 63"/>
                  <a:gd name="T25" fmla="*/ 49 h 65"/>
                  <a:gd name="T26" fmla="*/ 47 w 63"/>
                  <a:gd name="T27" fmla="*/ 46 h 65"/>
                  <a:gd name="T28" fmla="*/ 50 w 63"/>
                  <a:gd name="T29" fmla="*/ 40 h 65"/>
                  <a:gd name="T30" fmla="*/ 52 w 63"/>
                  <a:gd name="T31" fmla="*/ 33 h 65"/>
                  <a:gd name="T32" fmla="*/ 50 w 63"/>
                  <a:gd name="T33" fmla="*/ 26 h 65"/>
                  <a:gd name="T34" fmla="*/ 47 w 63"/>
                  <a:gd name="T35" fmla="*/ 21 h 65"/>
                  <a:gd name="T36" fmla="*/ 43 w 63"/>
                  <a:gd name="T37" fmla="*/ 16 h 65"/>
                  <a:gd name="T38" fmla="*/ 38 w 63"/>
                  <a:gd name="T39" fmla="*/ 14 h 65"/>
                  <a:gd name="T40" fmla="*/ 31 w 63"/>
                  <a:gd name="T41" fmla="*/ 12 h 65"/>
                  <a:gd name="T42" fmla="*/ 31 w 63"/>
                  <a:gd name="T43" fmla="*/ 0 h 65"/>
                  <a:gd name="T44" fmla="*/ 47 w 63"/>
                  <a:gd name="T45" fmla="*/ 5 h 65"/>
                  <a:gd name="T46" fmla="*/ 59 w 63"/>
                  <a:gd name="T47" fmla="*/ 18 h 65"/>
                  <a:gd name="T48" fmla="*/ 63 w 63"/>
                  <a:gd name="T49" fmla="*/ 33 h 65"/>
                  <a:gd name="T50" fmla="*/ 59 w 63"/>
                  <a:gd name="T51" fmla="*/ 49 h 65"/>
                  <a:gd name="T52" fmla="*/ 47 w 63"/>
                  <a:gd name="T53" fmla="*/ 61 h 65"/>
                  <a:gd name="T54" fmla="*/ 31 w 63"/>
                  <a:gd name="T55" fmla="*/ 65 h 65"/>
                  <a:gd name="T56" fmla="*/ 15 w 63"/>
                  <a:gd name="T57" fmla="*/ 61 h 65"/>
                  <a:gd name="T58" fmla="*/ 3 w 63"/>
                  <a:gd name="T59" fmla="*/ 49 h 65"/>
                  <a:gd name="T60" fmla="*/ 0 w 63"/>
                  <a:gd name="T61" fmla="*/ 33 h 65"/>
                  <a:gd name="T62" fmla="*/ 3 w 63"/>
                  <a:gd name="T63" fmla="*/ 16 h 65"/>
                  <a:gd name="T64" fmla="*/ 15 w 63"/>
                  <a:gd name="T65" fmla="*/ 5 h 65"/>
                  <a:gd name="T66" fmla="*/ 31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1" y="12"/>
                    </a:moveTo>
                    <a:lnTo>
                      <a:pt x="24" y="14"/>
                    </a:lnTo>
                    <a:lnTo>
                      <a:pt x="19" y="16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4" y="46"/>
                    </a:lnTo>
                    <a:lnTo>
                      <a:pt x="19" y="49"/>
                    </a:lnTo>
                    <a:lnTo>
                      <a:pt x="24" y="53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3" y="49"/>
                    </a:lnTo>
                    <a:lnTo>
                      <a:pt x="47" y="46"/>
                    </a:lnTo>
                    <a:lnTo>
                      <a:pt x="50" y="40"/>
                    </a:lnTo>
                    <a:lnTo>
                      <a:pt x="52" y="33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8"/>
                    </a:lnTo>
                    <a:lnTo>
                      <a:pt x="63" y="33"/>
                    </a:lnTo>
                    <a:lnTo>
                      <a:pt x="59" y="49"/>
                    </a:lnTo>
                    <a:lnTo>
                      <a:pt x="47" y="61"/>
                    </a:lnTo>
                    <a:lnTo>
                      <a:pt x="31" y="65"/>
                    </a:lnTo>
                    <a:lnTo>
                      <a:pt x="15" y="61"/>
                    </a:lnTo>
                    <a:lnTo>
                      <a:pt x="3" y="49"/>
                    </a:lnTo>
                    <a:lnTo>
                      <a:pt x="0" y="33"/>
                    </a:lnTo>
                    <a:lnTo>
                      <a:pt x="3" y="16"/>
                    </a:lnTo>
                    <a:lnTo>
                      <a:pt x="1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0"/>
              <p:cNvSpPr>
                <a:spLocks/>
              </p:cNvSpPr>
              <p:nvPr/>
            </p:nvSpPr>
            <p:spPr bwMode="auto">
              <a:xfrm>
                <a:off x="4123" y="2819"/>
                <a:ext cx="40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5 h 80"/>
                  <a:gd name="T12" fmla="*/ 68 w 80"/>
                  <a:gd name="T13" fmla="*/ 68 h 80"/>
                  <a:gd name="T14" fmla="*/ 56 w 80"/>
                  <a:gd name="T15" fmla="*/ 76 h 80"/>
                  <a:gd name="T16" fmla="*/ 40 w 80"/>
                  <a:gd name="T17" fmla="*/ 80 h 80"/>
                  <a:gd name="T18" fmla="*/ 25 w 80"/>
                  <a:gd name="T19" fmla="*/ 76 h 80"/>
                  <a:gd name="T20" fmla="*/ 11 w 80"/>
                  <a:gd name="T21" fmla="*/ 68 h 80"/>
                  <a:gd name="T22" fmla="*/ 4 w 80"/>
                  <a:gd name="T23" fmla="*/ 55 h 80"/>
                  <a:gd name="T24" fmla="*/ 0 w 80"/>
                  <a:gd name="T25" fmla="*/ 40 h 80"/>
                  <a:gd name="T26" fmla="*/ 4 w 80"/>
                  <a:gd name="T27" fmla="*/ 24 h 80"/>
                  <a:gd name="T28" fmla="*/ 12 w 80"/>
                  <a:gd name="T29" fmla="*/ 12 h 80"/>
                  <a:gd name="T30" fmla="*/ 25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5"/>
                    </a:lnTo>
                    <a:lnTo>
                      <a:pt x="68" y="68"/>
                    </a:lnTo>
                    <a:lnTo>
                      <a:pt x="56" y="76"/>
                    </a:lnTo>
                    <a:lnTo>
                      <a:pt x="40" y="80"/>
                    </a:lnTo>
                    <a:lnTo>
                      <a:pt x="25" y="76"/>
                    </a:lnTo>
                    <a:lnTo>
                      <a:pt x="11" y="68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1"/>
              <p:cNvSpPr>
                <a:spLocks noEditPoints="1"/>
              </p:cNvSpPr>
              <p:nvPr/>
            </p:nvSpPr>
            <p:spPr bwMode="auto">
              <a:xfrm>
                <a:off x="4116" y="2814"/>
                <a:ext cx="52" cy="51"/>
              </a:xfrm>
              <a:custGeom>
                <a:avLst/>
                <a:gdLst>
                  <a:gd name="T0" fmla="*/ 52 w 103"/>
                  <a:gd name="T1" fmla="*/ 11 h 101"/>
                  <a:gd name="T2" fmla="*/ 37 w 103"/>
                  <a:gd name="T3" fmla="*/ 14 h 101"/>
                  <a:gd name="T4" fmla="*/ 24 w 103"/>
                  <a:gd name="T5" fmla="*/ 23 h 101"/>
                  <a:gd name="T6" fmla="*/ 16 w 103"/>
                  <a:gd name="T7" fmla="*/ 35 h 101"/>
                  <a:gd name="T8" fmla="*/ 12 w 103"/>
                  <a:gd name="T9" fmla="*/ 51 h 101"/>
                  <a:gd name="T10" fmla="*/ 16 w 103"/>
                  <a:gd name="T11" fmla="*/ 66 h 101"/>
                  <a:gd name="T12" fmla="*/ 23 w 103"/>
                  <a:gd name="T13" fmla="*/ 79 h 101"/>
                  <a:gd name="T14" fmla="*/ 37 w 103"/>
                  <a:gd name="T15" fmla="*/ 87 h 101"/>
                  <a:gd name="T16" fmla="*/ 52 w 103"/>
                  <a:gd name="T17" fmla="*/ 91 h 101"/>
                  <a:gd name="T18" fmla="*/ 68 w 103"/>
                  <a:gd name="T19" fmla="*/ 87 h 101"/>
                  <a:gd name="T20" fmla="*/ 80 w 103"/>
                  <a:gd name="T21" fmla="*/ 79 h 101"/>
                  <a:gd name="T22" fmla="*/ 89 w 103"/>
                  <a:gd name="T23" fmla="*/ 66 h 101"/>
                  <a:gd name="T24" fmla="*/ 92 w 103"/>
                  <a:gd name="T25" fmla="*/ 51 h 101"/>
                  <a:gd name="T26" fmla="*/ 89 w 103"/>
                  <a:gd name="T27" fmla="*/ 35 h 101"/>
                  <a:gd name="T28" fmla="*/ 80 w 103"/>
                  <a:gd name="T29" fmla="*/ 23 h 101"/>
                  <a:gd name="T30" fmla="*/ 68 w 103"/>
                  <a:gd name="T31" fmla="*/ 14 h 101"/>
                  <a:gd name="T32" fmla="*/ 52 w 103"/>
                  <a:gd name="T33" fmla="*/ 11 h 101"/>
                  <a:gd name="T34" fmla="*/ 52 w 103"/>
                  <a:gd name="T35" fmla="*/ 0 h 101"/>
                  <a:gd name="T36" fmla="*/ 71 w 103"/>
                  <a:gd name="T37" fmla="*/ 4 h 101"/>
                  <a:gd name="T38" fmla="*/ 89 w 103"/>
                  <a:gd name="T39" fmla="*/ 14 h 101"/>
                  <a:gd name="T40" fmla="*/ 99 w 103"/>
                  <a:gd name="T41" fmla="*/ 32 h 101"/>
                  <a:gd name="T42" fmla="*/ 103 w 103"/>
                  <a:gd name="T43" fmla="*/ 51 h 101"/>
                  <a:gd name="T44" fmla="*/ 99 w 103"/>
                  <a:gd name="T45" fmla="*/ 72 h 101"/>
                  <a:gd name="T46" fmla="*/ 87 w 103"/>
                  <a:gd name="T47" fmla="*/ 87 h 101"/>
                  <a:gd name="T48" fmla="*/ 71 w 103"/>
                  <a:gd name="T49" fmla="*/ 98 h 101"/>
                  <a:gd name="T50" fmla="*/ 52 w 103"/>
                  <a:gd name="T51" fmla="*/ 101 h 101"/>
                  <a:gd name="T52" fmla="*/ 31 w 103"/>
                  <a:gd name="T53" fmla="*/ 98 h 101"/>
                  <a:gd name="T54" fmla="*/ 16 w 103"/>
                  <a:gd name="T55" fmla="*/ 87 h 101"/>
                  <a:gd name="T56" fmla="*/ 5 w 103"/>
                  <a:gd name="T57" fmla="*/ 70 h 101"/>
                  <a:gd name="T58" fmla="*/ 0 w 103"/>
                  <a:gd name="T59" fmla="*/ 51 h 101"/>
                  <a:gd name="T60" fmla="*/ 5 w 103"/>
                  <a:gd name="T61" fmla="*/ 30 h 101"/>
                  <a:gd name="T62" fmla="*/ 16 w 103"/>
                  <a:gd name="T63" fmla="*/ 14 h 101"/>
                  <a:gd name="T64" fmla="*/ 33 w 103"/>
                  <a:gd name="T65" fmla="*/ 4 h 101"/>
                  <a:gd name="T66" fmla="*/ 52 w 103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1">
                    <a:moveTo>
                      <a:pt x="52" y="11"/>
                    </a:moveTo>
                    <a:lnTo>
                      <a:pt x="37" y="14"/>
                    </a:lnTo>
                    <a:lnTo>
                      <a:pt x="24" y="23"/>
                    </a:lnTo>
                    <a:lnTo>
                      <a:pt x="16" y="35"/>
                    </a:lnTo>
                    <a:lnTo>
                      <a:pt x="12" y="51"/>
                    </a:lnTo>
                    <a:lnTo>
                      <a:pt x="16" y="66"/>
                    </a:lnTo>
                    <a:lnTo>
                      <a:pt x="23" y="79"/>
                    </a:lnTo>
                    <a:lnTo>
                      <a:pt x="37" y="87"/>
                    </a:lnTo>
                    <a:lnTo>
                      <a:pt x="52" y="91"/>
                    </a:lnTo>
                    <a:lnTo>
                      <a:pt x="68" y="87"/>
                    </a:lnTo>
                    <a:lnTo>
                      <a:pt x="80" y="79"/>
                    </a:lnTo>
                    <a:lnTo>
                      <a:pt x="89" y="66"/>
                    </a:lnTo>
                    <a:lnTo>
                      <a:pt x="92" y="51"/>
                    </a:lnTo>
                    <a:lnTo>
                      <a:pt x="89" y="35"/>
                    </a:lnTo>
                    <a:lnTo>
                      <a:pt x="80" y="23"/>
                    </a:lnTo>
                    <a:lnTo>
                      <a:pt x="68" y="14"/>
                    </a:lnTo>
                    <a:lnTo>
                      <a:pt x="52" y="11"/>
                    </a:lnTo>
                    <a:close/>
                    <a:moveTo>
                      <a:pt x="52" y="0"/>
                    </a:moveTo>
                    <a:lnTo>
                      <a:pt x="71" y="4"/>
                    </a:lnTo>
                    <a:lnTo>
                      <a:pt x="89" y="14"/>
                    </a:lnTo>
                    <a:lnTo>
                      <a:pt x="99" y="32"/>
                    </a:lnTo>
                    <a:lnTo>
                      <a:pt x="103" y="51"/>
                    </a:lnTo>
                    <a:lnTo>
                      <a:pt x="99" y="72"/>
                    </a:lnTo>
                    <a:lnTo>
                      <a:pt x="87" y="87"/>
                    </a:lnTo>
                    <a:lnTo>
                      <a:pt x="71" y="98"/>
                    </a:lnTo>
                    <a:lnTo>
                      <a:pt x="52" y="101"/>
                    </a:lnTo>
                    <a:lnTo>
                      <a:pt x="31" y="98"/>
                    </a:lnTo>
                    <a:lnTo>
                      <a:pt x="16" y="87"/>
                    </a:lnTo>
                    <a:lnTo>
                      <a:pt x="5" y="70"/>
                    </a:lnTo>
                    <a:lnTo>
                      <a:pt x="0" y="51"/>
                    </a:lnTo>
                    <a:lnTo>
                      <a:pt x="5" y="30"/>
                    </a:lnTo>
                    <a:lnTo>
                      <a:pt x="16" y="14"/>
                    </a:lnTo>
                    <a:lnTo>
                      <a:pt x="3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>
                <a:off x="1703" y="3190"/>
                <a:ext cx="17" cy="17"/>
              </a:xfrm>
              <a:custGeom>
                <a:avLst/>
                <a:gdLst>
                  <a:gd name="T0" fmla="*/ 15 w 33"/>
                  <a:gd name="T1" fmla="*/ 0 h 33"/>
                  <a:gd name="T2" fmla="*/ 22 w 33"/>
                  <a:gd name="T3" fmla="*/ 0 h 33"/>
                  <a:gd name="T4" fmla="*/ 28 w 33"/>
                  <a:gd name="T5" fmla="*/ 3 h 33"/>
                  <a:gd name="T6" fmla="*/ 31 w 33"/>
                  <a:gd name="T7" fmla="*/ 8 h 33"/>
                  <a:gd name="T8" fmla="*/ 33 w 33"/>
                  <a:gd name="T9" fmla="*/ 15 h 33"/>
                  <a:gd name="T10" fmla="*/ 31 w 33"/>
                  <a:gd name="T11" fmla="*/ 22 h 33"/>
                  <a:gd name="T12" fmla="*/ 28 w 33"/>
                  <a:gd name="T13" fmla="*/ 27 h 33"/>
                  <a:gd name="T14" fmla="*/ 22 w 33"/>
                  <a:gd name="T15" fmla="*/ 31 h 33"/>
                  <a:gd name="T16" fmla="*/ 15 w 33"/>
                  <a:gd name="T17" fmla="*/ 33 h 33"/>
                  <a:gd name="T18" fmla="*/ 8 w 33"/>
                  <a:gd name="T19" fmla="*/ 31 h 33"/>
                  <a:gd name="T20" fmla="*/ 3 w 33"/>
                  <a:gd name="T21" fmla="*/ 27 h 33"/>
                  <a:gd name="T22" fmla="*/ 0 w 33"/>
                  <a:gd name="T23" fmla="*/ 22 h 33"/>
                  <a:gd name="T24" fmla="*/ 0 w 33"/>
                  <a:gd name="T25" fmla="*/ 15 h 33"/>
                  <a:gd name="T26" fmla="*/ 0 w 33"/>
                  <a:gd name="T27" fmla="*/ 8 h 33"/>
                  <a:gd name="T28" fmla="*/ 3 w 33"/>
                  <a:gd name="T29" fmla="*/ 3 h 33"/>
                  <a:gd name="T30" fmla="*/ 8 w 33"/>
                  <a:gd name="T31" fmla="*/ 0 h 33"/>
                  <a:gd name="T32" fmla="*/ 15 w 33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5" y="0"/>
                    </a:moveTo>
                    <a:lnTo>
                      <a:pt x="22" y="0"/>
                    </a:lnTo>
                    <a:lnTo>
                      <a:pt x="28" y="3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15" y="33"/>
                    </a:lnTo>
                    <a:lnTo>
                      <a:pt x="8" y="31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3"/>
              <p:cNvSpPr>
                <a:spLocks noEditPoints="1"/>
              </p:cNvSpPr>
              <p:nvPr/>
            </p:nvSpPr>
            <p:spPr bwMode="auto">
              <a:xfrm>
                <a:off x="1697" y="3184"/>
                <a:ext cx="28" cy="28"/>
              </a:xfrm>
              <a:custGeom>
                <a:avLst/>
                <a:gdLst>
                  <a:gd name="T0" fmla="*/ 27 w 55"/>
                  <a:gd name="T1" fmla="*/ 13 h 56"/>
                  <a:gd name="T2" fmla="*/ 20 w 55"/>
                  <a:gd name="T3" fmla="*/ 13 h 56"/>
                  <a:gd name="T4" fmla="*/ 15 w 55"/>
                  <a:gd name="T5" fmla="*/ 16 h 56"/>
                  <a:gd name="T6" fmla="*/ 12 w 55"/>
                  <a:gd name="T7" fmla="*/ 21 h 56"/>
                  <a:gd name="T8" fmla="*/ 12 w 55"/>
                  <a:gd name="T9" fmla="*/ 28 h 56"/>
                  <a:gd name="T10" fmla="*/ 12 w 55"/>
                  <a:gd name="T11" fmla="*/ 35 h 56"/>
                  <a:gd name="T12" fmla="*/ 15 w 55"/>
                  <a:gd name="T13" fmla="*/ 40 h 56"/>
                  <a:gd name="T14" fmla="*/ 20 w 55"/>
                  <a:gd name="T15" fmla="*/ 44 h 56"/>
                  <a:gd name="T16" fmla="*/ 27 w 55"/>
                  <a:gd name="T17" fmla="*/ 46 h 56"/>
                  <a:gd name="T18" fmla="*/ 34 w 55"/>
                  <a:gd name="T19" fmla="*/ 44 h 56"/>
                  <a:gd name="T20" fmla="*/ 40 w 55"/>
                  <a:gd name="T21" fmla="*/ 40 h 56"/>
                  <a:gd name="T22" fmla="*/ 43 w 55"/>
                  <a:gd name="T23" fmla="*/ 35 h 56"/>
                  <a:gd name="T24" fmla="*/ 45 w 55"/>
                  <a:gd name="T25" fmla="*/ 28 h 56"/>
                  <a:gd name="T26" fmla="*/ 43 w 55"/>
                  <a:gd name="T27" fmla="*/ 21 h 56"/>
                  <a:gd name="T28" fmla="*/ 40 w 55"/>
                  <a:gd name="T29" fmla="*/ 16 h 56"/>
                  <a:gd name="T30" fmla="*/ 34 w 55"/>
                  <a:gd name="T31" fmla="*/ 13 h 56"/>
                  <a:gd name="T32" fmla="*/ 27 w 55"/>
                  <a:gd name="T33" fmla="*/ 13 h 56"/>
                  <a:gd name="T34" fmla="*/ 27 w 55"/>
                  <a:gd name="T35" fmla="*/ 0 h 56"/>
                  <a:gd name="T36" fmla="*/ 34 w 55"/>
                  <a:gd name="T37" fmla="*/ 2 h 56"/>
                  <a:gd name="T38" fmla="*/ 41 w 55"/>
                  <a:gd name="T39" fmla="*/ 4 h 56"/>
                  <a:gd name="T40" fmla="*/ 47 w 55"/>
                  <a:gd name="T41" fmla="*/ 9 h 56"/>
                  <a:gd name="T42" fmla="*/ 52 w 55"/>
                  <a:gd name="T43" fmla="*/ 14 h 56"/>
                  <a:gd name="T44" fmla="*/ 54 w 55"/>
                  <a:gd name="T45" fmla="*/ 21 h 56"/>
                  <a:gd name="T46" fmla="*/ 55 w 55"/>
                  <a:gd name="T47" fmla="*/ 28 h 56"/>
                  <a:gd name="T48" fmla="*/ 54 w 55"/>
                  <a:gd name="T49" fmla="*/ 35 h 56"/>
                  <a:gd name="T50" fmla="*/ 52 w 55"/>
                  <a:gd name="T51" fmla="*/ 42 h 56"/>
                  <a:gd name="T52" fmla="*/ 47 w 55"/>
                  <a:gd name="T53" fmla="*/ 47 h 56"/>
                  <a:gd name="T54" fmla="*/ 41 w 55"/>
                  <a:gd name="T55" fmla="*/ 53 h 56"/>
                  <a:gd name="T56" fmla="*/ 34 w 55"/>
                  <a:gd name="T57" fmla="*/ 54 h 56"/>
                  <a:gd name="T58" fmla="*/ 27 w 55"/>
                  <a:gd name="T59" fmla="*/ 56 h 56"/>
                  <a:gd name="T60" fmla="*/ 20 w 55"/>
                  <a:gd name="T61" fmla="*/ 54 h 56"/>
                  <a:gd name="T62" fmla="*/ 13 w 55"/>
                  <a:gd name="T63" fmla="*/ 53 h 56"/>
                  <a:gd name="T64" fmla="*/ 8 w 55"/>
                  <a:gd name="T65" fmla="*/ 47 h 56"/>
                  <a:gd name="T66" fmla="*/ 3 w 55"/>
                  <a:gd name="T67" fmla="*/ 42 h 56"/>
                  <a:gd name="T68" fmla="*/ 1 w 55"/>
                  <a:gd name="T69" fmla="*/ 35 h 56"/>
                  <a:gd name="T70" fmla="*/ 0 w 55"/>
                  <a:gd name="T71" fmla="*/ 28 h 56"/>
                  <a:gd name="T72" fmla="*/ 1 w 55"/>
                  <a:gd name="T73" fmla="*/ 21 h 56"/>
                  <a:gd name="T74" fmla="*/ 3 w 55"/>
                  <a:gd name="T75" fmla="*/ 14 h 56"/>
                  <a:gd name="T76" fmla="*/ 8 w 55"/>
                  <a:gd name="T77" fmla="*/ 9 h 56"/>
                  <a:gd name="T78" fmla="*/ 13 w 55"/>
                  <a:gd name="T79" fmla="*/ 4 h 56"/>
                  <a:gd name="T80" fmla="*/ 20 w 55"/>
                  <a:gd name="T81" fmla="*/ 2 h 56"/>
                  <a:gd name="T82" fmla="*/ 27 w 55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56">
                    <a:moveTo>
                      <a:pt x="27" y="13"/>
                    </a:moveTo>
                    <a:lnTo>
                      <a:pt x="20" y="13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15" y="40"/>
                    </a:lnTo>
                    <a:lnTo>
                      <a:pt x="20" y="44"/>
                    </a:lnTo>
                    <a:lnTo>
                      <a:pt x="27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3" y="35"/>
                    </a:lnTo>
                    <a:lnTo>
                      <a:pt x="45" y="28"/>
                    </a:lnTo>
                    <a:lnTo>
                      <a:pt x="43" y="21"/>
                    </a:lnTo>
                    <a:lnTo>
                      <a:pt x="40" y="16"/>
                    </a:lnTo>
                    <a:lnTo>
                      <a:pt x="34" y="13"/>
                    </a:lnTo>
                    <a:lnTo>
                      <a:pt x="27" y="13"/>
                    </a:lnTo>
                    <a:close/>
                    <a:moveTo>
                      <a:pt x="27" y="0"/>
                    </a:moveTo>
                    <a:lnTo>
                      <a:pt x="34" y="2"/>
                    </a:lnTo>
                    <a:lnTo>
                      <a:pt x="41" y="4"/>
                    </a:lnTo>
                    <a:lnTo>
                      <a:pt x="47" y="9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55" y="28"/>
                    </a:lnTo>
                    <a:lnTo>
                      <a:pt x="54" y="35"/>
                    </a:lnTo>
                    <a:lnTo>
                      <a:pt x="52" y="42"/>
                    </a:lnTo>
                    <a:lnTo>
                      <a:pt x="47" y="47"/>
                    </a:lnTo>
                    <a:lnTo>
                      <a:pt x="41" y="53"/>
                    </a:lnTo>
                    <a:lnTo>
                      <a:pt x="34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3" y="53"/>
                    </a:lnTo>
                    <a:lnTo>
                      <a:pt x="8" y="47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>
                <a:off x="2097" y="2951"/>
                <a:ext cx="27" cy="26"/>
              </a:xfrm>
              <a:custGeom>
                <a:avLst/>
                <a:gdLst>
                  <a:gd name="T0" fmla="*/ 28 w 54"/>
                  <a:gd name="T1" fmla="*/ 0 h 53"/>
                  <a:gd name="T2" fmla="*/ 35 w 54"/>
                  <a:gd name="T3" fmla="*/ 0 h 53"/>
                  <a:gd name="T4" fmla="*/ 40 w 54"/>
                  <a:gd name="T5" fmla="*/ 4 h 53"/>
                  <a:gd name="T6" fmla="*/ 45 w 54"/>
                  <a:gd name="T7" fmla="*/ 7 h 53"/>
                  <a:gd name="T8" fmla="*/ 51 w 54"/>
                  <a:gd name="T9" fmla="*/ 14 h 53"/>
                  <a:gd name="T10" fmla="*/ 52 w 54"/>
                  <a:gd name="T11" fmla="*/ 19 h 53"/>
                  <a:gd name="T12" fmla="*/ 54 w 54"/>
                  <a:gd name="T13" fmla="*/ 26 h 53"/>
                  <a:gd name="T14" fmla="*/ 52 w 54"/>
                  <a:gd name="T15" fmla="*/ 33 h 53"/>
                  <a:gd name="T16" fmla="*/ 51 w 54"/>
                  <a:gd name="T17" fmla="*/ 40 h 53"/>
                  <a:gd name="T18" fmla="*/ 45 w 54"/>
                  <a:gd name="T19" fmla="*/ 46 h 53"/>
                  <a:gd name="T20" fmla="*/ 40 w 54"/>
                  <a:gd name="T21" fmla="*/ 49 h 53"/>
                  <a:gd name="T22" fmla="*/ 35 w 54"/>
                  <a:gd name="T23" fmla="*/ 53 h 53"/>
                  <a:gd name="T24" fmla="*/ 28 w 54"/>
                  <a:gd name="T25" fmla="*/ 53 h 53"/>
                  <a:gd name="T26" fmla="*/ 19 w 54"/>
                  <a:gd name="T27" fmla="*/ 53 h 53"/>
                  <a:gd name="T28" fmla="*/ 14 w 54"/>
                  <a:gd name="T29" fmla="*/ 49 h 53"/>
                  <a:gd name="T30" fmla="*/ 9 w 54"/>
                  <a:gd name="T31" fmla="*/ 46 h 53"/>
                  <a:gd name="T32" fmla="*/ 3 w 54"/>
                  <a:gd name="T33" fmla="*/ 40 h 53"/>
                  <a:gd name="T34" fmla="*/ 2 w 54"/>
                  <a:gd name="T35" fmla="*/ 33 h 53"/>
                  <a:gd name="T36" fmla="*/ 0 w 54"/>
                  <a:gd name="T37" fmla="*/ 26 h 53"/>
                  <a:gd name="T38" fmla="*/ 2 w 54"/>
                  <a:gd name="T39" fmla="*/ 19 h 53"/>
                  <a:gd name="T40" fmla="*/ 3 w 54"/>
                  <a:gd name="T41" fmla="*/ 12 h 53"/>
                  <a:gd name="T42" fmla="*/ 9 w 54"/>
                  <a:gd name="T43" fmla="*/ 7 h 53"/>
                  <a:gd name="T44" fmla="*/ 14 w 54"/>
                  <a:gd name="T45" fmla="*/ 4 h 53"/>
                  <a:gd name="T46" fmla="*/ 21 w 54"/>
                  <a:gd name="T47" fmla="*/ 0 h 53"/>
                  <a:gd name="T48" fmla="*/ 28 w 54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53">
                    <a:moveTo>
                      <a:pt x="28" y="0"/>
                    </a:moveTo>
                    <a:lnTo>
                      <a:pt x="35" y="0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51" y="14"/>
                    </a:lnTo>
                    <a:lnTo>
                      <a:pt x="52" y="19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51" y="40"/>
                    </a:lnTo>
                    <a:lnTo>
                      <a:pt x="45" y="46"/>
                    </a:lnTo>
                    <a:lnTo>
                      <a:pt x="40" y="49"/>
                    </a:lnTo>
                    <a:lnTo>
                      <a:pt x="35" y="53"/>
                    </a:lnTo>
                    <a:lnTo>
                      <a:pt x="28" y="53"/>
                    </a:lnTo>
                    <a:lnTo>
                      <a:pt x="19" y="53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2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5"/>
              <p:cNvSpPr>
                <a:spLocks noEditPoints="1"/>
              </p:cNvSpPr>
              <p:nvPr/>
            </p:nvSpPr>
            <p:spPr bwMode="auto">
              <a:xfrm>
                <a:off x="2092" y="2945"/>
                <a:ext cx="37" cy="38"/>
              </a:xfrm>
              <a:custGeom>
                <a:avLst/>
                <a:gdLst>
                  <a:gd name="T0" fmla="*/ 39 w 76"/>
                  <a:gd name="T1" fmla="*/ 12 h 77"/>
                  <a:gd name="T2" fmla="*/ 32 w 76"/>
                  <a:gd name="T3" fmla="*/ 12 h 77"/>
                  <a:gd name="T4" fmla="*/ 25 w 76"/>
                  <a:gd name="T5" fmla="*/ 16 h 77"/>
                  <a:gd name="T6" fmla="*/ 20 w 76"/>
                  <a:gd name="T7" fmla="*/ 19 h 77"/>
                  <a:gd name="T8" fmla="*/ 14 w 76"/>
                  <a:gd name="T9" fmla="*/ 24 h 77"/>
                  <a:gd name="T10" fmla="*/ 13 w 76"/>
                  <a:gd name="T11" fmla="*/ 31 h 77"/>
                  <a:gd name="T12" fmla="*/ 11 w 76"/>
                  <a:gd name="T13" fmla="*/ 38 h 77"/>
                  <a:gd name="T14" fmla="*/ 13 w 76"/>
                  <a:gd name="T15" fmla="*/ 45 h 77"/>
                  <a:gd name="T16" fmla="*/ 14 w 76"/>
                  <a:gd name="T17" fmla="*/ 52 h 77"/>
                  <a:gd name="T18" fmla="*/ 20 w 76"/>
                  <a:gd name="T19" fmla="*/ 58 h 77"/>
                  <a:gd name="T20" fmla="*/ 25 w 76"/>
                  <a:gd name="T21" fmla="*/ 61 h 77"/>
                  <a:gd name="T22" fmla="*/ 30 w 76"/>
                  <a:gd name="T23" fmla="*/ 65 h 77"/>
                  <a:gd name="T24" fmla="*/ 39 w 76"/>
                  <a:gd name="T25" fmla="*/ 65 h 77"/>
                  <a:gd name="T26" fmla="*/ 46 w 76"/>
                  <a:gd name="T27" fmla="*/ 65 h 77"/>
                  <a:gd name="T28" fmla="*/ 51 w 76"/>
                  <a:gd name="T29" fmla="*/ 61 h 77"/>
                  <a:gd name="T30" fmla="*/ 56 w 76"/>
                  <a:gd name="T31" fmla="*/ 58 h 77"/>
                  <a:gd name="T32" fmla="*/ 62 w 76"/>
                  <a:gd name="T33" fmla="*/ 52 h 77"/>
                  <a:gd name="T34" fmla="*/ 63 w 76"/>
                  <a:gd name="T35" fmla="*/ 45 h 77"/>
                  <a:gd name="T36" fmla="*/ 65 w 76"/>
                  <a:gd name="T37" fmla="*/ 38 h 77"/>
                  <a:gd name="T38" fmla="*/ 63 w 76"/>
                  <a:gd name="T39" fmla="*/ 31 h 77"/>
                  <a:gd name="T40" fmla="*/ 62 w 76"/>
                  <a:gd name="T41" fmla="*/ 26 h 77"/>
                  <a:gd name="T42" fmla="*/ 56 w 76"/>
                  <a:gd name="T43" fmla="*/ 19 h 77"/>
                  <a:gd name="T44" fmla="*/ 51 w 76"/>
                  <a:gd name="T45" fmla="*/ 16 h 77"/>
                  <a:gd name="T46" fmla="*/ 46 w 76"/>
                  <a:gd name="T47" fmla="*/ 12 h 77"/>
                  <a:gd name="T48" fmla="*/ 39 w 76"/>
                  <a:gd name="T49" fmla="*/ 12 h 77"/>
                  <a:gd name="T50" fmla="*/ 39 w 76"/>
                  <a:gd name="T51" fmla="*/ 0 h 77"/>
                  <a:gd name="T52" fmla="*/ 53 w 76"/>
                  <a:gd name="T53" fmla="*/ 3 h 77"/>
                  <a:gd name="T54" fmla="*/ 65 w 76"/>
                  <a:gd name="T55" fmla="*/ 12 h 77"/>
                  <a:gd name="T56" fmla="*/ 74 w 76"/>
                  <a:gd name="T57" fmla="*/ 24 h 77"/>
                  <a:gd name="T58" fmla="*/ 76 w 76"/>
                  <a:gd name="T59" fmla="*/ 38 h 77"/>
                  <a:gd name="T60" fmla="*/ 74 w 76"/>
                  <a:gd name="T61" fmla="*/ 54 h 77"/>
                  <a:gd name="T62" fmla="*/ 65 w 76"/>
                  <a:gd name="T63" fmla="*/ 66 h 77"/>
                  <a:gd name="T64" fmla="*/ 53 w 76"/>
                  <a:gd name="T65" fmla="*/ 73 h 77"/>
                  <a:gd name="T66" fmla="*/ 37 w 76"/>
                  <a:gd name="T67" fmla="*/ 77 h 77"/>
                  <a:gd name="T68" fmla="*/ 23 w 76"/>
                  <a:gd name="T69" fmla="*/ 73 h 77"/>
                  <a:gd name="T70" fmla="*/ 11 w 76"/>
                  <a:gd name="T71" fmla="*/ 65 h 77"/>
                  <a:gd name="T72" fmla="*/ 4 w 76"/>
                  <a:gd name="T73" fmla="*/ 54 h 77"/>
                  <a:gd name="T74" fmla="*/ 0 w 76"/>
                  <a:gd name="T75" fmla="*/ 38 h 77"/>
                  <a:gd name="T76" fmla="*/ 4 w 76"/>
                  <a:gd name="T77" fmla="*/ 24 h 77"/>
                  <a:gd name="T78" fmla="*/ 11 w 76"/>
                  <a:gd name="T79" fmla="*/ 12 h 77"/>
                  <a:gd name="T80" fmla="*/ 23 w 76"/>
                  <a:gd name="T81" fmla="*/ 3 h 77"/>
                  <a:gd name="T82" fmla="*/ 39 w 76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7">
                    <a:moveTo>
                      <a:pt x="39" y="12"/>
                    </a:moveTo>
                    <a:lnTo>
                      <a:pt x="32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13" y="31"/>
                    </a:lnTo>
                    <a:lnTo>
                      <a:pt x="11" y="38"/>
                    </a:lnTo>
                    <a:lnTo>
                      <a:pt x="13" y="45"/>
                    </a:lnTo>
                    <a:lnTo>
                      <a:pt x="14" y="52"/>
                    </a:lnTo>
                    <a:lnTo>
                      <a:pt x="20" y="58"/>
                    </a:lnTo>
                    <a:lnTo>
                      <a:pt x="25" y="61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6" y="65"/>
                    </a:lnTo>
                    <a:lnTo>
                      <a:pt x="51" y="61"/>
                    </a:lnTo>
                    <a:lnTo>
                      <a:pt x="56" y="58"/>
                    </a:lnTo>
                    <a:lnTo>
                      <a:pt x="62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46" y="12"/>
                    </a:lnTo>
                    <a:lnTo>
                      <a:pt x="39" y="12"/>
                    </a:lnTo>
                    <a:close/>
                    <a:moveTo>
                      <a:pt x="39" y="0"/>
                    </a:moveTo>
                    <a:lnTo>
                      <a:pt x="53" y="3"/>
                    </a:lnTo>
                    <a:lnTo>
                      <a:pt x="65" y="12"/>
                    </a:lnTo>
                    <a:lnTo>
                      <a:pt x="74" y="24"/>
                    </a:lnTo>
                    <a:lnTo>
                      <a:pt x="76" y="38"/>
                    </a:lnTo>
                    <a:lnTo>
                      <a:pt x="74" y="54"/>
                    </a:lnTo>
                    <a:lnTo>
                      <a:pt x="65" y="66"/>
                    </a:lnTo>
                    <a:lnTo>
                      <a:pt x="53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1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"/>
              <p:cNvSpPr>
                <a:spLocks/>
              </p:cNvSpPr>
              <p:nvPr/>
            </p:nvSpPr>
            <p:spPr bwMode="auto">
              <a:xfrm>
                <a:off x="2882" y="2113"/>
                <a:ext cx="17" cy="16"/>
              </a:xfrm>
              <a:custGeom>
                <a:avLst/>
                <a:gdLst>
                  <a:gd name="T0" fmla="*/ 17 w 33"/>
                  <a:gd name="T1" fmla="*/ 0 h 32"/>
                  <a:gd name="T2" fmla="*/ 23 w 33"/>
                  <a:gd name="T3" fmla="*/ 2 h 32"/>
                  <a:gd name="T4" fmla="*/ 28 w 33"/>
                  <a:gd name="T5" fmla="*/ 5 h 32"/>
                  <a:gd name="T6" fmla="*/ 31 w 33"/>
                  <a:gd name="T7" fmla="*/ 11 h 32"/>
                  <a:gd name="T8" fmla="*/ 33 w 33"/>
                  <a:gd name="T9" fmla="*/ 16 h 32"/>
                  <a:gd name="T10" fmla="*/ 31 w 33"/>
                  <a:gd name="T11" fmla="*/ 23 h 32"/>
                  <a:gd name="T12" fmla="*/ 28 w 33"/>
                  <a:gd name="T13" fmla="*/ 28 h 32"/>
                  <a:gd name="T14" fmla="*/ 23 w 33"/>
                  <a:gd name="T15" fmla="*/ 32 h 32"/>
                  <a:gd name="T16" fmla="*/ 16 w 33"/>
                  <a:gd name="T17" fmla="*/ 32 h 32"/>
                  <a:gd name="T18" fmla="*/ 10 w 33"/>
                  <a:gd name="T19" fmla="*/ 32 h 32"/>
                  <a:gd name="T20" fmla="*/ 5 w 33"/>
                  <a:gd name="T21" fmla="*/ 28 h 32"/>
                  <a:gd name="T22" fmla="*/ 2 w 33"/>
                  <a:gd name="T23" fmla="*/ 23 h 32"/>
                  <a:gd name="T24" fmla="*/ 0 w 33"/>
                  <a:gd name="T25" fmla="*/ 16 h 32"/>
                  <a:gd name="T26" fmla="*/ 2 w 33"/>
                  <a:gd name="T27" fmla="*/ 9 h 32"/>
                  <a:gd name="T28" fmla="*/ 5 w 33"/>
                  <a:gd name="T29" fmla="*/ 5 h 32"/>
                  <a:gd name="T30" fmla="*/ 10 w 33"/>
                  <a:gd name="T31" fmla="*/ 2 h 32"/>
                  <a:gd name="T32" fmla="*/ 17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lnTo>
                      <a:pt x="23" y="2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7"/>
              <p:cNvSpPr>
                <a:spLocks noEditPoints="1"/>
              </p:cNvSpPr>
              <p:nvPr/>
            </p:nvSpPr>
            <p:spPr bwMode="auto">
              <a:xfrm>
                <a:off x="2877" y="2107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4 h 56"/>
                  <a:gd name="T4" fmla="*/ 16 w 54"/>
                  <a:gd name="T5" fmla="*/ 17 h 56"/>
                  <a:gd name="T6" fmla="*/ 13 w 54"/>
                  <a:gd name="T7" fmla="*/ 21 h 56"/>
                  <a:gd name="T8" fmla="*/ 11 w 54"/>
                  <a:gd name="T9" fmla="*/ 28 h 56"/>
                  <a:gd name="T10" fmla="*/ 13 w 54"/>
                  <a:gd name="T11" fmla="*/ 35 h 56"/>
                  <a:gd name="T12" fmla="*/ 16 w 54"/>
                  <a:gd name="T13" fmla="*/ 40 h 56"/>
                  <a:gd name="T14" fmla="*/ 21 w 54"/>
                  <a:gd name="T15" fmla="*/ 44 h 56"/>
                  <a:gd name="T16" fmla="*/ 27 w 54"/>
                  <a:gd name="T17" fmla="*/ 44 h 56"/>
                  <a:gd name="T18" fmla="*/ 34 w 54"/>
                  <a:gd name="T19" fmla="*/ 44 h 56"/>
                  <a:gd name="T20" fmla="*/ 39 w 54"/>
                  <a:gd name="T21" fmla="*/ 40 h 56"/>
                  <a:gd name="T22" fmla="*/ 42 w 54"/>
                  <a:gd name="T23" fmla="*/ 35 h 56"/>
                  <a:gd name="T24" fmla="*/ 44 w 54"/>
                  <a:gd name="T25" fmla="*/ 28 h 56"/>
                  <a:gd name="T26" fmla="*/ 42 w 54"/>
                  <a:gd name="T27" fmla="*/ 23 h 56"/>
                  <a:gd name="T28" fmla="*/ 39 w 54"/>
                  <a:gd name="T29" fmla="*/ 17 h 56"/>
                  <a:gd name="T30" fmla="*/ 34 w 54"/>
                  <a:gd name="T31" fmla="*/ 14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1 w 54"/>
                  <a:gd name="T39" fmla="*/ 5 h 56"/>
                  <a:gd name="T40" fmla="*/ 47 w 54"/>
                  <a:gd name="T41" fmla="*/ 9 h 56"/>
                  <a:gd name="T42" fmla="*/ 51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1 w 54"/>
                  <a:gd name="T51" fmla="*/ 42 h 56"/>
                  <a:gd name="T52" fmla="*/ 47 w 54"/>
                  <a:gd name="T53" fmla="*/ 47 h 56"/>
                  <a:gd name="T54" fmla="*/ 41 w 54"/>
                  <a:gd name="T55" fmla="*/ 52 h 56"/>
                  <a:gd name="T56" fmla="*/ 35 w 54"/>
                  <a:gd name="T57" fmla="*/ 54 h 56"/>
                  <a:gd name="T58" fmla="*/ 27 w 54"/>
                  <a:gd name="T59" fmla="*/ 56 h 56"/>
                  <a:gd name="T60" fmla="*/ 20 w 54"/>
                  <a:gd name="T61" fmla="*/ 54 h 56"/>
                  <a:gd name="T62" fmla="*/ 14 w 54"/>
                  <a:gd name="T63" fmla="*/ 52 h 56"/>
                  <a:gd name="T64" fmla="*/ 7 w 54"/>
                  <a:gd name="T65" fmla="*/ 47 h 56"/>
                  <a:gd name="T66" fmla="*/ 4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4 w 54"/>
                  <a:gd name="T75" fmla="*/ 14 h 56"/>
                  <a:gd name="T76" fmla="*/ 7 w 54"/>
                  <a:gd name="T77" fmla="*/ 9 h 56"/>
                  <a:gd name="T78" fmla="*/ 14 w 54"/>
                  <a:gd name="T79" fmla="*/ 3 h 56"/>
                  <a:gd name="T80" fmla="*/ 20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4"/>
                    </a:lnTo>
                    <a:lnTo>
                      <a:pt x="16" y="17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3" y="35"/>
                    </a:lnTo>
                    <a:lnTo>
                      <a:pt x="16" y="40"/>
                    </a:lnTo>
                    <a:lnTo>
                      <a:pt x="21" y="44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39" y="40"/>
                    </a:lnTo>
                    <a:lnTo>
                      <a:pt x="42" y="35"/>
                    </a:lnTo>
                    <a:lnTo>
                      <a:pt x="44" y="28"/>
                    </a:lnTo>
                    <a:lnTo>
                      <a:pt x="42" y="23"/>
                    </a:lnTo>
                    <a:lnTo>
                      <a:pt x="39" y="17"/>
                    </a:lnTo>
                    <a:lnTo>
                      <a:pt x="34" y="14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1" y="5"/>
                    </a:lnTo>
                    <a:lnTo>
                      <a:pt x="47" y="9"/>
                    </a:lnTo>
                    <a:lnTo>
                      <a:pt x="51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1" y="42"/>
                    </a:lnTo>
                    <a:lnTo>
                      <a:pt x="47" y="47"/>
                    </a:lnTo>
                    <a:lnTo>
                      <a:pt x="41" y="52"/>
                    </a:lnTo>
                    <a:lnTo>
                      <a:pt x="35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4" y="52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8"/>
              <p:cNvSpPr>
                <a:spLocks/>
              </p:cNvSpPr>
              <p:nvPr/>
            </p:nvSpPr>
            <p:spPr bwMode="auto">
              <a:xfrm>
                <a:off x="3345" y="2440"/>
                <a:ext cx="37" cy="37"/>
              </a:xfrm>
              <a:custGeom>
                <a:avLst/>
                <a:gdLst>
                  <a:gd name="T0" fmla="*/ 37 w 73"/>
                  <a:gd name="T1" fmla="*/ 0 h 73"/>
                  <a:gd name="T2" fmla="*/ 54 w 73"/>
                  <a:gd name="T3" fmla="*/ 5 h 73"/>
                  <a:gd name="T4" fmla="*/ 68 w 73"/>
                  <a:gd name="T5" fmla="*/ 17 h 73"/>
                  <a:gd name="T6" fmla="*/ 73 w 73"/>
                  <a:gd name="T7" fmla="*/ 37 h 73"/>
                  <a:gd name="T8" fmla="*/ 68 w 73"/>
                  <a:gd name="T9" fmla="*/ 54 h 73"/>
                  <a:gd name="T10" fmla="*/ 54 w 73"/>
                  <a:gd name="T11" fmla="*/ 68 h 73"/>
                  <a:gd name="T12" fmla="*/ 37 w 73"/>
                  <a:gd name="T13" fmla="*/ 73 h 73"/>
                  <a:gd name="T14" fmla="*/ 17 w 73"/>
                  <a:gd name="T15" fmla="*/ 68 h 73"/>
                  <a:gd name="T16" fmla="*/ 3 w 73"/>
                  <a:gd name="T17" fmla="*/ 54 h 73"/>
                  <a:gd name="T18" fmla="*/ 0 w 73"/>
                  <a:gd name="T19" fmla="*/ 37 h 73"/>
                  <a:gd name="T20" fmla="*/ 5 w 73"/>
                  <a:gd name="T21" fmla="*/ 17 h 73"/>
                  <a:gd name="T22" fmla="*/ 17 w 73"/>
                  <a:gd name="T23" fmla="*/ 3 h 73"/>
                  <a:gd name="T24" fmla="*/ 37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54" y="5"/>
                    </a:lnTo>
                    <a:lnTo>
                      <a:pt x="68" y="17"/>
                    </a:lnTo>
                    <a:lnTo>
                      <a:pt x="73" y="37"/>
                    </a:lnTo>
                    <a:lnTo>
                      <a:pt x="68" y="54"/>
                    </a:lnTo>
                    <a:lnTo>
                      <a:pt x="54" y="68"/>
                    </a:lnTo>
                    <a:lnTo>
                      <a:pt x="37" y="73"/>
                    </a:lnTo>
                    <a:lnTo>
                      <a:pt x="17" y="68"/>
                    </a:lnTo>
                    <a:lnTo>
                      <a:pt x="3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7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9"/>
              <p:cNvSpPr>
                <a:spLocks noEditPoints="1"/>
              </p:cNvSpPr>
              <p:nvPr/>
            </p:nvSpPr>
            <p:spPr bwMode="auto">
              <a:xfrm>
                <a:off x="3339" y="2434"/>
                <a:ext cx="48" cy="48"/>
              </a:xfrm>
              <a:custGeom>
                <a:avLst/>
                <a:gdLst>
                  <a:gd name="T0" fmla="*/ 49 w 96"/>
                  <a:gd name="T1" fmla="*/ 12 h 96"/>
                  <a:gd name="T2" fmla="*/ 29 w 96"/>
                  <a:gd name="T3" fmla="*/ 15 h 96"/>
                  <a:gd name="T4" fmla="*/ 17 w 96"/>
                  <a:gd name="T5" fmla="*/ 29 h 96"/>
                  <a:gd name="T6" fmla="*/ 12 w 96"/>
                  <a:gd name="T7" fmla="*/ 49 h 96"/>
                  <a:gd name="T8" fmla="*/ 15 w 96"/>
                  <a:gd name="T9" fmla="*/ 66 h 96"/>
                  <a:gd name="T10" fmla="*/ 29 w 96"/>
                  <a:gd name="T11" fmla="*/ 80 h 96"/>
                  <a:gd name="T12" fmla="*/ 49 w 96"/>
                  <a:gd name="T13" fmla="*/ 85 h 96"/>
                  <a:gd name="T14" fmla="*/ 66 w 96"/>
                  <a:gd name="T15" fmla="*/ 80 h 96"/>
                  <a:gd name="T16" fmla="*/ 80 w 96"/>
                  <a:gd name="T17" fmla="*/ 66 h 96"/>
                  <a:gd name="T18" fmla="*/ 85 w 96"/>
                  <a:gd name="T19" fmla="*/ 49 h 96"/>
                  <a:gd name="T20" fmla="*/ 80 w 96"/>
                  <a:gd name="T21" fmla="*/ 29 h 96"/>
                  <a:gd name="T22" fmla="*/ 66 w 96"/>
                  <a:gd name="T23" fmla="*/ 17 h 96"/>
                  <a:gd name="T24" fmla="*/ 49 w 96"/>
                  <a:gd name="T25" fmla="*/ 12 h 96"/>
                  <a:gd name="T26" fmla="*/ 49 w 96"/>
                  <a:gd name="T27" fmla="*/ 0 h 96"/>
                  <a:gd name="T28" fmla="*/ 66 w 96"/>
                  <a:gd name="T29" fmla="*/ 3 h 96"/>
                  <a:gd name="T30" fmla="*/ 82 w 96"/>
                  <a:gd name="T31" fmla="*/ 14 h 96"/>
                  <a:gd name="T32" fmla="*/ 92 w 96"/>
                  <a:gd name="T33" fmla="*/ 29 h 96"/>
                  <a:gd name="T34" fmla="*/ 96 w 96"/>
                  <a:gd name="T35" fmla="*/ 49 h 96"/>
                  <a:gd name="T36" fmla="*/ 92 w 96"/>
                  <a:gd name="T37" fmla="*/ 66 h 96"/>
                  <a:gd name="T38" fmla="*/ 82 w 96"/>
                  <a:gd name="T39" fmla="*/ 82 h 96"/>
                  <a:gd name="T40" fmla="*/ 66 w 96"/>
                  <a:gd name="T41" fmla="*/ 92 h 96"/>
                  <a:gd name="T42" fmla="*/ 49 w 96"/>
                  <a:gd name="T43" fmla="*/ 96 h 96"/>
                  <a:gd name="T44" fmla="*/ 29 w 96"/>
                  <a:gd name="T45" fmla="*/ 92 h 96"/>
                  <a:gd name="T46" fmla="*/ 14 w 96"/>
                  <a:gd name="T47" fmla="*/ 82 h 96"/>
                  <a:gd name="T48" fmla="*/ 3 w 96"/>
                  <a:gd name="T49" fmla="*/ 66 h 96"/>
                  <a:gd name="T50" fmla="*/ 0 w 96"/>
                  <a:gd name="T51" fmla="*/ 47 h 96"/>
                  <a:gd name="T52" fmla="*/ 3 w 96"/>
                  <a:gd name="T53" fmla="*/ 29 h 96"/>
                  <a:gd name="T54" fmla="*/ 14 w 96"/>
                  <a:gd name="T55" fmla="*/ 14 h 96"/>
                  <a:gd name="T56" fmla="*/ 29 w 96"/>
                  <a:gd name="T57" fmla="*/ 3 h 96"/>
                  <a:gd name="T58" fmla="*/ 49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9" y="12"/>
                    </a:moveTo>
                    <a:lnTo>
                      <a:pt x="29" y="15"/>
                    </a:lnTo>
                    <a:lnTo>
                      <a:pt x="17" y="29"/>
                    </a:lnTo>
                    <a:lnTo>
                      <a:pt x="12" y="49"/>
                    </a:lnTo>
                    <a:lnTo>
                      <a:pt x="15" y="66"/>
                    </a:lnTo>
                    <a:lnTo>
                      <a:pt x="29" y="80"/>
                    </a:lnTo>
                    <a:lnTo>
                      <a:pt x="49" y="85"/>
                    </a:lnTo>
                    <a:lnTo>
                      <a:pt x="66" y="80"/>
                    </a:lnTo>
                    <a:lnTo>
                      <a:pt x="80" y="66"/>
                    </a:lnTo>
                    <a:lnTo>
                      <a:pt x="85" y="49"/>
                    </a:lnTo>
                    <a:lnTo>
                      <a:pt x="80" y="29"/>
                    </a:lnTo>
                    <a:lnTo>
                      <a:pt x="66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6" y="3"/>
                    </a:lnTo>
                    <a:lnTo>
                      <a:pt x="82" y="14"/>
                    </a:lnTo>
                    <a:lnTo>
                      <a:pt x="92" y="29"/>
                    </a:lnTo>
                    <a:lnTo>
                      <a:pt x="96" y="49"/>
                    </a:lnTo>
                    <a:lnTo>
                      <a:pt x="92" y="66"/>
                    </a:lnTo>
                    <a:lnTo>
                      <a:pt x="82" y="82"/>
                    </a:lnTo>
                    <a:lnTo>
                      <a:pt x="66" y="92"/>
                    </a:lnTo>
                    <a:lnTo>
                      <a:pt x="49" y="96"/>
                    </a:lnTo>
                    <a:lnTo>
                      <a:pt x="29" y="92"/>
                    </a:lnTo>
                    <a:lnTo>
                      <a:pt x="14" y="82"/>
                    </a:lnTo>
                    <a:lnTo>
                      <a:pt x="3" y="66"/>
                    </a:lnTo>
                    <a:lnTo>
                      <a:pt x="0" y="47"/>
                    </a:lnTo>
                    <a:lnTo>
                      <a:pt x="3" y="29"/>
                    </a:lnTo>
                    <a:lnTo>
                      <a:pt x="14" y="14"/>
                    </a:lnTo>
                    <a:lnTo>
                      <a:pt x="2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20"/>
              <p:cNvSpPr>
                <a:spLocks/>
              </p:cNvSpPr>
              <p:nvPr/>
            </p:nvSpPr>
            <p:spPr bwMode="auto">
              <a:xfrm>
                <a:off x="2996" y="2491"/>
                <a:ext cx="18" cy="18"/>
              </a:xfrm>
              <a:custGeom>
                <a:avLst/>
                <a:gdLst>
                  <a:gd name="T0" fmla="*/ 19 w 36"/>
                  <a:gd name="T1" fmla="*/ 0 h 37"/>
                  <a:gd name="T2" fmla="*/ 24 w 36"/>
                  <a:gd name="T3" fmla="*/ 0 h 37"/>
                  <a:gd name="T4" fmla="*/ 29 w 36"/>
                  <a:gd name="T5" fmla="*/ 4 h 37"/>
                  <a:gd name="T6" fmla="*/ 33 w 36"/>
                  <a:gd name="T7" fmla="*/ 7 h 37"/>
                  <a:gd name="T8" fmla="*/ 36 w 36"/>
                  <a:gd name="T9" fmla="*/ 12 h 37"/>
                  <a:gd name="T10" fmla="*/ 36 w 36"/>
                  <a:gd name="T11" fmla="*/ 18 h 37"/>
                  <a:gd name="T12" fmla="*/ 36 w 36"/>
                  <a:gd name="T13" fmla="*/ 23 h 37"/>
                  <a:gd name="T14" fmla="*/ 33 w 36"/>
                  <a:gd name="T15" fmla="*/ 28 h 37"/>
                  <a:gd name="T16" fmla="*/ 29 w 36"/>
                  <a:gd name="T17" fmla="*/ 33 h 37"/>
                  <a:gd name="T18" fmla="*/ 24 w 36"/>
                  <a:gd name="T19" fmla="*/ 35 h 37"/>
                  <a:gd name="T20" fmla="*/ 19 w 36"/>
                  <a:gd name="T21" fmla="*/ 37 h 37"/>
                  <a:gd name="T22" fmla="*/ 14 w 36"/>
                  <a:gd name="T23" fmla="*/ 35 h 37"/>
                  <a:gd name="T24" fmla="*/ 8 w 36"/>
                  <a:gd name="T25" fmla="*/ 33 h 37"/>
                  <a:gd name="T26" fmla="*/ 3 w 36"/>
                  <a:gd name="T27" fmla="*/ 28 h 37"/>
                  <a:gd name="T28" fmla="*/ 1 w 36"/>
                  <a:gd name="T29" fmla="*/ 23 h 37"/>
                  <a:gd name="T30" fmla="*/ 0 w 36"/>
                  <a:gd name="T31" fmla="*/ 18 h 37"/>
                  <a:gd name="T32" fmla="*/ 1 w 36"/>
                  <a:gd name="T33" fmla="*/ 12 h 37"/>
                  <a:gd name="T34" fmla="*/ 5 w 36"/>
                  <a:gd name="T35" fmla="*/ 7 h 37"/>
                  <a:gd name="T36" fmla="*/ 8 w 36"/>
                  <a:gd name="T37" fmla="*/ 4 h 37"/>
                  <a:gd name="T38" fmla="*/ 14 w 36"/>
                  <a:gd name="T39" fmla="*/ 0 h 37"/>
                  <a:gd name="T40" fmla="*/ 19 w 36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7">
                    <a:moveTo>
                      <a:pt x="19" y="0"/>
                    </a:moveTo>
                    <a:lnTo>
                      <a:pt x="24" y="0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3" y="28"/>
                    </a:lnTo>
                    <a:lnTo>
                      <a:pt x="29" y="33"/>
                    </a:lnTo>
                    <a:lnTo>
                      <a:pt x="24" y="35"/>
                    </a:lnTo>
                    <a:lnTo>
                      <a:pt x="19" y="37"/>
                    </a:lnTo>
                    <a:lnTo>
                      <a:pt x="14" y="35"/>
                    </a:lnTo>
                    <a:lnTo>
                      <a:pt x="8" y="33"/>
                    </a:lnTo>
                    <a:lnTo>
                      <a:pt x="3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21"/>
              <p:cNvSpPr>
                <a:spLocks noEditPoints="1"/>
              </p:cNvSpPr>
              <p:nvPr/>
            </p:nvSpPr>
            <p:spPr bwMode="auto">
              <a:xfrm>
                <a:off x="2991" y="2485"/>
                <a:ext cx="29" cy="30"/>
              </a:xfrm>
              <a:custGeom>
                <a:avLst/>
                <a:gdLst>
                  <a:gd name="T0" fmla="*/ 30 w 60"/>
                  <a:gd name="T1" fmla="*/ 12 h 59"/>
                  <a:gd name="T2" fmla="*/ 25 w 60"/>
                  <a:gd name="T3" fmla="*/ 12 h 59"/>
                  <a:gd name="T4" fmla="*/ 19 w 60"/>
                  <a:gd name="T5" fmla="*/ 16 h 59"/>
                  <a:gd name="T6" fmla="*/ 16 w 60"/>
                  <a:gd name="T7" fmla="*/ 19 h 59"/>
                  <a:gd name="T8" fmla="*/ 12 w 60"/>
                  <a:gd name="T9" fmla="*/ 24 h 59"/>
                  <a:gd name="T10" fmla="*/ 11 w 60"/>
                  <a:gd name="T11" fmla="*/ 30 h 59"/>
                  <a:gd name="T12" fmla="*/ 12 w 60"/>
                  <a:gd name="T13" fmla="*/ 35 h 59"/>
                  <a:gd name="T14" fmla="*/ 14 w 60"/>
                  <a:gd name="T15" fmla="*/ 40 h 59"/>
                  <a:gd name="T16" fmla="*/ 19 w 60"/>
                  <a:gd name="T17" fmla="*/ 45 h 59"/>
                  <a:gd name="T18" fmla="*/ 25 w 60"/>
                  <a:gd name="T19" fmla="*/ 47 h 59"/>
                  <a:gd name="T20" fmla="*/ 30 w 60"/>
                  <a:gd name="T21" fmla="*/ 49 h 59"/>
                  <a:gd name="T22" fmla="*/ 35 w 60"/>
                  <a:gd name="T23" fmla="*/ 47 h 59"/>
                  <a:gd name="T24" fmla="*/ 40 w 60"/>
                  <a:gd name="T25" fmla="*/ 45 h 59"/>
                  <a:gd name="T26" fmla="*/ 44 w 60"/>
                  <a:gd name="T27" fmla="*/ 40 h 59"/>
                  <a:gd name="T28" fmla="*/ 47 w 60"/>
                  <a:gd name="T29" fmla="*/ 35 h 59"/>
                  <a:gd name="T30" fmla="*/ 47 w 60"/>
                  <a:gd name="T31" fmla="*/ 30 h 59"/>
                  <a:gd name="T32" fmla="*/ 47 w 60"/>
                  <a:gd name="T33" fmla="*/ 24 h 59"/>
                  <a:gd name="T34" fmla="*/ 44 w 60"/>
                  <a:gd name="T35" fmla="*/ 19 h 59"/>
                  <a:gd name="T36" fmla="*/ 40 w 60"/>
                  <a:gd name="T37" fmla="*/ 16 h 59"/>
                  <a:gd name="T38" fmla="*/ 35 w 60"/>
                  <a:gd name="T39" fmla="*/ 12 h 59"/>
                  <a:gd name="T40" fmla="*/ 30 w 60"/>
                  <a:gd name="T41" fmla="*/ 12 h 59"/>
                  <a:gd name="T42" fmla="*/ 30 w 60"/>
                  <a:gd name="T43" fmla="*/ 0 h 59"/>
                  <a:gd name="T44" fmla="*/ 46 w 60"/>
                  <a:gd name="T45" fmla="*/ 5 h 59"/>
                  <a:gd name="T46" fmla="*/ 56 w 60"/>
                  <a:gd name="T47" fmla="*/ 16 h 59"/>
                  <a:gd name="T48" fmla="*/ 60 w 60"/>
                  <a:gd name="T49" fmla="*/ 30 h 59"/>
                  <a:gd name="T50" fmla="*/ 56 w 60"/>
                  <a:gd name="T51" fmla="*/ 45 h 59"/>
                  <a:gd name="T52" fmla="*/ 44 w 60"/>
                  <a:gd name="T53" fmla="*/ 56 h 59"/>
                  <a:gd name="T54" fmla="*/ 30 w 60"/>
                  <a:gd name="T55" fmla="*/ 59 h 59"/>
                  <a:gd name="T56" fmla="*/ 14 w 60"/>
                  <a:gd name="T57" fmla="*/ 56 h 59"/>
                  <a:gd name="T58" fmla="*/ 4 w 60"/>
                  <a:gd name="T59" fmla="*/ 45 h 59"/>
                  <a:gd name="T60" fmla="*/ 0 w 60"/>
                  <a:gd name="T61" fmla="*/ 30 h 59"/>
                  <a:gd name="T62" fmla="*/ 4 w 60"/>
                  <a:gd name="T63" fmla="*/ 14 h 59"/>
                  <a:gd name="T64" fmla="*/ 14 w 60"/>
                  <a:gd name="T65" fmla="*/ 3 h 59"/>
                  <a:gd name="T66" fmla="*/ 30 w 60"/>
                  <a:gd name="T6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9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2" y="24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4" y="40"/>
                    </a:lnTo>
                    <a:lnTo>
                      <a:pt x="19" y="45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4" y="40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4" y="19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59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4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22"/>
              <p:cNvSpPr>
                <a:spLocks/>
              </p:cNvSpPr>
              <p:nvPr/>
            </p:nvSpPr>
            <p:spPr bwMode="auto">
              <a:xfrm>
                <a:off x="3010" y="2559"/>
                <a:ext cx="20" cy="21"/>
              </a:xfrm>
              <a:custGeom>
                <a:avLst/>
                <a:gdLst>
                  <a:gd name="T0" fmla="*/ 21 w 40"/>
                  <a:gd name="T1" fmla="*/ 0 h 42"/>
                  <a:gd name="T2" fmla="*/ 26 w 40"/>
                  <a:gd name="T3" fmla="*/ 2 h 42"/>
                  <a:gd name="T4" fmla="*/ 33 w 40"/>
                  <a:gd name="T5" fmla="*/ 6 h 42"/>
                  <a:gd name="T6" fmla="*/ 36 w 40"/>
                  <a:gd name="T7" fmla="*/ 9 h 42"/>
                  <a:gd name="T8" fmla="*/ 40 w 40"/>
                  <a:gd name="T9" fmla="*/ 14 h 42"/>
                  <a:gd name="T10" fmla="*/ 40 w 40"/>
                  <a:gd name="T11" fmla="*/ 21 h 42"/>
                  <a:gd name="T12" fmla="*/ 40 w 40"/>
                  <a:gd name="T13" fmla="*/ 28 h 42"/>
                  <a:gd name="T14" fmla="*/ 36 w 40"/>
                  <a:gd name="T15" fmla="*/ 33 h 42"/>
                  <a:gd name="T16" fmla="*/ 31 w 40"/>
                  <a:gd name="T17" fmla="*/ 39 h 42"/>
                  <a:gd name="T18" fmla="*/ 26 w 40"/>
                  <a:gd name="T19" fmla="*/ 40 h 42"/>
                  <a:gd name="T20" fmla="*/ 19 w 40"/>
                  <a:gd name="T21" fmla="*/ 42 h 42"/>
                  <a:gd name="T22" fmla="*/ 14 w 40"/>
                  <a:gd name="T23" fmla="*/ 40 h 42"/>
                  <a:gd name="T24" fmla="*/ 7 w 40"/>
                  <a:gd name="T25" fmla="*/ 39 h 42"/>
                  <a:gd name="T26" fmla="*/ 3 w 40"/>
                  <a:gd name="T27" fmla="*/ 33 h 42"/>
                  <a:gd name="T28" fmla="*/ 0 w 40"/>
                  <a:gd name="T29" fmla="*/ 28 h 42"/>
                  <a:gd name="T30" fmla="*/ 0 w 40"/>
                  <a:gd name="T31" fmla="*/ 21 h 42"/>
                  <a:gd name="T32" fmla="*/ 0 w 40"/>
                  <a:gd name="T33" fmla="*/ 14 h 42"/>
                  <a:gd name="T34" fmla="*/ 3 w 40"/>
                  <a:gd name="T35" fmla="*/ 9 h 42"/>
                  <a:gd name="T36" fmla="*/ 8 w 40"/>
                  <a:gd name="T37" fmla="*/ 6 h 42"/>
                  <a:gd name="T38" fmla="*/ 14 w 40"/>
                  <a:gd name="T39" fmla="*/ 2 h 42"/>
                  <a:gd name="T40" fmla="*/ 21 w 40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2">
                    <a:moveTo>
                      <a:pt x="21" y="0"/>
                    </a:moveTo>
                    <a:lnTo>
                      <a:pt x="26" y="2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40" y="14"/>
                    </a:lnTo>
                    <a:lnTo>
                      <a:pt x="40" y="21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31" y="39"/>
                    </a:lnTo>
                    <a:lnTo>
                      <a:pt x="26" y="40"/>
                    </a:lnTo>
                    <a:lnTo>
                      <a:pt x="19" y="42"/>
                    </a:lnTo>
                    <a:lnTo>
                      <a:pt x="14" y="40"/>
                    </a:lnTo>
                    <a:lnTo>
                      <a:pt x="7" y="39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23"/>
              <p:cNvSpPr>
                <a:spLocks noEditPoints="1"/>
              </p:cNvSpPr>
              <p:nvPr/>
            </p:nvSpPr>
            <p:spPr bwMode="auto">
              <a:xfrm>
                <a:off x="3004" y="2554"/>
                <a:ext cx="32" cy="31"/>
              </a:xfrm>
              <a:custGeom>
                <a:avLst/>
                <a:gdLst>
                  <a:gd name="T0" fmla="*/ 34 w 65"/>
                  <a:gd name="T1" fmla="*/ 10 h 63"/>
                  <a:gd name="T2" fmla="*/ 27 w 65"/>
                  <a:gd name="T3" fmla="*/ 12 h 63"/>
                  <a:gd name="T4" fmla="*/ 21 w 65"/>
                  <a:gd name="T5" fmla="*/ 16 h 63"/>
                  <a:gd name="T6" fmla="*/ 16 w 65"/>
                  <a:gd name="T7" fmla="*/ 19 h 63"/>
                  <a:gd name="T8" fmla="*/ 13 w 65"/>
                  <a:gd name="T9" fmla="*/ 24 h 63"/>
                  <a:gd name="T10" fmla="*/ 13 w 65"/>
                  <a:gd name="T11" fmla="*/ 31 h 63"/>
                  <a:gd name="T12" fmla="*/ 13 w 65"/>
                  <a:gd name="T13" fmla="*/ 38 h 63"/>
                  <a:gd name="T14" fmla="*/ 16 w 65"/>
                  <a:gd name="T15" fmla="*/ 43 h 63"/>
                  <a:gd name="T16" fmla="*/ 20 w 65"/>
                  <a:gd name="T17" fmla="*/ 49 h 63"/>
                  <a:gd name="T18" fmla="*/ 27 w 65"/>
                  <a:gd name="T19" fmla="*/ 50 h 63"/>
                  <a:gd name="T20" fmla="*/ 32 w 65"/>
                  <a:gd name="T21" fmla="*/ 52 h 63"/>
                  <a:gd name="T22" fmla="*/ 39 w 65"/>
                  <a:gd name="T23" fmla="*/ 50 h 63"/>
                  <a:gd name="T24" fmla="*/ 44 w 65"/>
                  <a:gd name="T25" fmla="*/ 49 h 63"/>
                  <a:gd name="T26" fmla="*/ 49 w 65"/>
                  <a:gd name="T27" fmla="*/ 43 h 63"/>
                  <a:gd name="T28" fmla="*/ 53 w 65"/>
                  <a:gd name="T29" fmla="*/ 38 h 63"/>
                  <a:gd name="T30" fmla="*/ 53 w 65"/>
                  <a:gd name="T31" fmla="*/ 31 h 63"/>
                  <a:gd name="T32" fmla="*/ 53 w 65"/>
                  <a:gd name="T33" fmla="*/ 24 h 63"/>
                  <a:gd name="T34" fmla="*/ 49 w 65"/>
                  <a:gd name="T35" fmla="*/ 19 h 63"/>
                  <a:gd name="T36" fmla="*/ 46 w 65"/>
                  <a:gd name="T37" fmla="*/ 16 h 63"/>
                  <a:gd name="T38" fmla="*/ 39 w 65"/>
                  <a:gd name="T39" fmla="*/ 12 h 63"/>
                  <a:gd name="T40" fmla="*/ 34 w 65"/>
                  <a:gd name="T41" fmla="*/ 10 h 63"/>
                  <a:gd name="T42" fmla="*/ 34 w 65"/>
                  <a:gd name="T43" fmla="*/ 0 h 63"/>
                  <a:gd name="T44" fmla="*/ 49 w 65"/>
                  <a:gd name="T45" fmla="*/ 3 h 63"/>
                  <a:gd name="T46" fmla="*/ 60 w 65"/>
                  <a:gd name="T47" fmla="*/ 16 h 63"/>
                  <a:gd name="T48" fmla="*/ 65 w 65"/>
                  <a:gd name="T49" fmla="*/ 31 h 63"/>
                  <a:gd name="T50" fmla="*/ 60 w 65"/>
                  <a:gd name="T51" fmla="*/ 47 h 63"/>
                  <a:gd name="T52" fmla="*/ 49 w 65"/>
                  <a:gd name="T53" fmla="*/ 59 h 63"/>
                  <a:gd name="T54" fmla="*/ 32 w 65"/>
                  <a:gd name="T55" fmla="*/ 63 h 63"/>
                  <a:gd name="T56" fmla="*/ 16 w 65"/>
                  <a:gd name="T57" fmla="*/ 59 h 63"/>
                  <a:gd name="T58" fmla="*/ 6 w 65"/>
                  <a:gd name="T59" fmla="*/ 47 h 63"/>
                  <a:gd name="T60" fmla="*/ 0 w 65"/>
                  <a:gd name="T61" fmla="*/ 31 h 63"/>
                  <a:gd name="T62" fmla="*/ 6 w 65"/>
                  <a:gd name="T63" fmla="*/ 16 h 63"/>
                  <a:gd name="T64" fmla="*/ 16 w 65"/>
                  <a:gd name="T65" fmla="*/ 3 h 63"/>
                  <a:gd name="T66" fmla="*/ 34 w 65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3">
                    <a:moveTo>
                      <a:pt x="34" y="10"/>
                    </a:moveTo>
                    <a:lnTo>
                      <a:pt x="27" y="12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3" y="24"/>
                    </a:lnTo>
                    <a:lnTo>
                      <a:pt x="13" y="31"/>
                    </a:lnTo>
                    <a:lnTo>
                      <a:pt x="13" y="38"/>
                    </a:lnTo>
                    <a:lnTo>
                      <a:pt x="16" y="43"/>
                    </a:lnTo>
                    <a:lnTo>
                      <a:pt x="20" y="49"/>
                    </a:lnTo>
                    <a:lnTo>
                      <a:pt x="27" y="50"/>
                    </a:lnTo>
                    <a:lnTo>
                      <a:pt x="32" y="52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3" y="24"/>
                    </a:lnTo>
                    <a:lnTo>
                      <a:pt x="49" y="19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4" y="10"/>
                    </a:lnTo>
                    <a:close/>
                    <a:moveTo>
                      <a:pt x="34" y="0"/>
                    </a:moveTo>
                    <a:lnTo>
                      <a:pt x="49" y="3"/>
                    </a:lnTo>
                    <a:lnTo>
                      <a:pt x="60" y="16"/>
                    </a:lnTo>
                    <a:lnTo>
                      <a:pt x="65" y="31"/>
                    </a:lnTo>
                    <a:lnTo>
                      <a:pt x="60" y="47"/>
                    </a:lnTo>
                    <a:lnTo>
                      <a:pt x="49" y="59"/>
                    </a:lnTo>
                    <a:lnTo>
                      <a:pt x="32" y="63"/>
                    </a:lnTo>
                    <a:lnTo>
                      <a:pt x="16" y="59"/>
                    </a:lnTo>
                    <a:lnTo>
                      <a:pt x="6" y="47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24"/>
              <p:cNvSpPr>
                <a:spLocks/>
              </p:cNvSpPr>
              <p:nvPr/>
            </p:nvSpPr>
            <p:spPr bwMode="auto">
              <a:xfrm>
                <a:off x="3176" y="2686"/>
                <a:ext cx="16" cy="15"/>
              </a:xfrm>
              <a:custGeom>
                <a:avLst/>
                <a:gdLst>
                  <a:gd name="T0" fmla="*/ 18 w 33"/>
                  <a:gd name="T1" fmla="*/ 0 h 32"/>
                  <a:gd name="T2" fmla="*/ 23 w 33"/>
                  <a:gd name="T3" fmla="*/ 0 h 32"/>
                  <a:gd name="T4" fmla="*/ 28 w 33"/>
                  <a:gd name="T5" fmla="*/ 4 h 32"/>
                  <a:gd name="T6" fmla="*/ 32 w 33"/>
                  <a:gd name="T7" fmla="*/ 9 h 32"/>
                  <a:gd name="T8" fmla="*/ 33 w 33"/>
                  <a:gd name="T9" fmla="*/ 16 h 32"/>
                  <a:gd name="T10" fmla="*/ 32 w 33"/>
                  <a:gd name="T11" fmla="*/ 21 h 32"/>
                  <a:gd name="T12" fmla="*/ 28 w 33"/>
                  <a:gd name="T13" fmla="*/ 27 h 32"/>
                  <a:gd name="T14" fmla="*/ 23 w 33"/>
                  <a:gd name="T15" fmla="*/ 30 h 32"/>
                  <a:gd name="T16" fmla="*/ 18 w 33"/>
                  <a:gd name="T17" fmla="*/ 32 h 32"/>
                  <a:gd name="T18" fmla="*/ 11 w 33"/>
                  <a:gd name="T19" fmla="*/ 30 h 32"/>
                  <a:gd name="T20" fmla="*/ 6 w 33"/>
                  <a:gd name="T21" fmla="*/ 27 h 32"/>
                  <a:gd name="T22" fmla="*/ 2 w 33"/>
                  <a:gd name="T23" fmla="*/ 21 h 32"/>
                  <a:gd name="T24" fmla="*/ 0 w 33"/>
                  <a:gd name="T25" fmla="*/ 16 h 32"/>
                  <a:gd name="T26" fmla="*/ 2 w 33"/>
                  <a:gd name="T27" fmla="*/ 9 h 32"/>
                  <a:gd name="T28" fmla="*/ 6 w 33"/>
                  <a:gd name="T29" fmla="*/ 4 h 32"/>
                  <a:gd name="T30" fmla="*/ 11 w 33"/>
                  <a:gd name="T31" fmla="*/ 0 h 32"/>
                  <a:gd name="T32" fmla="*/ 18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8" y="0"/>
                    </a:moveTo>
                    <a:lnTo>
                      <a:pt x="23" y="0"/>
                    </a:lnTo>
                    <a:lnTo>
                      <a:pt x="28" y="4"/>
                    </a:lnTo>
                    <a:lnTo>
                      <a:pt x="32" y="9"/>
                    </a:lnTo>
                    <a:lnTo>
                      <a:pt x="33" y="16"/>
                    </a:lnTo>
                    <a:lnTo>
                      <a:pt x="32" y="21"/>
                    </a:lnTo>
                    <a:lnTo>
                      <a:pt x="28" y="27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1" y="30"/>
                    </a:lnTo>
                    <a:lnTo>
                      <a:pt x="6" y="27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25"/>
              <p:cNvSpPr>
                <a:spLocks noEditPoints="1"/>
              </p:cNvSpPr>
              <p:nvPr/>
            </p:nvSpPr>
            <p:spPr bwMode="auto">
              <a:xfrm>
                <a:off x="3170" y="2680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2 h 56"/>
                  <a:gd name="T4" fmla="*/ 16 w 54"/>
                  <a:gd name="T5" fmla="*/ 16 h 56"/>
                  <a:gd name="T6" fmla="*/ 12 w 54"/>
                  <a:gd name="T7" fmla="*/ 21 h 56"/>
                  <a:gd name="T8" fmla="*/ 10 w 54"/>
                  <a:gd name="T9" fmla="*/ 28 h 56"/>
                  <a:gd name="T10" fmla="*/ 12 w 54"/>
                  <a:gd name="T11" fmla="*/ 33 h 56"/>
                  <a:gd name="T12" fmla="*/ 16 w 54"/>
                  <a:gd name="T13" fmla="*/ 39 h 56"/>
                  <a:gd name="T14" fmla="*/ 21 w 54"/>
                  <a:gd name="T15" fmla="*/ 42 h 56"/>
                  <a:gd name="T16" fmla="*/ 28 w 54"/>
                  <a:gd name="T17" fmla="*/ 44 h 56"/>
                  <a:gd name="T18" fmla="*/ 33 w 54"/>
                  <a:gd name="T19" fmla="*/ 42 h 56"/>
                  <a:gd name="T20" fmla="*/ 38 w 54"/>
                  <a:gd name="T21" fmla="*/ 39 h 56"/>
                  <a:gd name="T22" fmla="*/ 42 w 54"/>
                  <a:gd name="T23" fmla="*/ 33 h 56"/>
                  <a:gd name="T24" fmla="*/ 43 w 54"/>
                  <a:gd name="T25" fmla="*/ 28 h 56"/>
                  <a:gd name="T26" fmla="*/ 42 w 54"/>
                  <a:gd name="T27" fmla="*/ 21 h 56"/>
                  <a:gd name="T28" fmla="*/ 38 w 54"/>
                  <a:gd name="T29" fmla="*/ 16 h 56"/>
                  <a:gd name="T30" fmla="*/ 33 w 54"/>
                  <a:gd name="T31" fmla="*/ 12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2 w 54"/>
                  <a:gd name="T39" fmla="*/ 4 h 56"/>
                  <a:gd name="T40" fmla="*/ 47 w 54"/>
                  <a:gd name="T41" fmla="*/ 9 h 56"/>
                  <a:gd name="T42" fmla="*/ 50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0 w 54"/>
                  <a:gd name="T51" fmla="*/ 42 h 56"/>
                  <a:gd name="T52" fmla="*/ 47 w 54"/>
                  <a:gd name="T53" fmla="*/ 47 h 56"/>
                  <a:gd name="T54" fmla="*/ 40 w 54"/>
                  <a:gd name="T55" fmla="*/ 51 h 56"/>
                  <a:gd name="T56" fmla="*/ 35 w 54"/>
                  <a:gd name="T57" fmla="*/ 54 h 56"/>
                  <a:gd name="T58" fmla="*/ 28 w 54"/>
                  <a:gd name="T59" fmla="*/ 56 h 56"/>
                  <a:gd name="T60" fmla="*/ 19 w 54"/>
                  <a:gd name="T61" fmla="*/ 54 h 56"/>
                  <a:gd name="T62" fmla="*/ 14 w 54"/>
                  <a:gd name="T63" fmla="*/ 51 h 56"/>
                  <a:gd name="T64" fmla="*/ 7 w 54"/>
                  <a:gd name="T65" fmla="*/ 47 h 56"/>
                  <a:gd name="T66" fmla="*/ 3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3 w 54"/>
                  <a:gd name="T75" fmla="*/ 14 h 56"/>
                  <a:gd name="T76" fmla="*/ 9 w 54"/>
                  <a:gd name="T77" fmla="*/ 9 h 56"/>
                  <a:gd name="T78" fmla="*/ 14 w 54"/>
                  <a:gd name="T79" fmla="*/ 4 h 56"/>
                  <a:gd name="T80" fmla="*/ 21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0" y="28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9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6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26"/>
              <p:cNvSpPr>
                <a:spLocks/>
              </p:cNvSpPr>
              <p:nvPr/>
            </p:nvSpPr>
            <p:spPr bwMode="auto">
              <a:xfrm>
                <a:off x="3944" y="2683"/>
                <a:ext cx="28" cy="28"/>
              </a:xfrm>
              <a:custGeom>
                <a:avLst/>
                <a:gdLst>
                  <a:gd name="T0" fmla="*/ 30 w 58"/>
                  <a:gd name="T1" fmla="*/ 0 h 56"/>
                  <a:gd name="T2" fmla="*/ 44 w 58"/>
                  <a:gd name="T3" fmla="*/ 4 h 56"/>
                  <a:gd name="T4" fmla="*/ 53 w 58"/>
                  <a:gd name="T5" fmla="*/ 14 h 56"/>
                  <a:gd name="T6" fmla="*/ 58 w 58"/>
                  <a:gd name="T7" fmla="*/ 28 h 56"/>
                  <a:gd name="T8" fmla="*/ 53 w 58"/>
                  <a:gd name="T9" fmla="*/ 44 h 56"/>
                  <a:gd name="T10" fmla="*/ 44 w 58"/>
                  <a:gd name="T11" fmla="*/ 53 h 56"/>
                  <a:gd name="T12" fmla="*/ 28 w 58"/>
                  <a:gd name="T13" fmla="*/ 56 h 56"/>
                  <a:gd name="T14" fmla="*/ 14 w 58"/>
                  <a:gd name="T15" fmla="*/ 53 h 56"/>
                  <a:gd name="T16" fmla="*/ 4 w 58"/>
                  <a:gd name="T17" fmla="*/ 42 h 56"/>
                  <a:gd name="T18" fmla="*/ 0 w 58"/>
                  <a:gd name="T19" fmla="*/ 28 h 56"/>
                  <a:gd name="T20" fmla="*/ 6 w 58"/>
                  <a:gd name="T21" fmla="*/ 14 h 56"/>
                  <a:gd name="T22" fmla="*/ 14 w 58"/>
                  <a:gd name="T23" fmla="*/ 4 h 56"/>
                  <a:gd name="T24" fmla="*/ 30 w 58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6">
                    <a:moveTo>
                      <a:pt x="30" y="0"/>
                    </a:moveTo>
                    <a:lnTo>
                      <a:pt x="44" y="4"/>
                    </a:lnTo>
                    <a:lnTo>
                      <a:pt x="53" y="14"/>
                    </a:lnTo>
                    <a:lnTo>
                      <a:pt x="58" y="28"/>
                    </a:lnTo>
                    <a:lnTo>
                      <a:pt x="53" y="44"/>
                    </a:lnTo>
                    <a:lnTo>
                      <a:pt x="44" y="53"/>
                    </a:lnTo>
                    <a:lnTo>
                      <a:pt x="28" y="56"/>
                    </a:lnTo>
                    <a:lnTo>
                      <a:pt x="14" y="53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27"/>
              <p:cNvSpPr>
                <a:spLocks noEditPoints="1"/>
              </p:cNvSpPr>
              <p:nvPr/>
            </p:nvSpPr>
            <p:spPr bwMode="auto">
              <a:xfrm>
                <a:off x="3938" y="2678"/>
                <a:ext cx="40" cy="39"/>
              </a:xfrm>
              <a:custGeom>
                <a:avLst/>
                <a:gdLst>
                  <a:gd name="T0" fmla="*/ 40 w 78"/>
                  <a:gd name="T1" fmla="*/ 10 h 78"/>
                  <a:gd name="T2" fmla="*/ 24 w 78"/>
                  <a:gd name="T3" fmla="*/ 14 h 78"/>
                  <a:gd name="T4" fmla="*/ 16 w 78"/>
                  <a:gd name="T5" fmla="*/ 24 h 78"/>
                  <a:gd name="T6" fmla="*/ 10 w 78"/>
                  <a:gd name="T7" fmla="*/ 38 h 78"/>
                  <a:gd name="T8" fmla="*/ 14 w 78"/>
                  <a:gd name="T9" fmla="*/ 52 h 78"/>
                  <a:gd name="T10" fmla="*/ 24 w 78"/>
                  <a:gd name="T11" fmla="*/ 63 h 78"/>
                  <a:gd name="T12" fmla="*/ 38 w 78"/>
                  <a:gd name="T13" fmla="*/ 66 h 78"/>
                  <a:gd name="T14" fmla="*/ 54 w 78"/>
                  <a:gd name="T15" fmla="*/ 63 h 78"/>
                  <a:gd name="T16" fmla="*/ 63 w 78"/>
                  <a:gd name="T17" fmla="*/ 54 h 78"/>
                  <a:gd name="T18" fmla="*/ 68 w 78"/>
                  <a:gd name="T19" fmla="*/ 38 h 78"/>
                  <a:gd name="T20" fmla="*/ 63 w 78"/>
                  <a:gd name="T21" fmla="*/ 24 h 78"/>
                  <a:gd name="T22" fmla="*/ 54 w 78"/>
                  <a:gd name="T23" fmla="*/ 14 h 78"/>
                  <a:gd name="T24" fmla="*/ 40 w 78"/>
                  <a:gd name="T25" fmla="*/ 10 h 78"/>
                  <a:gd name="T26" fmla="*/ 40 w 78"/>
                  <a:gd name="T27" fmla="*/ 0 h 78"/>
                  <a:gd name="T28" fmla="*/ 54 w 78"/>
                  <a:gd name="T29" fmla="*/ 3 h 78"/>
                  <a:gd name="T30" fmla="*/ 68 w 78"/>
                  <a:gd name="T31" fmla="*/ 10 h 78"/>
                  <a:gd name="T32" fmla="*/ 75 w 78"/>
                  <a:gd name="T33" fmla="*/ 24 h 78"/>
                  <a:gd name="T34" fmla="*/ 78 w 78"/>
                  <a:gd name="T35" fmla="*/ 38 h 78"/>
                  <a:gd name="T36" fmla="*/ 75 w 78"/>
                  <a:gd name="T37" fmla="*/ 54 h 78"/>
                  <a:gd name="T38" fmla="*/ 66 w 78"/>
                  <a:gd name="T39" fmla="*/ 66 h 78"/>
                  <a:gd name="T40" fmla="*/ 54 w 78"/>
                  <a:gd name="T41" fmla="*/ 75 h 78"/>
                  <a:gd name="T42" fmla="*/ 38 w 78"/>
                  <a:gd name="T43" fmla="*/ 78 h 78"/>
                  <a:gd name="T44" fmla="*/ 24 w 78"/>
                  <a:gd name="T45" fmla="*/ 75 h 78"/>
                  <a:gd name="T46" fmla="*/ 10 w 78"/>
                  <a:gd name="T47" fmla="*/ 66 h 78"/>
                  <a:gd name="T48" fmla="*/ 3 w 78"/>
                  <a:gd name="T49" fmla="*/ 54 h 78"/>
                  <a:gd name="T50" fmla="*/ 0 w 78"/>
                  <a:gd name="T51" fmla="*/ 38 h 78"/>
                  <a:gd name="T52" fmla="*/ 3 w 78"/>
                  <a:gd name="T53" fmla="*/ 22 h 78"/>
                  <a:gd name="T54" fmla="*/ 12 w 78"/>
                  <a:gd name="T55" fmla="*/ 10 h 78"/>
                  <a:gd name="T56" fmla="*/ 24 w 78"/>
                  <a:gd name="T57" fmla="*/ 1 h 78"/>
                  <a:gd name="T58" fmla="*/ 40 w 78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78">
                    <a:moveTo>
                      <a:pt x="40" y="10"/>
                    </a:moveTo>
                    <a:lnTo>
                      <a:pt x="24" y="14"/>
                    </a:lnTo>
                    <a:lnTo>
                      <a:pt x="16" y="24"/>
                    </a:lnTo>
                    <a:lnTo>
                      <a:pt x="10" y="38"/>
                    </a:lnTo>
                    <a:lnTo>
                      <a:pt x="14" y="52"/>
                    </a:lnTo>
                    <a:lnTo>
                      <a:pt x="24" y="63"/>
                    </a:lnTo>
                    <a:lnTo>
                      <a:pt x="38" y="66"/>
                    </a:lnTo>
                    <a:lnTo>
                      <a:pt x="54" y="63"/>
                    </a:lnTo>
                    <a:lnTo>
                      <a:pt x="63" y="54"/>
                    </a:lnTo>
                    <a:lnTo>
                      <a:pt x="68" y="38"/>
                    </a:lnTo>
                    <a:lnTo>
                      <a:pt x="63" y="24"/>
                    </a:lnTo>
                    <a:lnTo>
                      <a:pt x="54" y="14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4" y="3"/>
                    </a:lnTo>
                    <a:lnTo>
                      <a:pt x="68" y="10"/>
                    </a:lnTo>
                    <a:lnTo>
                      <a:pt x="75" y="24"/>
                    </a:lnTo>
                    <a:lnTo>
                      <a:pt x="78" y="38"/>
                    </a:lnTo>
                    <a:lnTo>
                      <a:pt x="75" y="54"/>
                    </a:lnTo>
                    <a:lnTo>
                      <a:pt x="66" y="66"/>
                    </a:lnTo>
                    <a:lnTo>
                      <a:pt x="54" y="75"/>
                    </a:lnTo>
                    <a:lnTo>
                      <a:pt x="38" y="78"/>
                    </a:lnTo>
                    <a:lnTo>
                      <a:pt x="24" y="75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2"/>
                    </a:lnTo>
                    <a:lnTo>
                      <a:pt x="12" y="10"/>
                    </a:lnTo>
                    <a:lnTo>
                      <a:pt x="24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28"/>
              <p:cNvSpPr>
                <a:spLocks/>
              </p:cNvSpPr>
              <p:nvPr/>
            </p:nvSpPr>
            <p:spPr bwMode="auto">
              <a:xfrm>
                <a:off x="4101" y="2082"/>
                <a:ext cx="32" cy="32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6 h 65"/>
                  <a:gd name="T4" fmla="*/ 60 w 65"/>
                  <a:gd name="T5" fmla="*/ 16 h 65"/>
                  <a:gd name="T6" fmla="*/ 65 w 65"/>
                  <a:gd name="T7" fmla="*/ 34 h 65"/>
                  <a:gd name="T8" fmla="*/ 60 w 65"/>
                  <a:gd name="T9" fmla="*/ 49 h 65"/>
                  <a:gd name="T10" fmla="*/ 48 w 65"/>
                  <a:gd name="T11" fmla="*/ 61 h 65"/>
                  <a:gd name="T12" fmla="*/ 32 w 65"/>
                  <a:gd name="T13" fmla="*/ 65 h 65"/>
                  <a:gd name="T14" fmla="*/ 16 w 65"/>
                  <a:gd name="T15" fmla="*/ 61 h 65"/>
                  <a:gd name="T16" fmla="*/ 4 w 65"/>
                  <a:gd name="T17" fmla="*/ 49 h 65"/>
                  <a:gd name="T18" fmla="*/ 0 w 65"/>
                  <a:gd name="T19" fmla="*/ 34 h 65"/>
                  <a:gd name="T20" fmla="*/ 4 w 65"/>
                  <a:gd name="T21" fmla="*/ 16 h 65"/>
                  <a:gd name="T22" fmla="*/ 16 w 65"/>
                  <a:gd name="T23" fmla="*/ 6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6"/>
                    </a:lnTo>
                    <a:lnTo>
                      <a:pt x="60" y="16"/>
                    </a:lnTo>
                    <a:lnTo>
                      <a:pt x="65" y="34"/>
                    </a:lnTo>
                    <a:lnTo>
                      <a:pt x="60" y="49"/>
                    </a:lnTo>
                    <a:lnTo>
                      <a:pt x="48" y="61"/>
                    </a:lnTo>
                    <a:lnTo>
                      <a:pt x="32" y="65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4"/>
                    </a:lnTo>
                    <a:lnTo>
                      <a:pt x="4" y="16"/>
                    </a:lnTo>
                    <a:lnTo>
                      <a:pt x="16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29"/>
              <p:cNvSpPr>
                <a:spLocks noEditPoints="1"/>
              </p:cNvSpPr>
              <p:nvPr/>
            </p:nvSpPr>
            <p:spPr bwMode="auto">
              <a:xfrm>
                <a:off x="4095" y="2076"/>
                <a:ext cx="43" cy="44"/>
              </a:xfrm>
              <a:custGeom>
                <a:avLst/>
                <a:gdLst>
                  <a:gd name="T0" fmla="*/ 44 w 88"/>
                  <a:gd name="T1" fmla="*/ 10 h 87"/>
                  <a:gd name="T2" fmla="*/ 28 w 88"/>
                  <a:gd name="T3" fmla="*/ 16 h 87"/>
                  <a:gd name="T4" fmla="*/ 16 w 88"/>
                  <a:gd name="T5" fmla="*/ 26 h 87"/>
                  <a:gd name="T6" fmla="*/ 12 w 88"/>
                  <a:gd name="T7" fmla="*/ 44 h 87"/>
                  <a:gd name="T8" fmla="*/ 16 w 88"/>
                  <a:gd name="T9" fmla="*/ 59 h 87"/>
                  <a:gd name="T10" fmla="*/ 28 w 88"/>
                  <a:gd name="T11" fmla="*/ 71 h 87"/>
                  <a:gd name="T12" fmla="*/ 44 w 88"/>
                  <a:gd name="T13" fmla="*/ 75 h 87"/>
                  <a:gd name="T14" fmla="*/ 60 w 88"/>
                  <a:gd name="T15" fmla="*/ 71 h 87"/>
                  <a:gd name="T16" fmla="*/ 72 w 88"/>
                  <a:gd name="T17" fmla="*/ 59 h 87"/>
                  <a:gd name="T18" fmla="*/ 77 w 88"/>
                  <a:gd name="T19" fmla="*/ 44 h 87"/>
                  <a:gd name="T20" fmla="*/ 72 w 88"/>
                  <a:gd name="T21" fmla="*/ 26 h 87"/>
                  <a:gd name="T22" fmla="*/ 61 w 88"/>
                  <a:gd name="T23" fmla="*/ 16 h 87"/>
                  <a:gd name="T24" fmla="*/ 44 w 88"/>
                  <a:gd name="T25" fmla="*/ 10 h 87"/>
                  <a:gd name="T26" fmla="*/ 44 w 88"/>
                  <a:gd name="T27" fmla="*/ 0 h 87"/>
                  <a:gd name="T28" fmla="*/ 61 w 88"/>
                  <a:gd name="T29" fmla="*/ 3 h 87"/>
                  <a:gd name="T30" fmla="*/ 75 w 88"/>
                  <a:gd name="T31" fmla="*/ 12 h 87"/>
                  <a:gd name="T32" fmla="*/ 84 w 88"/>
                  <a:gd name="T33" fmla="*/ 26 h 87"/>
                  <a:gd name="T34" fmla="*/ 88 w 88"/>
                  <a:gd name="T35" fmla="*/ 44 h 87"/>
                  <a:gd name="T36" fmla="*/ 84 w 88"/>
                  <a:gd name="T37" fmla="*/ 59 h 87"/>
                  <a:gd name="T38" fmla="*/ 75 w 88"/>
                  <a:gd name="T39" fmla="*/ 73 h 87"/>
                  <a:gd name="T40" fmla="*/ 61 w 88"/>
                  <a:gd name="T41" fmla="*/ 84 h 87"/>
                  <a:gd name="T42" fmla="*/ 44 w 88"/>
                  <a:gd name="T43" fmla="*/ 87 h 87"/>
                  <a:gd name="T44" fmla="*/ 26 w 88"/>
                  <a:gd name="T45" fmla="*/ 84 h 87"/>
                  <a:gd name="T46" fmla="*/ 12 w 88"/>
                  <a:gd name="T47" fmla="*/ 73 h 87"/>
                  <a:gd name="T48" fmla="*/ 4 w 88"/>
                  <a:gd name="T49" fmla="*/ 59 h 87"/>
                  <a:gd name="T50" fmla="*/ 0 w 88"/>
                  <a:gd name="T51" fmla="*/ 44 h 87"/>
                  <a:gd name="T52" fmla="*/ 4 w 88"/>
                  <a:gd name="T53" fmla="*/ 26 h 87"/>
                  <a:gd name="T54" fmla="*/ 14 w 88"/>
                  <a:gd name="T55" fmla="*/ 12 h 87"/>
                  <a:gd name="T56" fmla="*/ 28 w 88"/>
                  <a:gd name="T57" fmla="*/ 3 h 87"/>
                  <a:gd name="T58" fmla="*/ 44 w 88"/>
                  <a:gd name="T5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87">
                    <a:moveTo>
                      <a:pt x="44" y="10"/>
                    </a:moveTo>
                    <a:lnTo>
                      <a:pt x="28" y="16"/>
                    </a:lnTo>
                    <a:lnTo>
                      <a:pt x="16" y="26"/>
                    </a:lnTo>
                    <a:lnTo>
                      <a:pt x="12" y="44"/>
                    </a:lnTo>
                    <a:lnTo>
                      <a:pt x="16" y="59"/>
                    </a:lnTo>
                    <a:lnTo>
                      <a:pt x="28" y="71"/>
                    </a:lnTo>
                    <a:lnTo>
                      <a:pt x="44" y="75"/>
                    </a:lnTo>
                    <a:lnTo>
                      <a:pt x="60" y="71"/>
                    </a:lnTo>
                    <a:lnTo>
                      <a:pt x="72" y="59"/>
                    </a:lnTo>
                    <a:lnTo>
                      <a:pt x="77" y="44"/>
                    </a:lnTo>
                    <a:lnTo>
                      <a:pt x="72" y="26"/>
                    </a:lnTo>
                    <a:lnTo>
                      <a:pt x="61" y="16"/>
                    </a:lnTo>
                    <a:lnTo>
                      <a:pt x="44" y="10"/>
                    </a:lnTo>
                    <a:close/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8" y="44"/>
                    </a:lnTo>
                    <a:lnTo>
                      <a:pt x="84" y="59"/>
                    </a:lnTo>
                    <a:lnTo>
                      <a:pt x="75" y="73"/>
                    </a:lnTo>
                    <a:lnTo>
                      <a:pt x="61" y="84"/>
                    </a:lnTo>
                    <a:lnTo>
                      <a:pt x="44" y="87"/>
                    </a:lnTo>
                    <a:lnTo>
                      <a:pt x="26" y="84"/>
                    </a:lnTo>
                    <a:lnTo>
                      <a:pt x="12" y="73"/>
                    </a:lnTo>
                    <a:lnTo>
                      <a:pt x="4" y="59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30"/>
              <p:cNvSpPr>
                <a:spLocks/>
              </p:cNvSpPr>
              <p:nvPr/>
            </p:nvSpPr>
            <p:spPr bwMode="auto">
              <a:xfrm>
                <a:off x="2176" y="3093"/>
                <a:ext cx="34" cy="36"/>
              </a:xfrm>
              <a:custGeom>
                <a:avLst/>
                <a:gdLst>
                  <a:gd name="T0" fmla="*/ 35 w 70"/>
                  <a:gd name="T1" fmla="*/ 0 h 71"/>
                  <a:gd name="T2" fmla="*/ 52 w 70"/>
                  <a:gd name="T3" fmla="*/ 5 h 71"/>
                  <a:gd name="T4" fmla="*/ 66 w 70"/>
                  <a:gd name="T5" fmla="*/ 19 h 71"/>
                  <a:gd name="T6" fmla="*/ 70 w 70"/>
                  <a:gd name="T7" fmla="*/ 36 h 71"/>
                  <a:gd name="T8" fmla="*/ 66 w 70"/>
                  <a:gd name="T9" fmla="*/ 54 h 71"/>
                  <a:gd name="T10" fmla="*/ 52 w 70"/>
                  <a:gd name="T11" fmla="*/ 66 h 71"/>
                  <a:gd name="T12" fmla="*/ 35 w 70"/>
                  <a:gd name="T13" fmla="*/ 71 h 71"/>
                  <a:gd name="T14" fmla="*/ 17 w 70"/>
                  <a:gd name="T15" fmla="*/ 66 h 71"/>
                  <a:gd name="T16" fmla="*/ 5 w 70"/>
                  <a:gd name="T17" fmla="*/ 54 h 71"/>
                  <a:gd name="T18" fmla="*/ 0 w 70"/>
                  <a:gd name="T19" fmla="*/ 35 h 71"/>
                  <a:gd name="T20" fmla="*/ 5 w 70"/>
                  <a:gd name="T21" fmla="*/ 17 h 71"/>
                  <a:gd name="T22" fmla="*/ 17 w 70"/>
                  <a:gd name="T23" fmla="*/ 5 h 71"/>
                  <a:gd name="T24" fmla="*/ 35 w 70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52" y="5"/>
                    </a:lnTo>
                    <a:lnTo>
                      <a:pt x="66" y="19"/>
                    </a:lnTo>
                    <a:lnTo>
                      <a:pt x="70" y="36"/>
                    </a:lnTo>
                    <a:lnTo>
                      <a:pt x="66" y="54"/>
                    </a:lnTo>
                    <a:lnTo>
                      <a:pt x="52" y="66"/>
                    </a:lnTo>
                    <a:lnTo>
                      <a:pt x="35" y="71"/>
                    </a:lnTo>
                    <a:lnTo>
                      <a:pt x="17" y="66"/>
                    </a:lnTo>
                    <a:lnTo>
                      <a:pt x="5" y="54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31"/>
              <p:cNvSpPr>
                <a:spLocks noEditPoints="1"/>
              </p:cNvSpPr>
              <p:nvPr/>
            </p:nvSpPr>
            <p:spPr bwMode="auto">
              <a:xfrm>
                <a:off x="2170" y="3088"/>
                <a:ext cx="47" cy="46"/>
              </a:xfrm>
              <a:custGeom>
                <a:avLst/>
                <a:gdLst>
                  <a:gd name="T0" fmla="*/ 45 w 92"/>
                  <a:gd name="T1" fmla="*/ 11 h 93"/>
                  <a:gd name="T2" fmla="*/ 27 w 92"/>
                  <a:gd name="T3" fmla="*/ 16 h 93"/>
                  <a:gd name="T4" fmla="*/ 15 w 92"/>
                  <a:gd name="T5" fmla="*/ 28 h 93"/>
                  <a:gd name="T6" fmla="*/ 10 w 92"/>
                  <a:gd name="T7" fmla="*/ 46 h 93"/>
                  <a:gd name="T8" fmla="*/ 15 w 92"/>
                  <a:gd name="T9" fmla="*/ 65 h 93"/>
                  <a:gd name="T10" fmla="*/ 27 w 92"/>
                  <a:gd name="T11" fmla="*/ 77 h 93"/>
                  <a:gd name="T12" fmla="*/ 45 w 92"/>
                  <a:gd name="T13" fmla="*/ 82 h 93"/>
                  <a:gd name="T14" fmla="*/ 62 w 92"/>
                  <a:gd name="T15" fmla="*/ 77 h 93"/>
                  <a:gd name="T16" fmla="*/ 76 w 92"/>
                  <a:gd name="T17" fmla="*/ 65 h 93"/>
                  <a:gd name="T18" fmla="*/ 80 w 92"/>
                  <a:gd name="T19" fmla="*/ 47 h 93"/>
                  <a:gd name="T20" fmla="*/ 76 w 92"/>
                  <a:gd name="T21" fmla="*/ 30 h 93"/>
                  <a:gd name="T22" fmla="*/ 62 w 92"/>
                  <a:gd name="T23" fmla="*/ 16 h 93"/>
                  <a:gd name="T24" fmla="*/ 45 w 92"/>
                  <a:gd name="T25" fmla="*/ 11 h 93"/>
                  <a:gd name="T26" fmla="*/ 45 w 92"/>
                  <a:gd name="T27" fmla="*/ 0 h 93"/>
                  <a:gd name="T28" fmla="*/ 64 w 92"/>
                  <a:gd name="T29" fmla="*/ 4 h 93"/>
                  <a:gd name="T30" fmla="*/ 78 w 92"/>
                  <a:gd name="T31" fmla="*/ 14 h 93"/>
                  <a:gd name="T32" fmla="*/ 89 w 92"/>
                  <a:gd name="T33" fmla="*/ 28 h 93"/>
                  <a:gd name="T34" fmla="*/ 92 w 92"/>
                  <a:gd name="T35" fmla="*/ 47 h 93"/>
                  <a:gd name="T36" fmla="*/ 89 w 92"/>
                  <a:gd name="T37" fmla="*/ 65 h 93"/>
                  <a:gd name="T38" fmla="*/ 78 w 92"/>
                  <a:gd name="T39" fmla="*/ 79 h 93"/>
                  <a:gd name="T40" fmla="*/ 62 w 92"/>
                  <a:gd name="T41" fmla="*/ 89 h 93"/>
                  <a:gd name="T42" fmla="*/ 45 w 92"/>
                  <a:gd name="T43" fmla="*/ 93 h 93"/>
                  <a:gd name="T44" fmla="*/ 27 w 92"/>
                  <a:gd name="T45" fmla="*/ 89 h 93"/>
                  <a:gd name="T46" fmla="*/ 12 w 92"/>
                  <a:gd name="T47" fmla="*/ 79 h 93"/>
                  <a:gd name="T48" fmla="*/ 3 w 92"/>
                  <a:gd name="T49" fmla="*/ 65 h 93"/>
                  <a:gd name="T50" fmla="*/ 0 w 92"/>
                  <a:gd name="T51" fmla="*/ 46 h 93"/>
                  <a:gd name="T52" fmla="*/ 3 w 92"/>
                  <a:gd name="T53" fmla="*/ 28 h 93"/>
                  <a:gd name="T54" fmla="*/ 14 w 92"/>
                  <a:gd name="T55" fmla="*/ 14 h 93"/>
                  <a:gd name="T56" fmla="*/ 27 w 92"/>
                  <a:gd name="T57" fmla="*/ 4 h 93"/>
                  <a:gd name="T58" fmla="*/ 45 w 92"/>
                  <a:gd name="T5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2" h="93">
                    <a:moveTo>
                      <a:pt x="45" y="11"/>
                    </a:moveTo>
                    <a:lnTo>
                      <a:pt x="27" y="16"/>
                    </a:lnTo>
                    <a:lnTo>
                      <a:pt x="15" y="28"/>
                    </a:lnTo>
                    <a:lnTo>
                      <a:pt x="10" y="46"/>
                    </a:lnTo>
                    <a:lnTo>
                      <a:pt x="15" y="65"/>
                    </a:lnTo>
                    <a:lnTo>
                      <a:pt x="27" y="77"/>
                    </a:lnTo>
                    <a:lnTo>
                      <a:pt x="45" y="82"/>
                    </a:lnTo>
                    <a:lnTo>
                      <a:pt x="62" y="77"/>
                    </a:lnTo>
                    <a:lnTo>
                      <a:pt x="76" y="65"/>
                    </a:lnTo>
                    <a:lnTo>
                      <a:pt x="80" y="47"/>
                    </a:lnTo>
                    <a:lnTo>
                      <a:pt x="76" y="30"/>
                    </a:lnTo>
                    <a:lnTo>
                      <a:pt x="62" y="16"/>
                    </a:lnTo>
                    <a:lnTo>
                      <a:pt x="45" y="11"/>
                    </a:lnTo>
                    <a:close/>
                    <a:moveTo>
                      <a:pt x="45" y="0"/>
                    </a:moveTo>
                    <a:lnTo>
                      <a:pt x="64" y="4"/>
                    </a:lnTo>
                    <a:lnTo>
                      <a:pt x="78" y="14"/>
                    </a:lnTo>
                    <a:lnTo>
                      <a:pt x="89" y="28"/>
                    </a:lnTo>
                    <a:lnTo>
                      <a:pt x="92" y="47"/>
                    </a:lnTo>
                    <a:lnTo>
                      <a:pt x="89" y="65"/>
                    </a:lnTo>
                    <a:lnTo>
                      <a:pt x="78" y="79"/>
                    </a:lnTo>
                    <a:lnTo>
                      <a:pt x="62" y="89"/>
                    </a:lnTo>
                    <a:lnTo>
                      <a:pt x="45" y="93"/>
                    </a:lnTo>
                    <a:lnTo>
                      <a:pt x="27" y="89"/>
                    </a:lnTo>
                    <a:lnTo>
                      <a:pt x="12" y="79"/>
                    </a:lnTo>
                    <a:lnTo>
                      <a:pt x="3" y="65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4" y="14"/>
                    </a:lnTo>
                    <a:lnTo>
                      <a:pt x="2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32"/>
              <p:cNvSpPr>
                <a:spLocks/>
              </p:cNvSpPr>
              <p:nvPr/>
            </p:nvSpPr>
            <p:spPr bwMode="auto">
              <a:xfrm>
                <a:off x="2347" y="2905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1 h 42"/>
                  <a:gd name="T4" fmla="*/ 33 w 42"/>
                  <a:gd name="T5" fmla="*/ 5 h 42"/>
                  <a:gd name="T6" fmla="*/ 37 w 42"/>
                  <a:gd name="T7" fmla="*/ 8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3 h 42"/>
                  <a:gd name="T16" fmla="*/ 33 w 42"/>
                  <a:gd name="T17" fmla="*/ 36 h 42"/>
                  <a:gd name="T18" fmla="*/ 28 w 42"/>
                  <a:gd name="T19" fmla="*/ 40 h 42"/>
                  <a:gd name="T20" fmla="*/ 21 w 42"/>
                  <a:gd name="T21" fmla="*/ 42 h 42"/>
                  <a:gd name="T22" fmla="*/ 14 w 42"/>
                  <a:gd name="T23" fmla="*/ 40 h 42"/>
                  <a:gd name="T24" fmla="*/ 9 w 42"/>
                  <a:gd name="T25" fmla="*/ 36 h 42"/>
                  <a:gd name="T26" fmla="*/ 5 w 42"/>
                  <a:gd name="T27" fmla="*/ 33 h 42"/>
                  <a:gd name="T28" fmla="*/ 2 w 42"/>
                  <a:gd name="T29" fmla="*/ 28 h 42"/>
                  <a:gd name="T30" fmla="*/ 0 w 42"/>
                  <a:gd name="T31" fmla="*/ 21 h 42"/>
                  <a:gd name="T32" fmla="*/ 2 w 42"/>
                  <a:gd name="T33" fmla="*/ 14 h 42"/>
                  <a:gd name="T34" fmla="*/ 5 w 42"/>
                  <a:gd name="T35" fmla="*/ 8 h 42"/>
                  <a:gd name="T36" fmla="*/ 9 w 42"/>
                  <a:gd name="T37" fmla="*/ 5 h 42"/>
                  <a:gd name="T38" fmla="*/ 14 w 42"/>
                  <a:gd name="T39" fmla="*/ 1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1"/>
                    </a:lnTo>
                    <a:lnTo>
                      <a:pt x="33" y="5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3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33"/>
              <p:cNvSpPr>
                <a:spLocks noEditPoints="1"/>
              </p:cNvSpPr>
              <p:nvPr/>
            </p:nvSpPr>
            <p:spPr bwMode="auto">
              <a:xfrm>
                <a:off x="2341" y="2900"/>
                <a:ext cx="32" cy="31"/>
              </a:xfrm>
              <a:custGeom>
                <a:avLst/>
                <a:gdLst>
                  <a:gd name="T0" fmla="*/ 31 w 62"/>
                  <a:gd name="T1" fmla="*/ 11 h 63"/>
                  <a:gd name="T2" fmla="*/ 24 w 62"/>
                  <a:gd name="T3" fmla="*/ 12 h 63"/>
                  <a:gd name="T4" fmla="*/ 19 w 62"/>
                  <a:gd name="T5" fmla="*/ 16 h 63"/>
                  <a:gd name="T6" fmla="*/ 15 w 62"/>
                  <a:gd name="T7" fmla="*/ 19 h 63"/>
                  <a:gd name="T8" fmla="*/ 12 w 62"/>
                  <a:gd name="T9" fmla="*/ 25 h 63"/>
                  <a:gd name="T10" fmla="*/ 10 w 62"/>
                  <a:gd name="T11" fmla="*/ 32 h 63"/>
                  <a:gd name="T12" fmla="*/ 12 w 62"/>
                  <a:gd name="T13" fmla="*/ 39 h 63"/>
                  <a:gd name="T14" fmla="*/ 15 w 62"/>
                  <a:gd name="T15" fmla="*/ 44 h 63"/>
                  <a:gd name="T16" fmla="*/ 19 w 62"/>
                  <a:gd name="T17" fmla="*/ 47 h 63"/>
                  <a:gd name="T18" fmla="*/ 24 w 62"/>
                  <a:gd name="T19" fmla="*/ 51 h 63"/>
                  <a:gd name="T20" fmla="*/ 31 w 62"/>
                  <a:gd name="T21" fmla="*/ 53 h 63"/>
                  <a:gd name="T22" fmla="*/ 38 w 62"/>
                  <a:gd name="T23" fmla="*/ 51 h 63"/>
                  <a:gd name="T24" fmla="*/ 43 w 62"/>
                  <a:gd name="T25" fmla="*/ 47 h 63"/>
                  <a:gd name="T26" fmla="*/ 47 w 62"/>
                  <a:gd name="T27" fmla="*/ 44 h 63"/>
                  <a:gd name="T28" fmla="*/ 50 w 62"/>
                  <a:gd name="T29" fmla="*/ 39 h 63"/>
                  <a:gd name="T30" fmla="*/ 52 w 62"/>
                  <a:gd name="T31" fmla="*/ 32 h 63"/>
                  <a:gd name="T32" fmla="*/ 50 w 62"/>
                  <a:gd name="T33" fmla="*/ 25 h 63"/>
                  <a:gd name="T34" fmla="*/ 47 w 62"/>
                  <a:gd name="T35" fmla="*/ 19 h 63"/>
                  <a:gd name="T36" fmla="*/ 43 w 62"/>
                  <a:gd name="T37" fmla="*/ 16 h 63"/>
                  <a:gd name="T38" fmla="*/ 38 w 62"/>
                  <a:gd name="T39" fmla="*/ 12 h 63"/>
                  <a:gd name="T40" fmla="*/ 31 w 62"/>
                  <a:gd name="T41" fmla="*/ 11 h 63"/>
                  <a:gd name="T42" fmla="*/ 31 w 62"/>
                  <a:gd name="T43" fmla="*/ 0 h 63"/>
                  <a:gd name="T44" fmla="*/ 47 w 62"/>
                  <a:gd name="T45" fmla="*/ 5 h 63"/>
                  <a:gd name="T46" fmla="*/ 59 w 62"/>
                  <a:gd name="T47" fmla="*/ 16 h 63"/>
                  <a:gd name="T48" fmla="*/ 62 w 62"/>
                  <a:gd name="T49" fmla="*/ 32 h 63"/>
                  <a:gd name="T50" fmla="*/ 59 w 62"/>
                  <a:gd name="T51" fmla="*/ 47 h 63"/>
                  <a:gd name="T52" fmla="*/ 47 w 62"/>
                  <a:gd name="T53" fmla="*/ 60 h 63"/>
                  <a:gd name="T54" fmla="*/ 31 w 62"/>
                  <a:gd name="T55" fmla="*/ 63 h 63"/>
                  <a:gd name="T56" fmla="*/ 15 w 62"/>
                  <a:gd name="T57" fmla="*/ 60 h 63"/>
                  <a:gd name="T58" fmla="*/ 3 w 62"/>
                  <a:gd name="T59" fmla="*/ 47 h 63"/>
                  <a:gd name="T60" fmla="*/ 0 w 62"/>
                  <a:gd name="T61" fmla="*/ 32 h 63"/>
                  <a:gd name="T62" fmla="*/ 5 w 62"/>
                  <a:gd name="T63" fmla="*/ 16 h 63"/>
                  <a:gd name="T64" fmla="*/ 15 w 62"/>
                  <a:gd name="T65" fmla="*/ 4 h 63"/>
                  <a:gd name="T66" fmla="*/ 31 w 62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63">
                    <a:moveTo>
                      <a:pt x="31" y="11"/>
                    </a:moveTo>
                    <a:lnTo>
                      <a:pt x="24" y="12"/>
                    </a:lnTo>
                    <a:lnTo>
                      <a:pt x="19" y="16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10" y="32"/>
                    </a:lnTo>
                    <a:lnTo>
                      <a:pt x="12" y="39"/>
                    </a:lnTo>
                    <a:lnTo>
                      <a:pt x="15" y="44"/>
                    </a:lnTo>
                    <a:lnTo>
                      <a:pt x="19" y="47"/>
                    </a:lnTo>
                    <a:lnTo>
                      <a:pt x="24" y="51"/>
                    </a:lnTo>
                    <a:lnTo>
                      <a:pt x="31" y="53"/>
                    </a:lnTo>
                    <a:lnTo>
                      <a:pt x="38" y="51"/>
                    </a:lnTo>
                    <a:lnTo>
                      <a:pt x="43" y="47"/>
                    </a:lnTo>
                    <a:lnTo>
                      <a:pt x="47" y="44"/>
                    </a:lnTo>
                    <a:lnTo>
                      <a:pt x="50" y="39"/>
                    </a:lnTo>
                    <a:lnTo>
                      <a:pt x="52" y="32"/>
                    </a:lnTo>
                    <a:lnTo>
                      <a:pt x="50" y="25"/>
                    </a:lnTo>
                    <a:lnTo>
                      <a:pt x="47" y="19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1" y="11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6"/>
                    </a:lnTo>
                    <a:lnTo>
                      <a:pt x="62" y="32"/>
                    </a:lnTo>
                    <a:lnTo>
                      <a:pt x="59" y="47"/>
                    </a:lnTo>
                    <a:lnTo>
                      <a:pt x="47" y="60"/>
                    </a:lnTo>
                    <a:lnTo>
                      <a:pt x="31" y="63"/>
                    </a:lnTo>
                    <a:lnTo>
                      <a:pt x="15" y="60"/>
                    </a:lnTo>
                    <a:lnTo>
                      <a:pt x="3" y="47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5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34"/>
              <p:cNvSpPr>
                <a:spLocks/>
              </p:cNvSpPr>
              <p:nvPr/>
            </p:nvSpPr>
            <p:spPr bwMode="auto">
              <a:xfrm>
                <a:off x="2572" y="3415"/>
                <a:ext cx="32" cy="33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5 h 65"/>
                  <a:gd name="T4" fmla="*/ 60 w 65"/>
                  <a:gd name="T5" fmla="*/ 16 h 65"/>
                  <a:gd name="T6" fmla="*/ 65 w 65"/>
                  <a:gd name="T7" fmla="*/ 33 h 65"/>
                  <a:gd name="T8" fmla="*/ 60 w 65"/>
                  <a:gd name="T9" fmla="*/ 49 h 65"/>
                  <a:gd name="T10" fmla="*/ 48 w 65"/>
                  <a:gd name="T11" fmla="*/ 59 h 65"/>
                  <a:gd name="T12" fmla="*/ 32 w 65"/>
                  <a:gd name="T13" fmla="*/ 65 h 65"/>
                  <a:gd name="T14" fmla="*/ 16 w 65"/>
                  <a:gd name="T15" fmla="*/ 59 h 65"/>
                  <a:gd name="T16" fmla="*/ 6 w 65"/>
                  <a:gd name="T17" fmla="*/ 49 h 65"/>
                  <a:gd name="T18" fmla="*/ 0 w 65"/>
                  <a:gd name="T19" fmla="*/ 31 h 65"/>
                  <a:gd name="T20" fmla="*/ 6 w 65"/>
                  <a:gd name="T21" fmla="*/ 16 h 65"/>
                  <a:gd name="T22" fmla="*/ 16 w 65"/>
                  <a:gd name="T23" fmla="*/ 5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5"/>
                    </a:lnTo>
                    <a:lnTo>
                      <a:pt x="60" y="16"/>
                    </a:lnTo>
                    <a:lnTo>
                      <a:pt x="65" y="33"/>
                    </a:lnTo>
                    <a:lnTo>
                      <a:pt x="60" y="49"/>
                    </a:lnTo>
                    <a:lnTo>
                      <a:pt x="48" y="59"/>
                    </a:lnTo>
                    <a:lnTo>
                      <a:pt x="32" y="65"/>
                    </a:lnTo>
                    <a:lnTo>
                      <a:pt x="16" y="59"/>
                    </a:lnTo>
                    <a:lnTo>
                      <a:pt x="6" y="49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35"/>
              <p:cNvSpPr>
                <a:spLocks noEditPoints="1"/>
              </p:cNvSpPr>
              <p:nvPr/>
            </p:nvSpPr>
            <p:spPr bwMode="auto">
              <a:xfrm>
                <a:off x="2566" y="3410"/>
                <a:ext cx="43" cy="43"/>
              </a:xfrm>
              <a:custGeom>
                <a:avLst/>
                <a:gdLst>
                  <a:gd name="T0" fmla="*/ 42 w 86"/>
                  <a:gd name="T1" fmla="*/ 11 h 86"/>
                  <a:gd name="T2" fmla="*/ 26 w 86"/>
                  <a:gd name="T3" fmla="*/ 16 h 86"/>
                  <a:gd name="T4" fmla="*/ 16 w 86"/>
                  <a:gd name="T5" fmla="*/ 27 h 86"/>
                  <a:gd name="T6" fmla="*/ 10 w 86"/>
                  <a:gd name="T7" fmla="*/ 42 h 86"/>
                  <a:gd name="T8" fmla="*/ 16 w 86"/>
                  <a:gd name="T9" fmla="*/ 60 h 86"/>
                  <a:gd name="T10" fmla="*/ 26 w 86"/>
                  <a:gd name="T11" fmla="*/ 70 h 86"/>
                  <a:gd name="T12" fmla="*/ 42 w 86"/>
                  <a:gd name="T13" fmla="*/ 76 h 86"/>
                  <a:gd name="T14" fmla="*/ 58 w 86"/>
                  <a:gd name="T15" fmla="*/ 70 h 86"/>
                  <a:gd name="T16" fmla="*/ 70 w 86"/>
                  <a:gd name="T17" fmla="*/ 60 h 86"/>
                  <a:gd name="T18" fmla="*/ 75 w 86"/>
                  <a:gd name="T19" fmla="*/ 44 h 86"/>
                  <a:gd name="T20" fmla="*/ 70 w 86"/>
                  <a:gd name="T21" fmla="*/ 27 h 86"/>
                  <a:gd name="T22" fmla="*/ 59 w 86"/>
                  <a:gd name="T23" fmla="*/ 16 h 86"/>
                  <a:gd name="T24" fmla="*/ 42 w 86"/>
                  <a:gd name="T25" fmla="*/ 11 h 86"/>
                  <a:gd name="T26" fmla="*/ 42 w 86"/>
                  <a:gd name="T27" fmla="*/ 0 h 86"/>
                  <a:gd name="T28" fmla="*/ 59 w 86"/>
                  <a:gd name="T29" fmla="*/ 4 h 86"/>
                  <a:gd name="T30" fmla="*/ 73 w 86"/>
                  <a:gd name="T31" fmla="*/ 13 h 86"/>
                  <a:gd name="T32" fmla="*/ 82 w 86"/>
                  <a:gd name="T33" fmla="*/ 27 h 86"/>
                  <a:gd name="T34" fmla="*/ 86 w 86"/>
                  <a:gd name="T35" fmla="*/ 44 h 86"/>
                  <a:gd name="T36" fmla="*/ 82 w 86"/>
                  <a:gd name="T37" fmla="*/ 60 h 86"/>
                  <a:gd name="T38" fmla="*/ 73 w 86"/>
                  <a:gd name="T39" fmla="*/ 74 h 86"/>
                  <a:gd name="T40" fmla="*/ 59 w 86"/>
                  <a:gd name="T41" fmla="*/ 83 h 86"/>
                  <a:gd name="T42" fmla="*/ 42 w 86"/>
                  <a:gd name="T43" fmla="*/ 86 h 86"/>
                  <a:gd name="T44" fmla="*/ 26 w 86"/>
                  <a:gd name="T45" fmla="*/ 83 h 86"/>
                  <a:gd name="T46" fmla="*/ 12 w 86"/>
                  <a:gd name="T47" fmla="*/ 74 h 86"/>
                  <a:gd name="T48" fmla="*/ 3 w 86"/>
                  <a:gd name="T49" fmla="*/ 60 h 86"/>
                  <a:gd name="T50" fmla="*/ 0 w 86"/>
                  <a:gd name="T51" fmla="*/ 42 h 86"/>
                  <a:gd name="T52" fmla="*/ 3 w 86"/>
                  <a:gd name="T53" fmla="*/ 27 h 86"/>
                  <a:gd name="T54" fmla="*/ 12 w 86"/>
                  <a:gd name="T55" fmla="*/ 13 h 86"/>
                  <a:gd name="T56" fmla="*/ 26 w 86"/>
                  <a:gd name="T57" fmla="*/ 4 h 86"/>
                  <a:gd name="T58" fmla="*/ 42 w 86"/>
                  <a:gd name="T5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86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7"/>
                    </a:lnTo>
                    <a:lnTo>
                      <a:pt x="10" y="42"/>
                    </a:lnTo>
                    <a:lnTo>
                      <a:pt x="16" y="60"/>
                    </a:lnTo>
                    <a:lnTo>
                      <a:pt x="26" y="70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0" y="60"/>
                    </a:lnTo>
                    <a:lnTo>
                      <a:pt x="75" y="44"/>
                    </a:lnTo>
                    <a:lnTo>
                      <a:pt x="70" y="27"/>
                    </a:lnTo>
                    <a:lnTo>
                      <a:pt x="59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3" y="13"/>
                    </a:lnTo>
                    <a:lnTo>
                      <a:pt x="82" y="27"/>
                    </a:lnTo>
                    <a:lnTo>
                      <a:pt x="86" y="44"/>
                    </a:lnTo>
                    <a:lnTo>
                      <a:pt x="82" y="60"/>
                    </a:lnTo>
                    <a:lnTo>
                      <a:pt x="73" y="74"/>
                    </a:lnTo>
                    <a:lnTo>
                      <a:pt x="59" y="83"/>
                    </a:lnTo>
                    <a:lnTo>
                      <a:pt x="42" y="86"/>
                    </a:lnTo>
                    <a:lnTo>
                      <a:pt x="26" y="83"/>
                    </a:lnTo>
                    <a:lnTo>
                      <a:pt x="12" y="74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36"/>
              <p:cNvSpPr>
                <a:spLocks/>
              </p:cNvSpPr>
              <p:nvPr/>
            </p:nvSpPr>
            <p:spPr bwMode="auto">
              <a:xfrm>
                <a:off x="2664" y="2898"/>
                <a:ext cx="33" cy="33"/>
              </a:xfrm>
              <a:custGeom>
                <a:avLst/>
                <a:gdLst>
                  <a:gd name="T0" fmla="*/ 34 w 67"/>
                  <a:gd name="T1" fmla="*/ 0 h 66"/>
                  <a:gd name="T2" fmla="*/ 51 w 67"/>
                  <a:gd name="T3" fmla="*/ 3 h 66"/>
                  <a:gd name="T4" fmla="*/ 63 w 67"/>
                  <a:gd name="T5" fmla="*/ 15 h 66"/>
                  <a:gd name="T6" fmla="*/ 67 w 67"/>
                  <a:gd name="T7" fmla="*/ 33 h 66"/>
                  <a:gd name="T8" fmla="*/ 63 w 67"/>
                  <a:gd name="T9" fmla="*/ 49 h 66"/>
                  <a:gd name="T10" fmla="*/ 51 w 67"/>
                  <a:gd name="T11" fmla="*/ 61 h 66"/>
                  <a:gd name="T12" fmla="*/ 34 w 67"/>
                  <a:gd name="T13" fmla="*/ 66 h 66"/>
                  <a:gd name="T14" fmla="*/ 18 w 67"/>
                  <a:gd name="T15" fmla="*/ 61 h 66"/>
                  <a:gd name="T16" fmla="*/ 6 w 67"/>
                  <a:gd name="T17" fmla="*/ 49 h 66"/>
                  <a:gd name="T18" fmla="*/ 0 w 67"/>
                  <a:gd name="T19" fmla="*/ 33 h 66"/>
                  <a:gd name="T20" fmla="*/ 6 w 67"/>
                  <a:gd name="T21" fmla="*/ 15 h 66"/>
                  <a:gd name="T22" fmla="*/ 18 w 67"/>
                  <a:gd name="T23" fmla="*/ 3 h 66"/>
                  <a:gd name="T24" fmla="*/ 34 w 6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51" y="3"/>
                    </a:lnTo>
                    <a:lnTo>
                      <a:pt x="63" y="15"/>
                    </a:lnTo>
                    <a:lnTo>
                      <a:pt x="67" y="33"/>
                    </a:lnTo>
                    <a:lnTo>
                      <a:pt x="63" y="49"/>
                    </a:lnTo>
                    <a:lnTo>
                      <a:pt x="51" y="61"/>
                    </a:lnTo>
                    <a:lnTo>
                      <a:pt x="34" y="66"/>
                    </a:lnTo>
                    <a:lnTo>
                      <a:pt x="18" y="61"/>
                    </a:lnTo>
                    <a:lnTo>
                      <a:pt x="6" y="49"/>
                    </a:lnTo>
                    <a:lnTo>
                      <a:pt x="0" y="33"/>
                    </a:lnTo>
                    <a:lnTo>
                      <a:pt x="6" y="15"/>
                    </a:lnTo>
                    <a:lnTo>
                      <a:pt x="18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37"/>
              <p:cNvSpPr>
                <a:spLocks noEditPoints="1"/>
              </p:cNvSpPr>
              <p:nvPr/>
            </p:nvSpPr>
            <p:spPr bwMode="auto">
              <a:xfrm>
                <a:off x="2659" y="2892"/>
                <a:ext cx="45" cy="44"/>
              </a:xfrm>
              <a:custGeom>
                <a:avLst/>
                <a:gdLst>
                  <a:gd name="T0" fmla="*/ 44 w 89"/>
                  <a:gd name="T1" fmla="*/ 13 h 89"/>
                  <a:gd name="T2" fmla="*/ 28 w 89"/>
                  <a:gd name="T3" fmla="*/ 16 h 89"/>
                  <a:gd name="T4" fmla="*/ 16 w 89"/>
                  <a:gd name="T5" fmla="*/ 28 h 89"/>
                  <a:gd name="T6" fmla="*/ 10 w 89"/>
                  <a:gd name="T7" fmla="*/ 46 h 89"/>
                  <a:gd name="T8" fmla="*/ 16 w 89"/>
                  <a:gd name="T9" fmla="*/ 62 h 89"/>
                  <a:gd name="T10" fmla="*/ 28 w 89"/>
                  <a:gd name="T11" fmla="*/ 74 h 89"/>
                  <a:gd name="T12" fmla="*/ 44 w 89"/>
                  <a:gd name="T13" fmla="*/ 79 h 89"/>
                  <a:gd name="T14" fmla="*/ 61 w 89"/>
                  <a:gd name="T15" fmla="*/ 74 h 89"/>
                  <a:gd name="T16" fmla="*/ 73 w 89"/>
                  <a:gd name="T17" fmla="*/ 62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3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3 w 89"/>
                  <a:gd name="T49" fmla="*/ 63 h 89"/>
                  <a:gd name="T50" fmla="*/ 0 w 89"/>
                  <a:gd name="T51" fmla="*/ 46 h 89"/>
                  <a:gd name="T52" fmla="*/ 3 w 89"/>
                  <a:gd name="T53" fmla="*/ 28 h 89"/>
                  <a:gd name="T54" fmla="*/ 12 w 89"/>
                  <a:gd name="T55" fmla="*/ 14 h 89"/>
                  <a:gd name="T56" fmla="*/ 28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3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0" y="46"/>
                    </a:lnTo>
                    <a:lnTo>
                      <a:pt x="16" y="62"/>
                    </a:lnTo>
                    <a:lnTo>
                      <a:pt x="28" y="74"/>
                    </a:lnTo>
                    <a:lnTo>
                      <a:pt x="44" y="79"/>
                    </a:lnTo>
                    <a:lnTo>
                      <a:pt x="61" y="74"/>
                    </a:lnTo>
                    <a:lnTo>
                      <a:pt x="73" y="62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3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8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38"/>
              <p:cNvSpPr>
                <a:spLocks/>
              </p:cNvSpPr>
              <p:nvPr/>
            </p:nvSpPr>
            <p:spPr bwMode="auto">
              <a:xfrm>
                <a:off x="3145" y="3123"/>
                <a:ext cx="29" cy="29"/>
              </a:xfrm>
              <a:custGeom>
                <a:avLst/>
                <a:gdLst>
                  <a:gd name="T0" fmla="*/ 30 w 58"/>
                  <a:gd name="T1" fmla="*/ 0 h 58"/>
                  <a:gd name="T2" fmla="*/ 44 w 58"/>
                  <a:gd name="T3" fmla="*/ 4 h 58"/>
                  <a:gd name="T4" fmla="*/ 54 w 58"/>
                  <a:gd name="T5" fmla="*/ 14 h 58"/>
                  <a:gd name="T6" fmla="*/ 58 w 58"/>
                  <a:gd name="T7" fmla="*/ 28 h 58"/>
                  <a:gd name="T8" fmla="*/ 54 w 58"/>
                  <a:gd name="T9" fmla="*/ 44 h 58"/>
                  <a:gd name="T10" fmla="*/ 44 w 58"/>
                  <a:gd name="T11" fmla="*/ 54 h 58"/>
                  <a:gd name="T12" fmla="*/ 28 w 58"/>
                  <a:gd name="T13" fmla="*/ 58 h 58"/>
                  <a:gd name="T14" fmla="*/ 14 w 58"/>
                  <a:gd name="T15" fmla="*/ 52 h 58"/>
                  <a:gd name="T16" fmla="*/ 4 w 58"/>
                  <a:gd name="T17" fmla="*/ 44 h 58"/>
                  <a:gd name="T18" fmla="*/ 0 w 58"/>
                  <a:gd name="T19" fmla="*/ 28 h 58"/>
                  <a:gd name="T20" fmla="*/ 4 w 58"/>
                  <a:gd name="T21" fmla="*/ 14 h 58"/>
                  <a:gd name="T22" fmla="*/ 14 w 58"/>
                  <a:gd name="T23" fmla="*/ 4 h 58"/>
                  <a:gd name="T24" fmla="*/ 30 w 58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8">
                    <a:moveTo>
                      <a:pt x="30" y="0"/>
                    </a:moveTo>
                    <a:lnTo>
                      <a:pt x="44" y="4"/>
                    </a:lnTo>
                    <a:lnTo>
                      <a:pt x="54" y="14"/>
                    </a:lnTo>
                    <a:lnTo>
                      <a:pt x="58" y="28"/>
                    </a:lnTo>
                    <a:lnTo>
                      <a:pt x="54" y="44"/>
                    </a:lnTo>
                    <a:lnTo>
                      <a:pt x="44" y="54"/>
                    </a:lnTo>
                    <a:lnTo>
                      <a:pt x="28" y="58"/>
                    </a:lnTo>
                    <a:lnTo>
                      <a:pt x="14" y="52"/>
                    </a:lnTo>
                    <a:lnTo>
                      <a:pt x="4" y="44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39"/>
              <p:cNvSpPr>
                <a:spLocks noEditPoints="1"/>
              </p:cNvSpPr>
              <p:nvPr/>
            </p:nvSpPr>
            <p:spPr bwMode="auto">
              <a:xfrm>
                <a:off x="3140" y="3117"/>
                <a:ext cx="40" cy="40"/>
              </a:xfrm>
              <a:custGeom>
                <a:avLst/>
                <a:gdLst>
                  <a:gd name="T0" fmla="*/ 40 w 80"/>
                  <a:gd name="T1" fmla="*/ 12 h 80"/>
                  <a:gd name="T2" fmla="*/ 24 w 80"/>
                  <a:gd name="T3" fmla="*/ 16 h 80"/>
                  <a:gd name="T4" fmla="*/ 14 w 80"/>
                  <a:gd name="T5" fmla="*/ 26 h 80"/>
                  <a:gd name="T6" fmla="*/ 10 w 80"/>
                  <a:gd name="T7" fmla="*/ 40 h 80"/>
                  <a:gd name="T8" fmla="*/ 14 w 80"/>
                  <a:gd name="T9" fmla="*/ 56 h 80"/>
                  <a:gd name="T10" fmla="*/ 24 w 80"/>
                  <a:gd name="T11" fmla="*/ 64 h 80"/>
                  <a:gd name="T12" fmla="*/ 38 w 80"/>
                  <a:gd name="T13" fmla="*/ 70 h 80"/>
                  <a:gd name="T14" fmla="*/ 54 w 80"/>
                  <a:gd name="T15" fmla="*/ 66 h 80"/>
                  <a:gd name="T16" fmla="*/ 64 w 80"/>
                  <a:gd name="T17" fmla="*/ 56 h 80"/>
                  <a:gd name="T18" fmla="*/ 68 w 80"/>
                  <a:gd name="T19" fmla="*/ 40 h 80"/>
                  <a:gd name="T20" fmla="*/ 64 w 80"/>
                  <a:gd name="T21" fmla="*/ 26 h 80"/>
                  <a:gd name="T22" fmla="*/ 54 w 80"/>
                  <a:gd name="T23" fmla="*/ 16 h 80"/>
                  <a:gd name="T24" fmla="*/ 40 w 80"/>
                  <a:gd name="T25" fmla="*/ 12 h 80"/>
                  <a:gd name="T26" fmla="*/ 40 w 80"/>
                  <a:gd name="T27" fmla="*/ 0 h 80"/>
                  <a:gd name="T28" fmla="*/ 56 w 80"/>
                  <a:gd name="T29" fmla="*/ 3 h 80"/>
                  <a:gd name="T30" fmla="*/ 68 w 80"/>
                  <a:gd name="T31" fmla="*/ 12 h 80"/>
                  <a:gd name="T32" fmla="*/ 77 w 80"/>
                  <a:gd name="T33" fmla="*/ 24 h 80"/>
                  <a:gd name="T34" fmla="*/ 80 w 80"/>
                  <a:gd name="T35" fmla="*/ 40 h 80"/>
                  <a:gd name="T36" fmla="*/ 77 w 80"/>
                  <a:gd name="T37" fmla="*/ 56 h 80"/>
                  <a:gd name="T38" fmla="*/ 68 w 80"/>
                  <a:gd name="T39" fmla="*/ 70 h 80"/>
                  <a:gd name="T40" fmla="*/ 54 w 80"/>
                  <a:gd name="T41" fmla="*/ 77 h 80"/>
                  <a:gd name="T42" fmla="*/ 38 w 80"/>
                  <a:gd name="T43" fmla="*/ 80 h 80"/>
                  <a:gd name="T44" fmla="*/ 22 w 80"/>
                  <a:gd name="T45" fmla="*/ 77 h 80"/>
                  <a:gd name="T46" fmla="*/ 10 w 80"/>
                  <a:gd name="T47" fmla="*/ 68 h 80"/>
                  <a:gd name="T48" fmla="*/ 1 w 80"/>
                  <a:gd name="T49" fmla="*/ 56 h 80"/>
                  <a:gd name="T50" fmla="*/ 0 w 80"/>
                  <a:gd name="T51" fmla="*/ 40 h 80"/>
                  <a:gd name="T52" fmla="*/ 1 w 80"/>
                  <a:gd name="T53" fmla="*/ 24 h 80"/>
                  <a:gd name="T54" fmla="*/ 10 w 80"/>
                  <a:gd name="T55" fmla="*/ 12 h 80"/>
                  <a:gd name="T56" fmla="*/ 24 w 80"/>
                  <a:gd name="T57" fmla="*/ 3 h 80"/>
                  <a:gd name="T58" fmla="*/ 40 w 80"/>
                  <a:gd name="T5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80">
                    <a:moveTo>
                      <a:pt x="40" y="12"/>
                    </a:moveTo>
                    <a:lnTo>
                      <a:pt x="24" y="16"/>
                    </a:lnTo>
                    <a:lnTo>
                      <a:pt x="14" y="26"/>
                    </a:lnTo>
                    <a:lnTo>
                      <a:pt x="10" y="40"/>
                    </a:lnTo>
                    <a:lnTo>
                      <a:pt x="14" y="56"/>
                    </a:lnTo>
                    <a:lnTo>
                      <a:pt x="24" y="64"/>
                    </a:lnTo>
                    <a:lnTo>
                      <a:pt x="38" y="70"/>
                    </a:lnTo>
                    <a:lnTo>
                      <a:pt x="54" y="66"/>
                    </a:lnTo>
                    <a:lnTo>
                      <a:pt x="64" y="56"/>
                    </a:lnTo>
                    <a:lnTo>
                      <a:pt x="68" y="40"/>
                    </a:lnTo>
                    <a:lnTo>
                      <a:pt x="64" y="26"/>
                    </a:lnTo>
                    <a:lnTo>
                      <a:pt x="54" y="16"/>
                    </a:lnTo>
                    <a:lnTo>
                      <a:pt x="40" y="12"/>
                    </a:lnTo>
                    <a:close/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4" y="77"/>
                    </a:lnTo>
                    <a:lnTo>
                      <a:pt x="38" y="80"/>
                    </a:lnTo>
                    <a:lnTo>
                      <a:pt x="22" y="77"/>
                    </a:lnTo>
                    <a:lnTo>
                      <a:pt x="10" y="68"/>
                    </a:lnTo>
                    <a:lnTo>
                      <a:pt x="1" y="56"/>
                    </a:lnTo>
                    <a:lnTo>
                      <a:pt x="0" y="40"/>
                    </a:lnTo>
                    <a:lnTo>
                      <a:pt x="1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40"/>
              <p:cNvSpPr>
                <a:spLocks/>
              </p:cNvSpPr>
              <p:nvPr/>
            </p:nvSpPr>
            <p:spPr bwMode="auto">
              <a:xfrm>
                <a:off x="2749" y="2755"/>
                <a:ext cx="22" cy="21"/>
              </a:xfrm>
              <a:custGeom>
                <a:avLst/>
                <a:gdLst>
                  <a:gd name="T0" fmla="*/ 21 w 43"/>
                  <a:gd name="T1" fmla="*/ 0 h 42"/>
                  <a:gd name="T2" fmla="*/ 28 w 43"/>
                  <a:gd name="T3" fmla="*/ 2 h 42"/>
                  <a:gd name="T4" fmla="*/ 35 w 43"/>
                  <a:gd name="T5" fmla="*/ 4 h 42"/>
                  <a:gd name="T6" fmla="*/ 38 w 43"/>
                  <a:gd name="T7" fmla="*/ 9 h 42"/>
                  <a:gd name="T8" fmla="*/ 42 w 43"/>
                  <a:gd name="T9" fmla="*/ 14 h 42"/>
                  <a:gd name="T10" fmla="*/ 43 w 43"/>
                  <a:gd name="T11" fmla="*/ 21 h 42"/>
                  <a:gd name="T12" fmla="*/ 42 w 43"/>
                  <a:gd name="T13" fmla="*/ 28 h 42"/>
                  <a:gd name="T14" fmla="*/ 38 w 43"/>
                  <a:gd name="T15" fmla="*/ 34 h 42"/>
                  <a:gd name="T16" fmla="*/ 33 w 43"/>
                  <a:gd name="T17" fmla="*/ 39 h 42"/>
                  <a:gd name="T18" fmla="*/ 28 w 43"/>
                  <a:gd name="T19" fmla="*/ 42 h 42"/>
                  <a:gd name="T20" fmla="*/ 21 w 43"/>
                  <a:gd name="T21" fmla="*/ 42 h 42"/>
                  <a:gd name="T22" fmla="*/ 14 w 43"/>
                  <a:gd name="T23" fmla="*/ 42 h 42"/>
                  <a:gd name="T24" fmla="*/ 9 w 43"/>
                  <a:gd name="T25" fmla="*/ 39 h 42"/>
                  <a:gd name="T26" fmla="*/ 3 w 43"/>
                  <a:gd name="T27" fmla="*/ 34 h 42"/>
                  <a:gd name="T28" fmla="*/ 2 w 43"/>
                  <a:gd name="T29" fmla="*/ 28 h 42"/>
                  <a:gd name="T30" fmla="*/ 0 w 43"/>
                  <a:gd name="T31" fmla="*/ 21 h 42"/>
                  <a:gd name="T32" fmla="*/ 2 w 43"/>
                  <a:gd name="T33" fmla="*/ 14 h 42"/>
                  <a:gd name="T34" fmla="*/ 5 w 43"/>
                  <a:gd name="T35" fmla="*/ 9 h 42"/>
                  <a:gd name="T36" fmla="*/ 9 w 43"/>
                  <a:gd name="T37" fmla="*/ 4 h 42"/>
                  <a:gd name="T38" fmla="*/ 15 w 43"/>
                  <a:gd name="T39" fmla="*/ 2 h 42"/>
                  <a:gd name="T40" fmla="*/ 21 w 43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lnTo>
                      <a:pt x="28" y="2"/>
                    </a:lnTo>
                    <a:lnTo>
                      <a:pt x="35" y="4"/>
                    </a:lnTo>
                    <a:lnTo>
                      <a:pt x="38" y="9"/>
                    </a:lnTo>
                    <a:lnTo>
                      <a:pt x="42" y="14"/>
                    </a:lnTo>
                    <a:lnTo>
                      <a:pt x="43" y="21"/>
                    </a:lnTo>
                    <a:lnTo>
                      <a:pt x="42" y="28"/>
                    </a:lnTo>
                    <a:lnTo>
                      <a:pt x="38" y="34"/>
                    </a:lnTo>
                    <a:lnTo>
                      <a:pt x="33" y="39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41"/>
              <p:cNvSpPr>
                <a:spLocks noEditPoints="1"/>
              </p:cNvSpPr>
              <p:nvPr/>
            </p:nvSpPr>
            <p:spPr bwMode="auto">
              <a:xfrm>
                <a:off x="2744" y="2749"/>
                <a:ext cx="32" cy="33"/>
              </a:xfrm>
              <a:custGeom>
                <a:avLst/>
                <a:gdLst>
                  <a:gd name="T0" fmla="*/ 32 w 65"/>
                  <a:gd name="T1" fmla="*/ 12 h 66"/>
                  <a:gd name="T2" fmla="*/ 26 w 65"/>
                  <a:gd name="T3" fmla="*/ 14 h 66"/>
                  <a:gd name="T4" fmla="*/ 20 w 65"/>
                  <a:gd name="T5" fmla="*/ 16 h 66"/>
                  <a:gd name="T6" fmla="*/ 16 w 65"/>
                  <a:gd name="T7" fmla="*/ 21 h 66"/>
                  <a:gd name="T8" fmla="*/ 13 w 65"/>
                  <a:gd name="T9" fmla="*/ 26 h 66"/>
                  <a:gd name="T10" fmla="*/ 11 w 65"/>
                  <a:gd name="T11" fmla="*/ 33 h 66"/>
                  <a:gd name="T12" fmla="*/ 13 w 65"/>
                  <a:gd name="T13" fmla="*/ 40 h 66"/>
                  <a:gd name="T14" fmla="*/ 14 w 65"/>
                  <a:gd name="T15" fmla="*/ 46 h 66"/>
                  <a:gd name="T16" fmla="*/ 20 w 65"/>
                  <a:gd name="T17" fmla="*/ 51 h 66"/>
                  <a:gd name="T18" fmla="*/ 25 w 65"/>
                  <a:gd name="T19" fmla="*/ 54 h 66"/>
                  <a:gd name="T20" fmla="*/ 32 w 65"/>
                  <a:gd name="T21" fmla="*/ 54 h 66"/>
                  <a:gd name="T22" fmla="*/ 39 w 65"/>
                  <a:gd name="T23" fmla="*/ 54 h 66"/>
                  <a:gd name="T24" fmla="*/ 44 w 65"/>
                  <a:gd name="T25" fmla="*/ 51 h 66"/>
                  <a:gd name="T26" fmla="*/ 49 w 65"/>
                  <a:gd name="T27" fmla="*/ 46 h 66"/>
                  <a:gd name="T28" fmla="*/ 53 w 65"/>
                  <a:gd name="T29" fmla="*/ 40 h 66"/>
                  <a:gd name="T30" fmla="*/ 54 w 65"/>
                  <a:gd name="T31" fmla="*/ 33 h 66"/>
                  <a:gd name="T32" fmla="*/ 53 w 65"/>
                  <a:gd name="T33" fmla="*/ 26 h 66"/>
                  <a:gd name="T34" fmla="*/ 49 w 65"/>
                  <a:gd name="T35" fmla="*/ 21 h 66"/>
                  <a:gd name="T36" fmla="*/ 46 w 65"/>
                  <a:gd name="T37" fmla="*/ 16 h 66"/>
                  <a:gd name="T38" fmla="*/ 39 w 65"/>
                  <a:gd name="T39" fmla="*/ 14 h 66"/>
                  <a:gd name="T40" fmla="*/ 32 w 65"/>
                  <a:gd name="T41" fmla="*/ 12 h 66"/>
                  <a:gd name="T42" fmla="*/ 32 w 65"/>
                  <a:gd name="T43" fmla="*/ 0 h 66"/>
                  <a:gd name="T44" fmla="*/ 49 w 65"/>
                  <a:gd name="T45" fmla="*/ 5 h 66"/>
                  <a:gd name="T46" fmla="*/ 60 w 65"/>
                  <a:gd name="T47" fmla="*/ 18 h 66"/>
                  <a:gd name="T48" fmla="*/ 65 w 65"/>
                  <a:gd name="T49" fmla="*/ 33 h 66"/>
                  <a:gd name="T50" fmla="*/ 60 w 65"/>
                  <a:gd name="T51" fmla="*/ 51 h 66"/>
                  <a:gd name="T52" fmla="*/ 49 w 65"/>
                  <a:gd name="T53" fmla="*/ 61 h 66"/>
                  <a:gd name="T54" fmla="*/ 32 w 65"/>
                  <a:gd name="T55" fmla="*/ 66 h 66"/>
                  <a:gd name="T56" fmla="*/ 16 w 65"/>
                  <a:gd name="T57" fmla="*/ 61 h 66"/>
                  <a:gd name="T58" fmla="*/ 4 w 65"/>
                  <a:gd name="T59" fmla="*/ 49 h 66"/>
                  <a:gd name="T60" fmla="*/ 0 w 65"/>
                  <a:gd name="T61" fmla="*/ 33 h 66"/>
                  <a:gd name="T62" fmla="*/ 4 w 65"/>
                  <a:gd name="T63" fmla="*/ 18 h 66"/>
                  <a:gd name="T64" fmla="*/ 16 w 65"/>
                  <a:gd name="T65" fmla="*/ 5 h 66"/>
                  <a:gd name="T66" fmla="*/ 32 w 65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6">
                    <a:moveTo>
                      <a:pt x="32" y="12"/>
                    </a:moveTo>
                    <a:lnTo>
                      <a:pt x="26" y="14"/>
                    </a:lnTo>
                    <a:lnTo>
                      <a:pt x="20" y="16"/>
                    </a:lnTo>
                    <a:lnTo>
                      <a:pt x="16" y="21"/>
                    </a:lnTo>
                    <a:lnTo>
                      <a:pt x="13" y="26"/>
                    </a:lnTo>
                    <a:lnTo>
                      <a:pt x="11" y="33"/>
                    </a:lnTo>
                    <a:lnTo>
                      <a:pt x="13" y="40"/>
                    </a:lnTo>
                    <a:lnTo>
                      <a:pt x="14" y="46"/>
                    </a:lnTo>
                    <a:lnTo>
                      <a:pt x="20" y="51"/>
                    </a:lnTo>
                    <a:lnTo>
                      <a:pt x="25" y="54"/>
                    </a:lnTo>
                    <a:lnTo>
                      <a:pt x="32" y="54"/>
                    </a:lnTo>
                    <a:lnTo>
                      <a:pt x="39" y="54"/>
                    </a:lnTo>
                    <a:lnTo>
                      <a:pt x="44" y="51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9" y="5"/>
                    </a:lnTo>
                    <a:lnTo>
                      <a:pt x="60" y="18"/>
                    </a:lnTo>
                    <a:lnTo>
                      <a:pt x="65" y="33"/>
                    </a:lnTo>
                    <a:lnTo>
                      <a:pt x="60" y="51"/>
                    </a:lnTo>
                    <a:lnTo>
                      <a:pt x="49" y="61"/>
                    </a:lnTo>
                    <a:lnTo>
                      <a:pt x="32" y="66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3"/>
                    </a:lnTo>
                    <a:lnTo>
                      <a:pt x="4" y="18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42"/>
              <p:cNvSpPr>
                <a:spLocks/>
              </p:cNvSpPr>
              <p:nvPr/>
            </p:nvSpPr>
            <p:spPr bwMode="auto">
              <a:xfrm>
                <a:off x="2956" y="1810"/>
                <a:ext cx="25" cy="26"/>
              </a:xfrm>
              <a:custGeom>
                <a:avLst/>
                <a:gdLst>
                  <a:gd name="T0" fmla="*/ 25 w 51"/>
                  <a:gd name="T1" fmla="*/ 0 h 51"/>
                  <a:gd name="T2" fmla="*/ 34 w 51"/>
                  <a:gd name="T3" fmla="*/ 0 h 51"/>
                  <a:gd name="T4" fmla="*/ 41 w 51"/>
                  <a:gd name="T5" fmla="*/ 6 h 51"/>
                  <a:gd name="T6" fmla="*/ 46 w 51"/>
                  <a:gd name="T7" fmla="*/ 11 h 51"/>
                  <a:gd name="T8" fmla="*/ 49 w 51"/>
                  <a:gd name="T9" fmla="*/ 18 h 51"/>
                  <a:gd name="T10" fmla="*/ 51 w 51"/>
                  <a:gd name="T11" fmla="*/ 25 h 51"/>
                  <a:gd name="T12" fmla="*/ 49 w 51"/>
                  <a:gd name="T13" fmla="*/ 34 h 51"/>
                  <a:gd name="T14" fmla="*/ 46 w 51"/>
                  <a:gd name="T15" fmla="*/ 41 h 51"/>
                  <a:gd name="T16" fmla="*/ 41 w 51"/>
                  <a:gd name="T17" fmla="*/ 46 h 51"/>
                  <a:gd name="T18" fmla="*/ 34 w 51"/>
                  <a:gd name="T19" fmla="*/ 49 h 51"/>
                  <a:gd name="T20" fmla="*/ 25 w 51"/>
                  <a:gd name="T21" fmla="*/ 51 h 51"/>
                  <a:gd name="T22" fmla="*/ 18 w 51"/>
                  <a:gd name="T23" fmla="*/ 49 h 51"/>
                  <a:gd name="T24" fmla="*/ 11 w 51"/>
                  <a:gd name="T25" fmla="*/ 46 h 51"/>
                  <a:gd name="T26" fmla="*/ 4 w 51"/>
                  <a:gd name="T27" fmla="*/ 41 h 51"/>
                  <a:gd name="T28" fmla="*/ 0 w 51"/>
                  <a:gd name="T29" fmla="*/ 34 h 51"/>
                  <a:gd name="T30" fmla="*/ 0 w 51"/>
                  <a:gd name="T31" fmla="*/ 25 h 51"/>
                  <a:gd name="T32" fmla="*/ 0 w 51"/>
                  <a:gd name="T33" fmla="*/ 18 h 51"/>
                  <a:gd name="T34" fmla="*/ 6 w 51"/>
                  <a:gd name="T35" fmla="*/ 11 h 51"/>
                  <a:gd name="T36" fmla="*/ 11 w 51"/>
                  <a:gd name="T37" fmla="*/ 4 h 51"/>
                  <a:gd name="T38" fmla="*/ 18 w 51"/>
                  <a:gd name="T39" fmla="*/ 0 h 51"/>
                  <a:gd name="T40" fmla="*/ 25 w 51"/>
                  <a:gd name="T4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34" y="0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9" y="18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18" y="49"/>
                    </a:lnTo>
                    <a:lnTo>
                      <a:pt x="11" y="46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43"/>
              <p:cNvSpPr>
                <a:spLocks noEditPoints="1"/>
              </p:cNvSpPr>
              <p:nvPr/>
            </p:nvSpPr>
            <p:spPr bwMode="auto">
              <a:xfrm>
                <a:off x="2950" y="1804"/>
                <a:ext cx="36" cy="37"/>
              </a:xfrm>
              <a:custGeom>
                <a:avLst/>
                <a:gdLst>
                  <a:gd name="T0" fmla="*/ 37 w 74"/>
                  <a:gd name="T1" fmla="*/ 12 h 74"/>
                  <a:gd name="T2" fmla="*/ 30 w 74"/>
                  <a:gd name="T3" fmla="*/ 12 h 74"/>
                  <a:gd name="T4" fmla="*/ 23 w 74"/>
                  <a:gd name="T5" fmla="*/ 16 h 74"/>
                  <a:gd name="T6" fmla="*/ 18 w 74"/>
                  <a:gd name="T7" fmla="*/ 23 h 74"/>
                  <a:gd name="T8" fmla="*/ 12 w 74"/>
                  <a:gd name="T9" fmla="*/ 30 h 74"/>
                  <a:gd name="T10" fmla="*/ 12 w 74"/>
                  <a:gd name="T11" fmla="*/ 37 h 74"/>
                  <a:gd name="T12" fmla="*/ 12 w 74"/>
                  <a:gd name="T13" fmla="*/ 46 h 74"/>
                  <a:gd name="T14" fmla="*/ 16 w 74"/>
                  <a:gd name="T15" fmla="*/ 53 h 74"/>
                  <a:gd name="T16" fmla="*/ 23 w 74"/>
                  <a:gd name="T17" fmla="*/ 58 h 74"/>
                  <a:gd name="T18" fmla="*/ 30 w 74"/>
                  <a:gd name="T19" fmla="*/ 61 h 74"/>
                  <a:gd name="T20" fmla="*/ 37 w 74"/>
                  <a:gd name="T21" fmla="*/ 63 h 74"/>
                  <a:gd name="T22" fmla="*/ 46 w 74"/>
                  <a:gd name="T23" fmla="*/ 61 h 74"/>
                  <a:gd name="T24" fmla="*/ 53 w 74"/>
                  <a:gd name="T25" fmla="*/ 58 h 74"/>
                  <a:gd name="T26" fmla="*/ 58 w 74"/>
                  <a:gd name="T27" fmla="*/ 53 h 74"/>
                  <a:gd name="T28" fmla="*/ 61 w 74"/>
                  <a:gd name="T29" fmla="*/ 46 h 74"/>
                  <a:gd name="T30" fmla="*/ 63 w 74"/>
                  <a:gd name="T31" fmla="*/ 37 h 74"/>
                  <a:gd name="T32" fmla="*/ 61 w 74"/>
                  <a:gd name="T33" fmla="*/ 30 h 74"/>
                  <a:gd name="T34" fmla="*/ 58 w 74"/>
                  <a:gd name="T35" fmla="*/ 23 h 74"/>
                  <a:gd name="T36" fmla="*/ 53 w 74"/>
                  <a:gd name="T37" fmla="*/ 18 h 74"/>
                  <a:gd name="T38" fmla="*/ 46 w 74"/>
                  <a:gd name="T39" fmla="*/ 12 h 74"/>
                  <a:gd name="T40" fmla="*/ 37 w 74"/>
                  <a:gd name="T41" fmla="*/ 12 h 74"/>
                  <a:gd name="T42" fmla="*/ 37 w 74"/>
                  <a:gd name="T43" fmla="*/ 0 h 74"/>
                  <a:gd name="T44" fmla="*/ 56 w 74"/>
                  <a:gd name="T45" fmla="*/ 5 h 74"/>
                  <a:gd name="T46" fmla="*/ 68 w 74"/>
                  <a:gd name="T47" fmla="*/ 19 h 74"/>
                  <a:gd name="T48" fmla="*/ 74 w 74"/>
                  <a:gd name="T49" fmla="*/ 37 h 74"/>
                  <a:gd name="T50" fmla="*/ 68 w 74"/>
                  <a:gd name="T51" fmla="*/ 56 h 74"/>
                  <a:gd name="T52" fmla="*/ 56 w 74"/>
                  <a:gd name="T53" fmla="*/ 68 h 74"/>
                  <a:gd name="T54" fmla="*/ 37 w 74"/>
                  <a:gd name="T55" fmla="*/ 74 h 74"/>
                  <a:gd name="T56" fmla="*/ 19 w 74"/>
                  <a:gd name="T57" fmla="*/ 68 h 74"/>
                  <a:gd name="T58" fmla="*/ 5 w 74"/>
                  <a:gd name="T59" fmla="*/ 56 h 74"/>
                  <a:gd name="T60" fmla="*/ 0 w 74"/>
                  <a:gd name="T61" fmla="*/ 37 h 74"/>
                  <a:gd name="T62" fmla="*/ 5 w 74"/>
                  <a:gd name="T63" fmla="*/ 19 h 74"/>
                  <a:gd name="T64" fmla="*/ 19 w 74"/>
                  <a:gd name="T65" fmla="*/ 5 h 74"/>
                  <a:gd name="T66" fmla="*/ 37 w 74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74">
                    <a:moveTo>
                      <a:pt x="37" y="12"/>
                    </a:moveTo>
                    <a:lnTo>
                      <a:pt x="30" y="12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2" y="30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6" y="53"/>
                    </a:lnTo>
                    <a:lnTo>
                      <a:pt x="23" y="58"/>
                    </a:lnTo>
                    <a:lnTo>
                      <a:pt x="30" y="61"/>
                    </a:lnTo>
                    <a:lnTo>
                      <a:pt x="37" y="63"/>
                    </a:lnTo>
                    <a:lnTo>
                      <a:pt x="46" y="61"/>
                    </a:lnTo>
                    <a:lnTo>
                      <a:pt x="53" y="58"/>
                    </a:lnTo>
                    <a:lnTo>
                      <a:pt x="58" y="53"/>
                    </a:lnTo>
                    <a:lnTo>
                      <a:pt x="61" y="46"/>
                    </a:lnTo>
                    <a:lnTo>
                      <a:pt x="63" y="37"/>
                    </a:lnTo>
                    <a:lnTo>
                      <a:pt x="61" y="30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6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6" y="5"/>
                    </a:lnTo>
                    <a:lnTo>
                      <a:pt x="68" y="19"/>
                    </a:lnTo>
                    <a:lnTo>
                      <a:pt x="74" y="37"/>
                    </a:lnTo>
                    <a:lnTo>
                      <a:pt x="68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44"/>
              <p:cNvSpPr>
                <a:spLocks/>
              </p:cNvSpPr>
              <p:nvPr/>
            </p:nvSpPr>
            <p:spPr bwMode="auto">
              <a:xfrm>
                <a:off x="3284" y="1911"/>
                <a:ext cx="19" cy="19"/>
              </a:xfrm>
              <a:custGeom>
                <a:avLst/>
                <a:gdLst>
                  <a:gd name="T0" fmla="*/ 19 w 38"/>
                  <a:gd name="T1" fmla="*/ 0 h 37"/>
                  <a:gd name="T2" fmla="*/ 26 w 38"/>
                  <a:gd name="T3" fmla="*/ 0 h 37"/>
                  <a:gd name="T4" fmla="*/ 31 w 38"/>
                  <a:gd name="T5" fmla="*/ 3 h 37"/>
                  <a:gd name="T6" fmla="*/ 35 w 38"/>
                  <a:gd name="T7" fmla="*/ 7 h 37"/>
                  <a:gd name="T8" fmla="*/ 36 w 38"/>
                  <a:gd name="T9" fmla="*/ 12 h 37"/>
                  <a:gd name="T10" fmla="*/ 38 w 38"/>
                  <a:gd name="T11" fmla="*/ 19 h 37"/>
                  <a:gd name="T12" fmla="*/ 36 w 38"/>
                  <a:gd name="T13" fmla="*/ 24 h 37"/>
                  <a:gd name="T14" fmla="*/ 35 w 38"/>
                  <a:gd name="T15" fmla="*/ 30 h 37"/>
                  <a:gd name="T16" fmla="*/ 29 w 38"/>
                  <a:gd name="T17" fmla="*/ 33 h 37"/>
                  <a:gd name="T18" fmla="*/ 24 w 38"/>
                  <a:gd name="T19" fmla="*/ 37 h 37"/>
                  <a:gd name="T20" fmla="*/ 19 w 38"/>
                  <a:gd name="T21" fmla="*/ 37 h 37"/>
                  <a:gd name="T22" fmla="*/ 14 w 38"/>
                  <a:gd name="T23" fmla="*/ 37 h 37"/>
                  <a:gd name="T24" fmla="*/ 8 w 38"/>
                  <a:gd name="T25" fmla="*/ 33 h 37"/>
                  <a:gd name="T26" fmla="*/ 3 w 38"/>
                  <a:gd name="T27" fmla="*/ 30 h 37"/>
                  <a:gd name="T28" fmla="*/ 1 w 38"/>
                  <a:gd name="T29" fmla="*/ 24 h 37"/>
                  <a:gd name="T30" fmla="*/ 0 w 38"/>
                  <a:gd name="T31" fmla="*/ 17 h 37"/>
                  <a:gd name="T32" fmla="*/ 1 w 38"/>
                  <a:gd name="T33" fmla="*/ 12 h 37"/>
                  <a:gd name="T34" fmla="*/ 3 w 38"/>
                  <a:gd name="T35" fmla="*/ 7 h 37"/>
                  <a:gd name="T36" fmla="*/ 8 w 38"/>
                  <a:gd name="T37" fmla="*/ 3 h 37"/>
                  <a:gd name="T38" fmla="*/ 14 w 38"/>
                  <a:gd name="T39" fmla="*/ 0 h 37"/>
                  <a:gd name="T40" fmla="*/ 19 w 38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0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5" y="30"/>
                    </a:lnTo>
                    <a:lnTo>
                      <a:pt x="29" y="33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3"/>
                    </a:lnTo>
                    <a:lnTo>
                      <a:pt x="3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45"/>
              <p:cNvSpPr>
                <a:spLocks noEditPoints="1"/>
              </p:cNvSpPr>
              <p:nvPr/>
            </p:nvSpPr>
            <p:spPr bwMode="auto">
              <a:xfrm>
                <a:off x="3279" y="1905"/>
                <a:ext cx="29" cy="31"/>
              </a:xfrm>
              <a:custGeom>
                <a:avLst/>
                <a:gdLst>
                  <a:gd name="T0" fmla="*/ 30 w 60"/>
                  <a:gd name="T1" fmla="*/ 12 h 61"/>
                  <a:gd name="T2" fmla="*/ 25 w 60"/>
                  <a:gd name="T3" fmla="*/ 12 h 61"/>
                  <a:gd name="T4" fmla="*/ 19 w 60"/>
                  <a:gd name="T5" fmla="*/ 15 h 61"/>
                  <a:gd name="T6" fmla="*/ 14 w 60"/>
                  <a:gd name="T7" fmla="*/ 19 h 61"/>
                  <a:gd name="T8" fmla="*/ 12 w 60"/>
                  <a:gd name="T9" fmla="*/ 24 h 61"/>
                  <a:gd name="T10" fmla="*/ 11 w 60"/>
                  <a:gd name="T11" fmla="*/ 29 h 61"/>
                  <a:gd name="T12" fmla="*/ 12 w 60"/>
                  <a:gd name="T13" fmla="*/ 36 h 61"/>
                  <a:gd name="T14" fmla="*/ 14 w 60"/>
                  <a:gd name="T15" fmla="*/ 42 h 61"/>
                  <a:gd name="T16" fmla="*/ 19 w 60"/>
                  <a:gd name="T17" fmla="*/ 45 h 61"/>
                  <a:gd name="T18" fmla="*/ 25 w 60"/>
                  <a:gd name="T19" fmla="*/ 49 h 61"/>
                  <a:gd name="T20" fmla="*/ 30 w 60"/>
                  <a:gd name="T21" fmla="*/ 49 h 61"/>
                  <a:gd name="T22" fmla="*/ 35 w 60"/>
                  <a:gd name="T23" fmla="*/ 49 h 61"/>
                  <a:gd name="T24" fmla="*/ 40 w 60"/>
                  <a:gd name="T25" fmla="*/ 45 h 61"/>
                  <a:gd name="T26" fmla="*/ 46 w 60"/>
                  <a:gd name="T27" fmla="*/ 42 h 61"/>
                  <a:gd name="T28" fmla="*/ 47 w 60"/>
                  <a:gd name="T29" fmla="*/ 36 h 61"/>
                  <a:gd name="T30" fmla="*/ 49 w 60"/>
                  <a:gd name="T31" fmla="*/ 31 h 61"/>
                  <a:gd name="T32" fmla="*/ 47 w 60"/>
                  <a:gd name="T33" fmla="*/ 24 h 61"/>
                  <a:gd name="T34" fmla="*/ 46 w 60"/>
                  <a:gd name="T35" fmla="*/ 19 h 61"/>
                  <a:gd name="T36" fmla="*/ 42 w 60"/>
                  <a:gd name="T37" fmla="*/ 15 h 61"/>
                  <a:gd name="T38" fmla="*/ 37 w 60"/>
                  <a:gd name="T39" fmla="*/ 12 h 61"/>
                  <a:gd name="T40" fmla="*/ 30 w 60"/>
                  <a:gd name="T41" fmla="*/ 12 h 61"/>
                  <a:gd name="T42" fmla="*/ 30 w 60"/>
                  <a:gd name="T43" fmla="*/ 0 h 61"/>
                  <a:gd name="T44" fmla="*/ 46 w 60"/>
                  <a:gd name="T45" fmla="*/ 5 h 61"/>
                  <a:gd name="T46" fmla="*/ 56 w 60"/>
                  <a:gd name="T47" fmla="*/ 15 h 61"/>
                  <a:gd name="T48" fmla="*/ 60 w 60"/>
                  <a:gd name="T49" fmla="*/ 31 h 61"/>
                  <a:gd name="T50" fmla="*/ 56 w 60"/>
                  <a:gd name="T51" fmla="*/ 45 h 61"/>
                  <a:gd name="T52" fmla="*/ 46 w 60"/>
                  <a:gd name="T53" fmla="*/ 56 h 61"/>
                  <a:gd name="T54" fmla="*/ 30 w 60"/>
                  <a:gd name="T55" fmla="*/ 61 h 61"/>
                  <a:gd name="T56" fmla="*/ 14 w 60"/>
                  <a:gd name="T57" fmla="*/ 56 h 61"/>
                  <a:gd name="T58" fmla="*/ 4 w 60"/>
                  <a:gd name="T59" fmla="*/ 45 h 61"/>
                  <a:gd name="T60" fmla="*/ 0 w 60"/>
                  <a:gd name="T61" fmla="*/ 29 h 61"/>
                  <a:gd name="T62" fmla="*/ 4 w 60"/>
                  <a:gd name="T63" fmla="*/ 15 h 61"/>
                  <a:gd name="T64" fmla="*/ 14 w 60"/>
                  <a:gd name="T65" fmla="*/ 5 h 61"/>
                  <a:gd name="T66" fmla="*/ 30 w 60"/>
                  <a:gd name="T6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1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19"/>
                    </a:lnTo>
                    <a:lnTo>
                      <a:pt x="12" y="24"/>
                    </a:lnTo>
                    <a:lnTo>
                      <a:pt x="11" y="29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9" y="45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9"/>
                    </a:lnTo>
                    <a:lnTo>
                      <a:pt x="40" y="45"/>
                    </a:lnTo>
                    <a:lnTo>
                      <a:pt x="46" y="42"/>
                    </a:lnTo>
                    <a:lnTo>
                      <a:pt x="47" y="36"/>
                    </a:lnTo>
                    <a:lnTo>
                      <a:pt x="49" y="31"/>
                    </a:lnTo>
                    <a:lnTo>
                      <a:pt x="47" y="24"/>
                    </a:lnTo>
                    <a:lnTo>
                      <a:pt x="46" y="19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6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46"/>
              <p:cNvSpPr>
                <a:spLocks/>
              </p:cNvSpPr>
              <p:nvPr/>
            </p:nvSpPr>
            <p:spPr bwMode="auto">
              <a:xfrm>
                <a:off x="3313" y="1078"/>
                <a:ext cx="29" cy="30"/>
              </a:xfrm>
              <a:custGeom>
                <a:avLst/>
                <a:gdLst>
                  <a:gd name="T0" fmla="*/ 30 w 60"/>
                  <a:gd name="T1" fmla="*/ 0 h 61"/>
                  <a:gd name="T2" fmla="*/ 46 w 60"/>
                  <a:gd name="T3" fmla="*/ 5 h 61"/>
                  <a:gd name="T4" fmla="*/ 56 w 60"/>
                  <a:gd name="T5" fmla="*/ 15 h 61"/>
                  <a:gd name="T6" fmla="*/ 60 w 60"/>
                  <a:gd name="T7" fmla="*/ 31 h 61"/>
                  <a:gd name="T8" fmla="*/ 56 w 60"/>
                  <a:gd name="T9" fmla="*/ 45 h 61"/>
                  <a:gd name="T10" fmla="*/ 44 w 60"/>
                  <a:gd name="T11" fmla="*/ 56 h 61"/>
                  <a:gd name="T12" fmla="*/ 30 w 60"/>
                  <a:gd name="T13" fmla="*/ 61 h 61"/>
                  <a:gd name="T14" fmla="*/ 14 w 60"/>
                  <a:gd name="T15" fmla="*/ 56 h 61"/>
                  <a:gd name="T16" fmla="*/ 4 w 60"/>
                  <a:gd name="T17" fmla="*/ 45 h 61"/>
                  <a:gd name="T18" fmla="*/ 0 w 60"/>
                  <a:gd name="T19" fmla="*/ 29 h 61"/>
                  <a:gd name="T20" fmla="*/ 4 w 60"/>
                  <a:gd name="T21" fmla="*/ 15 h 61"/>
                  <a:gd name="T22" fmla="*/ 14 w 60"/>
                  <a:gd name="T23" fmla="*/ 5 h 61"/>
                  <a:gd name="T24" fmla="*/ 30 w 6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47"/>
              <p:cNvSpPr>
                <a:spLocks noEditPoints="1"/>
              </p:cNvSpPr>
              <p:nvPr/>
            </p:nvSpPr>
            <p:spPr bwMode="auto">
              <a:xfrm>
                <a:off x="3307" y="1073"/>
                <a:ext cx="41" cy="41"/>
              </a:xfrm>
              <a:custGeom>
                <a:avLst/>
                <a:gdLst>
                  <a:gd name="T0" fmla="*/ 42 w 84"/>
                  <a:gd name="T1" fmla="*/ 11 h 82"/>
                  <a:gd name="T2" fmla="*/ 26 w 84"/>
                  <a:gd name="T3" fmla="*/ 16 h 82"/>
                  <a:gd name="T4" fmla="*/ 16 w 84"/>
                  <a:gd name="T5" fmla="*/ 26 h 82"/>
                  <a:gd name="T6" fmla="*/ 12 w 84"/>
                  <a:gd name="T7" fmla="*/ 40 h 82"/>
                  <a:gd name="T8" fmla="*/ 16 w 84"/>
                  <a:gd name="T9" fmla="*/ 56 h 82"/>
                  <a:gd name="T10" fmla="*/ 26 w 84"/>
                  <a:gd name="T11" fmla="*/ 67 h 82"/>
                  <a:gd name="T12" fmla="*/ 42 w 84"/>
                  <a:gd name="T13" fmla="*/ 72 h 82"/>
                  <a:gd name="T14" fmla="*/ 56 w 84"/>
                  <a:gd name="T15" fmla="*/ 67 h 82"/>
                  <a:gd name="T16" fmla="*/ 68 w 84"/>
                  <a:gd name="T17" fmla="*/ 56 h 82"/>
                  <a:gd name="T18" fmla="*/ 72 w 84"/>
                  <a:gd name="T19" fmla="*/ 42 h 82"/>
                  <a:gd name="T20" fmla="*/ 68 w 84"/>
                  <a:gd name="T21" fmla="*/ 26 h 82"/>
                  <a:gd name="T22" fmla="*/ 58 w 84"/>
                  <a:gd name="T23" fmla="*/ 16 h 82"/>
                  <a:gd name="T24" fmla="*/ 42 w 84"/>
                  <a:gd name="T25" fmla="*/ 11 h 82"/>
                  <a:gd name="T26" fmla="*/ 42 w 84"/>
                  <a:gd name="T27" fmla="*/ 0 h 82"/>
                  <a:gd name="T28" fmla="*/ 58 w 84"/>
                  <a:gd name="T29" fmla="*/ 4 h 82"/>
                  <a:gd name="T30" fmla="*/ 72 w 84"/>
                  <a:gd name="T31" fmla="*/ 12 h 82"/>
                  <a:gd name="T32" fmla="*/ 80 w 84"/>
                  <a:gd name="T33" fmla="*/ 25 h 82"/>
                  <a:gd name="T34" fmla="*/ 84 w 84"/>
                  <a:gd name="T35" fmla="*/ 42 h 82"/>
                  <a:gd name="T36" fmla="*/ 80 w 84"/>
                  <a:gd name="T37" fmla="*/ 58 h 82"/>
                  <a:gd name="T38" fmla="*/ 70 w 84"/>
                  <a:gd name="T39" fmla="*/ 70 h 82"/>
                  <a:gd name="T40" fmla="*/ 58 w 84"/>
                  <a:gd name="T41" fmla="*/ 79 h 82"/>
                  <a:gd name="T42" fmla="*/ 42 w 84"/>
                  <a:gd name="T43" fmla="*/ 82 h 82"/>
                  <a:gd name="T44" fmla="*/ 26 w 84"/>
                  <a:gd name="T45" fmla="*/ 79 h 82"/>
                  <a:gd name="T46" fmla="*/ 12 w 84"/>
                  <a:gd name="T47" fmla="*/ 70 h 82"/>
                  <a:gd name="T48" fmla="*/ 4 w 84"/>
                  <a:gd name="T49" fmla="*/ 58 h 82"/>
                  <a:gd name="T50" fmla="*/ 0 w 84"/>
                  <a:gd name="T51" fmla="*/ 40 h 82"/>
                  <a:gd name="T52" fmla="*/ 4 w 84"/>
                  <a:gd name="T53" fmla="*/ 25 h 82"/>
                  <a:gd name="T54" fmla="*/ 12 w 84"/>
                  <a:gd name="T55" fmla="*/ 12 h 82"/>
                  <a:gd name="T56" fmla="*/ 26 w 84"/>
                  <a:gd name="T57" fmla="*/ 4 h 82"/>
                  <a:gd name="T58" fmla="*/ 42 w 8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82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6"/>
                    </a:lnTo>
                    <a:lnTo>
                      <a:pt x="12" y="40"/>
                    </a:lnTo>
                    <a:lnTo>
                      <a:pt x="16" y="56"/>
                    </a:lnTo>
                    <a:lnTo>
                      <a:pt x="26" y="67"/>
                    </a:lnTo>
                    <a:lnTo>
                      <a:pt x="42" y="72"/>
                    </a:lnTo>
                    <a:lnTo>
                      <a:pt x="56" y="67"/>
                    </a:lnTo>
                    <a:lnTo>
                      <a:pt x="68" y="56"/>
                    </a:lnTo>
                    <a:lnTo>
                      <a:pt x="72" y="42"/>
                    </a:lnTo>
                    <a:lnTo>
                      <a:pt x="68" y="26"/>
                    </a:lnTo>
                    <a:lnTo>
                      <a:pt x="58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5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0" y="70"/>
                    </a:lnTo>
                    <a:lnTo>
                      <a:pt x="58" y="79"/>
                    </a:lnTo>
                    <a:lnTo>
                      <a:pt x="42" y="82"/>
                    </a:lnTo>
                    <a:lnTo>
                      <a:pt x="26" y="79"/>
                    </a:lnTo>
                    <a:lnTo>
                      <a:pt x="12" y="70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48"/>
              <p:cNvSpPr>
                <a:spLocks/>
              </p:cNvSpPr>
              <p:nvPr/>
            </p:nvSpPr>
            <p:spPr bwMode="auto">
              <a:xfrm>
                <a:off x="3273" y="1585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6 h 80"/>
                  <a:gd name="T12" fmla="*/ 68 w 80"/>
                  <a:gd name="T13" fmla="*/ 70 h 80"/>
                  <a:gd name="T14" fmla="*/ 56 w 80"/>
                  <a:gd name="T15" fmla="*/ 79 h 80"/>
                  <a:gd name="T16" fmla="*/ 40 w 80"/>
                  <a:gd name="T17" fmla="*/ 80 h 80"/>
                  <a:gd name="T18" fmla="*/ 24 w 80"/>
                  <a:gd name="T19" fmla="*/ 79 h 80"/>
                  <a:gd name="T20" fmla="*/ 10 w 80"/>
                  <a:gd name="T21" fmla="*/ 70 h 80"/>
                  <a:gd name="T22" fmla="*/ 2 w 80"/>
                  <a:gd name="T23" fmla="*/ 56 h 80"/>
                  <a:gd name="T24" fmla="*/ 0 w 80"/>
                  <a:gd name="T25" fmla="*/ 40 h 80"/>
                  <a:gd name="T26" fmla="*/ 2 w 80"/>
                  <a:gd name="T27" fmla="*/ 24 h 80"/>
                  <a:gd name="T28" fmla="*/ 10 w 80"/>
                  <a:gd name="T29" fmla="*/ 12 h 80"/>
                  <a:gd name="T30" fmla="*/ 24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6" y="79"/>
                    </a:lnTo>
                    <a:lnTo>
                      <a:pt x="40" y="80"/>
                    </a:lnTo>
                    <a:lnTo>
                      <a:pt x="24" y="79"/>
                    </a:lnTo>
                    <a:lnTo>
                      <a:pt x="10" y="70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49"/>
              <p:cNvSpPr>
                <a:spLocks noEditPoints="1"/>
              </p:cNvSpPr>
              <p:nvPr/>
            </p:nvSpPr>
            <p:spPr bwMode="auto">
              <a:xfrm>
                <a:off x="3267" y="1579"/>
                <a:ext cx="53" cy="52"/>
              </a:xfrm>
              <a:custGeom>
                <a:avLst/>
                <a:gdLst>
                  <a:gd name="T0" fmla="*/ 52 w 104"/>
                  <a:gd name="T1" fmla="*/ 12 h 105"/>
                  <a:gd name="T2" fmla="*/ 36 w 104"/>
                  <a:gd name="T3" fmla="*/ 15 h 105"/>
                  <a:gd name="T4" fmla="*/ 22 w 104"/>
                  <a:gd name="T5" fmla="*/ 24 h 105"/>
                  <a:gd name="T6" fmla="*/ 14 w 104"/>
                  <a:gd name="T7" fmla="*/ 36 h 105"/>
                  <a:gd name="T8" fmla="*/ 12 w 104"/>
                  <a:gd name="T9" fmla="*/ 52 h 105"/>
                  <a:gd name="T10" fmla="*/ 14 w 104"/>
                  <a:gd name="T11" fmla="*/ 68 h 105"/>
                  <a:gd name="T12" fmla="*/ 22 w 104"/>
                  <a:gd name="T13" fmla="*/ 82 h 105"/>
                  <a:gd name="T14" fmla="*/ 36 w 104"/>
                  <a:gd name="T15" fmla="*/ 91 h 105"/>
                  <a:gd name="T16" fmla="*/ 52 w 104"/>
                  <a:gd name="T17" fmla="*/ 92 h 105"/>
                  <a:gd name="T18" fmla="*/ 68 w 104"/>
                  <a:gd name="T19" fmla="*/ 91 h 105"/>
                  <a:gd name="T20" fmla="*/ 80 w 104"/>
                  <a:gd name="T21" fmla="*/ 82 h 105"/>
                  <a:gd name="T22" fmla="*/ 89 w 104"/>
                  <a:gd name="T23" fmla="*/ 68 h 105"/>
                  <a:gd name="T24" fmla="*/ 92 w 104"/>
                  <a:gd name="T25" fmla="*/ 52 h 105"/>
                  <a:gd name="T26" fmla="*/ 89 w 104"/>
                  <a:gd name="T27" fmla="*/ 36 h 105"/>
                  <a:gd name="T28" fmla="*/ 80 w 104"/>
                  <a:gd name="T29" fmla="*/ 24 h 105"/>
                  <a:gd name="T30" fmla="*/ 68 w 104"/>
                  <a:gd name="T31" fmla="*/ 15 h 105"/>
                  <a:gd name="T32" fmla="*/ 52 w 104"/>
                  <a:gd name="T33" fmla="*/ 12 h 105"/>
                  <a:gd name="T34" fmla="*/ 52 w 104"/>
                  <a:gd name="T35" fmla="*/ 0 h 105"/>
                  <a:gd name="T36" fmla="*/ 73 w 104"/>
                  <a:gd name="T37" fmla="*/ 5 h 105"/>
                  <a:gd name="T38" fmla="*/ 89 w 104"/>
                  <a:gd name="T39" fmla="*/ 15 h 105"/>
                  <a:gd name="T40" fmla="*/ 99 w 104"/>
                  <a:gd name="T41" fmla="*/ 33 h 105"/>
                  <a:gd name="T42" fmla="*/ 104 w 104"/>
                  <a:gd name="T43" fmla="*/ 52 h 105"/>
                  <a:gd name="T44" fmla="*/ 99 w 104"/>
                  <a:gd name="T45" fmla="*/ 73 h 105"/>
                  <a:gd name="T46" fmla="*/ 89 w 104"/>
                  <a:gd name="T47" fmla="*/ 89 h 105"/>
                  <a:gd name="T48" fmla="*/ 71 w 104"/>
                  <a:gd name="T49" fmla="*/ 101 h 105"/>
                  <a:gd name="T50" fmla="*/ 52 w 104"/>
                  <a:gd name="T51" fmla="*/ 105 h 105"/>
                  <a:gd name="T52" fmla="*/ 31 w 104"/>
                  <a:gd name="T53" fmla="*/ 99 h 105"/>
                  <a:gd name="T54" fmla="*/ 15 w 104"/>
                  <a:gd name="T55" fmla="*/ 89 h 105"/>
                  <a:gd name="T56" fmla="*/ 3 w 104"/>
                  <a:gd name="T57" fmla="*/ 73 h 105"/>
                  <a:gd name="T58" fmla="*/ 0 w 104"/>
                  <a:gd name="T59" fmla="*/ 52 h 105"/>
                  <a:gd name="T60" fmla="*/ 3 w 104"/>
                  <a:gd name="T61" fmla="*/ 31 h 105"/>
                  <a:gd name="T62" fmla="*/ 15 w 104"/>
                  <a:gd name="T63" fmla="*/ 15 h 105"/>
                  <a:gd name="T64" fmla="*/ 31 w 104"/>
                  <a:gd name="T65" fmla="*/ 5 h 105"/>
                  <a:gd name="T66" fmla="*/ 52 w 104"/>
                  <a:gd name="T6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5">
                    <a:moveTo>
                      <a:pt x="52" y="12"/>
                    </a:moveTo>
                    <a:lnTo>
                      <a:pt x="36" y="15"/>
                    </a:lnTo>
                    <a:lnTo>
                      <a:pt x="22" y="24"/>
                    </a:lnTo>
                    <a:lnTo>
                      <a:pt x="14" y="36"/>
                    </a:lnTo>
                    <a:lnTo>
                      <a:pt x="12" y="52"/>
                    </a:lnTo>
                    <a:lnTo>
                      <a:pt x="14" y="68"/>
                    </a:lnTo>
                    <a:lnTo>
                      <a:pt x="22" y="82"/>
                    </a:lnTo>
                    <a:lnTo>
                      <a:pt x="36" y="91"/>
                    </a:lnTo>
                    <a:lnTo>
                      <a:pt x="52" y="92"/>
                    </a:lnTo>
                    <a:lnTo>
                      <a:pt x="68" y="91"/>
                    </a:lnTo>
                    <a:lnTo>
                      <a:pt x="80" y="82"/>
                    </a:lnTo>
                    <a:lnTo>
                      <a:pt x="89" y="68"/>
                    </a:lnTo>
                    <a:lnTo>
                      <a:pt x="92" y="52"/>
                    </a:lnTo>
                    <a:lnTo>
                      <a:pt x="89" y="36"/>
                    </a:lnTo>
                    <a:lnTo>
                      <a:pt x="80" y="24"/>
                    </a:lnTo>
                    <a:lnTo>
                      <a:pt x="68" y="15"/>
                    </a:lnTo>
                    <a:lnTo>
                      <a:pt x="52" y="12"/>
                    </a:lnTo>
                    <a:close/>
                    <a:moveTo>
                      <a:pt x="52" y="0"/>
                    </a:moveTo>
                    <a:lnTo>
                      <a:pt x="73" y="5"/>
                    </a:lnTo>
                    <a:lnTo>
                      <a:pt x="89" y="15"/>
                    </a:lnTo>
                    <a:lnTo>
                      <a:pt x="99" y="33"/>
                    </a:lnTo>
                    <a:lnTo>
                      <a:pt x="104" y="52"/>
                    </a:lnTo>
                    <a:lnTo>
                      <a:pt x="99" y="73"/>
                    </a:lnTo>
                    <a:lnTo>
                      <a:pt x="89" y="89"/>
                    </a:lnTo>
                    <a:lnTo>
                      <a:pt x="71" y="101"/>
                    </a:lnTo>
                    <a:lnTo>
                      <a:pt x="52" y="105"/>
                    </a:lnTo>
                    <a:lnTo>
                      <a:pt x="31" y="99"/>
                    </a:lnTo>
                    <a:lnTo>
                      <a:pt x="15" y="89"/>
                    </a:lnTo>
                    <a:lnTo>
                      <a:pt x="3" y="73"/>
                    </a:lnTo>
                    <a:lnTo>
                      <a:pt x="0" y="52"/>
                    </a:lnTo>
                    <a:lnTo>
                      <a:pt x="3" y="31"/>
                    </a:lnTo>
                    <a:lnTo>
                      <a:pt x="15" y="15"/>
                    </a:lnTo>
                    <a:lnTo>
                      <a:pt x="31" y="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50"/>
              <p:cNvSpPr>
                <a:spLocks/>
              </p:cNvSpPr>
              <p:nvPr/>
            </p:nvSpPr>
            <p:spPr bwMode="auto">
              <a:xfrm>
                <a:off x="3606" y="1766"/>
                <a:ext cx="21" cy="20"/>
              </a:xfrm>
              <a:custGeom>
                <a:avLst/>
                <a:gdLst>
                  <a:gd name="T0" fmla="*/ 21 w 42"/>
                  <a:gd name="T1" fmla="*/ 0 h 41"/>
                  <a:gd name="T2" fmla="*/ 28 w 42"/>
                  <a:gd name="T3" fmla="*/ 0 h 41"/>
                  <a:gd name="T4" fmla="*/ 33 w 42"/>
                  <a:gd name="T5" fmla="*/ 4 h 41"/>
                  <a:gd name="T6" fmla="*/ 38 w 42"/>
                  <a:gd name="T7" fmla="*/ 9 h 41"/>
                  <a:gd name="T8" fmla="*/ 40 w 42"/>
                  <a:gd name="T9" fmla="*/ 14 h 41"/>
                  <a:gd name="T10" fmla="*/ 42 w 42"/>
                  <a:gd name="T11" fmla="*/ 21 h 41"/>
                  <a:gd name="T12" fmla="*/ 40 w 42"/>
                  <a:gd name="T13" fmla="*/ 27 h 41"/>
                  <a:gd name="T14" fmla="*/ 38 w 42"/>
                  <a:gd name="T15" fmla="*/ 34 h 41"/>
                  <a:gd name="T16" fmla="*/ 33 w 42"/>
                  <a:gd name="T17" fmla="*/ 37 h 41"/>
                  <a:gd name="T18" fmla="*/ 28 w 42"/>
                  <a:gd name="T19" fmla="*/ 41 h 41"/>
                  <a:gd name="T20" fmla="*/ 21 w 42"/>
                  <a:gd name="T21" fmla="*/ 41 h 41"/>
                  <a:gd name="T22" fmla="*/ 14 w 42"/>
                  <a:gd name="T23" fmla="*/ 41 h 41"/>
                  <a:gd name="T24" fmla="*/ 9 w 42"/>
                  <a:gd name="T25" fmla="*/ 37 h 41"/>
                  <a:gd name="T26" fmla="*/ 3 w 42"/>
                  <a:gd name="T27" fmla="*/ 32 h 41"/>
                  <a:gd name="T28" fmla="*/ 2 w 42"/>
                  <a:gd name="T29" fmla="*/ 27 h 41"/>
                  <a:gd name="T30" fmla="*/ 0 w 42"/>
                  <a:gd name="T31" fmla="*/ 20 h 41"/>
                  <a:gd name="T32" fmla="*/ 2 w 42"/>
                  <a:gd name="T33" fmla="*/ 14 h 41"/>
                  <a:gd name="T34" fmla="*/ 5 w 42"/>
                  <a:gd name="T35" fmla="*/ 7 h 41"/>
                  <a:gd name="T36" fmla="*/ 9 w 42"/>
                  <a:gd name="T37" fmla="*/ 4 h 41"/>
                  <a:gd name="T38" fmla="*/ 14 w 42"/>
                  <a:gd name="T39" fmla="*/ 0 h 41"/>
                  <a:gd name="T40" fmla="*/ 21 w 42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8" y="0"/>
                    </a:lnTo>
                    <a:lnTo>
                      <a:pt x="33" y="4"/>
                    </a:lnTo>
                    <a:lnTo>
                      <a:pt x="38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7"/>
                    </a:lnTo>
                    <a:lnTo>
                      <a:pt x="38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1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3" y="32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51"/>
              <p:cNvSpPr>
                <a:spLocks noEditPoints="1"/>
              </p:cNvSpPr>
              <p:nvPr/>
            </p:nvSpPr>
            <p:spPr bwMode="auto">
              <a:xfrm>
                <a:off x="3601" y="1760"/>
                <a:ext cx="31" cy="32"/>
              </a:xfrm>
              <a:custGeom>
                <a:avLst/>
                <a:gdLst>
                  <a:gd name="T0" fmla="*/ 32 w 63"/>
                  <a:gd name="T1" fmla="*/ 12 h 65"/>
                  <a:gd name="T2" fmla="*/ 25 w 63"/>
                  <a:gd name="T3" fmla="*/ 12 h 65"/>
                  <a:gd name="T4" fmla="*/ 20 w 63"/>
                  <a:gd name="T5" fmla="*/ 16 h 65"/>
                  <a:gd name="T6" fmla="*/ 16 w 63"/>
                  <a:gd name="T7" fmla="*/ 19 h 65"/>
                  <a:gd name="T8" fmla="*/ 13 w 63"/>
                  <a:gd name="T9" fmla="*/ 26 h 65"/>
                  <a:gd name="T10" fmla="*/ 11 w 63"/>
                  <a:gd name="T11" fmla="*/ 32 h 65"/>
                  <a:gd name="T12" fmla="*/ 13 w 63"/>
                  <a:gd name="T13" fmla="*/ 39 h 65"/>
                  <a:gd name="T14" fmla="*/ 14 w 63"/>
                  <a:gd name="T15" fmla="*/ 44 h 65"/>
                  <a:gd name="T16" fmla="*/ 20 w 63"/>
                  <a:gd name="T17" fmla="*/ 49 h 65"/>
                  <a:gd name="T18" fmla="*/ 25 w 63"/>
                  <a:gd name="T19" fmla="*/ 53 h 65"/>
                  <a:gd name="T20" fmla="*/ 32 w 63"/>
                  <a:gd name="T21" fmla="*/ 53 h 65"/>
                  <a:gd name="T22" fmla="*/ 39 w 63"/>
                  <a:gd name="T23" fmla="*/ 53 h 65"/>
                  <a:gd name="T24" fmla="*/ 44 w 63"/>
                  <a:gd name="T25" fmla="*/ 49 h 65"/>
                  <a:gd name="T26" fmla="*/ 49 w 63"/>
                  <a:gd name="T27" fmla="*/ 46 h 65"/>
                  <a:gd name="T28" fmla="*/ 51 w 63"/>
                  <a:gd name="T29" fmla="*/ 39 h 65"/>
                  <a:gd name="T30" fmla="*/ 53 w 63"/>
                  <a:gd name="T31" fmla="*/ 33 h 65"/>
                  <a:gd name="T32" fmla="*/ 51 w 63"/>
                  <a:gd name="T33" fmla="*/ 26 h 65"/>
                  <a:gd name="T34" fmla="*/ 49 w 63"/>
                  <a:gd name="T35" fmla="*/ 21 h 65"/>
                  <a:gd name="T36" fmla="*/ 44 w 63"/>
                  <a:gd name="T37" fmla="*/ 16 h 65"/>
                  <a:gd name="T38" fmla="*/ 39 w 63"/>
                  <a:gd name="T39" fmla="*/ 12 h 65"/>
                  <a:gd name="T40" fmla="*/ 32 w 63"/>
                  <a:gd name="T41" fmla="*/ 12 h 65"/>
                  <a:gd name="T42" fmla="*/ 32 w 63"/>
                  <a:gd name="T43" fmla="*/ 0 h 65"/>
                  <a:gd name="T44" fmla="*/ 47 w 63"/>
                  <a:gd name="T45" fmla="*/ 5 h 65"/>
                  <a:gd name="T46" fmla="*/ 60 w 63"/>
                  <a:gd name="T47" fmla="*/ 16 h 65"/>
                  <a:gd name="T48" fmla="*/ 63 w 63"/>
                  <a:gd name="T49" fmla="*/ 33 h 65"/>
                  <a:gd name="T50" fmla="*/ 60 w 63"/>
                  <a:gd name="T51" fmla="*/ 49 h 65"/>
                  <a:gd name="T52" fmla="*/ 47 w 63"/>
                  <a:gd name="T53" fmla="*/ 60 h 65"/>
                  <a:gd name="T54" fmla="*/ 32 w 63"/>
                  <a:gd name="T55" fmla="*/ 65 h 65"/>
                  <a:gd name="T56" fmla="*/ 16 w 63"/>
                  <a:gd name="T57" fmla="*/ 60 h 65"/>
                  <a:gd name="T58" fmla="*/ 4 w 63"/>
                  <a:gd name="T59" fmla="*/ 49 h 65"/>
                  <a:gd name="T60" fmla="*/ 0 w 63"/>
                  <a:gd name="T61" fmla="*/ 32 h 65"/>
                  <a:gd name="T62" fmla="*/ 4 w 63"/>
                  <a:gd name="T63" fmla="*/ 16 h 65"/>
                  <a:gd name="T64" fmla="*/ 16 w 63"/>
                  <a:gd name="T65" fmla="*/ 5 h 65"/>
                  <a:gd name="T66" fmla="*/ 32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2" y="12"/>
                    </a:moveTo>
                    <a:lnTo>
                      <a:pt x="25" y="12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39"/>
                    </a:lnTo>
                    <a:lnTo>
                      <a:pt x="14" y="44"/>
                    </a:lnTo>
                    <a:lnTo>
                      <a:pt x="20" y="49"/>
                    </a:lnTo>
                    <a:lnTo>
                      <a:pt x="25" y="53"/>
                    </a:lnTo>
                    <a:lnTo>
                      <a:pt x="32" y="53"/>
                    </a:lnTo>
                    <a:lnTo>
                      <a:pt x="39" y="53"/>
                    </a:lnTo>
                    <a:lnTo>
                      <a:pt x="44" y="49"/>
                    </a:lnTo>
                    <a:lnTo>
                      <a:pt x="49" y="46"/>
                    </a:lnTo>
                    <a:lnTo>
                      <a:pt x="51" y="39"/>
                    </a:lnTo>
                    <a:lnTo>
                      <a:pt x="53" y="33"/>
                    </a:lnTo>
                    <a:lnTo>
                      <a:pt x="51" y="26"/>
                    </a:lnTo>
                    <a:lnTo>
                      <a:pt x="49" y="21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7" y="5"/>
                    </a:lnTo>
                    <a:lnTo>
                      <a:pt x="60" y="16"/>
                    </a:lnTo>
                    <a:lnTo>
                      <a:pt x="63" y="33"/>
                    </a:lnTo>
                    <a:lnTo>
                      <a:pt x="60" y="49"/>
                    </a:lnTo>
                    <a:lnTo>
                      <a:pt x="47" y="60"/>
                    </a:lnTo>
                    <a:lnTo>
                      <a:pt x="32" y="65"/>
                    </a:lnTo>
                    <a:lnTo>
                      <a:pt x="16" y="60"/>
                    </a:lnTo>
                    <a:lnTo>
                      <a:pt x="4" y="49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52"/>
              <p:cNvSpPr>
                <a:spLocks/>
              </p:cNvSpPr>
              <p:nvPr/>
            </p:nvSpPr>
            <p:spPr bwMode="auto">
              <a:xfrm>
                <a:off x="3451" y="1124"/>
                <a:ext cx="23" cy="23"/>
              </a:xfrm>
              <a:custGeom>
                <a:avLst/>
                <a:gdLst>
                  <a:gd name="T0" fmla="*/ 25 w 47"/>
                  <a:gd name="T1" fmla="*/ 0 h 46"/>
                  <a:gd name="T2" fmla="*/ 32 w 47"/>
                  <a:gd name="T3" fmla="*/ 2 h 46"/>
                  <a:gd name="T4" fmla="*/ 37 w 47"/>
                  <a:gd name="T5" fmla="*/ 5 h 46"/>
                  <a:gd name="T6" fmla="*/ 42 w 47"/>
                  <a:gd name="T7" fmla="*/ 9 h 46"/>
                  <a:gd name="T8" fmla="*/ 46 w 47"/>
                  <a:gd name="T9" fmla="*/ 16 h 46"/>
                  <a:gd name="T10" fmla="*/ 47 w 47"/>
                  <a:gd name="T11" fmla="*/ 23 h 46"/>
                  <a:gd name="T12" fmla="*/ 46 w 47"/>
                  <a:gd name="T13" fmla="*/ 30 h 46"/>
                  <a:gd name="T14" fmla="*/ 42 w 47"/>
                  <a:gd name="T15" fmla="*/ 37 h 46"/>
                  <a:gd name="T16" fmla="*/ 37 w 47"/>
                  <a:gd name="T17" fmla="*/ 42 h 46"/>
                  <a:gd name="T18" fmla="*/ 32 w 47"/>
                  <a:gd name="T19" fmla="*/ 46 h 46"/>
                  <a:gd name="T20" fmla="*/ 23 w 47"/>
                  <a:gd name="T21" fmla="*/ 46 h 46"/>
                  <a:gd name="T22" fmla="*/ 16 w 47"/>
                  <a:gd name="T23" fmla="*/ 46 h 46"/>
                  <a:gd name="T24" fmla="*/ 11 w 47"/>
                  <a:gd name="T25" fmla="*/ 42 h 46"/>
                  <a:gd name="T26" fmla="*/ 5 w 47"/>
                  <a:gd name="T27" fmla="*/ 37 h 46"/>
                  <a:gd name="T28" fmla="*/ 2 w 47"/>
                  <a:gd name="T29" fmla="*/ 30 h 46"/>
                  <a:gd name="T30" fmla="*/ 0 w 47"/>
                  <a:gd name="T31" fmla="*/ 23 h 46"/>
                  <a:gd name="T32" fmla="*/ 2 w 47"/>
                  <a:gd name="T33" fmla="*/ 16 h 46"/>
                  <a:gd name="T34" fmla="*/ 5 w 47"/>
                  <a:gd name="T35" fmla="*/ 9 h 46"/>
                  <a:gd name="T36" fmla="*/ 11 w 47"/>
                  <a:gd name="T37" fmla="*/ 4 h 46"/>
                  <a:gd name="T38" fmla="*/ 16 w 47"/>
                  <a:gd name="T39" fmla="*/ 2 h 46"/>
                  <a:gd name="T40" fmla="*/ 25 w 47"/>
                  <a:gd name="T4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5" y="0"/>
                    </a:moveTo>
                    <a:lnTo>
                      <a:pt x="32" y="2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6"/>
                    </a:lnTo>
                    <a:lnTo>
                      <a:pt x="47" y="23"/>
                    </a:lnTo>
                    <a:lnTo>
                      <a:pt x="46" y="30"/>
                    </a:lnTo>
                    <a:lnTo>
                      <a:pt x="42" y="37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23" y="46"/>
                    </a:lnTo>
                    <a:lnTo>
                      <a:pt x="16" y="46"/>
                    </a:lnTo>
                    <a:lnTo>
                      <a:pt x="11" y="42"/>
                    </a:lnTo>
                    <a:lnTo>
                      <a:pt x="5" y="37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53"/>
              <p:cNvSpPr>
                <a:spLocks noEditPoints="1"/>
              </p:cNvSpPr>
              <p:nvPr/>
            </p:nvSpPr>
            <p:spPr bwMode="auto">
              <a:xfrm>
                <a:off x="3445" y="1119"/>
                <a:ext cx="34" cy="34"/>
              </a:xfrm>
              <a:custGeom>
                <a:avLst/>
                <a:gdLst>
                  <a:gd name="T0" fmla="*/ 35 w 68"/>
                  <a:gd name="T1" fmla="*/ 10 h 68"/>
                  <a:gd name="T2" fmla="*/ 26 w 68"/>
                  <a:gd name="T3" fmla="*/ 12 h 68"/>
                  <a:gd name="T4" fmla="*/ 21 w 68"/>
                  <a:gd name="T5" fmla="*/ 14 h 68"/>
                  <a:gd name="T6" fmla="*/ 15 w 68"/>
                  <a:gd name="T7" fmla="*/ 19 h 68"/>
                  <a:gd name="T8" fmla="*/ 12 w 68"/>
                  <a:gd name="T9" fmla="*/ 26 h 68"/>
                  <a:gd name="T10" fmla="*/ 10 w 68"/>
                  <a:gd name="T11" fmla="*/ 33 h 68"/>
                  <a:gd name="T12" fmla="*/ 12 w 68"/>
                  <a:gd name="T13" fmla="*/ 40 h 68"/>
                  <a:gd name="T14" fmla="*/ 15 w 68"/>
                  <a:gd name="T15" fmla="*/ 47 h 68"/>
                  <a:gd name="T16" fmla="*/ 21 w 68"/>
                  <a:gd name="T17" fmla="*/ 52 h 68"/>
                  <a:gd name="T18" fmla="*/ 26 w 68"/>
                  <a:gd name="T19" fmla="*/ 56 h 68"/>
                  <a:gd name="T20" fmla="*/ 33 w 68"/>
                  <a:gd name="T21" fmla="*/ 56 h 68"/>
                  <a:gd name="T22" fmla="*/ 42 w 68"/>
                  <a:gd name="T23" fmla="*/ 56 h 68"/>
                  <a:gd name="T24" fmla="*/ 47 w 68"/>
                  <a:gd name="T25" fmla="*/ 52 h 68"/>
                  <a:gd name="T26" fmla="*/ 52 w 68"/>
                  <a:gd name="T27" fmla="*/ 47 h 68"/>
                  <a:gd name="T28" fmla="*/ 56 w 68"/>
                  <a:gd name="T29" fmla="*/ 40 h 68"/>
                  <a:gd name="T30" fmla="*/ 57 w 68"/>
                  <a:gd name="T31" fmla="*/ 33 h 68"/>
                  <a:gd name="T32" fmla="*/ 56 w 68"/>
                  <a:gd name="T33" fmla="*/ 26 h 68"/>
                  <a:gd name="T34" fmla="*/ 52 w 68"/>
                  <a:gd name="T35" fmla="*/ 19 h 68"/>
                  <a:gd name="T36" fmla="*/ 47 w 68"/>
                  <a:gd name="T37" fmla="*/ 15 h 68"/>
                  <a:gd name="T38" fmla="*/ 42 w 68"/>
                  <a:gd name="T39" fmla="*/ 12 h 68"/>
                  <a:gd name="T40" fmla="*/ 35 w 68"/>
                  <a:gd name="T41" fmla="*/ 10 h 68"/>
                  <a:gd name="T42" fmla="*/ 35 w 68"/>
                  <a:gd name="T43" fmla="*/ 0 h 68"/>
                  <a:gd name="T44" fmla="*/ 52 w 68"/>
                  <a:gd name="T45" fmla="*/ 3 h 68"/>
                  <a:gd name="T46" fmla="*/ 64 w 68"/>
                  <a:gd name="T47" fmla="*/ 15 h 68"/>
                  <a:gd name="T48" fmla="*/ 68 w 68"/>
                  <a:gd name="T49" fmla="*/ 33 h 68"/>
                  <a:gd name="T50" fmla="*/ 62 w 68"/>
                  <a:gd name="T51" fmla="*/ 50 h 68"/>
                  <a:gd name="T52" fmla="*/ 50 w 68"/>
                  <a:gd name="T53" fmla="*/ 63 h 68"/>
                  <a:gd name="T54" fmla="*/ 33 w 68"/>
                  <a:gd name="T55" fmla="*/ 68 h 68"/>
                  <a:gd name="T56" fmla="*/ 15 w 68"/>
                  <a:gd name="T57" fmla="*/ 63 h 68"/>
                  <a:gd name="T58" fmla="*/ 3 w 68"/>
                  <a:gd name="T59" fmla="*/ 50 h 68"/>
                  <a:gd name="T60" fmla="*/ 0 w 68"/>
                  <a:gd name="T61" fmla="*/ 33 h 68"/>
                  <a:gd name="T62" fmla="*/ 5 w 68"/>
                  <a:gd name="T63" fmla="*/ 15 h 68"/>
                  <a:gd name="T64" fmla="*/ 17 w 68"/>
                  <a:gd name="T65" fmla="*/ 3 h 68"/>
                  <a:gd name="T66" fmla="*/ 35 w 68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68">
                    <a:moveTo>
                      <a:pt x="35" y="10"/>
                    </a:moveTo>
                    <a:lnTo>
                      <a:pt x="26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40"/>
                    </a:lnTo>
                    <a:lnTo>
                      <a:pt x="15" y="47"/>
                    </a:lnTo>
                    <a:lnTo>
                      <a:pt x="21" y="52"/>
                    </a:lnTo>
                    <a:lnTo>
                      <a:pt x="26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7" y="52"/>
                    </a:lnTo>
                    <a:lnTo>
                      <a:pt x="52" y="47"/>
                    </a:lnTo>
                    <a:lnTo>
                      <a:pt x="56" y="40"/>
                    </a:lnTo>
                    <a:lnTo>
                      <a:pt x="57" y="33"/>
                    </a:lnTo>
                    <a:lnTo>
                      <a:pt x="56" y="26"/>
                    </a:lnTo>
                    <a:lnTo>
                      <a:pt x="52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5" y="10"/>
                    </a:lnTo>
                    <a:close/>
                    <a:moveTo>
                      <a:pt x="35" y="0"/>
                    </a:moveTo>
                    <a:lnTo>
                      <a:pt x="52" y="3"/>
                    </a:lnTo>
                    <a:lnTo>
                      <a:pt x="64" y="15"/>
                    </a:lnTo>
                    <a:lnTo>
                      <a:pt x="68" y="33"/>
                    </a:lnTo>
                    <a:lnTo>
                      <a:pt x="62" y="50"/>
                    </a:lnTo>
                    <a:lnTo>
                      <a:pt x="50" y="63"/>
                    </a:lnTo>
                    <a:lnTo>
                      <a:pt x="33" y="68"/>
                    </a:lnTo>
                    <a:lnTo>
                      <a:pt x="15" y="63"/>
                    </a:lnTo>
                    <a:lnTo>
                      <a:pt x="3" y="50"/>
                    </a:lnTo>
                    <a:lnTo>
                      <a:pt x="0" y="33"/>
                    </a:lnTo>
                    <a:lnTo>
                      <a:pt x="5" y="15"/>
                    </a:lnTo>
                    <a:lnTo>
                      <a:pt x="1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54"/>
              <p:cNvSpPr>
                <a:spLocks/>
              </p:cNvSpPr>
              <p:nvPr/>
            </p:nvSpPr>
            <p:spPr bwMode="auto">
              <a:xfrm>
                <a:off x="4120" y="3333"/>
                <a:ext cx="22" cy="22"/>
              </a:xfrm>
              <a:custGeom>
                <a:avLst/>
                <a:gdLst>
                  <a:gd name="T0" fmla="*/ 21 w 44"/>
                  <a:gd name="T1" fmla="*/ 0 h 43"/>
                  <a:gd name="T2" fmla="*/ 28 w 44"/>
                  <a:gd name="T3" fmla="*/ 2 h 43"/>
                  <a:gd name="T4" fmla="*/ 35 w 44"/>
                  <a:gd name="T5" fmla="*/ 5 h 43"/>
                  <a:gd name="T6" fmla="*/ 38 w 44"/>
                  <a:gd name="T7" fmla="*/ 10 h 43"/>
                  <a:gd name="T8" fmla="*/ 42 w 44"/>
                  <a:gd name="T9" fmla="*/ 16 h 43"/>
                  <a:gd name="T10" fmla="*/ 44 w 44"/>
                  <a:gd name="T11" fmla="*/ 23 h 43"/>
                  <a:gd name="T12" fmla="*/ 42 w 44"/>
                  <a:gd name="T13" fmla="*/ 30 h 43"/>
                  <a:gd name="T14" fmla="*/ 38 w 44"/>
                  <a:gd name="T15" fmla="*/ 35 h 43"/>
                  <a:gd name="T16" fmla="*/ 33 w 44"/>
                  <a:gd name="T17" fmla="*/ 40 h 43"/>
                  <a:gd name="T18" fmla="*/ 28 w 44"/>
                  <a:gd name="T19" fmla="*/ 42 h 43"/>
                  <a:gd name="T20" fmla="*/ 21 w 44"/>
                  <a:gd name="T21" fmla="*/ 43 h 43"/>
                  <a:gd name="T22" fmla="*/ 14 w 44"/>
                  <a:gd name="T23" fmla="*/ 42 h 43"/>
                  <a:gd name="T24" fmla="*/ 9 w 44"/>
                  <a:gd name="T25" fmla="*/ 40 h 43"/>
                  <a:gd name="T26" fmla="*/ 3 w 44"/>
                  <a:gd name="T27" fmla="*/ 35 h 43"/>
                  <a:gd name="T28" fmla="*/ 2 w 44"/>
                  <a:gd name="T29" fmla="*/ 30 h 43"/>
                  <a:gd name="T30" fmla="*/ 0 w 44"/>
                  <a:gd name="T31" fmla="*/ 23 h 43"/>
                  <a:gd name="T32" fmla="*/ 2 w 44"/>
                  <a:gd name="T33" fmla="*/ 16 h 43"/>
                  <a:gd name="T34" fmla="*/ 3 w 44"/>
                  <a:gd name="T35" fmla="*/ 9 h 43"/>
                  <a:gd name="T36" fmla="*/ 9 w 44"/>
                  <a:gd name="T37" fmla="*/ 5 h 43"/>
                  <a:gd name="T38" fmla="*/ 14 w 44"/>
                  <a:gd name="T39" fmla="*/ 2 h 43"/>
                  <a:gd name="T40" fmla="*/ 21 w 44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3">
                    <a:moveTo>
                      <a:pt x="21" y="0"/>
                    </a:moveTo>
                    <a:lnTo>
                      <a:pt x="28" y="2"/>
                    </a:lnTo>
                    <a:lnTo>
                      <a:pt x="35" y="5"/>
                    </a:lnTo>
                    <a:lnTo>
                      <a:pt x="38" y="10"/>
                    </a:lnTo>
                    <a:lnTo>
                      <a:pt x="42" y="16"/>
                    </a:lnTo>
                    <a:lnTo>
                      <a:pt x="44" y="23"/>
                    </a:lnTo>
                    <a:lnTo>
                      <a:pt x="42" y="30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28" y="42"/>
                    </a:lnTo>
                    <a:lnTo>
                      <a:pt x="21" y="43"/>
                    </a:lnTo>
                    <a:lnTo>
                      <a:pt x="14" y="42"/>
                    </a:lnTo>
                    <a:lnTo>
                      <a:pt x="9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55"/>
              <p:cNvSpPr>
                <a:spLocks noEditPoints="1"/>
              </p:cNvSpPr>
              <p:nvPr/>
            </p:nvSpPr>
            <p:spPr bwMode="auto">
              <a:xfrm>
                <a:off x="4114" y="3328"/>
                <a:ext cx="33" cy="33"/>
              </a:xfrm>
              <a:custGeom>
                <a:avLst/>
                <a:gdLst>
                  <a:gd name="T0" fmla="*/ 33 w 66"/>
                  <a:gd name="T1" fmla="*/ 11 h 67"/>
                  <a:gd name="T2" fmla="*/ 26 w 66"/>
                  <a:gd name="T3" fmla="*/ 13 h 67"/>
                  <a:gd name="T4" fmla="*/ 21 w 66"/>
                  <a:gd name="T5" fmla="*/ 16 h 67"/>
                  <a:gd name="T6" fmla="*/ 15 w 66"/>
                  <a:gd name="T7" fmla="*/ 20 h 67"/>
                  <a:gd name="T8" fmla="*/ 14 w 66"/>
                  <a:gd name="T9" fmla="*/ 27 h 67"/>
                  <a:gd name="T10" fmla="*/ 12 w 66"/>
                  <a:gd name="T11" fmla="*/ 34 h 67"/>
                  <a:gd name="T12" fmla="*/ 14 w 66"/>
                  <a:gd name="T13" fmla="*/ 41 h 67"/>
                  <a:gd name="T14" fmla="*/ 15 w 66"/>
                  <a:gd name="T15" fmla="*/ 46 h 67"/>
                  <a:gd name="T16" fmla="*/ 21 w 66"/>
                  <a:gd name="T17" fmla="*/ 51 h 67"/>
                  <a:gd name="T18" fmla="*/ 26 w 66"/>
                  <a:gd name="T19" fmla="*/ 53 h 67"/>
                  <a:gd name="T20" fmla="*/ 33 w 66"/>
                  <a:gd name="T21" fmla="*/ 54 h 67"/>
                  <a:gd name="T22" fmla="*/ 40 w 66"/>
                  <a:gd name="T23" fmla="*/ 53 h 67"/>
                  <a:gd name="T24" fmla="*/ 45 w 66"/>
                  <a:gd name="T25" fmla="*/ 51 h 67"/>
                  <a:gd name="T26" fmla="*/ 50 w 66"/>
                  <a:gd name="T27" fmla="*/ 46 h 67"/>
                  <a:gd name="T28" fmla="*/ 54 w 66"/>
                  <a:gd name="T29" fmla="*/ 41 h 67"/>
                  <a:gd name="T30" fmla="*/ 56 w 66"/>
                  <a:gd name="T31" fmla="*/ 34 h 67"/>
                  <a:gd name="T32" fmla="*/ 54 w 66"/>
                  <a:gd name="T33" fmla="*/ 27 h 67"/>
                  <a:gd name="T34" fmla="*/ 50 w 66"/>
                  <a:gd name="T35" fmla="*/ 21 h 67"/>
                  <a:gd name="T36" fmla="*/ 47 w 66"/>
                  <a:gd name="T37" fmla="*/ 16 h 67"/>
                  <a:gd name="T38" fmla="*/ 40 w 66"/>
                  <a:gd name="T39" fmla="*/ 13 h 67"/>
                  <a:gd name="T40" fmla="*/ 33 w 66"/>
                  <a:gd name="T41" fmla="*/ 11 h 67"/>
                  <a:gd name="T42" fmla="*/ 33 w 66"/>
                  <a:gd name="T43" fmla="*/ 0 h 67"/>
                  <a:gd name="T44" fmla="*/ 50 w 66"/>
                  <a:gd name="T45" fmla="*/ 6 h 67"/>
                  <a:gd name="T46" fmla="*/ 63 w 66"/>
                  <a:gd name="T47" fmla="*/ 16 h 67"/>
                  <a:gd name="T48" fmla="*/ 66 w 66"/>
                  <a:gd name="T49" fmla="*/ 34 h 67"/>
                  <a:gd name="T50" fmla="*/ 61 w 66"/>
                  <a:gd name="T51" fmla="*/ 49 h 67"/>
                  <a:gd name="T52" fmla="*/ 50 w 66"/>
                  <a:gd name="T53" fmla="*/ 61 h 67"/>
                  <a:gd name="T54" fmla="*/ 33 w 66"/>
                  <a:gd name="T55" fmla="*/ 67 h 67"/>
                  <a:gd name="T56" fmla="*/ 17 w 66"/>
                  <a:gd name="T57" fmla="*/ 61 h 67"/>
                  <a:gd name="T58" fmla="*/ 5 w 66"/>
                  <a:gd name="T59" fmla="*/ 49 h 67"/>
                  <a:gd name="T60" fmla="*/ 0 w 66"/>
                  <a:gd name="T61" fmla="*/ 34 h 67"/>
                  <a:gd name="T62" fmla="*/ 5 w 66"/>
                  <a:gd name="T63" fmla="*/ 16 h 67"/>
                  <a:gd name="T64" fmla="*/ 17 w 66"/>
                  <a:gd name="T65" fmla="*/ 4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1"/>
                    </a:moveTo>
                    <a:lnTo>
                      <a:pt x="26" y="13"/>
                    </a:lnTo>
                    <a:lnTo>
                      <a:pt x="21" y="16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2" y="34"/>
                    </a:lnTo>
                    <a:lnTo>
                      <a:pt x="14" y="41"/>
                    </a:lnTo>
                    <a:lnTo>
                      <a:pt x="15" y="46"/>
                    </a:lnTo>
                    <a:lnTo>
                      <a:pt x="21" y="51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50" y="46"/>
                    </a:lnTo>
                    <a:lnTo>
                      <a:pt x="54" y="41"/>
                    </a:lnTo>
                    <a:lnTo>
                      <a:pt x="56" y="34"/>
                    </a:lnTo>
                    <a:lnTo>
                      <a:pt x="54" y="27"/>
                    </a:lnTo>
                    <a:lnTo>
                      <a:pt x="50" y="21"/>
                    </a:lnTo>
                    <a:lnTo>
                      <a:pt x="47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50" y="6"/>
                    </a:lnTo>
                    <a:lnTo>
                      <a:pt x="63" y="16"/>
                    </a:lnTo>
                    <a:lnTo>
                      <a:pt x="66" y="34"/>
                    </a:lnTo>
                    <a:lnTo>
                      <a:pt x="61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56"/>
              <p:cNvSpPr>
                <a:spLocks/>
              </p:cNvSpPr>
              <p:nvPr/>
            </p:nvSpPr>
            <p:spPr bwMode="auto">
              <a:xfrm>
                <a:off x="4262" y="2861"/>
                <a:ext cx="27" cy="27"/>
              </a:xfrm>
              <a:custGeom>
                <a:avLst/>
                <a:gdLst>
                  <a:gd name="T0" fmla="*/ 27 w 55"/>
                  <a:gd name="T1" fmla="*/ 0 h 54"/>
                  <a:gd name="T2" fmla="*/ 35 w 55"/>
                  <a:gd name="T3" fmla="*/ 2 h 54"/>
                  <a:gd name="T4" fmla="*/ 41 w 55"/>
                  <a:gd name="T5" fmla="*/ 4 h 54"/>
                  <a:gd name="T6" fmla="*/ 46 w 55"/>
                  <a:gd name="T7" fmla="*/ 9 h 54"/>
                  <a:gd name="T8" fmla="*/ 51 w 55"/>
                  <a:gd name="T9" fmla="*/ 14 h 54"/>
                  <a:gd name="T10" fmla="*/ 53 w 55"/>
                  <a:gd name="T11" fmla="*/ 21 h 54"/>
                  <a:gd name="T12" fmla="*/ 55 w 55"/>
                  <a:gd name="T13" fmla="*/ 28 h 54"/>
                  <a:gd name="T14" fmla="*/ 53 w 55"/>
                  <a:gd name="T15" fmla="*/ 35 h 54"/>
                  <a:gd name="T16" fmla="*/ 51 w 55"/>
                  <a:gd name="T17" fmla="*/ 42 h 54"/>
                  <a:gd name="T18" fmla="*/ 46 w 55"/>
                  <a:gd name="T19" fmla="*/ 47 h 54"/>
                  <a:gd name="T20" fmla="*/ 41 w 55"/>
                  <a:gd name="T21" fmla="*/ 51 h 54"/>
                  <a:gd name="T22" fmla="*/ 34 w 55"/>
                  <a:gd name="T23" fmla="*/ 54 h 54"/>
                  <a:gd name="T24" fmla="*/ 27 w 55"/>
                  <a:gd name="T25" fmla="*/ 54 h 54"/>
                  <a:gd name="T26" fmla="*/ 20 w 55"/>
                  <a:gd name="T27" fmla="*/ 53 h 54"/>
                  <a:gd name="T28" fmla="*/ 14 w 55"/>
                  <a:gd name="T29" fmla="*/ 51 h 54"/>
                  <a:gd name="T30" fmla="*/ 7 w 55"/>
                  <a:gd name="T31" fmla="*/ 47 h 54"/>
                  <a:gd name="T32" fmla="*/ 4 w 55"/>
                  <a:gd name="T33" fmla="*/ 41 h 54"/>
                  <a:gd name="T34" fmla="*/ 2 w 55"/>
                  <a:gd name="T35" fmla="*/ 35 h 54"/>
                  <a:gd name="T36" fmla="*/ 0 w 55"/>
                  <a:gd name="T37" fmla="*/ 28 h 54"/>
                  <a:gd name="T38" fmla="*/ 2 w 55"/>
                  <a:gd name="T39" fmla="*/ 21 h 54"/>
                  <a:gd name="T40" fmla="*/ 4 w 55"/>
                  <a:gd name="T41" fmla="*/ 14 h 54"/>
                  <a:gd name="T42" fmla="*/ 9 w 55"/>
                  <a:gd name="T43" fmla="*/ 9 h 54"/>
                  <a:gd name="T44" fmla="*/ 14 w 55"/>
                  <a:gd name="T45" fmla="*/ 4 h 54"/>
                  <a:gd name="T46" fmla="*/ 20 w 55"/>
                  <a:gd name="T47" fmla="*/ 2 h 54"/>
                  <a:gd name="T48" fmla="*/ 27 w 55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35" y="2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3" y="21"/>
                    </a:lnTo>
                    <a:lnTo>
                      <a:pt x="55" y="28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46" y="47"/>
                    </a:lnTo>
                    <a:lnTo>
                      <a:pt x="41" y="51"/>
                    </a:lnTo>
                    <a:lnTo>
                      <a:pt x="34" y="54"/>
                    </a:lnTo>
                    <a:lnTo>
                      <a:pt x="27" y="54"/>
                    </a:lnTo>
                    <a:lnTo>
                      <a:pt x="20" y="53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57"/>
              <p:cNvSpPr>
                <a:spLocks noEditPoints="1"/>
              </p:cNvSpPr>
              <p:nvPr/>
            </p:nvSpPr>
            <p:spPr bwMode="auto">
              <a:xfrm>
                <a:off x="4257" y="2856"/>
                <a:ext cx="37" cy="38"/>
              </a:xfrm>
              <a:custGeom>
                <a:avLst/>
                <a:gdLst>
                  <a:gd name="T0" fmla="*/ 37 w 75"/>
                  <a:gd name="T1" fmla="*/ 10 h 77"/>
                  <a:gd name="T2" fmla="*/ 30 w 75"/>
                  <a:gd name="T3" fmla="*/ 12 h 77"/>
                  <a:gd name="T4" fmla="*/ 24 w 75"/>
                  <a:gd name="T5" fmla="*/ 14 h 77"/>
                  <a:gd name="T6" fmla="*/ 19 w 75"/>
                  <a:gd name="T7" fmla="*/ 19 h 77"/>
                  <a:gd name="T8" fmla="*/ 14 w 75"/>
                  <a:gd name="T9" fmla="*/ 24 h 77"/>
                  <a:gd name="T10" fmla="*/ 12 w 75"/>
                  <a:gd name="T11" fmla="*/ 31 h 77"/>
                  <a:gd name="T12" fmla="*/ 10 w 75"/>
                  <a:gd name="T13" fmla="*/ 38 h 77"/>
                  <a:gd name="T14" fmla="*/ 12 w 75"/>
                  <a:gd name="T15" fmla="*/ 45 h 77"/>
                  <a:gd name="T16" fmla="*/ 14 w 75"/>
                  <a:gd name="T17" fmla="*/ 51 h 77"/>
                  <a:gd name="T18" fmla="*/ 17 w 75"/>
                  <a:gd name="T19" fmla="*/ 57 h 77"/>
                  <a:gd name="T20" fmla="*/ 24 w 75"/>
                  <a:gd name="T21" fmla="*/ 61 h 77"/>
                  <a:gd name="T22" fmla="*/ 30 w 75"/>
                  <a:gd name="T23" fmla="*/ 63 h 77"/>
                  <a:gd name="T24" fmla="*/ 37 w 75"/>
                  <a:gd name="T25" fmla="*/ 64 h 77"/>
                  <a:gd name="T26" fmla="*/ 44 w 75"/>
                  <a:gd name="T27" fmla="*/ 64 h 77"/>
                  <a:gd name="T28" fmla="*/ 51 w 75"/>
                  <a:gd name="T29" fmla="*/ 61 h 77"/>
                  <a:gd name="T30" fmla="*/ 56 w 75"/>
                  <a:gd name="T31" fmla="*/ 57 h 77"/>
                  <a:gd name="T32" fmla="*/ 61 w 75"/>
                  <a:gd name="T33" fmla="*/ 52 h 77"/>
                  <a:gd name="T34" fmla="*/ 63 w 75"/>
                  <a:gd name="T35" fmla="*/ 45 h 77"/>
                  <a:gd name="T36" fmla="*/ 65 w 75"/>
                  <a:gd name="T37" fmla="*/ 38 h 77"/>
                  <a:gd name="T38" fmla="*/ 63 w 75"/>
                  <a:gd name="T39" fmla="*/ 31 h 77"/>
                  <a:gd name="T40" fmla="*/ 61 w 75"/>
                  <a:gd name="T41" fmla="*/ 24 h 77"/>
                  <a:gd name="T42" fmla="*/ 56 w 75"/>
                  <a:gd name="T43" fmla="*/ 19 h 77"/>
                  <a:gd name="T44" fmla="*/ 51 w 75"/>
                  <a:gd name="T45" fmla="*/ 14 h 77"/>
                  <a:gd name="T46" fmla="*/ 45 w 75"/>
                  <a:gd name="T47" fmla="*/ 12 h 77"/>
                  <a:gd name="T48" fmla="*/ 37 w 75"/>
                  <a:gd name="T49" fmla="*/ 10 h 77"/>
                  <a:gd name="T50" fmla="*/ 37 w 75"/>
                  <a:gd name="T51" fmla="*/ 0 h 77"/>
                  <a:gd name="T52" fmla="*/ 52 w 75"/>
                  <a:gd name="T53" fmla="*/ 3 h 77"/>
                  <a:gd name="T54" fmla="*/ 65 w 75"/>
                  <a:gd name="T55" fmla="*/ 10 h 77"/>
                  <a:gd name="T56" fmla="*/ 73 w 75"/>
                  <a:gd name="T57" fmla="*/ 23 h 77"/>
                  <a:gd name="T58" fmla="*/ 75 w 75"/>
                  <a:gd name="T59" fmla="*/ 38 h 77"/>
                  <a:gd name="T60" fmla="*/ 71 w 75"/>
                  <a:gd name="T61" fmla="*/ 52 h 77"/>
                  <a:gd name="T62" fmla="*/ 65 w 75"/>
                  <a:gd name="T63" fmla="*/ 64 h 77"/>
                  <a:gd name="T64" fmla="*/ 52 w 75"/>
                  <a:gd name="T65" fmla="*/ 73 h 77"/>
                  <a:gd name="T66" fmla="*/ 37 w 75"/>
                  <a:gd name="T67" fmla="*/ 77 h 77"/>
                  <a:gd name="T68" fmla="*/ 23 w 75"/>
                  <a:gd name="T69" fmla="*/ 73 h 77"/>
                  <a:gd name="T70" fmla="*/ 10 w 75"/>
                  <a:gd name="T71" fmla="*/ 64 h 77"/>
                  <a:gd name="T72" fmla="*/ 2 w 75"/>
                  <a:gd name="T73" fmla="*/ 52 h 77"/>
                  <a:gd name="T74" fmla="*/ 0 w 75"/>
                  <a:gd name="T75" fmla="*/ 38 h 77"/>
                  <a:gd name="T76" fmla="*/ 2 w 75"/>
                  <a:gd name="T77" fmla="*/ 23 h 77"/>
                  <a:gd name="T78" fmla="*/ 10 w 75"/>
                  <a:gd name="T79" fmla="*/ 10 h 77"/>
                  <a:gd name="T80" fmla="*/ 23 w 75"/>
                  <a:gd name="T81" fmla="*/ 3 h 77"/>
                  <a:gd name="T82" fmla="*/ 37 w 75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77">
                    <a:moveTo>
                      <a:pt x="37" y="10"/>
                    </a:moveTo>
                    <a:lnTo>
                      <a:pt x="30" y="12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0" y="38"/>
                    </a:lnTo>
                    <a:lnTo>
                      <a:pt x="12" y="45"/>
                    </a:lnTo>
                    <a:lnTo>
                      <a:pt x="14" y="51"/>
                    </a:lnTo>
                    <a:lnTo>
                      <a:pt x="17" y="57"/>
                    </a:lnTo>
                    <a:lnTo>
                      <a:pt x="24" y="61"/>
                    </a:lnTo>
                    <a:lnTo>
                      <a:pt x="30" y="63"/>
                    </a:lnTo>
                    <a:lnTo>
                      <a:pt x="37" y="64"/>
                    </a:lnTo>
                    <a:lnTo>
                      <a:pt x="44" y="64"/>
                    </a:lnTo>
                    <a:lnTo>
                      <a:pt x="51" y="61"/>
                    </a:lnTo>
                    <a:lnTo>
                      <a:pt x="56" y="57"/>
                    </a:lnTo>
                    <a:lnTo>
                      <a:pt x="61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1" y="24"/>
                    </a:lnTo>
                    <a:lnTo>
                      <a:pt x="56" y="19"/>
                    </a:lnTo>
                    <a:lnTo>
                      <a:pt x="51" y="14"/>
                    </a:lnTo>
                    <a:lnTo>
                      <a:pt x="45" y="12"/>
                    </a:lnTo>
                    <a:lnTo>
                      <a:pt x="37" y="10"/>
                    </a:lnTo>
                    <a:close/>
                    <a:moveTo>
                      <a:pt x="37" y="0"/>
                    </a:moveTo>
                    <a:lnTo>
                      <a:pt x="52" y="3"/>
                    </a:lnTo>
                    <a:lnTo>
                      <a:pt x="65" y="10"/>
                    </a:lnTo>
                    <a:lnTo>
                      <a:pt x="73" y="23"/>
                    </a:lnTo>
                    <a:lnTo>
                      <a:pt x="75" y="38"/>
                    </a:lnTo>
                    <a:lnTo>
                      <a:pt x="71" y="52"/>
                    </a:lnTo>
                    <a:lnTo>
                      <a:pt x="65" y="64"/>
                    </a:lnTo>
                    <a:lnTo>
                      <a:pt x="52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0" y="64"/>
                    </a:lnTo>
                    <a:lnTo>
                      <a:pt x="2" y="52"/>
                    </a:lnTo>
                    <a:lnTo>
                      <a:pt x="0" y="38"/>
                    </a:lnTo>
                    <a:lnTo>
                      <a:pt x="2" y="23"/>
                    </a:lnTo>
                    <a:lnTo>
                      <a:pt x="10" y="10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39489" y="50804"/>
            <a:ext cx="3657917" cy="561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400" b="1" dirty="0">
                <a:solidFill>
                  <a:srgbClr val="0070C0"/>
                </a:solidFill>
              </a:rPr>
              <a:t>Нагрузка на учителя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0361" y="1086532"/>
            <a:ext cx="513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 г.  		</a:t>
            </a:r>
            <a:r>
              <a:rPr lang="ru-RU" sz="1600" b="1" dirty="0">
                <a:solidFill>
                  <a:schemeClr val="accent5"/>
                </a:solidFill>
              </a:rPr>
              <a:t>1,3 - </a:t>
            </a:r>
            <a:r>
              <a:rPr lang="ru-RU" sz="1600" b="1" dirty="0" smtClean="0">
                <a:solidFill>
                  <a:schemeClr val="accent5"/>
                </a:solidFill>
              </a:rPr>
              <a:t>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 урока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неделю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 г.  		</a:t>
            </a:r>
            <a:r>
              <a:rPr lang="ru-RU" sz="1600" b="1" dirty="0">
                <a:solidFill>
                  <a:schemeClr val="accent5"/>
                </a:solidFill>
              </a:rPr>
              <a:t>1,38 -</a:t>
            </a:r>
            <a:r>
              <a:rPr lang="ru-RU" sz="1600" dirty="0">
                <a:solidFill>
                  <a:schemeClr val="accent5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 уроков в неделю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5045" y="5965846"/>
            <a:ext cx="2566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Численность обучающихся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выросла на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0,9 млн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чел. 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14694" y="3152561"/>
            <a:ext cx="54926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Перегружены учителя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математики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уроков 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неделю                     33 урока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русского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языка и литературы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 уроков      33 урока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физической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культуры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урока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32 урока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3194" y="234779"/>
            <a:ext cx="2015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Заработная плата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6106047" y="361833"/>
            <a:ext cx="29566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Единые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трехсторонней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комиссии,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рекомендации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Министерства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формированию системы оплаты труда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        </a:t>
            </a:r>
            <a:endParaRPr lang="ru-RU" sz="2400" dirty="0">
              <a:solidFill>
                <a:srgbClr val="00B050"/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lain" startAt="70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lain" startAt="70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lain" startAt="70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3867302" y="4723363"/>
            <a:ext cx="45719" cy="420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Прямоугольник 314"/>
          <p:cNvSpPr/>
          <p:nvPr/>
        </p:nvSpPr>
        <p:spPr>
          <a:xfrm>
            <a:off x="-4762" y="4723364"/>
            <a:ext cx="3848257" cy="4200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316" name="Прямоугольник 315"/>
          <p:cNvSpPr/>
          <p:nvPr/>
        </p:nvSpPr>
        <p:spPr>
          <a:xfrm>
            <a:off x="3916064" y="4737012"/>
            <a:ext cx="1993585" cy="4077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Прямоугольник 316"/>
          <p:cNvSpPr/>
          <p:nvPr/>
        </p:nvSpPr>
        <p:spPr>
          <a:xfrm>
            <a:off x="57024" y="4723364"/>
            <a:ext cx="374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pc="-1" dirty="0">
                <a:solidFill>
                  <a:schemeClr val="bg1"/>
                </a:solidFill>
                <a:latin typeface="+mn-lt"/>
                <a:cs typeface="+mn-cs"/>
              </a:rPr>
              <a:t>Программа «Земский учитель</a:t>
            </a:r>
            <a:r>
              <a:rPr lang="ru-RU" sz="1800" b="1" spc="-1" dirty="0" smtClean="0">
                <a:solidFill>
                  <a:schemeClr val="bg1"/>
                </a:solidFill>
                <a:latin typeface="+mn-lt"/>
                <a:cs typeface="+mn-cs"/>
              </a:rPr>
              <a:t>» </a:t>
            </a:r>
            <a:endParaRPr lang="ru-RU" spc="-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19" name="Freeform 7"/>
          <p:cNvSpPr>
            <a:spLocks noEditPoints="1"/>
          </p:cNvSpPr>
          <p:nvPr/>
        </p:nvSpPr>
        <p:spPr bwMode="auto">
          <a:xfrm>
            <a:off x="4067929" y="4785561"/>
            <a:ext cx="227359" cy="246182"/>
          </a:xfrm>
          <a:custGeom>
            <a:avLst/>
            <a:gdLst>
              <a:gd name="T0" fmla="*/ 1561 w 3468"/>
              <a:gd name="T1" fmla="*/ 2428 h 3468"/>
              <a:gd name="T2" fmla="*/ 1561 w 3468"/>
              <a:gd name="T3" fmla="*/ 1942 h 3468"/>
              <a:gd name="T4" fmla="*/ 1831 w 3468"/>
              <a:gd name="T5" fmla="*/ 3 h 3468"/>
              <a:gd name="T6" fmla="*/ 2117 w 3468"/>
              <a:gd name="T7" fmla="*/ 44 h 3468"/>
              <a:gd name="T8" fmla="*/ 2393 w 3468"/>
              <a:gd name="T9" fmla="*/ 121 h 3468"/>
              <a:gd name="T10" fmla="*/ 1968 w 3468"/>
              <a:gd name="T11" fmla="*/ 366 h 3468"/>
              <a:gd name="T12" fmla="*/ 1734 w 3468"/>
              <a:gd name="T13" fmla="*/ 347 h 3468"/>
              <a:gd name="T14" fmla="*/ 1456 w 3468"/>
              <a:gd name="T15" fmla="*/ 375 h 3468"/>
              <a:gd name="T16" fmla="*/ 1196 w 3468"/>
              <a:gd name="T17" fmla="*/ 457 h 3468"/>
              <a:gd name="T18" fmla="*/ 959 w 3468"/>
              <a:gd name="T19" fmla="*/ 585 h 3468"/>
              <a:gd name="T20" fmla="*/ 755 w 3468"/>
              <a:gd name="T21" fmla="*/ 755 h 3468"/>
              <a:gd name="T22" fmla="*/ 585 w 3468"/>
              <a:gd name="T23" fmla="*/ 959 h 3468"/>
              <a:gd name="T24" fmla="*/ 457 w 3468"/>
              <a:gd name="T25" fmla="*/ 1196 h 3468"/>
              <a:gd name="T26" fmla="*/ 375 w 3468"/>
              <a:gd name="T27" fmla="*/ 1456 h 3468"/>
              <a:gd name="T28" fmla="*/ 347 w 3468"/>
              <a:gd name="T29" fmla="*/ 1734 h 3468"/>
              <a:gd name="T30" fmla="*/ 375 w 3468"/>
              <a:gd name="T31" fmla="*/ 2012 h 3468"/>
              <a:gd name="T32" fmla="*/ 457 w 3468"/>
              <a:gd name="T33" fmla="*/ 2272 h 3468"/>
              <a:gd name="T34" fmla="*/ 585 w 3468"/>
              <a:gd name="T35" fmla="*/ 2509 h 3468"/>
              <a:gd name="T36" fmla="*/ 755 w 3468"/>
              <a:gd name="T37" fmla="*/ 2713 h 3468"/>
              <a:gd name="T38" fmla="*/ 959 w 3468"/>
              <a:gd name="T39" fmla="*/ 2883 h 3468"/>
              <a:gd name="T40" fmla="*/ 1196 w 3468"/>
              <a:gd name="T41" fmla="*/ 3011 h 3468"/>
              <a:gd name="T42" fmla="*/ 1456 w 3468"/>
              <a:gd name="T43" fmla="*/ 3093 h 3468"/>
              <a:gd name="T44" fmla="*/ 1734 w 3468"/>
              <a:gd name="T45" fmla="*/ 3121 h 3468"/>
              <a:gd name="T46" fmla="*/ 2012 w 3468"/>
              <a:gd name="T47" fmla="*/ 3093 h 3468"/>
              <a:gd name="T48" fmla="*/ 2272 w 3468"/>
              <a:gd name="T49" fmla="*/ 3011 h 3468"/>
              <a:gd name="T50" fmla="*/ 2509 w 3468"/>
              <a:gd name="T51" fmla="*/ 2883 h 3468"/>
              <a:gd name="T52" fmla="*/ 2713 w 3468"/>
              <a:gd name="T53" fmla="*/ 2713 h 3468"/>
              <a:gd name="T54" fmla="*/ 2883 w 3468"/>
              <a:gd name="T55" fmla="*/ 2509 h 3468"/>
              <a:gd name="T56" fmla="*/ 3011 w 3468"/>
              <a:gd name="T57" fmla="*/ 2272 h 3468"/>
              <a:gd name="T58" fmla="*/ 3093 w 3468"/>
              <a:gd name="T59" fmla="*/ 2012 h 3468"/>
              <a:gd name="T60" fmla="*/ 3121 w 3468"/>
              <a:gd name="T61" fmla="*/ 1734 h 3468"/>
              <a:gd name="T62" fmla="*/ 3455 w 3468"/>
              <a:gd name="T63" fmla="*/ 1943 h 3468"/>
              <a:gd name="T64" fmla="*/ 3391 w 3468"/>
              <a:gd name="T65" fmla="*/ 2242 h 3468"/>
              <a:gd name="T66" fmla="*/ 3278 w 3468"/>
              <a:gd name="T67" fmla="*/ 2520 h 3468"/>
              <a:gd name="T68" fmla="*/ 3120 w 3468"/>
              <a:gd name="T69" fmla="*/ 2772 h 3468"/>
              <a:gd name="T70" fmla="*/ 2923 w 3468"/>
              <a:gd name="T71" fmla="*/ 2993 h 3468"/>
              <a:gd name="T72" fmla="*/ 2691 w 3468"/>
              <a:gd name="T73" fmla="*/ 3178 h 3468"/>
              <a:gd name="T74" fmla="*/ 2430 w 3468"/>
              <a:gd name="T75" fmla="*/ 3321 h 3468"/>
              <a:gd name="T76" fmla="*/ 2144 w 3468"/>
              <a:gd name="T77" fmla="*/ 3419 h 3468"/>
              <a:gd name="T78" fmla="*/ 1839 w 3468"/>
              <a:gd name="T79" fmla="*/ 3465 h 3468"/>
              <a:gd name="T80" fmla="*/ 1525 w 3468"/>
              <a:gd name="T81" fmla="*/ 3455 h 3468"/>
              <a:gd name="T82" fmla="*/ 1226 w 3468"/>
              <a:gd name="T83" fmla="*/ 3391 h 3468"/>
              <a:gd name="T84" fmla="*/ 948 w 3468"/>
              <a:gd name="T85" fmla="*/ 3278 h 3468"/>
              <a:gd name="T86" fmla="*/ 696 w 3468"/>
              <a:gd name="T87" fmla="*/ 3120 h 3468"/>
              <a:gd name="T88" fmla="*/ 475 w 3468"/>
              <a:gd name="T89" fmla="*/ 2923 h 3468"/>
              <a:gd name="T90" fmla="*/ 290 w 3468"/>
              <a:gd name="T91" fmla="*/ 2691 h 3468"/>
              <a:gd name="T92" fmla="*/ 147 w 3468"/>
              <a:gd name="T93" fmla="*/ 2430 h 3468"/>
              <a:gd name="T94" fmla="*/ 49 w 3468"/>
              <a:gd name="T95" fmla="*/ 2144 h 3468"/>
              <a:gd name="T96" fmla="*/ 3 w 3468"/>
              <a:gd name="T97" fmla="*/ 1839 h 3468"/>
              <a:gd name="T98" fmla="*/ 13 w 3468"/>
              <a:gd name="T99" fmla="*/ 1525 h 3468"/>
              <a:gd name="T100" fmla="*/ 77 w 3468"/>
              <a:gd name="T101" fmla="*/ 1226 h 3468"/>
              <a:gd name="T102" fmla="*/ 190 w 3468"/>
              <a:gd name="T103" fmla="*/ 948 h 3468"/>
              <a:gd name="T104" fmla="*/ 348 w 3468"/>
              <a:gd name="T105" fmla="*/ 696 h 3468"/>
              <a:gd name="T106" fmla="*/ 545 w 3468"/>
              <a:gd name="T107" fmla="*/ 475 h 3468"/>
              <a:gd name="T108" fmla="*/ 777 w 3468"/>
              <a:gd name="T109" fmla="*/ 290 h 3468"/>
              <a:gd name="T110" fmla="*/ 1038 w 3468"/>
              <a:gd name="T111" fmla="*/ 147 h 3468"/>
              <a:gd name="T112" fmla="*/ 1324 w 3468"/>
              <a:gd name="T113" fmla="*/ 49 h 3468"/>
              <a:gd name="T114" fmla="*/ 1629 w 3468"/>
              <a:gd name="T115" fmla="*/ 3 h 3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68" h="3468">
                <a:moveTo>
                  <a:pt x="3052" y="451"/>
                </a:moveTo>
                <a:lnTo>
                  <a:pt x="3295" y="694"/>
                </a:lnTo>
                <a:lnTo>
                  <a:pt x="1561" y="2428"/>
                </a:lnTo>
                <a:lnTo>
                  <a:pt x="781" y="1648"/>
                </a:lnTo>
                <a:lnTo>
                  <a:pt x="1023" y="1404"/>
                </a:lnTo>
                <a:lnTo>
                  <a:pt x="1561" y="1942"/>
                </a:lnTo>
                <a:lnTo>
                  <a:pt x="3052" y="451"/>
                </a:lnTo>
                <a:close/>
                <a:moveTo>
                  <a:pt x="1734" y="0"/>
                </a:moveTo>
                <a:lnTo>
                  <a:pt x="1831" y="3"/>
                </a:lnTo>
                <a:lnTo>
                  <a:pt x="1926" y="12"/>
                </a:lnTo>
                <a:lnTo>
                  <a:pt x="2022" y="26"/>
                </a:lnTo>
                <a:lnTo>
                  <a:pt x="2117" y="44"/>
                </a:lnTo>
                <a:lnTo>
                  <a:pt x="2210" y="66"/>
                </a:lnTo>
                <a:lnTo>
                  <a:pt x="2303" y="92"/>
                </a:lnTo>
                <a:lnTo>
                  <a:pt x="2393" y="121"/>
                </a:lnTo>
                <a:lnTo>
                  <a:pt x="2115" y="398"/>
                </a:lnTo>
                <a:lnTo>
                  <a:pt x="2043" y="380"/>
                </a:lnTo>
                <a:lnTo>
                  <a:pt x="1968" y="366"/>
                </a:lnTo>
                <a:lnTo>
                  <a:pt x="1894" y="355"/>
                </a:lnTo>
                <a:lnTo>
                  <a:pt x="1815" y="349"/>
                </a:lnTo>
                <a:lnTo>
                  <a:pt x="1734" y="347"/>
                </a:lnTo>
                <a:lnTo>
                  <a:pt x="1639" y="350"/>
                </a:lnTo>
                <a:lnTo>
                  <a:pt x="1547" y="360"/>
                </a:lnTo>
                <a:lnTo>
                  <a:pt x="1456" y="375"/>
                </a:lnTo>
                <a:lnTo>
                  <a:pt x="1366" y="397"/>
                </a:lnTo>
                <a:lnTo>
                  <a:pt x="1280" y="425"/>
                </a:lnTo>
                <a:lnTo>
                  <a:pt x="1196" y="457"/>
                </a:lnTo>
                <a:lnTo>
                  <a:pt x="1114" y="494"/>
                </a:lnTo>
                <a:lnTo>
                  <a:pt x="1035" y="537"/>
                </a:lnTo>
                <a:lnTo>
                  <a:pt x="959" y="585"/>
                </a:lnTo>
                <a:lnTo>
                  <a:pt x="888" y="637"/>
                </a:lnTo>
                <a:lnTo>
                  <a:pt x="820" y="694"/>
                </a:lnTo>
                <a:lnTo>
                  <a:pt x="755" y="755"/>
                </a:lnTo>
                <a:lnTo>
                  <a:pt x="694" y="820"/>
                </a:lnTo>
                <a:lnTo>
                  <a:pt x="637" y="888"/>
                </a:lnTo>
                <a:lnTo>
                  <a:pt x="585" y="959"/>
                </a:lnTo>
                <a:lnTo>
                  <a:pt x="537" y="1035"/>
                </a:lnTo>
                <a:lnTo>
                  <a:pt x="494" y="1114"/>
                </a:lnTo>
                <a:lnTo>
                  <a:pt x="457" y="1196"/>
                </a:lnTo>
                <a:lnTo>
                  <a:pt x="425" y="1280"/>
                </a:lnTo>
                <a:lnTo>
                  <a:pt x="397" y="1366"/>
                </a:lnTo>
                <a:lnTo>
                  <a:pt x="375" y="1456"/>
                </a:lnTo>
                <a:lnTo>
                  <a:pt x="360" y="1547"/>
                </a:lnTo>
                <a:lnTo>
                  <a:pt x="350" y="1639"/>
                </a:lnTo>
                <a:lnTo>
                  <a:pt x="347" y="1734"/>
                </a:lnTo>
                <a:lnTo>
                  <a:pt x="350" y="1829"/>
                </a:lnTo>
                <a:lnTo>
                  <a:pt x="360" y="1921"/>
                </a:lnTo>
                <a:lnTo>
                  <a:pt x="375" y="2012"/>
                </a:lnTo>
                <a:lnTo>
                  <a:pt x="397" y="2102"/>
                </a:lnTo>
                <a:lnTo>
                  <a:pt x="425" y="2188"/>
                </a:lnTo>
                <a:lnTo>
                  <a:pt x="457" y="2272"/>
                </a:lnTo>
                <a:lnTo>
                  <a:pt x="494" y="2354"/>
                </a:lnTo>
                <a:lnTo>
                  <a:pt x="537" y="2433"/>
                </a:lnTo>
                <a:lnTo>
                  <a:pt x="585" y="2509"/>
                </a:lnTo>
                <a:lnTo>
                  <a:pt x="637" y="2580"/>
                </a:lnTo>
                <a:lnTo>
                  <a:pt x="694" y="2648"/>
                </a:lnTo>
                <a:lnTo>
                  <a:pt x="755" y="2713"/>
                </a:lnTo>
                <a:lnTo>
                  <a:pt x="820" y="2774"/>
                </a:lnTo>
                <a:lnTo>
                  <a:pt x="888" y="2831"/>
                </a:lnTo>
                <a:lnTo>
                  <a:pt x="959" y="2883"/>
                </a:lnTo>
                <a:lnTo>
                  <a:pt x="1035" y="2931"/>
                </a:lnTo>
                <a:lnTo>
                  <a:pt x="1114" y="2974"/>
                </a:lnTo>
                <a:lnTo>
                  <a:pt x="1196" y="3011"/>
                </a:lnTo>
                <a:lnTo>
                  <a:pt x="1280" y="3043"/>
                </a:lnTo>
                <a:lnTo>
                  <a:pt x="1366" y="3071"/>
                </a:lnTo>
                <a:lnTo>
                  <a:pt x="1456" y="3093"/>
                </a:lnTo>
                <a:lnTo>
                  <a:pt x="1547" y="3108"/>
                </a:lnTo>
                <a:lnTo>
                  <a:pt x="1639" y="3118"/>
                </a:lnTo>
                <a:lnTo>
                  <a:pt x="1734" y="3121"/>
                </a:lnTo>
                <a:lnTo>
                  <a:pt x="1829" y="3118"/>
                </a:lnTo>
                <a:lnTo>
                  <a:pt x="1921" y="3108"/>
                </a:lnTo>
                <a:lnTo>
                  <a:pt x="2012" y="3093"/>
                </a:lnTo>
                <a:lnTo>
                  <a:pt x="2102" y="3071"/>
                </a:lnTo>
                <a:lnTo>
                  <a:pt x="2188" y="3043"/>
                </a:lnTo>
                <a:lnTo>
                  <a:pt x="2272" y="3011"/>
                </a:lnTo>
                <a:lnTo>
                  <a:pt x="2354" y="2974"/>
                </a:lnTo>
                <a:lnTo>
                  <a:pt x="2433" y="2931"/>
                </a:lnTo>
                <a:lnTo>
                  <a:pt x="2509" y="2883"/>
                </a:lnTo>
                <a:lnTo>
                  <a:pt x="2580" y="2831"/>
                </a:lnTo>
                <a:lnTo>
                  <a:pt x="2648" y="2774"/>
                </a:lnTo>
                <a:lnTo>
                  <a:pt x="2713" y="2713"/>
                </a:lnTo>
                <a:lnTo>
                  <a:pt x="2774" y="2648"/>
                </a:lnTo>
                <a:lnTo>
                  <a:pt x="2831" y="2580"/>
                </a:lnTo>
                <a:lnTo>
                  <a:pt x="2883" y="2509"/>
                </a:lnTo>
                <a:lnTo>
                  <a:pt x="2931" y="2433"/>
                </a:lnTo>
                <a:lnTo>
                  <a:pt x="2974" y="2354"/>
                </a:lnTo>
                <a:lnTo>
                  <a:pt x="3011" y="2272"/>
                </a:lnTo>
                <a:lnTo>
                  <a:pt x="3043" y="2188"/>
                </a:lnTo>
                <a:lnTo>
                  <a:pt x="3071" y="2102"/>
                </a:lnTo>
                <a:lnTo>
                  <a:pt x="3093" y="2012"/>
                </a:lnTo>
                <a:lnTo>
                  <a:pt x="3108" y="1921"/>
                </a:lnTo>
                <a:lnTo>
                  <a:pt x="3118" y="1829"/>
                </a:lnTo>
                <a:lnTo>
                  <a:pt x="3121" y="1734"/>
                </a:lnTo>
                <a:lnTo>
                  <a:pt x="3468" y="1734"/>
                </a:lnTo>
                <a:lnTo>
                  <a:pt x="3465" y="1839"/>
                </a:lnTo>
                <a:lnTo>
                  <a:pt x="3455" y="1943"/>
                </a:lnTo>
                <a:lnTo>
                  <a:pt x="3440" y="2044"/>
                </a:lnTo>
                <a:lnTo>
                  <a:pt x="3419" y="2144"/>
                </a:lnTo>
                <a:lnTo>
                  <a:pt x="3391" y="2242"/>
                </a:lnTo>
                <a:lnTo>
                  <a:pt x="3359" y="2337"/>
                </a:lnTo>
                <a:lnTo>
                  <a:pt x="3321" y="2430"/>
                </a:lnTo>
                <a:lnTo>
                  <a:pt x="3278" y="2520"/>
                </a:lnTo>
                <a:lnTo>
                  <a:pt x="3230" y="2607"/>
                </a:lnTo>
                <a:lnTo>
                  <a:pt x="3178" y="2691"/>
                </a:lnTo>
                <a:lnTo>
                  <a:pt x="3120" y="2772"/>
                </a:lnTo>
                <a:lnTo>
                  <a:pt x="3059" y="2849"/>
                </a:lnTo>
                <a:lnTo>
                  <a:pt x="2993" y="2923"/>
                </a:lnTo>
                <a:lnTo>
                  <a:pt x="2923" y="2993"/>
                </a:lnTo>
                <a:lnTo>
                  <a:pt x="2849" y="3059"/>
                </a:lnTo>
                <a:lnTo>
                  <a:pt x="2772" y="3120"/>
                </a:lnTo>
                <a:lnTo>
                  <a:pt x="2691" y="3178"/>
                </a:lnTo>
                <a:lnTo>
                  <a:pt x="2607" y="3230"/>
                </a:lnTo>
                <a:lnTo>
                  <a:pt x="2520" y="3278"/>
                </a:lnTo>
                <a:lnTo>
                  <a:pt x="2430" y="3321"/>
                </a:lnTo>
                <a:lnTo>
                  <a:pt x="2337" y="3359"/>
                </a:lnTo>
                <a:lnTo>
                  <a:pt x="2242" y="3391"/>
                </a:lnTo>
                <a:lnTo>
                  <a:pt x="2144" y="3419"/>
                </a:lnTo>
                <a:lnTo>
                  <a:pt x="2044" y="3440"/>
                </a:lnTo>
                <a:lnTo>
                  <a:pt x="1943" y="3455"/>
                </a:lnTo>
                <a:lnTo>
                  <a:pt x="1839" y="3465"/>
                </a:lnTo>
                <a:lnTo>
                  <a:pt x="1734" y="3468"/>
                </a:lnTo>
                <a:lnTo>
                  <a:pt x="1629" y="3465"/>
                </a:lnTo>
                <a:lnTo>
                  <a:pt x="1525" y="3455"/>
                </a:lnTo>
                <a:lnTo>
                  <a:pt x="1424" y="3440"/>
                </a:lnTo>
                <a:lnTo>
                  <a:pt x="1324" y="3419"/>
                </a:lnTo>
                <a:lnTo>
                  <a:pt x="1226" y="3391"/>
                </a:lnTo>
                <a:lnTo>
                  <a:pt x="1131" y="3359"/>
                </a:lnTo>
                <a:lnTo>
                  <a:pt x="1038" y="3321"/>
                </a:lnTo>
                <a:lnTo>
                  <a:pt x="948" y="3278"/>
                </a:lnTo>
                <a:lnTo>
                  <a:pt x="861" y="3230"/>
                </a:lnTo>
                <a:lnTo>
                  <a:pt x="777" y="3178"/>
                </a:lnTo>
                <a:lnTo>
                  <a:pt x="696" y="3120"/>
                </a:lnTo>
                <a:lnTo>
                  <a:pt x="619" y="3059"/>
                </a:lnTo>
                <a:lnTo>
                  <a:pt x="545" y="2993"/>
                </a:lnTo>
                <a:lnTo>
                  <a:pt x="475" y="2923"/>
                </a:lnTo>
                <a:lnTo>
                  <a:pt x="409" y="2849"/>
                </a:lnTo>
                <a:lnTo>
                  <a:pt x="348" y="2772"/>
                </a:lnTo>
                <a:lnTo>
                  <a:pt x="290" y="2691"/>
                </a:lnTo>
                <a:lnTo>
                  <a:pt x="238" y="2607"/>
                </a:lnTo>
                <a:lnTo>
                  <a:pt x="190" y="2520"/>
                </a:lnTo>
                <a:lnTo>
                  <a:pt x="147" y="2430"/>
                </a:lnTo>
                <a:lnTo>
                  <a:pt x="109" y="2337"/>
                </a:lnTo>
                <a:lnTo>
                  <a:pt x="77" y="2242"/>
                </a:lnTo>
                <a:lnTo>
                  <a:pt x="49" y="2144"/>
                </a:lnTo>
                <a:lnTo>
                  <a:pt x="28" y="2044"/>
                </a:lnTo>
                <a:lnTo>
                  <a:pt x="13" y="1943"/>
                </a:lnTo>
                <a:lnTo>
                  <a:pt x="3" y="1839"/>
                </a:lnTo>
                <a:lnTo>
                  <a:pt x="0" y="1734"/>
                </a:lnTo>
                <a:lnTo>
                  <a:pt x="3" y="1629"/>
                </a:lnTo>
                <a:lnTo>
                  <a:pt x="13" y="1525"/>
                </a:lnTo>
                <a:lnTo>
                  <a:pt x="28" y="1424"/>
                </a:lnTo>
                <a:lnTo>
                  <a:pt x="49" y="1324"/>
                </a:lnTo>
                <a:lnTo>
                  <a:pt x="77" y="1226"/>
                </a:lnTo>
                <a:lnTo>
                  <a:pt x="109" y="1131"/>
                </a:lnTo>
                <a:lnTo>
                  <a:pt x="147" y="1038"/>
                </a:lnTo>
                <a:lnTo>
                  <a:pt x="190" y="948"/>
                </a:lnTo>
                <a:lnTo>
                  <a:pt x="238" y="861"/>
                </a:lnTo>
                <a:lnTo>
                  <a:pt x="290" y="777"/>
                </a:lnTo>
                <a:lnTo>
                  <a:pt x="348" y="696"/>
                </a:lnTo>
                <a:lnTo>
                  <a:pt x="409" y="619"/>
                </a:lnTo>
                <a:lnTo>
                  <a:pt x="475" y="545"/>
                </a:lnTo>
                <a:lnTo>
                  <a:pt x="545" y="475"/>
                </a:lnTo>
                <a:lnTo>
                  <a:pt x="619" y="409"/>
                </a:lnTo>
                <a:lnTo>
                  <a:pt x="696" y="348"/>
                </a:lnTo>
                <a:lnTo>
                  <a:pt x="777" y="290"/>
                </a:lnTo>
                <a:lnTo>
                  <a:pt x="861" y="238"/>
                </a:lnTo>
                <a:lnTo>
                  <a:pt x="948" y="190"/>
                </a:lnTo>
                <a:lnTo>
                  <a:pt x="1038" y="147"/>
                </a:lnTo>
                <a:lnTo>
                  <a:pt x="1131" y="109"/>
                </a:lnTo>
                <a:lnTo>
                  <a:pt x="1226" y="77"/>
                </a:lnTo>
                <a:lnTo>
                  <a:pt x="1324" y="49"/>
                </a:lnTo>
                <a:lnTo>
                  <a:pt x="1424" y="28"/>
                </a:lnTo>
                <a:lnTo>
                  <a:pt x="1525" y="13"/>
                </a:lnTo>
                <a:lnTo>
                  <a:pt x="1629" y="3"/>
                </a:lnTo>
                <a:lnTo>
                  <a:pt x="17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7705" y="4710537"/>
            <a:ext cx="1281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 </a:t>
            </a:r>
            <a:r>
              <a:rPr lang="ru-RU" sz="1600" dirty="0">
                <a:solidFill>
                  <a:schemeClr val="bg1"/>
                </a:solidFill>
              </a:rPr>
              <a:t>2020 </a:t>
            </a:r>
            <a:r>
              <a:rPr lang="ru-RU" sz="1600" dirty="0" smtClean="0">
                <a:solidFill>
                  <a:schemeClr val="bg1"/>
                </a:solidFill>
              </a:rPr>
              <a:t>года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320" name="Group 5"/>
          <p:cNvGrpSpPr>
            <a:grpSpLocks noChangeAspect="1"/>
          </p:cNvGrpSpPr>
          <p:nvPr/>
        </p:nvGrpSpPr>
        <p:grpSpPr bwMode="auto">
          <a:xfrm>
            <a:off x="436456" y="1572340"/>
            <a:ext cx="226337" cy="226338"/>
            <a:chOff x="293" y="1984"/>
            <a:chExt cx="512" cy="512"/>
          </a:xfrm>
          <a:solidFill>
            <a:schemeClr val="accent5"/>
          </a:solidFill>
        </p:grpSpPr>
        <p:sp>
          <p:nvSpPr>
            <p:cNvPr id="321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0" name="Group 5"/>
          <p:cNvGrpSpPr>
            <a:grpSpLocks noChangeAspect="1"/>
          </p:cNvGrpSpPr>
          <p:nvPr/>
        </p:nvGrpSpPr>
        <p:grpSpPr bwMode="auto">
          <a:xfrm>
            <a:off x="436456" y="1838009"/>
            <a:ext cx="226337" cy="226338"/>
            <a:chOff x="293" y="1984"/>
            <a:chExt cx="512" cy="512"/>
          </a:xfrm>
          <a:solidFill>
            <a:schemeClr val="accent5"/>
          </a:solidFill>
        </p:grpSpPr>
        <p:sp>
          <p:nvSpPr>
            <p:cNvPr id="331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1" name="Freeform 7"/>
          <p:cNvSpPr>
            <a:spLocks noEditPoints="1"/>
          </p:cNvSpPr>
          <p:nvPr/>
        </p:nvSpPr>
        <p:spPr bwMode="auto">
          <a:xfrm>
            <a:off x="2230958" y="1537011"/>
            <a:ext cx="375766" cy="529835"/>
          </a:xfrm>
          <a:custGeom>
            <a:avLst/>
            <a:gdLst>
              <a:gd name="T0" fmla="*/ 2459 w 2817"/>
              <a:gd name="T1" fmla="*/ 2847 h 3972"/>
              <a:gd name="T2" fmla="*/ 2477 w 2817"/>
              <a:gd name="T3" fmla="*/ 3067 h 3972"/>
              <a:gd name="T4" fmla="*/ 2663 w 2817"/>
              <a:gd name="T5" fmla="*/ 3123 h 3972"/>
              <a:gd name="T6" fmla="*/ 2663 w 2817"/>
              <a:gd name="T7" fmla="*/ 2764 h 3972"/>
              <a:gd name="T8" fmla="*/ 131 w 2817"/>
              <a:gd name="T9" fmla="*/ 2795 h 3972"/>
              <a:gd name="T10" fmla="*/ 193 w 2817"/>
              <a:gd name="T11" fmla="*/ 3136 h 3972"/>
              <a:gd name="T12" fmla="*/ 372 w 2817"/>
              <a:gd name="T13" fmla="*/ 3011 h 3972"/>
              <a:gd name="T14" fmla="*/ 315 w 2817"/>
              <a:gd name="T15" fmla="*/ 2796 h 3972"/>
              <a:gd name="T16" fmla="*/ 1472 w 2817"/>
              <a:gd name="T17" fmla="*/ 3809 h 3972"/>
              <a:gd name="T18" fmla="*/ 2335 w 2817"/>
              <a:gd name="T19" fmla="*/ 3080 h 3972"/>
              <a:gd name="T20" fmla="*/ 2358 w 2817"/>
              <a:gd name="T21" fmla="*/ 2766 h 3972"/>
              <a:gd name="T22" fmla="*/ 320 w 2817"/>
              <a:gd name="T23" fmla="*/ 2650 h 3972"/>
              <a:gd name="T24" fmla="*/ 508 w 2817"/>
              <a:gd name="T25" fmla="*/ 2895 h 3972"/>
              <a:gd name="T26" fmla="*/ 397 w 2817"/>
              <a:gd name="T27" fmla="*/ 3188 h 3972"/>
              <a:gd name="T28" fmla="*/ 1408 w 2817"/>
              <a:gd name="T29" fmla="*/ 2330 h 3972"/>
              <a:gd name="T30" fmla="*/ 2328 w 2817"/>
              <a:gd name="T31" fmla="*/ 2325 h 3972"/>
              <a:gd name="T32" fmla="*/ 1848 w 2817"/>
              <a:gd name="T33" fmla="*/ 2145 h 3972"/>
              <a:gd name="T34" fmla="*/ 516 w 2817"/>
              <a:gd name="T35" fmla="*/ 2294 h 3972"/>
              <a:gd name="T36" fmla="*/ 1722 w 2817"/>
              <a:gd name="T37" fmla="*/ 2123 h 3972"/>
              <a:gd name="T38" fmla="*/ 1222 w 2817"/>
              <a:gd name="T39" fmla="*/ 2019 h 3972"/>
              <a:gd name="T40" fmla="*/ 1282 w 2817"/>
              <a:gd name="T41" fmla="*/ 2035 h 3972"/>
              <a:gd name="T42" fmla="*/ 2110 w 2817"/>
              <a:gd name="T43" fmla="*/ 1307 h 3972"/>
              <a:gd name="T44" fmla="*/ 769 w 2817"/>
              <a:gd name="T45" fmla="*/ 1170 h 3972"/>
              <a:gd name="T46" fmla="*/ 716 w 2817"/>
              <a:gd name="T47" fmla="*/ 1332 h 3972"/>
              <a:gd name="T48" fmla="*/ 1264 w 2817"/>
              <a:gd name="T49" fmla="*/ 933 h 3972"/>
              <a:gd name="T50" fmla="*/ 896 w 2817"/>
              <a:gd name="T51" fmla="*/ 1407 h 3972"/>
              <a:gd name="T52" fmla="*/ 1047 w 2817"/>
              <a:gd name="T53" fmla="*/ 1770 h 3972"/>
              <a:gd name="T54" fmla="*/ 1408 w 2817"/>
              <a:gd name="T55" fmla="*/ 1919 h 3972"/>
              <a:gd name="T56" fmla="*/ 1770 w 2817"/>
              <a:gd name="T57" fmla="*/ 1770 h 3972"/>
              <a:gd name="T58" fmla="*/ 1921 w 2817"/>
              <a:gd name="T59" fmla="*/ 1407 h 3972"/>
              <a:gd name="T60" fmla="*/ 1540 w 2817"/>
              <a:gd name="T61" fmla="*/ 1014 h 3972"/>
              <a:gd name="T62" fmla="*/ 1231 w 2817"/>
              <a:gd name="T63" fmla="*/ 141 h 3972"/>
              <a:gd name="T64" fmla="*/ 855 w 2817"/>
              <a:gd name="T65" fmla="*/ 368 h 3972"/>
              <a:gd name="T66" fmla="*/ 705 w 2817"/>
              <a:gd name="T67" fmla="*/ 788 h 3972"/>
              <a:gd name="T68" fmla="*/ 941 w 2817"/>
              <a:gd name="T69" fmla="*/ 949 h 3972"/>
              <a:gd name="T70" fmla="*/ 1352 w 2817"/>
              <a:gd name="T71" fmla="*/ 670 h 3972"/>
              <a:gd name="T72" fmla="*/ 1677 w 2817"/>
              <a:gd name="T73" fmla="*/ 932 h 3972"/>
              <a:gd name="T74" fmla="*/ 2112 w 2817"/>
              <a:gd name="T75" fmla="*/ 1059 h 3972"/>
              <a:gd name="T76" fmla="*/ 2013 w 2817"/>
              <a:gd name="T77" fmla="*/ 436 h 3972"/>
              <a:gd name="T78" fmla="*/ 1730 w 2817"/>
              <a:gd name="T79" fmla="*/ 238 h 3972"/>
              <a:gd name="T80" fmla="*/ 1365 w 2817"/>
              <a:gd name="T81" fmla="*/ 0 h 3972"/>
              <a:gd name="T82" fmla="*/ 1816 w 2817"/>
              <a:gd name="T83" fmla="*/ 141 h 3972"/>
              <a:gd name="T84" fmla="*/ 2128 w 2817"/>
              <a:gd name="T85" fmla="*/ 368 h 3972"/>
              <a:gd name="T86" fmla="*/ 2241 w 2817"/>
              <a:gd name="T87" fmla="*/ 1279 h 3972"/>
              <a:gd name="T88" fmla="*/ 2108 w 2817"/>
              <a:gd name="T89" fmla="*/ 1503 h 3972"/>
              <a:gd name="T90" fmla="*/ 1910 w 2817"/>
              <a:gd name="T91" fmla="*/ 1804 h 3972"/>
              <a:gd name="T92" fmla="*/ 2200 w 2817"/>
              <a:gd name="T93" fmla="*/ 2083 h 3972"/>
              <a:gd name="T94" fmla="*/ 2449 w 2817"/>
              <a:gd name="T95" fmla="*/ 2277 h 3972"/>
              <a:gd name="T96" fmla="*/ 2748 w 2817"/>
              <a:gd name="T97" fmla="*/ 2668 h 3972"/>
              <a:gd name="T98" fmla="*/ 2813 w 2817"/>
              <a:gd name="T99" fmla="*/ 3106 h 3972"/>
              <a:gd name="T100" fmla="*/ 2659 w 2817"/>
              <a:gd name="T101" fmla="*/ 3260 h 3972"/>
              <a:gd name="T102" fmla="*/ 125 w 2817"/>
              <a:gd name="T103" fmla="*/ 3252 h 3972"/>
              <a:gd name="T104" fmla="*/ 0 w 2817"/>
              <a:gd name="T105" fmla="*/ 3071 h 3972"/>
              <a:gd name="T106" fmla="*/ 95 w 2817"/>
              <a:gd name="T107" fmla="*/ 2649 h 3972"/>
              <a:gd name="T108" fmla="*/ 402 w 2817"/>
              <a:gd name="T109" fmla="*/ 2226 h 3972"/>
              <a:gd name="T110" fmla="*/ 1088 w 2817"/>
              <a:gd name="T111" fmla="*/ 1994 h 3972"/>
              <a:gd name="T112" fmla="*/ 841 w 2817"/>
              <a:gd name="T113" fmla="*/ 1703 h 3972"/>
              <a:gd name="T114" fmla="*/ 647 w 2817"/>
              <a:gd name="T115" fmla="*/ 1456 h 3972"/>
              <a:gd name="T116" fmla="*/ 579 w 2817"/>
              <a:gd name="T117" fmla="*/ 712 h 3972"/>
              <a:gd name="T118" fmla="*/ 783 w 2817"/>
              <a:gd name="T119" fmla="*/ 256 h 3972"/>
              <a:gd name="T120" fmla="*/ 1214 w 2817"/>
              <a:gd name="T121" fmla="*/ 14 h 3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7" h="3972">
                <a:moveTo>
                  <a:pt x="2624" y="2751"/>
                </a:moveTo>
                <a:lnTo>
                  <a:pt x="2590" y="2754"/>
                </a:lnTo>
                <a:lnTo>
                  <a:pt x="2558" y="2764"/>
                </a:lnTo>
                <a:lnTo>
                  <a:pt x="2528" y="2778"/>
                </a:lnTo>
                <a:lnTo>
                  <a:pt x="2501" y="2796"/>
                </a:lnTo>
                <a:lnTo>
                  <a:pt x="2477" y="2820"/>
                </a:lnTo>
                <a:lnTo>
                  <a:pt x="2459" y="2847"/>
                </a:lnTo>
                <a:lnTo>
                  <a:pt x="2445" y="2877"/>
                </a:lnTo>
                <a:lnTo>
                  <a:pt x="2435" y="2909"/>
                </a:lnTo>
                <a:lnTo>
                  <a:pt x="2433" y="2943"/>
                </a:lnTo>
                <a:lnTo>
                  <a:pt x="2435" y="2978"/>
                </a:lnTo>
                <a:lnTo>
                  <a:pt x="2445" y="3011"/>
                </a:lnTo>
                <a:lnTo>
                  <a:pt x="2459" y="3041"/>
                </a:lnTo>
                <a:lnTo>
                  <a:pt x="2477" y="3067"/>
                </a:lnTo>
                <a:lnTo>
                  <a:pt x="2501" y="3090"/>
                </a:lnTo>
                <a:lnTo>
                  <a:pt x="2528" y="3109"/>
                </a:lnTo>
                <a:lnTo>
                  <a:pt x="2558" y="3124"/>
                </a:lnTo>
                <a:lnTo>
                  <a:pt x="2590" y="3132"/>
                </a:lnTo>
                <a:lnTo>
                  <a:pt x="2624" y="3136"/>
                </a:lnTo>
                <a:lnTo>
                  <a:pt x="2645" y="3132"/>
                </a:lnTo>
                <a:lnTo>
                  <a:pt x="2663" y="3123"/>
                </a:lnTo>
                <a:lnTo>
                  <a:pt x="2676" y="3109"/>
                </a:lnTo>
                <a:lnTo>
                  <a:pt x="2686" y="3091"/>
                </a:lnTo>
                <a:lnTo>
                  <a:pt x="2688" y="3071"/>
                </a:lnTo>
                <a:lnTo>
                  <a:pt x="2688" y="2815"/>
                </a:lnTo>
                <a:lnTo>
                  <a:pt x="2686" y="2795"/>
                </a:lnTo>
                <a:lnTo>
                  <a:pt x="2676" y="2778"/>
                </a:lnTo>
                <a:lnTo>
                  <a:pt x="2663" y="2764"/>
                </a:lnTo>
                <a:lnTo>
                  <a:pt x="2645" y="2755"/>
                </a:lnTo>
                <a:lnTo>
                  <a:pt x="2624" y="2751"/>
                </a:lnTo>
                <a:close/>
                <a:moveTo>
                  <a:pt x="193" y="2751"/>
                </a:moveTo>
                <a:lnTo>
                  <a:pt x="172" y="2755"/>
                </a:lnTo>
                <a:lnTo>
                  <a:pt x="154" y="2764"/>
                </a:lnTo>
                <a:lnTo>
                  <a:pt x="141" y="2778"/>
                </a:lnTo>
                <a:lnTo>
                  <a:pt x="131" y="2795"/>
                </a:lnTo>
                <a:lnTo>
                  <a:pt x="129" y="2815"/>
                </a:lnTo>
                <a:lnTo>
                  <a:pt x="129" y="3071"/>
                </a:lnTo>
                <a:lnTo>
                  <a:pt x="131" y="3091"/>
                </a:lnTo>
                <a:lnTo>
                  <a:pt x="141" y="3109"/>
                </a:lnTo>
                <a:lnTo>
                  <a:pt x="154" y="3123"/>
                </a:lnTo>
                <a:lnTo>
                  <a:pt x="172" y="3132"/>
                </a:lnTo>
                <a:lnTo>
                  <a:pt x="193" y="3136"/>
                </a:lnTo>
                <a:lnTo>
                  <a:pt x="226" y="3132"/>
                </a:lnTo>
                <a:lnTo>
                  <a:pt x="259" y="3124"/>
                </a:lnTo>
                <a:lnTo>
                  <a:pt x="289" y="3109"/>
                </a:lnTo>
                <a:lnTo>
                  <a:pt x="315" y="3090"/>
                </a:lnTo>
                <a:lnTo>
                  <a:pt x="340" y="3067"/>
                </a:lnTo>
                <a:lnTo>
                  <a:pt x="358" y="3041"/>
                </a:lnTo>
                <a:lnTo>
                  <a:pt x="372" y="3011"/>
                </a:lnTo>
                <a:lnTo>
                  <a:pt x="382" y="2978"/>
                </a:lnTo>
                <a:lnTo>
                  <a:pt x="384" y="2943"/>
                </a:lnTo>
                <a:lnTo>
                  <a:pt x="382" y="2909"/>
                </a:lnTo>
                <a:lnTo>
                  <a:pt x="372" y="2877"/>
                </a:lnTo>
                <a:lnTo>
                  <a:pt x="358" y="2847"/>
                </a:lnTo>
                <a:lnTo>
                  <a:pt x="340" y="2820"/>
                </a:lnTo>
                <a:lnTo>
                  <a:pt x="315" y="2796"/>
                </a:lnTo>
                <a:lnTo>
                  <a:pt x="289" y="2778"/>
                </a:lnTo>
                <a:lnTo>
                  <a:pt x="259" y="2764"/>
                </a:lnTo>
                <a:lnTo>
                  <a:pt x="226" y="2754"/>
                </a:lnTo>
                <a:lnTo>
                  <a:pt x="193" y="2751"/>
                </a:lnTo>
                <a:close/>
                <a:moveTo>
                  <a:pt x="2496" y="2397"/>
                </a:moveTo>
                <a:lnTo>
                  <a:pt x="1472" y="2795"/>
                </a:lnTo>
                <a:lnTo>
                  <a:pt x="1472" y="3809"/>
                </a:lnTo>
                <a:lnTo>
                  <a:pt x="2496" y="3412"/>
                </a:lnTo>
                <a:lnTo>
                  <a:pt x="2496" y="3236"/>
                </a:lnTo>
                <a:lnTo>
                  <a:pt x="2456" y="3214"/>
                </a:lnTo>
                <a:lnTo>
                  <a:pt x="2419" y="3188"/>
                </a:lnTo>
                <a:lnTo>
                  <a:pt x="2386" y="3156"/>
                </a:lnTo>
                <a:lnTo>
                  <a:pt x="2358" y="3120"/>
                </a:lnTo>
                <a:lnTo>
                  <a:pt x="2335" y="3080"/>
                </a:lnTo>
                <a:lnTo>
                  <a:pt x="2318" y="3037"/>
                </a:lnTo>
                <a:lnTo>
                  <a:pt x="2309" y="2991"/>
                </a:lnTo>
                <a:lnTo>
                  <a:pt x="2305" y="2943"/>
                </a:lnTo>
                <a:lnTo>
                  <a:pt x="2309" y="2895"/>
                </a:lnTo>
                <a:lnTo>
                  <a:pt x="2318" y="2849"/>
                </a:lnTo>
                <a:lnTo>
                  <a:pt x="2335" y="2806"/>
                </a:lnTo>
                <a:lnTo>
                  <a:pt x="2358" y="2766"/>
                </a:lnTo>
                <a:lnTo>
                  <a:pt x="2386" y="2730"/>
                </a:lnTo>
                <a:lnTo>
                  <a:pt x="2419" y="2698"/>
                </a:lnTo>
                <a:lnTo>
                  <a:pt x="2456" y="2672"/>
                </a:lnTo>
                <a:lnTo>
                  <a:pt x="2496" y="2650"/>
                </a:lnTo>
                <a:lnTo>
                  <a:pt x="2496" y="2397"/>
                </a:lnTo>
                <a:close/>
                <a:moveTo>
                  <a:pt x="320" y="2397"/>
                </a:moveTo>
                <a:lnTo>
                  <a:pt x="320" y="2650"/>
                </a:lnTo>
                <a:lnTo>
                  <a:pt x="361" y="2672"/>
                </a:lnTo>
                <a:lnTo>
                  <a:pt x="397" y="2698"/>
                </a:lnTo>
                <a:lnTo>
                  <a:pt x="431" y="2730"/>
                </a:lnTo>
                <a:lnTo>
                  <a:pt x="459" y="2766"/>
                </a:lnTo>
                <a:lnTo>
                  <a:pt x="482" y="2806"/>
                </a:lnTo>
                <a:lnTo>
                  <a:pt x="499" y="2849"/>
                </a:lnTo>
                <a:lnTo>
                  <a:pt x="508" y="2895"/>
                </a:lnTo>
                <a:lnTo>
                  <a:pt x="512" y="2943"/>
                </a:lnTo>
                <a:lnTo>
                  <a:pt x="508" y="2991"/>
                </a:lnTo>
                <a:lnTo>
                  <a:pt x="499" y="3037"/>
                </a:lnTo>
                <a:lnTo>
                  <a:pt x="482" y="3080"/>
                </a:lnTo>
                <a:lnTo>
                  <a:pt x="459" y="3120"/>
                </a:lnTo>
                <a:lnTo>
                  <a:pt x="431" y="3156"/>
                </a:lnTo>
                <a:lnTo>
                  <a:pt x="397" y="3188"/>
                </a:lnTo>
                <a:lnTo>
                  <a:pt x="361" y="3214"/>
                </a:lnTo>
                <a:lnTo>
                  <a:pt x="320" y="3236"/>
                </a:lnTo>
                <a:lnTo>
                  <a:pt x="320" y="3412"/>
                </a:lnTo>
                <a:lnTo>
                  <a:pt x="1345" y="3809"/>
                </a:lnTo>
                <a:lnTo>
                  <a:pt x="1345" y="2795"/>
                </a:lnTo>
                <a:lnTo>
                  <a:pt x="320" y="2397"/>
                </a:lnTo>
                <a:close/>
                <a:moveTo>
                  <a:pt x="1408" y="2330"/>
                </a:moveTo>
                <a:lnTo>
                  <a:pt x="1154" y="2584"/>
                </a:lnTo>
                <a:lnTo>
                  <a:pt x="1408" y="2683"/>
                </a:lnTo>
                <a:lnTo>
                  <a:pt x="1663" y="2584"/>
                </a:lnTo>
                <a:lnTo>
                  <a:pt x="1408" y="2330"/>
                </a:lnTo>
                <a:close/>
                <a:moveTo>
                  <a:pt x="1848" y="2145"/>
                </a:moveTo>
                <a:lnTo>
                  <a:pt x="1708" y="2566"/>
                </a:lnTo>
                <a:lnTo>
                  <a:pt x="2328" y="2325"/>
                </a:lnTo>
                <a:lnTo>
                  <a:pt x="2301" y="2294"/>
                </a:lnTo>
                <a:lnTo>
                  <a:pt x="2272" y="2265"/>
                </a:lnTo>
                <a:lnTo>
                  <a:pt x="2239" y="2241"/>
                </a:lnTo>
                <a:lnTo>
                  <a:pt x="2204" y="2221"/>
                </a:lnTo>
                <a:lnTo>
                  <a:pt x="2165" y="2206"/>
                </a:lnTo>
                <a:lnTo>
                  <a:pt x="2125" y="2196"/>
                </a:lnTo>
                <a:lnTo>
                  <a:pt x="1848" y="2145"/>
                </a:lnTo>
                <a:close/>
                <a:moveTo>
                  <a:pt x="969" y="2145"/>
                </a:moveTo>
                <a:lnTo>
                  <a:pt x="691" y="2196"/>
                </a:lnTo>
                <a:lnTo>
                  <a:pt x="652" y="2206"/>
                </a:lnTo>
                <a:lnTo>
                  <a:pt x="613" y="2221"/>
                </a:lnTo>
                <a:lnTo>
                  <a:pt x="578" y="2241"/>
                </a:lnTo>
                <a:lnTo>
                  <a:pt x="544" y="2265"/>
                </a:lnTo>
                <a:lnTo>
                  <a:pt x="516" y="2294"/>
                </a:lnTo>
                <a:lnTo>
                  <a:pt x="489" y="2325"/>
                </a:lnTo>
                <a:lnTo>
                  <a:pt x="1108" y="2566"/>
                </a:lnTo>
                <a:lnTo>
                  <a:pt x="969" y="2145"/>
                </a:lnTo>
                <a:close/>
                <a:moveTo>
                  <a:pt x="1681" y="2115"/>
                </a:moveTo>
                <a:lnTo>
                  <a:pt x="1506" y="2247"/>
                </a:lnTo>
                <a:lnTo>
                  <a:pt x="1636" y="2377"/>
                </a:lnTo>
                <a:lnTo>
                  <a:pt x="1722" y="2123"/>
                </a:lnTo>
                <a:lnTo>
                  <a:pt x="1681" y="2115"/>
                </a:lnTo>
                <a:close/>
                <a:moveTo>
                  <a:pt x="1136" y="2115"/>
                </a:moveTo>
                <a:lnTo>
                  <a:pt x="1095" y="2123"/>
                </a:lnTo>
                <a:lnTo>
                  <a:pt x="1181" y="2377"/>
                </a:lnTo>
                <a:lnTo>
                  <a:pt x="1311" y="2247"/>
                </a:lnTo>
                <a:lnTo>
                  <a:pt x="1136" y="2115"/>
                </a:lnTo>
                <a:close/>
                <a:moveTo>
                  <a:pt x="1222" y="2019"/>
                </a:moveTo>
                <a:lnTo>
                  <a:pt x="1408" y="2159"/>
                </a:lnTo>
                <a:lnTo>
                  <a:pt x="1595" y="2019"/>
                </a:lnTo>
                <a:lnTo>
                  <a:pt x="1535" y="2035"/>
                </a:lnTo>
                <a:lnTo>
                  <a:pt x="1472" y="2044"/>
                </a:lnTo>
                <a:lnTo>
                  <a:pt x="1408" y="2048"/>
                </a:lnTo>
                <a:lnTo>
                  <a:pt x="1345" y="2044"/>
                </a:lnTo>
                <a:lnTo>
                  <a:pt x="1282" y="2035"/>
                </a:lnTo>
                <a:lnTo>
                  <a:pt x="1222" y="2019"/>
                </a:lnTo>
                <a:close/>
                <a:moveTo>
                  <a:pt x="2048" y="1170"/>
                </a:moveTo>
                <a:lnTo>
                  <a:pt x="2048" y="1390"/>
                </a:lnTo>
                <a:lnTo>
                  <a:pt x="2070" y="1374"/>
                </a:lnTo>
                <a:lnTo>
                  <a:pt x="2088" y="1355"/>
                </a:lnTo>
                <a:lnTo>
                  <a:pt x="2101" y="1332"/>
                </a:lnTo>
                <a:lnTo>
                  <a:pt x="2110" y="1307"/>
                </a:lnTo>
                <a:lnTo>
                  <a:pt x="2112" y="1279"/>
                </a:lnTo>
                <a:lnTo>
                  <a:pt x="2110" y="1251"/>
                </a:lnTo>
                <a:lnTo>
                  <a:pt x="2101" y="1226"/>
                </a:lnTo>
                <a:lnTo>
                  <a:pt x="2088" y="1203"/>
                </a:lnTo>
                <a:lnTo>
                  <a:pt x="2070" y="1184"/>
                </a:lnTo>
                <a:lnTo>
                  <a:pt x="2048" y="1170"/>
                </a:lnTo>
                <a:close/>
                <a:moveTo>
                  <a:pt x="769" y="1170"/>
                </a:moveTo>
                <a:lnTo>
                  <a:pt x="747" y="1184"/>
                </a:lnTo>
                <a:lnTo>
                  <a:pt x="729" y="1203"/>
                </a:lnTo>
                <a:lnTo>
                  <a:pt x="716" y="1226"/>
                </a:lnTo>
                <a:lnTo>
                  <a:pt x="707" y="1251"/>
                </a:lnTo>
                <a:lnTo>
                  <a:pt x="705" y="1279"/>
                </a:lnTo>
                <a:lnTo>
                  <a:pt x="707" y="1307"/>
                </a:lnTo>
                <a:lnTo>
                  <a:pt x="716" y="1332"/>
                </a:lnTo>
                <a:lnTo>
                  <a:pt x="729" y="1355"/>
                </a:lnTo>
                <a:lnTo>
                  <a:pt x="747" y="1374"/>
                </a:lnTo>
                <a:lnTo>
                  <a:pt x="769" y="1390"/>
                </a:lnTo>
                <a:lnTo>
                  <a:pt x="769" y="1170"/>
                </a:lnTo>
                <a:close/>
                <a:moveTo>
                  <a:pt x="1340" y="862"/>
                </a:moveTo>
                <a:lnTo>
                  <a:pt x="1314" y="888"/>
                </a:lnTo>
                <a:lnTo>
                  <a:pt x="1264" y="933"/>
                </a:lnTo>
                <a:lnTo>
                  <a:pt x="1210" y="973"/>
                </a:lnTo>
                <a:lnTo>
                  <a:pt x="1152" y="1008"/>
                </a:lnTo>
                <a:lnTo>
                  <a:pt x="1091" y="1037"/>
                </a:lnTo>
                <a:lnTo>
                  <a:pt x="1029" y="1059"/>
                </a:lnTo>
                <a:lnTo>
                  <a:pt x="964" y="1074"/>
                </a:lnTo>
                <a:lnTo>
                  <a:pt x="896" y="1084"/>
                </a:lnTo>
                <a:lnTo>
                  <a:pt x="896" y="1407"/>
                </a:lnTo>
                <a:lnTo>
                  <a:pt x="900" y="1467"/>
                </a:lnTo>
                <a:lnTo>
                  <a:pt x="910" y="1525"/>
                </a:lnTo>
                <a:lnTo>
                  <a:pt x="926" y="1579"/>
                </a:lnTo>
                <a:lnTo>
                  <a:pt x="948" y="1632"/>
                </a:lnTo>
                <a:lnTo>
                  <a:pt x="976" y="1682"/>
                </a:lnTo>
                <a:lnTo>
                  <a:pt x="1010" y="1727"/>
                </a:lnTo>
                <a:lnTo>
                  <a:pt x="1047" y="1770"/>
                </a:lnTo>
                <a:lnTo>
                  <a:pt x="1088" y="1807"/>
                </a:lnTo>
                <a:lnTo>
                  <a:pt x="1134" y="1839"/>
                </a:lnTo>
                <a:lnTo>
                  <a:pt x="1183" y="1867"/>
                </a:lnTo>
                <a:lnTo>
                  <a:pt x="1236" y="1889"/>
                </a:lnTo>
                <a:lnTo>
                  <a:pt x="1292" y="1906"/>
                </a:lnTo>
                <a:lnTo>
                  <a:pt x="1349" y="1915"/>
                </a:lnTo>
                <a:lnTo>
                  <a:pt x="1408" y="1919"/>
                </a:lnTo>
                <a:lnTo>
                  <a:pt x="1467" y="1915"/>
                </a:lnTo>
                <a:lnTo>
                  <a:pt x="1525" y="1906"/>
                </a:lnTo>
                <a:lnTo>
                  <a:pt x="1581" y="1889"/>
                </a:lnTo>
                <a:lnTo>
                  <a:pt x="1634" y="1867"/>
                </a:lnTo>
                <a:lnTo>
                  <a:pt x="1683" y="1839"/>
                </a:lnTo>
                <a:lnTo>
                  <a:pt x="1729" y="1807"/>
                </a:lnTo>
                <a:lnTo>
                  <a:pt x="1770" y="1770"/>
                </a:lnTo>
                <a:lnTo>
                  <a:pt x="1807" y="1727"/>
                </a:lnTo>
                <a:lnTo>
                  <a:pt x="1841" y="1682"/>
                </a:lnTo>
                <a:lnTo>
                  <a:pt x="1869" y="1632"/>
                </a:lnTo>
                <a:lnTo>
                  <a:pt x="1890" y="1579"/>
                </a:lnTo>
                <a:lnTo>
                  <a:pt x="1907" y="1525"/>
                </a:lnTo>
                <a:lnTo>
                  <a:pt x="1917" y="1467"/>
                </a:lnTo>
                <a:lnTo>
                  <a:pt x="1921" y="1407"/>
                </a:lnTo>
                <a:lnTo>
                  <a:pt x="1921" y="1088"/>
                </a:lnTo>
                <a:lnTo>
                  <a:pt x="1846" y="1088"/>
                </a:lnTo>
                <a:lnTo>
                  <a:pt x="1782" y="1084"/>
                </a:lnTo>
                <a:lnTo>
                  <a:pt x="1719" y="1076"/>
                </a:lnTo>
                <a:lnTo>
                  <a:pt x="1657" y="1061"/>
                </a:lnTo>
                <a:lnTo>
                  <a:pt x="1598" y="1041"/>
                </a:lnTo>
                <a:lnTo>
                  <a:pt x="1540" y="1014"/>
                </a:lnTo>
                <a:lnTo>
                  <a:pt x="1486" y="984"/>
                </a:lnTo>
                <a:lnTo>
                  <a:pt x="1432" y="948"/>
                </a:lnTo>
                <a:lnTo>
                  <a:pt x="1384" y="908"/>
                </a:lnTo>
                <a:lnTo>
                  <a:pt x="1340" y="862"/>
                </a:lnTo>
                <a:close/>
                <a:moveTo>
                  <a:pt x="1365" y="127"/>
                </a:moveTo>
                <a:lnTo>
                  <a:pt x="1298" y="131"/>
                </a:lnTo>
                <a:lnTo>
                  <a:pt x="1231" y="141"/>
                </a:lnTo>
                <a:lnTo>
                  <a:pt x="1169" y="157"/>
                </a:lnTo>
                <a:lnTo>
                  <a:pt x="1107" y="179"/>
                </a:lnTo>
                <a:lnTo>
                  <a:pt x="1051" y="207"/>
                </a:lnTo>
                <a:lnTo>
                  <a:pt x="995" y="241"/>
                </a:lnTo>
                <a:lnTo>
                  <a:pt x="944" y="278"/>
                </a:lnTo>
                <a:lnTo>
                  <a:pt x="897" y="321"/>
                </a:lnTo>
                <a:lnTo>
                  <a:pt x="855" y="368"/>
                </a:lnTo>
                <a:lnTo>
                  <a:pt x="817" y="419"/>
                </a:lnTo>
                <a:lnTo>
                  <a:pt x="784" y="473"/>
                </a:lnTo>
                <a:lnTo>
                  <a:pt x="757" y="531"/>
                </a:lnTo>
                <a:lnTo>
                  <a:pt x="734" y="591"/>
                </a:lnTo>
                <a:lnTo>
                  <a:pt x="718" y="655"/>
                </a:lnTo>
                <a:lnTo>
                  <a:pt x="708" y="720"/>
                </a:lnTo>
                <a:lnTo>
                  <a:pt x="705" y="788"/>
                </a:lnTo>
                <a:lnTo>
                  <a:pt x="705" y="1059"/>
                </a:lnTo>
                <a:lnTo>
                  <a:pt x="735" y="1043"/>
                </a:lnTo>
                <a:lnTo>
                  <a:pt x="769" y="1032"/>
                </a:lnTo>
                <a:lnTo>
                  <a:pt x="769" y="959"/>
                </a:lnTo>
                <a:lnTo>
                  <a:pt x="832" y="959"/>
                </a:lnTo>
                <a:lnTo>
                  <a:pt x="888" y="956"/>
                </a:lnTo>
                <a:lnTo>
                  <a:pt x="941" y="949"/>
                </a:lnTo>
                <a:lnTo>
                  <a:pt x="994" y="936"/>
                </a:lnTo>
                <a:lnTo>
                  <a:pt x="1044" y="918"/>
                </a:lnTo>
                <a:lnTo>
                  <a:pt x="1093" y="895"/>
                </a:lnTo>
                <a:lnTo>
                  <a:pt x="1140" y="867"/>
                </a:lnTo>
                <a:lnTo>
                  <a:pt x="1183" y="835"/>
                </a:lnTo>
                <a:lnTo>
                  <a:pt x="1224" y="797"/>
                </a:lnTo>
                <a:lnTo>
                  <a:pt x="1352" y="670"/>
                </a:lnTo>
                <a:lnTo>
                  <a:pt x="1402" y="738"/>
                </a:lnTo>
                <a:lnTo>
                  <a:pt x="1440" y="782"/>
                </a:lnTo>
                <a:lnTo>
                  <a:pt x="1481" y="821"/>
                </a:lnTo>
                <a:lnTo>
                  <a:pt x="1525" y="856"/>
                </a:lnTo>
                <a:lnTo>
                  <a:pt x="1572" y="888"/>
                </a:lnTo>
                <a:lnTo>
                  <a:pt x="1624" y="913"/>
                </a:lnTo>
                <a:lnTo>
                  <a:pt x="1677" y="932"/>
                </a:lnTo>
                <a:lnTo>
                  <a:pt x="1731" y="948"/>
                </a:lnTo>
                <a:lnTo>
                  <a:pt x="1788" y="956"/>
                </a:lnTo>
                <a:lnTo>
                  <a:pt x="1846" y="959"/>
                </a:lnTo>
                <a:lnTo>
                  <a:pt x="2048" y="959"/>
                </a:lnTo>
                <a:lnTo>
                  <a:pt x="2048" y="1032"/>
                </a:lnTo>
                <a:lnTo>
                  <a:pt x="2082" y="1043"/>
                </a:lnTo>
                <a:lnTo>
                  <a:pt x="2112" y="1059"/>
                </a:lnTo>
                <a:lnTo>
                  <a:pt x="2112" y="647"/>
                </a:lnTo>
                <a:lnTo>
                  <a:pt x="2110" y="606"/>
                </a:lnTo>
                <a:lnTo>
                  <a:pt x="2100" y="566"/>
                </a:lnTo>
                <a:lnTo>
                  <a:pt x="2086" y="529"/>
                </a:lnTo>
                <a:lnTo>
                  <a:pt x="2066" y="495"/>
                </a:lnTo>
                <a:lnTo>
                  <a:pt x="2042" y="463"/>
                </a:lnTo>
                <a:lnTo>
                  <a:pt x="2013" y="436"/>
                </a:lnTo>
                <a:lnTo>
                  <a:pt x="1981" y="413"/>
                </a:lnTo>
                <a:lnTo>
                  <a:pt x="1945" y="395"/>
                </a:lnTo>
                <a:lnTo>
                  <a:pt x="1905" y="382"/>
                </a:lnTo>
                <a:lnTo>
                  <a:pt x="1888" y="377"/>
                </a:lnTo>
                <a:lnTo>
                  <a:pt x="1831" y="320"/>
                </a:lnTo>
                <a:lnTo>
                  <a:pt x="1783" y="277"/>
                </a:lnTo>
                <a:lnTo>
                  <a:pt x="1730" y="238"/>
                </a:lnTo>
                <a:lnTo>
                  <a:pt x="1675" y="204"/>
                </a:lnTo>
                <a:lnTo>
                  <a:pt x="1617" y="177"/>
                </a:lnTo>
                <a:lnTo>
                  <a:pt x="1557" y="155"/>
                </a:lnTo>
                <a:lnTo>
                  <a:pt x="1494" y="139"/>
                </a:lnTo>
                <a:lnTo>
                  <a:pt x="1430" y="131"/>
                </a:lnTo>
                <a:lnTo>
                  <a:pt x="1365" y="127"/>
                </a:lnTo>
                <a:close/>
                <a:moveTo>
                  <a:pt x="1365" y="0"/>
                </a:moveTo>
                <a:lnTo>
                  <a:pt x="1434" y="2"/>
                </a:lnTo>
                <a:lnTo>
                  <a:pt x="1502" y="12"/>
                </a:lnTo>
                <a:lnTo>
                  <a:pt x="1570" y="26"/>
                </a:lnTo>
                <a:lnTo>
                  <a:pt x="1635" y="47"/>
                </a:lnTo>
                <a:lnTo>
                  <a:pt x="1698" y="73"/>
                </a:lnTo>
                <a:lnTo>
                  <a:pt x="1758" y="104"/>
                </a:lnTo>
                <a:lnTo>
                  <a:pt x="1816" y="141"/>
                </a:lnTo>
                <a:lnTo>
                  <a:pt x="1870" y="183"/>
                </a:lnTo>
                <a:lnTo>
                  <a:pt x="1922" y="230"/>
                </a:lnTo>
                <a:lnTo>
                  <a:pt x="1954" y="262"/>
                </a:lnTo>
                <a:lnTo>
                  <a:pt x="2002" y="280"/>
                </a:lnTo>
                <a:lnTo>
                  <a:pt x="2048" y="304"/>
                </a:lnTo>
                <a:lnTo>
                  <a:pt x="2090" y="333"/>
                </a:lnTo>
                <a:lnTo>
                  <a:pt x="2128" y="368"/>
                </a:lnTo>
                <a:lnTo>
                  <a:pt x="2160" y="407"/>
                </a:lnTo>
                <a:lnTo>
                  <a:pt x="2188" y="449"/>
                </a:lnTo>
                <a:lnTo>
                  <a:pt x="2211" y="495"/>
                </a:lnTo>
                <a:lnTo>
                  <a:pt x="2227" y="543"/>
                </a:lnTo>
                <a:lnTo>
                  <a:pt x="2237" y="595"/>
                </a:lnTo>
                <a:lnTo>
                  <a:pt x="2241" y="647"/>
                </a:lnTo>
                <a:lnTo>
                  <a:pt x="2241" y="1279"/>
                </a:lnTo>
                <a:lnTo>
                  <a:pt x="2237" y="1320"/>
                </a:lnTo>
                <a:lnTo>
                  <a:pt x="2228" y="1357"/>
                </a:lnTo>
                <a:lnTo>
                  <a:pt x="2213" y="1394"/>
                </a:lnTo>
                <a:lnTo>
                  <a:pt x="2194" y="1426"/>
                </a:lnTo>
                <a:lnTo>
                  <a:pt x="2170" y="1456"/>
                </a:lnTo>
                <a:lnTo>
                  <a:pt x="2141" y="1482"/>
                </a:lnTo>
                <a:lnTo>
                  <a:pt x="2108" y="1503"/>
                </a:lnTo>
                <a:lnTo>
                  <a:pt x="2074" y="1519"/>
                </a:lnTo>
                <a:lnTo>
                  <a:pt x="2036" y="1530"/>
                </a:lnTo>
                <a:lnTo>
                  <a:pt x="2022" y="1590"/>
                </a:lnTo>
                <a:lnTo>
                  <a:pt x="2001" y="1648"/>
                </a:lnTo>
                <a:lnTo>
                  <a:pt x="1976" y="1703"/>
                </a:lnTo>
                <a:lnTo>
                  <a:pt x="1945" y="1755"/>
                </a:lnTo>
                <a:lnTo>
                  <a:pt x="1910" y="1804"/>
                </a:lnTo>
                <a:lnTo>
                  <a:pt x="1870" y="1849"/>
                </a:lnTo>
                <a:lnTo>
                  <a:pt x="1827" y="1891"/>
                </a:lnTo>
                <a:lnTo>
                  <a:pt x="1780" y="1927"/>
                </a:lnTo>
                <a:lnTo>
                  <a:pt x="1729" y="1961"/>
                </a:lnTo>
                <a:lnTo>
                  <a:pt x="1729" y="1994"/>
                </a:lnTo>
                <a:lnTo>
                  <a:pt x="2148" y="2071"/>
                </a:lnTo>
                <a:lnTo>
                  <a:pt x="2200" y="2083"/>
                </a:lnTo>
                <a:lnTo>
                  <a:pt x="2248" y="2101"/>
                </a:lnTo>
                <a:lnTo>
                  <a:pt x="2295" y="2125"/>
                </a:lnTo>
                <a:lnTo>
                  <a:pt x="2339" y="2154"/>
                </a:lnTo>
                <a:lnTo>
                  <a:pt x="2378" y="2188"/>
                </a:lnTo>
                <a:lnTo>
                  <a:pt x="2415" y="2226"/>
                </a:lnTo>
                <a:lnTo>
                  <a:pt x="2446" y="2268"/>
                </a:lnTo>
                <a:lnTo>
                  <a:pt x="2449" y="2277"/>
                </a:lnTo>
                <a:lnTo>
                  <a:pt x="2449" y="2278"/>
                </a:lnTo>
                <a:lnTo>
                  <a:pt x="2624" y="2209"/>
                </a:lnTo>
                <a:lnTo>
                  <a:pt x="2624" y="2624"/>
                </a:lnTo>
                <a:lnTo>
                  <a:pt x="2659" y="2626"/>
                </a:lnTo>
                <a:lnTo>
                  <a:pt x="2692" y="2636"/>
                </a:lnTo>
                <a:lnTo>
                  <a:pt x="2722" y="2649"/>
                </a:lnTo>
                <a:lnTo>
                  <a:pt x="2748" y="2668"/>
                </a:lnTo>
                <a:lnTo>
                  <a:pt x="2771" y="2691"/>
                </a:lnTo>
                <a:lnTo>
                  <a:pt x="2790" y="2719"/>
                </a:lnTo>
                <a:lnTo>
                  <a:pt x="2805" y="2748"/>
                </a:lnTo>
                <a:lnTo>
                  <a:pt x="2813" y="2780"/>
                </a:lnTo>
                <a:lnTo>
                  <a:pt x="2817" y="2815"/>
                </a:lnTo>
                <a:lnTo>
                  <a:pt x="2817" y="3071"/>
                </a:lnTo>
                <a:lnTo>
                  <a:pt x="2813" y="3106"/>
                </a:lnTo>
                <a:lnTo>
                  <a:pt x="2805" y="3138"/>
                </a:lnTo>
                <a:lnTo>
                  <a:pt x="2790" y="3168"/>
                </a:lnTo>
                <a:lnTo>
                  <a:pt x="2771" y="3195"/>
                </a:lnTo>
                <a:lnTo>
                  <a:pt x="2748" y="3218"/>
                </a:lnTo>
                <a:lnTo>
                  <a:pt x="2722" y="3237"/>
                </a:lnTo>
                <a:lnTo>
                  <a:pt x="2692" y="3252"/>
                </a:lnTo>
                <a:lnTo>
                  <a:pt x="2659" y="3260"/>
                </a:lnTo>
                <a:lnTo>
                  <a:pt x="2624" y="3264"/>
                </a:lnTo>
                <a:lnTo>
                  <a:pt x="2624" y="3498"/>
                </a:lnTo>
                <a:lnTo>
                  <a:pt x="1408" y="3972"/>
                </a:lnTo>
                <a:lnTo>
                  <a:pt x="193" y="3498"/>
                </a:lnTo>
                <a:lnTo>
                  <a:pt x="193" y="3264"/>
                </a:lnTo>
                <a:lnTo>
                  <a:pt x="158" y="3260"/>
                </a:lnTo>
                <a:lnTo>
                  <a:pt x="125" y="3252"/>
                </a:lnTo>
                <a:lnTo>
                  <a:pt x="95" y="3237"/>
                </a:lnTo>
                <a:lnTo>
                  <a:pt x="68" y="3218"/>
                </a:lnTo>
                <a:lnTo>
                  <a:pt x="46" y="3195"/>
                </a:lnTo>
                <a:lnTo>
                  <a:pt x="26" y="3168"/>
                </a:lnTo>
                <a:lnTo>
                  <a:pt x="12" y="3138"/>
                </a:lnTo>
                <a:lnTo>
                  <a:pt x="3" y="3106"/>
                </a:lnTo>
                <a:lnTo>
                  <a:pt x="0" y="3071"/>
                </a:lnTo>
                <a:lnTo>
                  <a:pt x="0" y="2815"/>
                </a:lnTo>
                <a:lnTo>
                  <a:pt x="3" y="2780"/>
                </a:lnTo>
                <a:lnTo>
                  <a:pt x="12" y="2748"/>
                </a:lnTo>
                <a:lnTo>
                  <a:pt x="26" y="2719"/>
                </a:lnTo>
                <a:lnTo>
                  <a:pt x="46" y="2691"/>
                </a:lnTo>
                <a:lnTo>
                  <a:pt x="68" y="2668"/>
                </a:lnTo>
                <a:lnTo>
                  <a:pt x="95" y="2649"/>
                </a:lnTo>
                <a:lnTo>
                  <a:pt x="125" y="2636"/>
                </a:lnTo>
                <a:lnTo>
                  <a:pt x="158" y="2626"/>
                </a:lnTo>
                <a:lnTo>
                  <a:pt x="193" y="2624"/>
                </a:lnTo>
                <a:lnTo>
                  <a:pt x="193" y="2209"/>
                </a:lnTo>
                <a:lnTo>
                  <a:pt x="367" y="2278"/>
                </a:lnTo>
                <a:lnTo>
                  <a:pt x="372" y="2268"/>
                </a:lnTo>
                <a:lnTo>
                  <a:pt x="402" y="2226"/>
                </a:lnTo>
                <a:lnTo>
                  <a:pt x="438" y="2188"/>
                </a:lnTo>
                <a:lnTo>
                  <a:pt x="478" y="2154"/>
                </a:lnTo>
                <a:lnTo>
                  <a:pt x="522" y="2125"/>
                </a:lnTo>
                <a:lnTo>
                  <a:pt x="569" y="2101"/>
                </a:lnTo>
                <a:lnTo>
                  <a:pt x="617" y="2083"/>
                </a:lnTo>
                <a:lnTo>
                  <a:pt x="669" y="2071"/>
                </a:lnTo>
                <a:lnTo>
                  <a:pt x="1088" y="1994"/>
                </a:lnTo>
                <a:lnTo>
                  <a:pt x="1088" y="1961"/>
                </a:lnTo>
                <a:lnTo>
                  <a:pt x="1037" y="1927"/>
                </a:lnTo>
                <a:lnTo>
                  <a:pt x="990" y="1891"/>
                </a:lnTo>
                <a:lnTo>
                  <a:pt x="947" y="1849"/>
                </a:lnTo>
                <a:lnTo>
                  <a:pt x="907" y="1804"/>
                </a:lnTo>
                <a:lnTo>
                  <a:pt x="872" y="1755"/>
                </a:lnTo>
                <a:lnTo>
                  <a:pt x="841" y="1703"/>
                </a:lnTo>
                <a:lnTo>
                  <a:pt x="816" y="1648"/>
                </a:lnTo>
                <a:lnTo>
                  <a:pt x="795" y="1590"/>
                </a:lnTo>
                <a:lnTo>
                  <a:pt x="781" y="1530"/>
                </a:lnTo>
                <a:lnTo>
                  <a:pt x="743" y="1519"/>
                </a:lnTo>
                <a:lnTo>
                  <a:pt x="708" y="1503"/>
                </a:lnTo>
                <a:lnTo>
                  <a:pt x="676" y="1482"/>
                </a:lnTo>
                <a:lnTo>
                  <a:pt x="647" y="1456"/>
                </a:lnTo>
                <a:lnTo>
                  <a:pt x="623" y="1426"/>
                </a:lnTo>
                <a:lnTo>
                  <a:pt x="603" y="1394"/>
                </a:lnTo>
                <a:lnTo>
                  <a:pt x="589" y="1357"/>
                </a:lnTo>
                <a:lnTo>
                  <a:pt x="579" y="1320"/>
                </a:lnTo>
                <a:lnTo>
                  <a:pt x="576" y="1279"/>
                </a:lnTo>
                <a:lnTo>
                  <a:pt x="576" y="788"/>
                </a:lnTo>
                <a:lnTo>
                  <a:pt x="579" y="712"/>
                </a:lnTo>
                <a:lnTo>
                  <a:pt x="590" y="638"/>
                </a:lnTo>
                <a:lnTo>
                  <a:pt x="608" y="566"/>
                </a:lnTo>
                <a:lnTo>
                  <a:pt x="631" y="497"/>
                </a:lnTo>
                <a:lnTo>
                  <a:pt x="661" y="432"/>
                </a:lnTo>
                <a:lnTo>
                  <a:pt x="696" y="370"/>
                </a:lnTo>
                <a:lnTo>
                  <a:pt x="737" y="310"/>
                </a:lnTo>
                <a:lnTo>
                  <a:pt x="783" y="256"/>
                </a:lnTo>
                <a:lnTo>
                  <a:pt x="834" y="206"/>
                </a:lnTo>
                <a:lnTo>
                  <a:pt x="888" y="160"/>
                </a:lnTo>
                <a:lnTo>
                  <a:pt x="947" y="119"/>
                </a:lnTo>
                <a:lnTo>
                  <a:pt x="1010" y="84"/>
                </a:lnTo>
                <a:lnTo>
                  <a:pt x="1075" y="54"/>
                </a:lnTo>
                <a:lnTo>
                  <a:pt x="1143" y="31"/>
                </a:lnTo>
                <a:lnTo>
                  <a:pt x="1214" y="14"/>
                </a:lnTo>
                <a:lnTo>
                  <a:pt x="1289" y="3"/>
                </a:lnTo>
                <a:lnTo>
                  <a:pt x="136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69743" y="1572340"/>
            <a:ext cx="0" cy="52204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88765" y="1086515"/>
            <a:ext cx="2805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Средняя нагрузка по стране: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67371" y="5992151"/>
            <a:ext cx="2645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 г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-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15,2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человек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2018 г. -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16,1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человек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43" name="Прямая соединительная линия 342"/>
          <p:cNvCxnSpPr/>
          <p:nvPr/>
        </p:nvCxnSpPr>
        <p:spPr>
          <a:xfrm>
            <a:off x="110459" y="5587594"/>
            <a:ext cx="5844325" cy="0"/>
          </a:xfrm>
          <a:prstGeom prst="line">
            <a:avLst/>
          </a:prstGeom>
          <a:ln w="57150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4" name="Группа 343"/>
          <p:cNvGrpSpPr/>
          <p:nvPr/>
        </p:nvGrpSpPr>
        <p:grpSpPr>
          <a:xfrm>
            <a:off x="574056" y="6429083"/>
            <a:ext cx="482748" cy="343138"/>
            <a:chOff x="8018959" y="8795546"/>
            <a:chExt cx="1428254" cy="1015207"/>
          </a:xfrm>
          <a:solidFill>
            <a:schemeClr val="accent1">
              <a:lumMod val="75000"/>
            </a:schemeClr>
          </a:solidFill>
        </p:grpSpPr>
        <p:sp>
          <p:nvSpPr>
            <p:cNvPr id="345" name="Freeform 38"/>
            <p:cNvSpPr>
              <a:spLocks noEditPoints="1"/>
            </p:cNvSpPr>
            <p:nvPr/>
          </p:nvSpPr>
          <p:spPr bwMode="auto">
            <a:xfrm>
              <a:off x="8237925" y="8795546"/>
              <a:ext cx="447885" cy="562347"/>
            </a:xfrm>
            <a:custGeom>
              <a:avLst/>
              <a:gdLst>
                <a:gd name="T0" fmla="*/ 44 w 90"/>
                <a:gd name="T1" fmla="*/ 9 h 113"/>
                <a:gd name="T2" fmla="*/ 32 w 90"/>
                <a:gd name="T3" fmla="*/ 12 h 113"/>
                <a:gd name="T4" fmla="*/ 20 w 90"/>
                <a:gd name="T5" fmla="*/ 20 h 113"/>
                <a:gd name="T6" fmla="*/ 13 w 90"/>
                <a:gd name="T7" fmla="*/ 30 h 113"/>
                <a:gd name="T8" fmla="*/ 10 w 90"/>
                <a:gd name="T9" fmla="*/ 44 h 113"/>
                <a:gd name="T10" fmla="*/ 10 w 90"/>
                <a:gd name="T11" fmla="*/ 68 h 113"/>
                <a:gd name="T12" fmla="*/ 13 w 90"/>
                <a:gd name="T13" fmla="*/ 82 h 113"/>
                <a:gd name="T14" fmla="*/ 20 w 90"/>
                <a:gd name="T15" fmla="*/ 93 h 113"/>
                <a:gd name="T16" fmla="*/ 32 w 90"/>
                <a:gd name="T17" fmla="*/ 101 h 113"/>
                <a:gd name="T18" fmla="*/ 44 w 90"/>
                <a:gd name="T19" fmla="*/ 103 h 113"/>
                <a:gd name="T20" fmla="*/ 58 w 90"/>
                <a:gd name="T21" fmla="*/ 101 h 113"/>
                <a:gd name="T22" fmla="*/ 70 w 90"/>
                <a:gd name="T23" fmla="*/ 93 h 113"/>
                <a:gd name="T24" fmla="*/ 77 w 90"/>
                <a:gd name="T25" fmla="*/ 82 h 113"/>
                <a:gd name="T26" fmla="*/ 80 w 90"/>
                <a:gd name="T27" fmla="*/ 68 h 113"/>
                <a:gd name="T28" fmla="*/ 80 w 90"/>
                <a:gd name="T29" fmla="*/ 44 h 113"/>
                <a:gd name="T30" fmla="*/ 77 w 90"/>
                <a:gd name="T31" fmla="*/ 30 h 113"/>
                <a:gd name="T32" fmla="*/ 70 w 90"/>
                <a:gd name="T33" fmla="*/ 20 h 113"/>
                <a:gd name="T34" fmla="*/ 58 w 90"/>
                <a:gd name="T35" fmla="*/ 12 h 113"/>
                <a:gd name="T36" fmla="*/ 44 w 90"/>
                <a:gd name="T37" fmla="*/ 9 h 113"/>
                <a:gd name="T38" fmla="*/ 44 w 90"/>
                <a:gd name="T39" fmla="*/ 0 h 113"/>
                <a:gd name="T40" fmla="*/ 59 w 90"/>
                <a:gd name="T41" fmla="*/ 2 h 113"/>
                <a:gd name="T42" fmla="*/ 72 w 90"/>
                <a:gd name="T43" fmla="*/ 8 h 113"/>
                <a:gd name="T44" fmla="*/ 81 w 90"/>
                <a:gd name="T45" fmla="*/ 17 h 113"/>
                <a:gd name="T46" fmla="*/ 87 w 90"/>
                <a:gd name="T47" fmla="*/ 30 h 113"/>
                <a:gd name="T48" fmla="*/ 90 w 90"/>
                <a:gd name="T49" fmla="*/ 44 h 113"/>
                <a:gd name="T50" fmla="*/ 90 w 90"/>
                <a:gd name="T51" fmla="*/ 68 h 113"/>
                <a:gd name="T52" fmla="*/ 87 w 90"/>
                <a:gd name="T53" fmla="*/ 83 h 113"/>
                <a:gd name="T54" fmla="*/ 81 w 90"/>
                <a:gd name="T55" fmla="*/ 94 h 113"/>
                <a:gd name="T56" fmla="*/ 72 w 90"/>
                <a:gd name="T57" fmla="*/ 105 h 113"/>
                <a:gd name="T58" fmla="*/ 59 w 90"/>
                <a:gd name="T59" fmla="*/ 111 h 113"/>
                <a:gd name="T60" fmla="*/ 44 w 90"/>
                <a:gd name="T61" fmla="*/ 113 h 113"/>
                <a:gd name="T62" fmla="*/ 31 w 90"/>
                <a:gd name="T63" fmla="*/ 111 h 113"/>
                <a:gd name="T64" fmla="*/ 18 w 90"/>
                <a:gd name="T65" fmla="*/ 105 h 113"/>
                <a:gd name="T66" fmla="*/ 9 w 90"/>
                <a:gd name="T67" fmla="*/ 94 h 113"/>
                <a:gd name="T68" fmla="*/ 2 w 90"/>
                <a:gd name="T69" fmla="*/ 83 h 113"/>
                <a:gd name="T70" fmla="*/ 0 w 90"/>
                <a:gd name="T71" fmla="*/ 68 h 113"/>
                <a:gd name="T72" fmla="*/ 0 w 90"/>
                <a:gd name="T73" fmla="*/ 44 h 113"/>
                <a:gd name="T74" fmla="*/ 2 w 90"/>
                <a:gd name="T75" fmla="*/ 30 h 113"/>
                <a:gd name="T76" fmla="*/ 9 w 90"/>
                <a:gd name="T77" fmla="*/ 17 h 113"/>
                <a:gd name="T78" fmla="*/ 18 w 90"/>
                <a:gd name="T79" fmla="*/ 8 h 113"/>
                <a:gd name="T80" fmla="*/ 31 w 90"/>
                <a:gd name="T81" fmla="*/ 2 h 113"/>
                <a:gd name="T82" fmla="*/ 44 w 90"/>
                <a:gd name="T8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113">
                  <a:moveTo>
                    <a:pt x="44" y="9"/>
                  </a:moveTo>
                  <a:lnTo>
                    <a:pt x="32" y="12"/>
                  </a:lnTo>
                  <a:lnTo>
                    <a:pt x="20" y="20"/>
                  </a:lnTo>
                  <a:lnTo>
                    <a:pt x="13" y="30"/>
                  </a:lnTo>
                  <a:lnTo>
                    <a:pt x="10" y="44"/>
                  </a:lnTo>
                  <a:lnTo>
                    <a:pt x="10" y="68"/>
                  </a:lnTo>
                  <a:lnTo>
                    <a:pt x="13" y="82"/>
                  </a:lnTo>
                  <a:lnTo>
                    <a:pt x="20" y="93"/>
                  </a:lnTo>
                  <a:lnTo>
                    <a:pt x="32" y="101"/>
                  </a:lnTo>
                  <a:lnTo>
                    <a:pt x="44" y="103"/>
                  </a:lnTo>
                  <a:lnTo>
                    <a:pt x="58" y="101"/>
                  </a:lnTo>
                  <a:lnTo>
                    <a:pt x="70" y="93"/>
                  </a:lnTo>
                  <a:lnTo>
                    <a:pt x="77" y="82"/>
                  </a:lnTo>
                  <a:lnTo>
                    <a:pt x="80" y="68"/>
                  </a:lnTo>
                  <a:lnTo>
                    <a:pt x="80" y="44"/>
                  </a:lnTo>
                  <a:lnTo>
                    <a:pt x="77" y="30"/>
                  </a:lnTo>
                  <a:lnTo>
                    <a:pt x="70" y="20"/>
                  </a:lnTo>
                  <a:lnTo>
                    <a:pt x="58" y="12"/>
                  </a:lnTo>
                  <a:lnTo>
                    <a:pt x="44" y="9"/>
                  </a:lnTo>
                  <a:close/>
                  <a:moveTo>
                    <a:pt x="44" y="0"/>
                  </a:moveTo>
                  <a:lnTo>
                    <a:pt x="59" y="2"/>
                  </a:lnTo>
                  <a:lnTo>
                    <a:pt x="72" y="8"/>
                  </a:lnTo>
                  <a:lnTo>
                    <a:pt x="81" y="17"/>
                  </a:lnTo>
                  <a:lnTo>
                    <a:pt x="87" y="30"/>
                  </a:lnTo>
                  <a:lnTo>
                    <a:pt x="90" y="44"/>
                  </a:lnTo>
                  <a:lnTo>
                    <a:pt x="90" y="68"/>
                  </a:lnTo>
                  <a:lnTo>
                    <a:pt x="87" y="83"/>
                  </a:lnTo>
                  <a:lnTo>
                    <a:pt x="81" y="94"/>
                  </a:lnTo>
                  <a:lnTo>
                    <a:pt x="72" y="105"/>
                  </a:lnTo>
                  <a:lnTo>
                    <a:pt x="59" y="111"/>
                  </a:lnTo>
                  <a:lnTo>
                    <a:pt x="44" y="113"/>
                  </a:lnTo>
                  <a:lnTo>
                    <a:pt x="31" y="111"/>
                  </a:lnTo>
                  <a:lnTo>
                    <a:pt x="18" y="105"/>
                  </a:lnTo>
                  <a:lnTo>
                    <a:pt x="9" y="94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0" y="44"/>
                  </a:lnTo>
                  <a:lnTo>
                    <a:pt x="2" y="30"/>
                  </a:lnTo>
                  <a:lnTo>
                    <a:pt x="9" y="17"/>
                  </a:lnTo>
                  <a:lnTo>
                    <a:pt x="18" y="8"/>
                  </a:lnTo>
                  <a:lnTo>
                    <a:pt x="31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39"/>
            <p:cNvSpPr>
              <a:spLocks/>
            </p:cNvSpPr>
            <p:nvPr/>
          </p:nvSpPr>
          <p:spPr bwMode="auto">
            <a:xfrm>
              <a:off x="8272759" y="8944841"/>
              <a:ext cx="393145" cy="109483"/>
            </a:xfrm>
            <a:custGeom>
              <a:avLst/>
              <a:gdLst>
                <a:gd name="T0" fmla="*/ 6 w 79"/>
                <a:gd name="T1" fmla="*/ 0 h 22"/>
                <a:gd name="T2" fmla="*/ 8 w 79"/>
                <a:gd name="T3" fmla="*/ 0 h 22"/>
                <a:gd name="T4" fmla="*/ 9 w 79"/>
                <a:gd name="T5" fmla="*/ 1 h 22"/>
                <a:gd name="T6" fmla="*/ 18 w 79"/>
                <a:gd name="T7" fmla="*/ 10 h 22"/>
                <a:gd name="T8" fmla="*/ 27 w 79"/>
                <a:gd name="T9" fmla="*/ 12 h 22"/>
                <a:gd name="T10" fmla="*/ 30 w 79"/>
                <a:gd name="T11" fmla="*/ 11 h 22"/>
                <a:gd name="T12" fmla="*/ 33 w 79"/>
                <a:gd name="T13" fmla="*/ 10 h 22"/>
                <a:gd name="T14" fmla="*/ 35 w 79"/>
                <a:gd name="T15" fmla="*/ 7 h 22"/>
                <a:gd name="T16" fmla="*/ 38 w 79"/>
                <a:gd name="T17" fmla="*/ 5 h 22"/>
                <a:gd name="T18" fmla="*/ 42 w 79"/>
                <a:gd name="T19" fmla="*/ 3 h 22"/>
                <a:gd name="T20" fmla="*/ 45 w 79"/>
                <a:gd name="T21" fmla="*/ 1 h 22"/>
                <a:gd name="T22" fmla="*/ 50 w 79"/>
                <a:gd name="T23" fmla="*/ 0 h 22"/>
                <a:gd name="T24" fmla="*/ 63 w 79"/>
                <a:gd name="T25" fmla="*/ 0 h 22"/>
                <a:gd name="T26" fmla="*/ 76 w 79"/>
                <a:gd name="T27" fmla="*/ 5 h 22"/>
                <a:gd name="T28" fmla="*/ 78 w 79"/>
                <a:gd name="T29" fmla="*/ 7 h 22"/>
                <a:gd name="T30" fmla="*/ 78 w 79"/>
                <a:gd name="T31" fmla="*/ 8 h 22"/>
                <a:gd name="T32" fmla="*/ 79 w 79"/>
                <a:gd name="T33" fmla="*/ 11 h 22"/>
                <a:gd name="T34" fmla="*/ 78 w 79"/>
                <a:gd name="T35" fmla="*/ 13 h 22"/>
                <a:gd name="T36" fmla="*/ 77 w 79"/>
                <a:gd name="T37" fmla="*/ 14 h 22"/>
                <a:gd name="T38" fmla="*/ 75 w 79"/>
                <a:gd name="T39" fmla="*/ 15 h 22"/>
                <a:gd name="T40" fmla="*/ 73 w 79"/>
                <a:gd name="T41" fmla="*/ 15 h 22"/>
                <a:gd name="T42" fmla="*/ 71 w 79"/>
                <a:gd name="T43" fmla="*/ 15 h 22"/>
                <a:gd name="T44" fmla="*/ 62 w 79"/>
                <a:gd name="T45" fmla="*/ 10 h 22"/>
                <a:gd name="T46" fmla="*/ 52 w 79"/>
                <a:gd name="T47" fmla="*/ 10 h 22"/>
                <a:gd name="T48" fmla="*/ 48 w 79"/>
                <a:gd name="T49" fmla="*/ 12 h 22"/>
                <a:gd name="T50" fmla="*/ 45 w 79"/>
                <a:gd name="T51" fmla="*/ 13 h 22"/>
                <a:gd name="T52" fmla="*/ 42 w 79"/>
                <a:gd name="T53" fmla="*/ 15 h 22"/>
                <a:gd name="T54" fmla="*/ 38 w 79"/>
                <a:gd name="T55" fmla="*/ 17 h 22"/>
                <a:gd name="T56" fmla="*/ 35 w 79"/>
                <a:gd name="T57" fmla="*/ 19 h 22"/>
                <a:gd name="T58" fmla="*/ 32 w 79"/>
                <a:gd name="T59" fmla="*/ 21 h 22"/>
                <a:gd name="T60" fmla="*/ 28 w 79"/>
                <a:gd name="T61" fmla="*/ 22 h 22"/>
                <a:gd name="T62" fmla="*/ 26 w 79"/>
                <a:gd name="T63" fmla="*/ 22 h 22"/>
                <a:gd name="T64" fmla="*/ 14 w 79"/>
                <a:gd name="T65" fmla="*/ 18 h 22"/>
                <a:gd name="T66" fmla="*/ 2 w 79"/>
                <a:gd name="T67" fmla="*/ 8 h 22"/>
                <a:gd name="T68" fmla="*/ 0 w 79"/>
                <a:gd name="T69" fmla="*/ 6 h 22"/>
                <a:gd name="T70" fmla="*/ 0 w 79"/>
                <a:gd name="T71" fmla="*/ 4 h 22"/>
                <a:gd name="T72" fmla="*/ 0 w 79"/>
                <a:gd name="T73" fmla="*/ 3 h 22"/>
                <a:gd name="T74" fmla="*/ 3 w 79"/>
                <a:gd name="T75" fmla="*/ 1 h 22"/>
                <a:gd name="T76" fmla="*/ 4 w 79"/>
                <a:gd name="T77" fmla="*/ 0 h 22"/>
                <a:gd name="T78" fmla="*/ 6 w 79"/>
                <a:gd name="T7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22">
                  <a:moveTo>
                    <a:pt x="6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18" y="10"/>
                  </a:lnTo>
                  <a:lnTo>
                    <a:pt x="27" y="12"/>
                  </a:lnTo>
                  <a:lnTo>
                    <a:pt x="30" y="11"/>
                  </a:lnTo>
                  <a:lnTo>
                    <a:pt x="33" y="10"/>
                  </a:lnTo>
                  <a:lnTo>
                    <a:pt x="35" y="7"/>
                  </a:lnTo>
                  <a:lnTo>
                    <a:pt x="38" y="5"/>
                  </a:lnTo>
                  <a:lnTo>
                    <a:pt x="42" y="3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5"/>
                  </a:lnTo>
                  <a:lnTo>
                    <a:pt x="78" y="7"/>
                  </a:lnTo>
                  <a:lnTo>
                    <a:pt x="78" y="8"/>
                  </a:lnTo>
                  <a:lnTo>
                    <a:pt x="79" y="11"/>
                  </a:lnTo>
                  <a:lnTo>
                    <a:pt x="78" y="13"/>
                  </a:lnTo>
                  <a:lnTo>
                    <a:pt x="77" y="14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1" y="15"/>
                  </a:lnTo>
                  <a:lnTo>
                    <a:pt x="62" y="10"/>
                  </a:lnTo>
                  <a:lnTo>
                    <a:pt x="52" y="10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2" y="15"/>
                  </a:lnTo>
                  <a:lnTo>
                    <a:pt x="38" y="17"/>
                  </a:lnTo>
                  <a:lnTo>
                    <a:pt x="35" y="19"/>
                  </a:lnTo>
                  <a:lnTo>
                    <a:pt x="32" y="21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14" y="1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40"/>
            <p:cNvSpPr>
              <a:spLocks noEditPoints="1"/>
            </p:cNvSpPr>
            <p:nvPr/>
          </p:nvSpPr>
          <p:spPr bwMode="auto">
            <a:xfrm>
              <a:off x="8018959" y="9372821"/>
              <a:ext cx="885817" cy="437932"/>
            </a:xfrm>
            <a:custGeom>
              <a:avLst/>
              <a:gdLst>
                <a:gd name="T0" fmla="*/ 49 w 178"/>
                <a:gd name="T1" fmla="*/ 10 h 88"/>
                <a:gd name="T2" fmla="*/ 34 w 178"/>
                <a:gd name="T3" fmla="*/ 14 h 88"/>
                <a:gd name="T4" fmla="*/ 22 w 178"/>
                <a:gd name="T5" fmla="*/ 22 h 88"/>
                <a:gd name="T6" fmla="*/ 14 w 178"/>
                <a:gd name="T7" fmla="*/ 35 h 88"/>
                <a:gd name="T8" fmla="*/ 10 w 178"/>
                <a:gd name="T9" fmla="*/ 51 h 88"/>
                <a:gd name="T10" fmla="*/ 10 w 178"/>
                <a:gd name="T11" fmla="*/ 78 h 88"/>
                <a:gd name="T12" fmla="*/ 167 w 178"/>
                <a:gd name="T13" fmla="*/ 78 h 88"/>
                <a:gd name="T14" fmla="*/ 167 w 178"/>
                <a:gd name="T15" fmla="*/ 51 h 88"/>
                <a:gd name="T16" fmla="*/ 164 w 178"/>
                <a:gd name="T17" fmla="*/ 35 h 88"/>
                <a:gd name="T18" fmla="*/ 156 w 178"/>
                <a:gd name="T19" fmla="*/ 22 h 88"/>
                <a:gd name="T20" fmla="*/ 144 w 178"/>
                <a:gd name="T21" fmla="*/ 14 h 88"/>
                <a:gd name="T22" fmla="*/ 128 w 178"/>
                <a:gd name="T23" fmla="*/ 10 h 88"/>
                <a:gd name="T24" fmla="*/ 93 w 178"/>
                <a:gd name="T25" fmla="*/ 35 h 88"/>
                <a:gd name="T26" fmla="*/ 90 w 178"/>
                <a:gd name="T27" fmla="*/ 36 h 88"/>
                <a:gd name="T28" fmla="*/ 89 w 178"/>
                <a:gd name="T29" fmla="*/ 36 h 88"/>
                <a:gd name="T30" fmla="*/ 87 w 178"/>
                <a:gd name="T31" fmla="*/ 35 h 88"/>
                <a:gd name="T32" fmla="*/ 49 w 178"/>
                <a:gd name="T33" fmla="*/ 10 h 88"/>
                <a:gd name="T34" fmla="*/ 50 w 178"/>
                <a:gd name="T35" fmla="*/ 0 h 88"/>
                <a:gd name="T36" fmla="*/ 53 w 178"/>
                <a:gd name="T37" fmla="*/ 0 h 88"/>
                <a:gd name="T38" fmla="*/ 54 w 178"/>
                <a:gd name="T39" fmla="*/ 0 h 88"/>
                <a:gd name="T40" fmla="*/ 89 w 178"/>
                <a:gd name="T41" fmla="*/ 25 h 88"/>
                <a:gd name="T42" fmla="*/ 124 w 178"/>
                <a:gd name="T43" fmla="*/ 1 h 88"/>
                <a:gd name="T44" fmla="*/ 125 w 178"/>
                <a:gd name="T45" fmla="*/ 0 h 88"/>
                <a:gd name="T46" fmla="*/ 127 w 178"/>
                <a:gd name="T47" fmla="*/ 0 h 88"/>
                <a:gd name="T48" fmla="*/ 143 w 178"/>
                <a:gd name="T49" fmla="*/ 2 h 88"/>
                <a:gd name="T50" fmla="*/ 157 w 178"/>
                <a:gd name="T51" fmla="*/ 10 h 88"/>
                <a:gd name="T52" fmla="*/ 168 w 178"/>
                <a:gd name="T53" fmla="*/ 21 h 88"/>
                <a:gd name="T54" fmla="*/ 175 w 178"/>
                <a:gd name="T55" fmla="*/ 35 h 88"/>
                <a:gd name="T56" fmla="*/ 178 w 178"/>
                <a:gd name="T57" fmla="*/ 51 h 88"/>
                <a:gd name="T58" fmla="*/ 178 w 178"/>
                <a:gd name="T59" fmla="*/ 82 h 88"/>
                <a:gd name="T60" fmla="*/ 177 w 178"/>
                <a:gd name="T61" fmla="*/ 86 h 88"/>
                <a:gd name="T62" fmla="*/ 176 w 178"/>
                <a:gd name="T63" fmla="*/ 88 h 88"/>
                <a:gd name="T64" fmla="*/ 172 w 178"/>
                <a:gd name="T65" fmla="*/ 88 h 88"/>
                <a:gd name="T66" fmla="*/ 5 w 178"/>
                <a:gd name="T67" fmla="*/ 88 h 88"/>
                <a:gd name="T68" fmla="*/ 2 w 178"/>
                <a:gd name="T69" fmla="*/ 88 h 88"/>
                <a:gd name="T70" fmla="*/ 1 w 178"/>
                <a:gd name="T71" fmla="*/ 86 h 88"/>
                <a:gd name="T72" fmla="*/ 0 w 178"/>
                <a:gd name="T73" fmla="*/ 82 h 88"/>
                <a:gd name="T74" fmla="*/ 0 w 178"/>
                <a:gd name="T75" fmla="*/ 51 h 88"/>
                <a:gd name="T76" fmla="*/ 3 w 178"/>
                <a:gd name="T77" fmla="*/ 35 h 88"/>
                <a:gd name="T78" fmla="*/ 9 w 178"/>
                <a:gd name="T79" fmla="*/ 21 h 88"/>
                <a:gd name="T80" fmla="*/ 21 w 178"/>
                <a:gd name="T81" fmla="*/ 10 h 88"/>
                <a:gd name="T82" fmla="*/ 35 w 178"/>
                <a:gd name="T83" fmla="*/ 2 h 88"/>
                <a:gd name="T84" fmla="*/ 50 w 178"/>
                <a:gd name="T8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88">
                  <a:moveTo>
                    <a:pt x="49" y="10"/>
                  </a:moveTo>
                  <a:lnTo>
                    <a:pt x="34" y="14"/>
                  </a:lnTo>
                  <a:lnTo>
                    <a:pt x="22" y="22"/>
                  </a:lnTo>
                  <a:lnTo>
                    <a:pt x="14" y="35"/>
                  </a:lnTo>
                  <a:lnTo>
                    <a:pt x="10" y="51"/>
                  </a:lnTo>
                  <a:lnTo>
                    <a:pt x="10" y="78"/>
                  </a:lnTo>
                  <a:lnTo>
                    <a:pt x="167" y="78"/>
                  </a:lnTo>
                  <a:lnTo>
                    <a:pt x="167" y="51"/>
                  </a:lnTo>
                  <a:lnTo>
                    <a:pt x="164" y="35"/>
                  </a:lnTo>
                  <a:lnTo>
                    <a:pt x="156" y="22"/>
                  </a:lnTo>
                  <a:lnTo>
                    <a:pt x="144" y="14"/>
                  </a:lnTo>
                  <a:lnTo>
                    <a:pt x="128" y="10"/>
                  </a:lnTo>
                  <a:lnTo>
                    <a:pt x="93" y="35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7" y="35"/>
                  </a:lnTo>
                  <a:lnTo>
                    <a:pt x="49" y="10"/>
                  </a:lnTo>
                  <a:close/>
                  <a:moveTo>
                    <a:pt x="50" y="0"/>
                  </a:moveTo>
                  <a:lnTo>
                    <a:pt x="53" y="0"/>
                  </a:lnTo>
                  <a:lnTo>
                    <a:pt x="54" y="0"/>
                  </a:lnTo>
                  <a:lnTo>
                    <a:pt x="89" y="25"/>
                  </a:lnTo>
                  <a:lnTo>
                    <a:pt x="124" y="1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43" y="2"/>
                  </a:lnTo>
                  <a:lnTo>
                    <a:pt x="157" y="10"/>
                  </a:lnTo>
                  <a:lnTo>
                    <a:pt x="168" y="21"/>
                  </a:lnTo>
                  <a:lnTo>
                    <a:pt x="175" y="35"/>
                  </a:lnTo>
                  <a:lnTo>
                    <a:pt x="178" y="51"/>
                  </a:lnTo>
                  <a:lnTo>
                    <a:pt x="178" y="82"/>
                  </a:lnTo>
                  <a:lnTo>
                    <a:pt x="177" y="86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5" y="88"/>
                  </a:lnTo>
                  <a:lnTo>
                    <a:pt x="2" y="88"/>
                  </a:lnTo>
                  <a:lnTo>
                    <a:pt x="1" y="86"/>
                  </a:lnTo>
                  <a:lnTo>
                    <a:pt x="0" y="82"/>
                  </a:lnTo>
                  <a:lnTo>
                    <a:pt x="0" y="51"/>
                  </a:lnTo>
                  <a:lnTo>
                    <a:pt x="3" y="35"/>
                  </a:lnTo>
                  <a:lnTo>
                    <a:pt x="9" y="21"/>
                  </a:lnTo>
                  <a:lnTo>
                    <a:pt x="21" y="10"/>
                  </a:lnTo>
                  <a:lnTo>
                    <a:pt x="35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41"/>
            <p:cNvSpPr>
              <a:spLocks/>
            </p:cNvSpPr>
            <p:nvPr/>
          </p:nvSpPr>
          <p:spPr bwMode="auto">
            <a:xfrm>
              <a:off x="8446938" y="9502210"/>
              <a:ext cx="49765" cy="308543"/>
            </a:xfrm>
            <a:custGeom>
              <a:avLst/>
              <a:gdLst>
                <a:gd name="T0" fmla="*/ 4 w 10"/>
                <a:gd name="T1" fmla="*/ 0 h 62"/>
                <a:gd name="T2" fmla="*/ 8 w 10"/>
                <a:gd name="T3" fmla="*/ 1 h 62"/>
                <a:gd name="T4" fmla="*/ 9 w 10"/>
                <a:gd name="T5" fmla="*/ 3 h 62"/>
                <a:gd name="T6" fmla="*/ 10 w 10"/>
                <a:gd name="T7" fmla="*/ 5 h 62"/>
                <a:gd name="T8" fmla="*/ 10 w 10"/>
                <a:gd name="T9" fmla="*/ 56 h 62"/>
                <a:gd name="T10" fmla="*/ 9 w 10"/>
                <a:gd name="T11" fmla="*/ 60 h 62"/>
                <a:gd name="T12" fmla="*/ 8 w 10"/>
                <a:gd name="T13" fmla="*/ 61 h 62"/>
                <a:gd name="T14" fmla="*/ 4 w 10"/>
                <a:gd name="T15" fmla="*/ 62 h 62"/>
                <a:gd name="T16" fmla="*/ 2 w 10"/>
                <a:gd name="T17" fmla="*/ 61 h 62"/>
                <a:gd name="T18" fmla="*/ 0 w 10"/>
                <a:gd name="T19" fmla="*/ 60 h 62"/>
                <a:gd name="T20" fmla="*/ 0 w 10"/>
                <a:gd name="T21" fmla="*/ 56 h 62"/>
                <a:gd name="T22" fmla="*/ 0 w 10"/>
                <a:gd name="T23" fmla="*/ 5 h 62"/>
                <a:gd name="T24" fmla="*/ 0 w 10"/>
                <a:gd name="T25" fmla="*/ 3 h 62"/>
                <a:gd name="T26" fmla="*/ 2 w 10"/>
                <a:gd name="T27" fmla="*/ 1 h 62"/>
                <a:gd name="T28" fmla="*/ 4 w 10"/>
                <a:gd name="T2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56"/>
                  </a:lnTo>
                  <a:lnTo>
                    <a:pt x="9" y="60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2" y="61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42"/>
            <p:cNvSpPr>
              <a:spLocks noEditPoints="1"/>
            </p:cNvSpPr>
            <p:nvPr/>
          </p:nvSpPr>
          <p:spPr bwMode="auto">
            <a:xfrm>
              <a:off x="8785340" y="8795546"/>
              <a:ext cx="447885" cy="562347"/>
            </a:xfrm>
            <a:custGeom>
              <a:avLst/>
              <a:gdLst>
                <a:gd name="T0" fmla="*/ 45 w 90"/>
                <a:gd name="T1" fmla="*/ 9 h 113"/>
                <a:gd name="T2" fmla="*/ 31 w 90"/>
                <a:gd name="T3" fmla="*/ 12 h 113"/>
                <a:gd name="T4" fmla="*/ 21 w 90"/>
                <a:gd name="T5" fmla="*/ 20 h 113"/>
                <a:gd name="T6" fmla="*/ 13 w 90"/>
                <a:gd name="T7" fmla="*/ 30 h 113"/>
                <a:gd name="T8" fmla="*/ 10 w 90"/>
                <a:gd name="T9" fmla="*/ 44 h 113"/>
                <a:gd name="T10" fmla="*/ 10 w 90"/>
                <a:gd name="T11" fmla="*/ 68 h 113"/>
                <a:gd name="T12" fmla="*/ 13 w 90"/>
                <a:gd name="T13" fmla="*/ 82 h 113"/>
                <a:gd name="T14" fmla="*/ 21 w 90"/>
                <a:gd name="T15" fmla="*/ 93 h 113"/>
                <a:gd name="T16" fmla="*/ 31 w 90"/>
                <a:gd name="T17" fmla="*/ 101 h 113"/>
                <a:gd name="T18" fmla="*/ 45 w 90"/>
                <a:gd name="T19" fmla="*/ 103 h 113"/>
                <a:gd name="T20" fmla="*/ 58 w 90"/>
                <a:gd name="T21" fmla="*/ 101 h 113"/>
                <a:gd name="T22" fmla="*/ 69 w 90"/>
                <a:gd name="T23" fmla="*/ 93 h 113"/>
                <a:gd name="T24" fmla="*/ 76 w 90"/>
                <a:gd name="T25" fmla="*/ 82 h 113"/>
                <a:gd name="T26" fmla="*/ 80 w 90"/>
                <a:gd name="T27" fmla="*/ 68 h 113"/>
                <a:gd name="T28" fmla="*/ 80 w 90"/>
                <a:gd name="T29" fmla="*/ 44 h 113"/>
                <a:gd name="T30" fmla="*/ 76 w 90"/>
                <a:gd name="T31" fmla="*/ 30 h 113"/>
                <a:gd name="T32" fmla="*/ 69 w 90"/>
                <a:gd name="T33" fmla="*/ 20 h 113"/>
                <a:gd name="T34" fmla="*/ 58 w 90"/>
                <a:gd name="T35" fmla="*/ 12 h 113"/>
                <a:gd name="T36" fmla="*/ 45 w 90"/>
                <a:gd name="T37" fmla="*/ 9 h 113"/>
                <a:gd name="T38" fmla="*/ 45 w 90"/>
                <a:gd name="T39" fmla="*/ 0 h 113"/>
                <a:gd name="T40" fmla="*/ 58 w 90"/>
                <a:gd name="T41" fmla="*/ 2 h 113"/>
                <a:gd name="T42" fmla="*/ 71 w 90"/>
                <a:gd name="T43" fmla="*/ 8 h 113"/>
                <a:gd name="T44" fmla="*/ 81 w 90"/>
                <a:gd name="T45" fmla="*/ 17 h 113"/>
                <a:gd name="T46" fmla="*/ 87 w 90"/>
                <a:gd name="T47" fmla="*/ 30 h 113"/>
                <a:gd name="T48" fmla="*/ 90 w 90"/>
                <a:gd name="T49" fmla="*/ 44 h 113"/>
                <a:gd name="T50" fmla="*/ 90 w 90"/>
                <a:gd name="T51" fmla="*/ 68 h 113"/>
                <a:gd name="T52" fmla="*/ 87 w 90"/>
                <a:gd name="T53" fmla="*/ 83 h 113"/>
                <a:gd name="T54" fmla="*/ 81 w 90"/>
                <a:gd name="T55" fmla="*/ 94 h 113"/>
                <a:gd name="T56" fmla="*/ 71 w 90"/>
                <a:gd name="T57" fmla="*/ 105 h 113"/>
                <a:gd name="T58" fmla="*/ 58 w 90"/>
                <a:gd name="T59" fmla="*/ 111 h 113"/>
                <a:gd name="T60" fmla="*/ 45 w 90"/>
                <a:gd name="T61" fmla="*/ 113 h 113"/>
                <a:gd name="T62" fmla="*/ 31 w 90"/>
                <a:gd name="T63" fmla="*/ 111 h 113"/>
                <a:gd name="T64" fmla="*/ 18 w 90"/>
                <a:gd name="T65" fmla="*/ 105 h 113"/>
                <a:gd name="T66" fmla="*/ 9 w 90"/>
                <a:gd name="T67" fmla="*/ 94 h 113"/>
                <a:gd name="T68" fmla="*/ 3 w 90"/>
                <a:gd name="T69" fmla="*/ 83 h 113"/>
                <a:gd name="T70" fmla="*/ 0 w 90"/>
                <a:gd name="T71" fmla="*/ 68 h 113"/>
                <a:gd name="T72" fmla="*/ 0 w 90"/>
                <a:gd name="T73" fmla="*/ 44 h 113"/>
                <a:gd name="T74" fmla="*/ 3 w 90"/>
                <a:gd name="T75" fmla="*/ 30 h 113"/>
                <a:gd name="T76" fmla="*/ 9 w 90"/>
                <a:gd name="T77" fmla="*/ 17 h 113"/>
                <a:gd name="T78" fmla="*/ 18 w 90"/>
                <a:gd name="T79" fmla="*/ 8 h 113"/>
                <a:gd name="T80" fmla="*/ 31 w 90"/>
                <a:gd name="T81" fmla="*/ 2 h 113"/>
                <a:gd name="T82" fmla="*/ 45 w 90"/>
                <a:gd name="T8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113">
                  <a:moveTo>
                    <a:pt x="45" y="9"/>
                  </a:moveTo>
                  <a:lnTo>
                    <a:pt x="31" y="12"/>
                  </a:lnTo>
                  <a:lnTo>
                    <a:pt x="21" y="20"/>
                  </a:lnTo>
                  <a:lnTo>
                    <a:pt x="13" y="30"/>
                  </a:lnTo>
                  <a:lnTo>
                    <a:pt x="10" y="44"/>
                  </a:lnTo>
                  <a:lnTo>
                    <a:pt x="10" y="68"/>
                  </a:lnTo>
                  <a:lnTo>
                    <a:pt x="13" y="82"/>
                  </a:lnTo>
                  <a:lnTo>
                    <a:pt x="21" y="93"/>
                  </a:lnTo>
                  <a:lnTo>
                    <a:pt x="31" y="101"/>
                  </a:lnTo>
                  <a:lnTo>
                    <a:pt x="45" y="103"/>
                  </a:lnTo>
                  <a:lnTo>
                    <a:pt x="58" y="101"/>
                  </a:lnTo>
                  <a:lnTo>
                    <a:pt x="69" y="93"/>
                  </a:lnTo>
                  <a:lnTo>
                    <a:pt x="76" y="82"/>
                  </a:lnTo>
                  <a:lnTo>
                    <a:pt x="80" y="68"/>
                  </a:lnTo>
                  <a:lnTo>
                    <a:pt x="80" y="44"/>
                  </a:lnTo>
                  <a:lnTo>
                    <a:pt x="76" y="30"/>
                  </a:lnTo>
                  <a:lnTo>
                    <a:pt x="69" y="20"/>
                  </a:lnTo>
                  <a:lnTo>
                    <a:pt x="58" y="12"/>
                  </a:lnTo>
                  <a:lnTo>
                    <a:pt x="45" y="9"/>
                  </a:lnTo>
                  <a:close/>
                  <a:moveTo>
                    <a:pt x="45" y="0"/>
                  </a:moveTo>
                  <a:lnTo>
                    <a:pt x="58" y="2"/>
                  </a:lnTo>
                  <a:lnTo>
                    <a:pt x="71" y="8"/>
                  </a:lnTo>
                  <a:lnTo>
                    <a:pt x="81" y="17"/>
                  </a:lnTo>
                  <a:lnTo>
                    <a:pt x="87" y="30"/>
                  </a:lnTo>
                  <a:lnTo>
                    <a:pt x="90" y="44"/>
                  </a:lnTo>
                  <a:lnTo>
                    <a:pt x="90" y="68"/>
                  </a:lnTo>
                  <a:lnTo>
                    <a:pt x="87" y="83"/>
                  </a:lnTo>
                  <a:lnTo>
                    <a:pt x="81" y="94"/>
                  </a:lnTo>
                  <a:lnTo>
                    <a:pt x="71" y="105"/>
                  </a:lnTo>
                  <a:lnTo>
                    <a:pt x="58" y="111"/>
                  </a:lnTo>
                  <a:lnTo>
                    <a:pt x="45" y="113"/>
                  </a:lnTo>
                  <a:lnTo>
                    <a:pt x="31" y="111"/>
                  </a:lnTo>
                  <a:lnTo>
                    <a:pt x="18" y="105"/>
                  </a:lnTo>
                  <a:lnTo>
                    <a:pt x="9" y="94"/>
                  </a:lnTo>
                  <a:lnTo>
                    <a:pt x="3" y="83"/>
                  </a:lnTo>
                  <a:lnTo>
                    <a:pt x="0" y="68"/>
                  </a:lnTo>
                  <a:lnTo>
                    <a:pt x="0" y="44"/>
                  </a:lnTo>
                  <a:lnTo>
                    <a:pt x="3" y="30"/>
                  </a:lnTo>
                  <a:lnTo>
                    <a:pt x="9" y="17"/>
                  </a:lnTo>
                  <a:lnTo>
                    <a:pt x="18" y="8"/>
                  </a:lnTo>
                  <a:lnTo>
                    <a:pt x="31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43"/>
            <p:cNvSpPr>
              <a:spLocks/>
            </p:cNvSpPr>
            <p:nvPr/>
          </p:nvSpPr>
          <p:spPr bwMode="auto">
            <a:xfrm>
              <a:off x="8825152" y="8944841"/>
              <a:ext cx="388167" cy="109483"/>
            </a:xfrm>
            <a:custGeom>
              <a:avLst/>
              <a:gdLst>
                <a:gd name="T0" fmla="*/ 4 w 78"/>
                <a:gd name="T1" fmla="*/ 0 h 22"/>
                <a:gd name="T2" fmla="*/ 6 w 78"/>
                <a:gd name="T3" fmla="*/ 0 h 22"/>
                <a:gd name="T4" fmla="*/ 8 w 78"/>
                <a:gd name="T5" fmla="*/ 1 h 22"/>
                <a:gd name="T6" fmla="*/ 18 w 78"/>
                <a:gd name="T7" fmla="*/ 10 h 22"/>
                <a:gd name="T8" fmla="*/ 26 w 78"/>
                <a:gd name="T9" fmla="*/ 12 h 22"/>
                <a:gd name="T10" fmla="*/ 28 w 78"/>
                <a:gd name="T11" fmla="*/ 11 h 22"/>
                <a:gd name="T12" fmla="*/ 32 w 78"/>
                <a:gd name="T13" fmla="*/ 10 h 22"/>
                <a:gd name="T14" fmla="*/ 35 w 78"/>
                <a:gd name="T15" fmla="*/ 7 h 22"/>
                <a:gd name="T16" fmla="*/ 38 w 78"/>
                <a:gd name="T17" fmla="*/ 5 h 22"/>
                <a:gd name="T18" fmla="*/ 40 w 78"/>
                <a:gd name="T19" fmla="*/ 3 h 22"/>
                <a:gd name="T20" fmla="*/ 44 w 78"/>
                <a:gd name="T21" fmla="*/ 1 h 22"/>
                <a:gd name="T22" fmla="*/ 48 w 78"/>
                <a:gd name="T23" fmla="*/ 0 h 22"/>
                <a:gd name="T24" fmla="*/ 62 w 78"/>
                <a:gd name="T25" fmla="*/ 0 h 22"/>
                <a:gd name="T26" fmla="*/ 76 w 78"/>
                <a:gd name="T27" fmla="*/ 5 h 22"/>
                <a:gd name="T28" fmla="*/ 77 w 78"/>
                <a:gd name="T29" fmla="*/ 7 h 22"/>
                <a:gd name="T30" fmla="*/ 78 w 78"/>
                <a:gd name="T31" fmla="*/ 8 h 22"/>
                <a:gd name="T32" fmla="*/ 78 w 78"/>
                <a:gd name="T33" fmla="*/ 11 h 22"/>
                <a:gd name="T34" fmla="*/ 77 w 78"/>
                <a:gd name="T35" fmla="*/ 13 h 22"/>
                <a:gd name="T36" fmla="*/ 76 w 78"/>
                <a:gd name="T37" fmla="*/ 14 h 22"/>
                <a:gd name="T38" fmla="*/ 75 w 78"/>
                <a:gd name="T39" fmla="*/ 15 h 22"/>
                <a:gd name="T40" fmla="*/ 73 w 78"/>
                <a:gd name="T41" fmla="*/ 15 h 22"/>
                <a:gd name="T42" fmla="*/ 70 w 78"/>
                <a:gd name="T43" fmla="*/ 15 h 22"/>
                <a:gd name="T44" fmla="*/ 60 w 78"/>
                <a:gd name="T45" fmla="*/ 10 h 22"/>
                <a:gd name="T46" fmla="*/ 50 w 78"/>
                <a:gd name="T47" fmla="*/ 10 h 22"/>
                <a:gd name="T48" fmla="*/ 47 w 78"/>
                <a:gd name="T49" fmla="*/ 12 h 22"/>
                <a:gd name="T50" fmla="*/ 44 w 78"/>
                <a:gd name="T51" fmla="*/ 13 h 22"/>
                <a:gd name="T52" fmla="*/ 41 w 78"/>
                <a:gd name="T53" fmla="*/ 15 h 22"/>
                <a:gd name="T54" fmla="*/ 38 w 78"/>
                <a:gd name="T55" fmla="*/ 17 h 22"/>
                <a:gd name="T56" fmla="*/ 35 w 78"/>
                <a:gd name="T57" fmla="*/ 19 h 22"/>
                <a:gd name="T58" fmla="*/ 30 w 78"/>
                <a:gd name="T59" fmla="*/ 21 h 22"/>
                <a:gd name="T60" fmla="*/ 26 w 78"/>
                <a:gd name="T61" fmla="*/ 22 h 22"/>
                <a:gd name="T62" fmla="*/ 25 w 78"/>
                <a:gd name="T63" fmla="*/ 22 h 22"/>
                <a:gd name="T64" fmla="*/ 13 w 78"/>
                <a:gd name="T65" fmla="*/ 18 h 22"/>
                <a:gd name="T66" fmla="*/ 1 w 78"/>
                <a:gd name="T67" fmla="*/ 8 h 22"/>
                <a:gd name="T68" fmla="*/ 0 w 78"/>
                <a:gd name="T69" fmla="*/ 6 h 22"/>
                <a:gd name="T70" fmla="*/ 0 w 78"/>
                <a:gd name="T71" fmla="*/ 4 h 22"/>
                <a:gd name="T72" fmla="*/ 0 w 78"/>
                <a:gd name="T73" fmla="*/ 3 h 22"/>
                <a:gd name="T74" fmla="*/ 1 w 78"/>
                <a:gd name="T75" fmla="*/ 1 h 22"/>
                <a:gd name="T76" fmla="*/ 3 w 78"/>
                <a:gd name="T77" fmla="*/ 0 h 22"/>
                <a:gd name="T78" fmla="*/ 4 w 78"/>
                <a:gd name="T7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" h="22">
                  <a:moveTo>
                    <a:pt x="4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8" y="10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32" y="10"/>
                  </a:lnTo>
                  <a:lnTo>
                    <a:pt x="35" y="7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6" y="5"/>
                  </a:lnTo>
                  <a:lnTo>
                    <a:pt x="77" y="7"/>
                  </a:lnTo>
                  <a:lnTo>
                    <a:pt x="78" y="8"/>
                  </a:lnTo>
                  <a:lnTo>
                    <a:pt x="78" y="11"/>
                  </a:lnTo>
                  <a:lnTo>
                    <a:pt x="77" y="13"/>
                  </a:lnTo>
                  <a:lnTo>
                    <a:pt x="76" y="14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0" y="15"/>
                  </a:lnTo>
                  <a:lnTo>
                    <a:pt x="60" y="10"/>
                  </a:lnTo>
                  <a:lnTo>
                    <a:pt x="50" y="10"/>
                  </a:lnTo>
                  <a:lnTo>
                    <a:pt x="47" y="12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7"/>
                  </a:lnTo>
                  <a:lnTo>
                    <a:pt x="35" y="19"/>
                  </a:lnTo>
                  <a:lnTo>
                    <a:pt x="30" y="21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13" y="1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44"/>
            <p:cNvSpPr>
              <a:spLocks/>
            </p:cNvSpPr>
            <p:nvPr/>
          </p:nvSpPr>
          <p:spPr bwMode="auto">
            <a:xfrm>
              <a:off x="8869939" y="9372821"/>
              <a:ext cx="577274" cy="437932"/>
            </a:xfrm>
            <a:custGeom>
              <a:avLst/>
              <a:gdLst>
                <a:gd name="T0" fmla="*/ 66 w 116"/>
                <a:gd name="T1" fmla="*/ 0 h 88"/>
                <a:gd name="T2" fmla="*/ 81 w 116"/>
                <a:gd name="T3" fmla="*/ 2 h 88"/>
                <a:gd name="T4" fmla="*/ 96 w 116"/>
                <a:gd name="T5" fmla="*/ 10 h 88"/>
                <a:gd name="T6" fmla="*/ 107 w 116"/>
                <a:gd name="T7" fmla="*/ 21 h 88"/>
                <a:gd name="T8" fmla="*/ 114 w 116"/>
                <a:gd name="T9" fmla="*/ 35 h 88"/>
                <a:gd name="T10" fmla="*/ 116 w 116"/>
                <a:gd name="T11" fmla="*/ 51 h 88"/>
                <a:gd name="T12" fmla="*/ 116 w 116"/>
                <a:gd name="T13" fmla="*/ 82 h 88"/>
                <a:gd name="T14" fmla="*/ 116 w 116"/>
                <a:gd name="T15" fmla="*/ 86 h 88"/>
                <a:gd name="T16" fmla="*/ 114 w 116"/>
                <a:gd name="T17" fmla="*/ 88 h 88"/>
                <a:gd name="T18" fmla="*/ 112 w 116"/>
                <a:gd name="T19" fmla="*/ 88 h 88"/>
                <a:gd name="T20" fmla="*/ 14 w 116"/>
                <a:gd name="T21" fmla="*/ 88 h 88"/>
                <a:gd name="T22" fmla="*/ 14 w 116"/>
                <a:gd name="T23" fmla="*/ 78 h 88"/>
                <a:gd name="T24" fmla="*/ 17 w 116"/>
                <a:gd name="T25" fmla="*/ 78 h 88"/>
                <a:gd name="T26" fmla="*/ 27 w 116"/>
                <a:gd name="T27" fmla="*/ 78 h 88"/>
                <a:gd name="T28" fmla="*/ 40 w 116"/>
                <a:gd name="T29" fmla="*/ 78 h 88"/>
                <a:gd name="T30" fmla="*/ 57 w 116"/>
                <a:gd name="T31" fmla="*/ 78 h 88"/>
                <a:gd name="T32" fmla="*/ 74 w 116"/>
                <a:gd name="T33" fmla="*/ 78 h 88"/>
                <a:gd name="T34" fmla="*/ 92 w 116"/>
                <a:gd name="T35" fmla="*/ 78 h 88"/>
                <a:gd name="T36" fmla="*/ 107 w 116"/>
                <a:gd name="T37" fmla="*/ 78 h 88"/>
                <a:gd name="T38" fmla="*/ 107 w 116"/>
                <a:gd name="T39" fmla="*/ 51 h 88"/>
                <a:gd name="T40" fmla="*/ 104 w 116"/>
                <a:gd name="T41" fmla="*/ 35 h 88"/>
                <a:gd name="T42" fmla="*/ 95 w 116"/>
                <a:gd name="T43" fmla="*/ 22 h 88"/>
                <a:gd name="T44" fmla="*/ 82 w 116"/>
                <a:gd name="T45" fmla="*/ 14 h 88"/>
                <a:gd name="T46" fmla="*/ 68 w 116"/>
                <a:gd name="T47" fmla="*/ 10 h 88"/>
                <a:gd name="T48" fmla="*/ 32 w 116"/>
                <a:gd name="T49" fmla="*/ 35 h 88"/>
                <a:gd name="T50" fmla="*/ 30 w 116"/>
                <a:gd name="T51" fmla="*/ 36 h 88"/>
                <a:gd name="T52" fmla="*/ 28 w 116"/>
                <a:gd name="T53" fmla="*/ 36 h 88"/>
                <a:gd name="T54" fmla="*/ 26 w 116"/>
                <a:gd name="T55" fmla="*/ 35 h 88"/>
                <a:gd name="T56" fmla="*/ 12 w 116"/>
                <a:gd name="T57" fmla="*/ 26 h 88"/>
                <a:gd name="T58" fmla="*/ 11 w 116"/>
                <a:gd name="T59" fmla="*/ 21 h 88"/>
                <a:gd name="T60" fmla="*/ 9 w 116"/>
                <a:gd name="T61" fmla="*/ 17 h 88"/>
                <a:gd name="T62" fmla="*/ 6 w 116"/>
                <a:gd name="T63" fmla="*/ 13 h 88"/>
                <a:gd name="T64" fmla="*/ 3 w 116"/>
                <a:gd name="T65" fmla="*/ 9 h 88"/>
                <a:gd name="T66" fmla="*/ 0 w 116"/>
                <a:gd name="T67" fmla="*/ 6 h 88"/>
                <a:gd name="T68" fmla="*/ 29 w 116"/>
                <a:gd name="T69" fmla="*/ 25 h 88"/>
                <a:gd name="T70" fmla="*/ 63 w 116"/>
                <a:gd name="T71" fmla="*/ 1 h 88"/>
                <a:gd name="T72" fmla="*/ 65 w 116"/>
                <a:gd name="T73" fmla="*/ 0 h 88"/>
                <a:gd name="T74" fmla="*/ 66 w 116"/>
                <a:gd name="T7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88">
                  <a:moveTo>
                    <a:pt x="66" y="0"/>
                  </a:moveTo>
                  <a:lnTo>
                    <a:pt x="81" y="2"/>
                  </a:lnTo>
                  <a:lnTo>
                    <a:pt x="96" y="10"/>
                  </a:lnTo>
                  <a:lnTo>
                    <a:pt x="107" y="21"/>
                  </a:lnTo>
                  <a:lnTo>
                    <a:pt x="114" y="35"/>
                  </a:lnTo>
                  <a:lnTo>
                    <a:pt x="116" y="51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4" y="88"/>
                  </a:lnTo>
                  <a:lnTo>
                    <a:pt x="14" y="78"/>
                  </a:lnTo>
                  <a:lnTo>
                    <a:pt x="17" y="78"/>
                  </a:lnTo>
                  <a:lnTo>
                    <a:pt x="27" y="78"/>
                  </a:lnTo>
                  <a:lnTo>
                    <a:pt x="40" y="78"/>
                  </a:lnTo>
                  <a:lnTo>
                    <a:pt x="57" y="78"/>
                  </a:lnTo>
                  <a:lnTo>
                    <a:pt x="74" y="78"/>
                  </a:lnTo>
                  <a:lnTo>
                    <a:pt x="92" y="78"/>
                  </a:lnTo>
                  <a:lnTo>
                    <a:pt x="107" y="78"/>
                  </a:lnTo>
                  <a:lnTo>
                    <a:pt x="107" y="51"/>
                  </a:lnTo>
                  <a:lnTo>
                    <a:pt x="104" y="35"/>
                  </a:lnTo>
                  <a:lnTo>
                    <a:pt x="95" y="22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32" y="35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6" y="35"/>
                  </a:lnTo>
                  <a:lnTo>
                    <a:pt x="12" y="26"/>
                  </a:lnTo>
                  <a:lnTo>
                    <a:pt x="11" y="21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29" y="25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45"/>
            <p:cNvSpPr>
              <a:spLocks/>
            </p:cNvSpPr>
            <p:nvPr/>
          </p:nvSpPr>
          <p:spPr bwMode="auto">
            <a:xfrm>
              <a:off x="8994353" y="9502210"/>
              <a:ext cx="49765" cy="308543"/>
            </a:xfrm>
            <a:custGeom>
              <a:avLst/>
              <a:gdLst>
                <a:gd name="T0" fmla="*/ 5 w 10"/>
                <a:gd name="T1" fmla="*/ 0 h 62"/>
                <a:gd name="T2" fmla="*/ 7 w 10"/>
                <a:gd name="T3" fmla="*/ 1 h 62"/>
                <a:gd name="T4" fmla="*/ 9 w 10"/>
                <a:gd name="T5" fmla="*/ 3 h 62"/>
                <a:gd name="T6" fmla="*/ 10 w 10"/>
                <a:gd name="T7" fmla="*/ 5 h 62"/>
                <a:gd name="T8" fmla="*/ 10 w 10"/>
                <a:gd name="T9" fmla="*/ 56 h 62"/>
                <a:gd name="T10" fmla="*/ 9 w 10"/>
                <a:gd name="T11" fmla="*/ 60 h 62"/>
                <a:gd name="T12" fmla="*/ 7 w 10"/>
                <a:gd name="T13" fmla="*/ 61 h 62"/>
                <a:gd name="T14" fmla="*/ 5 w 10"/>
                <a:gd name="T15" fmla="*/ 62 h 62"/>
                <a:gd name="T16" fmla="*/ 2 w 10"/>
                <a:gd name="T17" fmla="*/ 61 h 62"/>
                <a:gd name="T18" fmla="*/ 1 w 10"/>
                <a:gd name="T19" fmla="*/ 60 h 62"/>
                <a:gd name="T20" fmla="*/ 0 w 10"/>
                <a:gd name="T21" fmla="*/ 56 h 62"/>
                <a:gd name="T22" fmla="*/ 0 w 10"/>
                <a:gd name="T23" fmla="*/ 5 h 62"/>
                <a:gd name="T24" fmla="*/ 1 w 10"/>
                <a:gd name="T25" fmla="*/ 3 h 62"/>
                <a:gd name="T26" fmla="*/ 2 w 10"/>
                <a:gd name="T27" fmla="*/ 1 h 62"/>
                <a:gd name="T28" fmla="*/ 5 w 10"/>
                <a:gd name="T2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2">
                  <a:moveTo>
                    <a:pt x="5" y="0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56"/>
                  </a:lnTo>
                  <a:lnTo>
                    <a:pt x="9" y="60"/>
                  </a:lnTo>
                  <a:lnTo>
                    <a:pt x="7" y="61"/>
                  </a:lnTo>
                  <a:lnTo>
                    <a:pt x="5" y="62"/>
                  </a:lnTo>
                  <a:lnTo>
                    <a:pt x="2" y="61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3" name="Group 5"/>
          <p:cNvGrpSpPr>
            <a:grpSpLocks noChangeAspect="1"/>
          </p:cNvGrpSpPr>
          <p:nvPr/>
        </p:nvGrpSpPr>
        <p:grpSpPr bwMode="auto">
          <a:xfrm>
            <a:off x="7172020" y="1826863"/>
            <a:ext cx="356082" cy="355580"/>
            <a:chOff x="-777" y="4437"/>
            <a:chExt cx="709" cy="708"/>
          </a:xfrm>
          <a:solidFill>
            <a:srgbClr val="00B050"/>
          </a:solidFill>
        </p:grpSpPr>
        <p:sp>
          <p:nvSpPr>
            <p:cNvPr id="354" name="Freeform 7"/>
            <p:cNvSpPr>
              <a:spLocks/>
            </p:cNvSpPr>
            <p:nvPr/>
          </p:nvSpPr>
          <p:spPr bwMode="auto">
            <a:xfrm>
              <a:off x="-683" y="5062"/>
              <a:ext cx="28" cy="28"/>
            </a:xfrm>
            <a:custGeom>
              <a:avLst/>
              <a:gdLst>
                <a:gd name="T0" fmla="*/ 69 w 138"/>
                <a:gd name="T1" fmla="*/ 0 h 138"/>
                <a:gd name="T2" fmla="*/ 87 w 138"/>
                <a:gd name="T3" fmla="*/ 3 h 138"/>
                <a:gd name="T4" fmla="*/ 104 w 138"/>
                <a:gd name="T5" fmla="*/ 10 h 138"/>
                <a:gd name="T6" fmla="*/ 118 w 138"/>
                <a:gd name="T7" fmla="*/ 20 h 138"/>
                <a:gd name="T8" fmla="*/ 130 w 138"/>
                <a:gd name="T9" fmla="*/ 35 h 138"/>
                <a:gd name="T10" fmla="*/ 136 w 138"/>
                <a:gd name="T11" fmla="*/ 51 h 138"/>
                <a:gd name="T12" fmla="*/ 138 w 138"/>
                <a:gd name="T13" fmla="*/ 70 h 138"/>
                <a:gd name="T14" fmla="*/ 136 w 138"/>
                <a:gd name="T15" fmla="*/ 87 h 138"/>
                <a:gd name="T16" fmla="*/ 130 w 138"/>
                <a:gd name="T17" fmla="*/ 104 h 138"/>
                <a:gd name="T18" fmla="*/ 118 w 138"/>
                <a:gd name="T19" fmla="*/ 118 h 138"/>
                <a:gd name="T20" fmla="*/ 104 w 138"/>
                <a:gd name="T21" fmla="*/ 130 h 138"/>
                <a:gd name="T22" fmla="*/ 87 w 138"/>
                <a:gd name="T23" fmla="*/ 136 h 138"/>
                <a:gd name="T24" fmla="*/ 69 w 138"/>
                <a:gd name="T25" fmla="*/ 138 h 138"/>
                <a:gd name="T26" fmla="*/ 51 w 138"/>
                <a:gd name="T27" fmla="*/ 136 h 138"/>
                <a:gd name="T28" fmla="*/ 35 w 138"/>
                <a:gd name="T29" fmla="*/ 130 h 138"/>
                <a:gd name="T30" fmla="*/ 20 w 138"/>
                <a:gd name="T31" fmla="*/ 118 h 138"/>
                <a:gd name="T32" fmla="*/ 9 w 138"/>
                <a:gd name="T33" fmla="*/ 104 h 138"/>
                <a:gd name="T34" fmla="*/ 2 w 138"/>
                <a:gd name="T35" fmla="*/ 87 h 138"/>
                <a:gd name="T36" fmla="*/ 0 w 138"/>
                <a:gd name="T37" fmla="*/ 70 h 138"/>
                <a:gd name="T38" fmla="*/ 2 w 138"/>
                <a:gd name="T39" fmla="*/ 51 h 138"/>
                <a:gd name="T40" fmla="*/ 9 w 138"/>
                <a:gd name="T41" fmla="*/ 35 h 138"/>
                <a:gd name="T42" fmla="*/ 20 w 138"/>
                <a:gd name="T43" fmla="*/ 20 h 138"/>
                <a:gd name="T44" fmla="*/ 35 w 138"/>
                <a:gd name="T45" fmla="*/ 10 h 138"/>
                <a:gd name="T46" fmla="*/ 51 w 138"/>
                <a:gd name="T47" fmla="*/ 3 h 138"/>
                <a:gd name="T48" fmla="*/ 69 w 138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138">
                  <a:moveTo>
                    <a:pt x="69" y="0"/>
                  </a:moveTo>
                  <a:lnTo>
                    <a:pt x="87" y="3"/>
                  </a:lnTo>
                  <a:lnTo>
                    <a:pt x="104" y="10"/>
                  </a:lnTo>
                  <a:lnTo>
                    <a:pt x="118" y="20"/>
                  </a:lnTo>
                  <a:lnTo>
                    <a:pt x="130" y="35"/>
                  </a:lnTo>
                  <a:lnTo>
                    <a:pt x="136" y="51"/>
                  </a:lnTo>
                  <a:lnTo>
                    <a:pt x="138" y="70"/>
                  </a:lnTo>
                  <a:lnTo>
                    <a:pt x="136" y="87"/>
                  </a:lnTo>
                  <a:lnTo>
                    <a:pt x="130" y="104"/>
                  </a:lnTo>
                  <a:lnTo>
                    <a:pt x="118" y="118"/>
                  </a:lnTo>
                  <a:lnTo>
                    <a:pt x="104" y="130"/>
                  </a:lnTo>
                  <a:lnTo>
                    <a:pt x="87" y="136"/>
                  </a:lnTo>
                  <a:lnTo>
                    <a:pt x="69" y="138"/>
                  </a:lnTo>
                  <a:lnTo>
                    <a:pt x="51" y="136"/>
                  </a:lnTo>
                  <a:lnTo>
                    <a:pt x="35" y="130"/>
                  </a:lnTo>
                  <a:lnTo>
                    <a:pt x="20" y="118"/>
                  </a:lnTo>
                  <a:lnTo>
                    <a:pt x="9" y="104"/>
                  </a:lnTo>
                  <a:lnTo>
                    <a:pt x="2" y="87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8"/>
            <p:cNvSpPr>
              <a:spLocks/>
            </p:cNvSpPr>
            <p:nvPr/>
          </p:nvSpPr>
          <p:spPr bwMode="auto">
            <a:xfrm>
              <a:off x="-151" y="4686"/>
              <a:ext cx="28" cy="28"/>
            </a:xfrm>
            <a:custGeom>
              <a:avLst/>
              <a:gdLst>
                <a:gd name="T0" fmla="*/ 70 w 139"/>
                <a:gd name="T1" fmla="*/ 0 h 139"/>
                <a:gd name="T2" fmla="*/ 88 w 139"/>
                <a:gd name="T3" fmla="*/ 3 h 139"/>
                <a:gd name="T4" fmla="*/ 105 w 139"/>
                <a:gd name="T5" fmla="*/ 10 h 139"/>
                <a:gd name="T6" fmla="*/ 119 w 139"/>
                <a:gd name="T7" fmla="*/ 21 h 139"/>
                <a:gd name="T8" fmla="*/ 129 w 139"/>
                <a:gd name="T9" fmla="*/ 35 h 139"/>
                <a:gd name="T10" fmla="*/ 137 w 139"/>
                <a:gd name="T11" fmla="*/ 52 h 139"/>
                <a:gd name="T12" fmla="*/ 139 w 139"/>
                <a:gd name="T13" fmla="*/ 70 h 139"/>
                <a:gd name="T14" fmla="*/ 137 w 139"/>
                <a:gd name="T15" fmla="*/ 87 h 139"/>
                <a:gd name="T16" fmla="*/ 129 w 139"/>
                <a:gd name="T17" fmla="*/ 104 h 139"/>
                <a:gd name="T18" fmla="*/ 119 w 139"/>
                <a:gd name="T19" fmla="*/ 118 h 139"/>
                <a:gd name="T20" fmla="*/ 105 w 139"/>
                <a:gd name="T21" fmla="*/ 129 h 139"/>
                <a:gd name="T22" fmla="*/ 88 w 139"/>
                <a:gd name="T23" fmla="*/ 137 h 139"/>
                <a:gd name="T24" fmla="*/ 70 w 139"/>
                <a:gd name="T25" fmla="*/ 139 h 139"/>
                <a:gd name="T26" fmla="*/ 52 w 139"/>
                <a:gd name="T27" fmla="*/ 137 h 139"/>
                <a:gd name="T28" fmla="*/ 35 w 139"/>
                <a:gd name="T29" fmla="*/ 129 h 139"/>
                <a:gd name="T30" fmla="*/ 21 w 139"/>
                <a:gd name="T31" fmla="*/ 118 h 139"/>
                <a:gd name="T32" fmla="*/ 10 w 139"/>
                <a:gd name="T33" fmla="*/ 104 h 139"/>
                <a:gd name="T34" fmla="*/ 3 w 139"/>
                <a:gd name="T35" fmla="*/ 87 h 139"/>
                <a:gd name="T36" fmla="*/ 0 w 139"/>
                <a:gd name="T37" fmla="*/ 70 h 139"/>
                <a:gd name="T38" fmla="*/ 3 w 139"/>
                <a:gd name="T39" fmla="*/ 52 h 139"/>
                <a:gd name="T40" fmla="*/ 10 w 139"/>
                <a:gd name="T41" fmla="*/ 35 h 139"/>
                <a:gd name="T42" fmla="*/ 21 w 139"/>
                <a:gd name="T43" fmla="*/ 21 h 139"/>
                <a:gd name="T44" fmla="*/ 35 w 139"/>
                <a:gd name="T45" fmla="*/ 10 h 139"/>
                <a:gd name="T46" fmla="*/ 52 w 139"/>
                <a:gd name="T47" fmla="*/ 3 h 139"/>
                <a:gd name="T48" fmla="*/ 70 w 139"/>
                <a:gd name="T4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9">
                  <a:moveTo>
                    <a:pt x="70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29" y="35"/>
                  </a:lnTo>
                  <a:lnTo>
                    <a:pt x="137" y="52"/>
                  </a:lnTo>
                  <a:lnTo>
                    <a:pt x="139" y="70"/>
                  </a:lnTo>
                  <a:lnTo>
                    <a:pt x="137" y="87"/>
                  </a:lnTo>
                  <a:lnTo>
                    <a:pt x="129" y="104"/>
                  </a:lnTo>
                  <a:lnTo>
                    <a:pt x="119" y="118"/>
                  </a:lnTo>
                  <a:lnTo>
                    <a:pt x="105" y="129"/>
                  </a:lnTo>
                  <a:lnTo>
                    <a:pt x="88" y="137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5" y="129"/>
                  </a:lnTo>
                  <a:lnTo>
                    <a:pt x="21" y="118"/>
                  </a:lnTo>
                  <a:lnTo>
                    <a:pt x="10" y="104"/>
                  </a:lnTo>
                  <a:lnTo>
                    <a:pt x="3" y="87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9"/>
            <p:cNvSpPr>
              <a:spLocks noEditPoints="1"/>
            </p:cNvSpPr>
            <p:nvPr/>
          </p:nvSpPr>
          <p:spPr bwMode="auto">
            <a:xfrm>
              <a:off x="-777" y="4437"/>
              <a:ext cx="709" cy="708"/>
            </a:xfrm>
            <a:custGeom>
              <a:avLst/>
              <a:gdLst>
                <a:gd name="T0" fmla="*/ 139 w 3545"/>
                <a:gd name="T1" fmla="*/ 3333 h 3540"/>
                <a:gd name="T2" fmla="*/ 891 w 3545"/>
                <a:gd name="T3" fmla="*/ 3399 h 3540"/>
                <a:gd name="T4" fmla="*/ 932 w 3545"/>
                <a:gd name="T5" fmla="*/ 2171 h 3540"/>
                <a:gd name="T6" fmla="*/ 599 w 3545"/>
                <a:gd name="T7" fmla="*/ 2968 h 3540"/>
                <a:gd name="T8" fmla="*/ 480 w 3545"/>
                <a:gd name="T9" fmla="*/ 2968 h 3540"/>
                <a:gd name="T10" fmla="*/ 1247 w 3545"/>
                <a:gd name="T11" fmla="*/ 3350 h 3540"/>
                <a:gd name="T12" fmla="*/ 2720 w 3545"/>
                <a:gd name="T13" fmla="*/ 3399 h 3540"/>
                <a:gd name="T14" fmla="*/ 2786 w 3545"/>
                <a:gd name="T15" fmla="*/ 3262 h 3540"/>
                <a:gd name="T16" fmla="*/ 2133 w 3545"/>
                <a:gd name="T17" fmla="*/ 3199 h 3540"/>
                <a:gd name="T18" fmla="*/ 2133 w 3545"/>
                <a:gd name="T19" fmla="*/ 3080 h 3540"/>
                <a:gd name="T20" fmla="*/ 3021 w 3545"/>
                <a:gd name="T21" fmla="*/ 3015 h 3540"/>
                <a:gd name="T22" fmla="*/ 2956 w 3545"/>
                <a:gd name="T23" fmla="*/ 2879 h 3540"/>
                <a:gd name="T24" fmla="*/ 2099 w 3545"/>
                <a:gd name="T25" fmla="*/ 2807 h 3540"/>
                <a:gd name="T26" fmla="*/ 3105 w 3545"/>
                <a:gd name="T27" fmla="*/ 2735 h 3540"/>
                <a:gd name="T28" fmla="*/ 3169 w 3545"/>
                <a:gd name="T29" fmla="*/ 2598 h 3540"/>
                <a:gd name="T30" fmla="*/ 2133 w 3545"/>
                <a:gd name="T31" fmla="*/ 2535 h 3540"/>
                <a:gd name="T32" fmla="*/ 2133 w 3545"/>
                <a:gd name="T33" fmla="*/ 2416 h 3540"/>
                <a:gd name="T34" fmla="*/ 2953 w 3545"/>
                <a:gd name="T35" fmla="*/ 2351 h 3540"/>
                <a:gd name="T36" fmla="*/ 2888 w 3545"/>
                <a:gd name="T37" fmla="*/ 2215 h 3540"/>
                <a:gd name="T38" fmla="*/ 1383 w 3545"/>
                <a:gd name="T39" fmla="*/ 1946 h 3540"/>
                <a:gd name="T40" fmla="*/ 2443 w 3545"/>
                <a:gd name="T41" fmla="*/ 1702 h 3540"/>
                <a:gd name="T42" fmla="*/ 2527 w 3545"/>
                <a:gd name="T43" fmla="*/ 1936 h 3540"/>
                <a:gd name="T44" fmla="*/ 2772 w 3545"/>
                <a:gd name="T45" fmla="*/ 1894 h 3540"/>
                <a:gd name="T46" fmla="*/ 2772 w 3545"/>
                <a:gd name="T47" fmla="*/ 1646 h 3540"/>
                <a:gd name="T48" fmla="*/ 1661 w 3545"/>
                <a:gd name="T49" fmla="*/ 1037 h 3540"/>
                <a:gd name="T50" fmla="*/ 1475 w 3545"/>
                <a:gd name="T51" fmla="*/ 1770 h 3540"/>
                <a:gd name="T52" fmla="*/ 1434 w 3545"/>
                <a:gd name="T53" fmla="*/ 1023 h 3540"/>
                <a:gd name="T54" fmla="*/ 1596 w 3545"/>
                <a:gd name="T55" fmla="*/ 890 h 3540"/>
                <a:gd name="T56" fmla="*/ 1625 w 3545"/>
                <a:gd name="T57" fmla="*/ 696 h 3540"/>
                <a:gd name="T58" fmla="*/ 1977 w 3545"/>
                <a:gd name="T59" fmla="*/ 2075 h 3540"/>
                <a:gd name="T60" fmla="*/ 2080 w 3545"/>
                <a:gd name="T61" fmla="*/ 625 h 3540"/>
                <a:gd name="T62" fmla="*/ 2232 w 3545"/>
                <a:gd name="T63" fmla="*/ 443 h 3540"/>
                <a:gd name="T64" fmla="*/ 2965 w 3545"/>
                <a:gd name="T65" fmla="*/ 375 h 3540"/>
                <a:gd name="T66" fmla="*/ 3041 w 3545"/>
                <a:gd name="T67" fmla="*/ 536 h 3540"/>
                <a:gd name="T68" fmla="*/ 3237 w 3545"/>
                <a:gd name="T69" fmla="*/ 638 h 3540"/>
                <a:gd name="T70" fmla="*/ 3251 w 3545"/>
                <a:gd name="T71" fmla="*/ 1023 h 3540"/>
                <a:gd name="T72" fmla="*/ 3136 w 3545"/>
                <a:gd name="T73" fmla="*/ 993 h 3540"/>
                <a:gd name="T74" fmla="*/ 2934 w 3545"/>
                <a:gd name="T75" fmla="*/ 625 h 3540"/>
                <a:gd name="T76" fmla="*/ 2290 w 3545"/>
                <a:gd name="T77" fmla="*/ 658 h 3540"/>
                <a:gd name="T78" fmla="*/ 2456 w 3545"/>
                <a:gd name="T79" fmla="*/ 2055 h 3540"/>
                <a:gd name="T80" fmla="*/ 2292 w 3545"/>
                <a:gd name="T81" fmla="*/ 1770 h 3540"/>
                <a:gd name="T82" fmla="*/ 2457 w 3545"/>
                <a:gd name="T83" fmla="*/ 1485 h 3540"/>
                <a:gd name="T84" fmla="*/ 2791 w 3545"/>
                <a:gd name="T85" fmla="*/ 1485 h 3540"/>
                <a:gd name="T86" fmla="*/ 2955 w 3545"/>
                <a:gd name="T87" fmla="*/ 1770 h 3540"/>
                <a:gd name="T88" fmla="*/ 2792 w 3545"/>
                <a:gd name="T89" fmla="*/ 2055 h 3540"/>
                <a:gd name="T90" fmla="*/ 3055 w 3545"/>
                <a:gd name="T91" fmla="*/ 2170 h 3540"/>
                <a:gd name="T92" fmla="*/ 3082 w 3545"/>
                <a:gd name="T93" fmla="*/ 2406 h 3540"/>
                <a:gd name="T94" fmla="*/ 3184 w 3545"/>
                <a:gd name="T95" fmla="*/ 1559 h 3540"/>
                <a:gd name="T96" fmla="*/ 3271 w 3545"/>
                <a:gd name="T97" fmla="*/ 2502 h 3540"/>
                <a:gd name="T98" fmla="*/ 3269 w 3545"/>
                <a:gd name="T99" fmla="*/ 2785 h 3540"/>
                <a:gd name="T100" fmla="*/ 3167 w 3545"/>
                <a:gd name="T101" fmla="*/ 3011 h 3540"/>
                <a:gd name="T102" fmla="*/ 2972 w 3545"/>
                <a:gd name="T103" fmla="*/ 3205 h 3540"/>
                <a:gd name="T104" fmla="*/ 2912 w 3545"/>
                <a:gd name="T105" fmla="*/ 3402 h 3540"/>
                <a:gd name="T106" fmla="*/ 3543 w 3545"/>
                <a:gd name="T107" fmla="*/ 51 h 3540"/>
                <a:gd name="T108" fmla="*/ 3475 w 3545"/>
                <a:gd name="T109" fmla="*/ 3540 h 3540"/>
                <a:gd name="T110" fmla="*/ 1074 w 3545"/>
                <a:gd name="T111" fmla="*/ 3382 h 3540"/>
                <a:gd name="T112" fmla="*/ 872 w 3545"/>
                <a:gd name="T113" fmla="*/ 3540 h 3540"/>
                <a:gd name="T114" fmla="*/ 13 w 3545"/>
                <a:gd name="T115" fmla="*/ 3405 h 3540"/>
                <a:gd name="T116" fmla="*/ 74 w 3545"/>
                <a:gd name="T117" fmla="*/ 2047 h 3540"/>
                <a:gd name="T118" fmla="*/ 971 w 3545"/>
                <a:gd name="T119" fmla="*/ 2023 h 3540"/>
                <a:gd name="T120" fmla="*/ 1004 w 3545"/>
                <a:gd name="T121" fmla="*/ 475 h 3540"/>
                <a:gd name="T122" fmla="*/ 1723 w 3545"/>
                <a:gd name="T123" fmla="*/ 20 h 3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45" h="3540">
                  <a:moveTo>
                    <a:pt x="207" y="2137"/>
                  </a:moveTo>
                  <a:lnTo>
                    <a:pt x="189" y="2139"/>
                  </a:lnTo>
                  <a:lnTo>
                    <a:pt x="173" y="2145"/>
                  </a:lnTo>
                  <a:lnTo>
                    <a:pt x="159" y="2157"/>
                  </a:lnTo>
                  <a:lnTo>
                    <a:pt x="148" y="2171"/>
                  </a:lnTo>
                  <a:lnTo>
                    <a:pt x="141" y="2187"/>
                  </a:lnTo>
                  <a:lnTo>
                    <a:pt x="139" y="2206"/>
                  </a:lnTo>
                  <a:lnTo>
                    <a:pt x="139" y="3333"/>
                  </a:lnTo>
                  <a:lnTo>
                    <a:pt x="141" y="3351"/>
                  </a:lnTo>
                  <a:lnTo>
                    <a:pt x="148" y="3367"/>
                  </a:lnTo>
                  <a:lnTo>
                    <a:pt x="159" y="3381"/>
                  </a:lnTo>
                  <a:lnTo>
                    <a:pt x="173" y="3392"/>
                  </a:lnTo>
                  <a:lnTo>
                    <a:pt x="189" y="3399"/>
                  </a:lnTo>
                  <a:lnTo>
                    <a:pt x="207" y="3402"/>
                  </a:lnTo>
                  <a:lnTo>
                    <a:pt x="872" y="3402"/>
                  </a:lnTo>
                  <a:lnTo>
                    <a:pt x="891" y="3399"/>
                  </a:lnTo>
                  <a:lnTo>
                    <a:pt x="908" y="3392"/>
                  </a:lnTo>
                  <a:lnTo>
                    <a:pt x="922" y="3381"/>
                  </a:lnTo>
                  <a:lnTo>
                    <a:pt x="932" y="3367"/>
                  </a:lnTo>
                  <a:lnTo>
                    <a:pt x="939" y="3351"/>
                  </a:lnTo>
                  <a:lnTo>
                    <a:pt x="942" y="3333"/>
                  </a:lnTo>
                  <a:lnTo>
                    <a:pt x="942" y="2206"/>
                  </a:lnTo>
                  <a:lnTo>
                    <a:pt x="939" y="2187"/>
                  </a:lnTo>
                  <a:lnTo>
                    <a:pt x="932" y="2171"/>
                  </a:lnTo>
                  <a:lnTo>
                    <a:pt x="922" y="2157"/>
                  </a:lnTo>
                  <a:lnTo>
                    <a:pt x="908" y="2145"/>
                  </a:lnTo>
                  <a:lnTo>
                    <a:pt x="891" y="2139"/>
                  </a:lnTo>
                  <a:lnTo>
                    <a:pt x="872" y="2137"/>
                  </a:lnTo>
                  <a:lnTo>
                    <a:pt x="609" y="2137"/>
                  </a:lnTo>
                  <a:lnTo>
                    <a:pt x="609" y="2933"/>
                  </a:lnTo>
                  <a:lnTo>
                    <a:pt x="607" y="2951"/>
                  </a:lnTo>
                  <a:lnTo>
                    <a:pt x="599" y="2968"/>
                  </a:lnTo>
                  <a:lnTo>
                    <a:pt x="589" y="2982"/>
                  </a:lnTo>
                  <a:lnTo>
                    <a:pt x="575" y="2993"/>
                  </a:lnTo>
                  <a:lnTo>
                    <a:pt x="559" y="2999"/>
                  </a:lnTo>
                  <a:lnTo>
                    <a:pt x="540" y="3003"/>
                  </a:lnTo>
                  <a:lnTo>
                    <a:pt x="522" y="2999"/>
                  </a:lnTo>
                  <a:lnTo>
                    <a:pt x="505" y="2993"/>
                  </a:lnTo>
                  <a:lnTo>
                    <a:pt x="491" y="2982"/>
                  </a:lnTo>
                  <a:lnTo>
                    <a:pt x="480" y="2968"/>
                  </a:lnTo>
                  <a:lnTo>
                    <a:pt x="474" y="2951"/>
                  </a:lnTo>
                  <a:lnTo>
                    <a:pt x="471" y="2933"/>
                  </a:lnTo>
                  <a:lnTo>
                    <a:pt x="471" y="2137"/>
                  </a:lnTo>
                  <a:lnTo>
                    <a:pt x="207" y="2137"/>
                  </a:lnTo>
                  <a:close/>
                  <a:moveTo>
                    <a:pt x="1383" y="1946"/>
                  </a:moveTo>
                  <a:lnTo>
                    <a:pt x="1080" y="2248"/>
                  </a:lnTo>
                  <a:lnTo>
                    <a:pt x="1080" y="3204"/>
                  </a:lnTo>
                  <a:lnTo>
                    <a:pt x="1247" y="3350"/>
                  </a:lnTo>
                  <a:lnTo>
                    <a:pt x="1272" y="3368"/>
                  </a:lnTo>
                  <a:lnTo>
                    <a:pt x="1298" y="3382"/>
                  </a:lnTo>
                  <a:lnTo>
                    <a:pt x="1326" y="3393"/>
                  </a:lnTo>
                  <a:lnTo>
                    <a:pt x="1356" y="3399"/>
                  </a:lnTo>
                  <a:lnTo>
                    <a:pt x="1386" y="3402"/>
                  </a:lnTo>
                  <a:lnTo>
                    <a:pt x="1386" y="3402"/>
                  </a:lnTo>
                  <a:lnTo>
                    <a:pt x="2697" y="3402"/>
                  </a:lnTo>
                  <a:lnTo>
                    <a:pt x="2720" y="3399"/>
                  </a:lnTo>
                  <a:lnTo>
                    <a:pt x="2740" y="3392"/>
                  </a:lnTo>
                  <a:lnTo>
                    <a:pt x="2759" y="3380"/>
                  </a:lnTo>
                  <a:lnTo>
                    <a:pt x="2774" y="3365"/>
                  </a:lnTo>
                  <a:lnTo>
                    <a:pt x="2786" y="3348"/>
                  </a:lnTo>
                  <a:lnTo>
                    <a:pt x="2792" y="3328"/>
                  </a:lnTo>
                  <a:lnTo>
                    <a:pt x="2795" y="3305"/>
                  </a:lnTo>
                  <a:lnTo>
                    <a:pt x="2792" y="3283"/>
                  </a:lnTo>
                  <a:lnTo>
                    <a:pt x="2786" y="3262"/>
                  </a:lnTo>
                  <a:lnTo>
                    <a:pt x="2774" y="3244"/>
                  </a:lnTo>
                  <a:lnTo>
                    <a:pt x="2759" y="3229"/>
                  </a:lnTo>
                  <a:lnTo>
                    <a:pt x="2740" y="3218"/>
                  </a:lnTo>
                  <a:lnTo>
                    <a:pt x="2720" y="3211"/>
                  </a:lnTo>
                  <a:lnTo>
                    <a:pt x="2697" y="3209"/>
                  </a:lnTo>
                  <a:lnTo>
                    <a:pt x="2168" y="3209"/>
                  </a:lnTo>
                  <a:lnTo>
                    <a:pt x="2150" y="3205"/>
                  </a:lnTo>
                  <a:lnTo>
                    <a:pt x="2133" y="3199"/>
                  </a:lnTo>
                  <a:lnTo>
                    <a:pt x="2119" y="3188"/>
                  </a:lnTo>
                  <a:lnTo>
                    <a:pt x="2109" y="3174"/>
                  </a:lnTo>
                  <a:lnTo>
                    <a:pt x="2101" y="3157"/>
                  </a:lnTo>
                  <a:lnTo>
                    <a:pt x="2099" y="3139"/>
                  </a:lnTo>
                  <a:lnTo>
                    <a:pt x="2101" y="3121"/>
                  </a:lnTo>
                  <a:lnTo>
                    <a:pt x="2109" y="3104"/>
                  </a:lnTo>
                  <a:lnTo>
                    <a:pt x="2119" y="3091"/>
                  </a:lnTo>
                  <a:lnTo>
                    <a:pt x="2133" y="3080"/>
                  </a:lnTo>
                  <a:lnTo>
                    <a:pt x="2150" y="3072"/>
                  </a:lnTo>
                  <a:lnTo>
                    <a:pt x="2168" y="3070"/>
                  </a:lnTo>
                  <a:lnTo>
                    <a:pt x="2934" y="3070"/>
                  </a:lnTo>
                  <a:lnTo>
                    <a:pt x="2956" y="3067"/>
                  </a:lnTo>
                  <a:lnTo>
                    <a:pt x="2977" y="3060"/>
                  </a:lnTo>
                  <a:lnTo>
                    <a:pt x="2995" y="3049"/>
                  </a:lnTo>
                  <a:lnTo>
                    <a:pt x="3010" y="3034"/>
                  </a:lnTo>
                  <a:lnTo>
                    <a:pt x="3021" y="3015"/>
                  </a:lnTo>
                  <a:lnTo>
                    <a:pt x="3028" y="2995"/>
                  </a:lnTo>
                  <a:lnTo>
                    <a:pt x="3032" y="2973"/>
                  </a:lnTo>
                  <a:lnTo>
                    <a:pt x="3028" y="2951"/>
                  </a:lnTo>
                  <a:lnTo>
                    <a:pt x="3021" y="2931"/>
                  </a:lnTo>
                  <a:lnTo>
                    <a:pt x="3010" y="2912"/>
                  </a:lnTo>
                  <a:lnTo>
                    <a:pt x="2995" y="2897"/>
                  </a:lnTo>
                  <a:lnTo>
                    <a:pt x="2977" y="2886"/>
                  </a:lnTo>
                  <a:lnTo>
                    <a:pt x="2956" y="2879"/>
                  </a:lnTo>
                  <a:lnTo>
                    <a:pt x="2934" y="2876"/>
                  </a:lnTo>
                  <a:lnTo>
                    <a:pt x="2168" y="2876"/>
                  </a:lnTo>
                  <a:lnTo>
                    <a:pt x="2150" y="2874"/>
                  </a:lnTo>
                  <a:lnTo>
                    <a:pt x="2133" y="2866"/>
                  </a:lnTo>
                  <a:lnTo>
                    <a:pt x="2119" y="2856"/>
                  </a:lnTo>
                  <a:lnTo>
                    <a:pt x="2109" y="2842"/>
                  </a:lnTo>
                  <a:lnTo>
                    <a:pt x="2101" y="2826"/>
                  </a:lnTo>
                  <a:lnTo>
                    <a:pt x="2099" y="2807"/>
                  </a:lnTo>
                  <a:lnTo>
                    <a:pt x="2101" y="2789"/>
                  </a:lnTo>
                  <a:lnTo>
                    <a:pt x="2109" y="2772"/>
                  </a:lnTo>
                  <a:lnTo>
                    <a:pt x="2119" y="2758"/>
                  </a:lnTo>
                  <a:lnTo>
                    <a:pt x="2133" y="2747"/>
                  </a:lnTo>
                  <a:lnTo>
                    <a:pt x="2150" y="2741"/>
                  </a:lnTo>
                  <a:lnTo>
                    <a:pt x="2168" y="2738"/>
                  </a:lnTo>
                  <a:lnTo>
                    <a:pt x="3082" y="2738"/>
                  </a:lnTo>
                  <a:lnTo>
                    <a:pt x="3105" y="2735"/>
                  </a:lnTo>
                  <a:lnTo>
                    <a:pt x="3125" y="2728"/>
                  </a:lnTo>
                  <a:lnTo>
                    <a:pt x="3143" y="2717"/>
                  </a:lnTo>
                  <a:lnTo>
                    <a:pt x="3158" y="2702"/>
                  </a:lnTo>
                  <a:lnTo>
                    <a:pt x="3169" y="2684"/>
                  </a:lnTo>
                  <a:lnTo>
                    <a:pt x="3177" y="2664"/>
                  </a:lnTo>
                  <a:lnTo>
                    <a:pt x="3179" y="2641"/>
                  </a:lnTo>
                  <a:lnTo>
                    <a:pt x="3177" y="2619"/>
                  </a:lnTo>
                  <a:lnTo>
                    <a:pt x="3169" y="2598"/>
                  </a:lnTo>
                  <a:lnTo>
                    <a:pt x="3158" y="2581"/>
                  </a:lnTo>
                  <a:lnTo>
                    <a:pt x="3143" y="2566"/>
                  </a:lnTo>
                  <a:lnTo>
                    <a:pt x="3125" y="2554"/>
                  </a:lnTo>
                  <a:lnTo>
                    <a:pt x="3105" y="2547"/>
                  </a:lnTo>
                  <a:lnTo>
                    <a:pt x="3082" y="2545"/>
                  </a:lnTo>
                  <a:lnTo>
                    <a:pt x="2168" y="2545"/>
                  </a:lnTo>
                  <a:lnTo>
                    <a:pt x="2150" y="2542"/>
                  </a:lnTo>
                  <a:lnTo>
                    <a:pt x="2133" y="2535"/>
                  </a:lnTo>
                  <a:lnTo>
                    <a:pt x="2119" y="2524"/>
                  </a:lnTo>
                  <a:lnTo>
                    <a:pt x="2109" y="2510"/>
                  </a:lnTo>
                  <a:lnTo>
                    <a:pt x="2101" y="2494"/>
                  </a:lnTo>
                  <a:lnTo>
                    <a:pt x="2099" y="2475"/>
                  </a:lnTo>
                  <a:lnTo>
                    <a:pt x="2101" y="2457"/>
                  </a:lnTo>
                  <a:lnTo>
                    <a:pt x="2109" y="2440"/>
                  </a:lnTo>
                  <a:lnTo>
                    <a:pt x="2119" y="2427"/>
                  </a:lnTo>
                  <a:lnTo>
                    <a:pt x="2133" y="2416"/>
                  </a:lnTo>
                  <a:lnTo>
                    <a:pt x="2150" y="2408"/>
                  </a:lnTo>
                  <a:lnTo>
                    <a:pt x="2168" y="2406"/>
                  </a:lnTo>
                  <a:lnTo>
                    <a:pt x="2865" y="2406"/>
                  </a:lnTo>
                  <a:lnTo>
                    <a:pt x="2888" y="2404"/>
                  </a:lnTo>
                  <a:lnTo>
                    <a:pt x="2908" y="2396"/>
                  </a:lnTo>
                  <a:lnTo>
                    <a:pt x="2926" y="2385"/>
                  </a:lnTo>
                  <a:lnTo>
                    <a:pt x="2941" y="2370"/>
                  </a:lnTo>
                  <a:lnTo>
                    <a:pt x="2953" y="2351"/>
                  </a:lnTo>
                  <a:lnTo>
                    <a:pt x="2960" y="2331"/>
                  </a:lnTo>
                  <a:lnTo>
                    <a:pt x="2963" y="2310"/>
                  </a:lnTo>
                  <a:lnTo>
                    <a:pt x="2960" y="2287"/>
                  </a:lnTo>
                  <a:lnTo>
                    <a:pt x="2953" y="2267"/>
                  </a:lnTo>
                  <a:lnTo>
                    <a:pt x="2941" y="2248"/>
                  </a:lnTo>
                  <a:lnTo>
                    <a:pt x="2926" y="2233"/>
                  </a:lnTo>
                  <a:lnTo>
                    <a:pt x="2908" y="2223"/>
                  </a:lnTo>
                  <a:lnTo>
                    <a:pt x="2888" y="2215"/>
                  </a:lnTo>
                  <a:lnTo>
                    <a:pt x="2865" y="2213"/>
                  </a:lnTo>
                  <a:lnTo>
                    <a:pt x="1504" y="2212"/>
                  </a:lnTo>
                  <a:lnTo>
                    <a:pt x="1486" y="2210"/>
                  </a:lnTo>
                  <a:lnTo>
                    <a:pt x="1470" y="2203"/>
                  </a:lnTo>
                  <a:lnTo>
                    <a:pt x="1456" y="2192"/>
                  </a:lnTo>
                  <a:lnTo>
                    <a:pt x="1444" y="2178"/>
                  </a:lnTo>
                  <a:lnTo>
                    <a:pt x="1437" y="2160"/>
                  </a:lnTo>
                  <a:lnTo>
                    <a:pt x="1383" y="1946"/>
                  </a:lnTo>
                  <a:close/>
                  <a:moveTo>
                    <a:pt x="2624" y="1577"/>
                  </a:moveTo>
                  <a:lnTo>
                    <a:pt x="2589" y="1580"/>
                  </a:lnTo>
                  <a:lnTo>
                    <a:pt x="2557" y="1590"/>
                  </a:lnTo>
                  <a:lnTo>
                    <a:pt x="2527" y="1604"/>
                  </a:lnTo>
                  <a:lnTo>
                    <a:pt x="2500" y="1623"/>
                  </a:lnTo>
                  <a:lnTo>
                    <a:pt x="2476" y="1646"/>
                  </a:lnTo>
                  <a:lnTo>
                    <a:pt x="2458" y="1672"/>
                  </a:lnTo>
                  <a:lnTo>
                    <a:pt x="2443" y="1702"/>
                  </a:lnTo>
                  <a:lnTo>
                    <a:pt x="2434" y="1736"/>
                  </a:lnTo>
                  <a:lnTo>
                    <a:pt x="2431" y="1770"/>
                  </a:lnTo>
                  <a:lnTo>
                    <a:pt x="2434" y="1804"/>
                  </a:lnTo>
                  <a:lnTo>
                    <a:pt x="2443" y="1838"/>
                  </a:lnTo>
                  <a:lnTo>
                    <a:pt x="2458" y="1868"/>
                  </a:lnTo>
                  <a:lnTo>
                    <a:pt x="2476" y="1894"/>
                  </a:lnTo>
                  <a:lnTo>
                    <a:pt x="2500" y="1917"/>
                  </a:lnTo>
                  <a:lnTo>
                    <a:pt x="2527" y="1936"/>
                  </a:lnTo>
                  <a:lnTo>
                    <a:pt x="2557" y="1950"/>
                  </a:lnTo>
                  <a:lnTo>
                    <a:pt x="2589" y="1960"/>
                  </a:lnTo>
                  <a:lnTo>
                    <a:pt x="2624" y="1963"/>
                  </a:lnTo>
                  <a:lnTo>
                    <a:pt x="2659" y="1960"/>
                  </a:lnTo>
                  <a:lnTo>
                    <a:pt x="2691" y="1950"/>
                  </a:lnTo>
                  <a:lnTo>
                    <a:pt x="2721" y="1936"/>
                  </a:lnTo>
                  <a:lnTo>
                    <a:pt x="2748" y="1917"/>
                  </a:lnTo>
                  <a:lnTo>
                    <a:pt x="2772" y="1894"/>
                  </a:lnTo>
                  <a:lnTo>
                    <a:pt x="2791" y="1868"/>
                  </a:lnTo>
                  <a:lnTo>
                    <a:pt x="2805" y="1838"/>
                  </a:lnTo>
                  <a:lnTo>
                    <a:pt x="2813" y="1804"/>
                  </a:lnTo>
                  <a:lnTo>
                    <a:pt x="2817" y="1770"/>
                  </a:lnTo>
                  <a:lnTo>
                    <a:pt x="2813" y="1736"/>
                  </a:lnTo>
                  <a:lnTo>
                    <a:pt x="2805" y="1702"/>
                  </a:lnTo>
                  <a:lnTo>
                    <a:pt x="2791" y="1672"/>
                  </a:lnTo>
                  <a:lnTo>
                    <a:pt x="2772" y="1646"/>
                  </a:lnTo>
                  <a:lnTo>
                    <a:pt x="2748" y="1623"/>
                  </a:lnTo>
                  <a:lnTo>
                    <a:pt x="2721" y="1604"/>
                  </a:lnTo>
                  <a:lnTo>
                    <a:pt x="2691" y="1590"/>
                  </a:lnTo>
                  <a:lnTo>
                    <a:pt x="2659" y="1580"/>
                  </a:lnTo>
                  <a:lnTo>
                    <a:pt x="2624" y="1577"/>
                  </a:lnTo>
                  <a:close/>
                  <a:moveTo>
                    <a:pt x="1704" y="984"/>
                  </a:moveTo>
                  <a:lnTo>
                    <a:pt x="1683" y="1012"/>
                  </a:lnTo>
                  <a:lnTo>
                    <a:pt x="1661" y="1037"/>
                  </a:lnTo>
                  <a:lnTo>
                    <a:pt x="1635" y="1061"/>
                  </a:lnTo>
                  <a:lnTo>
                    <a:pt x="1607" y="1082"/>
                  </a:lnTo>
                  <a:lnTo>
                    <a:pt x="1577" y="1100"/>
                  </a:lnTo>
                  <a:lnTo>
                    <a:pt x="1704" y="1567"/>
                  </a:lnTo>
                  <a:lnTo>
                    <a:pt x="1704" y="984"/>
                  </a:lnTo>
                  <a:close/>
                  <a:moveTo>
                    <a:pt x="1704" y="410"/>
                  </a:moveTo>
                  <a:lnTo>
                    <a:pt x="1149" y="558"/>
                  </a:lnTo>
                  <a:lnTo>
                    <a:pt x="1475" y="1770"/>
                  </a:lnTo>
                  <a:lnTo>
                    <a:pt x="1481" y="1782"/>
                  </a:lnTo>
                  <a:lnTo>
                    <a:pt x="1487" y="1795"/>
                  </a:lnTo>
                  <a:lnTo>
                    <a:pt x="1558" y="2075"/>
                  </a:lnTo>
                  <a:lnTo>
                    <a:pt x="1697" y="2075"/>
                  </a:lnTo>
                  <a:lnTo>
                    <a:pt x="1427" y="1076"/>
                  </a:lnTo>
                  <a:lnTo>
                    <a:pt x="1424" y="1059"/>
                  </a:lnTo>
                  <a:lnTo>
                    <a:pt x="1427" y="1041"/>
                  </a:lnTo>
                  <a:lnTo>
                    <a:pt x="1434" y="1023"/>
                  </a:lnTo>
                  <a:lnTo>
                    <a:pt x="1445" y="1009"/>
                  </a:lnTo>
                  <a:lnTo>
                    <a:pt x="1459" y="999"/>
                  </a:lnTo>
                  <a:lnTo>
                    <a:pt x="1476" y="991"/>
                  </a:lnTo>
                  <a:lnTo>
                    <a:pt x="1507" y="979"/>
                  </a:lnTo>
                  <a:lnTo>
                    <a:pt x="1536" y="963"/>
                  </a:lnTo>
                  <a:lnTo>
                    <a:pt x="1560" y="943"/>
                  </a:lnTo>
                  <a:lnTo>
                    <a:pt x="1580" y="918"/>
                  </a:lnTo>
                  <a:lnTo>
                    <a:pt x="1596" y="890"/>
                  </a:lnTo>
                  <a:lnTo>
                    <a:pt x="1607" y="860"/>
                  </a:lnTo>
                  <a:lnTo>
                    <a:pt x="1614" y="829"/>
                  </a:lnTo>
                  <a:lnTo>
                    <a:pt x="1614" y="796"/>
                  </a:lnTo>
                  <a:lnTo>
                    <a:pt x="1608" y="764"/>
                  </a:lnTo>
                  <a:lnTo>
                    <a:pt x="1606" y="746"/>
                  </a:lnTo>
                  <a:lnTo>
                    <a:pt x="1608" y="727"/>
                  </a:lnTo>
                  <a:lnTo>
                    <a:pt x="1615" y="711"/>
                  </a:lnTo>
                  <a:lnTo>
                    <a:pt x="1625" y="696"/>
                  </a:lnTo>
                  <a:lnTo>
                    <a:pt x="1640" y="685"/>
                  </a:lnTo>
                  <a:lnTo>
                    <a:pt x="1656" y="679"/>
                  </a:lnTo>
                  <a:lnTo>
                    <a:pt x="1704" y="666"/>
                  </a:lnTo>
                  <a:lnTo>
                    <a:pt x="1704" y="410"/>
                  </a:lnTo>
                  <a:close/>
                  <a:moveTo>
                    <a:pt x="3406" y="138"/>
                  </a:moveTo>
                  <a:lnTo>
                    <a:pt x="1841" y="138"/>
                  </a:lnTo>
                  <a:lnTo>
                    <a:pt x="1841" y="2075"/>
                  </a:lnTo>
                  <a:lnTo>
                    <a:pt x="1977" y="2075"/>
                  </a:lnTo>
                  <a:lnTo>
                    <a:pt x="1977" y="698"/>
                  </a:lnTo>
                  <a:lnTo>
                    <a:pt x="1980" y="679"/>
                  </a:lnTo>
                  <a:lnTo>
                    <a:pt x="1986" y="663"/>
                  </a:lnTo>
                  <a:lnTo>
                    <a:pt x="1997" y="649"/>
                  </a:lnTo>
                  <a:lnTo>
                    <a:pt x="2011" y="638"/>
                  </a:lnTo>
                  <a:lnTo>
                    <a:pt x="2028" y="631"/>
                  </a:lnTo>
                  <a:lnTo>
                    <a:pt x="2046" y="629"/>
                  </a:lnTo>
                  <a:lnTo>
                    <a:pt x="2080" y="625"/>
                  </a:lnTo>
                  <a:lnTo>
                    <a:pt x="2111" y="617"/>
                  </a:lnTo>
                  <a:lnTo>
                    <a:pt x="2140" y="603"/>
                  </a:lnTo>
                  <a:lnTo>
                    <a:pt x="2167" y="585"/>
                  </a:lnTo>
                  <a:lnTo>
                    <a:pt x="2188" y="562"/>
                  </a:lnTo>
                  <a:lnTo>
                    <a:pt x="2208" y="536"/>
                  </a:lnTo>
                  <a:lnTo>
                    <a:pt x="2220" y="507"/>
                  </a:lnTo>
                  <a:lnTo>
                    <a:pt x="2230" y="476"/>
                  </a:lnTo>
                  <a:lnTo>
                    <a:pt x="2232" y="443"/>
                  </a:lnTo>
                  <a:lnTo>
                    <a:pt x="2235" y="424"/>
                  </a:lnTo>
                  <a:lnTo>
                    <a:pt x="2242" y="408"/>
                  </a:lnTo>
                  <a:lnTo>
                    <a:pt x="2253" y="394"/>
                  </a:lnTo>
                  <a:lnTo>
                    <a:pt x="2267" y="383"/>
                  </a:lnTo>
                  <a:lnTo>
                    <a:pt x="2284" y="375"/>
                  </a:lnTo>
                  <a:lnTo>
                    <a:pt x="2302" y="373"/>
                  </a:lnTo>
                  <a:lnTo>
                    <a:pt x="2947" y="373"/>
                  </a:lnTo>
                  <a:lnTo>
                    <a:pt x="2965" y="375"/>
                  </a:lnTo>
                  <a:lnTo>
                    <a:pt x="2981" y="383"/>
                  </a:lnTo>
                  <a:lnTo>
                    <a:pt x="2995" y="394"/>
                  </a:lnTo>
                  <a:lnTo>
                    <a:pt x="3006" y="408"/>
                  </a:lnTo>
                  <a:lnTo>
                    <a:pt x="3013" y="424"/>
                  </a:lnTo>
                  <a:lnTo>
                    <a:pt x="3015" y="443"/>
                  </a:lnTo>
                  <a:lnTo>
                    <a:pt x="3019" y="476"/>
                  </a:lnTo>
                  <a:lnTo>
                    <a:pt x="3027" y="507"/>
                  </a:lnTo>
                  <a:lnTo>
                    <a:pt x="3041" y="536"/>
                  </a:lnTo>
                  <a:lnTo>
                    <a:pt x="3059" y="562"/>
                  </a:lnTo>
                  <a:lnTo>
                    <a:pt x="3082" y="585"/>
                  </a:lnTo>
                  <a:lnTo>
                    <a:pt x="3108" y="603"/>
                  </a:lnTo>
                  <a:lnTo>
                    <a:pt x="3137" y="617"/>
                  </a:lnTo>
                  <a:lnTo>
                    <a:pt x="3168" y="625"/>
                  </a:lnTo>
                  <a:lnTo>
                    <a:pt x="3202" y="629"/>
                  </a:lnTo>
                  <a:lnTo>
                    <a:pt x="3221" y="631"/>
                  </a:lnTo>
                  <a:lnTo>
                    <a:pt x="3237" y="638"/>
                  </a:lnTo>
                  <a:lnTo>
                    <a:pt x="3251" y="649"/>
                  </a:lnTo>
                  <a:lnTo>
                    <a:pt x="3261" y="663"/>
                  </a:lnTo>
                  <a:lnTo>
                    <a:pt x="3269" y="679"/>
                  </a:lnTo>
                  <a:lnTo>
                    <a:pt x="3271" y="698"/>
                  </a:lnTo>
                  <a:lnTo>
                    <a:pt x="3271" y="974"/>
                  </a:lnTo>
                  <a:lnTo>
                    <a:pt x="3269" y="993"/>
                  </a:lnTo>
                  <a:lnTo>
                    <a:pt x="3261" y="1009"/>
                  </a:lnTo>
                  <a:lnTo>
                    <a:pt x="3251" y="1023"/>
                  </a:lnTo>
                  <a:lnTo>
                    <a:pt x="3237" y="1034"/>
                  </a:lnTo>
                  <a:lnTo>
                    <a:pt x="3221" y="1042"/>
                  </a:lnTo>
                  <a:lnTo>
                    <a:pt x="3202" y="1044"/>
                  </a:lnTo>
                  <a:lnTo>
                    <a:pt x="3184" y="1042"/>
                  </a:lnTo>
                  <a:lnTo>
                    <a:pt x="3167" y="1034"/>
                  </a:lnTo>
                  <a:lnTo>
                    <a:pt x="3153" y="1023"/>
                  </a:lnTo>
                  <a:lnTo>
                    <a:pt x="3142" y="1009"/>
                  </a:lnTo>
                  <a:lnTo>
                    <a:pt x="3136" y="993"/>
                  </a:lnTo>
                  <a:lnTo>
                    <a:pt x="3132" y="974"/>
                  </a:lnTo>
                  <a:lnTo>
                    <a:pt x="3132" y="759"/>
                  </a:lnTo>
                  <a:lnTo>
                    <a:pt x="3093" y="748"/>
                  </a:lnTo>
                  <a:lnTo>
                    <a:pt x="3054" y="732"/>
                  </a:lnTo>
                  <a:lnTo>
                    <a:pt x="3020" y="711"/>
                  </a:lnTo>
                  <a:lnTo>
                    <a:pt x="2987" y="685"/>
                  </a:lnTo>
                  <a:lnTo>
                    <a:pt x="2958" y="658"/>
                  </a:lnTo>
                  <a:lnTo>
                    <a:pt x="2934" y="625"/>
                  </a:lnTo>
                  <a:lnTo>
                    <a:pt x="2912" y="590"/>
                  </a:lnTo>
                  <a:lnTo>
                    <a:pt x="2896" y="551"/>
                  </a:lnTo>
                  <a:lnTo>
                    <a:pt x="2884" y="512"/>
                  </a:lnTo>
                  <a:lnTo>
                    <a:pt x="2363" y="512"/>
                  </a:lnTo>
                  <a:lnTo>
                    <a:pt x="2353" y="551"/>
                  </a:lnTo>
                  <a:lnTo>
                    <a:pt x="2335" y="590"/>
                  </a:lnTo>
                  <a:lnTo>
                    <a:pt x="2315" y="625"/>
                  </a:lnTo>
                  <a:lnTo>
                    <a:pt x="2290" y="658"/>
                  </a:lnTo>
                  <a:lnTo>
                    <a:pt x="2261" y="685"/>
                  </a:lnTo>
                  <a:lnTo>
                    <a:pt x="2229" y="711"/>
                  </a:lnTo>
                  <a:lnTo>
                    <a:pt x="2194" y="732"/>
                  </a:lnTo>
                  <a:lnTo>
                    <a:pt x="2156" y="748"/>
                  </a:lnTo>
                  <a:lnTo>
                    <a:pt x="2115" y="759"/>
                  </a:lnTo>
                  <a:lnTo>
                    <a:pt x="2115" y="2075"/>
                  </a:lnTo>
                  <a:lnTo>
                    <a:pt x="2494" y="2075"/>
                  </a:lnTo>
                  <a:lnTo>
                    <a:pt x="2456" y="2055"/>
                  </a:lnTo>
                  <a:lnTo>
                    <a:pt x="2421" y="2031"/>
                  </a:lnTo>
                  <a:lnTo>
                    <a:pt x="2389" y="2003"/>
                  </a:lnTo>
                  <a:lnTo>
                    <a:pt x="2361" y="1972"/>
                  </a:lnTo>
                  <a:lnTo>
                    <a:pt x="2338" y="1936"/>
                  </a:lnTo>
                  <a:lnTo>
                    <a:pt x="2318" y="1899"/>
                  </a:lnTo>
                  <a:lnTo>
                    <a:pt x="2304" y="1858"/>
                  </a:lnTo>
                  <a:lnTo>
                    <a:pt x="2296" y="1815"/>
                  </a:lnTo>
                  <a:lnTo>
                    <a:pt x="2292" y="1770"/>
                  </a:lnTo>
                  <a:lnTo>
                    <a:pt x="2296" y="1725"/>
                  </a:lnTo>
                  <a:lnTo>
                    <a:pt x="2304" y="1682"/>
                  </a:lnTo>
                  <a:lnTo>
                    <a:pt x="2319" y="1641"/>
                  </a:lnTo>
                  <a:lnTo>
                    <a:pt x="2338" y="1603"/>
                  </a:lnTo>
                  <a:lnTo>
                    <a:pt x="2362" y="1568"/>
                  </a:lnTo>
                  <a:lnTo>
                    <a:pt x="2390" y="1536"/>
                  </a:lnTo>
                  <a:lnTo>
                    <a:pt x="2421" y="1508"/>
                  </a:lnTo>
                  <a:lnTo>
                    <a:pt x="2457" y="1485"/>
                  </a:lnTo>
                  <a:lnTo>
                    <a:pt x="2495" y="1465"/>
                  </a:lnTo>
                  <a:lnTo>
                    <a:pt x="2536" y="1451"/>
                  </a:lnTo>
                  <a:lnTo>
                    <a:pt x="2579" y="1442"/>
                  </a:lnTo>
                  <a:lnTo>
                    <a:pt x="2624" y="1440"/>
                  </a:lnTo>
                  <a:lnTo>
                    <a:pt x="2669" y="1442"/>
                  </a:lnTo>
                  <a:lnTo>
                    <a:pt x="2712" y="1451"/>
                  </a:lnTo>
                  <a:lnTo>
                    <a:pt x="2753" y="1465"/>
                  </a:lnTo>
                  <a:lnTo>
                    <a:pt x="2791" y="1485"/>
                  </a:lnTo>
                  <a:lnTo>
                    <a:pt x="2826" y="1508"/>
                  </a:lnTo>
                  <a:lnTo>
                    <a:pt x="2859" y="1536"/>
                  </a:lnTo>
                  <a:lnTo>
                    <a:pt x="2886" y="1568"/>
                  </a:lnTo>
                  <a:lnTo>
                    <a:pt x="2910" y="1603"/>
                  </a:lnTo>
                  <a:lnTo>
                    <a:pt x="2929" y="1641"/>
                  </a:lnTo>
                  <a:lnTo>
                    <a:pt x="2943" y="1682"/>
                  </a:lnTo>
                  <a:lnTo>
                    <a:pt x="2952" y="1725"/>
                  </a:lnTo>
                  <a:lnTo>
                    <a:pt x="2955" y="1770"/>
                  </a:lnTo>
                  <a:lnTo>
                    <a:pt x="2952" y="1815"/>
                  </a:lnTo>
                  <a:lnTo>
                    <a:pt x="2943" y="1858"/>
                  </a:lnTo>
                  <a:lnTo>
                    <a:pt x="2929" y="1899"/>
                  </a:lnTo>
                  <a:lnTo>
                    <a:pt x="2910" y="1936"/>
                  </a:lnTo>
                  <a:lnTo>
                    <a:pt x="2886" y="1972"/>
                  </a:lnTo>
                  <a:lnTo>
                    <a:pt x="2859" y="2003"/>
                  </a:lnTo>
                  <a:lnTo>
                    <a:pt x="2827" y="2031"/>
                  </a:lnTo>
                  <a:lnTo>
                    <a:pt x="2792" y="2055"/>
                  </a:lnTo>
                  <a:lnTo>
                    <a:pt x="2754" y="2075"/>
                  </a:lnTo>
                  <a:lnTo>
                    <a:pt x="2865" y="2075"/>
                  </a:lnTo>
                  <a:lnTo>
                    <a:pt x="2904" y="2077"/>
                  </a:lnTo>
                  <a:lnTo>
                    <a:pt x="2940" y="2086"/>
                  </a:lnTo>
                  <a:lnTo>
                    <a:pt x="2974" y="2100"/>
                  </a:lnTo>
                  <a:lnTo>
                    <a:pt x="3005" y="2120"/>
                  </a:lnTo>
                  <a:lnTo>
                    <a:pt x="3032" y="2143"/>
                  </a:lnTo>
                  <a:lnTo>
                    <a:pt x="3055" y="2170"/>
                  </a:lnTo>
                  <a:lnTo>
                    <a:pt x="3074" y="2201"/>
                  </a:lnTo>
                  <a:lnTo>
                    <a:pt x="3088" y="2236"/>
                  </a:lnTo>
                  <a:lnTo>
                    <a:pt x="3098" y="2271"/>
                  </a:lnTo>
                  <a:lnTo>
                    <a:pt x="3101" y="2310"/>
                  </a:lnTo>
                  <a:lnTo>
                    <a:pt x="3098" y="2343"/>
                  </a:lnTo>
                  <a:lnTo>
                    <a:pt x="3092" y="2376"/>
                  </a:lnTo>
                  <a:lnTo>
                    <a:pt x="3080" y="2406"/>
                  </a:lnTo>
                  <a:lnTo>
                    <a:pt x="3082" y="2406"/>
                  </a:lnTo>
                  <a:lnTo>
                    <a:pt x="3108" y="2407"/>
                  </a:lnTo>
                  <a:lnTo>
                    <a:pt x="3132" y="2411"/>
                  </a:lnTo>
                  <a:lnTo>
                    <a:pt x="3132" y="1625"/>
                  </a:lnTo>
                  <a:lnTo>
                    <a:pt x="3135" y="1607"/>
                  </a:lnTo>
                  <a:lnTo>
                    <a:pt x="3142" y="1590"/>
                  </a:lnTo>
                  <a:lnTo>
                    <a:pt x="3153" y="1576"/>
                  </a:lnTo>
                  <a:lnTo>
                    <a:pt x="3167" y="1565"/>
                  </a:lnTo>
                  <a:lnTo>
                    <a:pt x="3184" y="1559"/>
                  </a:lnTo>
                  <a:lnTo>
                    <a:pt x="3202" y="1555"/>
                  </a:lnTo>
                  <a:lnTo>
                    <a:pt x="3221" y="1559"/>
                  </a:lnTo>
                  <a:lnTo>
                    <a:pt x="3237" y="1565"/>
                  </a:lnTo>
                  <a:lnTo>
                    <a:pt x="3251" y="1576"/>
                  </a:lnTo>
                  <a:lnTo>
                    <a:pt x="3261" y="1590"/>
                  </a:lnTo>
                  <a:lnTo>
                    <a:pt x="3269" y="1607"/>
                  </a:lnTo>
                  <a:lnTo>
                    <a:pt x="3271" y="1625"/>
                  </a:lnTo>
                  <a:lnTo>
                    <a:pt x="3271" y="2502"/>
                  </a:lnTo>
                  <a:lnTo>
                    <a:pt x="3290" y="2532"/>
                  </a:lnTo>
                  <a:lnTo>
                    <a:pt x="3305" y="2566"/>
                  </a:lnTo>
                  <a:lnTo>
                    <a:pt x="3314" y="2602"/>
                  </a:lnTo>
                  <a:lnTo>
                    <a:pt x="3317" y="2641"/>
                  </a:lnTo>
                  <a:lnTo>
                    <a:pt x="3314" y="2681"/>
                  </a:lnTo>
                  <a:lnTo>
                    <a:pt x="3304" y="2718"/>
                  </a:lnTo>
                  <a:lnTo>
                    <a:pt x="3289" y="2754"/>
                  </a:lnTo>
                  <a:lnTo>
                    <a:pt x="3269" y="2785"/>
                  </a:lnTo>
                  <a:lnTo>
                    <a:pt x="3243" y="2813"/>
                  </a:lnTo>
                  <a:lnTo>
                    <a:pt x="3214" y="2836"/>
                  </a:lnTo>
                  <a:lnTo>
                    <a:pt x="3181" y="2855"/>
                  </a:lnTo>
                  <a:lnTo>
                    <a:pt x="3144" y="2867"/>
                  </a:lnTo>
                  <a:lnTo>
                    <a:pt x="3158" y="2901"/>
                  </a:lnTo>
                  <a:lnTo>
                    <a:pt x="3167" y="2936"/>
                  </a:lnTo>
                  <a:lnTo>
                    <a:pt x="3169" y="2973"/>
                  </a:lnTo>
                  <a:lnTo>
                    <a:pt x="3167" y="3011"/>
                  </a:lnTo>
                  <a:lnTo>
                    <a:pt x="3157" y="3048"/>
                  </a:lnTo>
                  <a:lnTo>
                    <a:pt x="3143" y="3081"/>
                  </a:lnTo>
                  <a:lnTo>
                    <a:pt x="3124" y="3112"/>
                  </a:lnTo>
                  <a:lnTo>
                    <a:pt x="3100" y="3139"/>
                  </a:lnTo>
                  <a:lnTo>
                    <a:pt x="3073" y="3162"/>
                  </a:lnTo>
                  <a:lnTo>
                    <a:pt x="3042" y="3182"/>
                  </a:lnTo>
                  <a:lnTo>
                    <a:pt x="3008" y="3196"/>
                  </a:lnTo>
                  <a:lnTo>
                    <a:pt x="2972" y="3205"/>
                  </a:lnTo>
                  <a:lnTo>
                    <a:pt x="2934" y="3209"/>
                  </a:lnTo>
                  <a:lnTo>
                    <a:pt x="2912" y="3209"/>
                  </a:lnTo>
                  <a:lnTo>
                    <a:pt x="2924" y="3239"/>
                  </a:lnTo>
                  <a:lnTo>
                    <a:pt x="2931" y="3271"/>
                  </a:lnTo>
                  <a:lnTo>
                    <a:pt x="2934" y="3305"/>
                  </a:lnTo>
                  <a:lnTo>
                    <a:pt x="2931" y="3338"/>
                  </a:lnTo>
                  <a:lnTo>
                    <a:pt x="2924" y="3372"/>
                  </a:lnTo>
                  <a:lnTo>
                    <a:pt x="2912" y="3402"/>
                  </a:lnTo>
                  <a:lnTo>
                    <a:pt x="3406" y="3402"/>
                  </a:lnTo>
                  <a:lnTo>
                    <a:pt x="3406" y="138"/>
                  </a:lnTo>
                  <a:close/>
                  <a:moveTo>
                    <a:pt x="3475" y="0"/>
                  </a:moveTo>
                  <a:lnTo>
                    <a:pt x="3493" y="2"/>
                  </a:lnTo>
                  <a:lnTo>
                    <a:pt x="3511" y="10"/>
                  </a:lnTo>
                  <a:lnTo>
                    <a:pt x="3525" y="20"/>
                  </a:lnTo>
                  <a:lnTo>
                    <a:pt x="3535" y="34"/>
                  </a:lnTo>
                  <a:lnTo>
                    <a:pt x="3543" y="51"/>
                  </a:lnTo>
                  <a:lnTo>
                    <a:pt x="3545" y="69"/>
                  </a:lnTo>
                  <a:lnTo>
                    <a:pt x="3545" y="3471"/>
                  </a:lnTo>
                  <a:lnTo>
                    <a:pt x="3543" y="3490"/>
                  </a:lnTo>
                  <a:lnTo>
                    <a:pt x="3535" y="3506"/>
                  </a:lnTo>
                  <a:lnTo>
                    <a:pt x="3525" y="3520"/>
                  </a:lnTo>
                  <a:lnTo>
                    <a:pt x="3511" y="3530"/>
                  </a:lnTo>
                  <a:lnTo>
                    <a:pt x="3495" y="3538"/>
                  </a:lnTo>
                  <a:lnTo>
                    <a:pt x="3475" y="3540"/>
                  </a:lnTo>
                  <a:lnTo>
                    <a:pt x="1386" y="3540"/>
                  </a:lnTo>
                  <a:lnTo>
                    <a:pt x="1344" y="3538"/>
                  </a:lnTo>
                  <a:lnTo>
                    <a:pt x="1303" y="3530"/>
                  </a:lnTo>
                  <a:lnTo>
                    <a:pt x="1263" y="3517"/>
                  </a:lnTo>
                  <a:lnTo>
                    <a:pt x="1226" y="3501"/>
                  </a:lnTo>
                  <a:lnTo>
                    <a:pt x="1189" y="3480"/>
                  </a:lnTo>
                  <a:lnTo>
                    <a:pt x="1156" y="3454"/>
                  </a:lnTo>
                  <a:lnTo>
                    <a:pt x="1074" y="3382"/>
                  </a:lnTo>
                  <a:lnTo>
                    <a:pt x="1062" y="3416"/>
                  </a:lnTo>
                  <a:lnTo>
                    <a:pt x="1046" y="3446"/>
                  </a:lnTo>
                  <a:lnTo>
                    <a:pt x="1026" y="3472"/>
                  </a:lnTo>
                  <a:lnTo>
                    <a:pt x="1001" y="3495"/>
                  </a:lnTo>
                  <a:lnTo>
                    <a:pt x="973" y="3514"/>
                  </a:lnTo>
                  <a:lnTo>
                    <a:pt x="942" y="3528"/>
                  </a:lnTo>
                  <a:lnTo>
                    <a:pt x="908" y="3537"/>
                  </a:lnTo>
                  <a:lnTo>
                    <a:pt x="872" y="3540"/>
                  </a:lnTo>
                  <a:lnTo>
                    <a:pt x="207" y="3540"/>
                  </a:lnTo>
                  <a:lnTo>
                    <a:pt x="171" y="3537"/>
                  </a:lnTo>
                  <a:lnTo>
                    <a:pt x="135" y="3527"/>
                  </a:lnTo>
                  <a:lnTo>
                    <a:pt x="103" y="3512"/>
                  </a:lnTo>
                  <a:lnTo>
                    <a:pt x="74" y="3491"/>
                  </a:lnTo>
                  <a:lnTo>
                    <a:pt x="49" y="3466"/>
                  </a:lnTo>
                  <a:lnTo>
                    <a:pt x="28" y="3437"/>
                  </a:lnTo>
                  <a:lnTo>
                    <a:pt x="13" y="3405"/>
                  </a:lnTo>
                  <a:lnTo>
                    <a:pt x="3" y="3369"/>
                  </a:lnTo>
                  <a:lnTo>
                    <a:pt x="0" y="3333"/>
                  </a:lnTo>
                  <a:lnTo>
                    <a:pt x="0" y="2206"/>
                  </a:lnTo>
                  <a:lnTo>
                    <a:pt x="3" y="2168"/>
                  </a:lnTo>
                  <a:lnTo>
                    <a:pt x="13" y="2134"/>
                  </a:lnTo>
                  <a:lnTo>
                    <a:pt x="28" y="2101"/>
                  </a:lnTo>
                  <a:lnTo>
                    <a:pt x="49" y="2073"/>
                  </a:lnTo>
                  <a:lnTo>
                    <a:pt x="74" y="2047"/>
                  </a:lnTo>
                  <a:lnTo>
                    <a:pt x="103" y="2026"/>
                  </a:lnTo>
                  <a:lnTo>
                    <a:pt x="135" y="2011"/>
                  </a:lnTo>
                  <a:lnTo>
                    <a:pt x="171" y="2002"/>
                  </a:lnTo>
                  <a:lnTo>
                    <a:pt x="207" y="1998"/>
                  </a:lnTo>
                  <a:lnTo>
                    <a:pt x="872" y="1998"/>
                  </a:lnTo>
                  <a:lnTo>
                    <a:pt x="907" y="2001"/>
                  </a:lnTo>
                  <a:lnTo>
                    <a:pt x="940" y="2009"/>
                  </a:lnTo>
                  <a:lnTo>
                    <a:pt x="971" y="2023"/>
                  </a:lnTo>
                  <a:lnTo>
                    <a:pt x="999" y="2041"/>
                  </a:lnTo>
                  <a:lnTo>
                    <a:pt x="1023" y="2063"/>
                  </a:lnTo>
                  <a:lnTo>
                    <a:pt x="1044" y="2089"/>
                  </a:lnTo>
                  <a:lnTo>
                    <a:pt x="1339" y="1795"/>
                  </a:lnTo>
                  <a:lnTo>
                    <a:pt x="998" y="527"/>
                  </a:lnTo>
                  <a:lnTo>
                    <a:pt x="996" y="508"/>
                  </a:lnTo>
                  <a:lnTo>
                    <a:pt x="998" y="491"/>
                  </a:lnTo>
                  <a:lnTo>
                    <a:pt x="1004" y="475"/>
                  </a:lnTo>
                  <a:lnTo>
                    <a:pt x="1015" y="460"/>
                  </a:lnTo>
                  <a:lnTo>
                    <a:pt x="1030" y="449"/>
                  </a:lnTo>
                  <a:lnTo>
                    <a:pt x="1047" y="443"/>
                  </a:lnTo>
                  <a:lnTo>
                    <a:pt x="1704" y="267"/>
                  </a:lnTo>
                  <a:lnTo>
                    <a:pt x="1704" y="70"/>
                  </a:lnTo>
                  <a:lnTo>
                    <a:pt x="1706" y="50"/>
                  </a:lnTo>
                  <a:lnTo>
                    <a:pt x="1712" y="34"/>
                  </a:lnTo>
                  <a:lnTo>
                    <a:pt x="1723" y="20"/>
                  </a:lnTo>
                  <a:lnTo>
                    <a:pt x="1737" y="10"/>
                  </a:lnTo>
                  <a:lnTo>
                    <a:pt x="1754" y="2"/>
                  </a:lnTo>
                  <a:lnTo>
                    <a:pt x="1771" y="0"/>
                  </a:lnTo>
                  <a:lnTo>
                    <a:pt x="3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18" name="Прямая соединительная линия 317"/>
          <p:cNvCxnSpPr/>
          <p:nvPr/>
        </p:nvCxnSpPr>
        <p:spPr>
          <a:xfrm>
            <a:off x="4438097" y="3660759"/>
            <a:ext cx="0" cy="522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78882" y="2191245"/>
            <a:ext cx="16659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30%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стимулирующие                                            выплаты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0771" y="2230727"/>
            <a:ext cx="8676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70% 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оклад </a:t>
            </a:r>
          </a:p>
        </p:txBody>
      </p:sp>
      <p:cxnSp>
        <p:nvCxnSpPr>
          <p:cNvPr id="358" name="Прямая соединительная линия 357"/>
          <p:cNvCxnSpPr/>
          <p:nvPr/>
        </p:nvCxnSpPr>
        <p:spPr>
          <a:xfrm flipH="1">
            <a:off x="7185042" y="2344135"/>
            <a:ext cx="259434" cy="55579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53482" y="6607875"/>
            <a:ext cx="5105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Численность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учителей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увеличилась всего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b="1" dirty="0">
                <a:solidFill>
                  <a:srgbClr val="0070C0"/>
                </a:solidFill>
              </a:rPr>
              <a:t>8,6 тыс. </a:t>
            </a:r>
            <a:r>
              <a:rPr lang="ru-RU" b="1" dirty="0" smtClean="0">
                <a:solidFill>
                  <a:srgbClr val="0070C0"/>
                </a:solidFill>
              </a:rPr>
              <a:t>чел.</a:t>
            </a:r>
            <a:endParaRPr lang="ru-RU" dirty="0"/>
          </a:p>
        </p:txBody>
      </p:sp>
      <p:sp>
        <p:nvSpPr>
          <p:cNvPr id="359" name="Прямоугольник 358"/>
          <p:cNvSpPr/>
          <p:nvPr/>
        </p:nvSpPr>
        <p:spPr>
          <a:xfrm>
            <a:off x="5923096" y="3338839"/>
            <a:ext cx="31847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+mn-cs"/>
              </a:rPr>
              <a:t>Итог мониторинга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Минпросвещения России 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рофсоюзов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0" name="Скругленный прямоугольник 359"/>
          <p:cNvSpPr/>
          <p:nvPr/>
        </p:nvSpPr>
        <p:spPr>
          <a:xfrm flipH="1">
            <a:off x="5921931" y="4251097"/>
            <a:ext cx="3222068" cy="434499"/>
          </a:xfrm>
          <a:prstGeom prst="roundRect">
            <a:avLst>
              <a:gd name="adj" fmla="val 0"/>
            </a:avLst>
          </a:prstGeom>
          <a:solidFill>
            <a:srgbClr val="DE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регионами </a:t>
            </a:r>
          </a:p>
          <a:p>
            <a:pPr algn="ctr"/>
            <a:r>
              <a:rPr lang="ru-RU" dirty="0" smtClean="0"/>
              <a:t>не соблюдаются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32653" y="3100078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отдельных </a:t>
            </a: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регионах</a:t>
            </a:r>
          </a:p>
        </p:txBody>
      </p:sp>
      <p:cxnSp>
        <p:nvCxnSpPr>
          <p:cNvPr id="361" name="Прямая соединительная линия 360"/>
          <p:cNvCxnSpPr/>
          <p:nvPr/>
        </p:nvCxnSpPr>
        <p:spPr>
          <a:xfrm>
            <a:off x="4438097" y="3158446"/>
            <a:ext cx="0" cy="32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Прямая соединительная линия 361"/>
          <p:cNvCxnSpPr/>
          <p:nvPr/>
        </p:nvCxnSpPr>
        <p:spPr>
          <a:xfrm flipV="1">
            <a:off x="5965172" y="3178961"/>
            <a:ext cx="3157501" cy="16334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54427" y="2282223"/>
            <a:ext cx="526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44 региона – от 25 до 32 уроков в неделю (ставка 1,78)</a:t>
            </a:r>
          </a:p>
        </p:txBody>
      </p:sp>
    </p:spTree>
    <p:extLst>
      <p:ext uri="{BB962C8B-B14F-4D97-AF65-F5344CB8AC3E}">
        <p14:creationId xmlns:p14="http://schemas.microsoft.com/office/powerpoint/2010/main" val="30634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2305" y="2643404"/>
            <a:ext cx="5423338" cy="8206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2306" y="2643404"/>
            <a:ext cx="5423338" cy="7013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Министерство просвещения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Российской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Федерации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D40C2B-8795-488C-9575-B6DE7F3DF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0117" y="635039"/>
            <a:ext cx="1207714" cy="13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Прямоугольник 516"/>
          <p:cNvSpPr/>
          <p:nvPr/>
        </p:nvSpPr>
        <p:spPr>
          <a:xfrm>
            <a:off x="5902948" y="-13233"/>
            <a:ext cx="3241052" cy="9335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3" name="Прямая соединительная линия 512"/>
          <p:cNvCxnSpPr/>
          <p:nvPr/>
        </p:nvCxnSpPr>
        <p:spPr>
          <a:xfrm>
            <a:off x="634819" y="56833"/>
            <a:ext cx="11610" cy="1828962"/>
          </a:xfrm>
          <a:prstGeom prst="line">
            <a:avLst/>
          </a:prstGeom>
          <a:ln w="57150" cap="rnd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Группа 313"/>
          <p:cNvGrpSpPr>
            <a:grpSpLocks noChangeAspect="1"/>
          </p:cNvGrpSpPr>
          <p:nvPr/>
        </p:nvGrpSpPr>
        <p:grpSpPr>
          <a:xfrm>
            <a:off x="90706" y="1311035"/>
            <a:ext cx="5812243" cy="2988255"/>
            <a:chOff x="613504" y="1343846"/>
            <a:chExt cx="9027184" cy="5056721"/>
          </a:xfrm>
          <a:solidFill>
            <a:srgbClr val="9CC7E4">
              <a:alpha val="14000"/>
            </a:srgbClr>
          </a:solidFill>
        </p:grpSpPr>
        <p:sp>
          <p:nvSpPr>
            <p:cNvPr id="315" name="Freeform 830"/>
            <p:cNvSpPr>
              <a:spLocks/>
            </p:cNvSpPr>
            <p:nvPr/>
          </p:nvSpPr>
          <p:spPr bwMode="auto">
            <a:xfrm>
              <a:off x="7881698" y="1343846"/>
              <a:ext cx="1192637" cy="2560574"/>
            </a:xfrm>
            <a:custGeom>
              <a:avLst/>
              <a:gdLst>
                <a:gd name="T0" fmla="*/ 149 w 796"/>
                <a:gd name="T1" fmla="*/ 1019 h 1709"/>
                <a:gd name="T2" fmla="*/ 118 w 796"/>
                <a:gd name="T3" fmla="*/ 1058 h 1709"/>
                <a:gd name="T4" fmla="*/ 83 w 796"/>
                <a:gd name="T5" fmla="*/ 1108 h 1709"/>
                <a:gd name="T6" fmla="*/ 85 w 796"/>
                <a:gd name="T7" fmla="*/ 1151 h 1709"/>
                <a:gd name="T8" fmla="*/ 122 w 796"/>
                <a:gd name="T9" fmla="*/ 1223 h 1709"/>
                <a:gd name="T10" fmla="*/ 120 w 796"/>
                <a:gd name="T11" fmla="*/ 1269 h 1709"/>
                <a:gd name="T12" fmla="*/ 76 w 796"/>
                <a:gd name="T13" fmla="*/ 1310 h 1709"/>
                <a:gd name="T14" fmla="*/ 29 w 796"/>
                <a:gd name="T15" fmla="*/ 1354 h 1709"/>
                <a:gd name="T16" fmla="*/ 37 w 796"/>
                <a:gd name="T17" fmla="*/ 1397 h 1709"/>
                <a:gd name="T18" fmla="*/ 10 w 796"/>
                <a:gd name="T19" fmla="*/ 1488 h 1709"/>
                <a:gd name="T20" fmla="*/ 58 w 796"/>
                <a:gd name="T21" fmla="*/ 1565 h 1709"/>
                <a:gd name="T22" fmla="*/ 114 w 796"/>
                <a:gd name="T23" fmla="*/ 1571 h 1709"/>
                <a:gd name="T24" fmla="*/ 186 w 796"/>
                <a:gd name="T25" fmla="*/ 1643 h 1709"/>
                <a:gd name="T26" fmla="*/ 211 w 796"/>
                <a:gd name="T27" fmla="*/ 1680 h 1709"/>
                <a:gd name="T28" fmla="*/ 264 w 796"/>
                <a:gd name="T29" fmla="*/ 1680 h 1709"/>
                <a:gd name="T30" fmla="*/ 333 w 796"/>
                <a:gd name="T31" fmla="*/ 1676 h 1709"/>
                <a:gd name="T32" fmla="*/ 378 w 796"/>
                <a:gd name="T33" fmla="*/ 1583 h 1709"/>
                <a:gd name="T34" fmla="*/ 434 w 796"/>
                <a:gd name="T35" fmla="*/ 1606 h 1709"/>
                <a:gd name="T36" fmla="*/ 498 w 796"/>
                <a:gd name="T37" fmla="*/ 1496 h 1709"/>
                <a:gd name="T38" fmla="*/ 482 w 796"/>
                <a:gd name="T39" fmla="*/ 1474 h 1709"/>
                <a:gd name="T40" fmla="*/ 436 w 796"/>
                <a:gd name="T41" fmla="*/ 1302 h 1709"/>
                <a:gd name="T42" fmla="*/ 469 w 796"/>
                <a:gd name="T43" fmla="*/ 1193 h 1709"/>
                <a:gd name="T44" fmla="*/ 510 w 796"/>
                <a:gd name="T45" fmla="*/ 1195 h 1709"/>
                <a:gd name="T46" fmla="*/ 564 w 796"/>
                <a:gd name="T47" fmla="*/ 1224 h 1709"/>
                <a:gd name="T48" fmla="*/ 552 w 796"/>
                <a:gd name="T49" fmla="*/ 1137 h 1709"/>
                <a:gd name="T50" fmla="*/ 541 w 796"/>
                <a:gd name="T51" fmla="*/ 1091 h 1709"/>
                <a:gd name="T52" fmla="*/ 508 w 796"/>
                <a:gd name="T53" fmla="*/ 1075 h 1709"/>
                <a:gd name="T54" fmla="*/ 450 w 796"/>
                <a:gd name="T55" fmla="*/ 1009 h 1709"/>
                <a:gd name="T56" fmla="*/ 388 w 796"/>
                <a:gd name="T57" fmla="*/ 938 h 1709"/>
                <a:gd name="T58" fmla="*/ 353 w 796"/>
                <a:gd name="T59" fmla="*/ 926 h 1709"/>
                <a:gd name="T60" fmla="*/ 386 w 796"/>
                <a:gd name="T61" fmla="*/ 872 h 1709"/>
                <a:gd name="T62" fmla="*/ 490 w 796"/>
                <a:gd name="T63" fmla="*/ 787 h 1709"/>
                <a:gd name="T64" fmla="*/ 554 w 796"/>
                <a:gd name="T65" fmla="*/ 783 h 1709"/>
                <a:gd name="T66" fmla="*/ 616 w 796"/>
                <a:gd name="T67" fmla="*/ 804 h 1709"/>
                <a:gd name="T68" fmla="*/ 684 w 796"/>
                <a:gd name="T69" fmla="*/ 742 h 1709"/>
                <a:gd name="T70" fmla="*/ 730 w 796"/>
                <a:gd name="T71" fmla="*/ 672 h 1709"/>
                <a:gd name="T72" fmla="*/ 769 w 796"/>
                <a:gd name="T73" fmla="*/ 525 h 1709"/>
                <a:gd name="T74" fmla="*/ 758 w 796"/>
                <a:gd name="T75" fmla="*/ 448 h 1709"/>
                <a:gd name="T76" fmla="*/ 606 w 796"/>
                <a:gd name="T77" fmla="*/ 479 h 1709"/>
                <a:gd name="T78" fmla="*/ 574 w 796"/>
                <a:gd name="T79" fmla="*/ 465 h 1709"/>
                <a:gd name="T80" fmla="*/ 593 w 796"/>
                <a:gd name="T81" fmla="*/ 349 h 1709"/>
                <a:gd name="T82" fmla="*/ 523 w 796"/>
                <a:gd name="T83" fmla="*/ 294 h 1709"/>
                <a:gd name="T84" fmla="*/ 593 w 796"/>
                <a:gd name="T85" fmla="*/ 242 h 1709"/>
                <a:gd name="T86" fmla="*/ 666 w 796"/>
                <a:gd name="T87" fmla="*/ 219 h 1709"/>
                <a:gd name="T88" fmla="*/ 740 w 796"/>
                <a:gd name="T89" fmla="*/ 134 h 1709"/>
                <a:gd name="T90" fmla="*/ 672 w 796"/>
                <a:gd name="T91" fmla="*/ 97 h 1709"/>
                <a:gd name="T92" fmla="*/ 645 w 796"/>
                <a:gd name="T93" fmla="*/ 66 h 1709"/>
                <a:gd name="T94" fmla="*/ 529 w 796"/>
                <a:gd name="T95" fmla="*/ 50 h 1709"/>
                <a:gd name="T96" fmla="*/ 554 w 796"/>
                <a:gd name="T97" fmla="*/ 118 h 1709"/>
                <a:gd name="T98" fmla="*/ 500 w 796"/>
                <a:gd name="T99" fmla="*/ 141 h 1709"/>
                <a:gd name="T100" fmla="*/ 256 w 796"/>
                <a:gd name="T101" fmla="*/ 262 h 1709"/>
                <a:gd name="T102" fmla="*/ 97 w 796"/>
                <a:gd name="T103" fmla="*/ 471 h 1709"/>
                <a:gd name="T104" fmla="*/ 176 w 796"/>
                <a:gd name="T105" fmla="*/ 502 h 1709"/>
                <a:gd name="T106" fmla="*/ 147 w 796"/>
                <a:gd name="T107" fmla="*/ 550 h 1709"/>
                <a:gd name="T108" fmla="*/ 78 w 796"/>
                <a:gd name="T109" fmla="*/ 558 h 1709"/>
                <a:gd name="T110" fmla="*/ 4 w 796"/>
                <a:gd name="T111" fmla="*/ 694 h 1709"/>
                <a:gd name="T112" fmla="*/ 19 w 796"/>
                <a:gd name="T113" fmla="*/ 715 h 1709"/>
                <a:gd name="T114" fmla="*/ 79 w 796"/>
                <a:gd name="T115" fmla="*/ 790 h 1709"/>
                <a:gd name="T116" fmla="*/ 43 w 796"/>
                <a:gd name="T117" fmla="*/ 860 h 1709"/>
                <a:gd name="T118" fmla="*/ 56 w 796"/>
                <a:gd name="T119" fmla="*/ 914 h 1709"/>
                <a:gd name="T120" fmla="*/ 112 w 796"/>
                <a:gd name="T121" fmla="*/ 938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6" h="1709">
                  <a:moveTo>
                    <a:pt x="151" y="976"/>
                  </a:moveTo>
                  <a:lnTo>
                    <a:pt x="151" y="976"/>
                  </a:lnTo>
                  <a:lnTo>
                    <a:pt x="151" y="976"/>
                  </a:lnTo>
                  <a:lnTo>
                    <a:pt x="151" y="976"/>
                  </a:lnTo>
                  <a:lnTo>
                    <a:pt x="157" y="986"/>
                  </a:lnTo>
                  <a:lnTo>
                    <a:pt x="163" y="990"/>
                  </a:lnTo>
                  <a:lnTo>
                    <a:pt x="163" y="996"/>
                  </a:lnTo>
                  <a:lnTo>
                    <a:pt x="163" y="996"/>
                  </a:lnTo>
                  <a:lnTo>
                    <a:pt x="161" y="1002"/>
                  </a:lnTo>
                  <a:lnTo>
                    <a:pt x="157" y="1007"/>
                  </a:lnTo>
                  <a:lnTo>
                    <a:pt x="151" y="1013"/>
                  </a:lnTo>
                  <a:lnTo>
                    <a:pt x="149" y="1019"/>
                  </a:lnTo>
                  <a:lnTo>
                    <a:pt x="149" y="1019"/>
                  </a:lnTo>
                  <a:lnTo>
                    <a:pt x="147" y="1042"/>
                  </a:lnTo>
                  <a:lnTo>
                    <a:pt x="147" y="1042"/>
                  </a:lnTo>
                  <a:lnTo>
                    <a:pt x="145" y="1042"/>
                  </a:lnTo>
                  <a:lnTo>
                    <a:pt x="141" y="1042"/>
                  </a:lnTo>
                  <a:lnTo>
                    <a:pt x="130" y="1040"/>
                  </a:lnTo>
                  <a:lnTo>
                    <a:pt x="130" y="1040"/>
                  </a:lnTo>
                  <a:lnTo>
                    <a:pt x="126" y="1040"/>
                  </a:lnTo>
                  <a:lnTo>
                    <a:pt x="124" y="1042"/>
                  </a:lnTo>
                  <a:lnTo>
                    <a:pt x="122" y="1046"/>
                  </a:lnTo>
                  <a:lnTo>
                    <a:pt x="122" y="1052"/>
                  </a:lnTo>
                  <a:lnTo>
                    <a:pt x="118" y="1058"/>
                  </a:lnTo>
                  <a:lnTo>
                    <a:pt x="118" y="1058"/>
                  </a:lnTo>
                  <a:lnTo>
                    <a:pt x="114" y="1064"/>
                  </a:lnTo>
                  <a:lnTo>
                    <a:pt x="107" y="1068"/>
                  </a:lnTo>
                  <a:lnTo>
                    <a:pt x="93" y="1075"/>
                  </a:lnTo>
                  <a:lnTo>
                    <a:pt x="87" y="1079"/>
                  </a:lnTo>
                  <a:lnTo>
                    <a:pt x="81" y="1083"/>
                  </a:lnTo>
                  <a:lnTo>
                    <a:pt x="78" y="1089"/>
                  </a:lnTo>
                  <a:lnTo>
                    <a:pt x="76" y="1097"/>
                  </a:lnTo>
                  <a:lnTo>
                    <a:pt x="76" y="1097"/>
                  </a:lnTo>
                  <a:lnTo>
                    <a:pt x="76" y="1100"/>
                  </a:lnTo>
                  <a:lnTo>
                    <a:pt x="78" y="1104"/>
                  </a:lnTo>
                  <a:lnTo>
                    <a:pt x="83" y="1108"/>
                  </a:lnTo>
                  <a:lnTo>
                    <a:pt x="89" y="1112"/>
                  </a:lnTo>
                  <a:lnTo>
                    <a:pt x="91" y="1116"/>
                  </a:lnTo>
                  <a:lnTo>
                    <a:pt x="93" y="1120"/>
                  </a:lnTo>
                  <a:lnTo>
                    <a:pt x="93" y="1120"/>
                  </a:lnTo>
                  <a:lnTo>
                    <a:pt x="83" y="1126"/>
                  </a:lnTo>
                  <a:lnTo>
                    <a:pt x="79" y="1131"/>
                  </a:lnTo>
                  <a:lnTo>
                    <a:pt x="78" y="1137"/>
                  </a:lnTo>
                  <a:lnTo>
                    <a:pt x="78" y="1137"/>
                  </a:lnTo>
                  <a:lnTo>
                    <a:pt x="78" y="1143"/>
                  </a:lnTo>
                  <a:lnTo>
                    <a:pt x="79" y="1147"/>
                  </a:lnTo>
                  <a:lnTo>
                    <a:pt x="81" y="1149"/>
                  </a:lnTo>
                  <a:lnTo>
                    <a:pt x="85" y="1151"/>
                  </a:lnTo>
                  <a:lnTo>
                    <a:pt x="93" y="1155"/>
                  </a:lnTo>
                  <a:lnTo>
                    <a:pt x="97" y="1157"/>
                  </a:lnTo>
                  <a:lnTo>
                    <a:pt x="99" y="1161"/>
                  </a:lnTo>
                  <a:lnTo>
                    <a:pt x="99" y="1161"/>
                  </a:lnTo>
                  <a:lnTo>
                    <a:pt x="103" y="1170"/>
                  </a:lnTo>
                  <a:lnTo>
                    <a:pt x="103" y="1182"/>
                  </a:lnTo>
                  <a:lnTo>
                    <a:pt x="101" y="1203"/>
                  </a:lnTo>
                  <a:lnTo>
                    <a:pt x="101" y="1203"/>
                  </a:lnTo>
                  <a:lnTo>
                    <a:pt x="103" y="1207"/>
                  </a:lnTo>
                  <a:lnTo>
                    <a:pt x="107" y="1211"/>
                  </a:lnTo>
                  <a:lnTo>
                    <a:pt x="116" y="1219"/>
                  </a:lnTo>
                  <a:lnTo>
                    <a:pt x="122" y="1223"/>
                  </a:lnTo>
                  <a:lnTo>
                    <a:pt x="126" y="1226"/>
                  </a:lnTo>
                  <a:lnTo>
                    <a:pt x="128" y="1232"/>
                  </a:lnTo>
                  <a:lnTo>
                    <a:pt x="130" y="1240"/>
                  </a:lnTo>
                  <a:lnTo>
                    <a:pt x="130" y="1240"/>
                  </a:lnTo>
                  <a:lnTo>
                    <a:pt x="130" y="1242"/>
                  </a:lnTo>
                  <a:lnTo>
                    <a:pt x="132" y="1246"/>
                  </a:lnTo>
                  <a:lnTo>
                    <a:pt x="134" y="1250"/>
                  </a:lnTo>
                  <a:lnTo>
                    <a:pt x="134" y="1254"/>
                  </a:lnTo>
                  <a:lnTo>
                    <a:pt x="134" y="1254"/>
                  </a:lnTo>
                  <a:lnTo>
                    <a:pt x="130" y="1257"/>
                  </a:lnTo>
                  <a:lnTo>
                    <a:pt x="126" y="1259"/>
                  </a:lnTo>
                  <a:lnTo>
                    <a:pt x="120" y="1269"/>
                  </a:lnTo>
                  <a:lnTo>
                    <a:pt x="116" y="1279"/>
                  </a:lnTo>
                  <a:lnTo>
                    <a:pt x="114" y="1290"/>
                  </a:lnTo>
                  <a:lnTo>
                    <a:pt x="110" y="1300"/>
                  </a:lnTo>
                  <a:lnTo>
                    <a:pt x="107" y="1310"/>
                  </a:lnTo>
                  <a:lnTo>
                    <a:pt x="105" y="1312"/>
                  </a:lnTo>
                  <a:lnTo>
                    <a:pt x="101" y="1316"/>
                  </a:lnTo>
                  <a:lnTo>
                    <a:pt x="97" y="1316"/>
                  </a:lnTo>
                  <a:lnTo>
                    <a:pt x="91" y="1316"/>
                  </a:lnTo>
                  <a:lnTo>
                    <a:pt x="91" y="1316"/>
                  </a:lnTo>
                  <a:lnTo>
                    <a:pt x="83" y="1316"/>
                  </a:lnTo>
                  <a:lnTo>
                    <a:pt x="79" y="1312"/>
                  </a:lnTo>
                  <a:lnTo>
                    <a:pt x="76" y="1310"/>
                  </a:lnTo>
                  <a:lnTo>
                    <a:pt x="70" y="1310"/>
                  </a:lnTo>
                  <a:lnTo>
                    <a:pt x="70" y="1310"/>
                  </a:lnTo>
                  <a:lnTo>
                    <a:pt x="68" y="1310"/>
                  </a:lnTo>
                  <a:lnTo>
                    <a:pt x="66" y="1312"/>
                  </a:lnTo>
                  <a:lnTo>
                    <a:pt x="64" y="1316"/>
                  </a:lnTo>
                  <a:lnTo>
                    <a:pt x="60" y="1327"/>
                  </a:lnTo>
                  <a:lnTo>
                    <a:pt x="60" y="1327"/>
                  </a:lnTo>
                  <a:lnTo>
                    <a:pt x="56" y="1331"/>
                  </a:lnTo>
                  <a:lnTo>
                    <a:pt x="52" y="1337"/>
                  </a:lnTo>
                  <a:lnTo>
                    <a:pt x="41" y="1343"/>
                  </a:lnTo>
                  <a:lnTo>
                    <a:pt x="31" y="1348"/>
                  </a:lnTo>
                  <a:lnTo>
                    <a:pt x="29" y="1354"/>
                  </a:lnTo>
                  <a:lnTo>
                    <a:pt x="27" y="1358"/>
                  </a:lnTo>
                  <a:lnTo>
                    <a:pt x="27" y="1358"/>
                  </a:lnTo>
                  <a:lnTo>
                    <a:pt x="27" y="1362"/>
                  </a:lnTo>
                  <a:lnTo>
                    <a:pt x="31" y="1366"/>
                  </a:lnTo>
                  <a:lnTo>
                    <a:pt x="37" y="1370"/>
                  </a:lnTo>
                  <a:lnTo>
                    <a:pt x="43" y="1378"/>
                  </a:lnTo>
                  <a:lnTo>
                    <a:pt x="45" y="1381"/>
                  </a:lnTo>
                  <a:lnTo>
                    <a:pt x="47" y="1387"/>
                  </a:lnTo>
                  <a:lnTo>
                    <a:pt x="47" y="1387"/>
                  </a:lnTo>
                  <a:lnTo>
                    <a:pt x="45" y="1393"/>
                  </a:lnTo>
                  <a:lnTo>
                    <a:pt x="43" y="1397"/>
                  </a:lnTo>
                  <a:lnTo>
                    <a:pt x="37" y="1397"/>
                  </a:lnTo>
                  <a:lnTo>
                    <a:pt x="29" y="1397"/>
                  </a:lnTo>
                  <a:lnTo>
                    <a:pt x="29" y="1397"/>
                  </a:lnTo>
                  <a:lnTo>
                    <a:pt x="23" y="1401"/>
                  </a:lnTo>
                  <a:lnTo>
                    <a:pt x="18" y="1405"/>
                  </a:lnTo>
                  <a:lnTo>
                    <a:pt x="10" y="1414"/>
                  </a:lnTo>
                  <a:lnTo>
                    <a:pt x="2" y="1428"/>
                  </a:lnTo>
                  <a:lnTo>
                    <a:pt x="0" y="1443"/>
                  </a:lnTo>
                  <a:lnTo>
                    <a:pt x="0" y="1443"/>
                  </a:lnTo>
                  <a:lnTo>
                    <a:pt x="0" y="1457"/>
                  </a:lnTo>
                  <a:lnTo>
                    <a:pt x="2" y="1469"/>
                  </a:lnTo>
                  <a:lnTo>
                    <a:pt x="4" y="1480"/>
                  </a:lnTo>
                  <a:lnTo>
                    <a:pt x="10" y="1488"/>
                  </a:lnTo>
                  <a:lnTo>
                    <a:pt x="19" y="1505"/>
                  </a:lnTo>
                  <a:lnTo>
                    <a:pt x="31" y="1525"/>
                  </a:lnTo>
                  <a:lnTo>
                    <a:pt x="31" y="1525"/>
                  </a:lnTo>
                  <a:lnTo>
                    <a:pt x="33" y="1529"/>
                  </a:lnTo>
                  <a:lnTo>
                    <a:pt x="37" y="1531"/>
                  </a:lnTo>
                  <a:lnTo>
                    <a:pt x="47" y="1536"/>
                  </a:lnTo>
                  <a:lnTo>
                    <a:pt x="56" y="1542"/>
                  </a:lnTo>
                  <a:lnTo>
                    <a:pt x="58" y="1546"/>
                  </a:lnTo>
                  <a:lnTo>
                    <a:pt x="60" y="1552"/>
                  </a:lnTo>
                  <a:lnTo>
                    <a:pt x="60" y="1552"/>
                  </a:lnTo>
                  <a:lnTo>
                    <a:pt x="58" y="1565"/>
                  </a:lnTo>
                  <a:lnTo>
                    <a:pt x="58" y="1565"/>
                  </a:lnTo>
                  <a:lnTo>
                    <a:pt x="60" y="1573"/>
                  </a:lnTo>
                  <a:lnTo>
                    <a:pt x="64" y="1579"/>
                  </a:lnTo>
                  <a:lnTo>
                    <a:pt x="68" y="1587"/>
                  </a:lnTo>
                  <a:lnTo>
                    <a:pt x="68" y="1598"/>
                  </a:lnTo>
                  <a:lnTo>
                    <a:pt x="68" y="1598"/>
                  </a:lnTo>
                  <a:lnTo>
                    <a:pt x="79" y="1598"/>
                  </a:lnTo>
                  <a:lnTo>
                    <a:pt x="79" y="1598"/>
                  </a:lnTo>
                  <a:lnTo>
                    <a:pt x="79" y="1598"/>
                  </a:lnTo>
                  <a:lnTo>
                    <a:pt x="87" y="1591"/>
                  </a:lnTo>
                  <a:lnTo>
                    <a:pt x="99" y="1583"/>
                  </a:lnTo>
                  <a:lnTo>
                    <a:pt x="109" y="1573"/>
                  </a:lnTo>
                  <a:lnTo>
                    <a:pt x="114" y="1571"/>
                  </a:lnTo>
                  <a:lnTo>
                    <a:pt x="116" y="1569"/>
                  </a:lnTo>
                  <a:lnTo>
                    <a:pt x="116" y="1569"/>
                  </a:lnTo>
                  <a:lnTo>
                    <a:pt x="128" y="1573"/>
                  </a:lnTo>
                  <a:lnTo>
                    <a:pt x="140" y="1577"/>
                  </a:lnTo>
                  <a:lnTo>
                    <a:pt x="153" y="1585"/>
                  </a:lnTo>
                  <a:lnTo>
                    <a:pt x="165" y="1593"/>
                  </a:lnTo>
                  <a:lnTo>
                    <a:pt x="174" y="1602"/>
                  </a:lnTo>
                  <a:lnTo>
                    <a:pt x="182" y="1614"/>
                  </a:lnTo>
                  <a:lnTo>
                    <a:pt x="186" y="1626"/>
                  </a:lnTo>
                  <a:lnTo>
                    <a:pt x="188" y="1637"/>
                  </a:lnTo>
                  <a:lnTo>
                    <a:pt x="188" y="1637"/>
                  </a:lnTo>
                  <a:lnTo>
                    <a:pt x="186" y="1643"/>
                  </a:lnTo>
                  <a:lnTo>
                    <a:pt x="182" y="1649"/>
                  </a:lnTo>
                  <a:lnTo>
                    <a:pt x="180" y="1653"/>
                  </a:lnTo>
                  <a:lnTo>
                    <a:pt x="178" y="1660"/>
                  </a:lnTo>
                  <a:lnTo>
                    <a:pt x="178" y="1660"/>
                  </a:lnTo>
                  <a:lnTo>
                    <a:pt x="178" y="1670"/>
                  </a:lnTo>
                  <a:lnTo>
                    <a:pt x="182" y="1678"/>
                  </a:lnTo>
                  <a:lnTo>
                    <a:pt x="188" y="1684"/>
                  </a:lnTo>
                  <a:lnTo>
                    <a:pt x="198" y="1686"/>
                  </a:lnTo>
                  <a:lnTo>
                    <a:pt x="198" y="1686"/>
                  </a:lnTo>
                  <a:lnTo>
                    <a:pt x="202" y="1686"/>
                  </a:lnTo>
                  <a:lnTo>
                    <a:pt x="205" y="1684"/>
                  </a:lnTo>
                  <a:lnTo>
                    <a:pt x="211" y="1680"/>
                  </a:lnTo>
                  <a:lnTo>
                    <a:pt x="215" y="1674"/>
                  </a:lnTo>
                  <a:lnTo>
                    <a:pt x="219" y="1674"/>
                  </a:lnTo>
                  <a:lnTo>
                    <a:pt x="223" y="1672"/>
                  </a:lnTo>
                  <a:lnTo>
                    <a:pt x="223" y="1672"/>
                  </a:lnTo>
                  <a:lnTo>
                    <a:pt x="229" y="1674"/>
                  </a:lnTo>
                  <a:lnTo>
                    <a:pt x="233" y="1676"/>
                  </a:lnTo>
                  <a:lnTo>
                    <a:pt x="236" y="1678"/>
                  </a:lnTo>
                  <a:lnTo>
                    <a:pt x="242" y="1678"/>
                  </a:lnTo>
                  <a:lnTo>
                    <a:pt x="242" y="1678"/>
                  </a:lnTo>
                  <a:lnTo>
                    <a:pt x="260" y="1680"/>
                  </a:lnTo>
                  <a:lnTo>
                    <a:pt x="260" y="1680"/>
                  </a:lnTo>
                  <a:lnTo>
                    <a:pt x="264" y="1680"/>
                  </a:lnTo>
                  <a:lnTo>
                    <a:pt x="267" y="1684"/>
                  </a:lnTo>
                  <a:lnTo>
                    <a:pt x="271" y="1691"/>
                  </a:lnTo>
                  <a:lnTo>
                    <a:pt x="275" y="1701"/>
                  </a:lnTo>
                  <a:lnTo>
                    <a:pt x="279" y="1705"/>
                  </a:lnTo>
                  <a:lnTo>
                    <a:pt x="283" y="1707"/>
                  </a:lnTo>
                  <a:lnTo>
                    <a:pt x="283" y="1707"/>
                  </a:lnTo>
                  <a:lnTo>
                    <a:pt x="283" y="1707"/>
                  </a:lnTo>
                  <a:lnTo>
                    <a:pt x="283" y="1709"/>
                  </a:lnTo>
                  <a:lnTo>
                    <a:pt x="283" y="1709"/>
                  </a:lnTo>
                  <a:lnTo>
                    <a:pt x="283" y="1709"/>
                  </a:lnTo>
                  <a:lnTo>
                    <a:pt x="314" y="1689"/>
                  </a:lnTo>
                  <a:lnTo>
                    <a:pt x="333" y="1676"/>
                  </a:lnTo>
                  <a:lnTo>
                    <a:pt x="351" y="1658"/>
                  </a:lnTo>
                  <a:lnTo>
                    <a:pt x="351" y="1658"/>
                  </a:lnTo>
                  <a:lnTo>
                    <a:pt x="347" y="1655"/>
                  </a:lnTo>
                  <a:lnTo>
                    <a:pt x="339" y="1641"/>
                  </a:lnTo>
                  <a:lnTo>
                    <a:pt x="335" y="1633"/>
                  </a:lnTo>
                  <a:lnTo>
                    <a:pt x="331" y="1626"/>
                  </a:lnTo>
                  <a:lnTo>
                    <a:pt x="331" y="1618"/>
                  </a:lnTo>
                  <a:lnTo>
                    <a:pt x="333" y="1612"/>
                  </a:lnTo>
                  <a:lnTo>
                    <a:pt x="333" y="1612"/>
                  </a:lnTo>
                  <a:lnTo>
                    <a:pt x="341" y="1604"/>
                  </a:lnTo>
                  <a:lnTo>
                    <a:pt x="353" y="1596"/>
                  </a:lnTo>
                  <a:lnTo>
                    <a:pt x="378" y="1583"/>
                  </a:lnTo>
                  <a:lnTo>
                    <a:pt x="409" y="1569"/>
                  </a:lnTo>
                  <a:lnTo>
                    <a:pt x="422" y="1562"/>
                  </a:lnTo>
                  <a:lnTo>
                    <a:pt x="436" y="1552"/>
                  </a:lnTo>
                  <a:lnTo>
                    <a:pt x="436" y="1552"/>
                  </a:lnTo>
                  <a:lnTo>
                    <a:pt x="438" y="1554"/>
                  </a:lnTo>
                  <a:lnTo>
                    <a:pt x="440" y="1556"/>
                  </a:lnTo>
                  <a:lnTo>
                    <a:pt x="440" y="1564"/>
                  </a:lnTo>
                  <a:lnTo>
                    <a:pt x="434" y="1585"/>
                  </a:lnTo>
                  <a:lnTo>
                    <a:pt x="432" y="1595"/>
                  </a:lnTo>
                  <a:lnTo>
                    <a:pt x="430" y="1602"/>
                  </a:lnTo>
                  <a:lnTo>
                    <a:pt x="432" y="1604"/>
                  </a:lnTo>
                  <a:lnTo>
                    <a:pt x="434" y="1606"/>
                  </a:lnTo>
                  <a:lnTo>
                    <a:pt x="438" y="1606"/>
                  </a:lnTo>
                  <a:lnTo>
                    <a:pt x="442" y="1604"/>
                  </a:lnTo>
                  <a:lnTo>
                    <a:pt x="442" y="1604"/>
                  </a:lnTo>
                  <a:lnTo>
                    <a:pt x="450" y="1591"/>
                  </a:lnTo>
                  <a:lnTo>
                    <a:pt x="457" y="1579"/>
                  </a:lnTo>
                  <a:lnTo>
                    <a:pt x="473" y="1560"/>
                  </a:lnTo>
                  <a:lnTo>
                    <a:pt x="479" y="1552"/>
                  </a:lnTo>
                  <a:lnTo>
                    <a:pt x="484" y="1540"/>
                  </a:lnTo>
                  <a:lnTo>
                    <a:pt x="486" y="1527"/>
                  </a:lnTo>
                  <a:lnTo>
                    <a:pt x="484" y="1511"/>
                  </a:lnTo>
                  <a:lnTo>
                    <a:pt x="484" y="1511"/>
                  </a:lnTo>
                  <a:lnTo>
                    <a:pt x="498" y="1496"/>
                  </a:lnTo>
                  <a:lnTo>
                    <a:pt x="512" y="1482"/>
                  </a:lnTo>
                  <a:lnTo>
                    <a:pt x="515" y="1474"/>
                  </a:lnTo>
                  <a:lnTo>
                    <a:pt x="521" y="1467"/>
                  </a:lnTo>
                  <a:lnTo>
                    <a:pt x="523" y="1457"/>
                  </a:lnTo>
                  <a:lnTo>
                    <a:pt x="525" y="1447"/>
                  </a:lnTo>
                  <a:lnTo>
                    <a:pt x="525" y="1447"/>
                  </a:lnTo>
                  <a:lnTo>
                    <a:pt x="525" y="1443"/>
                  </a:lnTo>
                  <a:lnTo>
                    <a:pt x="525" y="1443"/>
                  </a:lnTo>
                  <a:lnTo>
                    <a:pt x="519" y="1445"/>
                  </a:lnTo>
                  <a:lnTo>
                    <a:pt x="502" y="1459"/>
                  </a:lnTo>
                  <a:lnTo>
                    <a:pt x="492" y="1467"/>
                  </a:lnTo>
                  <a:lnTo>
                    <a:pt x="482" y="1474"/>
                  </a:lnTo>
                  <a:lnTo>
                    <a:pt x="475" y="1476"/>
                  </a:lnTo>
                  <a:lnTo>
                    <a:pt x="471" y="1476"/>
                  </a:lnTo>
                  <a:lnTo>
                    <a:pt x="469" y="1474"/>
                  </a:lnTo>
                  <a:lnTo>
                    <a:pt x="469" y="1474"/>
                  </a:lnTo>
                  <a:lnTo>
                    <a:pt x="463" y="1457"/>
                  </a:lnTo>
                  <a:lnTo>
                    <a:pt x="459" y="1436"/>
                  </a:lnTo>
                  <a:lnTo>
                    <a:pt x="453" y="1383"/>
                  </a:lnTo>
                  <a:lnTo>
                    <a:pt x="446" y="1333"/>
                  </a:lnTo>
                  <a:lnTo>
                    <a:pt x="442" y="1316"/>
                  </a:lnTo>
                  <a:lnTo>
                    <a:pt x="438" y="1308"/>
                  </a:lnTo>
                  <a:lnTo>
                    <a:pt x="436" y="1302"/>
                  </a:lnTo>
                  <a:lnTo>
                    <a:pt x="436" y="1302"/>
                  </a:lnTo>
                  <a:lnTo>
                    <a:pt x="430" y="1296"/>
                  </a:lnTo>
                  <a:lnTo>
                    <a:pt x="428" y="1290"/>
                  </a:lnTo>
                  <a:lnTo>
                    <a:pt x="426" y="1285"/>
                  </a:lnTo>
                  <a:lnTo>
                    <a:pt x="424" y="1277"/>
                  </a:lnTo>
                  <a:lnTo>
                    <a:pt x="426" y="1263"/>
                  </a:lnTo>
                  <a:lnTo>
                    <a:pt x="430" y="1250"/>
                  </a:lnTo>
                  <a:lnTo>
                    <a:pt x="444" y="1221"/>
                  </a:lnTo>
                  <a:lnTo>
                    <a:pt x="451" y="1205"/>
                  </a:lnTo>
                  <a:lnTo>
                    <a:pt x="457" y="1190"/>
                  </a:lnTo>
                  <a:lnTo>
                    <a:pt x="457" y="1190"/>
                  </a:lnTo>
                  <a:lnTo>
                    <a:pt x="465" y="1192"/>
                  </a:lnTo>
                  <a:lnTo>
                    <a:pt x="469" y="1193"/>
                  </a:lnTo>
                  <a:lnTo>
                    <a:pt x="475" y="1192"/>
                  </a:lnTo>
                  <a:lnTo>
                    <a:pt x="477" y="1190"/>
                  </a:lnTo>
                  <a:lnTo>
                    <a:pt x="481" y="1184"/>
                  </a:lnTo>
                  <a:lnTo>
                    <a:pt x="482" y="1174"/>
                  </a:lnTo>
                  <a:lnTo>
                    <a:pt x="482" y="1159"/>
                  </a:lnTo>
                  <a:lnTo>
                    <a:pt x="484" y="1153"/>
                  </a:lnTo>
                  <a:lnTo>
                    <a:pt x="484" y="1153"/>
                  </a:lnTo>
                  <a:lnTo>
                    <a:pt x="486" y="1153"/>
                  </a:lnTo>
                  <a:lnTo>
                    <a:pt x="486" y="1153"/>
                  </a:lnTo>
                  <a:lnTo>
                    <a:pt x="492" y="1161"/>
                  </a:lnTo>
                  <a:lnTo>
                    <a:pt x="498" y="1170"/>
                  </a:lnTo>
                  <a:lnTo>
                    <a:pt x="510" y="1195"/>
                  </a:lnTo>
                  <a:lnTo>
                    <a:pt x="515" y="1207"/>
                  </a:lnTo>
                  <a:lnTo>
                    <a:pt x="521" y="1215"/>
                  </a:lnTo>
                  <a:lnTo>
                    <a:pt x="527" y="1219"/>
                  </a:lnTo>
                  <a:lnTo>
                    <a:pt x="529" y="1219"/>
                  </a:lnTo>
                  <a:lnTo>
                    <a:pt x="531" y="1215"/>
                  </a:lnTo>
                  <a:lnTo>
                    <a:pt x="531" y="1215"/>
                  </a:lnTo>
                  <a:lnTo>
                    <a:pt x="539" y="1205"/>
                  </a:lnTo>
                  <a:lnTo>
                    <a:pt x="544" y="1201"/>
                  </a:lnTo>
                  <a:lnTo>
                    <a:pt x="548" y="1203"/>
                  </a:lnTo>
                  <a:lnTo>
                    <a:pt x="552" y="1209"/>
                  </a:lnTo>
                  <a:lnTo>
                    <a:pt x="560" y="1221"/>
                  </a:lnTo>
                  <a:lnTo>
                    <a:pt x="564" y="1224"/>
                  </a:lnTo>
                  <a:lnTo>
                    <a:pt x="566" y="1224"/>
                  </a:lnTo>
                  <a:lnTo>
                    <a:pt x="570" y="1224"/>
                  </a:lnTo>
                  <a:lnTo>
                    <a:pt x="570" y="1224"/>
                  </a:lnTo>
                  <a:lnTo>
                    <a:pt x="574" y="1221"/>
                  </a:lnTo>
                  <a:lnTo>
                    <a:pt x="575" y="1217"/>
                  </a:lnTo>
                  <a:lnTo>
                    <a:pt x="577" y="1213"/>
                  </a:lnTo>
                  <a:lnTo>
                    <a:pt x="577" y="1207"/>
                  </a:lnTo>
                  <a:lnTo>
                    <a:pt x="574" y="1193"/>
                  </a:lnTo>
                  <a:lnTo>
                    <a:pt x="566" y="1180"/>
                  </a:lnTo>
                  <a:lnTo>
                    <a:pt x="560" y="1162"/>
                  </a:lnTo>
                  <a:lnTo>
                    <a:pt x="554" y="1145"/>
                  </a:lnTo>
                  <a:lnTo>
                    <a:pt x="552" y="1137"/>
                  </a:lnTo>
                  <a:lnTo>
                    <a:pt x="552" y="1130"/>
                  </a:lnTo>
                  <a:lnTo>
                    <a:pt x="554" y="1122"/>
                  </a:lnTo>
                  <a:lnTo>
                    <a:pt x="556" y="1114"/>
                  </a:lnTo>
                  <a:lnTo>
                    <a:pt x="556" y="1114"/>
                  </a:lnTo>
                  <a:lnTo>
                    <a:pt x="560" y="1104"/>
                  </a:lnTo>
                  <a:lnTo>
                    <a:pt x="562" y="1097"/>
                  </a:lnTo>
                  <a:lnTo>
                    <a:pt x="560" y="1079"/>
                  </a:lnTo>
                  <a:lnTo>
                    <a:pt x="560" y="1079"/>
                  </a:lnTo>
                  <a:lnTo>
                    <a:pt x="552" y="1087"/>
                  </a:lnTo>
                  <a:lnTo>
                    <a:pt x="546" y="1089"/>
                  </a:lnTo>
                  <a:lnTo>
                    <a:pt x="541" y="1091"/>
                  </a:lnTo>
                  <a:lnTo>
                    <a:pt x="541" y="1091"/>
                  </a:lnTo>
                  <a:lnTo>
                    <a:pt x="537" y="1089"/>
                  </a:lnTo>
                  <a:lnTo>
                    <a:pt x="533" y="1085"/>
                  </a:lnTo>
                  <a:lnTo>
                    <a:pt x="529" y="1081"/>
                  </a:lnTo>
                  <a:lnTo>
                    <a:pt x="529" y="1077"/>
                  </a:lnTo>
                  <a:lnTo>
                    <a:pt x="529" y="1077"/>
                  </a:lnTo>
                  <a:lnTo>
                    <a:pt x="525" y="1077"/>
                  </a:lnTo>
                  <a:lnTo>
                    <a:pt x="521" y="1079"/>
                  </a:lnTo>
                  <a:lnTo>
                    <a:pt x="519" y="1081"/>
                  </a:lnTo>
                  <a:lnTo>
                    <a:pt x="513" y="1083"/>
                  </a:lnTo>
                  <a:lnTo>
                    <a:pt x="513" y="1083"/>
                  </a:lnTo>
                  <a:lnTo>
                    <a:pt x="510" y="1081"/>
                  </a:lnTo>
                  <a:lnTo>
                    <a:pt x="508" y="1075"/>
                  </a:lnTo>
                  <a:lnTo>
                    <a:pt x="506" y="1062"/>
                  </a:lnTo>
                  <a:lnTo>
                    <a:pt x="504" y="1054"/>
                  </a:lnTo>
                  <a:lnTo>
                    <a:pt x="500" y="1048"/>
                  </a:lnTo>
                  <a:lnTo>
                    <a:pt x="496" y="1042"/>
                  </a:lnTo>
                  <a:lnTo>
                    <a:pt x="490" y="1040"/>
                  </a:lnTo>
                  <a:lnTo>
                    <a:pt x="490" y="1040"/>
                  </a:lnTo>
                  <a:lnTo>
                    <a:pt x="473" y="1037"/>
                  </a:lnTo>
                  <a:lnTo>
                    <a:pt x="459" y="1035"/>
                  </a:lnTo>
                  <a:lnTo>
                    <a:pt x="455" y="1031"/>
                  </a:lnTo>
                  <a:lnTo>
                    <a:pt x="451" y="1027"/>
                  </a:lnTo>
                  <a:lnTo>
                    <a:pt x="450" y="1019"/>
                  </a:lnTo>
                  <a:lnTo>
                    <a:pt x="450" y="1009"/>
                  </a:lnTo>
                  <a:lnTo>
                    <a:pt x="450" y="1009"/>
                  </a:lnTo>
                  <a:lnTo>
                    <a:pt x="415" y="976"/>
                  </a:lnTo>
                  <a:lnTo>
                    <a:pt x="415" y="976"/>
                  </a:lnTo>
                  <a:lnTo>
                    <a:pt x="415" y="976"/>
                  </a:lnTo>
                  <a:lnTo>
                    <a:pt x="405" y="975"/>
                  </a:lnTo>
                  <a:lnTo>
                    <a:pt x="395" y="973"/>
                  </a:lnTo>
                  <a:lnTo>
                    <a:pt x="389" y="969"/>
                  </a:lnTo>
                  <a:lnTo>
                    <a:pt x="386" y="967"/>
                  </a:lnTo>
                  <a:lnTo>
                    <a:pt x="386" y="961"/>
                  </a:lnTo>
                  <a:lnTo>
                    <a:pt x="386" y="961"/>
                  </a:lnTo>
                  <a:lnTo>
                    <a:pt x="388" y="945"/>
                  </a:lnTo>
                  <a:lnTo>
                    <a:pt x="388" y="938"/>
                  </a:lnTo>
                  <a:lnTo>
                    <a:pt x="386" y="936"/>
                  </a:lnTo>
                  <a:lnTo>
                    <a:pt x="384" y="934"/>
                  </a:lnTo>
                  <a:lnTo>
                    <a:pt x="384" y="934"/>
                  </a:lnTo>
                  <a:lnTo>
                    <a:pt x="368" y="932"/>
                  </a:lnTo>
                  <a:lnTo>
                    <a:pt x="358" y="930"/>
                  </a:lnTo>
                  <a:lnTo>
                    <a:pt x="353" y="930"/>
                  </a:lnTo>
                  <a:lnTo>
                    <a:pt x="353" y="930"/>
                  </a:lnTo>
                  <a:lnTo>
                    <a:pt x="355" y="930"/>
                  </a:lnTo>
                  <a:lnTo>
                    <a:pt x="353" y="930"/>
                  </a:lnTo>
                  <a:lnTo>
                    <a:pt x="353" y="930"/>
                  </a:lnTo>
                  <a:lnTo>
                    <a:pt x="353" y="930"/>
                  </a:lnTo>
                  <a:lnTo>
                    <a:pt x="353" y="926"/>
                  </a:lnTo>
                  <a:lnTo>
                    <a:pt x="353" y="920"/>
                  </a:lnTo>
                  <a:lnTo>
                    <a:pt x="355" y="911"/>
                  </a:lnTo>
                  <a:lnTo>
                    <a:pt x="355" y="911"/>
                  </a:lnTo>
                  <a:lnTo>
                    <a:pt x="355" y="901"/>
                  </a:lnTo>
                  <a:lnTo>
                    <a:pt x="357" y="895"/>
                  </a:lnTo>
                  <a:lnTo>
                    <a:pt x="360" y="891"/>
                  </a:lnTo>
                  <a:lnTo>
                    <a:pt x="362" y="887"/>
                  </a:lnTo>
                  <a:lnTo>
                    <a:pt x="372" y="885"/>
                  </a:lnTo>
                  <a:lnTo>
                    <a:pt x="382" y="880"/>
                  </a:lnTo>
                  <a:lnTo>
                    <a:pt x="382" y="880"/>
                  </a:lnTo>
                  <a:lnTo>
                    <a:pt x="386" y="876"/>
                  </a:lnTo>
                  <a:lnTo>
                    <a:pt x="386" y="872"/>
                  </a:lnTo>
                  <a:lnTo>
                    <a:pt x="386" y="866"/>
                  </a:lnTo>
                  <a:lnTo>
                    <a:pt x="388" y="860"/>
                  </a:lnTo>
                  <a:lnTo>
                    <a:pt x="388" y="860"/>
                  </a:lnTo>
                  <a:lnTo>
                    <a:pt x="411" y="845"/>
                  </a:lnTo>
                  <a:lnTo>
                    <a:pt x="422" y="837"/>
                  </a:lnTo>
                  <a:lnTo>
                    <a:pt x="430" y="827"/>
                  </a:lnTo>
                  <a:lnTo>
                    <a:pt x="430" y="827"/>
                  </a:lnTo>
                  <a:lnTo>
                    <a:pt x="440" y="816"/>
                  </a:lnTo>
                  <a:lnTo>
                    <a:pt x="448" y="808"/>
                  </a:lnTo>
                  <a:lnTo>
                    <a:pt x="457" y="800"/>
                  </a:lnTo>
                  <a:lnTo>
                    <a:pt x="467" y="794"/>
                  </a:lnTo>
                  <a:lnTo>
                    <a:pt x="490" y="787"/>
                  </a:lnTo>
                  <a:lnTo>
                    <a:pt x="515" y="779"/>
                  </a:lnTo>
                  <a:lnTo>
                    <a:pt x="515" y="779"/>
                  </a:lnTo>
                  <a:lnTo>
                    <a:pt x="521" y="775"/>
                  </a:lnTo>
                  <a:lnTo>
                    <a:pt x="527" y="769"/>
                  </a:lnTo>
                  <a:lnTo>
                    <a:pt x="535" y="765"/>
                  </a:lnTo>
                  <a:lnTo>
                    <a:pt x="539" y="763"/>
                  </a:lnTo>
                  <a:lnTo>
                    <a:pt x="543" y="763"/>
                  </a:lnTo>
                  <a:lnTo>
                    <a:pt x="543" y="763"/>
                  </a:lnTo>
                  <a:lnTo>
                    <a:pt x="546" y="763"/>
                  </a:lnTo>
                  <a:lnTo>
                    <a:pt x="548" y="765"/>
                  </a:lnTo>
                  <a:lnTo>
                    <a:pt x="552" y="773"/>
                  </a:lnTo>
                  <a:lnTo>
                    <a:pt x="554" y="783"/>
                  </a:lnTo>
                  <a:lnTo>
                    <a:pt x="556" y="792"/>
                  </a:lnTo>
                  <a:lnTo>
                    <a:pt x="558" y="804"/>
                  </a:lnTo>
                  <a:lnTo>
                    <a:pt x="562" y="814"/>
                  </a:lnTo>
                  <a:lnTo>
                    <a:pt x="568" y="821"/>
                  </a:lnTo>
                  <a:lnTo>
                    <a:pt x="572" y="823"/>
                  </a:lnTo>
                  <a:lnTo>
                    <a:pt x="575" y="823"/>
                  </a:lnTo>
                  <a:lnTo>
                    <a:pt x="575" y="823"/>
                  </a:lnTo>
                  <a:lnTo>
                    <a:pt x="583" y="821"/>
                  </a:lnTo>
                  <a:lnTo>
                    <a:pt x="593" y="818"/>
                  </a:lnTo>
                  <a:lnTo>
                    <a:pt x="606" y="808"/>
                  </a:lnTo>
                  <a:lnTo>
                    <a:pt x="606" y="808"/>
                  </a:lnTo>
                  <a:lnTo>
                    <a:pt x="616" y="804"/>
                  </a:lnTo>
                  <a:lnTo>
                    <a:pt x="628" y="804"/>
                  </a:lnTo>
                  <a:lnTo>
                    <a:pt x="651" y="802"/>
                  </a:lnTo>
                  <a:lnTo>
                    <a:pt x="663" y="800"/>
                  </a:lnTo>
                  <a:lnTo>
                    <a:pt x="670" y="796"/>
                  </a:lnTo>
                  <a:lnTo>
                    <a:pt x="674" y="792"/>
                  </a:lnTo>
                  <a:lnTo>
                    <a:pt x="678" y="789"/>
                  </a:lnTo>
                  <a:lnTo>
                    <a:pt x="680" y="785"/>
                  </a:lnTo>
                  <a:lnTo>
                    <a:pt x="680" y="779"/>
                  </a:lnTo>
                  <a:lnTo>
                    <a:pt x="680" y="779"/>
                  </a:lnTo>
                  <a:lnTo>
                    <a:pt x="682" y="758"/>
                  </a:lnTo>
                  <a:lnTo>
                    <a:pt x="682" y="758"/>
                  </a:lnTo>
                  <a:lnTo>
                    <a:pt x="684" y="742"/>
                  </a:lnTo>
                  <a:lnTo>
                    <a:pt x="690" y="728"/>
                  </a:lnTo>
                  <a:lnTo>
                    <a:pt x="701" y="703"/>
                  </a:lnTo>
                  <a:lnTo>
                    <a:pt x="701" y="703"/>
                  </a:lnTo>
                  <a:lnTo>
                    <a:pt x="703" y="692"/>
                  </a:lnTo>
                  <a:lnTo>
                    <a:pt x="705" y="682"/>
                  </a:lnTo>
                  <a:lnTo>
                    <a:pt x="709" y="672"/>
                  </a:lnTo>
                  <a:lnTo>
                    <a:pt x="715" y="663"/>
                  </a:lnTo>
                  <a:lnTo>
                    <a:pt x="715" y="663"/>
                  </a:lnTo>
                  <a:lnTo>
                    <a:pt x="721" y="668"/>
                  </a:lnTo>
                  <a:lnTo>
                    <a:pt x="725" y="670"/>
                  </a:lnTo>
                  <a:lnTo>
                    <a:pt x="730" y="672"/>
                  </a:lnTo>
                  <a:lnTo>
                    <a:pt x="730" y="672"/>
                  </a:lnTo>
                  <a:lnTo>
                    <a:pt x="738" y="670"/>
                  </a:lnTo>
                  <a:lnTo>
                    <a:pt x="744" y="666"/>
                  </a:lnTo>
                  <a:lnTo>
                    <a:pt x="752" y="665"/>
                  </a:lnTo>
                  <a:lnTo>
                    <a:pt x="761" y="663"/>
                  </a:lnTo>
                  <a:lnTo>
                    <a:pt x="761" y="663"/>
                  </a:lnTo>
                  <a:lnTo>
                    <a:pt x="754" y="610"/>
                  </a:lnTo>
                  <a:lnTo>
                    <a:pt x="746" y="552"/>
                  </a:lnTo>
                  <a:lnTo>
                    <a:pt x="746" y="552"/>
                  </a:lnTo>
                  <a:lnTo>
                    <a:pt x="746" y="548"/>
                  </a:lnTo>
                  <a:lnTo>
                    <a:pt x="746" y="546"/>
                  </a:lnTo>
                  <a:lnTo>
                    <a:pt x="752" y="539"/>
                  </a:lnTo>
                  <a:lnTo>
                    <a:pt x="769" y="525"/>
                  </a:lnTo>
                  <a:lnTo>
                    <a:pt x="779" y="515"/>
                  </a:lnTo>
                  <a:lnTo>
                    <a:pt x="789" y="508"/>
                  </a:lnTo>
                  <a:lnTo>
                    <a:pt x="794" y="498"/>
                  </a:lnTo>
                  <a:lnTo>
                    <a:pt x="796" y="486"/>
                  </a:lnTo>
                  <a:lnTo>
                    <a:pt x="796" y="486"/>
                  </a:lnTo>
                  <a:lnTo>
                    <a:pt x="796" y="480"/>
                  </a:lnTo>
                  <a:lnTo>
                    <a:pt x="794" y="473"/>
                  </a:lnTo>
                  <a:lnTo>
                    <a:pt x="790" y="465"/>
                  </a:lnTo>
                  <a:lnTo>
                    <a:pt x="787" y="459"/>
                  </a:lnTo>
                  <a:lnTo>
                    <a:pt x="779" y="453"/>
                  </a:lnTo>
                  <a:lnTo>
                    <a:pt x="769" y="449"/>
                  </a:lnTo>
                  <a:lnTo>
                    <a:pt x="758" y="448"/>
                  </a:lnTo>
                  <a:lnTo>
                    <a:pt x="742" y="448"/>
                  </a:lnTo>
                  <a:lnTo>
                    <a:pt x="742" y="448"/>
                  </a:lnTo>
                  <a:lnTo>
                    <a:pt x="719" y="448"/>
                  </a:lnTo>
                  <a:lnTo>
                    <a:pt x="697" y="448"/>
                  </a:lnTo>
                  <a:lnTo>
                    <a:pt x="678" y="446"/>
                  </a:lnTo>
                  <a:lnTo>
                    <a:pt x="661" y="446"/>
                  </a:lnTo>
                  <a:lnTo>
                    <a:pt x="643" y="448"/>
                  </a:lnTo>
                  <a:lnTo>
                    <a:pt x="635" y="449"/>
                  </a:lnTo>
                  <a:lnTo>
                    <a:pt x="628" y="455"/>
                  </a:lnTo>
                  <a:lnTo>
                    <a:pt x="620" y="461"/>
                  </a:lnTo>
                  <a:lnTo>
                    <a:pt x="614" y="469"/>
                  </a:lnTo>
                  <a:lnTo>
                    <a:pt x="606" y="479"/>
                  </a:lnTo>
                  <a:lnTo>
                    <a:pt x="601" y="490"/>
                  </a:lnTo>
                  <a:lnTo>
                    <a:pt x="601" y="490"/>
                  </a:lnTo>
                  <a:lnTo>
                    <a:pt x="589" y="498"/>
                  </a:lnTo>
                  <a:lnTo>
                    <a:pt x="579" y="500"/>
                  </a:lnTo>
                  <a:lnTo>
                    <a:pt x="572" y="500"/>
                  </a:lnTo>
                  <a:lnTo>
                    <a:pt x="564" y="496"/>
                  </a:lnTo>
                  <a:lnTo>
                    <a:pt x="558" y="490"/>
                  </a:lnTo>
                  <a:lnTo>
                    <a:pt x="556" y="484"/>
                  </a:lnTo>
                  <a:lnTo>
                    <a:pt x="558" y="477"/>
                  </a:lnTo>
                  <a:lnTo>
                    <a:pt x="564" y="471"/>
                  </a:lnTo>
                  <a:lnTo>
                    <a:pt x="564" y="471"/>
                  </a:lnTo>
                  <a:lnTo>
                    <a:pt x="574" y="465"/>
                  </a:lnTo>
                  <a:lnTo>
                    <a:pt x="583" y="459"/>
                  </a:lnTo>
                  <a:lnTo>
                    <a:pt x="601" y="449"/>
                  </a:lnTo>
                  <a:lnTo>
                    <a:pt x="606" y="444"/>
                  </a:lnTo>
                  <a:lnTo>
                    <a:pt x="612" y="434"/>
                  </a:lnTo>
                  <a:lnTo>
                    <a:pt x="614" y="424"/>
                  </a:lnTo>
                  <a:lnTo>
                    <a:pt x="616" y="409"/>
                  </a:lnTo>
                  <a:lnTo>
                    <a:pt x="616" y="409"/>
                  </a:lnTo>
                  <a:lnTo>
                    <a:pt x="614" y="391"/>
                  </a:lnTo>
                  <a:lnTo>
                    <a:pt x="610" y="376"/>
                  </a:lnTo>
                  <a:lnTo>
                    <a:pt x="605" y="364"/>
                  </a:lnTo>
                  <a:lnTo>
                    <a:pt x="601" y="355"/>
                  </a:lnTo>
                  <a:lnTo>
                    <a:pt x="593" y="349"/>
                  </a:lnTo>
                  <a:lnTo>
                    <a:pt x="585" y="343"/>
                  </a:lnTo>
                  <a:lnTo>
                    <a:pt x="577" y="339"/>
                  </a:lnTo>
                  <a:lnTo>
                    <a:pt x="570" y="337"/>
                  </a:lnTo>
                  <a:lnTo>
                    <a:pt x="537" y="329"/>
                  </a:lnTo>
                  <a:lnTo>
                    <a:pt x="529" y="327"/>
                  </a:lnTo>
                  <a:lnTo>
                    <a:pt x="523" y="324"/>
                  </a:lnTo>
                  <a:lnTo>
                    <a:pt x="517" y="318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5" y="304"/>
                  </a:lnTo>
                  <a:lnTo>
                    <a:pt x="517" y="298"/>
                  </a:lnTo>
                  <a:lnTo>
                    <a:pt x="523" y="294"/>
                  </a:lnTo>
                  <a:lnTo>
                    <a:pt x="529" y="293"/>
                  </a:lnTo>
                  <a:lnTo>
                    <a:pt x="543" y="293"/>
                  </a:lnTo>
                  <a:lnTo>
                    <a:pt x="558" y="294"/>
                  </a:lnTo>
                  <a:lnTo>
                    <a:pt x="574" y="294"/>
                  </a:lnTo>
                  <a:lnTo>
                    <a:pt x="581" y="293"/>
                  </a:lnTo>
                  <a:lnTo>
                    <a:pt x="587" y="291"/>
                  </a:lnTo>
                  <a:lnTo>
                    <a:pt x="591" y="285"/>
                  </a:lnTo>
                  <a:lnTo>
                    <a:pt x="595" y="277"/>
                  </a:lnTo>
                  <a:lnTo>
                    <a:pt x="595" y="267"/>
                  </a:lnTo>
                  <a:lnTo>
                    <a:pt x="593" y="256"/>
                  </a:lnTo>
                  <a:lnTo>
                    <a:pt x="593" y="256"/>
                  </a:lnTo>
                  <a:lnTo>
                    <a:pt x="593" y="242"/>
                  </a:lnTo>
                  <a:lnTo>
                    <a:pt x="595" y="231"/>
                  </a:lnTo>
                  <a:lnTo>
                    <a:pt x="599" y="225"/>
                  </a:lnTo>
                  <a:lnTo>
                    <a:pt x="603" y="221"/>
                  </a:lnTo>
                  <a:lnTo>
                    <a:pt x="608" y="221"/>
                  </a:lnTo>
                  <a:lnTo>
                    <a:pt x="614" y="221"/>
                  </a:lnTo>
                  <a:lnTo>
                    <a:pt x="626" y="223"/>
                  </a:lnTo>
                  <a:lnTo>
                    <a:pt x="626" y="223"/>
                  </a:lnTo>
                  <a:lnTo>
                    <a:pt x="645" y="227"/>
                  </a:lnTo>
                  <a:lnTo>
                    <a:pt x="653" y="225"/>
                  </a:lnTo>
                  <a:lnTo>
                    <a:pt x="659" y="223"/>
                  </a:lnTo>
                  <a:lnTo>
                    <a:pt x="665" y="221"/>
                  </a:lnTo>
                  <a:lnTo>
                    <a:pt x="666" y="219"/>
                  </a:lnTo>
                  <a:lnTo>
                    <a:pt x="672" y="211"/>
                  </a:lnTo>
                  <a:lnTo>
                    <a:pt x="678" y="194"/>
                  </a:lnTo>
                  <a:lnTo>
                    <a:pt x="684" y="188"/>
                  </a:lnTo>
                  <a:lnTo>
                    <a:pt x="686" y="186"/>
                  </a:lnTo>
                  <a:lnTo>
                    <a:pt x="692" y="184"/>
                  </a:lnTo>
                  <a:lnTo>
                    <a:pt x="692" y="184"/>
                  </a:lnTo>
                  <a:lnTo>
                    <a:pt x="705" y="182"/>
                  </a:lnTo>
                  <a:lnTo>
                    <a:pt x="717" y="174"/>
                  </a:lnTo>
                  <a:lnTo>
                    <a:pt x="727" y="165"/>
                  </a:lnTo>
                  <a:lnTo>
                    <a:pt x="734" y="155"/>
                  </a:lnTo>
                  <a:lnTo>
                    <a:pt x="738" y="143"/>
                  </a:lnTo>
                  <a:lnTo>
                    <a:pt x="740" y="134"/>
                  </a:lnTo>
                  <a:lnTo>
                    <a:pt x="740" y="124"/>
                  </a:lnTo>
                  <a:lnTo>
                    <a:pt x="736" y="118"/>
                  </a:lnTo>
                  <a:lnTo>
                    <a:pt x="736" y="118"/>
                  </a:lnTo>
                  <a:lnTo>
                    <a:pt x="725" y="122"/>
                  </a:lnTo>
                  <a:lnTo>
                    <a:pt x="717" y="124"/>
                  </a:lnTo>
                  <a:lnTo>
                    <a:pt x="709" y="126"/>
                  </a:lnTo>
                  <a:lnTo>
                    <a:pt x="701" y="124"/>
                  </a:lnTo>
                  <a:lnTo>
                    <a:pt x="697" y="122"/>
                  </a:lnTo>
                  <a:lnTo>
                    <a:pt x="692" y="118"/>
                  </a:lnTo>
                  <a:lnTo>
                    <a:pt x="684" y="108"/>
                  </a:lnTo>
                  <a:lnTo>
                    <a:pt x="676" y="101"/>
                  </a:lnTo>
                  <a:lnTo>
                    <a:pt x="672" y="97"/>
                  </a:lnTo>
                  <a:lnTo>
                    <a:pt x="666" y="95"/>
                  </a:lnTo>
                  <a:lnTo>
                    <a:pt x="661" y="93"/>
                  </a:lnTo>
                  <a:lnTo>
                    <a:pt x="655" y="93"/>
                  </a:lnTo>
                  <a:lnTo>
                    <a:pt x="645" y="95"/>
                  </a:lnTo>
                  <a:lnTo>
                    <a:pt x="635" y="101"/>
                  </a:lnTo>
                  <a:lnTo>
                    <a:pt x="635" y="101"/>
                  </a:lnTo>
                  <a:lnTo>
                    <a:pt x="630" y="101"/>
                  </a:lnTo>
                  <a:lnTo>
                    <a:pt x="630" y="101"/>
                  </a:lnTo>
                  <a:lnTo>
                    <a:pt x="630" y="97"/>
                  </a:lnTo>
                  <a:lnTo>
                    <a:pt x="635" y="87"/>
                  </a:lnTo>
                  <a:lnTo>
                    <a:pt x="643" y="74"/>
                  </a:lnTo>
                  <a:lnTo>
                    <a:pt x="645" y="66"/>
                  </a:lnTo>
                  <a:lnTo>
                    <a:pt x="647" y="56"/>
                  </a:lnTo>
                  <a:lnTo>
                    <a:pt x="647" y="48"/>
                  </a:lnTo>
                  <a:lnTo>
                    <a:pt x="645" y="39"/>
                  </a:lnTo>
                  <a:lnTo>
                    <a:pt x="641" y="29"/>
                  </a:lnTo>
                  <a:lnTo>
                    <a:pt x="635" y="19"/>
                  </a:lnTo>
                  <a:lnTo>
                    <a:pt x="626" y="10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575" y="19"/>
                  </a:lnTo>
                  <a:lnTo>
                    <a:pt x="558" y="27"/>
                  </a:lnTo>
                  <a:lnTo>
                    <a:pt x="543" y="37"/>
                  </a:lnTo>
                  <a:lnTo>
                    <a:pt x="529" y="50"/>
                  </a:lnTo>
                  <a:lnTo>
                    <a:pt x="523" y="58"/>
                  </a:lnTo>
                  <a:lnTo>
                    <a:pt x="517" y="66"/>
                  </a:lnTo>
                  <a:lnTo>
                    <a:pt x="513" y="76"/>
                  </a:lnTo>
                  <a:lnTo>
                    <a:pt x="510" y="87"/>
                  </a:lnTo>
                  <a:lnTo>
                    <a:pt x="506" y="99"/>
                  </a:lnTo>
                  <a:lnTo>
                    <a:pt x="506" y="114"/>
                  </a:lnTo>
                  <a:lnTo>
                    <a:pt x="506" y="114"/>
                  </a:lnTo>
                  <a:lnTo>
                    <a:pt x="512" y="112"/>
                  </a:lnTo>
                  <a:lnTo>
                    <a:pt x="525" y="112"/>
                  </a:lnTo>
                  <a:lnTo>
                    <a:pt x="535" y="112"/>
                  </a:lnTo>
                  <a:lnTo>
                    <a:pt x="544" y="114"/>
                  </a:lnTo>
                  <a:lnTo>
                    <a:pt x="554" y="118"/>
                  </a:lnTo>
                  <a:lnTo>
                    <a:pt x="564" y="124"/>
                  </a:lnTo>
                  <a:lnTo>
                    <a:pt x="564" y="124"/>
                  </a:lnTo>
                  <a:lnTo>
                    <a:pt x="560" y="141"/>
                  </a:lnTo>
                  <a:lnTo>
                    <a:pt x="560" y="147"/>
                  </a:lnTo>
                  <a:lnTo>
                    <a:pt x="556" y="151"/>
                  </a:lnTo>
                  <a:lnTo>
                    <a:pt x="552" y="153"/>
                  </a:lnTo>
                  <a:lnTo>
                    <a:pt x="548" y="155"/>
                  </a:lnTo>
                  <a:lnTo>
                    <a:pt x="531" y="155"/>
                  </a:lnTo>
                  <a:lnTo>
                    <a:pt x="531" y="155"/>
                  </a:lnTo>
                  <a:lnTo>
                    <a:pt x="523" y="155"/>
                  </a:lnTo>
                  <a:lnTo>
                    <a:pt x="517" y="151"/>
                  </a:lnTo>
                  <a:lnTo>
                    <a:pt x="500" y="141"/>
                  </a:lnTo>
                  <a:lnTo>
                    <a:pt x="488" y="138"/>
                  </a:lnTo>
                  <a:lnTo>
                    <a:pt x="475" y="136"/>
                  </a:lnTo>
                  <a:lnTo>
                    <a:pt x="459" y="138"/>
                  </a:lnTo>
                  <a:lnTo>
                    <a:pt x="440" y="141"/>
                  </a:lnTo>
                  <a:lnTo>
                    <a:pt x="440" y="141"/>
                  </a:lnTo>
                  <a:lnTo>
                    <a:pt x="426" y="155"/>
                  </a:lnTo>
                  <a:lnTo>
                    <a:pt x="411" y="167"/>
                  </a:lnTo>
                  <a:lnTo>
                    <a:pt x="380" y="186"/>
                  </a:lnTo>
                  <a:lnTo>
                    <a:pt x="349" y="205"/>
                  </a:lnTo>
                  <a:lnTo>
                    <a:pt x="318" y="223"/>
                  </a:lnTo>
                  <a:lnTo>
                    <a:pt x="287" y="242"/>
                  </a:lnTo>
                  <a:lnTo>
                    <a:pt x="256" y="262"/>
                  </a:lnTo>
                  <a:lnTo>
                    <a:pt x="229" y="285"/>
                  </a:lnTo>
                  <a:lnTo>
                    <a:pt x="215" y="296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190" y="331"/>
                  </a:lnTo>
                  <a:lnTo>
                    <a:pt x="176" y="355"/>
                  </a:lnTo>
                  <a:lnTo>
                    <a:pt x="163" y="378"/>
                  </a:lnTo>
                  <a:lnTo>
                    <a:pt x="147" y="401"/>
                  </a:lnTo>
                  <a:lnTo>
                    <a:pt x="147" y="401"/>
                  </a:lnTo>
                  <a:lnTo>
                    <a:pt x="109" y="453"/>
                  </a:lnTo>
                  <a:lnTo>
                    <a:pt x="101" y="463"/>
                  </a:lnTo>
                  <a:lnTo>
                    <a:pt x="97" y="471"/>
                  </a:lnTo>
                  <a:lnTo>
                    <a:pt x="97" y="477"/>
                  </a:lnTo>
                  <a:lnTo>
                    <a:pt x="99" y="480"/>
                  </a:lnTo>
                  <a:lnTo>
                    <a:pt x="99" y="480"/>
                  </a:lnTo>
                  <a:lnTo>
                    <a:pt x="109" y="490"/>
                  </a:lnTo>
                  <a:lnTo>
                    <a:pt x="116" y="494"/>
                  </a:lnTo>
                  <a:lnTo>
                    <a:pt x="124" y="498"/>
                  </a:lnTo>
                  <a:lnTo>
                    <a:pt x="130" y="498"/>
                  </a:lnTo>
                  <a:lnTo>
                    <a:pt x="141" y="500"/>
                  </a:lnTo>
                  <a:lnTo>
                    <a:pt x="159" y="502"/>
                  </a:lnTo>
                  <a:lnTo>
                    <a:pt x="159" y="502"/>
                  </a:lnTo>
                  <a:lnTo>
                    <a:pt x="169" y="500"/>
                  </a:lnTo>
                  <a:lnTo>
                    <a:pt x="176" y="502"/>
                  </a:lnTo>
                  <a:lnTo>
                    <a:pt x="180" y="506"/>
                  </a:lnTo>
                  <a:lnTo>
                    <a:pt x="184" y="513"/>
                  </a:lnTo>
                  <a:lnTo>
                    <a:pt x="188" y="527"/>
                  </a:lnTo>
                  <a:lnTo>
                    <a:pt x="188" y="535"/>
                  </a:lnTo>
                  <a:lnTo>
                    <a:pt x="188" y="535"/>
                  </a:lnTo>
                  <a:lnTo>
                    <a:pt x="184" y="539"/>
                  </a:lnTo>
                  <a:lnTo>
                    <a:pt x="182" y="542"/>
                  </a:lnTo>
                  <a:lnTo>
                    <a:pt x="178" y="552"/>
                  </a:lnTo>
                  <a:lnTo>
                    <a:pt x="174" y="556"/>
                  </a:lnTo>
                  <a:lnTo>
                    <a:pt x="169" y="556"/>
                  </a:lnTo>
                  <a:lnTo>
                    <a:pt x="161" y="554"/>
                  </a:lnTo>
                  <a:lnTo>
                    <a:pt x="147" y="550"/>
                  </a:lnTo>
                  <a:lnTo>
                    <a:pt x="147" y="550"/>
                  </a:lnTo>
                  <a:lnTo>
                    <a:pt x="140" y="558"/>
                  </a:lnTo>
                  <a:lnTo>
                    <a:pt x="132" y="562"/>
                  </a:lnTo>
                  <a:lnTo>
                    <a:pt x="124" y="566"/>
                  </a:lnTo>
                  <a:lnTo>
                    <a:pt x="116" y="566"/>
                  </a:lnTo>
                  <a:lnTo>
                    <a:pt x="109" y="564"/>
                  </a:lnTo>
                  <a:lnTo>
                    <a:pt x="101" y="562"/>
                  </a:lnTo>
                  <a:lnTo>
                    <a:pt x="85" y="552"/>
                  </a:lnTo>
                  <a:lnTo>
                    <a:pt x="85" y="552"/>
                  </a:lnTo>
                  <a:lnTo>
                    <a:pt x="79" y="550"/>
                  </a:lnTo>
                  <a:lnTo>
                    <a:pt x="78" y="552"/>
                  </a:lnTo>
                  <a:lnTo>
                    <a:pt x="78" y="558"/>
                  </a:lnTo>
                  <a:lnTo>
                    <a:pt x="78" y="568"/>
                  </a:lnTo>
                  <a:lnTo>
                    <a:pt x="78" y="591"/>
                  </a:lnTo>
                  <a:lnTo>
                    <a:pt x="76" y="603"/>
                  </a:lnTo>
                  <a:lnTo>
                    <a:pt x="74" y="616"/>
                  </a:lnTo>
                  <a:lnTo>
                    <a:pt x="74" y="616"/>
                  </a:lnTo>
                  <a:lnTo>
                    <a:pt x="66" y="628"/>
                  </a:lnTo>
                  <a:lnTo>
                    <a:pt x="56" y="637"/>
                  </a:lnTo>
                  <a:lnTo>
                    <a:pt x="33" y="653"/>
                  </a:lnTo>
                  <a:lnTo>
                    <a:pt x="23" y="663"/>
                  </a:lnTo>
                  <a:lnTo>
                    <a:pt x="12" y="672"/>
                  </a:lnTo>
                  <a:lnTo>
                    <a:pt x="6" y="686"/>
                  </a:lnTo>
                  <a:lnTo>
                    <a:pt x="4" y="694"/>
                  </a:lnTo>
                  <a:lnTo>
                    <a:pt x="2" y="703"/>
                  </a:lnTo>
                  <a:lnTo>
                    <a:pt x="2" y="703"/>
                  </a:lnTo>
                  <a:lnTo>
                    <a:pt x="2" y="707"/>
                  </a:lnTo>
                  <a:lnTo>
                    <a:pt x="4" y="713"/>
                  </a:lnTo>
                  <a:lnTo>
                    <a:pt x="4" y="713"/>
                  </a:lnTo>
                  <a:lnTo>
                    <a:pt x="4" y="713"/>
                  </a:lnTo>
                  <a:lnTo>
                    <a:pt x="4" y="713"/>
                  </a:lnTo>
                  <a:lnTo>
                    <a:pt x="4" y="713"/>
                  </a:lnTo>
                  <a:lnTo>
                    <a:pt x="10" y="713"/>
                  </a:lnTo>
                  <a:lnTo>
                    <a:pt x="14" y="713"/>
                  </a:lnTo>
                  <a:lnTo>
                    <a:pt x="19" y="715"/>
                  </a:lnTo>
                  <a:lnTo>
                    <a:pt x="19" y="715"/>
                  </a:lnTo>
                  <a:lnTo>
                    <a:pt x="29" y="717"/>
                  </a:lnTo>
                  <a:lnTo>
                    <a:pt x="39" y="721"/>
                  </a:lnTo>
                  <a:lnTo>
                    <a:pt x="50" y="728"/>
                  </a:lnTo>
                  <a:lnTo>
                    <a:pt x="62" y="734"/>
                  </a:lnTo>
                  <a:lnTo>
                    <a:pt x="72" y="744"/>
                  </a:lnTo>
                  <a:lnTo>
                    <a:pt x="79" y="752"/>
                  </a:lnTo>
                  <a:lnTo>
                    <a:pt x="85" y="761"/>
                  </a:lnTo>
                  <a:lnTo>
                    <a:pt x="87" y="771"/>
                  </a:lnTo>
                  <a:lnTo>
                    <a:pt x="87" y="771"/>
                  </a:lnTo>
                  <a:lnTo>
                    <a:pt x="85" y="777"/>
                  </a:lnTo>
                  <a:lnTo>
                    <a:pt x="83" y="783"/>
                  </a:lnTo>
                  <a:lnTo>
                    <a:pt x="79" y="790"/>
                  </a:lnTo>
                  <a:lnTo>
                    <a:pt x="74" y="794"/>
                  </a:lnTo>
                  <a:lnTo>
                    <a:pt x="70" y="800"/>
                  </a:lnTo>
                  <a:lnTo>
                    <a:pt x="70" y="800"/>
                  </a:lnTo>
                  <a:lnTo>
                    <a:pt x="70" y="806"/>
                  </a:lnTo>
                  <a:lnTo>
                    <a:pt x="70" y="812"/>
                  </a:lnTo>
                  <a:lnTo>
                    <a:pt x="70" y="818"/>
                  </a:lnTo>
                  <a:lnTo>
                    <a:pt x="70" y="823"/>
                  </a:lnTo>
                  <a:lnTo>
                    <a:pt x="70" y="823"/>
                  </a:lnTo>
                  <a:lnTo>
                    <a:pt x="64" y="831"/>
                  </a:lnTo>
                  <a:lnTo>
                    <a:pt x="60" y="839"/>
                  </a:lnTo>
                  <a:lnTo>
                    <a:pt x="48" y="852"/>
                  </a:lnTo>
                  <a:lnTo>
                    <a:pt x="43" y="860"/>
                  </a:lnTo>
                  <a:lnTo>
                    <a:pt x="37" y="868"/>
                  </a:lnTo>
                  <a:lnTo>
                    <a:pt x="35" y="876"/>
                  </a:lnTo>
                  <a:lnTo>
                    <a:pt x="33" y="885"/>
                  </a:lnTo>
                  <a:lnTo>
                    <a:pt x="33" y="885"/>
                  </a:lnTo>
                  <a:lnTo>
                    <a:pt x="33" y="895"/>
                  </a:lnTo>
                  <a:lnTo>
                    <a:pt x="35" y="899"/>
                  </a:lnTo>
                  <a:lnTo>
                    <a:pt x="37" y="901"/>
                  </a:lnTo>
                  <a:lnTo>
                    <a:pt x="45" y="903"/>
                  </a:lnTo>
                  <a:lnTo>
                    <a:pt x="54" y="903"/>
                  </a:lnTo>
                  <a:lnTo>
                    <a:pt x="54" y="903"/>
                  </a:lnTo>
                  <a:lnTo>
                    <a:pt x="56" y="909"/>
                  </a:lnTo>
                  <a:lnTo>
                    <a:pt x="56" y="914"/>
                  </a:lnTo>
                  <a:lnTo>
                    <a:pt x="54" y="924"/>
                  </a:lnTo>
                  <a:lnTo>
                    <a:pt x="54" y="924"/>
                  </a:lnTo>
                  <a:lnTo>
                    <a:pt x="56" y="928"/>
                  </a:lnTo>
                  <a:lnTo>
                    <a:pt x="62" y="934"/>
                  </a:lnTo>
                  <a:lnTo>
                    <a:pt x="72" y="940"/>
                  </a:lnTo>
                  <a:lnTo>
                    <a:pt x="83" y="942"/>
                  </a:lnTo>
                  <a:lnTo>
                    <a:pt x="83" y="942"/>
                  </a:lnTo>
                  <a:lnTo>
                    <a:pt x="91" y="942"/>
                  </a:lnTo>
                  <a:lnTo>
                    <a:pt x="99" y="940"/>
                  </a:lnTo>
                  <a:lnTo>
                    <a:pt x="105" y="938"/>
                  </a:lnTo>
                  <a:lnTo>
                    <a:pt x="112" y="938"/>
                  </a:lnTo>
                  <a:lnTo>
                    <a:pt x="112" y="938"/>
                  </a:lnTo>
                  <a:lnTo>
                    <a:pt x="122" y="940"/>
                  </a:lnTo>
                  <a:lnTo>
                    <a:pt x="128" y="944"/>
                  </a:lnTo>
                  <a:lnTo>
                    <a:pt x="132" y="949"/>
                  </a:lnTo>
                  <a:lnTo>
                    <a:pt x="134" y="955"/>
                  </a:lnTo>
                  <a:lnTo>
                    <a:pt x="138" y="969"/>
                  </a:lnTo>
                  <a:lnTo>
                    <a:pt x="141" y="973"/>
                  </a:lnTo>
                  <a:lnTo>
                    <a:pt x="147" y="976"/>
                  </a:lnTo>
                  <a:lnTo>
                    <a:pt x="147" y="976"/>
                  </a:lnTo>
                  <a:lnTo>
                    <a:pt x="151" y="976"/>
                  </a:lnTo>
                  <a:lnTo>
                    <a:pt x="151" y="9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Freeform 831"/>
            <p:cNvSpPr>
              <a:spLocks/>
            </p:cNvSpPr>
            <p:nvPr/>
          </p:nvSpPr>
          <p:spPr bwMode="auto">
            <a:xfrm>
              <a:off x="7884694" y="1343846"/>
              <a:ext cx="1189641" cy="1489298"/>
            </a:xfrm>
            <a:custGeom>
              <a:avLst/>
              <a:gdLst>
                <a:gd name="T0" fmla="*/ 355 w 794"/>
                <a:gd name="T1" fmla="*/ 895 h 994"/>
                <a:gd name="T2" fmla="*/ 384 w 794"/>
                <a:gd name="T3" fmla="*/ 872 h 994"/>
                <a:gd name="T4" fmla="*/ 428 w 794"/>
                <a:gd name="T5" fmla="*/ 827 h 994"/>
                <a:gd name="T6" fmla="*/ 511 w 794"/>
                <a:gd name="T7" fmla="*/ 779 h 994"/>
                <a:gd name="T8" fmla="*/ 541 w 794"/>
                <a:gd name="T9" fmla="*/ 763 h 994"/>
                <a:gd name="T10" fmla="*/ 560 w 794"/>
                <a:gd name="T11" fmla="*/ 814 h 994"/>
                <a:gd name="T12" fmla="*/ 604 w 794"/>
                <a:gd name="T13" fmla="*/ 808 h 994"/>
                <a:gd name="T14" fmla="*/ 672 w 794"/>
                <a:gd name="T15" fmla="*/ 792 h 994"/>
                <a:gd name="T16" fmla="*/ 682 w 794"/>
                <a:gd name="T17" fmla="*/ 742 h 994"/>
                <a:gd name="T18" fmla="*/ 713 w 794"/>
                <a:gd name="T19" fmla="*/ 663 h 994"/>
                <a:gd name="T20" fmla="*/ 742 w 794"/>
                <a:gd name="T21" fmla="*/ 666 h 994"/>
                <a:gd name="T22" fmla="*/ 744 w 794"/>
                <a:gd name="T23" fmla="*/ 548 h 994"/>
                <a:gd name="T24" fmla="*/ 794 w 794"/>
                <a:gd name="T25" fmla="*/ 486 h 994"/>
                <a:gd name="T26" fmla="*/ 767 w 794"/>
                <a:gd name="T27" fmla="*/ 449 h 994"/>
                <a:gd name="T28" fmla="*/ 659 w 794"/>
                <a:gd name="T29" fmla="*/ 446 h 994"/>
                <a:gd name="T30" fmla="*/ 599 w 794"/>
                <a:gd name="T31" fmla="*/ 490 h 994"/>
                <a:gd name="T32" fmla="*/ 554 w 794"/>
                <a:gd name="T33" fmla="*/ 484 h 994"/>
                <a:gd name="T34" fmla="*/ 604 w 794"/>
                <a:gd name="T35" fmla="*/ 444 h 994"/>
                <a:gd name="T36" fmla="*/ 603 w 794"/>
                <a:gd name="T37" fmla="*/ 364 h 994"/>
                <a:gd name="T38" fmla="*/ 527 w 794"/>
                <a:gd name="T39" fmla="*/ 327 h 994"/>
                <a:gd name="T40" fmla="*/ 521 w 794"/>
                <a:gd name="T41" fmla="*/ 294 h 994"/>
                <a:gd name="T42" fmla="*/ 589 w 794"/>
                <a:gd name="T43" fmla="*/ 285 h 994"/>
                <a:gd name="T44" fmla="*/ 597 w 794"/>
                <a:gd name="T45" fmla="*/ 225 h 994"/>
                <a:gd name="T46" fmla="*/ 651 w 794"/>
                <a:gd name="T47" fmla="*/ 225 h 994"/>
                <a:gd name="T48" fmla="*/ 684 w 794"/>
                <a:gd name="T49" fmla="*/ 186 h 994"/>
                <a:gd name="T50" fmla="*/ 736 w 794"/>
                <a:gd name="T51" fmla="*/ 143 h 994"/>
                <a:gd name="T52" fmla="*/ 707 w 794"/>
                <a:gd name="T53" fmla="*/ 126 h 994"/>
                <a:gd name="T54" fmla="*/ 664 w 794"/>
                <a:gd name="T55" fmla="*/ 95 h 994"/>
                <a:gd name="T56" fmla="*/ 628 w 794"/>
                <a:gd name="T57" fmla="*/ 101 h 994"/>
                <a:gd name="T58" fmla="*/ 643 w 794"/>
                <a:gd name="T59" fmla="*/ 39 h 994"/>
                <a:gd name="T60" fmla="*/ 556 w 794"/>
                <a:gd name="T61" fmla="*/ 27 h 994"/>
                <a:gd name="T62" fmla="*/ 504 w 794"/>
                <a:gd name="T63" fmla="*/ 99 h 994"/>
                <a:gd name="T64" fmla="*/ 552 w 794"/>
                <a:gd name="T65" fmla="*/ 118 h 994"/>
                <a:gd name="T66" fmla="*/ 546 w 794"/>
                <a:gd name="T67" fmla="*/ 155 h 994"/>
                <a:gd name="T68" fmla="*/ 473 w 794"/>
                <a:gd name="T69" fmla="*/ 136 h 994"/>
                <a:gd name="T70" fmla="*/ 347 w 794"/>
                <a:gd name="T71" fmla="*/ 205 h 994"/>
                <a:gd name="T72" fmla="*/ 201 w 794"/>
                <a:gd name="T73" fmla="*/ 312 h 994"/>
                <a:gd name="T74" fmla="*/ 99 w 794"/>
                <a:gd name="T75" fmla="*/ 463 h 994"/>
                <a:gd name="T76" fmla="*/ 122 w 794"/>
                <a:gd name="T77" fmla="*/ 498 h 994"/>
                <a:gd name="T78" fmla="*/ 178 w 794"/>
                <a:gd name="T79" fmla="*/ 506 h 994"/>
                <a:gd name="T80" fmla="*/ 176 w 794"/>
                <a:gd name="T81" fmla="*/ 552 h 994"/>
                <a:gd name="T82" fmla="*/ 130 w 794"/>
                <a:gd name="T83" fmla="*/ 562 h 994"/>
                <a:gd name="T84" fmla="*/ 77 w 794"/>
                <a:gd name="T85" fmla="*/ 550 h 994"/>
                <a:gd name="T86" fmla="*/ 72 w 794"/>
                <a:gd name="T87" fmla="*/ 616 h 994"/>
                <a:gd name="T88" fmla="*/ 2 w 794"/>
                <a:gd name="T89" fmla="*/ 694 h 994"/>
                <a:gd name="T90" fmla="*/ 2 w 794"/>
                <a:gd name="T91" fmla="*/ 713 h 994"/>
                <a:gd name="T92" fmla="*/ 37 w 794"/>
                <a:gd name="T93" fmla="*/ 721 h 994"/>
                <a:gd name="T94" fmla="*/ 85 w 794"/>
                <a:gd name="T95" fmla="*/ 771 h 994"/>
                <a:gd name="T96" fmla="*/ 68 w 794"/>
                <a:gd name="T97" fmla="*/ 806 h 994"/>
                <a:gd name="T98" fmla="*/ 46 w 794"/>
                <a:gd name="T99" fmla="*/ 852 h 994"/>
                <a:gd name="T100" fmla="*/ 33 w 794"/>
                <a:gd name="T101" fmla="*/ 899 h 994"/>
                <a:gd name="T102" fmla="*/ 52 w 794"/>
                <a:gd name="T103" fmla="*/ 924 h 994"/>
                <a:gd name="T104" fmla="*/ 89 w 794"/>
                <a:gd name="T105" fmla="*/ 942 h 994"/>
                <a:gd name="T106" fmla="*/ 132 w 794"/>
                <a:gd name="T107" fmla="*/ 949 h 994"/>
                <a:gd name="T108" fmla="*/ 159 w 794"/>
                <a:gd name="T109" fmla="*/ 973 h 994"/>
                <a:gd name="T110" fmla="*/ 200 w 794"/>
                <a:gd name="T111" fmla="*/ 994 h 994"/>
                <a:gd name="T112" fmla="*/ 240 w 794"/>
                <a:gd name="T113" fmla="*/ 978 h 994"/>
                <a:gd name="T114" fmla="*/ 279 w 794"/>
                <a:gd name="T115" fmla="*/ 973 h 994"/>
                <a:gd name="T116" fmla="*/ 339 w 794"/>
                <a:gd name="T117" fmla="*/ 951 h 994"/>
                <a:gd name="T118" fmla="*/ 353 w 794"/>
                <a:gd name="T119" fmla="*/ 93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4" h="994">
                  <a:moveTo>
                    <a:pt x="353" y="930"/>
                  </a:moveTo>
                  <a:lnTo>
                    <a:pt x="353" y="930"/>
                  </a:lnTo>
                  <a:lnTo>
                    <a:pt x="353" y="920"/>
                  </a:lnTo>
                  <a:lnTo>
                    <a:pt x="353" y="911"/>
                  </a:lnTo>
                  <a:lnTo>
                    <a:pt x="353" y="911"/>
                  </a:lnTo>
                  <a:lnTo>
                    <a:pt x="353" y="901"/>
                  </a:lnTo>
                  <a:lnTo>
                    <a:pt x="355" y="895"/>
                  </a:lnTo>
                  <a:lnTo>
                    <a:pt x="358" y="891"/>
                  </a:lnTo>
                  <a:lnTo>
                    <a:pt x="360" y="887"/>
                  </a:lnTo>
                  <a:lnTo>
                    <a:pt x="370" y="885"/>
                  </a:lnTo>
                  <a:lnTo>
                    <a:pt x="380" y="880"/>
                  </a:lnTo>
                  <a:lnTo>
                    <a:pt x="380" y="880"/>
                  </a:lnTo>
                  <a:lnTo>
                    <a:pt x="384" y="876"/>
                  </a:lnTo>
                  <a:lnTo>
                    <a:pt x="384" y="872"/>
                  </a:lnTo>
                  <a:lnTo>
                    <a:pt x="384" y="866"/>
                  </a:lnTo>
                  <a:lnTo>
                    <a:pt x="386" y="860"/>
                  </a:lnTo>
                  <a:lnTo>
                    <a:pt x="386" y="860"/>
                  </a:lnTo>
                  <a:lnTo>
                    <a:pt x="409" y="845"/>
                  </a:lnTo>
                  <a:lnTo>
                    <a:pt x="420" y="837"/>
                  </a:lnTo>
                  <a:lnTo>
                    <a:pt x="428" y="827"/>
                  </a:lnTo>
                  <a:lnTo>
                    <a:pt x="428" y="827"/>
                  </a:lnTo>
                  <a:lnTo>
                    <a:pt x="438" y="816"/>
                  </a:lnTo>
                  <a:lnTo>
                    <a:pt x="446" y="808"/>
                  </a:lnTo>
                  <a:lnTo>
                    <a:pt x="455" y="800"/>
                  </a:lnTo>
                  <a:lnTo>
                    <a:pt x="465" y="794"/>
                  </a:lnTo>
                  <a:lnTo>
                    <a:pt x="486" y="787"/>
                  </a:lnTo>
                  <a:lnTo>
                    <a:pt x="511" y="779"/>
                  </a:lnTo>
                  <a:lnTo>
                    <a:pt x="511" y="779"/>
                  </a:lnTo>
                  <a:lnTo>
                    <a:pt x="515" y="779"/>
                  </a:lnTo>
                  <a:lnTo>
                    <a:pt x="519" y="775"/>
                  </a:lnTo>
                  <a:lnTo>
                    <a:pt x="525" y="769"/>
                  </a:lnTo>
                  <a:lnTo>
                    <a:pt x="531" y="765"/>
                  </a:lnTo>
                  <a:lnTo>
                    <a:pt x="537" y="763"/>
                  </a:lnTo>
                  <a:lnTo>
                    <a:pt x="541" y="763"/>
                  </a:lnTo>
                  <a:lnTo>
                    <a:pt x="541" y="763"/>
                  </a:lnTo>
                  <a:lnTo>
                    <a:pt x="544" y="763"/>
                  </a:lnTo>
                  <a:lnTo>
                    <a:pt x="546" y="765"/>
                  </a:lnTo>
                  <a:lnTo>
                    <a:pt x="550" y="773"/>
                  </a:lnTo>
                  <a:lnTo>
                    <a:pt x="552" y="783"/>
                  </a:lnTo>
                  <a:lnTo>
                    <a:pt x="554" y="792"/>
                  </a:lnTo>
                  <a:lnTo>
                    <a:pt x="556" y="804"/>
                  </a:lnTo>
                  <a:lnTo>
                    <a:pt x="560" y="814"/>
                  </a:lnTo>
                  <a:lnTo>
                    <a:pt x="566" y="821"/>
                  </a:lnTo>
                  <a:lnTo>
                    <a:pt x="570" y="823"/>
                  </a:lnTo>
                  <a:lnTo>
                    <a:pt x="573" y="823"/>
                  </a:lnTo>
                  <a:lnTo>
                    <a:pt x="573" y="823"/>
                  </a:lnTo>
                  <a:lnTo>
                    <a:pt x="581" y="821"/>
                  </a:lnTo>
                  <a:lnTo>
                    <a:pt x="591" y="818"/>
                  </a:lnTo>
                  <a:lnTo>
                    <a:pt x="604" y="808"/>
                  </a:lnTo>
                  <a:lnTo>
                    <a:pt x="604" y="808"/>
                  </a:lnTo>
                  <a:lnTo>
                    <a:pt x="614" y="804"/>
                  </a:lnTo>
                  <a:lnTo>
                    <a:pt x="626" y="804"/>
                  </a:lnTo>
                  <a:lnTo>
                    <a:pt x="649" y="802"/>
                  </a:lnTo>
                  <a:lnTo>
                    <a:pt x="661" y="800"/>
                  </a:lnTo>
                  <a:lnTo>
                    <a:pt x="668" y="796"/>
                  </a:lnTo>
                  <a:lnTo>
                    <a:pt x="672" y="792"/>
                  </a:lnTo>
                  <a:lnTo>
                    <a:pt x="676" y="789"/>
                  </a:lnTo>
                  <a:lnTo>
                    <a:pt x="678" y="785"/>
                  </a:lnTo>
                  <a:lnTo>
                    <a:pt x="678" y="779"/>
                  </a:lnTo>
                  <a:lnTo>
                    <a:pt x="678" y="779"/>
                  </a:lnTo>
                  <a:lnTo>
                    <a:pt x="680" y="758"/>
                  </a:lnTo>
                  <a:lnTo>
                    <a:pt x="680" y="758"/>
                  </a:lnTo>
                  <a:lnTo>
                    <a:pt x="682" y="742"/>
                  </a:lnTo>
                  <a:lnTo>
                    <a:pt x="688" y="728"/>
                  </a:lnTo>
                  <a:lnTo>
                    <a:pt x="699" y="703"/>
                  </a:lnTo>
                  <a:lnTo>
                    <a:pt x="699" y="703"/>
                  </a:lnTo>
                  <a:lnTo>
                    <a:pt x="701" y="692"/>
                  </a:lnTo>
                  <a:lnTo>
                    <a:pt x="703" y="682"/>
                  </a:lnTo>
                  <a:lnTo>
                    <a:pt x="707" y="672"/>
                  </a:lnTo>
                  <a:lnTo>
                    <a:pt x="713" y="663"/>
                  </a:lnTo>
                  <a:lnTo>
                    <a:pt x="713" y="663"/>
                  </a:lnTo>
                  <a:lnTo>
                    <a:pt x="719" y="668"/>
                  </a:lnTo>
                  <a:lnTo>
                    <a:pt x="723" y="670"/>
                  </a:lnTo>
                  <a:lnTo>
                    <a:pt x="728" y="672"/>
                  </a:lnTo>
                  <a:lnTo>
                    <a:pt x="728" y="672"/>
                  </a:lnTo>
                  <a:lnTo>
                    <a:pt x="736" y="670"/>
                  </a:lnTo>
                  <a:lnTo>
                    <a:pt x="742" y="666"/>
                  </a:lnTo>
                  <a:lnTo>
                    <a:pt x="750" y="665"/>
                  </a:lnTo>
                  <a:lnTo>
                    <a:pt x="759" y="663"/>
                  </a:lnTo>
                  <a:lnTo>
                    <a:pt x="759" y="663"/>
                  </a:lnTo>
                  <a:lnTo>
                    <a:pt x="752" y="610"/>
                  </a:lnTo>
                  <a:lnTo>
                    <a:pt x="744" y="552"/>
                  </a:lnTo>
                  <a:lnTo>
                    <a:pt x="744" y="552"/>
                  </a:lnTo>
                  <a:lnTo>
                    <a:pt x="744" y="548"/>
                  </a:lnTo>
                  <a:lnTo>
                    <a:pt x="744" y="546"/>
                  </a:lnTo>
                  <a:lnTo>
                    <a:pt x="750" y="539"/>
                  </a:lnTo>
                  <a:lnTo>
                    <a:pt x="767" y="525"/>
                  </a:lnTo>
                  <a:lnTo>
                    <a:pt x="777" y="515"/>
                  </a:lnTo>
                  <a:lnTo>
                    <a:pt x="787" y="508"/>
                  </a:lnTo>
                  <a:lnTo>
                    <a:pt x="792" y="498"/>
                  </a:lnTo>
                  <a:lnTo>
                    <a:pt x="794" y="486"/>
                  </a:lnTo>
                  <a:lnTo>
                    <a:pt x="794" y="486"/>
                  </a:lnTo>
                  <a:lnTo>
                    <a:pt x="794" y="480"/>
                  </a:lnTo>
                  <a:lnTo>
                    <a:pt x="792" y="473"/>
                  </a:lnTo>
                  <a:lnTo>
                    <a:pt x="788" y="465"/>
                  </a:lnTo>
                  <a:lnTo>
                    <a:pt x="785" y="459"/>
                  </a:lnTo>
                  <a:lnTo>
                    <a:pt x="777" y="453"/>
                  </a:lnTo>
                  <a:lnTo>
                    <a:pt x="767" y="449"/>
                  </a:lnTo>
                  <a:lnTo>
                    <a:pt x="756" y="448"/>
                  </a:lnTo>
                  <a:lnTo>
                    <a:pt x="740" y="448"/>
                  </a:lnTo>
                  <a:lnTo>
                    <a:pt x="740" y="448"/>
                  </a:lnTo>
                  <a:lnTo>
                    <a:pt x="717" y="448"/>
                  </a:lnTo>
                  <a:lnTo>
                    <a:pt x="695" y="448"/>
                  </a:lnTo>
                  <a:lnTo>
                    <a:pt x="676" y="446"/>
                  </a:lnTo>
                  <a:lnTo>
                    <a:pt x="659" y="446"/>
                  </a:lnTo>
                  <a:lnTo>
                    <a:pt x="641" y="448"/>
                  </a:lnTo>
                  <a:lnTo>
                    <a:pt x="633" y="449"/>
                  </a:lnTo>
                  <a:lnTo>
                    <a:pt x="626" y="455"/>
                  </a:lnTo>
                  <a:lnTo>
                    <a:pt x="618" y="461"/>
                  </a:lnTo>
                  <a:lnTo>
                    <a:pt x="612" y="469"/>
                  </a:lnTo>
                  <a:lnTo>
                    <a:pt x="604" y="479"/>
                  </a:lnTo>
                  <a:lnTo>
                    <a:pt x="599" y="490"/>
                  </a:lnTo>
                  <a:lnTo>
                    <a:pt x="599" y="490"/>
                  </a:lnTo>
                  <a:lnTo>
                    <a:pt x="587" y="498"/>
                  </a:lnTo>
                  <a:lnTo>
                    <a:pt x="577" y="500"/>
                  </a:lnTo>
                  <a:lnTo>
                    <a:pt x="570" y="500"/>
                  </a:lnTo>
                  <a:lnTo>
                    <a:pt x="562" y="496"/>
                  </a:lnTo>
                  <a:lnTo>
                    <a:pt x="556" y="490"/>
                  </a:lnTo>
                  <a:lnTo>
                    <a:pt x="554" y="484"/>
                  </a:lnTo>
                  <a:lnTo>
                    <a:pt x="556" y="477"/>
                  </a:lnTo>
                  <a:lnTo>
                    <a:pt x="562" y="471"/>
                  </a:lnTo>
                  <a:lnTo>
                    <a:pt x="562" y="471"/>
                  </a:lnTo>
                  <a:lnTo>
                    <a:pt x="572" y="465"/>
                  </a:lnTo>
                  <a:lnTo>
                    <a:pt x="581" y="459"/>
                  </a:lnTo>
                  <a:lnTo>
                    <a:pt x="599" y="449"/>
                  </a:lnTo>
                  <a:lnTo>
                    <a:pt x="604" y="444"/>
                  </a:lnTo>
                  <a:lnTo>
                    <a:pt x="610" y="434"/>
                  </a:lnTo>
                  <a:lnTo>
                    <a:pt x="612" y="424"/>
                  </a:lnTo>
                  <a:lnTo>
                    <a:pt x="614" y="409"/>
                  </a:lnTo>
                  <a:lnTo>
                    <a:pt x="614" y="409"/>
                  </a:lnTo>
                  <a:lnTo>
                    <a:pt x="612" y="391"/>
                  </a:lnTo>
                  <a:lnTo>
                    <a:pt x="608" y="376"/>
                  </a:lnTo>
                  <a:lnTo>
                    <a:pt x="603" y="364"/>
                  </a:lnTo>
                  <a:lnTo>
                    <a:pt x="599" y="355"/>
                  </a:lnTo>
                  <a:lnTo>
                    <a:pt x="591" y="349"/>
                  </a:lnTo>
                  <a:lnTo>
                    <a:pt x="583" y="343"/>
                  </a:lnTo>
                  <a:lnTo>
                    <a:pt x="575" y="339"/>
                  </a:lnTo>
                  <a:lnTo>
                    <a:pt x="568" y="337"/>
                  </a:lnTo>
                  <a:lnTo>
                    <a:pt x="535" y="329"/>
                  </a:lnTo>
                  <a:lnTo>
                    <a:pt x="527" y="327"/>
                  </a:lnTo>
                  <a:lnTo>
                    <a:pt x="521" y="324"/>
                  </a:lnTo>
                  <a:lnTo>
                    <a:pt x="515" y="318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3" y="304"/>
                  </a:lnTo>
                  <a:lnTo>
                    <a:pt x="515" y="298"/>
                  </a:lnTo>
                  <a:lnTo>
                    <a:pt x="521" y="294"/>
                  </a:lnTo>
                  <a:lnTo>
                    <a:pt x="527" y="293"/>
                  </a:lnTo>
                  <a:lnTo>
                    <a:pt x="541" y="293"/>
                  </a:lnTo>
                  <a:lnTo>
                    <a:pt x="556" y="294"/>
                  </a:lnTo>
                  <a:lnTo>
                    <a:pt x="572" y="294"/>
                  </a:lnTo>
                  <a:lnTo>
                    <a:pt x="579" y="293"/>
                  </a:lnTo>
                  <a:lnTo>
                    <a:pt x="585" y="291"/>
                  </a:lnTo>
                  <a:lnTo>
                    <a:pt x="589" y="285"/>
                  </a:lnTo>
                  <a:lnTo>
                    <a:pt x="593" y="277"/>
                  </a:lnTo>
                  <a:lnTo>
                    <a:pt x="593" y="267"/>
                  </a:lnTo>
                  <a:lnTo>
                    <a:pt x="591" y="256"/>
                  </a:lnTo>
                  <a:lnTo>
                    <a:pt x="591" y="256"/>
                  </a:lnTo>
                  <a:lnTo>
                    <a:pt x="591" y="242"/>
                  </a:lnTo>
                  <a:lnTo>
                    <a:pt x="593" y="231"/>
                  </a:lnTo>
                  <a:lnTo>
                    <a:pt x="597" y="225"/>
                  </a:lnTo>
                  <a:lnTo>
                    <a:pt x="601" y="221"/>
                  </a:lnTo>
                  <a:lnTo>
                    <a:pt x="606" y="221"/>
                  </a:lnTo>
                  <a:lnTo>
                    <a:pt x="612" y="221"/>
                  </a:lnTo>
                  <a:lnTo>
                    <a:pt x="624" y="223"/>
                  </a:lnTo>
                  <a:lnTo>
                    <a:pt x="624" y="223"/>
                  </a:lnTo>
                  <a:lnTo>
                    <a:pt x="643" y="227"/>
                  </a:lnTo>
                  <a:lnTo>
                    <a:pt x="651" y="225"/>
                  </a:lnTo>
                  <a:lnTo>
                    <a:pt x="657" y="223"/>
                  </a:lnTo>
                  <a:lnTo>
                    <a:pt x="663" y="221"/>
                  </a:lnTo>
                  <a:lnTo>
                    <a:pt x="664" y="219"/>
                  </a:lnTo>
                  <a:lnTo>
                    <a:pt x="670" y="211"/>
                  </a:lnTo>
                  <a:lnTo>
                    <a:pt x="676" y="194"/>
                  </a:lnTo>
                  <a:lnTo>
                    <a:pt x="682" y="188"/>
                  </a:lnTo>
                  <a:lnTo>
                    <a:pt x="684" y="186"/>
                  </a:lnTo>
                  <a:lnTo>
                    <a:pt x="690" y="184"/>
                  </a:lnTo>
                  <a:lnTo>
                    <a:pt x="690" y="184"/>
                  </a:lnTo>
                  <a:lnTo>
                    <a:pt x="703" y="182"/>
                  </a:lnTo>
                  <a:lnTo>
                    <a:pt x="715" y="174"/>
                  </a:lnTo>
                  <a:lnTo>
                    <a:pt x="725" y="165"/>
                  </a:lnTo>
                  <a:lnTo>
                    <a:pt x="732" y="155"/>
                  </a:lnTo>
                  <a:lnTo>
                    <a:pt x="736" y="143"/>
                  </a:lnTo>
                  <a:lnTo>
                    <a:pt x="738" y="134"/>
                  </a:lnTo>
                  <a:lnTo>
                    <a:pt x="738" y="124"/>
                  </a:lnTo>
                  <a:lnTo>
                    <a:pt x="734" y="118"/>
                  </a:lnTo>
                  <a:lnTo>
                    <a:pt x="734" y="118"/>
                  </a:lnTo>
                  <a:lnTo>
                    <a:pt x="723" y="122"/>
                  </a:lnTo>
                  <a:lnTo>
                    <a:pt x="715" y="124"/>
                  </a:lnTo>
                  <a:lnTo>
                    <a:pt x="707" y="126"/>
                  </a:lnTo>
                  <a:lnTo>
                    <a:pt x="699" y="124"/>
                  </a:lnTo>
                  <a:lnTo>
                    <a:pt x="695" y="122"/>
                  </a:lnTo>
                  <a:lnTo>
                    <a:pt x="690" y="118"/>
                  </a:lnTo>
                  <a:lnTo>
                    <a:pt x="682" y="108"/>
                  </a:lnTo>
                  <a:lnTo>
                    <a:pt x="674" y="101"/>
                  </a:lnTo>
                  <a:lnTo>
                    <a:pt x="670" y="97"/>
                  </a:lnTo>
                  <a:lnTo>
                    <a:pt x="664" y="95"/>
                  </a:lnTo>
                  <a:lnTo>
                    <a:pt x="659" y="93"/>
                  </a:lnTo>
                  <a:lnTo>
                    <a:pt x="653" y="93"/>
                  </a:lnTo>
                  <a:lnTo>
                    <a:pt x="643" y="95"/>
                  </a:lnTo>
                  <a:lnTo>
                    <a:pt x="633" y="101"/>
                  </a:lnTo>
                  <a:lnTo>
                    <a:pt x="633" y="101"/>
                  </a:lnTo>
                  <a:lnTo>
                    <a:pt x="628" y="101"/>
                  </a:lnTo>
                  <a:lnTo>
                    <a:pt x="628" y="101"/>
                  </a:lnTo>
                  <a:lnTo>
                    <a:pt x="628" y="97"/>
                  </a:lnTo>
                  <a:lnTo>
                    <a:pt x="633" y="87"/>
                  </a:lnTo>
                  <a:lnTo>
                    <a:pt x="641" y="74"/>
                  </a:lnTo>
                  <a:lnTo>
                    <a:pt x="643" y="66"/>
                  </a:lnTo>
                  <a:lnTo>
                    <a:pt x="645" y="56"/>
                  </a:lnTo>
                  <a:lnTo>
                    <a:pt x="645" y="48"/>
                  </a:lnTo>
                  <a:lnTo>
                    <a:pt x="643" y="39"/>
                  </a:lnTo>
                  <a:lnTo>
                    <a:pt x="639" y="29"/>
                  </a:lnTo>
                  <a:lnTo>
                    <a:pt x="633" y="19"/>
                  </a:lnTo>
                  <a:lnTo>
                    <a:pt x="624" y="1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73" y="19"/>
                  </a:lnTo>
                  <a:lnTo>
                    <a:pt x="556" y="27"/>
                  </a:lnTo>
                  <a:lnTo>
                    <a:pt x="541" y="37"/>
                  </a:lnTo>
                  <a:lnTo>
                    <a:pt x="527" y="50"/>
                  </a:lnTo>
                  <a:lnTo>
                    <a:pt x="521" y="58"/>
                  </a:lnTo>
                  <a:lnTo>
                    <a:pt x="515" y="66"/>
                  </a:lnTo>
                  <a:lnTo>
                    <a:pt x="511" y="76"/>
                  </a:lnTo>
                  <a:lnTo>
                    <a:pt x="508" y="87"/>
                  </a:lnTo>
                  <a:lnTo>
                    <a:pt x="504" y="99"/>
                  </a:lnTo>
                  <a:lnTo>
                    <a:pt x="504" y="114"/>
                  </a:lnTo>
                  <a:lnTo>
                    <a:pt x="504" y="114"/>
                  </a:lnTo>
                  <a:lnTo>
                    <a:pt x="510" y="112"/>
                  </a:lnTo>
                  <a:lnTo>
                    <a:pt x="523" y="112"/>
                  </a:lnTo>
                  <a:lnTo>
                    <a:pt x="533" y="112"/>
                  </a:lnTo>
                  <a:lnTo>
                    <a:pt x="542" y="114"/>
                  </a:lnTo>
                  <a:lnTo>
                    <a:pt x="552" y="118"/>
                  </a:lnTo>
                  <a:lnTo>
                    <a:pt x="562" y="124"/>
                  </a:lnTo>
                  <a:lnTo>
                    <a:pt x="562" y="124"/>
                  </a:lnTo>
                  <a:lnTo>
                    <a:pt x="558" y="141"/>
                  </a:lnTo>
                  <a:lnTo>
                    <a:pt x="558" y="147"/>
                  </a:lnTo>
                  <a:lnTo>
                    <a:pt x="554" y="151"/>
                  </a:lnTo>
                  <a:lnTo>
                    <a:pt x="550" y="153"/>
                  </a:lnTo>
                  <a:lnTo>
                    <a:pt x="546" y="155"/>
                  </a:lnTo>
                  <a:lnTo>
                    <a:pt x="529" y="155"/>
                  </a:lnTo>
                  <a:lnTo>
                    <a:pt x="529" y="155"/>
                  </a:lnTo>
                  <a:lnTo>
                    <a:pt x="521" y="155"/>
                  </a:lnTo>
                  <a:lnTo>
                    <a:pt x="515" y="151"/>
                  </a:lnTo>
                  <a:lnTo>
                    <a:pt x="498" y="141"/>
                  </a:lnTo>
                  <a:lnTo>
                    <a:pt x="486" y="138"/>
                  </a:lnTo>
                  <a:lnTo>
                    <a:pt x="473" y="136"/>
                  </a:lnTo>
                  <a:lnTo>
                    <a:pt x="457" y="138"/>
                  </a:lnTo>
                  <a:lnTo>
                    <a:pt x="438" y="141"/>
                  </a:lnTo>
                  <a:lnTo>
                    <a:pt x="438" y="141"/>
                  </a:lnTo>
                  <a:lnTo>
                    <a:pt x="424" y="155"/>
                  </a:lnTo>
                  <a:lnTo>
                    <a:pt x="409" y="167"/>
                  </a:lnTo>
                  <a:lnTo>
                    <a:pt x="378" y="186"/>
                  </a:lnTo>
                  <a:lnTo>
                    <a:pt x="347" y="205"/>
                  </a:lnTo>
                  <a:lnTo>
                    <a:pt x="316" y="223"/>
                  </a:lnTo>
                  <a:lnTo>
                    <a:pt x="285" y="242"/>
                  </a:lnTo>
                  <a:lnTo>
                    <a:pt x="254" y="262"/>
                  </a:lnTo>
                  <a:lnTo>
                    <a:pt x="227" y="285"/>
                  </a:lnTo>
                  <a:lnTo>
                    <a:pt x="213" y="296"/>
                  </a:lnTo>
                  <a:lnTo>
                    <a:pt x="201" y="312"/>
                  </a:lnTo>
                  <a:lnTo>
                    <a:pt x="201" y="312"/>
                  </a:lnTo>
                  <a:lnTo>
                    <a:pt x="188" y="331"/>
                  </a:lnTo>
                  <a:lnTo>
                    <a:pt x="174" y="355"/>
                  </a:lnTo>
                  <a:lnTo>
                    <a:pt x="161" y="378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07" y="453"/>
                  </a:lnTo>
                  <a:lnTo>
                    <a:pt x="99" y="463"/>
                  </a:lnTo>
                  <a:lnTo>
                    <a:pt x="95" y="471"/>
                  </a:lnTo>
                  <a:lnTo>
                    <a:pt x="95" y="477"/>
                  </a:lnTo>
                  <a:lnTo>
                    <a:pt x="97" y="480"/>
                  </a:lnTo>
                  <a:lnTo>
                    <a:pt x="97" y="480"/>
                  </a:lnTo>
                  <a:lnTo>
                    <a:pt x="107" y="490"/>
                  </a:lnTo>
                  <a:lnTo>
                    <a:pt x="114" y="494"/>
                  </a:lnTo>
                  <a:lnTo>
                    <a:pt x="122" y="498"/>
                  </a:lnTo>
                  <a:lnTo>
                    <a:pt x="128" y="498"/>
                  </a:lnTo>
                  <a:lnTo>
                    <a:pt x="139" y="500"/>
                  </a:lnTo>
                  <a:lnTo>
                    <a:pt x="157" y="502"/>
                  </a:lnTo>
                  <a:lnTo>
                    <a:pt x="157" y="502"/>
                  </a:lnTo>
                  <a:lnTo>
                    <a:pt x="167" y="500"/>
                  </a:lnTo>
                  <a:lnTo>
                    <a:pt x="174" y="502"/>
                  </a:lnTo>
                  <a:lnTo>
                    <a:pt x="178" y="506"/>
                  </a:lnTo>
                  <a:lnTo>
                    <a:pt x="182" y="513"/>
                  </a:lnTo>
                  <a:lnTo>
                    <a:pt x="186" y="527"/>
                  </a:lnTo>
                  <a:lnTo>
                    <a:pt x="186" y="535"/>
                  </a:lnTo>
                  <a:lnTo>
                    <a:pt x="186" y="535"/>
                  </a:lnTo>
                  <a:lnTo>
                    <a:pt x="182" y="539"/>
                  </a:lnTo>
                  <a:lnTo>
                    <a:pt x="180" y="542"/>
                  </a:lnTo>
                  <a:lnTo>
                    <a:pt x="176" y="552"/>
                  </a:lnTo>
                  <a:lnTo>
                    <a:pt x="172" y="556"/>
                  </a:lnTo>
                  <a:lnTo>
                    <a:pt x="167" y="556"/>
                  </a:lnTo>
                  <a:lnTo>
                    <a:pt x="159" y="554"/>
                  </a:lnTo>
                  <a:lnTo>
                    <a:pt x="145" y="550"/>
                  </a:lnTo>
                  <a:lnTo>
                    <a:pt x="145" y="550"/>
                  </a:lnTo>
                  <a:lnTo>
                    <a:pt x="138" y="558"/>
                  </a:lnTo>
                  <a:lnTo>
                    <a:pt x="130" y="562"/>
                  </a:lnTo>
                  <a:lnTo>
                    <a:pt x="122" y="566"/>
                  </a:lnTo>
                  <a:lnTo>
                    <a:pt x="114" y="566"/>
                  </a:lnTo>
                  <a:lnTo>
                    <a:pt x="107" y="564"/>
                  </a:lnTo>
                  <a:lnTo>
                    <a:pt x="99" y="562"/>
                  </a:lnTo>
                  <a:lnTo>
                    <a:pt x="83" y="552"/>
                  </a:lnTo>
                  <a:lnTo>
                    <a:pt x="83" y="552"/>
                  </a:lnTo>
                  <a:lnTo>
                    <a:pt x="77" y="550"/>
                  </a:lnTo>
                  <a:lnTo>
                    <a:pt x="76" y="552"/>
                  </a:lnTo>
                  <a:lnTo>
                    <a:pt x="76" y="558"/>
                  </a:lnTo>
                  <a:lnTo>
                    <a:pt x="76" y="568"/>
                  </a:lnTo>
                  <a:lnTo>
                    <a:pt x="76" y="591"/>
                  </a:lnTo>
                  <a:lnTo>
                    <a:pt x="74" y="603"/>
                  </a:lnTo>
                  <a:lnTo>
                    <a:pt x="72" y="616"/>
                  </a:lnTo>
                  <a:lnTo>
                    <a:pt x="72" y="616"/>
                  </a:lnTo>
                  <a:lnTo>
                    <a:pt x="64" y="628"/>
                  </a:lnTo>
                  <a:lnTo>
                    <a:pt x="54" y="637"/>
                  </a:lnTo>
                  <a:lnTo>
                    <a:pt x="31" y="653"/>
                  </a:lnTo>
                  <a:lnTo>
                    <a:pt x="21" y="663"/>
                  </a:lnTo>
                  <a:lnTo>
                    <a:pt x="10" y="672"/>
                  </a:lnTo>
                  <a:lnTo>
                    <a:pt x="4" y="686"/>
                  </a:lnTo>
                  <a:lnTo>
                    <a:pt x="2" y="694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7"/>
                  </a:lnTo>
                  <a:lnTo>
                    <a:pt x="2" y="713"/>
                  </a:lnTo>
                  <a:lnTo>
                    <a:pt x="2" y="713"/>
                  </a:lnTo>
                  <a:lnTo>
                    <a:pt x="2" y="713"/>
                  </a:lnTo>
                  <a:lnTo>
                    <a:pt x="2" y="713"/>
                  </a:lnTo>
                  <a:lnTo>
                    <a:pt x="2" y="713"/>
                  </a:lnTo>
                  <a:lnTo>
                    <a:pt x="8" y="713"/>
                  </a:lnTo>
                  <a:lnTo>
                    <a:pt x="12" y="713"/>
                  </a:lnTo>
                  <a:lnTo>
                    <a:pt x="17" y="715"/>
                  </a:lnTo>
                  <a:lnTo>
                    <a:pt x="17" y="715"/>
                  </a:lnTo>
                  <a:lnTo>
                    <a:pt x="27" y="717"/>
                  </a:lnTo>
                  <a:lnTo>
                    <a:pt x="37" y="721"/>
                  </a:lnTo>
                  <a:lnTo>
                    <a:pt x="48" y="728"/>
                  </a:lnTo>
                  <a:lnTo>
                    <a:pt x="60" y="734"/>
                  </a:lnTo>
                  <a:lnTo>
                    <a:pt x="70" y="744"/>
                  </a:lnTo>
                  <a:lnTo>
                    <a:pt x="77" y="752"/>
                  </a:lnTo>
                  <a:lnTo>
                    <a:pt x="83" y="761"/>
                  </a:lnTo>
                  <a:lnTo>
                    <a:pt x="85" y="771"/>
                  </a:lnTo>
                  <a:lnTo>
                    <a:pt x="85" y="771"/>
                  </a:lnTo>
                  <a:lnTo>
                    <a:pt x="83" y="777"/>
                  </a:lnTo>
                  <a:lnTo>
                    <a:pt x="81" y="783"/>
                  </a:lnTo>
                  <a:lnTo>
                    <a:pt x="77" y="790"/>
                  </a:lnTo>
                  <a:lnTo>
                    <a:pt x="72" y="794"/>
                  </a:lnTo>
                  <a:lnTo>
                    <a:pt x="68" y="800"/>
                  </a:lnTo>
                  <a:lnTo>
                    <a:pt x="68" y="800"/>
                  </a:lnTo>
                  <a:lnTo>
                    <a:pt x="68" y="806"/>
                  </a:lnTo>
                  <a:lnTo>
                    <a:pt x="68" y="812"/>
                  </a:lnTo>
                  <a:lnTo>
                    <a:pt x="68" y="818"/>
                  </a:lnTo>
                  <a:lnTo>
                    <a:pt x="68" y="823"/>
                  </a:lnTo>
                  <a:lnTo>
                    <a:pt x="68" y="823"/>
                  </a:lnTo>
                  <a:lnTo>
                    <a:pt x="62" y="831"/>
                  </a:lnTo>
                  <a:lnTo>
                    <a:pt x="58" y="839"/>
                  </a:lnTo>
                  <a:lnTo>
                    <a:pt x="46" y="852"/>
                  </a:lnTo>
                  <a:lnTo>
                    <a:pt x="41" y="860"/>
                  </a:lnTo>
                  <a:lnTo>
                    <a:pt x="35" y="868"/>
                  </a:lnTo>
                  <a:lnTo>
                    <a:pt x="33" y="876"/>
                  </a:lnTo>
                  <a:lnTo>
                    <a:pt x="31" y="885"/>
                  </a:lnTo>
                  <a:lnTo>
                    <a:pt x="31" y="885"/>
                  </a:lnTo>
                  <a:lnTo>
                    <a:pt x="31" y="895"/>
                  </a:lnTo>
                  <a:lnTo>
                    <a:pt x="33" y="899"/>
                  </a:lnTo>
                  <a:lnTo>
                    <a:pt x="35" y="901"/>
                  </a:lnTo>
                  <a:lnTo>
                    <a:pt x="43" y="903"/>
                  </a:lnTo>
                  <a:lnTo>
                    <a:pt x="52" y="903"/>
                  </a:lnTo>
                  <a:lnTo>
                    <a:pt x="52" y="903"/>
                  </a:lnTo>
                  <a:lnTo>
                    <a:pt x="54" y="909"/>
                  </a:lnTo>
                  <a:lnTo>
                    <a:pt x="54" y="914"/>
                  </a:lnTo>
                  <a:lnTo>
                    <a:pt x="52" y="924"/>
                  </a:lnTo>
                  <a:lnTo>
                    <a:pt x="52" y="924"/>
                  </a:lnTo>
                  <a:lnTo>
                    <a:pt x="54" y="928"/>
                  </a:lnTo>
                  <a:lnTo>
                    <a:pt x="60" y="934"/>
                  </a:lnTo>
                  <a:lnTo>
                    <a:pt x="70" y="940"/>
                  </a:lnTo>
                  <a:lnTo>
                    <a:pt x="81" y="942"/>
                  </a:lnTo>
                  <a:lnTo>
                    <a:pt x="81" y="942"/>
                  </a:lnTo>
                  <a:lnTo>
                    <a:pt x="89" y="942"/>
                  </a:lnTo>
                  <a:lnTo>
                    <a:pt x="97" y="940"/>
                  </a:lnTo>
                  <a:lnTo>
                    <a:pt x="103" y="938"/>
                  </a:lnTo>
                  <a:lnTo>
                    <a:pt x="110" y="938"/>
                  </a:lnTo>
                  <a:lnTo>
                    <a:pt x="110" y="938"/>
                  </a:lnTo>
                  <a:lnTo>
                    <a:pt x="120" y="940"/>
                  </a:lnTo>
                  <a:lnTo>
                    <a:pt x="128" y="944"/>
                  </a:lnTo>
                  <a:lnTo>
                    <a:pt x="132" y="949"/>
                  </a:lnTo>
                  <a:lnTo>
                    <a:pt x="134" y="957"/>
                  </a:lnTo>
                  <a:lnTo>
                    <a:pt x="138" y="969"/>
                  </a:lnTo>
                  <a:lnTo>
                    <a:pt x="141" y="975"/>
                  </a:lnTo>
                  <a:lnTo>
                    <a:pt x="149" y="976"/>
                  </a:lnTo>
                  <a:lnTo>
                    <a:pt x="149" y="976"/>
                  </a:lnTo>
                  <a:lnTo>
                    <a:pt x="155" y="975"/>
                  </a:lnTo>
                  <a:lnTo>
                    <a:pt x="159" y="973"/>
                  </a:lnTo>
                  <a:lnTo>
                    <a:pt x="167" y="967"/>
                  </a:lnTo>
                  <a:lnTo>
                    <a:pt x="167" y="967"/>
                  </a:lnTo>
                  <a:lnTo>
                    <a:pt x="174" y="975"/>
                  </a:lnTo>
                  <a:lnTo>
                    <a:pt x="180" y="984"/>
                  </a:lnTo>
                  <a:lnTo>
                    <a:pt x="188" y="990"/>
                  </a:lnTo>
                  <a:lnTo>
                    <a:pt x="194" y="994"/>
                  </a:lnTo>
                  <a:lnTo>
                    <a:pt x="200" y="994"/>
                  </a:lnTo>
                  <a:lnTo>
                    <a:pt x="200" y="994"/>
                  </a:lnTo>
                  <a:lnTo>
                    <a:pt x="207" y="994"/>
                  </a:lnTo>
                  <a:lnTo>
                    <a:pt x="213" y="994"/>
                  </a:lnTo>
                  <a:lnTo>
                    <a:pt x="223" y="988"/>
                  </a:lnTo>
                  <a:lnTo>
                    <a:pt x="231" y="984"/>
                  </a:lnTo>
                  <a:lnTo>
                    <a:pt x="240" y="978"/>
                  </a:lnTo>
                  <a:lnTo>
                    <a:pt x="240" y="978"/>
                  </a:lnTo>
                  <a:lnTo>
                    <a:pt x="246" y="978"/>
                  </a:lnTo>
                  <a:lnTo>
                    <a:pt x="252" y="980"/>
                  </a:lnTo>
                  <a:lnTo>
                    <a:pt x="258" y="980"/>
                  </a:lnTo>
                  <a:lnTo>
                    <a:pt x="263" y="980"/>
                  </a:lnTo>
                  <a:lnTo>
                    <a:pt x="263" y="980"/>
                  </a:lnTo>
                  <a:lnTo>
                    <a:pt x="271" y="978"/>
                  </a:lnTo>
                  <a:lnTo>
                    <a:pt x="279" y="973"/>
                  </a:lnTo>
                  <a:lnTo>
                    <a:pt x="293" y="963"/>
                  </a:lnTo>
                  <a:lnTo>
                    <a:pt x="293" y="963"/>
                  </a:lnTo>
                  <a:lnTo>
                    <a:pt x="298" y="961"/>
                  </a:lnTo>
                  <a:lnTo>
                    <a:pt x="306" y="957"/>
                  </a:lnTo>
                  <a:lnTo>
                    <a:pt x="320" y="957"/>
                  </a:lnTo>
                  <a:lnTo>
                    <a:pt x="331" y="953"/>
                  </a:lnTo>
                  <a:lnTo>
                    <a:pt x="339" y="951"/>
                  </a:lnTo>
                  <a:lnTo>
                    <a:pt x="345" y="947"/>
                  </a:lnTo>
                  <a:lnTo>
                    <a:pt x="345" y="947"/>
                  </a:lnTo>
                  <a:lnTo>
                    <a:pt x="349" y="944"/>
                  </a:lnTo>
                  <a:lnTo>
                    <a:pt x="351" y="940"/>
                  </a:lnTo>
                  <a:lnTo>
                    <a:pt x="351" y="930"/>
                  </a:lnTo>
                  <a:lnTo>
                    <a:pt x="351" y="930"/>
                  </a:lnTo>
                  <a:lnTo>
                    <a:pt x="353" y="930"/>
                  </a:lnTo>
                  <a:lnTo>
                    <a:pt x="353" y="9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Freeform 832"/>
            <p:cNvSpPr>
              <a:spLocks/>
            </p:cNvSpPr>
            <p:nvPr/>
          </p:nvSpPr>
          <p:spPr bwMode="auto">
            <a:xfrm>
              <a:off x="2938846" y="4249026"/>
              <a:ext cx="626284" cy="761130"/>
            </a:xfrm>
            <a:custGeom>
              <a:avLst/>
              <a:gdLst>
                <a:gd name="T0" fmla="*/ 279 w 418"/>
                <a:gd name="T1" fmla="*/ 53 h 508"/>
                <a:gd name="T2" fmla="*/ 250 w 418"/>
                <a:gd name="T3" fmla="*/ 99 h 508"/>
                <a:gd name="T4" fmla="*/ 213 w 418"/>
                <a:gd name="T5" fmla="*/ 146 h 508"/>
                <a:gd name="T6" fmla="*/ 188 w 418"/>
                <a:gd name="T7" fmla="*/ 154 h 508"/>
                <a:gd name="T8" fmla="*/ 170 w 418"/>
                <a:gd name="T9" fmla="*/ 163 h 508"/>
                <a:gd name="T10" fmla="*/ 170 w 418"/>
                <a:gd name="T11" fmla="*/ 177 h 508"/>
                <a:gd name="T12" fmla="*/ 178 w 418"/>
                <a:gd name="T13" fmla="*/ 198 h 508"/>
                <a:gd name="T14" fmla="*/ 176 w 418"/>
                <a:gd name="T15" fmla="*/ 214 h 508"/>
                <a:gd name="T16" fmla="*/ 165 w 418"/>
                <a:gd name="T17" fmla="*/ 231 h 508"/>
                <a:gd name="T18" fmla="*/ 168 w 418"/>
                <a:gd name="T19" fmla="*/ 239 h 508"/>
                <a:gd name="T20" fmla="*/ 172 w 418"/>
                <a:gd name="T21" fmla="*/ 250 h 508"/>
                <a:gd name="T22" fmla="*/ 163 w 418"/>
                <a:gd name="T23" fmla="*/ 266 h 508"/>
                <a:gd name="T24" fmla="*/ 132 w 418"/>
                <a:gd name="T25" fmla="*/ 276 h 508"/>
                <a:gd name="T26" fmla="*/ 120 w 418"/>
                <a:gd name="T27" fmla="*/ 279 h 508"/>
                <a:gd name="T28" fmla="*/ 112 w 418"/>
                <a:gd name="T29" fmla="*/ 301 h 508"/>
                <a:gd name="T30" fmla="*/ 104 w 418"/>
                <a:gd name="T31" fmla="*/ 307 h 508"/>
                <a:gd name="T32" fmla="*/ 85 w 418"/>
                <a:gd name="T33" fmla="*/ 301 h 508"/>
                <a:gd name="T34" fmla="*/ 70 w 418"/>
                <a:gd name="T35" fmla="*/ 307 h 508"/>
                <a:gd name="T36" fmla="*/ 52 w 418"/>
                <a:gd name="T37" fmla="*/ 332 h 508"/>
                <a:gd name="T38" fmla="*/ 42 w 418"/>
                <a:gd name="T39" fmla="*/ 334 h 508"/>
                <a:gd name="T40" fmla="*/ 31 w 418"/>
                <a:gd name="T41" fmla="*/ 332 h 508"/>
                <a:gd name="T42" fmla="*/ 10 w 418"/>
                <a:gd name="T43" fmla="*/ 349 h 508"/>
                <a:gd name="T44" fmla="*/ 0 w 418"/>
                <a:gd name="T45" fmla="*/ 378 h 508"/>
                <a:gd name="T46" fmla="*/ 11 w 418"/>
                <a:gd name="T47" fmla="*/ 400 h 508"/>
                <a:gd name="T48" fmla="*/ 46 w 418"/>
                <a:gd name="T49" fmla="*/ 423 h 508"/>
                <a:gd name="T50" fmla="*/ 58 w 418"/>
                <a:gd name="T51" fmla="*/ 425 h 508"/>
                <a:gd name="T52" fmla="*/ 72 w 418"/>
                <a:gd name="T53" fmla="*/ 419 h 508"/>
                <a:gd name="T54" fmla="*/ 87 w 418"/>
                <a:gd name="T55" fmla="*/ 425 h 508"/>
                <a:gd name="T56" fmla="*/ 118 w 418"/>
                <a:gd name="T57" fmla="*/ 454 h 508"/>
                <a:gd name="T58" fmla="*/ 128 w 418"/>
                <a:gd name="T59" fmla="*/ 458 h 508"/>
                <a:gd name="T60" fmla="*/ 161 w 418"/>
                <a:gd name="T61" fmla="*/ 464 h 508"/>
                <a:gd name="T62" fmla="*/ 170 w 418"/>
                <a:gd name="T63" fmla="*/ 475 h 508"/>
                <a:gd name="T64" fmla="*/ 184 w 418"/>
                <a:gd name="T65" fmla="*/ 485 h 508"/>
                <a:gd name="T66" fmla="*/ 194 w 418"/>
                <a:gd name="T67" fmla="*/ 483 h 508"/>
                <a:gd name="T68" fmla="*/ 209 w 418"/>
                <a:gd name="T69" fmla="*/ 471 h 508"/>
                <a:gd name="T70" fmla="*/ 221 w 418"/>
                <a:gd name="T71" fmla="*/ 473 h 508"/>
                <a:gd name="T72" fmla="*/ 265 w 418"/>
                <a:gd name="T73" fmla="*/ 502 h 508"/>
                <a:gd name="T74" fmla="*/ 279 w 418"/>
                <a:gd name="T75" fmla="*/ 508 h 508"/>
                <a:gd name="T76" fmla="*/ 292 w 418"/>
                <a:gd name="T77" fmla="*/ 502 h 508"/>
                <a:gd name="T78" fmla="*/ 304 w 418"/>
                <a:gd name="T79" fmla="*/ 496 h 508"/>
                <a:gd name="T80" fmla="*/ 316 w 418"/>
                <a:gd name="T81" fmla="*/ 500 h 508"/>
                <a:gd name="T82" fmla="*/ 325 w 418"/>
                <a:gd name="T83" fmla="*/ 504 h 508"/>
                <a:gd name="T84" fmla="*/ 333 w 418"/>
                <a:gd name="T85" fmla="*/ 481 h 508"/>
                <a:gd name="T86" fmla="*/ 329 w 418"/>
                <a:gd name="T87" fmla="*/ 465 h 508"/>
                <a:gd name="T88" fmla="*/ 356 w 418"/>
                <a:gd name="T89" fmla="*/ 433 h 508"/>
                <a:gd name="T90" fmla="*/ 403 w 418"/>
                <a:gd name="T91" fmla="*/ 436 h 508"/>
                <a:gd name="T92" fmla="*/ 414 w 418"/>
                <a:gd name="T93" fmla="*/ 409 h 508"/>
                <a:gd name="T94" fmla="*/ 416 w 418"/>
                <a:gd name="T95" fmla="*/ 355 h 508"/>
                <a:gd name="T96" fmla="*/ 411 w 418"/>
                <a:gd name="T97" fmla="*/ 318 h 508"/>
                <a:gd name="T98" fmla="*/ 389 w 418"/>
                <a:gd name="T99" fmla="*/ 299 h 508"/>
                <a:gd name="T100" fmla="*/ 370 w 418"/>
                <a:gd name="T101" fmla="*/ 281 h 508"/>
                <a:gd name="T102" fmla="*/ 372 w 418"/>
                <a:gd name="T103" fmla="*/ 270 h 508"/>
                <a:gd name="T104" fmla="*/ 378 w 418"/>
                <a:gd name="T105" fmla="*/ 225 h 508"/>
                <a:gd name="T106" fmla="*/ 376 w 418"/>
                <a:gd name="T107" fmla="*/ 192 h 508"/>
                <a:gd name="T108" fmla="*/ 376 w 418"/>
                <a:gd name="T109" fmla="*/ 161 h 508"/>
                <a:gd name="T110" fmla="*/ 382 w 418"/>
                <a:gd name="T111" fmla="*/ 138 h 508"/>
                <a:gd name="T112" fmla="*/ 382 w 418"/>
                <a:gd name="T113" fmla="*/ 119 h 508"/>
                <a:gd name="T114" fmla="*/ 368 w 418"/>
                <a:gd name="T115" fmla="*/ 95 h 508"/>
                <a:gd name="T116" fmla="*/ 343 w 418"/>
                <a:gd name="T117" fmla="*/ 57 h 508"/>
                <a:gd name="T118" fmla="*/ 321 w 418"/>
                <a:gd name="T119" fmla="*/ 28 h 508"/>
                <a:gd name="T120" fmla="*/ 312 w 418"/>
                <a:gd name="T121" fmla="*/ 8 h 508"/>
                <a:gd name="T122" fmla="*/ 306 w 418"/>
                <a:gd name="T12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8" h="508">
                  <a:moveTo>
                    <a:pt x="304" y="4"/>
                  </a:moveTo>
                  <a:lnTo>
                    <a:pt x="304" y="4"/>
                  </a:lnTo>
                  <a:lnTo>
                    <a:pt x="279" y="53"/>
                  </a:lnTo>
                  <a:lnTo>
                    <a:pt x="263" y="78"/>
                  </a:lnTo>
                  <a:lnTo>
                    <a:pt x="250" y="99"/>
                  </a:lnTo>
                  <a:lnTo>
                    <a:pt x="250" y="99"/>
                  </a:lnTo>
                  <a:lnTo>
                    <a:pt x="234" y="126"/>
                  </a:lnTo>
                  <a:lnTo>
                    <a:pt x="225" y="138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01" y="150"/>
                  </a:lnTo>
                  <a:lnTo>
                    <a:pt x="188" y="154"/>
                  </a:lnTo>
                  <a:lnTo>
                    <a:pt x="180" y="155"/>
                  </a:lnTo>
                  <a:lnTo>
                    <a:pt x="176" y="159"/>
                  </a:lnTo>
                  <a:lnTo>
                    <a:pt x="170" y="163"/>
                  </a:lnTo>
                  <a:lnTo>
                    <a:pt x="170" y="169"/>
                  </a:lnTo>
                  <a:lnTo>
                    <a:pt x="170" y="169"/>
                  </a:lnTo>
                  <a:lnTo>
                    <a:pt x="170" y="177"/>
                  </a:lnTo>
                  <a:lnTo>
                    <a:pt x="170" y="183"/>
                  </a:lnTo>
                  <a:lnTo>
                    <a:pt x="174" y="190"/>
                  </a:lnTo>
                  <a:lnTo>
                    <a:pt x="178" y="198"/>
                  </a:lnTo>
                  <a:lnTo>
                    <a:pt x="180" y="208"/>
                  </a:lnTo>
                  <a:lnTo>
                    <a:pt x="180" y="208"/>
                  </a:lnTo>
                  <a:lnTo>
                    <a:pt x="176" y="214"/>
                  </a:lnTo>
                  <a:lnTo>
                    <a:pt x="172" y="219"/>
                  </a:lnTo>
                  <a:lnTo>
                    <a:pt x="168" y="223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6" y="235"/>
                  </a:lnTo>
                  <a:lnTo>
                    <a:pt x="168" y="239"/>
                  </a:lnTo>
                  <a:lnTo>
                    <a:pt x="172" y="245"/>
                  </a:lnTo>
                  <a:lnTo>
                    <a:pt x="172" y="250"/>
                  </a:lnTo>
                  <a:lnTo>
                    <a:pt x="172" y="250"/>
                  </a:lnTo>
                  <a:lnTo>
                    <a:pt x="170" y="256"/>
                  </a:lnTo>
                  <a:lnTo>
                    <a:pt x="168" y="262"/>
                  </a:lnTo>
                  <a:lnTo>
                    <a:pt x="163" y="266"/>
                  </a:lnTo>
                  <a:lnTo>
                    <a:pt x="159" y="270"/>
                  </a:lnTo>
                  <a:lnTo>
                    <a:pt x="145" y="274"/>
                  </a:lnTo>
                  <a:lnTo>
                    <a:pt x="132" y="276"/>
                  </a:lnTo>
                  <a:lnTo>
                    <a:pt x="132" y="276"/>
                  </a:lnTo>
                  <a:lnTo>
                    <a:pt x="124" y="276"/>
                  </a:lnTo>
                  <a:lnTo>
                    <a:pt x="120" y="279"/>
                  </a:lnTo>
                  <a:lnTo>
                    <a:pt x="118" y="285"/>
                  </a:lnTo>
                  <a:lnTo>
                    <a:pt x="116" y="291"/>
                  </a:lnTo>
                  <a:lnTo>
                    <a:pt x="112" y="301"/>
                  </a:lnTo>
                  <a:lnTo>
                    <a:pt x="108" y="305"/>
                  </a:lnTo>
                  <a:lnTo>
                    <a:pt x="104" y="307"/>
                  </a:lnTo>
                  <a:lnTo>
                    <a:pt x="104" y="307"/>
                  </a:lnTo>
                  <a:lnTo>
                    <a:pt x="97" y="303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79" y="301"/>
                  </a:lnTo>
                  <a:lnTo>
                    <a:pt x="73" y="303"/>
                  </a:lnTo>
                  <a:lnTo>
                    <a:pt x="70" y="307"/>
                  </a:lnTo>
                  <a:lnTo>
                    <a:pt x="66" y="312"/>
                  </a:lnTo>
                  <a:lnTo>
                    <a:pt x="60" y="322"/>
                  </a:lnTo>
                  <a:lnTo>
                    <a:pt x="52" y="332"/>
                  </a:lnTo>
                  <a:lnTo>
                    <a:pt x="52" y="332"/>
                  </a:lnTo>
                  <a:lnTo>
                    <a:pt x="48" y="334"/>
                  </a:lnTo>
                  <a:lnTo>
                    <a:pt x="42" y="334"/>
                  </a:lnTo>
                  <a:lnTo>
                    <a:pt x="37" y="332"/>
                  </a:lnTo>
                  <a:lnTo>
                    <a:pt x="31" y="332"/>
                  </a:lnTo>
                  <a:lnTo>
                    <a:pt x="31" y="332"/>
                  </a:lnTo>
                  <a:lnTo>
                    <a:pt x="25" y="334"/>
                  </a:lnTo>
                  <a:lnTo>
                    <a:pt x="19" y="338"/>
                  </a:lnTo>
                  <a:lnTo>
                    <a:pt x="10" y="349"/>
                  </a:lnTo>
                  <a:lnTo>
                    <a:pt x="2" y="365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4"/>
                  </a:lnTo>
                  <a:lnTo>
                    <a:pt x="6" y="392"/>
                  </a:lnTo>
                  <a:lnTo>
                    <a:pt x="11" y="400"/>
                  </a:lnTo>
                  <a:lnTo>
                    <a:pt x="19" y="407"/>
                  </a:lnTo>
                  <a:lnTo>
                    <a:pt x="39" y="419"/>
                  </a:lnTo>
                  <a:lnTo>
                    <a:pt x="46" y="423"/>
                  </a:lnTo>
                  <a:lnTo>
                    <a:pt x="54" y="425"/>
                  </a:lnTo>
                  <a:lnTo>
                    <a:pt x="54" y="425"/>
                  </a:lnTo>
                  <a:lnTo>
                    <a:pt x="58" y="425"/>
                  </a:lnTo>
                  <a:lnTo>
                    <a:pt x="62" y="423"/>
                  </a:lnTo>
                  <a:lnTo>
                    <a:pt x="66" y="421"/>
                  </a:lnTo>
                  <a:lnTo>
                    <a:pt x="72" y="419"/>
                  </a:lnTo>
                  <a:lnTo>
                    <a:pt x="72" y="419"/>
                  </a:lnTo>
                  <a:lnTo>
                    <a:pt x="79" y="421"/>
                  </a:lnTo>
                  <a:lnTo>
                    <a:pt x="87" y="425"/>
                  </a:lnTo>
                  <a:lnTo>
                    <a:pt x="99" y="433"/>
                  </a:lnTo>
                  <a:lnTo>
                    <a:pt x="110" y="444"/>
                  </a:lnTo>
                  <a:lnTo>
                    <a:pt x="118" y="454"/>
                  </a:lnTo>
                  <a:lnTo>
                    <a:pt x="118" y="454"/>
                  </a:lnTo>
                  <a:lnTo>
                    <a:pt x="122" y="456"/>
                  </a:lnTo>
                  <a:lnTo>
                    <a:pt x="128" y="458"/>
                  </a:lnTo>
                  <a:lnTo>
                    <a:pt x="137" y="460"/>
                  </a:lnTo>
                  <a:lnTo>
                    <a:pt x="149" y="462"/>
                  </a:lnTo>
                  <a:lnTo>
                    <a:pt x="161" y="464"/>
                  </a:lnTo>
                  <a:lnTo>
                    <a:pt x="161" y="464"/>
                  </a:lnTo>
                  <a:lnTo>
                    <a:pt x="165" y="467"/>
                  </a:lnTo>
                  <a:lnTo>
                    <a:pt x="170" y="475"/>
                  </a:lnTo>
                  <a:lnTo>
                    <a:pt x="176" y="481"/>
                  </a:lnTo>
                  <a:lnTo>
                    <a:pt x="180" y="483"/>
                  </a:lnTo>
                  <a:lnTo>
                    <a:pt x="184" y="485"/>
                  </a:lnTo>
                  <a:lnTo>
                    <a:pt x="184" y="485"/>
                  </a:lnTo>
                  <a:lnTo>
                    <a:pt x="188" y="483"/>
                  </a:lnTo>
                  <a:lnTo>
                    <a:pt x="194" y="483"/>
                  </a:lnTo>
                  <a:lnTo>
                    <a:pt x="199" y="477"/>
                  </a:lnTo>
                  <a:lnTo>
                    <a:pt x="205" y="473"/>
                  </a:lnTo>
                  <a:lnTo>
                    <a:pt x="209" y="471"/>
                  </a:lnTo>
                  <a:lnTo>
                    <a:pt x="213" y="471"/>
                  </a:lnTo>
                  <a:lnTo>
                    <a:pt x="213" y="471"/>
                  </a:lnTo>
                  <a:lnTo>
                    <a:pt x="221" y="473"/>
                  </a:lnTo>
                  <a:lnTo>
                    <a:pt x="230" y="477"/>
                  </a:lnTo>
                  <a:lnTo>
                    <a:pt x="250" y="491"/>
                  </a:lnTo>
                  <a:lnTo>
                    <a:pt x="265" y="502"/>
                  </a:lnTo>
                  <a:lnTo>
                    <a:pt x="273" y="506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83" y="508"/>
                  </a:lnTo>
                  <a:lnTo>
                    <a:pt x="287" y="506"/>
                  </a:lnTo>
                  <a:lnTo>
                    <a:pt x="292" y="502"/>
                  </a:lnTo>
                  <a:lnTo>
                    <a:pt x="298" y="498"/>
                  </a:lnTo>
                  <a:lnTo>
                    <a:pt x="300" y="496"/>
                  </a:lnTo>
                  <a:lnTo>
                    <a:pt x="304" y="496"/>
                  </a:lnTo>
                  <a:lnTo>
                    <a:pt x="304" y="496"/>
                  </a:lnTo>
                  <a:lnTo>
                    <a:pt x="310" y="498"/>
                  </a:lnTo>
                  <a:lnTo>
                    <a:pt x="316" y="500"/>
                  </a:lnTo>
                  <a:lnTo>
                    <a:pt x="321" y="502"/>
                  </a:lnTo>
                  <a:lnTo>
                    <a:pt x="325" y="504"/>
                  </a:lnTo>
                  <a:lnTo>
                    <a:pt x="325" y="504"/>
                  </a:lnTo>
                  <a:lnTo>
                    <a:pt x="329" y="500"/>
                  </a:lnTo>
                  <a:lnTo>
                    <a:pt x="331" y="495"/>
                  </a:lnTo>
                  <a:lnTo>
                    <a:pt x="333" y="481"/>
                  </a:lnTo>
                  <a:lnTo>
                    <a:pt x="331" y="469"/>
                  </a:lnTo>
                  <a:lnTo>
                    <a:pt x="329" y="465"/>
                  </a:lnTo>
                  <a:lnTo>
                    <a:pt x="329" y="465"/>
                  </a:lnTo>
                  <a:lnTo>
                    <a:pt x="341" y="446"/>
                  </a:lnTo>
                  <a:lnTo>
                    <a:pt x="347" y="438"/>
                  </a:lnTo>
                  <a:lnTo>
                    <a:pt x="356" y="433"/>
                  </a:lnTo>
                  <a:lnTo>
                    <a:pt x="356" y="433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11" y="423"/>
                  </a:lnTo>
                  <a:lnTo>
                    <a:pt x="414" y="409"/>
                  </a:lnTo>
                  <a:lnTo>
                    <a:pt x="418" y="378"/>
                  </a:lnTo>
                  <a:lnTo>
                    <a:pt x="418" y="378"/>
                  </a:lnTo>
                  <a:lnTo>
                    <a:pt x="416" y="355"/>
                  </a:lnTo>
                  <a:lnTo>
                    <a:pt x="413" y="334"/>
                  </a:lnTo>
                  <a:lnTo>
                    <a:pt x="411" y="318"/>
                  </a:lnTo>
                  <a:lnTo>
                    <a:pt x="411" y="318"/>
                  </a:lnTo>
                  <a:lnTo>
                    <a:pt x="407" y="312"/>
                  </a:lnTo>
                  <a:lnTo>
                    <a:pt x="403" y="307"/>
                  </a:lnTo>
                  <a:lnTo>
                    <a:pt x="389" y="299"/>
                  </a:lnTo>
                  <a:lnTo>
                    <a:pt x="378" y="293"/>
                  </a:lnTo>
                  <a:lnTo>
                    <a:pt x="372" y="287"/>
                  </a:lnTo>
                  <a:lnTo>
                    <a:pt x="370" y="281"/>
                  </a:lnTo>
                  <a:lnTo>
                    <a:pt x="370" y="281"/>
                  </a:lnTo>
                  <a:lnTo>
                    <a:pt x="370" y="276"/>
                  </a:lnTo>
                  <a:lnTo>
                    <a:pt x="372" y="270"/>
                  </a:lnTo>
                  <a:lnTo>
                    <a:pt x="376" y="260"/>
                  </a:lnTo>
                  <a:lnTo>
                    <a:pt x="376" y="260"/>
                  </a:lnTo>
                  <a:lnTo>
                    <a:pt x="378" y="225"/>
                  </a:lnTo>
                  <a:lnTo>
                    <a:pt x="378" y="225"/>
                  </a:lnTo>
                  <a:lnTo>
                    <a:pt x="378" y="208"/>
                  </a:lnTo>
                  <a:lnTo>
                    <a:pt x="376" y="192"/>
                  </a:lnTo>
                  <a:lnTo>
                    <a:pt x="376" y="177"/>
                  </a:lnTo>
                  <a:lnTo>
                    <a:pt x="376" y="161"/>
                  </a:lnTo>
                  <a:lnTo>
                    <a:pt x="376" y="161"/>
                  </a:lnTo>
                  <a:lnTo>
                    <a:pt x="378" y="154"/>
                  </a:lnTo>
                  <a:lnTo>
                    <a:pt x="380" y="146"/>
                  </a:lnTo>
                  <a:lnTo>
                    <a:pt x="382" y="138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82" y="119"/>
                  </a:lnTo>
                  <a:lnTo>
                    <a:pt x="378" y="111"/>
                  </a:lnTo>
                  <a:lnTo>
                    <a:pt x="368" y="95"/>
                  </a:lnTo>
                  <a:lnTo>
                    <a:pt x="368" y="95"/>
                  </a:lnTo>
                  <a:lnTo>
                    <a:pt x="362" y="84"/>
                  </a:lnTo>
                  <a:lnTo>
                    <a:pt x="356" y="72"/>
                  </a:lnTo>
                  <a:lnTo>
                    <a:pt x="343" y="57"/>
                  </a:lnTo>
                  <a:lnTo>
                    <a:pt x="335" y="47"/>
                  </a:lnTo>
                  <a:lnTo>
                    <a:pt x="327" y="37"/>
                  </a:lnTo>
                  <a:lnTo>
                    <a:pt x="321" y="28"/>
                  </a:lnTo>
                  <a:lnTo>
                    <a:pt x="316" y="12"/>
                  </a:lnTo>
                  <a:lnTo>
                    <a:pt x="316" y="12"/>
                  </a:lnTo>
                  <a:lnTo>
                    <a:pt x="312" y="8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4" y="4"/>
                  </a:lnTo>
                  <a:lnTo>
                    <a:pt x="304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Freeform 833"/>
            <p:cNvSpPr>
              <a:spLocks/>
            </p:cNvSpPr>
            <p:nvPr/>
          </p:nvSpPr>
          <p:spPr bwMode="auto">
            <a:xfrm>
              <a:off x="1994925" y="4136654"/>
              <a:ext cx="519906" cy="347603"/>
            </a:xfrm>
            <a:custGeom>
              <a:avLst/>
              <a:gdLst>
                <a:gd name="T0" fmla="*/ 146 w 347"/>
                <a:gd name="T1" fmla="*/ 227 h 232"/>
                <a:gd name="T2" fmla="*/ 171 w 347"/>
                <a:gd name="T3" fmla="*/ 211 h 232"/>
                <a:gd name="T4" fmla="*/ 178 w 347"/>
                <a:gd name="T5" fmla="*/ 205 h 232"/>
                <a:gd name="T6" fmla="*/ 186 w 347"/>
                <a:gd name="T7" fmla="*/ 180 h 232"/>
                <a:gd name="T8" fmla="*/ 198 w 347"/>
                <a:gd name="T9" fmla="*/ 168 h 232"/>
                <a:gd name="T10" fmla="*/ 202 w 347"/>
                <a:gd name="T11" fmla="*/ 141 h 232"/>
                <a:gd name="T12" fmla="*/ 208 w 347"/>
                <a:gd name="T13" fmla="*/ 128 h 232"/>
                <a:gd name="T14" fmla="*/ 223 w 347"/>
                <a:gd name="T15" fmla="*/ 114 h 232"/>
                <a:gd name="T16" fmla="*/ 244 w 347"/>
                <a:gd name="T17" fmla="*/ 110 h 232"/>
                <a:gd name="T18" fmla="*/ 270 w 347"/>
                <a:gd name="T19" fmla="*/ 124 h 232"/>
                <a:gd name="T20" fmla="*/ 270 w 347"/>
                <a:gd name="T21" fmla="*/ 122 h 232"/>
                <a:gd name="T22" fmla="*/ 273 w 347"/>
                <a:gd name="T23" fmla="*/ 114 h 232"/>
                <a:gd name="T24" fmla="*/ 299 w 347"/>
                <a:gd name="T25" fmla="*/ 95 h 232"/>
                <a:gd name="T26" fmla="*/ 308 w 347"/>
                <a:gd name="T27" fmla="*/ 95 h 232"/>
                <a:gd name="T28" fmla="*/ 322 w 347"/>
                <a:gd name="T29" fmla="*/ 103 h 232"/>
                <a:gd name="T30" fmla="*/ 332 w 347"/>
                <a:gd name="T31" fmla="*/ 99 h 232"/>
                <a:gd name="T32" fmla="*/ 345 w 347"/>
                <a:gd name="T33" fmla="*/ 95 h 232"/>
                <a:gd name="T34" fmla="*/ 347 w 347"/>
                <a:gd name="T35" fmla="*/ 85 h 232"/>
                <a:gd name="T36" fmla="*/ 316 w 347"/>
                <a:gd name="T37" fmla="*/ 39 h 232"/>
                <a:gd name="T38" fmla="*/ 289 w 347"/>
                <a:gd name="T39" fmla="*/ 31 h 232"/>
                <a:gd name="T40" fmla="*/ 281 w 347"/>
                <a:gd name="T41" fmla="*/ 25 h 232"/>
                <a:gd name="T42" fmla="*/ 277 w 347"/>
                <a:gd name="T43" fmla="*/ 8 h 232"/>
                <a:gd name="T44" fmla="*/ 268 w 347"/>
                <a:gd name="T45" fmla="*/ 0 h 232"/>
                <a:gd name="T46" fmla="*/ 258 w 347"/>
                <a:gd name="T47" fmla="*/ 2 h 232"/>
                <a:gd name="T48" fmla="*/ 235 w 347"/>
                <a:gd name="T49" fmla="*/ 17 h 232"/>
                <a:gd name="T50" fmla="*/ 211 w 347"/>
                <a:gd name="T51" fmla="*/ 15 h 232"/>
                <a:gd name="T52" fmla="*/ 173 w 347"/>
                <a:gd name="T53" fmla="*/ 10 h 232"/>
                <a:gd name="T54" fmla="*/ 171 w 347"/>
                <a:gd name="T55" fmla="*/ 21 h 232"/>
                <a:gd name="T56" fmla="*/ 147 w 347"/>
                <a:gd name="T57" fmla="*/ 35 h 232"/>
                <a:gd name="T58" fmla="*/ 142 w 347"/>
                <a:gd name="T59" fmla="*/ 33 h 232"/>
                <a:gd name="T60" fmla="*/ 132 w 347"/>
                <a:gd name="T61" fmla="*/ 19 h 232"/>
                <a:gd name="T62" fmla="*/ 126 w 347"/>
                <a:gd name="T63" fmla="*/ 19 h 232"/>
                <a:gd name="T64" fmla="*/ 113 w 347"/>
                <a:gd name="T65" fmla="*/ 33 h 232"/>
                <a:gd name="T66" fmla="*/ 103 w 347"/>
                <a:gd name="T67" fmla="*/ 35 h 232"/>
                <a:gd name="T68" fmla="*/ 91 w 347"/>
                <a:gd name="T69" fmla="*/ 56 h 232"/>
                <a:gd name="T70" fmla="*/ 49 w 347"/>
                <a:gd name="T71" fmla="*/ 68 h 232"/>
                <a:gd name="T72" fmla="*/ 10 w 347"/>
                <a:gd name="T73" fmla="*/ 77 h 232"/>
                <a:gd name="T74" fmla="*/ 0 w 347"/>
                <a:gd name="T75" fmla="*/ 95 h 232"/>
                <a:gd name="T76" fmla="*/ 4 w 347"/>
                <a:gd name="T77" fmla="*/ 108 h 232"/>
                <a:gd name="T78" fmla="*/ 16 w 347"/>
                <a:gd name="T79" fmla="*/ 114 h 232"/>
                <a:gd name="T80" fmla="*/ 14 w 347"/>
                <a:gd name="T81" fmla="*/ 122 h 232"/>
                <a:gd name="T82" fmla="*/ 8 w 347"/>
                <a:gd name="T83" fmla="*/ 132 h 232"/>
                <a:gd name="T84" fmla="*/ 12 w 347"/>
                <a:gd name="T85" fmla="*/ 141 h 232"/>
                <a:gd name="T86" fmla="*/ 31 w 347"/>
                <a:gd name="T87" fmla="*/ 151 h 232"/>
                <a:gd name="T88" fmla="*/ 45 w 347"/>
                <a:gd name="T89" fmla="*/ 153 h 232"/>
                <a:gd name="T90" fmla="*/ 54 w 347"/>
                <a:gd name="T91" fmla="*/ 172 h 232"/>
                <a:gd name="T92" fmla="*/ 54 w 347"/>
                <a:gd name="T93" fmla="*/ 201 h 232"/>
                <a:gd name="T94" fmla="*/ 66 w 347"/>
                <a:gd name="T95" fmla="*/ 229 h 232"/>
                <a:gd name="T96" fmla="*/ 74 w 347"/>
                <a:gd name="T97" fmla="*/ 230 h 232"/>
                <a:gd name="T98" fmla="*/ 101 w 347"/>
                <a:gd name="T99" fmla="*/ 223 h 232"/>
                <a:gd name="T100" fmla="*/ 128 w 347"/>
                <a:gd name="T101" fmla="*/ 213 h 232"/>
                <a:gd name="T102" fmla="*/ 136 w 347"/>
                <a:gd name="T103" fmla="*/ 225 h 232"/>
                <a:gd name="T104" fmla="*/ 144 w 347"/>
                <a:gd name="T105" fmla="*/ 2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7" h="232">
                  <a:moveTo>
                    <a:pt x="144" y="230"/>
                  </a:moveTo>
                  <a:lnTo>
                    <a:pt x="144" y="230"/>
                  </a:lnTo>
                  <a:lnTo>
                    <a:pt x="146" y="227"/>
                  </a:lnTo>
                  <a:lnTo>
                    <a:pt x="149" y="223"/>
                  </a:lnTo>
                  <a:lnTo>
                    <a:pt x="159" y="217"/>
                  </a:lnTo>
                  <a:lnTo>
                    <a:pt x="171" y="211"/>
                  </a:lnTo>
                  <a:lnTo>
                    <a:pt x="175" y="209"/>
                  </a:lnTo>
                  <a:lnTo>
                    <a:pt x="178" y="205"/>
                  </a:lnTo>
                  <a:lnTo>
                    <a:pt x="178" y="205"/>
                  </a:lnTo>
                  <a:lnTo>
                    <a:pt x="180" y="198"/>
                  </a:lnTo>
                  <a:lnTo>
                    <a:pt x="182" y="192"/>
                  </a:lnTo>
                  <a:lnTo>
                    <a:pt x="186" y="180"/>
                  </a:lnTo>
                  <a:lnTo>
                    <a:pt x="188" y="174"/>
                  </a:lnTo>
                  <a:lnTo>
                    <a:pt x="192" y="170"/>
                  </a:lnTo>
                  <a:lnTo>
                    <a:pt x="198" y="168"/>
                  </a:lnTo>
                  <a:lnTo>
                    <a:pt x="209" y="168"/>
                  </a:lnTo>
                  <a:lnTo>
                    <a:pt x="209" y="168"/>
                  </a:lnTo>
                  <a:lnTo>
                    <a:pt x="202" y="141"/>
                  </a:lnTo>
                  <a:lnTo>
                    <a:pt x="202" y="141"/>
                  </a:lnTo>
                  <a:lnTo>
                    <a:pt x="204" y="134"/>
                  </a:lnTo>
                  <a:lnTo>
                    <a:pt x="208" y="128"/>
                  </a:lnTo>
                  <a:lnTo>
                    <a:pt x="211" y="122"/>
                  </a:lnTo>
                  <a:lnTo>
                    <a:pt x="217" y="118"/>
                  </a:lnTo>
                  <a:lnTo>
                    <a:pt x="223" y="114"/>
                  </a:lnTo>
                  <a:lnTo>
                    <a:pt x="231" y="112"/>
                  </a:lnTo>
                  <a:lnTo>
                    <a:pt x="244" y="110"/>
                  </a:lnTo>
                  <a:lnTo>
                    <a:pt x="244" y="110"/>
                  </a:lnTo>
                  <a:lnTo>
                    <a:pt x="252" y="112"/>
                  </a:lnTo>
                  <a:lnTo>
                    <a:pt x="258" y="116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18"/>
                  </a:lnTo>
                  <a:lnTo>
                    <a:pt x="273" y="114"/>
                  </a:lnTo>
                  <a:lnTo>
                    <a:pt x="281" y="105"/>
                  </a:lnTo>
                  <a:lnTo>
                    <a:pt x="293" y="97"/>
                  </a:lnTo>
                  <a:lnTo>
                    <a:pt x="299" y="95"/>
                  </a:lnTo>
                  <a:lnTo>
                    <a:pt x="302" y="95"/>
                  </a:lnTo>
                  <a:lnTo>
                    <a:pt x="302" y="95"/>
                  </a:lnTo>
                  <a:lnTo>
                    <a:pt x="308" y="95"/>
                  </a:lnTo>
                  <a:lnTo>
                    <a:pt x="312" y="99"/>
                  </a:lnTo>
                  <a:lnTo>
                    <a:pt x="316" y="103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6" y="103"/>
                  </a:lnTo>
                  <a:lnTo>
                    <a:pt x="332" y="99"/>
                  </a:lnTo>
                  <a:lnTo>
                    <a:pt x="337" y="97"/>
                  </a:lnTo>
                  <a:lnTo>
                    <a:pt x="345" y="95"/>
                  </a:lnTo>
                  <a:lnTo>
                    <a:pt x="345" y="95"/>
                  </a:lnTo>
                  <a:lnTo>
                    <a:pt x="347" y="85"/>
                  </a:lnTo>
                  <a:lnTo>
                    <a:pt x="347" y="85"/>
                  </a:lnTo>
                  <a:lnTo>
                    <a:pt x="347" y="85"/>
                  </a:lnTo>
                  <a:lnTo>
                    <a:pt x="328" y="60"/>
                  </a:lnTo>
                  <a:lnTo>
                    <a:pt x="320" y="46"/>
                  </a:lnTo>
                  <a:lnTo>
                    <a:pt x="316" y="39"/>
                  </a:lnTo>
                  <a:lnTo>
                    <a:pt x="316" y="39"/>
                  </a:lnTo>
                  <a:lnTo>
                    <a:pt x="299" y="35"/>
                  </a:lnTo>
                  <a:lnTo>
                    <a:pt x="289" y="31"/>
                  </a:lnTo>
                  <a:lnTo>
                    <a:pt x="283" y="27"/>
                  </a:lnTo>
                  <a:lnTo>
                    <a:pt x="283" y="27"/>
                  </a:lnTo>
                  <a:lnTo>
                    <a:pt x="281" y="25"/>
                  </a:lnTo>
                  <a:lnTo>
                    <a:pt x="279" y="21"/>
                  </a:lnTo>
                  <a:lnTo>
                    <a:pt x="277" y="13"/>
                  </a:lnTo>
                  <a:lnTo>
                    <a:pt x="277" y="8"/>
                  </a:lnTo>
                  <a:lnTo>
                    <a:pt x="275" y="4"/>
                  </a:lnTo>
                  <a:lnTo>
                    <a:pt x="271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8" y="2"/>
                  </a:lnTo>
                  <a:lnTo>
                    <a:pt x="250" y="10"/>
                  </a:lnTo>
                  <a:lnTo>
                    <a:pt x="240" y="15"/>
                  </a:lnTo>
                  <a:lnTo>
                    <a:pt x="235" y="17"/>
                  </a:lnTo>
                  <a:lnTo>
                    <a:pt x="229" y="17"/>
                  </a:lnTo>
                  <a:lnTo>
                    <a:pt x="229" y="17"/>
                  </a:lnTo>
                  <a:lnTo>
                    <a:pt x="211" y="15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1" y="21"/>
                  </a:lnTo>
                  <a:lnTo>
                    <a:pt x="165" y="29"/>
                  </a:lnTo>
                  <a:lnTo>
                    <a:pt x="157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2" y="33"/>
                  </a:lnTo>
                  <a:lnTo>
                    <a:pt x="138" y="27"/>
                  </a:lnTo>
                  <a:lnTo>
                    <a:pt x="134" y="21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6" y="19"/>
                  </a:lnTo>
                  <a:lnTo>
                    <a:pt x="124" y="21"/>
                  </a:lnTo>
                  <a:lnTo>
                    <a:pt x="118" y="27"/>
                  </a:lnTo>
                  <a:lnTo>
                    <a:pt x="113" y="33"/>
                  </a:lnTo>
                  <a:lnTo>
                    <a:pt x="109" y="33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1" y="43"/>
                  </a:lnTo>
                  <a:lnTo>
                    <a:pt x="97" y="50"/>
                  </a:lnTo>
                  <a:lnTo>
                    <a:pt x="91" y="56"/>
                  </a:lnTo>
                  <a:lnTo>
                    <a:pt x="84" y="60"/>
                  </a:lnTo>
                  <a:lnTo>
                    <a:pt x="68" y="64"/>
                  </a:lnTo>
                  <a:lnTo>
                    <a:pt x="49" y="68"/>
                  </a:lnTo>
                  <a:lnTo>
                    <a:pt x="31" y="70"/>
                  </a:lnTo>
                  <a:lnTo>
                    <a:pt x="16" y="74"/>
                  </a:lnTo>
                  <a:lnTo>
                    <a:pt x="10" y="77"/>
                  </a:lnTo>
                  <a:lnTo>
                    <a:pt x="6" y="81"/>
                  </a:lnTo>
                  <a:lnTo>
                    <a:pt x="2" y="87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0" y="126"/>
                  </a:lnTo>
                  <a:lnTo>
                    <a:pt x="8" y="128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36"/>
                  </a:lnTo>
                  <a:lnTo>
                    <a:pt x="12" y="141"/>
                  </a:lnTo>
                  <a:lnTo>
                    <a:pt x="16" y="143"/>
                  </a:lnTo>
                  <a:lnTo>
                    <a:pt x="20" y="147"/>
                  </a:lnTo>
                  <a:lnTo>
                    <a:pt x="31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5" y="153"/>
                  </a:lnTo>
                  <a:lnTo>
                    <a:pt x="49" y="159"/>
                  </a:lnTo>
                  <a:lnTo>
                    <a:pt x="53" y="165"/>
                  </a:lnTo>
                  <a:lnTo>
                    <a:pt x="54" y="172"/>
                  </a:lnTo>
                  <a:lnTo>
                    <a:pt x="54" y="188"/>
                  </a:lnTo>
                  <a:lnTo>
                    <a:pt x="54" y="201"/>
                  </a:lnTo>
                  <a:lnTo>
                    <a:pt x="54" y="201"/>
                  </a:lnTo>
                  <a:lnTo>
                    <a:pt x="54" y="211"/>
                  </a:lnTo>
                  <a:lnTo>
                    <a:pt x="60" y="221"/>
                  </a:lnTo>
                  <a:lnTo>
                    <a:pt x="66" y="229"/>
                  </a:lnTo>
                  <a:lnTo>
                    <a:pt x="70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80" y="230"/>
                  </a:lnTo>
                  <a:lnTo>
                    <a:pt x="85" y="229"/>
                  </a:lnTo>
                  <a:lnTo>
                    <a:pt x="101" y="223"/>
                  </a:lnTo>
                  <a:lnTo>
                    <a:pt x="115" y="215"/>
                  </a:lnTo>
                  <a:lnTo>
                    <a:pt x="122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30" y="217"/>
                  </a:lnTo>
                  <a:lnTo>
                    <a:pt x="136" y="225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4" y="2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834"/>
            <p:cNvSpPr>
              <a:spLocks/>
            </p:cNvSpPr>
            <p:nvPr/>
          </p:nvSpPr>
          <p:spPr bwMode="auto">
            <a:xfrm>
              <a:off x="2114788" y="3889437"/>
              <a:ext cx="521404" cy="305651"/>
            </a:xfrm>
            <a:custGeom>
              <a:avLst/>
              <a:gdLst>
                <a:gd name="T0" fmla="*/ 335 w 348"/>
                <a:gd name="T1" fmla="*/ 99 h 204"/>
                <a:gd name="T2" fmla="*/ 298 w 348"/>
                <a:gd name="T3" fmla="*/ 120 h 204"/>
                <a:gd name="T4" fmla="*/ 279 w 348"/>
                <a:gd name="T5" fmla="*/ 118 h 204"/>
                <a:gd name="T6" fmla="*/ 252 w 348"/>
                <a:gd name="T7" fmla="*/ 105 h 204"/>
                <a:gd name="T8" fmla="*/ 234 w 348"/>
                <a:gd name="T9" fmla="*/ 85 h 204"/>
                <a:gd name="T10" fmla="*/ 203 w 348"/>
                <a:gd name="T11" fmla="*/ 56 h 204"/>
                <a:gd name="T12" fmla="*/ 174 w 348"/>
                <a:gd name="T13" fmla="*/ 25 h 204"/>
                <a:gd name="T14" fmla="*/ 170 w 348"/>
                <a:gd name="T15" fmla="*/ 14 h 204"/>
                <a:gd name="T16" fmla="*/ 164 w 348"/>
                <a:gd name="T17" fmla="*/ 0 h 204"/>
                <a:gd name="T18" fmla="*/ 155 w 348"/>
                <a:gd name="T19" fmla="*/ 14 h 204"/>
                <a:gd name="T20" fmla="*/ 143 w 348"/>
                <a:gd name="T21" fmla="*/ 14 h 204"/>
                <a:gd name="T22" fmla="*/ 122 w 348"/>
                <a:gd name="T23" fmla="*/ 4 h 204"/>
                <a:gd name="T24" fmla="*/ 106 w 348"/>
                <a:gd name="T25" fmla="*/ 10 h 204"/>
                <a:gd name="T26" fmla="*/ 89 w 348"/>
                <a:gd name="T27" fmla="*/ 14 h 204"/>
                <a:gd name="T28" fmla="*/ 75 w 348"/>
                <a:gd name="T29" fmla="*/ 33 h 204"/>
                <a:gd name="T30" fmla="*/ 54 w 348"/>
                <a:gd name="T31" fmla="*/ 43 h 204"/>
                <a:gd name="T32" fmla="*/ 35 w 348"/>
                <a:gd name="T33" fmla="*/ 52 h 204"/>
                <a:gd name="T34" fmla="*/ 17 w 348"/>
                <a:gd name="T35" fmla="*/ 62 h 204"/>
                <a:gd name="T36" fmla="*/ 0 w 348"/>
                <a:gd name="T37" fmla="*/ 76 h 204"/>
                <a:gd name="T38" fmla="*/ 4 w 348"/>
                <a:gd name="T39" fmla="*/ 82 h 204"/>
                <a:gd name="T40" fmla="*/ 36 w 348"/>
                <a:gd name="T41" fmla="*/ 99 h 204"/>
                <a:gd name="T42" fmla="*/ 52 w 348"/>
                <a:gd name="T43" fmla="*/ 93 h 204"/>
                <a:gd name="T44" fmla="*/ 62 w 348"/>
                <a:gd name="T45" fmla="*/ 89 h 204"/>
                <a:gd name="T46" fmla="*/ 66 w 348"/>
                <a:gd name="T47" fmla="*/ 111 h 204"/>
                <a:gd name="T48" fmla="*/ 81 w 348"/>
                <a:gd name="T49" fmla="*/ 122 h 204"/>
                <a:gd name="T50" fmla="*/ 95 w 348"/>
                <a:gd name="T51" fmla="*/ 134 h 204"/>
                <a:gd name="T52" fmla="*/ 87 w 348"/>
                <a:gd name="T53" fmla="*/ 136 h 204"/>
                <a:gd name="T54" fmla="*/ 85 w 348"/>
                <a:gd name="T55" fmla="*/ 146 h 204"/>
                <a:gd name="T56" fmla="*/ 89 w 348"/>
                <a:gd name="T57" fmla="*/ 151 h 204"/>
                <a:gd name="T58" fmla="*/ 114 w 348"/>
                <a:gd name="T59" fmla="*/ 161 h 204"/>
                <a:gd name="T60" fmla="*/ 124 w 348"/>
                <a:gd name="T61" fmla="*/ 177 h 204"/>
                <a:gd name="T62" fmla="*/ 149 w 348"/>
                <a:gd name="T63" fmla="*/ 182 h 204"/>
                <a:gd name="T64" fmla="*/ 160 w 348"/>
                <a:gd name="T65" fmla="*/ 180 h 204"/>
                <a:gd name="T66" fmla="*/ 182 w 348"/>
                <a:gd name="T67" fmla="*/ 165 h 204"/>
                <a:gd name="T68" fmla="*/ 191 w 348"/>
                <a:gd name="T69" fmla="*/ 167 h 204"/>
                <a:gd name="T70" fmla="*/ 197 w 348"/>
                <a:gd name="T71" fmla="*/ 178 h 204"/>
                <a:gd name="T72" fmla="*/ 203 w 348"/>
                <a:gd name="T73" fmla="*/ 192 h 204"/>
                <a:gd name="T74" fmla="*/ 219 w 348"/>
                <a:gd name="T75" fmla="*/ 200 h 204"/>
                <a:gd name="T76" fmla="*/ 238 w 348"/>
                <a:gd name="T77" fmla="*/ 200 h 204"/>
                <a:gd name="T78" fmla="*/ 250 w 348"/>
                <a:gd name="T79" fmla="*/ 192 h 204"/>
                <a:gd name="T80" fmla="*/ 261 w 348"/>
                <a:gd name="T81" fmla="*/ 180 h 204"/>
                <a:gd name="T82" fmla="*/ 296 w 348"/>
                <a:gd name="T83" fmla="*/ 184 h 204"/>
                <a:gd name="T84" fmla="*/ 321 w 348"/>
                <a:gd name="T85" fmla="*/ 180 h 204"/>
                <a:gd name="T86" fmla="*/ 325 w 348"/>
                <a:gd name="T87" fmla="*/ 173 h 204"/>
                <a:gd name="T88" fmla="*/ 335 w 348"/>
                <a:gd name="T89" fmla="*/ 128 h 204"/>
                <a:gd name="T90" fmla="*/ 348 w 348"/>
                <a:gd name="T91" fmla="*/ 8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204">
                  <a:moveTo>
                    <a:pt x="346" y="87"/>
                  </a:moveTo>
                  <a:lnTo>
                    <a:pt x="346" y="87"/>
                  </a:lnTo>
                  <a:lnTo>
                    <a:pt x="335" y="99"/>
                  </a:lnTo>
                  <a:lnTo>
                    <a:pt x="323" y="109"/>
                  </a:lnTo>
                  <a:lnTo>
                    <a:pt x="312" y="116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88" y="120"/>
                  </a:lnTo>
                  <a:lnTo>
                    <a:pt x="279" y="118"/>
                  </a:lnTo>
                  <a:lnTo>
                    <a:pt x="269" y="116"/>
                  </a:lnTo>
                  <a:lnTo>
                    <a:pt x="259" y="111"/>
                  </a:lnTo>
                  <a:lnTo>
                    <a:pt x="252" y="105"/>
                  </a:lnTo>
                  <a:lnTo>
                    <a:pt x="244" y="99"/>
                  </a:lnTo>
                  <a:lnTo>
                    <a:pt x="238" y="91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19" y="70"/>
                  </a:lnTo>
                  <a:lnTo>
                    <a:pt x="203" y="56"/>
                  </a:lnTo>
                  <a:lnTo>
                    <a:pt x="188" y="43"/>
                  </a:lnTo>
                  <a:lnTo>
                    <a:pt x="180" y="35"/>
                  </a:lnTo>
                  <a:lnTo>
                    <a:pt x="174" y="25"/>
                  </a:lnTo>
                  <a:lnTo>
                    <a:pt x="174" y="25"/>
                  </a:lnTo>
                  <a:lnTo>
                    <a:pt x="170" y="20"/>
                  </a:lnTo>
                  <a:lnTo>
                    <a:pt x="170" y="14"/>
                  </a:lnTo>
                  <a:lnTo>
                    <a:pt x="168" y="8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0" y="4"/>
                  </a:lnTo>
                  <a:lnTo>
                    <a:pt x="159" y="10"/>
                  </a:lnTo>
                  <a:lnTo>
                    <a:pt x="155" y="14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43" y="14"/>
                  </a:lnTo>
                  <a:lnTo>
                    <a:pt x="135" y="10"/>
                  </a:lnTo>
                  <a:lnTo>
                    <a:pt x="129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4" y="6"/>
                  </a:lnTo>
                  <a:lnTo>
                    <a:pt x="106" y="10"/>
                  </a:lnTo>
                  <a:lnTo>
                    <a:pt x="98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5" y="21"/>
                  </a:lnTo>
                  <a:lnTo>
                    <a:pt x="81" y="27"/>
                  </a:lnTo>
                  <a:lnTo>
                    <a:pt x="75" y="33"/>
                  </a:lnTo>
                  <a:lnTo>
                    <a:pt x="69" y="37"/>
                  </a:lnTo>
                  <a:lnTo>
                    <a:pt x="62" y="41"/>
                  </a:lnTo>
                  <a:lnTo>
                    <a:pt x="54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5" y="52"/>
                  </a:lnTo>
                  <a:lnTo>
                    <a:pt x="29" y="56"/>
                  </a:lnTo>
                  <a:lnTo>
                    <a:pt x="23" y="60"/>
                  </a:lnTo>
                  <a:lnTo>
                    <a:pt x="17" y="62"/>
                  </a:lnTo>
                  <a:lnTo>
                    <a:pt x="5" y="66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13" y="89"/>
                  </a:lnTo>
                  <a:lnTo>
                    <a:pt x="27" y="95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46" y="97"/>
                  </a:lnTo>
                  <a:lnTo>
                    <a:pt x="52" y="93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2" y="89"/>
                  </a:lnTo>
                  <a:lnTo>
                    <a:pt x="64" y="97"/>
                  </a:lnTo>
                  <a:lnTo>
                    <a:pt x="64" y="105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73" y="116"/>
                  </a:lnTo>
                  <a:lnTo>
                    <a:pt x="81" y="122"/>
                  </a:lnTo>
                  <a:lnTo>
                    <a:pt x="89" y="126"/>
                  </a:lnTo>
                  <a:lnTo>
                    <a:pt x="93" y="130"/>
                  </a:lnTo>
                  <a:lnTo>
                    <a:pt x="95" y="134"/>
                  </a:lnTo>
                  <a:lnTo>
                    <a:pt x="95" y="134"/>
                  </a:lnTo>
                  <a:lnTo>
                    <a:pt x="91" y="136"/>
                  </a:lnTo>
                  <a:lnTo>
                    <a:pt x="87" y="136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9" y="151"/>
                  </a:lnTo>
                  <a:lnTo>
                    <a:pt x="97" y="155"/>
                  </a:lnTo>
                  <a:lnTo>
                    <a:pt x="108" y="157"/>
                  </a:lnTo>
                  <a:lnTo>
                    <a:pt x="114" y="161"/>
                  </a:lnTo>
                  <a:lnTo>
                    <a:pt x="118" y="163"/>
                  </a:lnTo>
                  <a:lnTo>
                    <a:pt x="122" y="169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35" y="180"/>
                  </a:lnTo>
                  <a:lnTo>
                    <a:pt x="149" y="182"/>
                  </a:lnTo>
                  <a:lnTo>
                    <a:pt x="149" y="182"/>
                  </a:lnTo>
                  <a:lnTo>
                    <a:pt x="155" y="182"/>
                  </a:lnTo>
                  <a:lnTo>
                    <a:pt x="160" y="180"/>
                  </a:lnTo>
                  <a:lnTo>
                    <a:pt x="170" y="175"/>
                  </a:lnTo>
                  <a:lnTo>
                    <a:pt x="178" y="167"/>
                  </a:lnTo>
                  <a:lnTo>
                    <a:pt x="182" y="165"/>
                  </a:lnTo>
                  <a:lnTo>
                    <a:pt x="188" y="165"/>
                  </a:lnTo>
                  <a:lnTo>
                    <a:pt x="188" y="165"/>
                  </a:lnTo>
                  <a:lnTo>
                    <a:pt x="191" y="167"/>
                  </a:lnTo>
                  <a:lnTo>
                    <a:pt x="195" y="169"/>
                  </a:lnTo>
                  <a:lnTo>
                    <a:pt x="197" y="173"/>
                  </a:lnTo>
                  <a:lnTo>
                    <a:pt x="197" y="178"/>
                  </a:lnTo>
                  <a:lnTo>
                    <a:pt x="199" y="186"/>
                  </a:lnTo>
                  <a:lnTo>
                    <a:pt x="201" y="190"/>
                  </a:lnTo>
                  <a:lnTo>
                    <a:pt x="203" y="192"/>
                  </a:lnTo>
                  <a:lnTo>
                    <a:pt x="203" y="192"/>
                  </a:lnTo>
                  <a:lnTo>
                    <a:pt x="209" y="196"/>
                  </a:lnTo>
                  <a:lnTo>
                    <a:pt x="219" y="200"/>
                  </a:lnTo>
                  <a:lnTo>
                    <a:pt x="236" y="204"/>
                  </a:lnTo>
                  <a:lnTo>
                    <a:pt x="236" y="204"/>
                  </a:lnTo>
                  <a:lnTo>
                    <a:pt x="238" y="200"/>
                  </a:lnTo>
                  <a:lnTo>
                    <a:pt x="246" y="196"/>
                  </a:lnTo>
                  <a:lnTo>
                    <a:pt x="246" y="196"/>
                  </a:lnTo>
                  <a:lnTo>
                    <a:pt x="250" y="192"/>
                  </a:lnTo>
                  <a:lnTo>
                    <a:pt x="253" y="186"/>
                  </a:lnTo>
                  <a:lnTo>
                    <a:pt x="255" y="182"/>
                  </a:lnTo>
                  <a:lnTo>
                    <a:pt x="261" y="180"/>
                  </a:lnTo>
                  <a:lnTo>
                    <a:pt x="261" y="180"/>
                  </a:lnTo>
                  <a:lnTo>
                    <a:pt x="277" y="182"/>
                  </a:lnTo>
                  <a:lnTo>
                    <a:pt x="296" y="184"/>
                  </a:lnTo>
                  <a:lnTo>
                    <a:pt x="308" y="184"/>
                  </a:lnTo>
                  <a:lnTo>
                    <a:pt x="315" y="184"/>
                  </a:lnTo>
                  <a:lnTo>
                    <a:pt x="321" y="180"/>
                  </a:lnTo>
                  <a:lnTo>
                    <a:pt x="323" y="177"/>
                  </a:lnTo>
                  <a:lnTo>
                    <a:pt x="325" y="173"/>
                  </a:lnTo>
                  <a:lnTo>
                    <a:pt x="325" y="173"/>
                  </a:lnTo>
                  <a:lnTo>
                    <a:pt x="325" y="159"/>
                  </a:lnTo>
                  <a:lnTo>
                    <a:pt x="329" y="147"/>
                  </a:lnTo>
                  <a:lnTo>
                    <a:pt x="335" y="128"/>
                  </a:lnTo>
                  <a:lnTo>
                    <a:pt x="343" y="109"/>
                  </a:lnTo>
                  <a:lnTo>
                    <a:pt x="348" y="84"/>
                  </a:lnTo>
                  <a:lnTo>
                    <a:pt x="348" y="84"/>
                  </a:lnTo>
                  <a:lnTo>
                    <a:pt x="346" y="87"/>
                  </a:lnTo>
                  <a:lnTo>
                    <a:pt x="346" y="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835"/>
            <p:cNvSpPr>
              <a:spLocks/>
            </p:cNvSpPr>
            <p:nvPr/>
          </p:nvSpPr>
          <p:spPr bwMode="auto">
            <a:xfrm>
              <a:off x="2768042" y="4139650"/>
              <a:ext cx="611301" cy="675728"/>
            </a:xfrm>
            <a:custGeom>
              <a:avLst/>
              <a:gdLst>
                <a:gd name="T0" fmla="*/ 207 w 408"/>
                <a:gd name="T1" fmla="*/ 58 h 451"/>
                <a:gd name="T2" fmla="*/ 186 w 408"/>
                <a:gd name="T3" fmla="*/ 37 h 451"/>
                <a:gd name="T4" fmla="*/ 176 w 408"/>
                <a:gd name="T5" fmla="*/ 35 h 451"/>
                <a:gd name="T6" fmla="*/ 174 w 408"/>
                <a:gd name="T7" fmla="*/ 15 h 451"/>
                <a:gd name="T8" fmla="*/ 149 w 408"/>
                <a:gd name="T9" fmla="*/ 4 h 451"/>
                <a:gd name="T10" fmla="*/ 125 w 408"/>
                <a:gd name="T11" fmla="*/ 2 h 451"/>
                <a:gd name="T12" fmla="*/ 110 w 408"/>
                <a:gd name="T13" fmla="*/ 2 h 451"/>
                <a:gd name="T14" fmla="*/ 112 w 408"/>
                <a:gd name="T15" fmla="*/ 33 h 451"/>
                <a:gd name="T16" fmla="*/ 104 w 408"/>
                <a:gd name="T17" fmla="*/ 41 h 451"/>
                <a:gd name="T18" fmla="*/ 104 w 408"/>
                <a:gd name="T19" fmla="*/ 42 h 451"/>
                <a:gd name="T20" fmla="*/ 116 w 408"/>
                <a:gd name="T21" fmla="*/ 64 h 451"/>
                <a:gd name="T22" fmla="*/ 139 w 408"/>
                <a:gd name="T23" fmla="*/ 85 h 451"/>
                <a:gd name="T24" fmla="*/ 133 w 408"/>
                <a:gd name="T25" fmla="*/ 108 h 451"/>
                <a:gd name="T26" fmla="*/ 102 w 408"/>
                <a:gd name="T27" fmla="*/ 130 h 451"/>
                <a:gd name="T28" fmla="*/ 93 w 408"/>
                <a:gd name="T29" fmla="*/ 186 h 451"/>
                <a:gd name="T30" fmla="*/ 87 w 408"/>
                <a:gd name="T31" fmla="*/ 190 h 451"/>
                <a:gd name="T32" fmla="*/ 63 w 408"/>
                <a:gd name="T33" fmla="*/ 217 h 451"/>
                <a:gd name="T34" fmla="*/ 44 w 408"/>
                <a:gd name="T35" fmla="*/ 289 h 451"/>
                <a:gd name="T36" fmla="*/ 33 w 408"/>
                <a:gd name="T37" fmla="*/ 323 h 451"/>
                <a:gd name="T38" fmla="*/ 2 w 408"/>
                <a:gd name="T39" fmla="*/ 339 h 451"/>
                <a:gd name="T40" fmla="*/ 2 w 408"/>
                <a:gd name="T41" fmla="*/ 354 h 451"/>
                <a:gd name="T42" fmla="*/ 21 w 408"/>
                <a:gd name="T43" fmla="*/ 364 h 451"/>
                <a:gd name="T44" fmla="*/ 36 w 408"/>
                <a:gd name="T45" fmla="*/ 395 h 451"/>
                <a:gd name="T46" fmla="*/ 62 w 408"/>
                <a:gd name="T47" fmla="*/ 403 h 451"/>
                <a:gd name="T48" fmla="*/ 67 w 408"/>
                <a:gd name="T49" fmla="*/ 413 h 451"/>
                <a:gd name="T50" fmla="*/ 85 w 408"/>
                <a:gd name="T51" fmla="*/ 420 h 451"/>
                <a:gd name="T52" fmla="*/ 87 w 408"/>
                <a:gd name="T53" fmla="*/ 442 h 451"/>
                <a:gd name="T54" fmla="*/ 96 w 408"/>
                <a:gd name="T55" fmla="*/ 447 h 451"/>
                <a:gd name="T56" fmla="*/ 114 w 408"/>
                <a:gd name="T57" fmla="*/ 449 h 451"/>
                <a:gd name="T58" fmla="*/ 133 w 408"/>
                <a:gd name="T59" fmla="*/ 411 h 451"/>
                <a:gd name="T60" fmla="*/ 151 w 408"/>
                <a:gd name="T61" fmla="*/ 405 h 451"/>
                <a:gd name="T62" fmla="*/ 166 w 408"/>
                <a:gd name="T63" fmla="*/ 405 h 451"/>
                <a:gd name="T64" fmla="*/ 187 w 408"/>
                <a:gd name="T65" fmla="*/ 376 h 451"/>
                <a:gd name="T66" fmla="*/ 211 w 408"/>
                <a:gd name="T67" fmla="*/ 376 h 451"/>
                <a:gd name="T68" fmla="*/ 226 w 408"/>
                <a:gd name="T69" fmla="*/ 374 h 451"/>
                <a:gd name="T70" fmla="*/ 238 w 408"/>
                <a:gd name="T71" fmla="*/ 349 h 451"/>
                <a:gd name="T72" fmla="*/ 273 w 408"/>
                <a:gd name="T73" fmla="*/ 343 h 451"/>
                <a:gd name="T74" fmla="*/ 286 w 408"/>
                <a:gd name="T75" fmla="*/ 323 h 451"/>
                <a:gd name="T76" fmla="*/ 280 w 408"/>
                <a:gd name="T77" fmla="*/ 308 h 451"/>
                <a:gd name="T78" fmla="*/ 286 w 408"/>
                <a:gd name="T79" fmla="*/ 292 h 451"/>
                <a:gd name="T80" fmla="*/ 292 w 408"/>
                <a:gd name="T81" fmla="*/ 271 h 451"/>
                <a:gd name="T82" fmla="*/ 284 w 408"/>
                <a:gd name="T83" fmla="*/ 242 h 451"/>
                <a:gd name="T84" fmla="*/ 294 w 408"/>
                <a:gd name="T85" fmla="*/ 228 h 451"/>
                <a:gd name="T86" fmla="*/ 327 w 408"/>
                <a:gd name="T87" fmla="*/ 219 h 451"/>
                <a:gd name="T88" fmla="*/ 364 w 408"/>
                <a:gd name="T89" fmla="*/ 172 h 451"/>
                <a:gd name="T90" fmla="*/ 406 w 408"/>
                <a:gd name="T91" fmla="*/ 101 h 451"/>
                <a:gd name="T92" fmla="*/ 389 w 408"/>
                <a:gd name="T93" fmla="*/ 99 h 451"/>
                <a:gd name="T94" fmla="*/ 325 w 408"/>
                <a:gd name="T95" fmla="*/ 68 h 451"/>
                <a:gd name="T96" fmla="*/ 294 w 408"/>
                <a:gd name="T97" fmla="*/ 60 h 451"/>
                <a:gd name="T98" fmla="*/ 275 w 408"/>
                <a:gd name="T99" fmla="*/ 66 h 451"/>
                <a:gd name="T100" fmla="*/ 218 w 408"/>
                <a:gd name="T101" fmla="*/ 6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1">
                  <a:moveTo>
                    <a:pt x="218" y="62"/>
                  </a:moveTo>
                  <a:lnTo>
                    <a:pt x="218" y="62"/>
                  </a:lnTo>
                  <a:lnTo>
                    <a:pt x="211" y="60"/>
                  </a:lnTo>
                  <a:lnTo>
                    <a:pt x="207" y="58"/>
                  </a:lnTo>
                  <a:lnTo>
                    <a:pt x="199" y="50"/>
                  </a:lnTo>
                  <a:lnTo>
                    <a:pt x="193" y="41"/>
                  </a:lnTo>
                  <a:lnTo>
                    <a:pt x="189" y="39"/>
                  </a:lnTo>
                  <a:lnTo>
                    <a:pt x="186" y="37"/>
                  </a:lnTo>
                  <a:lnTo>
                    <a:pt x="186" y="37"/>
                  </a:lnTo>
                  <a:lnTo>
                    <a:pt x="178" y="37"/>
                  </a:lnTo>
                  <a:lnTo>
                    <a:pt x="178" y="37"/>
                  </a:lnTo>
                  <a:lnTo>
                    <a:pt x="176" y="35"/>
                  </a:lnTo>
                  <a:lnTo>
                    <a:pt x="174" y="31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4" y="15"/>
                  </a:lnTo>
                  <a:lnTo>
                    <a:pt x="170" y="10"/>
                  </a:lnTo>
                  <a:lnTo>
                    <a:pt x="166" y="6"/>
                  </a:lnTo>
                  <a:lnTo>
                    <a:pt x="160" y="4"/>
                  </a:lnTo>
                  <a:lnTo>
                    <a:pt x="149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10"/>
                  </a:lnTo>
                  <a:lnTo>
                    <a:pt x="112" y="15"/>
                  </a:lnTo>
                  <a:lnTo>
                    <a:pt x="112" y="23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0" y="37"/>
                  </a:lnTo>
                  <a:lnTo>
                    <a:pt x="108" y="41"/>
                  </a:lnTo>
                  <a:lnTo>
                    <a:pt x="104" y="41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6" y="50"/>
                  </a:lnTo>
                  <a:lnTo>
                    <a:pt x="110" y="58"/>
                  </a:lnTo>
                  <a:lnTo>
                    <a:pt x="116" y="64"/>
                  </a:lnTo>
                  <a:lnTo>
                    <a:pt x="124" y="68"/>
                  </a:lnTo>
                  <a:lnTo>
                    <a:pt x="129" y="73"/>
                  </a:lnTo>
                  <a:lnTo>
                    <a:pt x="135" y="77"/>
                  </a:lnTo>
                  <a:lnTo>
                    <a:pt x="139" y="85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39" y="103"/>
                  </a:lnTo>
                  <a:lnTo>
                    <a:pt x="133" y="108"/>
                  </a:lnTo>
                  <a:lnTo>
                    <a:pt x="125" y="114"/>
                  </a:lnTo>
                  <a:lnTo>
                    <a:pt x="118" y="120"/>
                  </a:lnTo>
                  <a:lnTo>
                    <a:pt x="110" y="124"/>
                  </a:lnTo>
                  <a:lnTo>
                    <a:pt x="102" y="130"/>
                  </a:lnTo>
                  <a:lnTo>
                    <a:pt x="96" y="135"/>
                  </a:lnTo>
                  <a:lnTo>
                    <a:pt x="94" y="145"/>
                  </a:lnTo>
                  <a:lnTo>
                    <a:pt x="94" y="145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81" y="192"/>
                  </a:lnTo>
                  <a:lnTo>
                    <a:pt x="77" y="196"/>
                  </a:lnTo>
                  <a:lnTo>
                    <a:pt x="69" y="205"/>
                  </a:lnTo>
                  <a:lnTo>
                    <a:pt x="63" y="217"/>
                  </a:lnTo>
                  <a:lnTo>
                    <a:pt x="58" y="232"/>
                  </a:lnTo>
                  <a:lnTo>
                    <a:pt x="50" y="263"/>
                  </a:lnTo>
                  <a:lnTo>
                    <a:pt x="44" y="289"/>
                  </a:lnTo>
                  <a:lnTo>
                    <a:pt x="44" y="289"/>
                  </a:lnTo>
                  <a:lnTo>
                    <a:pt x="38" y="308"/>
                  </a:lnTo>
                  <a:lnTo>
                    <a:pt x="36" y="318"/>
                  </a:lnTo>
                  <a:lnTo>
                    <a:pt x="33" y="323"/>
                  </a:lnTo>
                  <a:lnTo>
                    <a:pt x="33" y="323"/>
                  </a:lnTo>
                  <a:lnTo>
                    <a:pt x="23" y="327"/>
                  </a:lnTo>
                  <a:lnTo>
                    <a:pt x="13" y="331"/>
                  </a:lnTo>
                  <a:lnTo>
                    <a:pt x="3" y="335"/>
                  </a:lnTo>
                  <a:lnTo>
                    <a:pt x="2" y="339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351"/>
                  </a:lnTo>
                  <a:lnTo>
                    <a:pt x="2" y="354"/>
                  </a:lnTo>
                  <a:lnTo>
                    <a:pt x="7" y="360"/>
                  </a:lnTo>
                  <a:lnTo>
                    <a:pt x="13" y="362"/>
                  </a:lnTo>
                  <a:lnTo>
                    <a:pt x="21" y="364"/>
                  </a:lnTo>
                  <a:lnTo>
                    <a:pt x="21" y="364"/>
                  </a:lnTo>
                  <a:lnTo>
                    <a:pt x="23" y="376"/>
                  </a:lnTo>
                  <a:lnTo>
                    <a:pt x="27" y="385"/>
                  </a:lnTo>
                  <a:lnTo>
                    <a:pt x="33" y="393"/>
                  </a:lnTo>
                  <a:lnTo>
                    <a:pt x="36" y="395"/>
                  </a:lnTo>
                  <a:lnTo>
                    <a:pt x="42" y="397"/>
                  </a:lnTo>
                  <a:lnTo>
                    <a:pt x="42" y="397"/>
                  </a:lnTo>
                  <a:lnTo>
                    <a:pt x="56" y="401"/>
                  </a:lnTo>
                  <a:lnTo>
                    <a:pt x="62" y="403"/>
                  </a:lnTo>
                  <a:lnTo>
                    <a:pt x="63" y="403"/>
                  </a:lnTo>
                  <a:lnTo>
                    <a:pt x="65" y="405"/>
                  </a:lnTo>
                  <a:lnTo>
                    <a:pt x="65" y="405"/>
                  </a:lnTo>
                  <a:lnTo>
                    <a:pt x="67" y="413"/>
                  </a:lnTo>
                  <a:lnTo>
                    <a:pt x="71" y="414"/>
                  </a:lnTo>
                  <a:lnTo>
                    <a:pt x="75" y="416"/>
                  </a:lnTo>
                  <a:lnTo>
                    <a:pt x="85" y="420"/>
                  </a:lnTo>
                  <a:lnTo>
                    <a:pt x="85" y="420"/>
                  </a:lnTo>
                  <a:lnTo>
                    <a:pt x="87" y="424"/>
                  </a:lnTo>
                  <a:lnTo>
                    <a:pt x="87" y="428"/>
                  </a:lnTo>
                  <a:lnTo>
                    <a:pt x="87" y="436"/>
                  </a:lnTo>
                  <a:lnTo>
                    <a:pt x="87" y="442"/>
                  </a:lnTo>
                  <a:lnTo>
                    <a:pt x="87" y="444"/>
                  </a:lnTo>
                  <a:lnTo>
                    <a:pt x="91" y="447"/>
                  </a:lnTo>
                  <a:lnTo>
                    <a:pt x="96" y="447"/>
                  </a:lnTo>
                  <a:lnTo>
                    <a:pt x="96" y="447"/>
                  </a:lnTo>
                  <a:lnTo>
                    <a:pt x="102" y="449"/>
                  </a:lnTo>
                  <a:lnTo>
                    <a:pt x="106" y="451"/>
                  </a:lnTo>
                  <a:lnTo>
                    <a:pt x="110" y="451"/>
                  </a:lnTo>
                  <a:lnTo>
                    <a:pt x="114" y="449"/>
                  </a:lnTo>
                  <a:lnTo>
                    <a:pt x="114" y="449"/>
                  </a:lnTo>
                  <a:lnTo>
                    <a:pt x="116" y="436"/>
                  </a:lnTo>
                  <a:lnTo>
                    <a:pt x="124" y="422"/>
                  </a:lnTo>
                  <a:lnTo>
                    <a:pt x="133" y="411"/>
                  </a:lnTo>
                  <a:lnTo>
                    <a:pt x="139" y="407"/>
                  </a:lnTo>
                  <a:lnTo>
                    <a:pt x="145" y="405"/>
                  </a:lnTo>
                  <a:lnTo>
                    <a:pt x="145" y="405"/>
                  </a:lnTo>
                  <a:lnTo>
                    <a:pt x="151" y="405"/>
                  </a:lnTo>
                  <a:lnTo>
                    <a:pt x="156" y="407"/>
                  </a:lnTo>
                  <a:lnTo>
                    <a:pt x="162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74" y="395"/>
                  </a:lnTo>
                  <a:lnTo>
                    <a:pt x="180" y="385"/>
                  </a:lnTo>
                  <a:lnTo>
                    <a:pt x="184" y="380"/>
                  </a:lnTo>
                  <a:lnTo>
                    <a:pt x="187" y="376"/>
                  </a:lnTo>
                  <a:lnTo>
                    <a:pt x="193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211" y="376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22" y="378"/>
                  </a:lnTo>
                  <a:lnTo>
                    <a:pt x="226" y="374"/>
                  </a:lnTo>
                  <a:lnTo>
                    <a:pt x="230" y="364"/>
                  </a:lnTo>
                  <a:lnTo>
                    <a:pt x="232" y="358"/>
                  </a:lnTo>
                  <a:lnTo>
                    <a:pt x="234" y="352"/>
                  </a:lnTo>
                  <a:lnTo>
                    <a:pt x="238" y="349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59" y="347"/>
                  </a:lnTo>
                  <a:lnTo>
                    <a:pt x="273" y="343"/>
                  </a:lnTo>
                  <a:lnTo>
                    <a:pt x="277" y="339"/>
                  </a:lnTo>
                  <a:lnTo>
                    <a:pt x="282" y="335"/>
                  </a:lnTo>
                  <a:lnTo>
                    <a:pt x="284" y="329"/>
                  </a:lnTo>
                  <a:lnTo>
                    <a:pt x="286" y="323"/>
                  </a:lnTo>
                  <a:lnTo>
                    <a:pt x="286" y="323"/>
                  </a:lnTo>
                  <a:lnTo>
                    <a:pt x="286" y="318"/>
                  </a:lnTo>
                  <a:lnTo>
                    <a:pt x="282" y="312"/>
                  </a:lnTo>
                  <a:lnTo>
                    <a:pt x="280" y="308"/>
                  </a:lnTo>
                  <a:lnTo>
                    <a:pt x="279" y="304"/>
                  </a:lnTo>
                  <a:lnTo>
                    <a:pt x="279" y="304"/>
                  </a:lnTo>
                  <a:lnTo>
                    <a:pt x="282" y="296"/>
                  </a:lnTo>
                  <a:lnTo>
                    <a:pt x="286" y="292"/>
                  </a:lnTo>
                  <a:lnTo>
                    <a:pt x="290" y="287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71"/>
                  </a:lnTo>
                  <a:lnTo>
                    <a:pt x="288" y="263"/>
                  </a:lnTo>
                  <a:lnTo>
                    <a:pt x="284" y="256"/>
                  </a:lnTo>
                  <a:lnTo>
                    <a:pt x="284" y="250"/>
                  </a:lnTo>
                  <a:lnTo>
                    <a:pt x="284" y="242"/>
                  </a:lnTo>
                  <a:lnTo>
                    <a:pt x="284" y="242"/>
                  </a:lnTo>
                  <a:lnTo>
                    <a:pt x="284" y="236"/>
                  </a:lnTo>
                  <a:lnTo>
                    <a:pt x="290" y="232"/>
                  </a:lnTo>
                  <a:lnTo>
                    <a:pt x="294" y="228"/>
                  </a:lnTo>
                  <a:lnTo>
                    <a:pt x="302" y="227"/>
                  </a:lnTo>
                  <a:lnTo>
                    <a:pt x="315" y="223"/>
                  </a:lnTo>
                  <a:lnTo>
                    <a:pt x="327" y="219"/>
                  </a:lnTo>
                  <a:lnTo>
                    <a:pt x="327" y="219"/>
                  </a:lnTo>
                  <a:lnTo>
                    <a:pt x="339" y="211"/>
                  </a:lnTo>
                  <a:lnTo>
                    <a:pt x="348" y="199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75" y="157"/>
                  </a:lnTo>
                  <a:lnTo>
                    <a:pt x="385" y="139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8" y="97"/>
                  </a:lnTo>
                  <a:lnTo>
                    <a:pt x="408" y="97"/>
                  </a:lnTo>
                  <a:lnTo>
                    <a:pt x="408" y="97"/>
                  </a:lnTo>
                  <a:lnTo>
                    <a:pt x="389" y="99"/>
                  </a:lnTo>
                  <a:lnTo>
                    <a:pt x="373" y="95"/>
                  </a:lnTo>
                  <a:lnTo>
                    <a:pt x="360" y="91"/>
                  </a:lnTo>
                  <a:lnTo>
                    <a:pt x="348" y="83"/>
                  </a:lnTo>
                  <a:lnTo>
                    <a:pt x="325" y="68"/>
                  </a:lnTo>
                  <a:lnTo>
                    <a:pt x="313" y="62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88" y="62"/>
                  </a:lnTo>
                  <a:lnTo>
                    <a:pt x="282" y="64"/>
                  </a:lnTo>
                  <a:lnTo>
                    <a:pt x="275" y="66"/>
                  </a:lnTo>
                  <a:lnTo>
                    <a:pt x="275" y="66"/>
                  </a:lnTo>
                  <a:lnTo>
                    <a:pt x="246" y="62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18" y="62"/>
                  </a:lnTo>
                  <a:lnTo>
                    <a:pt x="218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836"/>
            <p:cNvSpPr>
              <a:spLocks/>
            </p:cNvSpPr>
            <p:nvPr/>
          </p:nvSpPr>
          <p:spPr bwMode="auto">
            <a:xfrm>
              <a:off x="2297579" y="4301466"/>
              <a:ext cx="266695" cy="212757"/>
            </a:xfrm>
            <a:custGeom>
              <a:avLst/>
              <a:gdLst>
                <a:gd name="T0" fmla="*/ 68 w 178"/>
                <a:gd name="T1" fmla="*/ 14 h 142"/>
                <a:gd name="T2" fmla="*/ 50 w 178"/>
                <a:gd name="T3" fmla="*/ 2 h 142"/>
                <a:gd name="T4" fmla="*/ 42 w 178"/>
                <a:gd name="T5" fmla="*/ 0 h 142"/>
                <a:gd name="T6" fmla="*/ 21 w 178"/>
                <a:gd name="T7" fmla="*/ 4 h 142"/>
                <a:gd name="T8" fmla="*/ 9 w 178"/>
                <a:gd name="T9" fmla="*/ 12 h 142"/>
                <a:gd name="T10" fmla="*/ 2 w 178"/>
                <a:gd name="T11" fmla="*/ 24 h 142"/>
                <a:gd name="T12" fmla="*/ 0 w 178"/>
                <a:gd name="T13" fmla="*/ 31 h 142"/>
                <a:gd name="T14" fmla="*/ 7 w 178"/>
                <a:gd name="T15" fmla="*/ 58 h 142"/>
                <a:gd name="T16" fmla="*/ 33 w 178"/>
                <a:gd name="T17" fmla="*/ 62 h 142"/>
                <a:gd name="T18" fmla="*/ 50 w 178"/>
                <a:gd name="T19" fmla="*/ 68 h 142"/>
                <a:gd name="T20" fmla="*/ 52 w 178"/>
                <a:gd name="T21" fmla="*/ 72 h 142"/>
                <a:gd name="T22" fmla="*/ 56 w 178"/>
                <a:gd name="T23" fmla="*/ 82 h 142"/>
                <a:gd name="T24" fmla="*/ 56 w 178"/>
                <a:gd name="T25" fmla="*/ 93 h 142"/>
                <a:gd name="T26" fmla="*/ 60 w 178"/>
                <a:gd name="T27" fmla="*/ 97 h 142"/>
                <a:gd name="T28" fmla="*/ 66 w 178"/>
                <a:gd name="T29" fmla="*/ 99 h 142"/>
                <a:gd name="T30" fmla="*/ 66 w 178"/>
                <a:gd name="T31" fmla="*/ 120 h 142"/>
                <a:gd name="T32" fmla="*/ 69 w 178"/>
                <a:gd name="T33" fmla="*/ 126 h 142"/>
                <a:gd name="T34" fmla="*/ 87 w 178"/>
                <a:gd name="T35" fmla="*/ 132 h 142"/>
                <a:gd name="T36" fmla="*/ 95 w 178"/>
                <a:gd name="T37" fmla="*/ 130 h 142"/>
                <a:gd name="T38" fmla="*/ 108 w 178"/>
                <a:gd name="T39" fmla="*/ 122 h 142"/>
                <a:gd name="T40" fmla="*/ 114 w 178"/>
                <a:gd name="T41" fmla="*/ 120 h 142"/>
                <a:gd name="T42" fmla="*/ 126 w 178"/>
                <a:gd name="T43" fmla="*/ 126 h 142"/>
                <a:gd name="T44" fmla="*/ 133 w 178"/>
                <a:gd name="T45" fmla="*/ 130 h 142"/>
                <a:gd name="T46" fmla="*/ 137 w 178"/>
                <a:gd name="T47" fmla="*/ 130 h 142"/>
                <a:gd name="T48" fmla="*/ 143 w 178"/>
                <a:gd name="T49" fmla="*/ 126 h 142"/>
                <a:gd name="T50" fmla="*/ 147 w 178"/>
                <a:gd name="T51" fmla="*/ 126 h 142"/>
                <a:gd name="T52" fmla="*/ 153 w 178"/>
                <a:gd name="T53" fmla="*/ 130 h 142"/>
                <a:gd name="T54" fmla="*/ 159 w 178"/>
                <a:gd name="T55" fmla="*/ 136 h 142"/>
                <a:gd name="T56" fmla="*/ 166 w 178"/>
                <a:gd name="T57" fmla="*/ 142 h 142"/>
                <a:gd name="T58" fmla="*/ 166 w 178"/>
                <a:gd name="T59" fmla="*/ 142 h 142"/>
                <a:gd name="T60" fmla="*/ 168 w 178"/>
                <a:gd name="T61" fmla="*/ 134 h 142"/>
                <a:gd name="T62" fmla="*/ 176 w 178"/>
                <a:gd name="T63" fmla="*/ 126 h 142"/>
                <a:gd name="T64" fmla="*/ 178 w 178"/>
                <a:gd name="T65" fmla="*/ 120 h 142"/>
                <a:gd name="T66" fmla="*/ 174 w 178"/>
                <a:gd name="T67" fmla="*/ 111 h 142"/>
                <a:gd name="T68" fmla="*/ 170 w 178"/>
                <a:gd name="T69" fmla="*/ 103 h 142"/>
                <a:gd name="T70" fmla="*/ 172 w 178"/>
                <a:gd name="T71" fmla="*/ 88 h 142"/>
                <a:gd name="T72" fmla="*/ 166 w 178"/>
                <a:gd name="T73" fmla="*/ 88 h 142"/>
                <a:gd name="T74" fmla="*/ 162 w 178"/>
                <a:gd name="T75" fmla="*/ 80 h 142"/>
                <a:gd name="T76" fmla="*/ 162 w 178"/>
                <a:gd name="T77" fmla="*/ 70 h 142"/>
                <a:gd name="T78" fmla="*/ 161 w 178"/>
                <a:gd name="T79" fmla="*/ 68 h 142"/>
                <a:gd name="T80" fmla="*/ 153 w 178"/>
                <a:gd name="T81" fmla="*/ 66 h 142"/>
                <a:gd name="T82" fmla="*/ 147 w 178"/>
                <a:gd name="T83" fmla="*/ 62 h 142"/>
                <a:gd name="T84" fmla="*/ 141 w 178"/>
                <a:gd name="T85" fmla="*/ 55 h 142"/>
                <a:gd name="T86" fmla="*/ 137 w 178"/>
                <a:gd name="T87" fmla="*/ 51 h 142"/>
                <a:gd name="T88" fmla="*/ 126 w 178"/>
                <a:gd name="T89" fmla="*/ 49 h 142"/>
                <a:gd name="T90" fmla="*/ 106 w 178"/>
                <a:gd name="T91" fmla="*/ 43 h 142"/>
                <a:gd name="T92" fmla="*/ 99 w 178"/>
                <a:gd name="T93" fmla="*/ 41 h 142"/>
                <a:gd name="T94" fmla="*/ 89 w 178"/>
                <a:gd name="T95" fmla="*/ 33 h 142"/>
                <a:gd name="T96" fmla="*/ 79 w 178"/>
                <a:gd name="T97" fmla="*/ 27 h 142"/>
                <a:gd name="T98" fmla="*/ 71 w 178"/>
                <a:gd name="T99" fmla="*/ 22 h 142"/>
                <a:gd name="T100" fmla="*/ 68 w 178"/>
                <a:gd name="T101" fmla="*/ 12 h 142"/>
                <a:gd name="T102" fmla="*/ 68 w 178"/>
                <a:gd name="T103" fmla="*/ 1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8" h="142">
                  <a:moveTo>
                    <a:pt x="68" y="14"/>
                  </a:moveTo>
                  <a:lnTo>
                    <a:pt x="68" y="14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9" y="2"/>
                  </a:lnTo>
                  <a:lnTo>
                    <a:pt x="21" y="4"/>
                  </a:lnTo>
                  <a:lnTo>
                    <a:pt x="15" y="8"/>
                  </a:lnTo>
                  <a:lnTo>
                    <a:pt x="9" y="12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9" y="60"/>
                  </a:lnTo>
                  <a:lnTo>
                    <a:pt x="33" y="62"/>
                  </a:lnTo>
                  <a:lnTo>
                    <a:pt x="46" y="66"/>
                  </a:lnTo>
                  <a:lnTo>
                    <a:pt x="50" y="68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8"/>
                  </a:lnTo>
                  <a:lnTo>
                    <a:pt x="56" y="82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8" y="95"/>
                  </a:lnTo>
                  <a:lnTo>
                    <a:pt x="60" y="97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15"/>
                  </a:lnTo>
                  <a:lnTo>
                    <a:pt x="66" y="120"/>
                  </a:lnTo>
                  <a:lnTo>
                    <a:pt x="69" y="126"/>
                  </a:lnTo>
                  <a:lnTo>
                    <a:pt x="69" y="126"/>
                  </a:lnTo>
                  <a:lnTo>
                    <a:pt x="75" y="13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95" y="130"/>
                  </a:lnTo>
                  <a:lnTo>
                    <a:pt x="100" y="126"/>
                  </a:lnTo>
                  <a:lnTo>
                    <a:pt x="108" y="122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20" y="122"/>
                  </a:lnTo>
                  <a:lnTo>
                    <a:pt x="126" y="126"/>
                  </a:lnTo>
                  <a:lnTo>
                    <a:pt x="130" y="128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1" y="128"/>
                  </a:lnTo>
                  <a:lnTo>
                    <a:pt x="143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9" y="126"/>
                  </a:lnTo>
                  <a:lnTo>
                    <a:pt x="153" y="130"/>
                  </a:lnTo>
                  <a:lnTo>
                    <a:pt x="159" y="136"/>
                  </a:lnTo>
                  <a:lnTo>
                    <a:pt x="159" y="136"/>
                  </a:lnTo>
                  <a:lnTo>
                    <a:pt x="166" y="136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8" y="134"/>
                  </a:lnTo>
                  <a:lnTo>
                    <a:pt x="172" y="130"/>
                  </a:lnTo>
                  <a:lnTo>
                    <a:pt x="176" y="126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6" y="117"/>
                  </a:lnTo>
                  <a:lnTo>
                    <a:pt x="174" y="111"/>
                  </a:lnTo>
                  <a:lnTo>
                    <a:pt x="172" y="107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66" y="88"/>
                  </a:lnTo>
                  <a:lnTo>
                    <a:pt x="164" y="86"/>
                  </a:lnTo>
                  <a:lnTo>
                    <a:pt x="162" y="80"/>
                  </a:lnTo>
                  <a:lnTo>
                    <a:pt x="162" y="72"/>
                  </a:lnTo>
                  <a:lnTo>
                    <a:pt x="162" y="70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49" y="64"/>
                  </a:lnTo>
                  <a:lnTo>
                    <a:pt x="147" y="62"/>
                  </a:lnTo>
                  <a:lnTo>
                    <a:pt x="145" y="58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37" y="51"/>
                  </a:lnTo>
                  <a:lnTo>
                    <a:pt x="135" y="49"/>
                  </a:lnTo>
                  <a:lnTo>
                    <a:pt x="126" y="49"/>
                  </a:lnTo>
                  <a:lnTo>
                    <a:pt x="116" y="47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99" y="41"/>
                  </a:lnTo>
                  <a:lnTo>
                    <a:pt x="93" y="37"/>
                  </a:lnTo>
                  <a:lnTo>
                    <a:pt x="89" y="33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7" y="26"/>
                  </a:lnTo>
                  <a:lnTo>
                    <a:pt x="71" y="22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8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Freeform 837"/>
            <p:cNvSpPr>
              <a:spLocks/>
            </p:cNvSpPr>
            <p:nvPr/>
          </p:nvSpPr>
          <p:spPr bwMode="auto">
            <a:xfrm>
              <a:off x="2236149" y="4481260"/>
              <a:ext cx="482449" cy="427012"/>
            </a:xfrm>
            <a:custGeom>
              <a:avLst/>
              <a:gdLst>
                <a:gd name="T0" fmla="*/ 200 w 322"/>
                <a:gd name="T1" fmla="*/ 16 h 285"/>
                <a:gd name="T2" fmla="*/ 190 w 322"/>
                <a:gd name="T3" fmla="*/ 6 h 285"/>
                <a:gd name="T4" fmla="*/ 184 w 322"/>
                <a:gd name="T5" fmla="*/ 6 h 285"/>
                <a:gd name="T6" fmla="*/ 174 w 322"/>
                <a:gd name="T7" fmla="*/ 10 h 285"/>
                <a:gd name="T8" fmla="*/ 167 w 322"/>
                <a:gd name="T9" fmla="*/ 6 h 285"/>
                <a:gd name="T10" fmla="*/ 155 w 322"/>
                <a:gd name="T11" fmla="*/ 0 h 285"/>
                <a:gd name="T12" fmla="*/ 136 w 322"/>
                <a:gd name="T13" fmla="*/ 10 h 285"/>
                <a:gd name="T14" fmla="*/ 116 w 322"/>
                <a:gd name="T15" fmla="*/ 10 h 285"/>
                <a:gd name="T16" fmla="*/ 97 w 322"/>
                <a:gd name="T17" fmla="*/ 12 h 285"/>
                <a:gd name="T18" fmla="*/ 68 w 322"/>
                <a:gd name="T19" fmla="*/ 28 h 285"/>
                <a:gd name="T20" fmla="*/ 62 w 322"/>
                <a:gd name="T21" fmla="*/ 37 h 285"/>
                <a:gd name="T22" fmla="*/ 60 w 322"/>
                <a:gd name="T23" fmla="*/ 55 h 285"/>
                <a:gd name="T24" fmla="*/ 41 w 322"/>
                <a:gd name="T25" fmla="*/ 62 h 285"/>
                <a:gd name="T26" fmla="*/ 31 w 322"/>
                <a:gd name="T27" fmla="*/ 57 h 285"/>
                <a:gd name="T28" fmla="*/ 17 w 322"/>
                <a:gd name="T29" fmla="*/ 53 h 285"/>
                <a:gd name="T30" fmla="*/ 0 w 322"/>
                <a:gd name="T31" fmla="*/ 62 h 285"/>
                <a:gd name="T32" fmla="*/ 12 w 322"/>
                <a:gd name="T33" fmla="*/ 72 h 285"/>
                <a:gd name="T34" fmla="*/ 31 w 322"/>
                <a:gd name="T35" fmla="*/ 78 h 285"/>
                <a:gd name="T36" fmla="*/ 47 w 322"/>
                <a:gd name="T37" fmla="*/ 80 h 285"/>
                <a:gd name="T38" fmla="*/ 52 w 322"/>
                <a:gd name="T39" fmla="*/ 95 h 285"/>
                <a:gd name="T40" fmla="*/ 66 w 322"/>
                <a:gd name="T41" fmla="*/ 107 h 285"/>
                <a:gd name="T42" fmla="*/ 89 w 322"/>
                <a:gd name="T43" fmla="*/ 107 h 285"/>
                <a:gd name="T44" fmla="*/ 97 w 322"/>
                <a:gd name="T45" fmla="*/ 113 h 285"/>
                <a:gd name="T46" fmla="*/ 97 w 322"/>
                <a:gd name="T47" fmla="*/ 126 h 285"/>
                <a:gd name="T48" fmla="*/ 114 w 322"/>
                <a:gd name="T49" fmla="*/ 171 h 285"/>
                <a:gd name="T50" fmla="*/ 136 w 322"/>
                <a:gd name="T51" fmla="*/ 183 h 285"/>
                <a:gd name="T52" fmla="*/ 151 w 322"/>
                <a:gd name="T53" fmla="*/ 186 h 285"/>
                <a:gd name="T54" fmla="*/ 157 w 322"/>
                <a:gd name="T55" fmla="*/ 175 h 285"/>
                <a:gd name="T56" fmla="*/ 176 w 322"/>
                <a:gd name="T57" fmla="*/ 204 h 285"/>
                <a:gd name="T58" fmla="*/ 190 w 322"/>
                <a:gd name="T59" fmla="*/ 231 h 285"/>
                <a:gd name="T60" fmla="*/ 205 w 322"/>
                <a:gd name="T61" fmla="*/ 243 h 285"/>
                <a:gd name="T62" fmla="*/ 209 w 322"/>
                <a:gd name="T63" fmla="*/ 250 h 285"/>
                <a:gd name="T64" fmla="*/ 202 w 322"/>
                <a:gd name="T65" fmla="*/ 262 h 285"/>
                <a:gd name="T66" fmla="*/ 205 w 322"/>
                <a:gd name="T67" fmla="*/ 276 h 285"/>
                <a:gd name="T68" fmla="*/ 217 w 322"/>
                <a:gd name="T69" fmla="*/ 285 h 285"/>
                <a:gd name="T70" fmla="*/ 223 w 322"/>
                <a:gd name="T71" fmla="*/ 264 h 285"/>
                <a:gd name="T72" fmla="*/ 233 w 322"/>
                <a:gd name="T73" fmla="*/ 254 h 285"/>
                <a:gd name="T74" fmla="*/ 258 w 322"/>
                <a:gd name="T75" fmla="*/ 235 h 285"/>
                <a:gd name="T76" fmla="*/ 264 w 322"/>
                <a:gd name="T77" fmla="*/ 221 h 285"/>
                <a:gd name="T78" fmla="*/ 258 w 322"/>
                <a:gd name="T79" fmla="*/ 204 h 285"/>
                <a:gd name="T80" fmla="*/ 273 w 322"/>
                <a:gd name="T81" fmla="*/ 200 h 285"/>
                <a:gd name="T82" fmla="*/ 314 w 322"/>
                <a:gd name="T83" fmla="*/ 192 h 285"/>
                <a:gd name="T84" fmla="*/ 322 w 322"/>
                <a:gd name="T85" fmla="*/ 183 h 285"/>
                <a:gd name="T86" fmla="*/ 316 w 322"/>
                <a:gd name="T87" fmla="*/ 169 h 285"/>
                <a:gd name="T88" fmla="*/ 312 w 322"/>
                <a:gd name="T89" fmla="*/ 152 h 285"/>
                <a:gd name="T90" fmla="*/ 302 w 322"/>
                <a:gd name="T91" fmla="*/ 154 h 285"/>
                <a:gd name="T92" fmla="*/ 298 w 322"/>
                <a:gd name="T93" fmla="*/ 142 h 285"/>
                <a:gd name="T94" fmla="*/ 304 w 322"/>
                <a:gd name="T95" fmla="*/ 142 h 285"/>
                <a:gd name="T96" fmla="*/ 318 w 322"/>
                <a:gd name="T97" fmla="*/ 128 h 285"/>
                <a:gd name="T98" fmla="*/ 300 w 322"/>
                <a:gd name="T99" fmla="*/ 126 h 285"/>
                <a:gd name="T100" fmla="*/ 302 w 322"/>
                <a:gd name="T101" fmla="*/ 117 h 285"/>
                <a:gd name="T102" fmla="*/ 312 w 322"/>
                <a:gd name="T103" fmla="*/ 97 h 285"/>
                <a:gd name="T104" fmla="*/ 300 w 322"/>
                <a:gd name="T105" fmla="*/ 95 h 285"/>
                <a:gd name="T106" fmla="*/ 287 w 322"/>
                <a:gd name="T107" fmla="*/ 103 h 285"/>
                <a:gd name="T108" fmla="*/ 291 w 322"/>
                <a:gd name="T109" fmla="*/ 117 h 285"/>
                <a:gd name="T110" fmla="*/ 273 w 322"/>
                <a:gd name="T111" fmla="*/ 117 h 285"/>
                <a:gd name="T112" fmla="*/ 250 w 322"/>
                <a:gd name="T113" fmla="*/ 113 h 285"/>
                <a:gd name="T114" fmla="*/ 233 w 322"/>
                <a:gd name="T115" fmla="*/ 99 h 285"/>
                <a:gd name="T116" fmla="*/ 234 w 322"/>
                <a:gd name="T117" fmla="*/ 92 h 285"/>
                <a:gd name="T118" fmla="*/ 233 w 322"/>
                <a:gd name="T119" fmla="*/ 84 h 285"/>
                <a:gd name="T120" fmla="*/ 209 w 322"/>
                <a:gd name="T121" fmla="*/ 35 h 285"/>
                <a:gd name="T122" fmla="*/ 207 w 322"/>
                <a:gd name="T123" fmla="*/ 1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2" h="285">
                  <a:moveTo>
                    <a:pt x="207" y="16"/>
                  </a:moveTo>
                  <a:lnTo>
                    <a:pt x="200" y="16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90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4" y="6"/>
                  </a:lnTo>
                  <a:lnTo>
                    <a:pt x="182" y="8"/>
                  </a:lnTo>
                  <a:lnTo>
                    <a:pt x="178" y="10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1" y="8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49" y="2"/>
                  </a:lnTo>
                  <a:lnTo>
                    <a:pt x="141" y="6"/>
                  </a:lnTo>
                  <a:lnTo>
                    <a:pt x="136" y="10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16" y="10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97" y="12"/>
                  </a:lnTo>
                  <a:lnTo>
                    <a:pt x="81" y="18"/>
                  </a:lnTo>
                  <a:lnTo>
                    <a:pt x="74" y="22"/>
                  </a:lnTo>
                  <a:lnTo>
                    <a:pt x="68" y="28"/>
                  </a:lnTo>
                  <a:lnTo>
                    <a:pt x="64" y="31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56" y="59"/>
                  </a:lnTo>
                  <a:lnTo>
                    <a:pt x="50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37" y="61"/>
                  </a:lnTo>
                  <a:lnTo>
                    <a:pt x="31" y="5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7" y="53"/>
                  </a:lnTo>
                  <a:lnTo>
                    <a:pt x="12" y="55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8" y="7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21" y="76"/>
                  </a:lnTo>
                  <a:lnTo>
                    <a:pt x="31" y="78"/>
                  </a:lnTo>
                  <a:lnTo>
                    <a:pt x="39" y="78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2" y="95"/>
                  </a:lnTo>
                  <a:lnTo>
                    <a:pt x="56" y="103"/>
                  </a:lnTo>
                  <a:lnTo>
                    <a:pt x="60" y="105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93" y="107"/>
                  </a:lnTo>
                  <a:lnTo>
                    <a:pt x="95" y="109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101" y="144"/>
                  </a:lnTo>
                  <a:lnTo>
                    <a:pt x="109" y="163"/>
                  </a:lnTo>
                  <a:lnTo>
                    <a:pt x="114" y="171"/>
                  </a:lnTo>
                  <a:lnTo>
                    <a:pt x="120" y="177"/>
                  </a:lnTo>
                  <a:lnTo>
                    <a:pt x="128" y="181"/>
                  </a:lnTo>
                  <a:lnTo>
                    <a:pt x="136" y="183"/>
                  </a:lnTo>
                  <a:lnTo>
                    <a:pt x="136" y="183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53" y="181"/>
                  </a:lnTo>
                  <a:lnTo>
                    <a:pt x="153" y="177"/>
                  </a:lnTo>
                  <a:lnTo>
                    <a:pt x="157" y="175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76" y="204"/>
                  </a:lnTo>
                  <a:lnTo>
                    <a:pt x="182" y="219"/>
                  </a:lnTo>
                  <a:lnTo>
                    <a:pt x="190" y="231"/>
                  </a:lnTo>
                  <a:lnTo>
                    <a:pt x="190" y="231"/>
                  </a:lnTo>
                  <a:lnTo>
                    <a:pt x="196" y="233"/>
                  </a:lnTo>
                  <a:lnTo>
                    <a:pt x="202" y="237"/>
                  </a:lnTo>
                  <a:lnTo>
                    <a:pt x="205" y="243"/>
                  </a:lnTo>
                  <a:lnTo>
                    <a:pt x="213" y="245"/>
                  </a:lnTo>
                  <a:lnTo>
                    <a:pt x="213" y="245"/>
                  </a:lnTo>
                  <a:lnTo>
                    <a:pt x="209" y="250"/>
                  </a:lnTo>
                  <a:lnTo>
                    <a:pt x="205" y="254"/>
                  </a:lnTo>
                  <a:lnTo>
                    <a:pt x="203" y="258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202" y="270"/>
                  </a:lnTo>
                  <a:lnTo>
                    <a:pt x="205" y="276"/>
                  </a:lnTo>
                  <a:lnTo>
                    <a:pt x="211" y="281"/>
                  </a:lnTo>
                  <a:lnTo>
                    <a:pt x="217" y="285"/>
                  </a:lnTo>
                  <a:lnTo>
                    <a:pt x="217" y="285"/>
                  </a:lnTo>
                  <a:lnTo>
                    <a:pt x="219" y="274"/>
                  </a:lnTo>
                  <a:lnTo>
                    <a:pt x="221" y="268"/>
                  </a:lnTo>
                  <a:lnTo>
                    <a:pt x="223" y="264"/>
                  </a:lnTo>
                  <a:lnTo>
                    <a:pt x="223" y="264"/>
                  </a:lnTo>
                  <a:lnTo>
                    <a:pt x="227" y="258"/>
                  </a:lnTo>
                  <a:lnTo>
                    <a:pt x="233" y="254"/>
                  </a:lnTo>
                  <a:lnTo>
                    <a:pt x="246" y="247"/>
                  </a:lnTo>
                  <a:lnTo>
                    <a:pt x="252" y="241"/>
                  </a:lnTo>
                  <a:lnTo>
                    <a:pt x="258" y="235"/>
                  </a:lnTo>
                  <a:lnTo>
                    <a:pt x="262" y="229"/>
                  </a:lnTo>
                  <a:lnTo>
                    <a:pt x="264" y="221"/>
                  </a:lnTo>
                  <a:lnTo>
                    <a:pt x="264" y="221"/>
                  </a:lnTo>
                  <a:lnTo>
                    <a:pt x="262" y="216"/>
                  </a:lnTo>
                  <a:lnTo>
                    <a:pt x="260" y="210"/>
                  </a:lnTo>
                  <a:lnTo>
                    <a:pt x="258" y="204"/>
                  </a:lnTo>
                  <a:lnTo>
                    <a:pt x="256" y="198"/>
                  </a:lnTo>
                  <a:lnTo>
                    <a:pt x="256" y="198"/>
                  </a:lnTo>
                  <a:lnTo>
                    <a:pt x="273" y="200"/>
                  </a:lnTo>
                  <a:lnTo>
                    <a:pt x="296" y="198"/>
                  </a:lnTo>
                  <a:lnTo>
                    <a:pt x="306" y="196"/>
                  </a:lnTo>
                  <a:lnTo>
                    <a:pt x="314" y="192"/>
                  </a:lnTo>
                  <a:lnTo>
                    <a:pt x="320" y="188"/>
                  </a:lnTo>
                  <a:lnTo>
                    <a:pt x="322" y="183"/>
                  </a:lnTo>
                  <a:lnTo>
                    <a:pt x="322" y="183"/>
                  </a:lnTo>
                  <a:lnTo>
                    <a:pt x="322" y="179"/>
                  </a:lnTo>
                  <a:lnTo>
                    <a:pt x="322" y="175"/>
                  </a:lnTo>
                  <a:lnTo>
                    <a:pt x="316" y="169"/>
                  </a:lnTo>
                  <a:lnTo>
                    <a:pt x="312" y="161"/>
                  </a:lnTo>
                  <a:lnTo>
                    <a:pt x="312" y="157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6" y="154"/>
                  </a:lnTo>
                  <a:lnTo>
                    <a:pt x="302" y="154"/>
                  </a:lnTo>
                  <a:lnTo>
                    <a:pt x="298" y="152"/>
                  </a:lnTo>
                  <a:lnTo>
                    <a:pt x="298" y="152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304" y="142"/>
                  </a:lnTo>
                  <a:lnTo>
                    <a:pt x="312" y="138"/>
                  </a:lnTo>
                  <a:lnTo>
                    <a:pt x="316" y="134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1"/>
                  </a:lnTo>
                  <a:lnTo>
                    <a:pt x="302" y="117"/>
                  </a:lnTo>
                  <a:lnTo>
                    <a:pt x="312" y="109"/>
                  </a:lnTo>
                  <a:lnTo>
                    <a:pt x="312" y="109"/>
                  </a:lnTo>
                  <a:lnTo>
                    <a:pt x="312" y="97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293" y="99"/>
                  </a:lnTo>
                  <a:lnTo>
                    <a:pt x="289" y="101"/>
                  </a:lnTo>
                  <a:lnTo>
                    <a:pt x="287" y="103"/>
                  </a:lnTo>
                  <a:lnTo>
                    <a:pt x="287" y="103"/>
                  </a:lnTo>
                  <a:lnTo>
                    <a:pt x="289" y="109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83" y="119"/>
                  </a:lnTo>
                  <a:lnTo>
                    <a:pt x="273" y="117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0" y="113"/>
                  </a:lnTo>
                  <a:lnTo>
                    <a:pt x="240" y="109"/>
                  </a:lnTo>
                  <a:lnTo>
                    <a:pt x="234" y="103"/>
                  </a:lnTo>
                  <a:lnTo>
                    <a:pt x="233" y="99"/>
                  </a:lnTo>
                  <a:lnTo>
                    <a:pt x="233" y="93"/>
                  </a:lnTo>
                  <a:lnTo>
                    <a:pt x="233" y="93"/>
                  </a:lnTo>
                  <a:lnTo>
                    <a:pt x="234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3" y="84"/>
                  </a:lnTo>
                  <a:lnTo>
                    <a:pt x="227" y="78"/>
                  </a:lnTo>
                  <a:lnTo>
                    <a:pt x="217" y="57"/>
                  </a:lnTo>
                  <a:lnTo>
                    <a:pt x="209" y="35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7" y="16"/>
                  </a:lnTo>
                  <a:lnTo>
                    <a:pt x="207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838"/>
            <p:cNvSpPr>
              <a:spLocks/>
            </p:cNvSpPr>
            <p:nvPr/>
          </p:nvSpPr>
          <p:spPr bwMode="auto">
            <a:xfrm>
              <a:off x="2207682" y="4388366"/>
              <a:ext cx="196276" cy="185788"/>
            </a:xfrm>
            <a:custGeom>
              <a:avLst/>
              <a:gdLst>
                <a:gd name="T0" fmla="*/ 131 w 131"/>
                <a:gd name="T1" fmla="*/ 68 h 124"/>
                <a:gd name="T2" fmla="*/ 102 w 131"/>
                <a:gd name="T3" fmla="*/ 80 h 124"/>
                <a:gd name="T4" fmla="*/ 87 w 131"/>
                <a:gd name="T5" fmla="*/ 90 h 124"/>
                <a:gd name="T6" fmla="*/ 81 w 131"/>
                <a:gd name="T7" fmla="*/ 99 h 124"/>
                <a:gd name="T8" fmla="*/ 79 w 131"/>
                <a:gd name="T9" fmla="*/ 113 h 124"/>
                <a:gd name="T10" fmla="*/ 79 w 131"/>
                <a:gd name="T11" fmla="*/ 117 h 124"/>
                <a:gd name="T12" fmla="*/ 69 w 131"/>
                <a:gd name="T13" fmla="*/ 124 h 124"/>
                <a:gd name="T14" fmla="*/ 60 w 131"/>
                <a:gd name="T15" fmla="*/ 124 h 124"/>
                <a:gd name="T16" fmla="*/ 50 w 131"/>
                <a:gd name="T17" fmla="*/ 119 h 124"/>
                <a:gd name="T18" fmla="*/ 42 w 131"/>
                <a:gd name="T19" fmla="*/ 111 h 124"/>
                <a:gd name="T20" fmla="*/ 31 w 131"/>
                <a:gd name="T21" fmla="*/ 117 h 124"/>
                <a:gd name="T22" fmla="*/ 19 w 131"/>
                <a:gd name="T23" fmla="*/ 124 h 124"/>
                <a:gd name="T24" fmla="*/ 5 w 131"/>
                <a:gd name="T25" fmla="*/ 107 h 124"/>
                <a:gd name="T26" fmla="*/ 0 w 131"/>
                <a:gd name="T27" fmla="*/ 93 h 124"/>
                <a:gd name="T28" fmla="*/ 2 w 131"/>
                <a:gd name="T29" fmla="*/ 90 h 124"/>
                <a:gd name="T30" fmla="*/ 11 w 131"/>
                <a:gd name="T31" fmla="*/ 84 h 124"/>
                <a:gd name="T32" fmla="*/ 13 w 131"/>
                <a:gd name="T33" fmla="*/ 80 h 124"/>
                <a:gd name="T34" fmla="*/ 7 w 131"/>
                <a:gd name="T35" fmla="*/ 72 h 124"/>
                <a:gd name="T36" fmla="*/ 2 w 131"/>
                <a:gd name="T37" fmla="*/ 62 h 124"/>
                <a:gd name="T38" fmla="*/ 4 w 131"/>
                <a:gd name="T39" fmla="*/ 59 h 124"/>
                <a:gd name="T40" fmla="*/ 17 w 131"/>
                <a:gd name="T41" fmla="*/ 49 h 124"/>
                <a:gd name="T42" fmla="*/ 33 w 131"/>
                <a:gd name="T43" fmla="*/ 41 h 124"/>
                <a:gd name="T44" fmla="*/ 36 w 131"/>
                <a:gd name="T45" fmla="*/ 37 h 124"/>
                <a:gd name="T46" fmla="*/ 40 w 131"/>
                <a:gd name="T47" fmla="*/ 24 h 124"/>
                <a:gd name="T48" fmla="*/ 46 w 131"/>
                <a:gd name="T49" fmla="*/ 6 h 124"/>
                <a:gd name="T50" fmla="*/ 56 w 131"/>
                <a:gd name="T51" fmla="*/ 0 h 124"/>
                <a:gd name="T52" fmla="*/ 67 w 131"/>
                <a:gd name="T53" fmla="*/ 0 h 124"/>
                <a:gd name="T54" fmla="*/ 93 w 131"/>
                <a:gd name="T55" fmla="*/ 4 h 124"/>
                <a:gd name="T56" fmla="*/ 110 w 131"/>
                <a:gd name="T57" fmla="*/ 10 h 124"/>
                <a:gd name="T58" fmla="*/ 112 w 131"/>
                <a:gd name="T59" fmla="*/ 14 h 124"/>
                <a:gd name="T60" fmla="*/ 116 w 131"/>
                <a:gd name="T61" fmla="*/ 24 h 124"/>
                <a:gd name="T62" fmla="*/ 116 w 131"/>
                <a:gd name="T63" fmla="*/ 35 h 124"/>
                <a:gd name="T64" fmla="*/ 120 w 131"/>
                <a:gd name="T65" fmla="*/ 39 h 124"/>
                <a:gd name="T66" fmla="*/ 126 w 131"/>
                <a:gd name="T67" fmla="*/ 41 h 124"/>
                <a:gd name="T68" fmla="*/ 126 w 131"/>
                <a:gd name="T69" fmla="*/ 62 h 124"/>
                <a:gd name="T70" fmla="*/ 129 w 131"/>
                <a:gd name="T71" fmla="*/ 68 h 124"/>
                <a:gd name="T72" fmla="*/ 131 w 131"/>
                <a:gd name="T73" fmla="*/ 6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24">
                  <a:moveTo>
                    <a:pt x="131" y="68"/>
                  </a:moveTo>
                  <a:lnTo>
                    <a:pt x="131" y="68"/>
                  </a:lnTo>
                  <a:lnTo>
                    <a:pt x="118" y="74"/>
                  </a:lnTo>
                  <a:lnTo>
                    <a:pt x="102" y="80"/>
                  </a:lnTo>
                  <a:lnTo>
                    <a:pt x="95" y="84"/>
                  </a:lnTo>
                  <a:lnTo>
                    <a:pt x="87" y="90"/>
                  </a:lnTo>
                  <a:lnTo>
                    <a:pt x="83" y="93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79" y="117"/>
                  </a:lnTo>
                  <a:lnTo>
                    <a:pt x="75" y="121"/>
                  </a:lnTo>
                  <a:lnTo>
                    <a:pt x="69" y="124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56" y="123"/>
                  </a:lnTo>
                  <a:lnTo>
                    <a:pt x="50" y="119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36" y="115"/>
                  </a:lnTo>
                  <a:lnTo>
                    <a:pt x="31" y="117"/>
                  </a:lnTo>
                  <a:lnTo>
                    <a:pt x="25" y="119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5" y="107"/>
                  </a:lnTo>
                  <a:lnTo>
                    <a:pt x="2" y="9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2" y="90"/>
                  </a:lnTo>
                  <a:lnTo>
                    <a:pt x="5" y="88"/>
                  </a:lnTo>
                  <a:lnTo>
                    <a:pt x="11" y="84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1" y="76"/>
                  </a:lnTo>
                  <a:lnTo>
                    <a:pt x="7" y="72"/>
                  </a:lnTo>
                  <a:lnTo>
                    <a:pt x="4" y="6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7" y="55"/>
                  </a:lnTo>
                  <a:lnTo>
                    <a:pt x="17" y="49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12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9" y="2"/>
                  </a:lnTo>
                  <a:lnTo>
                    <a:pt x="93" y="4"/>
                  </a:lnTo>
                  <a:lnTo>
                    <a:pt x="106" y="8"/>
                  </a:lnTo>
                  <a:lnTo>
                    <a:pt x="110" y="10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4" y="20"/>
                  </a:lnTo>
                  <a:lnTo>
                    <a:pt x="116" y="24"/>
                  </a:lnTo>
                  <a:lnTo>
                    <a:pt x="116" y="31"/>
                  </a:lnTo>
                  <a:lnTo>
                    <a:pt x="116" y="35"/>
                  </a:lnTo>
                  <a:lnTo>
                    <a:pt x="118" y="37"/>
                  </a:lnTo>
                  <a:lnTo>
                    <a:pt x="120" y="39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57"/>
                  </a:lnTo>
                  <a:lnTo>
                    <a:pt x="126" y="62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31" y="68"/>
                  </a:lnTo>
                  <a:lnTo>
                    <a:pt x="131" y="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Freeform 839"/>
            <p:cNvSpPr>
              <a:spLocks/>
            </p:cNvSpPr>
            <p:nvPr/>
          </p:nvSpPr>
          <p:spPr bwMode="auto">
            <a:xfrm>
              <a:off x="2585251" y="4386868"/>
              <a:ext cx="283177" cy="325129"/>
            </a:xfrm>
            <a:custGeom>
              <a:avLst/>
              <a:gdLst>
                <a:gd name="T0" fmla="*/ 81 w 189"/>
                <a:gd name="T1" fmla="*/ 215 h 217"/>
                <a:gd name="T2" fmla="*/ 96 w 189"/>
                <a:gd name="T3" fmla="*/ 217 h 217"/>
                <a:gd name="T4" fmla="*/ 110 w 189"/>
                <a:gd name="T5" fmla="*/ 213 h 217"/>
                <a:gd name="T6" fmla="*/ 135 w 189"/>
                <a:gd name="T7" fmla="*/ 199 h 217"/>
                <a:gd name="T8" fmla="*/ 129 w 189"/>
                <a:gd name="T9" fmla="*/ 195 h 217"/>
                <a:gd name="T10" fmla="*/ 124 w 189"/>
                <a:gd name="T11" fmla="*/ 187 h 217"/>
                <a:gd name="T12" fmla="*/ 122 w 189"/>
                <a:gd name="T13" fmla="*/ 180 h 217"/>
                <a:gd name="T14" fmla="*/ 125 w 189"/>
                <a:gd name="T15" fmla="*/ 170 h 217"/>
                <a:gd name="T16" fmla="*/ 145 w 189"/>
                <a:gd name="T17" fmla="*/ 162 h 217"/>
                <a:gd name="T18" fmla="*/ 155 w 189"/>
                <a:gd name="T19" fmla="*/ 158 h 217"/>
                <a:gd name="T20" fmla="*/ 160 w 189"/>
                <a:gd name="T21" fmla="*/ 143 h 217"/>
                <a:gd name="T22" fmla="*/ 166 w 189"/>
                <a:gd name="T23" fmla="*/ 124 h 217"/>
                <a:gd name="T24" fmla="*/ 176 w 189"/>
                <a:gd name="T25" fmla="*/ 85 h 217"/>
                <a:gd name="T26" fmla="*/ 185 w 189"/>
                <a:gd name="T27" fmla="*/ 54 h 217"/>
                <a:gd name="T28" fmla="*/ 189 w 189"/>
                <a:gd name="T29" fmla="*/ 46 h 217"/>
                <a:gd name="T30" fmla="*/ 158 w 189"/>
                <a:gd name="T31" fmla="*/ 19 h 217"/>
                <a:gd name="T32" fmla="*/ 133 w 189"/>
                <a:gd name="T33" fmla="*/ 1 h 217"/>
                <a:gd name="T34" fmla="*/ 125 w 189"/>
                <a:gd name="T35" fmla="*/ 0 h 217"/>
                <a:gd name="T36" fmla="*/ 118 w 189"/>
                <a:gd name="T37" fmla="*/ 1 h 217"/>
                <a:gd name="T38" fmla="*/ 106 w 189"/>
                <a:gd name="T39" fmla="*/ 17 h 217"/>
                <a:gd name="T40" fmla="*/ 96 w 189"/>
                <a:gd name="T41" fmla="*/ 38 h 217"/>
                <a:gd name="T42" fmla="*/ 83 w 189"/>
                <a:gd name="T43" fmla="*/ 54 h 217"/>
                <a:gd name="T44" fmla="*/ 73 w 189"/>
                <a:gd name="T45" fmla="*/ 56 h 217"/>
                <a:gd name="T46" fmla="*/ 69 w 189"/>
                <a:gd name="T47" fmla="*/ 54 h 217"/>
                <a:gd name="T48" fmla="*/ 63 w 189"/>
                <a:gd name="T49" fmla="*/ 48 h 217"/>
                <a:gd name="T50" fmla="*/ 60 w 189"/>
                <a:gd name="T51" fmla="*/ 46 h 217"/>
                <a:gd name="T52" fmla="*/ 46 w 189"/>
                <a:gd name="T53" fmla="*/ 52 h 217"/>
                <a:gd name="T54" fmla="*/ 44 w 189"/>
                <a:gd name="T55" fmla="*/ 54 h 217"/>
                <a:gd name="T56" fmla="*/ 38 w 189"/>
                <a:gd name="T57" fmla="*/ 71 h 217"/>
                <a:gd name="T58" fmla="*/ 34 w 189"/>
                <a:gd name="T59" fmla="*/ 91 h 217"/>
                <a:gd name="T60" fmla="*/ 32 w 189"/>
                <a:gd name="T61" fmla="*/ 94 h 217"/>
                <a:gd name="T62" fmla="*/ 19 w 189"/>
                <a:gd name="T63" fmla="*/ 106 h 217"/>
                <a:gd name="T64" fmla="*/ 11 w 189"/>
                <a:gd name="T65" fmla="*/ 114 h 217"/>
                <a:gd name="T66" fmla="*/ 5 w 189"/>
                <a:gd name="T67" fmla="*/ 127 h 217"/>
                <a:gd name="T68" fmla="*/ 5 w 189"/>
                <a:gd name="T69" fmla="*/ 139 h 217"/>
                <a:gd name="T70" fmla="*/ 3 w 189"/>
                <a:gd name="T71" fmla="*/ 151 h 217"/>
                <a:gd name="T72" fmla="*/ 0 w 189"/>
                <a:gd name="T73" fmla="*/ 156 h 217"/>
                <a:gd name="T74" fmla="*/ 0 w 189"/>
                <a:gd name="T75" fmla="*/ 162 h 217"/>
                <a:gd name="T76" fmla="*/ 7 w 189"/>
                <a:gd name="T77" fmla="*/ 172 h 217"/>
                <a:gd name="T78" fmla="*/ 25 w 189"/>
                <a:gd name="T79" fmla="*/ 176 h 217"/>
                <a:gd name="T80" fmla="*/ 40 w 189"/>
                <a:gd name="T81" fmla="*/ 180 h 217"/>
                <a:gd name="T82" fmla="*/ 58 w 189"/>
                <a:gd name="T83" fmla="*/ 180 h 217"/>
                <a:gd name="T84" fmla="*/ 56 w 189"/>
                <a:gd name="T85" fmla="*/ 172 h 217"/>
                <a:gd name="T86" fmla="*/ 54 w 189"/>
                <a:gd name="T87" fmla="*/ 166 h 217"/>
                <a:gd name="T88" fmla="*/ 60 w 189"/>
                <a:gd name="T89" fmla="*/ 162 h 217"/>
                <a:gd name="T90" fmla="*/ 67 w 189"/>
                <a:gd name="T91" fmla="*/ 158 h 217"/>
                <a:gd name="T92" fmla="*/ 79 w 189"/>
                <a:gd name="T93" fmla="*/ 172 h 217"/>
                <a:gd name="T94" fmla="*/ 79 w 189"/>
                <a:gd name="T95" fmla="*/ 172 h 217"/>
                <a:gd name="T96" fmla="*/ 67 w 189"/>
                <a:gd name="T97" fmla="*/ 184 h 217"/>
                <a:gd name="T98" fmla="*/ 67 w 189"/>
                <a:gd name="T99" fmla="*/ 189 h 217"/>
                <a:gd name="T100" fmla="*/ 85 w 189"/>
                <a:gd name="T101" fmla="*/ 191 h 217"/>
                <a:gd name="T102" fmla="*/ 83 w 189"/>
                <a:gd name="T103" fmla="*/ 197 h 217"/>
                <a:gd name="T104" fmla="*/ 71 w 189"/>
                <a:gd name="T105" fmla="*/ 205 h 217"/>
                <a:gd name="T106" fmla="*/ 65 w 189"/>
                <a:gd name="T107" fmla="*/ 205 h 217"/>
                <a:gd name="T108" fmla="*/ 65 w 189"/>
                <a:gd name="T109" fmla="*/ 215 h 217"/>
                <a:gd name="T110" fmla="*/ 69 w 189"/>
                <a:gd name="T111" fmla="*/ 217 h 217"/>
                <a:gd name="T112" fmla="*/ 79 w 189"/>
                <a:gd name="T113" fmla="*/ 215 h 217"/>
                <a:gd name="T114" fmla="*/ 81 w 189"/>
                <a:gd name="T115" fmla="*/ 21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" h="217">
                  <a:moveTo>
                    <a:pt x="81" y="215"/>
                  </a:moveTo>
                  <a:lnTo>
                    <a:pt x="81" y="215"/>
                  </a:lnTo>
                  <a:lnTo>
                    <a:pt x="89" y="217"/>
                  </a:lnTo>
                  <a:lnTo>
                    <a:pt x="96" y="217"/>
                  </a:lnTo>
                  <a:lnTo>
                    <a:pt x="104" y="215"/>
                  </a:lnTo>
                  <a:lnTo>
                    <a:pt x="110" y="213"/>
                  </a:lnTo>
                  <a:lnTo>
                    <a:pt x="124" y="205"/>
                  </a:lnTo>
                  <a:lnTo>
                    <a:pt x="135" y="199"/>
                  </a:lnTo>
                  <a:lnTo>
                    <a:pt x="135" y="199"/>
                  </a:lnTo>
                  <a:lnTo>
                    <a:pt x="129" y="195"/>
                  </a:lnTo>
                  <a:lnTo>
                    <a:pt x="125" y="191"/>
                  </a:lnTo>
                  <a:lnTo>
                    <a:pt x="124" y="187"/>
                  </a:lnTo>
                  <a:lnTo>
                    <a:pt x="122" y="180"/>
                  </a:lnTo>
                  <a:lnTo>
                    <a:pt x="122" y="180"/>
                  </a:lnTo>
                  <a:lnTo>
                    <a:pt x="124" y="174"/>
                  </a:lnTo>
                  <a:lnTo>
                    <a:pt x="125" y="170"/>
                  </a:lnTo>
                  <a:lnTo>
                    <a:pt x="135" y="166"/>
                  </a:lnTo>
                  <a:lnTo>
                    <a:pt x="145" y="162"/>
                  </a:lnTo>
                  <a:lnTo>
                    <a:pt x="155" y="158"/>
                  </a:lnTo>
                  <a:lnTo>
                    <a:pt x="155" y="158"/>
                  </a:lnTo>
                  <a:lnTo>
                    <a:pt x="158" y="153"/>
                  </a:lnTo>
                  <a:lnTo>
                    <a:pt x="160" y="143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72" y="106"/>
                  </a:lnTo>
                  <a:lnTo>
                    <a:pt x="176" y="85"/>
                  </a:lnTo>
                  <a:lnTo>
                    <a:pt x="182" y="63"/>
                  </a:lnTo>
                  <a:lnTo>
                    <a:pt x="185" y="54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76" y="34"/>
                  </a:lnTo>
                  <a:lnTo>
                    <a:pt x="158" y="19"/>
                  </a:lnTo>
                  <a:lnTo>
                    <a:pt x="141" y="7"/>
                  </a:lnTo>
                  <a:lnTo>
                    <a:pt x="133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18" y="1"/>
                  </a:lnTo>
                  <a:lnTo>
                    <a:pt x="110" y="9"/>
                  </a:lnTo>
                  <a:lnTo>
                    <a:pt x="106" y="17"/>
                  </a:lnTo>
                  <a:lnTo>
                    <a:pt x="100" y="29"/>
                  </a:lnTo>
                  <a:lnTo>
                    <a:pt x="96" y="38"/>
                  </a:lnTo>
                  <a:lnTo>
                    <a:pt x="91" y="48"/>
                  </a:lnTo>
                  <a:lnTo>
                    <a:pt x="83" y="54"/>
                  </a:lnTo>
                  <a:lnTo>
                    <a:pt x="79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69" y="54"/>
                  </a:lnTo>
                  <a:lnTo>
                    <a:pt x="67" y="52"/>
                  </a:lnTo>
                  <a:lnTo>
                    <a:pt x="63" y="48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0" y="62"/>
                  </a:lnTo>
                  <a:lnTo>
                    <a:pt x="38" y="71"/>
                  </a:lnTo>
                  <a:lnTo>
                    <a:pt x="38" y="8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2" y="94"/>
                  </a:lnTo>
                  <a:lnTo>
                    <a:pt x="29" y="98"/>
                  </a:lnTo>
                  <a:lnTo>
                    <a:pt x="19" y="106"/>
                  </a:lnTo>
                  <a:lnTo>
                    <a:pt x="15" y="108"/>
                  </a:lnTo>
                  <a:lnTo>
                    <a:pt x="11" y="114"/>
                  </a:lnTo>
                  <a:lnTo>
                    <a:pt x="7" y="120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39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1" y="15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1" y="166"/>
                  </a:lnTo>
                  <a:lnTo>
                    <a:pt x="7" y="172"/>
                  </a:lnTo>
                  <a:lnTo>
                    <a:pt x="17" y="176"/>
                  </a:lnTo>
                  <a:lnTo>
                    <a:pt x="25" y="176"/>
                  </a:lnTo>
                  <a:lnTo>
                    <a:pt x="25" y="176"/>
                  </a:lnTo>
                  <a:lnTo>
                    <a:pt x="40" y="180"/>
                  </a:lnTo>
                  <a:lnTo>
                    <a:pt x="50" y="182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6" y="172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60" y="162"/>
                  </a:lnTo>
                  <a:lnTo>
                    <a:pt x="67" y="158"/>
                  </a:lnTo>
                  <a:lnTo>
                    <a:pt x="67" y="158"/>
                  </a:lnTo>
                  <a:lnTo>
                    <a:pt x="79" y="160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69" y="180"/>
                  </a:lnTo>
                  <a:lnTo>
                    <a:pt x="67" y="184"/>
                  </a:lnTo>
                  <a:lnTo>
                    <a:pt x="67" y="189"/>
                  </a:lnTo>
                  <a:lnTo>
                    <a:pt x="67" y="189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3" y="197"/>
                  </a:lnTo>
                  <a:lnTo>
                    <a:pt x="79" y="201"/>
                  </a:lnTo>
                  <a:lnTo>
                    <a:pt x="71" y="205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9" y="217"/>
                  </a:lnTo>
                  <a:lnTo>
                    <a:pt x="73" y="217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81" y="215"/>
                  </a:lnTo>
                  <a:lnTo>
                    <a:pt x="81" y="2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840"/>
            <p:cNvSpPr>
              <a:spLocks/>
            </p:cNvSpPr>
            <p:nvPr/>
          </p:nvSpPr>
          <p:spPr bwMode="auto">
            <a:xfrm>
              <a:off x="3397323" y="3898427"/>
              <a:ext cx="1433862" cy="1111729"/>
            </a:xfrm>
            <a:custGeom>
              <a:avLst/>
              <a:gdLst>
                <a:gd name="T0" fmla="*/ 508 w 957"/>
                <a:gd name="T1" fmla="*/ 721 h 742"/>
                <a:gd name="T2" fmla="*/ 539 w 957"/>
                <a:gd name="T3" fmla="*/ 688 h 742"/>
                <a:gd name="T4" fmla="*/ 571 w 957"/>
                <a:gd name="T5" fmla="*/ 653 h 742"/>
                <a:gd name="T6" fmla="*/ 620 w 957"/>
                <a:gd name="T7" fmla="*/ 595 h 742"/>
                <a:gd name="T8" fmla="*/ 688 w 957"/>
                <a:gd name="T9" fmla="*/ 608 h 742"/>
                <a:gd name="T10" fmla="*/ 738 w 957"/>
                <a:gd name="T11" fmla="*/ 626 h 742"/>
                <a:gd name="T12" fmla="*/ 783 w 957"/>
                <a:gd name="T13" fmla="*/ 651 h 742"/>
                <a:gd name="T14" fmla="*/ 825 w 957"/>
                <a:gd name="T15" fmla="*/ 641 h 742"/>
                <a:gd name="T16" fmla="*/ 860 w 957"/>
                <a:gd name="T17" fmla="*/ 630 h 742"/>
                <a:gd name="T18" fmla="*/ 889 w 957"/>
                <a:gd name="T19" fmla="*/ 649 h 742"/>
                <a:gd name="T20" fmla="*/ 924 w 957"/>
                <a:gd name="T21" fmla="*/ 624 h 742"/>
                <a:gd name="T22" fmla="*/ 957 w 957"/>
                <a:gd name="T23" fmla="*/ 591 h 742"/>
                <a:gd name="T24" fmla="*/ 916 w 957"/>
                <a:gd name="T25" fmla="*/ 560 h 742"/>
                <a:gd name="T26" fmla="*/ 899 w 957"/>
                <a:gd name="T27" fmla="*/ 515 h 742"/>
                <a:gd name="T28" fmla="*/ 866 w 957"/>
                <a:gd name="T29" fmla="*/ 502 h 742"/>
                <a:gd name="T30" fmla="*/ 843 w 957"/>
                <a:gd name="T31" fmla="*/ 471 h 742"/>
                <a:gd name="T32" fmla="*/ 817 w 957"/>
                <a:gd name="T33" fmla="*/ 473 h 742"/>
                <a:gd name="T34" fmla="*/ 794 w 957"/>
                <a:gd name="T35" fmla="*/ 440 h 742"/>
                <a:gd name="T36" fmla="*/ 759 w 957"/>
                <a:gd name="T37" fmla="*/ 450 h 742"/>
                <a:gd name="T38" fmla="*/ 713 w 957"/>
                <a:gd name="T39" fmla="*/ 463 h 742"/>
                <a:gd name="T40" fmla="*/ 653 w 957"/>
                <a:gd name="T41" fmla="*/ 434 h 742"/>
                <a:gd name="T42" fmla="*/ 583 w 957"/>
                <a:gd name="T43" fmla="*/ 384 h 742"/>
                <a:gd name="T44" fmla="*/ 523 w 957"/>
                <a:gd name="T45" fmla="*/ 355 h 742"/>
                <a:gd name="T46" fmla="*/ 467 w 957"/>
                <a:gd name="T47" fmla="*/ 327 h 742"/>
                <a:gd name="T48" fmla="*/ 455 w 957"/>
                <a:gd name="T49" fmla="*/ 285 h 742"/>
                <a:gd name="T50" fmla="*/ 447 w 957"/>
                <a:gd name="T51" fmla="*/ 238 h 742"/>
                <a:gd name="T52" fmla="*/ 401 w 957"/>
                <a:gd name="T53" fmla="*/ 207 h 742"/>
                <a:gd name="T54" fmla="*/ 378 w 957"/>
                <a:gd name="T55" fmla="*/ 207 h 742"/>
                <a:gd name="T56" fmla="*/ 349 w 957"/>
                <a:gd name="T57" fmla="*/ 217 h 742"/>
                <a:gd name="T58" fmla="*/ 325 w 957"/>
                <a:gd name="T59" fmla="*/ 180 h 742"/>
                <a:gd name="T60" fmla="*/ 306 w 957"/>
                <a:gd name="T61" fmla="*/ 145 h 742"/>
                <a:gd name="T62" fmla="*/ 227 w 957"/>
                <a:gd name="T63" fmla="*/ 134 h 742"/>
                <a:gd name="T64" fmla="*/ 209 w 957"/>
                <a:gd name="T65" fmla="*/ 109 h 742"/>
                <a:gd name="T66" fmla="*/ 215 w 957"/>
                <a:gd name="T67" fmla="*/ 70 h 742"/>
                <a:gd name="T68" fmla="*/ 229 w 957"/>
                <a:gd name="T69" fmla="*/ 14 h 742"/>
                <a:gd name="T70" fmla="*/ 190 w 957"/>
                <a:gd name="T71" fmla="*/ 21 h 742"/>
                <a:gd name="T72" fmla="*/ 151 w 957"/>
                <a:gd name="T73" fmla="*/ 33 h 742"/>
                <a:gd name="T74" fmla="*/ 128 w 957"/>
                <a:gd name="T75" fmla="*/ 25 h 742"/>
                <a:gd name="T76" fmla="*/ 91 w 957"/>
                <a:gd name="T77" fmla="*/ 85 h 742"/>
                <a:gd name="T78" fmla="*/ 58 w 957"/>
                <a:gd name="T79" fmla="*/ 120 h 742"/>
                <a:gd name="T80" fmla="*/ 21 w 957"/>
                <a:gd name="T81" fmla="*/ 203 h 742"/>
                <a:gd name="T82" fmla="*/ 2 w 957"/>
                <a:gd name="T83" fmla="*/ 238 h 742"/>
                <a:gd name="T84" fmla="*/ 29 w 957"/>
                <a:gd name="T85" fmla="*/ 281 h 742"/>
                <a:gd name="T86" fmla="*/ 72 w 957"/>
                <a:gd name="T87" fmla="*/ 345 h 742"/>
                <a:gd name="T88" fmla="*/ 72 w 957"/>
                <a:gd name="T89" fmla="*/ 388 h 742"/>
                <a:gd name="T90" fmla="*/ 72 w 957"/>
                <a:gd name="T91" fmla="*/ 459 h 742"/>
                <a:gd name="T92" fmla="*/ 64 w 957"/>
                <a:gd name="T93" fmla="*/ 515 h 742"/>
                <a:gd name="T94" fmla="*/ 101 w 957"/>
                <a:gd name="T95" fmla="*/ 546 h 742"/>
                <a:gd name="T96" fmla="*/ 112 w 957"/>
                <a:gd name="T97" fmla="*/ 612 h 742"/>
                <a:gd name="T98" fmla="*/ 132 w 957"/>
                <a:gd name="T99" fmla="*/ 622 h 742"/>
                <a:gd name="T100" fmla="*/ 165 w 957"/>
                <a:gd name="T101" fmla="*/ 603 h 742"/>
                <a:gd name="T102" fmla="*/ 223 w 957"/>
                <a:gd name="T103" fmla="*/ 601 h 742"/>
                <a:gd name="T104" fmla="*/ 242 w 957"/>
                <a:gd name="T105" fmla="*/ 583 h 742"/>
                <a:gd name="T106" fmla="*/ 267 w 957"/>
                <a:gd name="T107" fmla="*/ 579 h 742"/>
                <a:gd name="T108" fmla="*/ 285 w 957"/>
                <a:gd name="T109" fmla="*/ 560 h 742"/>
                <a:gd name="T110" fmla="*/ 333 w 957"/>
                <a:gd name="T111" fmla="*/ 591 h 742"/>
                <a:gd name="T112" fmla="*/ 380 w 957"/>
                <a:gd name="T113" fmla="*/ 628 h 742"/>
                <a:gd name="T114" fmla="*/ 411 w 957"/>
                <a:gd name="T115" fmla="*/ 705 h 742"/>
                <a:gd name="T116" fmla="*/ 484 w 957"/>
                <a:gd name="T1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7" h="742">
                  <a:moveTo>
                    <a:pt x="484" y="742"/>
                  </a:moveTo>
                  <a:lnTo>
                    <a:pt x="496" y="742"/>
                  </a:lnTo>
                  <a:lnTo>
                    <a:pt x="496" y="742"/>
                  </a:lnTo>
                  <a:lnTo>
                    <a:pt x="496" y="742"/>
                  </a:lnTo>
                  <a:lnTo>
                    <a:pt x="502" y="732"/>
                  </a:lnTo>
                  <a:lnTo>
                    <a:pt x="508" y="721"/>
                  </a:lnTo>
                  <a:lnTo>
                    <a:pt x="511" y="711"/>
                  </a:lnTo>
                  <a:lnTo>
                    <a:pt x="517" y="701"/>
                  </a:lnTo>
                  <a:lnTo>
                    <a:pt x="517" y="701"/>
                  </a:lnTo>
                  <a:lnTo>
                    <a:pt x="521" y="696"/>
                  </a:lnTo>
                  <a:lnTo>
                    <a:pt x="527" y="692"/>
                  </a:lnTo>
                  <a:lnTo>
                    <a:pt x="539" y="688"/>
                  </a:lnTo>
                  <a:lnTo>
                    <a:pt x="552" y="684"/>
                  </a:lnTo>
                  <a:lnTo>
                    <a:pt x="556" y="680"/>
                  </a:lnTo>
                  <a:lnTo>
                    <a:pt x="562" y="674"/>
                  </a:lnTo>
                  <a:lnTo>
                    <a:pt x="562" y="674"/>
                  </a:lnTo>
                  <a:lnTo>
                    <a:pt x="568" y="665"/>
                  </a:lnTo>
                  <a:lnTo>
                    <a:pt x="571" y="653"/>
                  </a:lnTo>
                  <a:lnTo>
                    <a:pt x="585" y="626"/>
                  </a:lnTo>
                  <a:lnTo>
                    <a:pt x="591" y="614"/>
                  </a:lnTo>
                  <a:lnTo>
                    <a:pt x="599" y="603"/>
                  </a:lnTo>
                  <a:lnTo>
                    <a:pt x="608" y="597"/>
                  </a:lnTo>
                  <a:lnTo>
                    <a:pt x="614" y="595"/>
                  </a:lnTo>
                  <a:lnTo>
                    <a:pt x="620" y="595"/>
                  </a:lnTo>
                  <a:lnTo>
                    <a:pt x="620" y="595"/>
                  </a:lnTo>
                  <a:lnTo>
                    <a:pt x="630" y="597"/>
                  </a:lnTo>
                  <a:lnTo>
                    <a:pt x="639" y="601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88" y="608"/>
                  </a:lnTo>
                  <a:lnTo>
                    <a:pt x="688" y="608"/>
                  </a:lnTo>
                  <a:lnTo>
                    <a:pt x="688" y="608"/>
                  </a:lnTo>
                  <a:lnTo>
                    <a:pt x="697" y="618"/>
                  </a:lnTo>
                  <a:lnTo>
                    <a:pt x="709" y="622"/>
                  </a:lnTo>
                  <a:lnTo>
                    <a:pt x="723" y="626"/>
                  </a:lnTo>
                  <a:lnTo>
                    <a:pt x="738" y="626"/>
                  </a:lnTo>
                  <a:lnTo>
                    <a:pt x="738" y="626"/>
                  </a:lnTo>
                  <a:lnTo>
                    <a:pt x="748" y="628"/>
                  </a:lnTo>
                  <a:lnTo>
                    <a:pt x="757" y="632"/>
                  </a:lnTo>
                  <a:lnTo>
                    <a:pt x="763" y="636"/>
                  </a:lnTo>
                  <a:lnTo>
                    <a:pt x="771" y="641"/>
                  </a:lnTo>
                  <a:lnTo>
                    <a:pt x="783" y="651"/>
                  </a:lnTo>
                  <a:lnTo>
                    <a:pt x="790" y="653"/>
                  </a:lnTo>
                  <a:lnTo>
                    <a:pt x="800" y="655"/>
                  </a:lnTo>
                  <a:lnTo>
                    <a:pt x="800" y="655"/>
                  </a:lnTo>
                  <a:lnTo>
                    <a:pt x="808" y="655"/>
                  </a:lnTo>
                  <a:lnTo>
                    <a:pt x="814" y="651"/>
                  </a:lnTo>
                  <a:lnTo>
                    <a:pt x="825" y="641"/>
                  </a:lnTo>
                  <a:lnTo>
                    <a:pt x="831" y="637"/>
                  </a:lnTo>
                  <a:lnTo>
                    <a:pt x="839" y="632"/>
                  </a:lnTo>
                  <a:lnTo>
                    <a:pt x="847" y="630"/>
                  </a:lnTo>
                  <a:lnTo>
                    <a:pt x="854" y="628"/>
                  </a:lnTo>
                  <a:lnTo>
                    <a:pt x="854" y="628"/>
                  </a:lnTo>
                  <a:lnTo>
                    <a:pt x="860" y="630"/>
                  </a:lnTo>
                  <a:lnTo>
                    <a:pt x="864" y="632"/>
                  </a:lnTo>
                  <a:lnTo>
                    <a:pt x="872" y="639"/>
                  </a:lnTo>
                  <a:lnTo>
                    <a:pt x="879" y="645"/>
                  </a:lnTo>
                  <a:lnTo>
                    <a:pt x="883" y="647"/>
                  </a:lnTo>
                  <a:lnTo>
                    <a:pt x="889" y="649"/>
                  </a:lnTo>
                  <a:lnTo>
                    <a:pt x="889" y="649"/>
                  </a:lnTo>
                  <a:lnTo>
                    <a:pt x="889" y="643"/>
                  </a:lnTo>
                  <a:lnTo>
                    <a:pt x="893" y="639"/>
                  </a:lnTo>
                  <a:lnTo>
                    <a:pt x="895" y="636"/>
                  </a:lnTo>
                  <a:lnTo>
                    <a:pt x="901" y="632"/>
                  </a:lnTo>
                  <a:lnTo>
                    <a:pt x="912" y="628"/>
                  </a:lnTo>
                  <a:lnTo>
                    <a:pt x="924" y="624"/>
                  </a:lnTo>
                  <a:lnTo>
                    <a:pt x="938" y="620"/>
                  </a:lnTo>
                  <a:lnTo>
                    <a:pt x="947" y="614"/>
                  </a:lnTo>
                  <a:lnTo>
                    <a:pt x="953" y="610"/>
                  </a:lnTo>
                  <a:lnTo>
                    <a:pt x="955" y="605"/>
                  </a:lnTo>
                  <a:lnTo>
                    <a:pt x="957" y="599"/>
                  </a:lnTo>
                  <a:lnTo>
                    <a:pt x="957" y="591"/>
                  </a:lnTo>
                  <a:lnTo>
                    <a:pt x="957" y="591"/>
                  </a:lnTo>
                  <a:lnTo>
                    <a:pt x="945" y="589"/>
                  </a:lnTo>
                  <a:lnTo>
                    <a:pt x="936" y="583"/>
                  </a:lnTo>
                  <a:lnTo>
                    <a:pt x="928" y="577"/>
                  </a:lnTo>
                  <a:lnTo>
                    <a:pt x="920" y="570"/>
                  </a:lnTo>
                  <a:lnTo>
                    <a:pt x="916" y="560"/>
                  </a:lnTo>
                  <a:lnTo>
                    <a:pt x="912" y="548"/>
                  </a:lnTo>
                  <a:lnTo>
                    <a:pt x="910" y="537"/>
                  </a:lnTo>
                  <a:lnTo>
                    <a:pt x="910" y="525"/>
                  </a:lnTo>
                  <a:lnTo>
                    <a:pt x="910" y="525"/>
                  </a:lnTo>
                  <a:lnTo>
                    <a:pt x="905" y="519"/>
                  </a:lnTo>
                  <a:lnTo>
                    <a:pt x="899" y="515"/>
                  </a:lnTo>
                  <a:lnTo>
                    <a:pt x="895" y="510"/>
                  </a:lnTo>
                  <a:lnTo>
                    <a:pt x="887" y="504"/>
                  </a:lnTo>
                  <a:lnTo>
                    <a:pt x="887" y="504"/>
                  </a:lnTo>
                  <a:lnTo>
                    <a:pt x="881" y="502"/>
                  </a:lnTo>
                  <a:lnTo>
                    <a:pt x="874" y="502"/>
                  </a:lnTo>
                  <a:lnTo>
                    <a:pt x="866" y="502"/>
                  </a:lnTo>
                  <a:lnTo>
                    <a:pt x="860" y="496"/>
                  </a:lnTo>
                  <a:lnTo>
                    <a:pt x="860" y="496"/>
                  </a:lnTo>
                  <a:lnTo>
                    <a:pt x="856" y="490"/>
                  </a:lnTo>
                  <a:lnTo>
                    <a:pt x="852" y="484"/>
                  </a:lnTo>
                  <a:lnTo>
                    <a:pt x="850" y="477"/>
                  </a:lnTo>
                  <a:lnTo>
                    <a:pt x="843" y="471"/>
                  </a:lnTo>
                  <a:lnTo>
                    <a:pt x="843" y="471"/>
                  </a:lnTo>
                  <a:lnTo>
                    <a:pt x="839" y="471"/>
                  </a:lnTo>
                  <a:lnTo>
                    <a:pt x="835" y="471"/>
                  </a:lnTo>
                  <a:lnTo>
                    <a:pt x="825" y="473"/>
                  </a:lnTo>
                  <a:lnTo>
                    <a:pt x="821" y="473"/>
                  </a:lnTo>
                  <a:lnTo>
                    <a:pt x="817" y="473"/>
                  </a:lnTo>
                  <a:lnTo>
                    <a:pt x="814" y="471"/>
                  </a:lnTo>
                  <a:lnTo>
                    <a:pt x="812" y="467"/>
                  </a:lnTo>
                  <a:lnTo>
                    <a:pt x="812" y="467"/>
                  </a:lnTo>
                  <a:lnTo>
                    <a:pt x="806" y="459"/>
                  </a:lnTo>
                  <a:lnTo>
                    <a:pt x="800" y="450"/>
                  </a:lnTo>
                  <a:lnTo>
                    <a:pt x="794" y="440"/>
                  </a:lnTo>
                  <a:lnTo>
                    <a:pt x="790" y="436"/>
                  </a:lnTo>
                  <a:lnTo>
                    <a:pt x="785" y="434"/>
                  </a:lnTo>
                  <a:lnTo>
                    <a:pt x="785" y="434"/>
                  </a:lnTo>
                  <a:lnTo>
                    <a:pt x="777" y="436"/>
                  </a:lnTo>
                  <a:lnTo>
                    <a:pt x="771" y="440"/>
                  </a:lnTo>
                  <a:lnTo>
                    <a:pt x="759" y="450"/>
                  </a:lnTo>
                  <a:lnTo>
                    <a:pt x="756" y="457"/>
                  </a:lnTo>
                  <a:lnTo>
                    <a:pt x="750" y="461"/>
                  </a:lnTo>
                  <a:lnTo>
                    <a:pt x="742" y="465"/>
                  </a:lnTo>
                  <a:lnTo>
                    <a:pt x="734" y="465"/>
                  </a:lnTo>
                  <a:lnTo>
                    <a:pt x="734" y="465"/>
                  </a:lnTo>
                  <a:lnTo>
                    <a:pt x="713" y="463"/>
                  </a:lnTo>
                  <a:lnTo>
                    <a:pt x="694" y="459"/>
                  </a:lnTo>
                  <a:lnTo>
                    <a:pt x="694" y="459"/>
                  </a:lnTo>
                  <a:lnTo>
                    <a:pt x="678" y="457"/>
                  </a:lnTo>
                  <a:lnTo>
                    <a:pt x="666" y="451"/>
                  </a:lnTo>
                  <a:lnTo>
                    <a:pt x="659" y="444"/>
                  </a:lnTo>
                  <a:lnTo>
                    <a:pt x="653" y="434"/>
                  </a:lnTo>
                  <a:lnTo>
                    <a:pt x="639" y="413"/>
                  </a:lnTo>
                  <a:lnTo>
                    <a:pt x="632" y="403"/>
                  </a:lnTo>
                  <a:lnTo>
                    <a:pt x="620" y="395"/>
                  </a:lnTo>
                  <a:lnTo>
                    <a:pt x="620" y="395"/>
                  </a:lnTo>
                  <a:lnTo>
                    <a:pt x="604" y="389"/>
                  </a:lnTo>
                  <a:lnTo>
                    <a:pt x="583" y="384"/>
                  </a:lnTo>
                  <a:lnTo>
                    <a:pt x="560" y="378"/>
                  </a:lnTo>
                  <a:lnTo>
                    <a:pt x="550" y="374"/>
                  </a:lnTo>
                  <a:lnTo>
                    <a:pt x="540" y="370"/>
                  </a:lnTo>
                  <a:lnTo>
                    <a:pt x="540" y="370"/>
                  </a:lnTo>
                  <a:lnTo>
                    <a:pt x="531" y="362"/>
                  </a:lnTo>
                  <a:lnTo>
                    <a:pt x="523" y="355"/>
                  </a:lnTo>
                  <a:lnTo>
                    <a:pt x="509" y="335"/>
                  </a:lnTo>
                  <a:lnTo>
                    <a:pt x="509" y="335"/>
                  </a:lnTo>
                  <a:lnTo>
                    <a:pt x="471" y="333"/>
                  </a:lnTo>
                  <a:lnTo>
                    <a:pt x="471" y="333"/>
                  </a:lnTo>
                  <a:lnTo>
                    <a:pt x="471" y="333"/>
                  </a:lnTo>
                  <a:lnTo>
                    <a:pt x="467" y="327"/>
                  </a:lnTo>
                  <a:lnTo>
                    <a:pt x="463" y="322"/>
                  </a:lnTo>
                  <a:lnTo>
                    <a:pt x="461" y="310"/>
                  </a:lnTo>
                  <a:lnTo>
                    <a:pt x="461" y="298"/>
                  </a:lnTo>
                  <a:lnTo>
                    <a:pt x="459" y="291"/>
                  </a:lnTo>
                  <a:lnTo>
                    <a:pt x="455" y="285"/>
                  </a:lnTo>
                  <a:lnTo>
                    <a:pt x="455" y="285"/>
                  </a:lnTo>
                  <a:lnTo>
                    <a:pt x="451" y="271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42"/>
                  </a:lnTo>
                  <a:lnTo>
                    <a:pt x="449" y="242"/>
                  </a:lnTo>
                  <a:lnTo>
                    <a:pt x="447" y="238"/>
                  </a:lnTo>
                  <a:lnTo>
                    <a:pt x="444" y="233"/>
                  </a:lnTo>
                  <a:lnTo>
                    <a:pt x="430" y="221"/>
                  </a:lnTo>
                  <a:lnTo>
                    <a:pt x="416" y="211"/>
                  </a:lnTo>
                  <a:lnTo>
                    <a:pt x="405" y="205"/>
                  </a:lnTo>
                  <a:lnTo>
                    <a:pt x="405" y="205"/>
                  </a:lnTo>
                  <a:lnTo>
                    <a:pt x="401" y="207"/>
                  </a:lnTo>
                  <a:lnTo>
                    <a:pt x="397" y="211"/>
                  </a:lnTo>
                  <a:lnTo>
                    <a:pt x="391" y="213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0" y="213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0" y="209"/>
                  </a:lnTo>
                  <a:lnTo>
                    <a:pt x="362" y="213"/>
                  </a:lnTo>
                  <a:lnTo>
                    <a:pt x="354" y="215"/>
                  </a:lnTo>
                  <a:lnTo>
                    <a:pt x="349" y="217"/>
                  </a:lnTo>
                  <a:lnTo>
                    <a:pt x="349" y="217"/>
                  </a:lnTo>
                  <a:lnTo>
                    <a:pt x="343" y="215"/>
                  </a:lnTo>
                  <a:lnTo>
                    <a:pt x="337" y="213"/>
                  </a:lnTo>
                  <a:lnTo>
                    <a:pt x="333" y="209"/>
                  </a:lnTo>
                  <a:lnTo>
                    <a:pt x="331" y="205"/>
                  </a:lnTo>
                  <a:lnTo>
                    <a:pt x="327" y="194"/>
                  </a:lnTo>
                  <a:lnTo>
                    <a:pt x="325" y="180"/>
                  </a:lnTo>
                  <a:lnTo>
                    <a:pt x="323" y="169"/>
                  </a:lnTo>
                  <a:lnTo>
                    <a:pt x="320" y="157"/>
                  </a:lnTo>
                  <a:lnTo>
                    <a:pt x="318" y="151"/>
                  </a:lnTo>
                  <a:lnTo>
                    <a:pt x="316" y="147"/>
                  </a:lnTo>
                  <a:lnTo>
                    <a:pt x="310" y="145"/>
                  </a:lnTo>
                  <a:lnTo>
                    <a:pt x="306" y="145"/>
                  </a:lnTo>
                  <a:lnTo>
                    <a:pt x="306" y="145"/>
                  </a:lnTo>
                  <a:lnTo>
                    <a:pt x="256" y="141"/>
                  </a:lnTo>
                  <a:lnTo>
                    <a:pt x="256" y="141"/>
                  </a:lnTo>
                  <a:lnTo>
                    <a:pt x="242" y="140"/>
                  </a:lnTo>
                  <a:lnTo>
                    <a:pt x="230" y="136"/>
                  </a:lnTo>
                  <a:lnTo>
                    <a:pt x="227" y="134"/>
                  </a:lnTo>
                  <a:lnTo>
                    <a:pt x="225" y="128"/>
                  </a:lnTo>
                  <a:lnTo>
                    <a:pt x="223" y="124"/>
                  </a:lnTo>
                  <a:lnTo>
                    <a:pt x="223" y="116"/>
                  </a:lnTo>
                  <a:lnTo>
                    <a:pt x="223" y="116"/>
                  </a:lnTo>
                  <a:lnTo>
                    <a:pt x="215" y="114"/>
                  </a:lnTo>
                  <a:lnTo>
                    <a:pt x="209" y="109"/>
                  </a:lnTo>
                  <a:lnTo>
                    <a:pt x="205" y="103"/>
                  </a:lnTo>
                  <a:lnTo>
                    <a:pt x="203" y="93"/>
                  </a:lnTo>
                  <a:lnTo>
                    <a:pt x="203" y="93"/>
                  </a:lnTo>
                  <a:lnTo>
                    <a:pt x="205" y="85"/>
                  </a:lnTo>
                  <a:lnTo>
                    <a:pt x="207" y="79"/>
                  </a:lnTo>
                  <a:lnTo>
                    <a:pt x="215" y="70"/>
                  </a:lnTo>
                  <a:lnTo>
                    <a:pt x="223" y="58"/>
                  </a:lnTo>
                  <a:lnTo>
                    <a:pt x="227" y="5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8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15" y="4"/>
                  </a:lnTo>
                  <a:lnTo>
                    <a:pt x="205" y="10"/>
                  </a:lnTo>
                  <a:lnTo>
                    <a:pt x="190" y="21"/>
                  </a:lnTo>
                  <a:lnTo>
                    <a:pt x="180" y="27"/>
                  </a:lnTo>
                  <a:lnTo>
                    <a:pt x="172" y="31"/>
                  </a:lnTo>
                  <a:lnTo>
                    <a:pt x="163" y="35"/>
                  </a:lnTo>
                  <a:lnTo>
                    <a:pt x="153" y="35"/>
                  </a:lnTo>
                  <a:lnTo>
                    <a:pt x="153" y="35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28" y="25"/>
                  </a:lnTo>
                  <a:lnTo>
                    <a:pt x="120" y="29"/>
                  </a:lnTo>
                  <a:lnTo>
                    <a:pt x="112" y="35"/>
                  </a:lnTo>
                  <a:lnTo>
                    <a:pt x="107" y="43"/>
                  </a:lnTo>
                  <a:lnTo>
                    <a:pt x="101" y="52"/>
                  </a:lnTo>
                  <a:lnTo>
                    <a:pt x="97" y="6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89" y="89"/>
                  </a:lnTo>
                  <a:lnTo>
                    <a:pt x="85" y="93"/>
                  </a:lnTo>
                  <a:lnTo>
                    <a:pt x="76" y="103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0" y="128"/>
                  </a:lnTo>
                  <a:lnTo>
                    <a:pt x="45" y="138"/>
                  </a:lnTo>
                  <a:lnTo>
                    <a:pt x="37" y="159"/>
                  </a:lnTo>
                  <a:lnTo>
                    <a:pt x="29" y="180"/>
                  </a:lnTo>
                  <a:lnTo>
                    <a:pt x="21" y="203"/>
                  </a:lnTo>
                  <a:lnTo>
                    <a:pt x="21" y="203"/>
                  </a:lnTo>
                  <a:lnTo>
                    <a:pt x="15" y="211"/>
                  </a:lnTo>
                  <a:lnTo>
                    <a:pt x="10" y="217"/>
                  </a:lnTo>
                  <a:lnTo>
                    <a:pt x="4" y="22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6" y="242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5" y="262"/>
                  </a:lnTo>
                  <a:lnTo>
                    <a:pt x="21" y="271"/>
                  </a:lnTo>
                  <a:lnTo>
                    <a:pt x="29" y="281"/>
                  </a:lnTo>
                  <a:lnTo>
                    <a:pt x="37" y="291"/>
                  </a:lnTo>
                  <a:lnTo>
                    <a:pt x="50" y="306"/>
                  </a:lnTo>
                  <a:lnTo>
                    <a:pt x="56" y="318"/>
                  </a:lnTo>
                  <a:lnTo>
                    <a:pt x="62" y="329"/>
                  </a:lnTo>
                  <a:lnTo>
                    <a:pt x="62" y="329"/>
                  </a:lnTo>
                  <a:lnTo>
                    <a:pt x="72" y="345"/>
                  </a:lnTo>
                  <a:lnTo>
                    <a:pt x="76" y="353"/>
                  </a:lnTo>
                  <a:lnTo>
                    <a:pt x="77" y="362"/>
                  </a:lnTo>
                  <a:lnTo>
                    <a:pt x="77" y="362"/>
                  </a:lnTo>
                  <a:lnTo>
                    <a:pt x="76" y="372"/>
                  </a:lnTo>
                  <a:lnTo>
                    <a:pt x="74" y="380"/>
                  </a:lnTo>
                  <a:lnTo>
                    <a:pt x="72" y="388"/>
                  </a:lnTo>
                  <a:lnTo>
                    <a:pt x="70" y="395"/>
                  </a:lnTo>
                  <a:lnTo>
                    <a:pt x="70" y="395"/>
                  </a:lnTo>
                  <a:lnTo>
                    <a:pt x="70" y="411"/>
                  </a:lnTo>
                  <a:lnTo>
                    <a:pt x="70" y="426"/>
                  </a:lnTo>
                  <a:lnTo>
                    <a:pt x="72" y="442"/>
                  </a:lnTo>
                  <a:lnTo>
                    <a:pt x="72" y="459"/>
                  </a:lnTo>
                  <a:lnTo>
                    <a:pt x="72" y="459"/>
                  </a:lnTo>
                  <a:lnTo>
                    <a:pt x="70" y="494"/>
                  </a:lnTo>
                  <a:lnTo>
                    <a:pt x="70" y="494"/>
                  </a:lnTo>
                  <a:lnTo>
                    <a:pt x="66" y="504"/>
                  </a:lnTo>
                  <a:lnTo>
                    <a:pt x="64" y="510"/>
                  </a:lnTo>
                  <a:lnTo>
                    <a:pt x="64" y="515"/>
                  </a:lnTo>
                  <a:lnTo>
                    <a:pt x="64" y="515"/>
                  </a:lnTo>
                  <a:lnTo>
                    <a:pt x="66" y="521"/>
                  </a:lnTo>
                  <a:lnTo>
                    <a:pt x="72" y="527"/>
                  </a:lnTo>
                  <a:lnTo>
                    <a:pt x="83" y="533"/>
                  </a:lnTo>
                  <a:lnTo>
                    <a:pt x="97" y="541"/>
                  </a:lnTo>
                  <a:lnTo>
                    <a:pt x="101" y="546"/>
                  </a:lnTo>
                  <a:lnTo>
                    <a:pt x="105" y="552"/>
                  </a:lnTo>
                  <a:lnTo>
                    <a:pt x="105" y="552"/>
                  </a:lnTo>
                  <a:lnTo>
                    <a:pt x="107" y="570"/>
                  </a:lnTo>
                  <a:lnTo>
                    <a:pt x="110" y="589"/>
                  </a:lnTo>
                  <a:lnTo>
                    <a:pt x="112" y="612"/>
                  </a:lnTo>
                  <a:lnTo>
                    <a:pt x="112" y="612"/>
                  </a:lnTo>
                  <a:lnTo>
                    <a:pt x="114" y="612"/>
                  </a:lnTo>
                  <a:lnTo>
                    <a:pt x="114" y="612"/>
                  </a:lnTo>
                  <a:lnTo>
                    <a:pt x="114" y="612"/>
                  </a:lnTo>
                  <a:lnTo>
                    <a:pt x="120" y="618"/>
                  </a:lnTo>
                  <a:lnTo>
                    <a:pt x="126" y="620"/>
                  </a:lnTo>
                  <a:lnTo>
                    <a:pt x="132" y="622"/>
                  </a:lnTo>
                  <a:lnTo>
                    <a:pt x="132" y="622"/>
                  </a:lnTo>
                  <a:lnTo>
                    <a:pt x="139" y="622"/>
                  </a:lnTo>
                  <a:lnTo>
                    <a:pt x="143" y="620"/>
                  </a:lnTo>
                  <a:lnTo>
                    <a:pt x="153" y="616"/>
                  </a:lnTo>
                  <a:lnTo>
                    <a:pt x="159" y="608"/>
                  </a:lnTo>
                  <a:lnTo>
                    <a:pt x="165" y="603"/>
                  </a:lnTo>
                  <a:lnTo>
                    <a:pt x="165" y="603"/>
                  </a:lnTo>
                  <a:lnTo>
                    <a:pt x="172" y="601"/>
                  </a:lnTo>
                  <a:lnTo>
                    <a:pt x="182" y="601"/>
                  </a:lnTo>
                  <a:lnTo>
                    <a:pt x="199" y="601"/>
                  </a:lnTo>
                  <a:lnTo>
                    <a:pt x="217" y="603"/>
                  </a:lnTo>
                  <a:lnTo>
                    <a:pt x="223" y="601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32" y="597"/>
                  </a:lnTo>
                  <a:lnTo>
                    <a:pt x="236" y="591"/>
                  </a:lnTo>
                  <a:lnTo>
                    <a:pt x="238" y="585"/>
                  </a:lnTo>
                  <a:lnTo>
                    <a:pt x="242" y="583"/>
                  </a:lnTo>
                  <a:lnTo>
                    <a:pt x="242" y="583"/>
                  </a:lnTo>
                  <a:lnTo>
                    <a:pt x="248" y="581"/>
                  </a:lnTo>
                  <a:lnTo>
                    <a:pt x="254" y="581"/>
                  </a:lnTo>
                  <a:lnTo>
                    <a:pt x="260" y="581"/>
                  </a:lnTo>
                  <a:lnTo>
                    <a:pt x="267" y="579"/>
                  </a:lnTo>
                  <a:lnTo>
                    <a:pt x="267" y="579"/>
                  </a:lnTo>
                  <a:lnTo>
                    <a:pt x="269" y="577"/>
                  </a:lnTo>
                  <a:lnTo>
                    <a:pt x="271" y="575"/>
                  </a:lnTo>
                  <a:lnTo>
                    <a:pt x="273" y="568"/>
                  </a:lnTo>
                  <a:lnTo>
                    <a:pt x="277" y="562"/>
                  </a:lnTo>
                  <a:lnTo>
                    <a:pt x="281" y="560"/>
                  </a:lnTo>
                  <a:lnTo>
                    <a:pt x="285" y="560"/>
                  </a:lnTo>
                  <a:lnTo>
                    <a:pt x="285" y="560"/>
                  </a:lnTo>
                  <a:lnTo>
                    <a:pt x="292" y="564"/>
                  </a:lnTo>
                  <a:lnTo>
                    <a:pt x="306" y="572"/>
                  </a:lnTo>
                  <a:lnTo>
                    <a:pt x="325" y="587"/>
                  </a:lnTo>
                  <a:lnTo>
                    <a:pt x="325" y="587"/>
                  </a:lnTo>
                  <a:lnTo>
                    <a:pt x="333" y="591"/>
                  </a:lnTo>
                  <a:lnTo>
                    <a:pt x="343" y="593"/>
                  </a:lnTo>
                  <a:lnTo>
                    <a:pt x="351" y="595"/>
                  </a:lnTo>
                  <a:lnTo>
                    <a:pt x="358" y="599"/>
                  </a:lnTo>
                  <a:lnTo>
                    <a:pt x="358" y="599"/>
                  </a:lnTo>
                  <a:lnTo>
                    <a:pt x="372" y="612"/>
                  </a:lnTo>
                  <a:lnTo>
                    <a:pt x="380" y="628"/>
                  </a:lnTo>
                  <a:lnTo>
                    <a:pt x="384" y="645"/>
                  </a:lnTo>
                  <a:lnTo>
                    <a:pt x="387" y="667"/>
                  </a:lnTo>
                  <a:lnTo>
                    <a:pt x="387" y="667"/>
                  </a:lnTo>
                  <a:lnTo>
                    <a:pt x="405" y="698"/>
                  </a:lnTo>
                  <a:lnTo>
                    <a:pt x="405" y="698"/>
                  </a:lnTo>
                  <a:lnTo>
                    <a:pt x="411" y="705"/>
                  </a:lnTo>
                  <a:lnTo>
                    <a:pt x="418" y="713"/>
                  </a:lnTo>
                  <a:lnTo>
                    <a:pt x="428" y="719"/>
                  </a:lnTo>
                  <a:lnTo>
                    <a:pt x="440" y="725"/>
                  </a:lnTo>
                  <a:lnTo>
                    <a:pt x="463" y="734"/>
                  </a:lnTo>
                  <a:lnTo>
                    <a:pt x="484" y="742"/>
                  </a:lnTo>
                  <a:lnTo>
                    <a:pt x="484" y="742"/>
                  </a:lnTo>
                  <a:lnTo>
                    <a:pt x="484" y="742"/>
                  </a:lnTo>
                  <a:lnTo>
                    <a:pt x="484" y="7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841"/>
            <p:cNvSpPr>
              <a:spLocks/>
            </p:cNvSpPr>
            <p:nvPr/>
          </p:nvSpPr>
          <p:spPr bwMode="auto">
            <a:xfrm>
              <a:off x="3397323" y="3164266"/>
              <a:ext cx="1483305" cy="2165026"/>
            </a:xfrm>
            <a:custGeom>
              <a:avLst/>
              <a:gdLst>
                <a:gd name="T0" fmla="*/ 949 w 990"/>
                <a:gd name="T1" fmla="*/ 972 h 1445"/>
                <a:gd name="T2" fmla="*/ 963 w 990"/>
                <a:gd name="T3" fmla="*/ 889 h 1445"/>
                <a:gd name="T4" fmla="*/ 945 w 990"/>
                <a:gd name="T5" fmla="*/ 794 h 1445"/>
                <a:gd name="T6" fmla="*/ 922 w 990"/>
                <a:gd name="T7" fmla="*/ 707 h 1445"/>
                <a:gd name="T8" fmla="*/ 897 w 990"/>
                <a:gd name="T9" fmla="*/ 564 h 1445"/>
                <a:gd name="T10" fmla="*/ 932 w 990"/>
                <a:gd name="T11" fmla="*/ 496 h 1445"/>
                <a:gd name="T12" fmla="*/ 936 w 990"/>
                <a:gd name="T13" fmla="*/ 434 h 1445"/>
                <a:gd name="T14" fmla="*/ 866 w 990"/>
                <a:gd name="T15" fmla="*/ 391 h 1445"/>
                <a:gd name="T16" fmla="*/ 899 w 990"/>
                <a:gd name="T17" fmla="*/ 306 h 1445"/>
                <a:gd name="T18" fmla="*/ 885 w 990"/>
                <a:gd name="T19" fmla="*/ 215 h 1445"/>
                <a:gd name="T20" fmla="*/ 891 w 990"/>
                <a:gd name="T21" fmla="*/ 153 h 1445"/>
                <a:gd name="T22" fmla="*/ 852 w 990"/>
                <a:gd name="T23" fmla="*/ 133 h 1445"/>
                <a:gd name="T24" fmla="*/ 802 w 990"/>
                <a:gd name="T25" fmla="*/ 153 h 1445"/>
                <a:gd name="T26" fmla="*/ 850 w 990"/>
                <a:gd name="T27" fmla="*/ 256 h 1445"/>
                <a:gd name="T28" fmla="*/ 777 w 990"/>
                <a:gd name="T29" fmla="*/ 180 h 1445"/>
                <a:gd name="T30" fmla="*/ 802 w 990"/>
                <a:gd name="T31" fmla="*/ 48 h 1445"/>
                <a:gd name="T32" fmla="*/ 734 w 990"/>
                <a:gd name="T33" fmla="*/ 133 h 1445"/>
                <a:gd name="T34" fmla="*/ 713 w 990"/>
                <a:gd name="T35" fmla="*/ 263 h 1445"/>
                <a:gd name="T36" fmla="*/ 740 w 990"/>
                <a:gd name="T37" fmla="*/ 372 h 1445"/>
                <a:gd name="T38" fmla="*/ 773 w 990"/>
                <a:gd name="T39" fmla="*/ 473 h 1445"/>
                <a:gd name="T40" fmla="*/ 785 w 990"/>
                <a:gd name="T41" fmla="*/ 538 h 1445"/>
                <a:gd name="T42" fmla="*/ 761 w 990"/>
                <a:gd name="T43" fmla="*/ 436 h 1445"/>
                <a:gd name="T44" fmla="*/ 674 w 990"/>
                <a:gd name="T45" fmla="*/ 443 h 1445"/>
                <a:gd name="T46" fmla="*/ 597 w 990"/>
                <a:gd name="T47" fmla="*/ 556 h 1445"/>
                <a:gd name="T48" fmla="*/ 490 w 990"/>
                <a:gd name="T49" fmla="*/ 548 h 1445"/>
                <a:gd name="T50" fmla="*/ 504 w 990"/>
                <a:gd name="T51" fmla="*/ 513 h 1445"/>
                <a:gd name="T52" fmla="*/ 585 w 990"/>
                <a:gd name="T53" fmla="*/ 504 h 1445"/>
                <a:gd name="T54" fmla="*/ 661 w 990"/>
                <a:gd name="T55" fmla="*/ 418 h 1445"/>
                <a:gd name="T56" fmla="*/ 701 w 990"/>
                <a:gd name="T57" fmla="*/ 209 h 1445"/>
                <a:gd name="T58" fmla="*/ 723 w 990"/>
                <a:gd name="T59" fmla="*/ 114 h 1445"/>
                <a:gd name="T60" fmla="*/ 695 w 990"/>
                <a:gd name="T61" fmla="*/ 15 h 1445"/>
                <a:gd name="T62" fmla="*/ 591 w 990"/>
                <a:gd name="T63" fmla="*/ 102 h 1445"/>
                <a:gd name="T64" fmla="*/ 544 w 990"/>
                <a:gd name="T65" fmla="*/ 168 h 1445"/>
                <a:gd name="T66" fmla="*/ 492 w 990"/>
                <a:gd name="T67" fmla="*/ 250 h 1445"/>
                <a:gd name="T68" fmla="*/ 527 w 990"/>
                <a:gd name="T69" fmla="*/ 343 h 1445"/>
                <a:gd name="T70" fmla="*/ 440 w 990"/>
                <a:gd name="T71" fmla="*/ 244 h 1445"/>
                <a:gd name="T72" fmla="*/ 428 w 990"/>
                <a:gd name="T73" fmla="*/ 318 h 1445"/>
                <a:gd name="T74" fmla="*/ 416 w 990"/>
                <a:gd name="T75" fmla="*/ 387 h 1445"/>
                <a:gd name="T76" fmla="*/ 275 w 990"/>
                <a:gd name="T77" fmla="*/ 469 h 1445"/>
                <a:gd name="T78" fmla="*/ 149 w 990"/>
                <a:gd name="T79" fmla="*/ 521 h 1445"/>
                <a:gd name="T80" fmla="*/ 89 w 990"/>
                <a:gd name="T81" fmla="*/ 579 h 1445"/>
                <a:gd name="T82" fmla="*/ 4 w 990"/>
                <a:gd name="T83" fmla="*/ 715 h 1445"/>
                <a:gd name="T84" fmla="*/ 62 w 990"/>
                <a:gd name="T85" fmla="*/ 819 h 1445"/>
                <a:gd name="T86" fmla="*/ 72 w 990"/>
                <a:gd name="T87" fmla="*/ 932 h 1445"/>
                <a:gd name="T88" fmla="*/ 101 w 990"/>
                <a:gd name="T89" fmla="*/ 1036 h 1445"/>
                <a:gd name="T90" fmla="*/ 50 w 990"/>
                <a:gd name="T91" fmla="*/ 1157 h 1445"/>
                <a:gd name="T92" fmla="*/ 14 w 990"/>
                <a:gd name="T93" fmla="*/ 1224 h 1445"/>
                <a:gd name="T94" fmla="*/ 29 w 990"/>
                <a:gd name="T95" fmla="*/ 1304 h 1445"/>
                <a:gd name="T96" fmla="*/ 105 w 990"/>
                <a:gd name="T97" fmla="*/ 1362 h 1445"/>
                <a:gd name="T98" fmla="*/ 165 w 990"/>
                <a:gd name="T99" fmla="*/ 1418 h 1445"/>
                <a:gd name="T100" fmla="*/ 219 w 990"/>
                <a:gd name="T101" fmla="*/ 1397 h 1445"/>
                <a:gd name="T102" fmla="*/ 246 w 990"/>
                <a:gd name="T103" fmla="*/ 1352 h 1445"/>
                <a:gd name="T104" fmla="*/ 279 w 990"/>
                <a:gd name="T105" fmla="*/ 1284 h 1445"/>
                <a:gd name="T106" fmla="*/ 256 w 990"/>
                <a:gd name="T107" fmla="*/ 1271 h 1445"/>
                <a:gd name="T108" fmla="*/ 312 w 990"/>
                <a:gd name="T109" fmla="*/ 1191 h 1445"/>
                <a:gd name="T110" fmla="*/ 339 w 990"/>
                <a:gd name="T111" fmla="*/ 1240 h 1445"/>
                <a:gd name="T112" fmla="*/ 438 w 990"/>
                <a:gd name="T113" fmla="*/ 1265 h 1445"/>
                <a:gd name="T114" fmla="*/ 511 w 990"/>
                <a:gd name="T115" fmla="*/ 1201 h 1445"/>
                <a:gd name="T116" fmla="*/ 591 w 990"/>
                <a:gd name="T117" fmla="*/ 1104 h 1445"/>
                <a:gd name="T118" fmla="*/ 697 w 990"/>
                <a:gd name="T119" fmla="*/ 1108 h 1445"/>
                <a:gd name="T120" fmla="*/ 808 w 990"/>
                <a:gd name="T121" fmla="*/ 1145 h 1445"/>
                <a:gd name="T122" fmla="*/ 889 w 990"/>
                <a:gd name="T123" fmla="*/ 1139 h 1445"/>
                <a:gd name="T124" fmla="*/ 957 w 990"/>
                <a:gd name="T125" fmla="*/ 1081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0" h="1445">
                  <a:moveTo>
                    <a:pt x="910" y="1017"/>
                  </a:moveTo>
                  <a:lnTo>
                    <a:pt x="910" y="1017"/>
                  </a:lnTo>
                  <a:lnTo>
                    <a:pt x="918" y="1015"/>
                  </a:lnTo>
                  <a:lnTo>
                    <a:pt x="920" y="1015"/>
                  </a:lnTo>
                  <a:lnTo>
                    <a:pt x="926" y="1013"/>
                  </a:lnTo>
                  <a:lnTo>
                    <a:pt x="926" y="1013"/>
                  </a:lnTo>
                  <a:lnTo>
                    <a:pt x="928" y="1009"/>
                  </a:lnTo>
                  <a:lnTo>
                    <a:pt x="930" y="1003"/>
                  </a:lnTo>
                  <a:lnTo>
                    <a:pt x="934" y="990"/>
                  </a:lnTo>
                  <a:lnTo>
                    <a:pt x="934" y="990"/>
                  </a:lnTo>
                  <a:lnTo>
                    <a:pt x="936" y="984"/>
                  </a:lnTo>
                  <a:lnTo>
                    <a:pt x="940" y="980"/>
                  </a:lnTo>
                  <a:lnTo>
                    <a:pt x="949" y="972"/>
                  </a:lnTo>
                  <a:lnTo>
                    <a:pt x="957" y="965"/>
                  </a:lnTo>
                  <a:lnTo>
                    <a:pt x="961" y="959"/>
                  </a:lnTo>
                  <a:lnTo>
                    <a:pt x="961" y="953"/>
                  </a:lnTo>
                  <a:lnTo>
                    <a:pt x="961" y="953"/>
                  </a:lnTo>
                  <a:lnTo>
                    <a:pt x="961" y="947"/>
                  </a:lnTo>
                  <a:lnTo>
                    <a:pt x="961" y="941"/>
                  </a:lnTo>
                  <a:lnTo>
                    <a:pt x="957" y="930"/>
                  </a:lnTo>
                  <a:lnTo>
                    <a:pt x="951" y="922"/>
                  </a:lnTo>
                  <a:lnTo>
                    <a:pt x="949" y="912"/>
                  </a:lnTo>
                  <a:lnTo>
                    <a:pt x="949" y="912"/>
                  </a:lnTo>
                  <a:lnTo>
                    <a:pt x="953" y="903"/>
                  </a:lnTo>
                  <a:lnTo>
                    <a:pt x="957" y="895"/>
                  </a:lnTo>
                  <a:lnTo>
                    <a:pt x="963" y="889"/>
                  </a:lnTo>
                  <a:lnTo>
                    <a:pt x="971" y="883"/>
                  </a:lnTo>
                  <a:lnTo>
                    <a:pt x="978" y="879"/>
                  </a:lnTo>
                  <a:lnTo>
                    <a:pt x="984" y="874"/>
                  </a:lnTo>
                  <a:lnTo>
                    <a:pt x="988" y="864"/>
                  </a:lnTo>
                  <a:lnTo>
                    <a:pt x="990" y="852"/>
                  </a:lnTo>
                  <a:lnTo>
                    <a:pt x="990" y="852"/>
                  </a:lnTo>
                  <a:lnTo>
                    <a:pt x="990" y="831"/>
                  </a:lnTo>
                  <a:lnTo>
                    <a:pt x="990" y="812"/>
                  </a:lnTo>
                  <a:lnTo>
                    <a:pt x="990" y="812"/>
                  </a:lnTo>
                  <a:lnTo>
                    <a:pt x="976" y="810"/>
                  </a:lnTo>
                  <a:lnTo>
                    <a:pt x="959" y="804"/>
                  </a:lnTo>
                  <a:lnTo>
                    <a:pt x="951" y="800"/>
                  </a:lnTo>
                  <a:lnTo>
                    <a:pt x="945" y="794"/>
                  </a:lnTo>
                  <a:lnTo>
                    <a:pt x="941" y="790"/>
                  </a:lnTo>
                  <a:lnTo>
                    <a:pt x="940" y="785"/>
                  </a:lnTo>
                  <a:lnTo>
                    <a:pt x="940" y="785"/>
                  </a:lnTo>
                  <a:lnTo>
                    <a:pt x="941" y="781"/>
                  </a:lnTo>
                  <a:lnTo>
                    <a:pt x="943" y="775"/>
                  </a:lnTo>
                  <a:lnTo>
                    <a:pt x="949" y="769"/>
                  </a:lnTo>
                  <a:lnTo>
                    <a:pt x="949" y="769"/>
                  </a:lnTo>
                  <a:lnTo>
                    <a:pt x="949" y="730"/>
                  </a:lnTo>
                  <a:lnTo>
                    <a:pt x="949" y="730"/>
                  </a:lnTo>
                  <a:lnTo>
                    <a:pt x="949" y="730"/>
                  </a:lnTo>
                  <a:lnTo>
                    <a:pt x="938" y="723"/>
                  </a:lnTo>
                  <a:lnTo>
                    <a:pt x="926" y="713"/>
                  </a:lnTo>
                  <a:lnTo>
                    <a:pt x="922" y="707"/>
                  </a:lnTo>
                  <a:lnTo>
                    <a:pt x="918" y="701"/>
                  </a:lnTo>
                  <a:lnTo>
                    <a:pt x="916" y="693"/>
                  </a:lnTo>
                  <a:lnTo>
                    <a:pt x="916" y="686"/>
                  </a:lnTo>
                  <a:lnTo>
                    <a:pt x="916" y="686"/>
                  </a:lnTo>
                  <a:lnTo>
                    <a:pt x="920" y="631"/>
                  </a:lnTo>
                  <a:lnTo>
                    <a:pt x="920" y="631"/>
                  </a:lnTo>
                  <a:lnTo>
                    <a:pt x="920" y="620"/>
                  </a:lnTo>
                  <a:lnTo>
                    <a:pt x="916" y="614"/>
                  </a:lnTo>
                  <a:lnTo>
                    <a:pt x="910" y="608"/>
                  </a:lnTo>
                  <a:lnTo>
                    <a:pt x="905" y="600"/>
                  </a:lnTo>
                  <a:lnTo>
                    <a:pt x="905" y="600"/>
                  </a:lnTo>
                  <a:lnTo>
                    <a:pt x="901" y="587"/>
                  </a:lnTo>
                  <a:lnTo>
                    <a:pt x="897" y="564"/>
                  </a:lnTo>
                  <a:lnTo>
                    <a:pt x="895" y="531"/>
                  </a:lnTo>
                  <a:lnTo>
                    <a:pt x="895" y="531"/>
                  </a:lnTo>
                  <a:lnTo>
                    <a:pt x="895" y="529"/>
                  </a:lnTo>
                  <a:lnTo>
                    <a:pt x="897" y="527"/>
                  </a:lnTo>
                  <a:lnTo>
                    <a:pt x="901" y="523"/>
                  </a:lnTo>
                  <a:lnTo>
                    <a:pt x="912" y="523"/>
                  </a:lnTo>
                  <a:lnTo>
                    <a:pt x="912" y="523"/>
                  </a:lnTo>
                  <a:lnTo>
                    <a:pt x="918" y="517"/>
                  </a:lnTo>
                  <a:lnTo>
                    <a:pt x="924" y="509"/>
                  </a:lnTo>
                  <a:lnTo>
                    <a:pt x="928" y="502"/>
                  </a:lnTo>
                  <a:lnTo>
                    <a:pt x="930" y="496"/>
                  </a:lnTo>
                  <a:lnTo>
                    <a:pt x="930" y="496"/>
                  </a:lnTo>
                  <a:lnTo>
                    <a:pt x="932" y="496"/>
                  </a:lnTo>
                  <a:lnTo>
                    <a:pt x="930" y="490"/>
                  </a:lnTo>
                  <a:lnTo>
                    <a:pt x="930" y="490"/>
                  </a:lnTo>
                  <a:lnTo>
                    <a:pt x="930" y="490"/>
                  </a:lnTo>
                  <a:lnTo>
                    <a:pt x="928" y="478"/>
                  </a:lnTo>
                  <a:lnTo>
                    <a:pt x="928" y="478"/>
                  </a:lnTo>
                  <a:lnTo>
                    <a:pt x="934" y="474"/>
                  </a:lnTo>
                  <a:lnTo>
                    <a:pt x="938" y="469"/>
                  </a:lnTo>
                  <a:lnTo>
                    <a:pt x="940" y="463"/>
                  </a:lnTo>
                  <a:lnTo>
                    <a:pt x="940" y="455"/>
                  </a:lnTo>
                  <a:lnTo>
                    <a:pt x="940" y="455"/>
                  </a:lnTo>
                  <a:lnTo>
                    <a:pt x="940" y="447"/>
                  </a:lnTo>
                  <a:lnTo>
                    <a:pt x="938" y="440"/>
                  </a:lnTo>
                  <a:lnTo>
                    <a:pt x="936" y="434"/>
                  </a:lnTo>
                  <a:lnTo>
                    <a:pt x="932" y="430"/>
                  </a:lnTo>
                  <a:lnTo>
                    <a:pt x="924" y="422"/>
                  </a:lnTo>
                  <a:lnTo>
                    <a:pt x="916" y="412"/>
                  </a:lnTo>
                  <a:lnTo>
                    <a:pt x="916" y="412"/>
                  </a:lnTo>
                  <a:lnTo>
                    <a:pt x="912" y="412"/>
                  </a:lnTo>
                  <a:lnTo>
                    <a:pt x="910" y="412"/>
                  </a:lnTo>
                  <a:lnTo>
                    <a:pt x="907" y="414"/>
                  </a:lnTo>
                  <a:lnTo>
                    <a:pt x="901" y="414"/>
                  </a:lnTo>
                  <a:lnTo>
                    <a:pt x="901" y="414"/>
                  </a:lnTo>
                  <a:lnTo>
                    <a:pt x="891" y="412"/>
                  </a:lnTo>
                  <a:lnTo>
                    <a:pt x="883" y="407"/>
                  </a:lnTo>
                  <a:lnTo>
                    <a:pt x="874" y="401"/>
                  </a:lnTo>
                  <a:lnTo>
                    <a:pt x="866" y="391"/>
                  </a:lnTo>
                  <a:lnTo>
                    <a:pt x="858" y="381"/>
                  </a:lnTo>
                  <a:lnTo>
                    <a:pt x="852" y="374"/>
                  </a:lnTo>
                  <a:lnTo>
                    <a:pt x="848" y="364"/>
                  </a:lnTo>
                  <a:lnTo>
                    <a:pt x="847" y="354"/>
                  </a:lnTo>
                  <a:lnTo>
                    <a:pt x="847" y="354"/>
                  </a:lnTo>
                  <a:lnTo>
                    <a:pt x="848" y="347"/>
                  </a:lnTo>
                  <a:lnTo>
                    <a:pt x="850" y="339"/>
                  </a:lnTo>
                  <a:lnTo>
                    <a:pt x="854" y="333"/>
                  </a:lnTo>
                  <a:lnTo>
                    <a:pt x="858" y="329"/>
                  </a:lnTo>
                  <a:lnTo>
                    <a:pt x="868" y="323"/>
                  </a:lnTo>
                  <a:lnTo>
                    <a:pt x="878" y="318"/>
                  </a:lnTo>
                  <a:lnTo>
                    <a:pt x="889" y="312"/>
                  </a:lnTo>
                  <a:lnTo>
                    <a:pt x="899" y="306"/>
                  </a:lnTo>
                  <a:lnTo>
                    <a:pt x="903" y="300"/>
                  </a:lnTo>
                  <a:lnTo>
                    <a:pt x="905" y="294"/>
                  </a:lnTo>
                  <a:lnTo>
                    <a:pt x="909" y="287"/>
                  </a:lnTo>
                  <a:lnTo>
                    <a:pt x="909" y="279"/>
                  </a:lnTo>
                  <a:lnTo>
                    <a:pt x="909" y="279"/>
                  </a:lnTo>
                  <a:lnTo>
                    <a:pt x="909" y="267"/>
                  </a:lnTo>
                  <a:lnTo>
                    <a:pt x="907" y="257"/>
                  </a:lnTo>
                  <a:lnTo>
                    <a:pt x="903" y="250"/>
                  </a:lnTo>
                  <a:lnTo>
                    <a:pt x="897" y="242"/>
                  </a:lnTo>
                  <a:lnTo>
                    <a:pt x="889" y="228"/>
                  </a:lnTo>
                  <a:lnTo>
                    <a:pt x="885" y="223"/>
                  </a:lnTo>
                  <a:lnTo>
                    <a:pt x="885" y="215"/>
                  </a:lnTo>
                  <a:lnTo>
                    <a:pt x="885" y="215"/>
                  </a:lnTo>
                  <a:lnTo>
                    <a:pt x="887" y="209"/>
                  </a:lnTo>
                  <a:lnTo>
                    <a:pt x="891" y="205"/>
                  </a:lnTo>
                  <a:lnTo>
                    <a:pt x="901" y="203"/>
                  </a:lnTo>
                  <a:lnTo>
                    <a:pt x="907" y="199"/>
                  </a:lnTo>
                  <a:lnTo>
                    <a:pt x="912" y="195"/>
                  </a:lnTo>
                  <a:lnTo>
                    <a:pt x="914" y="188"/>
                  </a:lnTo>
                  <a:lnTo>
                    <a:pt x="916" y="176"/>
                  </a:lnTo>
                  <a:lnTo>
                    <a:pt x="916" y="176"/>
                  </a:lnTo>
                  <a:lnTo>
                    <a:pt x="914" y="168"/>
                  </a:lnTo>
                  <a:lnTo>
                    <a:pt x="910" y="164"/>
                  </a:lnTo>
                  <a:lnTo>
                    <a:pt x="905" y="161"/>
                  </a:lnTo>
                  <a:lnTo>
                    <a:pt x="897" y="157"/>
                  </a:lnTo>
                  <a:lnTo>
                    <a:pt x="891" y="153"/>
                  </a:lnTo>
                  <a:lnTo>
                    <a:pt x="885" y="149"/>
                  </a:lnTo>
                  <a:lnTo>
                    <a:pt x="881" y="145"/>
                  </a:lnTo>
                  <a:lnTo>
                    <a:pt x="879" y="137"/>
                  </a:lnTo>
                  <a:lnTo>
                    <a:pt x="879" y="137"/>
                  </a:lnTo>
                  <a:lnTo>
                    <a:pt x="879" y="132"/>
                  </a:lnTo>
                  <a:lnTo>
                    <a:pt x="879" y="128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64" y="126"/>
                  </a:lnTo>
                  <a:lnTo>
                    <a:pt x="856" y="130"/>
                  </a:lnTo>
                  <a:lnTo>
                    <a:pt x="852" y="132"/>
                  </a:lnTo>
                  <a:lnTo>
                    <a:pt x="852" y="133"/>
                  </a:lnTo>
                  <a:lnTo>
                    <a:pt x="852" y="133"/>
                  </a:lnTo>
                  <a:lnTo>
                    <a:pt x="862" y="147"/>
                  </a:lnTo>
                  <a:lnTo>
                    <a:pt x="866" y="157"/>
                  </a:lnTo>
                  <a:lnTo>
                    <a:pt x="866" y="161"/>
                  </a:lnTo>
                  <a:lnTo>
                    <a:pt x="864" y="163"/>
                  </a:lnTo>
                  <a:lnTo>
                    <a:pt x="864" y="164"/>
                  </a:lnTo>
                  <a:lnTo>
                    <a:pt x="860" y="164"/>
                  </a:lnTo>
                  <a:lnTo>
                    <a:pt x="852" y="163"/>
                  </a:lnTo>
                  <a:lnTo>
                    <a:pt x="843" y="157"/>
                  </a:lnTo>
                  <a:lnTo>
                    <a:pt x="829" y="147"/>
                  </a:lnTo>
                  <a:lnTo>
                    <a:pt x="817" y="135"/>
                  </a:lnTo>
                  <a:lnTo>
                    <a:pt x="817" y="135"/>
                  </a:lnTo>
                  <a:lnTo>
                    <a:pt x="808" y="147"/>
                  </a:lnTo>
                  <a:lnTo>
                    <a:pt x="802" y="153"/>
                  </a:lnTo>
                  <a:lnTo>
                    <a:pt x="800" y="161"/>
                  </a:lnTo>
                  <a:lnTo>
                    <a:pt x="802" y="170"/>
                  </a:lnTo>
                  <a:lnTo>
                    <a:pt x="808" y="180"/>
                  </a:lnTo>
                  <a:lnTo>
                    <a:pt x="819" y="192"/>
                  </a:lnTo>
                  <a:lnTo>
                    <a:pt x="841" y="205"/>
                  </a:lnTo>
                  <a:lnTo>
                    <a:pt x="841" y="205"/>
                  </a:lnTo>
                  <a:lnTo>
                    <a:pt x="845" y="211"/>
                  </a:lnTo>
                  <a:lnTo>
                    <a:pt x="852" y="226"/>
                  </a:lnTo>
                  <a:lnTo>
                    <a:pt x="854" y="236"/>
                  </a:lnTo>
                  <a:lnTo>
                    <a:pt x="856" y="244"/>
                  </a:lnTo>
                  <a:lnTo>
                    <a:pt x="854" y="252"/>
                  </a:lnTo>
                  <a:lnTo>
                    <a:pt x="852" y="254"/>
                  </a:lnTo>
                  <a:lnTo>
                    <a:pt x="850" y="256"/>
                  </a:lnTo>
                  <a:lnTo>
                    <a:pt x="850" y="256"/>
                  </a:lnTo>
                  <a:lnTo>
                    <a:pt x="845" y="254"/>
                  </a:lnTo>
                  <a:lnTo>
                    <a:pt x="843" y="250"/>
                  </a:lnTo>
                  <a:lnTo>
                    <a:pt x="837" y="240"/>
                  </a:lnTo>
                  <a:lnTo>
                    <a:pt x="833" y="228"/>
                  </a:lnTo>
                  <a:lnTo>
                    <a:pt x="825" y="219"/>
                  </a:lnTo>
                  <a:lnTo>
                    <a:pt x="825" y="219"/>
                  </a:lnTo>
                  <a:lnTo>
                    <a:pt x="816" y="219"/>
                  </a:lnTo>
                  <a:lnTo>
                    <a:pt x="806" y="215"/>
                  </a:lnTo>
                  <a:lnTo>
                    <a:pt x="798" y="209"/>
                  </a:lnTo>
                  <a:lnTo>
                    <a:pt x="790" y="203"/>
                  </a:lnTo>
                  <a:lnTo>
                    <a:pt x="781" y="190"/>
                  </a:lnTo>
                  <a:lnTo>
                    <a:pt x="777" y="180"/>
                  </a:lnTo>
                  <a:lnTo>
                    <a:pt x="777" y="180"/>
                  </a:lnTo>
                  <a:lnTo>
                    <a:pt x="779" y="168"/>
                  </a:lnTo>
                  <a:lnTo>
                    <a:pt x="781" y="159"/>
                  </a:lnTo>
                  <a:lnTo>
                    <a:pt x="786" y="141"/>
                  </a:lnTo>
                  <a:lnTo>
                    <a:pt x="796" y="126"/>
                  </a:lnTo>
                  <a:lnTo>
                    <a:pt x="806" y="108"/>
                  </a:lnTo>
                  <a:lnTo>
                    <a:pt x="806" y="108"/>
                  </a:lnTo>
                  <a:lnTo>
                    <a:pt x="810" y="91"/>
                  </a:lnTo>
                  <a:lnTo>
                    <a:pt x="812" y="73"/>
                  </a:lnTo>
                  <a:lnTo>
                    <a:pt x="810" y="52"/>
                  </a:lnTo>
                  <a:lnTo>
                    <a:pt x="810" y="52"/>
                  </a:lnTo>
                  <a:lnTo>
                    <a:pt x="806" y="48"/>
                  </a:lnTo>
                  <a:lnTo>
                    <a:pt x="802" y="48"/>
                  </a:lnTo>
                  <a:lnTo>
                    <a:pt x="800" y="50"/>
                  </a:lnTo>
                  <a:lnTo>
                    <a:pt x="796" y="54"/>
                  </a:lnTo>
                  <a:lnTo>
                    <a:pt x="792" y="66"/>
                  </a:lnTo>
                  <a:lnTo>
                    <a:pt x="790" y="81"/>
                  </a:lnTo>
                  <a:lnTo>
                    <a:pt x="786" y="97"/>
                  </a:lnTo>
                  <a:lnTo>
                    <a:pt x="783" y="110"/>
                  </a:lnTo>
                  <a:lnTo>
                    <a:pt x="779" y="120"/>
                  </a:lnTo>
                  <a:lnTo>
                    <a:pt x="775" y="122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56" y="126"/>
                  </a:lnTo>
                  <a:lnTo>
                    <a:pt x="744" y="130"/>
                  </a:lnTo>
                  <a:lnTo>
                    <a:pt x="734" y="133"/>
                  </a:lnTo>
                  <a:lnTo>
                    <a:pt x="728" y="139"/>
                  </a:lnTo>
                  <a:lnTo>
                    <a:pt x="725" y="145"/>
                  </a:lnTo>
                  <a:lnTo>
                    <a:pt x="721" y="151"/>
                  </a:lnTo>
                  <a:lnTo>
                    <a:pt x="717" y="166"/>
                  </a:lnTo>
                  <a:lnTo>
                    <a:pt x="717" y="166"/>
                  </a:lnTo>
                  <a:lnTo>
                    <a:pt x="715" y="180"/>
                  </a:lnTo>
                  <a:lnTo>
                    <a:pt x="715" y="194"/>
                  </a:lnTo>
                  <a:lnTo>
                    <a:pt x="721" y="225"/>
                  </a:lnTo>
                  <a:lnTo>
                    <a:pt x="721" y="238"/>
                  </a:lnTo>
                  <a:lnTo>
                    <a:pt x="721" y="250"/>
                  </a:lnTo>
                  <a:lnTo>
                    <a:pt x="719" y="256"/>
                  </a:lnTo>
                  <a:lnTo>
                    <a:pt x="717" y="259"/>
                  </a:lnTo>
                  <a:lnTo>
                    <a:pt x="713" y="263"/>
                  </a:lnTo>
                  <a:lnTo>
                    <a:pt x="709" y="265"/>
                  </a:lnTo>
                  <a:lnTo>
                    <a:pt x="709" y="265"/>
                  </a:lnTo>
                  <a:lnTo>
                    <a:pt x="692" y="302"/>
                  </a:lnTo>
                  <a:lnTo>
                    <a:pt x="686" y="319"/>
                  </a:lnTo>
                  <a:lnTo>
                    <a:pt x="684" y="335"/>
                  </a:lnTo>
                  <a:lnTo>
                    <a:pt x="684" y="335"/>
                  </a:lnTo>
                  <a:lnTo>
                    <a:pt x="682" y="358"/>
                  </a:lnTo>
                  <a:lnTo>
                    <a:pt x="682" y="366"/>
                  </a:lnTo>
                  <a:lnTo>
                    <a:pt x="686" y="372"/>
                  </a:lnTo>
                  <a:lnTo>
                    <a:pt x="692" y="376"/>
                  </a:lnTo>
                  <a:lnTo>
                    <a:pt x="701" y="378"/>
                  </a:lnTo>
                  <a:lnTo>
                    <a:pt x="719" y="376"/>
                  </a:lnTo>
                  <a:lnTo>
                    <a:pt x="740" y="372"/>
                  </a:lnTo>
                  <a:lnTo>
                    <a:pt x="740" y="372"/>
                  </a:lnTo>
                  <a:lnTo>
                    <a:pt x="750" y="376"/>
                  </a:lnTo>
                  <a:lnTo>
                    <a:pt x="757" y="381"/>
                  </a:lnTo>
                  <a:lnTo>
                    <a:pt x="765" y="389"/>
                  </a:lnTo>
                  <a:lnTo>
                    <a:pt x="771" y="399"/>
                  </a:lnTo>
                  <a:lnTo>
                    <a:pt x="775" y="409"/>
                  </a:lnTo>
                  <a:lnTo>
                    <a:pt x="779" y="420"/>
                  </a:lnTo>
                  <a:lnTo>
                    <a:pt x="785" y="445"/>
                  </a:lnTo>
                  <a:lnTo>
                    <a:pt x="785" y="445"/>
                  </a:lnTo>
                  <a:lnTo>
                    <a:pt x="785" y="455"/>
                  </a:lnTo>
                  <a:lnTo>
                    <a:pt x="783" y="463"/>
                  </a:lnTo>
                  <a:lnTo>
                    <a:pt x="779" y="469"/>
                  </a:lnTo>
                  <a:lnTo>
                    <a:pt x="773" y="473"/>
                  </a:lnTo>
                  <a:lnTo>
                    <a:pt x="761" y="478"/>
                  </a:lnTo>
                  <a:lnTo>
                    <a:pt x="757" y="482"/>
                  </a:lnTo>
                  <a:lnTo>
                    <a:pt x="756" y="490"/>
                  </a:lnTo>
                  <a:lnTo>
                    <a:pt x="756" y="490"/>
                  </a:lnTo>
                  <a:lnTo>
                    <a:pt x="756" y="500"/>
                  </a:lnTo>
                  <a:lnTo>
                    <a:pt x="759" y="507"/>
                  </a:lnTo>
                  <a:lnTo>
                    <a:pt x="765" y="515"/>
                  </a:lnTo>
                  <a:lnTo>
                    <a:pt x="773" y="521"/>
                  </a:lnTo>
                  <a:lnTo>
                    <a:pt x="788" y="533"/>
                  </a:lnTo>
                  <a:lnTo>
                    <a:pt x="792" y="536"/>
                  </a:lnTo>
                  <a:lnTo>
                    <a:pt x="794" y="538"/>
                  </a:lnTo>
                  <a:lnTo>
                    <a:pt x="794" y="538"/>
                  </a:lnTo>
                  <a:lnTo>
                    <a:pt x="785" y="538"/>
                  </a:lnTo>
                  <a:lnTo>
                    <a:pt x="777" y="536"/>
                  </a:lnTo>
                  <a:lnTo>
                    <a:pt x="767" y="533"/>
                  </a:lnTo>
                  <a:lnTo>
                    <a:pt x="759" y="529"/>
                  </a:lnTo>
                  <a:lnTo>
                    <a:pt x="754" y="523"/>
                  </a:lnTo>
                  <a:lnTo>
                    <a:pt x="750" y="517"/>
                  </a:lnTo>
                  <a:lnTo>
                    <a:pt x="746" y="509"/>
                  </a:lnTo>
                  <a:lnTo>
                    <a:pt x="746" y="504"/>
                  </a:lnTo>
                  <a:lnTo>
                    <a:pt x="746" y="504"/>
                  </a:lnTo>
                  <a:lnTo>
                    <a:pt x="748" y="490"/>
                  </a:lnTo>
                  <a:lnTo>
                    <a:pt x="752" y="476"/>
                  </a:lnTo>
                  <a:lnTo>
                    <a:pt x="767" y="443"/>
                  </a:lnTo>
                  <a:lnTo>
                    <a:pt x="767" y="443"/>
                  </a:lnTo>
                  <a:lnTo>
                    <a:pt x="761" y="436"/>
                  </a:lnTo>
                  <a:lnTo>
                    <a:pt x="757" y="428"/>
                  </a:lnTo>
                  <a:lnTo>
                    <a:pt x="750" y="411"/>
                  </a:lnTo>
                  <a:lnTo>
                    <a:pt x="744" y="401"/>
                  </a:lnTo>
                  <a:lnTo>
                    <a:pt x="738" y="395"/>
                  </a:lnTo>
                  <a:lnTo>
                    <a:pt x="726" y="391"/>
                  </a:lnTo>
                  <a:lnTo>
                    <a:pt x="713" y="391"/>
                  </a:lnTo>
                  <a:lnTo>
                    <a:pt x="713" y="391"/>
                  </a:lnTo>
                  <a:lnTo>
                    <a:pt x="699" y="393"/>
                  </a:lnTo>
                  <a:lnTo>
                    <a:pt x="690" y="397"/>
                  </a:lnTo>
                  <a:lnTo>
                    <a:pt x="684" y="403"/>
                  </a:lnTo>
                  <a:lnTo>
                    <a:pt x="678" y="412"/>
                  </a:lnTo>
                  <a:lnTo>
                    <a:pt x="674" y="426"/>
                  </a:lnTo>
                  <a:lnTo>
                    <a:pt x="674" y="443"/>
                  </a:lnTo>
                  <a:lnTo>
                    <a:pt x="674" y="465"/>
                  </a:lnTo>
                  <a:lnTo>
                    <a:pt x="676" y="490"/>
                  </a:lnTo>
                  <a:lnTo>
                    <a:pt x="676" y="490"/>
                  </a:lnTo>
                  <a:lnTo>
                    <a:pt x="653" y="502"/>
                  </a:lnTo>
                  <a:lnTo>
                    <a:pt x="647" y="505"/>
                  </a:lnTo>
                  <a:lnTo>
                    <a:pt x="643" y="509"/>
                  </a:lnTo>
                  <a:lnTo>
                    <a:pt x="637" y="517"/>
                  </a:lnTo>
                  <a:lnTo>
                    <a:pt x="632" y="529"/>
                  </a:lnTo>
                  <a:lnTo>
                    <a:pt x="632" y="529"/>
                  </a:lnTo>
                  <a:lnTo>
                    <a:pt x="626" y="536"/>
                  </a:lnTo>
                  <a:lnTo>
                    <a:pt x="620" y="542"/>
                  </a:lnTo>
                  <a:lnTo>
                    <a:pt x="608" y="552"/>
                  </a:lnTo>
                  <a:lnTo>
                    <a:pt x="597" y="556"/>
                  </a:lnTo>
                  <a:lnTo>
                    <a:pt x="585" y="556"/>
                  </a:lnTo>
                  <a:lnTo>
                    <a:pt x="575" y="558"/>
                  </a:lnTo>
                  <a:lnTo>
                    <a:pt x="568" y="562"/>
                  </a:lnTo>
                  <a:lnTo>
                    <a:pt x="564" y="564"/>
                  </a:lnTo>
                  <a:lnTo>
                    <a:pt x="560" y="569"/>
                  </a:lnTo>
                  <a:lnTo>
                    <a:pt x="554" y="581"/>
                  </a:lnTo>
                  <a:lnTo>
                    <a:pt x="554" y="581"/>
                  </a:lnTo>
                  <a:lnTo>
                    <a:pt x="542" y="571"/>
                  </a:lnTo>
                  <a:lnTo>
                    <a:pt x="531" y="564"/>
                  </a:lnTo>
                  <a:lnTo>
                    <a:pt x="519" y="558"/>
                  </a:lnTo>
                  <a:lnTo>
                    <a:pt x="508" y="554"/>
                  </a:lnTo>
                  <a:lnTo>
                    <a:pt x="498" y="552"/>
                  </a:lnTo>
                  <a:lnTo>
                    <a:pt x="490" y="548"/>
                  </a:lnTo>
                  <a:lnTo>
                    <a:pt x="484" y="540"/>
                  </a:lnTo>
                  <a:lnTo>
                    <a:pt x="484" y="533"/>
                  </a:lnTo>
                  <a:lnTo>
                    <a:pt x="484" y="533"/>
                  </a:lnTo>
                  <a:lnTo>
                    <a:pt x="482" y="527"/>
                  </a:lnTo>
                  <a:lnTo>
                    <a:pt x="478" y="521"/>
                  </a:lnTo>
                  <a:lnTo>
                    <a:pt x="473" y="511"/>
                  </a:lnTo>
                  <a:lnTo>
                    <a:pt x="471" y="507"/>
                  </a:lnTo>
                  <a:lnTo>
                    <a:pt x="473" y="505"/>
                  </a:lnTo>
                  <a:lnTo>
                    <a:pt x="478" y="504"/>
                  </a:lnTo>
                  <a:lnTo>
                    <a:pt x="492" y="505"/>
                  </a:lnTo>
                  <a:lnTo>
                    <a:pt x="492" y="505"/>
                  </a:lnTo>
                  <a:lnTo>
                    <a:pt x="498" y="507"/>
                  </a:lnTo>
                  <a:lnTo>
                    <a:pt x="504" y="513"/>
                  </a:lnTo>
                  <a:lnTo>
                    <a:pt x="506" y="521"/>
                  </a:lnTo>
                  <a:lnTo>
                    <a:pt x="508" y="531"/>
                  </a:lnTo>
                  <a:lnTo>
                    <a:pt x="511" y="538"/>
                  </a:lnTo>
                  <a:lnTo>
                    <a:pt x="515" y="546"/>
                  </a:lnTo>
                  <a:lnTo>
                    <a:pt x="523" y="552"/>
                  </a:lnTo>
                  <a:lnTo>
                    <a:pt x="535" y="554"/>
                  </a:lnTo>
                  <a:lnTo>
                    <a:pt x="535" y="554"/>
                  </a:lnTo>
                  <a:lnTo>
                    <a:pt x="540" y="554"/>
                  </a:lnTo>
                  <a:lnTo>
                    <a:pt x="544" y="552"/>
                  </a:lnTo>
                  <a:lnTo>
                    <a:pt x="554" y="544"/>
                  </a:lnTo>
                  <a:lnTo>
                    <a:pt x="564" y="533"/>
                  </a:lnTo>
                  <a:lnTo>
                    <a:pt x="575" y="519"/>
                  </a:lnTo>
                  <a:lnTo>
                    <a:pt x="585" y="504"/>
                  </a:lnTo>
                  <a:lnTo>
                    <a:pt x="599" y="488"/>
                  </a:lnTo>
                  <a:lnTo>
                    <a:pt x="612" y="474"/>
                  </a:lnTo>
                  <a:lnTo>
                    <a:pt x="628" y="463"/>
                  </a:lnTo>
                  <a:lnTo>
                    <a:pt x="628" y="463"/>
                  </a:lnTo>
                  <a:lnTo>
                    <a:pt x="632" y="453"/>
                  </a:lnTo>
                  <a:lnTo>
                    <a:pt x="635" y="445"/>
                  </a:lnTo>
                  <a:lnTo>
                    <a:pt x="639" y="440"/>
                  </a:lnTo>
                  <a:lnTo>
                    <a:pt x="643" y="436"/>
                  </a:lnTo>
                  <a:lnTo>
                    <a:pt x="649" y="432"/>
                  </a:lnTo>
                  <a:lnTo>
                    <a:pt x="657" y="430"/>
                  </a:lnTo>
                  <a:lnTo>
                    <a:pt x="659" y="430"/>
                  </a:lnTo>
                  <a:lnTo>
                    <a:pt x="661" y="428"/>
                  </a:lnTo>
                  <a:lnTo>
                    <a:pt x="661" y="418"/>
                  </a:lnTo>
                  <a:lnTo>
                    <a:pt x="655" y="403"/>
                  </a:lnTo>
                  <a:lnTo>
                    <a:pt x="645" y="374"/>
                  </a:lnTo>
                  <a:lnTo>
                    <a:pt x="645" y="374"/>
                  </a:lnTo>
                  <a:lnTo>
                    <a:pt x="641" y="366"/>
                  </a:lnTo>
                  <a:lnTo>
                    <a:pt x="641" y="358"/>
                  </a:lnTo>
                  <a:lnTo>
                    <a:pt x="641" y="339"/>
                  </a:lnTo>
                  <a:lnTo>
                    <a:pt x="647" y="318"/>
                  </a:lnTo>
                  <a:lnTo>
                    <a:pt x="655" y="296"/>
                  </a:lnTo>
                  <a:lnTo>
                    <a:pt x="664" y="275"/>
                  </a:lnTo>
                  <a:lnTo>
                    <a:pt x="676" y="254"/>
                  </a:lnTo>
                  <a:lnTo>
                    <a:pt x="695" y="221"/>
                  </a:lnTo>
                  <a:lnTo>
                    <a:pt x="695" y="221"/>
                  </a:lnTo>
                  <a:lnTo>
                    <a:pt x="701" y="209"/>
                  </a:lnTo>
                  <a:lnTo>
                    <a:pt x="701" y="199"/>
                  </a:lnTo>
                  <a:lnTo>
                    <a:pt x="699" y="192"/>
                  </a:lnTo>
                  <a:lnTo>
                    <a:pt x="695" y="186"/>
                  </a:lnTo>
                  <a:lnTo>
                    <a:pt x="692" y="178"/>
                  </a:lnTo>
                  <a:lnTo>
                    <a:pt x="690" y="170"/>
                  </a:lnTo>
                  <a:lnTo>
                    <a:pt x="690" y="159"/>
                  </a:lnTo>
                  <a:lnTo>
                    <a:pt x="692" y="143"/>
                  </a:lnTo>
                  <a:lnTo>
                    <a:pt x="692" y="143"/>
                  </a:lnTo>
                  <a:lnTo>
                    <a:pt x="697" y="132"/>
                  </a:lnTo>
                  <a:lnTo>
                    <a:pt x="703" y="126"/>
                  </a:lnTo>
                  <a:lnTo>
                    <a:pt x="709" y="120"/>
                  </a:lnTo>
                  <a:lnTo>
                    <a:pt x="715" y="118"/>
                  </a:lnTo>
                  <a:lnTo>
                    <a:pt x="723" y="114"/>
                  </a:lnTo>
                  <a:lnTo>
                    <a:pt x="728" y="106"/>
                  </a:lnTo>
                  <a:lnTo>
                    <a:pt x="734" y="95"/>
                  </a:lnTo>
                  <a:lnTo>
                    <a:pt x="742" y="77"/>
                  </a:lnTo>
                  <a:lnTo>
                    <a:pt x="742" y="77"/>
                  </a:lnTo>
                  <a:lnTo>
                    <a:pt x="744" y="68"/>
                  </a:lnTo>
                  <a:lnTo>
                    <a:pt x="744" y="58"/>
                  </a:lnTo>
                  <a:lnTo>
                    <a:pt x="744" y="52"/>
                  </a:lnTo>
                  <a:lnTo>
                    <a:pt x="740" y="44"/>
                  </a:lnTo>
                  <a:lnTo>
                    <a:pt x="734" y="39"/>
                  </a:lnTo>
                  <a:lnTo>
                    <a:pt x="728" y="35"/>
                  </a:lnTo>
                  <a:lnTo>
                    <a:pt x="707" y="23"/>
                  </a:lnTo>
                  <a:lnTo>
                    <a:pt x="707" y="23"/>
                  </a:lnTo>
                  <a:lnTo>
                    <a:pt x="695" y="15"/>
                  </a:lnTo>
                  <a:lnTo>
                    <a:pt x="688" y="9"/>
                  </a:lnTo>
                  <a:lnTo>
                    <a:pt x="674" y="0"/>
                  </a:lnTo>
                  <a:lnTo>
                    <a:pt x="670" y="0"/>
                  </a:lnTo>
                  <a:lnTo>
                    <a:pt x="664" y="2"/>
                  </a:lnTo>
                  <a:lnTo>
                    <a:pt x="659" y="8"/>
                  </a:lnTo>
                  <a:lnTo>
                    <a:pt x="649" y="19"/>
                  </a:lnTo>
                  <a:lnTo>
                    <a:pt x="649" y="19"/>
                  </a:lnTo>
                  <a:lnTo>
                    <a:pt x="639" y="39"/>
                  </a:lnTo>
                  <a:lnTo>
                    <a:pt x="632" y="54"/>
                  </a:lnTo>
                  <a:lnTo>
                    <a:pt x="622" y="71"/>
                  </a:lnTo>
                  <a:lnTo>
                    <a:pt x="608" y="87"/>
                  </a:lnTo>
                  <a:lnTo>
                    <a:pt x="601" y="95"/>
                  </a:lnTo>
                  <a:lnTo>
                    <a:pt x="591" y="102"/>
                  </a:lnTo>
                  <a:lnTo>
                    <a:pt x="581" y="106"/>
                  </a:lnTo>
                  <a:lnTo>
                    <a:pt x="571" y="110"/>
                  </a:lnTo>
                  <a:lnTo>
                    <a:pt x="560" y="114"/>
                  </a:lnTo>
                  <a:lnTo>
                    <a:pt x="548" y="114"/>
                  </a:lnTo>
                  <a:lnTo>
                    <a:pt x="548" y="114"/>
                  </a:lnTo>
                  <a:lnTo>
                    <a:pt x="540" y="120"/>
                  </a:lnTo>
                  <a:lnTo>
                    <a:pt x="537" y="126"/>
                  </a:lnTo>
                  <a:lnTo>
                    <a:pt x="533" y="132"/>
                  </a:lnTo>
                  <a:lnTo>
                    <a:pt x="533" y="137"/>
                  </a:lnTo>
                  <a:lnTo>
                    <a:pt x="533" y="145"/>
                  </a:lnTo>
                  <a:lnTo>
                    <a:pt x="537" y="155"/>
                  </a:lnTo>
                  <a:lnTo>
                    <a:pt x="542" y="161"/>
                  </a:lnTo>
                  <a:lnTo>
                    <a:pt x="544" y="168"/>
                  </a:lnTo>
                  <a:lnTo>
                    <a:pt x="542" y="172"/>
                  </a:lnTo>
                  <a:lnTo>
                    <a:pt x="540" y="176"/>
                  </a:lnTo>
                  <a:lnTo>
                    <a:pt x="537" y="180"/>
                  </a:lnTo>
                  <a:lnTo>
                    <a:pt x="531" y="184"/>
                  </a:lnTo>
                  <a:lnTo>
                    <a:pt x="531" y="184"/>
                  </a:lnTo>
                  <a:lnTo>
                    <a:pt x="529" y="192"/>
                  </a:lnTo>
                  <a:lnTo>
                    <a:pt x="525" y="199"/>
                  </a:lnTo>
                  <a:lnTo>
                    <a:pt x="517" y="211"/>
                  </a:lnTo>
                  <a:lnTo>
                    <a:pt x="500" y="230"/>
                  </a:lnTo>
                  <a:lnTo>
                    <a:pt x="494" y="238"/>
                  </a:lnTo>
                  <a:lnTo>
                    <a:pt x="492" y="242"/>
                  </a:lnTo>
                  <a:lnTo>
                    <a:pt x="490" y="246"/>
                  </a:lnTo>
                  <a:lnTo>
                    <a:pt x="492" y="250"/>
                  </a:lnTo>
                  <a:lnTo>
                    <a:pt x="494" y="254"/>
                  </a:lnTo>
                  <a:lnTo>
                    <a:pt x="506" y="263"/>
                  </a:lnTo>
                  <a:lnTo>
                    <a:pt x="506" y="263"/>
                  </a:lnTo>
                  <a:lnTo>
                    <a:pt x="513" y="269"/>
                  </a:lnTo>
                  <a:lnTo>
                    <a:pt x="517" y="277"/>
                  </a:lnTo>
                  <a:lnTo>
                    <a:pt x="521" y="285"/>
                  </a:lnTo>
                  <a:lnTo>
                    <a:pt x="521" y="292"/>
                  </a:lnTo>
                  <a:lnTo>
                    <a:pt x="523" y="308"/>
                  </a:lnTo>
                  <a:lnTo>
                    <a:pt x="525" y="316"/>
                  </a:lnTo>
                  <a:lnTo>
                    <a:pt x="527" y="321"/>
                  </a:lnTo>
                  <a:lnTo>
                    <a:pt x="527" y="321"/>
                  </a:lnTo>
                  <a:lnTo>
                    <a:pt x="529" y="329"/>
                  </a:lnTo>
                  <a:lnTo>
                    <a:pt x="527" y="343"/>
                  </a:lnTo>
                  <a:lnTo>
                    <a:pt x="525" y="350"/>
                  </a:lnTo>
                  <a:lnTo>
                    <a:pt x="523" y="356"/>
                  </a:lnTo>
                  <a:lnTo>
                    <a:pt x="517" y="362"/>
                  </a:lnTo>
                  <a:lnTo>
                    <a:pt x="509" y="364"/>
                  </a:lnTo>
                  <a:lnTo>
                    <a:pt x="509" y="364"/>
                  </a:lnTo>
                  <a:lnTo>
                    <a:pt x="504" y="362"/>
                  </a:lnTo>
                  <a:lnTo>
                    <a:pt x="498" y="360"/>
                  </a:lnTo>
                  <a:lnTo>
                    <a:pt x="490" y="352"/>
                  </a:lnTo>
                  <a:lnTo>
                    <a:pt x="480" y="339"/>
                  </a:lnTo>
                  <a:lnTo>
                    <a:pt x="473" y="323"/>
                  </a:lnTo>
                  <a:lnTo>
                    <a:pt x="457" y="285"/>
                  </a:lnTo>
                  <a:lnTo>
                    <a:pt x="449" y="263"/>
                  </a:lnTo>
                  <a:lnTo>
                    <a:pt x="440" y="244"/>
                  </a:lnTo>
                  <a:lnTo>
                    <a:pt x="440" y="244"/>
                  </a:lnTo>
                  <a:lnTo>
                    <a:pt x="432" y="252"/>
                  </a:lnTo>
                  <a:lnTo>
                    <a:pt x="424" y="259"/>
                  </a:lnTo>
                  <a:lnTo>
                    <a:pt x="418" y="267"/>
                  </a:lnTo>
                  <a:lnTo>
                    <a:pt x="416" y="271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5" y="281"/>
                  </a:lnTo>
                  <a:lnTo>
                    <a:pt x="416" y="287"/>
                  </a:lnTo>
                  <a:lnTo>
                    <a:pt x="422" y="294"/>
                  </a:lnTo>
                  <a:lnTo>
                    <a:pt x="426" y="306"/>
                  </a:lnTo>
                  <a:lnTo>
                    <a:pt x="428" y="312"/>
                  </a:lnTo>
                  <a:lnTo>
                    <a:pt x="428" y="318"/>
                  </a:lnTo>
                  <a:lnTo>
                    <a:pt x="428" y="318"/>
                  </a:lnTo>
                  <a:lnTo>
                    <a:pt x="426" y="325"/>
                  </a:lnTo>
                  <a:lnTo>
                    <a:pt x="424" y="331"/>
                  </a:lnTo>
                  <a:lnTo>
                    <a:pt x="416" y="341"/>
                  </a:lnTo>
                  <a:lnTo>
                    <a:pt x="407" y="349"/>
                  </a:lnTo>
                  <a:lnTo>
                    <a:pt x="405" y="354"/>
                  </a:lnTo>
                  <a:lnTo>
                    <a:pt x="403" y="360"/>
                  </a:lnTo>
                  <a:lnTo>
                    <a:pt x="403" y="360"/>
                  </a:lnTo>
                  <a:lnTo>
                    <a:pt x="405" y="366"/>
                  </a:lnTo>
                  <a:lnTo>
                    <a:pt x="409" y="372"/>
                  </a:lnTo>
                  <a:lnTo>
                    <a:pt x="415" y="380"/>
                  </a:lnTo>
                  <a:lnTo>
                    <a:pt x="415" y="383"/>
                  </a:lnTo>
                  <a:lnTo>
                    <a:pt x="416" y="387"/>
                  </a:lnTo>
                  <a:lnTo>
                    <a:pt x="416" y="387"/>
                  </a:lnTo>
                  <a:lnTo>
                    <a:pt x="415" y="395"/>
                  </a:lnTo>
                  <a:lnTo>
                    <a:pt x="413" y="401"/>
                  </a:lnTo>
                  <a:lnTo>
                    <a:pt x="405" y="411"/>
                  </a:lnTo>
                  <a:lnTo>
                    <a:pt x="393" y="420"/>
                  </a:lnTo>
                  <a:lnTo>
                    <a:pt x="380" y="428"/>
                  </a:lnTo>
                  <a:lnTo>
                    <a:pt x="366" y="436"/>
                  </a:lnTo>
                  <a:lnTo>
                    <a:pt x="353" y="440"/>
                  </a:lnTo>
                  <a:lnTo>
                    <a:pt x="329" y="447"/>
                  </a:lnTo>
                  <a:lnTo>
                    <a:pt x="329" y="447"/>
                  </a:lnTo>
                  <a:lnTo>
                    <a:pt x="314" y="451"/>
                  </a:lnTo>
                  <a:lnTo>
                    <a:pt x="300" y="457"/>
                  </a:lnTo>
                  <a:lnTo>
                    <a:pt x="275" y="469"/>
                  </a:lnTo>
                  <a:lnTo>
                    <a:pt x="252" y="480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15" y="494"/>
                  </a:lnTo>
                  <a:lnTo>
                    <a:pt x="205" y="500"/>
                  </a:lnTo>
                  <a:lnTo>
                    <a:pt x="190" y="511"/>
                  </a:lnTo>
                  <a:lnTo>
                    <a:pt x="180" y="517"/>
                  </a:lnTo>
                  <a:lnTo>
                    <a:pt x="172" y="521"/>
                  </a:lnTo>
                  <a:lnTo>
                    <a:pt x="163" y="525"/>
                  </a:lnTo>
                  <a:lnTo>
                    <a:pt x="153" y="525"/>
                  </a:lnTo>
                  <a:lnTo>
                    <a:pt x="153" y="525"/>
                  </a:lnTo>
                  <a:lnTo>
                    <a:pt x="151" y="523"/>
                  </a:lnTo>
                  <a:lnTo>
                    <a:pt x="149" y="521"/>
                  </a:lnTo>
                  <a:lnTo>
                    <a:pt x="149" y="515"/>
                  </a:lnTo>
                  <a:lnTo>
                    <a:pt x="149" y="515"/>
                  </a:lnTo>
                  <a:lnTo>
                    <a:pt x="139" y="513"/>
                  </a:lnTo>
                  <a:lnTo>
                    <a:pt x="139" y="513"/>
                  </a:lnTo>
                  <a:lnTo>
                    <a:pt x="128" y="515"/>
                  </a:lnTo>
                  <a:lnTo>
                    <a:pt x="120" y="519"/>
                  </a:lnTo>
                  <a:lnTo>
                    <a:pt x="112" y="525"/>
                  </a:lnTo>
                  <a:lnTo>
                    <a:pt x="107" y="533"/>
                  </a:lnTo>
                  <a:lnTo>
                    <a:pt x="101" y="542"/>
                  </a:lnTo>
                  <a:lnTo>
                    <a:pt x="97" y="554"/>
                  </a:lnTo>
                  <a:lnTo>
                    <a:pt x="91" y="575"/>
                  </a:lnTo>
                  <a:lnTo>
                    <a:pt x="91" y="575"/>
                  </a:lnTo>
                  <a:lnTo>
                    <a:pt x="89" y="579"/>
                  </a:lnTo>
                  <a:lnTo>
                    <a:pt x="85" y="583"/>
                  </a:lnTo>
                  <a:lnTo>
                    <a:pt x="76" y="593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50" y="618"/>
                  </a:lnTo>
                  <a:lnTo>
                    <a:pt x="45" y="628"/>
                  </a:lnTo>
                  <a:lnTo>
                    <a:pt x="37" y="649"/>
                  </a:lnTo>
                  <a:lnTo>
                    <a:pt x="29" y="670"/>
                  </a:lnTo>
                  <a:lnTo>
                    <a:pt x="21" y="693"/>
                  </a:lnTo>
                  <a:lnTo>
                    <a:pt x="21" y="693"/>
                  </a:lnTo>
                  <a:lnTo>
                    <a:pt x="15" y="701"/>
                  </a:lnTo>
                  <a:lnTo>
                    <a:pt x="10" y="707"/>
                  </a:lnTo>
                  <a:lnTo>
                    <a:pt x="4" y="715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2" y="728"/>
                  </a:lnTo>
                  <a:lnTo>
                    <a:pt x="6" y="732"/>
                  </a:lnTo>
                  <a:lnTo>
                    <a:pt x="10" y="736"/>
                  </a:lnTo>
                  <a:lnTo>
                    <a:pt x="10" y="736"/>
                  </a:lnTo>
                  <a:lnTo>
                    <a:pt x="15" y="752"/>
                  </a:lnTo>
                  <a:lnTo>
                    <a:pt x="21" y="761"/>
                  </a:lnTo>
                  <a:lnTo>
                    <a:pt x="29" y="771"/>
                  </a:lnTo>
                  <a:lnTo>
                    <a:pt x="37" y="781"/>
                  </a:lnTo>
                  <a:lnTo>
                    <a:pt x="50" y="796"/>
                  </a:lnTo>
                  <a:lnTo>
                    <a:pt x="56" y="808"/>
                  </a:lnTo>
                  <a:lnTo>
                    <a:pt x="62" y="819"/>
                  </a:lnTo>
                  <a:lnTo>
                    <a:pt x="62" y="819"/>
                  </a:lnTo>
                  <a:lnTo>
                    <a:pt x="72" y="835"/>
                  </a:lnTo>
                  <a:lnTo>
                    <a:pt x="76" y="843"/>
                  </a:lnTo>
                  <a:lnTo>
                    <a:pt x="77" y="852"/>
                  </a:lnTo>
                  <a:lnTo>
                    <a:pt x="77" y="852"/>
                  </a:lnTo>
                  <a:lnTo>
                    <a:pt x="76" y="862"/>
                  </a:lnTo>
                  <a:lnTo>
                    <a:pt x="74" y="870"/>
                  </a:lnTo>
                  <a:lnTo>
                    <a:pt x="72" y="878"/>
                  </a:lnTo>
                  <a:lnTo>
                    <a:pt x="70" y="885"/>
                  </a:lnTo>
                  <a:lnTo>
                    <a:pt x="70" y="885"/>
                  </a:lnTo>
                  <a:lnTo>
                    <a:pt x="70" y="901"/>
                  </a:lnTo>
                  <a:lnTo>
                    <a:pt x="70" y="916"/>
                  </a:lnTo>
                  <a:lnTo>
                    <a:pt x="72" y="932"/>
                  </a:lnTo>
                  <a:lnTo>
                    <a:pt x="72" y="949"/>
                  </a:lnTo>
                  <a:lnTo>
                    <a:pt x="72" y="949"/>
                  </a:lnTo>
                  <a:lnTo>
                    <a:pt x="70" y="984"/>
                  </a:lnTo>
                  <a:lnTo>
                    <a:pt x="70" y="984"/>
                  </a:lnTo>
                  <a:lnTo>
                    <a:pt x="66" y="994"/>
                  </a:lnTo>
                  <a:lnTo>
                    <a:pt x="64" y="1000"/>
                  </a:lnTo>
                  <a:lnTo>
                    <a:pt x="64" y="1005"/>
                  </a:lnTo>
                  <a:lnTo>
                    <a:pt x="64" y="1005"/>
                  </a:lnTo>
                  <a:lnTo>
                    <a:pt x="66" y="1011"/>
                  </a:lnTo>
                  <a:lnTo>
                    <a:pt x="72" y="1017"/>
                  </a:lnTo>
                  <a:lnTo>
                    <a:pt x="83" y="1023"/>
                  </a:lnTo>
                  <a:lnTo>
                    <a:pt x="97" y="1031"/>
                  </a:lnTo>
                  <a:lnTo>
                    <a:pt x="101" y="1036"/>
                  </a:lnTo>
                  <a:lnTo>
                    <a:pt x="105" y="1042"/>
                  </a:lnTo>
                  <a:lnTo>
                    <a:pt x="105" y="1042"/>
                  </a:lnTo>
                  <a:lnTo>
                    <a:pt x="107" y="1060"/>
                  </a:lnTo>
                  <a:lnTo>
                    <a:pt x="110" y="1079"/>
                  </a:lnTo>
                  <a:lnTo>
                    <a:pt x="112" y="1102"/>
                  </a:lnTo>
                  <a:lnTo>
                    <a:pt x="112" y="1102"/>
                  </a:lnTo>
                  <a:lnTo>
                    <a:pt x="108" y="1133"/>
                  </a:lnTo>
                  <a:lnTo>
                    <a:pt x="105" y="1147"/>
                  </a:lnTo>
                  <a:lnTo>
                    <a:pt x="97" y="1160"/>
                  </a:lnTo>
                  <a:lnTo>
                    <a:pt x="97" y="1160"/>
                  </a:lnTo>
                  <a:lnTo>
                    <a:pt x="50" y="1157"/>
                  </a:lnTo>
                  <a:lnTo>
                    <a:pt x="50" y="1157"/>
                  </a:lnTo>
                  <a:lnTo>
                    <a:pt x="50" y="1157"/>
                  </a:lnTo>
                  <a:lnTo>
                    <a:pt x="41" y="1162"/>
                  </a:lnTo>
                  <a:lnTo>
                    <a:pt x="35" y="1170"/>
                  </a:lnTo>
                  <a:lnTo>
                    <a:pt x="23" y="1189"/>
                  </a:lnTo>
                  <a:lnTo>
                    <a:pt x="23" y="1189"/>
                  </a:lnTo>
                  <a:lnTo>
                    <a:pt x="25" y="1193"/>
                  </a:lnTo>
                  <a:lnTo>
                    <a:pt x="27" y="1205"/>
                  </a:lnTo>
                  <a:lnTo>
                    <a:pt x="25" y="1219"/>
                  </a:lnTo>
                  <a:lnTo>
                    <a:pt x="23" y="1224"/>
                  </a:lnTo>
                  <a:lnTo>
                    <a:pt x="19" y="1228"/>
                  </a:lnTo>
                  <a:lnTo>
                    <a:pt x="19" y="1228"/>
                  </a:lnTo>
                  <a:lnTo>
                    <a:pt x="17" y="1228"/>
                  </a:lnTo>
                  <a:lnTo>
                    <a:pt x="14" y="1224"/>
                  </a:lnTo>
                  <a:lnTo>
                    <a:pt x="14" y="1224"/>
                  </a:lnTo>
                  <a:lnTo>
                    <a:pt x="14" y="1251"/>
                  </a:lnTo>
                  <a:lnTo>
                    <a:pt x="14" y="1251"/>
                  </a:lnTo>
                  <a:lnTo>
                    <a:pt x="14" y="1261"/>
                  </a:lnTo>
                  <a:lnTo>
                    <a:pt x="17" y="1267"/>
                  </a:lnTo>
                  <a:lnTo>
                    <a:pt x="21" y="1271"/>
                  </a:lnTo>
                  <a:lnTo>
                    <a:pt x="27" y="1281"/>
                  </a:lnTo>
                  <a:lnTo>
                    <a:pt x="27" y="1281"/>
                  </a:lnTo>
                  <a:lnTo>
                    <a:pt x="27" y="1288"/>
                  </a:lnTo>
                  <a:lnTo>
                    <a:pt x="27" y="1294"/>
                  </a:lnTo>
                  <a:lnTo>
                    <a:pt x="27" y="1300"/>
                  </a:lnTo>
                  <a:lnTo>
                    <a:pt x="27" y="1302"/>
                  </a:lnTo>
                  <a:lnTo>
                    <a:pt x="29" y="1304"/>
                  </a:lnTo>
                  <a:lnTo>
                    <a:pt x="29" y="1304"/>
                  </a:lnTo>
                  <a:lnTo>
                    <a:pt x="35" y="1308"/>
                  </a:lnTo>
                  <a:lnTo>
                    <a:pt x="39" y="1310"/>
                  </a:lnTo>
                  <a:lnTo>
                    <a:pt x="48" y="1310"/>
                  </a:lnTo>
                  <a:lnTo>
                    <a:pt x="58" y="1312"/>
                  </a:lnTo>
                  <a:lnTo>
                    <a:pt x="70" y="1313"/>
                  </a:lnTo>
                  <a:lnTo>
                    <a:pt x="70" y="1313"/>
                  </a:lnTo>
                  <a:lnTo>
                    <a:pt x="74" y="1317"/>
                  </a:lnTo>
                  <a:lnTo>
                    <a:pt x="77" y="1321"/>
                  </a:lnTo>
                  <a:lnTo>
                    <a:pt x="83" y="1331"/>
                  </a:lnTo>
                  <a:lnTo>
                    <a:pt x="93" y="1352"/>
                  </a:lnTo>
                  <a:lnTo>
                    <a:pt x="93" y="1352"/>
                  </a:lnTo>
                  <a:lnTo>
                    <a:pt x="99" y="1358"/>
                  </a:lnTo>
                  <a:lnTo>
                    <a:pt x="105" y="1362"/>
                  </a:lnTo>
                  <a:lnTo>
                    <a:pt x="110" y="1364"/>
                  </a:lnTo>
                  <a:lnTo>
                    <a:pt x="114" y="1368"/>
                  </a:lnTo>
                  <a:lnTo>
                    <a:pt x="114" y="1368"/>
                  </a:lnTo>
                  <a:lnTo>
                    <a:pt x="116" y="1377"/>
                  </a:lnTo>
                  <a:lnTo>
                    <a:pt x="116" y="1391"/>
                  </a:lnTo>
                  <a:lnTo>
                    <a:pt x="118" y="1401"/>
                  </a:lnTo>
                  <a:lnTo>
                    <a:pt x="120" y="1405"/>
                  </a:lnTo>
                  <a:lnTo>
                    <a:pt x="124" y="1405"/>
                  </a:lnTo>
                  <a:lnTo>
                    <a:pt x="124" y="1405"/>
                  </a:lnTo>
                  <a:lnTo>
                    <a:pt x="136" y="1406"/>
                  </a:lnTo>
                  <a:lnTo>
                    <a:pt x="145" y="1408"/>
                  </a:lnTo>
                  <a:lnTo>
                    <a:pt x="153" y="1412"/>
                  </a:lnTo>
                  <a:lnTo>
                    <a:pt x="165" y="1418"/>
                  </a:lnTo>
                  <a:lnTo>
                    <a:pt x="165" y="1418"/>
                  </a:lnTo>
                  <a:lnTo>
                    <a:pt x="172" y="1426"/>
                  </a:lnTo>
                  <a:lnTo>
                    <a:pt x="178" y="1434"/>
                  </a:lnTo>
                  <a:lnTo>
                    <a:pt x="186" y="1441"/>
                  </a:lnTo>
                  <a:lnTo>
                    <a:pt x="190" y="1443"/>
                  </a:lnTo>
                  <a:lnTo>
                    <a:pt x="196" y="1445"/>
                  </a:lnTo>
                  <a:lnTo>
                    <a:pt x="196" y="1445"/>
                  </a:lnTo>
                  <a:lnTo>
                    <a:pt x="201" y="1443"/>
                  </a:lnTo>
                  <a:lnTo>
                    <a:pt x="205" y="1441"/>
                  </a:lnTo>
                  <a:lnTo>
                    <a:pt x="209" y="1436"/>
                  </a:lnTo>
                  <a:lnTo>
                    <a:pt x="213" y="1430"/>
                  </a:lnTo>
                  <a:lnTo>
                    <a:pt x="217" y="1414"/>
                  </a:lnTo>
                  <a:lnTo>
                    <a:pt x="219" y="1397"/>
                  </a:lnTo>
                  <a:lnTo>
                    <a:pt x="219" y="1397"/>
                  </a:lnTo>
                  <a:lnTo>
                    <a:pt x="219" y="1393"/>
                  </a:lnTo>
                  <a:lnTo>
                    <a:pt x="221" y="1389"/>
                  </a:lnTo>
                  <a:lnTo>
                    <a:pt x="223" y="1387"/>
                  </a:lnTo>
                  <a:lnTo>
                    <a:pt x="227" y="1387"/>
                  </a:lnTo>
                  <a:lnTo>
                    <a:pt x="232" y="1385"/>
                  </a:lnTo>
                  <a:lnTo>
                    <a:pt x="238" y="1385"/>
                  </a:lnTo>
                  <a:lnTo>
                    <a:pt x="238" y="1385"/>
                  </a:lnTo>
                  <a:lnTo>
                    <a:pt x="240" y="1381"/>
                  </a:lnTo>
                  <a:lnTo>
                    <a:pt x="240" y="1377"/>
                  </a:lnTo>
                  <a:lnTo>
                    <a:pt x="242" y="1368"/>
                  </a:lnTo>
                  <a:lnTo>
                    <a:pt x="244" y="1360"/>
                  </a:lnTo>
                  <a:lnTo>
                    <a:pt x="246" y="1352"/>
                  </a:lnTo>
                  <a:lnTo>
                    <a:pt x="246" y="1352"/>
                  </a:lnTo>
                  <a:lnTo>
                    <a:pt x="252" y="1346"/>
                  </a:lnTo>
                  <a:lnTo>
                    <a:pt x="261" y="1344"/>
                  </a:lnTo>
                  <a:lnTo>
                    <a:pt x="279" y="1339"/>
                  </a:lnTo>
                  <a:lnTo>
                    <a:pt x="287" y="1337"/>
                  </a:lnTo>
                  <a:lnTo>
                    <a:pt x="292" y="1333"/>
                  </a:lnTo>
                  <a:lnTo>
                    <a:pt x="296" y="1329"/>
                  </a:lnTo>
                  <a:lnTo>
                    <a:pt x="294" y="1321"/>
                  </a:lnTo>
                  <a:lnTo>
                    <a:pt x="294" y="1321"/>
                  </a:lnTo>
                  <a:lnTo>
                    <a:pt x="291" y="1308"/>
                  </a:lnTo>
                  <a:lnTo>
                    <a:pt x="287" y="1296"/>
                  </a:lnTo>
                  <a:lnTo>
                    <a:pt x="283" y="1286"/>
                  </a:lnTo>
                  <a:lnTo>
                    <a:pt x="279" y="1284"/>
                  </a:lnTo>
                  <a:lnTo>
                    <a:pt x="275" y="1282"/>
                  </a:lnTo>
                  <a:lnTo>
                    <a:pt x="275" y="1282"/>
                  </a:lnTo>
                  <a:lnTo>
                    <a:pt x="271" y="1284"/>
                  </a:lnTo>
                  <a:lnTo>
                    <a:pt x="267" y="1286"/>
                  </a:lnTo>
                  <a:lnTo>
                    <a:pt x="267" y="1290"/>
                  </a:lnTo>
                  <a:lnTo>
                    <a:pt x="263" y="1290"/>
                  </a:lnTo>
                  <a:lnTo>
                    <a:pt x="263" y="1290"/>
                  </a:lnTo>
                  <a:lnTo>
                    <a:pt x="260" y="1288"/>
                  </a:lnTo>
                  <a:lnTo>
                    <a:pt x="256" y="1284"/>
                  </a:lnTo>
                  <a:lnTo>
                    <a:pt x="256" y="1281"/>
                  </a:lnTo>
                  <a:lnTo>
                    <a:pt x="256" y="1277"/>
                  </a:lnTo>
                  <a:lnTo>
                    <a:pt x="256" y="1277"/>
                  </a:lnTo>
                  <a:lnTo>
                    <a:pt x="256" y="1271"/>
                  </a:lnTo>
                  <a:lnTo>
                    <a:pt x="260" y="1267"/>
                  </a:lnTo>
                  <a:lnTo>
                    <a:pt x="265" y="1261"/>
                  </a:lnTo>
                  <a:lnTo>
                    <a:pt x="269" y="1257"/>
                  </a:lnTo>
                  <a:lnTo>
                    <a:pt x="271" y="1251"/>
                  </a:lnTo>
                  <a:lnTo>
                    <a:pt x="271" y="1246"/>
                  </a:lnTo>
                  <a:lnTo>
                    <a:pt x="267" y="1236"/>
                  </a:lnTo>
                  <a:lnTo>
                    <a:pt x="267" y="1236"/>
                  </a:lnTo>
                  <a:lnTo>
                    <a:pt x="275" y="1222"/>
                  </a:lnTo>
                  <a:lnTo>
                    <a:pt x="287" y="1209"/>
                  </a:lnTo>
                  <a:lnTo>
                    <a:pt x="292" y="1201"/>
                  </a:lnTo>
                  <a:lnTo>
                    <a:pt x="298" y="1197"/>
                  </a:lnTo>
                  <a:lnTo>
                    <a:pt x="306" y="1193"/>
                  </a:lnTo>
                  <a:lnTo>
                    <a:pt x="312" y="1191"/>
                  </a:lnTo>
                  <a:lnTo>
                    <a:pt x="312" y="1191"/>
                  </a:lnTo>
                  <a:lnTo>
                    <a:pt x="316" y="1193"/>
                  </a:lnTo>
                  <a:lnTo>
                    <a:pt x="318" y="1197"/>
                  </a:lnTo>
                  <a:lnTo>
                    <a:pt x="318" y="1207"/>
                  </a:lnTo>
                  <a:lnTo>
                    <a:pt x="318" y="1207"/>
                  </a:lnTo>
                  <a:lnTo>
                    <a:pt x="318" y="1213"/>
                  </a:lnTo>
                  <a:lnTo>
                    <a:pt x="314" y="1215"/>
                  </a:lnTo>
                  <a:lnTo>
                    <a:pt x="312" y="1219"/>
                  </a:lnTo>
                  <a:lnTo>
                    <a:pt x="310" y="1220"/>
                  </a:lnTo>
                  <a:lnTo>
                    <a:pt x="310" y="1220"/>
                  </a:lnTo>
                  <a:lnTo>
                    <a:pt x="312" y="1224"/>
                  </a:lnTo>
                  <a:lnTo>
                    <a:pt x="318" y="1230"/>
                  </a:lnTo>
                  <a:lnTo>
                    <a:pt x="339" y="1240"/>
                  </a:lnTo>
                  <a:lnTo>
                    <a:pt x="360" y="1251"/>
                  </a:lnTo>
                  <a:lnTo>
                    <a:pt x="376" y="1255"/>
                  </a:lnTo>
                  <a:lnTo>
                    <a:pt x="376" y="1255"/>
                  </a:lnTo>
                  <a:lnTo>
                    <a:pt x="382" y="1255"/>
                  </a:lnTo>
                  <a:lnTo>
                    <a:pt x="387" y="1253"/>
                  </a:lnTo>
                  <a:lnTo>
                    <a:pt x="393" y="1251"/>
                  </a:lnTo>
                  <a:lnTo>
                    <a:pt x="399" y="1251"/>
                  </a:lnTo>
                  <a:lnTo>
                    <a:pt x="399" y="1251"/>
                  </a:lnTo>
                  <a:lnTo>
                    <a:pt x="405" y="1251"/>
                  </a:lnTo>
                  <a:lnTo>
                    <a:pt x="411" y="1253"/>
                  </a:lnTo>
                  <a:lnTo>
                    <a:pt x="422" y="1259"/>
                  </a:lnTo>
                  <a:lnTo>
                    <a:pt x="432" y="1263"/>
                  </a:lnTo>
                  <a:lnTo>
                    <a:pt x="438" y="1265"/>
                  </a:lnTo>
                  <a:lnTo>
                    <a:pt x="444" y="1263"/>
                  </a:lnTo>
                  <a:lnTo>
                    <a:pt x="444" y="1263"/>
                  </a:lnTo>
                  <a:lnTo>
                    <a:pt x="457" y="1259"/>
                  </a:lnTo>
                  <a:lnTo>
                    <a:pt x="469" y="1251"/>
                  </a:lnTo>
                  <a:lnTo>
                    <a:pt x="477" y="1244"/>
                  </a:lnTo>
                  <a:lnTo>
                    <a:pt x="484" y="1232"/>
                  </a:lnTo>
                  <a:lnTo>
                    <a:pt x="484" y="1232"/>
                  </a:lnTo>
                  <a:lnTo>
                    <a:pt x="496" y="1232"/>
                  </a:lnTo>
                  <a:lnTo>
                    <a:pt x="496" y="1232"/>
                  </a:lnTo>
                  <a:lnTo>
                    <a:pt x="496" y="1232"/>
                  </a:lnTo>
                  <a:lnTo>
                    <a:pt x="502" y="1222"/>
                  </a:lnTo>
                  <a:lnTo>
                    <a:pt x="508" y="1211"/>
                  </a:lnTo>
                  <a:lnTo>
                    <a:pt x="511" y="1201"/>
                  </a:lnTo>
                  <a:lnTo>
                    <a:pt x="517" y="1191"/>
                  </a:lnTo>
                  <a:lnTo>
                    <a:pt x="517" y="1191"/>
                  </a:lnTo>
                  <a:lnTo>
                    <a:pt x="521" y="1186"/>
                  </a:lnTo>
                  <a:lnTo>
                    <a:pt x="527" y="1182"/>
                  </a:lnTo>
                  <a:lnTo>
                    <a:pt x="539" y="1178"/>
                  </a:lnTo>
                  <a:lnTo>
                    <a:pt x="552" y="1174"/>
                  </a:lnTo>
                  <a:lnTo>
                    <a:pt x="556" y="1170"/>
                  </a:lnTo>
                  <a:lnTo>
                    <a:pt x="562" y="1164"/>
                  </a:lnTo>
                  <a:lnTo>
                    <a:pt x="562" y="1164"/>
                  </a:lnTo>
                  <a:lnTo>
                    <a:pt x="568" y="1155"/>
                  </a:lnTo>
                  <a:lnTo>
                    <a:pt x="571" y="1143"/>
                  </a:lnTo>
                  <a:lnTo>
                    <a:pt x="585" y="1116"/>
                  </a:lnTo>
                  <a:lnTo>
                    <a:pt x="591" y="1104"/>
                  </a:lnTo>
                  <a:lnTo>
                    <a:pt x="599" y="1093"/>
                  </a:lnTo>
                  <a:lnTo>
                    <a:pt x="608" y="1087"/>
                  </a:lnTo>
                  <a:lnTo>
                    <a:pt x="614" y="1085"/>
                  </a:lnTo>
                  <a:lnTo>
                    <a:pt x="620" y="1085"/>
                  </a:lnTo>
                  <a:lnTo>
                    <a:pt x="620" y="1085"/>
                  </a:lnTo>
                  <a:lnTo>
                    <a:pt x="630" y="1087"/>
                  </a:lnTo>
                  <a:lnTo>
                    <a:pt x="639" y="1091"/>
                  </a:lnTo>
                  <a:lnTo>
                    <a:pt x="653" y="1096"/>
                  </a:lnTo>
                  <a:lnTo>
                    <a:pt x="653" y="1096"/>
                  </a:lnTo>
                  <a:lnTo>
                    <a:pt x="688" y="1098"/>
                  </a:lnTo>
                  <a:lnTo>
                    <a:pt x="688" y="1098"/>
                  </a:lnTo>
                  <a:lnTo>
                    <a:pt x="688" y="1098"/>
                  </a:lnTo>
                  <a:lnTo>
                    <a:pt x="697" y="1108"/>
                  </a:lnTo>
                  <a:lnTo>
                    <a:pt x="709" y="1112"/>
                  </a:lnTo>
                  <a:lnTo>
                    <a:pt x="723" y="1116"/>
                  </a:lnTo>
                  <a:lnTo>
                    <a:pt x="738" y="1116"/>
                  </a:lnTo>
                  <a:lnTo>
                    <a:pt x="738" y="1116"/>
                  </a:lnTo>
                  <a:lnTo>
                    <a:pt x="748" y="1118"/>
                  </a:lnTo>
                  <a:lnTo>
                    <a:pt x="757" y="1122"/>
                  </a:lnTo>
                  <a:lnTo>
                    <a:pt x="763" y="1126"/>
                  </a:lnTo>
                  <a:lnTo>
                    <a:pt x="771" y="1131"/>
                  </a:lnTo>
                  <a:lnTo>
                    <a:pt x="783" y="1141"/>
                  </a:lnTo>
                  <a:lnTo>
                    <a:pt x="790" y="1143"/>
                  </a:lnTo>
                  <a:lnTo>
                    <a:pt x="800" y="1145"/>
                  </a:lnTo>
                  <a:lnTo>
                    <a:pt x="800" y="1145"/>
                  </a:lnTo>
                  <a:lnTo>
                    <a:pt x="808" y="1145"/>
                  </a:lnTo>
                  <a:lnTo>
                    <a:pt x="814" y="1141"/>
                  </a:lnTo>
                  <a:lnTo>
                    <a:pt x="825" y="1131"/>
                  </a:lnTo>
                  <a:lnTo>
                    <a:pt x="831" y="1127"/>
                  </a:lnTo>
                  <a:lnTo>
                    <a:pt x="839" y="1122"/>
                  </a:lnTo>
                  <a:lnTo>
                    <a:pt x="847" y="1120"/>
                  </a:lnTo>
                  <a:lnTo>
                    <a:pt x="854" y="1118"/>
                  </a:lnTo>
                  <a:lnTo>
                    <a:pt x="854" y="1118"/>
                  </a:lnTo>
                  <a:lnTo>
                    <a:pt x="860" y="1120"/>
                  </a:lnTo>
                  <a:lnTo>
                    <a:pt x="864" y="1122"/>
                  </a:lnTo>
                  <a:lnTo>
                    <a:pt x="872" y="1129"/>
                  </a:lnTo>
                  <a:lnTo>
                    <a:pt x="879" y="1135"/>
                  </a:lnTo>
                  <a:lnTo>
                    <a:pt x="883" y="1137"/>
                  </a:lnTo>
                  <a:lnTo>
                    <a:pt x="889" y="1139"/>
                  </a:lnTo>
                  <a:lnTo>
                    <a:pt x="889" y="1139"/>
                  </a:lnTo>
                  <a:lnTo>
                    <a:pt x="889" y="1133"/>
                  </a:lnTo>
                  <a:lnTo>
                    <a:pt x="893" y="1129"/>
                  </a:lnTo>
                  <a:lnTo>
                    <a:pt x="895" y="1126"/>
                  </a:lnTo>
                  <a:lnTo>
                    <a:pt x="901" y="1122"/>
                  </a:lnTo>
                  <a:lnTo>
                    <a:pt x="912" y="1118"/>
                  </a:lnTo>
                  <a:lnTo>
                    <a:pt x="924" y="1114"/>
                  </a:lnTo>
                  <a:lnTo>
                    <a:pt x="938" y="1110"/>
                  </a:lnTo>
                  <a:lnTo>
                    <a:pt x="947" y="1104"/>
                  </a:lnTo>
                  <a:lnTo>
                    <a:pt x="953" y="1100"/>
                  </a:lnTo>
                  <a:lnTo>
                    <a:pt x="955" y="1095"/>
                  </a:lnTo>
                  <a:lnTo>
                    <a:pt x="957" y="1089"/>
                  </a:lnTo>
                  <a:lnTo>
                    <a:pt x="957" y="1081"/>
                  </a:lnTo>
                  <a:lnTo>
                    <a:pt x="957" y="1081"/>
                  </a:lnTo>
                  <a:lnTo>
                    <a:pt x="945" y="1079"/>
                  </a:lnTo>
                  <a:lnTo>
                    <a:pt x="936" y="1073"/>
                  </a:lnTo>
                  <a:lnTo>
                    <a:pt x="928" y="1067"/>
                  </a:lnTo>
                  <a:lnTo>
                    <a:pt x="920" y="1060"/>
                  </a:lnTo>
                  <a:lnTo>
                    <a:pt x="916" y="1050"/>
                  </a:lnTo>
                  <a:lnTo>
                    <a:pt x="912" y="1038"/>
                  </a:lnTo>
                  <a:lnTo>
                    <a:pt x="910" y="1027"/>
                  </a:lnTo>
                  <a:lnTo>
                    <a:pt x="910" y="1015"/>
                  </a:lnTo>
                  <a:lnTo>
                    <a:pt x="910" y="1015"/>
                  </a:lnTo>
                  <a:lnTo>
                    <a:pt x="910" y="1017"/>
                  </a:lnTo>
                  <a:lnTo>
                    <a:pt x="910" y="10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842"/>
            <p:cNvSpPr>
              <a:spLocks/>
            </p:cNvSpPr>
            <p:nvPr/>
          </p:nvSpPr>
          <p:spPr bwMode="auto">
            <a:xfrm>
              <a:off x="3693984" y="3167262"/>
              <a:ext cx="1192637" cy="1517766"/>
            </a:xfrm>
            <a:custGeom>
              <a:avLst/>
              <a:gdLst>
                <a:gd name="T0" fmla="*/ 736 w 796"/>
                <a:gd name="T1" fmla="*/ 986 h 1013"/>
                <a:gd name="T2" fmla="*/ 755 w 796"/>
                <a:gd name="T3" fmla="*/ 918 h 1013"/>
                <a:gd name="T4" fmla="*/ 796 w 796"/>
                <a:gd name="T5" fmla="*/ 850 h 1013"/>
                <a:gd name="T6" fmla="*/ 745 w 796"/>
                <a:gd name="T7" fmla="*/ 777 h 1013"/>
                <a:gd name="T8" fmla="*/ 720 w 796"/>
                <a:gd name="T9" fmla="*/ 691 h 1013"/>
                <a:gd name="T10" fmla="*/ 701 w 796"/>
                <a:gd name="T11" fmla="*/ 562 h 1013"/>
                <a:gd name="T12" fmla="*/ 734 w 796"/>
                <a:gd name="T13" fmla="*/ 494 h 1013"/>
                <a:gd name="T14" fmla="*/ 743 w 796"/>
                <a:gd name="T15" fmla="*/ 453 h 1013"/>
                <a:gd name="T16" fmla="*/ 711 w 796"/>
                <a:gd name="T17" fmla="*/ 412 h 1013"/>
                <a:gd name="T18" fmla="*/ 650 w 796"/>
                <a:gd name="T19" fmla="*/ 354 h 1013"/>
                <a:gd name="T20" fmla="*/ 711 w 796"/>
                <a:gd name="T21" fmla="*/ 286 h 1013"/>
                <a:gd name="T22" fmla="*/ 689 w 796"/>
                <a:gd name="T23" fmla="*/ 209 h 1013"/>
                <a:gd name="T24" fmla="*/ 701 w 796"/>
                <a:gd name="T25" fmla="*/ 157 h 1013"/>
                <a:gd name="T26" fmla="*/ 658 w 796"/>
                <a:gd name="T27" fmla="*/ 130 h 1013"/>
                <a:gd name="T28" fmla="*/ 645 w 796"/>
                <a:gd name="T29" fmla="*/ 157 h 1013"/>
                <a:gd name="T30" fmla="*/ 643 w 796"/>
                <a:gd name="T31" fmla="*/ 203 h 1013"/>
                <a:gd name="T32" fmla="*/ 641 w 796"/>
                <a:gd name="T33" fmla="*/ 238 h 1013"/>
                <a:gd name="T34" fmla="*/ 581 w 796"/>
                <a:gd name="T35" fmla="*/ 168 h 1013"/>
                <a:gd name="T36" fmla="*/ 604 w 796"/>
                <a:gd name="T37" fmla="*/ 48 h 1013"/>
                <a:gd name="T38" fmla="*/ 558 w 796"/>
                <a:gd name="T39" fmla="*/ 126 h 1013"/>
                <a:gd name="T40" fmla="*/ 523 w 796"/>
                <a:gd name="T41" fmla="*/ 238 h 1013"/>
                <a:gd name="T42" fmla="*/ 484 w 796"/>
                <a:gd name="T43" fmla="*/ 356 h 1013"/>
                <a:gd name="T44" fmla="*/ 573 w 796"/>
                <a:gd name="T45" fmla="*/ 397 h 1013"/>
                <a:gd name="T46" fmla="*/ 558 w 796"/>
                <a:gd name="T47" fmla="*/ 488 h 1013"/>
                <a:gd name="T48" fmla="*/ 579 w 796"/>
                <a:gd name="T49" fmla="*/ 534 h 1013"/>
                <a:gd name="T50" fmla="*/ 569 w 796"/>
                <a:gd name="T51" fmla="*/ 441 h 1013"/>
                <a:gd name="T52" fmla="*/ 484 w 796"/>
                <a:gd name="T53" fmla="*/ 403 h 1013"/>
                <a:gd name="T54" fmla="*/ 434 w 796"/>
                <a:gd name="T55" fmla="*/ 527 h 1013"/>
                <a:gd name="T56" fmla="*/ 354 w 796"/>
                <a:gd name="T57" fmla="*/ 581 h 1013"/>
                <a:gd name="T58" fmla="*/ 282 w 796"/>
                <a:gd name="T59" fmla="*/ 525 h 1013"/>
                <a:gd name="T60" fmla="*/ 308 w 796"/>
                <a:gd name="T61" fmla="*/ 529 h 1013"/>
                <a:gd name="T62" fmla="*/ 387 w 796"/>
                <a:gd name="T63" fmla="*/ 502 h 1013"/>
                <a:gd name="T64" fmla="*/ 459 w 796"/>
                <a:gd name="T65" fmla="*/ 428 h 1013"/>
                <a:gd name="T66" fmla="*/ 457 w 796"/>
                <a:gd name="T67" fmla="*/ 296 h 1013"/>
                <a:gd name="T68" fmla="*/ 490 w 796"/>
                <a:gd name="T69" fmla="*/ 159 h 1013"/>
                <a:gd name="T70" fmla="*/ 544 w 796"/>
                <a:gd name="T71" fmla="*/ 77 h 1013"/>
                <a:gd name="T72" fmla="*/ 476 w 796"/>
                <a:gd name="T73" fmla="*/ 0 h 1013"/>
                <a:gd name="T74" fmla="*/ 393 w 796"/>
                <a:gd name="T75" fmla="*/ 102 h 1013"/>
                <a:gd name="T76" fmla="*/ 337 w 796"/>
                <a:gd name="T77" fmla="*/ 155 h 1013"/>
                <a:gd name="T78" fmla="*/ 300 w 796"/>
                <a:gd name="T79" fmla="*/ 230 h 1013"/>
                <a:gd name="T80" fmla="*/ 321 w 796"/>
                <a:gd name="T81" fmla="*/ 292 h 1013"/>
                <a:gd name="T82" fmla="*/ 310 w 796"/>
                <a:gd name="T83" fmla="*/ 362 h 1013"/>
                <a:gd name="T84" fmla="*/ 224 w 796"/>
                <a:gd name="T85" fmla="*/ 259 h 1013"/>
                <a:gd name="T86" fmla="*/ 228 w 796"/>
                <a:gd name="T87" fmla="*/ 317 h 1013"/>
                <a:gd name="T88" fmla="*/ 215 w 796"/>
                <a:gd name="T89" fmla="*/ 381 h 1013"/>
                <a:gd name="T90" fmla="*/ 125 w 796"/>
                <a:gd name="T91" fmla="*/ 445 h 1013"/>
                <a:gd name="T92" fmla="*/ 25 w 796"/>
                <a:gd name="T93" fmla="*/ 533 h 1013"/>
                <a:gd name="T94" fmla="*/ 19 w 796"/>
                <a:gd name="T95" fmla="*/ 604 h 1013"/>
                <a:gd name="T96" fmla="*/ 108 w 796"/>
                <a:gd name="T97" fmla="*/ 633 h 1013"/>
                <a:gd name="T98" fmla="*/ 147 w 796"/>
                <a:gd name="T99" fmla="*/ 705 h 1013"/>
                <a:gd name="T100" fmla="*/ 195 w 796"/>
                <a:gd name="T101" fmla="*/ 699 h 1013"/>
                <a:gd name="T102" fmla="*/ 248 w 796"/>
                <a:gd name="T103" fmla="*/ 746 h 1013"/>
                <a:gd name="T104" fmla="*/ 308 w 796"/>
                <a:gd name="T105" fmla="*/ 823 h 1013"/>
                <a:gd name="T106" fmla="*/ 422 w 796"/>
                <a:gd name="T107" fmla="*/ 883 h 1013"/>
                <a:gd name="T108" fmla="*/ 536 w 796"/>
                <a:gd name="T109" fmla="*/ 953 h 1013"/>
                <a:gd name="T110" fmla="*/ 596 w 796"/>
                <a:gd name="T111" fmla="*/ 926 h 1013"/>
                <a:gd name="T112" fmla="*/ 647 w 796"/>
                <a:gd name="T113" fmla="*/ 959 h 1013"/>
                <a:gd name="T114" fmla="*/ 691 w 796"/>
                <a:gd name="T115" fmla="*/ 99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1013">
                  <a:moveTo>
                    <a:pt x="714" y="1011"/>
                  </a:moveTo>
                  <a:lnTo>
                    <a:pt x="714" y="1013"/>
                  </a:lnTo>
                  <a:lnTo>
                    <a:pt x="714" y="1013"/>
                  </a:lnTo>
                  <a:lnTo>
                    <a:pt x="714" y="1013"/>
                  </a:lnTo>
                  <a:lnTo>
                    <a:pt x="722" y="1013"/>
                  </a:lnTo>
                  <a:lnTo>
                    <a:pt x="728" y="1009"/>
                  </a:lnTo>
                  <a:lnTo>
                    <a:pt x="728" y="1009"/>
                  </a:lnTo>
                  <a:lnTo>
                    <a:pt x="732" y="1005"/>
                  </a:lnTo>
                  <a:lnTo>
                    <a:pt x="734" y="1001"/>
                  </a:lnTo>
                  <a:lnTo>
                    <a:pt x="736" y="986"/>
                  </a:lnTo>
                  <a:lnTo>
                    <a:pt x="736" y="986"/>
                  </a:lnTo>
                  <a:lnTo>
                    <a:pt x="740" y="980"/>
                  </a:lnTo>
                  <a:lnTo>
                    <a:pt x="743" y="976"/>
                  </a:lnTo>
                  <a:lnTo>
                    <a:pt x="753" y="969"/>
                  </a:lnTo>
                  <a:lnTo>
                    <a:pt x="761" y="961"/>
                  </a:lnTo>
                  <a:lnTo>
                    <a:pt x="765" y="955"/>
                  </a:lnTo>
                  <a:lnTo>
                    <a:pt x="767" y="949"/>
                  </a:lnTo>
                  <a:lnTo>
                    <a:pt x="767" y="949"/>
                  </a:lnTo>
                  <a:lnTo>
                    <a:pt x="765" y="943"/>
                  </a:lnTo>
                  <a:lnTo>
                    <a:pt x="765" y="938"/>
                  </a:lnTo>
                  <a:lnTo>
                    <a:pt x="761" y="928"/>
                  </a:lnTo>
                  <a:lnTo>
                    <a:pt x="755" y="918"/>
                  </a:lnTo>
                  <a:lnTo>
                    <a:pt x="753" y="910"/>
                  </a:lnTo>
                  <a:lnTo>
                    <a:pt x="753" y="910"/>
                  </a:lnTo>
                  <a:lnTo>
                    <a:pt x="757" y="899"/>
                  </a:lnTo>
                  <a:lnTo>
                    <a:pt x="761" y="891"/>
                  </a:lnTo>
                  <a:lnTo>
                    <a:pt x="767" y="885"/>
                  </a:lnTo>
                  <a:lnTo>
                    <a:pt x="774" y="881"/>
                  </a:lnTo>
                  <a:lnTo>
                    <a:pt x="782" y="876"/>
                  </a:lnTo>
                  <a:lnTo>
                    <a:pt x="788" y="870"/>
                  </a:lnTo>
                  <a:lnTo>
                    <a:pt x="792" y="862"/>
                  </a:lnTo>
                  <a:lnTo>
                    <a:pt x="796" y="850"/>
                  </a:lnTo>
                  <a:lnTo>
                    <a:pt x="796" y="850"/>
                  </a:lnTo>
                  <a:lnTo>
                    <a:pt x="794" y="829"/>
                  </a:lnTo>
                  <a:lnTo>
                    <a:pt x="794" y="810"/>
                  </a:lnTo>
                  <a:lnTo>
                    <a:pt x="794" y="810"/>
                  </a:lnTo>
                  <a:lnTo>
                    <a:pt x="780" y="808"/>
                  </a:lnTo>
                  <a:lnTo>
                    <a:pt x="763" y="800"/>
                  </a:lnTo>
                  <a:lnTo>
                    <a:pt x="755" y="796"/>
                  </a:lnTo>
                  <a:lnTo>
                    <a:pt x="749" y="792"/>
                  </a:lnTo>
                  <a:lnTo>
                    <a:pt x="745" y="786"/>
                  </a:lnTo>
                  <a:lnTo>
                    <a:pt x="743" y="783"/>
                  </a:lnTo>
                  <a:lnTo>
                    <a:pt x="743" y="783"/>
                  </a:lnTo>
                  <a:lnTo>
                    <a:pt x="745" y="777"/>
                  </a:lnTo>
                  <a:lnTo>
                    <a:pt x="747" y="773"/>
                  </a:lnTo>
                  <a:lnTo>
                    <a:pt x="753" y="767"/>
                  </a:lnTo>
                  <a:lnTo>
                    <a:pt x="753" y="767"/>
                  </a:lnTo>
                  <a:lnTo>
                    <a:pt x="753" y="728"/>
                  </a:lnTo>
                  <a:lnTo>
                    <a:pt x="753" y="728"/>
                  </a:lnTo>
                  <a:lnTo>
                    <a:pt x="753" y="728"/>
                  </a:lnTo>
                  <a:lnTo>
                    <a:pt x="742" y="721"/>
                  </a:lnTo>
                  <a:lnTo>
                    <a:pt x="730" y="711"/>
                  </a:lnTo>
                  <a:lnTo>
                    <a:pt x="726" y="705"/>
                  </a:lnTo>
                  <a:lnTo>
                    <a:pt x="722" y="699"/>
                  </a:lnTo>
                  <a:lnTo>
                    <a:pt x="720" y="691"/>
                  </a:lnTo>
                  <a:lnTo>
                    <a:pt x="720" y="684"/>
                  </a:lnTo>
                  <a:lnTo>
                    <a:pt x="720" y="684"/>
                  </a:lnTo>
                  <a:lnTo>
                    <a:pt x="724" y="629"/>
                  </a:lnTo>
                  <a:lnTo>
                    <a:pt x="724" y="629"/>
                  </a:lnTo>
                  <a:lnTo>
                    <a:pt x="722" y="618"/>
                  </a:lnTo>
                  <a:lnTo>
                    <a:pt x="720" y="612"/>
                  </a:lnTo>
                  <a:lnTo>
                    <a:pt x="714" y="606"/>
                  </a:lnTo>
                  <a:lnTo>
                    <a:pt x="707" y="598"/>
                  </a:lnTo>
                  <a:lnTo>
                    <a:pt x="707" y="598"/>
                  </a:lnTo>
                  <a:lnTo>
                    <a:pt x="705" y="585"/>
                  </a:lnTo>
                  <a:lnTo>
                    <a:pt x="701" y="562"/>
                  </a:lnTo>
                  <a:lnTo>
                    <a:pt x="697" y="531"/>
                  </a:lnTo>
                  <a:lnTo>
                    <a:pt x="697" y="531"/>
                  </a:lnTo>
                  <a:lnTo>
                    <a:pt x="699" y="527"/>
                  </a:lnTo>
                  <a:lnTo>
                    <a:pt x="701" y="525"/>
                  </a:lnTo>
                  <a:lnTo>
                    <a:pt x="705" y="523"/>
                  </a:lnTo>
                  <a:lnTo>
                    <a:pt x="716" y="521"/>
                  </a:lnTo>
                  <a:lnTo>
                    <a:pt x="716" y="521"/>
                  </a:lnTo>
                  <a:lnTo>
                    <a:pt x="722" y="515"/>
                  </a:lnTo>
                  <a:lnTo>
                    <a:pt x="728" y="507"/>
                  </a:lnTo>
                  <a:lnTo>
                    <a:pt x="732" y="500"/>
                  </a:lnTo>
                  <a:lnTo>
                    <a:pt x="734" y="494"/>
                  </a:lnTo>
                  <a:lnTo>
                    <a:pt x="734" y="494"/>
                  </a:lnTo>
                  <a:lnTo>
                    <a:pt x="736" y="494"/>
                  </a:lnTo>
                  <a:lnTo>
                    <a:pt x="734" y="490"/>
                  </a:lnTo>
                  <a:lnTo>
                    <a:pt x="734" y="490"/>
                  </a:lnTo>
                  <a:lnTo>
                    <a:pt x="734" y="490"/>
                  </a:lnTo>
                  <a:lnTo>
                    <a:pt x="732" y="476"/>
                  </a:lnTo>
                  <a:lnTo>
                    <a:pt x="732" y="476"/>
                  </a:lnTo>
                  <a:lnTo>
                    <a:pt x="738" y="472"/>
                  </a:lnTo>
                  <a:lnTo>
                    <a:pt x="742" y="469"/>
                  </a:lnTo>
                  <a:lnTo>
                    <a:pt x="743" y="461"/>
                  </a:lnTo>
                  <a:lnTo>
                    <a:pt x="743" y="453"/>
                  </a:lnTo>
                  <a:lnTo>
                    <a:pt x="743" y="453"/>
                  </a:lnTo>
                  <a:lnTo>
                    <a:pt x="743" y="445"/>
                  </a:lnTo>
                  <a:lnTo>
                    <a:pt x="742" y="440"/>
                  </a:lnTo>
                  <a:lnTo>
                    <a:pt x="740" y="434"/>
                  </a:lnTo>
                  <a:lnTo>
                    <a:pt x="736" y="428"/>
                  </a:lnTo>
                  <a:lnTo>
                    <a:pt x="726" y="420"/>
                  </a:lnTo>
                  <a:lnTo>
                    <a:pt x="720" y="412"/>
                  </a:lnTo>
                  <a:lnTo>
                    <a:pt x="720" y="412"/>
                  </a:lnTo>
                  <a:lnTo>
                    <a:pt x="716" y="410"/>
                  </a:lnTo>
                  <a:lnTo>
                    <a:pt x="714" y="412"/>
                  </a:lnTo>
                  <a:lnTo>
                    <a:pt x="711" y="412"/>
                  </a:lnTo>
                  <a:lnTo>
                    <a:pt x="703" y="412"/>
                  </a:lnTo>
                  <a:lnTo>
                    <a:pt x="703" y="412"/>
                  </a:lnTo>
                  <a:lnTo>
                    <a:pt x="695" y="410"/>
                  </a:lnTo>
                  <a:lnTo>
                    <a:pt x="685" y="407"/>
                  </a:lnTo>
                  <a:lnTo>
                    <a:pt x="678" y="399"/>
                  </a:lnTo>
                  <a:lnTo>
                    <a:pt x="668" y="391"/>
                  </a:lnTo>
                  <a:lnTo>
                    <a:pt x="660" y="381"/>
                  </a:lnTo>
                  <a:lnTo>
                    <a:pt x="654" y="372"/>
                  </a:lnTo>
                  <a:lnTo>
                    <a:pt x="650" y="362"/>
                  </a:lnTo>
                  <a:lnTo>
                    <a:pt x="650" y="354"/>
                  </a:lnTo>
                  <a:lnTo>
                    <a:pt x="650" y="354"/>
                  </a:lnTo>
                  <a:lnTo>
                    <a:pt x="650" y="347"/>
                  </a:lnTo>
                  <a:lnTo>
                    <a:pt x="654" y="339"/>
                  </a:lnTo>
                  <a:lnTo>
                    <a:pt x="656" y="333"/>
                  </a:lnTo>
                  <a:lnTo>
                    <a:pt x="660" y="329"/>
                  </a:lnTo>
                  <a:lnTo>
                    <a:pt x="670" y="321"/>
                  </a:lnTo>
                  <a:lnTo>
                    <a:pt x="681" y="317"/>
                  </a:lnTo>
                  <a:lnTo>
                    <a:pt x="691" y="312"/>
                  </a:lnTo>
                  <a:lnTo>
                    <a:pt x="701" y="304"/>
                  </a:lnTo>
                  <a:lnTo>
                    <a:pt x="707" y="300"/>
                  </a:lnTo>
                  <a:lnTo>
                    <a:pt x="709" y="294"/>
                  </a:lnTo>
                  <a:lnTo>
                    <a:pt x="711" y="286"/>
                  </a:lnTo>
                  <a:lnTo>
                    <a:pt x="712" y="277"/>
                  </a:lnTo>
                  <a:lnTo>
                    <a:pt x="712" y="277"/>
                  </a:lnTo>
                  <a:lnTo>
                    <a:pt x="712" y="267"/>
                  </a:lnTo>
                  <a:lnTo>
                    <a:pt x="709" y="257"/>
                  </a:lnTo>
                  <a:lnTo>
                    <a:pt x="705" y="248"/>
                  </a:lnTo>
                  <a:lnTo>
                    <a:pt x="701" y="242"/>
                  </a:lnTo>
                  <a:lnTo>
                    <a:pt x="691" y="228"/>
                  </a:lnTo>
                  <a:lnTo>
                    <a:pt x="689" y="223"/>
                  </a:lnTo>
                  <a:lnTo>
                    <a:pt x="687" y="215"/>
                  </a:lnTo>
                  <a:lnTo>
                    <a:pt x="687" y="215"/>
                  </a:lnTo>
                  <a:lnTo>
                    <a:pt x="689" y="209"/>
                  </a:lnTo>
                  <a:lnTo>
                    <a:pt x="693" y="205"/>
                  </a:lnTo>
                  <a:lnTo>
                    <a:pt x="705" y="201"/>
                  </a:lnTo>
                  <a:lnTo>
                    <a:pt x="711" y="199"/>
                  </a:lnTo>
                  <a:lnTo>
                    <a:pt x="714" y="195"/>
                  </a:lnTo>
                  <a:lnTo>
                    <a:pt x="718" y="188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8" y="168"/>
                  </a:lnTo>
                  <a:lnTo>
                    <a:pt x="712" y="162"/>
                  </a:lnTo>
                  <a:lnTo>
                    <a:pt x="707" y="159"/>
                  </a:lnTo>
                  <a:lnTo>
                    <a:pt x="701" y="157"/>
                  </a:lnTo>
                  <a:lnTo>
                    <a:pt x="693" y="153"/>
                  </a:lnTo>
                  <a:lnTo>
                    <a:pt x="687" y="149"/>
                  </a:lnTo>
                  <a:lnTo>
                    <a:pt x="683" y="145"/>
                  </a:lnTo>
                  <a:lnTo>
                    <a:pt x="683" y="137"/>
                  </a:lnTo>
                  <a:lnTo>
                    <a:pt x="683" y="137"/>
                  </a:lnTo>
                  <a:lnTo>
                    <a:pt x="683" y="131"/>
                  </a:lnTo>
                  <a:lnTo>
                    <a:pt x="683" y="128"/>
                  </a:lnTo>
                  <a:lnTo>
                    <a:pt x="685" y="124"/>
                  </a:lnTo>
                  <a:lnTo>
                    <a:pt x="685" y="124"/>
                  </a:lnTo>
                  <a:lnTo>
                    <a:pt x="666" y="126"/>
                  </a:lnTo>
                  <a:lnTo>
                    <a:pt x="658" y="130"/>
                  </a:lnTo>
                  <a:lnTo>
                    <a:pt x="656" y="131"/>
                  </a:lnTo>
                  <a:lnTo>
                    <a:pt x="654" y="133"/>
                  </a:lnTo>
                  <a:lnTo>
                    <a:pt x="654" y="133"/>
                  </a:lnTo>
                  <a:lnTo>
                    <a:pt x="664" y="147"/>
                  </a:lnTo>
                  <a:lnTo>
                    <a:pt x="668" y="157"/>
                  </a:lnTo>
                  <a:lnTo>
                    <a:pt x="668" y="161"/>
                  </a:lnTo>
                  <a:lnTo>
                    <a:pt x="668" y="162"/>
                  </a:lnTo>
                  <a:lnTo>
                    <a:pt x="666" y="162"/>
                  </a:lnTo>
                  <a:lnTo>
                    <a:pt x="664" y="164"/>
                  </a:lnTo>
                  <a:lnTo>
                    <a:pt x="656" y="162"/>
                  </a:lnTo>
                  <a:lnTo>
                    <a:pt x="645" y="157"/>
                  </a:lnTo>
                  <a:lnTo>
                    <a:pt x="633" y="147"/>
                  </a:lnTo>
                  <a:lnTo>
                    <a:pt x="619" y="135"/>
                  </a:lnTo>
                  <a:lnTo>
                    <a:pt x="619" y="135"/>
                  </a:lnTo>
                  <a:lnTo>
                    <a:pt x="610" y="145"/>
                  </a:lnTo>
                  <a:lnTo>
                    <a:pt x="606" y="153"/>
                  </a:lnTo>
                  <a:lnTo>
                    <a:pt x="602" y="161"/>
                  </a:lnTo>
                  <a:lnTo>
                    <a:pt x="604" y="168"/>
                  </a:lnTo>
                  <a:lnTo>
                    <a:pt x="610" y="180"/>
                  </a:lnTo>
                  <a:lnTo>
                    <a:pt x="623" y="192"/>
                  </a:lnTo>
                  <a:lnTo>
                    <a:pt x="643" y="203"/>
                  </a:lnTo>
                  <a:lnTo>
                    <a:pt x="643" y="203"/>
                  </a:lnTo>
                  <a:lnTo>
                    <a:pt x="649" y="211"/>
                  </a:lnTo>
                  <a:lnTo>
                    <a:pt x="654" y="226"/>
                  </a:lnTo>
                  <a:lnTo>
                    <a:pt x="658" y="236"/>
                  </a:lnTo>
                  <a:lnTo>
                    <a:pt x="658" y="244"/>
                  </a:lnTo>
                  <a:lnTo>
                    <a:pt x="658" y="250"/>
                  </a:lnTo>
                  <a:lnTo>
                    <a:pt x="656" y="254"/>
                  </a:lnTo>
                  <a:lnTo>
                    <a:pt x="652" y="255"/>
                  </a:lnTo>
                  <a:lnTo>
                    <a:pt x="652" y="255"/>
                  </a:lnTo>
                  <a:lnTo>
                    <a:pt x="649" y="252"/>
                  </a:lnTo>
                  <a:lnTo>
                    <a:pt x="645" y="248"/>
                  </a:lnTo>
                  <a:lnTo>
                    <a:pt x="641" y="238"/>
                  </a:lnTo>
                  <a:lnTo>
                    <a:pt x="635" y="228"/>
                  </a:lnTo>
                  <a:lnTo>
                    <a:pt x="627" y="219"/>
                  </a:lnTo>
                  <a:lnTo>
                    <a:pt x="627" y="219"/>
                  </a:lnTo>
                  <a:lnTo>
                    <a:pt x="618" y="217"/>
                  </a:lnTo>
                  <a:lnTo>
                    <a:pt x="608" y="213"/>
                  </a:lnTo>
                  <a:lnTo>
                    <a:pt x="600" y="209"/>
                  </a:lnTo>
                  <a:lnTo>
                    <a:pt x="594" y="203"/>
                  </a:lnTo>
                  <a:lnTo>
                    <a:pt x="585" y="190"/>
                  </a:lnTo>
                  <a:lnTo>
                    <a:pt x="579" y="180"/>
                  </a:lnTo>
                  <a:lnTo>
                    <a:pt x="579" y="180"/>
                  </a:lnTo>
                  <a:lnTo>
                    <a:pt x="581" y="168"/>
                  </a:lnTo>
                  <a:lnTo>
                    <a:pt x="583" y="159"/>
                  </a:lnTo>
                  <a:lnTo>
                    <a:pt x="590" y="141"/>
                  </a:lnTo>
                  <a:lnTo>
                    <a:pt x="600" y="126"/>
                  </a:lnTo>
                  <a:lnTo>
                    <a:pt x="610" y="108"/>
                  </a:lnTo>
                  <a:lnTo>
                    <a:pt x="610" y="108"/>
                  </a:lnTo>
                  <a:lnTo>
                    <a:pt x="612" y="93"/>
                  </a:lnTo>
                  <a:lnTo>
                    <a:pt x="614" y="73"/>
                  </a:lnTo>
                  <a:lnTo>
                    <a:pt x="614" y="52"/>
                  </a:lnTo>
                  <a:lnTo>
                    <a:pt x="614" y="52"/>
                  </a:lnTo>
                  <a:lnTo>
                    <a:pt x="608" y="48"/>
                  </a:lnTo>
                  <a:lnTo>
                    <a:pt x="604" y="48"/>
                  </a:lnTo>
                  <a:lnTo>
                    <a:pt x="602" y="50"/>
                  </a:lnTo>
                  <a:lnTo>
                    <a:pt x="598" y="54"/>
                  </a:lnTo>
                  <a:lnTo>
                    <a:pt x="594" y="66"/>
                  </a:lnTo>
                  <a:lnTo>
                    <a:pt x="592" y="81"/>
                  </a:lnTo>
                  <a:lnTo>
                    <a:pt x="588" y="97"/>
                  </a:lnTo>
                  <a:lnTo>
                    <a:pt x="585" y="110"/>
                  </a:lnTo>
                  <a:lnTo>
                    <a:pt x="581" y="120"/>
                  </a:lnTo>
                  <a:lnTo>
                    <a:pt x="577" y="122"/>
                  </a:lnTo>
                  <a:lnTo>
                    <a:pt x="573" y="122"/>
                  </a:lnTo>
                  <a:lnTo>
                    <a:pt x="573" y="122"/>
                  </a:lnTo>
                  <a:lnTo>
                    <a:pt x="558" y="126"/>
                  </a:lnTo>
                  <a:lnTo>
                    <a:pt x="546" y="130"/>
                  </a:lnTo>
                  <a:lnTo>
                    <a:pt x="536" y="133"/>
                  </a:lnTo>
                  <a:lnTo>
                    <a:pt x="530" y="139"/>
                  </a:lnTo>
                  <a:lnTo>
                    <a:pt x="527" y="145"/>
                  </a:lnTo>
                  <a:lnTo>
                    <a:pt x="523" y="151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7" y="180"/>
                  </a:lnTo>
                  <a:lnTo>
                    <a:pt x="517" y="193"/>
                  </a:lnTo>
                  <a:lnTo>
                    <a:pt x="523" y="224"/>
                  </a:lnTo>
                  <a:lnTo>
                    <a:pt x="523" y="238"/>
                  </a:lnTo>
                  <a:lnTo>
                    <a:pt x="523" y="250"/>
                  </a:lnTo>
                  <a:lnTo>
                    <a:pt x="521" y="254"/>
                  </a:lnTo>
                  <a:lnTo>
                    <a:pt x="519" y="257"/>
                  </a:lnTo>
                  <a:lnTo>
                    <a:pt x="515" y="261"/>
                  </a:lnTo>
                  <a:lnTo>
                    <a:pt x="511" y="263"/>
                  </a:lnTo>
                  <a:lnTo>
                    <a:pt x="511" y="263"/>
                  </a:lnTo>
                  <a:lnTo>
                    <a:pt x="494" y="302"/>
                  </a:lnTo>
                  <a:lnTo>
                    <a:pt x="488" y="317"/>
                  </a:lnTo>
                  <a:lnTo>
                    <a:pt x="486" y="333"/>
                  </a:lnTo>
                  <a:lnTo>
                    <a:pt x="486" y="333"/>
                  </a:lnTo>
                  <a:lnTo>
                    <a:pt x="484" y="356"/>
                  </a:lnTo>
                  <a:lnTo>
                    <a:pt x="484" y="366"/>
                  </a:lnTo>
                  <a:lnTo>
                    <a:pt x="488" y="372"/>
                  </a:lnTo>
                  <a:lnTo>
                    <a:pt x="494" y="376"/>
                  </a:lnTo>
                  <a:lnTo>
                    <a:pt x="503" y="376"/>
                  </a:lnTo>
                  <a:lnTo>
                    <a:pt x="519" y="376"/>
                  </a:lnTo>
                  <a:lnTo>
                    <a:pt x="542" y="372"/>
                  </a:lnTo>
                  <a:lnTo>
                    <a:pt x="542" y="372"/>
                  </a:lnTo>
                  <a:lnTo>
                    <a:pt x="552" y="376"/>
                  </a:lnTo>
                  <a:lnTo>
                    <a:pt x="559" y="381"/>
                  </a:lnTo>
                  <a:lnTo>
                    <a:pt x="567" y="389"/>
                  </a:lnTo>
                  <a:lnTo>
                    <a:pt x="573" y="397"/>
                  </a:lnTo>
                  <a:lnTo>
                    <a:pt x="579" y="407"/>
                  </a:lnTo>
                  <a:lnTo>
                    <a:pt x="583" y="418"/>
                  </a:lnTo>
                  <a:lnTo>
                    <a:pt x="587" y="443"/>
                  </a:lnTo>
                  <a:lnTo>
                    <a:pt x="587" y="443"/>
                  </a:lnTo>
                  <a:lnTo>
                    <a:pt x="587" y="455"/>
                  </a:lnTo>
                  <a:lnTo>
                    <a:pt x="585" y="463"/>
                  </a:lnTo>
                  <a:lnTo>
                    <a:pt x="581" y="467"/>
                  </a:lnTo>
                  <a:lnTo>
                    <a:pt x="575" y="471"/>
                  </a:lnTo>
                  <a:lnTo>
                    <a:pt x="563" y="476"/>
                  </a:lnTo>
                  <a:lnTo>
                    <a:pt x="559" y="482"/>
                  </a:lnTo>
                  <a:lnTo>
                    <a:pt x="558" y="488"/>
                  </a:lnTo>
                  <a:lnTo>
                    <a:pt x="558" y="488"/>
                  </a:lnTo>
                  <a:lnTo>
                    <a:pt x="558" y="498"/>
                  </a:lnTo>
                  <a:lnTo>
                    <a:pt x="561" y="505"/>
                  </a:lnTo>
                  <a:lnTo>
                    <a:pt x="569" y="513"/>
                  </a:lnTo>
                  <a:lnTo>
                    <a:pt x="577" y="521"/>
                  </a:lnTo>
                  <a:lnTo>
                    <a:pt x="590" y="531"/>
                  </a:lnTo>
                  <a:lnTo>
                    <a:pt x="596" y="534"/>
                  </a:lnTo>
                  <a:lnTo>
                    <a:pt x="596" y="536"/>
                  </a:lnTo>
                  <a:lnTo>
                    <a:pt x="596" y="536"/>
                  </a:lnTo>
                  <a:lnTo>
                    <a:pt x="587" y="536"/>
                  </a:lnTo>
                  <a:lnTo>
                    <a:pt x="579" y="534"/>
                  </a:lnTo>
                  <a:lnTo>
                    <a:pt x="569" y="531"/>
                  </a:lnTo>
                  <a:lnTo>
                    <a:pt x="563" y="527"/>
                  </a:lnTo>
                  <a:lnTo>
                    <a:pt x="556" y="521"/>
                  </a:lnTo>
                  <a:lnTo>
                    <a:pt x="552" y="515"/>
                  </a:lnTo>
                  <a:lnTo>
                    <a:pt x="548" y="509"/>
                  </a:lnTo>
                  <a:lnTo>
                    <a:pt x="548" y="502"/>
                  </a:lnTo>
                  <a:lnTo>
                    <a:pt x="548" y="502"/>
                  </a:lnTo>
                  <a:lnTo>
                    <a:pt x="550" y="488"/>
                  </a:lnTo>
                  <a:lnTo>
                    <a:pt x="554" y="476"/>
                  </a:lnTo>
                  <a:lnTo>
                    <a:pt x="569" y="441"/>
                  </a:lnTo>
                  <a:lnTo>
                    <a:pt x="569" y="441"/>
                  </a:lnTo>
                  <a:lnTo>
                    <a:pt x="563" y="436"/>
                  </a:lnTo>
                  <a:lnTo>
                    <a:pt x="559" y="426"/>
                  </a:lnTo>
                  <a:lnTo>
                    <a:pt x="552" y="409"/>
                  </a:lnTo>
                  <a:lnTo>
                    <a:pt x="546" y="401"/>
                  </a:lnTo>
                  <a:lnTo>
                    <a:pt x="540" y="395"/>
                  </a:lnTo>
                  <a:lnTo>
                    <a:pt x="528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01" y="391"/>
                  </a:lnTo>
                  <a:lnTo>
                    <a:pt x="492" y="395"/>
                  </a:lnTo>
                  <a:lnTo>
                    <a:pt x="484" y="403"/>
                  </a:lnTo>
                  <a:lnTo>
                    <a:pt x="480" y="412"/>
                  </a:lnTo>
                  <a:lnTo>
                    <a:pt x="476" y="424"/>
                  </a:lnTo>
                  <a:lnTo>
                    <a:pt x="474" y="441"/>
                  </a:lnTo>
                  <a:lnTo>
                    <a:pt x="476" y="463"/>
                  </a:lnTo>
                  <a:lnTo>
                    <a:pt x="476" y="488"/>
                  </a:lnTo>
                  <a:lnTo>
                    <a:pt x="476" y="488"/>
                  </a:lnTo>
                  <a:lnTo>
                    <a:pt x="453" y="500"/>
                  </a:lnTo>
                  <a:lnTo>
                    <a:pt x="447" y="503"/>
                  </a:lnTo>
                  <a:lnTo>
                    <a:pt x="443" y="507"/>
                  </a:lnTo>
                  <a:lnTo>
                    <a:pt x="439" y="515"/>
                  </a:lnTo>
                  <a:lnTo>
                    <a:pt x="434" y="527"/>
                  </a:lnTo>
                  <a:lnTo>
                    <a:pt x="434" y="527"/>
                  </a:lnTo>
                  <a:lnTo>
                    <a:pt x="426" y="534"/>
                  </a:lnTo>
                  <a:lnTo>
                    <a:pt x="420" y="542"/>
                  </a:lnTo>
                  <a:lnTo>
                    <a:pt x="408" y="550"/>
                  </a:lnTo>
                  <a:lnTo>
                    <a:pt x="397" y="554"/>
                  </a:lnTo>
                  <a:lnTo>
                    <a:pt x="387" y="556"/>
                  </a:lnTo>
                  <a:lnTo>
                    <a:pt x="375" y="556"/>
                  </a:lnTo>
                  <a:lnTo>
                    <a:pt x="368" y="560"/>
                  </a:lnTo>
                  <a:lnTo>
                    <a:pt x="364" y="564"/>
                  </a:lnTo>
                  <a:lnTo>
                    <a:pt x="360" y="567"/>
                  </a:lnTo>
                  <a:lnTo>
                    <a:pt x="354" y="581"/>
                  </a:lnTo>
                  <a:lnTo>
                    <a:pt x="354" y="581"/>
                  </a:lnTo>
                  <a:lnTo>
                    <a:pt x="342" y="569"/>
                  </a:lnTo>
                  <a:lnTo>
                    <a:pt x="331" y="562"/>
                  </a:lnTo>
                  <a:lnTo>
                    <a:pt x="317" y="558"/>
                  </a:lnTo>
                  <a:lnTo>
                    <a:pt x="308" y="554"/>
                  </a:lnTo>
                  <a:lnTo>
                    <a:pt x="296" y="550"/>
                  </a:lnTo>
                  <a:lnTo>
                    <a:pt x="288" y="546"/>
                  </a:lnTo>
                  <a:lnTo>
                    <a:pt x="284" y="540"/>
                  </a:lnTo>
                  <a:lnTo>
                    <a:pt x="282" y="531"/>
                  </a:lnTo>
                  <a:lnTo>
                    <a:pt x="282" y="531"/>
                  </a:lnTo>
                  <a:lnTo>
                    <a:pt x="282" y="525"/>
                  </a:lnTo>
                  <a:lnTo>
                    <a:pt x="279" y="519"/>
                  </a:lnTo>
                  <a:lnTo>
                    <a:pt x="271" y="509"/>
                  </a:lnTo>
                  <a:lnTo>
                    <a:pt x="269" y="505"/>
                  </a:lnTo>
                  <a:lnTo>
                    <a:pt x="271" y="503"/>
                  </a:lnTo>
                  <a:lnTo>
                    <a:pt x="279" y="502"/>
                  </a:lnTo>
                  <a:lnTo>
                    <a:pt x="290" y="503"/>
                  </a:lnTo>
                  <a:lnTo>
                    <a:pt x="290" y="503"/>
                  </a:lnTo>
                  <a:lnTo>
                    <a:pt x="298" y="505"/>
                  </a:lnTo>
                  <a:lnTo>
                    <a:pt x="304" y="511"/>
                  </a:lnTo>
                  <a:lnTo>
                    <a:pt x="306" y="519"/>
                  </a:lnTo>
                  <a:lnTo>
                    <a:pt x="308" y="529"/>
                  </a:lnTo>
                  <a:lnTo>
                    <a:pt x="311" y="536"/>
                  </a:lnTo>
                  <a:lnTo>
                    <a:pt x="315" y="544"/>
                  </a:lnTo>
                  <a:lnTo>
                    <a:pt x="323" y="550"/>
                  </a:lnTo>
                  <a:lnTo>
                    <a:pt x="335" y="552"/>
                  </a:lnTo>
                  <a:lnTo>
                    <a:pt x="335" y="552"/>
                  </a:lnTo>
                  <a:lnTo>
                    <a:pt x="341" y="552"/>
                  </a:lnTo>
                  <a:lnTo>
                    <a:pt x="344" y="550"/>
                  </a:lnTo>
                  <a:lnTo>
                    <a:pt x="354" y="542"/>
                  </a:lnTo>
                  <a:lnTo>
                    <a:pt x="366" y="531"/>
                  </a:lnTo>
                  <a:lnTo>
                    <a:pt x="375" y="517"/>
                  </a:lnTo>
                  <a:lnTo>
                    <a:pt x="387" y="502"/>
                  </a:lnTo>
                  <a:lnTo>
                    <a:pt x="399" y="488"/>
                  </a:lnTo>
                  <a:lnTo>
                    <a:pt x="412" y="472"/>
                  </a:lnTo>
                  <a:lnTo>
                    <a:pt x="430" y="461"/>
                  </a:lnTo>
                  <a:lnTo>
                    <a:pt x="430" y="461"/>
                  </a:lnTo>
                  <a:lnTo>
                    <a:pt x="432" y="451"/>
                  </a:lnTo>
                  <a:lnTo>
                    <a:pt x="435" y="443"/>
                  </a:lnTo>
                  <a:lnTo>
                    <a:pt x="439" y="438"/>
                  </a:lnTo>
                  <a:lnTo>
                    <a:pt x="443" y="436"/>
                  </a:lnTo>
                  <a:lnTo>
                    <a:pt x="451" y="432"/>
                  </a:lnTo>
                  <a:lnTo>
                    <a:pt x="457" y="430"/>
                  </a:lnTo>
                  <a:lnTo>
                    <a:pt x="459" y="428"/>
                  </a:lnTo>
                  <a:lnTo>
                    <a:pt x="461" y="426"/>
                  </a:lnTo>
                  <a:lnTo>
                    <a:pt x="463" y="422"/>
                  </a:lnTo>
                  <a:lnTo>
                    <a:pt x="461" y="418"/>
                  </a:lnTo>
                  <a:lnTo>
                    <a:pt x="457" y="401"/>
                  </a:lnTo>
                  <a:lnTo>
                    <a:pt x="445" y="374"/>
                  </a:lnTo>
                  <a:lnTo>
                    <a:pt x="445" y="374"/>
                  </a:lnTo>
                  <a:lnTo>
                    <a:pt x="443" y="366"/>
                  </a:lnTo>
                  <a:lnTo>
                    <a:pt x="441" y="356"/>
                  </a:lnTo>
                  <a:lnTo>
                    <a:pt x="443" y="337"/>
                  </a:lnTo>
                  <a:lnTo>
                    <a:pt x="449" y="317"/>
                  </a:lnTo>
                  <a:lnTo>
                    <a:pt x="457" y="296"/>
                  </a:lnTo>
                  <a:lnTo>
                    <a:pt x="466" y="275"/>
                  </a:lnTo>
                  <a:lnTo>
                    <a:pt x="478" y="254"/>
                  </a:lnTo>
                  <a:lnTo>
                    <a:pt x="497" y="221"/>
                  </a:lnTo>
                  <a:lnTo>
                    <a:pt x="497" y="221"/>
                  </a:lnTo>
                  <a:lnTo>
                    <a:pt x="501" y="209"/>
                  </a:lnTo>
                  <a:lnTo>
                    <a:pt x="503" y="199"/>
                  </a:lnTo>
                  <a:lnTo>
                    <a:pt x="501" y="192"/>
                  </a:lnTo>
                  <a:lnTo>
                    <a:pt x="497" y="186"/>
                  </a:lnTo>
                  <a:lnTo>
                    <a:pt x="494" y="178"/>
                  </a:lnTo>
                  <a:lnTo>
                    <a:pt x="490" y="170"/>
                  </a:lnTo>
                  <a:lnTo>
                    <a:pt x="490" y="159"/>
                  </a:lnTo>
                  <a:lnTo>
                    <a:pt x="494" y="143"/>
                  </a:lnTo>
                  <a:lnTo>
                    <a:pt x="494" y="143"/>
                  </a:lnTo>
                  <a:lnTo>
                    <a:pt x="499" y="131"/>
                  </a:lnTo>
                  <a:lnTo>
                    <a:pt x="505" y="124"/>
                  </a:lnTo>
                  <a:lnTo>
                    <a:pt x="511" y="120"/>
                  </a:lnTo>
                  <a:lnTo>
                    <a:pt x="517" y="118"/>
                  </a:lnTo>
                  <a:lnTo>
                    <a:pt x="523" y="114"/>
                  </a:lnTo>
                  <a:lnTo>
                    <a:pt x="530" y="106"/>
                  </a:lnTo>
                  <a:lnTo>
                    <a:pt x="536" y="95"/>
                  </a:lnTo>
                  <a:lnTo>
                    <a:pt x="544" y="77"/>
                  </a:lnTo>
                  <a:lnTo>
                    <a:pt x="544" y="77"/>
                  </a:lnTo>
                  <a:lnTo>
                    <a:pt x="546" y="68"/>
                  </a:lnTo>
                  <a:lnTo>
                    <a:pt x="546" y="60"/>
                  </a:lnTo>
                  <a:lnTo>
                    <a:pt x="546" y="52"/>
                  </a:lnTo>
                  <a:lnTo>
                    <a:pt x="542" y="46"/>
                  </a:lnTo>
                  <a:lnTo>
                    <a:pt x="536" y="40"/>
                  </a:lnTo>
                  <a:lnTo>
                    <a:pt x="530" y="35"/>
                  </a:lnTo>
                  <a:lnTo>
                    <a:pt x="507" y="23"/>
                  </a:lnTo>
                  <a:lnTo>
                    <a:pt x="507" y="23"/>
                  </a:lnTo>
                  <a:lnTo>
                    <a:pt x="497" y="15"/>
                  </a:lnTo>
                  <a:lnTo>
                    <a:pt x="488" y="9"/>
                  </a:lnTo>
                  <a:lnTo>
                    <a:pt x="476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59" y="7"/>
                  </a:lnTo>
                  <a:lnTo>
                    <a:pt x="451" y="19"/>
                  </a:lnTo>
                  <a:lnTo>
                    <a:pt x="451" y="19"/>
                  </a:lnTo>
                  <a:lnTo>
                    <a:pt x="441" y="38"/>
                  </a:lnTo>
                  <a:lnTo>
                    <a:pt x="434" y="54"/>
                  </a:lnTo>
                  <a:lnTo>
                    <a:pt x="422" y="71"/>
                  </a:lnTo>
                  <a:lnTo>
                    <a:pt x="408" y="89"/>
                  </a:lnTo>
                  <a:lnTo>
                    <a:pt x="401" y="95"/>
                  </a:lnTo>
                  <a:lnTo>
                    <a:pt x="393" y="102"/>
                  </a:lnTo>
                  <a:lnTo>
                    <a:pt x="383" y="106"/>
                  </a:lnTo>
                  <a:lnTo>
                    <a:pt x="372" y="110"/>
                  </a:lnTo>
                  <a:lnTo>
                    <a:pt x="360" y="114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341" y="120"/>
                  </a:lnTo>
                  <a:lnTo>
                    <a:pt x="337" y="126"/>
                  </a:lnTo>
                  <a:lnTo>
                    <a:pt x="333" y="131"/>
                  </a:lnTo>
                  <a:lnTo>
                    <a:pt x="333" y="137"/>
                  </a:lnTo>
                  <a:lnTo>
                    <a:pt x="333" y="145"/>
                  </a:lnTo>
                  <a:lnTo>
                    <a:pt x="337" y="155"/>
                  </a:lnTo>
                  <a:lnTo>
                    <a:pt x="342" y="161"/>
                  </a:lnTo>
                  <a:lnTo>
                    <a:pt x="344" y="168"/>
                  </a:lnTo>
                  <a:lnTo>
                    <a:pt x="342" y="172"/>
                  </a:lnTo>
                  <a:lnTo>
                    <a:pt x="341" y="176"/>
                  </a:lnTo>
                  <a:lnTo>
                    <a:pt x="337" y="180"/>
                  </a:lnTo>
                  <a:lnTo>
                    <a:pt x="331" y="184"/>
                  </a:lnTo>
                  <a:lnTo>
                    <a:pt x="331" y="184"/>
                  </a:lnTo>
                  <a:lnTo>
                    <a:pt x="329" y="192"/>
                  </a:lnTo>
                  <a:lnTo>
                    <a:pt x="325" y="199"/>
                  </a:lnTo>
                  <a:lnTo>
                    <a:pt x="317" y="211"/>
                  </a:lnTo>
                  <a:lnTo>
                    <a:pt x="300" y="230"/>
                  </a:lnTo>
                  <a:lnTo>
                    <a:pt x="292" y="238"/>
                  </a:lnTo>
                  <a:lnTo>
                    <a:pt x="290" y="242"/>
                  </a:lnTo>
                  <a:lnTo>
                    <a:pt x="290" y="246"/>
                  </a:lnTo>
                  <a:lnTo>
                    <a:pt x="292" y="250"/>
                  </a:lnTo>
                  <a:lnTo>
                    <a:pt x="294" y="254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13" y="269"/>
                  </a:lnTo>
                  <a:lnTo>
                    <a:pt x="317" y="277"/>
                  </a:lnTo>
                  <a:lnTo>
                    <a:pt x="319" y="285"/>
                  </a:lnTo>
                  <a:lnTo>
                    <a:pt x="321" y="292"/>
                  </a:lnTo>
                  <a:lnTo>
                    <a:pt x="323" y="308"/>
                  </a:lnTo>
                  <a:lnTo>
                    <a:pt x="323" y="314"/>
                  </a:lnTo>
                  <a:lnTo>
                    <a:pt x="327" y="321"/>
                  </a:lnTo>
                  <a:lnTo>
                    <a:pt x="327" y="321"/>
                  </a:lnTo>
                  <a:lnTo>
                    <a:pt x="329" y="327"/>
                  </a:lnTo>
                  <a:lnTo>
                    <a:pt x="327" y="341"/>
                  </a:lnTo>
                  <a:lnTo>
                    <a:pt x="325" y="348"/>
                  </a:lnTo>
                  <a:lnTo>
                    <a:pt x="321" y="356"/>
                  </a:lnTo>
                  <a:lnTo>
                    <a:pt x="317" y="360"/>
                  </a:lnTo>
                  <a:lnTo>
                    <a:pt x="310" y="362"/>
                  </a:lnTo>
                  <a:lnTo>
                    <a:pt x="310" y="362"/>
                  </a:lnTo>
                  <a:lnTo>
                    <a:pt x="304" y="362"/>
                  </a:lnTo>
                  <a:lnTo>
                    <a:pt x="298" y="360"/>
                  </a:lnTo>
                  <a:lnTo>
                    <a:pt x="288" y="352"/>
                  </a:lnTo>
                  <a:lnTo>
                    <a:pt x="280" y="339"/>
                  </a:lnTo>
                  <a:lnTo>
                    <a:pt x="273" y="321"/>
                  </a:lnTo>
                  <a:lnTo>
                    <a:pt x="255" y="283"/>
                  </a:lnTo>
                  <a:lnTo>
                    <a:pt x="248" y="263"/>
                  </a:lnTo>
                  <a:lnTo>
                    <a:pt x="238" y="244"/>
                  </a:lnTo>
                  <a:lnTo>
                    <a:pt x="238" y="244"/>
                  </a:lnTo>
                  <a:lnTo>
                    <a:pt x="232" y="252"/>
                  </a:lnTo>
                  <a:lnTo>
                    <a:pt x="224" y="259"/>
                  </a:lnTo>
                  <a:lnTo>
                    <a:pt x="217" y="265"/>
                  </a:lnTo>
                  <a:lnTo>
                    <a:pt x="215" y="271"/>
                  </a:lnTo>
                  <a:lnTo>
                    <a:pt x="215" y="275"/>
                  </a:lnTo>
                  <a:lnTo>
                    <a:pt x="215" y="275"/>
                  </a:lnTo>
                  <a:lnTo>
                    <a:pt x="215" y="281"/>
                  </a:lnTo>
                  <a:lnTo>
                    <a:pt x="217" y="285"/>
                  </a:lnTo>
                  <a:lnTo>
                    <a:pt x="220" y="294"/>
                  </a:lnTo>
                  <a:lnTo>
                    <a:pt x="226" y="304"/>
                  </a:lnTo>
                  <a:lnTo>
                    <a:pt x="228" y="310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6" y="325"/>
                  </a:lnTo>
                  <a:lnTo>
                    <a:pt x="222" y="331"/>
                  </a:lnTo>
                  <a:lnTo>
                    <a:pt x="215" y="339"/>
                  </a:lnTo>
                  <a:lnTo>
                    <a:pt x="207" y="348"/>
                  </a:lnTo>
                  <a:lnTo>
                    <a:pt x="203" y="352"/>
                  </a:lnTo>
                  <a:lnTo>
                    <a:pt x="201" y="360"/>
                  </a:lnTo>
                  <a:lnTo>
                    <a:pt x="201" y="360"/>
                  </a:lnTo>
                  <a:lnTo>
                    <a:pt x="203" y="366"/>
                  </a:lnTo>
                  <a:lnTo>
                    <a:pt x="209" y="372"/>
                  </a:lnTo>
                  <a:lnTo>
                    <a:pt x="213" y="378"/>
                  </a:lnTo>
                  <a:lnTo>
                    <a:pt x="215" y="381"/>
                  </a:lnTo>
                  <a:lnTo>
                    <a:pt x="215" y="387"/>
                  </a:lnTo>
                  <a:lnTo>
                    <a:pt x="215" y="387"/>
                  </a:lnTo>
                  <a:lnTo>
                    <a:pt x="213" y="393"/>
                  </a:lnTo>
                  <a:lnTo>
                    <a:pt x="211" y="399"/>
                  </a:lnTo>
                  <a:lnTo>
                    <a:pt x="203" y="410"/>
                  </a:lnTo>
                  <a:lnTo>
                    <a:pt x="191" y="420"/>
                  </a:lnTo>
                  <a:lnTo>
                    <a:pt x="180" y="428"/>
                  </a:lnTo>
                  <a:lnTo>
                    <a:pt x="164" y="434"/>
                  </a:lnTo>
                  <a:lnTo>
                    <a:pt x="151" y="440"/>
                  </a:lnTo>
                  <a:lnTo>
                    <a:pt x="125" y="445"/>
                  </a:lnTo>
                  <a:lnTo>
                    <a:pt x="125" y="445"/>
                  </a:lnTo>
                  <a:lnTo>
                    <a:pt x="110" y="451"/>
                  </a:lnTo>
                  <a:lnTo>
                    <a:pt x="96" y="455"/>
                  </a:lnTo>
                  <a:lnTo>
                    <a:pt x="73" y="467"/>
                  </a:lnTo>
                  <a:lnTo>
                    <a:pt x="48" y="480"/>
                  </a:lnTo>
                  <a:lnTo>
                    <a:pt x="23" y="490"/>
                  </a:lnTo>
                  <a:lnTo>
                    <a:pt x="23" y="490"/>
                  </a:lnTo>
                  <a:lnTo>
                    <a:pt x="25" y="496"/>
                  </a:lnTo>
                  <a:lnTo>
                    <a:pt x="27" y="502"/>
                  </a:lnTo>
                  <a:lnTo>
                    <a:pt x="27" y="502"/>
                  </a:lnTo>
                  <a:lnTo>
                    <a:pt x="25" y="533"/>
                  </a:lnTo>
                  <a:lnTo>
                    <a:pt x="25" y="533"/>
                  </a:lnTo>
                  <a:lnTo>
                    <a:pt x="23" y="540"/>
                  </a:lnTo>
                  <a:lnTo>
                    <a:pt x="21" y="546"/>
                  </a:lnTo>
                  <a:lnTo>
                    <a:pt x="11" y="558"/>
                  </a:lnTo>
                  <a:lnTo>
                    <a:pt x="3" y="567"/>
                  </a:lnTo>
                  <a:lnTo>
                    <a:pt x="1" y="575"/>
                  </a:lnTo>
                  <a:lnTo>
                    <a:pt x="0" y="581"/>
                  </a:lnTo>
                  <a:lnTo>
                    <a:pt x="0" y="581"/>
                  </a:lnTo>
                  <a:lnTo>
                    <a:pt x="1" y="591"/>
                  </a:lnTo>
                  <a:lnTo>
                    <a:pt x="5" y="597"/>
                  </a:lnTo>
                  <a:lnTo>
                    <a:pt x="11" y="602"/>
                  </a:lnTo>
                  <a:lnTo>
                    <a:pt x="19" y="604"/>
                  </a:lnTo>
                  <a:lnTo>
                    <a:pt x="19" y="604"/>
                  </a:lnTo>
                  <a:lnTo>
                    <a:pt x="19" y="612"/>
                  </a:lnTo>
                  <a:lnTo>
                    <a:pt x="21" y="618"/>
                  </a:lnTo>
                  <a:lnTo>
                    <a:pt x="25" y="622"/>
                  </a:lnTo>
                  <a:lnTo>
                    <a:pt x="29" y="624"/>
                  </a:lnTo>
                  <a:lnTo>
                    <a:pt x="40" y="628"/>
                  </a:lnTo>
                  <a:lnTo>
                    <a:pt x="52" y="629"/>
                  </a:lnTo>
                  <a:lnTo>
                    <a:pt x="52" y="629"/>
                  </a:lnTo>
                  <a:lnTo>
                    <a:pt x="104" y="633"/>
                  </a:lnTo>
                  <a:lnTo>
                    <a:pt x="104" y="633"/>
                  </a:lnTo>
                  <a:lnTo>
                    <a:pt x="108" y="633"/>
                  </a:lnTo>
                  <a:lnTo>
                    <a:pt x="112" y="635"/>
                  </a:lnTo>
                  <a:lnTo>
                    <a:pt x="116" y="639"/>
                  </a:lnTo>
                  <a:lnTo>
                    <a:pt x="118" y="645"/>
                  </a:lnTo>
                  <a:lnTo>
                    <a:pt x="122" y="657"/>
                  </a:lnTo>
                  <a:lnTo>
                    <a:pt x="124" y="668"/>
                  </a:lnTo>
                  <a:lnTo>
                    <a:pt x="125" y="682"/>
                  </a:lnTo>
                  <a:lnTo>
                    <a:pt x="129" y="693"/>
                  </a:lnTo>
                  <a:lnTo>
                    <a:pt x="131" y="697"/>
                  </a:lnTo>
                  <a:lnTo>
                    <a:pt x="135" y="701"/>
                  </a:lnTo>
                  <a:lnTo>
                    <a:pt x="141" y="703"/>
                  </a:lnTo>
                  <a:lnTo>
                    <a:pt x="147" y="705"/>
                  </a:lnTo>
                  <a:lnTo>
                    <a:pt x="147" y="705"/>
                  </a:lnTo>
                  <a:lnTo>
                    <a:pt x="153" y="703"/>
                  </a:lnTo>
                  <a:lnTo>
                    <a:pt x="160" y="701"/>
                  </a:lnTo>
                  <a:lnTo>
                    <a:pt x="168" y="697"/>
                  </a:lnTo>
                  <a:lnTo>
                    <a:pt x="176" y="695"/>
                  </a:lnTo>
                  <a:lnTo>
                    <a:pt x="176" y="695"/>
                  </a:lnTo>
                  <a:lnTo>
                    <a:pt x="178" y="701"/>
                  </a:lnTo>
                  <a:lnTo>
                    <a:pt x="186" y="703"/>
                  </a:lnTo>
                  <a:lnTo>
                    <a:pt x="186" y="703"/>
                  </a:lnTo>
                  <a:lnTo>
                    <a:pt x="191" y="701"/>
                  </a:lnTo>
                  <a:lnTo>
                    <a:pt x="195" y="699"/>
                  </a:lnTo>
                  <a:lnTo>
                    <a:pt x="199" y="695"/>
                  </a:lnTo>
                  <a:lnTo>
                    <a:pt x="205" y="693"/>
                  </a:lnTo>
                  <a:lnTo>
                    <a:pt x="205" y="693"/>
                  </a:lnTo>
                  <a:lnTo>
                    <a:pt x="215" y="699"/>
                  </a:lnTo>
                  <a:lnTo>
                    <a:pt x="230" y="709"/>
                  </a:lnTo>
                  <a:lnTo>
                    <a:pt x="244" y="721"/>
                  </a:lnTo>
                  <a:lnTo>
                    <a:pt x="248" y="726"/>
                  </a:lnTo>
                  <a:lnTo>
                    <a:pt x="249" y="730"/>
                  </a:lnTo>
                  <a:lnTo>
                    <a:pt x="249" y="730"/>
                  </a:lnTo>
                  <a:lnTo>
                    <a:pt x="248" y="746"/>
                  </a:lnTo>
                  <a:lnTo>
                    <a:pt x="248" y="746"/>
                  </a:lnTo>
                  <a:lnTo>
                    <a:pt x="249" y="757"/>
                  </a:lnTo>
                  <a:lnTo>
                    <a:pt x="253" y="773"/>
                  </a:lnTo>
                  <a:lnTo>
                    <a:pt x="253" y="773"/>
                  </a:lnTo>
                  <a:lnTo>
                    <a:pt x="257" y="779"/>
                  </a:lnTo>
                  <a:lnTo>
                    <a:pt x="259" y="784"/>
                  </a:lnTo>
                  <a:lnTo>
                    <a:pt x="261" y="798"/>
                  </a:lnTo>
                  <a:lnTo>
                    <a:pt x="263" y="810"/>
                  </a:lnTo>
                  <a:lnTo>
                    <a:pt x="265" y="815"/>
                  </a:lnTo>
                  <a:lnTo>
                    <a:pt x="269" y="819"/>
                  </a:lnTo>
                  <a:lnTo>
                    <a:pt x="269" y="819"/>
                  </a:lnTo>
                  <a:lnTo>
                    <a:pt x="308" y="823"/>
                  </a:lnTo>
                  <a:lnTo>
                    <a:pt x="308" y="823"/>
                  </a:lnTo>
                  <a:lnTo>
                    <a:pt x="308" y="823"/>
                  </a:lnTo>
                  <a:lnTo>
                    <a:pt x="323" y="843"/>
                  </a:lnTo>
                  <a:lnTo>
                    <a:pt x="331" y="850"/>
                  </a:lnTo>
                  <a:lnTo>
                    <a:pt x="341" y="856"/>
                  </a:lnTo>
                  <a:lnTo>
                    <a:pt x="341" y="856"/>
                  </a:lnTo>
                  <a:lnTo>
                    <a:pt x="350" y="862"/>
                  </a:lnTo>
                  <a:lnTo>
                    <a:pt x="360" y="866"/>
                  </a:lnTo>
                  <a:lnTo>
                    <a:pt x="383" y="872"/>
                  </a:lnTo>
                  <a:lnTo>
                    <a:pt x="404" y="877"/>
                  </a:lnTo>
                  <a:lnTo>
                    <a:pt x="422" y="883"/>
                  </a:lnTo>
                  <a:lnTo>
                    <a:pt x="422" y="883"/>
                  </a:lnTo>
                  <a:lnTo>
                    <a:pt x="432" y="891"/>
                  </a:lnTo>
                  <a:lnTo>
                    <a:pt x="441" y="901"/>
                  </a:lnTo>
                  <a:lnTo>
                    <a:pt x="453" y="920"/>
                  </a:lnTo>
                  <a:lnTo>
                    <a:pt x="461" y="930"/>
                  </a:lnTo>
                  <a:lnTo>
                    <a:pt x="468" y="938"/>
                  </a:lnTo>
                  <a:lnTo>
                    <a:pt x="480" y="943"/>
                  </a:lnTo>
                  <a:lnTo>
                    <a:pt x="496" y="945"/>
                  </a:lnTo>
                  <a:lnTo>
                    <a:pt x="496" y="945"/>
                  </a:lnTo>
                  <a:lnTo>
                    <a:pt x="515" y="949"/>
                  </a:lnTo>
                  <a:lnTo>
                    <a:pt x="536" y="953"/>
                  </a:lnTo>
                  <a:lnTo>
                    <a:pt x="536" y="953"/>
                  </a:lnTo>
                  <a:lnTo>
                    <a:pt x="544" y="951"/>
                  </a:lnTo>
                  <a:lnTo>
                    <a:pt x="552" y="949"/>
                  </a:lnTo>
                  <a:lnTo>
                    <a:pt x="558" y="943"/>
                  </a:lnTo>
                  <a:lnTo>
                    <a:pt x="561" y="938"/>
                  </a:lnTo>
                  <a:lnTo>
                    <a:pt x="573" y="926"/>
                  </a:lnTo>
                  <a:lnTo>
                    <a:pt x="579" y="922"/>
                  </a:lnTo>
                  <a:lnTo>
                    <a:pt x="587" y="922"/>
                  </a:lnTo>
                  <a:lnTo>
                    <a:pt x="587" y="922"/>
                  </a:lnTo>
                  <a:lnTo>
                    <a:pt x="592" y="924"/>
                  </a:lnTo>
                  <a:lnTo>
                    <a:pt x="596" y="926"/>
                  </a:lnTo>
                  <a:lnTo>
                    <a:pt x="602" y="936"/>
                  </a:lnTo>
                  <a:lnTo>
                    <a:pt x="608" y="945"/>
                  </a:lnTo>
                  <a:lnTo>
                    <a:pt x="614" y="953"/>
                  </a:lnTo>
                  <a:lnTo>
                    <a:pt x="614" y="953"/>
                  </a:lnTo>
                  <a:lnTo>
                    <a:pt x="618" y="959"/>
                  </a:lnTo>
                  <a:lnTo>
                    <a:pt x="621" y="961"/>
                  </a:lnTo>
                  <a:lnTo>
                    <a:pt x="625" y="961"/>
                  </a:lnTo>
                  <a:lnTo>
                    <a:pt x="629" y="959"/>
                  </a:lnTo>
                  <a:lnTo>
                    <a:pt x="637" y="957"/>
                  </a:lnTo>
                  <a:lnTo>
                    <a:pt x="641" y="957"/>
                  </a:lnTo>
                  <a:lnTo>
                    <a:pt x="647" y="959"/>
                  </a:lnTo>
                  <a:lnTo>
                    <a:pt x="647" y="959"/>
                  </a:lnTo>
                  <a:lnTo>
                    <a:pt x="652" y="965"/>
                  </a:lnTo>
                  <a:lnTo>
                    <a:pt x="656" y="970"/>
                  </a:lnTo>
                  <a:lnTo>
                    <a:pt x="658" y="978"/>
                  </a:lnTo>
                  <a:lnTo>
                    <a:pt x="662" y="984"/>
                  </a:lnTo>
                  <a:lnTo>
                    <a:pt x="662" y="984"/>
                  </a:lnTo>
                  <a:lnTo>
                    <a:pt x="670" y="988"/>
                  </a:lnTo>
                  <a:lnTo>
                    <a:pt x="678" y="990"/>
                  </a:lnTo>
                  <a:lnTo>
                    <a:pt x="683" y="990"/>
                  </a:lnTo>
                  <a:lnTo>
                    <a:pt x="691" y="992"/>
                  </a:lnTo>
                  <a:lnTo>
                    <a:pt x="691" y="992"/>
                  </a:lnTo>
                  <a:lnTo>
                    <a:pt x="697" y="996"/>
                  </a:lnTo>
                  <a:lnTo>
                    <a:pt x="703" y="1001"/>
                  </a:lnTo>
                  <a:lnTo>
                    <a:pt x="709" y="1007"/>
                  </a:lnTo>
                  <a:lnTo>
                    <a:pt x="714" y="1011"/>
                  </a:lnTo>
                  <a:lnTo>
                    <a:pt x="714" y="1011"/>
                  </a:lnTo>
                  <a:lnTo>
                    <a:pt x="714" y="1011"/>
                  </a:lnTo>
                  <a:lnTo>
                    <a:pt x="714" y="10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843"/>
            <p:cNvSpPr>
              <a:spLocks/>
            </p:cNvSpPr>
            <p:nvPr/>
          </p:nvSpPr>
          <p:spPr bwMode="auto">
            <a:xfrm>
              <a:off x="2543298" y="2505019"/>
              <a:ext cx="488442" cy="671233"/>
            </a:xfrm>
            <a:custGeom>
              <a:avLst/>
              <a:gdLst>
                <a:gd name="T0" fmla="*/ 47 w 326"/>
                <a:gd name="T1" fmla="*/ 231 h 448"/>
                <a:gd name="T2" fmla="*/ 51 w 326"/>
                <a:gd name="T3" fmla="*/ 238 h 448"/>
                <a:gd name="T4" fmla="*/ 84 w 326"/>
                <a:gd name="T5" fmla="*/ 246 h 448"/>
                <a:gd name="T6" fmla="*/ 84 w 326"/>
                <a:gd name="T7" fmla="*/ 231 h 448"/>
                <a:gd name="T8" fmla="*/ 95 w 326"/>
                <a:gd name="T9" fmla="*/ 198 h 448"/>
                <a:gd name="T10" fmla="*/ 99 w 326"/>
                <a:gd name="T11" fmla="*/ 215 h 448"/>
                <a:gd name="T12" fmla="*/ 113 w 326"/>
                <a:gd name="T13" fmla="*/ 289 h 448"/>
                <a:gd name="T14" fmla="*/ 122 w 326"/>
                <a:gd name="T15" fmla="*/ 325 h 448"/>
                <a:gd name="T16" fmla="*/ 153 w 326"/>
                <a:gd name="T17" fmla="*/ 401 h 448"/>
                <a:gd name="T18" fmla="*/ 188 w 326"/>
                <a:gd name="T19" fmla="*/ 434 h 448"/>
                <a:gd name="T20" fmla="*/ 219 w 326"/>
                <a:gd name="T21" fmla="*/ 446 h 448"/>
                <a:gd name="T22" fmla="*/ 244 w 326"/>
                <a:gd name="T23" fmla="*/ 448 h 448"/>
                <a:gd name="T24" fmla="*/ 275 w 326"/>
                <a:gd name="T25" fmla="*/ 442 h 448"/>
                <a:gd name="T26" fmla="*/ 299 w 326"/>
                <a:gd name="T27" fmla="*/ 426 h 448"/>
                <a:gd name="T28" fmla="*/ 322 w 326"/>
                <a:gd name="T29" fmla="*/ 382 h 448"/>
                <a:gd name="T30" fmla="*/ 326 w 326"/>
                <a:gd name="T31" fmla="*/ 335 h 448"/>
                <a:gd name="T32" fmla="*/ 312 w 326"/>
                <a:gd name="T33" fmla="*/ 279 h 448"/>
                <a:gd name="T34" fmla="*/ 306 w 326"/>
                <a:gd name="T35" fmla="*/ 217 h 448"/>
                <a:gd name="T36" fmla="*/ 301 w 326"/>
                <a:gd name="T37" fmla="*/ 176 h 448"/>
                <a:gd name="T38" fmla="*/ 287 w 326"/>
                <a:gd name="T39" fmla="*/ 141 h 448"/>
                <a:gd name="T40" fmla="*/ 277 w 326"/>
                <a:gd name="T41" fmla="*/ 122 h 448"/>
                <a:gd name="T42" fmla="*/ 233 w 326"/>
                <a:gd name="T43" fmla="*/ 110 h 448"/>
                <a:gd name="T44" fmla="*/ 252 w 326"/>
                <a:gd name="T45" fmla="*/ 105 h 448"/>
                <a:gd name="T46" fmla="*/ 266 w 326"/>
                <a:gd name="T47" fmla="*/ 97 h 448"/>
                <a:gd name="T48" fmla="*/ 256 w 326"/>
                <a:gd name="T49" fmla="*/ 87 h 448"/>
                <a:gd name="T50" fmla="*/ 260 w 326"/>
                <a:gd name="T51" fmla="*/ 52 h 448"/>
                <a:gd name="T52" fmla="*/ 277 w 326"/>
                <a:gd name="T53" fmla="*/ 79 h 448"/>
                <a:gd name="T54" fmla="*/ 287 w 326"/>
                <a:gd name="T55" fmla="*/ 83 h 448"/>
                <a:gd name="T56" fmla="*/ 281 w 326"/>
                <a:gd name="T57" fmla="*/ 66 h 448"/>
                <a:gd name="T58" fmla="*/ 270 w 326"/>
                <a:gd name="T59" fmla="*/ 37 h 448"/>
                <a:gd name="T60" fmla="*/ 254 w 326"/>
                <a:gd name="T61" fmla="*/ 33 h 448"/>
                <a:gd name="T62" fmla="*/ 231 w 326"/>
                <a:gd name="T63" fmla="*/ 29 h 448"/>
                <a:gd name="T64" fmla="*/ 200 w 326"/>
                <a:gd name="T65" fmla="*/ 8 h 448"/>
                <a:gd name="T66" fmla="*/ 169 w 326"/>
                <a:gd name="T67" fmla="*/ 0 h 448"/>
                <a:gd name="T68" fmla="*/ 121 w 326"/>
                <a:gd name="T69" fmla="*/ 12 h 448"/>
                <a:gd name="T70" fmla="*/ 99 w 326"/>
                <a:gd name="T71" fmla="*/ 52 h 448"/>
                <a:gd name="T72" fmla="*/ 95 w 326"/>
                <a:gd name="T73" fmla="*/ 83 h 448"/>
                <a:gd name="T74" fmla="*/ 90 w 326"/>
                <a:gd name="T75" fmla="*/ 101 h 448"/>
                <a:gd name="T76" fmla="*/ 70 w 326"/>
                <a:gd name="T77" fmla="*/ 110 h 448"/>
                <a:gd name="T78" fmla="*/ 20 w 326"/>
                <a:gd name="T79" fmla="*/ 116 h 448"/>
                <a:gd name="T80" fmla="*/ 8 w 326"/>
                <a:gd name="T81" fmla="*/ 130 h 448"/>
                <a:gd name="T82" fmla="*/ 8 w 326"/>
                <a:gd name="T83" fmla="*/ 153 h 448"/>
                <a:gd name="T84" fmla="*/ 41 w 326"/>
                <a:gd name="T85" fmla="*/ 190 h 448"/>
                <a:gd name="T86" fmla="*/ 49 w 326"/>
                <a:gd name="T87" fmla="*/ 209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6" h="448">
                  <a:moveTo>
                    <a:pt x="49" y="209"/>
                  </a:moveTo>
                  <a:lnTo>
                    <a:pt x="49" y="209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9" y="234"/>
                  </a:lnTo>
                  <a:lnTo>
                    <a:pt x="51" y="238"/>
                  </a:lnTo>
                  <a:lnTo>
                    <a:pt x="59" y="242"/>
                  </a:lnTo>
                  <a:lnTo>
                    <a:pt x="70" y="246"/>
                  </a:lnTo>
                  <a:lnTo>
                    <a:pt x="84" y="246"/>
                  </a:lnTo>
                  <a:lnTo>
                    <a:pt x="84" y="246"/>
                  </a:lnTo>
                  <a:lnTo>
                    <a:pt x="84" y="231"/>
                  </a:lnTo>
                  <a:lnTo>
                    <a:pt x="84" y="231"/>
                  </a:lnTo>
                  <a:lnTo>
                    <a:pt x="90" y="205"/>
                  </a:lnTo>
                  <a:lnTo>
                    <a:pt x="93" y="200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7" y="201"/>
                  </a:lnTo>
                  <a:lnTo>
                    <a:pt x="99" y="215"/>
                  </a:lnTo>
                  <a:lnTo>
                    <a:pt x="105" y="258"/>
                  </a:lnTo>
                  <a:lnTo>
                    <a:pt x="109" y="279"/>
                  </a:lnTo>
                  <a:lnTo>
                    <a:pt x="113" y="289"/>
                  </a:lnTo>
                  <a:lnTo>
                    <a:pt x="117" y="296"/>
                  </a:lnTo>
                  <a:lnTo>
                    <a:pt x="117" y="296"/>
                  </a:lnTo>
                  <a:lnTo>
                    <a:pt x="122" y="325"/>
                  </a:lnTo>
                  <a:lnTo>
                    <a:pt x="130" y="353"/>
                  </a:lnTo>
                  <a:lnTo>
                    <a:pt x="140" y="378"/>
                  </a:lnTo>
                  <a:lnTo>
                    <a:pt x="153" y="401"/>
                  </a:lnTo>
                  <a:lnTo>
                    <a:pt x="169" y="418"/>
                  </a:lnTo>
                  <a:lnTo>
                    <a:pt x="179" y="426"/>
                  </a:lnTo>
                  <a:lnTo>
                    <a:pt x="188" y="434"/>
                  </a:lnTo>
                  <a:lnTo>
                    <a:pt x="198" y="440"/>
                  </a:lnTo>
                  <a:lnTo>
                    <a:pt x="208" y="444"/>
                  </a:lnTo>
                  <a:lnTo>
                    <a:pt x="219" y="446"/>
                  </a:lnTo>
                  <a:lnTo>
                    <a:pt x="233" y="448"/>
                  </a:lnTo>
                  <a:lnTo>
                    <a:pt x="233" y="448"/>
                  </a:lnTo>
                  <a:lnTo>
                    <a:pt x="244" y="448"/>
                  </a:lnTo>
                  <a:lnTo>
                    <a:pt x="256" y="448"/>
                  </a:lnTo>
                  <a:lnTo>
                    <a:pt x="266" y="446"/>
                  </a:lnTo>
                  <a:lnTo>
                    <a:pt x="275" y="442"/>
                  </a:lnTo>
                  <a:lnTo>
                    <a:pt x="285" y="438"/>
                  </a:lnTo>
                  <a:lnTo>
                    <a:pt x="293" y="432"/>
                  </a:lnTo>
                  <a:lnTo>
                    <a:pt x="299" y="426"/>
                  </a:lnTo>
                  <a:lnTo>
                    <a:pt x="306" y="418"/>
                  </a:lnTo>
                  <a:lnTo>
                    <a:pt x="316" y="401"/>
                  </a:lnTo>
                  <a:lnTo>
                    <a:pt x="322" y="382"/>
                  </a:lnTo>
                  <a:lnTo>
                    <a:pt x="326" y="358"/>
                  </a:lnTo>
                  <a:lnTo>
                    <a:pt x="326" y="335"/>
                  </a:lnTo>
                  <a:lnTo>
                    <a:pt x="326" y="335"/>
                  </a:lnTo>
                  <a:lnTo>
                    <a:pt x="324" y="322"/>
                  </a:lnTo>
                  <a:lnTo>
                    <a:pt x="320" y="308"/>
                  </a:lnTo>
                  <a:lnTo>
                    <a:pt x="312" y="279"/>
                  </a:lnTo>
                  <a:lnTo>
                    <a:pt x="308" y="262"/>
                  </a:lnTo>
                  <a:lnTo>
                    <a:pt x="306" y="242"/>
                  </a:lnTo>
                  <a:lnTo>
                    <a:pt x="306" y="217"/>
                  </a:lnTo>
                  <a:lnTo>
                    <a:pt x="308" y="186"/>
                  </a:lnTo>
                  <a:lnTo>
                    <a:pt x="308" y="186"/>
                  </a:lnTo>
                  <a:lnTo>
                    <a:pt x="301" y="176"/>
                  </a:lnTo>
                  <a:lnTo>
                    <a:pt x="297" y="169"/>
                  </a:lnTo>
                  <a:lnTo>
                    <a:pt x="291" y="155"/>
                  </a:lnTo>
                  <a:lnTo>
                    <a:pt x="287" y="141"/>
                  </a:lnTo>
                  <a:lnTo>
                    <a:pt x="285" y="132"/>
                  </a:lnTo>
                  <a:lnTo>
                    <a:pt x="277" y="122"/>
                  </a:lnTo>
                  <a:lnTo>
                    <a:pt x="277" y="122"/>
                  </a:lnTo>
                  <a:lnTo>
                    <a:pt x="246" y="116"/>
                  </a:lnTo>
                  <a:lnTo>
                    <a:pt x="235" y="112"/>
                  </a:lnTo>
                  <a:lnTo>
                    <a:pt x="233" y="110"/>
                  </a:lnTo>
                  <a:lnTo>
                    <a:pt x="235" y="110"/>
                  </a:lnTo>
                  <a:lnTo>
                    <a:pt x="243" y="108"/>
                  </a:lnTo>
                  <a:lnTo>
                    <a:pt x="252" y="105"/>
                  </a:lnTo>
                  <a:lnTo>
                    <a:pt x="262" y="103"/>
                  </a:lnTo>
                  <a:lnTo>
                    <a:pt x="264" y="99"/>
                  </a:lnTo>
                  <a:lnTo>
                    <a:pt x="266" y="97"/>
                  </a:lnTo>
                  <a:lnTo>
                    <a:pt x="262" y="93"/>
                  </a:lnTo>
                  <a:lnTo>
                    <a:pt x="256" y="87"/>
                  </a:lnTo>
                  <a:lnTo>
                    <a:pt x="256" y="87"/>
                  </a:lnTo>
                  <a:lnTo>
                    <a:pt x="256" y="64"/>
                  </a:lnTo>
                  <a:lnTo>
                    <a:pt x="260" y="54"/>
                  </a:lnTo>
                  <a:lnTo>
                    <a:pt x="260" y="52"/>
                  </a:lnTo>
                  <a:lnTo>
                    <a:pt x="262" y="54"/>
                  </a:lnTo>
                  <a:lnTo>
                    <a:pt x="268" y="60"/>
                  </a:lnTo>
                  <a:lnTo>
                    <a:pt x="277" y="79"/>
                  </a:lnTo>
                  <a:lnTo>
                    <a:pt x="283" y="85"/>
                  </a:lnTo>
                  <a:lnTo>
                    <a:pt x="285" y="85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83" y="76"/>
                  </a:lnTo>
                  <a:lnTo>
                    <a:pt x="281" y="66"/>
                  </a:lnTo>
                  <a:lnTo>
                    <a:pt x="277" y="50"/>
                  </a:lnTo>
                  <a:lnTo>
                    <a:pt x="275" y="43"/>
                  </a:lnTo>
                  <a:lnTo>
                    <a:pt x="270" y="37"/>
                  </a:lnTo>
                  <a:lnTo>
                    <a:pt x="26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46" y="35"/>
                  </a:lnTo>
                  <a:lnTo>
                    <a:pt x="239" y="33"/>
                  </a:lnTo>
                  <a:lnTo>
                    <a:pt x="231" y="29"/>
                  </a:lnTo>
                  <a:lnTo>
                    <a:pt x="223" y="23"/>
                  </a:lnTo>
                  <a:lnTo>
                    <a:pt x="206" y="12"/>
                  </a:lnTo>
                  <a:lnTo>
                    <a:pt x="200" y="8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169" y="0"/>
                  </a:lnTo>
                  <a:lnTo>
                    <a:pt x="150" y="0"/>
                  </a:lnTo>
                  <a:lnTo>
                    <a:pt x="132" y="4"/>
                  </a:lnTo>
                  <a:lnTo>
                    <a:pt x="121" y="12"/>
                  </a:lnTo>
                  <a:lnTo>
                    <a:pt x="109" y="21"/>
                  </a:lnTo>
                  <a:lnTo>
                    <a:pt x="103" y="35"/>
                  </a:lnTo>
                  <a:lnTo>
                    <a:pt x="99" y="52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5" y="83"/>
                  </a:lnTo>
                  <a:lnTo>
                    <a:pt x="95" y="89"/>
                  </a:lnTo>
                  <a:lnTo>
                    <a:pt x="91" y="97"/>
                  </a:lnTo>
                  <a:lnTo>
                    <a:pt x="90" y="101"/>
                  </a:lnTo>
                  <a:lnTo>
                    <a:pt x="86" y="105"/>
                  </a:lnTo>
                  <a:lnTo>
                    <a:pt x="80" y="107"/>
                  </a:lnTo>
                  <a:lnTo>
                    <a:pt x="70" y="110"/>
                  </a:lnTo>
                  <a:lnTo>
                    <a:pt x="45" y="112"/>
                  </a:lnTo>
                  <a:lnTo>
                    <a:pt x="31" y="112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4" y="124"/>
                  </a:lnTo>
                  <a:lnTo>
                    <a:pt x="8" y="13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8" y="153"/>
                  </a:lnTo>
                  <a:lnTo>
                    <a:pt x="26" y="169"/>
                  </a:lnTo>
                  <a:lnTo>
                    <a:pt x="33" y="178"/>
                  </a:lnTo>
                  <a:lnTo>
                    <a:pt x="41" y="190"/>
                  </a:lnTo>
                  <a:lnTo>
                    <a:pt x="47" y="200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844"/>
            <p:cNvSpPr>
              <a:spLocks/>
            </p:cNvSpPr>
            <p:nvPr/>
          </p:nvSpPr>
          <p:spPr bwMode="auto">
            <a:xfrm>
              <a:off x="1746209" y="3105832"/>
              <a:ext cx="504923" cy="479452"/>
            </a:xfrm>
            <a:custGeom>
              <a:avLst/>
              <a:gdLst>
                <a:gd name="T0" fmla="*/ 149 w 337"/>
                <a:gd name="T1" fmla="*/ 8 h 320"/>
                <a:gd name="T2" fmla="*/ 120 w 337"/>
                <a:gd name="T3" fmla="*/ 0 h 320"/>
                <a:gd name="T4" fmla="*/ 102 w 337"/>
                <a:gd name="T5" fmla="*/ 52 h 320"/>
                <a:gd name="T6" fmla="*/ 104 w 337"/>
                <a:gd name="T7" fmla="*/ 68 h 320"/>
                <a:gd name="T8" fmla="*/ 120 w 337"/>
                <a:gd name="T9" fmla="*/ 99 h 320"/>
                <a:gd name="T10" fmla="*/ 114 w 337"/>
                <a:gd name="T11" fmla="*/ 118 h 320"/>
                <a:gd name="T12" fmla="*/ 106 w 337"/>
                <a:gd name="T13" fmla="*/ 124 h 320"/>
                <a:gd name="T14" fmla="*/ 98 w 337"/>
                <a:gd name="T15" fmla="*/ 93 h 320"/>
                <a:gd name="T16" fmla="*/ 95 w 337"/>
                <a:gd name="T17" fmla="*/ 78 h 320"/>
                <a:gd name="T18" fmla="*/ 67 w 337"/>
                <a:gd name="T19" fmla="*/ 66 h 320"/>
                <a:gd name="T20" fmla="*/ 54 w 337"/>
                <a:gd name="T21" fmla="*/ 58 h 320"/>
                <a:gd name="T22" fmla="*/ 40 w 337"/>
                <a:gd name="T23" fmla="*/ 56 h 320"/>
                <a:gd name="T24" fmla="*/ 29 w 337"/>
                <a:gd name="T25" fmla="*/ 62 h 320"/>
                <a:gd name="T26" fmla="*/ 29 w 337"/>
                <a:gd name="T27" fmla="*/ 79 h 320"/>
                <a:gd name="T28" fmla="*/ 7 w 337"/>
                <a:gd name="T29" fmla="*/ 79 h 320"/>
                <a:gd name="T30" fmla="*/ 0 w 337"/>
                <a:gd name="T31" fmla="*/ 97 h 320"/>
                <a:gd name="T32" fmla="*/ 2 w 337"/>
                <a:gd name="T33" fmla="*/ 109 h 320"/>
                <a:gd name="T34" fmla="*/ 11 w 337"/>
                <a:gd name="T35" fmla="*/ 130 h 320"/>
                <a:gd name="T36" fmla="*/ 11 w 337"/>
                <a:gd name="T37" fmla="*/ 145 h 320"/>
                <a:gd name="T38" fmla="*/ 4 w 337"/>
                <a:gd name="T39" fmla="*/ 167 h 320"/>
                <a:gd name="T40" fmla="*/ 5 w 337"/>
                <a:gd name="T41" fmla="*/ 188 h 320"/>
                <a:gd name="T42" fmla="*/ 11 w 337"/>
                <a:gd name="T43" fmla="*/ 190 h 320"/>
                <a:gd name="T44" fmla="*/ 25 w 337"/>
                <a:gd name="T45" fmla="*/ 180 h 320"/>
                <a:gd name="T46" fmla="*/ 35 w 337"/>
                <a:gd name="T47" fmla="*/ 180 h 320"/>
                <a:gd name="T48" fmla="*/ 40 w 337"/>
                <a:gd name="T49" fmla="*/ 190 h 320"/>
                <a:gd name="T50" fmla="*/ 60 w 337"/>
                <a:gd name="T51" fmla="*/ 192 h 320"/>
                <a:gd name="T52" fmla="*/ 77 w 337"/>
                <a:gd name="T53" fmla="*/ 194 h 320"/>
                <a:gd name="T54" fmla="*/ 91 w 337"/>
                <a:gd name="T55" fmla="*/ 203 h 320"/>
                <a:gd name="T56" fmla="*/ 100 w 337"/>
                <a:gd name="T57" fmla="*/ 205 h 320"/>
                <a:gd name="T58" fmla="*/ 112 w 337"/>
                <a:gd name="T59" fmla="*/ 202 h 320"/>
                <a:gd name="T60" fmla="*/ 126 w 337"/>
                <a:gd name="T61" fmla="*/ 207 h 320"/>
                <a:gd name="T62" fmla="*/ 129 w 337"/>
                <a:gd name="T63" fmla="*/ 229 h 320"/>
                <a:gd name="T64" fmla="*/ 141 w 337"/>
                <a:gd name="T65" fmla="*/ 242 h 320"/>
                <a:gd name="T66" fmla="*/ 147 w 337"/>
                <a:gd name="T67" fmla="*/ 240 h 320"/>
                <a:gd name="T68" fmla="*/ 151 w 337"/>
                <a:gd name="T69" fmla="*/ 242 h 320"/>
                <a:gd name="T70" fmla="*/ 162 w 337"/>
                <a:gd name="T71" fmla="*/ 256 h 320"/>
                <a:gd name="T72" fmla="*/ 166 w 337"/>
                <a:gd name="T73" fmla="*/ 293 h 320"/>
                <a:gd name="T74" fmla="*/ 180 w 337"/>
                <a:gd name="T75" fmla="*/ 312 h 320"/>
                <a:gd name="T76" fmla="*/ 213 w 337"/>
                <a:gd name="T77" fmla="*/ 320 h 320"/>
                <a:gd name="T78" fmla="*/ 230 w 337"/>
                <a:gd name="T79" fmla="*/ 314 h 320"/>
                <a:gd name="T80" fmla="*/ 248 w 337"/>
                <a:gd name="T81" fmla="*/ 304 h 320"/>
                <a:gd name="T82" fmla="*/ 248 w 337"/>
                <a:gd name="T83" fmla="*/ 285 h 320"/>
                <a:gd name="T84" fmla="*/ 251 w 337"/>
                <a:gd name="T85" fmla="*/ 271 h 320"/>
                <a:gd name="T86" fmla="*/ 292 w 337"/>
                <a:gd name="T87" fmla="*/ 246 h 320"/>
                <a:gd name="T88" fmla="*/ 337 w 337"/>
                <a:gd name="T89" fmla="*/ 227 h 320"/>
                <a:gd name="T90" fmla="*/ 337 w 337"/>
                <a:gd name="T91" fmla="*/ 227 h 320"/>
                <a:gd name="T92" fmla="*/ 298 w 337"/>
                <a:gd name="T93" fmla="*/ 174 h 320"/>
                <a:gd name="T94" fmla="*/ 282 w 337"/>
                <a:gd name="T95" fmla="*/ 159 h 320"/>
                <a:gd name="T96" fmla="*/ 275 w 337"/>
                <a:gd name="T97" fmla="*/ 182 h 320"/>
                <a:gd name="T98" fmla="*/ 242 w 337"/>
                <a:gd name="T99" fmla="*/ 172 h 320"/>
                <a:gd name="T100" fmla="*/ 220 w 337"/>
                <a:gd name="T101" fmla="*/ 155 h 320"/>
                <a:gd name="T102" fmla="*/ 215 w 337"/>
                <a:gd name="T103" fmla="*/ 138 h 320"/>
                <a:gd name="T104" fmla="*/ 207 w 337"/>
                <a:gd name="T105" fmla="*/ 101 h 320"/>
                <a:gd name="T106" fmla="*/ 191 w 337"/>
                <a:gd name="T107" fmla="*/ 62 h 320"/>
                <a:gd name="T108" fmla="*/ 186 w 337"/>
                <a:gd name="T109" fmla="*/ 14 h 320"/>
                <a:gd name="T110" fmla="*/ 184 w 337"/>
                <a:gd name="T111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" h="320">
                  <a:moveTo>
                    <a:pt x="184" y="12"/>
                  </a:moveTo>
                  <a:lnTo>
                    <a:pt x="184" y="12"/>
                  </a:lnTo>
                  <a:lnTo>
                    <a:pt x="149" y="8"/>
                  </a:lnTo>
                  <a:lnTo>
                    <a:pt x="135" y="6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7"/>
                  </a:lnTo>
                  <a:lnTo>
                    <a:pt x="104" y="39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04" y="68"/>
                  </a:lnTo>
                  <a:lnTo>
                    <a:pt x="112" y="83"/>
                  </a:lnTo>
                  <a:lnTo>
                    <a:pt x="118" y="89"/>
                  </a:lnTo>
                  <a:lnTo>
                    <a:pt x="120" y="99"/>
                  </a:lnTo>
                  <a:lnTo>
                    <a:pt x="120" y="10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0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4" y="120"/>
                  </a:lnTo>
                  <a:lnTo>
                    <a:pt x="102" y="112"/>
                  </a:lnTo>
                  <a:lnTo>
                    <a:pt x="98" y="93"/>
                  </a:lnTo>
                  <a:lnTo>
                    <a:pt x="97" y="83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83" y="72"/>
                  </a:lnTo>
                  <a:lnTo>
                    <a:pt x="73" y="68"/>
                  </a:lnTo>
                  <a:lnTo>
                    <a:pt x="67" y="66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54" y="58"/>
                  </a:lnTo>
                  <a:lnTo>
                    <a:pt x="48" y="54"/>
                  </a:lnTo>
                  <a:lnTo>
                    <a:pt x="44" y="54"/>
                  </a:lnTo>
                  <a:lnTo>
                    <a:pt x="40" y="56"/>
                  </a:lnTo>
                  <a:lnTo>
                    <a:pt x="35" y="60"/>
                  </a:lnTo>
                  <a:lnTo>
                    <a:pt x="31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15" y="79"/>
                  </a:lnTo>
                  <a:lnTo>
                    <a:pt x="7" y="79"/>
                  </a:lnTo>
                  <a:lnTo>
                    <a:pt x="4" y="81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2" y="109"/>
                  </a:lnTo>
                  <a:lnTo>
                    <a:pt x="5" y="118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1" y="145"/>
                  </a:lnTo>
                  <a:lnTo>
                    <a:pt x="7" y="153"/>
                  </a:lnTo>
                  <a:lnTo>
                    <a:pt x="5" y="159"/>
                  </a:lnTo>
                  <a:lnTo>
                    <a:pt x="4" y="167"/>
                  </a:lnTo>
                  <a:lnTo>
                    <a:pt x="4" y="167"/>
                  </a:lnTo>
                  <a:lnTo>
                    <a:pt x="4" y="182"/>
                  </a:lnTo>
                  <a:lnTo>
                    <a:pt x="5" y="188"/>
                  </a:lnTo>
                  <a:lnTo>
                    <a:pt x="7" y="190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5" y="188"/>
                  </a:lnTo>
                  <a:lnTo>
                    <a:pt x="21" y="184"/>
                  </a:lnTo>
                  <a:lnTo>
                    <a:pt x="25" y="180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35" y="180"/>
                  </a:lnTo>
                  <a:lnTo>
                    <a:pt x="38" y="184"/>
                  </a:lnTo>
                  <a:lnTo>
                    <a:pt x="38" y="188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50" y="192"/>
                  </a:lnTo>
                  <a:lnTo>
                    <a:pt x="60" y="192"/>
                  </a:lnTo>
                  <a:lnTo>
                    <a:pt x="67" y="192"/>
                  </a:lnTo>
                  <a:lnTo>
                    <a:pt x="77" y="194"/>
                  </a:lnTo>
                  <a:lnTo>
                    <a:pt x="77" y="194"/>
                  </a:lnTo>
                  <a:lnTo>
                    <a:pt x="81" y="198"/>
                  </a:lnTo>
                  <a:lnTo>
                    <a:pt x="85" y="202"/>
                  </a:lnTo>
                  <a:lnTo>
                    <a:pt x="91" y="203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100" y="205"/>
                  </a:lnTo>
                  <a:lnTo>
                    <a:pt x="104" y="203"/>
                  </a:lnTo>
                  <a:lnTo>
                    <a:pt x="108" y="20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20" y="203"/>
                  </a:lnTo>
                  <a:lnTo>
                    <a:pt x="126" y="207"/>
                  </a:lnTo>
                  <a:lnTo>
                    <a:pt x="128" y="215"/>
                  </a:lnTo>
                  <a:lnTo>
                    <a:pt x="129" y="221"/>
                  </a:lnTo>
                  <a:lnTo>
                    <a:pt x="129" y="229"/>
                  </a:lnTo>
                  <a:lnTo>
                    <a:pt x="131" y="234"/>
                  </a:lnTo>
                  <a:lnTo>
                    <a:pt x="135" y="240"/>
                  </a:lnTo>
                  <a:lnTo>
                    <a:pt x="141" y="242"/>
                  </a:lnTo>
                  <a:lnTo>
                    <a:pt x="141" y="242"/>
                  </a:lnTo>
                  <a:lnTo>
                    <a:pt x="145" y="242"/>
                  </a:lnTo>
                  <a:lnTo>
                    <a:pt x="147" y="240"/>
                  </a:lnTo>
                  <a:lnTo>
                    <a:pt x="149" y="240"/>
                  </a:lnTo>
                  <a:lnTo>
                    <a:pt x="151" y="242"/>
                  </a:lnTo>
                  <a:lnTo>
                    <a:pt x="151" y="242"/>
                  </a:lnTo>
                  <a:lnTo>
                    <a:pt x="155" y="244"/>
                  </a:lnTo>
                  <a:lnTo>
                    <a:pt x="159" y="246"/>
                  </a:lnTo>
                  <a:lnTo>
                    <a:pt x="162" y="256"/>
                  </a:lnTo>
                  <a:lnTo>
                    <a:pt x="164" y="281"/>
                  </a:lnTo>
                  <a:lnTo>
                    <a:pt x="164" y="281"/>
                  </a:lnTo>
                  <a:lnTo>
                    <a:pt x="166" y="293"/>
                  </a:lnTo>
                  <a:lnTo>
                    <a:pt x="170" y="300"/>
                  </a:lnTo>
                  <a:lnTo>
                    <a:pt x="176" y="306"/>
                  </a:lnTo>
                  <a:lnTo>
                    <a:pt x="180" y="312"/>
                  </a:lnTo>
                  <a:lnTo>
                    <a:pt x="188" y="316"/>
                  </a:lnTo>
                  <a:lnTo>
                    <a:pt x="195" y="318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20" y="318"/>
                  </a:lnTo>
                  <a:lnTo>
                    <a:pt x="230" y="314"/>
                  </a:lnTo>
                  <a:lnTo>
                    <a:pt x="242" y="308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298"/>
                  </a:lnTo>
                  <a:lnTo>
                    <a:pt x="248" y="295"/>
                  </a:lnTo>
                  <a:lnTo>
                    <a:pt x="248" y="285"/>
                  </a:lnTo>
                  <a:lnTo>
                    <a:pt x="246" y="279"/>
                  </a:lnTo>
                  <a:lnTo>
                    <a:pt x="248" y="275"/>
                  </a:lnTo>
                  <a:lnTo>
                    <a:pt x="251" y="271"/>
                  </a:lnTo>
                  <a:lnTo>
                    <a:pt x="251" y="271"/>
                  </a:lnTo>
                  <a:lnTo>
                    <a:pt x="269" y="258"/>
                  </a:lnTo>
                  <a:lnTo>
                    <a:pt x="292" y="246"/>
                  </a:lnTo>
                  <a:lnTo>
                    <a:pt x="315" y="234"/>
                  </a:lnTo>
                  <a:lnTo>
                    <a:pt x="337" y="227"/>
                  </a:lnTo>
                  <a:lnTo>
                    <a:pt x="337" y="227"/>
                  </a:lnTo>
                  <a:lnTo>
                    <a:pt x="337" y="227"/>
                  </a:lnTo>
                  <a:lnTo>
                    <a:pt x="337" y="227"/>
                  </a:lnTo>
                  <a:lnTo>
                    <a:pt x="337" y="227"/>
                  </a:lnTo>
                  <a:lnTo>
                    <a:pt x="323" y="211"/>
                  </a:lnTo>
                  <a:lnTo>
                    <a:pt x="312" y="192"/>
                  </a:lnTo>
                  <a:lnTo>
                    <a:pt x="298" y="174"/>
                  </a:lnTo>
                  <a:lnTo>
                    <a:pt x="290" y="167"/>
                  </a:lnTo>
                  <a:lnTo>
                    <a:pt x="282" y="159"/>
                  </a:lnTo>
                  <a:lnTo>
                    <a:pt x="282" y="159"/>
                  </a:lnTo>
                  <a:lnTo>
                    <a:pt x="281" y="174"/>
                  </a:lnTo>
                  <a:lnTo>
                    <a:pt x="279" y="178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59" y="178"/>
                  </a:lnTo>
                  <a:lnTo>
                    <a:pt x="242" y="172"/>
                  </a:lnTo>
                  <a:lnTo>
                    <a:pt x="232" y="167"/>
                  </a:lnTo>
                  <a:lnTo>
                    <a:pt x="224" y="161"/>
                  </a:lnTo>
                  <a:lnTo>
                    <a:pt x="220" y="155"/>
                  </a:lnTo>
                  <a:lnTo>
                    <a:pt x="217" y="149"/>
                  </a:lnTo>
                  <a:lnTo>
                    <a:pt x="217" y="149"/>
                  </a:lnTo>
                  <a:lnTo>
                    <a:pt x="215" y="138"/>
                  </a:lnTo>
                  <a:lnTo>
                    <a:pt x="213" y="126"/>
                  </a:lnTo>
                  <a:lnTo>
                    <a:pt x="211" y="11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199" y="83"/>
                  </a:lnTo>
                  <a:lnTo>
                    <a:pt x="191" y="62"/>
                  </a:lnTo>
                  <a:lnTo>
                    <a:pt x="186" y="39"/>
                  </a:lnTo>
                  <a:lnTo>
                    <a:pt x="186" y="25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4" y="12"/>
                  </a:lnTo>
                  <a:lnTo>
                    <a:pt x="184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845"/>
            <p:cNvSpPr>
              <a:spLocks/>
            </p:cNvSpPr>
            <p:nvPr/>
          </p:nvSpPr>
          <p:spPr bwMode="auto">
            <a:xfrm>
              <a:off x="1746209" y="3186739"/>
              <a:ext cx="196276" cy="226242"/>
            </a:xfrm>
            <a:custGeom>
              <a:avLst/>
              <a:gdLst>
                <a:gd name="T0" fmla="*/ 120 w 131"/>
                <a:gd name="T1" fmla="*/ 51 h 151"/>
                <a:gd name="T2" fmla="*/ 114 w 131"/>
                <a:gd name="T3" fmla="*/ 64 h 151"/>
                <a:gd name="T4" fmla="*/ 110 w 131"/>
                <a:gd name="T5" fmla="*/ 70 h 151"/>
                <a:gd name="T6" fmla="*/ 106 w 131"/>
                <a:gd name="T7" fmla="*/ 70 h 151"/>
                <a:gd name="T8" fmla="*/ 102 w 131"/>
                <a:gd name="T9" fmla="*/ 58 h 151"/>
                <a:gd name="T10" fmla="*/ 97 w 131"/>
                <a:gd name="T11" fmla="*/ 29 h 151"/>
                <a:gd name="T12" fmla="*/ 95 w 131"/>
                <a:gd name="T13" fmla="*/ 24 h 151"/>
                <a:gd name="T14" fmla="*/ 73 w 131"/>
                <a:gd name="T15" fmla="*/ 14 h 151"/>
                <a:gd name="T16" fmla="*/ 62 w 131"/>
                <a:gd name="T17" fmla="*/ 10 h 151"/>
                <a:gd name="T18" fmla="*/ 54 w 131"/>
                <a:gd name="T19" fmla="*/ 4 h 151"/>
                <a:gd name="T20" fmla="*/ 44 w 131"/>
                <a:gd name="T21" fmla="*/ 0 h 151"/>
                <a:gd name="T22" fmla="*/ 35 w 131"/>
                <a:gd name="T23" fmla="*/ 6 h 151"/>
                <a:gd name="T24" fmla="*/ 29 w 131"/>
                <a:gd name="T25" fmla="*/ 8 h 151"/>
                <a:gd name="T26" fmla="*/ 29 w 131"/>
                <a:gd name="T27" fmla="*/ 25 h 151"/>
                <a:gd name="T28" fmla="*/ 29 w 131"/>
                <a:gd name="T29" fmla="*/ 25 h 151"/>
                <a:gd name="T30" fmla="*/ 7 w 131"/>
                <a:gd name="T31" fmla="*/ 25 h 151"/>
                <a:gd name="T32" fmla="*/ 2 w 131"/>
                <a:gd name="T33" fmla="*/ 31 h 151"/>
                <a:gd name="T34" fmla="*/ 0 w 131"/>
                <a:gd name="T35" fmla="*/ 43 h 151"/>
                <a:gd name="T36" fmla="*/ 2 w 131"/>
                <a:gd name="T37" fmla="*/ 55 h 151"/>
                <a:gd name="T38" fmla="*/ 11 w 131"/>
                <a:gd name="T39" fmla="*/ 72 h 151"/>
                <a:gd name="T40" fmla="*/ 11 w 131"/>
                <a:gd name="T41" fmla="*/ 84 h 151"/>
                <a:gd name="T42" fmla="*/ 11 w 131"/>
                <a:gd name="T43" fmla="*/ 91 h 151"/>
                <a:gd name="T44" fmla="*/ 5 w 131"/>
                <a:gd name="T45" fmla="*/ 105 h 151"/>
                <a:gd name="T46" fmla="*/ 4 w 131"/>
                <a:gd name="T47" fmla="*/ 113 h 151"/>
                <a:gd name="T48" fmla="*/ 5 w 131"/>
                <a:gd name="T49" fmla="*/ 134 h 151"/>
                <a:gd name="T50" fmla="*/ 11 w 131"/>
                <a:gd name="T51" fmla="*/ 136 h 151"/>
                <a:gd name="T52" fmla="*/ 15 w 131"/>
                <a:gd name="T53" fmla="*/ 134 h 151"/>
                <a:gd name="T54" fmla="*/ 25 w 131"/>
                <a:gd name="T55" fmla="*/ 126 h 151"/>
                <a:gd name="T56" fmla="*/ 29 w 131"/>
                <a:gd name="T57" fmla="*/ 124 h 151"/>
                <a:gd name="T58" fmla="*/ 38 w 131"/>
                <a:gd name="T59" fmla="*/ 130 h 151"/>
                <a:gd name="T60" fmla="*/ 40 w 131"/>
                <a:gd name="T61" fmla="*/ 136 h 151"/>
                <a:gd name="T62" fmla="*/ 50 w 131"/>
                <a:gd name="T63" fmla="*/ 138 h 151"/>
                <a:gd name="T64" fmla="*/ 67 w 131"/>
                <a:gd name="T65" fmla="*/ 138 h 151"/>
                <a:gd name="T66" fmla="*/ 77 w 131"/>
                <a:gd name="T67" fmla="*/ 140 h 151"/>
                <a:gd name="T68" fmla="*/ 85 w 131"/>
                <a:gd name="T69" fmla="*/ 148 h 151"/>
                <a:gd name="T70" fmla="*/ 97 w 131"/>
                <a:gd name="T71" fmla="*/ 151 h 151"/>
                <a:gd name="T72" fmla="*/ 102 w 131"/>
                <a:gd name="T73" fmla="*/ 151 h 151"/>
                <a:gd name="T74" fmla="*/ 108 w 131"/>
                <a:gd name="T75" fmla="*/ 146 h 151"/>
                <a:gd name="T76" fmla="*/ 114 w 131"/>
                <a:gd name="T77" fmla="*/ 140 h 151"/>
                <a:gd name="T78" fmla="*/ 128 w 131"/>
                <a:gd name="T79" fmla="*/ 113 h 151"/>
                <a:gd name="T80" fmla="*/ 131 w 131"/>
                <a:gd name="T81" fmla="*/ 89 h 151"/>
                <a:gd name="T82" fmla="*/ 129 w 131"/>
                <a:gd name="T83" fmla="*/ 70 h 151"/>
                <a:gd name="T84" fmla="*/ 120 w 131"/>
                <a:gd name="T85" fmla="*/ 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1">
                  <a:moveTo>
                    <a:pt x="120" y="51"/>
                  </a:moveTo>
                  <a:lnTo>
                    <a:pt x="120" y="51"/>
                  </a:lnTo>
                  <a:lnTo>
                    <a:pt x="118" y="56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0" y="70"/>
                  </a:lnTo>
                  <a:lnTo>
                    <a:pt x="108" y="70"/>
                  </a:lnTo>
                  <a:lnTo>
                    <a:pt x="106" y="70"/>
                  </a:lnTo>
                  <a:lnTo>
                    <a:pt x="104" y="66"/>
                  </a:lnTo>
                  <a:lnTo>
                    <a:pt x="102" y="58"/>
                  </a:lnTo>
                  <a:lnTo>
                    <a:pt x="98" y="39"/>
                  </a:lnTo>
                  <a:lnTo>
                    <a:pt x="97" y="29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3" y="18"/>
                  </a:lnTo>
                  <a:lnTo>
                    <a:pt x="73" y="14"/>
                  </a:lnTo>
                  <a:lnTo>
                    <a:pt x="67" y="12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5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15" y="25"/>
                  </a:lnTo>
                  <a:lnTo>
                    <a:pt x="7" y="25"/>
                  </a:lnTo>
                  <a:lnTo>
                    <a:pt x="4" y="27"/>
                  </a:lnTo>
                  <a:lnTo>
                    <a:pt x="2" y="3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5" y="64"/>
                  </a:lnTo>
                  <a:lnTo>
                    <a:pt x="11" y="72"/>
                  </a:lnTo>
                  <a:lnTo>
                    <a:pt x="11" y="76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1" y="91"/>
                  </a:lnTo>
                  <a:lnTo>
                    <a:pt x="7" y="99"/>
                  </a:lnTo>
                  <a:lnTo>
                    <a:pt x="5" y="105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28"/>
                  </a:lnTo>
                  <a:lnTo>
                    <a:pt x="5" y="134"/>
                  </a:lnTo>
                  <a:lnTo>
                    <a:pt x="7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5" y="134"/>
                  </a:lnTo>
                  <a:lnTo>
                    <a:pt x="21" y="130"/>
                  </a:lnTo>
                  <a:lnTo>
                    <a:pt x="25" y="12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5" y="126"/>
                  </a:lnTo>
                  <a:lnTo>
                    <a:pt x="38" y="130"/>
                  </a:lnTo>
                  <a:lnTo>
                    <a:pt x="38" y="13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50" y="138"/>
                  </a:lnTo>
                  <a:lnTo>
                    <a:pt x="60" y="138"/>
                  </a:lnTo>
                  <a:lnTo>
                    <a:pt x="67" y="138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81" y="144"/>
                  </a:lnTo>
                  <a:lnTo>
                    <a:pt x="85" y="148"/>
                  </a:lnTo>
                  <a:lnTo>
                    <a:pt x="91" y="149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102" y="151"/>
                  </a:lnTo>
                  <a:lnTo>
                    <a:pt x="102" y="151"/>
                  </a:lnTo>
                  <a:lnTo>
                    <a:pt x="108" y="146"/>
                  </a:lnTo>
                  <a:lnTo>
                    <a:pt x="114" y="140"/>
                  </a:lnTo>
                  <a:lnTo>
                    <a:pt x="114" y="140"/>
                  </a:lnTo>
                  <a:lnTo>
                    <a:pt x="122" y="126"/>
                  </a:lnTo>
                  <a:lnTo>
                    <a:pt x="128" y="113"/>
                  </a:lnTo>
                  <a:lnTo>
                    <a:pt x="129" y="101"/>
                  </a:lnTo>
                  <a:lnTo>
                    <a:pt x="131" y="89"/>
                  </a:lnTo>
                  <a:lnTo>
                    <a:pt x="131" y="80"/>
                  </a:lnTo>
                  <a:lnTo>
                    <a:pt x="129" y="70"/>
                  </a:lnTo>
                  <a:lnTo>
                    <a:pt x="126" y="60"/>
                  </a:lnTo>
                  <a:lnTo>
                    <a:pt x="120" y="51"/>
                  </a:lnTo>
                  <a:lnTo>
                    <a:pt x="120" y="5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846"/>
            <p:cNvSpPr>
              <a:spLocks/>
            </p:cNvSpPr>
            <p:nvPr/>
          </p:nvSpPr>
          <p:spPr bwMode="auto">
            <a:xfrm>
              <a:off x="1470524" y="3224197"/>
              <a:ext cx="292167" cy="441995"/>
            </a:xfrm>
            <a:custGeom>
              <a:avLst/>
              <a:gdLst>
                <a:gd name="T0" fmla="*/ 151 w 195"/>
                <a:gd name="T1" fmla="*/ 0 h 295"/>
                <a:gd name="T2" fmla="*/ 133 w 195"/>
                <a:gd name="T3" fmla="*/ 20 h 295"/>
                <a:gd name="T4" fmla="*/ 114 w 195"/>
                <a:gd name="T5" fmla="*/ 35 h 295"/>
                <a:gd name="T6" fmla="*/ 104 w 195"/>
                <a:gd name="T7" fmla="*/ 55 h 295"/>
                <a:gd name="T8" fmla="*/ 93 w 195"/>
                <a:gd name="T9" fmla="*/ 61 h 295"/>
                <a:gd name="T10" fmla="*/ 67 w 195"/>
                <a:gd name="T11" fmla="*/ 62 h 295"/>
                <a:gd name="T12" fmla="*/ 64 w 195"/>
                <a:gd name="T13" fmla="*/ 68 h 295"/>
                <a:gd name="T14" fmla="*/ 65 w 195"/>
                <a:gd name="T15" fmla="*/ 95 h 295"/>
                <a:gd name="T16" fmla="*/ 40 w 195"/>
                <a:gd name="T17" fmla="*/ 103 h 295"/>
                <a:gd name="T18" fmla="*/ 31 w 195"/>
                <a:gd name="T19" fmla="*/ 113 h 295"/>
                <a:gd name="T20" fmla="*/ 15 w 195"/>
                <a:gd name="T21" fmla="*/ 154 h 295"/>
                <a:gd name="T22" fmla="*/ 5 w 195"/>
                <a:gd name="T23" fmla="*/ 161 h 295"/>
                <a:gd name="T24" fmla="*/ 0 w 195"/>
                <a:gd name="T25" fmla="*/ 173 h 295"/>
                <a:gd name="T26" fmla="*/ 7 w 195"/>
                <a:gd name="T27" fmla="*/ 194 h 295"/>
                <a:gd name="T28" fmla="*/ 15 w 195"/>
                <a:gd name="T29" fmla="*/ 212 h 295"/>
                <a:gd name="T30" fmla="*/ 13 w 195"/>
                <a:gd name="T31" fmla="*/ 217 h 295"/>
                <a:gd name="T32" fmla="*/ 0 w 195"/>
                <a:gd name="T33" fmla="*/ 229 h 295"/>
                <a:gd name="T34" fmla="*/ 3 w 195"/>
                <a:gd name="T35" fmla="*/ 237 h 295"/>
                <a:gd name="T36" fmla="*/ 29 w 195"/>
                <a:gd name="T37" fmla="*/ 254 h 295"/>
                <a:gd name="T38" fmla="*/ 31 w 195"/>
                <a:gd name="T39" fmla="*/ 268 h 295"/>
                <a:gd name="T40" fmla="*/ 36 w 195"/>
                <a:gd name="T41" fmla="*/ 289 h 295"/>
                <a:gd name="T42" fmla="*/ 42 w 195"/>
                <a:gd name="T43" fmla="*/ 289 h 295"/>
                <a:gd name="T44" fmla="*/ 50 w 195"/>
                <a:gd name="T45" fmla="*/ 285 h 295"/>
                <a:gd name="T46" fmla="*/ 56 w 195"/>
                <a:gd name="T47" fmla="*/ 289 h 295"/>
                <a:gd name="T48" fmla="*/ 62 w 195"/>
                <a:gd name="T49" fmla="*/ 295 h 295"/>
                <a:gd name="T50" fmla="*/ 87 w 195"/>
                <a:gd name="T51" fmla="*/ 285 h 295"/>
                <a:gd name="T52" fmla="*/ 102 w 195"/>
                <a:gd name="T53" fmla="*/ 266 h 295"/>
                <a:gd name="T54" fmla="*/ 104 w 195"/>
                <a:gd name="T55" fmla="*/ 252 h 295"/>
                <a:gd name="T56" fmla="*/ 112 w 195"/>
                <a:gd name="T57" fmla="*/ 221 h 295"/>
                <a:gd name="T58" fmla="*/ 124 w 195"/>
                <a:gd name="T59" fmla="*/ 223 h 295"/>
                <a:gd name="T60" fmla="*/ 127 w 195"/>
                <a:gd name="T61" fmla="*/ 202 h 295"/>
                <a:gd name="T62" fmla="*/ 166 w 195"/>
                <a:gd name="T63" fmla="*/ 167 h 295"/>
                <a:gd name="T64" fmla="*/ 174 w 195"/>
                <a:gd name="T65" fmla="*/ 152 h 295"/>
                <a:gd name="T66" fmla="*/ 168 w 195"/>
                <a:gd name="T67" fmla="*/ 136 h 295"/>
                <a:gd name="T68" fmla="*/ 168 w 195"/>
                <a:gd name="T69" fmla="*/ 119 h 295"/>
                <a:gd name="T70" fmla="*/ 189 w 195"/>
                <a:gd name="T71" fmla="*/ 107 h 295"/>
                <a:gd name="T72" fmla="*/ 188 w 195"/>
                <a:gd name="T73" fmla="*/ 88 h 295"/>
                <a:gd name="T74" fmla="*/ 191 w 195"/>
                <a:gd name="T75" fmla="*/ 74 h 295"/>
                <a:gd name="T76" fmla="*/ 195 w 195"/>
                <a:gd name="T77" fmla="*/ 59 h 295"/>
                <a:gd name="T78" fmla="*/ 189 w 195"/>
                <a:gd name="T79" fmla="*/ 39 h 295"/>
                <a:gd name="T80" fmla="*/ 184 w 195"/>
                <a:gd name="T81" fmla="*/ 18 h 295"/>
                <a:gd name="T82" fmla="*/ 188 w 195"/>
                <a:gd name="T83" fmla="*/ 2 h 295"/>
                <a:gd name="T84" fmla="*/ 186 w 195"/>
                <a:gd name="T85" fmla="*/ 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95">
                  <a:moveTo>
                    <a:pt x="186" y="2"/>
                  </a:move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1" y="12"/>
                  </a:lnTo>
                  <a:lnTo>
                    <a:pt x="133" y="20"/>
                  </a:lnTo>
                  <a:lnTo>
                    <a:pt x="124" y="26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0" y="41"/>
                  </a:lnTo>
                  <a:lnTo>
                    <a:pt x="106" y="47"/>
                  </a:lnTo>
                  <a:lnTo>
                    <a:pt x="104" y="55"/>
                  </a:lnTo>
                  <a:lnTo>
                    <a:pt x="98" y="61"/>
                  </a:lnTo>
                  <a:lnTo>
                    <a:pt x="98" y="61"/>
                  </a:lnTo>
                  <a:lnTo>
                    <a:pt x="93" y="61"/>
                  </a:lnTo>
                  <a:lnTo>
                    <a:pt x="83" y="61"/>
                  </a:lnTo>
                  <a:lnTo>
                    <a:pt x="75" y="61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5" y="86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2" y="9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4" y="107"/>
                  </a:lnTo>
                  <a:lnTo>
                    <a:pt x="31" y="113"/>
                  </a:lnTo>
                  <a:lnTo>
                    <a:pt x="25" y="128"/>
                  </a:lnTo>
                  <a:lnTo>
                    <a:pt x="21" y="142"/>
                  </a:lnTo>
                  <a:lnTo>
                    <a:pt x="15" y="154"/>
                  </a:lnTo>
                  <a:lnTo>
                    <a:pt x="15" y="154"/>
                  </a:lnTo>
                  <a:lnTo>
                    <a:pt x="11" y="159"/>
                  </a:lnTo>
                  <a:lnTo>
                    <a:pt x="5" y="161"/>
                  </a:lnTo>
                  <a:lnTo>
                    <a:pt x="2" y="167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2" y="186"/>
                  </a:lnTo>
                  <a:lnTo>
                    <a:pt x="7" y="194"/>
                  </a:lnTo>
                  <a:lnTo>
                    <a:pt x="13" y="202"/>
                  </a:lnTo>
                  <a:lnTo>
                    <a:pt x="15" y="206"/>
                  </a:lnTo>
                  <a:lnTo>
                    <a:pt x="15" y="212"/>
                  </a:lnTo>
                  <a:lnTo>
                    <a:pt x="15" y="212"/>
                  </a:lnTo>
                  <a:lnTo>
                    <a:pt x="13" y="214"/>
                  </a:lnTo>
                  <a:lnTo>
                    <a:pt x="13" y="217"/>
                  </a:lnTo>
                  <a:lnTo>
                    <a:pt x="7" y="221"/>
                  </a:lnTo>
                  <a:lnTo>
                    <a:pt x="2" y="227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3" y="237"/>
                  </a:lnTo>
                  <a:lnTo>
                    <a:pt x="13" y="243"/>
                  </a:lnTo>
                  <a:lnTo>
                    <a:pt x="25" y="250"/>
                  </a:lnTo>
                  <a:lnTo>
                    <a:pt x="29" y="254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68"/>
                  </a:lnTo>
                  <a:lnTo>
                    <a:pt x="33" y="278"/>
                  </a:lnTo>
                  <a:lnTo>
                    <a:pt x="34" y="285"/>
                  </a:lnTo>
                  <a:lnTo>
                    <a:pt x="36" y="289"/>
                  </a:lnTo>
                  <a:lnTo>
                    <a:pt x="40" y="289"/>
                  </a:lnTo>
                  <a:lnTo>
                    <a:pt x="40" y="289"/>
                  </a:lnTo>
                  <a:lnTo>
                    <a:pt x="42" y="289"/>
                  </a:lnTo>
                  <a:lnTo>
                    <a:pt x="46" y="287"/>
                  </a:lnTo>
                  <a:lnTo>
                    <a:pt x="48" y="285"/>
                  </a:lnTo>
                  <a:lnTo>
                    <a:pt x="50" y="285"/>
                  </a:lnTo>
                  <a:lnTo>
                    <a:pt x="50" y="285"/>
                  </a:lnTo>
                  <a:lnTo>
                    <a:pt x="54" y="287"/>
                  </a:lnTo>
                  <a:lnTo>
                    <a:pt x="56" y="289"/>
                  </a:lnTo>
                  <a:lnTo>
                    <a:pt x="58" y="293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7" y="295"/>
                  </a:lnTo>
                  <a:lnTo>
                    <a:pt x="73" y="293"/>
                  </a:lnTo>
                  <a:lnTo>
                    <a:pt x="87" y="285"/>
                  </a:lnTo>
                  <a:lnTo>
                    <a:pt x="98" y="276"/>
                  </a:lnTo>
                  <a:lnTo>
                    <a:pt x="100" y="270"/>
                  </a:lnTo>
                  <a:lnTo>
                    <a:pt x="102" y="266"/>
                  </a:lnTo>
                  <a:lnTo>
                    <a:pt x="102" y="26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6" y="239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8" y="221"/>
                  </a:lnTo>
                  <a:lnTo>
                    <a:pt x="124" y="223"/>
                  </a:lnTo>
                  <a:lnTo>
                    <a:pt x="124" y="223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7" y="202"/>
                  </a:lnTo>
                  <a:lnTo>
                    <a:pt x="133" y="194"/>
                  </a:lnTo>
                  <a:lnTo>
                    <a:pt x="149" y="181"/>
                  </a:lnTo>
                  <a:lnTo>
                    <a:pt x="166" y="167"/>
                  </a:lnTo>
                  <a:lnTo>
                    <a:pt x="170" y="159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2" y="148"/>
                  </a:lnTo>
                  <a:lnTo>
                    <a:pt x="170" y="142"/>
                  </a:lnTo>
                  <a:lnTo>
                    <a:pt x="168" y="136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8" y="119"/>
                  </a:lnTo>
                  <a:lnTo>
                    <a:pt x="172" y="111"/>
                  </a:lnTo>
                  <a:lnTo>
                    <a:pt x="180" y="107"/>
                  </a:lnTo>
                  <a:lnTo>
                    <a:pt x="189" y="107"/>
                  </a:lnTo>
                  <a:lnTo>
                    <a:pt x="189" y="107"/>
                  </a:lnTo>
                  <a:lnTo>
                    <a:pt x="188" y="97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89" y="80"/>
                  </a:lnTo>
                  <a:lnTo>
                    <a:pt x="191" y="74"/>
                  </a:lnTo>
                  <a:lnTo>
                    <a:pt x="195" y="66"/>
                  </a:lnTo>
                  <a:lnTo>
                    <a:pt x="195" y="59"/>
                  </a:lnTo>
                  <a:lnTo>
                    <a:pt x="195" y="59"/>
                  </a:lnTo>
                  <a:lnTo>
                    <a:pt x="195" y="51"/>
                  </a:lnTo>
                  <a:lnTo>
                    <a:pt x="195" y="47"/>
                  </a:lnTo>
                  <a:lnTo>
                    <a:pt x="189" y="39"/>
                  </a:lnTo>
                  <a:lnTo>
                    <a:pt x="186" y="30"/>
                  </a:lnTo>
                  <a:lnTo>
                    <a:pt x="184" y="24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6" y="8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6" y="2"/>
                  </a:lnTo>
                  <a:lnTo>
                    <a:pt x="18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847"/>
            <p:cNvSpPr>
              <a:spLocks/>
            </p:cNvSpPr>
            <p:nvPr/>
          </p:nvSpPr>
          <p:spPr bwMode="auto">
            <a:xfrm>
              <a:off x="1656312" y="3372527"/>
              <a:ext cx="385060" cy="325129"/>
            </a:xfrm>
            <a:custGeom>
              <a:avLst/>
              <a:gdLst>
                <a:gd name="T0" fmla="*/ 253 w 257"/>
                <a:gd name="T1" fmla="*/ 210 h 217"/>
                <a:gd name="T2" fmla="*/ 257 w 257"/>
                <a:gd name="T3" fmla="*/ 182 h 217"/>
                <a:gd name="T4" fmla="*/ 251 w 257"/>
                <a:gd name="T5" fmla="*/ 175 h 217"/>
                <a:gd name="T6" fmla="*/ 236 w 257"/>
                <a:gd name="T7" fmla="*/ 167 h 217"/>
                <a:gd name="T8" fmla="*/ 236 w 257"/>
                <a:gd name="T9" fmla="*/ 159 h 217"/>
                <a:gd name="T10" fmla="*/ 246 w 257"/>
                <a:gd name="T11" fmla="*/ 134 h 217"/>
                <a:gd name="T12" fmla="*/ 232 w 257"/>
                <a:gd name="T13" fmla="*/ 120 h 217"/>
                <a:gd name="T14" fmla="*/ 224 w 257"/>
                <a:gd name="T15" fmla="*/ 103 h 217"/>
                <a:gd name="T16" fmla="*/ 219 w 257"/>
                <a:gd name="T17" fmla="*/ 68 h 217"/>
                <a:gd name="T18" fmla="*/ 211 w 257"/>
                <a:gd name="T19" fmla="*/ 64 h 217"/>
                <a:gd name="T20" fmla="*/ 205 w 257"/>
                <a:gd name="T21" fmla="*/ 64 h 217"/>
                <a:gd name="T22" fmla="*/ 195 w 257"/>
                <a:gd name="T23" fmla="*/ 62 h 217"/>
                <a:gd name="T24" fmla="*/ 189 w 257"/>
                <a:gd name="T25" fmla="*/ 43 h 217"/>
                <a:gd name="T26" fmla="*/ 180 w 257"/>
                <a:gd name="T27" fmla="*/ 25 h 217"/>
                <a:gd name="T28" fmla="*/ 168 w 257"/>
                <a:gd name="T29" fmla="*/ 24 h 217"/>
                <a:gd name="T30" fmla="*/ 157 w 257"/>
                <a:gd name="T31" fmla="*/ 27 h 217"/>
                <a:gd name="T32" fmla="*/ 145 w 257"/>
                <a:gd name="T33" fmla="*/ 24 h 217"/>
                <a:gd name="T34" fmla="*/ 137 w 257"/>
                <a:gd name="T35" fmla="*/ 16 h 217"/>
                <a:gd name="T36" fmla="*/ 110 w 257"/>
                <a:gd name="T37" fmla="*/ 14 h 217"/>
                <a:gd name="T38" fmla="*/ 98 w 257"/>
                <a:gd name="T39" fmla="*/ 10 h 217"/>
                <a:gd name="T40" fmla="*/ 89 w 257"/>
                <a:gd name="T41" fmla="*/ 0 h 217"/>
                <a:gd name="T42" fmla="*/ 81 w 257"/>
                <a:gd name="T43" fmla="*/ 6 h 217"/>
                <a:gd name="T44" fmla="*/ 73 w 257"/>
                <a:gd name="T45" fmla="*/ 12 h 217"/>
                <a:gd name="T46" fmla="*/ 65 w 257"/>
                <a:gd name="T47" fmla="*/ 8 h 217"/>
                <a:gd name="T48" fmla="*/ 44 w 257"/>
                <a:gd name="T49" fmla="*/ 20 h 217"/>
                <a:gd name="T50" fmla="*/ 44 w 257"/>
                <a:gd name="T51" fmla="*/ 37 h 217"/>
                <a:gd name="T52" fmla="*/ 50 w 257"/>
                <a:gd name="T53" fmla="*/ 53 h 217"/>
                <a:gd name="T54" fmla="*/ 42 w 257"/>
                <a:gd name="T55" fmla="*/ 68 h 217"/>
                <a:gd name="T56" fmla="*/ 3 w 257"/>
                <a:gd name="T57" fmla="*/ 103 h 217"/>
                <a:gd name="T58" fmla="*/ 0 w 257"/>
                <a:gd name="T59" fmla="*/ 120 h 217"/>
                <a:gd name="T60" fmla="*/ 7 w 257"/>
                <a:gd name="T61" fmla="*/ 126 h 217"/>
                <a:gd name="T62" fmla="*/ 15 w 257"/>
                <a:gd name="T63" fmla="*/ 142 h 217"/>
                <a:gd name="T64" fmla="*/ 36 w 257"/>
                <a:gd name="T65" fmla="*/ 149 h 217"/>
                <a:gd name="T66" fmla="*/ 83 w 257"/>
                <a:gd name="T67" fmla="*/ 159 h 217"/>
                <a:gd name="T68" fmla="*/ 91 w 257"/>
                <a:gd name="T69" fmla="*/ 169 h 217"/>
                <a:gd name="T70" fmla="*/ 100 w 257"/>
                <a:gd name="T71" fmla="*/ 175 h 217"/>
                <a:gd name="T72" fmla="*/ 129 w 257"/>
                <a:gd name="T73" fmla="*/ 167 h 217"/>
                <a:gd name="T74" fmla="*/ 155 w 257"/>
                <a:gd name="T75" fmla="*/ 157 h 217"/>
                <a:gd name="T76" fmla="*/ 166 w 257"/>
                <a:gd name="T77" fmla="*/ 163 h 217"/>
                <a:gd name="T78" fmla="*/ 174 w 257"/>
                <a:gd name="T79" fmla="*/ 184 h 217"/>
                <a:gd name="T80" fmla="*/ 180 w 257"/>
                <a:gd name="T81" fmla="*/ 190 h 217"/>
                <a:gd name="T82" fmla="*/ 191 w 257"/>
                <a:gd name="T83" fmla="*/ 186 h 217"/>
                <a:gd name="T84" fmla="*/ 197 w 257"/>
                <a:gd name="T85" fmla="*/ 190 h 217"/>
                <a:gd name="T86" fmla="*/ 207 w 257"/>
                <a:gd name="T87" fmla="*/ 200 h 217"/>
                <a:gd name="T88" fmla="*/ 211 w 257"/>
                <a:gd name="T89" fmla="*/ 198 h 217"/>
                <a:gd name="T90" fmla="*/ 217 w 257"/>
                <a:gd name="T91" fmla="*/ 194 h 217"/>
                <a:gd name="T92" fmla="*/ 232 w 257"/>
                <a:gd name="T93" fmla="*/ 204 h 217"/>
                <a:gd name="T94" fmla="*/ 249 w 257"/>
                <a:gd name="T95" fmla="*/ 213 h 217"/>
                <a:gd name="T96" fmla="*/ 251 w 257"/>
                <a:gd name="T9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217">
                  <a:moveTo>
                    <a:pt x="251" y="217"/>
                  </a:moveTo>
                  <a:lnTo>
                    <a:pt x="251" y="217"/>
                  </a:lnTo>
                  <a:lnTo>
                    <a:pt x="253" y="210"/>
                  </a:lnTo>
                  <a:lnTo>
                    <a:pt x="257" y="198"/>
                  </a:lnTo>
                  <a:lnTo>
                    <a:pt x="257" y="186"/>
                  </a:lnTo>
                  <a:lnTo>
                    <a:pt x="257" y="182"/>
                  </a:lnTo>
                  <a:lnTo>
                    <a:pt x="255" y="177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46" y="173"/>
                  </a:lnTo>
                  <a:lnTo>
                    <a:pt x="238" y="169"/>
                  </a:lnTo>
                  <a:lnTo>
                    <a:pt x="236" y="167"/>
                  </a:lnTo>
                  <a:lnTo>
                    <a:pt x="236" y="165"/>
                  </a:lnTo>
                  <a:lnTo>
                    <a:pt x="236" y="165"/>
                  </a:lnTo>
                  <a:lnTo>
                    <a:pt x="236" y="159"/>
                  </a:lnTo>
                  <a:lnTo>
                    <a:pt x="240" y="151"/>
                  </a:lnTo>
                  <a:lnTo>
                    <a:pt x="244" y="144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38" y="128"/>
                  </a:lnTo>
                  <a:lnTo>
                    <a:pt x="232" y="120"/>
                  </a:lnTo>
                  <a:lnTo>
                    <a:pt x="228" y="113"/>
                  </a:lnTo>
                  <a:lnTo>
                    <a:pt x="224" y="103"/>
                  </a:lnTo>
                  <a:lnTo>
                    <a:pt x="224" y="103"/>
                  </a:lnTo>
                  <a:lnTo>
                    <a:pt x="222" y="91"/>
                  </a:lnTo>
                  <a:lnTo>
                    <a:pt x="220" y="78"/>
                  </a:lnTo>
                  <a:lnTo>
                    <a:pt x="219" y="68"/>
                  </a:lnTo>
                  <a:lnTo>
                    <a:pt x="215" y="66"/>
                  </a:lnTo>
                  <a:lnTo>
                    <a:pt x="211" y="64"/>
                  </a:lnTo>
                  <a:lnTo>
                    <a:pt x="211" y="64"/>
                  </a:lnTo>
                  <a:lnTo>
                    <a:pt x="209" y="62"/>
                  </a:lnTo>
                  <a:lnTo>
                    <a:pt x="207" y="62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95" y="62"/>
                  </a:lnTo>
                  <a:lnTo>
                    <a:pt x="191" y="56"/>
                  </a:lnTo>
                  <a:lnTo>
                    <a:pt x="189" y="51"/>
                  </a:lnTo>
                  <a:lnTo>
                    <a:pt x="189" y="43"/>
                  </a:lnTo>
                  <a:lnTo>
                    <a:pt x="188" y="37"/>
                  </a:lnTo>
                  <a:lnTo>
                    <a:pt x="186" y="29"/>
                  </a:lnTo>
                  <a:lnTo>
                    <a:pt x="180" y="25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68" y="24"/>
                  </a:lnTo>
                  <a:lnTo>
                    <a:pt x="164" y="25"/>
                  </a:lnTo>
                  <a:lnTo>
                    <a:pt x="160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1" y="25"/>
                  </a:lnTo>
                  <a:lnTo>
                    <a:pt x="145" y="24"/>
                  </a:lnTo>
                  <a:lnTo>
                    <a:pt x="141" y="20"/>
                  </a:lnTo>
                  <a:lnTo>
                    <a:pt x="137" y="16"/>
                  </a:lnTo>
                  <a:lnTo>
                    <a:pt x="137" y="16"/>
                  </a:lnTo>
                  <a:lnTo>
                    <a:pt x="127" y="14"/>
                  </a:lnTo>
                  <a:lnTo>
                    <a:pt x="120" y="14"/>
                  </a:lnTo>
                  <a:lnTo>
                    <a:pt x="110" y="14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95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5" y="2"/>
                  </a:lnTo>
                  <a:lnTo>
                    <a:pt x="81" y="6"/>
                  </a:lnTo>
                  <a:lnTo>
                    <a:pt x="77" y="10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69" y="10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56" y="8"/>
                  </a:lnTo>
                  <a:lnTo>
                    <a:pt x="48" y="12"/>
                  </a:lnTo>
                  <a:lnTo>
                    <a:pt x="44" y="2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7"/>
                  </a:lnTo>
                  <a:lnTo>
                    <a:pt x="46" y="43"/>
                  </a:lnTo>
                  <a:lnTo>
                    <a:pt x="48" y="49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46" y="60"/>
                  </a:lnTo>
                  <a:lnTo>
                    <a:pt x="42" y="68"/>
                  </a:lnTo>
                  <a:lnTo>
                    <a:pt x="25" y="82"/>
                  </a:lnTo>
                  <a:lnTo>
                    <a:pt x="9" y="95"/>
                  </a:lnTo>
                  <a:lnTo>
                    <a:pt x="3" y="103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3" y="122"/>
                  </a:lnTo>
                  <a:lnTo>
                    <a:pt x="7" y="126"/>
                  </a:lnTo>
                  <a:lnTo>
                    <a:pt x="9" y="132"/>
                  </a:lnTo>
                  <a:lnTo>
                    <a:pt x="13" y="138"/>
                  </a:lnTo>
                  <a:lnTo>
                    <a:pt x="15" y="142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36" y="149"/>
                  </a:lnTo>
                  <a:lnTo>
                    <a:pt x="52" y="151"/>
                  </a:lnTo>
                  <a:lnTo>
                    <a:pt x="65" y="153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9" y="163"/>
                  </a:lnTo>
                  <a:lnTo>
                    <a:pt x="91" y="169"/>
                  </a:lnTo>
                  <a:lnTo>
                    <a:pt x="95" y="173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8" y="175"/>
                  </a:lnTo>
                  <a:lnTo>
                    <a:pt x="116" y="173"/>
                  </a:lnTo>
                  <a:lnTo>
                    <a:pt x="129" y="167"/>
                  </a:lnTo>
                  <a:lnTo>
                    <a:pt x="143" y="161"/>
                  </a:lnTo>
                  <a:lnTo>
                    <a:pt x="149" y="159"/>
                  </a:lnTo>
                  <a:lnTo>
                    <a:pt x="155" y="157"/>
                  </a:lnTo>
                  <a:lnTo>
                    <a:pt x="155" y="157"/>
                  </a:lnTo>
                  <a:lnTo>
                    <a:pt x="162" y="159"/>
                  </a:lnTo>
                  <a:lnTo>
                    <a:pt x="166" y="163"/>
                  </a:lnTo>
                  <a:lnTo>
                    <a:pt x="170" y="169"/>
                  </a:lnTo>
                  <a:lnTo>
                    <a:pt x="172" y="175"/>
                  </a:lnTo>
                  <a:lnTo>
                    <a:pt x="174" y="184"/>
                  </a:lnTo>
                  <a:lnTo>
                    <a:pt x="178" y="188"/>
                  </a:lnTo>
                  <a:lnTo>
                    <a:pt x="180" y="190"/>
                  </a:lnTo>
                  <a:lnTo>
                    <a:pt x="180" y="190"/>
                  </a:lnTo>
                  <a:lnTo>
                    <a:pt x="184" y="190"/>
                  </a:lnTo>
                  <a:lnTo>
                    <a:pt x="188" y="188"/>
                  </a:lnTo>
                  <a:lnTo>
                    <a:pt x="191" y="186"/>
                  </a:lnTo>
                  <a:lnTo>
                    <a:pt x="195" y="184"/>
                  </a:lnTo>
                  <a:lnTo>
                    <a:pt x="195" y="184"/>
                  </a:lnTo>
                  <a:lnTo>
                    <a:pt x="197" y="190"/>
                  </a:lnTo>
                  <a:lnTo>
                    <a:pt x="199" y="196"/>
                  </a:lnTo>
                  <a:lnTo>
                    <a:pt x="203" y="198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9" y="200"/>
                  </a:lnTo>
                  <a:lnTo>
                    <a:pt x="211" y="198"/>
                  </a:lnTo>
                  <a:lnTo>
                    <a:pt x="215" y="196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20" y="196"/>
                  </a:lnTo>
                  <a:lnTo>
                    <a:pt x="224" y="198"/>
                  </a:lnTo>
                  <a:lnTo>
                    <a:pt x="232" y="204"/>
                  </a:lnTo>
                  <a:lnTo>
                    <a:pt x="240" y="210"/>
                  </a:lnTo>
                  <a:lnTo>
                    <a:pt x="244" y="211"/>
                  </a:lnTo>
                  <a:lnTo>
                    <a:pt x="249" y="213"/>
                  </a:lnTo>
                  <a:lnTo>
                    <a:pt x="249" y="213"/>
                  </a:lnTo>
                  <a:lnTo>
                    <a:pt x="251" y="217"/>
                  </a:lnTo>
                  <a:lnTo>
                    <a:pt x="251" y="2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848"/>
            <p:cNvSpPr>
              <a:spLocks/>
            </p:cNvSpPr>
            <p:nvPr/>
          </p:nvSpPr>
          <p:spPr bwMode="auto">
            <a:xfrm>
              <a:off x="920652" y="3059386"/>
              <a:ext cx="145334" cy="185788"/>
            </a:xfrm>
            <a:custGeom>
              <a:avLst/>
              <a:gdLst>
                <a:gd name="T0" fmla="*/ 97 w 97"/>
                <a:gd name="T1" fmla="*/ 85 h 124"/>
                <a:gd name="T2" fmla="*/ 97 w 97"/>
                <a:gd name="T3" fmla="*/ 85 h 124"/>
                <a:gd name="T4" fmla="*/ 95 w 97"/>
                <a:gd name="T5" fmla="*/ 95 h 124"/>
                <a:gd name="T6" fmla="*/ 93 w 97"/>
                <a:gd name="T7" fmla="*/ 101 h 124"/>
                <a:gd name="T8" fmla="*/ 88 w 97"/>
                <a:gd name="T9" fmla="*/ 107 h 124"/>
                <a:gd name="T10" fmla="*/ 82 w 97"/>
                <a:gd name="T11" fmla="*/ 109 h 124"/>
                <a:gd name="T12" fmla="*/ 70 w 97"/>
                <a:gd name="T13" fmla="*/ 114 h 124"/>
                <a:gd name="T14" fmla="*/ 64 w 97"/>
                <a:gd name="T15" fmla="*/ 116 h 124"/>
                <a:gd name="T16" fmla="*/ 59 w 97"/>
                <a:gd name="T17" fmla="*/ 120 h 124"/>
                <a:gd name="T18" fmla="*/ 59 w 97"/>
                <a:gd name="T19" fmla="*/ 120 h 124"/>
                <a:gd name="T20" fmla="*/ 55 w 97"/>
                <a:gd name="T21" fmla="*/ 124 h 124"/>
                <a:gd name="T22" fmla="*/ 55 w 97"/>
                <a:gd name="T23" fmla="*/ 124 h 124"/>
                <a:gd name="T24" fmla="*/ 55 w 97"/>
                <a:gd name="T25" fmla="*/ 124 h 124"/>
                <a:gd name="T26" fmla="*/ 43 w 97"/>
                <a:gd name="T27" fmla="*/ 101 h 124"/>
                <a:gd name="T28" fmla="*/ 28 w 97"/>
                <a:gd name="T29" fmla="*/ 78 h 124"/>
                <a:gd name="T30" fmla="*/ 14 w 97"/>
                <a:gd name="T31" fmla="*/ 54 h 124"/>
                <a:gd name="T32" fmla="*/ 8 w 97"/>
                <a:gd name="T33" fmla="*/ 41 h 124"/>
                <a:gd name="T34" fmla="*/ 2 w 97"/>
                <a:gd name="T35" fmla="*/ 27 h 124"/>
                <a:gd name="T36" fmla="*/ 2 w 97"/>
                <a:gd name="T37" fmla="*/ 27 h 124"/>
                <a:gd name="T38" fmla="*/ 0 w 97"/>
                <a:gd name="T39" fmla="*/ 19 h 124"/>
                <a:gd name="T40" fmla="*/ 0 w 97"/>
                <a:gd name="T41" fmla="*/ 16 h 124"/>
                <a:gd name="T42" fmla="*/ 2 w 97"/>
                <a:gd name="T43" fmla="*/ 12 h 124"/>
                <a:gd name="T44" fmla="*/ 4 w 97"/>
                <a:gd name="T45" fmla="*/ 10 h 124"/>
                <a:gd name="T46" fmla="*/ 10 w 97"/>
                <a:gd name="T47" fmla="*/ 6 h 124"/>
                <a:gd name="T48" fmla="*/ 18 w 97"/>
                <a:gd name="T49" fmla="*/ 4 h 124"/>
                <a:gd name="T50" fmla="*/ 18 w 97"/>
                <a:gd name="T51" fmla="*/ 4 h 124"/>
                <a:gd name="T52" fmla="*/ 26 w 97"/>
                <a:gd name="T53" fmla="*/ 0 h 124"/>
                <a:gd name="T54" fmla="*/ 30 w 97"/>
                <a:gd name="T55" fmla="*/ 0 h 124"/>
                <a:gd name="T56" fmla="*/ 33 w 97"/>
                <a:gd name="T57" fmla="*/ 2 h 124"/>
                <a:gd name="T58" fmla="*/ 39 w 97"/>
                <a:gd name="T59" fmla="*/ 4 h 124"/>
                <a:gd name="T60" fmla="*/ 51 w 97"/>
                <a:gd name="T61" fmla="*/ 10 h 124"/>
                <a:gd name="T62" fmla="*/ 61 w 97"/>
                <a:gd name="T63" fmla="*/ 14 h 124"/>
                <a:gd name="T64" fmla="*/ 74 w 97"/>
                <a:gd name="T65" fmla="*/ 16 h 124"/>
                <a:gd name="T66" fmla="*/ 74 w 97"/>
                <a:gd name="T67" fmla="*/ 16 h 124"/>
                <a:gd name="T68" fmla="*/ 88 w 97"/>
                <a:gd name="T69" fmla="*/ 41 h 124"/>
                <a:gd name="T70" fmla="*/ 88 w 97"/>
                <a:gd name="T71" fmla="*/ 41 h 124"/>
                <a:gd name="T72" fmla="*/ 93 w 97"/>
                <a:gd name="T73" fmla="*/ 60 h 124"/>
                <a:gd name="T74" fmla="*/ 97 w 97"/>
                <a:gd name="T75" fmla="*/ 74 h 124"/>
                <a:gd name="T76" fmla="*/ 97 w 97"/>
                <a:gd name="T77" fmla="*/ 85 h 124"/>
                <a:gd name="T78" fmla="*/ 97 w 97"/>
                <a:gd name="T79" fmla="*/ 85 h 124"/>
                <a:gd name="T80" fmla="*/ 97 w 97"/>
                <a:gd name="T81" fmla="*/ 8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124">
                  <a:moveTo>
                    <a:pt x="97" y="85"/>
                  </a:moveTo>
                  <a:lnTo>
                    <a:pt x="97" y="85"/>
                  </a:lnTo>
                  <a:lnTo>
                    <a:pt x="95" y="95"/>
                  </a:lnTo>
                  <a:lnTo>
                    <a:pt x="93" y="101"/>
                  </a:lnTo>
                  <a:lnTo>
                    <a:pt x="88" y="107"/>
                  </a:lnTo>
                  <a:lnTo>
                    <a:pt x="82" y="109"/>
                  </a:lnTo>
                  <a:lnTo>
                    <a:pt x="70" y="114"/>
                  </a:lnTo>
                  <a:lnTo>
                    <a:pt x="64" y="116"/>
                  </a:lnTo>
                  <a:lnTo>
                    <a:pt x="59" y="120"/>
                  </a:lnTo>
                  <a:lnTo>
                    <a:pt x="59" y="120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43" y="101"/>
                  </a:lnTo>
                  <a:lnTo>
                    <a:pt x="28" y="78"/>
                  </a:lnTo>
                  <a:lnTo>
                    <a:pt x="14" y="54"/>
                  </a:lnTo>
                  <a:lnTo>
                    <a:pt x="8" y="4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9" y="4"/>
                  </a:lnTo>
                  <a:lnTo>
                    <a:pt x="51" y="10"/>
                  </a:lnTo>
                  <a:lnTo>
                    <a:pt x="61" y="14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93" y="60"/>
                  </a:lnTo>
                  <a:lnTo>
                    <a:pt x="97" y="74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849"/>
            <p:cNvSpPr>
              <a:spLocks/>
            </p:cNvSpPr>
            <p:nvPr/>
          </p:nvSpPr>
          <p:spPr bwMode="auto">
            <a:xfrm>
              <a:off x="2024891" y="2725267"/>
              <a:ext cx="644264" cy="786602"/>
            </a:xfrm>
            <a:custGeom>
              <a:avLst/>
              <a:gdLst>
                <a:gd name="T0" fmla="*/ 220 w 430"/>
                <a:gd name="T1" fmla="*/ 518 h 525"/>
                <a:gd name="T2" fmla="*/ 207 w 430"/>
                <a:gd name="T3" fmla="*/ 494 h 525"/>
                <a:gd name="T4" fmla="*/ 193 w 430"/>
                <a:gd name="T5" fmla="*/ 490 h 525"/>
                <a:gd name="T6" fmla="*/ 158 w 430"/>
                <a:gd name="T7" fmla="*/ 485 h 525"/>
                <a:gd name="T8" fmla="*/ 137 w 430"/>
                <a:gd name="T9" fmla="*/ 465 h 525"/>
                <a:gd name="T10" fmla="*/ 104 w 430"/>
                <a:gd name="T11" fmla="*/ 421 h 525"/>
                <a:gd name="T12" fmla="*/ 95 w 430"/>
                <a:gd name="T13" fmla="*/ 428 h 525"/>
                <a:gd name="T14" fmla="*/ 89 w 430"/>
                <a:gd name="T15" fmla="*/ 436 h 525"/>
                <a:gd name="T16" fmla="*/ 46 w 430"/>
                <a:gd name="T17" fmla="*/ 421 h 525"/>
                <a:gd name="T18" fmla="*/ 31 w 430"/>
                <a:gd name="T19" fmla="*/ 403 h 525"/>
                <a:gd name="T20" fmla="*/ 27 w 430"/>
                <a:gd name="T21" fmla="*/ 380 h 525"/>
                <a:gd name="T22" fmla="*/ 21 w 430"/>
                <a:gd name="T23" fmla="*/ 355 h 525"/>
                <a:gd name="T24" fmla="*/ 0 w 430"/>
                <a:gd name="T25" fmla="*/ 293 h 525"/>
                <a:gd name="T26" fmla="*/ 0 w 430"/>
                <a:gd name="T27" fmla="*/ 268 h 525"/>
                <a:gd name="T28" fmla="*/ 143 w 430"/>
                <a:gd name="T29" fmla="*/ 262 h 525"/>
                <a:gd name="T30" fmla="*/ 151 w 430"/>
                <a:gd name="T31" fmla="*/ 258 h 525"/>
                <a:gd name="T32" fmla="*/ 164 w 430"/>
                <a:gd name="T33" fmla="*/ 231 h 525"/>
                <a:gd name="T34" fmla="*/ 168 w 430"/>
                <a:gd name="T35" fmla="*/ 169 h 525"/>
                <a:gd name="T36" fmla="*/ 195 w 430"/>
                <a:gd name="T37" fmla="*/ 169 h 525"/>
                <a:gd name="T38" fmla="*/ 211 w 430"/>
                <a:gd name="T39" fmla="*/ 151 h 525"/>
                <a:gd name="T40" fmla="*/ 217 w 430"/>
                <a:gd name="T41" fmla="*/ 124 h 525"/>
                <a:gd name="T42" fmla="*/ 236 w 430"/>
                <a:gd name="T43" fmla="*/ 118 h 525"/>
                <a:gd name="T44" fmla="*/ 242 w 430"/>
                <a:gd name="T45" fmla="*/ 97 h 525"/>
                <a:gd name="T46" fmla="*/ 251 w 430"/>
                <a:gd name="T47" fmla="*/ 84 h 525"/>
                <a:gd name="T48" fmla="*/ 265 w 430"/>
                <a:gd name="T49" fmla="*/ 70 h 525"/>
                <a:gd name="T50" fmla="*/ 275 w 430"/>
                <a:gd name="T51" fmla="*/ 56 h 525"/>
                <a:gd name="T52" fmla="*/ 298 w 430"/>
                <a:gd name="T53" fmla="*/ 56 h 525"/>
                <a:gd name="T54" fmla="*/ 325 w 430"/>
                <a:gd name="T55" fmla="*/ 35 h 525"/>
                <a:gd name="T56" fmla="*/ 346 w 430"/>
                <a:gd name="T57" fmla="*/ 0 h 525"/>
                <a:gd name="T58" fmla="*/ 379 w 430"/>
                <a:gd name="T59" fmla="*/ 31 h 525"/>
                <a:gd name="T60" fmla="*/ 395 w 430"/>
                <a:gd name="T61" fmla="*/ 62 h 525"/>
                <a:gd name="T62" fmla="*/ 393 w 430"/>
                <a:gd name="T63" fmla="*/ 84 h 525"/>
                <a:gd name="T64" fmla="*/ 405 w 430"/>
                <a:gd name="T65" fmla="*/ 95 h 525"/>
                <a:gd name="T66" fmla="*/ 430 w 430"/>
                <a:gd name="T67" fmla="*/ 97 h 525"/>
                <a:gd name="T68" fmla="*/ 424 w 430"/>
                <a:gd name="T69" fmla="*/ 171 h 525"/>
                <a:gd name="T70" fmla="*/ 397 w 430"/>
                <a:gd name="T71" fmla="*/ 204 h 525"/>
                <a:gd name="T72" fmla="*/ 362 w 430"/>
                <a:gd name="T73" fmla="*/ 237 h 525"/>
                <a:gd name="T74" fmla="*/ 344 w 430"/>
                <a:gd name="T75" fmla="*/ 279 h 525"/>
                <a:gd name="T76" fmla="*/ 343 w 430"/>
                <a:gd name="T77" fmla="*/ 316 h 525"/>
                <a:gd name="T78" fmla="*/ 341 w 430"/>
                <a:gd name="T79" fmla="*/ 353 h 525"/>
                <a:gd name="T80" fmla="*/ 319 w 430"/>
                <a:gd name="T81" fmla="*/ 361 h 525"/>
                <a:gd name="T82" fmla="*/ 310 w 430"/>
                <a:gd name="T83" fmla="*/ 351 h 525"/>
                <a:gd name="T84" fmla="*/ 300 w 430"/>
                <a:gd name="T85" fmla="*/ 349 h 525"/>
                <a:gd name="T86" fmla="*/ 294 w 430"/>
                <a:gd name="T87" fmla="*/ 374 h 525"/>
                <a:gd name="T88" fmla="*/ 273 w 430"/>
                <a:gd name="T89" fmla="*/ 417 h 525"/>
                <a:gd name="T90" fmla="*/ 271 w 430"/>
                <a:gd name="T91" fmla="*/ 432 h 525"/>
                <a:gd name="T92" fmla="*/ 281 w 430"/>
                <a:gd name="T93" fmla="*/ 442 h 525"/>
                <a:gd name="T94" fmla="*/ 282 w 430"/>
                <a:gd name="T95" fmla="*/ 448 h 525"/>
                <a:gd name="T96" fmla="*/ 273 w 430"/>
                <a:gd name="T97" fmla="*/ 459 h 525"/>
                <a:gd name="T98" fmla="*/ 263 w 430"/>
                <a:gd name="T99" fmla="*/ 469 h 525"/>
                <a:gd name="T100" fmla="*/ 257 w 430"/>
                <a:gd name="T101" fmla="*/ 487 h 525"/>
                <a:gd name="T102" fmla="*/ 228 w 430"/>
                <a:gd name="T10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0" h="525">
                  <a:moveTo>
                    <a:pt x="226" y="523"/>
                  </a:moveTo>
                  <a:lnTo>
                    <a:pt x="226" y="523"/>
                  </a:lnTo>
                  <a:lnTo>
                    <a:pt x="220" y="518"/>
                  </a:lnTo>
                  <a:lnTo>
                    <a:pt x="217" y="510"/>
                  </a:lnTo>
                  <a:lnTo>
                    <a:pt x="211" y="500"/>
                  </a:lnTo>
                  <a:lnTo>
                    <a:pt x="207" y="494"/>
                  </a:lnTo>
                  <a:lnTo>
                    <a:pt x="207" y="494"/>
                  </a:lnTo>
                  <a:lnTo>
                    <a:pt x="199" y="490"/>
                  </a:lnTo>
                  <a:lnTo>
                    <a:pt x="193" y="490"/>
                  </a:lnTo>
                  <a:lnTo>
                    <a:pt x="178" y="488"/>
                  </a:lnTo>
                  <a:lnTo>
                    <a:pt x="164" y="487"/>
                  </a:lnTo>
                  <a:lnTo>
                    <a:pt x="158" y="485"/>
                  </a:lnTo>
                  <a:lnTo>
                    <a:pt x="151" y="481"/>
                  </a:lnTo>
                  <a:lnTo>
                    <a:pt x="151" y="481"/>
                  </a:lnTo>
                  <a:lnTo>
                    <a:pt x="137" y="465"/>
                  </a:lnTo>
                  <a:lnTo>
                    <a:pt x="126" y="446"/>
                  </a:lnTo>
                  <a:lnTo>
                    <a:pt x="112" y="428"/>
                  </a:lnTo>
                  <a:lnTo>
                    <a:pt x="104" y="421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95" y="428"/>
                  </a:lnTo>
                  <a:lnTo>
                    <a:pt x="93" y="432"/>
                  </a:lnTo>
                  <a:lnTo>
                    <a:pt x="89" y="436"/>
                  </a:lnTo>
                  <a:lnTo>
                    <a:pt x="89" y="436"/>
                  </a:lnTo>
                  <a:lnTo>
                    <a:pt x="73" y="432"/>
                  </a:lnTo>
                  <a:lnTo>
                    <a:pt x="56" y="426"/>
                  </a:lnTo>
                  <a:lnTo>
                    <a:pt x="46" y="421"/>
                  </a:lnTo>
                  <a:lnTo>
                    <a:pt x="38" y="415"/>
                  </a:lnTo>
                  <a:lnTo>
                    <a:pt x="34" y="409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29" y="392"/>
                  </a:lnTo>
                  <a:lnTo>
                    <a:pt x="27" y="380"/>
                  </a:lnTo>
                  <a:lnTo>
                    <a:pt x="25" y="368"/>
                  </a:lnTo>
                  <a:lnTo>
                    <a:pt x="21" y="355"/>
                  </a:lnTo>
                  <a:lnTo>
                    <a:pt x="21" y="355"/>
                  </a:lnTo>
                  <a:lnTo>
                    <a:pt x="13" y="337"/>
                  </a:lnTo>
                  <a:lnTo>
                    <a:pt x="5" y="316"/>
                  </a:lnTo>
                  <a:lnTo>
                    <a:pt x="0" y="293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50" y="268"/>
                  </a:lnTo>
                  <a:lnTo>
                    <a:pt x="96" y="26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7" y="262"/>
                  </a:lnTo>
                  <a:lnTo>
                    <a:pt x="151" y="258"/>
                  </a:lnTo>
                  <a:lnTo>
                    <a:pt x="157" y="252"/>
                  </a:lnTo>
                  <a:lnTo>
                    <a:pt x="160" y="244"/>
                  </a:lnTo>
                  <a:lnTo>
                    <a:pt x="164" y="231"/>
                  </a:lnTo>
                  <a:lnTo>
                    <a:pt x="166" y="215"/>
                  </a:lnTo>
                  <a:lnTo>
                    <a:pt x="168" y="194"/>
                  </a:lnTo>
                  <a:lnTo>
                    <a:pt x="168" y="169"/>
                  </a:lnTo>
                  <a:lnTo>
                    <a:pt x="168" y="169"/>
                  </a:lnTo>
                  <a:lnTo>
                    <a:pt x="188" y="169"/>
                  </a:lnTo>
                  <a:lnTo>
                    <a:pt x="195" y="169"/>
                  </a:lnTo>
                  <a:lnTo>
                    <a:pt x="203" y="165"/>
                  </a:lnTo>
                  <a:lnTo>
                    <a:pt x="207" y="161"/>
                  </a:lnTo>
                  <a:lnTo>
                    <a:pt x="211" y="151"/>
                  </a:lnTo>
                  <a:lnTo>
                    <a:pt x="215" y="140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26" y="124"/>
                  </a:lnTo>
                  <a:lnTo>
                    <a:pt x="232" y="122"/>
                  </a:lnTo>
                  <a:lnTo>
                    <a:pt x="236" y="118"/>
                  </a:lnTo>
                  <a:lnTo>
                    <a:pt x="238" y="115"/>
                  </a:lnTo>
                  <a:lnTo>
                    <a:pt x="240" y="107"/>
                  </a:lnTo>
                  <a:lnTo>
                    <a:pt x="242" y="97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51" y="84"/>
                  </a:lnTo>
                  <a:lnTo>
                    <a:pt x="257" y="80"/>
                  </a:lnTo>
                  <a:lnTo>
                    <a:pt x="263" y="76"/>
                  </a:lnTo>
                  <a:lnTo>
                    <a:pt x="265" y="70"/>
                  </a:lnTo>
                  <a:lnTo>
                    <a:pt x="271" y="60"/>
                  </a:lnTo>
                  <a:lnTo>
                    <a:pt x="273" y="58"/>
                  </a:lnTo>
                  <a:lnTo>
                    <a:pt x="275" y="56"/>
                  </a:lnTo>
                  <a:lnTo>
                    <a:pt x="275" y="56"/>
                  </a:lnTo>
                  <a:lnTo>
                    <a:pt x="288" y="58"/>
                  </a:lnTo>
                  <a:lnTo>
                    <a:pt x="298" y="56"/>
                  </a:lnTo>
                  <a:lnTo>
                    <a:pt x="308" y="51"/>
                  </a:lnTo>
                  <a:lnTo>
                    <a:pt x="317" y="45"/>
                  </a:lnTo>
                  <a:lnTo>
                    <a:pt x="325" y="35"/>
                  </a:lnTo>
                  <a:lnTo>
                    <a:pt x="333" y="23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54" y="6"/>
                  </a:lnTo>
                  <a:lnTo>
                    <a:pt x="372" y="22"/>
                  </a:lnTo>
                  <a:lnTo>
                    <a:pt x="379" y="31"/>
                  </a:lnTo>
                  <a:lnTo>
                    <a:pt x="387" y="43"/>
                  </a:lnTo>
                  <a:lnTo>
                    <a:pt x="393" y="53"/>
                  </a:lnTo>
                  <a:lnTo>
                    <a:pt x="395" y="62"/>
                  </a:lnTo>
                  <a:lnTo>
                    <a:pt x="395" y="62"/>
                  </a:lnTo>
                  <a:lnTo>
                    <a:pt x="393" y="84"/>
                  </a:lnTo>
                  <a:lnTo>
                    <a:pt x="393" y="84"/>
                  </a:lnTo>
                  <a:lnTo>
                    <a:pt x="395" y="87"/>
                  </a:lnTo>
                  <a:lnTo>
                    <a:pt x="397" y="91"/>
                  </a:lnTo>
                  <a:lnTo>
                    <a:pt x="405" y="95"/>
                  </a:lnTo>
                  <a:lnTo>
                    <a:pt x="416" y="97"/>
                  </a:lnTo>
                  <a:lnTo>
                    <a:pt x="430" y="97"/>
                  </a:lnTo>
                  <a:lnTo>
                    <a:pt x="430" y="97"/>
                  </a:lnTo>
                  <a:lnTo>
                    <a:pt x="428" y="140"/>
                  </a:lnTo>
                  <a:lnTo>
                    <a:pt x="428" y="157"/>
                  </a:lnTo>
                  <a:lnTo>
                    <a:pt x="424" y="171"/>
                  </a:lnTo>
                  <a:lnTo>
                    <a:pt x="420" y="184"/>
                  </a:lnTo>
                  <a:lnTo>
                    <a:pt x="410" y="194"/>
                  </a:lnTo>
                  <a:lnTo>
                    <a:pt x="397" y="204"/>
                  </a:lnTo>
                  <a:lnTo>
                    <a:pt x="379" y="211"/>
                  </a:lnTo>
                  <a:lnTo>
                    <a:pt x="379" y="211"/>
                  </a:lnTo>
                  <a:lnTo>
                    <a:pt x="362" y="237"/>
                  </a:lnTo>
                  <a:lnTo>
                    <a:pt x="352" y="256"/>
                  </a:lnTo>
                  <a:lnTo>
                    <a:pt x="346" y="271"/>
                  </a:lnTo>
                  <a:lnTo>
                    <a:pt x="344" y="279"/>
                  </a:lnTo>
                  <a:lnTo>
                    <a:pt x="344" y="287"/>
                  </a:lnTo>
                  <a:lnTo>
                    <a:pt x="344" y="287"/>
                  </a:lnTo>
                  <a:lnTo>
                    <a:pt x="343" y="316"/>
                  </a:lnTo>
                  <a:lnTo>
                    <a:pt x="341" y="335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31" y="359"/>
                  </a:lnTo>
                  <a:lnTo>
                    <a:pt x="325" y="361"/>
                  </a:lnTo>
                  <a:lnTo>
                    <a:pt x="319" y="361"/>
                  </a:lnTo>
                  <a:lnTo>
                    <a:pt x="319" y="361"/>
                  </a:lnTo>
                  <a:lnTo>
                    <a:pt x="315" y="357"/>
                  </a:lnTo>
                  <a:lnTo>
                    <a:pt x="310" y="351"/>
                  </a:lnTo>
                  <a:lnTo>
                    <a:pt x="310" y="351"/>
                  </a:lnTo>
                  <a:lnTo>
                    <a:pt x="300" y="349"/>
                  </a:lnTo>
                  <a:lnTo>
                    <a:pt x="300" y="349"/>
                  </a:lnTo>
                  <a:lnTo>
                    <a:pt x="300" y="349"/>
                  </a:lnTo>
                  <a:lnTo>
                    <a:pt x="298" y="363"/>
                  </a:lnTo>
                  <a:lnTo>
                    <a:pt x="294" y="374"/>
                  </a:lnTo>
                  <a:lnTo>
                    <a:pt x="286" y="390"/>
                  </a:lnTo>
                  <a:lnTo>
                    <a:pt x="277" y="407"/>
                  </a:lnTo>
                  <a:lnTo>
                    <a:pt x="273" y="417"/>
                  </a:lnTo>
                  <a:lnTo>
                    <a:pt x="271" y="428"/>
                  </a:lnTo>
                  <a:lnTo>
                    <a:pt x="271" y="428"/>
                  </a:lnTo>
                  <a:lnTo>
                    <a:pt x="271" y="432"/>
                  </a:lnTo>
                  <a:lnTo>
                    <a:pt x="273" y="436"/>
                  </a:lnTo>
                  <a:lnTo>
                    <a:pt x="277" y="440"/>
                  </a:lnTo>
                  <a:lnTo>
                    <a:pt x="281" y="442"/>
                  </a:lnTo>
                  <a:lnTo>
                    <a:pt x="281" y="446"/>
                  </a:lnTo>
                  <a:lnTo>
                    <a:pt x="282" y="448"/>
                  </a:lnTo>
                  <a:lnTo>
                    <a:pt x="282" y="448"/>
                  </a:lnTo>
                  <a:lnTo>
                    <a:pt x="281" y="452"/>
                  </a:lnTo>
                  <a:lnTo>
                    <a:pt x="279" y="456"/>
                  </a:lnTo>
                  <a:lnTo>
                    <a:pt x="273" y="459"/>
                  </a:lnTo>
                  <a:lnTo>
                    <a:pt x="267" y="463"/>
                  </a:lnTo>
                  <a:lnTo>
                    <a:pt x="265" y="465"/>
                  </a:lnTo>
                  <a:lnTo>
                    <a:pt x="263" y="469"/>
                  </a:lnTo>
                  <a:lnTo>
                    <a:pt x="263" y="469"/>
                  </a:lnTo>
                  <a:lnTo>
                    <a:pt x="261" y="479"/>
                  </a:lnTo>
                  <a:lnTo>
                    <a:pt x="257" y="487"/>
                  </a:lnTo>
                  <a:lnTo>
                    <a:pt x="250" y="500"/>
                  </a:lnTo>
                  <a:lnTo>
                    <a:pt x="228" y="525"/>
                  </a:lnTo>
                  <a:lnTo>
                    <a:pt x="228" y="525"/>
                  </a:lnTo>
                  <a:lnTo>
                    <a:pt x="226" y="523"/>
                  </a:lnTo>
                  <a:lnTo>
                    <a:pt x="226" y="5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850"/>
            <p:cNvSpPr>
              <a:spLocks/>
            </p:cNvSpPr>
            <p:nvPr/>
          </p:nvSpPr>
          <p:spPr bwMode="auto">
            <a:xfrm>
              <a:off x="994069" y="3071372"/>
              <a:ext cx="64427" cy="46447"/>
            </a:xfrm>
            <a:custGeom>
              <a:avLst/>
              <a:gdLst>
                <a:gd name="T0" fmla="*/ 25 w 43"/>
                <a:gd name="T1" fmla="*/ 8 h 31"/>
                <a:gd name="T2" fmla="*/ 25 w 43"/>
                <a:gd name="T3" fmla="*/ 8 h 31"/>
                <a:gd name="T4" fmla="*/ 10 w 43"/>
                <a:gd name="T5" fmla="*/ 6 h 31"/>
                <a:gd name="T6" fmla="*/ 4 w 43"/>
                <a:gd name="T7" fmla="*/ 4 h 31"/>
                <a:gd name="T8" fmla="*/ 0 w 43"/>
                <a:gd name="T9" fmla="*/ 0 h 31"/>
                <a:gd name="T10" fmla="*/ 0 w 43"/>
                <a:gd name="T11" fmla="*/ 0 h 31"/>
                <a:gd name="T12" fmla="*/ 0 w 43"/>
                <a:gd name="T13" fmla="*/ 11 h 31"/>
                <a:gd name="T14" fmla="*/ 2 w 43"/>
                <a:gd name="T15" fmla="*/ 21 h 31"/>
                <a:gd name="T16" fmla="*/ 6 w 43"/>
                <a:gd name="T17" fmla="*/ 27 h 31"/>
                <a:gd name="T18" fmla="*/ 8 w 43"/>
                <a:gd name="T19" fmla="*/ 29 h 31"/>
                <a:gd name="T20" fmla="*/ 12 w 43"/>
                <a:gd name="T21" fmla="*/ 31 h 31"/>
                <a:gd name="T22" fmla="*/ 12 w 43"/>
                <a:gd name="T23" fmla="*/ 31 h 31"/>
                <a:gd name="T24" fmla="*/ 19 w 43"/>
                <a:gd name="T25" fmla="*/ 29 h 31"/>
                <a:gd name="T26" fmla="*/ 29 w 43"/>
                <a:gd name="T27" fmla="*/ 23 h 31"/>
                <a:gd name="T28" fmla="*/ 39 w 43"/>
                <a:gd name="T29" fmla="*/ 15 h 31"/>
                <a:gd name="T30" fmla="*/ 43 w 43"/>
                <a:gd name="T31" fmla="*/ 8 h 31"/>
                <a:gd name="T32" fmla="*/ 43 w 43"/>
                <a:gd name="T33" fmla="*/ 8 h 31"/>
                <a:gd name="T34" fmla="*/ 25 w 43"/>
                <a:gd name="T35" fmla="*/ 8 h 31"/>
                <a:gd name="T36" fmla="*/ 25 w 43"/>
                <a:gd name="T37" fmla="*/ 8 h 31"/>
                <a:gd name="T38" fmla="*/ 25 w 43"/>
                <a:gd name="T3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31">
                  <a:moveTo>
                    <a:pt x="25" y="8"/>
                  </a:moveTo>
                  <a:lnTo>
                    <a:pt x="25" y="8"/>
                  </a:lnTo>
                  <a:lnTo>
                    <a:pt x="10" y="6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9" y="29"/>
                  </a:lnTo>
                  <a:lnTo>
                    <a:pt x="29" y="23"/>
                  </a:lnTo>
                  <a:lnTo>
                    <a:pt x="39" y="15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851"/>
            <p:cNvSpPr>
              <a:spLocks/>
            </p:cNvSpPr>
            <p:nvPr/>
          </p:nvSpPr>
          <p:spPr bwMode="auto">
            <a:xfrm>
              <a:off x="8151389" y="4700010"/>
              <a:ext cx="52441" cy="65925"/>
            </a:xfrm>
            <a:custGeom>
              <a:avLst/>
              <a:gdLst>
                <a:gd name="T0" fmla="*/ 25 w 35"/>
                <a:gd name="T1" fmla="*/ 0 h 44"/>
                <a:gd name="T2" fmla="*/ 0 w 35"/>
                <a:gd name="T3" fmla="*/ 29 h 44"/>
                <a:gd name="T4" fmla="*/ 0 w 35"/>
                <a:gd name="T5" fmla="*/ 29 h 44"/>
                <a:gd name="T6" fmla="*/ 0 w 35"/>
                <a:gd name="T7" fmla="*/ 29 h 44"/>
                <a:gd name="T8" fmla="*/ 2 w 35"/>
                <a:gd name="T9" fmla="*/ 31 h 44"/>
                <a:gd name="T10" fmla="*/ 2 w 35"/>
                <a:gd name="T11" fmla="*/ 35 h 44"/>
                <a:gd name="T12" fmla="*/ 0 w 35"/>
                <a:gd name="T13" fmla="*/ 42 h 44"/>
                <a:gd name="T14" fmla="*/ 0 w 35"/>
                <a:gd name="T15" fmla="*/ 42 h 44"/>
                <a:gd name="T16" fmla="*/ 35 w 35"/>
                <a:gd name="T17" fmla="*/ 44 h 44"/>
                <a:gd name="T18" fmla="*/ 25 w 35"/>
                <a:gd name="T19" fmla="*/ 0 h 44"/>
                <a:gd name="T20" fmla="*/ 25 w 3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4">
                  <a:moveTo>
                    <a:pt x="25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35" y="4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852"/>
            <p:cNvSpPr>
              <a:spLocks/>
            </p:cNvSpPr>
            <p:nvPr/>
          </p:nvSpPr>
          <p:spPr bwMode="auto">
            <a:xfrm>
              <a:off x="8101946" y="4740464"/>
              <a:ext cx="23973" cy="31465"/>
            </a:xfrm>
            <a:custGeom>
              <a:avLst/>
              <a:gdLst>
                <a:gd name="T0" fmla="*/ 0 w 16"/>
                <a:gd name="T1" fmla="*/ 19 h 21"/>
                <a:gd name="T2" fmla="*/ 0 w 16"/>
                <a:gd name="T3" fmla="*/ 19 h 21"/>
                <a:gd name="T4" fmla="*/ 4 w 16"/>
                <a:gd name="T5" fmla="*/ 19 h 21"/>
                <a:gd name="T6" fmla="*/ 8 w 16"/>
                <a:gd name="T7" fmla="*/ 19 h 21"/>
                <a:gd name="T8" fmla="*/ 14 w 16"/>
                <a:gd name="T9" fmla="*/ 21 h 21"/>
                <a:gd name="T10" fmla="*/ 14 w 16"/>
                <a:gd name="T11" fmla="*/ 21 h 21"/>
                <a:gd name="T12" fmla="*/ 16 w 16"/>
                <a:gd name="T13" fmla="*/ 0 h 21"/>
                <a:gd name="T14" fmla="*/ 16 w 16"/>
                <a:gd name="T15" fmla="*/ 0 h 21"/>
                <a:gd name="T16" fmla="*/ 16 w 16"/>
                <a:gd name="T17" fmla="*/ 0 h 21"/>
                <a:gd name="T18" fmla="*/ 6 w 16"/>
                <a:gd name="T19" fmla="*/ 10 h 21"/>
                <a:gd name="T20" fmla="*/ 0 w 16"/>
                <a:gd name="T21" fmla="*/ 19 h 21"/>
                <a:gd name="T22" fmla="*/ 0 w 16"/>
                <a:gd name="T23" fmla="*/ 19 h 21"/>
                <a:gd name="T24" fmla="*/ 0 w 16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0" y="19"/>
                  </a:moveTo>
                  <a:lnTo>
                    <a:pt x="0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6" y="1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853"/>
            <p:cNvSpPr>
              <a:spLocks/>
            </p:cNvSpPr>
            <p:nvPr/>
          </p:nvSpPr>
          <p:spPr bwMode="auto">
            <a:xfrm>
              <a:off x="8389618" y="5378735"/>
              <a:ext cx="418023" cy="1021832"/>
            </a:xfrm>
            <a:custGeom>
              <a:avLst/>
              <a:gdLst>
                <a:gd name="T0" fmla="*/ 70 w 279"/>
                <a:gd name="T1" fmla="*/ 258 h 682"/>
                <a:gd name="T2" fmla="*/ 85 w 279"/>
                <a:gd name="T3" fmla="*/ 250 h 682"/>
                <a:gd name="T4" fmla="*/ 85 w 279"/>
                <a:gd name="T5" fmla="*/ 238 h 682"/>
                <a:gd name="T6" fmla="*/ 80 w 279"/>
                <a:gd name="T7" fmla="*/ 217 h 682"/>
                <a:gd name="T8" fmla="*/ 89 w 279"/>
                <a:gd name="T9" fmla="*/ 198 h 682"/>
                <a:gd name="T10" fmla="*/ 107 w 279"/>
                <a:gd name="T11" fmla="*/ 186 h 682"/>
                <a:gd name="T12" fmla="*/ 147 w 279"/>
                <a:gd name="T13" fmla="*/ 186 h 682"/>
                <a:gd name="T14" fmla="*/ 186 w 279"/>
                <a:gd name="T15" fmla="*/ 175 h 682"/>
                <a:gd name="T16" fmla="*/ 194 w 279"/>
                <a:gd name="T17" fmla="*/ 159 h 682"/>
                <a:gd name="T18" fmla="*/ 194 w 279"/>
                <a:gd name="T19" fmla="*/ 144 h 682"/>
                <a:gd name="T20" fmla="*/ 184 w 279"/>
                <a:gd name="T21" fmla="*/ 122 h 682"/>
                <a:gd name="T22" fmla="*/ 188 w 279"/>
                <a:gd name="T23" fmla="*/ 116 h 682"/>
                <a:gd name="T24" fmla="*/ 209 w 279"/>
                <a:gd name="T25" fmla="*/ 105 h 682"/>
                <a:gd name="T26" fmla="*/ 215 w 279"/>
                <a:gd name="T27" fmla="*/ 68 h 682"/>
                <a:gd name="T28" fmla="*/ 209 w 279"/>
                <a:gd name="T29" fmla="*/ 64 h 682"/>
                <a:gd name="T30" fmla="*/ 192 w 279"/>
                <a:gd name="T31" fmla="*/ 66 h 682"/>
                <a:gd name="T32" fmla="*/ 155 w 279"/>
                <a:gd name="T33" fmla="*/ 47 h 682"/>
                <a:gd name="T34" fmla="*/ 194 w 279"/>
                <a:gd name="T35" fmla="*/ 0 h 682"/>
                <a:gd name="T36" fmla="*/ 215 w 279"/>
                <a:gd name="T37" fmla="*/ 12 h 682"/>
                <a:gd name="T38" fmla="*/ 235 w 279"/>
                <a:gd name="T39" fmla="*/ 25 h 682"/>
                <a:gd name="T40" fmla="*/ 236 w 279"/>
                <a:gd name="T41" fmla="*/ 51 h 682"/>
                <a:gd name="T42" fmla="*/ 240 w 279"/>
                <a:gd name="T43" fmla="*/ 54 h 682"/>
                <a:gd name="T44" fmla="*/ 254 w 279"/>
                <a:gd name="T45" fmla="*/ 51 h 682"/>
                <a:gd name="T46" fmla="*/ 262 w 279"/>
                <a:gd name="T47" fmla="*/ 66 h 682"/>
                <a:gd name="T48" fmla="*/ 279 w 279"/>
                <a:gd name="T49" fmla="*/ 140 h 682"/>
                <a:gd name="T50" fmla="*/ 271 w 279"/>
                <a:gd name="T51" fmla="*/ 328 h 682"/>
                <a:gd name="T52" fmla="*/ 258 w 279"/>
                <a:gd name="T53" fmla="*/ 465 h 682"/>
                <a:gd name="T54" fmla="*/ 236 w 279"/>
                <a:gd name="T55" fmla="*/ 517 h 682"/>
                <a:gd name="T56" fmla="*/ 204 w 279"/>
                <a:gd name="T57" fmla="*/ 564 h 682"/>
                <a:gd name="T58" fmla="*/ 178 w 279"/>
                <a:gd name="T59" fmla="*/ 581 h 682"/>
                <a:gd name="T60" fmla="*/ 157 w 279"/>
                <a:gd name="T61" fmla="*/ 585 h 682"/>
                <a:gd name="T62" fmla="*/ 138 w 279"/>
                <a:gd name="T63" fmla="*/ 568 h 682"/>
                <a:gd name="T64" fmla="*/ 126 w 279"/>
                <a:gd name="T65" fmla="*/ 560 h 682"/>
                <a:gd name="T66" fmla="*/ 112 w 279"/>
                <a:gd name="T67" fmla="*/ 570 h 682"/>
                <a:gd name="T68" fmla="*/ 105 w 279"/>
                <a:gd name="T69" fmla="*/ 589 h 682"/>
                <a:gd name="T70" fmla="*/ 80 w 279"/>
                <a:gd name="T71" fmla="*/ 647 h 682"/>
                <a:gd name="T72" fmla="*/ 72 w 279"/>
                <a:gd name="T73" fmla="*/ 659 h 682"/>
                <a:gd name="T74" fmla="*/ 85 w 279"/>
                <a:gd name="T75" fmla="*/ 682 h 682"/>
                <a:gd name="T76" fmla="*/ 60 w 279"/>
                <a:gd name="T77" fmla="*/ 651 h 682"/>
                <a:gd name="T78" fmla="*/ 70 w 279"/>
                <a:gd name="T79" fmla="*/ 628 h 682"/>
                <a:gd name="T80" fmla="*/ 80 w 279"/>
                <a:gd name="T81" fmla="*/ 610 h 682"/>
                <a:gd name="T82" fmla="*/ 70 w 279"/>
                <a:gd name="T83" fmla="*/ 574 h 682"/>
                <a:gd name="T84" fmla="*/ 39 w 279"/>
                <a:gd name="T85" fmla="*/ 521 h 682"/>
                <a:gd name="T86" fmla="*/ 0 w 279"/>
                <a:gd name="T87" fmla="*/ 481 h 682"/>
                <a:gd name="T88" fmla="*/ 8 w 279"/>
                <a:gd name="T89" fmla="*/ 457 h 682"/>
                <a:gd name="T90" fmla="*/ 18 w 279"/>
                <a:gd name="T91" fmla="*/ 415 h 682"/>
                <a:gd name="T92" fmla="*/ 74 w 279"/>
                <a:gd name="T93" fmla="*/ 409 h 682"/>
                <a:gd name="T94" fmla="*/ 91 w 279"/>
                <a:gd name="T95" fmla="*/ 384 h 682"/>
                <a:gd name="T96" fmla="*/ 81 w 279"/>
                <a:gd name="T97" fmla="*/ 322 h 682"/>
                <a:gd name="T98" fmla="*/ 62 w 279"/>
                <a:gd name="T99" fmla="*/ 254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682">
                  <a:moveTo>
                    <a:pt x="62" y="256"/>
                  </a:moveTo>
                  <a:lnTo>
                    <a:pt x="62" y="256"/>
                  </a:lnTo>
                  <a:lnTo>
                    <a:pt x="70" y="258"/>
                  </a:lnTo>
                  <a:lnTo>
                    <a:pt x="78" y="256"/>
                  </a:lnTo>
                  <a:lnTo>
                    <a:pt x="83" y="252"/>
                  </a:lnTo>
                  <a:lnTo>
                    <a:pt x="85" y="250"/>
                  </a:lnTo>
                  <a:lnTo>
                    <a:pt x="85" y="246"/>
                  </a:lnTo>
                  <a:lnTo>
                    <a:pt x="85" y="246"/>
                  </a:lnTo>
                  <a:lnTo>
                    <a:pt x="85" y="238"/>
                  </a:lnTo>
                  <a:lnTo>
                    <a:pt x="83" y="233"/>
                  </a:lnTo>
                  <a:lnTo>
                    <a:pt x="80" y="227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83" y="207"/>
                  </a:lnTo>
                  <a:lnTo>
                    <a:pt x="89" y="198"/>
                  </a:lnTo>
                  <a:lnTo>
                    <a:pt x="97" y="190"/>
                  </a:lnTo>
                  <a:lnTo>
                    <a:pt x="103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34" y="188"/>
                  </a:lnTo>
                  <a:lnTo>
                    <a:pt x="147" y="186"/>
                  </a:lnTo>
                  <a:lnTo>
                    <a:pt x="163" y="184"/>
                  </a:lnTo>
                  <a:lnTo>
                    <a:pt x="174" y="180"/>
                  </a:lnTo>
                  <a:lnTo>
                    <a:pt x="186" y="175"/>
                  </a:lnTo>
                  <a:lnTo>
                    <a:pt x="190" y="169"/>
                  </a:lnTo>
                  <a:lnTo>
                    <a:pt x="192" y="165"/>
                  </a:lnTo>
                  <a:lnTo>
                    <a:pt x="194" y="159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4" y="144"/>
                  </a:lnTo>
                  <a:lnTo>
                    <a:pt x="190" y="138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4" y="122"/>
                  </a:lnTo>
                  <a:lnTo>
                    <a:pt x="184" y="120"/>
                  </a:lnTo>
                  <a:lnTo>
                    <a:pt x="188" y="116"/>
                  </a:lnTo>
                  <a:lnTo>
                    <a:pt x="196" y="113"/>
                  </a:lnTo>
                  <a:lnTo>
                    <a:pt x="205" y="107"/>
                  </a:lnTo>
                  <a:lnTo>
                    <a:pt x="209" y="105"/>
                  </a:lnTo>
                  <a:lnTo>
                    <a:pt x="213" y="101"/>
                  </a:lnTo>
                  <a:lnTo>
                    <a:pt x="213" y="101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09" y="64"/>
                  </a:lnTo>
                  <a:lnTo>
                    <a:pt x="204" y="64"/>
                  </a:lnTo>
                  <a:lnTo>
                    <a:pt x="200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73" y="56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202" y="4"/>
                  </a:lnTo>
                  <a:lnTo>
                    <a:pt x="215" y="12"/>
                  </a:lnTo>
                  <a:lnTo>
                    <a:pt x="229" y="21"/>
                  </a:lnTo>
                  <a:lnTo>
                    <a:pt x="235" y="25"/>
                  </a:lnTo>
                  <a:lnTo>
                    <a:pt x="235" y="25"/>
                  </a:lnTo>
                  <a:lnTo>
                    <a:pt x="236" y="33"/>
                  </a:lnTo>
                  <a:lnTo>
                    <a:pt x="235" y="43"/>
                  </a:lnTo>
                  <a:lnTo>
                    <a:pt x="236" y="51"/>
                  </a:lnTo>
                  <a:lnTo>
                    <a:pt x="238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4" y="54"/>
                  </a:lnTo>
                  <a:lnTo>
                    <a:pt x="250" y="52"/>
                  </a:lnTo>
                  <a:lnTo>
                    <a:pt x="254" y="51"/>
                  </a:lnTo>
                  <a:lnTo>
                    <a:pt x="260" y="49"/>
                  </a:lnTo>
                  <a:lnTo>
                    <a:pt x="260" y="49"/>
                  </a:lnTo>
                  <a:lnTo>
                    <a:pt x="262" y="66"/>
                  </a:lnTo>
                  <a:lnTo>
                    <a:pt x="266" y="87"/>
                  </a:lnTo>
                  <a:lnTo>
                    <a:pt x="271" y="113"/>
                  </a:lnTo>
                  <a:lnTo>
                    <a:pt x="279" y="140"/>
                  </a:lnTo>
                  <a:lnTo>
                    <a:pt x="279" y="140"/>
                  </a:lnTo>
                  <a:lnTo>
                    <a:pt x="275" y="235"/>
                  </a:lnTo>
                  <a:lnTo>
                    <a:pt x="271" y="328"/>
                  </a:lnTo>
                  <a:lnTo>
                    <a:pt x="267" y="407"/>
                  </a:lnTo>
                  <a:lnTo>
                    <a:pt x="264" y="440"/>
                  </a:lnTo>
                  <a:lnTo>
                    <a:pt x="258" y="465"/>
                  </a:lnTo>
                  <a:lnTo>
                    <a:pt x="258" y="465"/>
                  </a:lnTo>
                  <a:lnTo>
                    <a:pt x="246" y="496"/>
                  </a:lnTo>
                  <a:lnTo>
                    <a:pt x="236" y="517"/>
                  </a:lnTo>
                  <a:lnTo>
                    <a:pt x="225" y="537"/>
                  </a:lnTo>
                  <a:lnTo>
                    <a:pt x="211" y="556"/>
                  </a:lnTo>
                  <a:lnTo>
                    <a:pt x="204" y="564"/>
                  </a:lnTo>
                  <a:lnTo>
                    <a:pt x="196" y="572"/>
                  </a:lnTo>
                  <a:lnTo>
                    <a:pt x="186" y="578"/>
                  </a:lnTo>
                  <a:lnTo>
                    <a:pt x="178" y="581"/>
                  </a:lnTo>
                  <a:lnTo>
                    <a:pt x="167" y="583"/>
                  </a:lnTo>
                  <a:lnTo>
                    <a:pt x="157" y="585"/>
                  </a:lnTo>
                  <a:lnTo>
                    <a:pt x="157" y="585"/>
                  </a:lnTo>
                  <a:lnTo>
                    <a:pt x="149" y="581"/>
                  </a:lnTo>
                  <a:lnTo>
                    <a:pt x="143" y="578"/>
                  </a:lnTo>
                  <a:lnTo>
                    <a:pt x="138" y="568"/>
                  </a:lnTo>
                  <a:lnTo>
                    <a:pt x="136" y="562"/>
                  </a:lnTo>
                  <a:lnTo>
                    <a:pt x="132" y="560"/>
                  </a:lnTo>
                  <a:lnTo>
                    <a:pt x="126" y="560"/>
                  </a:lnTo>
                  <a:lnTo>
                    <a:pt x="118" y="566"/>
                  </a:lnTo>
                  <a:lnTo>
                    <a:pt x="118" y="566"/>
                  </a:lnTo>
                  <a:lnTo>
                    <a:pt x="112" y="570"/>
                  </a:lnTo>
                  <a:lnTo>
                    <a:pt x="109" y="576"/>
                  </a:lnTo>
                  <a:lnTo>
                    <a:pt x="107" y="581"/>
                  </a:lnTo>
                  <a:lnTo>
                    <a:pt x="105" y="589"/>
                  </a:lnTo>
                  <a:lnTo>
                    <a:pt x="101" y="640"/>
                  </a:lnTo>
                  <a:lnTo>
                    <a:pt x="101" y="640"/>
                  </a:lnTo>
                  <a:lnTo>
                    <a:pt x="80" y="647"/>
                  </a:lnTo>
                  <a:lnTo>
                    <a:pt x="74" y="649"/>
                  </a:lnTo>
                  <a:lnTo>
                    <a:pt x="72" y="653"/>
                  </a:lnTo>
                  <a:lnTo>
                    <a:pt x="72" y="659"/>
                  </a:lnTo>
                  <a:lnTo>
                    <a:pt x="74" y="665"/>
                  </a:lnTo>
                  <a:lnTo>
                    <a:pt x="85" y="682"/>
                  </a:lnTo>
                  <a:lnTo>
                    <a:pt x="85" y="682"/>
                  </a:lnTo>
                  <a:lnTo>
                    <a:pt x="68" y="667"/>
                  </a:lnTo>
                  <a:lnTo>
                    <a:pt x="62" y="659"/>
                  </a:lnTo>
                  <a:lnTo>
                    <a:pt x="60" y="651"/>
                  </a:lnTo>
                  <a:lnTo>
                    <a:pt x="58" y="643"/>
                  </a:lnTo>
                  <a:lnTo>
                    <a:pt x="62" y="636"/>
                  </a:lnTo>
                  <a:lnTo>
                    <a:pt x="70" y="628"/>
                  </a:lnTo>
                  <a:lnTo>
                    <a:pt x="81" y="622"/>
                  </a:lnTo>
                  <a:lnTo>
                    <a:pt x="81" y="622"/>
                  </a:lnTo>
                  <a:lnTo>
                    <a:pt x="80" y="610"/>
                  </a:lnTo>
                  <a:lnTo>
                    <a:pt x="76" y="595"/>
                  </a:lnTo>
                  <a:lnTo>
                    <a:pt x="70" y="574"/>
                  </a:lnTo>
                  <a:lnTo>
                    <a:pt x="70" y="574"/>
                  </a:lnTo>
                  <a:lnTo>
                    <a:pt x="58" y="552"/>
                  </a:lnTo>
                  <a:lnTo>
                    <a:pt x="49" y="535"/>
                  </a:lnTo>
                  <a:lnTo>
                    <a:pt x="39" y="521"/>
                  </a:lnTo>
                  <a:lnTo>
                    <a:pt x="31" y="512"/>
                  </a:lnTo>
                  <a:lnTo>
                    <a:pt x="16" y="496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2" y="473"/>
                  </a:lnTo>
                  <a:lnTo>
                    <a:pt x="8" y="457"/>
                  </a:lnTo>
                  <a:lnTo>
                    <a:pt x="14" y="436"/>
                  </a:lnTo>
                  <a:lnTo>
                    <a:pt x="18" y="415"/>
                  </a:lnTo>
                  <a:lnTo>
                    <a:pt x="18" y="415"/>
                  </a:lnTo>
                  <a:lnTo>
                    <a:pt x="35" y="413"/>
                  </a:lnTo>
                  <a:lnTo>
                    <a:pt x="54" y="411"/>
                  </a:lnTo>
                  <a:lnTo>
                    <a:pt x="74" y="409"/>
                  </a:lnTo>
                  <a:lnTo>
                    <a:pt x="91" y="407"/>
                  </a:lnTo>
                  <a:lnTo>
                    <a:pt x="91" y="407"/>
                  </a:lnTo>
                  <a:lnTo>
                    <a:pt x="91" y="384"/>
                  </a:lnTo>
                  <a:lnTo>
                    <a:pt x="89" y="361"/>
                  </a:lnTo>
                  <a:lnTo>
                    <a:pt x="85" y="341"/>
                  </a:lnTo>
                  <a:lnTo>
                    <a:pt x="81" y="322"/>
                  </a:lnTo>
                  <a:lnTo>
                    <a:pt x="72" y="287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2" y="256"/>
                  </a:lnTo>
                  <a:lnTo>
                    <a:pt x="62" y="2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854"/>
            <p:cNvSpPr>
              <a:spLocks/>
            </p:cNvSpPr>
            <p:nvPr/>
          </p:nvSpPr>
          <p:spPr bwMode="auto">
            <a:xfrm>
              <a:off x="7606013" y="3694660"/>
              <a:ext cx="1183647" cy="2087115"/>
            </a:xfrm>
            <a:custGeom>
              <a:avLst/>
              <a:gdLst>
                <a:gd name="T0" fmla="*/ 337 w 790"/>
                <a:gd name="T1" fmla="*/ 1233 h 1393"/>
                <a:gd name="T2" fmla="*/ 289 w 790"/>
                <a:gd name="T3" fmla="*/ 1196 h 1393"/>
                <a:gd name="T4" fmla="*/ 262 w 790"/>
                <a:gd name="T5" fmla="*/ 1147 h 1393"/>
                <a:gd name="T6" fmla="*/ 263 w 790"/>
                <a:gd name="T7" fmla="*/ 1093 h 1393"/>
                <a:gd name="T8" fmla="*/ 298 w 790"/>
                <a:gd name="T9" fmla="*/ 1029 h 1393"/>
                <a:gd name="T10" fmla="*/ 298 w 790"/>
                <a:gd name="T11" fmla="*/ 989 h 1393"/>
                <a:gd name="T12" fmla="*/ 353 w 790"/>
                <a:gd name="T13" fmla="*/ 963 h 1393"/>
                <a:gd name="T14" fmla="*/ 324 w 790"/>
                <a:gd name="T15" fmla="*/ 876 h 1393"/>
                <a:gd name="T16" fmla="*/ 277 w 790"/>
                <a:gd name="T17" fmla="*/ 905 h 1393"/>
                <a:gd name="T18" fmla="*/ 234 w 790"/>
                <a:gd name="T19" fmla="*/ 956 h 1393"/>
                <a:gd name="T20" fmla="*/ 194 w 790"/>
                <a:gd name="T21" fmla="*/ 965 h 1393"/>
                <a:gd name="T22" fmla="*/ 143 w 790"/>
                <a:gd name="T23" fmla="*/ 956 h 1393"/>
                <a:gd name="T24" fmla="*/ 140 w 790"/>
                <a:gd name="T25" fmla="*/ 913 h 1393"/>
                <a:gd name="T26" fmla="*/ 140 w 790"/>
                <a:gd name="T27" fmla="*/ 876 h 1393"/>
                <a:gd name="T28" fmla="*/ 155 w 790"/>
                <a:gd name="T29" fmla="*/ 783 h 1393"/>
                <a:gd name="T30" fmla="*/ 74 w 790"/>
                <a:gd name="T31" fmla="*/ 812 h 1393"/>
                <a:gd name="T32" fmla="*/ 60 w 790"/>
                <a:gd name="T33" fmla="*/ 710 h 1393"/>
                <a:gd name="T34" fmla="*/ 39 w 790"/>
                <a:gd name="T35" fmla="*/ 673 h 1393"/>
                <a:gd name="T36" fmla="*/ 19 w 790"/>
                <a:gd name="T37" fmla="*/ 607 h 1393"/>
                <a:gd name="T38" fmla="*/ 19 w 790"/>
                <a:gd name="T39" fmla="*/ 518 h 1393"/>
                <a:gd name="T40" fmla="*/ 87 w 790"/>
                <a:gd name="T41" fmla="*/ 452 h 1393"/>
                <a:gd name="T42" fmla="*/ 126 w 790"/>
                <a:gd name="T43" fmla="*/ 425 h 1393"/>
                <a:gd name="T44" fmla="*/ 155 w 790"/>
                <a:gd name="T45" fmla="*/ 367 h 1393"/>
                <a:gd name="T46" fmla="*/ 134 w 790"/>
                <a:gd name="T47" fmla="*/ 305 h 1393"/>
                <a:gd name="T48" fmla="*/ 107 w 790"/>
                <a:gd name="T49" fmla="*/ 239 h 1393"/>
                <a:gd name="T50" fmla="*/ 105 w 790"/>
                <a:gd name="T51" fmla="*/ 115 h 1393"/>
                <a:gd name="T52" fmla="*/ 172 w 790"/>
                <a:gd name="T53" fmla="*/ 103 h 1393"/>
                <a:gd name="T54" fmla="*/ 240 w 790"/>
                <a:gd name="T55" fmla="*/ 64 h 1393"/>
                <a:gd name="T56" fmla="*/ 265 w 790"/>
                <a:gd name="T57" fmla="*/ 37 h 1393"/>
                <a:gd name="T58" fmla="*/ 337 w 790"/>
                <a:gd name="T59" fmla="*/ 16 h 1393"/>
                <a:gd name="T60" fmla="*/ 362 w 790"/>
                <a:gd name="T61" fmla="*/ 91 h 1393"/>
                <a:gd name="T62" fmla="*/ 399 w 790"/>
                <a:gd name="T63" fmla="*/ 105 h 1393"/>
                <a:gd name="T64" fmla="*/ 444 w 790"/>
                <a:gd name="T65" fmla="*/ 111 h 1393"/>
                <a:gd name="T66" fmla="*/ 451 w 790"/>
                <a:gd name="T67" fmla="*/ 161 h 1393"/>
                <a:gd name="T68" fmla="*/ 389 w 790"/>
                <a:gd name="T69" fmla="*/ 210 h 1393"/>
                <a:gd name="T70" fmla="*/ 331 w 790"/>
                <a:gd name="T71" fmla="*/ 285 h 1393"/>
                <a:gd name="T72" fmla="*/ 318 w 790"/>
                <a:gd name="T73" fmla="*/ 491 h 1393"/>
                <a:gd name="T74" fmla="*/ 279 w 790"/>
                <a:gd name="T75" fmla="*/ 750 h 1393"/>
                <a:gd name="T76" fmla="*/ 349 w 790"/>
                <a:gd name="T77" fmla="*/ 741 h 1393"/>
                <a:gd name="T78" fmla="*/ 387 w 790"/>
                <a:gd name="T79" fmla="*/ 803 h 1393"/>
                <a:gd name="T80" fmla="*/ 409 w 790"/>
                <a:gd name="T81" fmla="*/ 773 h 1393"/>
                <a:gd name="T82" fmla="*/ 457 w 790"/>
                <a:gd name="T83" fmla="*/ 768 h 1393"/>
                <a:gd name="T84" fmla="*/ 486 w 790"/>
                <a:gd name="T85" fmla="*/ 677 h 1393"/>
                <a:gd name="T86" fmla="*/ 595 w 790"/>
                <a:gd name="T87" fmla="*/ 696 h 1393"/>
                <a:gd name="T88" fmla="*/ 591 w 790"/>
                <a:gd name="T89" fmla="*/ 733 h 1393"/>
                <a:gd name="T90" fmla="*/ 668 w 790"/>
                <a:gd name="T91" fmla="*/ 830 h 1393"/>
                <a:gd name="T92" fmla="*/ 785 w 790"/>
                <a:gd name="T93" fmla="*/ 1047 h 1393"/>
                <a:gd name="T94" fmla="*/ 767 w 790"/>
                <a:gd name="T95" fmla="*/ 1178 h 1393"/>
                <a:gd name="T96" fmla="*/ 738 w 790"/>
                <a:gd name="T97" fmla="*/ 1136 h 1393"/>
                <a:gd name="T98" fmla="*/ 723 w 790"/>
                <a:gd name="T99" fmla="*/ 1190 h 1393"/>
                <a:gd name="T100" fmla="*/ 719 w 790"/>
                <a:gd name="T101" fmla="*/ 1237 h 1393"/>
                <a:gd name="T102" fmla="*/ 717 w 790"/>
                <a:gd name="T103" fmla="*/ 1283 h 1393"/>
                <a:gd name="T104" fmla="*/ 626 w 790"/>
                <a:gd name="T105" fmla="*/ 1312 h 1393"/>
                <a:gd name="T106" fmla="*/ 608 w 790"/>
                <a:gd name="T107" fmla="*/ 1370 h 1393"/>
                <a:gd name="T108" fmla="*/ 581 w 790"/>
                <a:gd name="T109" fmla="*/ 1355 h 1393"/>
                <a:gd name="T110" fmla="*/ 550 w 790"/>
                <a:gd name="T111" fmla="*/ 1246 h 1393"/>
                <a:gd name="T112" fmla="*/ 480 w 790"/>
                <a:gd name="T113" fmla="*/ 1328 h 1393"/>
                <a:gd name="T114" fmla="*/ 382 w 790"/>
                <a:gd name="T115" fmla="*/ 1390 h 1393"/>
                <a:gd name="T116" fmla="*/ 337 w 790"/>
                <a:gd name="T117" fmla="*/ 1324 h 1393"/>
                <a:gd name="T118" fmla="*/ 360 w 790"/>
                <a:gd name="T119" fmla="*/ 1269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0" h="1393">
                  <a:moveTo>
                    <a:pt x="364" y="1262"/>
                  </a:moveTo>
                  <a:lnTo>
                    <a:pt x="364" y="1262"/>
                  </a:lnTo>
                  <a:lnTo>
                    <a:pt x="366" y="1262"/>
                  </a:lnTo>
                  <a:lnTo>
                    <a:pt x="366" y="1262"/>
                  </a:lnTo>
                  <a:lnTo>
                    <a:pt x="366" y="1262"/>
                  </a:lnTo>
                  <a:lnTo>
                    <a:pt x="360" y="1262"/>
                  </a:lnTo>
                  <a:lnTo>
                    <a:pt x="355" y="1260"/>
                  </a:lnTo>
                  <a:lnTo>
                    <a:pt x="347" y="1252"/>
                  </a:lnTo>
                  <a:lnTo>
                    <a:pt x="341" y="1242"/>
                  </a:lnTo>
                  <a:lnTo>
                    <a:pt x="337" y="1233"/>
                  </a:lnTo>
                  <a:lnTo>
                    <a:pt x="331" y="1221"/>
                  </a:lnTo>
                  <a:lnTo>
                    <a:pt x="325" y="1211"/>
                  </a:lnTo>
                  <a:lnTo>
                    <a:pt x="318" y="1206"/>
                  </a:lnTo>
                  <a:lnTo>
                    <a:pt x="314" y="1204"/>
                  </a:lnTo>
                  <a:lnTo>
                    <a:pt x="308" y="1202"/>
                  </a:lnTo>
                  <a:lnTo>
                    <a:pt x="308" y="1202"/>
                  </a:lnTo>
                  <a:lnTo>
                    <a:pt x="296" y="1202"/>
                  </a:lnTo>
                  <a:lnTo>
                    <a:pt x="296" y="1202"/>
                  </a:lnTo>
                  <a:lnTo>
                    <a:pt x="293" y="1200"/>
                  </a:lnTo>
                  <a:lnTo>
                    <a:pt x="289" y="1196"/>
                  </a:lnTo>
                  <a:lnTo>
                    <a:pt x="285" y="1186"/>
                  </a:lnTo>
                  <a:lnTo>
                    <a:pt x="285" y="1186"/>
                  </a:lnTo>
                  <a:lnTo>
                    <a:pt x="277" y="1186"/>
                  </a:lnTo>
                  <a:lnTo>
                    <a:pt x="271" y="1184"/>
                  </a:lnTo>
                  <a:lnTo>
                    <a:pt x="267" y="1182"/>
                  </a:lnTo>
                  <a:lnTo>
                    <a:pt x="263" y="1176"/>
                  </a:lnTo>
                  <a:lnTo>
                    <a:pt x="262" y="1171"/>
                  </a:lnTo>
                  <a:lnTo>
                    <a:pt x="262" y="1163"/>
                  </a:lnTo>
                  <a:lnTo>
                    <a:pt x="262" y="1147"/>
                  </a:lnTo>
                  <a:lnTo>
                    <a:pt x="262" y="1147"/>
                  </a:lnTo>
                  <a:lnTo>
                    <a:pt x="263" y="1138"/>
                  </a:lnTo>
                  <a:lnTo>
                    <a:pt x="267" y="1128"/>
                  </a:lnTo>
                  <a:lnTo>
                    <a:pt x="275" y="1114"/>
                  </a:lnTo>
                  <a:lnTo>
                    <a:pt x="275" y="1114"/>
                  </a:lnTo>
                  <a:lnTo>
                    <a:pt x="271" y="1113"/>
                  </a:lnTo>
                  <a:lnTo>
                    <a:pt x="267" y="1109"/>
                  </a:lnTo>
                  <a:lnTo>
                    <a:pt x="263" y="1103"/>
                  </a:lnTo>
                  <a:lnTo>
                    <a:pt x="263" y="1097"/>
                  </a:lnTo>
                  <a:lnTo>
                    <a:pt x="263" y="1097"/>
                  </a:lnTo>
                  <a:lnTo>
                    <a:pt x="263" y="1093"/>
                  </a:lnTo>
                  <a:lnTo>
                    <a:pt x="267" y="1087"/>
                  </a:lnTo>
                  <a:lnTo>
                    <a:pt x="277" y="1078"/>
                  </a:lnTo>
                  <a:lnTo>
                    <a:pt x="289" y="1066"/>
                  </a:lnTo>
                  <a:lnTo>
                    <a:pt x="293" y="1060"/>
                  </a:lnTo>
                  <a:lnTo>
                    <a:pt x="294" y="1052"/>
                  </a:lnTo>
                  <a:lnTo>
                    <a:pt x="294" y="1052"/>
                  </a:lnTo>
                  <a:lnTo>
                    <a:pt x="294" y="1041"/>
                  </a:lnTo>
                  <a:lnTo>
                    <a:pt x="294" y="1041"/>
                  </a:lnTo>
                  <a:lnTo>
                    <a:pt x="296" y="1033"/>
                  </a:lnTo>
                  <a:lnTo>
                    <a:pt x="298" y="1029"/>
                  </a:lnTo>
                  <a:lnTo>
                    <a:pt x="306" y="1021"/>
                  </a:lnTo>
                  <a:lnTo>
                    <a:pt x="314" y="1014"/>
                  </a:lnTo>
                  <a:lnTo>
                    <a:pt x="316" y="1010"/>
                  </a:lnTo>
                  <a:lnTo>
                    <a:pt x="318" y="1006"/>
                  </a:lnTo>
                  <a:lnTo>
                    <a:pt x="318" y="1006"/>
                  </a:lnTo>
                  <a:lnTo>
                    <a:pt x="318" y="1000"/>
                  </a:lnTo>
                  <a:lnTo>
                    <a:pt x="314" y="996"/>
                  </a:lnTo>
                  <a:lnTo>
                    <a:pt x="306" y="992"/>
                  </a:lnTo>
                  <a:lnTo>
                    <a:pt x="302" y="990"/>
                  </a:lnTo>
                  <a:lnTo>
                    <a:pt x="298" y="989"/>
                  </a:lnTo>
                  <a:lnTo>
                    <a:pt x="296" y="983"/>
                  </a:lnTo>
                  <a:lnTo>
                    <a:pt x="294" y="977"/>
                  </a:lnTo>
                  <a:lnTo>
                    <a:pt x="294" y="977"/>
                  </a:lnTo>
                  <a:lnTo>
                    <a:pt x="298" y="971"/>
                  </a:lnTo>
                  <a:lnTo>
                    <a:pt x="304" y="965"/>
                  </a:lnTo>
                  <a:lnTo>
                    <a:pt x="304" y="965"/>
                  </a:lnTo>
                  <a:lnTo>
                    <a:pt x="337" y="967"/>
                  </a:lnTo>
                  <a:lnTo>
                    <a:pt x="337" y="967"/>
                  </a:lnTo>
                  <a:lnTo>
                    <a:pt x="337" y="967"/>
                  </a:lnTo>
                  <a:lnTo>
                    <a:pt x="353" y="963"/>
                  </a:lnTo>
                  <a:lnTo>
                    <a:pt x="358" y="958"/>
                  </a:lnTo>
                  <a:lnTo>
                    <a:pt x="360" y="956"/>
                  </a:lnTo>
                  <a:lnTo>
                    <a:pt x="362" y="952"/>
                  </a:lnTo>
                  <a:lnTo>
                    <a:pt x="362" y="952"/>
                  </a:lnTo>
                  <a:lnTo>
                    <a:pt x="360" y="944"/>
                  </a:lnTo>
                  <a:lnTo>
                    <a:pt x="358" y="932"/>
                  </a:lnTo>
                  <a:lnTo>
                    <a:pt x="349" y="907"/>
                  </a:lnTo>
                  <a:lnTo>
                    <a:pt x="335" y="886"/>
                  </a:lnTo>
                  <a:lnTo>
                    <a:pt x="329" y="878"/>
                  </a:lnTo>
                  <a:lnTo>
                    <a:pt x="324" y="876"/>
                  </a:lnTo>
                  <a:lnTo>
                    <a:pt x="324" y="876"/>
                  </a:lnTo>
                  <a:lnTo>
                    <a:pt x="320" y="876"/>
                  </a:lnTo>
                  <a:lnTo>
                    <a:pt x="316" y="878"/>
                  </a:lnTo>
                  <a:lnTo>
                    <a:pt x="308" y="884"/>
                  </a:lnTo>
                  <a:lnTo>
                    <a:pt x="302" y="890"/>
                  </a:lnTo>
                  <a:lnTo>
                    <a:pt x="296" y="896"/>
                  </a:lnTo>
                  <a:lnTo>
                    <a:pt x="296" y="896"/>
                  </a:lnTo>
                  <a:lnTo>
                    <a:pt x="291" y="899"/>
                  </a:lnTo>
                  <a:lnTo>
                    <a:pt x="283" y="903"/>
                  </a:lnTo>
                  <a:lnTo>
                    <a:pt x="277" y="905"/>
                  </a:lnTo>
                  <a:lnTo>
                    <a:pt x="271" y="911"/>
                  </a:lnTo>
                  <a:lnTo>
                    <a:pt x="271" y="911"/>
                  </a:lnTo>
                  <a:lnTo>
                    <a:pt x="265" y="919"/>
                  </a:lnTo>
                  <a:lnTo>
                    <a:pt x="262" y="930"/>
                  </a:lnTo>
                  <a:lnTo>
                    <a:pt x="258" y="940"/>
                  </a:lnTo>
                  <a:lnTo>
                    <a:pt x="254" y="946"/>
                  </a:lnTo>
                  <a:lnTo>
                    <a:pt x="250" y="950"/>
                  </a:lnTo>
                  <a:lnTo>
                    <a:pt x="250" y="950"/>
                  </a:lnTo>
                  <a:lnTo>
                    <a:pt x="240" y="954"/>
                  </a:lnTo>
                  <a:lnTo>
                    <a:pt x="234" y="956"/>
                  </a:lnTo>
                  <a:lnTo>
                    <a:pt x="229" y="961"/>
                  </a:lnTo>
                  <a:lnTo>
                    <a:pt x="229" y="961"/>
                  </a:lnTo>
                  <a:lnTo>
                    <a:pt x="225" y="963"/>
                  </a:lnTo>
                  <a:lnTo>
                    <a:pt x="223" y="969"/>
                  </a:lnTo>
                  <a:lnTo>
                    <a:pt x="219" y="973"/>
                  </a:lnTo>
                  <a:lnTo>
                    <a:pt x="211" y="973"/>
                  </a:lnTo>
                  <a:lnTo>
                    <a:pt x="211" y="973"/>
                  </a:lnTo>
                  <a:lnTo>
                    <a:pt x="203" y="971"/>
                  </a:lnTo>
                  <a:lnTo>
                    <a:pt x="198" y="969"/>
                  </a:lnTo>
                  <a:lnTo>
                    <a:pt x="194" y="965"/>
                  </a:lnTo>
                  <a:lnTo>
                    <a:pt x="190" y="959"/>
                  </a:lnTo>
                  <a:lnTo>
                    <a:pt x="188" y="956"/>
                  </a:lnTo>
                  <a:lnTo>
                    <a:pt x="182" y="952"/>
                  </a:lnTo>
                  <a:lnTo>
                    <a:pt x="176" y="948"/>
                  </a:lnTo>
                  <a:lnTo>
                    <a:pt x="169" y="946"/>
                  </a:lnTo>
                  <a:lnTo>
                    <a:pt x="169" y="946"/>
                  </a:lnTo>
                  <a:lnTo>
                    <a:pt x="163" y="948"/>
                  </a:lnTo>
                  <a:lnTo>
                    <a:pt x="157" y="950"/>
                  </a:lnTo>
                  <a:lnTo>
                    <a:pt x="151" y="954"/>
                  </a:lnTo>
                  <a:lnTo>
                    <a:pt x="143" y="956"/>
                  </a:lnTo>
                  <a:lnTo>
                    <a:pt x="143" y="956"/>
                  </a:lnTo>
                  <a:lnTo>
                    <a:pt x="138" y="954"/>
                  </a:lnTo>
                  <a:lnTo>
                    <a:pt x="130" y="950"/>
                  </a:lnTo>
                  <a:lnTo>
                    <a:pt x="126" y="944"/>
                  </a:lnTo>
                  <a:lnTo>
                    <a:pt x="126" y="938"/>
                  </a:lnTo>
                  <a:lnTo>
                    <a:pt x="126" y="938"/>
                  </a:lnTo>
                  <a:lnTo>
                    <a:pt x="126" y="932"/>
                  </a:lnTo>
                  <a:lnTo>
                    <a:pt x="128" y="928"/>
                  </a:lnTo>
                  <a:lnTo>
                    <a:pt x="134" y="921"/>
                  </a:lnTo>
                  <a:lnTo>
                    <a:pt x="140" y="913"/>
                  </a:lnTo>
                  <a:lnTo>
                    <a:pt x="141" y="909"/>
                  </a:lnTo>
                  <a:lnTo>
                    <a:pt x="141" y="903"/>
                  </a:lnTo>
                  <a:lnTo>
                    <a:pt x="141" y="903"/>
                  </a:lnTo>
                  <a:lnTo>
                    <a:pt x="141" y="899"/>
                  </a:lnTo>
                  <a:lnTo>
                    <a:pt x="138" y="894"/>
                  </a:lnTo>
                  <a:lnTo>
                    <a:pt x="136" y="890"/>
                  </a:lnTo>
                  <a:lnTo>
                    <a:pt x="136" y="884"/>
                  </a:lnTo>
                  <a:lnTo>
                    <a:pt x="136" y="884"/>
                  </a:lnTo>
                  <a:lnTo>
                    <a:pt x="136" y="880"/>
                  </a:lnTo>
                  <a:lnTo>
                    <a:pt x="140" y="876"/>
                  </a:lnTo>
                  <a:lnTo>
                    <a:pt x="143" y="874"/>
                  </a:lnTo>
                  <a:lnTo>
                    <a:pt x="145" y="870"/>
                  </a:lnTo>
                  <a:lnTo>
                    <a:pt x="145" y="870"/>
                  </a:lnTo>
                  <a:lnTo>
                    <a:pt x="157" y="839"/>
                  </a:lnTo>
                  <a:lnTo>
                    <a:pt x="163" y="822"/>
                  </a:lnTo>
                  <a:lnTo>
                    <a:pt x="165" y="806"/>
                  </a:lnTo>
                  <a:lnTo>
                    <a:pt x="165" y="806"/>
                  </a:lnTo>
                  <a:lnTo>
                    <a:pt x="165" y="795"/>
                  </a:lnTo>
                  <a:lnTo>
                    <a:pt x="161" y="789"/>
                  </a:lnTo>
                  <a:lnTo>
                    <a:pt x="155" y="783"/>
                  </a:lnTo>
                  <a:lnTo>
                    <a:pt x="143" y="781"/>
                  </a:lnTo>
                  <a:lnTo>
                    <a:pt x="143" y="781"/>
                  </a:lnTo>
                  <a:lnTo>
                    <a:pt x="134" y="781"/>
                  </a:lnTo>
                  <a:lnTo>
                    <a:pt x="126" y="783"/>
                  </a:lnTo>
                  <a:lnTo>
                    <a:pt x="118" y="787"/>
                  </a:lnTo>
                  <a:lnTo>
                    <a:pt x="112" y="791"/>
                  </a:lnTo>
                  <a:lnTo>
                    <a:pt x="101" y="801"/>
                  </a:lnTo>
                  <a:lnTo>
                    <a:pt x="89" y="812"/>
                  </a:lnTo>
                  <a:lnTo>
                    <a:pt x="89" y="812"/>
                  </a:lnTo>
                  <a:lnTo>
                    <a:pt x="74" y="812"/>
                  </a:lnTo>
                  <a:lnTo>
                    <a:pt x="74" y="812"/>
                  </a:lnTo>
                  <a:lnTo>
                    <a:pt x="74" y="812"/>
                  </a:lnTo>
                  <a:lnTo>
                    <a:pt x="72" y="789"/>
                  </a:lnTo>
                  <a:lnTo>
                    <a:pt x="72" y="768"/>
                  </a:lnTo>
                  <a:lnTo>
                    <a:pt x="74" y="731"/>
                  </a:lnTo>
                  <a:lnTo>
                    <a:pt x="74" y="731"/>
                  </a:lnTo>
                  <a:lnTo>
                    <a:pt x="74" y="725"/>
                  </a:lnTo>
                  <a:lnTo>
                    <a:pt x="72" y="721"/>
                  </a:lnTo>
                  <a:lnTo>
                    <a:pt x="68" y="715"/>
                  </a:lnTo>
                  <a:lnTo>
                    <a:pt x="60" y="710"/>
                  </a:lnTo>
                  <a:lnTo>
                    <a:pt x="50" y="708"/>
                  </a:lnTo>
                  <a:lnTo>
                    <a:pt x="35" y="700"/>
                  </a:lnTo>
                  <a:lnTo>
                    <a:pt x="29" y="696"/>
                  </a:lnTo>
                  <a:lnTo>
                    <a:pt x="27" y="694"/>
                  </a:lnTo>
                  <a:lnTo>
                    <a:pt x="27" y="690"/>
                  </a:lnTo>
                  <a:lnTo>
                    <a:pt x="27" y="690"/>
                  </a:lnTo>
                  <a:lnTo>
                    <a:pt x="29" y="686"/>
                  </a:lnTo>
                  <a:lnTo>
                    <a:pt x="31" y="680"/>
                  </a:lnTo>
                  <a:lnTo>
                    <a:pt x="39" y="673"/>
                  </a:lnTo>
                  <a:lnTo>
                    <a:pt x="39" y="673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25" y="640"/>
                  </a:lnTo>
                  <a:lnTo>
                    <a:pt x="16" y="636"/>
                  </a:lnTo>
                  <a:lnTo>
                    <a:pt x="8" y="632"/>
                  </a:lnTo>
                  <a:lnTo>
                    <a:pt x="0" y="622"/>
                  </a:lnTo>
                  <a:lnTo>
                    <a:pt x="0" y="622"/>
                  </a:lnTo>
                  <a:lnTo>
                    <a:pt x="14" y="613"/>
                  </a:lnTo>
                  <a:lnTo>
                    <a:pt x="19" y="607"/>
                  </a:lnTo>
                  <a:lnTo>
                    <a:pt x="21" y="603"/>
                  </a:lnTo>
                  <a:lnTo>
                    <a:pt x="21" y="599"/>
                  </a:lnTo>
                  <a:lnTo>
                    <a:pt x="21" y="599"/>
                  </a:lnTo>
                  <a:lnTo>
                    <a:pt x="21" y="584"/>
                  </a:lnTo>
                  <a:lnTo>
                    <a:pt x="17" y="570"/>
                  </a:lnTo>
                  <a:lnTo>
                    <a:pt x="16" y="555"/>
                  </a:lnTo>
                  <a:lnTo>
                    <a:pt x="16" y="539"/>
                  </a:lnTo>
                  <a:lnTo>
                    <a:pt x="16" y="539"/>
                  </a:lnTo>
                  <a:lnTo>
                    <a:pt x="17" y="527"/>
                  </a:lnTo>
                  <a:lnTo>
                    <a:pt x="19" y="518"/>
                  </a:lnTo>
                  <a:lnTo>
                    <a:pt x="23" y="508"/>
                  </a:lnTo>
                  <a:lnTo>
                    <a:pt x="29" y="502"/>
                  </a:lnTo>
                  <a:lnTo>
                    <a:pt x="33" y="496"/>
                  </a:lnTo>
                  <a:lnTo>
                    <a:pt x="39" y="493"/>
                  </a:lnTo>
                  <a:lnTo>
                    <a:pt x="52" y="485"/>
                  </a:lnTo>
                  <a:lnTo>
                    <a:pt x="66" y="479"/>
                  </a:lnTo>
                  <a:lnTo>
                    <a:pt x="76" y="471"/>
                  </a:lnTo>
                  <a:lnTo>
                    <a:pt x="81" y="465"/>
                  </a:lnTo>
                  <a:lnTo>
                    <a:pt x="85" y="460"/>
                  </a:lnTo>
                  <a:lnTo>
                    <a:pt x="87" y="452"/>
                  </a:lnTo>
                  <a:lnTo>
                    <a:pt x="89" y="440"/>
                  </a:lnTo>
                  <a:lnTo>
                    <a:pt x="89" y="440"/>
                  </a:lnTo>
                  <a:lnTo>
                    <a:pt x="91" y="434"/>
                  </a:lnTo>
                  <a:lnTo>
                    <a:pt x="93" y="431"/>
                  </a:lnTo>
                  <a:lnTo>
                    <a:pt x="97" y="427"/>
                  </a:lnTo>
                  <a:lnTo>
                    <a:pt x="103" y="427"/>
                  </a:lnTo>
                  <a:lnTo>
                    <a:pt x="114" y="427"/>
                  </a:lnTo>
                  <a:lnTo>
                    <a:pt x="120" y="427"/>
                  </a:lnTo>
                  <a:lnTo>
                    <a:pt x="126" y="425"/>
                  </a:lnTo>
                  <a:lnTo>
                    <a:pt x="126" y="425"/>
                  </a:lnTo>
                  <a:lnTo>
                    <a:pt x="134" y="421"/>
                  </a:lnTo>
                  <a:lnTo>
                    <a:pt x="140" y="417"/>
                  </a:lnTo>
                  <a:lnTo>
                    <a:pt x="143" y="411"/>
                  </a:lnTo>
                  <a:lnTo>
                    <a:pt x="145" y="405"/>
                  </a:lnTo>
                  <a:lnTo>
                    <a:pt x="147" y="392"/>
                  </a:lnTo>
                  <a:lnTo>
                    <a:pt x="147" y="376"/>
                  </a:lnTo>
                  <a:lnTo>
                    <a:pt x="147" y="376"/>
                  </a:lnTo>
                  <a:lnTo>
                    <a:pt x="149" y="372"/>
                  </a:lnTo>
                  <a:lnTo>
                    <a:pt x="151" y="370"/>
                  </a:lnTo>
                  <a:lnTo>
                    <a:pt x="155" y="367"/>
                  </a:lnTo>
                  <a:lnTo>
                    <a:pt x="161" y="363"/>
                  </a:lnTo>
                  <a:lnTo>
                    <a:pt x="163" y="361"/>
                  </a:lnTo>
                  <a:lnTo>
                    <a:pt x="163" y="359"/>
                  </a:lnTo>
                  <a:lnTo>
                    <a:pt x="163" y="359"/>
                  </a:lnTo>
                  <a:lnTo>
                    <a:pt x="163" y="349"/>
                  </a:lnTo>
                  <a:lnTo>
                    <a:pt x="163" y="341"/>
                  </a:lnTo>
                  <a:lnTo>
                    <a:pt x="159" y="334"/>
                  </a:lnTo>
                  <a:lnTo>
                    <a:pt x="155" y="328"/>
                  </a:lnTo>
                  <a:lnTo>
                    <a:pt x="145" y="316"/>
                  </a:lnTo>
                  <a:lnTo>
                    <a:pt x="134" y="305"/>
                  </a:lnTo>
                  <a:lnTo>
                    <a:pt x="124" y="293"/>
                  </a:lnTo>
                  <a:lnTo>
                    <a:pt x="114" y="281"/>
                  </a:lnTo>
                  <a:lnTo>
                    <a:pt x="110" y="276"/>
                  </a:lnTo>
                  <a:lnTo>
                    <a:pt x="107" y="268"/>
                  </a:lnTo>
                  <a:lnTo>
                    <a:pt x="107" y="262"/>
                  </a:lnTo>
                  <a:lnTo>
                    <a:pt x="105" y="252"/>
                  </a:lnTo>
                  <a:lnTo>
                    <a:pt x="105" y="252"/>
                  </a:lnTo>
                  <a:lnTo>
                    <a:pt x="107" y="245"/>
                  </a:lnTo>
                  <a:lnTo>
                    <a:pt x="107" y="239"/>
                  </a:lnTo>
                  <a:lnTo>
                    <a:pt x="107" y="239"/>
                  </a:lnTo>
                  <a:lnTo>
                    <a:pt x="116" y="217"/>
                  </a:lnTo>
                  <a:lnTo>
                    <a:pt x="122" y="208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24" y="184"/>
                  </a:lnTo>
                  <a:lnTo>
                    <a:pt x="120" y="175"/>
                  </a:lnTo>
                  <a:lnTo>
                    <a:pt x="114" y="151"/>
                  </a:lnTo>
                  <a:lnTo>
                    <a:pt x="107" y="130"/>
                  </a:lnTo>
                  <a:lnTo>
                    <a:pt x="105" y="120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09"/>
                  </a:lnTo>
                  <a:lnTo>
                    <a:pt x="109" y="105"/>
                  </a:lnTo>
                  <a:lnTo>
                    <a:pt x="114" y="101"/>
                  </a:lnTo>
                  <a:lnTo>
                    <a:pt x="12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72" y="103"/>
                  </a:lnTo>
                  <a:lnTo>
                    <a:pt x="182" y="105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96" y="99"/>
                  </a:lnTo>
                  <a:lnTo>
                    <a:pt x="202" y="95"/>
                  </a:lnTo>
                  <a:lnTo>
                    <a:pt x="209" y="80"/>
                  </a:lnTo>
                  <a:lnTo>
                    <a:pt x="215" y="74"/>
                  </a:lnTo>
                  <a:lnTo>
                    <a:pt x="221" y="68"/>
                  </a:lnTo>
                  <a:lnTo>
                    <a:pt x="229" y="64"/>
                  </a:lnTo>
                  <a:lnTo>
                    <a:pt x="240" y="64"/>
                  </a:lnTo>
                  <a:lnTo>
                    <a:pt x="240" y="64"/>
                  </a:lnTo>
                  <a:lnTo>
                    <a:pt x="248" y="66"/>
                  </a:lnTo>
                  <a:lnTo>
                    <a:pt x="252" y="68"/>
                  </a:lnTo>
                  <a:lnTo>
                    <a:pt x="254" y="68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3" y="64"/>
                  </a:lnTo>
                  <a:lnTo>
                    <a:pt x="265" y="60"/>
                  </a:lnTo>
                  <a:lnTo>
                    <a:pt x="265" y="49"/>
                  </a:lnTo>
                  <a:lnTo>
                    <a:pt x="265" y="3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85" y="12"/>
                  </a:lnTo>
                  <a:lnTo>
                    <a:pt x="294" y="4"/>
                  </a:lnTo>
                  <a:lnTo>
                    <a:pt x="298" y="2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12" y="4"/>
                  </a:lnTo>
                  <a:lnTo>
                    <a:pt x="324" y="8"/>
                  </a:lnTo>
                  <a:lnTo>
                    <a:pt x="337" y="16"/>
                  </a:lnTo>
                  <a:lnTo>
                    <a:pt x="349" y="24"/>
                  </a:lnTo>
                  <a:lnTo>
                    <a:pt x="358" y="33"/>
                  </a:lnTo>
                  <a:lnTo>
                    <a:pt x="366" y="45"/>
                  </a:lnTo>
                  <a:lnTo>
                    <a:pt x="370" y="57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0" y="74"/>
                  </a:lnTo>
                  <a:lnTo>
                    <a:pt x="366" y="80"/>
                  </a:lnTo>
                  <a:lnTo>
                    <a:pt x="364" y="84"/>
                  </a:lnTo>
                  <a:lnTo>
                    <a:pt x="362" y="91"/>
                  </a:lnTo>
                  <a:lnTo>
                    <a:pt x="362" y="91"/>
                  </a:lnTo>
                  <a:lnTo>
                    <a:pt x="362" y="101"/>
                  </a:lnTo>
                  <a:lnTo>
                    <a:pt x="366" y="109"/>
                  </a:lnTo>
                  <a:lnTo>
                    <a:pt x="372" y="115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6" y="117"/>
                  </a:lnTo>
                  <a:lnTo>
                    <a:pt x="389" y="115"/>
                  </a:lnTo>
                  <a:lnTo>
                    <a:pt x="395" y="111"/>
                  </a:lnTo>
                  <a:lnTo>
                    <a:pt x="399" y="105"/>
                  </a:lnTo>
                  <a:lnTo>
                    <a:pt x="403" y="105"/>
                  </a:lnTo>
                  <a:lnTo>
                    <a:pt x="407" y="103"/>
                  </a:lnTo>
                  <a:lnTo>
                    <a:pt x="407" y="103"/>
                  </a:lnTo>
                  <a:lnTo>
                    <a:pt x="413" y="105"/>
                  </a:lnTo>
                  <a:lnTo>
                    <a:pt x="417" y="107"/>
                  </a:lnTo>
                  <a:lnTo>
                    <a:pt x="420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44" y="111"/>
                  </a:lnTo>
                  <a:lnTo>
                    <a:pt x="444" y="111"/>
                  </a:lnTo>
                  <a:lnTo>
                    <a:pt x="448" y="111"/>
                  </a:lnTo>
                  <a:lnTo>
                    <a:pt x="451" y="115"/>
                  </a:lnTo>
                  <a:lnTo>
                    <a:pt x="455" y="122"/>
                  </a:lnTo>
                  <a:lnTo>
                    <a:pt x="459" y="132"/>
                  </a:lnTo>
                  <a:lnTo>
                    <a:pt x="463" y="136"/>
                  </a:lnTo>
                  <a:lnTo>
                    <a:pt x="467" y="138"/>
                  </a:lnTo>
                  <a:lnTo>
                    <a:pt x="467" y="138"/>
                  </a:lnTo>
                  <a:lnTo>
                    <a:pt x="457" y="148"/>
                  </a:lnTo>
                  <a:lnTo>
                    <a:pt x="451" y="155"/>
                  </a:lnTo>
                  <a:lnTo>
                    <a:pt x="451" y="161"/>
                  </a:lnTo>
                  <a:lnTo>
                    <a:pt x="451" y="165"/>
                  </a:lnTo>
                  <a:lnTo>
                    <a:pt x="453" y="171"/>
                  </a:lnTo>
                  <a:lnTo>
                    <a:pt x="455" y="179"/>
                  </a:lnTo>
                  <a:lnTo>
                    <a:pt x="455" y="179"/>
                  </a:lnTo>
                  <a:lnTo>
                    <a:pt x="444" y="179"/>
                  </a:lnTo>
                  <a:lnTo>
                    <a:pt x="430" y="181"/>
                  </a:lnTo>
                  <a:lnTo>
                    <a:pt x="418" y="186"/>
                  </a:lnTo>
                  <a:lnTo>
                    <a:pt x="409" y="192"/>
                  </a:lnTo>
                  <a:lnTo>
                    <a:pt x="395" y="204"/>
                  </a:lnTo>
                  <a:lnTo>
                    <a:pt x="389" y="210"/>
                  </a:lnTo>
                  <a:lnTo>
                    <a:pt x="389" y="210"/>
                  </a:lnTo>
                  <a:lnTo>
                    <a:pt x="382" y="223"/>
                  </a:lnTo>
                  <a:lnTo>
                    <a:pt x="372" y="233"/>
                  </a:lnTo>
                  <a:lnTo>
                    <a:pt x="362" y="239"/>
                  </a:lnTo>
                  <a:lnTo>
                    <a:pt x="355" y="245"/>
                  </a:lnTo>
                  <a:lnTo>
                    <a:pt x="347" y="250"/>
                  </a:lnTo>
                  <a:lnTo>
                    <a:pt x="339" y="258"/>
                  </a:lnTo>
                  <a:lnTo>
                    <a:pt x="333" y="270"/>
                  </a:lnTo>
                  <a:lnTo>
                    <a:pt x="331" y="285"/>
                  </a:lnTo>
                  <a:lnTo>
                    <a:pt x="331" y="285"/>
                  </a:lnTo>
                  <a:lnTo>
                    <a:pt x="329" y="314"/>
                  </a:lnTo>
                  <a:lnTo>
                    <a:pt x="331" y="341"/>
                  </a:lnTo>
                  <a:lnTo>
                    <a:pt x="333" y="392"/>
                  </a:lnTo>
                  <a:lnTo>
                    <a:pt x="331" y="417"/>
                  </a:lnTo>
                  <a:lnTo>
                    <a:pt x="329" y="438"/>
                  </a:lnTo>
                  <a:lnTo>
                    <a:pt x="325" y="460"/>
                  </a:lnTo>
                  <a:lnTo>
                    <a:pt x="318" y="479"/>
                  </a:lnTo>
                  <a:lnTo>
                    <a:pt x="318" y="479"/>
                  </a:lnTo>
                  <a:lnTo>
                    <a:pt x="318" y="483"/>
                  </a:lnTo>
                  <a:lnTo>
                    <a:pt x="318" y="491"/>
                  </a:lnTo>
                  <a:lnTo>
                    <a:pt x="320" y="520"/>
                  </a:lnTo>
                  <a:lnTo>
                    <a:pt x="320" y="562"/>
                  </a:lnTo>
                  <a:lnTo>
                    <a:pt x="318" y="587"/>
                  </a:lnTo>
                  <a:lnTo>
                    <a:pt x="316" y="617"/>
                  </a:lnTo>
                  <a:lnTo>
                    <a:pt x="316" y="617"/>
                  </a:lnTo>
                  <a:lnTo>
                    <a:pt x="310" y="642"/>
                  </a:lnTo>
                  <a:lnTo>
                    <a:pt x="302" y="669"/>
                  </a:lnTo>
                  <a:lnTo>
                    <a:pt x="285" y="721"/>
                  </a:lnTo>
                  <a:lnTo>
                    <a:pt x="281" y="742"/>
                  </a:lnTo>
                  <a:lnTo>
                    <a:pt x="279" y="750"/>
                  </a:lnTo>
                  <a:lnTo>
                    <a:pt x="279" y="758"/>
                  </a:lnTo>
                  <a:lnTo>
                    <a:pt x="281" y="764"/>
                  </a:lnTo>
                  <a:lnTo>
                    <a:pt x="285" y="770"/>
                  </a:lnTo>
                  <a:lnTo>
                    <a:pt x="291" y="772"/>
                  </a:lnTo>
                  <a:lnTo>
                    <a:pt x="298" y="772"/>
                  </a:lnTo>
                  <a:lnTo>
                    <a:pt x="298" y="772"/>
                  </a:lnTo>
                  <a:lnTo>
                    <a:pt x="316" y="760"/>
                  </a:lnTo>
                  <a:lnTo>
                    <a:pt x="329" y="750"/>
                  </a:lnTo>
                  <a:lnTo>
                    <a:pt x="341" y="744"/>
                  </a:lnTo>
                  <a:lnTo>
                    <a:pt x="349" y="741"/>
                  </a:lnTo>
                  <a:lnTo>
                    <a:pt x="356" y="741"/>
                  </a:lnTo>
                  <a:lnTo>
                    <a:pt x="362" y="741"/>
                  </a:lnTo>
                  <a:lnTo>
                    <a:pt x="366" y="744"/>
                  </a:lnTo>
                  <a:lnTo>
                    <a:pt x="370" y="748"/>
                  </a:lnTo>
                  <a:lnTo>
                    <a:pt x="374" y="762"/>
                  </a:lnTo>
                  <a:lnTo>
                    <a:pt x="378" y="777"/>
                  </a:lnTo>
                  <a:lnTo>
                    <a:pt x="382" y="791"/>
                  </a:lnTo>
                  <a:lnTo>
                    <a:pt x="384" y="797"/>
                  </a:lnTo>
                  <a:lnTo>
                    <a:pt x="387" y="803"/>
                  </a:lnTo>
                  <a:lnTo>
                    <a:pt x="387" y="803"/>
                  </a:lnTo>
                  <a:lnTo>
                    <a:pt x="391" y="799"/>
                  </a:lnTo>
                  <a:lnTo>
                    <a:pt x="393" y="793"/>
                  </a:lnTo>
                  <a:lnTo>
                    <a:pt x="393" y="779"/>
                  </a:lnTo>
                  <a:lnTo>
                    <a:pt x="393" y="766"/>
                  </a:lnTo>
                  <a:lnTo>
                    <a:pt x="393" y="760"/>
                  </a:lnTo>
                  <a:lnTo>
                    <a:pt x="395" y="754"/>
                  </a:lnTo>
                  <a:lnTo>
                    <a:pt x="395" y="754"/>
                  </a:lnTo>
                  <a:lnTo>
                    <a:pt x="397" y="748"/>
                  </a:lnTo>
                  <a:lnTo>
                    <a:pt x="399" y="752"/>
                  </a:lnTo>
                  <a:lnTo>
                    <a:pt x="409" y="773"/>
                  </a:lnTo>
                  <a:lnTo>
                    <a:pt x="415" y="785"/>
                  </a:lnTo>
                  <a:lnTo>
                    <a:pt x="418" y="789"/>
                  </a:lnTo>
                  <a:lnTo>
                    <a:pt x="424" y="793"/>
                  </a:lnTo>
                  <a:lnTo>
                    <a:pt x="430" y="793"/>
                  </a:lnTo>
                  <a:lnTo>
                    <a:pt x="436" y="791"/>
                  </a:lnTo>
                  <a:lnTo>
                    <a:pt x="442" y="787"/>
                  </a:lnTo>
                  <a:lnTo>
                    <a:pt x="449" y="777"/>
                  </a:lnTo>
                  <a:lnTo>
                    <a:pt x="449" y="777"/>
                  </a:lnTo>
                  <a:lnTo>
                    <a:pt x="455" y="773"/>
                  </a:lnTo>
                  <a:lnTo>
                    <a:pt x="457" y="768"/>
                  </a:lnTo>
                  <a:lnTo>
                    <a:pt x="457" y="762"/>
                  </a:lnTo>
                  <a:lnTo>
                    <a:pt x="455" y="752"/>
                  </a:lnTo>
                  <a:lnTo>
                    <a:pt x="449" y="731"/>
                  </a:lnTo>
                  <a:lnTo>
                    <a:pt x="448" y="717"/>
                  </a:lnTo>
                  <a:lnTo>
                    <a:pt x="448" y="702"/>
                  </a:lnTo>
                  <a:lnTo>
                    <a:pt x="448" y="702"/>
                  </a:lnTo>
                  <a:lnTo>
                    <a:pt x="459" y="692"/>
                  </a:lnTo>
                  <a:lnTo>
                    <a:pt x="469" y="686"/>
                  </a:lnTo>
                  <a:lnTo>
                    <a:pt x="477" y="680"/>
                  </a:lnTo>
                  <a:lnTo>
                    <a:pt x="486" y="677"/>
                  </a:lnTo>
                  <a:lnTo>
                    <a:pt x="494" y="675"/>
                  </a:lnTo>
                  <a:lnTo>
                    <a:pt x="502" y="675"/>
                  </a:lnTo>
                  <a:lnTo>
                    <a:pt x="515" y="677"/>
                  </a:lnTo>
                  <a:lnTo>
                    <a:pt x="527" y="682"/>
                  </a:lnTo>
                  <a:lnTo>
                    <a:pt x="537" y="688"/>
                  </a:lnTo>
                  <a:lnTo>
                    <a:pt x="546" y="692"/>
                  </a:lnTo>
                  <a:lnTo>
                    <a:pt x="554" y="696"/>
                  </a:lnTo>
                  <a:lnTo>
                    <a:pt x="554" y="696"/>
                  </a:lnTo>
                  <a:lnTo>
                    <a:pt x="585" y="694"/>
                  </a:lnTo>
                  <a:lnTo>
                    <a:pt x="595" y="696"/>
                  </a:lnTo>
                  <a:lnTo>
                    <a:pt x="601" y="698"/>
                  </a:lnTo>
                  <a:lnTo>
                    <a:pt x="604" y="700"/>
                  </a:lnTo>
                  <a:lnTo>
                    <a:pt x="604" y="704"/>
                  </a:lnTo>
                  <a:lnTo>
                    <a:pt x="604" y="708"/>
                  </a:lnTo>
                  <a:lnTo>
                    <a:pt x="601" y="711"/>
                  </a:lnTo>
                  <a:lnTo>
                    <a:pt x="595" y="719"/>
                  </a:lnTo>
                  <a:lnTo>
                    <a:pt x="589" y="725"/>
                  </a:lnTo>
                  <a:lnTo>
                    <a:pt x="587" y="729"/>
                  </a:lnTo>
                  <a:lnTo>
                    <a:pt x="587" y="731"/>
                  </a:lnTo>
                  <a:lnTo>
                    <a:pt x="591" y="733"/>
                  </a:lnTo>
                  <a:lnTo>
                    <a:pt x="597" y="735"/>
                  </a:lnTo>
                  <a:lnTo>
                    <a:pt x="597" y="735"/>
                  </a:lnTo>
                  <a:lnTo>
                    <a:pt x="606" y="739"/>
                  </a:lnTo>
                  <a:lnTo>
                    <a:pt x="616" y="742"/>
                  </a:lnTo>
                  <a:lnTo>
                    <a:pt x="624" y="748"/>
                  </a:lnTo>
                  <a:lnTo>
                    <a:pt x="632" y="754"/>
                  </a:lnTo>
                  <a:lnTo>
                    <a:pt x="643" y="772"/>
                  </a:lnTo>
                  <a:lnTo>
                    <a:pt x="653" y="789"/>
                  </a:lnTo>
                  <a:lnTo>
                    <a:pt x="661" y="808"/>
                  </a:lnTo>
                  <a:lnTo>
                    <a:pt x="668" y="830"/>
                  </a:lnTo>
                  <a:lnTo>
                    <a:pt x="680" y="870"/>
                  </a:lnTo>
                  <a:lnTo>
                    <a:pt x="680" y="870"/>
                  </a:lnTo>
                  <a:lnTo>
                    <a:pt x="692" y="894"/>
                  </a:lnTo>
                  <a:lnTo>
                    <a:pt x="705" y="915"/>
                  </a:lnTo>
                  <a:lnTo>
                    <a:pt x="734" y="958"/>
                  </a:lnTo>
                  <a:lnTo>
                    <a:pt x="748" y="977"/>
                  </a:lnTo>
                  <a:lnTo>
                    <a:pt x="761" y="998"/>
                  </a:lnTo>
                  <a:lnTo>
                    <a:pt x="775" y="1021"/>
                  </a:lnTo>
                  <a:lnTo>
                    <a:pt x="785" y="1047"/>
                  </a:lnTo>
                  <a:lnTo>
                    <a:pt x="785" y="1047"/>
                  </a:lnTo>
                  <a:lnTo>
                    <a:pt x="789" y="1060"/>
                  </a:lnTo>
                  <a:lnTo>
                    <a:pt x="790" y="1074"/>
                  </a:lnTo>
                  <a:lnTo>
                    <a:pt x="789" y="1087"/>
                  </a:lnTo>
                  <a:lnTo>
                    <a:pt x="787" y="1101"/>
                  </a:lnTo>
                  <a:lnTo>
                    <a:pt x="781" y="1132"/>
                  </a:lnTo>
                  <a:lnTo>
                    <a:pt x="781" y="1151"/>
                  </a:lnTo>
                  <a:lnTo>
                    <a:pt x="783" y="1175"/>
                  </a:lnTo>
                  <a:lnTo>
                    <a:pt x="783" y="1175"/>
                  </a:lnTo>
                  <a:lnTo>
                    <a:pt x="773" y="1176"/>
                  </a:lnTo>
                  <a:lnTo>
                    <a:pt x="767" y="1178"/>
                  </a:lnTo>
                  <a:lnTo>
                    <a:pt x="763" y="1178"/>
                  </a:lnTo>
                  <a:lnTo>
                    <a:pt x="763" y="1178"/>
                  </a:lnTo>
                  <a:lnTo>
                    <a:pt x="761" y="1178"/>
                  </a:lnTo>
                  <a:lnTo>
                    <a:pt x="759" y="1175"/>
                  </a:lnTo>
                  <a:lnTo>
                    <a:pt x="758" y="1167"/>
                  </a:lnTo>
                  <a:lnTo>
                    <a:pt x="759" y="1157"/>
                  </a:lnTo>
                  <a:lnTo>
                    <a:pt x="758" y="1149"/>
                  </a:lnTo>
                  <a:lnTo>
                    <a:pt x="758" y="1149"/>
                  </a:lnTo>
                  <a:lnTo>
                    <a:pt x="752" y="1145"/>
                  </a:lnTo>
                  <a:lnTo>
                    <a:pt x="738" y="1136"/>
                  </a:lnTo>
                  <a:lnTo>
                    <a:pt x="725" y="1128"/>
                  </a:lnTo>
                  <a:lnTo>
                    <a:pt x="717" y="1124"/>
                  </a:lnTo>
                  <a:lnTo>
                    <a:pt x="717" y="1124"/>
                  </a:lnTo>
                  <a:lnTo>
                    <a:pt x="678" y="1171"/>
                  </a:lnTo>
                  <a:lnTo>
                    <a:pt x="678" y="1171"/>
                  </a:lnTo>
                  <a:lnTo>
                    <a:pt x="678" y="1171"/>
                  </a:lnTo>
                  <a:lnTo>
                    <a:pt x="696" y="1180"/>
                  </a:lnTo>
                  <a:lnTo>
                    <a:pt x="715" y="1190"/>
                  </a:lnTo>
                  <a:lnTo>
                    <a:pt x="715" y="1190"/>
                  </a:lnTo>
                  <a:lnTo>
                    <a:pt x="723" y="1190"/>
                  </a:lnTo>
                  <a:lnTo>
                    <a:pt x="727" y="1188"/>
                  </a:lnTo>
                  <a:lnTo>
                    <a:pt x="732" y="1188"/>
                  </a:lnTo>
                  <a:lnTo>
                    <a:pt x="738" y="1192"/>
                  </a:lnTo>
                  <a:lnTo>
                    <a:pt x="738" y="1192"/>
                  </a:lnTo>
                  <a:lnTo>
                    <a:pt x="736" y="1225"/>
                  </a:lnTo>
                  <a:lnTo>
                    <a:pt x="736" y="1225"/>
                  </a:lnTo>
                  <a:lnTo>
                    <a:pt x="736" y="1225"/>
                  </a:lnTo>
                  <a:lnTo>
                    <a:pt x="732" y="1229"/>
                  </a:lnTo>
                  <a:lnTo>
                    <a:pt x="728" y="1231"/>
                  </a:lnTo>
                  <a:lnTo>
                    <a:pt x="719" y="1237"/>
                  </a:lnTo>
                  <a:lnTo>
                    <a:pt x="711" y="1240"/>
                  </a:lnTo>
                  <a:lnTo>
                    <a:pt x="707" y="1244"/>
                  </a:lnTo>
                  <a:lnTo>
                    <a:pt x="707" y="1246"/>
                  </a:lnTo>
                  <a:lnTo>
                    <a:pt x="707" y="1246"/>
                  </a:lnTo>
                  <a:lnTo>
                    <a:pt x="707" y="1254"/>
                  </a:lnTo>
                  <a:lnTo>
                    <a:pt x="713" y="1262"/>
                  </a:lnTo>
                  <a:lnTo>
                    <a:pt x="717" y="1268"/>
                  </a:lnTo>
                  <a:lnTo>
                    <a:pt x="719" y="1275"/>
                  </a:lnTo>
                  <a:lnTo>
                    <a:pt x="719" y="1275"/>
                  </a:lnTo>
                  <a:lnTo>
                    <a:pt x="717" y="1283"/>
                  </a:lnTo>
                  <a:lnTo>
                    <a:pt x="715" y="1289"/>
                  </a:lnTo>
                  <a:lnTo>
                    <a:pt x="713" y="1293"/>
                  </a:lnTo>
                  <a:lnTo>
                    <a:pt x="709" y="1299"/>
                  </a:lnTo>
                  <a:lnTo>
                    <a:pt x="697" y="1304"/>
                  </a:lnTo>
                  <a:lnTo>
                    <a:pt x="686" y="1308"/>
                  </a:lnTo>
                  <a:lnTo>
                    <a:pt x="670" y="1310"/>
                  </a:lnTo>
                  <a:lnTo>
                    <a:pt x="657" y="1312"/>
                  </a:lnTo>
                  <a:lnTo>
                    <a:pt x="630" y="1310"/>
                  </a:lnTo>
                  <a:lnTo>
                    <a:pt x="630" y="1310"/>
                  </a:lnTo>
                  <a:lnTo>
                    <a:pt x="626" y="1312"/>
                  </a:lnTo>
                  <a:lnTo>
                    <a:pt x="620" y="1314"/>
                  </a:lnTo>
                  <a:lnTo>
                    <a:pt x="612" y="1322"/>
                  </a:lnTo>
                  <a:lnTo>
                    <a:pt x="606" y="1331"/>
                  </a:lnTo>
                  <a:lnTo>
                    <a:pt x="603" y="1341"/>
                  </a:lnTo>
                  <a:lnTo>
                    <a:pt x="603" y="1341"/>
                  </a:lnTo>
                  <a:lnTo>
                    <a:pt x="603" y="1351"/>
                  </a:lnTo>
                  <a:lnTo>
                    <a:pt x="606" y="1357"/>
                  </a:lnTo>
                  <a:lnTo>
                    <a:pt x="608" y="1362"/>
                  </a:lnTo>
                  <a:lnTo>
                    <a:pt x="608" y="1370"/>
                  </a:lnTo>
                  <a:lnTo>
                    <a:pt x="608" y="1370"/>
                  </a:lnTo>
                  <a:lnTo>
                    <a:pt x="608" y="1374"/>
                  </a:lnTo>
                  <a:lnTo>
                    <a:pt x="606" y="1376"/>
                  </a:lnTo>
                  <a:lnTo>
                    <a:pt x="601" y="1380"/>
                  </a:lnTo>
                  <a:lnTo>
                    <a:pt x="593" y="1382"/>
                  </a:lnTo>
                  <a:lnTo>
                    <a:pt x="585" y="1380"/>
                  </a:lnTo>
                  <a:lnTo>
                    <a:pt x="585" y="1380"/>
                  </a:lnTo>
                  <a:lnTo>
                    <a:pt x="585" y="1378"/>
                  </a:lnTo>
                  <a:lnTo>
                    <a:pt x="585" y="1378"/>
                  </a:lnTo>
                  <a:lnTo>
                    <a:pt x="585" y="1378"/>
                  </a:lnTo>
                  <a:lnTo>
                    <a:pt x="581" y="1355"/>
                  </a:lnTo>
                  <a:lnTo>
                    <a:pt x="577" y="1331"/>
                  </a:lnTo>
                  <a:lnTo>
                    <a:pt x="579" y="1306"/>
                  </a:lnTo>
                  <a:lnTo>
                    <a:pt x="585" y="1279"/>
                  </a:lnTo>
                  <a:lnTo>
                    <a:pt x="585" y="1279"/>
                  </a:lnTo>
                  <a:lnTo>
                    <a:pt x="577" y="1277"/>
                  </a:lnTo>
                  <a:lnTo>
                    <a:pt x="572" y="1273"/>
                  </a:lnTo>
                  <a:lnTo>
                    <a:pt x="566" y="1269"/>
                  </a:lnTo>
                  <a:lnTo>
                    <a:pt x="562" y="1266"/>
                  </a:lnTo>
                  <a:lnTo>
                    <a:pt x="556" y="1256"/>
                  </a:lnTo>
                  <a:lnTo>
                    <a:pt x="550" y="1246"/>
                  </a:lnTo>
                  <a:lnTo>
                    <a:pt x="550" y="1246"/>
                  </a:lnTo>
                  <a:lnTo>
                    <a:pt x="546" y="1240"/>
                  </a:lnTo>
                  <a:lnTo>
                    <a:pt x="542" y="1238"/>
                  </a:lnTo>
                  <a:lnTo>
                    <a:pt x="539" y="1237"/>
                  </a:lnTo>
                  <a:lnTo>
                    <a:pt x="539" y="1237"/>
                  </a:lnTo>
                  <a:lnTo>
                    <a:pt x="529" y="1244"/>
                  </a:lnTo>
                  <a:lnTo>
                    <a:pt x="523" y="1254"/>
                  </a:lnTo>
                  <a:lnTo>
                    <a:pt x="510" y="1277"/>
                  </a:lnTo>
                  <a:lnTo>
                    <a:pt x="496" y="1302"/>
                  </a:lnTo>
                  <a:lnTo>
                    <a:pt x="480" y="1328"/>
                  </a:lnTo>
                  <a:lnTo>
                    <a:pt x="480" y="1328"/>
                  </a:lnTo>
                  <a:lnTo>
                    <a:pt x="469" y="1345"/>
                  </a:lnTo>
                  <a:lnTo>
                    <a:pt x="453" y="1362"/>
                  </a:lnTo>
                  <a:lnTo>
                    <a:pt x="438" y="1376"/>
                  </a:lnTo>
                  <a:lnTo>
                    <a:pt x="422" y="1386"/>
                  </a:lnTo>
                  <a:lnTo>
                    <a:pt x="407" y="1392"/>
                  </a:lnTo>
                  <a:lnTo>
                    <a:pt x="399" y="1393"/>
                  </a:lnTo>
                  <a:lnTo>
                    <a:pt x="393" y="1393"/>
                  </a:lnTo>
                  <a:lnTo>
                    <a:pt x="387" y="1392"/>
                  </a:lnTo>
                  <a:lnTo>
                    <a:pt x="382" y="1390"/>
                  </a:lnTo>
                  <a:lnTo>
                    <a:pt x="378" y="1386"/>
                  </a:lnTo>
                  <a:lnTo>
                    <a:pt x="374" y="1378"/>
                  </a:lnTo>
                  <a:lnTo>
                    <a:pt x="374" y="1378"/>
                  </a:lnTo>
                  <a:lnTo>
                    <a:pt x="364" y="1353"/>
                  </a:lnTo>
                  <a:lnTo>
                    <a:pt x="358" y="1337"/>
                  </a:lnTo>
                  <a:lnTo>
                    <a:pt x="355" y="1333"/>
                  </a:lnTo>
                  <a:lnTo>
                    <a:pt x="351" y="1330"/>
                  </a:lnTo>
                  <a:lnTo>
                    <a:pt x="345" y="1326"/>
                  </a:lnTo>
                  <a:lnTo>
                    <a:pt x="337" y="1324"/>
                  </a:lnTo>
                  <a:lnTo>
                    <a:pt x="337" y="1324"/>
                  </a:lnTo>
                  <a:lnTo>
                    <a:pt x="343" y="1316"/>
                  </a:lnTo>
                  <a:lnTo>
                    <a:pt x="347" y="1310"/>
                  </a:lnTo>
                  <a:lnTo>
                    <a:pt x="349" y="1304"/>
                  </a:lnTo>
                  <a:lnTo>
                    <a:pt x="349" y="1297"/>
                  </a:lnTo>
                  <a:lnTo>
                    <a:pt x="349" y="1297"/>
                  </a:lnTo>
                  <a:lnTo>
                    <a:pt x="351" y="1285"/>
                  </a:lnTo>
                  <a:lnTo>
                    <a:pt x="351" y="1285"/>
                  </a:lnTo>
                  <a:lnTo>
                    <a:pt x="353" y="1277"/>
                  </a:lnTo>
                  <a:lnTo>
                    <a:pt x="356" y="1273"/>
                  </a:lnTo>
                  <a:lnTo>
                    <a:pt x="360" y="1269"/>
                  </a:lnTo>
                  <a:lnTo>
                    <a:pt x="364" y="1262"/>
                  </a:lnTo>
                  <a:lnTo>
                    <a:pt x="364" y="1262"/>
                  </a:lnTo>
                  <a:lnTo>
                    <a:pt x="364" y="1264"/>
                  </a:lnTo>
                  <a:lnTo>
                    <a:pt x="364" y="1262"/>
                  </a:lnTo>
                  <a:lnTo>
                    <a:pt x="364" y="12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855"/>
            <p:cNvSpPr>
              <a:spLocks/>
            </p:cNvSpPr>
            <p:nvPr/>
          </p:nvSpPr>
          <p:spPr bwMode="auto">
            <a:xfrm>
              <a:off x="9475876" y="5312810"/>
              <a:ext cx="49444" cy="143836"/>
            </a:xfrm>
            <a:custGeom>
              <a:avLst/>
              <a:gdLst>
                <a:gd name="T0" fmla="*/ 0 w 33"/>
                <a:gd name="T1" fmla="*/ 34 h 96"/>
                <a:gd name="T2" fmla="*/ 0 w 33"/>
                <a:gd name="T3" fmla="*/ 34 h 96"/>
                <a:gd name="T4" fmla="*/ 2 w 33"/>
                <a:gd name="T5" fmla="*/ 42 h 96"/>
                <a:gd name="T6" fmla="*/ 4 w 33"/>
                <a:gd name="T7" fmla="*/ 48 h 96"/>
                <a:gd name="T8" fmla="*/ 4 w 33"/>
                <a:gd name="T9" fmla="*/ 48 h 96"/>
                <a:gd name="T10" fmla="*/ 5 w 33"/>
                <a:gd name="T11" fmla="*/ 64 h 96"/>
                <a:gd name="T12" fmla="*/ 9 w 33"/>
                <a:gd name="T13" fmla="*/ 79 h 96"/>
                <a:gd name="T14" fmla="*/ 11 w 33"/>
                <a:gd name="T15" fmla="*/ 87 h 96"/>
                <a:gd name="T16" fmla="*/ 15 w 33"/>
                <a:gd name="T17" fmla="*/ 91 h 96"/>
                <a:gd name="T18" fmla="*/ 21 w 33"/>
                <a:gd name="T19" fmla="*/ 95 h 96"/>
                <a:gd name="T20" fmla="*/ 31 w 33"/>
                <a:gd name="T21" fmla="*/ 96 h 96"/>
                <a:gd name="T22" fmla="*/ 31 w 33"/>
                <a:gd name="T23" fmla="*/ 96 h 96"/>
                <a:gd name="T24" fmla="*/ 31 w 33"/>
                <a:gd name="T25" fmla="*/ 91 h 96"/>
                <a:gd name="T26" fmla="*/ 31 w 33"/>
                <a:gd name="T27" fmla="*/ 91 h 96"/>
                <a:gd name="T28" fmla="*/ 31 w 33"/>
                <a:gd name="T29" fmla="*/ 91 h 96"/>
                <a:gd name="T30" fmla="*/ 23 w 33"/>
                <a:gd name="T31" fmla="*/ 79 h 96"/>
                <a:gd name="T32" fmla="*/ 21 w 33"/>
                <a:gd name="T33" fmla="*/ 71 h 96"/>
                <a:gd name="T34" fmla="*/ 21 w 33"/>
                <a:gd name="T35" fmla="*/ 65 h 96"/>
                <a:gd name="T36" fmla="*/ 21 w 33"/>
                <a:gd name="T37" fmla="*/ 65 h 96"/>
                <a:gd name="T38" fmla="*/ 23 w 33"/>
                <a:gd name="T39" fmla="*/ 36 h 96"/>
                <a:gd name="T40" fmla="*/ 23 w 33"/>
                <a:gd name="T41" fmla="*/ 36 h 96"/>
                <a:gd name="T42" fmla="*/ 27 w 33"/>
                <a:gd name="T43" fmla="*/ 25 h 96"/>
                <a:gd name="T44" fmla="*/ 33 w 33"/>
                <a:gd name="T45" fmla="*/ 13 h 96"/>
                <a:gd name="T46" fmla="*/ 33 w 33"/>
                <a:gd name="T47" fmla="*/ 13 h 96"/>
                <a:gd name="T48" fmla="*/ 33 w 33"/>
                <a:gd name="T49" fmla="*/ 0 h 96"/>
                <a:gd name="T50" fmla="*/ 33 w 33"/>
                <a:gd name="T51" fmla="*/ 0 h 96"/>
                <a:gd name="T52" fmla="*/ 33 w 33"/>
                <a:gd name="T53" fmla="*/ 0 h 96"/>
                <a:gd name="T54" fmla="*/ 21 w 33"/>
                <a:gd name="T55" fmla="*/ 3 h 96"/>
                <a:gd name="T56" fmla="*/ 11 w 33"/>
                <a:gd name="T57" fmla="*/ 9 h 96"/>
                <a:gd name="T58" fmla="*/ 7 w 33"/>
                <a:gd name="T59" fmla="*/ 15 h 96"/>
                <a:gd name="T60" fmla="*/ 4 w 33"/>
                <a:gd name="T61" fmla="*/ 21 h 96"/>
                <a:gd name="T62" fmla="*/ 2 w 33"/>
                <a:gd name="T63" fmla="*/ 27 h 96"/>
                <a:gd name="T64" fmla="*/ 0 w 33"/>
                <a:gd name="T65" fmla="*/ 34 h 96"/>
                <a:gd name="T66" fmla="*/ 0 w 33"/>
                <a:gd name="T67" fmla="*/ 34 h 96"/>
                <a:gd name="T68" fmla="*/ 0 w 33"/>
                <a:gd name="T69" fmla="*/ 3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96">
                  <a:moveTo>
                    <a:pt x="0" y="34"/>
                  </a:moveTo>
                  <a:lnTo>
                    <a:pt x="0" y="34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5" y="64"/>
                  </a:lnTo>
                  <a:lnTo>
                    <a:pt x="9" y="79"/>
                  </a:lnTo>
                  <a:lnTo>
                    <a:pt x="11" y="87"/>
                  </a:lnTo>
                  <a:lnTo>
                    <a:pt x="15" y="91"/>
                  </a:lnTo>
                  <a:lnTo>
                    <a:pt x="21" y="95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3" y="79"/>
                  </a:lnTo>
                  <a:lnTo>
                    <a:pt x="21" y="71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7" y="2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1" y="3"/>
                  </a:lnTo>
                  <a:lnTo>
                    <a:pt x="11" y="9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856"/>
            <p:cNvSpPr>
              <a:spLocks/>
            </p:cNvSpPr>
            <p:nvPr/>
          </p:nvSpPr>
          <p:spPr bwMode="auto">
            <a:xfrm>
              <a:off x="9522323" y="5083572"/>
              <a:ext cx="56935" cy="217252"/>
            </a:xfrm>
            <a:custGeom>
              <a:avLst/>
              <a:gdLst>
                <a:gd name="T0" fmla="*/ 0 w 38"/>
                <a:gd name="T1" fmla="*/ 91 h 145"/>
                <a:gd name="T2" fmla="*/ 0 w 38"/>
                <a:gd name="T3" fmla="*/ 91 h 145"/>
                <a:gd name="T4" fmla="*/ 2 w 38"/>
                <a:gd name="T5" fmla="*/ 60 h 145"/>
                <a:gd name="T6" fmla="*/ 2 w 38"/>
                <a:gd name="T7" fmla="*/ 60 h 145"/>
                <a:gd name="T8" fmla="*/ 0 w 38"/>
                <a:gd name="T9" fmla="*/ 50 h 145"/>
                <a:gd name="T10" fmla="*/ 0 w 38"/>
                <a:gd name="T11" fmla="*/ 46 h 145"/>
                <a:gd name="T12" fmla="*/ 0 w 38"/>
                <a:gd name="T13" fmla="*/ 40 h 145"/>
                <a:gd name="T14" fmla="*/ 0 w 38"/>
                <a:gd name="T15" fmla="*/ 40 h 145"/>
                <a:gd name="T16" fmla="*/ 0 w 38"/>
                <a:gd name="T17" fmla="*/ 34 h 145"/>
                <a:gd name="T18" fmla="*/ 0 w 38"/>
                <a:gd name="T19" fmla="*/ 34 h 145"/>
                <a:gd name="T20" fmla="*/ 7 w 38"/>
                <a:gd name="T21" fmla="*/ 32 h 145"/>
                <a:gd name="T22" fmla="*/ 11 w 38"/>
                <a:gd name="T23" fmla="*/ 29 h 145"/>
                <a:gd name="T24" fmla="*/ 15 w 38"/>
                <a:gd name="T25" fmla="*/ 23 h 145"/>
                <a:gd name="T26" fmla="*/ 17 w 38"/>
                <a:gd name="T27" fmla="*/ 17 h 145"/>
                <a:gd name="T28" fmla="*/ 23 w 38"/>
                <a:gd name="T29" fmla="*/ 5 h 145"/>
                <a:gd name="T30" fmla="*/ 25 w 38"/>
                <a:gd name="T31" fmla="*/ 1 h 145"/>
                <a:gd name="T32" fmla="*/ 31 w 38"/>
                <a:gd name="T33" fmla="*/ 0 h 145"/>
                <a:gd name="T34" fmla="*/ 31 w 38"/>
                <a:gd name="T35" fmla="*/ 0 h 145"/>
                <a:gd name="T36" fmla="*/ 33 w 38"/>
                <a:gd name="T37" fmla="*/ 1 h 145"/>
                <a:gd name="T38" fmla="*/ 35 w 38"/>
                <a:gd name="T39" fmla="*/ 5 h 145"/>
                <a:gd name="T40" fmla="*/ 38 w 38"/>
                <a:gd name="T41" fmla="*/ 13 h 145"/>
                <a:gd name="T42" fmla="*/ 38 w 38"/>
                <a:gd name="T43" fmla="*/ 13 h 145"/>
                <a:gd name="T44" fmla="*/ 36 w 38"/>
                <a:gd name="T45" fmla="*/ 21 h 145"/>
                <a:gd name="T46" fmla="*/ 33 w 38"/>
                <a:gd name="T47" fmla="*/ 27 h 145"/>
                <a:gd name="T48" fmla="*/ 29 w 38"/>
                <a:gd name="T49" fmla="*/ 32 h 145"/>
                <a:gd name="T50" fmla="*/ 27 w 38"/>
                <a:gd name="T51" fmla="*/ 40 h 145"/>
                <a:gd name="T52" fmla="*/ 27 w 38"/>
                <a:gd name="T53" fmla="*/ 40 h 145"/>
                <a:gd name="T54" fmla="*/ 27 w 38"/>
                <a:gd name="T55" fmla="*/ 50 h 145"/>
                <a:gd name="T56" fmla="*/ 29 w 38"/>
                <a:gd name="T57" fmla="*/ 56 h 145"/>
                <a:gd name="T58" fmla="*/ 29 w 38"/>
                <a:gd name="T59" fmla="*/ 63 h 145"/>
                <a:gd name="T60" fmla="*/ 29 w 38"/>
                <a:gd name="T61" fmla="*/ 71 h 145"/>
                <a:gd name="T62" fmla="*/ 29 w 38"/>
                <a:gd name="T63" fmla="*/ 71 h 145"/>
                <a:gd name="T64" fmla="*/ 27 w 38"/>
                <a:gd name="T65" fmla="*/ 77 h 145"/>
                <a:gd name="T66" fmla="*/ 23 w 38"/>
                <a:gd name="T67" fmla="*/ 81 h 145"/>
                <a:gd name="T68" fmla="*/ 19 w 38"/>
                <a:gd name="T69" fmla="*/ 85 h 145"/>
                <a:gd name="T70" fmla="*/ 15 w 38"/>
                <a:gd name="T71" fmla="*/ 91 h 145"/>
                <a:gd name="T72" fmla="*/ 15 w 38"/>
                <a:gd name="T73" fmla="*/ 91 h 145"/>
                <a:gd name="T74" fmla="*/ 17 w 38"/>
                <a:gd name="T75" fmla="*/ 98 h 145"/>
                <a:gd name="T76" fmla="*/ 19 w 38"/>
                <a:gd name="T77" fmla="*/ 104 h 145"/>
                <a:gd name="T78" fmla="*/ 21 w 38"/>
                <a:gd name="T79" fmla="*/ 112 h 145"/>
                <a:gd name="T80" fmla="*/ 23 w 38"/>
                <a:gd name="T81" fmla="*/ 120 h 145"/>
                <a:gd name="T82" fmla="*/ 23 w 38"/>
                <a:gd name="T83" fmla="*/ 120 h 145"/>
                <a:gd name="T84" fmla="*/ 21 w 38"/>
                <a:gd name="T85" fmla="*/ 127 h 145"/>
                <a:gd name="T86" fmla="*/ 19 w 38"/>
                <a:gd name="T87" fmla="*/ 133 h 145"/>
                <a:gd name="T88" fmla="*/ 15 w 38"/>
                <a:gd name="T89" fmla="*/ 139 h 145"/>
                <a:gd name="T90" fmla="*/ 15 w 38"/>
                <a:gd name="T91" fmla="*/ 145 h 145"/>
                <a:gd name="T92" fmla="*/ 15 w 38"/>
                <a:gd name="T93" fmla="*/ 145 h 145"/>
                <a:gd name="T94" fmla="*/ 11 w 38"/>
                <a:gd name="T95" fmla="*/ 141 h 145"/>
                <a:gd name="T96" fmla="*/ 9 w 38"/>
                <a:gd name="T97" fmla="*/ 135 h 145"/>
                <a:gd name="T98" fmla="*/ 9 w 38"/>
                <a:gd name="T99" fmla="*/ 122 h 145"/>
                <a:gd name="T100" fmla="*/ 9 w 38"/>
                <a:gd name="T101" fmla="*/ 122 h 145"/>
                <a:gd name="T102" fmla="*/ 9 w 38"/>
                <a:gd name="T103" fmla="*/ 120 h 145"/>
                <a:gd name="T104" fmla="*/ 7 w 38"/>
                <a:gd name="T105" fmla="*/ 118 h 145"/>
                <a:gd name="T106" fmla="*/ 2 w 38"/>
                <a:gd name="T107" fmla="*/ 116 h 145"/>
                <a:gd name="T108" fmla="*/ 2 w 38"/>
                <a:gd name="T109" fmla="*/ 116 h 145"/>
                <a:gd name="T110" fmla="*/ 0 w 38"/>
                <a:gd name="T111" fmla="*/ 110 h 145"/>
                <a:gd name="T112" fmla="*/ 0 w 38"/>
                <a:gd name="T113" fmla="*/ 102 h 145"/>
                <a:gd name="T114" fmla="*/ 0 w 38"/>
                <a:gd name="T115" fmla="*/ 96 h 145"/>
                <a:gd name="T116" fmla="*/ 0 w 38"/>
                <a:gd name="T117" fmla="*/ 91 h 145"/>
                <a:gd name="T118" fmla="*/ 0 w 38"/>
                <a:gd name="T119" fmla="*/ 91 h 145"/>
                <a:gd name="T120" fmla="*/ 0 w 38"/>
                <a:gd name="T121" fmla="*/ 9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45">
                  <a:moveTo>
                    <a:pt x="0" y="91"/>
                  </a:moveTo>
                  <a:lnTo>
                    <a:pt x="0" y="9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7" y="32"/>
                  </a:lnTo>
                  <a:lnTo>
                    <a:pt x="11" y="29"/>
                  </a:lnTo>
                  <a:lnTo>
                    <a:pt x="15" y="23"/>
                  </a:lnTo>
                  <a:lnTo>
                    <a:pt x="17" y="17"/>
                  </a:lnTo>
                  <a:lnTo>
                    <a:pt x="23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5" y="5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6" y="21"/>
                  </a:lnTo>
                  <a:lnTo>
                    <a:pt x="33" y="27"/>
                  </a:lnTo>
                  <a:lnTo>
                    <a:pt x="29" y="32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50"/>
                  </a:lnTo>
                  <a:lnTo>
                    <a:pt x="29" y="56"/>
                  </a:lnTo>
                  <a:lnTo>
                    <a:pt x="29" y="63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7" y="77"/>
                  </a:lnTo>
                  <a:lnTo>
                    <a:pt x="23" y="81"/>
                  </a:lnTo>
                  <a:lnTo>
                    <a:pt x="19" y="85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7" y="98"/>
                  </a:lnTo>
                  <a:lnTo>
                    <a:pt x="19" y="104"/>
                  </a:lnTo>
                  <a:lnTo>
                    <a:pt x="21" y="112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1" y="127"/>
                  </a:lnTo>
                  <a:lnTo>
                    <a:pt x="19" y="133"/>
                  </a:lnTo>
                  <a:lnTo>
                    <a:pt x="15" y="139"/>
                  </a:lnTo>
                  <a:lnTo>
                    <a:pt x="15" y="145"/>
                  </a:lnTo>
                  <a:lnTo>
                    <a:pt x="15" y="145"/>
                  </a:lnTo>
                  <a:lnTo>
                    <a:pt x="11" y="141"/>
                  </a:lnTo>
                  <a:lnTo>
                    <a:pt x="9" y="135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9" y="120"/>
                  </a:lnTo>
                  <a:lnTo>
                    <a:pt x="7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857"/>
            <p:cNvSpPr>
              <a:spLocks/>
            </p:cNvSpPr>
            <p:nvPr/>
          </p:nvSpPr>
          <p:spPr bwMode="auto">
            <a:xfrm>
              <a:off x="9568770" y="5347270"/>
              <a:ext cx="22475" cy="34461"/>
            </a:xfrm>
            <a:custGeom>
              <a:avLst/>
              <a:gdLst>
                <a:gd name="T0" fmla="*/ 15 w 15"/>
                <a:gd name="T1" fmla="*/ 6 h 23"/>
                <a:gd name="T2" fmla="*/ 15 w 15"/>
                <a:gd name="T3" fmla="*/ 6 h 23"/>
                <a:gd name="T4" fmla="*/ 13 w 15"/>
                <a:gd name="T5" fmla="*/ 4 h 23"/>
                <a:gd name="T6" fmla="*/ 11 w 15"/>
                <a:gd name="T7" fmla="*/ 2 h 23"/>
                <a:gd name="T8" fmla="*/ 11 w 15"/>
                <a:gd name="T9" fmla="*/ 0 h 23"/>
                <a:gd name="T10" fmla="*/ 9 w 15"/>
                <a:gd name="T11" fmla="*/ 0 h 23"/>
                <a:gd name="T12" fmla="*/ 9 w 15"/>
                <a:gd name="T13" fmla="*/ 0 h 23"/>
                <a:gd name="T14" fmla="*/ 5 w 15"/>
                <a:gd name="T15" fmla="*/ 0 h 23"/>
                <a:gd name="T16" fmla="*/ 4 w 15"/>
                <a:gd name="T17" fmla="*/ 6 h 23"/>
                <a:gd name="T18" fmla="*/ 0 w 15"/>
                <a:gd name="T19" fmla="*/ 17 h 23"/>
                <a:gd name="T20" fmla="*/ 0 w 15"/>
                <a:gd name="T21" fmla="*/ 17 h 23"/>
                <a:gd name="T22" fmla="*/ 2 w 15"/>
                <a:gd name="T23" fmla="*/ 19 h 23"/>
                <a:gd name="T24" fmla="*/ 4 w 15"/>
                <a:gd name="T25" fmla="*/ 21 h 23"/>
                <a:gd name="T26" fmla="*/ 5 w 15"/>
                <a:gd name="T27" fmla="*/ 23 h 23"/>
                <a:gd name="T28" fmla="*/ 5 w 15"/>
                <a:gd name="T29" fmla="*/ 23 h 23"/>
                <a:gd name="T30" fmla="*/ 13 w 15"/>
                <a:gd name="T31" fmla="*/ 13 h 23"/>
                <a:gd name="T32" fmla="*/ 15 w 15"/>
                <a:gd name="T33" fmla="*/ 8 h 23"/>
                <a:gd name="T34" fmla="*/ 15 w 15"/>
                <a:gd name="T35" fmla="*/ 6 h 23"/>
                <a:gd name="T36" fmla="*/ 15 w 15"/>
                <a:gd name="T37" fmla="*/ 6 h 23"/>
                <a:gd name="T38" fmla="*/ 15 w 15"/>
                <a:gd name="T3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15" y="6"/>
                  </a:move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858"/>
            <p:cNvSpPr>
              <a:spLocks/>
            </p:cNvSpPr>
            <p:nvPr/>
          </p:nvSpPr>
          <p:spPr bwMode="auto">
            <a:xfrm>
              <a:off x="9585251" y="4911269"/>
              <a:ext cx="35959" cy="119863"/>
            </a:xfrm>
            <a:custGeom>
              <a:avLst/>
              <a:gdLst>
                <a:gd name="T0" fmla="*/ 24 w 24"/>
                <a:gd name="T1" fmla="*/ 18 h 80"/>
                <a:gd name="T2" fmla="*/ 24 w 24"/>
                <a:gd name="T3" fmla="*/ 18 h 80"/>
                <a:gd name="T4" fmla="*/ 22 w 24"/>
                <a:gd name="T5" fmla="*/ 54 h 80"/>
                <a:gd name="T6" fmla="*/ 22 w 24"/>
                <a:gd name="T7" fmla="*/ 54 h 80"/>
                <a:gd name="T8" fmla="*/ 16 w 24"/>
                <a:gd name="T9" fmla="*/ 68 h 80"/>
                <a:gd name="T10" fmla="*/ 14 w 24"/>
                <a:gd name="T11" fmla="*/ 76 h 80"/>
                <a:gd name="T12" fmla="*/ 10 w 24"/>
                <a:gd name="T13" fmla="*/ 80 h 80"/>
                <a:gd name="T14" fmla="*/ 10 w 24"/>
                <a:gd name="T15" fmla="*/ 80 h 80"/>
                <a:gd name="T16" fmla="*/ 2 w 24"/>
                <a:gd name="T17" fmla="*/ 60 h 80"/>
                <a:gd name="T18" fmla="*/ 0 w 24"/>
                <a:gd name="T19" fmla="*/ 51 h 80"/>
                <a:gd name="T20" fmla="*/ 0 w 24"/>
                <a:gd name="T21" fmla="*/ 39 h 80"/>
                <a:gd name="T22" fmla="*/ 0 w 24"/>
                <a:gd name="T23" fmla="*/ 39 h 80"/>
                <a:gd name="T24" fmla="*/ 4 w 24"/>
                <a:gd name="T25" fmla="*/ 6 h 80"/>
                <a:gd name="T26" fmla="*/ 4 w 24"/>
                <a:gd name="T27" fmla="*/ 6 h 80"/>
                <a:gd name="T28" fmla="*/ 4 w 24"/>
                <a:gd name="T29" fmla="*/ 2 h 80"/>
                <a:gd name="T30" fmla="*/ 8 w 24"/>
                <a:gd name="T31" fmla="*/ 0 h 80"/>
                <a:gd name="T32" fmla="*/ 10 w 24"/>
                <a:gd name="T33" fmla="*/ 0 h 80"/>
                <a:gd name="T34" fmla="*/ 14 w 24"/>
                <a:gd name="T35" fmla="*/ 0 h 80"/>
                <a:gd name="T36" fmla="*/ 18 w 24"/>
                <a:gd name="T37" fmla="*/ 4 h 80"/>
                <a:gd name="T38" fmla="*/ 22 w 24"/>
                <a:gd name="T39" fmla="*/ 8 h 80"/>
                <a:gd name="T40" fmla="*/ 24 w 24"/>
                <a:gd name="T41" fmla="*/ 12 h 80"/>
                <a:gd name="T42" fmla="*/ 24 w 24"/>
                <a:gd name="T43" fmla="*/ 18 h 80"/>
                <a:gd name="T44" fmla="*/ 24 w 24"/>
                <a:gd name="T45" fmla="*/ 18 h 80"/>
                <a:gd name="T46" fmla="*/ 24 w 24"/>
                <a:gd name="T4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80">
                  <a:moveTo>
                    <a:pt x="24" y="18"/>
                  </a:moveTo>
                  <a:lnTo>
                    <a:pt x="24" y="18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6" y="68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859"/>
            <p:cNvSpPr>
              <a:spLocks/>
            </p:cNvSpPr>
            <p:nvPr/>
          </p:nvSpPr>
          <p:spPr bwMode="auto">
            <a:xfrm>
              <a:off x="9612220" y="4716492"/>
              <a:ext cx="28468" cy="70420"/>
            </a:xfrm>
            <a:custGeom>
              <a:avLst/>
              <a:gdLst>
                <a:gd name="T0" fmla="*/ 7 w 19"/>
                <a:gd name="T1" fmla="*/ 41 h 47"/>
                <a:gd name="T2" fmla="*/ 9 w 19"/>
                <a:gd name="T3" fmla="*/ 29 h 47"/>
                <a:gd name="T4" fmla="*/ 9 w 19"/>
                <a:gd name="T5" fmla="*/ 29 h 47"/>
                <a:gd name="T6" fmla="*/ 9 w 19"/>
                <a:gd name="T7" fmla="*/ 29 h 47"/>
                <a:gd name="T8" fmla="*/ 7 w 19"/>
                <a:gd name="T9" fmla="*/ 26 h 47"/>
                <a:gd name="T10" fmla="*/ 4 w 19"/>
                <a:gd name="T11" fmla="*/ 20 h 47"/>
                <a:gd name="T12" fmla="*/ 2 w 19"/>
                <a:gd name="T13" fmla="*/ 16 h 47"/>
                <a:gd name="T14" fmla="*/ 0 w 19"/>
                <a:gd name="T15" fmla="*/ 8 h 47"/>
                <a:gd name="T16" fmla="*/ 0 w 19"/>
                <a:gd name="T17" fmla="*/ 8 h 47"/>
                <a:gd name="T18" fmla="*/ 4 w 19"/>
                <a:gd name="T19" fmla="*/ 2 h 47"/>
                <a:gd name="T20" fmla="*/ 7 w 19"/>
                <a:gd name="T21" fmla="*/ 0 h 47"/>
                <a:gd name="T22" fmla="*/ 7 w 19"/>
                <a:gd name="T23" fmla="*/ 0 h 47"/>
                <a:gd name="T24" fmla="*/ 15 w 19"/>
                <a:gd name="T25" fmla="*/ 16 h 47"/>
                <a:gd name="T26" fmla="*/ 17 w 19"/>
                <a:gd name="T27" fmla="*/ 24 h 47"/>
                <a:gd name="T28" fmla="*/ 19 w 19"/>
                <a:gd name="T29" fmla="*/ 37 h 47"/>
                <a:gd name="T30" fmla="*/ 19 w 19"/>
                <a:gd name="T31" fmla="*/ 37 h 47"/>
                <a:gd name="T32" fmla="*/ 17 w 19"/>
                <a:gd name="T33" fmla="*/ 43 h 47"/>
                <a:gd name="T34" fmla="*/ 17 w 19"/>
                <a:gd name="T35" fmla="*/ 45 h 47"/>
                <a:gd name="T36" fmla="*/ 13 w 19"/>
                <a:gd name="T37" fmla="*/ 47 h 47"/>
                <a:gd name="T38" fmla="*/ 13 w 19"/>
                <a:gd name="T39" fmla="*/ 47 h 47"/>
                <a:gd name="T40" fmla="*/ 9 w 19"/>
                <a:gd name="T41" fmla="*/ 43 h 47"/>
                <a:gd name="T42" fmla="*/ 7 w 19"/>
                <a:gd name="T43" fmla="*/ 41 h 47"/>
                <a:gd name="T44" fmla="*/ 7 w 19"/>
                <a:gd name="T45" fmla="*/ 41 h 47"/>
                <a:gd name="T46" fmla="*/ 7 w 19"/>
                <a:gd name="T4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7">
                  <a:moveTo>
                    <a:pt x="7" y="41"/>
                  </a:move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9" y="43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860"/>
            <p:cNvSpPr>
              <a:spLocks/>
            </p:cNvSpPr>
            <p:nvPr/>
          </p:nvSpPr>
          <p:spPr bwMode="auto">
            <a:xfrm>
              <a:off x="9612220" y="4673041"/>
              <a:ext cx="10488" cy="26969"/>
            </a:xfrm>
            <a:custGeom>
              <a:avLst/>
              <a:gdLst>
                <a:gd name="T0" fmla="*/ 6 w 7"/>
                <a:gd name="T1" fmla="*/ 18 h 18"/>
                <a:gd name="T2" fmla="*/ 6 w 7"/>
                <a:gd name="T3" fmla="*/ 18 h 18"/>
                <a:gd name="T4" fmla="*/ 2 w 7"/>
                <a:gd name="T5" fmla="*/ 16 h 18"/>
                <a:gd name="T6" fmla="*/ 0 w 7"/>
                <a:gd name="T7" fmla="*/ 12 h 18"/>
                <a:gd name="T8" fmla="*/ 0 w 7"/>
                <a:gd name="T9" fmla="*/ 12 h 18"/>
                <a:gd name="T10" fmla="*/ 0 w 7"/>
                <a:gd name="T11" fmla="*/ 6 h 18"/>
                <a:gd name="T12" fmla="*/ 2 w 7"/>
                <a:gd name="T13" fmla="*/ 0 h 18"/>
                <a:gd name="T14" fmla="*/ 7 w 7"/>
                <a:gd name="T15" fmla="*/ 6 h 18"/>
                <a:gd name="T16" fmla="*/ 7 w 7"/>
                <a:gd name="T17" fmla="*/ 6 h 18"/>
                <a:gd name="T18" fmla="*/ 7 w 7"/>
                <a:gd name="T19" fmla="*/ 16 h 18"/>
                <a:gd name="T20" fmla="*/ 7 w 7"/>
                <a:gd name="T21" fmla="*/ 16 h 18"/>
                <a:gd name="T22" fmla="*/ 7 w 7"/>
                <a:gd name="T23" fmla="*/ 16 h 18"/>
                <a:gd name="T24" fmla="*/ 6 w 7"/>
                <a:gd name="T25" fmla="*/ 18 h 18"/>
                <a:gd name="T26" fmla="*/ 6 w 7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8">
                  <a:moveTo>
                    <a:pt x="6" y="18"/>
                  </a:move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861"/>
            <p:cNvSpPr>
              <a:spLocks/>
            </p:cNvSpPr>
            <p:nvPr/>
          </p:nvSpPr>
          <p:spPr bwMode="auto">
            <a:xfrm>
              <a:off x="9612220" y="4607116"/>
              <a:ext cx="16482" cy="22475"/>
            </a:xfrm>
            <a:custGeom>
              <a:avLst/>
              <a:gdLst>
                <a:gd name="T0" fmla="*/ 9 w 11"/>
                <a:gd name="T1" fmla="*/ 8 h 15"/>
                <a:gd name="T2" fmla="*/ 9 w 11"/>
                <a:gd name="T3" fmla="*/ 8 h 15"/>
                <a:gd name="T4" fmla="*/ 7 w 11"/>
                <a:gd name="T5" fmla="*/ 6 h 15"/>
                <a:gd name="T6" fmla="*/ 4 w 11"/>
                <a:gd name="T7" fmla="*/ 4 h 15"/>
                <a:gd name="T8" fmla="*/ 2 w 11"/>
                <a:gd name="T9" fmla="*/ 2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8 h 15"/>
                <a:gd name="T16" fmla="*/ 0 w 11"/>
                <a:gd name="T17" fmla="*/ 8 h 15"/>
                <a:gd name="T18" fmla="*/ 0 w 11"/>
                <a:gd name="T19" fmla="*/ 11 h 15"/>
                <a:gd name="T20" fmla="*/ 2 w 11"/>
                <a:gd name="T21" fmla="*/ 15 h 15"/>
                <a:gd name="T22" fmla="*/ 2 w 11"/>
                <a:gd name="T23" fmla="*/ 15 h 15"/>
                <a:gd name="T24" fmla="*/ 7 w 11"/>
                <a:gd name="T25" fmla="*/ 13 h 15"/>
                <a:gd name="T26" fmla="*/ 11 w 11"/>
                <a:gd name="T27" fmla="*/ 9 h 15"/>
                <a:gd name="T28" fmla="*/ 9 w 11"/>
                <a:gd name="T29" fmla="*/ 8 h 15"/>
                <a:gd name="T30" fmla="*/ 9 w 11"/>
                <a:gd name="T31" fmla="*/ 8 h 15"/>
                <a:gd name="T32" fmla="*/ 9 w 11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5">
                  <a:moveTo>
                    <a:pt x="9" y="8"/>
                  </a:moveTo>
                  <a:lnTo>
                    <a:pt x="9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862"/>
            <p:cNvSpPr>
              <a:spLocks/>
            </p:cNvSpPr>
            <p:nvPr/>
          </p:nvSpPr>
          <p:spPr bwMode="auto">
            <a:xfrm>
              <a:off x="9591244" y="4566663"/>
              <a:ext cx="17979" cy="19478"/>
            </a:xfrm>
            <a:custGeom>
              <a:avLst/>
              <a:gdLst>
                <a:gd name="T0" fmla="*/ 6 w 12"/>
                <a:gd name="T1" fmla="*/ 13 h 13"/>
                <a:gd name="T2" fmla="*/ 6 w 12"/>
                <a:gd name="T3" fmla="*/ 13 h 13"/>
                <a:gd name="T4" fmla="*/ 4 w 12"/>
                <a:gd name="T5" fmla="*/ 9 h 13"/>
                <a:gd name="T6" fmla="*/ 0 w 12"/>
                <a:gd name="T7" fmla="*/ 7 h 13"/>
                <a:gd name="T8" fmla="*/ 0 w 12"/>
                <a:gd name="T9" fmla="*/ 7 h 13"/>
                <a:gd name="T10" fmla="*/ 0 w 12"/>
                <a:gd name="T11" fmla="*/ 0 h 13"/>
                <a:gd name="T12" fmla="*/ 0 w 12"/>
                <a:gd name="T13" fmla="*/ 0 h 13"/>
                <a:gd name="T14" fmla="*/ 0 w 12"/>
                <a:gd name="T15" fmla="*/ 0 h 13"/>
                <a:gd name="T16" fmla="*/ 6 w 12"/>
                <a:gd name="T17" fmla="*/ 2 h 13"/>
                <a:gd name="T18" fmla="*/ 8 w 12"/>
                <a:gd name="T19" fmla="*/ 4 h 13"/>
                <a:gd name="T20" fmla="*/ 12 w 12"/>
                <a:gd name="T21" fmla="*/ 9 h 13"/>
                <a:gd name="T22" fmla="*/ 12 w 12"/>
                <a:gd name="T23" fmla="*/ 9 h 13"/>
                <a:gd name="T24" fmla="*/ 10 w 12"/>
                <a:gd name="T25" fmla="*/ 11 h 13"/>
                <a:gd name="T26" fmla="*/ 6 w 12"/>
                <a:gd name="T27" fmla="*/ 13 h 13"/>
                <a:gd name="T28" fmla="*/ 6 w 12"/>
                <a:gd name="T29" fmla="*/ 13 h 13"/>
                <a:gd name="T30" fmla="*/ 6 w 12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lnTo>
                    <a:pt x="6" y="13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863"/>
            <p:cNvSpPr>
              <a:spLocks/>
            </p:cNvSpPr>
            <p:nvPr/>
          </p:nvSpPr>
          <p:spPr bwMode="auto">
            <a:xfrm>
              <a:off x="9565773" y="4449797"/>
              <a:ext cx="22475" cy="31465"/>
            </a:xfrm>
            <a:custGeom>
              <a:avLst/>
              <a:gdLst>
                <a:gd name="T0" fmla="*/ 9 w 15"/>
                <a:gd name="T1" fmla="*/ 0 h 21"/>
                <a:gd name="T2" fmla="*/ 9 w 15"/>
                <a:gd name="T3" fmla="*/ 0 h 21"/>
                <a:gd name="T4" fmla="*/ 4 w 15"/>
                <a:gd name="T5" fmla="*/ 0 h 21"/>
                <a:gd name="T6" fmla="*/ 2 w 15"/>
                <a:gd name="T7" fmla="*/ 4 h 21"/>
                <a:gd name="T8" fmla="*/ 0 w 15"/>
                <a:gd name="T9" fmla="*/ 12 h 21"/>
                <a:gd name="T10" fmla="*/ 0 w 15"/>
                <a:gd name="T11" fmla="*/ 12 h 21"/>
                <a:gd name="T12" fmla="*/ 0 w 15"/>
                <a:gd name="T13" fmla="*/ 18 h 21"/>
                <a:gd name="T14" fmla="*/ 2 w 15"/>
                <a:gd name="T15" fmla="*/ 20 h 21"/>
                <a:gd name="T16" fmla="*/ 4 w 15"/>
                <a:gd name="T17" fmla="*/ 21 h 21"/>
                <a:gd name="T18" fmla="*/ 7 w 15"/>
                <a:gd name="T19" fmla="*/ 21 h 21"/>
                <a:gd name="T20" fmla="*/ 7 w 15"/>
                <a:gd name="T21" fmla="*/ 21 h 21"/>
                <a:gd name="T22" fmla="*/ 9 w 15"/>
                <a:gd name="T23" fmla="*/ 21 h 21"/>
                <a:gd name="T24" fmla="*/ 13 w 15"/>
                <a:gd name="T25" fmla="*/ 18 h 21"/>
                <a:gd name="T26" fmla="*/ 13 w 15"/>
                <a:gd name="T27" fmla="*/ 12 h 21"/>
                <a:gd name="T28" fmla="*/ 13 w 15"/>
                <a:gd name="T29" fmla="*/ 12 h 21"/>
                <a:gd name="T30" fmla="*/ 15 w 15"/>
                <a:gd name="T31" fmla="*/ 4 h 21"/>
                <a:gd name="T32" fmla="*/ 15 w 15"/>
                <a:gd name="T33" fmla="*/ 4 h 21"/>
                <a:gd name="T34" fmla="*/ 11 w 15"/>
                <a:gd name="T35" fmla="*/ 2 h 21"/>
                <a:gd name="T36" fmla="*/ 9 w 15"/>
                <a:gd name="T37" fmla="*/ 0 h 21"/>
                <a:gd name="T38" fmla="*/ 9 w 15"/>
                <a:gd name="T39" fmla="*/ 0 h 21"/>
                <a:gd name="T40" fmla="*/ 9 w 15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1">
                  <a:moveTo>
                    <a:pt x="9" y="0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3" y="1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864"/>
            <p:cNvSpPr>
              <a:spLocks/>
            </p:cNvSpPr>
            <p:nvPr/>
          </p:nvSpPr>
          <p:spPr bwMode="auto">
            <a:xfrm>
              <a:off x="9559780" y="4403349"/>
              <a:ext cx="19478" cy="14983"/>
            </a:xfrm>
            <a:custGeom>
              <a:avLst/>
              <a:gdLst>
                <a:gd name="T0" fmla="*/ 13 w 13"/>
                <a:gd name="T1" fmla="*/ 6 h 10"/>
                <a:gd name="T2" fmla="*/ 8 w 13"/>
                <a:gd name="T3" fmla="*/ 0 h 10"/>
                <a:gd name="T4" fmla="*/ 8 w 13"/>
                <a:gd name="T5" fmla="*/ 0 h 10"/>
                <a:gd name="T6" fmla="*/ 8 w 13"/>
                <a:gd name="T7" fmla="*/ 0 h 10"/>
                <a:gd name="T8" fmla="*/ 4 w 13"/>
                <a:gd name="T9" fmla="*/ 2 h 10"/>
                <a:gd name="T10" fmla="*/ 2 w 13"/>
                <a:gd name="T11" fmla="*/ 4 h 10"/>
                <a:gd name="T12" fmla="*/ 0 w 13"/>
                <a:gd name="T13" fmla="*/ 6 h 10"/>
                <a:gd name="T14" fmla="*/ 0 w 13"/>
                <a:gd name="T15" fmla="*/ 6 h 10"/>
                <a:gd name="T16" fmla="*/ 2 w 13"/>
                <a:gd name="T17" fmla="*/ 8 h 10"/>
                <a:gd name="T18" fmla="*/ 4 w 13"/>
                <a:gd name="T19" fmla="*/ 10 h 10"/>
                <a:gd name="T20" fmla="*/ 10 w 13"/>
                <a:gd name="T21" fmla="*/ 10 h 10"/>
                <a:gd name="T22" fmla="*/ 10 w 13"/>
                <a:gd name="T23" fmla="*/ 10 h 10"/>
                <a:gd name="T24" fmla="*/ 11 w 13"/>
                <a:gd name="T25" fmla="*/ 10 h 10"/>
                <a:gd name="T26" fmla="*/ 13 w 13"/>
                <a:gd name="T27" fmla="*/ 6 h 10"/>
                <a:gd name="T28" fmla="*/ 13 w 13"/>
                <a:gd name="T29" fmla="*/ 6 h 10"/>
                <a:gd name="T30" fmla="*/ 13 w 13"/>
                <a:gd name="T31" fmla="*/ 6 h 10"/>
                <a:gd name="T32" fmla="*/ 13 w 13"/>
                <a:gd name="T3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865"/>
            <p:cNvSpPr>
              <a:spLocks/>
            </p:cNvSpPr>
            <p:nvPr/>
          </p:nvSpPr>
          <p:spPr bwMode="auto">
            <a:xfrm>
              <a:off x="9535807" y="4341920"/>
              <a:ext cx="38955" cy="46447"/>
            </a:xfrm>
            <a:custGeom>
              <a:avLst/>
              <a:gdLst>
                <a:gd name="T0" fmla="*/ 26 w 26"/>
                <a:gd name="T1" fmla="*/ 22 h 31"/>
                <a:gd name="T2" fmla="*/ 26 w 26"/>
                <a:gd name="T3" fmla="*/ 22 h 31"/>
                <a:gd name="T4" fmla="*/ 18 w 26"/>
                <a:gd name="T5" fmla="*/ 8 h 31"/>
                <a:gd name="T6" fmla="*/ 12 w 26"/>
                <a:gd name="T7" fmla="*/ 4 h 31"/>
                <a:gd name="T8" fmla="*/ 6 w 26"/>
                <a:gd name="T9" fmla="*/ 0 h 31"/>
                <a:gd name="T10" fmla="*/ 6 w 26"/>
                <a:gd name="T11" fmla="*/ 0 h 31"/>
                <a:gd name="T12" fmla="*/ 2 w 26"/>
                <a:gd name="T13" fmla="*/ 2 h 31"/>
                <a:gd name="T14" fmla="*/ 0 w 26"/>
                <a:gd name="T15" fmla="*/ 2 h 31"/>
                <a:gd name="T16" fmla="*/ 0 w 26"/>
                <a:gd name="T17" fmla="*/ 2 h 31"/>
                <a:gd name="T18" fmla="*/ 2 w 26"/>
                <a:gd name="T19" fmla="*/ 8 h 31"/>
                <a:gd name="T20" fmla="*/ 2 w 26"/>
                <a:gd name="T21" fmla="*/ 14 h 31"/>
                <a:gd name="T22" fmla="*/ 4 w 26"/>
                <a:gd name="T23" fmla="*/ 18 h 31"/>
                <a:gd name="T24" fmla="*/ 8 w 26"/>
                <a:gd name="T25" fmla="*/ 20 h 31"/>
                <a:gd name="T26" fmla="*/ 8 w 26"/>
                <a:gd name="T27" fmla="*/ 20 h 31"/>
                <a:gd name="T28" fmla="*/ 8 w 26"/>
                <a:gd name="T29" fmla="*/ 26 h 31"/>
                <a:gd name="T30" fmla="*/ 10 w 26"/>
                <a:gd name="T31" fmla="*/ 30 h 31"/>
                <a:gd name="T32" fmla="*/ 14 w 26"/>
                <a:gd name="T33" fmla="*/ 30 h 31"/>
                <a:gd name="T34" fmla="*/ 18 w 26"/>
                <a:gd name="T35" fmla="*/ 31 h 31"/>
                <a:gd name="T36" fmla="*/ 18 w 26"/>
                <a:gd name="T37" fmla="*/ 31 h 31"/>
                <a:gd name="T38" fmla="*/ 22 w 26"/>
                <a:gd name="T39" fmla="*/ 30 h 31"/>
                <a:gd name="T40" fmla="*/ 24 w 26"/>
                <a:gd name="T41" fmla="*/ 28 h 31"/>
                <a:gd name="T42" fmla="*/ 26 w 26"/>
                <a:gd name="T43" fmla="*/ 26 h 31"/>
                <a:gd name="T44" fmla="*/ 26 w 26"/>
                <a:gd name="T45" fmla="*/ 22 h 31"/>
                <a:gd name="T46" fmla="*/ 26 w 26"/>
                <a:gd name="T47" fmla="*/ 22 h 31"/>
                <a:gd name="T48" fmla="*/ 26 w 26"/>
                <a:gd name="T4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1">
                  <a:moveTo>
                    <a:pt x="26" y="22"/>
                  </a:moveTo>
                  <a:lnTo>
                    <a:pt x="26" y="22"/>
                  </a:lnTo>
                  <a:lnTo>
                    <a:pt x="18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8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866"/>
            <p:cNvSpPr>
              <a:spLocks/>
            </p:cNvSpPr>
            <p:nvPr/>
          </p:nvSpPr>
          <p:spPr bwMode="auto">
            <a:xfrm>
              <a:off x="9498351" y="4180105"/>
              <a:ext cx="37458" cy="110873"/>
            </a:xfrm>
            <a:custGeom>
              <a:avLst/>
              <a:gdLst>
                <a:gd name="T0" fmla="*/ 2 w 25"/>
                <a:gd name="T1" fmla="*/ 0 h 74"/>
                <a:gd name="T2" fmla="*/ 2 w 25"/>
                <a:gd name="T3" fmla="*/ 0 h 74"/>
                <a:gd name="T4" fmla="*/ 16 w 25"/>
                <a:gd name="T5" fmla="*/ 4 h 74"/>
                <a:gd name="T6" fmla="*/ 16 w 25"/>
                <a:gd name="T7" fmla="*/ 4 h 74"/>
                <a:gd name="T8" fmla="*/ 18 w 25"/>
                <a:gd name="T9" fmla="*/ 6 h 74"/>
                <a:gd name="T10" fmla="*/ 20 w 25"/>
                <a:gd name="T11" fmla="*/ 8 h 74"/>
                <a:gd name="T12" fmla="*/ 21 w 25"/>
                <a:gd name="T13" fmla="*/ 15 h 74"/>
                <a:gd name="T14" fmla="*/ 21 w 25"/>
                <a:gd name="T15" fmla="*/ 23 h 74"/>
                <a:gd name="T16" fmla="*/ 23 w 25"/>
                <a:gd name="T17" fmla="*/ 29 h 74"/>
                <a:gd name="T18" fmla="*/ 25 w 25"/>
                <a:gd name="T19" fmla="*/ 33 h 74"/>
                <a:gd name="T20" fmla="*/ 25 w 25"/>
                <a:gd name="T21" fmla="*/ 33 h 74"/>
                <a:gd name="T22" fmla="*/ 23 w 25"/>
                <a:gd name="T23" fmla="*/ 66 h 74"/>
                <a:gd name="T24" fmla="*/ 23 w 25"/>
                <a:gd name="T25" fmla="*/ 66 h 74"/>
                <a:gd name="T26" fmla="*/ 21 w 25"/>
                <a:gd name="T27" fmla="*/ 72 h 74"/>
                <a:gd name="T28" fmla="*/ 18 w 25"/>
                <a:gd name="T29" fmla="*/ 74 h 74"/>
                <a:gd name="T30" fmla="*/ 14 w 25"/>
                <a:gd name="T31" fmla="*/ 74 h 74"/>
                <a:gd name="T32" fmla="*/ 14 w 25"/>
                <a:gd name="T33" fmla="*/ 74 h 74"/>
                <a:gd name="T34" fmla="*/ 10 w 25"/>
                <a:gd name="T35" fmla="*/ 72 h 74"/>
                <a:gd name="T36" fmla="*/ 6 w 25"/>
                <a:gd name="T37" fmla="*/ 66 h 74"/>
                <a:gd name="T38" fmla="*/ 0 w 25"/>
                <a:gd name="T39" fmla="*/ 60 h 74"/>
                <a:gd name="T40" fmla="*/ 0 w 25"/>
                <a:gd name="T41" fmla="*/ 54 h 74"/>
                <a:gd name="T42" fmla="*/ 0 w 25"/>
                <a:gd name="T43" fmla="*/ 54 h 74"/>
                <a:gd name="T44" fmla="*/ 0 w 25"/>
                <a:gd name="T45" fmla="*/ 48 h 74"/>
                <a:gd name="T46" fmla="*/ 2 w 25"/>
                <a:gd name="T47" fmla="*/ 45 h 74"/>
                <a:gd name="T48" fmla="*/ 6 w 25"/>
                <a:gd name="T49" fmla="*/ 39 h 74"/>
                <a:gd name="T50" fmla="*/ 6 w 25"/>
                <a:gd name="T51" fmla="*/ 35 h 74"/>
                <a:gd name="T52" fmla="*/ 6 w 25"/>
                <a:gd name="T53" fmla="*/ 35 h 74"/>
                <a:gd name="T54" fmla="*/ 6 w 25"/>
                <a:gd name="T55" fmla="*/ 27 h 74"/>
                <a:gd name="T56" fmla="*/ 4 w 25"/>
                <a:gd name="T57" fmla="*/ 23 h 74"/>
                <a:gd name="T58" fmla="*/ 2 w 25"/>
                <a:gd name="T59" fmla="*/ 19 h 74"/>
                <a:gd name="T60" fmla="*/ 2 w 25"/>
                <a:gd name="T61" fmla="*/ 14 h 74"/>
                <a:gd name="T62" fmla="*/ 2 w 25"/>
                <a:gd name="T63" fmla="*/ 14 h 74"/>
                <a:gd name="T64" fmla="*/ 2 w 25"/>
                <a:gd name="T65" fmla="*/ 0 h 74"/>
                <a:gd name="T66" fmla="*/ 2 w 25"/>
                <a:gd name="T67" fmla="*/ 0 h 74"/>
                <a:gd name="T68" fmla="*/ 2 w 25"/>
                <a:gd name="T6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2" y="0"/>
                  </a:moveTo>
                  <a:lnTo>
                    <a:pt x="2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5"/>
                  </a:lnTo>
                  <a:lnTo>
                    <a:pt x="21" y="23"/>
                  </a:lnTo>
                  <a:lnTo>
                    <a:pt x="23" y="29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1" y="72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5"/>
                  </a:lnTo>
                  <a:lnTo>
                    <a:pt x="6" y="39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27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867"/>
            <p:cNvSpPr>
              <a:spLocks/>
            </p:cNvSpPr>
            <p:nvPr/>
          </p:nvSpPr>
          <p:spPr bwMode="auto">
            <a:xfrm>
              <a:off x="9501347" y="4139650"/>
              <a:ext cx="31465" cy="31465"/>
            </a:xfrm>
            <a:custGeom>
              <a:avLst/>
              <a:gdLst>
                <a:gd name="T0" fmla="*/ 10 w 21"/>
                <a:gd name="T1" fmla="*/ 6 h 21"/>
                <a:gd name="T2" fmla="*/ 10 w 21"/>
                <a:gd name="T3" fmla="*/ 6 h 21"/>
                <a:gd name="T4" fmla="*/ 4 w 21"/>
                <a:gd name="T5" fmla="*/ 4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13 h 21"/>
                <a:gd name="T12" fmla="*/ 0 w 21"/>
                <a:gd name="T13" fmla="*/ 13 h 21"/>
                <a:gd name="T14" fmla="*/ 0 w 21"/>
                <a:gd name="T15" fmla="*/ 15 h 21"/>
                <a:gd name="T16" fmla="*/ 2 w 21"/>
                <a:gd name="T17" fmla="*/ 17 h 21"/>
                <a:gd name="T18" fmla="*/ 6 w 21"/>
                <a:gd name="T19" fmla="*/ 21 h 21"/>
                <a:gd name="T20" fmla="*/ 10 w 21"/>
                <a:gd name="T21" fmla="*/ 21 h 21"/>
                <a:gd name="T22" fmla="*/ 10 w 21"/>
                <a:gd name="T23" fmla="*/ 21 h 21"/>
                <a:gd name="T24" fmla="*/ 14 w 21"/>
                <a:gd name="T25" fmla="*/ 21 h 21"/>
                <a:gd name="T26" fmla="*/ 18 w 21"/>
                <a:gd name="T27" fmla="*/ 19 h 21"/>
                <a:gd name="T28" fmla="*/ 19 w 21"/>
                <a:gd name="T29" fmla="*/ 17 h 21"/>
                <a:gd name="T30" fmla="*/ 21 w 21"/>
                <a:gd name="T31" fmla="*/ 13 h 21"/>
                <a:gd name="T32" fmla="*/ 21 w 21"/>
                <a:gd name="T33" fmla="*/ 13 h 21"/>
                <a:gd name="T34" fmla="*/ 10 w 21"/>
                <a:gd name="T35" fmla="*/ 6 h 21"/>
                <a:gd name="T36" fmla="*/ 10 w 21"/>
                <a:gd name="T3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1">
                  <a:moveTo>
                    <a:pt x="10" y="6"/>
                  </a:moveTo>
                  <a:lnTo>
                    <a:pt x="10" y="6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18" y="19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868"/>
            <p:cNvSpPr>
              <a:spLocks/>
            </p:cNvSpPr>
            <p:nvPr/>
          </p:nvSpPr>
          <p:spPr bwMode="auto">
            <a:xfrm>
              <a:off x="9448907" y="4189094"/>
              <a:ext cx="29966" cy="25471"/>
            </a:xfrm>
            <a:custGeom>
              <a:avLst/>
              <a:gdLst>
                <a:gd name="T0" fmla="*/ 20 w 20"/>
                <a:gd name="T1" fmla="*/ 4 h 17"/>
                <a:gd name="T2" fmla="*/ 20 w 20"/>
                <a:gd name="T3" fmla="*/ 4 h 17"/>
                <a:gd name="T4" fmla="*/ 14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4 w 20"/>
                <a:gd name="T11" fmla="*/ 4 h 17"/>
                <a:gd name="T12" fmla="*/ 2 w 20"/>
                <a:gd name="T13" fmla="*/ 6 h 17"/>
                <a:gd name="T14" fmla="*/ 0 w 20"/>
                <a:gd name="T15" fmla="*/ 9 h 17"/>
                <a:gd name="T16" fmla="*/ 0 w 20"/>
                <a:gd name="T17" fmla="*/ 9 h 17"/>
                <a:gd name="T18" fmla="*/ 2 w 20"/>
                <a:gd name="T19" fmla="*/ 11 h 17"/>
                <a:gd name="T20" fmla="*/ 6 w 20"/>
                <a:gd name="T21" fmla="*/ 13 h 17"/>
                <a:gd name="T22" fmla="*/ 12 w 20"/>
                <a:gd name="T23" fmla="*/ 17 h 17"/>
                <a:gd name="T24" fmla="*/ 12 w 20"/>
                <a:gd name="T25" fmla="*/ 17 h 17"/>
                <a:gd name="T26" fmla="*/ 18 w 20"/>
                <a:gd name="T27" fmla="*/ 17 h 17"/>
                <a:gd name="T28" fmla="*/ 18 w 20"/>
                <a:gd name="T29" fmla="*/ 17 h 17"/>
                <a:gd name="T30" fmla="*/ 20 w 20"/>
                <a:gd name="T31" fmla="*/ 4 h 17"/>
                <a:gd name="T32" fmla="*/ 20 w 20"/>
                <a:gd name="T33" fmla="*/ 4 h 17"/>
                <a:gd name="T34" fmla="*/ 20 w 20"/>
                <a:gd name="T3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7">
                  <a:moveTo>
                    <a:pt x="20" y="4"/>
                  </a:moveTo>
                  <a:lnTo>
                    <a:pt x="20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3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869"/>
            <p:cNvSpPr>
              <a:spLocks/>
            </p:cNvSpPr>
            <p:nvPr/>
          </p:nvSpPr>
          <p:spPr bwMode="auto">
            <a:xfrm>
              <a:off x="9472879" y="3210712"/>
              <a:ext cx="74914" cy="31465"/>
            </a:xfrm>
            <a:custGeom>
              <a:avLst/>
              <a:gdLst>
                <a:gd name="T0" fmla="*/ 38 w 50"/>
                <a:gd name="T1" fmla="*/ 8 h 21"/>
                <a:gd name="T2" fmla="*/ 38 w 50"/>
                <a:gd name="T3" fmla="*/ 8 h 21"/>
                <a:gd name="T4" fmla="*/ 23 w 50"/>
                <a:gd name="T5" fmla="*/ 6 h 21"/>
                <a:gd name="T6" fmla="*/ 15 w 50"/>
                <a:gd name="T7" fmla="*/ 4 h 21"/>
                <a:gd name="T8" fmla="*/ 9 w 50"/>
                <a:gd name="T9" fmla="*/ 0 h 21"/>
                <a:gd name="T10" fmla="*/ 9 w 50"/>
                <a:gd name="T11" fmla="*/ 0 h 21"/>
                <a:gd name="T12" fmla="*/ 7 w 50"/>
                <a:gd name="T13" fmla="*/ 0 h 21"/>
                <a:gd name="T14" fmla="*/ 6 w 50"/>
                <a:gd name="T15" fmla="*/ 2 h 21"/>
                <a:gd name="T16" fmla="*/ 2 w 50"/>
                <a:gd name="T17" fmla="*/ 8 h 21"/>
                <a:gd name="T18" fmla="*/ 2 w 50"/>
                <a:gd name="T19" fmla="*/ 8 h 21"/>
                <a:gd name="T20" fmla="*/ 0 w 50"/>
                <a:gd name="T21" fmla="*/ 19 h 21"/>
                <a:gd name="T22" fmla="*/ 0 w 50"/>
                <a:gd name="T23" fmla="*/ 19 h 21"/>
                <a:gd name="T24" fmla="*/ 0 w 50"/>
                <a:gd name="T25" fmla="*/ 19 h 21"/>
                <a:gd name="T26" fmla="*/ 15 w 50"/>
                <a:gd name="T27" fmla="*/ 21 h 21"/>
                <a:gd name="T28" fmla="*/ 35 w 50"/>
                <a:gd name="T29" fmla="*/ 21 h 21"/>
                <a:gd name="T30" fmla="*/ 35 w 50"/>
                <a:gd name="T31" fmla="*/ 21 h 21"/>
                <a:gd name="T32" fmla="*/ 42 w 50"/>
                <a:gd name="T33" fmla="*/ 21 h 21"/>
                <a:gd name="T34" fmla="*/ 46 w 50"/>
                <a:gd name="T35" fmla="*/ 17 h 21"/>
                <a:gd name="T36" fmla="*/ 48 w 50"/>
                <a:gd name="T37" fmla="*/ 13 h 21"/>
                <a:gd name="T38" fmla="*/ 50 w 50"/>
                <a:gd name="T39" fmla="*/ 8 h 21"/>
                <a:gd name="T40" fmla="*/ 50 w 50"/>
                <a:gd name="T41" fmla="*/ 8 h 21"/>
                <a:gd name="T42" fmla="*/ 38 w 50"/>
                <a:gd name="T43" fmla="*/ 8 h 21"/>
                <a:gd name="T44" fmla="*/ 38 w 50"/>
                <a:gd name="T45" fmla="*/ 8 h 21"/>
                <a:gd name="T46" fmla="*/ 38 w 50"/>
                <a:gd name="T4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">
                  <a:moveTo>
                    <a:pt x="38" y="8"/>
                  </a:moveTo>
                  <a:lnTo>
                    <a:pt x="38" y="8"/>
                  </a:lnTo>
                  <a:lnTo>
                    <a:pt x="23" y="6"/>
                  </a:lnTo>
                  <a:lnTo>
                    <a:pt x="15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5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42" y="21"/>
                  </a:lnTo>
                  <a:lnTo>
                    <a:pt x="46" y="17"/>
                  </a:lnTo>
                  <a:lnTo>
                    <a:pt x="48" y="13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870"/>
            <p:cNvSpPr>
              <a:spLocks/>
            </p:cNvSpPr>
            <p:nvPr/>
          </p:nvSpPr>
          <p:spPr bwMode="auto">
            <a:xfrm>
              <a:off x="9579258" y="3152279"/>
              <a:ext cx="55437" cy="25471"/>
            </a:xfrm>
            <a:custGeom>
              <a:avLst/>
              <a:gdLst>
                <a:gd name="T0" fmla="*/ 14 w 37"/>
                <a:gd name="T1" fmla="*/ 17 h 17"/>
                <a:gd name="T2" fmla="*/ 4 w 37"/>
                <a:gd name="T3" fmla="*/ 17 h 17"/>
                <a:gd name="T4" fmla="*/ 4 w 37"/>
                <a:gd name="T5" fmla="*/ 17 h 17"/>
                <a:gd name="T6" fmla="*/ 4 w 37"/>
                <a:gd name="T7" fmla="*/ 17 h 17"/>
                <a:gd name="T8" fmla="*/ 2 w 37"/>
                <a:gd name="T9" fmla="*/ 14 h 17"/>
                <a:gd name="T10" fmla="*/ 0 w 37"/>
                <a:gd name="T11" fmla="*/ 12 h 17"/>
                <a:gd name="T12" fmla="*/ 0 w 37"/>
                <a:gd name="T13" fmla="*/ 12 h 17"/>
                <a:gd name="T14" fmla="*/ 2 w 37"/>
                <a:gd name="T15" fmla="*/ 6 h 17"/>
                <a:gd name="T16" fmla="*/ 6 w 37"/>
                <a:gd name="T17" fmla="*/ 2 h 17"/>
                <a:gd name="T18" fmla="*/ 14 w 37"/>
                <a:gd name="T19" fmla="*/ 0 h 17"/>
                <a:gd name="T20" fmla="*/ 24 w 37"/>
                <a:gd name="T21" fmla="*/ 0 h 17"/>
                <a:gd name="T22" fmla="*/ 24 w 37"/>
                <a:gd name="T23" fmla="*/ 0 h 17"/>
                <a:gd name="T24" fmla="*/ 31 w 37"/>
                <a:gd name="T25" fmla="*/ 0 h 17"/>
                <a:gd name="T26" fmla="*/ 35 w 37"/>
                <a:gd name="T27" fmla="*/ 2 h 17"/>
                <a:gd name="T28" fmla="*/ 37 w 37"/>
                <a:gd name="T29" fmla="*/ 6 h 17"/>
                <a:gd name="T30" fmla="*/ 37 w 37"/>
                <a:gd name="T31" fmla="*/ 6 h 17"/>
                <a:gd name="T32" fmla="*/ 29 w 37"/>
                <a:gd name="T33" fmla="*/ 10 h 17"/>
                <a:gd name="T34" fmla="*/ 28 w 37"/>
                <a:gd name="T35" fmla="*/ 10 h 17"/>
                <a:gd name="T36" fmla="*/ 26 w 37"/>
                <a:gd name="T37" fmla="*/ 14 h 17"/>
                <a:gd name="T38" fmla="*/ 26 w 37"/>
                <a:gd name="T39" fmla="*/ 14 h 17"/>
                <a:gd name="T40" fmla="*/ 14 w 37"/>
                <a:gd name="T41" fmla="*/ 17 h 17"/>
                <a:gd name="T42" fmla="*/ 14 w 37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7">
                  <a:moveTo>
                    <a:pt x="14" y="17"/>
                  </a:move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2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4" y="17"/>
                  </a:lnTo>
                  <a:lnTo>
                    <a:pt x="14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871"/>
            <p:cNvSpPr>
              <a:spLocks/>
            </p:cNvSpPr>
            <p:nvPr/>
          </p:nvSpPr>
          <p:spPr bwMode="auto">
            <a:xfrm>
              <a:off x="8009052" y="1501166"/>
              <a:ext cx="82406" cy="179795"/>
            </a:xfrm>
            <a:custGeom>
              <a:avLst/>
              <a:gdLst>
                <a:gd name="T0" fmla="*/ 55 w 55"/>
                <a:gd name="T1" fmla="*/ 0 h 120"/>
                <a:gd name="T2" fmla="*/ 55 w 55"/>
                <a:gd name="T3" fmla="*/ 0 h 120"/>
                <a:gd name="T4" fmla="*/ 43 w 55"/>
                <a:gd name="T5" fmla="*/ 5 h 120"/>
                <a:gd name="T6" fmla="*/ 33 w 55"/>
                <a:gd name="T7" fmla="*/ 11 h 120"/>
                <a:gd name="T8" fmla="*/ 24 w 55"/>
                <a:gd name="T9" fmla="*/ 19 h 120"/>
                <a:gd name="T10" fmla="*/ 16 w 55"/>
                <a:gd name="T11" fmla="*/ 29 h 120"/>
                <a:gd name="T12" fmla="*/ 10 w 55"/>
                <a:gd name="T13" fmla="*/ 38 h 120"/>
                <a:gd name="T14" fmla="*/ 6 w 55"/>
                <a:gd name="T15" fmla="*/ 50 h 120"/>
                <a:gd name="T16" fmla="*/ 2 w 55"/>
                <a:gd name="T17" fmla="*/ 64 h 120"/>
                <a:gd name="T18" fmla="*/ 0 w 55"/>
                <a:gd name="T19" fmla="*/ 79 h 120"/>
                <a:gd name="T20" fmla="*/ 0 w 55"/>
                <a:gd name="T21" fmla="*/ 79 h 120"/>
                <a:gd name="T22" fmla="*/ 0 w 55"/>
                <a:gd name="T23" fmla="*/ 91 h 120"/>
                <a:gd name="T24" fmla="*/ 2 w 55"/>
                <a:gd name="T25" fmla="*/ 100 h 120"/>
                <a:gd name="T26" fmla="*/ 6 w 55"/>
                <a:gd name="T27" fmla="*/ 106 h 120"/>
                <a:gd name="T28" fmla="*/ 12 w 55"/>
                <a:gd name="T29" fmla="*/ 112 h 120"/>
                <a:gd name="T30" fmla="*/ 20 w 55"/>
                <a:gd name="T31" fmla="*/ 114 h 120"/>
                <a:gd name="T32" fmla="*/ 27 w 55"/>
                <a:gd name="T33" fmla="*/ 118 h 120"/>
                <a:gd name="T34" fmla="*/ 47 w 55"/>
                <a:gd name="T35" fmla="*/ 120 h 120"/>
                <a:gd name="T36" fmla="*/ 47 w 55"/>
                <a:gd name="T37" fmla="*/ 120 h 120"/>
                <a:gd name="T38" fmla="*/ 55 w 55"/>
                <a:gd name="T39" fmla="*/ 0 h 120"/>
                <a:gd name="T40" fmla="*/ 55 w 55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20">
                  <a:moveTo>
                    <a:pt x="55" y="0"/>
                  </a:moveTo>
                  <a:lnTo>
                    <a:pt x="55" y="0"/>
                  </a:lnTo>
                  <a:lnTo>
                    <a:pt x="43" y="5"/>
                  </a:lnTo>
                  <a:lnTo>
                    <a:pt x="33" y="11"/>
                  </a:lnTo>
                  <a:lnTo>
                    <a:pt x="24" y="19"/>
                  </a:lnTo>
                  <a:lnTo>
                    <a:pt x="16" y="29"/>
                  </a:lnTo>
                  <a:lnTo>
                    <a:pt x="10" y="38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91"/>
                  </a:lnTo>
                  <a:lnTo>
                    <a:pt x="2" y="100"/>
                  </a:lnTo>
                  <a:lnTo>
                    <a:pt x="6" y="106"/>
                  </a:lnTo>
                  <a:lnTo>
                    <a:pt x="12" y="112"/>
                  </a:lnTo>
                  <a:lnTo>
                    <a:pt x="20" y="114"/>
                  </a:lnTo>
                  <a:lnTo>
                    <a:pt x="27" y="118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872"/>
            <p:cNvSpPr>
              <a:spLocks/>
            </p:cNvSpPr>
            <p:nvPr/>
          </p:nvSpPr>
          <p:spPr bwMode="auto">
            <a:xfrm>
              <a:off x="8470525" y="4566663"/>
              <a:ext cx="67423" cy="46447"/>
            </a:xfrm>
            <a:custGeom>
              <a:avLst/>
              <a:gdLst>
                <a:gd name="T0" fmla="*/ 22 w 45"/>
                <a:gd name="T1" fmla="*/ 0 h 31"/>
                <a:gd name="T2" fmla="*/ 22 w 45"/>
                <a:gd name="T3" fmla="*/ 0 h 31"/>
                <a:gd name="T4" fmla="*/ 12 w 45"/>
                <a:gd name="T5" fmla="*/ 4 h 31"/>
                <a:gd name="T6" fmla="*/ 6 w 45"/>
                <a:gd name="T7" fmla="*/ 7 h 31"/>
                <a:gd name="T8" fmla="*/ 2 w 45"/>
                <a:gd name="T9" fmla="*/ 13 h 31"/>
                <a:gd name="T10" fmla="*/ 0 w 45"/>
                <a:gd name="T11" fmla="*/ 23 h 31"/>
                <a:gd name="T12" fmla="*/ 0 w 45"/>
                <a:gd name="T13" fmla="*/ 23 h 31"/>
                <a:gd name="T14" fmla="*/ 16 w 45"/>
                <a:gd name="T15" fmla="*/ 27 h 31"/>
                <a:gd name="T16" fmla="*/ 26 w 45"/>
                <a:gd name="T17" fmla="*/ 31 h 31"/>
                <a:gd name="T18" fmla="*/ 29 w 45"/>
                <a:gd name="T19" fmla="*/ 31 h 31"/>
                <a:gd name="T20" fmla="*/ 35 w 45"/>
                <a:gd name="T21" fmla="*/ 29 h 31"/>
                <a:gd name="T22" fmla="*/ 45 w 45"/>
                <a:gd name="T23" fmla="*/ 23 h 31"/>
                <a:gd name="T24" fmla="*/ 45 w 45"/>
                <a:gd name="T25" fmla="*/ 23 h 31"/>
                <a:gd name="T26" fmla="*/ 37 w 45"/>
                <a:gd name="T27" fmla="*/ 17 h 31"/>
                <a:gd name="T28" fmla="*/ 31 w 45"/>
                <a:gd name="T29" fmla="*/ 11 h 31"/>
                <a:gd name="T30" fmla="*/ 26 w 45"/>
                <a:gd name="T31" fmla="*/ 7 h 31"/>
                <a:gd name="T32" fmla="*/ 22 w 45"/>
                <a:gd name="T33" fmla="*/ 0 h 31"/>
                <a:gd name="T34" fmla="*/ 22 w 45"/>
                <a:gd name="T35" fmla="*/ 0 h 31"/>
                <a:gd name="T36" fmla="*/ 22 w 45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31">
                  <a:moveTo>
                    <a:pt x="22" y="0"/>
                  </a:moveTo>
                  <a:lnTo>
                    <a:pt x="22" y="0"/>
                  </a:lnTo>
                  <a:lnTo>
                    <a:pt x="12" y="4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6" y="27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5" y="2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37" y="17"/>
                  </a:lnTo>
                  <a:lnTo>
                    <a:pt x="31" y="11"/>
                  </a:lnTo>
                  <a:lnTo>
                    <a:pt x="26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873"/>
            <p:cNvSpPr>
              <a:spLocks/>
            </p:cNvSpPr>
            <p:nvPr/>
          </p:nvSpPr>
          <p:spPr bwMode="auto">
            <a:xfrm>
              <a:off x="9018898" y="3050396"/>
              <a:ext cx="38955" cy="110873"/>
            </a:xfrm>
            <a:custGeom>
              <a:avLst/>
              <a:gdLst>
                <a:gd name="T0" fmla="*/ 4 w 26"/>
                <a:gd name="T1" fmla="*/ 41 h 74"/>
                <a:gd name="T2" fmla="*/ 2 w 26"/>
                <a:gd name="T3" fmla="*/ 16 h 74"/>
                <a:gd name="T4" fmla="*/ 2 w 26"/>
                <a:gd name="T5" fmla="*/ 16 h 74"/>
                <a:gd name="T6" fmla="*/ 2 w 26"/>
                <a:gd name="T7" fmla="*/ 16 h 74"/>
                <a:gd name="T8" fmla="*/ 0 w 26"/>
                <a:gd name="T9" fmla="*/ 16 h 74"/>
                <a:gd name="T10" fmla="*/ 0 w 26"/>
                <a:gd name="T11" fmla="*/ 14 h 74"/>
                <a:gd name="T12" fmla="*/ 0 w 26"/>
                <a:gd name="T13" fmla="*/ 8 h 74"/>
                <a:gd name="T14" fmla="*/ 0 w 26"/>
                <a:gd name="T15" fmla="*/ 8 h 74"/>
                <a:gd name="T16" fmla="*/ 2 w 26"/>
                <a:gd name="T17" fmla="*/ 2 h 74"/>
                <a:gd name="T18" fmla="*/ 6 w 26"/>
                <a:gd name="T19" fmla="*/ 0 h 74"/>
                <a:gd name="T20" fmla="*/ 6 w 26"/>
                <a:gd name="T21" fmla="*/ 0 h 74"/>
                <a:gd name="T22" fmla="*/ 22 w 26"/>
                <a:gd name="T23" fmla="*/ 10 h 74"/>
                <a:gd name="T24" fmla="*/ 22 w 26"/>
                <a:gd name="T25" fmla="*/ 10 h 74"/>
                <a:gd name="T26" fmla="*/ 22 w 26"/>
                <a:gd name="T27" fmla="*/ 10 h 74"/>
                <a:gd name="T28" fmla="*/ 22 w 26"/>
                <a:gd name="T29" fmla="*/ 29 h 74"/>
                <a:gd name="T30" fmla="*/ 22 w 26"/>
                <a:gd name="T31" fmla="*/ 29 h 74"/>
                <a:gd name="T32" fmla="*/ 22 w 26"/>
                <a:gd name="T33" fmla="*/ 41 h 74"/>
                <a:gd name="T34" fmla="*/ 24 w 26"/>
                <a:gd name="T35" fmla="*/ 53 h 74"/>
                <a:gd name="T36" fmla="*/ 26 w 26"/>
                <a:gd name="T37" fmla="*/ 64 h 74"/>
                <a:gd name="T38" fmla="*/ 24 w 26"/>
                <a:gd name="T39" fmla="*/ 74 h 74"/>
                <a:gd name="T40" fmla="*/ 24 w 26"/>
                <a:gd name="T41" fmla="*/ 74 h 74"/>
                <a:gd name="T42" fmla="*/ 22 w 26"/>
                <a:gd name="T43" fmla="*/ 70 h 74"/>
                <a:gd name="T44" fmla="*/ 20 w 26"/>
                <a:gd name="T45" fmla="*/ 64 h 74"/>
                <a:gd name="T46" fmla="*/ 20 w 26"/>
                <a:gd name="T47" fmla="*/ 64 h 74"/>
                <a:gd name="T48" fmla="*/ 16 w 26"/>
                <a:gd name="T49" fmla="*/ 58 h 74"/>
                <a:gd name="T50" fmla="*/ 10 w 26"/>
                <a:gd name="T51" fmla="*/ 53 h 74"/>
                <a:gd name="T52" fmla="*/ 6 w 26"/>
                <a:gd name="T53" fmla="*/ 47 h 74"/>
                <a:gd name="T54" fmla="*/ 4 w 26"/>
                <a:gd name="T55" fmla="*/ 41 h 74"/>
                <a:gd name="T56" fmla="*/ 4 w 26"/>
                <a:gd name="T57" fmla="*/ 41 h 74"/>
                <a:gd name="T58" fmla="*/ 4 w 26"/>
                <a:gd name="T59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74">
                  <a:moveTo>
                    <a:pt x="4" y="41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41"/>
                  </a:lnTo>
                  <a:lnTo>
                    <a:pt x="24" y="53"/>
                  </a:lnTo>
                  <a:lnTo>
                    <a:pt x="26" y="6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2" y="70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6" y="58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874"/>
            <p:cNvSpPr>
              <a:spLocks/>
            </p:cNvSpPr>
            <p:nvPr/>
          </p:nvSpPr>
          <p:spPr bwMode="auto">
            <a:xfrm>
              <a:off x="8503487" y="4619103"/>
              <a:ext cx="681721" cy="824058"/>
            </a:xfrm>
            <a:custGeom>
              <a:avLst/>
              <a:gdLst>
                <a:gd name="T0" fmla="*/ 69 w 455"/>
                <a:gd name="T1" fmla="*/ 156 h 550"/>
                <a:gd name="T2" fmla="*/ 54 w 455"/>
                <a:gd name="T3" fmla="*/ 125 h 550"/>
                <a:gd name="T4" fmla="*/ 48 w 455"/>
                <a:gd name="T5" fmla="*/ 110 h 550"/>
                <a:gd name="T6" fmla="*/ 17 w 455"/>
                <a:gd name="T7" fmla="*/ 69 h 550"/>
                <a:gd name="T8" fmla="*/ 0 w 455"/>
                <a:gd name="T9" fmla="*/ 48 h 550"/>
                <a:gd name="T10" fmla="*/ 7 w 455"/>
                <a:gd name="T11" fmla="*/ 46 h 550"/>
                <a:gd name="T12" fmla="*/ 29 w 455"/>
                <a:gd name="T13" fmla="*/ 44 h 550"/>
                <a:gd name="T14" fmla="*/ 27 w 455"/>
                <a:gd name="T15" fmla="*/ 17 h 550"/>
                <a:gd name="T16" fmla="*/ 25 w 455"/>
                <a:gd name="T17" fmla="*/ 0 h 550"/>
                <a:gd name="T18" fmla="*/ 81 w 455"/>
                <a:gd name="T19" fmla="*/ 36 h 550"/>
                <a:gd name="T20" fmla="*/ 145 w 455"/>
                <a:gd name="T21" fmla="*/ 122 h 550"/>
                <a:gd name="T22" fmla="*/ 174 w 455"/>
                <a:gd name="T23" fmla="*/ 151 h 550"/>
                <a:gd name="T24" fmla="*/ 251 w 455"/>
                <a:gd name="T25" fmla="*/ 201 h 550"/>
                <a:gd name="T26" fmla="*/ 302 w 455"/>
                <a:gd name="T27" fmla="*/ 228 h 550"/>
                <a:gd name="T28" fmla="*/ 344 w 455"/>
                <a:gd name="T29" fmla="*/ 261 h 550"/>
                <a:gd name="T30" fmla="*/ 374 w 455"/>
                <a:gd name="T31" fmla="*/ 279 h 550"/>
                <a:gd name="T32" fmla="*/ 344 w 455"/>
                <a:gd name="T33" fmla="*/ 277 h 550"/>
                <a:gd name="T34" fmla="*/ 304 w 455"/>
                <a:gd name="T35" fmla="*/ 261 h 550"/>
                <a:gd name="T36" fmla="*/ 286 w 455"/>
                <a:gd name="T37" fmla="*/ 261 h 550"/>
                <a:gd name="T38" fmla="*/ 281 w 455"/>
                <a:gd name="T39" fmla="*/ 271 h 550"/>
                <a:gd name="T40" fmla="*/ 275 w 455"/>
                <a:gd name="T41" fmla="*/ 315 h 550"/>
                <a:gd name="T42" fmla="*/ 290 w 455"/>
                <a:gd name="T43" fmla="*/ 348 h 550"/>
                <a:gd name="T44" fmla="*/ 306 w 455"/>
                <a:gd name="T45" fmla="*/ 379 h 550"/>
                <a:gd name="T46" fmla="*/ 319 w 455"/>
                <a:gd name="T47" fmla="*/ 403 h 550"/>
                <a:gd name="T48" fmla="*/ 348 w 455"/>
                <a:gd name="T49" fmla="*/ 422 h 550"/>
                <a:gd name="T50" fmla="*/ 406 w 455"/>
                <a:gd name="T51" fmla="*/ 437 h 550"/>
                <a:gd name="T52" fmla="*/ 437 w 455"/>
                <a:gd name="T53" fmla="*/ 453 h 550"/>
                <a:gd name="T54" fmla="*/ 455 w 455"/>
                <a:gd name="T55" fmla="*/ 482 h 550"/>
                <a:gd name="T56" fmla="*/ 432 w 455"/>
                <a:gd name="T57" fmla="*/ 470 h 550"/>
                <a:gd name="T58" fmla="*/ 414 w 455"/>
                <a:gd name="T59" fmla="*/ 463 h 550"/>
                <a:gd name="T60" fmla="*/ 387 w 455"/>
                <a:gd name="T61" fmla="*/ 472 h 550"/>
                <a:gd name="T62" fmla="*/ 377 w 455"/>
                <a:gd name="T63" fmla="*/ 484 h 550"/>
                <a:gd name="T64" fmla="*/ 395 w 455"/>
                <a:gd name="T65" fmla="*/ 530 h 550"/>
                <a:gd name="T66" fmla="*/ 399 w 455"/>
                <a:gd name="T67" fmla="*/ 550 h 550"/>
                <a:gd name="T68" fmla="*/ 362 w 455"/>
                <a:gd name="T69" fmla="*/ 519 h 550"/>
                <a:gd name="T70" fmla="*/ 321 w 455"/>
                <a:gd name="T71" fmla="*/ 455 h 550"/>
                <a:gd name="T72" fmla="*/ 281 w 455"/>
                <a:gd name="T73" fmla="*/ 395 h 550"/>
                <a:gd name="T74" fmla="*/ 242 w 455"/>
                <a:gd name="T75" fmla="*/ 368 h 550"/>
                <a:gd name="T76" fmla="*/ 215 w 455"/>
                <a:gd name="T77" fmla="*/ 306 h 550"/>
                <a:gd name="T78" fmla="*/ 155 w 455"/>
                <a:gd name="T79" fmla="*/ 217 h 550"/>
                <a:gd name="T80" fmla="*/ 108 w 455"/>
                <a:gd name="T81" fmla="*/ 176 h 550"/>
                <a:gd name="T82" fmla="*/ 85 w 455"/>
                <a:gd name="T83" fmla="*/ 16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50">
                  <a:moveTo>
                    <a:pt x="75" y="168"/>
                  </a:moveTo>
                  <a:lnTo>
                    <a:pt x="75" y="168"/>
                  </a:lnTo>
                  <a:lnTo>
                    <a:pt x="69" y="156"/>
                  </a:lnTo>
                  <a:lnTo>
                    <a:pt x="64" y="147"/>
                  </a:lnTo>
                  <a:lnTo>
                    <a:pt x="60" y="137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52" y="118"/>
                  </a:lnTo>
                  <a:lnTo>
                    <a:pt x="48" y="110"/>
                  </a:lnTo>
                  <a:lnTo>
                    <a:pt x="40" y="96"/>
                  </a:lnTo>
                  <a:lnTo>
                    <a:pt x="29" y="81"/>
                  </a:lnTo>
                  <a:lnTo>
                    <a:pt x="17" y="69"/>
                  </a:lnTo>
                  <a:lnTo>
                    <a:pt x="7" y="60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21" y="46"/>
                  </a:lnTo>
                  <a:lnTo>
                    <a:pt x="29" y="44"/>
                  </a:lnTo>
                  <a:lnTo>
                    <a:pt x="31" y="38"/>
                  </a:lnTo>
                  <a:lnTo>
                    <a:pt x="31" y="32"/>
                  </a:lnTo>
                  <a:lnTo>
                    <a:pt x="27" y="17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8" y="11"/>
                  </a:lnTo>
                  <a:lnTo>
                    <a:pt x="67" y="25"/>
                  </a:lnTo>
                  <a:lnTo>
                    <a:pt x="81" y="36"/>
                  </a:lnTo>
                  <a:lnTo>
                    <a:pt x="93" y="50"/>
                  </a:lnTo>
                  <a:lnTo>
                    <a:pt x="116" y="81"/>
                  </a:lnTo>
                  <a:lnTo>
                    <a:pt x="145" y="122"/>
                  </a:lnTo>
                  <a:lnTo>
                    <a:pt x="145" y="122"/>
                  </a:lnTo>
                  <a:lnTo>
                    <a:pt x="159" y="137"/>
                  </a:lnTo>
                  <a:lnTo>
                    <a:pt x="174" y="151"/>
                  </a:lnTo>
                  <a:lnTo>
                    <a:pt x="191" y="164"/>
                  </a:lnTo>
                  <a:lnTo>
                    <a:pt x="211" y="178"/>
                  </a:lnTo>
                  <a:lnTo>
                    <a:pt x="251" y="201"/>
                  </a:lnTo>
                  <a:lnTo>
                    <a:pt x="290" y="222"/>
                  </a:lnTo>
                  <a:lnTo>
                    <a:pt x="290" y="222"/>
                  </a:lnTo>
                  <a:lnTo>
                    <a:pt x="302" y="228"/>
                  </a:lnTo>
                  <a:lnTo>
                    <a:pt x="312" y="234"/>
                  </a:lnTo>
                  <a:lnTo>
                    <a:pt x="325" y="248"/>
                  </a:lnTo>
                  <a:lnTo>
                    <a:pt x="344" y="261"/>
                  </a:lnTo>
                  <a:lnTo>
                    <a:pt x="356" y="271"/>
                  </a:lnTo>
                  <a:lnTo>
                    <a:pt x="374" y="279"/>
                  </a:lnTo>
                  <a:lnTo>
                    <a:pt x="374" y="279"/>
                  </a:lnTo>
                  <a:lnTo>
                    <a:pt x="366" y="280"/>
                  </a:lnTo>
                  <a:lnTo>
                    <a:pt x="358" y="280"/>
                  </a:lnTo>
                  <a:lnTo>
                    <a:pt x="344" y="277"/>
                  </a:lnTo>
                  <a:lnTo>
                    <a:pt x="331" y="273"/>
                  </a:lnTo>
                  <a:lnTo>
                    <a:pt x="317" y="265"/>
                  </a:lnTo>
                  <a:lnTo>
                    <a:pt x="304" y="261"/>
                  </a:lnTo>
                  <a:lnTo>
                    <a:pt x="294" y="259"/>
                  </a:lnTo>
                  <a:lnTo>
                    <a:pt x="290" y="259"/>
                  </a:lnTo>
                  <a:lnTo>
                    <a:pt x="286" y="261"/>
                  </a:lnTo>
                  <a:lnTo>
                    <a:pt x="282" y="265"/>
                  </a:lnTo>
                  <a:lnTo>
                    <a:pt x="281" y="271"/>
                  </a:lnTo>
                  <a:lnTo>
                    <a:pt x="281" y="271"/>
                  </a:lnTo>
                  <a:lnTo>
                    <a:pt x="275" y="315"/>
                  </a:lnTo>
                  <a:lnTo>
                    <a:pt x="275" y="315"/>
                  </a:lnTo>
                  <a:lnTo>
                    <a:pt x="275" y="315"/>
                  </a:lnTo>
                  <a:lnTo>
                    <a:pt x="281" y="323"/>
                  </a:lnTo>
                  <a:lnTo>
                    <a:pt x="284" y="331"/>
                  </a:lnTo>
                  <a:lnTo>
                    <a:pt x="290" y="348"/>
                  </a:lnTo>
                  <a:lnTo>
                    <a:pt x="296" y="366"/>
                  </a:lnTo>
                  <a:lnTo>
                    <a:pt x="300" y="373"/>
                  </a:lnTo>
                  <a:lnTo>
                    <a:pt x="306" y="379"/>
                  </a:lnTo>
                  <a:lnTo>
                    <a:pt x="306" y="379"/>
                  </a:lnTo>
                  <a:lnTo>
                    <a:pt x="312" y="393"/>
                  </a:lnTo>
                  <a:lnTo>
                    <a:pt x="319" y="403"/>
                  </a:lnTo>
                  <a:lnTo>
                    <a:pt x="327" y="410"/>
                  </a:lnTo>
                  <a:lnTo>
                    <a:pt x="337" y="416"/>
                  </a:lnTo>
                  <a:lnTo>
                    <a:pt x="348" y="422"/>
                  </a:lnTo>
                  <a:lnTo>
                    <a:pt x="360" y="426"/>
                  </a:lnTo>
                  <a:lnTo>
                    <a:pt x="383" y="432"/>
                  </a:lnTo>
                  <a:lnTo>
                    <a:pt x="406" y="437"/>
                  </a:lnTo>
                  <a:lnTo>
                    <a:pt x="418" y="441"/>
                  </a:lnTo>
                  <a:lnTo>
                    <a:pt x="428" y="447"/>
                  </a:lnTo>
                  <a:lnTo>
                    <a:pt x="437" y="453"/>
                  </a:lnTo>
                  <a:lnTo>
                    <a:pt x="445" y="461"/>
                  </a:lnTo>
                  <a:lnTo>
                    <a:pt x="451" y="470"/>
                  </a:lnTo>
                  <a:lnTo>
                    <a:pt x="455" y="482"/>
                  </a:lnTo>
                  <a:lnTo>
                    <a:pt x="455" y="482"/>
                  </a:lnTo>
                  <a:lnTo>
                    <a:pt x="441" y="476"/>
                  </a:lnTo>
                  <a:lnTo>
                    <a:pt x="432" y="470"/>
                  </a:lnTo>
                  <a:lnTo>
                    <a:pt x="422" y="465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05" y="463"/>
                  </a:lnTo>
                  <a:lnTo>
                    <a:pt x="395" y="466"/>
                  </a:lnTo>
                  <a:lnTo>
                    <a:pt x="387" y="472"/>
                  </a:lnTo>
                  <a:lnTo>
                    <a:pt x="379" y="478"/>
                  </a:lnTo>
                  <a:lnTo>
                    <a:pt x="379" y="478"/>
                  </a:lnTo>
                  <a:lnTo>
                    <a:pt x="377" y="484"/>
                  </a:lnTo>
                  <a:lnTo>
                    <a:pt x="379" y="490"/>
                  </a:lnTo>
                  <a:lnTo>
                    <a:pt x="385" y="509"/>
                  </a:lnTo>
                  <a:lnTo>
                    <a:pt x="395" y="530"/>
                  </a:lnTo>
                  <a:lnTo>
                    <a:pt x="399" y="540"/>
                  </a:lnTo>
                  <a:lnTo>
                    <a:pt x="399" y="550"/>
                  </a:lnTo>
                  <a:lnTo>
                    <a:pt x="399" y="550"/>
                  </a:lnTo>
                  <a:lnTo>
                    <a:pt x="385" y="540"/>
                  </a:lnTo>
                  <a:lnTo>
                    <a:pt x="374" y="528"/>
                  </a:lnTo>
                  <a:lnTo>
                    <a:pt x="362" y="519"/>
                  </a:lnTo>
                  <a:lnTo>
                    <a:pt x="354" y="505"/>
                  </a:lnTo>
                  <a:lnTo>
                    <a:pt x="337" y="480"/>
                  </a:lnTo>
                  <a:lnTo>
                    <a:pt x="321" y="455"/>
                  </a:lnTo>
                  <a:lnTo>
                    <a:pt x="308" y="430"/>
                  </a:lnTo>
                  <a:lnTo>
                    <a:pt x="290" y="406"/>
                  </a:lnTo>
                  <a:lnTo>
                    <a:pt x="281" y="395"/>
                  </a:lnTo>
                  <a:lnTo>
                    <a:pt x="269" y="385"/>
                  </a:lnTo>
                  <a:lnTo>
                    <a:pt x="257" y="375"/>
                  </a:lnTo>
                  <a:lnTo>
                    <a:pt x="242" y="368"/>
                  </a:lnTo>
                  <a:lnTo>
                    <a:pt x="242" y="368"/>
                  </a:lnTo>
                  <a:lnTo>
                    <a:pt x="230" y="339"/>
                  </a:lnTo>
                  <a:lnTo>
                    <a:pt x="215" y="306"/>
                  </a:lnTo>
                  <a:lnTo>
                    <a:pt x="197" y="273"/>
                  </a:lnTo>
                  <a:lnTo>
                    <a:pt x="176" y="244"/>
                  </a:lnTo>
                  <a:lnTo>
                    <a:pt x="155" y="217"/>
                  </a:lnTo>
                  <a:lnTo>
                    <a:pt x="131" y="193"/>
                  </a:lnTo>
                  <a:lnTo>
                    <a:pt x="120" y="184"/>
                  </a:lnTo>
                  <a:lnTo>
                    <a:pt x="108" y="176"/>
                  </a:lnTo>
                  <a:lnTo>
                    <a:pt x="97" y="172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75" y="168"/>
                  </a:lnTo>
                  <a:lnTo>
                    <a:pt x="75" y="1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875"/>
            <p:cNvSpPr>
              <a:spLocks/>
            </p:cNvSpPr>
            <p:nvPr/>
          </p:nvSpPr>
          <p:spPr bwMode="auto">
            <a:xfrm>
              <a:off x="8410594" y="2337211"/>
              <a:ext cx="1108733" cy="1787458"/>
            </a:xfrm>
            <a:custGeom>
              <a:avLst/>
              <a:gdLst>
                <a:gd name="T0" fmla="*/ 474 w 740"/>
                <a:gd name="T1" fmla="*/ 1040 h 1193"/>
                <a:gd name="T2" fmla="*/ 740 w 740"/>
                <a:gd name="T3" fmla="*/ 1193 h 1193"/>
                <a:gd name="T4" fmla="*/ 720 w 740"/>
                <a:gd name="T5" fmla="*/ 1063 h 1193"/>
                <a:gd name="T6" fmla="*/ 680 w 740"/>
                <a:gd name="T7" fmla="*/ 1025 h 1193"/>
                <a:gd name="T8" fmla="*/ 668 w 740"/>
                <a:gd name="T9" fmla="*/ 982 h 1193"/>
                <a:gd name="T10" fmla="*/ 701 w 740"/>
                <a:gd name="T11" fmla="*/ 949 h 1193"/>
                <a:gd name="T12" fmla="*/ 670 w 740"/>
                <a:gd name="T13" fmla="*/ 926 h 1193"/>
                <a:gd name="T14" fmla="*/ 631 w 740"/>
                <a:gd name="T15" fmla="*/ 871 h 1193"/>
                <a:gd name="T16" fmla="*/ 635 w 740"/>
                <a:gd name="T17" fmla="*/ 827 h 1193"/>
                <a:gd name="T18" fmla="*/ 651 w 740"/>
                <a:gd name="T19" fmla="*/ 780 h 1193"/>
                <a:gd name="T20" fmla="*/ 581 w 740"/>
                <a:gd name="T21" fmla="*/ 736 h 1193"/>
                <a:gd name="T22" fmla="*/ 558 w 740"/>
                <a:gd name="T23" fmla="*/ 676 h 1193"/>
                <a:gd name="T24" fmla="*/ 592 w 740"/>
                <a:gd name="T25" fmla="*/ 684 h 1193"/>
                <a:gd name="T26" fmla="*/ 560 w 740"/>
                <a:gd name="T27" fmla="*/ 645 h 1193"/>
                <a:gd name="T28" fmla="*/ 496 w 740"/>
                <a:gd name="T29" fmla="*/ 622 h 1193"/>
                <a:gd name="T30" fmla="*/ 490 w 740"/>
                <a:gd name="T31" fmla="*/ 610 h 1193"/>
                <a:gd name="T32" fmla="*/ 474 w 740"/>
                <a:gd name="T33" fmla="*/ 583 h 1193"/>
                <a:gd name="T34" fmla="*/ 455 w 740"/>
                <a:gd name="T35" fmla="*/ 608 h 1193"/>
                <a:gd name="T36" fmla="*/ 445 w 740"/>
                <a:gd name="T37" fmla="*/ 633 h 1193"/>
                <a:gd name="T38" fmla="*/ 372 w 740"/>
                <a:gd name="T39" fmla="*/ 517 h 1193"/>
                <a:gd name="T40" fmla="*/ 339 w 740"/>
                <a:gd name="T41" fmla="*/ 453 h 1193"/>
                <a:gd name="T42" fmla="*/ 374 w 740"/>
                <a:gd name="T43" fmla="*/ 436 h 1193"/>
                <a:gd name="T44" fmla="*/ 362 w 740"/>
                <a:gd name="T45" fmla="*/ 358 h 1193"/>
                <a:gd name="T46" fmla="*/ 375 w 740"/>
                <a:gd name="T47" fmla="*/ 360 h 1193"/>
                <a:gd name="T48" fmla="*/ 406 w 740"/>
                <a:gd name="T49" fmla="*/ 387 h 1193"/>
                <a:gd name="T50" fmla="*/ 387 w 740"/>
                <a:gd name="T51" fmla="*/ 337 h 1193"/>
                <a:gd name="T52" fmla="*/ 395 w 740"/>
                <a:gd name="T53" fmla="*/ 269 h 1193"/>
                <a:gd name="T54" fmla="*/ 453 w 740"/>
                <a:gd name="T55" fmla="*/ 238 h 1193"/>
                <a:gd name="T56" fmla="*/ 470 w 740"/>
                <a:gd name="T57" fmla="*/ 220 h 1193"/>
                <a:gd name="T58" fmla="*/ 410 w 740"/>
                <a:gd name="T59" fmla="*/ 0 h 1193"/>
                <a:gd name="T60" fmla="*/ 372 w 740"/>
                <a:gd name="T61" fmla="*/ 7 h 1193"/>
                <a:gd name="T62" fmla="*/ 350 w 740"/>
                <a:gd name="T63" fmla="*/ 29 h 1193"/>
                <a:gd name="T64" fmla="*/ 329 w 740"/>
                <a:gd name="T65" fmla="*/ 95 h 1193"/>
                <a:gd name="T66" fmla="*/ 317 w 740"/>
                <a:gd name="T67" fmla="*/ 133 h 1193"/>
                <a:gd name="T68" fmla="*/ 253 w 740"/>
                <a:gd name="T69" fmla="*/ 145 h 1193"/>
                <a:gd name="T70" fmla="*/ 215 w 740"/>
                <a:gd name="T71" fmla="*/ 158 h 1193"/>
                <a:gd name="T72" fmla="*/ 195 w 740"/>
                <a:gd name="T73" fmla="*/ 102 h 1193"/>
                <a:gd name="T74" fmla="*/ 174 w 740"/>
                <a:gd name="T75" fmla="*/ 106 h 1193"/>
                <a:gd name="T76" fmla="*/ 104 w 740"/>
                <a:gd name="T77" fmla="*/ 137 h 1193"/>
                <a:gd name="T78" fmla="*/ 58 w 740"/>
                <a:gd name="T79" fmla="*/ 182 h 1193"/>
                <a:gd name="T80" fmla="*/ 29 w 740"/>
                <a:gd name="T81" fmla="*/ 217 h 1193"/>
                <a:gd name="T82" fmla="*/ 2 w 740"/>
                <a:gd name="T83" fmla="*/ 238 h 1193"/>
                <a:gd name="T84" fmla="*/ 0 w 740"/>
                <a:gd name="T85" fmla="*/ 267 h 1193"/>
                <a:gd name="T86" fmla="*/ 35 w 740"/>
                <a:gd name="T87" fmla="*/ 275 h 1193"/>
                <a:gd name="T88" fmla="*/ 42 w 740"/>
                <a:gd name="T89" fmla="*/ 310 h 1193"/>
                <a:gd name="T90" fmla="*/ 97 w 740"/>
                <a:gd name="T91" fmla="*/ 346 h 1193"/>
                <a:gd name="T92" fmla="*/ 137 w 740"/>
                <a:gd name="T93" fmla="*/ 377 h 1193"/>
                <a:gd name="T94" fmla="*/ 155 w 740"/>
                <a:gd name="T95" fmla="*/ 412 h 1193"/>
                <a:gd name="T96" fmla="*/ 172 w 740"/>
                <a:gd name="T97" fmla="*/ 414 h 1193"/>
                <a:gd name="T98" fmla="*/ 188 w 740"/>
                <a:gd name="T99" fmla="*/ 428 h 1193"/>
                <a:gd name="T100" fmla="*/ 203 w 740"/>
                <a:gd name="T101" fmla="*/ 405 h 1193"/>
                <a:gd name="T102" fmla="*/ 151 w 740"/>
                <a:gd name="T103" fmla="*/ 358 h 1193"/>
                <a:gd name="T104" fmla="*/ 184 w 740"/>
                <a:gd name="T105" fmla="*/ 298 h 1193"/>
                <a:gd name="T106" fmla="*/ 191 w 740"/>
                <a:gd name="T107" fmla="*/ 321 h 1193"/>
                <a:gd name="T108" fmla="*/ 213 w 740"/>
                <a:gd name="T109" fmla="*/ 377 h 1193"/>
                <a:gd name="T110" fmla="*/ 263 w 740"/>
                <a:gd name="T111" fmla="*/ 422 h 1193"/>
                <a:gd name="T112" fmla="*/ 275 w 740"/>
                <a:gd name="T113" fmla="*/ 542 h 1193"/>
                <a:gd name="T114" fmla="*/ 315 w 740"/>
                <a:gd name="T115" fmla="*/ 684 h 1193"/>
                <a:gd name="T116" fmla="*/ 325 w 740"/>
                <a:gd name="T117" fmla="*/ 767 h 1193"/>
                <a:gd name="T118" fmla="*/ 317 w 740"/>
                <a:gd name="T119" fmla="*/ 821 h 1193"/>
                <a:gd name="T120" fmla="*/ 348 w 740"/>
                <a:gd name="T121" fmla="*/ 860 h 1193"/>
                <a:gd name="T122" fmla="*/ 375 w 740"/>
                <a:gd name="T123" fmla="*/ 94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0" h="1193">
                  <a:moveTo>
                    <a:pt x="397" y="968"/>
                  </a:moveTo>
                  <a:lnTo>
                    <a:pt x="397" y="968"/>
                  </a:lnTo>
                  <a:lnTo>
                    <a:pt x="406" y="978"/>
                  </a:lnTo>
                  <a:lnTo>
                    <a:pt x="434" y="1007"/>
                  </a:lnTo>
                  <a:lnTo>
                    <a:pt x="453" y="1023"/>
                  </a:lnTo>
                  <a:lnTo>
                    <a:pt x="474" y="1040"/>
                  </a:lnTo>
                  <a:lnTo>
                    <a:pt x="498" y="1057"/>
                  </a:lnTo>
                  <a:lnTo>
                    <a:pt x="525" y="1071"/>
                  </a:lnTo>
                  <a:lnTo>
                    <a:pt x="525" y="1071"/>
                  </a:lnTo>
                  <a:lnTo>
                    <a:pt x="573" y="1098"/>
                  </a:lnTo>
                  <a:lnTo>
                    <a:pt x="629" y="1131"/>
                  </a:lnTo>
                  <a:lnTo>
                    <a:pt x="740" y="1193"/>
                  </a:lnTo>
                  <a:lnTo>
                    <a:pt x="740" y="1193"/>
                  </a:lnTo>
                  <a:lnTo>
                    <a:pt x="740" y="1154"/>
                  </a:lnTo>
                  <a:lnTo>
                    <a:pt x="736" y="1120"/>
                  </a:lnTo>
                  <a:lnTo>
                    <a:pt x="728" y="1088"/>
                  </a:lnTo>
                  <a:lnTo>
                    <a:pt x="720" y="1063"/>
                  </a:lnTo>
                  <a:lnTo>
                    <a:pt x="720" y="1063"/>
                  </a:lnTo>
                  <a:lnTo>
                    <a:pt x="716" y="1052"/>
                  </a:lnTo>
                  <a:lnTo>
                    <a:pt x="711" y="1044"/>
                  </a:lnTo>
                  <a:lnTo>
                    <a:pt x="707" y="1040"/>
                  </a:lnTo>
                  <a:lnTo>
                    <a:pt x="701" y="1038"/>
                  </a:lnTo>
                  <a:lnTo>
                    <a:pt x="687" y="1030"/>
                  </a:lnTo>
                  <a:lnTo>
                    <a:pt x="680" y="1025"/>
                  </a:lnTo>
                  <a:lnTo>
                    <a:pt x="670" y="1015"/>
                  </a:lnTo>
                  <a:lnTo>
                    <a:pt x="670" y="1015"/>
                  </a:lnTo>
                  <a:lnTo>
                    <a:pt x="668" y="1009"/>
                  </a:lnTo>
                  <a:lnTo>
                    <a:pt x="666" y="999"/>
                  </a:lnTo>
                  <a:lnTo>
                    <a:pt x="668" y="992"/>
                  </a:lnTo>
                  <a:lnTo>
                    <a:pt x="668" y="982"/>
                  </a:lnTo>
                  <a:lnTo>
                    <a:pt x="672" y="972"/>
                  </a:lnTo>
                  <a:lnTo>
                    <a:pt x="676" y="964"/>
                  </a:lnTo>
                  <a:lnTo>
                    <a:pt x="680" y="959"/>
                  </a:lnTo>
                  <a:lnTo>
                    <a:pt x="684" y="957"/>
                  </a:lnTo>
                  <a:lnTo>
                    <a:pt x="684" y="957"/>
                  </a:lnTo>
                  <a:lnTo>
                    <a:pt x="701" y="949"/>
                  </a:lnTo>
                  <a:lnTo>
                    <a:pt x="703" y="947"/>
                  </a:lnTo>
                  <a:lnTo>
                    <a:pt x="705" y="945"/>
                  </a:lnTo>
                  <a:lnTo>
                    <a:pt x="703" y="943"/>
                  </a:lnTo>
                  <a:lnTo>
                    <a:pt x="699" y="941"/>
                  </a:lnTo>
                  <a:lnTo>
                    <a:pt x="685" y="935"/>
                  </a:lnTo>
                  <a:lnTo>
                    <a:pt x="670" y="926"/>
                  </a:lnTo>
                  <a:lnTo>
                    <a:pt x="662" y="920"/>
                  </a:lnTo>
                  <a:lnTo>
                    <a:pt x="653" y="914"/>
                  </a:lnTo>
                  <a:lnTo>
                    <a:pt x="647" y="906"/>
                  </a:lnTo>
                  <a:lnTo>
                    <a:pt x="639" y="897"/>
                  </a:lnTo>
                  <a:lnTo>
                    <a:pt x="635" y="885"/>
                  </a:lnTo>
                  <a:lnTo>
                    <a:pt x="631" y="871"/>
                  </a:lnTo>
                  <a:lnTo>
                    <a:pt x="631" y="871"/>
                  </a:lnTo>
                  <a:lnTo>
                    <a:pt x="625" y="842"/>
                  </a:lnTo>
                  <a:lnTo>
                    <a:pt x="627" y="839"/>
                  </a:lnTo>
                  <a:lnTo>
                    <a:pt x="627" y="835"/>
                  </a:lnTo>
                  <a:lnTo>
                    <a:pt x="635" y="827"/>
                  </a:lnTo>
                  <a:lnTo>
                    <a:pt x="635" y="827"/>
                  </a:lnTo>
                  <a:lnTo>
                    <a:pt x="647" y="817"/>
                  </a:lnTo>
                  <a:lnTo>
                    <a:pt x="653" y="808"/>
                  </a:lnTo>
                  <a:lnTo>
                    <a:pt x="656" y="800"/>
                  </a:lnTo>
                  <a:lnTo>
                    <a:pt x="656" y="792"/>
                  </a:lnTo>
                  <a:lnTo>
                    <a:pt x="654" y="786"/>
                  </a:lnTo>
                  <a:lnTo>
                    <a:pt x="651" y="780"/>
                  </a:lnTo>
                  <a:lnTo>
                    <a:pt x="645" y="775"/>
                  </a:lnTo>
                  <a:lnTo>
                    <a:pt x="637" y="769"/>
                  </a:lnTo>
                  <a:lnTo>
                    <a:pt x="620" y="759"/>
                  </a:lnTo>
                  <a:lnTo>
                    <a:pt x="600" y="749"/>
                  </a:lnTo>
                  <a:lnTo>
                    <a:pt x="587" y="742"/>
                  </a:lnTo>
                  <a:lnTo>
                    <a:pt x="581" y="736"/>
                  </a:lnTo>
                  <a:lnTo>
                    <a:pt x="577" y="732"/>
                  </a:lnTo>
                  <a:lnTo>
                    <a:pt x="577" y="732"/>
                  </a:lnTo>
                  <a:lnTo>
                    <a:pt x="560" y="695"/>
                  </a:lnTo>
                  <a:lnTo>
                    <a:pt x="554" y="678"/>
                  </a:lnTo>
                  <a:lnTo>
                    <a:pt x="556" y="676"/>
                  </a:lnTo>
                  <a:lnTo>
                    <a:pt x="558" y="676"/>
                  </a:lnTo>
                  <a:lnTo>
                    <a:pt x="565" y="682"/>
                  </a:lnTo>
                  <a:lnTo>
                    <a:pt x="577" y="689"/>
                  </a:lnTo>
                  <a:lnTo>
                    <a:pt x="581" y="691"/>
                  </a:lnTo>
                  <a:lnTo>
                    <a:pt x="587" y="691"/>
                  </a:lnTo>
                  <a:lnTo>
                    <a:pt x="591" y="689"/>
                  </a:lnTo>
                  <a:lnTo>
                    <a:pt x="592" y="684"/>
                  </a:lnTo>
                  <a:lnTo>
                    <a:pt x="592" y="674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85" y="653"/>
                  </a:lnTo>
                  <a:lnTo>
                    <a:pt x="573" y="649"/>
                  </a:lnTo>
                  <a:lnTo>
                    <a:pt x="560" y="645"/>
                  </a:lnTo>
                  <a:lnTo>
                    <a:pt x="542" y="647"/>
                  </a:lnTo>
                  <a:lnTo>
                    <a:pt x="542" y="647"/>
                  </a:lnTo>
                  <a:lnTo>
                    <a:pt x="527" y="641"/>
                  </a:lnTo>
                  <a:lnTo>
                    <a:pt x="513" y="637"/>
                  </a:lnTo>
                  <a:lnTo>
                    <a:pt x="503" y="631"/>
                  </a:lnTo>
                  <a:lnTo>
                    <a:pt x="496" y="622"/>
                  </a:lnTo>
                  <a:lnTo>
                    <a:pt x="496" y="622"/>
                  </a:lnTo>
                  <a:lnTo>
                    <a:pt x="498" y="625"/>
                  </a:lnTo>
                  <a:lnTo>
                    <a:pt x="496" y="622"/>
                  </a:lnTo>
                  <a:lnTo>
                    <a:pt x="496" y="622"/>
                  </a:lnTo>
                  <a:lnTo>
                    <a:pt x="496" y="622"/>
                  </a:lnTo>
                  <a:lnTo>
                    <a:pt x="490" y="610"/>
                  </a:lnTo>
                  <a:lnTo>
                    <a:pt x="486" y="589"/>
                  </a:lnTo>
                  <a:lnTo>
                    <a:pt x="486" y="589"/>
                  </a:lnTo>
                  <a:lnTo>
                    <a:pt x="484" y="587"/>
                  </a:lnTo>
                  <a:lnTo>
                    <a:pt x="482" y="585"/>
                  </a:lnTo>
                  <a:lnTo>
                    <a:pt x="478" y="583"/>
                  </a:lnTo>
                  <a:lnTo>
                    <a:pt x="474" y="583"/>
                  </a:lnTo>
                  <a:lnTo>
                    <a:pt x="468" y="585"/>
                  </a:lnTo>
                  <a:lnTo>
                    <a:pt x="463" y="589"/>
                  </a:lnTo>
                  <a:lnTo>
                    <a:pt x="455" y="598"/>
                  </a:lnTo>
                  <a:lnTo>
                    <a:pt x="455" y="598"/>
                  </a:lnTo>
                  <a:lnTo>
                    <a:pt x="453" y="602"/>
                  </a:lnTo>
                  <a:lnTo>
                    <a:pt x="455" y="608"/>
                  </a:lnTo>
                  <a:lnTo>
                    <a:pt x="457" y="622"/>
                  </a:lnTo>
                  <a:lnTo>
                    <a:pt x="459" y="627"/>
                  </a:lnTo>
                  <a:lnTo>
                    <a:pt x="457" y="631"/>
                  </a:lnTo>
                  <a:lnTo>
                    <a:pt x="453" y="633"/>
                  </a:lnTo>
                  <a:lnTo>
                    <a:pt x="445" y="633"/>
                  </a:lnTo>
                  <a:lnTo>
                    <a:pt x="445" y="633"/>
                  </a:lnTo>
                  <a:lnTo>
                    <a:pt x="439" y="631"/>
                  </a:lnTo>
                  <a:lnTo>
                    <a:pt x="436" y="625"/>
                  </a:lnTo>
                  <a:lnTo>
                    <a:pt x="424" y="610"/>
                  </a:lnTo>
                  <a:lnTo>
                    <a:pt x="412" y="591"/>
                  </a:lnTo>
                  <a:lnTo>
                    <a:pt x="399" y="567"/>
                  </a:lnTo>
                  <a:lnTo>
                    <a:pt x="372" y="517"/>
                  </a:lnTo>
                  <a:lnTo>
                    <a:pt x="358" y="494"/>
                  </a:lnTo>
                  <a:lnTo>
                    <a:pt x="346" y="476"/>
                  </a:lnTo>
                  <a:lnTo>
                    <a:pt x="346" y="476"/>
                  </a:lnTo>
                  <a:lnTo>
                    <a:pt x="341" y="467"/>
                  </a:lnTo>
                  <a:lnTo>
                    <a:pt x="337" y="459"/>
                  </a:lnTo>
                  <a:lnTo>
                    <a:pt x="339" y="453"/>
                  </a:lnTo>
                  <a:lnTo>
                    <a:pt x="343" y="447"/>
                  </a:lnTo>
                  <a:lnTo>
                    <a:pt x="346" y="443"/>
                  </a:lnTo>
                  <a:lnTo>
                    <a:pt x="354" y="439"/>
                  </a:lnTo>
                  <a:lnTo>
                    <a:pt x="364" y="437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5" y="428"/>
                  </a:lnTo>
                  <a:lnTo>
                    <a:pt x="374" y="420"/>
                  </a:lnTo>
                  <a:lnTo>
                    <a:pt x="368" y="412"/>
                  </a:lnTo>
                  <a:lnTo>
                    <a:pt x="358" y="405"/>
                  </a:lnTo>
                  <a:lnTo>
                    <a:pt x="358" y="405"/>
                  </a:lnTo>
                  <a:lnTo>
                    <a:pt x="362" y="358"/>
                  </a:lnTo>
                  <a:lnTo>
                    <a:pt x="362" y="358"/>
                  </a:lnTo>
                  <a:lnTo>
                    <a:pt x="362" y="358"/>
                  </a:lnTo>
                  <a:lnTo>
                    <a:pt x="364" y="354"/>
                  </a:lnTo>
                  <a:lnTo>
                    <a:pt x="366" y="354"/>
                  </a:lnTo>
                  <a:lnTo>
                    <a:pt x="370" y="354"/>
                  </a:lnTo>
                  <a:lnTo>
                    <a:pt x="375" y="360"/>
                  </a:lnTo>
                  <a:lnTo>
                    <a:pt x="381" y="366"/>
                  </a:lnTo>
                  <a:lnTo>
                    <a:pt x="393" y="381"/>
                  </a:lnTo>
                  <a:lnTo>
                    <a:pt x="397" y="387"/>
                  </a:lnTo>
                  <a:lnTo>
                    <a:pt x="403" y="389"/>
                  </a:lnTo>
                  <a:lnTo>
                    <a:pt x="403" y="389"/>
                  </a:lnTo>
                  <a:lnTo>
                    <a:pt x="406" y="387"/>
                  </a:lnTo>
                  <a:lnTo>
                    <a:pt x="408" y="385"/>
                  </a:lnTo>
                  <a:lnTo>
                    <a:pt x="410" y="381"/>
                  </a:lnTo>
                  <a:lnTo>
                    <a:pt x="408" y="379"/>
                  </a:lnTo>
                  <a:lnTo>
                    <a:pt x="406" y="370"/>
                  </a:lnTo>
                  <a:lnTo>
                    <a:pt x="401" y="360"/>
                  </a:lnTo>
                  <a:lnTo>
                    <a:pt x="387" y="337"/>
                  </a:lnTo>
                  <a:lnTo>
                    <a:pt x="383" y="327"/>
                  </a:lnTo>
                  <a:lnTo>
                    <a:pt x="381" y="317"/>
                  </a:lnTo>
                  <a:lnTo>
                    <a:pt x="381" y="317"/>
                  </a:lnTo>
                  <a:lnTo>
                    <a:pt x="383" y="298"/>
                  </a:lnTo>
                  <a:lnTo>
                    <a:pt x="389" y="282"/>
                  </a:lnTo>
                  <a:lnTo>
                    <a:pt x="395" y="269"/>
                  </a:lnTo>
                  <a:lnTo>
                    <a:pt x="401" y="259"/>
                  </a:lnTo>
                  <a:lnTo>
                    <a:pt x="410" y="251"/>
                  </a:lnTo>
                  <a:lnTo>
                    <a:pt x="418" y="246"/>
                  </a:lnTo>
                  <a:lnTo>
                    <a:pt x="428" y="242"/>
                  </a:lnTo>
                  <a:lnTo>
                    <a:pt x="436" y="238"/>
                  </a:lnTo>
                  <a:lnTo>
                    <a:pt x="453" y="238"/>
                  </a:lnTo>
                  <a:lnTo>
                    <a:pt x="468" y="238"/>
                  </a:lnTo>
                  <a:lnTo>
                    <a:pt x="476" y="238"/>
                  </a:lnTo>
                  <a:lnTo>
                    <a:pt x="478" y="236"/>
                  </a:lnTo>
                  <a:lnTo>
                    <a:pt x="478" y="234"/>
                  </a:lnTo>
                  <a:lnTo>
                    <a:pt x="478" y="234"/>
                  </a:lnTo>
                  <a:lnTo>
                    <a:pt x="470" y="220"/>
                  </a:lnTo>
                  <a:lnTo>
                    <a:pt x="463" y="203"/>
                  </a:lnTo>
                  <a:lnTo>
                    <a:pt x="453" y="180"/>
                  </a:lnTo>
                  <a:lnTo>
                    <a:pt x="445" y="153"/>
                  </a:lnTo>
                  <a:lnTo>
                    <a:pt x="428" y="85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01" y="2"/>
                  </a:lnTo>
                  <a:lnTo>
                    <a:pt x="393" y="5"/>
                  </a:lnTo>
                  <a:lnTo>
                    <a:pt x="385" y="7"/>
                  </a:lnTo>
                  <a:lnTo>
                    <a:pt x="377" y="9"/>
                  </a:lnTo>
                  <a:lnTo>
                    <a:pt x="377" y="9"/>
                  </a:lnTo>
                  <a:lnTo>
                    <a:pt x="372" y="7"/>
                  </a:lnTo>
                  <a:lnTo>
                    <a:pt x="368" y="5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56" y="9"/>
                  </a:lnTo>
                  <a:lnTo>
                    <a:pt x="352" y="19"/>
                  </a:lnTo>
                  <a:lnTo>
                    <a:pt x="350" y="29"/>
                  </a:lnTo>
                  <a:lnTo>
                    <a:pt x="348" y="40"/>
                  </a:lnTo>
                  <a:lnTo>
                    <a:pt x="348" y="40"/>
                  </a:lnTo>
                  <a:lnTo>
                    <a:pt x="337" y="65"/>
                  </a:lnTo>
                  <a:lnTo>
                    <a:pt x="331" y="79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27" y="116"/>
                  </a:lnTo>
                  <a:lnTo>
                    <a:pt x="327" y="116"/>
                  </a:lnTo>
                  <a:lnTo>
                    <a:pt x="327" y="122"/>
                  </a:lnTo>
                  <a:lnTo>
                    <a:pt x="325" y="126"/>
                  </a:lnTo>
                  <a:lnTo>
                    <a:pt x="321" y="129"/>
                  </a:lnTo>
                  <a:lnTo>
                    <a:pt x="317" y="133"/>
                  </a:lnTo>
                  <a:lnTo>
                    <a:pt x="310" y="137"/>
                  </a:lnTo>
                  <a:lnTo>
                    <a:pt x="298" y="139"/>
                  </a:lnTo>
                  <a:lnTo>
                    <a:pt x="275" y="141"/>
                  </a:lnTo>
                  <a:lnTo>
                    <a:pt x="263" y="141"/>
                  </a:lnTo>
                  <a:lnTo>
                    <a:pt x="253" y="145"/>
                  </a:lnTo>
                  <a:lnTo>
                    <a:pt x="253" y="145"/>
                  </a:lnTo>
                  <a:lnTo>
                    <a:pt x="240" y="155"/>
                  </a:lnTo>
                  <a:lnTo>
                    <a:pt x="230" y="158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19" y="160"/>
                  </a:lnTo>
                  <a:lnTo>
                    <a:pt x="215" y="158"/>
                  </a:lnTo>
                  <a:lnTo>
                    <a:pt x="209" y="151"/>
                  </a:lnTo>
                  <a:lnTo>
                    <a:pt x="205" y="141"/>
                  </a:lnTo>
                  <a:lnTo>
                    <a:pt x="203" y="129"/>
                  </a:lnTo>
                  <a:lnTo>
                    <a:pt x="201" y="120"/>
                  </a:lnTo>
                  <a:lnTo>
                    <a:pt x="199" y="110"/>
                  </a:lnTo>
                  <a:lnTo>
                    <a:pt x="195" y="102"/>
                  </a:lnTo>
                  <a:lnTo>
                    <a:pt x="193" y="100"/>
                  </a:lnTo>
                  <a:lnTo>
                    <a:pt x="190" y="100"/>
                  </a:lnTo>
                  <a:lnTo>
                    <a:pt x="190" y="100"/>
                  </a:lnTo>
                  <a:lnTo>
                    <a:pt x="186" y="100"/>
                  </a:lnTo>
                  <a:lnTo>
                    <a:pt x="182" y="102"/>
                  </a:lnTo>
                  <a:lnTo>
                    <a:pt x="174" y="106"/>
                  </a:lnTo>
                  <a:lnTo>
                    <a:pt x="168" y="112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37" y="124"/>
                  </a:lnTo>
                  <a:lnTo>
                    <a:pt x="114" y="131"/>
                  </a:lnTo>
                  <a:lnTo>
                    <a:pt x="104" y="137"/>
                  </a:lnTo>
                  <a:lnTo>
                    <a:pt x="95" y="145"/>
                  </a:lnTo>
                  <a:lnTo>
                    <a:pt x="87" y="153"/>
                  </a:lnTo>
                  <a:lnTo>
                    <a:pt x="77" y="164"/>
                  </a:lnTo>
                  <a:lnTo>
                    <a:pt x="77" y="164"/>
                  </a:lnTo>
                  <a:lnTo>
                    <a:pt x="69" y="174"/>
                  </a:lnTo>
                  <a:lnTo>
                    <a:pt x="58" y="182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3" y="203"/>
                  </a:lnTo>
                  <a:lnTo>
                    <a:pt x="33" y="209"/>
                  </a:lnTo>
                  <a:lnTo>
                    <a:pt x="33" y="213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19" y="222"/>
                  </a:lnTo>
                  <a:lnTo>
                    <a:pt x="9" y="224"/>
                  </a:lnTo>
                  <a:lnTo>
                    <a:pt x="7" y="228"/>
                  </a:lnTo>
                  <a:lnTo>
                    <a:pt x="4" y="232"/>
                  </a:lnTo>
                  <a:lnTo>
                    <a:pt x="2" y="23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5" y="267"/>
                  </a:lnTo>
                  <a:lnTo>
                    <a:pt x="15" y="269"/>
                  </a:lnTo>
                  <a:lnTo>
                    <a:pt x="31" y="271"/>
                  </a:lnTo>
                  <a:lnTo>
                    <a:pt x="31" y="271"/>
                  </a:lnTo>
                  <a:lnTo>
                    <a:pt x="33" y="273"/>
                  </a:lnTo>
                  <a:lnTo>
                    <a:pt x="35" y="275"/>
                  </a:lnTo>
                  <a:lnTo>
                    <a:pt x="35" y="282"/>
                  </a:lnTo>
                  <a:lnTo>
                    <a:pt x="33" y="298"/>
                  </a:lnTo>
                  <a:lnTo>
                    <a:pt x="33" y="298"/>
                  </a:lnTo>
                  <a:lnTo>
                    <a:pt x="33" y="304"/>
                  </a:lnTo>
                  <a:lnTo>
                    <a:pt x="36" y="306"/>
                  </a:lnTo>
                  <a:lnTo>
                    <a:pt x="42" y="310"/>
                  </a:lnTo>
                  <a:lnTo>
                    <a:pt x="52" y="312"/>
                  </a:lnTo>
                  <a:lnTo>
                    <a:pt x="62" y="313"/>
                  </a:lnTo>
                  <a:lnTo>
                    <a:pt x="62" y="313"/>
                  </a:lnTo>
                  <a:lnTo>
                    <a:pt x="97" y="346"/>
                  </a:lnTo>
                  <a:lnTo>
                    <a:pt x="97" y="346"/>
                  </a:lnTo>
                  <a:lnTo>
                    <a:pt x="97" y="346"/>
                  </a:lnTo>
                  <a:lnTo>
                    <a:pt x="97" y="356"/>
                  </a:lnTo>
                  <a:lnTo>
                    <a:pt x="98" y="364"/>
                  </a:lnTo>
                  <a:lnTo>
                    <a:pt x="102" y="368"/>
                  </a:lnTo>
                  <a:lnTo>
                    <a:pt x="106" y="372"/>
                  </a:lnTo>
                  <a:lnTo>
                    <a:pt x="120" y="374"/>
                  </a:lnTo>
                  <a:lnTo>
                    <a:pt x="137" y="377"/>
                  </a:lnTo>
                  <a:lnTo>
                    <a:pt x="137" y="377"/>
                  </a:lnTo>
                  <a:lnTo>
                    <a:pt x="143" y="379"/>
                  </a:lnTo>
                  <a:lnTo>
                    <a:pt x="147" y="385"/>
                  </a:lnTo>
                  <a:lnTo>
                    <a:pt x="151" y="391"/>
                  </a:lnTo>
                  <a:lnTo>
                    <a:pt x="153" y="399"/>
                  </a:lnTo>
                  <a:lnTo>
                    <a:pt x="155" y="412"/>
                  </a:lnTo>
                  <a:lnTo>
                    <a:pt x="157" y="418"/>
                  </a:lnTo>
                  <a:lnTo>
                    <a:pt x="160" y="420"/>
                  </a:lnTo>
                  <a:lnTo>
                    <a:pt x="160" y="420"/>
                  </a:lnTo>
                  <a:lnTo>
                    <a:pt x="166" y="418"/>
                  </a:lnTo>
                  <a:lnTo>
                    <a:pt x="168" y="416"/>
                  </a:lnTo>
                  <a:lnTo>
                    <a:pt x="172" y="414"/>
                  </a:lnTo>
                  <a:lnTo>
                    <a:pt x="176" y="414"/>
                  </a:lnTo>
                  <a:lnTo>
                    <a:pt x="176" y="414"/>
                  </a:lnTo>
                  <a:lnTo>
                    <a:pt x="176" y="418"/>
                  </a:lnTo>
                  <a:lnTo>
                    <a:pt x="180" y="422"/>
                  </a:lnTo>
                  <a:lnTo>
                    <a:pt x="184" y="426"/>
                  </a:lnTo>
                  <a:lnTo>
                    <a:pt x="188" y="428"/>
                  </a:lnTo>
                  <a:lnTo>
                    <a:pt x="188" y="428"/>
                  </a:lnTo>
                  <a:lnTo>
                    <a:pt x="193" y="426"/>
                  </a:lnTo>
                  <a:lnTo>
                    <a:pt x="199" y="424"/>
                  </a:lnTo>
                  <a:lnTo>
                    <a:pt x="207" y="416"/>
                  </a:lnTo>
                  <a:lnTo>
                    <a:pt x="207" y="416"/>
                  </a:lnTo>
                  <a:lnTo>
                    <a:pt x="203" y="405"/>
                  </a:lnTo>
                  <a:lnTo>
                    <a:pt x="195" y="393"/>
                  </a:lnTo>
                  <a:lnTo>
                    <a:pt x="186" y="383"/>
                  </a:lnTo>
                  <a:lnTo>
                    <a:pt x="176" y="374"/>
                  </a:lnTo>
                  <a:lnTo>
                    <a:pt x="159" y="362"/>
                  </a:lnTo>
                  <a:lnTo>
                    <a:pt x="151" y="358"/>
                  </a:lnTo>
                  <a:lnTo>
                    <a:pt x="151" y="358"/>
                  </a:lnTo>
                  <a:lnTo>
                    <a:pt x="153" y="350"/>
                  </a:lnTo>
                  <a:lnTo>
                    <a:pt x="155" y="339"/>
                  </a:lnTo>
                  <a:lnTo>
                    <a:pt x="160" y="329"/>
                  </a:lnTo>
                  <a:lnTo>
                    <a:pt x="168" y="317"/>
                  </a:lnTo>
                  <a:lnTo>
                    <a:pt x="176" y="306"/>
                  </a:lnTo>
                  <a:lnTo>
                    <a:pt x="184" y="298"/>
                  </a:lnTo>
                  <a:lnTo>
                    <a:pt x="193" y="292"/>
                  </a:lnTo>
                  <a:lnTo>
                    <a:pt x="199" y="292"/>
                  </a:lnTo>
                  <a:lnTo>
                    <a:pt x="203" y="292"/>
                  </a:lnTo>
                  <a:lnTo>
                    <a:pt x="203" y="292"/>
                  </a:lnTo>
                  <a:lnTo>
                    <a:pt x="195" y="308"/>
                  </a:lnTo>
                  <a:lnTo>
                    <a:pt x="191" y="321"/>
                  </a:lnTo>
                  <a:lnTo>
                    <a:pt x="190" y="333"/>
                  </a:lnTo>
                  <a:lnTo>
                    <a:pt x="191" y="344"/>
                  </a:lnTo>
                  <a:lnTo>
                    <a:pt x="193" y="354"/>
                  </a:lnTo>
                  <a:lnTo>
                    <a:pt x="199" y="362"/>
                  </a:lnTo>
                  <a:lnTo>
                    <a:pt x="205" y="370"/>
                  </a:lnTo>
                  <a:lnTo>
                    <a:pt x="213" y="377"/>
                  </a:lnTo>
                  <a:lnTo>
                    <a:pt x="228" y="391"/>
                  </a:lnTo>
                  <a:lnTo>
                    <a:pt x="244" y="401"/>
                  </a:lnTo>
                  <a:lnTo>
                    <a:pt x="257" y="412"/>
                  </a:lnTo>
                  <a:lnTo>
                    <a:pt x="261" y="416"/>
                  </a:lnTo>
                  <a:lnTo>
                    <a:pt x="263" y="422"/>
                  </a:lnTo>
                  <a:lnTo>
                    <a:pt x="263" y="422"/>
                  </a:lnTo>
                  <a:lnTo>
                    <a:pt x="271" y="443"/>
                  </a:lnTo>
                  <a:lnTo>
                    <a:pt x="273" y="463"/>
                  </a:lnTo>
                  <a:lnTo>
                    <a:pt x="273" y="482"/>
                  </a:lnTo>
                  <a:lnTo>
                    <a:pt x="273" y="499"/>
                  </a:lnTo>
                  <a:lnTo>
                    <a:pt x="273" y="519"/>
                  </a:lnTo>
                  <a:lnTo>
                    <a:pt x="275" y="542"/>
                  </a:lnTo>
                  <a:lnTo>
                    <a:pt x="281" y="569"/>
                  </a:lnTo>
                  <a:lnTo>
                    <a:pt x="290" y="602"/>
                  </a:lnTo>
                  <a:lnTo>
                    <a:pt x="290" y="602"/>
                  </a:lnTo>
                  <a:lnTo>
                    <a:pt x="298" y="625"/>
                  </a:lnTo>
                  <a:lnTo>
                    <a:pt x="308" y="653"/>
                  </a:lnTo>
                  <a:lnTo>
                    <a:pt x="315" y="684"/>
                  </a:lnTo>
                  <a:lnTo>
                    <a:pt x="321" y="715"/>
                  </a:lnTo>
                  <a:lnTo>
                    <a:pt x="321" y="715"/>
                  </a:lnTo>
                  <a:lnTo>
                    <a:pt x="325" y="730"/>
                  </a:lnTo>
                  <a:lnTo>
                    <a:pt x="327" y="746"/>
                  </a:lnTo>
                  <a:lnTo>
                    <a:pt x="327" y="757"/>
                  </a:lnTo>
                  <a:lnTo>
                    <a:pt x="325" y="767"/>
                  </a:lnTo>
                  <a:lnTo>
                    <a:pt x="321" y="784"/>
                  </a:lnTo>
                  <a:lnTo>
                    <a:pt x="317" y="796"/>
                  </a:lnTo>
                  <a:lnTo>
                    <a:pt x="313" y="806"/>
                  </a:lnTo>
                  <a:lnTo>
                    <a:pt x="313" y="811"/>
                  </a:lnTo>
                  <a:lnTo>
                    <a:pt x="313" y="815"/>
                  </a:lnTo>
                  <a:lnTo>
                    <a:pt x="317" y="821"/>
                  </a:lnTo>
                  <a:lnTo>
                    <a:pt x="321" y="825"/>
                  </a:lnTo>
                  <a:lnTo>
                    <a:pt x="337" y="840"/>
                  </a:lnTo>
                  <a:lnTo>
                    <a:pt x="337" y="840"/>
                  </a:lnTo>
                  <a:lnTo>
                    <a:pt x="341" y="844"/>
                  </a:lnTo>
                  <a:lnTo>
                    <a:pt x="344" y="848"/>
                  </a:lnTo>
                  <a:lnTo>
                    <a:pt x="348" y="860"/>
                  </a:lnTo>
                  <a:lnTo>
                    <a:pt x="350" y="871"/>
                  </a:lnTo>
                  <a:lnTo>
                    <a:pt x="352" y="885"/>
                  </a:lnTo>
                  <a:lnTo>
                    <a:pt x="354" y="901"/>
                  </a:lnTo>
                  <a:lnTo>
                    <a:pt x="362" y="920"/>
                  </a:lnTo>
                  <a:lnTo>
                    <a:pt x="368" y="930"/>
                  </a:lnTo>
                  <a:lnTo>
                    <a:pt x="375" y="941"/>
                  </a:lnTo>
                  <a:lnTo>
                    <a:pt x="385" y="955"/>
                  </a:lnTo>
                  <a:lnTo>
                    <a:pt x="397" y="968"/>
                  </a:lnTo>
                  <a:lnTo>
                    <a:pt x="397" y="968"/>
                  </a:lnTo>
                  <a:lnTo>
                    <a:pt x="397" y="968"/>
                  </a:lnTo>
                  <a:lnTo>
                    <a:pt x="397" y="9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876"/>
            <p:cNvSpPr>
              <a:spLocks/>
            </p:cNvSpPr>
            <p:nvPr/>
          </p:nvSpPr>
          <p:spPr bwMode="auto">
            <a:xfrm>
              <a:off x="8110936" y="5521072"/>
              <a:ext cx="325129" cy="260702"/>
            </a:xfrm>
            <a:custGeom>
              <a:avLst/>
              <a:gdLst>
                <a:gd name="T0" fmla="*/ 213 w 217"/>
                <a:gd name="T1" fmla="*/ 27 h 174"/>
                <a:gd name="T2" fmla="*/ 205 w 217"/>
                <a:gd name="T3" fmla="*/ 19 h 174"/>
                <a:gd name="T4" fmla="*/ 202 w 217"/>
                <a:gd name="T5" fmla="*/ 18 h 174"/>
                <a:gd name="T6" fmla="*/ 186 w 217"/>
                <a:gd name="T7" fmla="*/ 35 h 174"/>
                <a:gd name="T8" fmla="*/ 159 w 217"/>
                <a:gd name="T9" fmla="*/ 83 h 174"/>
                <a:gd name="T10" fmla="*/ 143 w 217"/>
                <a:gd name="T11" fmla="*/ 109 h 174"/>
                <a:gd name="T12" fmla="*/ 116 w 217"/>
                <a:gd name="T13" fmla="*/ 143 h 174"/>
                <a:gd name="T14" fmla="*/ 85 w 217"/>
                <a:gd name="T15" fmla="*/ 167 h 174"/>
                <a:gd name="T16" fmla="*/ 62 w 217"/>
                <a:gd name="T17" fmla="*/ 174 h 174"/>
                <a:gd name="T18" fmla="*/ 50 w 217"/>
                <a:gd name="T19" fmla="*/ 173 h 174"/>
                <a:gd name="T20" fmla="*/ 41 w 217"/>
                <a:gd name="T21" fmla="*/ 167 h 174"/>
                <a:gd name="T22" fmla="*/ 37 w 217"/>
                <a:gd name="T23" fmla="*/ 159 h 174"/>
                <a:gd name="T24" fmla="*/ 21 w 217"/>
                <a:gd name="T25" fmla="*/ 118 h 174"/>
                <a:gd name="T26" fmla="*/ 14 w 217"/>
                <a:gd name="T27" fmla="*/ 111 h 174"/>
                <a:gd name="T28" fmla="*/ 0 w 217"/>
                <a:gd name="T29" fmla="*/ 105 h 174"/>
                <a:gd name="T30" fmla="*/ 6 w 217"/>
                <a:gd name="T31" fmla="*/ 97 h 174"/>
                <a:gd name="T32" fmla="*/ 12 w 217"/>
                <a:gd name="T33" fmla="*/ 85 h 174"/>
                <a:gd name="T34" fmla="*/ 12 w 217"/>
                <a:gd name="T35" fmla="*/ 78 h 174"/>
                <a:gd name="T36" fmla="*/ 14 w 217"/>
                <a:gd name="T37" fmla="*/ 66 h 174"/>
                <a:gd name="T38" fmla="*/ 19 w 217"/>
                <a:gd name="T39" fmla="*/ 54 h 174"/>
                <a:gd name="T40" fmla="*/ 27 w 217"/>
                <a:gd name="T41" fmla="*/ 43 h 174"/>
                <a:gd name="T42" fmla="*/ 33 w 217"/>
                <a:gd name="T43" fmla="*/ 47 h 174"/>
                <a:gd name="T44" fmla="*/ 33 w 217"/>
                <a:gd name="T45" fmla="*/ 47 h 174"/>
                <a:gd name="T46" fmla="*/ 41 w 217"/>
                <a:gd name="T47" fmla="*/ 45 h 174"/>
                <a:gd name="T48" fmla="*/ 47 w 217"/>
                <a:gd name="T49" fmla="*/ 41 h 174"/>
                <a:gd name="T50" fmla="*/ 49 w 217"/>
                <a:gd name="T51" fmla="*/ 25 h 174"/>
                <a:gd name="T52" fmla="*/ 50 w 217"/>
                <a:gd name="T53" fmla="*/ 16 h 174"/>
                <a:gd name="T54" fmla="*/ 58 w 217"/>
                <a:gd name="T55" fmla="*/ 16 h 174"/>
                <a:gd name="T56" fmla="*/ 74 w 217"/>
                <a:gd name="T57" fmla="*/ 19 h 174"/>
                <a:gd name="T58" fmla="*/ 81 w 217"/>
                <a:gd name="T59" fmla="*/ 18 h 174"/>
                <a:gd name="T60" fmla="*/ 87 w 217"/>
                <a:gd name="T61" fmla="*/ 16 h 174"/>
                <a:gd name="T62" fmla="*/ 91 w 217"/>
                <a:gd name="T63" fmla="*/ 12 h 174"/>
                <a:gd name="T64" fmla="*/ 109 w 217"/>
                <a:gd name="T65" fmla="*/ 14 h 174"/>
                <a:gd name="T66" fmla="*/ 142 w 217"/>
                <a:gd name="T67" fmla="*/ 25 h 174"/>
                <a:gd name="T68" fmla="*/ 157 w 217"/>
                <a:gd name="T69" fmla="*/ 27 h 174"/>
                <a:gd name="T70" fmla="*/ 169 w 217"/>
                <a:gd name="T71" fmla="*/ 27 h 174"/>
                <a:gd name="T72" fmla="*/ 173 w 217"/>
                <a:gd name="T73" fmla="*/ 21 h 174"/>
                <a:gd name="T74" fmla="*/ 178 w 217"/>
                <a:gd name="T75" fmla="*/ 4 h 174"/>
                <a:gd name="T76" fmla="*/ 180 w 217"/>
                <a:gd name="T77" fmla="*/ 2 h 174"/>
                <a:gd name="T78" fmla="*/ 190 w 217"/>
                <a:gd name="T79" fmla="*/ 0 h 174"/>
                <a:gd name="T80" fmla="*/ 209 w 217"/>
                <a:gd name="T81" fmla="*/ 0 h 174"/>
                <a:gd name="T82" fmla="*/ 217 w 217"/>
                <a:gd name="T83" fmla="*/ 0 h 174"/>
                <a:gd name="T84" fmla="*/ 217 w 217"/>
                <a:gd name="T85" fmla="*/ 0 h 174"/>
                <a:gd name="T86" fmla="*/ 215 w 217"/>
                <a:gd name="T87" fmla="*/ 27 h 174"/>
                <a:gd name="T88" fmla="*/ 213 w 217"/>
                <a:gd name="T89" fmla="*/ 27 h 174"/>
                <a:gd name="T90" fmla="*/ 213 w 217"/>
                <a:gd name="T91" fmla="*/ 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74">
                  <a:moveTo>
                    <a:pt x="213" y="27"/>
                  </a:moveTo>
                  <a:lnTo>
                    <a:pt x="213" y="27"/>
                  </a:lnTo>
                  <a:lnTo>
                    <a:pt x="209" y="21"/>
                  </a:lnTo>
                  <a:lnTo>
                    <a:pt x="205" y="19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192" y="25"/>
                  </a:lnTo>
                  <a:lnTo>
                    <a:pt x="186" y="35"/>
                  </a:lnTo>
                  <a:lnTo>
                    <a:pt x="173" y="58"/>
                  </a:lnTo>
                  <a:lnTo>
                    <a:pt x="159" y="83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32" y="126"/>
                  </a:lnTo>
                  <a:lnTo>
                    <a:pt x="116" y="143"/>
                  </a:lnTo>
                  <a:lnTo>
                    <a:pt x="101" y="157"/>
                  </a:lnTo>
                  <a:lnTo>
                    <a:pt x="85" y="167"/>
                  </a:lnTo>
                  <a:lnTo>
                    <a:pt x="70" y="173"/>
                  </a:lnTo>
                  <a:lnTo>
                    <a:pt x="62" y="174"/>
                  </a:lnTo>
                  <a:lnTo>
                    <a:pt x="56" y="174"/>
                  </a:lnTo>
                  <a:lnTo>
                    <a:pt x="50" y="173"/>
                  </a:lnTo>
                  <a:lnTo>
                    <a:pt x="45" y="171"/>
                  </a:lnTo>
                  <a:lnTo>
                    <a:pt x="41" y="167"/>
                  </a:lnTo>
                  <a:lnTo>
                    <a:pt x="37" y="159"/>
                  </a:lnTo>
                  <a:lnTo>
                    <a:pt x="37" y="159"/>
                  </a:lnTo>
                  <a:lnTo>
                    <a:pt x="27" y="134"/>
                  </a:lnTo>
                  <a:lnTo>
                    <a:pt x="21" y="118"/>
                  </a:lnTo>
                  <a:lnTo>
                    <a:pt x="18" y="114"/>
                  </a:lnTo>
                  <a:lnTo>
                    <a:pt x="14" y="111"/>
                  </a:lnTo>
                  <a:lnTo>
                    <a:pt x="8" y="107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6" y="97"/>
                  </a:lnTo>
                  <a:lnTo>
                    <a:pt x="10" y="91"/>
                  </a:lnTo>
                  <a:lnTo>
                    <a:pt x="12" y="85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8"/>
                  </a:lnTo>
                  <a:lnTo>
                    <a:pt x="19" y="54"/>
                  </a:lnTo>
                  <a:lnTo>
                    <a:pt x="23" y="50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19"/>
                  </a:lnTo>
                  <a:lnTo>
                    <a:pt x="50" y="16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8" y="18"/>
                  </a:lnTo>
                  <a:lnTo>
                    <a:pt x="74" y="19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7" y="16"/>
                  </a:lnTo>
                  <a:lnTo>
                    <a:pt x="89" y="12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109" y="14"/>
                  </a:lnTo>
                  <a:lnTo>
                    <a:pt x="124" y="19"/>
                  </a:lnTo>
                  <a:lnTo>
                    <a:pt x="142" y="25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63" y="27"/>
                  </a:lnTo>
                  <a:lnTo>
                    <a:pt x="169" y="27"/>
                  </a:lnTo>
                  <a:lnTo>
                    <a:pt x="171" y="25"/>
                  </a:lnTo>
                  <a:lnTo>
                    <a:pt x="173" y="21"/>
                  </a:lnTo>
                  <a:lnTo>
                    <a:pt x="174" y="1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0" y="2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5" y="16"/>
                  </a:lnTo>
                  <a:lnTo>
                    <a:pt x="215" y="27"/>
                  </a:lnTo>
                  <a:lnTo>
                    <a:pt x="215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877"/>
            <p:cNvSpPr>
              <a:spLocks/>
            </p:cNvSpPr>
            <p:nvPr/>
          </p:nvSpPr>
          <p:spPr bwMode="auto">
            <a:xfrm>
              <a:off x="6984224" y="4864822"/>
              <a:ext cx="1167167" cy="842038"/>
            </a:xfrm>
            <a:custGeom>
              <a:avLst/>
              <a:gdLst>
                <a:gd name="T0" fmla="*/ 762 w 779"/>
                <a:gd name="T1" fmla="*/ 469 h 562"/>
                <a:gd name="T2" fmla="*/ 729 w 779"/>
                <a:gd name="T3" fmla="*/ 423 h 562"/>
                <a:gd name="T4" fmla="*/ 704 w 779"/>
                <a:gd name="T5" fmla="*/ 415 h 562"/>
                <a:gd name="T6" fmla="*/ 678 w 779"/>
                <a:gd name="T7" fmla="*/ 395 h 562"/>
                <a:gd name="T8" fmla="*/ 682 w 779"/>
                <a:gd name="T9" fmla="*/ 347 h 562"/>
                <a:gd name="T10" fmla="*/ 678 w 779"/>
                <a:gd name="T11" fmla="*/ 316 h 562"/>
                <a:gd name="T12" fmla="*/ 708 w 779"/>
                <a:gd name="T13" fmla="*/ 279 h 562"/>
                <a:gd name="T14" fmla="*/ 713 w 779"/>
                <a:gd name="T15" fmla="*/ 248 h 562"/>
                <a:gd name="T16" fmla="*/ 733 w 779"/>
                <a:gd name="T17" fmla="*/ 219 h 562"/>
                <a:gd name="T18" fmla="*/ 709 w 779"/>
                <a:gd name="T19" fmla="*/ 196 h 562"/>
                <a:gd name="T20" fmla="*/ 752 w 779"/>
                <a:gd name="T21" fmla="*/ 186 h 562"/>
                <a:gd name="T22" fmla="*/ 777 w 779"/>
                <a:gd name="T23" fmla="*/ 171 h 562"/>
                <a:gd name="T24" fmla="*/ 739 w 779"/>
                <a:gd name="T25" fmla="*/ 95 h 562"/>
                <a:gd name="T26" fmla="*/ 711 w 779"/>
                <a:gd name="T27" fmla="*/ 115 h 562"/>
                <a:gd name="T28" fmla="*/ 686 w 779"/>
                <a:gd name="T29" fmla="*/ 130 h 562"/>
                <a:gd name="T30" fmla="*/ 665 w 779"/>
                <a:gd name="T31" fmla="*/ 169 h 562"/>
                <a:gd name="T32" fmla="*/ 638 w 779"/>
                <a:gd name="T33" fmla="*/ 188 h 562"/>
                <a:gd name="T34" fmla="*/ 609 w 779"/>
                <a:gd name="T35" fmla="*/ 184 h 562"/>
                <a:gd name="T36" fmla="*/ 584 w 779"/>
                <a:gd name="T37" fmla="*/ 165 h 562"/>
                <a:gd name="T38" fmla="*/ 553 w 779"/>
                <a:gd name="T39" fmla="*/ 173 h 562"/>
                <a:gd name="T40" fmla="*/ 543 w 779"/>
                <a:gd name="T41" fmla="*/ 147 h 562"/>
                <a:gd name="T42" fmla="*/ 556 w 779"/>
                <a:gd name="T43" fmla="*/ 118 h 562"/>
                <a:gd name="T44" fmla="*/ 555 w 779"/>
                <a:gd name="T45" fmla="*/ 95 h 562"/>
                <a:gd name="T46" fmla="*/ 580 w 779"/>
                <a:gd name="T47" fmla="*/ 25 h 562"/>
                <a:gd name="T48" fmla="*/ 558 w 779"/>
                <a:gd name="T49" fmla="*/ 0 h 562"/>
                <a:gd name="T50" fmla="*/ 504 w 779"/>
                <a:gd name="T51" fmla="*/ 31 h 562"/>
                <a:gd name="T52" fmla="*/ 465 w 779"/>
                <a:gd name="T53" fmla="*/ 43 h 562"/>
                <a:gd name="T54" fmla="*/ 407 w 779"/>
                <a:gd name="T55" fmla="*/ 95 h 562"/>
                <a:gd name="T56" fmla="*/ 361 w 779"/>
                <a:gd name="T57" fmla="*/ 109 h 562"/>
                <a:gd name="T58" fmla="*/ 310 w 779"/>
                <a:gd name="T59" fmla="*/ 140 h 562"/>
                <a:gd name="T60" fmla="*/ 246 w 779"/>
                <a:gd name="T61" fmla="*/ 151 h 562"/>
                <a:gd name="T62" fmla="*/ 204 w 779"/>
                <a:gd name="T63" fmla="*/ 142 h 562"/>
                <a:gd name="T64" fmla="*/ 155 w 779"/>
                <a:gd name="T65" fmla="*/ 132 h 562"/>
                <a:gd name="T66" fmla="*/ 47 w 779"/>
                <a:gd name="T67" fmla="*/ 130 h 562"/>
                <a:gd name="T68" fmla="*/ 8 w 779"/>
                <a:gd name="T69" fmla="*/ 153 h 562"/>
                <a:gd name="T70" fmla="*/ 0 w 779"/>
                <a:gd name="T71" fmla="*/ 173 h 562"/>
                <a:gd name="T72" fmla="*/ 24 w 779"/>
                <a:gd name="T73" fmla="*/ 188 h 562"/>
                <a:gd name="T74" fmla="*/ 45 w 779"/>
                <a:gd name="T75" fmla="*/ 202 h 562"/>
                <a:gd name="T76" fmla="*/ 37 w 779"/>
                <a:gd name="T77" fmla="*/ 227 h 562"/>
                <a:gd name="T78" fmla="*/ 74 w 779"/>
                <a:gd name="T79" fmla="*/ 213 h 562"/>
                <a:gd name="T80" fmla="*/ 91 w 779"/>
                <a:gd name="T81" fmla="*/ 223 h 562"/>
                <a:gd name="T82" fmla="*/ 115 w 779"/>
                <a:gd name="T83" fmla="*/ 235 h 562"/>
                <a:gd name="T84" fmla="*/ 136 w 779"/>
                <a:gd name="T85" fmla="*/ 250 h 562"/>
                <a:gd name="T86" fmla="*/ 142 w 779"/>
                <a:gd name="T87" fmla="*/ 289 h 562"/>
                <a:gd name="T88" fmla="*/ 167 w 779"/>
                <a:gd name="T89" fmla="*/ 316 h 562"/>
                <a:gd name="T90" fmla="*/ 152 w 779"/>
                <a:gd name="T91" fmla="*/ 333 h 562"/>
                <a:gd name="T92" fmla="*/ 177 w 779"/>
                <a:gd name="T93" fmla="*/ 364 h 562"/>
                <a:gd name="T94" fmla="*/ 212 w 779"/>
                <a:gd name="T95" fmla="*/ 374 h 562"/>
                <a:gd name="T96" fmla="*/ 307 w 779"/>
                <a:gd name="T97" fmla="*/ 355 h 562"/>
                <a:gd name="T98" fmla="*/ 355 w 779"/>
                <a:gd name="T99" fmla="*/ 345 h 562"/>
                <a:gd name="T100" fmla="*/ 454 w 779"/>
                <a:gd name="T101" fmla="*/ 413 h 562"/>
                <a:gd name="T102" fmla="*/ 589 w 779"/>
                <a:gd name="T103" fmla="*/ 558 h 562"/>
                <a:gd name="T104" fmla="*/ 667 w 779"/>
                <a:gd name="T105" fmla="*/ 537 h 562"/>
                <a:gd name="T106" fmla="*/ 762 w 779"/>
                <a:gd name="T107" fmla="*/ 525 h 562"/>
                <a:gd name="T108" fmla="*/ 777 w 779"/>
                <a:gd name="T109" fmla="*/ 48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9" h="562">
                  <a:moveTo>
                    <a:pt x="779" y="481"/>
                  </a:moveTo>
                  <a:lnTo>
                    <a:pt x="779" y="481"/>
                  </a:lnTo>
                  <a:lnTo>
                    <a:pt x="779" y="481"/>
                  </a:lnTo>
                  <a:lnTo>
                    <a:pt x="779" y="481"/>
                  </a:lnTo>
                  <a:lnTo>
                    <a:pt x="770" y="477"/>
                  </a:lnTo>
                  <a:lnTo>
                    <a:pt x="762" y="469"/>
                  </a:lnTo>
                  <a:lnTo>
                    <a:pt x="758" y="459"/>
                  </a:lnTo>
                  <a:lnTo>
                    <a:pt x="752" y="450"/>
                  </a:lnTo>
                  <a:lnTo>
                    <a:pt x="746" y="438"/>
                  </a:lnTo>
                  <a:lnTo>
                    <a:pt x="740" y="430"/>
                  </a:lnTo>
                  <a:lnTo>
                    <a:pt x="733" y="425"/>
                  </a:lnTo>
                  <a:lnTo>
                    <a:pt x="729" y="423"/>
                  </a:lnTo>
                  <a:lnTo>
                    <a:pt x="723" y="421"/>
                  </a:lnTo>
                  <a:lnTo>
                    <a:pt x="723" y="421"/>
                  </a:lnTo>
                  <a:lnTo>
                    <a:pt x="711" y="421"/>
                  </a:lnTo>
                  <a:lnTo>
                    <a:pt x="711" y="421"/>
                  </a:lnTo>
                  <a:lnTo>
                    <a:pt x="708" y="419"/>
                  </a:lnTo>
                  <a:lnTo>
                    <a:pt x="704" y="415"/>
                  </a:lnTo>
                  <a:lnTo>
                    <a:pt x="700" y="405"/>
                  </a:lnTo>
                  <a:lnTo>
                    <a:pt x="700" y="405"/>
                  </a:lnTo>
                  <a:lnTo>
                    <a:pt x="692" y="405"/>
                  </a:lnTo>
                  <a:lnTo>
                    <a:pt x="686" y="403"/>
                  </a:lnTo>
                  <a:lnTo>
                    <a:pt x="682" y="401"/>
                  </a:lnTo>
                  <a:lnTo>
                    <a:pt x="678" y="395"/>
                  </a:lnTo>
                  <a:lnTo>
                    <a:pt x="677" y="390"/>
                  </a:lnTo>
                  <a:lnTo>
                    <a:pt x="677" y="382"/>
                  </a:lnTo>
                  <a:lnTo>
                    <a:pt x="677" y="366"/>
                  </a:lnTo>
                  <a:lnTo>
                    <a:pt x="677" y="366"/>
                  </a:lnTo>
                  <a:lnTo>
                    <a:pt x="678" y="357"/>
                  </a:lnTo>
                  <a:lnTo>
                    <a:pt x="682" y="347"/>
                  </a:lnTo>
                  <a:lnTo>
                    <a:pt x="690" y="333"/>
                  </a:lnTo>
                  <a:lnTo>
                    <a:pt x="690" y="333"/>
                  </a:lnTo>
                  <a:lnTo>
                    <a:pt x="686" y="332"/>
                  </a:lnTo>
                  <a:lnTo>
                    <a:pt x="682" y="328"/>
                  </a:lnTo>
                  <a:lnTo>
                    <a:pt x="678" y="322"/>
                  </a:lnTo>
                  <a:lnTo>
                    <a:pt x="678" y="316"/>
                  </a:lnTo>
                  <a:lnTo>
                    <a:pt x="678" y="316"/>
                  </a:lnTo>
                  <a:lnTo>
                    <a:pt x="678" y="312"/>
                  </a:lnTo>
                  <a:lnTo>
                    <a:pt x="682" y="306"/>
                  </a:lnTo>
                  <a:lnTo>
                    <a:pt x="692" y="297"/>
                  </a:lnTo>
                  <a:lnTo>
                    <a:pt x="704" y="285"/>
                  </a:lnTo>
                  <a:lnTo>
                    <a:pt x="708" y="279"/>
                  </a:lnTo>
                  <a:lnTo>
                    <a:pt x="709" y="271"/>
                  </a:lnTo>
                  <a:lnTo>
                    <a:pt x="709" y="271"/>
                  </a:lnTo>
                  <a:lnTo>
                    <a:pt x="709" y="260"/>
                  </a:lnTo>
                  <a:lnTo>
                    <a:pt x="709" y="260"/>
                  </a:lnTo>
                  <a:lnTo>
                    <a:pt x="711" y="252"/>
                  </a:lnTo>
                  <a:lnTo>
                    <a:pt x="713" y="248"/>
                  </a:lnTo>
                  <a:lnTo>
                    <a:pt x="721" y="240"/>
                  </a:lnTo>
                  <a:lnTo>
                    <a:pt x="729" y="233"/>
                  </a:lnTo>
                  <a:lnTo>
                    <a:pt x="731" y="229"/>
                  </a:lnTo>
                  <a:lnTo>
                    <a:pt x="733" y="225"/>
                  </a:lnTo>
                  <a:lnTo>
                    <a:pt x="733" y="225"/>
                  </a:lnTo>
                  <a:lnTo>
                    <a:pt x="733" y="219"/>
                  </a:lnTo>
                  <a:lnTo>
                    <a:pt x="729" y="215"/>
                  </a:lnTo>
                  <a:lnTo>
                    <a:pt x="721" y="211"/>
                  </a:lnTo>
                  <a:lnTo>
                    <a:pt x="717" y="209"/>
                  </a:lnTo>
                  <a:lnTo>
                    <a:pt x="713" y="208"/>
                  </a:lnTo>
                  <a:lnTo>
                    <a:pt x="711" y="202"/>
                  </a:lnTo>
                  <a:lnTo>
                    <a:pt x="709" y="196"/>
                  </a:lnTo>
                  <a:lnTo>
                    <a:pt x="709" y="196"/>
                  </a:lnTo>
                  <a:lnTo>
                    <a:pt x="713" y="190"/>
                  </a:lnTo>
                  <a:lnTo>
                    <a:pt x="719" y="184"/>
                  </a:lnTo>
                  <a:lnTo>
                    <a:pt x="719" y="184"/>
                  </a:lnTo>
                  <a:lnTo>
                    <a:pt x="752" y="186"/>
                  </a:lnTo>
                  <a:lnTo>
                    <a:pt x="752" y="186"/>
                  </a:lnTo>
                  <a:lnTo>
                    <a:pt x="752" y="186"/>
                  </a:lnTo>
                  <a:lnTo>
                    <a:pt x="768" y="182"/>
                  </a:lnTo>
                  <a:lnTo>
                    <a:pt x="773" y="177"/>
                  </a:lnTo>
                  <a:lnTo>
                    <a:pt x="775" y="175"/>
                  </a:lnTo>
                  <a:lnTo>
                    <a:pt x="777" y="171"/>
                  </a:lnTo>
                  <a:lnTo>
                    <a:pt x="777" y="171"/>
                  </a:lnTo>
                  <a:lnTo>
                    <a:pt x="775" y="163"/>
                  </a:lnTo>
                  <a:lnTo>
                    <a:pt x="773" y="151"/>
                  </a:lnTo>
                  <a:lnTo>
                    <a:pt x="764" y="126"/>
                  </a:lnTo>
                  <a:lnTo>
                    <a:pt x="750" y="105"/>
                  </a:lnTo>
                  <a:lnTo>
                    <a:pt x="744" y="97"/>
                  </a:lnTo>
                  <a:lnTo>
                    <a:pt x="739" y="95"/>
                  </a:lnTo>
                  <a:lnTo>
                    <a:pt x="739" y="95"/>
                  </a:lnTo>
                  <a:lnTo>
                    <a:pt x="735" y="95"/>
                  </a:lnTo>
                  <a:lnTo>
                    <a:pt x="731" y="97"/>
                  </a:lnTo>
                  <a:lnTo>
                    <a:pt x="723" y="103"/>
                  </a:lnTo>
                  <a:lnTo>
                    <a:pt x="717" y="109"/>
                  </a:lnTo>
                  <a:lnTo>
                    <a:pt x="711" y="115"/>
                  </a:lnTo>
                  <a:lnTo>
                    <a:pt x="711" y="115"/>
                  </a:lnTo>
                  <a:lnTo>
                    <a:pt x="706" y="118"/>
                  </a:lnTo>
                  <a:lnTo>
                    <a:pt x="698" y="122"/>
                  </a:lnTo>
                  <a:lnTo>
                    <a:pt x="692" y="124"/>
                  </a:lnTo>
                  <a:lnTo>
                    <a:pt x="686" y="130"/>
                  </a:lnTo>
                  <a:lnTo>
                    <a:pt x="686" y="130"/>
                  </a:lnTo>
                  <a:lnTo>
                    <a:pt x="680" y="138"/>
                  </a:lnTo>
                  <a:lnTo>
                    <a:pt x="677" y="149"/>
                  </a:lnTo>
                  <a:lnTo>
                    <a:pt x="673" y="159"/>
                  </a:lnTo>
                  <a:lnTo>
                    <a:pt x="669" y="165"/>
                  </a:lnTo>
                  <a:lnTo>
                    <a:pt x="665" y="169"/>
                  </a:lnTo>
                  <a:lnTo>
                    <a:pt x="665" y="169"/>
                  </a:lnTo>
                  <a:lnTo>
                    <a:pt x="655" y="173"/>
                  </a:lnTo>
                  <a:lnTo>
                    <a:pt x="649" y="175"/>
                  </a:lnTo>
                  <a:lnTo>
                    <a:pt x="644" y="180"/>
                  </a:lnTo>
                  <a:lnTo>
                    <a:pt x="644" y="180"/>
                  </a:lnTo>
                  <a:lnTo>
                    <a:pt x="640" y="182"/>
                  </a:lnTo>
                  <a:lnTo>
                    <a:pt x="638" y="188"/>
                  </a:lnTo>
                  <a:lnTo>
                    <a:pt x="634" y="192"/>
                  </a:lnTo>
                  <a:lnTo>
                    <a:pt x="626" y="192"/>
                  </a:lnTo>
                  <a:lnTo>
                    <a:pt x="626" y="192"/>
                  </a:lnTo>
                  <a:lnTo>
                    <a:pt x="618" y="190"/>
                  </a:lnTo>
                  <a:lnTo>
                    <a:pt x="613" y="188"/>
                  </a:lnTo>
                  <a:lnTo>
                    <a:pt x="609" y="184"/>
                  </a:lnTo>
                  <a:lnTo>
                    <a:pt x="605" y="178"/>
                  </a:lnTo>
                  <a:lnTo>
                    <a:pt x="603" y="175"/>
                  </a:lnTo>
                  <a:lnTo>
                    <a:pt x="597" y="171"/>
                  </a:lnTo>
                  <a:lnTo>
                    <a:pt x="591" y="167"/>
                  </a:lnTo>
                  <a:lnTo>
                    <a:pt x="584" y="165"/>
                  </a:lnTo>
                  <a:lnTo>
                    <a:pt x="584" y="165"/>
                  </a:lnTo>
                  <a:lnTo>
                    <a:pt x="578" y="167"/>
                  </a:lnTo>
                  <a:lnTo>
                    <a:pt x="572" y="169"/>
                  </a:lnTo>
                  <a:lnTo>
                    <a:pt x="566" y="173"/>
                  </a:lnTo>
                  <a:lnTo>
                    <a:pt x="558" y="175"/>
                  </a:lnTo>
                  <a:lnTo>
                    <a:pt x="558" y="175"/>
                  </a:lnTo>
                  <a:lnTo>
                    <a:pt x="553" y="173"/>
                  </a:lnTo>
                  <a:lnTo>
                    <a:pt x="545" y="169"/>
                  </a:lnTo>
                  <a:lnTo>
                    <a:pt x="541" y="163"/>
                  </a:lnTo>
                  <a:lnTo>
                    <a:pt x="541" y="157"/>
                  </a:lnTo>
                  <a:lnTo>
                    <a:pt x="541" y="157"/>
                  </a:lnTo>
                  <a:lnTo>
                    <a:pt x="541" y="151"/>
                  </a:lnTo>
                  <a:lnTo>
                    <a:pt x="543" y="147"/>
                  </a:lnTo>
                  <a:lnTo>
                    <a:pt x="549" y="140"/>
                  </a:lnTo>
                  <a:lnTo>
                    <a:pt x="555" y="132"/>
                  </a:lnTo>
                  <a:lnTo>
                    <a:pt x="556" y="128"/>
                  </a:lnTo>
                  <a:lnTo>
                    <a:pt x="556" y="122"/>
                  </a:lnTo>
                  <a:lnTo>
                    <a:pt x="556" y="122"/>
                  </a:lnTo>
                  <a:lnTo>
                    <a:pt x="556" y="118"/>
                  </a:lnTo>
                  <a:lnTo>
                    <a:pt x="553" y="113"/>
                  </a:lnTo>
                  <a:lnTo>
                    <a:pt x="551" y="109"/>
                  </a:lnTo>
                  <a:lnTo>
                    <a:pt x="551" y="103"/>
                  </a:lnTo>
                  <a:lnTo>
                    <a:pt x="551" y="103"/>
                  </a:lnTo>
                  <a:lnTo>
                    <a:pt x="551" y="99"/>
                  </a:lnTo>
                  <a:lnTo>
                    <a:pt x="555" y="95"/>
                  </a:lnTo>
                  <a:lnTo>
                    <a:pt x="558" y="93"/>
                  </a:lnTo>
                  <a:lnTo>
                    <a:pt x="560" y="89"/>
                  </a:lnTo>
                  <a:lnTo>
                    <a:pt x="560" y="89"/>
                  </a:lnTo>
                  <a:lnTo>
                    <a:pt x="572" y="58"/>
                  </a:lnTo>
                  <a:lnTo>
                    <a:pt x="578" y="41"/>
                  </a:lnTo>
                  <a:lnTo>
                    <a:pt x="580" y="25"/>
                  </a:lnTo>
                  <a:lnTo>
                    <a:pt x="580" y="25"/>
                  </a:lnTo>
                  <a:lnTo>
                    <a:pt x="580" y="14"/>
                  </a:lnTo>
                  <a:lnTo>
                    <a:pt x="576" y="8"/>
                  </a:lnTo>
                  <a:lnTo>
                    <a:pt x="570" y="2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49" y="0"/>
                  </a:lnTo>
                  <a:lnTo>
                    <a:pt x="541" y="2"/>
                  </a:lnTo>
                  <a:lnTo>
                    <a:pt x="533" y="6"/>
                  </a:lnTo>
                  <a:lnTo>
                    <a:pt x="527" y="10"/>
                  </a:lnTo>
                  <a:lnTo>
                    <a:pt x="516" y="20"/>
                  </a:lnTo>
                  <a:lnTo>
                    <a:pt x="504" y="31"/>
                  </a:lnTo>
                  <a:lnTo>
                    <a:pt x="504" y="31"/>
                  </a:lnTo>
                  <a:lnTo>
                    <a:pt x="489" y="31"/>
                  </a:lnTo>
                  <a:lnTo>
                    <a:pt x="489" y="31"/>
                  </a:lnTo>
                  <a:lnTo>
                    <a:pt x="489" y="31"/>
                  </a:lnTo>
                  <a:lnTo>
                    <a:pt x="475" y="37"/>
                  </a:lnTo>
                  <a:lnTo>
                    <a:pt x="465" y="43"/>
                  </a:lnTo>
                  <a:lnTo>
                    <a:pt x="456" y="51"/>
                  </a:lnTo>
                  <a:lnTo>
                    <a:pt x="448" y="60"/>
                  </a:lnTo>
                  <a:lnTo>
                    <a:pt x="431" y="78"/>
                  </a:lnTo>
                  <a:lnTo>
                    <a:pt x="421" y="87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3" y="97"/>
                  </a:lnTo>
                  <a:lnTo>
                    <a:pt x="396" y="99"/>
                  </a:lnTo>
                  <a:lnTo>
                    <a:pt x="384" y="101"/>
                  </a:lnTo>
                  <a:lnTo>
                    <a:pt x="370" y="103"/>
                  </a:lnTo>
                  <a:lnTo>
                    <a:pt x="365" y="105"/>
                  </a:lnTo>
                  <a:lnTo>
                    <a:pt x="361" y="109"/>
                  </a:lnTo>
                  <a:lnTo>
                    <a:pt x="361" y="109"/>
                  </a:lnTo>
                  <a:lnTo>
                    <a:pt x="349" y="118"/>
                  </a:lnTo>
                  <a:lnTo>
                    <a:pt x="336" y="130"/>
                  </a:lnTo>
                  <a:lnTo>
                    <a:pt x="328" y="134"/>
                  </a:lnTo>
                  <a:lnTo>
                    <a:pt x="320" y="138"/>
                  </a:lnTo>
                  <a:lnTo>
                    <a:pt x="310" y="140"/>
                  </a:lnTo>
                  <a:lnTo>
                    <a:pt x="301" y="140"/>
                  </a:lnTo>
                  <a:lnTo>
                    <a:pt x="301" y="140"/>
                  </a:lnTo>
                  <a:lnTo>
                    <a:pt x="291" y="140"/>
                  </a:lnTo>
                  <a:lnTo>
                    <a:pt x="281" y="142"/>
                  </a:lnTo>
                  <a:lnTo>
                    <a:pt x="264" y="147"/>
                  </a:lnTo>
                  <a:lnTo>
                    <a:pt x="246" y="151"/>
                  </a:lnTo>
                  <a:lnTo>
                    <a:pt x="239" y="153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21" y="153"/>
                  </a:lnTo>
                  <a:lnTo>
                    <a:pt x="214" y="149"/>
                  </a:lnTo>
                  <a:lnTo>
                    <a:pt x="204" y="142"/>
                  </a:lnTo>
                  <a:lnTo>
                    <a:pt x="192" y="132"/>
                  </a:lnTo>
                  <a:lnTo>
                    <a:pt x="186" y="130"/>
                  </a:lnTo>
                  <a:lnTo>
                    <a:pt x="181" y="128"/>
                  </a:lnTo>
                  <a:lnTo>
                    <a:pt x="181" y="128"/>
                  </a:lnTo>
                  <a:lnTo>
                    <a:pt x="167" y="128"/>
                  </a:lnTo>
                  <a:lnTo>
                    <a:pt x="155" y="132"/>
                  </a:lnTo>
                  <a:lnTo>
                    <a:pt x="146" y="134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47" y="130"/>
                  </a:lnTo>
                  <a:lnTo>
                    <a:pt x="41" y="132"/>
                  </a:lnTo>
                  <a:lnTo>
                    <a:pt x="30" y="138"/>
                  </a:lnTo>
                  <a:lnTo>
                    <a:pt x="20" y="146"/>
                  </a:lnTo>
                  <a:lnTo>
                    <a:pt x="12" y="153"/>
                  </a:lnTo>
                  <a:lnTo>
                    <a:pt x="12" y="153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8" y="151"/>
                  </a:lnTo>
                  <a:lnTo>
                    <a:pt x="6" y="155"/>
                  </a:lnTo>
                  <a:lnTo>
                    <a:pt x="2" y="163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2" y="177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16" y="186"/>
                  </a:lnTo>
                  <a:lnTo>
                    <a:pt x="20" y="186"/>
                  </a:lnTo>
                  <a:lnTo>
                    <a:pt x="24" y="188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7" y="196"/>
                  </a:lnTo>
                  <a:lnTo>
                    <a:pt x="43" y="198"/>
                  </a:lnTo>
                  <a:lnTo>
                    <a:pt x="45" y="200"/>
                  </a:lnTo>
                  <a:lnTo>
                    <a:pt x="45" y="202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5" y="213"/>
                  </a:lnTo>
                  <a:lnTo>
                    <a:pt x="33" y="219"/>
                  </a:lnTo>
                  <a:lnTo>
                    <a:pt x="35" y="223"/>
                  </a:lnTo>
                  <a:lnTo>
                    <a:pt x="37" y="227"/>
                  </a:lnTo>
                  <a:lnTo>
                    <a:pt x="43" y="229"/>
                  </a:lnTo>
                  <a:lnTo>
                    <a:pt x="49" y="229"/>
                  </a:lnTo>
                  <a:lnTo>
                    <a:pt x="55" y="227"/>
                  </a:lnTo>
                  <a:lnTo>
                    <a:pt x="62" y="223"/>
                  </a:lnTo>
                  <a:lnTo>
                    <a:pt x="62" y="223"/>
                  </a:lnTo>
                  <a:lnTo>
                    <a:pt x="74" y="213"/>
                  </a:lnTo>
                  <a:lnTo>
                    <a:pt x="78" y="211"/>
                  </a:lnTo>
                  <a:lnTo>
                    <a:pt x="82" y="209"/>
                  </a:lnTo>
                  <a:lnTo>
                    <a:pt x="86" y="211"/>
                  </a:lnTo>
                  <a:lnTo>
                    <a:pt x="88" y="21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7" y="231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7" y="23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21" y="231"/>
                  </a:lnTo>
                  <a:lnTo>
                    <a:pt x="122" y="231"/>
                  </a:lnTo>
                  <a:lnTo>
                    <a:pt x="124" y="231"/>
                  </a:lnTo>
                  <a:lnTo>
                    <a:pt x="130" y="239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42" y="262"/>
                  </a:lnTo>
                  <a:lnTo>
                    <a:pt x="144" y="270"/>
                  </a:lnTo>
                  <a:lnTo>
                    <a:pt x="146" y="277"/>
                  </a:lnTo>
                  <a:lnTo>
                    <a:pt x="144" y="285"/>
                  </a:lnTo>
                  <a:lnTo>
                    <a:pt x="144" y="285"/>
                  </a:lnTo>
                  <a:lnTo>
                    <a:pt x="142" y="289"/>
                  </a:lnTo>
                  <a:lnTo>
                    <a:pt x="144" y="293"/>
                  </a:lnTo>
                  <a:lnTo>
                    <a:pt x="155" y="302"/>
                  </a:lnTo>
                  <a:lnTo>
                    <a:pt x="155" y="302"/>
                  </a:lnTo>
                  <a:lnTo>
                    <a:pt x="163" y="308"/>
                  </a:lnTo>
                  <a:lnTo>
                    <a:pt x="165" y="312"/>
                  </a:lnTo>
                  <a:lnTo>
                    <a:pt x="167" y="316"/>
                  </a:lnTo>
                  <a:lnTo>
                    <a:pt x="165" y="318"/>
                  </a:lnTo>
                  <a:lnTo>
                    <a:pt x="159" y="320"/>
                  </a:lnTo>
                  <a:lnTo>
                    <a:pt x="159" y="320"/>
                  </a:lnTo>
                  <a:lnTo>
                    <a:pt x="152" y="324"/>
                  </a:lnTo>
                  <a:lnTo>
                    <a:pt x="150" y="328"/>
                  </a:lnTo>
                  <a:lnTo>
                    <a:pt x="152" y="333"/>
                  </a:lnTo>
                  <a:lnTo>
                    <a:pt x="157" y="341"/>
                  </a:lnTo>
                  <a:lnTo>
                    <a:pt x="157" y="341"/>
                  </a:lnTo>
                  <a:lnTo>
                    <a:pt x="163" y="347"/>
                  </a:lnTo>
                  <a:lnTo>
                    <a:pt x="167" y="353"/>
                  </a:lnTo>
                  <a:lnTo>
                    <a:pt x="171" y="359"/>
                  </a:lnTo>
                  <a:lnTo>
                    <a:pt x="177" y="364"/>
                  </a:lnTo>
                  <a:lnTo>
                    <a:pt x="177" y="364"/>
                  </a:lnTo>
                  <a:lnTo>
                    <a:pt x="183" y="370"/>
                  </a:lnTo>
                  <a:lnTo>
                    <a:pt x="188" y="378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212" y="374"/>
                  </a:lnTo>
                  <a:lnTo>
                    <a:pt x="231" y="364"/>
                  </a:lnTo>
                  <a:lnTo>
                    <a:pt x="246" y="359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85" y="357"/>
                  </a:lnTo>
                  <a:lnTo>
                    <a:pt x="307" y="355"/>
                  </a:lnTo>
                  <a:lnTo>
                    <a:pt x="322" y="353"/>
                  </a:lnTo>
                  <a:lnTo>
                    <a:pt x="332" y="351"/>
                  </a:lnTo>
                  <a:lnTo>
                    <a:pt x="345" y="347"/>
                  </a:lnTo>
                  <a:lnTo>
                    <a:pt x="351" y="345"/>
                  </a:lnTo>
                  <a:lnTo>
                    <a:pt x="355" y="345"/>
                  </a:lnTo>
                  <a:lnTo>
                    <a:pt x="355" y="345"/>
                  </a:lnTo>
                  <a:lnTo>
                    <a:pt x="370" y="351"/>
                  </a:lnTo>
                  <a:lnTo>
                    <a:pt x="388" y="359"/>
                  </a:lnTo>
                  <a:lnTo>
                    <a:pt x="405" y="368"/>
                  </a:lnTo>
                  <a:lnTo>
                    <a:pt x="421" y="382"/>
                  </a:lnTo>
                  <a:lnTo>
                    <a:pt x="438" y="397"/>
                  </a:lnTo>
                  <a:lnTo>
                    <a:pt x="454" y="413"/>
                  </a:lnTo>
                  <a:lnTo>
                    <a:pt x="485" y="448"/>
                  </a:lnTo>
                  <a:lnTo>
                    <a:pt x="543" y="516"/>
                  </a:lnTo>
                  <a:lnTo>
                    <a:pt x="568" y="543"/>
                  </a:lnTo>
                  <a:lnTo>
                    <a:pt x="578" y="552"/>
                  </a:lnTo>
                  <a:lnTo>
                    <a:pt x="589" y="558"/>
                  </a:lnTo>
                  <a:lnTo>
                    <a:pt x="589" y="558"/>
                  </a:lnTo>
                  <a:lnTo>
                    <a:pt x="599" y="562"/>
                  </a:lnTo>
                  <a:lnTo>
                    <a:pt x="611" y="562"/>
                  </a:lnTo>
                  <a:lnTo>
                    <a:pt x="622" y="558"/>
                  </a:lnTo>
                  <a:lnTo>
                    <a:pt x="632" y="552"/>
                  </a:lnTo>
                  <a:lnTo>
                    <a:pt x="655" y="541"/>
                  </a:lnTo>
                  <a:lnTo>
                    <a:pt x="667" y="537"/>
                  </a:lnTo>
                  <a:lnTo>
                    <a:pt x="680" y="535"/>
                  </a:lnTo>
                  <a:lnTo>
                    <a:pt x="680" y="535"/>
                  </a:lnTo>
                  <a:lnTo>
                    <a:pt x="723" y="539"/>
                  </a:lnTo>
                  <a:lnTo>
                    <a:pt x="752" y="543"/>
                  </a:lnTo>
                  <a:lnTo>
                    <a:pt x="752" y="543"/>
                  </a:lnTo>
                  <a:lnTo>
                    <a:pt x="762" y="525"/>
                  </a:lnTo>
                  <a:lnTo>
                    <a:pt x="768" y="496"/>
                  </a:lnTo>
                  <a:lnTo>
                    <a:pt x="775" y="487"/>
                  </a:lnTo>
                  <a:lnTo>
                    <a:pt x="775" y="487"/>
                  </a:lnTo>
                  <a:lnTo>
                    <a:pt x="775" y="487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3"/>
                  </a:lnTo>
                  <a:lnTo>
                    <a:pt x="779" y="481"/>
                  </a:lnTo>
                  <a:lnTo>
                    <a:pt x="779" y="481"/>
                  </a:lnTo>
                  <a:lnTo>
                    <a:pt x="779" y="48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878"/>
            <p:cNvSpPr>
              <a:spLocks/>
            </p:cNvSpPr>
            <p:nvPr/>
          </p:nvSpPr>
          <p:spPr bwMode="auto">
            <a:xfrm>
              <a:off x="5289660" y="2154420"/>
              <a:ext cx="34461" cy="25471"/>
            </a:xfrm>
            <a:custGeom>
              <a:avLst/>
              <a:gdLst>
                <a:gd name="T0" fmla="*/ 14 w 23"/>
                <a:gd name="T1" fmla="*/ 0 h 17"/>
                <a:gd name="T2" fmla="*/ 14 w 23"/>
                <a:gd name="T3" fmla="*/ 0 h 17"/>
                <a:gd name="T4" fmla="*/ 4 w 23"/>
                <a:gd name="T5" fmla="*/ 0 h 17"/>
                <a:gd name="T6" fmla="*/ 2 w 23"/>
                <a:gd name="T7" fmla="*/ 1 h 17"/>
                <a:gd name="T8" fmla="*/ 0 w 23"/>
                <a:gd name="T9" fmla="*/ 5 h 17"/>
                <a:gd name="T10" fmla="*/ 0 w 23"/>
                <a:gd name="T11" fmla="*/ 5 h 17"/>
                <a:gd name="T12" fmla="*/ 0 w 23"/>
                <a:gd name="T13" fmla="*/ 9 h 17"/>
                <a:gd name="T14" fmla="*/ 2 w 23"/>
                <a:gd name="T15" fmla="*/ 13 h 17"/>
                <a:gd name="T16" fmla="*/ 6 w 23"/>
                <a:gd name="T17" fmla="*/ 17 h 17"/>
                <a:gd name="T18" fmla="*/ 12 w 23"/>
                <a:gd name="T19" fmla="*/ 17 h 17"/>
                <a:gd name="T20" fmla="*/ 12 w 23"/>
                <a:gd name="T21" fmla="*/ 17 h 17"/>
                <a:gd name="T22" fmla="*/ 16 w 23"/>
                <a:gd name="T23" fmla="*/ 17 h 17"/>
                <a:gd name="T24" fmla="*/ 18 w 23"/>
                <a:gd name="T25" fmla="*/ 15 h 17"/>
                <a:gd name="T26" fmla="*/ 19 w 23"/>
                <a:gd name="T27" fmla="*/ 13 h 17"/>
                <a:gd name="T28" fmla="*/ 23 w 23"/>
                <a:gd name="T29" fmla="*/ 11 h 17"/>
                <a:gd name="T30" fmla="*/ 23 w 23"/>
                <a:gd name="T31" fmla="*/ 11 h 17"/>
                <a:gd name="T32" fmla="*/ 14 w 23"/>
                <a:gd name="T33" fmla="*/ 0 h 17"/>
                <a:gd name="T34" fmla="*/ 14 w 23"/>
                <a:gd name="T35" fmla="*/ 0 h 17"/>
                <a:gd name="T36" fmla="*/ 14 w 23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7">
                  <a:moveTo>
                    <a:pt x="14" y="0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879"/>
            <p:cNvSpPr>
              <a:spLocks/>
            </p:cNvSpPr>
            <p:nvPr/>
          </p:nvSpPr>
          <p:spPr bwMode="auto">
            <a:xfrm>
              <a:off x="5258196" y="2347698"/>
              <a:ext cx="59932" cy="58434"/>
            </a:xfrm>
            <a:custGeom>
              <a:avLst/>
              <a:gdLst>
                <a:gd name="T0" fmla="*/ 11 w 40"/>
                <a:gd name="T1" fmla="*/ 0 h 39"/>
                <a:gd name="T2" fmla="*/ 11 w 40"/>
                <a:gd name="T3" fmla="*/ 0 h 39"/>
                <a:gd name="T4" fmla="*/ 6 w 40"/>
                <a:gd name="T5" fmla="*/ 0 h 39"/>
                <a:gd name="T6" fmla="*/ 4 w 40"/>
                <a:gd name="T7" fmla="*/ 2 h 39"/>
                <a:gd name="T8" fmla="*/ 2 w 40"/>
                <a:gd name="T9" fmla="*/ 2 h 39"/>
                <a:gd name="T10" fmla="*/ 0 w 40"/>
                <a:gd name="T11" fmla="*/ 4 h 39"/>
                <a:gd name="T12" fmla="*/ 0 w 40"/>
                <a:gd name="T13" fmla="*/ 4 h 39"/>
                <a:gd name="T14" fmla="*/ 0 w 40"/>
                <a:gd name="T15" fmla="*/ 10 h 39"/>
                <a:gd name="T16" fmla="*/ 0 w 40"/>
                <a:gd name="T17" fmla="*/ 16 h 39"/>
                <a:gd name="T18" fmla="*/ 0 w 40"/>
                <a:gd name="T19" fmla="*/ 16 h 39"/>
                <a:gd name="T20" fmla="*/ 0 w 40"/>
                <a:gd name="T21" fmla="*/ 20 h 39"/>
                <a:gd name="T22" fmla="*/ 4 w 40"/>
                <a:gd name="T23" fmla="*/ 26 h 39"/>
                <a:gd name="T24" fmla="*/ 9 w 40"/>
                <a:gd name="T25" fmla="*/ 29 h 39"/>
                <a:gd name="T26" fmla="*/ 17 w 40"/>
                <a:gd name="T27" fmla="*/ 31 h 39"/>
                <a:gd name="T28" fmla="*/ 17 w 40"/>
                <a:gd name="T29" fmla="*/ 31 h 39"/>
                <a:gd name="T30" fmla="*/ 17 w 40"/>
                <a:gd name="T31" fmla="*/ 35 h 39"/>
                <a:gd name="T32" fmla="*/ 19 w 40"/>
                <a:gd name="T33" fmla="*/ 37 h 39"/>
                <a:gd name="T34" fmla="*/ 25 w 40"/>
                <a:gd name="T35" fmla="*/ 39 h 39"/>
                <a:gd name="T36" fmla="*/ 25 w 40"/>
                <a:gd name="T37" fmla="*/ 39 h 39"/>
                <a:gd name="T38" fmla="*/ 29 w 40"/>
                <a:gd name="T39" fmla="*/ 37 h 39"/>
                <a:gd name="T40" fmla="*/ 33 w 40"/>
                <a:gd name="T41" fmla="*/ 29 h 39"/>
                <a:gd name="T42" fmla="*/ 40 w 40"/>
                <a:gd name="T43" fmla="*/ 20 h 39"/>
                <a:gd name="T44" fmla="*/ 40 w 40"/>
                <a:gd name="T45" fmla="*/ 20 h 39"/>
                <a:gd name="T46" fmla="*/ 39 w 40"/>
                <a:gd name="T47" fmla="*/ 16 h 39"/>
                <a:gd name="T48" fmla="*/ 37 w 40"/>
                <a:gd name="T49" fmla="*/ 12 h 39"/>
                <a:gd name="T50" fmla="*/ 29 w 40"/>
                <a:gd name="T51" fmla="*/ 6 h 39"/>
                <a:gd name="T52" fmla="*/ 19 w 40"/>
                <a:gd name="T53" fmla="*/ 2 h 39"/>
                <a:gd name="T54" fmla="*/ 11 w 40"/>
                <a:gd name="T55" fmla="*/ 0 h 39"/>
                <a:gd name="T56" fmla="*/ 11 w 40"/>
                <a:gd name="T57" fmla="*/ 0 h 39"/>
                <a:gd name="T58" fmla="*/ 11 w 4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39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9" y="37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9" y="37"/>
                  </a:lnTo>
                  <a:lnTo>
                    <a:pt x="33" y="29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29" y="6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880"/>
            <p:cNvSpPr>
              <a:spLocks/>
            </p:cNvSpPr>
            <p:nvPr/>
          </p:nvSpPr>
          <p:spPr bwMode="auto">
            <a:xfrm>
              <a:off x="5264189" y="2173897"/>
              <a:ext cx="149829" cy="182791"/>
            </a:xfrm>
            <a:custGeom>
              <a:avLst/>
              <a:gdLst>
                <a:gd name="T0" fmla="*/ 85 w 100"/>
                <a:gd name="T1" fmla="*/ 31 h 122"/>
                <a:gd name="T2" fmla="*/ 81 w 100"/>
                <a:gd name="T3" fmla="*/ 27 h 122"/>
                <a:gd name="T4" fmla="*/ 71 w 100"/>
                <a:gd name="T5" fmla="*/ 6 h 122"/>
                <a:gd name="T6" fmla="*/ 66 w 100"/>
                <a:gd name="T7" fmla="*/ 0 h 122"/>
                <a:gd name="T8" fmla="*/ 62 w 100"/>
                <a:gd name="T9" fmla="*/ 0 h 122"/>
                <a:gd name="T10" fmla="*/ 58 w 100"/>
                <a:gd name="T11" fmla="*/ 8 h 122"/>
                <a:gd name="T12" fmla="*/ 44 w 100"/>
                <a:gd name="T13" fmla="*/ 19 h 122"/>
                <a:gd name="T14" fmla="*/ 36 w 100"/>
                <a:gd name="T15" fmla="*/ 19 h 122"/>
                <a:gd name="T16" fmla="*/ 23 w 100"/>
                <a:gd name="T17" fmla="*/ 29 h 122"/>
                <a:gd name="T18" fmla="*/ 19 w 100"/>
                <a:gd name="T19" fmla="*/ 35 h 122"/>
                <a:gd name="T20" fmla="*/ 21 w 100"/>
                <a:gd name="T21" fmla="*/ 41 h 122"/>
                <a:gd name="T22" fmla="*/ 27 w 100"/>
                <a:gd name="T23" fmla="*/ 47 h 122"/>
                <a:gd name="T24" fmla="*/ 29 w 100"/>
                <a:gd name="T25" fmla="*/ 50 h 122"/>
                <a:gd name="T26" fmla="*/ 23 w 100"/>
                <a:gd name="T27" fmla="*/ 66 h 122"/>
                <a:gd name="T28" fmla="*/ 13 w 100"/>
                <a:gd name="T29" fmla="*/ 74 h 122"/>
                <a:gd name="T30" fmla="*/ 9 w 100"/>
                <a:gd name="T31" fmla="*/ 74 h 122"/>
                <a:gd name="T32" fmla="*/ 9 w 100"/>
                <a:gd name="T33" fmla="*/ 81 h 122"/>
                <a:gd name="T34" fmla="*/ 0 w 100"/>
                <a:gd name="T35" fmla="*/ 87 h 122"/>
                <a:gd name="T36" fmla="*/ 0 w 100"/>
                <a:gd name="T37" fmla="*/ 89 h 122"/>
                <a:gd name="T38" fmla="*/ 5 w 100"/>
                <a:gd name="T39" fmla="*/ 95 h 122"/>
                <a:gd name="T40" fmla="*/ 15 w 100"/>
                <a:gd name="T41" fmla="*/ 99 h 122"/>
                <a:gd name="T42" fmla="*/ 23 w 100"/>
                <a:gd name="T43" fmla="*/ 112 h 122"/>
                <a:gd name="T44" fmla="*/ 31 w 100"/>
                <a:gd name="T45" fmla="*/ 120 h 122"/>
                <a:gd name="T46" fmla="*/ 35 w 100"/>
                <a:gd name="T47" fmla="*/ 122 h 122"/>
                <a:gd name="T48" fmla="*/ 44 w 100"/>
                <a:gd name="T49" fmla="*/ 120 h 122"/>
                <a:gd name="T50" fmla="*/ 58 w 100"/>
                <a:gd name="T51" fmla="*/ 111 h 122"/>
                <a:gd name="T52" fmla="*/ 66 w 100"/>
                <a:gd name="T53" fmla="*/ 105 h 122"/>
                <a:gd name="T54" fmla="*/ 93 w 100"/>
                <a:gd name="T55" fmla="*/ 99 h 122"/>
                <a:gd name="T56" fmla="*/ 98 w 100"/>
                <a:gd name="T57" fmla="*/ 91 h 122"/>
                <a:gd name="T58" fmla="*/ 96 w 100"/>
                <a:gd name="T59" fmla="*/ 89 h 122"/>
                <a:gd name="T60" fmla="*/ 91 w 100"/>
                <a:gd name="T61" fmla="*/ 81 h 122"/>
                <a:gd name="T62" fmla="*/ 85 w 100"/>
                <a:gd name="T63" fmla="*/ 74 h 122"/>
                <a:gd name="T64" fmla="*/ 85 w 100"/>
                <a:gd name="T65" fmla="*/ 70 h 122"/>
                <a:gd name="T66" fmla="*/ 87 w 100"/>
                <a:gd name="T67" fmla="*/ 66 h 122"/>
                <a:gd name="T68" fmla="*/ 98 w 100"/>
                <a:gd name="T69" fmla="*/ 56 h 122"/>
                <a:gd name="T70" fmla="*/ 100 w 100"/>
                <a:gd name="T71" fmla="*/ 49 h 122"/>
                <a:gd name="T72" fmla="*/ 100 w 100"/>
                <a:gd name="T73" fmla="*/ 43 h 122"/>
                <a:gd name="T74" fmla="*/ 91 w 100"/>
                <a:gd name="T75" fmla="*/ 33 h 122"/>
                <a:gd name="T76" fmla="*/ 85 w 100"/>
                <a:gd name="T77" fmla="*/ 3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122">
                  <a:moveTo>
                    <a:pt x="85" y="31"/>
                  </a:moveTo>
                  <a:lnTo>
                    <a:pt x="85" y="31"/>
                  </a:lnTo>
                  <a:lnTo>
                    <a:pt x="83" y="31"/>
                  </a:lnTo>
                  <a:lnTo>
                    <a:pt x="81" y="27"/>
                  </a:lnTo>
                  <a:lnTo>
                    <a:pt x="75" y="16"/>
                  </a:lnTo>
                  <a:lnTo>
                    <a:pt x="71" y="6"/>
                  </a:lnTo>
                  <a:lnTo>
                    <a:pt x="69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9" y="23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1" y="41"/>
                  </a:lnTo>
                  <a:lnTo>
                    <a:pt x="25" y="45"/>
                  </a:lnTo>
                  <a:lnTo>
                    <a:pt x="27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7" y="58"/>
                  </a:lnTo>
                  <a:lnTo>
                    <a:pt x="23" y="66"/>
                  </a:lnTo>
                  <a:lnTo>
                    <a:pt x="17" y="72"/>
                  </a:lnTo>
                  <a:lnTo>
                    <a:pt x="13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4" y="83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91"/>
                  </a:lnTo>
                  <a:lnTo>
                    <a:pt x="5" y="95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21" y="105"/>
                  </a:lnTo>
                  <a:lnTo>
                    <a:pt x="23" y="112"/>
                  </a:lnTo>
                  <a:lnTo>
                    <a:pt x="27" y="118"/>
                  </a:lnTo>
                  <a:lnTo>
                    <a:pt x="31" y="120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40" y="122"/>
                  </a:lnTo>
                  <a:lnTo>
                    <a:pt x="44" y="120"/>
                  </a:lnTo>
                  <a:lnTo>
                    <a:pt x="52" y="114"/>
                  </a:lnTo>
                  <a:lnTo>
                    <a:pt x="58" y="111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85" y="103"/>
                  </a:lnTo>
                  <a:lnTo>
                    <a:pt x="93" y="99"/>
                  </a:lnTo>
                  <a:lnTo>
                    <a:pt x="96" y="95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6" y="85"/>
                  </a:lnTo>
                  <a:lnTo>
                    <a:pt x="91" y="81"/>
                  </a:lnTo>
                  <a:lnTo>
                    <a:pt x="87" y="78"/>
                  </a:lnTo>
                  <a:lnTo>
                    <a:pt x="85" y="74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68"/>
                  </a:lnTo>
                  <a:lnTo>
                    <a:pt x="87" y="6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0" y="52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43"/>
                  </a:lnTo>
                  <a:lnTo>
                    <a:pt x="96" y="37"/>
                  </a:lnTo>
                  <a:lnTo>
                    <a:pt x="91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881"/>
            <p:cNvSpPr>
              <a:spLocks/>
            </p:cNvSpPr>
            <p:nvPr/>
          </p:nvSpPr>
          <p:spPr bwMode="auto">
            <a:xfrm>
              <a:off x="5304642" y="2337211"/>
              <a:ext cx="164812" cy="190283"/>
            </a:xfrm>
            <a:custGeom>
              <a:avLst/>
              <a:gdLst>
                <a:gd name="T0" fmla="*/ 68 w 110"/>
                <a:gd name="T1" fmla="*/ 0 h 127"/>
                <a:gd name="T2" fmla="*/ 33 w 110"/>
                <a:gd name="T3" fmla="*/ 11 h 127"/>
                <a:gd name="T4" fmla="*/ 23 w 110"/>
                <a:gd name="T5" fmla="*/ 17 h 127"/>
                <a:gd name="T6" fmla="*/ 21 w 110"/>
                <a:gd name="T7" fmla="*/ 29 h 127"/>
                <a:gd name="T8" fmla="*/ 17 w 110"/>
                <a:gd name="T9" fmla="*/ 38 h 127"/>
                <a:gd name="T10" fmla="*/ 15 w 110"/>
                <a:gd name="T11" fmla="*/ 42 h 127"/>
                <a:gd name="T12" fmla="*/ 4 w 110"/>
                <a:gd name="T13" fmla="*/ 50 h 127"/>
                <a:gd name="T14" fmla="*/ 0 w 110"/>
                <a:gd name="T15" fmla="*/ 56 h 127"/>
                <a:gd name="T16" fmla="*/ 4 w 110"/>
                <a:gd name="T17" fmla="*/ 62 h 127"/>
                <a:gd name="T18" fmla="*/ 17 w 110"/>
                <a:gd name="T19" fmla="*/ 71 h 127"/>
                <a:gd name="T20" fmla="*/ 19 w 110"/>
                <a:gd name="T21" fmla="*/ 79 h 127"/>
                <a:gd name="T22" fmla="*/ 19 w 110"/>
                <a:gd name="T23" fmla="*/ 87 h 127"/>
                <a:gd name="T24" fmla="*/ 27 w 110"/>
                <a:gd name="T25" fmla="*/ 100 h 127"/>
                <a:gd name="T26" fmla="*/ 35 w 110"/>
                <a:gd name="T27" fmla="*/ 102 h 127"/>
                <a:gd name="T28" fmla="*/ 48 w 110"/>
                <a:gd name="T29" fmla="*/ 106 h 127"/>
                <a:gd name="T30" fmla="*/ 71 w 110"/>
                <a:gd name="T31" fmla="*/ 124 h 127"/>
                <a:gd name="T32" fmla="*/ 85 w 110"/>
                <a:gd name="T33" fmla="*/ 127 h 127"/>
                <a:gd name="T34" fmla="*/ 95 w 110"/>
                <a:gd name="T35" fmla="*/ 127 h 127"/>
                <a:gd name="T36" fmla="*/ 108 w 110"/>
                <a:gd name="T37" fmla="*/ 118 h 127"/>
                <a:gd name="T38" fmla="*/ 110 w 110"/>
                <a:gd name="T39" fmla="*/ 110 h 127"/>
                <a:gd name="T40" fmla="*/ 106 w 110"/>
                <a:gd name="T41" fmla="*/ 96 h 127"/>
                <a:gd name="T42" fmla="*/ 102 w 110"/>
                <a:gd name="T43" fmla="*/ 85 h 127"/>
                <a:gd name="T44" fmla="*/ 106 w 110"/>
                <a:gd name="T45" fmla="*/ 75 h 127"/>
                <a:gd name="T46" fmla="*/ 110 w 110"/>
                <a:gd name="T47" fmla="*/ 34 h 127"/>
                <a:gd name="T48" fmla="*/ 110 w 110"/>
                <a:gd name="T49" fmla="*/ 25 h 127"/>
                <a:gd name="T50" fmla="*/ 102 w 110"/>
                <a:gd name="T51" fmla="*/ 11 h 127"/>
                <a:gd name="T52" fmla="*/ 95 w 110"/>
                <a:gd name="T53" fmla="*/ 9 h 127"/>
                <a:gd name="T54" fmla="*/ 91 w 110"/>
                <a:gd name="T55" fmla="*/ 11 h 127"/>
                <a:gd name="T56" fmla="*/ 91 w 110"/>
                <a:gd name="T57" fmla="*/ 19 h 127"/>
                <a:gd name="T58" fmla="*/ 77 w 110"/>
                <a:gd name="T59" fmla="*/ 38 h 127"/>
                <a:gd name="T60" fmla="*/ 73 w 110"/>
                <a:gd name="T61" fmla="*/ 42 h 127"/>
                <a:gd name="T62" fmla="*/ 69 w 110"/>
                <a:gd name="T63" fmla="*/ 31 h 127"/>
                <a:gd name="T64" fmla="*/ 71 w 110"/>
                <a:gd name="T65" fmla="*/ 25 h 127"/>
                <a:gd name="T66" fmla="*/ 77 w 110"/>
                <a:gd name="T67" fmla="*/ 15 h 127"/>
                <a:gd name="T68" fmla="*/ 79 w 110"/>
                <a:gd name="T69" fmla="*/ 9 h 127"/>
                <a:gd name="T70" fmla="*/ 77 w 110"/>
                <a:gd name="T71" fmla="*/ 2 h 127"/>
                <a:gd name="T72" fmla="*/ 68 w 110"/>
                <a:gd name="T7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27">
                  <a:moveTo>
                    <a:pt x="68" y="0"/>
                  </a:moveTo>
                  <a:lnTo>
                    <a:pt x="68" y="0"/>
                  </a:lnTo>
                  <a:lnTo>
                    <a:pt x="46" y="5"/>
                  </a:lnTo>
                  <a:lnTo>
                    <a:pt x="33" y="11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1" y="29"/>
                  </a:lnTo>
                  <a:lnTo>
                    <a:pt x="21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9" y="46"/>
                  </a:lnTo>
                  <a:lnTo>
                    <a:pt x="4" y="5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9" y="65"/>
                  </a:lnTo>
                  <a:lnTo>
                    <a:pt x="17" y="71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23" y="95"/>
                  </a:lnTo>
                  <a:lnTo>
                    <a:pt x="27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40" y="104"/>
                  </a:lnTo>
                  <a:lnTo>
                    <a:pt x="48" y="106"/>
                  </a:lnTo>
                  <a:lnTo>
                    <a:pt x="60" y="116"/>
                  </a:lnTo>
                  <a:lnTo>
                    <a:pt x="71" y="124"/>
                  </a:lnTo>
                  <a:lnTo>
                    <a:pt x="77" y="126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95" y="127"/>
                  </a:lnTo>
                  <a:lnTo>
                    <a:pt x="102" y="124"/>
                  </a:lnTo>
                  <a:lnTo>
                    <a:pt x="108" y="118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0" y="102"/>
                  </a:lnTo>
                  <a:lnTo>
                    <a:pt x="106" y="96"/>
                  </a:lnTo>
                  <a:lnTo>
                    <a:pt x="104" y="91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5"/>
                  </a:lnTo>
                  <a:lnTo>
                    <a:pt x="106" y="17"/>
                  </a:lnTo>
                  <a:lnTo>
                    <a:pt x="102" y="11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83" y="33"/>
                  </a:lnTo>
                  <a:lnTo>
                    <a:pt x="77" y="38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9" y="36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71" y="25"/>
                  </a:lnTo>
                  <a:lnTo>
                    <a:pt x="73" y="21"/>
                  </a:lnTo>
                  <a:lnTo>
                    <a:pt x="77" y="15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3"/>
                  </a:lnTo>
                  <a:lnTo>
                    <a:pt x="77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882"/>
            <p:cNvSpPr>
              <a:spLocks/>
            </p:cNvSpPr>
            <p:nvPr/>
          </p:nvSpPr>
          <p:spPr bwMode="auto">
            <a:xfrm>
              <a:off x="5472451" y="2434599"/>
              <a:ext cx="151328" cy="209760"/>
            </a:xfrm>
            <a:custGeom>
              <a:avLst/>
              <a:gdLst>
                <a:gd name="T0" fmla="*/ 52 w 101"/>
                <a:gd name="T1" fmla="*/ 16 h 140"/>
                <a:gd name="T2" fmla="*/ 52 w 101"/>
                <a:gd name="T3" fmla="*/ 8 h 140"/>
                <a:gd name="T4" fmla="*/ 50 w 101"/>
                <a:gd name="T5" fmla="*/ 2 h 140"/>
                <a:gd name="T6" fmla="*/ 45 w 101"/>
                <a:gd name="T7" fmla="*/ 0 h 140"/>
                <a:gd name="T8" fmla="*/ 35 w 101"/>
                <a:gd name="T9" fmla="*/ 8 h 140"/>
                <a:gd name="T10" fmla="*/ 27 w 101"/>
                <a:gd name="T11" fmla="*/ 20 h 140"/>
                <a:gd name="T12" fmla="*/ 25 w 101"/>
                <a:gd name="T13" fmla="*/ 39 h 140"/>
                <a:gd name="T14" fmla="*/ 18 w 101"/>
                <a:gd name="T15" fmla="*/ 66 h 140"/>
                <a:gd name="T16" fmla="*/ 10 w 101"/>
                <a:gd name="T17" fmla="*/ 90 h 140"/>
                <a:gd name="T18" fmla="*/ 10 w 101"/>
                <a:gd name="T19" fmla="*/ 107 h 140"/>
                <a:gd name="T20" fmla="*/ 10 w 101"/>
                <a:gd name="T21" fmla="*/ 107 h 140"/>
                <a:gd name="T22" fmla="*/ 2 w 101"/>
                <a:gd name="T23" fmla="*/ 119 h 140"/>
                <a:gd name="T24" fmla="*/ 0 w 101"/>
                <a:gd name="T25" fmla="*/ 132 h 140"/>
                <a:gd name="T26" fmla="*/ 2 w 101"/>
                <a:gd name="T27" fmla="*/ 138 h 140"/>
                <a:gd name="T28" fmla="*/ 6 w 101"/>
                <a:gd name="T29" fmla="*/ 140 h 140"/>
                <a:gd name="T30" fmla="*/ 18 w 101"/>
                <a:gd name="T31" fmla="*/ 136 h 140"/>
                <a:gd name="T32" fmla="*/ 23 w 101"/>
                <a:gd name="T33" fmla="*/ 128 h 140"/>
                <a:gd name="T34" fmla="*/ 43 w 101"/>
                <a:gd name="T35" fmla="*/ 119 h 140"/>
                <a:gd name="T36" fmla="*/ 64 w 101"/>
                <a:gd name="T37" fmla="*/ 111 h 140"/>
                <a:gd name="T38" fmla="*/ 87 w 101"/>
                <a:gd name="T39" fmla="*/ 99 h 140"/>
                <a:gd name="T40" fmla="*/ 97 w 101"/>
                <a:gd name="T41" fmla="*/ 88 h 140"/>
                <a:gd name="T42" fmla="*/ 101 w 101"/>
                <a:gd name="T43" fmla="*/ 74 h 140"/>
                <a:gd name="T44" fmla="*/ 101 w 101"/>
                <a:gd name="T45" fmla="*/ 68 h 140"/>
                <a:gd name="T46" fmla="*/ 89 w 101"/>
                <a:gd name="T47" fmla="*/ 45 h 140"/>
                <a:gd name="T48" fmla="*/ 74 w 101"/>
                <a:gd name="T49" fmla="*/ 30 h 140"/>
                <a:gd name="T50" fmla="*/ 70 w 101"/>
                <a:gd name="T51" fmla="*/ 28 h 140"/>
                <a:gd name="T52" fmla="*/ 60 w 101"/>
                <a:gd name="T53" fmla="*/ 30 h 140"/>
                <a:gd name="T54" fmla="*/ 50 w 101"/>
                <a:gd name="T55" fmla="*/ 43 h 140"/>
                <a:gd name="T56" fmla="*/ 49 w 101"/>
                <a:gd name="T57" fmla="*/ 51 h 140"/>
                <a:gd name="T58" fmla="*/ 45 w 101"/>
                <a:gd name="T59" fmla="*/ 39 h 140"/>
                <a:gd name="T60" fmla="*/ 52 w 101"/>
                <a:gd name="T61" fmla="*/ 16 h 140"/>
                <a:gd name="T62" fmla="*/ 52 w 101"/>
                <a:gd name="T63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140">
                  <a:moveTo>
                    <a:pt x="52" y="16"/>
                  </a:moveTo>
                  <a:lnTo>
                    <a:pt x="52" y="1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8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18" y="66"/>
                  </a:lnTo>
                  <a:lnTo>
                    <a:pt x="16" y="78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2" y="11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2" y="138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12" y="140"/>
                  </a:lnTo>
                  <a:lnTo>
                    <a:pt x="18" y="136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33" y="123"/>
                  </a:lnTo>
                  <a:lnTo>
                    <a:pt x="43" y="119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76" y="107"/>
                  </a:lnTo>
                  <a:lnTo>
                    <a:pt x="87" y="99"/>
                  </a:lnTo>
                  <a:lnTo>
                    <a:pt x="93" y="93"/>
                  </a:lnTo>
                  <a:lnTo>
                    <a:pt x="97" y="88"/>
                  </a:lnTo>
                  <a:lnTo>
                    <a:pt x="99" y="82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101" y="68"/>
                  </a:lnTo>
                  <a:lnTo>
                    <a:pt x="97" y="61"/>
                  </a:lnTo>
                  <a:lnTo>
                    <a:pt x="89" y="45"/>
                  </a:lnTo>
                  <a:lnTo>
                    <a:pt x="78" y="33"/>
                  </a:lnTo>
                  <a:lnTo>
                    <a:pt x="74" y="30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4" y="35"/>
                  </a:lnTo>
                  <a:lnTo>
                    <a:pt x="50" y="43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3" y="51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883"/>
            <p:cNvSpPr>
              <a:spLocks/>
            </p:cNvSpPr>
            <p:nvPr/>
          </p:nvSpPr>
          <p:spPr bwMode="auto">
            <a:xfrm>
              <a:off x="4666372" y="2666834"/>
              <a:ext cx="1403896" cy="3386130"/>
            </a:xfrm>
            <a:custGeom>
              <a:avLst/>
              <a:gdLst>
                <a:gd name="T0" fmla="*/ 48 w 937"/>
                <a:gd name="T1" fmla="*/ 863 h 2260"/>
                <a:gd name="T2" fmla="*/ 79 w 937"/>
                <a:gd name="T3" fmla="*/ 1045 h 2260"/>
                <a:gd name="T4" fmla="*/ 143 w 937"/>
                <a:gd name="T5" fmla="*/ 1144 h 2260"/>
                <a:gd name="T6" fmla="*/ 114 w 937"/>
                <a:gd name="T7" fmla="*/ 1273 h 2260"/>
                <a:gd name="T8" fmla="*/ 71 w 937"/>
                <a:gd name="T9" fmla="*/ 1347 h 2260"/>
                <a:gd name="T10" fmla="*/ 100 w 937"/>
                <a:gd name="T11" fmla="*/ 1436 h 2260"/>
                <a:gd name="T12" fmla="*/ 54 w 937"/>
                <a:gd name="T13" fmla="*/ 1506 h 2260"/>
                <a:gd name="T14" fmla="*/ 137 w 937"/>
                <a:gd name="T15" fmla="*/ 1568 h 2260"/>
                <a:gd name="T16" fmla="*/ 201 w 937"/>
                <a:gd name="T17" fmla="*/ 1647 h 2260"/>
                <a:gd name="T18" fmla="*/ 224 w 937"/>
                <a:gd name="T19" fmla="*/ 1744 h 2260"/>
                <a:gd name="T20" fmla="*/ 205 w 937"/>
                <a:gd name="T21" fmla="*/ 1882 h 2260"/>
                <a:gd name="T22" fmla="*/ 186 w 937"/>
                <a:gd name="T23" fmla="*/ 1942 h 2260"/>
                <a:gd name="T24" fmla="*/ 275 w 937"/>
                <a:gd name="T25" fmla="*/ 1998 h 2260"/>
                <a:gd name="T26" fmla="*/ 315 w 937"/>
                <a:gd name="T27" fmla="*/ 2138 h 2260"/>
                <a:gd name="T28" fmla="*/ 251 w 937"/>
                <a:gd name="T29" fmla="*/ 2225 h 2260"/>
                <a:gd name="T30" fmla="*/ 403 w 937"/>
                <a:gd name="T31" fmla="*/ 2217 h 2260"/>
                <a:gd name="T32" fmla="*/ 466 w 937"/>
                <a:gd name="T33" fmla="*/ 2124 h 2260"/>
                <a:gd name="T34" fmla="*/ 501 w 937"/>
                <a:gd name="T35" fmla="*/ 2056 h 2260"/>
                <a:gd name="T36" fmla="*/ 546 w 937"/>
                <a:gd name="T37" fmla="*/ 2000 h 2260"/>
                <a:gd name="T38" fmla="*/ 559 w 937"/>
                <a:gd name="T39" fmla="*/ 1907 h 2260"/>
                <a:gd name="T40" fmla="*/ 577 w 937"/>
                <a:gd name="T41" fmla="*/ 1791 h 2260"/>
                <a:gd name="T42" fmla="*/ 680 w 937"/>
                <a:gd name="T43" fmla="*/ 1725 h 2260"/>
                <a:gd name="T44" fmla="*/ 722 w 937"/>
                <a:gd name="T45" fmla="*/ 1746 h 2260"/>
                <a:gd name="T46" fmla="*/ 773 w 937"/>
                <a:gd name="T47" fmla="*/ 1673 h 2260"/>
                <a:gd name="T48" fmla="*/ 788 w 937"/>
                <a:gd name="T49" fmla="*/ 1618 h 2260"/>
                <a:gd name="T50" fmla="*/ 881 w 937"/>
                <a:gd name="T51" fmla="*/ 1645 h 2260"/>
                <a:gd name="T52" fmla="*/ 867 w 937"/>
                <a:gd name="T53" fmla="*/ 1572 h 2260"/>
                <a:gd name="T54" fmla="*/ 846 w 937"/>
                <a:gd name="T55" fmla="*/ 1506 h 2260"/>
                <a:gd name="T56" fmla="*/ 875 w 937"/>
                <a:gd name="T57" fmla="*/ 1405 h 2260"/>
                <a:gd name="T58" fmla="*/ 895 w 937"/>
                <a:gd name="T59" fmla="*/ 1337 h 2260"/>
                <a:gd name="T60" fmla="*/ 895 w 937"/>
                <a:gd name="T61" fmla="*/ 1246 h 2260"/>
                <a:gd name="T62" fmla="*/ 935 w 937"/>
                <a:gd name="T63" fmla="*/ 1171 h 2260"/>
                <a:gd name="T64" fmla="*/ 842 w 937"/>
                <a:gd name="T65" fmla="*/ 1157 h 2260"/>
                <a:gd name="T66" fmla="*/ 833 w 937"/>
                <a:gd name="T67" fmla="*/ 1004 h 2260"/>
                <a:gd name="T68" fmla="*/ 836 w 937"/>
                <a:gd name="T69" fmla="*/ 923 h 2260"/>
                <a:gd name="T70" fmla="*/ 836 w 937"/>
                <a:gd name="T71" fmla="*/ 690 h 2260"/>
                <a:gd name="T72" fmla="*/ 900 w 937"/>
                <a:gd name="T73" fmla="*/ 578 h 2260"/>
                <a:gd name="T74" fmla="*/ 912 w 937"/>
                <a:gd name="T75" fmla="*/ 514 h 2260"/>
                <a:gd name="T76" fmla="*/ 850 w 937"/>
                <a:gd name="T77" fmla="*/ 386 h 2260"/>
                <a:gd name="T78" fmla="*/ 833 w 937"/>
                <a:gd name="T79" fmla="*/ 314 h 2260"/>
                <a:gd name="T80" fmla="*/ 776 w 937"/>
                <a:gd name="T81" fmla="*/ 403 h 2260"/>
                <a:gd name="T82" fmla="*/ 869 w 937"/>
                <a:gd name="T83" fmla="*/ 181 h 2260"/>
                <a:gd name="T84" fmla="*/ 732 w 937"/>
                <a:gd name="T85" fmla="*/ 74 h 2260"/>
                <a:gd name="T86" fmla="*/ 707 w 937"/>
                <a:gd name="T87" fmla="*/ 59 h 2260"/>
                <a:gd name="T88" fmla="*/ 666 w 937"/>
                <a:gd name="T89" fmla="*/ 10 h 2260"/>
                <a:gd name="T90" fmla="*/ 581 w 937"/>
                <a:gd name="T91" fmla="*/ 97 h 2260"/>
                <a:gd name="T92" fmla="*/ 556 w 937"/>
                <a:gd name="T93" fmla="*/ 159 h 2260"/>
                <a:gd name="T94" fmla="*/ 488 w 937"/>
                <a:gd name="T95" fmla="*/ 144 h 2260"/>
                <a:gd name="T96" fmla="*/ 403 w 937"/>
                <a:gd name="T97" fmla="*/ 194 h 2260"/>
                <a:gd name="T98" fmla="*/ 273 w 937"/>
                <a:gd name="T99" fmla="*/ 349 h 2260"/>
                <a:gd name="T100" fmla="*/ 91 w 937"/>
                <a:gd name="T101" fmla="*/ 376 h 2260"/>
                <a:gd name="T102" fmla="*/ 122 w 937"/>
                <a:gd name="T103" fmla="*/ 487 h 2260"/>
                <a:gd name="T104" fmla="*/ 139 w 937"/>
                <a:gd name="T105" fmla="*/ 607 h 2260"/>
                <a:gd name="T106" fmla="*/ 125 w 937"/>
                <a:gd name="T107" fmla="*/ 601 h 2260"/>
                <a:gd name="T108" fmla="*/ 129 w 937"/>
                <a:gd name="T109" fmla="*/ 527 h 2260"/>
                <a:gd name="T110" fmla="*/ 36 w 937"/>
                <a:gd name="T111" fmla="*/ 456 h 2260"/>
                <a:gd name="T112" fmla="*/ 60 w 937"/>
                <a:gd name="T113" fmla="*/ 531 h 2260"/>
                <a:gd name="T114" fmla="*/ 56 w 937"/>
                <a:gd name="T115" fmla="*/ 632 h 2260"/>
                <a:gd name="T116" fmla="*/ 36 w 937"/>
                <a:gd name="T117" fmla="*/ 739 h 2260"/>
                <a:gd name="T118" fmla="*/ 93 w 937"/>
                <a:gd name="T119" fmla="*/ 795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2260">
                  <a:moveTo>
                    <a:pt x="85" y="828"/>
                  </a:moveTo>
                  <a:lnTo>
                    <a:pt x="83" y="820"/>
                  </a:lnTo>
                  <a:lnTo>
                    <a:pt x="83" y="820"/>
                  </a:lnTo>
                  <a:lnTo>
                    <a:pt x="85" y="828"/>
                  </a:lnTo>
                  <a:lnTo>
                    <a:pt x="83" y="828"/>
                  </a:lnTo>
                  <a:lnTo>
                    <a:pt x="83" y="828"/>
                  </a:lnTo>
                  <a:lnTo>
                    <a:pt x="83" y="828"/>
                  </a:lnTo>
                  <a:lnTo>
                    <a:pt x="81" y="834"/>
                  </a:lnTo>
                  <a:lnTo>
                    <a:pt x="77" y="841"/>
                  </a:lnTo>
                  <a:lnTo>
                    <a:pt x="71" y="849"/>
                  </a:lnTo>
                  <a:lnTo>
                    <a:pt x="65" y="855"/>
                  </a:lnTo>
                  <a:lnTo>
                    <a:pt x="65" y="855"/>
                  </a:lnTo>
                  <a:lnTo>
                    <a:pt x="54" y="855"/>
                  </a:lnTo>
                  <a:lnTo>
                    <a:pt x="50" y="859"/>
                  </a:lnTo>
                  <a:lnTo>
                    <a:pt x="48" y="861"/>
                  </a:lnTo>
                  <a:lnTo>
                    <a:pt x="48" y="863"/>
                  </a:lnTo>
                  <a:lnTo>
                    <a:pt x="48" y="863"/>
                  </a:lnTo>
                  <a:lnTo>
                    <a:pt x="50" y="896"/>
                  </a:lnTo>
                  <a:lnTo>
                    <a:pt x="54" y="919"/>
                  </a:lnTo>
                  <a:lnTo>
                    <a:pt x="58" y="932"/>
                  </a:lnTo>
                  <a:lnTo>
                    <a:pt x="58" y="932"/>
                  </a:lnTo>
                  <a:lnTo>
                    <a:pt x="63" y="940"/>
                  </a:lnTo>
                  <a:lnTo>
                    <a:pt x="69" y="946"/>
                  </a:lnTo>
                  <a:lnTo>
                    <a:pt x="73" y="952"/>
                  </a:lnTo>
                  <a:lnTo>
                    <a:pt x="73" y="963"/>
                  </a:lnTo>
                  <a:lnTo>
                    <a:pt x="73" y="963"/>
                  </a:lnTo>
                  <a:lnTo>
                    <a:pt x="69" y="1018"/>
                  </a:lnTo>
                  <a:lnTo>
                    <a:pt x="69" y="1018"/>
                  </a:lnTo>
                  <a:lnTo>
                    <a:pt x="69" y="1025"/>
                  </a:lnTo>
                  <a:lnTo>
                    <a:pt x="71" y="1033"/>
                  </a:lnTo>
                  <a:lnTo>
                    <a:pt x="75" y="1039"/>
                  </a:lnTo>
                  <a:lnTo>
                    <a:pt x="79" y="1045"/>
                  </a:lnTo>
                  <a:lnTo>
                    <a:pt x="91" y="1055"/>
                  </a:lnTo>
                  <a:lnTo>
                    <a:pt x="102" y="1062"/>
                  </a:lnTo>
                  <a:lnTo>
                    <a:pt x="102" y="1062"/>
                  </a:lnTo>
                  <a:lnTo>
                    <a:pt x="102" y="1101"/>
                  </a:lnTo>
                  <a:lnTo>
                    <a:pt x="102" y="1101"/>
                  </a:lnTo>
                  <a:lnTo>
                    <a:pt x="102" y="1101"/>
                  </a:lnTo>
                  <a:lnTo>
                    <a:pt x="96" y="1107"/>
                  </a:lnTo>
                  <a:lnTo>
                    <a:pt x="94" y="1113"/>
                  </a:lnTo>
                  <a:lnTo>
                    <a:pt x="93" y="1117"/>
                  </a:lnTo>
                  <a:lnTo>
                    <a:pt x="93" y="1117"/>
                  </a:lnTo>
                  <a:lnTo>
                    <a:pt x="94" y="1122"/>
                  </a:lnTo>
                  <a:lnTo>
                    <a:pt x="98" y="1126"/>
                  </a:lnTo>
                  <a:lnTo>
                    <a:pt x="104" y="1132"/>
                  </a:lnTo>
                  <a:lnTo>
                    <a:pt x="112" y="1136"/>
                  </a:lnTo>
                  <a:lnTo>
                    <a:pt x="129" y="1142"/>
                  </a:lnTo>
                  <a:lnTo>
                    <a:pt x="143" y="1144"/>
                  </a:lnTo>
                  <a:lnTo>
                    <a:pt x="143" y="1144"/>
                  </a:lnTo>
                  <a:lnTo>
                    <a:pt x="143" y="1163"/>
                  </a:lnTo>
                  <a:lnTo>
                    <a:pt x="143" y="1184"/>
                  </a:lnTo>
                  <a:lnTo>
                    <a:pt x="143" y="1184"/>
                  </a:lnTo>
                  <a:lnTo>
                    <a:pt x="141" y="1196"/>
                  </a:lnTo>
                  <a:lnTo>
                    <a:pt x="137" y="1206"/>
                  </a:lnTo>
                  <a:lnTo>
                    <a:pt x="131" y="1211"/>
                  </a:lnTo>
                  <a:lnTo>
                    <a:pt x="124" y="1215"/>
                  </a:lnTo>
                  <a:lnTo>
                    <a:pt x="116" y="1221"/>
                  </a:lnTo>
                  <a:lnTo>
                    <a:pt x="110" y="1227"/>
                  </a:lnTo>
                  <a:lnTo>
                    <a:pt x="106" y="1235"/>
                  </a:lnTo>
                  <a:lnTo>
                    <a:pt x="102" y="1244"/>
                  </a:lnTo>
                  <a:lnTo>
                    <a:pt x="102" y="1244"/>
                  </a:lnTo>
                  <a:lnTo>
                    <a:pt x="104" y="1254"/>
                  </a:lnTo>
                  <a:lnTo>
                    <a:pt x="110" y="1262"/>
                  </a:lnTo>
                  <a:lnTo>
                    <a:pt x="114" y="1273"/>
                  </a:lnTo>
                  <a:lnTo>
                    <a:pt x="114" y="1279"/>
                  </a:lnTo>
                  <a:lnTo>
                    <a:pt x="114" y="1285"/>
                  </a:lnTo>
                  <a:lnTo>
                    <a:pt x="114" y="1285"/>
                  </a:lnTo>
                  <a:lnTo>
                    <a:pt x="114" y="1291"/>
                  </a:lnTo>
                  <a:lnTo>
                    <a:pt x="110" y="1297"/>
                  </a:lnTo>
                  <a:lnTo>
                    <a:pt x="102" y="1304"/>
                  </a:lnTo>
                  <a:lnTo>
                    <a:pt x="93" y="1312"/>
                  </a:lnTo>
                  <a:lnTo>
                    <a:pt x="89" y="1316"/>
                  </a:lnTo>
                  <a:lnTo>
                    <a:pt x="87" y="1322"/>
                  </a:lnTo>
                  <a:lnTo>
                    <a:pt x="87" y="1322"/>
                  </a:lnTo>
                  <a:lnTo>
                    <a:pt x="83" y="1335"/>
                  </a:lnTo>
                  <a:lnTo>
                    <a:pt x="81" y="1341"/>
                  </a:lnTo>
                  <a:lnTo>
                    <a:pt x="79" y="1345"/>
                  </a:lnTo>
                  <a:lnTo>
                    <a:pt x="79" y="1345"/>
                  </a:lnTo>
                  <a:lnTo>
                    <a:pt x="75" y="1347"/>
                  </a:lnTo>
                  <a:lnTo>
                    <a:pt x="71" y="1347"/>
                  </a:lnTo>
                  <a:lnTo>
                    <a:pt x="67" y="1345"/>
                  </a:lnTo>
                  <a:lnTo>
                    <a:pt x="63" y="1347"/>
                  </a:lnTo>
                  <a:lnTo>
                    <a:pt x="63" y="1347"/>
                  </a:lnTo>
                  <a:lnTo>
                    <a:pt x="63" y="1359"/>
                  </a:lnTo>
                  <a:lnTo>
                    <a:pt x="65" y="1370"/>
                  </a:lnTo>
                  <a:lnTo>
                    <a:pt x="69" y="1382"/>
                  </a:lnTo>
                  <a:lnTo>
                    <a:pt x="73" y="1392"/>
                  </a:lnTo>
                  <a:lnTo>
                    <a:pt x="81" y="1399"/>
                  </a:lnTo>
                  <a:lnTo>
                    <a:pt x="89" y="1405"/>
                  </a:lnTo>
                  <a:lnTo>
                    <a:pt x="98" y="1411"/>
                  </a:lnTo>
                  <a:lnTo>
                    <a:pt x="110" y="1413"/>
                  </a:lnTo>
                  <a:lnTo>
                    <a:pt x="110" y="1413"/>
                  </a:lnTo>
                  <a:lnTo>
                    <a:pt x="110" y="1421"/>
                  </a:lnTo>
                  <a:lnTo>
                    <a:pt x="108" y="1427"/>
                  </a:lnTo>
                  <a:lnTo>
                    <a:pt x="106" y="1432"/>
                  </a:lnTo>
                  <a:lnTo>
                    <a:pt x="100" y="1436"/>
                  </a:lnTo>
                  <a:lnTo>
                    <a:pt x="91" y="1442"/>
                  </a:lnTo>
                  <a:lnTo>
                    <a:pt x="77" y="1446"/>
                  </a:lnTo>
                  <a:lnTo>
                    <a:pt x="65" y="1450"/>
                  </a:lnTo>
                  <a:lnTo>
                    <a:pt x="54" y="1454"/>
                  </a:lnTo>
                  <a:lnTo>
                    <a:pt x="48" y="1458"/>
                  </a:lnTo>
                  <a:lnTo>
                    <a:pt x="44" y="1461"/>
                  </a:lnTo>
                  <a:lnTo>
                    <a:pt x="42" y="1465"/>
                  </a:lnTo>
                  <a:lnTo>
                    <a:pt x="42" y="1471"/>
                  </a:lnTo>
                  <a:lnTo>
                    <a:pt x="42" y="1471"/>
                  </a:lnTo>
                  <a:lnTo>
                    <a:pt x="42" y="1477"/>
                  </a:lnTo>
                  <a:lnTo>
                    <a:pt x="42" y="1481"/>
                  </a:lnTo>
                  <a:lnTo>
                    <a:pt x="48" y="1489"/>
                  </a:lnTo>
                  <a:lnTo>
                    <a:pt x="52" y="1496"/>
                  </a:lnTo>
                  <a:lnTo>
                    <a:pt x="54" y="1500"/>
                  </a:lnTo>
                  <a:lnTo>
                    <a:pt x="54" y="1506"/>
                  </a:lnTo>
                  <a:lnTo>
                    <a:pt x="54" y="1506"/>
                  </a:lnTo>
                  <a:lnTo>
                    <a:pt x="52" y="1539"/>
                  </a:lnTo>
                  <a:lnTo>
                    <a:pt x="52" y="1539"/>
                  </a:lnTo>
                  <a:lnTo>
                    <a:pt x="52" y="1543"/>
                  </a:lnTo>
                  <a:lnTo>
                    <a:pt x="52" y="1549"/>
                  </a:lnTo>
                  <a:lnTo>
                    <a:pt x="56" y="1552"/>
                  </a:lnTo>
                  <a:lnTo>
                    <a:pt x="62" y="1556"/>
                  </a:lnTo>
                  <a:lnTo>
                    <a:pt x="62" y="1556"/>
                  </a:lnTo>
                  <a:lnTo>
                    <a:pt x="75" y="1556"/>
                  </a:lnTo>
                  <a:lnTo>
                    <a:pt x="85" y="1554"/>
                  </a:lnTo>
                  <a:lnTo>
                    <a:pt x="96" y="1552"/>
                  </a:lnTo>
                  <a:lnTo>
                    <a:pt x="110" y="1552"/>
                  </a:lnTo>
                  <a:lnTo>
                    <a:pt x="110" y="1552"/>
                  </a:lnTo>
                  <a:lnTo>
                    <a:pt x="120" y="1554"/>
                  </a:lnTo>
                  <a:lnTo>
                    <a:pt x="127" y="1558"/>
                  </a:lnTo>
                  <a:lnTo>
                    <a:pt x="133" y="1562"/>
                  </a:lnTo>
                  <a:lnTo>
                    <a:pt x="137" y="1568"/>
                  </a:lnTo>
                  <a:lnTo>
                    <a:pt x="145" y="1578"/>
                  </a:lnTo>
                  <a:lnTo>
                    <a:pt x="151" y="1582"/>
                  </a:lnTo>
                  <a:lnTo>
                    <a:pt x="160" y="1585"/>
                  </a:lnTo>
                  <a:lnTo>
                    <a:pt x="160" y="1585"/>
                  </a:lnTo>
                  <a:lnTo>
                    <a:pt x="166" y="1601"/>
                  </a:lnTo>
                  <a:lnTo>
                    <a:pt x="170" y="1609"/>
                  </a:lnTo>
                  <a:lnTo>
                    <a:pt x="174" y="1616"/>
                  </a:lnTo>
                  <a:lnTo>
                    <a:pt x="174" y="1616"/>
                  </a:lnTo>
                  <a:lnTo>
                    <a:pt x="184" y="1620"/>
                  </a:lnTo>
                  <a:lnTo>
                    <a:pt x="193" y="1624"/>
                  </a:lnTo>
                  <a:lnTo>
                    <a:pt x="197" y="1626"/>
                  </a:lnTo>
                  <a:lnTo>
                    <a:pt x="201" y="1630"/>
                  </a:lnTo>
                  <a:lnTo>
                    <a:pt x="203" y="1634"/>
                  </a:lnTo>
                  <a:lnTo>
                    <a:pt x="203" y="1640"/>
                  </a:lnTo>
                  <a:lnTo>
                    <a:pt x="203" y="1640"/>
                  </a:lnTo>
                  <a:lnTo>
                    <a:pt x="201" y="1647"/>
                  </a:lnTo>
                  <a:lnTo>
                    <a:pt x="197" y="1653"/>
                  </a:lnTo>
                  <a:lnTo>
                    <a:pt x="187" y="1665"/>
                  </a:lnTo>
                  <a:lnTo>
                    <a:pt x="178" y="1678"/>
                  </a:lnTo>
                  <a:lnTo>
                    <a:pt x="174" y="1688"/>
                  </a:lnTo>
                  <a:lnTo>
                    <a:pt x="172" y="1698"/>
                  </a:lnTo>
                  <a:lnTo>
                    <a:pt x="172" y="1698"/>
                  </a:lnTo>
                  <a:lnTo>
                    <a:pt x="174" y="1704"/>
                  </a:lnTo>
                  <a:lnTo>
                    <a:pt x="174" y="1707"/>
                  </a:lnTo>
                  <a:lnTo>
                    <a:pt x="176" y="1711"/>
                  </a:lnTo>
                  <a:lnTo>
                    <a:pt x="180" y="1715"/>
                  </a:lnTo>
                  <a:lnTo>
                    <a:pt x="189" y="1721"/>
                  </a:lnTo>
                  <a:lnTo>
                    <a:pt x="199" y="1725"/>
                  </a:lnTo>
                  <a:lnTo>
                    <a:pt x="209" y="1729"/>
                  </a:lnTo>
                  <a:lnTo>
                    <a:pt x="217" y="1733"/>
                  </a:lnTo>
                  <a:lnTo>
                    <a:pt x="222" y="1740"/>
                  </a:lnTo>
                  <a:lnTo>
                    <a:pt x="224" y="1744"/>
                  </a:lnTo>
                  <a:lnTo>
                    <a:pt x="224" y="1750"/>
                  </a:lnTo>
                  <a:lnTo>
                    <a:pt x="224" y="1750"/>
                  </a:lnTo>
                  <a:lnTo>
                    <a:pt x="222" y="1758"/>
                  </a:lnTo>
                  <a:lnTo>
                    <a:pt x="218" y="1766"/>
                  </a:lnTo>
                  <a:lnTo>
                    <a:pt x="213" y="1769"/>
                  </a:lnTo>
                  <a:lnTo>
                    <a:pt x="207" y="1775"/>
                  </a:lnTo>
                  <a:lnTo>
                    <a:pt x="195" y="1783"/>
                  </a:lnTo>
                  <a:lnTo>
                    <a:pt x="193" y="1789"/>
                  </a:lnTo>
                  <a:lnTo>
                    <a:pt x="191" y="1797"/>
                  </a:lnTo>
                  <a:lnTo>
                    <a:pt x="191" y="1797"/>
                  </a:lnTo>
                  <a:lnTo>
                    <a:pt x="187" y="1849"/>
                  </a:lnTo>
                  <a:lnTo>
                    <a:pt x="187" y="1849"/>
                  </a:lnTo>
                  <a:lnTo>
                    <a:pt x="187" y="1855"/>
                  </a:lnTo>
                  <a:lnTo>
                    <a:pt x="191" y="1862"/>
                  </a:lnTo>
                  <a:lnTo>
                    <a:pt x="199" y="1874"/>
                  </a:lnTo>
                  <a:lnTo>
                    <a:pt x="205" y="1882"/>
                  </a:lnTo>
                  <a:lnTo>
                    <a:pt x="209" y="1890"/>
                  </a:lnTo>
                  <a:lnTo>
                    <a:pt x="211" y="1899"/>
                  </a:lnTo>
                  <a:lnTo>
                    <a:pt x="211" y="1911"/>
                  </a:lnTo>
                  <a:lnTo>
                    <a:pt x="211" y="1911"/>
                  </a:lnTo>
                  <a:lnTo>
                    <a:pt x="211" y="1919"/>
                  </a:lnTo>
                  <a:lnTo>
                    <a:pt x="207" y="1923"/>
                  </a:lnTo>
                  <a:lnTo>
                    <a:pt x="203" y="1926"/>
                  </a:lnTo>
                  <a:lnTo>
                    <a:pt x="197" y="1928"/>
                  </a:lnTo>
                  <a:lnTo>
                    <a:pt x="189" y="1932"/>
                  </a:lnTo>
                  <a:lnTo>
                    <a:pt x="186" y="1936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6"/>
                  </a:lnTo>
                  <a:lnTo>
                    <a:pt x="187" y="1952"/>
                  </a:lnTo>
                  <a:lnTo>
                    <a:pt x="197" y="1963"/>
                  </a:lnTo>
                  <a:lnTo>
                    <a:pt x="207" y="1975"/>
                  </a:lnTo>
                  <a:lnTo>
                    <a:pt x="213" y="1977"/>
                  </a:lnTo>
                  <a:lnTo>
                    <a:pt x="217" y="1979"/>
                  </a:lnTo>
                  <a:lnTo>
                    <a:pt x="217" y="1979"/>
                  </a:lnTo>
                  <a:lnTo>
                    <a:pt x="224" y="1979"/>
                  </a:lnTo>
                  <a:lnTo>
                    <a:pt x="232" y="1979"/>
                  </a:lnTo>
                  <a:lnTo>
                    <a:pt x="246" y="1977"/>
                  </a:lnTo>
                  <a:lnTo>
                    <a:pt x="246" y="1977"/>
                  </a:lnTo>
                  <a:lnTo>
                    <a:pt x="253" y="1979"/>
                  </a:lnTo>
                  <a:lnTo>
                    <a:pt x="259" y="1983"/>
                  </a:lnTo>
                  <a:lnTo>
                    <a:pt x="269" y="1992"/>
                  </a:lnTo>
                  <a:lnTo>
                    <a:pt x="269" y="1992"/>
                  </a:lnTo>
                  <a:lnTo>
                    <a:pt x="275" y="1998"/>
                  </a:lnTo>
                  <a:lnTo>
                    <a:pt x="280" y="2004"/>
                  </a:lnTo>
                  <a:lnTo>
                    <a:pt x="288" y="2016"/>
                  </a:lnTo>
                  <a:lnTo>
                    <a:pt x="294" y="2031"/>
                  </a:lnTo>
                  <a:lnTo>
                    <a:pt x="296" y="2047"/>
                  </a:lnTo>
                  <a:lnTo>
                    <a:pt x="304" y="2079"/>
                  </a:lnTo>
                  <a:lnTo>
                    <a:pt x="308" y="2093"/>
                  </a:lnTo>
                  <a:lnTo>
                    <a:pt x="317" y="2105"/>
                  </a:lnTo>
                  <a:lnTo>
                    <a:pt x="317" y="2105"/>
                  </a:lnTo>
                  <a:lnTo>
                    <a:pt x="317" y="2110"/>
                  </a:lnTo>
                  <a:lnTo>
                    <a:pt x="319" y="2116"/>
                  </a:lnTo>
                  <a:lnTo>
                    <a:pt x="323" y="2120"/>
                  </a:lnTo>
                  <a:lnTo>
                    <a:pt x="323" y="2126"/>
                  </a:lnTo>
                  <a:lnTo>
                    <a:pt x="323" y="2126"/>
                  </a:lnTo>
                  <a:lnTo>
                    <a:pt x="323" y="2130"/>
                  </a:lnTo>
                  <a:lnTo>
                    <a:pt x="321" y="2132"/>
                  </a:lnTo>
                  <a:lnTo>
                    <a:pt x="315" y="2138"/>
                  </a:lnTo>
                  <a:lnTo>
                    <a:pt x="310" y="2141"/>
                  </a:lnTo>
                  <a:lnTo>
                    <a:pt x="306" y="2145"/>
                  </a:lnTo>
                  <a:lnTo>
                    <a:pt x="306" y="2145"/>
                  </a:lnTo>
                  <a:lnTo>
                    <a:pt x="304" y="2153"/>
                  </a:lnTo>
                  <a:lnTo>
                    <a:pt x="304" y="2161"/>
                  </a:lnTo>
                  <a:lnTo>
                    <a:pt x="302" y="2167"/>
                  </a:lnTo>
                  <a:lnTo>
                    <a:pt x="298" y="2171"/>
                  </a:lnTo>
                  <a:lnTo>
                    <a:pt x="298" y="2171"/>
                  </a:lnTo>
                  <a:lnTo>
                    <a:pt x="292" y="2176"/>
                  </a:lnTo>
                  <a:lnTo>
                    <a:pt x="284" y="2182"/>
                  </a:lnTo>
                  <a:lnTo>
                    <a:pt x="271" y="2192"/>
                  </a:lnTo>
                  <a:lnTo>
                    <a:pt x="263" y="2198"/>
                  </a:lnTo>
                  <a:lnTo>
                    <a:pt x="257" y="2205"/>
                  </a:lnTo>
                  <a:lnTo>
                    <a:pt x="253" y="2213"/>
                  </a:lnTo>
                  <a:lnTo>
                    <a:pt x="251" y="2225"/>
                  </a:lnTo>
                  <a:lnTo>
                    <a:pt x="251" y="2225"/>
                  </a:lnTo>
                  <a:lnTo>
                    <a:pt x="267" y="2244"/>
                  </a:lnTo>
                  <a:lnTo>
                    <a:pt x="267" y="2244"/>
                  </a:lnTo>
                  <a:lnTo>
                    <a:pt x="302" y="2246"/>
                  </a:lnTo>
                  <a:lnTo>
                    <a:pt x="302" y="2246"/>
                  </a:lnTo>
                  <a:lnTo>
                    <a:pt x="302" y="2246"/>
                  </a:lnTo>
                  <a:lnTo>
                    <a:pt x="306" y="2252"/>
                  </a:lnTo>
                  <a:lnTo>
                    <a:pt x="311" y="2256"/>
                  </a:lnTo>
                  <a:lnTo>
                    <a:pt x="319" y="2258"/>
                  </a:lnTo>
                  <a:lnTo>
                    <a:pt x="327" y="2260"/>
                  </a:lnTo>
                  <a:lnTo>
                    <a:pt x="327" y="2260"/>
                  </a:lnTo>
                  <a:lnTo>
                    <a:pt x="337" y="2260"/>
                  </a:lnTo>
                  <a:lnTo>
                    <a:pt x="346" y="2258"/>
                  </a:lnTo>
                  <a:lnTo>
                    <a:pt x="362" y="2252"/>
                  </a:lnTo>
                  <a:lnTo>
                    <a:pt x="377" y="2242"/>
                  </a:lnTo>
                  <a:lnTo>
                    <a:pt x="391" y="2231"/>
                  </a:lnTo>
                  <a:lnTo>
                    <a:pt x="403" y="2217"/>
                  </a:lnTo>
                  <a:lnTo>
                    <a:pt x="412" y="2202"/>
                  </a:lnTo>
                  <a:lnTo>
                    <a:pt x="428" y="2171"/>
                  </a:lnTo>
                  <a:lnTo>
                    <a:pt x="428" y="2171"/>
                  </a:lnTo>
                  <a:lnTo>
                    <a:pt x="432" y="2165"/>
                  </a:lnTo>
                  <a:lnTo>
                    <a:pt x="437" y="2163"/>
                  </a:lnTo>
                  <a:lnTo>
                    <a:pt x="443" y="2161"/>
                  </a:lnTo>
                  <a:lnTo>
                    <a:pt x="447" y="2159"/>
                  </a:lnTo>
                  <a:lnTo>
                    <a:pt x="447" y="2159"/>
                  </a:lnTo>
                  <a:lnTo>
                    <a:pt x="449" y="2157"/>
                  </a:lnTo>
                  <a:lnTo>
                    <a:pt x="451" y="2151"/>
                  </a:lnTo>
                  <a:lnTo>
                    <a:pt x="451" y="2141"/>
                  </a:lnTo>
                  <a:lnTo>
                    <a:pt x="453" y="2132"/>
                  </a:lnTo>
                  <a:lnTo>
                    <a:pt x="455" y="2130"/>
                  </a:lnTo>
                  <a:lnTo>
                    <a:pt x="457" y="2128"/>
                  </a:lnTo>
                  <a:lnTo>
                    <a:pt x="457" y="2128"/>
                  </a:lnTo>
                  <a:lnTo>
                    <a:pt x="466" y="2124"/>
                  </a:lnTo>
                  <a:lnTo>
                    <a:pt x="476" y="2120"/>
                  </a:lnTo>
                  <a:lnTo>
                    <a:pt x="499" y="2116"/>
                  </a:lnTo>
                  <a:lnTo>
                    <a:pt x="523" y="2114"/>
                  </a:lnTo>
                  <a:lnTo>
                    <a:pt x="542" y="2114"/>
                  </a:lnTo>
                  <a:lnTo>
                    <a:pt x="542" y="2114"/>
                  </a:lnTo>
                  <a:lnTo>
                    <a:pt x="544" y="2107"/>
                  </a:lnTo>
                  <a:lnTo>
                    <a:pt x="544" y="2105"/>
                  </a:lnTo>
                  <a:lnTo>
                    <a:pt x="542" y="2101"/>
                  </a:lnTo>
                  <a:lnTo>
                    <a:pt x="542" y="2101"/>
                  </a:lnTo>
                  <a:lnTo>
                    <a:pt x="538" y="2099"/>
                  </a:lnTo>
                  <a:lnTo>
                    <a:pt x="532" y="2095"/>
                  </a:lnTo>
                  <a:lnTo>
                    <a:pt x="523" y="2083"/>
                  </a:lnTo>
                  <a:lnTo>
                    <a:pt x="515" y="2070"/>
                  </a:lnTo>
                  <a:lnTo>
                    <a:pt x="507" y="2060"/>
                  </a:lnTo>
                  <a:lnTo>
                    <a:pt x="507" y="2060"/>
                  </a:lnTo>
                  <a:lnTo>
                    <a:pt x="501" y="2056"/>
                  </a:lnTo>
                  <a:lnTo>
                    <a:pt x="497" y="2052"/>
                  </a:lnTo>
                  <a:lnTo>
                    <a:pt x="497" y="2048"/>
                  </a:lnTo>
                  <a:lnTo>
                    <a:pt x="497" y="2048"/>
                  </a:lnTo>
                  <a:lnTo>
                    <a:pt x="501" y="2043"/>
                  </a:lnTo>
                  <a:lnTo>
                    <a:pt x="509" y="2037"/>
                  </a:lnTo>
                  <a:lnTo>
                    <a:pt x="517" y="2031"/>
                  </a:lnTo>
                  <a:lnTo>
                    <a:pt x="523" y="2027"/>
                  </a:lnTo>
                  <a:lnTo>
                    <a:pt x="523" y="2027"/>
                  </a:lnTo>
                  <a:lnTo>
                    <a:pt x="534" y="2029"/>
                  </a:lnTo>
                  <a:lnTo>
                    <a:pt x="542" y="2027"/>
                  </a:lnTo>
                  <a:lnTo>
                    <a:pt x="544" y="2025"/>
                  </a:lnTo>
                  <a:lnTo>
                    <a:pt x="546" y="2021"/>
                  </a:lnTo>
                  <a:lnTo>
                    <a:pt x="548" y="2012"/>
                  </a:lnTo>
                  <a:lnTo>
                    <a:pt x="548" y="2012"/>
                  </a:lnTo>
                  <a:lnTo>
                    <a:pt x="548" y="2006"/>
                  </a:lnTo>
                  <a:lnTo>
                    <a:pt x="546" y="2000"/>
                  </a:lnTo>
                  <a:lnTo>
                    <a:pt x="544" y="1994"/>
                  </a:lnTo>
                  <a:lnTo>
                    <a:pt x="544" y="1988"/>
                  </a:lnTo>
                  <a:lnTo>
                    <a:pt x="544" y="1988"/>
                  </a:lnTo>
                  <a:lnTo>
                    <a:pt x="546" y="1981"/>
                  </a:lnTo>
                  <a:lnTo>
                    <a:pt x="548" y="1975"/>
                  </a:lnTo>
                  <a:lnTo>
                    <a:pt x="552" y="1967"/>
                  </a:lnTo>
                  <a:lnTo>
                    <a:pt x="554" y="1959"/>
                  </a:lnTo>
                  <a:lnTo>
                    <a:pt x="554" y="1959"/>
                  </a:lnTo>
                  <a:lnTo>
                    <a:pt x="554" y="1950"/>
                  </a:lnTo>
                  <a:lnTo>
                    <a:pt x="552" y="1944"/>
                  </a:lnTo>
                  <a:lnTo>
                    <a:pt x="548" y="1936"/>
                  </a:lnTo>
                  <a:lnTo>
                    <a:pt x="548" y="1930"/>
                  </a:lnTo>
                  <a:lnTo>
                    <a:pt x="548" y="1930"/>
                  </a:lnTo>
                  <a:lnTo>
                    <a:pt x="550" y="1924"/>
                  </a:lnTo>
                  <a:lnTo>
                    <a:pt x="554" y="1917"/>
                  </a:lnTo>
                  <a:lnTo>
                    <a:pt x="559" y="1907"/>
                  </a:lnTo>
                  <a:lnTo>
                    <a:pt x="561" y="1897"/>
                  </a:lnTo>
                  <a:lnTo>
                    <a:pt x="561" y="1897"/>
                  </a:lnTo>
                  <a:lnTo>
                    <a:pt x="567" y="1895"/>
                  </a:lnTo>
                  <a:lnTo>
                    <a:pt x="573" y="1893"/>
                  </a:lnTo>
                  <a:lnTo>
                    <a:pt x="583" y="1884"/>
                  </a:lnTo>
                  <a:lnTo>
                    <a:pt x="590" y="1872"/>
                  </a:lnTo>
                  <a:lnTo>
                    <a:pt x="592" y="1859"/>
                  </a:lnTo>
                  <a:lnTo>
                    <a:pt x="592" y="1859"/>
                  </a:lnTo>
                  <a:lnTo>
                    <a:pt x="592" y="1853"/>
                  </a:lnTo>
                  <a:lnTo>
                    <a:pt x="590" y="1847"/>
                  </a:lnTo>
                  <a:lnTo>
                    <a:pt x="583" y="1835"/>
                  </a:lnTo>
                  <a:lnTo>
                    <a:pt x="577" y="1824"/>
                  </a:lnTo>
                  <a:lnTo>
                    <a:pt x="575" y="1818"/>
                  </a:lnTo>
                  <a:lnTo>
                    <a:pt x="573" y="1812"/>
                  </a:lnTo>
                  <a:lnTo>
                    <a:pt x="573" y="1812"/>
                  </a:lnTo>
                  <a:lnTo>
                    <a:pt x="577" y="1791"/>
                  </a:lnTo>
                  <a:lnTo>
                    <a:pt x="585" y="1771"/>
                  </a:lnTo>
                  <a:lnTo>
                    <a:pt x="588" y="1766"/>
                  </a:lnTo>
                  <a:lnTo>
                    <a:pt x="594" y="1760"/>
                  </a:lnTo>
                  <a:lnTo>
                    <a:pt x="600" y="1756"/>
                  </a:lnTo>
                  <a:lnTo>
                    <a:pt x="606" y="1754"/>
                  </a:lnTo>
                  <a:lnTo>
                    <a:pt x="606" y="1754"/>
                  </a:lnTo>
                  <a:lnTo>
                    <a:pt x="633" y="1756"/>
                  </a:lnTo>
                  <a:lnTo>
                    <a:pt x="633" y="1756"/>
                  </a:lnTo>
                  <a:lnTo>
                    <a:pt x="641" y="1756"/>
                  </a:lnTo>
                  <a:lnTo>
                    <a:pt x="649" y="1752"/>
                  </a:lnTo>
                  <a:lnTo>
                    <a:pt x="654" y="1746"/>
                  </a:lnTo>
                  <a:lnTo>
                    <a:pt x="658" y="1740"/>
                  </a:lnTo>
                  <a:lnTo>
                    <a:pt x="668" y="1729"/>
                  </a:lnTo>
                  <a:lnTo>
                    <a:pt x="674" y="1727"/>
                  </a:lnTo>
                  <a:lnTo>
                    <a:pt x="680" y="1725"/>
                  </a:lnTo>
                  <a:lnTo>
                    <a:pt x="680" y="1725"/>
                  </a:lnTo>
                  <a:lnTo>
                    <a:pt x="683" y="1725"/>
                  </a:lnTo>
                  <a:lnTo>
                    <a:pt x="687" y="1727"/>
                  </a:lnTo>
                  <a:lnTo>
                    <a:pt x="693" y="1733"/>
                  </a:lnTo>
                  <a:lnTo>
                    <a:pt x="697" y="1742"/>
                  </a:lnTo>
                  <a:lnTo>
                    <a:pt x="699" y="1750"/>
                  </a:lnTo>
                  <a:lnTo>
                    <a:pt x="703" y="1760"/>
                  </a:lnTo>
                  <a:lnTo>
                    <a:pt x="707" y="1768"/>
                  </a:lnTo>
                  <a:lnTo>
                    <a:pt x="712" y="1773"/>
                  </a:lnTo>
                  <a:lnTo>
                    <a:pt x="716" y="1775"/>
                  </a:lnTo>
                  <a:lnTo>
                    <a:pt x="720" y="1777"/>
                  </a:lnTo>
                  <a:lnTo>
                    <a:pt x="720" y="1777"/>
                  </a:lnTo>
                  <a:lnTo>
                    <a:pt x="722" y="1775"/>
                  </a:lnTo>
                  <a:lnTo>
                    <a:pt x="724" y="1773"/>
                  </a:lnTo>
                  <a:lnTo>
                    <a:pt x="724" y="1766"/>
                  </a:lnTo>
                  <a:lnTo>
                    <a:pt x="722" y="1756"/>
                  </a:lnTo>
                  <a:lnTo>
                    <a:pt x="722" y="1746"/>
                  </a:lnTo>
                  <a:lnTo>
                    <a:pt x="722" y="1746"/>
                  </a:lnTo>
                  <a:lnTo>
                    <a:pt x="728" y="1725"/>
                  </a:lnTo>
                  <a:lnTo>
                    <a:pt x="732" y="1713"/>
                  </a:lnTo>
                  <a:lnTo>
                    <a:pt x="736" y="1707"/>
                  </a:lnTo>
                  <a:lnTo>
                    <a:pt x="736" y="1707"/>
                  </a:lnTo>
                  <a:lnTo>
                    <a:pt x="738" y="1707"/>
                  </a:lnTo>
                  <a:lnTo>
                    <a:pt x="742" y="1707"/>
                  </a:lnTo>
                  <a:lnTo>
                    <a:pt x="745" y="1707"/>
                  </a:lnTo>
                  <a:lnTo>
                    <a:pt x="747" y="1706"/>
                  </a:lnTo>
                  <a:lnTo>
                    <a:pt x="747" y="1706"/>
                  </a:lnTo>
                  <a:lnTo>
                    <a:pt x="749" y="1696"/>
                  </a:lnTo>
                  <a:lnTo>
                    <a:pt x="751" y="1692"/>
                  </a:lnTo>
                  <a:lnTo>
                    <a:pt x="755" y="1688"/>
                  </a:lnTo>
                  <a:lnTo>
                    <a:pt x="755" y="1688"/>
                  </a:lnTo>
                  <a:lnTo>
                    <a:pt x="763" y="1680"/>
                  </a:lnTo>
                  <a:lnTo>
                    <a:pt x="773" y="1673"/>
                  </a:lnTo>
                  <a:lnTo>
                    <a:pt x="782" y="1663"/>
                  </a:lnTo>
                  <a:lnTo>
                    <a:pt x="784" y="1657"/>
                  </a:lnTo>
                  <a:lnTo>
                    <a:pt x="786" y="1653"/>
                  </a:lnTo>
                  <a:lnTo>
                    <a:pt x="786" y="1653"/>
                  </a:lnTo>
                  <a:lnTo>
                    <a:pt x="784" y="1649"/>
                  </a:lnTo>
                  <a:lnTo>
                    <a:pt x="782" y="1647"/>
                  </a:lnTo>
                  <a:lnTo>
                    <a:pt x="780" y="1645"/>
                  </a:lnTo>
                  <a:lnTo>
                    <a:pt x="778" y="1642"/>
                  </a:lnTo>
                  <a:lnTo>
                    <a:pt x="778" y="1642"/>
                  </a:lnTo>
                  <a:lnTo>
                    <a:pt x="778" y="1634"/>
                  </a:lnTo>
                  <a:lnTo>
                    <a:pt x="778" y="1634"/>
                  </a:lnTo>
                  <a:lnTo>
                    <a:pt x="780" y="1628"/>
                  </a:lnTo>
                  <a:lnTo>
                    <a:pt x="780" y="1626"/>
                  </a:lnTo>
                  <a:lnTo>
                    <a:pt x="784" y="1624"/>
                  </a:lnTo>
                  <a:lnTo>
                    <a:pt x="784" y="1624"/>
                  </a:lnTo>
                  <a:lnTo>
                    <a:pt x="788" y="1618"/>
                  </a:lnTo>
                  <a:lnTo>
                    <a:pt x="794" y="1616"/>
                  </a:lnTo>
                  <a:lnTo>
                    <a:pt x="800" y="1614"/>
                  </a:lnTo>
                  <a:lnTo>
                    <a:pt x="807" y="1613"/>
                  </a:lnTo>
                  <a:lnTo>
                    <a:pt x="807" y="1613"/>
                  </a:lnTo>
                  <a:lnTo>
                    <a:pt x="809" y="1614"/>
                  </a:lnTo>
                  <a:lnTo>
                    <a:pt x="811" y="1620"/>
                  </a:lnTo>
                  <a:lnTo>
                    <a:pt x="815" y="1630"/>
                  </a:lnTo>
                  <a:lnTo>
                    <a:pt x="815" y="1630"/>
                  </a:lnTo>
                  <a:lnTo>
                    <a:pt x="836" y="1644"/>
                  </a:lnTo>
                  <a:lnTo>
                    <a:pt x="852" y="1653"/>
                  </a:lnTo>
                  <a:lnTo>
                    <a:pt x="864" y="1657"/>
                  </a:lnTo>
                  <a:lnTo>
                    <a:pt x="864" y="1657"/>
                  </a:lnTo>
                  <a:lnTo>
                    <a:pt x="871" y="1657"/>
                  </a:lnTo>
                  <a:lnTo>
                    <a:pt x="877" y="1653"/>
                  </a:lnTo>
                  <a:lnTo>
                    <a:pt x="881" y="1649"/>
                  </a:lnTo>
                  <a:lnTo>
                    <a:pt x="881" y="1645"/>
                  </a:lnTo>
                  <a:lnTo>
                    <a:pt x="881" y="1645"/>
                  </a:lnTo>
                  <a:lnTo>
                    <a:pt x="883" y="1630"/>
                  </a:lnTo>
                  <a:lnTo>
                    <a:pt x="883" y="1630"/>
                  </a:lnTo>
                  <a:lnTo>
                    <a:pt x="885" y="1626"/>
                  </a:lnTo>
                  <a:lnTo>
                    <a:pt x="887" y="1620"/>
                  </a:lnTo>
                  <a:lnTo>
                    <a:pt x="891" y="1616"/>
                  </a:lnTo>
                  <a:lnTo>
                    <a:pt x="893" y="1613"/>
                  </a:lnTo>
                  <a:lnTo>
                    <a:pt x="893" y="1613"/>
                  </a:lnTo>
                  <a:lnTo>
                    <a:pt x="893" y="1603"/>
                  </a:lnTo>
                  <a:lnTo>
                    <a:pt x="893" y="1603"/>
                  </a:lnTo>
                  <a:lnTo>
                    <a:pt x="891" y="1599"/>
                  </a:lnTo>
                  <a:lnTo>
                    <a:pt x="887" y="1593"/>
                  </a:lnTo>
                  <a:lnTo>
                    <a:pt x="879" y="1585"/>
                  </a:lnTo>
                  <a:lnTo>
                    <a:pt x="871" y="1580"/>
                  </a:lnTo>
                  <a:lnTo>
                    <a:pt x="869" y="1576"/>
                  </a:lnTo>
                  <a:lnTo>
                    <a:pt x="867" y="1572"/>
                  </a:lnTo>
                  <a:lnTo>
                    <a:pt x="867" y="1572"/>
                  </a:lnTo>
                  <a:lnTo>
                    <a:pt x="869" y="1566"/>
                  </a:lnTo>
                  <a:lnTo>
                    <a:pt x="873" y="1562"/>
                  </a:lnTo>
                  <a:lnTo>
                    <a:pt x="881" y="1554"/>
                  </a:lnTo>
                  <a:lnTo>
                    <a:pt x="889" y="1547"/>
                  </a:lnTo>
                  <a:lnTo>
                    <a:pt x="891" y="1543"/>
                  </a:lnTo>
                  <a:lnTo>
                    <a:pt x="893" y="1537"/>
                  </a:lnTo>
                  <a:lnTo>
                    <a:pt x="893" y="1537"/>
                  </a:lnTo>
                  <a:lnTo>
                    <a:pt x="893" y="1531"/>
                  </a:lnTo>
                  <a:lnTo>
                    <a:pt x="891" y="1525"/>
                  </a:lnTo>
                  <a:lnTo>
                    <a:pt x="887" y="1516"/>
                  </a:lnTo>
                  <a:lnTo>
                    <a:pt x="887" y="1516"/>
                  </a:lnTo>
                  <a:lnTo>
                    <a:pt x="850" y="1512"/>
                  </a:lnTo>
                  <a:lnTo>
                    <a:pt x="850" y="1512"/>
                  </a:lnTo>
                  <a:lnTo>
                    <a:pt x="850" y="1512"/>
                  </a:lnTo>
                  <a:lnTo>
                    <a:pt x="846" y="1506"/>
                  </a:lnTo>
                  <a:lnTo>
                    <a:pt x="844" y="1494"/>
                  </a:lnTo>
                  <a:lnTo>
                    <a:pt x="844" y="1469"/>
                  </a:lnTo>
                  <a:lnTo>
                    <a:pt x="844" y="1469"/>
                  </a:lnTo>
                  <a:lnTo>
                    <a:pt x="846" y="1458"/>
                  </a:lnTo>
                  <a:lnTo>
                    <a:pt x="850" y="1450"/>
                  </a:lnTo>
                  <a:lnTo>
                    <a:pt x="854" y="1444"/>
                  </a:lnTo>
                  <a:lnTo>
                    <a:pt x="858" y="1434"/>
                  </a:lnTo>
                  <a:lnTo>
                    <a:pt x="858" y="1434"/>
                  </a:lnTo>
                  <a:lnTo>
                    <a:pt x="852" y="1432"/>
                  </a:lnTo>
                  <a:lnTo>
                    <a:pt x="850" y="1425"/>
                  </a:lnTo>
                  <a:lnTo>
                    <a:pt x="850" y="1425"/>
                  </a:lnTo>
                  <a:lnTo>
                    <a:pt x="858" y="1421"/>
                  </a:lnTo>
                  <a:lnTo>
                    <a:pt x="862" y="1415"/>
                  </a:lnTo>
                  <a:lnTo>
                    <a:pt x="867" y="1409"/>
                  </a:lnTo>
                  <a:lnTo>
                    <a:pt x="875" y="1405"/>
                  </a:lnTo>
                  <a:lnTo>
                    <a:pt x="875" y="1405"/>
                  </a:lnTo>
                  <a:lnTo>
                    <a:pt x="881" y="1399"/>
                  </a:lnTo>
                  <a:lnTo>
                    <a:pt x="883" y="1396"/>
                  </a:lnTo>
                  <a:lnTo>
                    <a:pt x="885" y="1392"/>
                  </a:lnTo>
                  <a:lnTo>
                    <a:pt x="885" y="1392"/>
                  </a:lnTo>
                  <a:lnTo>
                    <a:pt x="885" y="1386"/>
                  </a:lnTo>
                  <a:lnTo>
                    <a:pt x="887" y="1382"/>
                  </a:lnTo>
                  <a:lnTo>
                    <a:pt x="893" y="1374"/>
                  </a:lnTo>
                  <a:lnTo>
                    <a:pt x="898" y="1366"/>
                  </a:lnTo>
                  <a:lnTo>
                    <a:pt x="900" y="1361"/>
                  </a:lnTo>
                  <a:lnTo>
                    <a:pt x="900" y="1355"/>
                  </a:lnTo>
                  <a:lnTo>
                    <a:pt x="900" y="1355"/>
                  </a:lnTo>
                  <a:lnTo>
                    <a:pt x="900" y="1351"/>
                  </a:lnTo>
                  <a:lnTo>
                    <a:pt x="898" y="1347"/>
                  </a:lnTo>
                  <a:lnTo>
                    <a:pt x="895" y="1343"/>
                  </a:lnTo>
                  <a:lnTo>
                    <a:pt x="895" y="1337"/>
                  </a:lnTo>
                  <a:lnTo>
                    <a:pt x="895" y="1337"/>
                  </a:lnTo>
                  <a:lnTo>
                    <a:pt x="897" y="1332"/>
                  </a:lnTo>
                  <a:lnTo>
                    <a:pt x="898" y="1328"/>
                  </a:lnTo>
                  <a:lnTo>
                    <a:pt x="902" y="1322"/>
                  </a:lnTo>
                  <a:lnTo>
                    <a:pt x="904" y="1316"/>
                  </a:lnTo>
                  <a:lnTo>
                    <a:pt x="904" y="1316"/>
                  </a:lnTo>
                  <a:lnTo>
                    <a:pt x="902" y="1310"/>
                  </a:lnTo>
                  <a:lnTo>
                    <a:pt x="900" y="1304"/>
                  </a:lnTo>
                  <a:lnTo>
                    <a:pt x="893" y="1295"/>
                  </a:lnTo>
                  <a:lnTo>
                    <a:pt x="883" y="1285"/>
                  </a:lnTo>
                  <a:lnTo>
                    <a:pt x="881" y="1279"/>
                  </a:lnTo>
                  <a:lnTo>
                    <a:pt x="881" y="1273"/>
                  </a:lnTo>
                  <a:lnTo>
                    <a:pt x="881" y="1273"/>
                  </a:lnTo>
                  <a:lnTo>
                    <a:pt x="883" y="1264"/>
                  </a:lnTo>
                  <a:lnTo>
                    <a:pt x="887" y="1258"/>
                  </a:lnTo>
                  <a:lnTo>
                    <a:pt x="893" y="1252"/>
                  </a:lnTo>
                  <a:lnTo>
                    <a:pt x="895" y="1246"/>
                  </a:lnTo>
                  <a:lnTo>
                    <a:pt x="895" y="1246"/>
                  </a:lnTo>
                  <a:lnTo>
                    <a:pt x="893" y="1241"/>
                  </a:lnTo>
                  <a:lnTo>
                    <a:pt x="889" y="1235"/>
                  </a:lnTo>
                  <a:lnTo>
                    <a:pt x="885" y="1227"/>
                  </a:lnTo>
                  <a:lnTo>
                    <a:pt x="885" y="1221"/>
                  </a:lnTo>
                  <a:lnTo>
                    <a:pt x="883" y="1215"/>
                  </a:lnTo>
                  <a:lnTo>
                    <a:pt x="883" y="1215"/>
                  </a:lnTo>
                  <a:lnTo>
                    <a:pt x="887" y="1206"/>
                  </a:lnTo>
                  <a:lnTo>
                    <a:pt x="891" y="1200"/>
                  </a:lnTo>
                  <a:lnTo>
                    <a:pt x="898" y="1196"/>
                  </a:lnTo>
                  <a:lnTo>
                    <a:pt x="906" y="1194"/>
                  </a:lnTo>
                  <a:lnTo>
                    <a:pt x="924" y="1190"/>
                  </a:lnTo>
                  <a:lnTo>
                    <a:pt x="929" y="1184"/>
                  </a:lnTo>
                  <a:lnTo>
                    <a:pt x="935" y="1179"/>
                  </a:lnTo>
                  <a:lnTo>
                    <a:pt x="935" y="1179"/>
                  </a:lnTo>
                  <a:lnTo>
                    <a:pt x="935" y="1171"/>
                  </a:lnTo>
                  <a:lnTo>
                    <a:pt x="935" y="1171"/>
                  </a:lnTo>
                  <a:lnTo>
                    <a:pt x="935" y="1171"/>
                  </a:lnTo>
                  <a:lnTo>
                    <a:pt x="931" y="1171"/>
                  </a:lnTo>
                  <a:lnTo>
                    <a:pt x="931" y="1171"/>
                  </a:lnTo>
                  <a:lnTo>
                    <a:pt x="918" y="1171"/>
                  </a:lnTo>
                  <a:lnTo>
                    <a:pt x="910" y="1171"/>
                  </a:lnTo>
                  <a:lnTo>
                    <a:pt x="904" y="1169"/>
                  </a:lnTo>
                  <a:lnTo>
                    <a:pt x="904" y="1169"/>
                  </a:lnTo>
                  <a:lnTo>
                    <a:pt x="891" y="1161"/>
                  </a:lnTo>
                  <a:lnTo>
                    <a:pt x="885" y="1159"/>
                  </a:lnTo>
                  <a:lnTo>
                    <a:pt x="879" y="1159"/>
                  </a:lnTo>
                  <a:lnTo>
                    <a:pt x="879" y="1159"/>
                  </a:lnTo>
                  <a:lnTo>
                    <a:pt x="862" y="1159"/>
                  </a:lnTo>
                  <a:lnTo>
                    <a:pt x="852" y="1159"/>
                  </a:lnTo>
                  <a:lnTo>
                    <a:pt x="842" y="1157"/>
                  </a:lnTo>
                  <a:lnTo>
                    <a:pt x="842" y="1157"/>
                  </a:lnTo>
                  <a:lnTo>
                    <a:pt x="846" y="1109"/>
                  </a:lnTo>
                  <a:lnTo>
                    <a:pt x="846" y="1109"/>
                  </a:lnTo>
                  <a:lnTo>
                    <a:pt x="848" y="1103"/>
                  </a:lnTo>
                  <a:lnTo>
                    <a:pt x="850" y="1097"/>
                  </a:lnTo>
                  <a:lnTo>
                    <a:pt x="856" y="1089"/>
                  </a:lnTo>
                  <a:lnTo>
                    <a:pt x="864" y="1082"/>
                  </a:lnTo>
                  <a:lnTo>
                    <a:pt x="866" y="1078"/>
                  </a:lnTo>
                  <a:lnTo>
                    <a:pt x="867" y="1074"/>
                  </a:lnTo>
                  <a:lnTo>
                    <a:pt x="867" y="1074"/>
                  </a:lnTo>
                  <a:lnTo>
                    <a:pt x="866" y="1064"/>
                  </a:lnTo>
                  <a:lnTo>
                    <a:pt x="862" y="1056"/>
                  </a:lnTo>
                  <a:lnTo>
                    <a:pt x="858" y="1049"/>
                  </a:lnTo>
                  <a:lnTo>
                    <a:pt x="852" y="1039"/>
                  </a:lnTo>
                  <a:lnTo>
                    <a:pt x="838" y="1024"/>
                  </a:lnTo>
                  <a:lnTo>
                    <a:pt x="835" y="1014"/>
                  </a:lnTo>
                  <a:lnTo>
                    <a:pt x="833" y="1004"/>
                  </a:lnTo>
                  <a:lnTo>
                    <a:pt x="833" y="1004"/>
                  </a:lnTo>
                  <a:lnTo>
                    <a:pt x="833" y="994"/>
                  </a:lnTo>
                  <a:lnTo>
                    <a:pt x="835" y="987"/>
                  </a:lnTo>
                  <a:lnTo>
                    <a:pt x="838" y="977"/>
                  </a:lnTo>
                  <a:lnTo>
                    <a:pt x="836" y="969"/>
                  </a:lnTo>
                  <a:lnTo>
                    <a:pt x="836" y="969"/>
                  </a:lnTo>
                  <a:lnTo>
                    <a:pt x="836" y="965"/>
                  </a:lnTo>
                  <a:lnTo>
                    <a:pt x="833" y="962"/>
                  </a:lnTo>
                  <a:lnTo>
                    <a:pt x="825" y="958"/>
                  </a:lnTo>
                  <a:lnTo>
                    <a:pt x="805" y="952"/>
                  </a:lnTo>
                  <a:lnTo>
                    <a:pt x="805" y="952"/>
                  </a:lnTo>
                  <a:lnTo>
                    <a:pt x="809" y="946"/>
                  </a:lnTo>
                  <a:lnTo>
                    <a:pt x="813" y="940"/>
                  </a:lnTo>
                  <a:lnTo>
                    <a:pt x="823" y="934"/>
                  </a:lnTo>
                  <a:lnTo>
                    <a:pt x="835" y="927"/>
                  </a:lnTo>
                  <a:lnTo>
                    <a:pt x="836" y="923"/>
                  </a:lnTo>
                  <a:lnTo>
                    <a:pt x="838" y="915"/>
                  </a:lnTo>
                  <a:lnTo>
                    <a:pt x="838" y="915"/>
                  </a:lnTo>
                  <a:lnTo>
                    <a:pt x="838" y="890"/>
                  </a:lnTo>
                  <a:lnTo>
                    <a:pt x="838" y="865"/>
                  </a:lnTo>
                  <a:lnTo>
                    <a:pt x="835" y="841"/>
                  </a:lnTo>
                  <a:lnTo>
                    <a:pt x="829" y="816"/>
                  </a:lnTo>
                  <a:lnTo>
                    <a:pt x="821" y="793"/>
                  </a:lnTo>
                  <a:lnTo>
                    <a:pt x="813" y="770"/>
                  </a:lnTo>
                  <a:lnTo>
                    <a:pt x="804" y="748"/>
                  </a:lnTo>
                  <a:lnTo>
                    <a:pt x="792" y="727"/>
                  </a:lnTo>
                  <a:lnTo>
                    <a:pt x="792" y="727"/>
                  </a:lnTo>
                  <a:lnTo>
                    <a:pt x="800" y="725"/>
                  </a:lnTo>
                  <a:lnTo>
                    <a:pt x="805" y="719"/>
                  </a:lnTo>
                  <a:lnTo>
                    <a:pt x="819" y="708"/>
                  </a:lnTo>
                  <a:lnTo>
                    <a:pt x="831" y="694"/>
                  </a:lnTo>
                  <a:lnTo>
                    <a:pt x="836" y="690"/>
                  </a:lnTo>
                  <a:lnTo>
                    <a:pt x="842" y="688"/>
                  </a:lnTo>
                  <a:lnTo>
                    <a:pt x="842" y="688"/>
                  </a:lnTo>
                  <a:lnTo>
                    <a:pt x="848" y="686"/>
                  </a:lnTo>
                  <a:lnTo>
                    <a:pt x="852" y="686"/>
                  </a:lnTo>
                  <a:lnTo>
                    <a:pt x="864" y="688"/>
                  </a:lnTo>
                  <a:lnTo>
                    <a:pt x="867" y="688"/>
                  </a:lnTo>
                  <a:lnTo>
                    <a:pt x="871" y="686"/>
                  </a:lnTo>
                  <a:lnTo>
                    <a:pt x="873" y="682"/>
                  </a:lnTo>
                  <a:lnTo>
                    <a:pt x="875" y="677"/>
                  </a:lnTo>
                  <a:lnTo>
                    <a:pt x="875" y="677"/>
                  </a:lnTo>
                  <a:lnTo>
                    <a:pt x="873" y="669"/>
                  </a:lnTo>
                  <a:lnTo>
                    <a:pt x="871" y="663"/>
                  </a:lnTo>
                  <a:lnTo>
                    <a:pt x="867" y="657"/>
                  </a:lnTo>
                  <a:lnTo>
                    <a:pt x="867" y="650"/>
                  </a:lnTo>
                  <a:lnTo>
                    <a:pt x="867" y="650"/>
                  </a:lnTo>
                  <a:lnTo>
                    <a:pt x="900" y="578"/>
                  </a:lnTo>
                  <a:lnTo>
                    <a:pt x="900" y="578"/>
                  </a:lnTo>
                  <a:lnTo>
                    <a:pt x="900" y="578"/>
                  </a:lnTo>
                  <a:lnTo>
                    <a:pt x="908" y="574"/>
                  </a:lnTo>
                  <a:lnTo>
                    <a:pt x="922" y="568"/>
                  </a:lnTo>
                  <a:lnTo>
                    <a:pt x="926" y="564"/>
                  </a:lnTo>
                  <a:lnTo>
                    <a:pt x="931" y="560"/>
                  </a:lnTo>
                  <a:lnTo>
                    <a:pt x="935" y="555"/>
                  </a:lnTo>
                  <a:lnTo>
                    <a:pt x="937" y="549"/>
                  </a:lnTo>
                  <a:lnTo>
                    <a:pt x="937" y="549"/>
                  </a:lnTo>
                  <a:lnTo>
                    <a:pt x="935" y="543"/>
                  </a:lnTo>
                  <a:lnTo>
                    <a:pt x="933" y="539"/>
                  </a:lnTo>
                  <a:lnTo>
                    <a:pt x="928" y="531"/>
                  </a:lnTo>
                  <a:lnTo>
                    <a:pt x="920" y="526"/>
                  </a:lnTo>
                  <a:lnTo>
                    <a:pt x="914" y="520"/>
                  </a:lnTo>
                  <a:lnTo>
                    <a:pt x="914" y="520"/>
                  </a:lnTo>
                  <a:lnTo>
                    <a:pt x="912" y="514"/>
                  </a:lnTo>
                  <a:lnTo>
                    <a:pt x="910" y="508"/>
                  </a:lnTo>
                  <a:lnTo>
                    <a:pt x="910" y="495"/>
                  </a:lnTo>
                  <a:lnTo>
                    <a:pt x="908" y="481"/>
                  </a:lnTo>
                  <a:lnTo>
                    <a:pt x="906" y="475"/>
                  </a:lnTo>
                  <a:lnTo>
                    <a:pt x="902" y="469"/>
                  </a:lnTo>
                  <a:lnTo>
                    <a:pt x="902" y="469"/>
                  </a:lnTo>
                  <a:lnTo>
                    <a:pt x="891" y="456"/>
                  </a:lnTo>
                  <a:lnTo>
                    <a:pt x="879" y="444"/>
                  </a:lnTo>
                  <a:lnTo>
                    <a:pt x="867" y="433"/>
                  </a:lnTo>
                  <a:lnTo>
                    <a:pt x="862" y="425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4" y="409"/>
                  </a:lnTo>
                  <a:lnTo>
                    <a:pt x="852" y="403"/>
                  </a:lnTo>
                  <a:lnTo>
                    <a:pt x="850" y="392"/>
                  </a:lnTo>
                  <a:lnTo>
                    <a:pt x="850" y="386"/>
                  </a:lnTo>
                  <a:lnTo>
                    <a:pt x="846" y="382"/>
                  </a:lnTo>
                  <a:lnTo>
                    <a:pt x="842" y="378"/>
                  </a:lnTo>
                  <a:lnTo>
                    <a:pt x="835" y="374"/>
                  </a:lnTo>
                  <a:lnTo>
                    <a:pt x="835" y="374"/>
                  </a:lnTo>
                  <a:lnTo>
                    <a:pt x="842" y="359"/>
                  </a:lnTo>
                  <a:lnTo>
                    <a:pt x="844" y="353"/>
                  </a:lnTo>
                  <a:lnTo>
                    <a:pt x="846" y="347"/>
                  </a:lnTo>
                  <a:lnTo>
                    <a:pt x="846" y="347"/>
                  </a:lnTo>
                  <a:lnTo>
                    <a:pt x="848" y="340"/>
                  </a:lnTo>
                  <a:lnTo>
                    <a:pt x="850" y="332"/>
                  </a:lnTo>
                  <a:lnTo>
                    <a:pt x="852" y="322"/>
                  </a:lnTo>
                  <a:lnTo>
                    <a:pt x="852" y="322"/>
                  </a:lnTo>
                  <a:lnTo>
                    <a:pt x="846" y="322"/>
                  </a:lnTo>
                  <a:lnTo>
                    <a:pt x="846" y="322"/>
                  </a:lnTo>
                  <a:lnTo>
                    <a:pt x="846" y="322"/>
                  </a:lnTo>
                  <a:lnTo>
                    <a:pt x="833" y="314"/>
                  </a:lnTo>
                  <a:lnTo>
                    <a:pt x="833" y="314"/>
                  </a:lnTo>
                  <a:lnTo>
                    <a:pt x="815" y="320"/>
                  </a:lnTo>
                  <a:lnTo>
                    <a:pt x="809" y="322"/>
                  </a:lnTo>
                  <a:lnTo>
                    <a:pt x="807" y="326"/>
                  </a:lnTo>
                  <a:lnTo>
                    <a:pt x="807" y="328"/>
                  </a:lnTo>
                  <a:lnTo>
                    <a:pt x="807" y="332"/>
                  </a:lnTo>
                  <a:lnTo>
                    <a:pt x="813" y="340"/>
                  </a:lnTo>
                  <a:lnTo>
                    <a:pt x="827" y="351"/>
                  </a:lnTo>
                  <a:lnTo>
                    <a:pt x="829" y="357"/>
                  </a:lnTo>
                  <a:lnTo>
                    <a:pt x="827" y="359"/>
                  </a:lnTo>
                  <a:lnTo>
                    <a:pt x="825" y="363"/>
                  </a:lnTo>
                  <a:lnTo>
                    <a:pt x="825" y="363"/>
                  </a:lnTo>
                  <a:lnTo>
                    <a:pt x="815" y="376"/>
                  </a:lnTo>
                  <a:lnTo>
                    <a:pt x="804" y="388"/>
                  </a:lnTo>
                  <a:lnTo>
                    <a:pt x="790" y="396"/>
                  </a:lnTo>
                  <a:lnTo>
                    <a:pt x="776" y="403"/>
                  </a:lnTo>
                  <a:lnTo>
                    <a:pt x="751" y="417"/>
                  </a:lnTo>
                  <a:lnTo>
                    <a:pt x="740" y="423"/>
                  </a:lnTo>
                  <a:lnTo>
                    <a:pt x="730" y="431"/>
                  </a:lnTo>
                  <a:lnTo>
                    <a:pt x="730" y="431"/>
                  </a:lnTo>
                  <a:lnTo>
                    <a:pt x="732" y="421"/>
                  </a:lnTo>
                  <a:lnTo>
                    <a:pt x="738" y="409"/>
                  </a:lnTo>
                  <a:lnTo>
                    <a:pt x="743" y="398"/>
                  </a:lnTo>
                  <a:lnTo>
                    <a:pt x="751" y="384"/>
                  </a:lnTo>
                  <a:lnTo>
                    <a:pt x="773" y="355"/>
                  </a:lnTo>
                  <a:lnTo>
                    <a:pt x="798" y="324"/>
                  </a:lnTo>
                  <a:lnTo>
                    <a:pt x="823" y="289"/>
                  </a:lnTo>
                  <a:lnTo>
                    <a:pt x="844" y="252"/>
                  </a:lnTo>
                  <a:lnTo>
                    <a:pt x="854" y="235"/>
                  </a:lnTo>
                  <a:lnTo>
                    <a:pt x="862" y="216"/>
                  </a:lnTo>
                  <a:lnTo>
                    <a:pt x="867" y="198"/>
                  </a:lnTo>
                  <a:lnTo>
                    <a:pt x="869" y="181"/>
                  </a:lnTo>
                  <a:lnTo>
                    <a:pt x="869" y="181"/>
                  </a:lnTo>
                  <a:lnTo>
                    <a:pt x="869" y="173"/>
                  </a:lnTo>
                  <a:lnTo>
                    <a:pt x="867" y="165"/>
                  </a:lnTo>
                  <a:lnTo>
                    <a:pt x="862" y="148"/>
                  </a:lnTo>
                  <a:lnTo>
                    <a:pt x="852" y="130"/>
                  </a:lnTo>
                  <a:lnTo>
                    <a:pt x="838" y="113"/>
                  </a:lnTo>
                  <a:lnTo>
                    <a:pt x="825" y="95"/>
                  </a:lnTo>
                  <a:lnTo>
                    <a:pt x="809" y="84"/>
                  </a:lnTo>
                  <a:lnTo>
                    <a:pt x="796" y="74"/>
                  </a:lnTo>
                  <a:lnTo>
                    <a:pt x="788" y="72"/>
                  </a:lnTo>
                  <a:lnTo>
                    <a:pt x="780" y="70"/>
                  </a:lnTo>
                  <a:lnTo>
                    <a:pt x="780" y="70"/>
                  </a:lnTo>
                  <a:lnTo>
                    <a:pt x="757" y="70"/>
                  </a:lnTo>
                  <a:lnTo>
                    <a:pt x="743" y="70"/>
                  </a:lnTo>
                  <a:lnTo>
                    <a:pt x="732" y="74"/>
                  </a:lnTo>
                  <a:lnTo>
                    <a:pt x="732" y="74"/>
                  </a:lnTo>
                  <a:lnTo>
                    <a:pt x="730" y="86"/>
                  </a:lnTo>
                  <a:lnTo>
                    <a:pt x="726" y="95"/>
                  </a:lnTo>
                  <a:lnTo>
                    <a:pt x="720" y="99"/>
                  </a:lnTo>
                  <a:lnTo>
                    <a:pt x="716" y="103"/>
                  </a:lnTo>
                  <a:lnTo>
                    <a:pt x="711" y="103"/>
                  </a:lnTo>
                  <a:lnTo>
                    <a:pt x="705" y="105"/>
                  </a:lnTo>
                  <a:lnTo>
                    <a:pt x="695" y="103"/>
                  </a:lnTo>
                  <a:lnTo>
                    <a:pt x="695" y="103"/>
                  </a:lnTo>
                  <a:lnTo>
                    <a:pt x="695" y="103"/>
                  </a:lnTo>
                  <a:lnTo>
                    <a:pt x="695" y="99"/>
                  </a:lnTo>
                  <a:lnTo>
                    <a:pt x="699" y="93"/>
                  </a:lnTo>
                  <a:lnTo>
                    <a:pt x="705" y="84"/>
                  </a:lnTo>
                  <a:lnTo>
                    <a:pt x="709" y="72"/>
                  </a:lnTo>
                  <a:lnTo>
                    <a:pt x="711" y="68"/>
                  </a:lnTo>
                  <a:lnTo>
                    <a:pt x="709" y="62"/>
                  </a:lnTo>
                  <a:lnTo>
                    <a:pt x="707" y="59"/>
                  </a:lnTo>
                  <a:lnTo>
                    <a:pt x="701" y="55"/>
                  </a:lnTo>
                  <a:lnTo>
                    <a:pt x="693" y="53"/>
                  </a:lnTo>
                  <a:lnTo>
                    <a:pt x="681" y="51"/>
                  </a:lnTo>
                  <a:lnTo>
                    <a:pt x="668" y="51"/>
                  </a:lnTo>
                  <a:lnTo>
                    <a:pt x="649" y="51"/>
                  </a:lnTo>
                  <a:lnTo>
                    <a:pt x="649" y="51"/>
                  </a:lnTo>
                  <a:lnTo>
                    <a:pt x="647" y="49"/>
                  </a:lnTo>
                  <a:lnTo>
                    <a:pt x="647" y="49"/>
                  </a:lnTo>
                  <a:lnTo>
                    <a:pt x="650" y="45"/>
                  </a:lnTo>
                  <a:lnTo>
                    <a:pt x="664" y="39"/>
                  </a:lnTo>
                  <a:lnTo>
                    <a:pt x="670" y="35"/>
                  </a:lnTo>
                  <a:lnTo>
                    <a:pt x="674" y="28"/>
                  </a:lnTo>
                  <a:lnTo>
                    <a:pt x="674" y="26"/>
                  </a:lnTo>
                  <a:lnTo>
                    <a:pt x="672" y="20"/>
                  </a:lnTo>
                  <a:lnTo>
                    <a:pt x="670" y="16"/>
                  </a:lnTo>
                  <a:lnTo>
                    <a:pt x="666" y="10"/>
                  </a:lnTo>
                  <a:lnTo>
                    <a:pt x="666" y="10"/>
                  </a:lnTo>
                  <a:lnTo>
                    <a:pt x="649" y="2"/>
                  </a:lnTo>
                  <a:lnTo>
                    <a:pt x="635" y="0"/>
                  </a:lnTo>
                  <a:lnTo>
                    <a:pt x="629" y="0"/>
                  </a:lnTo>
                  <a:lnTo>
                    <a:pt x="625" y="2"/>
                  </a:lnTo>
                  <a:lnTo>
                    <a:pt x="621" y="4"/>
                  </a:lnTo>
                  <a:lnTo>
                    <a:pt x="621" y="8"/>
                  </a:lnTo>
                  <a:lnTo>
                    <a:pt x="621" y="8"/>
                  </a:lnTo>
                  <a:lnTo>
                    <a:pt x="612" y="20"/>
                  </a:lnTo>
                  <a:lnTo>
                    <a:pt x="602" y="37"/>
                  </a:lnTo>
                  <a:lnTo>
                    <a:pt x="590" y="53"/>
                  </a:lnTo>
                  <a:lnTo>
                    <a:pt x="581" y="66"/>
                  </a:lnTo>
                  <a:lnTo>
                    <a:pt x="581" y="66"/>
                  </a:lnTo>
                  <a:lnTo>
                    <a:pt x="577" y="74"/>
                  </a:lnTo>
                  <a:lnTo>
                    <a:pt x="577" y="82"/>
                  </a:lnTo>
                  <a:lnTo>
                    <a:pt x="581" y="97"/>
                  </a:lnTo>
                  <a:lnTo>
                    <a:pt x="583" y="105"/>
                  </a:lnTo>
                  <a:lnTo>
                    <a:pt x="581" y="113"/>
                  </a:lnTo>
                  <a:lnTo>
                    <a:pt x="579" y="117"/>
                  </a:lnTo>
                  <a:lnTo>
                    <a:pt x="575" y="121"/>
                  </a:lnTo>
                  <a:lnTo>
                    <a:pt x="561" y="126"/>
                  </a:lnTo>
                  <a:lnTo>
                    <a:pt x="561" y="126"/>
                  </a:lnTo>
                  <a:lnTo>
                    <a:pt x="554" y="124"/>
                  </a:lnTo>
                  <a:lnTo>
                    <a:pt x="546" y="123"/>
                  </a:lnTo>
                  <a:lnTo>
                    <a:pt x="540" y="123"/>
                  </a:lnTo>
                  <a:lnTo>
                    <a:pt x="536" y="123"/>
                  </a:lnTo>
                  <a:lnTo>
                    <a:pt x="534" y="124"/>
                  </a:lnTo>
                  <a:lnTo>
                    <a:pt x="534" y="128"/>
                  </a:lnTo>
                  <a:lnTo>
                    <a:pt x="534" y="130"/>
                  </a:lnTo>
                  <a:lnTo>
                    <a:pt x="542" y="142"/>
                  </a:lnTo>
                  <a:lnTo>
                    <a:pt x="556" y="159"/>
                  </a:lnTo>
                  <a:lnTo>
                    <a:pt x="556" y="159"/>
                  </a:lnTo>
                  <a:lnTo>
                    <a:pt x="542" y="154"/>
                  </a:lnTo>
                  <a:lnTo>
                    <a:pt x="534" y="152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11" y="165"/>
                  </a:lnTo>
                  <a:lnTo>
                    <a:pt x="497" y="175"/>
                  </a:lnTo>
                  <a:lnTo>
                    <a:pt x="492" y="179"/>
                  </a:lnTo>
                  <a:lnTo>
                    <a:pt x="488" y="179"/>
                  </a:lnTo>
                  <a:lnTo>
                    <a:pt x="488" y="179"/>
                  </a:lnTo>
                  <a:lnTo>
                    <a:pt x="484" y="177"/>
                  </a:lnTo>
                  <a:lnTo>
                    <a:pt x="486" y="173"/>
                  </a:lnTo>
                  <a:lnTo>
                    <a:pt x="492" y="161"/>
                  </a:lnTo>
                  <a:lnTo>
                    <a:pt x="494" y="155"/>
                  </a:lnTo>
                  <a:lnTo>
                    <a:pt x="495" y="150"/>
                  </a:lnTo>
                  <a:lnTo>
                    <a:pt x="494" y="146"/>
                  </a:lnTo>
                  <a:lnTo>
                    <a:pt x="488" y="144"/>
                  </a:lnTo>
                  <a:lnTo>
                    <a:pt x="488" y="144"/>
                  </a:lnTo>
                  <a:lnTo>
                    <a:pt x="478" y="152"/>
                  </a:lnTo>
                  <a:lnTo>
                    <a:pt x="468" y="155"/>
                  </a:lnTo>
                  <a:lnTo>
                    <a:pt x="453" y="159"/>
                  </a:lnTo>
                  <a:lnTo>
                    <a:pt x="428" y="163"/>
                  </a:lnTo>
                  <a:lnTo>
                    <a:pt x="428" y="163"/>
                  </a:lnTo>
                  <a:lnTo>
                    <a:pt x="416" y="163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2" y="173"/>
                  </a:lnTo>
                  <a:lnTo>
                    <a:pt x="418" y="183"/>
                  </a:lnTo>
                  <a:lnTo>
                    <a:pt x="418" y="186"/>
                  </a:lnTo>
                  <a:lnTo>
                    <a:pt x="416" y="190"/>
                  </a:lnTo>
                  <a:lnTo>
                    <a:pt x="416" y="190"/>
                  </a:lnTo>
                  <a:lnTo>
                    <a:pt x="410" y="192"/>
                  </a:lnTo>
                  <a:lnTo>
                    <a:pt x="403" y="194"/>
                  </a:lnTo>
                  <a:lnTo>
                    <a:pt x="383" y="198"/>
                  </a:lnTo>
                  <a:lnTo>
                    <a:pt x="364" y="204"/>
                  </a:lnTo>
                  <a:lnTo>
                    <a:pt x="354" y="208"/>
                  </a:lnTo>
                  <a:lnTo>
                    <a:pt x="344" y="212"/>
                  </a:lnTo>
                  <a:lnTo>
                    <a:pt x="344" y="212"/>
                  </a:lnTo>
                  <a:lnTo>
                    <a:pt x="319" y="229"/>
                  </a:lnTo>
                  <a:lnTo>
                    <a:pt x="298" y="247"/>
                  </a:lnTo>
                  <a:lnTo>
                    <a:pt x="280" y="266"/>
                  </a:lnTo>
                  <a:lnTo>
                    <a:pt x="265" y="283"/>
                  </a:lnTo>
                  <a:lnTo>
                    <a:pt x="265" y="283"/>
                  </a:lnTo>
                  <a:lnTo>
                    <a:pt x="261" y="289"/>
                  </a:lnTo>
                  <a:lnTo>
                    <a:pt x="261" y="295"/>
                  </a:lnTo>
                  <a:lnTo>
                    <a:pt x="261" y="305"/>
                  </a:lnTo>
                  <a:lnTo>
                    <a:pt x="261" y="312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77" y="363"/>
                  </a:lnTo>
                  <a:lnTo>
                    <a:pt x="277" y="369"/>
                  </a:lnTo>
                  <a:lnTo>
                    <a:pt x="277" y="371"/>
                  </a:lnTo>
                  <a:lnTo>
                    <a:pt x="273" y="372"/>
                  </a:lnTo>
                  <a:lnTo>
                    <a:pt x="269" y="371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15" y="361"/>
                  </a:lnTo>
                  <a:lnTo>
                    <a:pt x="186" y="359"/>
                  </a:lnTo>
                  <a:lnTo>
                    <a:pt x="137" y="355"/>
                  </a:lnTo>
                  <a:lnTo>
                    <a:pt x="137" y="355"/>
                  </a:lnTo>
                  <a:lnTo>
                    <a:pt x="122" y="355"/>
                  </a:lnTo>
                  <a:lnTo>
                    <a:pt x="108" y="357"/>
                  </a:lnTo>
                  <a:lnTo>
                    <a:pt x="100" y="361"/>
                  </a:lnTo>
                  <a:lnTo>
                    <a:pt x="93" y="367"/>
                  </a:lnTo>
                  <a:lnTo>
                    <a:pt x="91" y="376"/>
                  </a:lnTo>
                  <a:lnTo>
                    <a:pt x="91" y="388"/>
                  </a:lnTo>
                  <a:lnTo>
                    <a:pt x="94" y="402"/>
                  </a:lnTo>
                  <a:lnTo>
                    <a:pt x="100" y="417"/>
                  </a:lnTo>
                  <a:lnTo>
                    <a:pt x="100" y="417"/>
                  </a:lnTo>
                  <a:lnTo>
                    <a:pt x="102" y="423"/>
                  </a:lnTo>
                  <a:lnTo>
                    <a:pt x="100" y="431"/>
                  </a:lnTo>
                  <a:lnTo>
                    <a:pt x="94" y="448"/>
                  </a:lnTo>
                  <a:lnTo>
                    <a:pt x="94" y="458"/>
                  </a:lnTo>
                  <a:lnTo>
                    <a:pt x="96" y="467"/>
                  </a:lnTo>
                  <a:lnTo>
                    <a:pt x="98" y="471"/>
                  </a:lnTo>
                  <a:lnTo>
                    <a:pt x="102" y="475"/>
                  </a:lnTo>
                  <a:lnTo>
                    <a:pt x="114" y="483"/>
                  </a:lnTo>
                  <a:lnTo>
                    <a:pt x="114" y="483"/>
                  </a:lnTo>
                  <a:lnTo>
                    <a:pt x="116" y="483"/>
                  </a:lnTo>
                  <a:lnTo>
                    <a:pt x="118" y="483"/>
                  </a:lnTo>
                  <a:lnTo>
                    <a:pt x="122" y="487"/>
                  </a:lnTo>
                  <a:lnTo>
                    <a:pt x="124" y="500"/>
                  </a:lnTo>
                  <a:lnTo>
                    <a:pt x="125" y="508"/>
                  </a:lnTo>
                  <a:lnTo>
                    <a:pt x="129" y="514"/>
                  </a:lnTo>
                  <a:lnTo>
                    <a:pt x="131" y="518"/>
                  </a:lnTo>
                  <a:lnTo>
                    <a:pt x="135" y="516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47" y="531"/>
                  </a:lnTo>
                  <a:lnTo>
                    <a:pt x="151" y="539"/>
                  </a:lnTo>
                  <a:lnTo>
                    <a:pt x="153" y="547"/>
                  </a:lnTo>
                  <a:lnTo>
                    <a:pt x="151" y="555"/>
                  </a:lnTo>
                  <a:lnTo>
                    <a:pt x="147" y="562"/>
                  </a:lnTo>
                  <a:lnTo>
                    <a:pt x="141" y="570"/>
                  </a:lnTo>
                  <a:lnTo>
                    <a:pt x="131" y="580"/>
                  </a:lnTo>
                  <a:lnTo>
                    <a:pt x="131" y="580"/>
                  </a:lnTo>
                  <a:lnTo>
                    <a:pt x="139" y="607"/>
                  </a:lnTo>
                  <a:lnTo>
                    <a:pt x="145" y="630"/>
                  </a:lnTo>
                  <a:lnTo>
                    <a:pt x="145" y="640"/>
                  </a:lnTo>
                  <a:lnTo>
                    <a:pt x="143" y="646"/>
                  </a:lnTo>
                  <a:lnTo>
                    <a:pt x="143" y="646"/>
                  </a:lnTo>
                  <a:lnTo>
                    <a:pt x="125" y="669"/>
                  </a:lnTo>
                  <a:lnTo>
                    <a:pt x="122" y="675"/>
                  </a:lnTo>
                  <a:lnTo>
                    <a:pt x="118" y="675"/>
                  </a:lnTo>
                  <a:lnTo>
                    <a:pt x="114" y="675"/>
                  </a:lnTo>
                  <a:lnTo>
                    <a:pt x="112" y="671"/>
                  </a:lnTo>
                  <a:lnTo>
                    <a:pt x="110" y="661"/>
                  </a:lnTo>
                  <a:lnTo>
                    <a:pt x="110" y="661"/>
                  </a:lnTo>
                  <a:lnTo>
                    <a:pt x="120" y="638"/>
                  </a:lnTo>
                  <a:lnTo>
                    <a:pt x="125" y="620"/>
                  </a:lnTo>
                  <a:lnTo>
                    <a:pt x="127" y="607"/>
                  </a:lnTo>
                  <a:lnTo>
                    <a:pt x="127" y="603"/>
                  </a:lnTo>
                  <a:lnTo>
                    <a:pt x="125" y="601"/>
                  </a:lnTo>
                  <a:lnTo>
                    <a:pt x="124" y="599"/>
                  </a:lnTo>
                  <a:lnTo>
                    <a:pt x="120" y="601"/>
                  </a:lnTo>
                  <a:lnTo>
                    <a:pt x="112" y="607"/>
                  </a:lnTo>
                  <a:lnTo>
                    <a:pt x="104" y="622"/>
                  </a:lnTo>
                  <a:lnTo>
                    <a:pt x="94" y="648"/>
                  </a:lnTo>
                  <a:lnTo>
                    <a:pt x="94" y="648"/>
                  </a:lnTo>
                  <a:lnTo>
                    <a:pt x="96" y="630"/>
                  </a:lnTo>
                  <a:lnTo>
                    <a:pt x="104" y="607"/>
                  </a:lnTo>
                  <a:lnTo>
                    <a:pt x="112" y="584"/>
                  </a:lnTo>
                  <a:lnTo>
                    <a:pt x="120" y="566"/>
                  </a:lnTo>
                  <a:lnTo>
                    <a:pt x="120" y="566"/>
                  </a:lnTo>
                  <a:lnTo>
                    <a:pt x="133" y="547"/>
                  </a:lnTo>
                  <a:lnTo>
                    <a:pt x="137" y="533"/>
                  </a:lnTo>
                  <a:lnTo>
                    <a:pt x="137" y="531"/>
                  </a:lnTo>
                  <a:lnTo>
                    <a:pt x="135" y="529"/>
                  </a:lnTo>
                  <a:lnTo>
                    <a:pt x="129" y="527"/>
                  </a:lnTo>
                  <a:lnTo>
                    <a:pt x="120" y="527"/>
                  </a:lnTo>
                  <a:lnTo>
                    <a:pt x="110" y="527"/>
                  </a:lnTo>
                  <a:lnTo>
                    <a:pt x="104" y="527"/>
                  </a:lnTo>
                  <a:lnTo>
                    <a:pt x="100" y="526"/>
                  </a:lnTo>
                  <a:lnTo>
                    <a:pt x="96" y="522"/>
                  </a:lnTo>
                  <a:lnTo>
                    <a:pt x="94" y="516"/>
                  </a:lnTo>
                  <a:lnTo>
                    <a:pt x="94" y="516"/>
                  </a:lnTo>
                  <a:lnTo>
                    <a:pt x="91" y="506"/>
                  </a:lnTo>
                  <a:lnTo>
                    <a:pt x="85" y="496"/>
                  </a:lnTo>
                  <a:lnTo>
                    <a:pt x="75" y="483"/>
                  </a:lnTo>
                  <a:lnTo>
                    <a:pt x="62" y="471"/>
                  </a:lnTo>
                  <a:lnTo>
                    <a:pt x="46" y="452"/>
                  </a:lnTo>
                  <a:lnTo>
                    <a:pt x="46" y="452"/>
                  </a:lnTo>
                  <a:lnTo>
                    <a:pt x="42" y="456"/>
                  </a:lnTo>
                  <a:lnTo>
                    <a:pt x="36" y="456"/>
                  </a:lnTo>
                  <a:lnTo>
                    <a:pt x="36" y="456"/>
                  </a:lnTo>
                  <a:lnTo>
                    <a:pt x="32" y="460"/>
                  </a:lnTo>
                  <a:lnTo>
                    <a:pt x="32" y="464"/>
                  </a:lnTo>
                  <a:lnTo>
                    <a:pt x="32" y="469"/>
                  </a:lnTo>
                  <a:lnTo>
                    <a:pt x="32" y="469"/>
                  </a:lnTo>
                  <a:lnTo>
                    <a:pt x="34" y="477"/>
                  </a:lnTo>
                  <a:lnTo>
                    <a:pt x="38" y="481"/>
                  </a:lnTo>
                  <a:lnTo>
                    <a:pt x="44" y="485"/>
                  </a:lnTo>
                  <a:lnTo>
                    <a:pt x="50" y="489"/>
                  </a:lnTo>
                  <a:lnTo>
                    <a:pt x="58" y="493"/>
                  </a:lnTo>
                  <a:lnTo>
                    <a:pt x="63" y="496"/>
                  </a:lnTo>
                  <a:lnTo>
                    <a:pt x="67" y="500"/>
                  </a:lnTo>
                  <a:lnTo>
                    <a:pt x="69" y="508"/>
                  </a:lnTo>
                  <a:lnTo>
                    <a:pt x="69" y="508"/>
                  </a:lnTo>
                  <a:lnTo>
                    <a:pt x="67" y="520"/>
                  </a:lnTo>
                  <a:lnTo>
                    <a:pt x="65" y="527"/>
                  </a:lnTo>
                  <a:lnTo>
                    <a:pt x="60" y="531"/>
                  </a:lnTo>
                  <a:lnTo>
                    <a:pt x="54" y="535"/>
                  </a:lnTo>
                  <a:lnTo>
                    <a:pt x="44" y="537"/>
                  </a:lnTo>
                  <a:lnTo>
                    <a:pt x="40" y="541"/>
                  </a:lnTo>
                  <a:lnTo>
                    <a:pt x="38" y="547"/>
                  </a:lnTo>
                  <a:lnTo>
                    <a:pt x="38" y="547"/>
                  </a:lnTo>
                  <a:lnTo>
                    <a:pt x="38" y="555"/>
                  </a:lnTo>
                  <a:lnTo>
                    <a:pt x="42" y="560"/>
                  </a:lnTo>
                  <a:lnTo>
                    <a:pt x="50" y="574"/>
                  </a:lnTo>
                  <a:lnTo>
                    <a:pt x="56" y="582"/>
                  </a:lnTo>
                  <a:lnTo>
                    <a:pt x="60" y="589"/>
                  </a:lnTo>
                  <a:lnTo>
                    <a:pt x="62" y="599"/>
                  </a:lnTo>
                  <a:lnTo>
                    <a:pt x="62" y="611"/>
                  </a:lnTo>
                  <a:lnTo>
                    <a:pt x="62" y="611"/>
                  </a:lnTo>
                  <a:lnTo>
                    <a:pt x="62" y="619"/>
                  </a:lnTo>
                  <a:lnTo>
                    <a:pt x="58" y="626"/>
                  </a:lnTo>
                  <a:lnTo>
                    <a:pt x="56" y="632"/>
                  </a:lnTo>
                  <a:lnTo>
                    <a:pt x="52" y="638"/>
                  </a:lnTo>
                  <a:lnTo>
                    <a:pt x="42" y="644"/>
                  </a:lnTo>
                  <a:lnTo>
                    <a:pt x="31" y="650"/>
                  </a:lnTo>
                  <a:lnTo>
                    <a:pt x="21" y="655"/>
                  </a:lnTo>
                  <a:lnTo>
                    <a:pt x="11" y="661"/>
                  </a:lnTo>
                  <a:lnTo>
                    <a:pt x="7" y="665"/>
                  </a:lnTo>
                  <a:lnTo>
                    <a:pt x="3" y="671"/>
                  </a:lnTo>
                  <a:lnTo>
                    <a:pt x="1" y="679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1" y="696"/>
                  </a:lnTo>
                  <a:lnTo>
                    <a:pt x="5" y="706"/>
                  </a:lnTo>
                  <a:lnTo>
                    <a:pt x="11" y="713"/>
                  </a:lnTo>
                  <a:lnTo>
                    <a:pt x="19" y="723"/>
                  </a:lnTo>
                  <a:lnTo>
                    <a:pt x="27" y="733"/>
                  </a:lnTo>
                  <a:lnTo>
                    <a:pt x="36" y="739"/>
                  </a:lnTo>
                  <a:lnTo>
                    <a:pt x="44" y="744"/>
                  </a:lnTo>
                  <a:lnTo>
                    <a:pt x="54" y="746"/>
                  </a:lnTo>
                  <a:lnTo>
                    <a:pt x="54" y="746"/>
                  </a:lnTo>
                  <a:lnTo>
                    <a:pt x="60" y="746"/>
                  </a:lnTo>
                  <a:lnTo>
                    <a:pt x="63" y="744"/>
                  </a:lnTo>
                  <a:lnTo>
                    <a:pt x="65" y="744"/>
                  </a:lnTo>
                  <a:lnTo>
                    <a:pt x="69" y="744"/>
                  </a:lnTo>
                  <a:lnTo>
                    <a:pt x="69" y="744"/>
                  </a:lnTo>
                  <a:lnTo>
                    <a:pt x="77" y="754"/>
                  </a:lnTo>
                  <a:lnTo>
                    <a:pt x="85" y="762"/>
                  </a:lnTo>
                  <a:lnTo>
                    <a:pt x="89" y="766"/>
                  </a:lnTo>
                  <a:lnTo>
                    <a:pt x="91" y="772"/>
                  </a:lnTo>
                  <a:lnTo>
                    <a:pt x="93" y="779"/>
                  </a:lnTo>
                  <a:lnTo>
                    <a:pt x="93" y="787"/>
                  </a:lnTo>
                  <a:lnTo>
                    <a:pt x="93" y="787"/>
                  </a:lnTo>
                  <a:lnTo>
                    <a:pt x="93" y="795"/>
                  </a:lnTo>
                  <a:lnTo>
                    <a:pt x="91" y="801"/>
                  </a:lnTo>
                  <a:lnTo>
                    <a:pt x="87" y="806"/>
                  </a:lnTo>
                  <a:lnTo>
                    <a:pt x="81" y="810"/>
                  </a:lnTo>
                  <a:lnTo>
                    <a:pt x="81" y="810"/>
                  </a:lnTo>
                  <a:lnTo>
                    <a:pt x="83" y="820"/>
                  </a:lnTo>
                  <a:lnTo>
                    <a:pt x="85" y="828"/>
                  </a:lnTo>
                  <a:lnTo>
                    <a:pt x="85" y="828"/>
                  </a:lnTo>
                  <a:lnTo>
                    <a:pt x="85" y="8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884"/>
            <p:cNvSpPr>
              <a:spLocks/>
            </p:cNvSpPr>
            <p:nvPr/>
          </p:nvSpPr>
          <p:spPr bwMode="auto">
            <a:xfrm>
              <a:off x="6363932" y="4948726"/>
              <a:ext cx="907962" cy="1300514"/>
            </a:xfrm>
            <a:custGeom>
              <a:avLst/>
              <a:gdLst>
                <a:gd name="T0" fmla="*/ 358 w 606"/>
                <a:gd name="T1" fmla="*/ 28 h 868"/>
                <a:gd name="T2" fmla="*/ 411 w 606"/>
                <a:gd name="T3" fmla="*/ 95 h 868"/>
                <a:gd name="T4" fmla="*/ 414 w 606"/>
                <a:gd name="T5" fmla="*/ 117 h 868"/>
                <a:gd name="T6" fmla="*/ 438 w 606"/>
                <a:gd name="T7" fmla="*/ 132 h 868"/>
                <a:gd name="T8" fmla="*/ 459 w 606"/>
                <a:gd name="T9" fmla="*/ 146 h 868"/>
                <a:gd name="T10" fmla="*/ 451 w 606"/>
                <a:gd name="T11" fmla="*/ 171 h 868"/>
                <a:gd name="T12" fmla="*/ 488 w 606"/>
                <a:gd name="T13" fmla="*/ 157 h 868"/>
                <a:gd name="T14" fmla="*/ 505 w 606"/>
                <a:gd name="T15" fmla="*/ 167 h 868"/>
                <a:gd name="T16" fmla="*/ 529 w 606"/>
                <a:gd name="T17" fmla="*/ 179 h 868"/>
                <a:gd name="T18" fmla="*/ 550 w 606"/>
                <a:gd name="T19" fmla="*/ 194 h 868"/>
                <a:gd name="T20" fmla="*/ 556 w 606"/>
                <a:gd name="T21" fmla="*/ 233 h 868"/>
                <a:gd name="T22" fmla="*/ 581 w 606"/>
                <a:gd name="T23" fmla="*/ 260 h 868"/>
                <a:gd name="T24" fmla="*/ 566 w 606"/>
                <a:gd name="T25" fmla="*/ 277 h 868"/>
                <a:gd name="T26" fmla="*/ 591 w 606"/>
                <a:gd name="T27" fmla="*/ 308 h 868"/>
                <a:gd name="T28" fmla="*/ 593 w 606"/>
                <a:gd name="T29" fmla="*/ 338 h 868"/>
                <a:gd name="T30" fmla="*/ 538 w 606"/>
                <a:gd name="T31" fmla="*/ 413 h 868"/>
                <a:gd name="T32" fmla="*/ 550 w 606"/>
                <a:gd name="T33" fmla="*/ 436 h 868"/>
                <a:gd name="T34" fmla="*/ 591 w 606"/>
                <a:gd name="T35" fmla="*/ 448 h 868"/>
                <a:gd name="T36" fmla="*/ 571 w 606"/>
                <a:gd name="T37" fmla="*/ 537 h 868"/>
                <a:gd name="T38" fmla="*/ 573 w 606"/>
                <a:gd name="T39" fmla="*/ 624 h 868"/>
                <a:gd name="T40" fmla="*/ 581 w 606"/>
                <a:gd name="T41" fmla="*/ 653 h 868"/>
                <a:gd name="T42" fmla="*/ 517 w 606"/>
                <a:gd name="T43" fmla="*/ 719 h 868"/>
                <a:gd name="T44" fmla="*/ 461 w 606"/>
                <a:gd name="T45" fmla="*/ 708 h 868"/>
                <a:gd name="T46" fmla="*/ 414 w 606"/>
                <a:gd name="T47" fmla="*/ 710 h 868"/>
                <a:gd name="T48" fmla="*/ 370 w 606"/>
                <a:gd name="T49" fmla="*/ 717 h 868"/>
                <a:gd name="T50" fmla="*/ 314 w 606"/>
                <a:gd name="T51" fmla="*/ 715 h 868"/>
                <a:gd name="T52" fmla="*/ 236 w 606"/>
                <a:gd name="T53" fmla="*/ 808 h 868"/>
                <a:gd name="T54" fmla="*/ 124 w 606"/>
                <a:gd name="T55" fmla="*/ 865 h 868"/>
                <a:gd name="T56" fmla="*/ 21 w 606"/>
                <a:gd name="T57" fmla="*/ 853 h 868"/>
                <a:gd name="T58" fmla="*/ 2 w 606"/>
                <a:gd name="T59" fmla="*/ 814 h 868"/>
                <a:gd name="T60" fmla="*/ 37 w 606"/>
                <a:gd name="T61" fmla="*/ 770 h 868"/>
                <a:gd name="T62" fmla="*/ 10 w 606"/>
                <a:gd name="T63" fmla="*/ 742 h 868"/>
                <a:gd name="T64" fmla="*/ 15 w 606"/>
                <a:gd name="T65" fmla="*/ 702 h 868"/>
                <a:gd name="T66" fmla="*/ 54 w 606"/>
                <a:gd name="T67" fmla="*/ 690 h 868"/>
                <a:gd name="T68" fmla="*/ 87 w 606"/>
                <a:gd name="T69" fmla="*/ 669 h 868"/>
                <a:gd name="T70" fmla="*/ 128 w 606"/>
                <a:gd name="T71" fmla="*/ 663 h 868"/>
                <a:gd name="T72" fmla="*/ 149 w 606"/>
                <a:gd name="T73" fmla="*/ 630 h 868"/>
                <a:gd name="T74" fmla="*/ 196 w 606"/>
                <a:gd name="T75" fmla="*/ 582 h 868"/>
                <a:gd name="T76" fmla="*/ 248 w 606"/>
                <a:gd name="T77" fmla="*/ 543 h 868"/>
                <a:gd name="T78" fmla="*/ 265 w 606"/>
                <a:gd name="T79" fmla="*/ 502 h 868"/>
                <a:gd name="T80" fmla="*/ 234 w 606"/>
                <a:gd name="T81" fmla="*/ 465 h 868"/>
                <a:gd name="T82" fmla="*/ 252 w 606"/>
                <a:gd name="T83" fmla="*/ 440 h 868"/>
                <a:gd name="T84" fmla="*/ 296 w 606"/>
                <a:gd name="T85" fmla="*/ 367 h 868"/>
                <a:gd name="T86" fmla="*/ 337 w 606"/>
                <a:gd name="T87" fmla="*/ 339 h 868"/>
                <a:gd name="T88" fmla="*/ 343 w 606"/>
                <a:gd name="T89" fmla="*/ 310 h 868"/>
                <a:gd name="T90" fmla="*/ 312 w 606"/>
                <a:gd name="T91" fmla="*/ 283 h 868"/>
                <a:gd name="T92" fmla="*/ 267 w 606"/>
                <a:gd name="T93" fmla="*/ 241 h 868"/>
                <a:gd name="T94" fmla="*/ 238 w 606"/>
                <a:gd name="T95" fmla="*/ 184 h 868"/>
                <a:gd name="T96" fmla="*/ 246 w 606"/>
                <a:gd name="T97" fmla="*/ 159 h 868"/>
                <a:gd name="T98" fmla="*/ 271 w 606"/>
                <a:gd name="T99" fmla="*/ 169 h 868"/>
                <a:gd name="T100" fmla="*/ 310 w 606"/>
                <a:gd name="T101" fmla="*/ 142 h 868"/>
                <a:gd name="T102" fmla="*/ 312 w 606"/>
                <a:gd name="T103" fmla="*/ 115 h 868"/>
                <a:gd name="T104" fmla="*/ 285 w 606"/>
                <a:gd name="T105" fmla="*/ 93 h 868"/>
                <a:gd name="T106" fmla="*/ 283 w 606"/>
                <a:gd name="T107" fmla="*/ 26 h 868"/>
                <a:gd name="T108" fmla="*/ 321 w 606"/>
                <a:gd name="T109" fmla="*/ 20 h 868"/>
                <a:gd name="T110" fmla="*/ 343 w 606"/>
                <a:gd name="T111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6" h="868">
                  <a:moveTo>
                    <a:pt x="343" y="0"/>
                  </a:moveTo>
                  <a:lnTo>
                    <a:pt x="343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52" y="14"/>
                  </a:lnTo>
                  <a:lnTo>
                    <a:pt x="358" y="28"/>
                  </a:lnTo>
                  <a:lnTo>
                    <a:pt x="372" y="57"/>
                  </a:lnTo>
                  <a:lnTo>
                    <a:pt x="380" y="70"/>
                  </a:lnTo>
                  <a:lnTo>
                    <a:pt x="389" y="82"/>
                  </a:lnTo>
                  <a:lnTo>
                    <a:pt x="395" y="88"/>
                  </a:lnTo>
                  <a:lnTo>
                    <a:pt x="403" y="91"/>
                  </a:lnTo>
                  <a:lnTo>
                    <a:pt x="411" y="95"/>
                  </a:lnTo>
                  <a:lnTo>
                    <a:pt x="420" y="97"/>
                  </a:lnTo>
                  <a:lnTo>
                    <a:pt x="420" y="97"/>
                  </a:lnTo>
                  <a:lnTo>
                    <a:pt x="418" y="101"/>
                  </a:lnTo>
                  <a:lnTo>
                    <a:pt x="414" y="107"/>
                  </a:lnTo>
                  <a:lnTo>
                    <a:pt x="414" y="113"/>
                  </a:lnTo>
                  <a:lnTo>
                    <a:pt x="414" y="117"/>
                  </a:lnTo>
                  <a:lnTo>
                    <a:pt x="416" y="121"/>
                  </a:lnTo>
                  <a:lnTo>
                    <a:pt x="422" y="126"/>
                  </a:lnTo>
                  <a:lnTo>
                    <a:pt x="422" y="126"/>
                  </a:lnTo>
                  <a:lnTo>
                    <a:pt x="430" y="130"/>
                  </a:lnTo>
                  <a:lnTo>
                    <a:pt x="434" y="130"/>
                  </a:lnTo>
                  <a:lnTo>
                    <a:pt x="438" y="132"/>
                  </a:lnTo>
                  <a:lnTo>
                    <a:pt x="444" y="136"/>
                  </a:lnTo>
                  <a:lnTo>
                    <a:pt x="444" y="136"/>
                  </a:lnTo>
                  <a:lnTo>
                    <a:pt x="451" y="140"/>
                  </a:lnTo>
                  <a:lnTo>
                    <a:pt x="457" y="142"/>
                  </a:lnTo>
                  <a:lnTo>
                    <a:pt x="459" y="144"/>
                  </a:lnTo>
                  <a:lnTo>
                    <a:pt x="459" y="146"/>
                  </a:lnTo>
                  <a:lnTo>
                    <a:pt x="453" y="152"/>
                  </a:lnTo>
                  <a:lnTo>
                    <a:pt x="453" y="152"/>
                  </a:lnTo>
                  <a:lnTo>
                    <a:pt x="449" y="157"/>
                  </a:lnTo>
                  <a:lnTo>
                    <a:pt x="447" y="163"/>
                  </a:lnTo>
                  <a:lnTo>
                    <a:pt x="449" y="167"/>
                  </a:lnTo>
                  <a:lnTo>
                    <a:pt x="451" y="171"/>
                  </a:lnTo>
                  <a:lnTo>
                    <a:pt x="457" y="173"/>
                  </a:lnTo>
                  <a:lnTo>
                    <a:pt x="463" y="173"/>
                  </a:lnTo>
                  <a:lnTo>
                    <a:pt x="469" y="171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88" y="157"/>
                  </a:lnTo>
                  <a:lnTo>
                    <a:pt x="492" y="155"/>
                  </a:lnTo>
                  <a:lnTo>
                    <a:pt x="496" y="153"/>
                  </a:lnTo>
                  <a:lnTo>
                    <a:pt x="500" y="155"/>
                  </a:lnTo>
                  <a:lnTo>
                    <a:pt x="502" y="157"/>
                  </a:lnTo>
                  <a:lnTo>
                    <a:pt x="505" y="167"/>
                  </a:lnTo>
                  <a:lnTo>
                    <a:pt x="505" y="167"/>
                  </a:lnTo>
                  <a:lnTo>
                    <a:pt x="511" y="175"/>
                  </a:lnTo>
                  <a:lnTo>
                    <a:pt x="517" y="181"/>
                  </a:lnTo>
                  <a:lnTo>
                    <a:pt x="519" y="183"/>
                  </a:lnTo>
                  <a:lnTo>
                    <a:pt x="521" y="183"/>
                  </a:lnTo>
                  <a:lnTo>
                    <a:pt x="529" y="179"/>
                  </a:lnTo>
                  <a:lnTo>
                    <a:pt x="529" y="179"/>
                  </a:lnTo>
                  <a:lnTo>
                    <a:pt x="535" y="175"/>
                  </a:lnTo>
                  <a:lnTo>
                    <a:pt x="536" y="175"/>
                  </a:lnTo>
                  <a:lnTo>
                    <a:pt x="538" y="175"/>
                  </a:lnTo>
                  <a:lnTo>
                    <a:pt x="544" y="183"/>
                  </a:lnTo>
                  <a:lnTo>
                    <a:pt x="550" y="194"/>
                  </a:lnTo>
                  <a:lnTo>
                    <a:pt x="550" y="194"/>
                  </a:lnTo>
                  <a:lnTo>
                    <a:pt x="556" y="206"/>
                  </a:lnTo>
                  <a:lnTo>
                    <a:pt x="558" y="214"/>
                  </a:lnTo>
                  <a:lnTo>
                    <a:pt x="560" y="221"/>
                  </a:lnTo>
                  <a:lnTo>
                    <a:pt x="558" y="229"/>
                  </a:lnTo>
                  <a:lnTo>
                    <a:pt x="558" y="229"/>
                  </a:lnTo>
                  <a:lnTo>
                    <a:pt x="556" y="233"/>
                  </a:lnTo>
                  <a:lnTo>
                    <a:pt x="558" y="237"/>
                  </a:lnTo>
                  <a:lnTo>
                    <a:pt x="569" y="246"/>
                  </a:lnTo>
                  <a:lnTo>
                    <a:pt x="569" y="246"/>
                  </a:lnTo>
                  <a:lnTo>
                    <a:pt x="577" y="252"/>
                  </a:lnTo>
                  <a:lnTo>
                    <a:pt x="579" y="256"/>
                  </a:lnTo>
                  <a:lnTo>
                    <a:pt x="581" y="260"/>
                  </a:lnTo>
                  <a:lnTo>
                    <a:pt x="579" y="262"/>
                  </a:lnTo>
                  <a:lnTo>
                    <a:pt x="573" y="264"/>
                  </a:lnTo>
                  <a:lnTo>
                    <a:pt x="573" y="264"/>
                  </a:lnTo>
                  <a:lnTo>
                    <a:pt x="566" y="268"/>
                  </a:lnTo>
                  <a:lnTo>
                    <a:pt x="564" y="272"/>
                  </a:lnTo>
                  <a:lnTo>
                    <a:pt x="566" y="277"/>
                  </a:lnTo>
                  <a:lnTo>
                    <a:pt x="571" y="285"/>
                  </a:lnTo>
                  <a:lnTo>
                    <a:pt x="571" y="285"/>
                  </a:lnTo>
                  <a:lnTo>
                    <a:pt x="577" y="291"/>
                  </a:lnTo>
                  <a:lnTo>
                    <a:pt x="581" y="297"/>
                  </a:lnTo>
                  <a:lnTo>
                    <a:pt x="585" y="303"/>
                  </a:lnTo>
                  <a:lnTo>
                    <a:pt x="591" y="308"/>
                  </a:lnTo>
                  <a:lnTo>
                    <a:pt x="591" y="308"/>
                  </a:lnTo>
                  <a:lnTo>
                    <a:pt x="597" y="314"/>
                  </a:lnTo>
                  <a:lnTo>
                    <a:pt x="602" y="322"/>
                  </a:lnTo>
                  <a:lnTo>
                    <a:pt x="606" y="330"/>
                  </a:lnTo>
                  <a:lnTo>
                    <a:pt x="606" y="330"/>
                  </a:lnTo>
                  <a:lnTo>
                    <a:pt x="593" y="338"/>
                  </a:lnTo>
                  <a:lnTo>
                    <a:pt x="581" y="347"/>
                  </a:lnTo>
                  <a:lnTo>
                    <a:pt x="571" y="359"/>
                  </a:lnTo>
                  <a:lnTo>
                    <a:pt x="562" y="370"/>
                  </a:lnTo>
                  <a:lnTo>
                    <a:pt x="552" y="382"/>
                  </a:lnTo>
                  <a:lnTo>
                    <a:pt x="544" y="398"/>
                  </a:lnTo>
                  <a:lnTo>
                    <a:pt x="538" y="413"/>
                  </a:lnTo>
                  <a:lnTo>
                    <a:pt x="536" y="429"/>
                  </a:lnTo>
                  <a:lnTo>
                    <a:pt x="536" y="429"/>
                  </a:lnTo>
                  <a:lnTo>
                    <a:pt x="536" y="432"/>
                  </a:lnTo>
                  <a:lnTo>
                    <a:pt x="540" y="436"/>
                  </a:lnTo>
                  <a:lnTo>
                    <a:pt x="544" y="436"/>
                  </a:lnTo>
                  <a:lnTo>
                    <a:pt x="550" y="436"/>
                  </a:lnTo>
                  <a:lnTo>
                    <a:pt x="573" y="434"/>
                  </a:lnTo>
                  <a:lnTo>
                    <a:pt x="577" y="434"/>
                  </a:lnTo>
                  <a:lnTo>
                    <a:pt x="583" y="434"/>
                  </a:lnTo>
                  <a:lnTo>
                    <a:pt x="587" y="438"/>
                  </a:lnTo>
                  <a:lnTo>
                    <a:pt x="589" y="442"/>
                  </a:lnTo>
                  <a:lnTo>
                    <a:pt x="591" y="448"/>
                  </a:lnTo>
                  <a:lnTo>
                    <a:pt x="591" y="458"/>
                  </a:lnTo>
                  <a:lnTo>
                    <a:pt x="589" y="469"/>
                  </a:lnTo>
                  <a:lnTo>
                    <a:pt x="585" y="485"/>
                  </a:lnTo>
                  <a:lnTo>
                    <a:pt x="585" y="485"/>
                  </a:lnTo>
                  <a:lnTo>
                    <a:pt x="575" y="514"/>
                  </a:lnTo>
                  <a:lnTo>
                    <a:pt x="571" y="537"/>
                  </a:lnTo>
                  <a:lnTo>
                    <a:pt x="567" y="558"/>
                  </a:lnTo>
                  <a:lnTo>
                    <a:pt x="566" y="587"/>
                  </a:lnTo>
                  <a:lnTo>
                    <a:pt x="566" y="587"/>
                  </a:lnTo>
                  <a:lnTo>
                    <a:pt x="566" y="601"/>
                  </a:lnTo>
                  <a:lnTo>
                    <a:pt x="569" y="613"/>
                  </a:lnTo>
                  <a:lnTo>
                    <a:pt x="573" y="624"/>
                  </a:lnTo>
                  <a:lnTo>
                    <a:pt x="579" y="632"/>
                  </a:lnTo>
                  <a:lnTo>
                    <a:pt x="583" y="640"/>
                  </a:lnTo>
                  <a:lnTo>
                    <a:pt x="587" y="646"/>
                  </a:lnTo>
                  <a:lnTo>
                    <a:pt x="585" y="649"/>
                  </a:lnTo>
                  <a:lnTo>
                    <a:pt x="581" y="653"/>
                  </a:lnTo>
                  <a:lnTo>
                    <a:pt x="581" y="653"/>
                  </a:lnTo>
                  <a:lnTo>
                    <a:pt x="569" y="663"/>
                  </a:lnTo>
                  <a:lnTo>
                    <a:pt x="562" y="675"/>
                  </a:lnTo>
                  <a:lnTo>
                    <a:pt x="544" y="698"/>
                  </a:lnTo>
                  <a:lnTo>
                    <a:pt x="535" y="710"/>
                  </a:lnTo>
                  <a:lnTo>
                    <a:pt x="525" y="717"/>
                  </a:lnTo>
                  <a:lnTo>
                    <a:pt x="517" y="719"/>
                  </a:lnTo>
                  <a:lnTo>
                    <a:pt x="509" y="721"/>
                  </a:lnTo>
                  <a:lnTo>
                    <a:pt x="502" y="719"/>
                  </a:lnTo>
                  <a:lnTo>
                    <a:pt x="492" y="719"/>
                  </a:lnTo>
                  <a:lnTo>
                    <a:pt x="492" y="719"/>
                  </a:lnTo>
                  <a:lnTo>
                    <a:pt x="475" y="713"/>
                  </a:lnTo>
                  <a:lnTo>
                    <a:pt x="461" y="708"/>
                  </a:lnTo>
                  <a:lnTo>
                    <a:pt x="449" y="704"/>
                  </a:lnTo>
                  <a:lnTo>
                    <a:pt x="434" y="700"/>
                  </a:lnTo>
                  <a:lnTo>
                    <a:pt x="434" y="700"/>
                  </a:lnTo>
                  <a:lnTo>
                    <a:pt x="430" y="702"/>
                  </a:lnTo>
                  <a:lnTo>
                    <a:pt x="424" y="704"/>
                  </a:lnTo>
                  <a:lnTo>
                    <a:pt x="414" y="710"/>
                  </a:lnTo>
                  <a:lnTo>
                    <a:pt x="403" y="715"/>
                  </a:lnTo>
                  <a:lnTo>
                    <a:pt x="397" y="719"/>
                  </a:lnTo>
                  <a:lnTo>
                    <a:pt x="393" y="719"/>
                  </a:lnTo>
                  <a:lnTo>
                    <a:pt x="393" y="719"/>
                  </a:lnTo>
                  <a:lnTo>
                    <a:pt x="382" y="719"/>
                  </a:lnTo>
                  <a:lnTo>
                    <a:pt x="370" y="717"/>
                  </a:lnTo>
                  <a:lnTo>
                    <a:pt x="347" y="711"/>
                  </a:lnTo>
                  <a:lnTo>
                    <a:pt x="337" y="708"/>
                  </a:lnTo>
                  <a:lnTo>
                    <a:pt x="327" y="708"/>
                  </a:lnTo>
                  <a:lnTo>
                    <a:pt x="320" y="710"/>
                  </a:lnTo>
                  <a:lnTo>
                    <a:pt x="316" y="711"/>
                  </a:lnTo>
                  <a:lnTo>
                    <a:pt x="314" y="715"/>
                  </a:lnTo>
                  <a:lnTo>
                    <a:pt x="314" y="715"/>
                  </a:lnTo>
                  <a:lnTo>
                    <a:pt x="302" y="735"/>
                  </a:lnTo>
                  <a:lnTo>
                    <a:pt x="287" y="758"/>
                  </a:lnTo>
                  <a:lnTo>
                    <a:pt x="263" y="783"/>
                  </a:lnTo>
                  <a:lnTo>
                    <a:pt x="250" y="797"/>
                  </a:lnTo>
                  <a:lnTo>
                    <a:pt x="236" y="808"/>
                  </a:lnTo>
                  <a:lnTo>
                    <a:pt x="221" y="822"/>
                  </a:lnTo>
                  <a:lnTo>
                    <a:pt x="203" y="834"/>
                  </a:lnTo>
                  <a:lnTo>
                    <a:pt x="186" y="843"/>
                  </a:lnTo>
                  <a:lnTo>
                    <a:pt x="166" y="851"/>
                  </a:lnTo>
                  <a:lnTo>
                    <a:pt x="145" y="859"/>
                  </a:lnTo>
                  <a:lnTo>
                    <a:pt x="124" y="865"/>
                  </a:lnTo>
                  <a:lnTo>
                    <a:pt x="101" y="866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54" y="865"/>
                  </a:lnTo>
                  <a:lnTo>
                    <a:pt x="35" y="859"/>
                  </a:lnTo>
                  <a:lnTo>
                    <a:pt x="21" y="853"/>
                  </a:lnTo>
                  <a:lnTo>
                    <a:pt x="11" y="843"/>
                  </a:lnTo>
                  <a:lnTo>
                    <a:pt x="6" y="835"/>
                  </a:lnTo>
                  <a:lnTo>
                    <a:pt x="2" y="828"/>
                  </a:lnTo>
                  <a:lnTo>
                    <a:pt x="0" y="822"/>
                  </a:lnTo>
                  <a:lnTo>
                    <a:pt x="0" y="822"/>
                  </a:lnTo>
                  <a:lnTo>
                    <a:pt x="2" y="814"/>
                  </a:lnTo>
                  <a:lnTo>
                    <a:pt x="8" y="808"/>
                  </a:lnTo>
                  <a:lnTo>
                    <a:pt x="19" y="795"/>
                  </a:lnTo>
                  <a:lnTo>
                    <a:pt x="31" y="783"/>
                  </a:lnTo>
                  <a:lnTo>
                    <a:pt x="35" y="777"/>
                  </a:lnTo>
                  <a:lnTo>
                    <a:pt x="37" y="770"/>
                  </a:lnTo>
                  <a:lnTo>
                    <a:pt x="37" y="770"/>
                  </a:lnTo>
                  <a:lnTo>
                    <a:pt x="19" y="764"/>
                  </a:lnTo>
                  <a:lnTo>
                    <a:pt x="11" y="760"/>
                  </a:lnTo>
                  <a:lnTo>
                    <a:pt x="10" y="756"/>
                  </a:lnTo>
                  <a:lnTo>
                    <a:pt x="8" y="752"/>
                  </a:lnTo>
                  <a:lnTo>
                    <a:pt x="8" y="752"/>
                  </a:lnTo>
                  <a:lnTo>
                    <a:pt x="10" y="742"/>
                  </a:lnTo>
                  <a:lnTo>
                    <a:pt x="15" y="735"/>
                  </a:lnTo>
                  <a:lnTo>
                    <a:pt x="27" y="719"/>
                  </a:lnTo>
                  <a:lnTo>
                    <a:pt x="27" y="719"/>
                  </a:lnTo>
                  <a:lnTo>
                    <a:pt x="19" y="713"/>
                  </a:lnTo>
                  <a:lnTo>
                    <a:pt x="15" y="708"/>
                  </a:lnTo>
                  <a:lnTo>
                    <a:pt x="15" y="702"/>
                  </a:lnTo>
                  <a:lnTo>
                    <a:pt x="15" y="702"/>
                  </a:lnTo>
                  <a:lnTo>
                    <a:pt x="17" y="696"/>
                  </a:lnTo>
                  <a:lnTo>
                    <a:pt x="19" y="694"/>
                  </a:lnTo>
                  <a:lnTo>
                    <a:pt x="29" y="690"/>
                  </a:lnTo>
                  <a:lnTo>
                    <a:pt x="42" y="688"/>
                  </a:lnTo>
                  <a:lnTo>
                    <a:pt x="54" y="690"/>
                  </a:lnTo>
                  <a:lnTo>
                    <a:pt x="54" y="690"/>
                  </a:lnTo>
                  <a:lnTo>
                    <a:pt x="60" y="688"/>
                  </a:lnTo>
                  <a:lnTo>
                    <a:pt x="66" y="686"/>
                  </a:lnTo>
                  <a:lnTo>
                    <a:pt x="73" y="679"/>
                  </a:lnTo>
                  <a:lnTo>
                    <a:pt x="81" y="671"/>
                  </a:lnTo>
                  <a:lnTo>
                    <a:pt x="87" y="669"/>
                  </a:lnTo>
                  <a:lnTo>
                    <a:pt x="93" y="667"/>
                  </a:lnTo>
                  <a:lnTo>
                    <a:pt x="93" y="667"/>
                  </a:lnTo>
                  <a:lnTo>
                    <a:pt x="112" y="669"/>
                  </a:lnTo>
                  <a:lnTo>
                    <a:pt x="120" y="667"/>
                  </a:lnTo>
                  <a:lnTo>
                    <a:pt x="128" y="663"/>
                  </a:lnTo>
                  <a:lnTo>
                    <a:pt x="128" y="663"/>
                  </a:lnTo>
                  <a:lnTo>
                    <a:pt x="130" y="659"/>
                  </a:lnTo>
                  <a:lnTo>
                    <a:pt x="132" y="653"/>
                  </a:lnTo>
                  <a:lnTo>
                    <a:pt x="132" y="648"/>
                  </a:lnTo>
                  <a:lnTo>
                    <a:pt x="135" y="642"/>
                  </a:lnTo>
                  <a:lnTo>
                    <a:pt x="135" y="642"/>
                  </a:lnTo>
                  <a:lnTo>
                    <a:pt x="149" y="630"/>
                  </a:lnTo>
                  <a:lnTo>
                    <a:pt x="163" y="618"/>
                  </a:lnTo>
                  <a:lnTo>
                    <a:pt x="172" y="605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8" y="584"/>
                  </a:lnTo>
                  <a:lnTo>
                    <a:pt x="196" y="582"/>
                  </a:lnTo>
                  <a:lnTo>
                    <a:pt x="203" y="578"/>
                  </a:lnTo>
                  <a:lnTo>
                    <a:pt x="211" y="572"/>
                  </a:lnTo>
                  <a:lnTo>
                    <a:pt x="225" y="562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48" y="543"/>
                  </a:lnTo>
                  <a:lnTo>
                    <a:pt x="256" y="535"/>
                  </a:lnTo>
                  <a:lnTo>
                    <a:pt x="263" y="525"/>
                  </a:lnTo>
                  <a:lnTo>
                    <a:pt x="265" y="520"/>
                  </a:lnTo>
                  <a:lnTo>
                    <a:pt x="265" y="512"/>
                  </a:lnTo>
                  <a:lnTo>
                    <a:pt x="265" y="512"/>
                  </a:lnTo>
                  <a:lnTo>
                    <a:pt x="265" y="502"/>
                  </a:lnTo>
                  <a:lnTo>
                    <a:pt x="261" y="494"/>
                  </a:lnTo>
                  <a:lnTo>
                    <a:pt x="256" y="489"/>
                  </a:lnTo>
                  <a:lnTo>
                    <a:pt x="250" y="483"/>
                  </a:lnTo>
                  <a:lnTo>
                    <a:pt x="244" y="477"/>
                  </a:lnTo>
                  <a:lnTo>
                    <a:pt x="238" y="471"/>
                  </a:lnTo>
                  <a:lnTo>
                    <a:pt x="234" y="465"/>
                  </a:lnTo>
                  <a:lnTo>
                    <a:pt x="232" y="458"/>
                  </a:lnTo>
                  <a:lnTo>
                    <a:pt x="232" y="458"/>
                  </a:lnTo>
                  <a:lnTo>
                    <a:pt x="234" y="452"/>
                  </a:lnTo>
                  <a:lnTo>
                    <a:pt x="236" y="448"/>
                  </a:lnTo>
                  <a:lnTo>
                    <a:pt x="244" y="444"/>
                  </a:lnTo>
                  <a:lnTo>
                    <a:pt x="252" y="440"/>
                  </a:lnTo>
                  <a:lnTo>
                    <a:pt x="256" y="438"/>
                  </a:lnTo>
                  <a:lnTo>
                    <a:pt x="259" y="434"/>
                  </a:lnTo>
                  <a:lnTo>
                    <a:pt x="259" y="434"/>
                  </a:lnTo>
                  <a:lnTo>
                    <a:pt x="281" y="388"/>
                  </a:lnTo>
                  <a:lnTo>
                    <a:pt x="289" y="378"/>
                  </a:lnTo>
                  <a:lnTo>
                    <a:pt x="296" y="367"/>
                  </a:lnTo>
                  <a:lnTo>
                    <a:pt x="304" y="359"/>
                  </a:lnTo>
                  <a:lnTo>
                    <a:pt x="314" y="353"/>
                  </a:lnTo>
                  <a:lnTo>
                    <a:pt x="314" y="353"/>
                  </a:lnTo>
                  <a:lnTo>
                    <a:pt x="323" y="347"/>
                  </a:lnTo>
                  <a:lnTo>
                    <a:pt x="333" y="343"/>
                  </a:lnTo>
                  <a:lnTo>
                    <a:pt x="337" y="339"/>
                  </a:lnTo>
                  <a:lnTo>
                    <a:pt x="341" y="334"/>
                  </a:lnTo>
                  <a:lnTo>
                    <a:pt x="343" y="328"/>
                  </a:lnTo>
                  <a:lnTo>
                    <a:pt x="343" y="320"/>
                  </a:lnTo>
                  <a:lnTo>
                    <a:pt x="343" y="320"/>
                  </a:lnTo>
                  <a:lnTo>
                    <a:pt x="343" y="314"/>
                  </a:lnTo>
                  <a:lnTo>
                    <a:pt x="343" y="310"/>
                  </a:lnTo>
                  <a:lnTo>
                    <a:pt x="337" y="303"/>
                  </a:lnTo>
                  <a:lnTo>
                    <a:pt x="329" y="297"/>
                  </a:lnTo>
                  <a:lnTo>
                    <a:pt x="321" y="291"/>
                  </a:lnTo>
                  <a:lnTo>
                    <a:pt x="321" y="291"/>
                  </a:lnTo>
                  <a:lnTo>
                    <a:pt x="316" y="285"/>
                  </a:lnTo>
                  <a:lnTo>
                    <a:pt x="312" y="283"/>
                  </a:lnTo>
                  <a:lnTo>
                    <a:pt x="302" y="281"/>
                  </a:lnTo>
                  <a:lnTo>
                    <a:pt x="292" y="281"/>
                  </a:lnTo>
                  <a:lnTo>
                    <a:pt x="281" y="277"/>
                  </a:lnTo>
                  <a:lnTo>
                    <a:pt x="281" y="277"/>
                  </a:lnTo>
                  <a:lnTo>
                    <a:pt x="267" y="241"/>
                  </a:lnTo>
                  <a:lnTo>
                    <a:pt x="267" y="241"/>
                  </a:lnTo>
                  <a:lnTo>
                    <a:pt x="263" y="229"/>
                  </a:lnTo>
                  <a:lnTo>
                    <a:pt x="258" y="217"/>
                  </a:lnTo>
                  <a:lnTo>
                    <a:pt x="246" y="196"/>
                  </a:lnTo>
                  <a:lnTo>
                    <a:pt x="246" y="196"/>
                  </a:lnTo>
                  <a:lnTo>
                    <a:pt x="240" y="190"/>
                  </a:lnTo>
                  <a:lnTo>
                    <a:pt x="238" y="184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8" y="165"/>
                  </a:lnTo>
                  <a:lnTo>
                    <a:pt x="240" y="161"/>
                  </a:lnTo>
                  <a:lnTo>
                    <a:pt x="244" y="159"/>
                  </a:lnTo>
                  <a:lnTo>
                    <a:pt x="246" y="159"/>
                  </a:lnTo>
                  <a:lnTo>
                    <a:pt x="246" y="159"/>
                  </a:lnTo>
                  <a:lnTo>
                    <a:pt x="254" y="161"/>
                  </a:lnTo>
                  <a:lnTo>
                    <a:pt x="258" y="163"/>
                  </a:lnTo>
                  <a:lnTo>
                    <a:pt x="263" y="167"/>
                  </a:lnTo>
                  <a:lnTo>
                    <a:pt x="271" y="169"/>
                  </a:lnTo>
                  <a:lnTo>
                    <a:pt x="271" y="169"/>
                  </a:lnTo>
                  <a:lnTo>
                    <a:pt x="279" y="169"/>
                  </a:lnTo>
                  <a:lnTo>
                    <a:pt x="285" y="165"/>
                  </a:lnTo>
                  <a:lnTo>
                    <a:pt x="290" y="161"/>
                  </a:lnTo>
                  <a:lnTo>
                    <a:pt x="296" y="155"/>
                  </a:lnTo>
                  <a:lnTo>
                    <a:pt x="306" y="146"/>
                  </a:lnTo>
                  <a:lnTo>
                    <a:pt x="310" y="142"/>
                  </a:lnTo>
                  <a:lnTo>
                    <a:pt x="316" y="140"/>
                  </a:lnTo>
                  <a:lnTo>
                    <a:pt x="316" y="140"/>
                  </a:lnTo>
                  <a:lnTo>
                    <a:pt x="312" y="128"/>
                  </a:lnTo>
                  <a:lnTo>
                    <a:pt x="310" y="119"/>
                  </a:lnTo>
                  <a:lnTo>
                    <a:pt x="310" y="119"/>
                  </a:lnTo>
                  <a:lnTo>
                    <a:pt x="312" y="115"/>
                  </a:lnTo>
                  <a:lnTo>
                    <a:pt x="314" y="111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04" y="101"/>
                  </a:lnTo>
                  <a:lnTo>
                    <a:pt x="290" y="97"/>
                  </a:lnTo>
                  <a:lnTo>
                    <a:pt x="285" y="93"/>
                  </a:lnTo>
                  <a:lnTo>
                    <a:pt x="281" y="90"/>
                  </a:lnTo>
                  <a:lnTo>
                    <a:pt x="279" y="86"/>
                  </a:lnTo>
                  <a:lnTo>
                    <a:pt x="279" y="80"/>
                  </a:lnTo>
                  <a:lnTo>
                    <a:pt x="279" y="80"/>
                  </a:lnTo>
                  <a:lnTo>
                    <a:pt x="283" y="26"/>
                  </a:lnTo>
                  <a:lnTo>
                    <a:pt x="283" y="26"/>
                  </a:lnTo>
                  <a:lnTo>
                    <a:pt x="285" y="20"/>
                  </a:lnTo>
                  <a:lnTo>
                    <a:pt x="289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321" y="20"/>
                  </a:lnTo>
                  <a:lnTo>
                    <a:pt x="321" y="20"/>
                  </a:lnTo>
                  <a:lnTo>
                    <a:pt x="329" y="18"/>
                  </a:lnTo>
                  <a:lnTo>
                    <a:pt x="337" y="1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885"/>
            <p:cNvSpPr>
              <a:spLocks/>
            </p:cNvSpPr>
            <p:nvPr/>
          </p:nvSpPr>
          <p:spPr bwMode="auto">
            <a:xfrm>
              <a:off x="5411021" y="4421329"/>
              <a:ext cx="1478811" cy="1672089"/>
            </a:xfrm>
            <a:custGeom>
              <a:avLst/>
              <a:gdLst>
                <a:gd name="T0" fmla="*/ 446 w 987"/>
                <a:gd name="T1" fmla="*/ 39 h 1116"/>
                <a:gd name="T2" fmla="*/ 506 w 987"/>
                <a:gd name="T3" fmla="*/ 126 h 1116"/>
                <a:gd name="T4" fmla="*/ 533 w 987"/>
                <a:gd name="T5" fmla="*/ 174 h 1116"/>
                <a:gd name="T6" fmla="*/ 576 w 987"/>
                <a:gd name="T7" fmla="*/ 248 h 1116"/>
                <a:gd name="T8" fmla="*/ 568 w 987"/>
                <a:gd name="T9" fmla="*/ 407 h 1116"/>
                <a:gd name="T10" fmla="*/ 651 w 987"/>
                <a:gd name="T11" fmla="*/ 364 h 1116"/>
                <a:gd name="T12" fmla="*/ 706 w 987"/>
                <a:gd name="T13" fmla="*/ 381 h 1116"/>
                <a:gd name="T14" fmla="*/ 758 w 987"/>
                <a:gd name="T15" fmla="*/ 275 h 1116"/>
                <a:gd name="T16" fmla="*/ 830 w 987"/>
                <a:gd name="T17" fmla="*/ 230 h 1116"/>
                <a:gd name="T18" fmla="*/ 884 w 987"/>
                <a:gd name="T19" fmla="*/ 287 h 1116"/>
                <a:gd name="T20" fmla="*/ 934 w 987"/>
                <a:gd name="T21" fmla="*/ 290 h 1116"/>
                <a:gd name="T22" fmla="*/ 987 w 987"/>
                <a:gd name="T23" fmla="*/ 358 h 1116"/>
                <a:gd name="T24" fmla="*/ 921 w 987"/>
                <a:gd name="T25" fmla="*/ 372 h 1116"/>
                <a:gd name="T26" fmla="*/ 954 w 987"/>
                <a:gd name="T27" fmla="*/ 457 h 1116"/>
                <a:gd name="T28" fmla="*/ 942 w 987"/>
                <a:gd name="T29" fmla="*/ 498 h 1116"/>
                <a:gd name="T30" fmla="*/ 882 w 987"/>
                <a:gd name="T31" fmla="*/ 511 h 1116"/>
                <a:gd name="T32" fmla="*/ 857 w 987"/>
                <a:gd name="T33" fmla="*/ 502 h 1116"/>
                <a:gd name="T34" fmla="*/ 806 w 987"/>
                <a:gd name="T35" fmla="*/ 569 h 1116"/>
                <a:gd name="T36" fmla="*/ 768 w 987"/>
                <a:gd name="T37" fmla="*/ 569 h 1116"/>
                <a:gd name="T38" fmla="*/ 731 w 987"/>
                <a:gd name="T39" fmla="*/ 562 h 1116"/>
                <a:gd name="T40" fmla="*/ 686 w 987"/>
                <a:gd name="T41" fmla="*/ 566 h 1116"/>
                <a:gd name="T42" fmla="*/ 630 w 987"/>
                <a:gd name="T43" fmla="*/ 583 h 1116"/>
                <a:gd name="T44" fmla="*/ 589 w 987"/>
                <a:gd name="T45" fmla="*/ 618 h 1116"/>
                <a:gd name="T46" fmla="*/ 603 w 987"/>
                <a:gd name="T47" fmla="*/ 678 h 1116"/>
                <a:gd name="T48" fmla="*/ 611 w 987"/>
                <a:gd name="T49" fmla="*/ 759 h 1116"/>
                <a:gd name="T50" fmla="*/ 603 w 987"/>
                <a:gd name="T51" fmla="*/ 903 h 1116"/>
                <a:gd name="T52" fmla="*/ 510 w 987"/>
                <a:gd name="T53" fmla="*/ 1011 h 1116"/>
                <a:gd name="T54" fmla="*/ 456 w 987"/>
                <a:gd name="T55" fmla="*/ 1073 h 1116"/>
                <a:gd name="T56" fmla="*/ 427 w 987"/>
                <a:gd name="T57" fmla="*/ 1116 h 1116"/>
                <a:gd name="T58" fmla="*/ 396 w 987"/>
                <a:gd name="T59" fmla="*/ 1087 h 1116"/>
                <a:gd name="T60" fmla="*/ 345 w 987"/>
                <a:gd name="T61" fmla="*/ 1034 h 1116"/>
                <a:gd name="T62" fmla="*/ 293 w 987"/>
                <a:gd name="T63" fmla="*/ 1007 h 1116"/>
                <a:gd name="T64" fmla="*/ 235 w 987"/>
                <a:gd name="T65" fmla="*/ 976 h 1116"/>
                <a:gd name="T66" fmla="*/ 206 w 987"/>
                <a:gd name="T67" fmla="*/ 953 h 1116"/>
                <a:gd name="T68" fmla="*/ 155 w 987"/>
                <a:gd name="T69" fmla="*/ 972 h 1116"/>
                <a:gd name="T70" fmla="*/ 80 w 987"/>
                <a:gd name="T71" fmla="*/ 934 h 1116"/>
                <a:gd name="T72" fmla="*/ 43 w 987"/>
                <a:gd name="T73" fmla="*/ 930 h 1116"/>
                <a:gd name="T74" fmla="*/ 4 w 987"/>
                <a:gd name="T75" fmla="*/ 872 h 1116"/>
                <a:gd name="T76" fmla="*/ 51 w 987"/>
                <a:gd name="T77" fmla="*/ 841 h 1116"/>
                <a:gd name="T78" fmla="*/ 57 w 987"/>
                <a:gd name="T79" fmla="*/ 788 h 1116"/>
                <a:gd name="T80" fmla="*/ 64 w 987"/>
                <a:gd name="T81" fmla="*/ 726 h 1116"/>
                <a:gd name="T82" fmla="*/ 80 w 987"/>
                <a:gd name="T83" fmla="*/ 653 h 1116"/>
                <a:gd name="T84" fmla="*/ 109 w 987"/>
                <a:gd name="T85" fmla="*/ 583 h 1116"/>
                <a:gd name="T86" fmla="*/ 183 w 987"/>
                <a:gd name="T87" fmla="*/ 554 h 1116"/>
                <a:gd name="T88" fmla="*/ 223 w 987"/>
                <a:gd name="T89" fmla="*/ 606 h 1116"/>
                <a:gd name="T90" fmla="*/ 239 w 987"/>
                <a:gd name="T91" fmla="*/ 536 h 1116"/>
                <a:gd name="T92" fmla="*/ 258 w 987"/>
                <a:gd name="T93" fmla="*/ 517 h 1116"/>
                <a:gd name="T94" fmla="*/ 281 w 987"/>
                <a:gd name="T95" fmla="*/ 471 h 1116"/>
                <a:gd name="T96" fmla="*/ 312 w 987"/>
                <a:gd name="T97" fmla="*/ 443 h 1116"/>
                <a:gd name="T98" fmla="*/ 384 w 987"/>
                <a:gd name="T99" fmla="*/ 478 h 1116"/>
                <a:gd name="T100" fmla="*/ 396 w 987"/>
                <a:gd name="T101" fmla="*/ 432 h 1116"/>
                <a:gd name="T102" fmla="*/ 376 w 987"/>
                <a:gd name="T103" fmla="*/ 391 h 1116"/>
                <a:gd name="T104" fmla="*/ 353 w 987"/>
                <a:gd name="T105" fmla="*/ 341 h 1116"/>
                <a:gd name="T106" fmla="*/ 361 w 987"/>
                <a:gd name="T107" fmla="*/ 263 h 1116"/>
                <a:gd name="T108" fmla="*/ 384 w 987"/>
                <a:gd name="T109" fmla="*/ 228 h 1116"/>
                <a:gd name="T110" fmla="*/ 403 w 987"/>
                <a:gd name="T111" fmla="*/ 184 h 1116"/>
                <a:gd name="T112" fmla="*/ 407 w 987"/>
                <a:gd name="T113" fmla="*/ 145 h 1116"/>
                <a:gd name="T114" fmla="*/ 396 w 987"/>
                <a:gd name="T115" fmla="*/ 81 h 1116"/>
                <a:gd name="T116" fmla="*/ 390 w 987"/>
                <a:gd name="T117" fmla="*/ 35 h 1116"/>
                <a:gd name="T118" fmla="*/ 454 w 987"/>
                <a:gd name="T119" fmla="*/ 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7" h="1116">
                  <a:moveTo>
                    <a:pt x="454" y="6"/>
                  </a:moveTo>
                  <a:lnTo>
                    <a:pt x="454" y="6"/>
                  </a:lnTo>
                  <a:lnTo>
                    <a:pt x="460" y="8"/>
                  </a:lnTo>
                  <a:lnTo>
                    <a:pt x="458" y="15"/>
                  </a:lnTo>
                  <a:lnTo>
                    <a:pt x="458" y="15"/>
                  </a:lnTo>
                  <a:lnTo>
                    <a:pt x="456" y="23"/>
                  </a:lnTo>
                  <a:lnTo>
                    <a:pt x="454" y="27"/>
                  </a:lnTo>
                  <a:lnTo>
                    <a:pt x="450" y="33"/>
                  </a:lnTo>
                  <a:lnTo>
                    <a:pt x="446" y="39"/>
                  </a:lnTo>
                  <a:lnTo>
                    <a:pt x="446" y="39"/>
                  </a:lnTo>
                  <a:lnTo>
                    <a:pt x="465" y="44"/>
                  </a:lnTo>
                  <a:lnTo>
                    <a:pt x="479" y="52"/>
                  </a:lnTo>
                  <a:lnTo>
                    <a:pt x="485" y="56"/>
                  </a:lnTo>
                  <a:lnTo>
                    <a:pt x="489" y="62"/>
                  </a:lnTo>
                  <a:lnTo>
                    <a:pt x="494" y="77"/>
                  </a:lnTo>
                  <a:lnTo>
                    <a:pt x="494" y="77"/>
                  </a:lnTo>
                  <a:lnTo>
                    <a:pt x="498" y="89"/>
                  </a:lnTo>
                  <a:lnTo>
                    <a:pt x="500" y="101"/>
                  </a:lnTo>
                  <a:lnTo>
                    <a:pt x="502" y="112"/>
                  </a:lnTo>
                  <a:lnTo>
                    <a:pt x="506" y="126"/>
                  </a:lnTo>
                  <a:lnTo>
                    <a:pt x="506" y="126"/>
                  </a:lnTo>
                  <a:lnTo>
                    <a:pt x="508" y="130"/>
                  </a:lnTo>
                  <a:lnTo>
                    <a:pt x="512" y="132"/>
                  </a:lnTo>
                  <a:lnTo>
                    <a:pt x="522" y="135"/>
                  </a:lnTo>
                  <a:lnTo>
                    <a:pt x="527" y="139"/>
                  </a:lnTo>
                  <a:lnTo>
                    <a:pt x="531" y="141"/>
                  </a:lnTo>
                  <a:lnTo>
                    <a:pt x="533" y="147"/>
                  </a:lnTo>
                  <a:lnTo>
                    <a:pt x="535" y="153"/>
                  </a:lnTo>
                  <a:lnTo>
                    <a:pt x="535" y="153"/>
                  </a:lnTo>
                  <a:lnTo>
                    <a:pt x="533" y="174"/>
                  </a:lnTo>
                  <a:lnTo>
                    <a:pt x="533" y="174"/>
                  </a:lnTo>
                  <a:lnTo>
                    <a:pt x="533" y="184"/>
                  </a:lnTo>
                  <a:lnTo>
                    <a:pt x="535" y="194"/>
                  </a:lnTo>
                  <a:lnTo>
                    <a:pt x="539" y="203"/>
                  </a:lnTo>
                  <a:lnTo>
                    <a:pt x="545" y="211"/>
                  </a:lnTo>
                  <a:lnTo>
                    <a:pt x="551" y="217"/>
                  </a:lnTo>
                  <a:lnTo>
                    <a:pt x="560" y="225"/>
                  </a:lnTo>
                  <a:lnTo>
                    <a:pt x="580" y="236"/>
                  </a:lnTo>
                  <a:lnTo>
                    <a:pt x="580" y="236"/>
                  </a:lnTo>
                  <a:lnTo>
                    <a:pt x="576" y="248"/>
                  </a:lnTo>
                  <a:lnTo>
                    <a:pt x="572" y="257"/>
                  </a:lnTo>
                  <a:lnTo>
                    <a:pt x="568" y="269"/>
                  </a:lnTo>
                  <a:lnTo>
                    <a:pt x="566" y="281"/>
                  </a:lnTo>
                  <a:lnTo>
                    <a:pt x="566" y="281"/>
                  </a:lnTo>
                  <a:lnTo>
                    <a:pt x="560" y="376"/>
                  </a:lnTo>
                  <a:lnTo>
                    <a:pt x="560" y="376"/>
                  </a:lnTo>
                  <a:lnTo>
                    <a:pt x="560" y="387"/>
                  </a:lnTo>
                  <a:lnTo>
                    <a:pt x="562" y="397"/>
                  </a:lnTo>
                  <a:lnTo>
                    <a:pt x="564" y="403"/>
                  </a:lnTo>
                  <a:lnTo>
                    <a:pt x="568" y="407"/>
                  </a:lnTo>
                  <a:lnTo>
                    <a:pt x="574" y="409"/>
                  </a:lnTo>
                  <a:lnTo>
                    <a:pt x="582" y="411"/>
                  </a:lnTo>
                  <a:lnTo>
                    <a:pt x="582" y="411"/>
                  </a:lnTo>
                  <a:lnTo>
                    <a:pt x="589" y="409"/>
                  </a:lnTo>
                  <a:lnTo>
                    <a:pt x="597" y="409"/>
                  </a:lnTo>
                  <a:lnTo>
                    <a:pt x="611" y="403"/>
                  </a:lnTo>
                  <a:lnTo>
                    <a:pt x="620" y="393"/>
                  </a:lnTo>
                  <a:lnTo>
                    <a:pt x="632" y="383"/>
                  </a:lnTo>
                  <a:lnTo>
                    <a:pt x="642" y="374"/>
                  </a:lnTo>
                  <a:lnTo>
                    <a:pt x="651" y="364"/>
                  </a:lnTo>
                  <a:lnTo>
                    <a:pt x="663" y="358"/>
                  </a:lnTo>
                  <a:lnTo>
                    <a:pt x="669" y="356"/>
                  </a:lnTo>
                  <a:lnTo>
                    <a:pt x="675" y="356"/>
                  </a:lnTo>
                  <a:lnTo>
                    <a:pt x="675" y="356"/>
                  </a:lnTo>
                  <a:lnTo>
                    <a:pt x="678" y="358"/>
                  </a:lnTo>
                  <a:lnTo>
                    <a:pt x="682" y="360"/>
                  </a:lnTo>
                  <a:lnTo>
                    <a:pt x="688" y="370"/>
                  </a:lnTo>
                  <a:lnTo>
                    <a:pt x="696" y="378"/>
                  </a:lnTo>
                  <a:lnTo>
                    <a:pt x="700" y="380"/>
                  </a:lnTo>
                  <a:lnTo>
                    <a:pt x="706" y="381"/>
                  </a:lnTo>
                  <a:lnTo>
                    <a:pt x="706" y="381"/>
                  </a:lnTo>
                  <a:lnTo>
                    <a:pt x="709" y="372"/>
                  </a:lnTo>
                  <a:lnTo>
                    <a:pt x="713" y="362"/>
                  </a:lnTo>
                  <a:lnTo>
                    <a:pt x="727" y="347"/>
                  </a:lnTo>
                  <a:lnTo>
                    <a:pt x="739" y="331"/>
                  </a:lnTo>
                  <a:lnTo>
                    <a:pt x="744" y="321"/>
                  </a:lnTo>
                  <a:lnTo>
                    <a:pt x="750" y="312"/>
                  </a:lnTo>
                  <a:lnTo>
                    <a:pt x="750" y="312"/>
                  </a:lnTo>
                  <a:lnTo>
                    <a:pt x="754" y="292"/>
                  </a:lnTo>
                  <a:lnTo>
                    <a:pt x="758" y="275"/>
                  </a:lnTo>
                  <a:lnTo>
                    <a:pt x="762" y="259"/>
                  </a:lnTo>
                  <a:lnTo>
                    <a:pt x="766" y="248"/>
                  </a:lnTo>
                  <a:lnTo>
                    <a:pt x="771" y="238"/>
                  </a:lnTo>
                  <a:lnTo>
                    <a:pt x="775" y="234"/>
                  </a:lnTo>
                  <a:lnTo>
                    <a:pt x="781" y="232"/>
                  </a:lnTo>
                  <a:lnTo>
                    <a:pt x="795" y="228"/>
                  </a:lnTo>
                  <a:lnTo>
                    <a:pt x="816" y="228"/>
                  </a:lnTo>
                  <a:lnTo>
                    <a:pt x="816" y="228"/>
                  </a:lnTo>
                  <a:lnTo>
                    <a:pt x="824" y="228"/>
                  </a:lnTo>
                  <a:lnTo>
                    <a:pt x="830" y="230"/>
                  </a:lnTo>
                  <a:lnTo>
                    <a:pt x="835" y="234"/>
                  </a:lnTo>
                  <a:lnTo>
                    <a:pt x="839" y="238"/>
                  </a:lnTo>
                  <a:lnTo>
                    <a:pt x="847" y="248"/>
                  </a:lnTo>
                  <a:lnTo>
                    <a:pt x="851" y="257"/>
                  </a:lnTo>
                  <a:lnTo>
                    <a:pt x="857" y="269"/>
                  </a:lnTo>
                  <a:lnTo>
                    <a:pt x="863" y="277"/>
                  </a:lnTo>
                  <a:lnTo>
                    <a:pt x="870" y="285"/>
                  </a:lnTo>
                  <a:lnTo>
                    <a:pt x="876" y="287"/>
                  </a:lnTo>
                  <a:lnTo>
                    <a:pt x="884" y="287"/>
                  </a:lnTo>
                  <a:lnTo>
                    <a:pt x="884" y="287"/>
                  </a:lnTo>
                  <a:lnTo>
                    <a:pt x="892" y="287"/>
                  </a:lnTo>
                  <a:lnTo>
                    <a:pt x="897" y="285"/>
                  </a:lnTo>
                  <a:lnTo>
                    <a:pt x="901" y="279"/>
                  </a:lnTo>
                  <a:lnTo>
                    <a:pt x="903" y="271"/>
                  </a:lnTo>
                  <a:lnTo>
                    <a:pt x="903" y="271"/>
                  </a:lnTo>
                  <a:lnTo>
                    <a:pt x="923" y="271"/>
                  </a:lnTo>
                  <a:lnTo>
                    <a:pt x="923" y="271"/>
                  </a:lnTo>
                  <a:lnTo>
                    <a:pt x="923" y="271"/>
                  </a:lnTo>
                  <a:lnTo>
                    <a:pt x="930" y="281"/>
                  </a:lnTo>
                  <a:lnTo>
                    <a:pt x="934" y="290"/>
                  </a:lnTo>
                  <a:lnTo>
                    <a:pt x="938" y="314"/>
                  </a:lnTo>
                  <a:lnTo>
                    <a:pt x="938" y="314"/>
                  </a:lnTo>
                  <a:lnTo>
                    <a:pt x="942" y="319"/>
                  </a:lnTo>
                  <a:lnTo>
                    <a:pt x="946" y="323"/>
                  </a:lnTo>
                  <a:lnTo>
                    <a:pt x="957" y="335"/>
                  </a:lnTo>
                  <a:lnTo>
                    <a:pt x="969" y="345"/>
                  </a:lnTo>
                  <a:lnTo>
                    <a:pt x="979" y="352"/>
                  </a:lnTo>
                  <a:lnTo>
                    <a:pt x="979" y="352"/>
                  </a:lnTo>
                  <a:lnTo>
                    <a:pt x="979" y="352"/>
                  </a:lnTo>
                  <a:lnTo>
                    <a:pt x="987" y="358"/>
                  </a:lnTo>
                  <a:lnTo>
                    <a:pt x="987" y="358"/>
                  </a:lnTo>
                  <a:lnTo>
                    <a:pt x="987" y="358"/>
                  </a:lnTo>
                  <a:lnTo>
                    <a:pt x="973" y="368"/>
                  </a:lnTo>
                  <a:lnTo>
                    <a:pt x="965" y="370"/>
                  </a:lnTo>
                  <a:lnTo>
                    <a:pt x="957" y="372"/>
                  </a:lnTo>
                  <a:lnTo>
                    <a:pt x="957" y="372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25" y="370"/>
                  </a:lnTo>
                  <a:lnTo>
                    <a:pt x="921" y="372"/>
                  </a:lnTo>
                  <a:lnTo>
                    <a:pt x="919" y="378"/>
                  </a:lnTo>
                  <a:lnTo>
                    <a:pt x="919" y="378"/>
                  </a:lnTo>
                  <a:lnTo>
                    <a:pt x="915" y="432"/>
                  </a:lnTo>
                  <a:lnTo>
                    <a:pt x="915" y="432"/>
                  </a:lnTo>
                  <a:lnTo>
                    <a:pt x="915" y="438"/>
                  </a:lnTo>
                  <a:lnTo>
                    <a:pt x="917" y="442"/>
                  </a:lnTo>
                  <a:lnTo>
                    <a:pt x="921" y="445"/>
                  </a:lnTo>
                  <a:lnTo>
                    <a:pt x="926" y="449"/>
                  </a:lnTo>
                  <a:lnTo>
                    <a:pt x="940" y="453"/>
                  </a:lnTo>
                  <a:lnTo>
                    <a:pt x="954" y="457"/>
                  </a:lnTo>
                  <a:lnTo>
                    <a:pt x="954" y="457"/>
                  </a:lnTo>
                  <a:lnTo>
                    <a:pt x="950" y="463"/>
                  </a:lnTo>
                  <a:lnTo>
                    <a:pt x="948" y="467"/>
                  </a:lnTo>
                  <a:lnTo>
                    <a:pt x="946" y="471"/>
                  </a:lnTo>
                  <a:lnTo>
                    <a:pt x="946" y="471"/>
                  </a:lnTo>
                  <a:lnTo>
                    <a:pt x="948" y="480"/>
                  </a:lnTo>
                  <a:lnTo>
                    <a:pt x="952" y="492"/>
                  </a:lnTo>
                  <a:lnTo>
                    <a:pt x="952" y="492"/>
                  </a:lnTo>
                  <a:lnTo>
                    <a:pt x="946" y="494"/>
                  </a:lnTo>
                  <a:lnTo>
                    <a:pt x="942" y="498"/>
                  </a:lnTo>
                  <a:lnTo>
                    <a:pt x="932" y="507"/>
                  </a:lnTo>
                  <a:lnTo>
                    <a:pt x="926" y="513"/>
                  </a:lnTo>
                  <a:lnTo>
                    <a:pt x="921" y="517"/>
                  </a:lnTo>
                  <a:lnTo>
                    <a:pt x="915" y="521"/>
                  </a:lnTo>
                  <a:lnTo>
                    <a:pt x="907" y="521"/>
                  </a:lnTo>
                  <a:lnTo>
                    <a:pt x="907" y="521"/>
                  </a:lnTo>
                  <a:lnTo>
                    <a:pt x="899" y="519"/>
                  </a:lnTo>
                  <a:lnTo>
                    <a:pt x="894" y="515"/>
                  </a:lnTo>
                  <a:lnTo>
                    <a:pt x="890" y="513"/>
                  </a:lnTo>
                  <a:lnTo>
                    <a:pt x="882" y="511"/>
                  </a:lnTo>
                  <a:lnTo>
                    <a:pt x="882" y="511"/>
                  </a:lnTo>
                  <a:lnTo>
                    <a:pt x="890" y="498"/>
                  </a:lnTo>
                  <a:lnTo>
                    <a:pt x="890" y="488"/>
                  </a:lnTo>
                  <a:lnTo>
                    <a:pt x="890" y="488"/>
                  </a:lnTo>
                  <a:lnTo>
                    <a:pt x="890" y="488"/>
                  </a:lnTo>
                  <a:lnTo>
                    <a:pt x="882" y="486"/>
                  </a:lnTo>
                  <a:lnTo>
                    <a:pt x="876" y="488"/>
                  </a:lnTo>
                  <a:lnTo>
                    <a:pt x="870" y="490"/>
                  </a:lnTo>
                  <a:lnTo>
                    <a:pt x="866" y="494"/>
                  </a:lnTo>
                  <a:lnTo>
                    <a:pt x="857" y="502"/>
                  </a:lnTo>
                  <a:lnTo>
                    <a:pt x="851" y="513"/>
                  </a:lnTo>
                  <a:lnTo>
                    <a:pt x="843" y="527"/>
                  </a:lnTo>
                  <a:lnTo>
                    <a:pt x="835" y="538"/>
                  </a:lnTo>
                  <a:lnTo>
                    <a:pt x="828" y="548"/>
                  </a:lnTo>
                  <a:lnTo>
                    <a:pt x="822" y="550"/>
                  </a:lnTo>
                  <a:lnTo>
                    <a:pt x="816" y="554"/>
                  </a:lnTo>
                  <a:lnTo>
                    <a:pt x="816" y="554"/>
                  </a:lnTo>
                  <a:lnTo>
                    <a:pt x="814" y="558"/>
                  </a:lnTo>
                  <a:lnTo>
                    <a:pt x="812" y="564"/>
                  </a:lnTo>
                  <a:lnTo>
                    <a:pt x="806" y="569"/>
                  </a:lnTo>
                  <a:lnTo>
                    <a:pt x="804" y="571"/>
                  </a:lnTo>
                  <a:lnTo>
                    <a:pt x="799" y="573"/>
                  </a:lnTo>
                  <a:lnTo>
                    <a:pt x="799" y="573"/>
                  </a:lnTo>
                  <a:lnTo>
                    <a:pt x="795" y="571"/>
                  </a:lnTo>
                  <a:lnTo>
                    <a:pt x="789" y="569"/>
                  </a:lnTo>
                  <a:lnTo>
                    <a:pt x="783" y="566"/>
                  </a:lnTo>
                  <a:lnTo>
                    <a:pt x="783" y="566"/>
                  </a:lnTo>
                  <a:lnTo>
                    <a:pt x="777" y="566"/>
                  </a:lnTo>
                  <a:lnTo>
                    <a:pt x="773" y="567"/>
                  </a:lnTo>
                  <a:lnTo>
                    <a:pt x="768" y="569"/>
                  </a:lnTo>
                  <a:lnTo>
                    <a:pt x="762" y="569"/>
                  </a:lnTo>
                  <a:lnTo>
                    <a:pt x="762" y="569"/>
                  </a:lnTo>
                  <a:lnTo>
                    <a:pt x="758" y="569"/>
                  </a:lnTo>
                  <a:lnTo>
                    <a:pt x="754" y="567"/>
                  </a:lnTo>
                  <a:lnTo>
                    <a:pt x="750" y="564"/>
                  </a:lnTo>
                  <a:lnTo>
                    <a:pt x="746" y="558"/>
                  </a:lnTo>
                  <a:lnTo>
                    <a:pt x="744" y="552"/>
                  </a:lnTo>
                  <a:lnTo>
                    <a:pt x="744" y="552"/>
                  </a:lnTo>
                  <a:lnTo>
                    <a:pt x="739" y="558"/>
                  </a:lnTo>
                  <a:lnTo>
                    <a:pt x="731" y="562"/>
                  </a:lnTo>
                  <a:lnTo>
                    <a:pt x="721" y="562"/>
                  </a:lnTo>
                  <a:lnTo>
                    <a:pt x="711" y="564"/>
                  </a:lnTo>
                  <a:lnTo>
                    <a:pt x="711" y="564"/>
                  </a:lnTo>
                  <a:lnTo>
                    <a:pt x="708" y="560"/>
                  </a:lnTo>
                  <a:lnTo>
                    <a:pt x="702" y="556"/>
                  </a:lnTo>
                  <a:lnTo>
                    <a:pt x="692" y="550"/>
                  </a:lnTo>
                  <a:lnTo>
                    <a:pt x="692" y="550"/>
                  </a:lnTo>
                  <a:lnTo>
                    <a:pt x="690" y="552"/>
                  </a:lnTo>
                  <a:lnTo>
                    <a:pt x="688" y="556"/>
                  </a:lnTo>
                  <a:lnTo>
                    <a:pt x="686" y="566"/>
                  </a:lnTo>
                  <a:lnTo>
                    <a:pt x="684" y="573"/>
                  </a:lnTo>
                  <a:lnTo>
                    <a:pt x="682" y="579"/>
                  </a:lnTo>
                  <a:lnTo>
                    <a:pt x="682" y="579"/>
                  </a:lnTo>
                  <a:lnTo>
                    <a:pt x="669" y="581"/>
                  </a:lnTo>
                  <a:lnTo>
                    <a:pt x="655" y="579"/>
                  </a:lnTo>
                  <a:lnTo>
                    <a:pt x="642" y="579"/>
                  </a:lnTo>
                  <a:lnTo>
                    <a:pt x="638" y="579"/>
                  </a:lnTo>
                  <a:lnTo>
                    <a:pt x="634" y="579"/>
                  </a:lnTo>
                  <a:lnTo>
                    <a:pt x="634" y="579"/>
                  </a:lnTo>
                  <a:lnTo>
                    <a:pt x="630" y="583"/>
                  </a:lnTo>
                  <a:lnTo>
                    <a:pt x="628" y="587"/>
                  </a:lnTo>
                  <a:lnTo>
                    <a:pt x="626" y="593"/>
                  </a:lnTo>
                  <a:lnTo>
                    <a:pt x="626" y="598"/>
                  </a:lnTo>
                  <a:lnTo>
                    <a:pt x="624" y="602"/>
                  </a:lnTo>
                  <a:lnTo>
                    <a:pt x="622" y="606"/>
                  </a:lnTo>
                  <a:lnTo>
                    <a:pt x="622" y="606"/>
                  </a:lnTo>
                  <a:lnTo>
                    <a:pt x="616" y="608"/>
                  </a:lnTo>
                  <a:lnTo>
                    <a:pt x="611" y="612"/>
                  </a:lnTo>
                  <a:lnTo>
                    <a:pt x="597" y="616"/>
                  </a:lnTo>
                  <a:lnTo>
                    <a:pt x="589" y="618"/>
                  </a:lnTo>
                  <a:lnTo>
                    <a:pt x="585" y="622"/>
                  </a:lnTo>
                  <a:lnTo>
                    <a:pt x="582" y="628"/>
                  </a:lnTo>
                  <a:lnTo>
                    <a:pt x="580" y="635"/>
                  </a:lnTo>
                  <a:lnTo>
                    <a:pt x="580" y="635"/>
                  </a:lnTo>
                  <a:lnTo>
                    <a:pt x="580" y="641"/>
                  </a:lnTo>
                  <a:lnTo>
                    <a:pt x="584" y="647"/>
                  </a:lnTo>
                  <a:lnTo>
                    <a:pt x="593" y="657"/>
                  </a:lnTo>
                  <a:lnTo>
                    <a:pt x="613" y="670"/>
                  </a:lnTo>
                  <a:lnTo>
                    <a:pt x="613" y="670"/>
                  </a:lnTo>
                  <a:lnTo>
                    <a:pt x="603" y="678"/>
                  </a:lnTo>
                  <a:lnTo>
                    <a:pt x="597" y="686"/>
                  </a:lnTo>
                  <a:lnTo>
                    <a:pt x="593" y="695"/>
                  </a:lnTo>
                  <a:lnTo>
                    <a:pt x="591" y="707"/>
                  </a:lnTo>
                  <a:lnTo>
                    <a:pt x="591" y="707"/>
                  </a:lnTo>
                  <a:lnTo>
                    <a:pt x="591" y="719"/>
                  </a:lnTo>
                  <a:lnTo>
                    <a:pt x="595" y="730"/>
                  </a:lnTo>
                  <a:lnTo>
                    <a:pt x="599" y="740"/>
                  </a:lnTo>
                  <a:lnTo>
                    <a:pt x="607" y="746"/>
                  </a:lnTo>
                  <a:lnTo>
                    <a:pt x="607" y="746"/>
                  </a:lnTo>
                  <a:lnTo>
                    <a:pt x="611" y="759"/>
                  </a:lnTo>
                  <a:lnTo>
                    <a:pt x="611" y="775"/>
                  </a:lnTo>
                  <a:lnTo>
                    <a:pt x="613" y="781"/>
                  </a:lnTo>
                  <a:lnTo>
                    <a:pt x="615" y="786"/>
                  </a:lnTo>
                  <a:lnTo>
                    <a:pt x="620" y="790"/>
                  </a:lnTo>
                  <a:lnTo>
                    <a:pt x="626" y="794"/>
                  </a:lnTo>
                  <a:lnTo>
                    <a:pt x="626" y="794"/>
                  </a:lnTo>
                  <a:lnTo>
                    <a:pt x="618" y="827"/>
                  </a:lnTo>
                  <a:lnTo>
                    <a:pt x="611" y="862"/>
                  </a:lnTo>
                  <a:lnTo>
                    <a:pt x="603" y="903"/>
                  </a:lnTo>
                  <a:lnTo>
                    <a:pt x="603" y="903"/>
                  </a:lnTo>
                  <a:lnTo>
                    <a:pt x="597" y="910"/>
                  </a:lnTo>
                  <a:lnTo>
                    <a:pt x="585" y="928"/>
                  </a:lnTo>
                  <a:lnTo>
                    <a:pt x="570" y="945"/>
                  </a:lnTo>
                  <a:lnTo>
                    <a:pt x="562" y="955"/>
                  </a:lnTo>
                  <a:lnTo>
                    <a:pt x="555" y="961"/>
                  </a:lnTo>
                  <a:lnTo>
                    <a:pt x="555" y="961"/>
                  </a:lnTo>
                  <a:lnTo>
                    <a:pt x="537" y="974"/>
                  </a:lnTo>
                  <a:lnTo>
                    <a:pt x="522" y="988"/>
                  </a:lnTo>
                  <a:lnTo>
                    <a:pt x="512" y="1003"/>
                  </a:lnTo>
                  <a:lnTo>
                    <a:pt x="510" y="1011"/>
                  </a:lnTo>
                  <a:lnTo>
                    <a:pt x="508" y="1021"/>
                  </a:lnTo>
                  <a:lnTo>
                    <a:pt x="508" y="1021"/>
                  </a:lnTo>
                  <a:lnTo>
                    <a:pt x="502" y="1034"/>
                  </a:lnTo>
                  <a:lnTo>
                    <a:pt x="494" y="1044"/>
                  </a:lnTo>
                  <a:lnTo>
                    <a:pt x="487" y="1050"/>
                  </a:lnTo>
                  <a:lnTo>
                    <a:pt x="479" y="1054"/>
                  </a:lnTo>
                  <a:lnTo>
                    <a:pt x="462" y="1062"/>
                  </a:lnTo>
                  <a:lnTo>
                    <a:pt x="458" y="1065"/>
                  </a:lnTo>
                  <a:lnTo>
                    <a:pt x="456" y="1073"/>
                  </a:lnTo>
                  <a:lnTo>
                    <a:pt x="456" y="1073"/>
                  </a:lnTo>
                  <a:lnTo>
                    <a:pt x="456" y="1077"/>
                  </a:lnTo>
                  <a:lnTo>
                    <a:pt x="456" y="1083"/>
                  </a:lnTo>
                  <a:lnTo>
                    <a:pt x="458" y="1087"/>
                  </a:lnTo>
                  <a:lnTo>
                    <a:pt x="458" y="1093"/>
                  </a:lnTo>
                  <a:lnTo>
                    <a:pt x="458" y="1093"/>
                  </a:lnTo>
                  <a:lnTo>
                    <a:pt x="448" y="1096"/>
                  </a:lnTo>
                  <a:lnTo>
                    <a:pt x="440" y="1100"/>
                  </a:lnTo>
                  <a:lnTo>
                    <a:pt x="432" y="1106"/>
                  </a:lnTo>
                  <a:lnTo>
                    <a:pt x="429" y="1110"/>
                  </a:lnTo>
                  <a:lnTo>
                    <a:pt x="427" y="1116"/>
                  </a:lnTo>
                  <a:lnTo>
                    <a:pt x="427" y="1116"/>
                  </a:lnTo>
                  <a:lnTo>
                    <a:pt x="423" y="1112"/>
                  </a:lnTo>
                  <a:lnTo>
                    <a:pt x="421" y="1110"/>
                  </a:lnTo>
                  <a:lnTo>
                    <a:pt x="423" y="1104"/>
                  </a:lnTo>
                  <a:lnTo>
                    <a:pt x="421" y="1098"/>
                  </a:lnTo>
                  <a:lnTo>
                    <a:pt x="421" y="1098"/>
                  </a:lnTo>
                  <a:lnTo>
                    <a:pt x="415" y="1091"/>
                  </a:lnTo>
                  <a:lnTo>
                    <a:pt x="411" y="1087"/>
                  </a:lnTo>
                  <a:lnTo>
                    <a:pt x="396" y="1087"/>
                  </a:lnTo>
                  <a:lnTo>
                    <a:pt x="396" y="1087"/>
                  </a:lnTo>
                  <a:lnTo>
                    <a:pt x="392" y="1087"/>
                  </a:lnTo>
                  <a:lnTo>
                    <a:pt x="388" y="1085"/>
                  </a:lnTo>
                  <a:lnTo>
                    <a:pt x="384" y="1079"/>
                  </a:lnTo>
                  <a:lnTo>
                    <a:pt x="380" y="1065"/>
                  </a:lnTo>
                  <a:lnTo>
                    <a:pt x="380" y="1065"/>
                  </a:lnTo>
                  <a:lnTo>
                    <a:pt x="376" y="1060"/>
                  </a:lnTo>
                  <a:lnTo>
                    <a:pt x="372" y="1054"/>
                  </a:lnTo>
                  <a:lnTo>
                    <a:pt x="361" y="1046"/>
                  </a:lnTo>
                  <a:lnTo>
                    <a:pt x="351" y="1040"/>
                  </a:lnTo>
                  <a:lnTo>
                    <a:pt x="345" y="1034"/>
                  </a:lnTo>
                  <a:lnTo>
                    <a:pt x="341" y="1029"/>
                  </a:lnTo>
                  <a:lnTo>
                    <a:pt x="341" y="1029"/>
                  </a:lnTo>
                  <a:lnTo>
                    <a:pt x="336" y="1031"/>
                  </a:lnTo>
                  <a:lnTo>
                    <a:pt x="332" y="1029"/>
                  </a:lnTo>
                  <a:lnTo>
                    <a:pt x="326" y="1027"/>
                  </a:lnTo>
                  <a:lnTo>
                    <a:pt x="326" y="1027"/>
                  </a:lnTo>
                  <a:lnTo>
                    <a:pt x="318" y="1027"/>
                  </a:lnTo>
                  <a:lnTo>
                    <a:pt x="312" y="1023"/>
                  </a:lnTo>
                  <a:lnTo>
                    <a:pt x="303" y="1017"/>
                  </a:lnTo>
                  <a:lnTo>
                    <a:pt x="293" y="1007"/>
                  </a:lnTo>
                  <a:lnTo>
                    <a:pt x="285" y="1003"/>
                  </a:lnTo>
                  <a:lnTo>
                    <a:pt x="279" y="1000"/>
                  </a:lnTo>
                  <a:lnTo>
                    <a:pt x="279" y="1000"/>
                  </a:lnTo>
                  <a:lnTo>
                    <a:pt x="268" y="996"/>
                  </a:lnTo>
                  <a:lnTo>
                    <a:pt x="256" y="992"/>
                  </a:lnTo>
                  <a:lnTo>
                    <a:pt x="245" y="988"/>
                  </a:lnTo>
                  <a:lnTo>
                    <a:pt x="241" y="984"/>
                  </a:lnTo>
                  <a:lnTo>
                    <a:pt x="237" y="980"/>
                  </a:lnTo>
                  <a:lnTo>
                    <a:pt x="237" y="980"/>
                  </a:lnTo>
                  <a:lnTo>
                    <a:pt x="235" y="976"/>
                  </a:lnTo>
                  <a:lnTo>
                    <a:pt x="233" y="972"/>
                  </a:lnTo>
                  <a:lnTo>
                    <a:pt x="233" y="961"/>
                  </a:lnTo>
                  <a:lnTo>
                    <a:pt x="231" y="955"/>
                  </a:lnTo>
                  <a:lnTo>
                    <a:pt x="229" y="951"/>
                  </a:lnTo>
                  <a:lnTo>
                    <a:pt x="227" y="949"/>
                  </a:lnTo>
                  <a:lnTo>
                    <a:pt x="221" y="947"/>
                  </a:lnTo>
                  <a:lnTo>
                    <a:pt x="221" y="947"/>
                  </a:lnTo>
                  <a:lnTo>
                    <a:pt x="215" y="947"/>
                  </a:lnTo>
                  <a:lnTo>
                    <a:pt x="210" y="949"/>
                  </a:lnTo>
                  <a:lnTo>
                    <a:pt x="206" y="953"/>
                  </a:lnTo>
                  <a:lnTo>
                    <a:pt x="202" y="959"/>
                  </a:lnTo>
                  <a:lnTo>
                    <a:pt x="194" y="970"/>
                  </a:lnTo>
                  <a:lnTo>
                    <a:pt x="186" y="982"/>
                  </a:lnTo>
                  <a:lnTo>
                    <a:pt x="186" y="982"/>
                  </a:lnTo>
                  <a:lnTo>
                    <a:pt x="181" y="980"/>
                  </a:lnTo>
                  <a:lnTo>
                    <a:pt x="175" y="978"/>
                  </a:lnTo>
                  <a:lnTo>
                    <a:pt x="169" y="974"/>
                  </a:lnTo>
                  <a:lnTo>
                    <a:pt x="165" y="970"/>
                  </a:lnTo>
                  <a:lnTo>
                    <a:pt x="165" y="970"/>
                  </a:lnTo>
                  <a:lnTo>
                    <a:pt x="155" y="972"/>
                  </a:lnTo>
                  <a:lnTo>
                    <a:pt x="150" y="974"/>
                  </a:lnTo>
                  <a:lnTo>
                    <a:pt x="144" y="974"/>
                  </a:lnTo>
                  <a:lnTo>
                    <a:pt x="144" y="974"/>
                  </a:lnTo>
                  <a:lnTo>
                    <a:pt x="136" y="972"/>
                  </a:lnTo>
                  <a:lnTo>
                    <a:pt x="128" y="970"/>
                  </a:lnTo>
                  <a:lnTo>
                    <a:pt x="115" y="965"/>
                  </a:lnTo>
                  <a:lnTo>
                    <a:pt x="90" y="947"/>
                  </a:lnTo>
                  <a:lnTo>
                    <a:pt x="90" y="947"/>
                  </a:lnTo>
                  <a:lnTo>
                    <a:pt x="84" y="941"/>
                  </a:lnTo>
                  <a:lnTo>
                    <a:pt x="80" y="934"/>
                  </a:lnTo>
                  <a:lnTo>
                    <a:pt x="74" y="930"/>
                  </a:lnTo>
                  <a:lnTo>
                    <a:pt x="70" y="928"/>
                  </a:lnTo>
                  <a:lnTo>
                    <a:pt x="64" y="926"/>
                  </a:lnTo>
                  <a:lnTo>
                    <a:pt x="64" y="926"/>
                  </a:lnTo>
                  <a:lnTo>
                    <a:pt x="60" y="928"/>
                  </a:lnTo>
                  <a:lnTo>
                    <a:pt x="55" y="930"/>
                  </a:lnTo>
                  <a:lnTo>
                    <a:pt x="51" y="930"/>
                  </a:lnTo>
                  <a:lnTo>
                    <a:pt x="47" y="932"/>
                  </a:lnTo>
                  <a:lnTo>
                    <a:pt x="47" y="932"/>
                  </a:lnTo>
                  <a:lnTo>
                    <a:pt x="43" y="930"/>
                  </a:lnTo>
                  <a:lnTo>
                    <a:pt x="37" y="926"/>
                  </a:lnTo>
                  <a:lnTo>
                    <a:pt x="28" y="912"/>
                  </a:lnTo>
                  <a:lnTo>
                    <a:pt x="18" y="899"/>
                  </a:lnTo>
                  <a:lnTo>
                    <a:pt x="10" y="889"/>
                  </a:lnTo>
                  <a:lnTo>
                    <a:pt x="10" y="889"/>
                  </a:lnTo>
                  <a:lnTo>
                    <a:pt x="4" y="885"/>
                  </a:lnTo>
                  <a:lnTo>
                    <a:pt x="0" y="881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4" y="872"/>
                  </a:lnTo>
                  <a:lnTo>
                    <a:pt x="12" y="866"/>
                  </a:lnTo>
                  <a:lnTo>
                    <a:pt x="20" y="860"/>
                  </a:lnTo>
                  <a:lnTo>
                    <a:pt x="26" y="856"/>
                  </a:lnTo>
                  <a:lnTo>
                    <a:pt x="26" y="856"/>
                  </a:lnTo>
                  <a:lnTo>
                    <a:pt x="37" y="858"/>
                  </a:lnTo>
                  <a:lnTo>
                    <a:pt x="45" y="856"/>
                  </a:lnTo>
                  <a:lnTo>
                    <a:pt x="47" y="854"/>
                  </a:lnTo>
                  <a:lnTo>
                    <a:pt x="49" y="850"/>
                  </a:lnTo>
                  <a:lnTo>
                    <a:pt x="51" y="841"/>
                  </a:lnTo>
                  <a:lnTo>
                    <a:pt x="51" y="841"/>
                  </a:lnTo>
                  <a:lnTo>
                    <a:pt x="51" y="835"/>
                  </a:lnTo>
                  <a:lnTo>
                    <a:pt x="49" y="829"/>
                  </a:lnTo>
                  <a:lnTo>
                    <a:pt x="47" y="823"/>
                  </a:lnTo>
                  <a:lnTo>
                    <a:pt x="47" y="817"/>
                  </a:lnTo>
                  <a:lnTo>
                    <a:pt x="47" y="817"/>
                  </a:lnTo>
                  <a:lnTo>
                    <a:pt x="49" y="810"/>
                  </a:lnTo>
                  <a:lnTo>
                    <a:pt x="51" y="804"/>
                  </a:lnTo>
                  <a:lnTo>
                    <a:pt x="55" y="796"/>
                  </a:lnTo>
                  <a:lnTo>
                    <a:pt x="57" y="788"/>
                  </a:lnTo>
                  <a:lnTo>
                    <a:pt x="57" y="788"/>
                  </a:lnTo>
                  <a:lnTo>
                    <a:pt x="57" y="779"/>
                  </a:lnTo>
                  <a:lnTo>
                    <a:pt x="55" y="773"/>
                  </a:lnTo>
                  <a:lnTo>
                    <a:pt x="51" y="765"/>
                  </a:lnTo>
                  <a:lnTo>
                    <a:pt x="51" y="759"/>
                  </a:lnTo>
                  <a:lnTo>
                    <a:pt x="51" y="759"/>
                  </a:lnTo>
                  <a:lnTo>
                    <a:pt x="53" y="753"/>
                  </a:lnTo>
                  <a:lnTo>
                    <a:pt x="57" y="746"/>
                  </a:lnTo>
                  <a:lnTo>
                    <a:pt x="62" y="736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70" y="724"/>
                  </a:lnTo>
                  <a:lnTo>
                    <a:pt x="76" y="722"/>
                  </a:lnTo>
                  <a:lnTo>
                    <a:pt x="86" y="713"/>
                  </a:lnTo>
                  <a:lnTo>
                    <a:pt x="93" y="701"/>
                  </a:lnTo>
                  <a:lnTo>
                    <a:pt x="95" y="688"/>
                  </a:lnTo>
                  <a:lnTo>
                    <a:pt x="95" y="688"/>
                  </a:lnTo>
                  <a:lnTo>
                    <a:pt x="95" y="682"/>
                  </a:lnTo>
                  <a:lnTo>
                    <a:pt x="93" y="676"/>
                  </a:lnTo>
                  <a:lnTo>
                    <a:pt x="86" y="664"/>
                  </a:lnTo>
                  <a:lnTo>
                    <a:pt x="80" y="653"/>
                  </a:lnTo>
                  <a:lnTo>
                    <a:pt x="78" y="647"/>
                  </a:lnTo>
                  <a:lnTo>
                    <a:pt x="76" y="641"/>
                  </a:lnTo>
                  <a:lnTo>
                    <a:pt x="76" y="641"/>
                  </a:lnTo>
                  <a:lnTo>
                    <a:pt x="80" y="620"/>
                  </a:lnTo>
                  <a:lnTo>
                    <a:pt x="88" y="600"/>
                  </a:lnTo>
                  <a:lnTo>
                    <a:pt x="91" y="595"/>
                  </a:lnTo>
                  <a:lnTo>
                    <a:pt x="97" y="589"/>
                  </a:lnTo>
                  <a:lnTo>
                    <a:pt x="103" y="585"/>
                  </a:lnTo>
                  <a:lnTo>
                    <a:pt x="109" y="583"/>
                  </a:lnTo>
                  <a:lnTo>
                    <a:pt x="109" y="583"/>
                  </a:lnTo>
                  <a:lnTo>
                    <a:pt x="136" y="585"/>
                  </a:lnTo>
                  <a:lnTo>
                    <a:pt x="136" y="585"/>
                  </a:lnTo>
                  <a:lnTo>
                    <a:pt x="144" y="585"/>
                  </a:lnTo>
                  <a:lnTo>
                    <a:pt x="152" y="581"/>
                  </a:lnTo>
                  <a:lnTo>
                    <a:pt x="157" y="575"/>
                  </a:lnTo>
                  <a:lnTo>
                    <a:pt x="161" y="569"/>
                  </a:lnTo>
                  <a:lnTo>
                    <a:pt x="171" y="558"/>
                  </a:lnTo>
                  <a:lnTo>
                    <a:pt x="177" y="556"/>
                  </a:lnTo>
                  <a:lnTo>
                    <a:pt x="183" y="554"/>
                  </a:lnTo>
                  <a:lnTo>
                    <a:pt x="183" y="554"/>
                  </a:lnTo>
                  <a:lnTo>
                    <a:pt x="186" y="554"/>
                  </a:lnTo>
                  <a:lnTo>
                    <a:pt x="190" y="556"/>
                  </a:lnTo>
                  <a:lnTo>
                    <a:pt x="196" y="562"/>
                  </a:lnTo>
                  <a:lnTo>
                    <a:pt x="200" y="571"/>
                  </a:lnTo>
                  <a:lnTo>
                    <a:pt x="202" y="579"/>
                  </a:lnTo>
                  <a:lnTo>
                    <a:pt x="206" y="589"/>
                  </a:lnTo>
                  <a:lnTo>
                    <a:pt x="210" y="597"/>
                  </a:lnTo>
                  <a:lnTo>
                    <a:pt x="215" y="602"/>
                  </a:lnTo>
                  <a:lnTo>
                    <a:pt x="219" y="604"/>
                  </a:lnTo>
                  <a:lnTo>
                    <a:pt x="223" y="606"/>
                  </a:lnTo>
                  <a:lnTo>
                    <a:pt x="223" y="606"/>
                  </a:lnTo>
                  <a:lnTo>
                    <a:pt x="225" y="604"/>
                  </a:lnTo>
                  <a:lnTo>
                    <a:pt x="227" y="602"/>
                  </a:lnTo>
                  <a:lnTo>
                    <a:pt x="227" y="595"/>
                  </a:lnTo>
                  <a:lnTo>
                    <a:pt x="225" y="585"/>
                  </a:lnTo>
                  <a:lnTo>
                    <a:pt x="225" y="575"/>
                  </a:lnTo>
                  <a:lnTo>
                    <a:pt x="225" y="575"/>
                  </a:lnTo>
                  <a:lnTo>
                    <a:pt x="231" y="554"/>
                  </a:lnTo>
                  <a:lnTo>
                    <a:pt x="235" y="542"/>
                  </a:lnTo>
                  <a:lnTo>
                    <a:pt x="239" y="536"/>
                  </a:lnTo>
                  <a:lnTo>
                    <a:pt x="239" y="536"/>
                  </a:lnTo>
                  <a:lnTo>
                    <a:pt x="241" y="536"/>
                  </a:lnTo>
                  <a:lnTo>
                    <a:pt x="245" y="536"/>
                  </a:lnTo>
                  <a:lnTo>
                    <a:pt x="248" y="536"/>
                  </a:lnTo>
                  <a:lnTo>
                    <a:pt x="250" y="535"/>
                  </a:lnTo>
                  <a:lnTo>
                    <a:pt x="250" y="535"/>
                  </a:lnTo>
                  <a:lnTo>
                    <a:pt x="252" y="525"/>
                  </a:lnTo>
                  <a:lnTo>
                    <a:pt x="254" y="521"/>
                  </a:lnTo>
                  <a:lnTo>
                    <a:pt x="258" y="517"/>
                  </a:lnTo>
                  <a:lnTo>
                    <a:pt x="258" y="517"/>
                  </a:lnTo>
                  <a:lnTo>
                    <a:pt x="266" y="509"/>
                  </a:lnTo>
                  <a:lnTo>
                    <a:pt x="276" y="502"/>
                  </a:lnTo>
                  <a:lnTo>
                    <a:pt x="285" y="492"/>
                  </a:lnTo>
                  <a:lnTo>
                    <a:pt x="287" y="486"/>
                  </a:lnTo>
                  <a:lnTo>
                    <a:pt x="289" y="482"/>
                  </a:lnTo>
                  <a:lnTo>
                    <a:pt x="289" y="482"/>
                  </a:lnTo>
                  <a:lnTo>
                    <a:pt x="287" y="478"/>
                  </a:lnTo>
                  <a:lnTo>
                    <a:pt x="285" y="476"/>
                  </a:lnTo>
                  <a:lnTo>
                    <a:pt x="283" y="474"/>
                  </a:lnTo>
                  <a:lnTo>
                    <a:pt x="281" y="471"/>
                  </a:lnTo>
                  <a:lnTo>
                    <a:pt x="281" y="471"/>
                  </a:lnTo>
                  <a:lnTo>
                    <a:pt x="281" y="463"/>
                  </a:lnTo>
                  <a:lnTo>
                    <a:pt x="281" y="463"/>
                  </a:lnTo>
                  <a:lnTo>
                    <a:pt x="283" y="457"/>
                  </a:lnTo>
                  <a:lnTo>
                    <a:pt x="285" y="453"/>
                  </a:lnTo>
                  <a:lnTo>
                    <a:pt x="291" y="447"/>
                  </a:lnTo>
                  <a:lnTo>
                    <a:pt x="301" y="443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2" y="443"/>
                  </a:lnTo>
                  <a:lnTo>
                    <a:pt x="314" y="449"/>
                  </a:lnTo>
                  <a:lnTo>
                    <a:pt x="318" y="459"/>
                  </a:lnTo>
                  <a:lnTo>
                    <a:pt x="318" y="459"/>
                  </a:lnTo>
                  <a:lnTo>
                    <a:pt x="339" y="473"/>
                  </a:lnTo>
                  <a:lnTo>
                    <a:pt x="355" y="482"/>
                  </a:lnTo>
                  <a:lnTo>
                    <a:pt x="367" y="486"/>
                  </a:lnTo>
                  <a:lnTo>
                    <a:pt x="367" y="486"/>
                  </a:lnTo>
                  <a:lnTo>
                    <a:pt x="374" y="486"/>
                  </a:lnTo>
                  <a:lnTo>
                    <a:pt x="380" y="482"/>
                  </a:lnTo>
                  <a:lnTo>
                    <a:pt x="384" y="478"/>
                  </a:lnTo>
                  <a:lnTo>
                    <a:pt x="384" y="474"/>
                  </a:lnTo>
                  <a:lnTo>
                    <a:pt x="384" y="474"/>
                  </a:lnTo>
                  <a:lnTo>
                    <a:pt x="386" y="459"/>
                  </a:lnTo>
                  <a:lnTo>
                    <a:pt x="386" y="459"/>
                  </a:lnTo>
                  <a:lnTo>
                    <a:pt x="388" y="455"/>
                  </a:lnTo>
                  <a:lnTo>
                    <a:pt x="390" y="449"/>
                  </a:lnTo>
                  <a:lnTo>
                    <a:pt x="394" y="445"/>
                  </a:lnTo>
                  <a:lnTo>
                    <a:pt x="396" y="442"/>
                  </a:lnTo>
                  <a:lnTo>
                    <a:pt x="396" y="442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4" y="428"/>
                  </a:lnTo>
                  <a:lnTo>
                    <a:pt x="390" y="422"/>
                  </a:lnTo>
                  <a:lnTo>
                    <a:pt x="382" y="414"/>
                  </a:lnTo>
                  <a:lnTo>
                    <a:pt x="374" y="409"/>
                  </a:lnTo>
                  <a:lnTo>
                    <a:pt x="372" y="405"/>
                  </a:lnTo>
                  <a:lnTo>
                    <a:pt x="370" y="401"/>
                  </a:lnTo>
                  <a:lnTo>
                    <a:pt x="370" y="401"/>
                  </a:lnTo>
                  <a:lnTo>
                    <a:pt x="372" y="395"/>
                  </a:lnTo>
                  <a:lnTo>
                    <a:pt x="376" y="391"/>
                  </a:lnTo>
                  <a:lnTo>
                    <a:pt x="384" y="383"/>
                  </a:lnTo>
                  <a:lnTo>
                    <a:pt x="392" y="376"/>
                  </a:lnTo>
                  <a:lnTo>
                    <a:pt x="394" y="372"/>
                  </a:lnTo>
                  <a:lnTo>
                    <a:pt x="396" y="366"/>
                  </a:lnTo>
                  <a:lnTo>
                    <a:pt x="396" y="366"/>
                  </a:lnTo>
                  <a:lnTo>
                    <a:pt x="396" y="360"/>
                  </a:lnTo>
                  <a:lnTo>
                    <a:pt x="394" y="354"/>
                  </a:lnTo>
                  <a:lnTo>
                    <a:pt x="390" y="345"/>
                  </a:lnTo>
                  <a:lnTo>
                    <a:pt x="390" y="345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49" y="335"/>
                  </a:lnTo>
                  <a:lnTo>
                    <a:pt x="347" y="323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9" y="287"/>
                  </a:lnTo>
                  <a:lnTo>
                    <a:pt x="353" y="279"/>
                  </a:lnTo>
                  <a:lnTo>
                    <a:pt x="357" y="273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5" y="261"/>
                  </a:lnTo>
                  <a:lnTo>
                    <a:pt x="353" y="254"/>
                  </a:lnTo>
                  <a:lnTo>
                    <a:pt x="353" y="254"/>
                  </a:lnTo>
                  <a:lnTo>
                    <a:pt x="361" y="250"/>
                  </a:lnTo>
                  <a:lnTo>
                    <a:pt x="365" y="244"/>
                  </a:lnTo>
                  <a:lnTo>
                    <a:pt x="370" y="238"/>
                  </a:lnTo>
                  <a:lnTo>
                    <a:pt x="378" y="234"/>
                  </a:lnTo>
                  <a:lnTo>
                    <a:pt x="378" y="234"/>
                  </a:lnTo>
                  <a:lnTo>
                    <a:pt x="384" y="228"/>
                  </a:lnTo>
                  <a:lnTo>
                    <a:pt x="386" y="225"/>
                  </a:lnTo>
                  <a:lnTo>
                    <a:pt x="388" y="221"/>
                  </a:lnTo>
                  <a:lnTo>
                    <a:pt x="388" y="221"/>
                  </a:lnTo>
                  <a:lnTo>
                    <a:pt x="388" y="215"/>
                  </a:lnTo>
                  <a:lnTo>
                    <a:pt x="390" y="211"/>
                  </a:lnTo>
                  <a:lnTo>
                    <a:pt x="396" y="203"/>
                  </a:lnTo>
                  <a:lnTo>
                    <a:pt x="401" y="195"/>
                  </a:lnTo>
                  <a:lnTo>
                    <a:pt x="403" y="190"/>
                  </a:lnTo>
                  <a:lnTo>
                    <a:pt x="403" y="184"/>
                  </a:lnTo>
                  <a:lnTo>
                    <a:pt x="403" y="184"/>
                  </a:lnTo>
                  <a:lnTo>
                    <a:pt x="403" y="180"/>
                  </a:lnTo>
                  <a:lnTo>
                    <a:pt x="401" y="176"/>
                  </a:lnTo>
                  <a:lnTo>
                    <a:pt x="398" y="172"/>
                  </a:lnTo>
                  <a:lnTo>
                    <a:pt x="398" y="166"/>
                  </a:lnTo>
                  <a:lnTo>
                    <a:pt x="398" y="166"/>
                  </a:lnTo>
                  <a:lnTo>
                    <a:pt x="400" y="161"/>
                  </a:lnTo>
                  <a:lnTo>
                    <a:pt x="401" y="157"/>
                  </a:lnTo>
                  <a:lnTo>
                    <a:pt x="405" y="151"/>
                  </a:lnTo>
                  <a:lnTo>
                    <a:pt x="407" y="145"/>
                  </a:lnTo>
                  <a:lnTo>
                    <a:pt x="407" y="145"/>
                  </a:lnTo>
                  <a:lnTo>
                    <a:pt x="405" y="139"/>
                  </a:lnTo>
                  <a:lnTo>
                    <a:pt x="403" y="133"/>
                  </a:lnTo>
                  <a:lnTo>
                    <a:pt x="396" y="124"/>
                  </a:lnTo>
                  <a:lnTo>
                    <a:pt x="386" y="114"/>
                  </a:lnTo>
                  <a:lnTo>
                    <a:pt x="384" y="108"/>
                  </a:lnTo>
                  <a:lnTo>
                    <a:pt x="384" y="102"/>
                  </a:lnTo>
                  <a:lnTo>
                    <a:pt x="384" y="102"/>
                  </a:lnTo>
                  <a:lnTo>
                    <a:pt x="386" y="93"/>
                  </a:lnTo>
                  <a:lnTo>
                    <a:pt x="390" y="87"/>
                  </a:lnTo>
                  <a:lnTo>
                    <a:pt x="396" y="81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6" y="70"/>
                  </a:lnTo>
                  <a:lnTo>
                    <a:pt x="392" y="64"/>
                  </a:lnTo>
                  <a:lnTo>
                    <a:pt x="388" y="56"/>
                  </a:lnTo>
                  <a:lnTo>
                    <a:pt x="388" y="50"/>
                  </a:lnTo>
                  <a:lnTo>
                    <a:pt x="386" y="44"/>
                  </a:lnTo>
                  <a:lnTo>
                    <a:pt x="386" y="44"/>
                  </a:lnTo>
                  <a:lnTo>
                    <a:pt x="388" y="40"/>
                  </a:lnTo>
                  <a:lnTo>
                    <a:pt x="390" y="35"/>
                  </a:lnTo>
                  <a:lnTo>
                    <a:pt x="396" y="29"/>
                  </a:lnTo>
                  <a:lnTo>
                    <a:pt x="403" y="25"/>
                  </a:lnTo>
                  <a:lnTo>
                    <a:pt x="413" y="21"/>
                  </a:lnTo>
                  <a:lnTo>
                    <a:pt x="423" y="19"/>
                  </a:lnTo>
                  <a:lnTo>
                    <a:pt x="431" y="15"/>
                  </a:lnTo>
                  <a:lnTo>
                    <a:pt x="438" y="8"/>
                  </a:lnTo>
                  <a:lnTo>
                    <a:pt x="440" y="4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54" y="6"/>
                  </a:lnTo>
                  <a:lnTo>
                    <a:pt x="45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886"/>
            <p:cNvSpPr>
              <a:spLocks/>
            </p:cNvSpPr>
            <p:nvPr/>
          </p:nvSpPr>
          <p:spPr bwMode="auto">
            <a:xfrm>
              <a:off x="4645396" y="3306603"/>
              <a:ext cx="61430" cy="40454"/>
            </a:xfrm>
            <a:custGeom>
              <a:avLst/>
              <a:gdLst>
                <a:gd name="T0" fmla="*/ 23 w 41"/>
                <a:gd name="T1" fmla="*/ 0 h 27"/>
                <a:gd name="T2" fmla="*/ 23 w 41"/>
                <a:gd name="T3" fmla="*/ 0 h 27"/>
                <a:gd name="T4" fmla="*/ 21 w 41"/>
                <a:gd name="T5" fmla="*/ 4 h 27"/>
                <a:gd name="T6" fmla="*/ 17 w 41"/>
                <a:gd name="T7" fmla="*/ 6 h 27"/>
                <a:gd name="T8" fmla="*/ 10 w 41"/>
                <a:gd name="T9" fmla="*/ 9 h 27"/>
                <a:gd name="T10" fmla="*/ 4 w 41"/>
                <a:gd name="T11" fmla="*/ 11 h 27"/>
                <a:gd name="T12" fmla="*/ 0 w 41"/>
                <a:gd name="T13" fmla="*/ 13 h 27"/>
                <a:gd name="T14" fmla="*/ 0 w 41"/>
                <a:gd name="T15" fmla="*/ 17 h 27"/>
                <a:gd name="T16" fmla="*/ 0 w 41"/>
                <a:gd name="T17" fmla="*/ 17 h 27"/>
                <a:gd name="T18" fmla="*/ 0 w 41"/>
                <a:gd name="T19" fmla="*/ 21 h 27"/>
                <a:gd name="T20" fmla="*/ 2 w 41"/>
                <a:gd name="T21" fmla="*/ 23 h 27"/>
                <a:gd name="T22" fmla="*/ 10 w 41"/>
                <a:gd name="T23" fmla="*/ 27 h 27"/>
                <a:gd name="T24" fmla="*/ 10 w 41"/>
                <a:gd name="T25" fmla="*/ 27 h 27"/>
                <a:gd name="T26" fmla="*/ 17 w 41"/>
                <a:gd name="T27" fmla="*/ 25 h 27"/>
                <a:gd name="T28" fmla="*/ 27 w 41"/>
                <a:gd name="T29" fmla="*/ 21 h 27"/>
                <a:gd name="T30" fmla="*/ 37 w 41"/>
                <a:gd name="T31" fmla="*/ 15 h 27"/>
                <a:gd name="T32" fmla="*/ 39 w 41"/>
                <a:gd name="T33" fmla="*/ 13 h 27"/>
                <a:gd name="T34" fmla="*/ 41 w 41"/>
                <a:gd name="T35" fmla="*/ 9 h 27"/>
                <a:gd name="T36" fmla="*/ 41 w 41"/>
                <a:gd name="T37" fmla="*/ 9 h 27"/>
                <a:gd name="T38" fmla="*/ 39 w 41"/>
                <a:gd name="T39" fmla="*/ 7 h 27"/>
                <a:gd name="T40" fmla="*/ 35 w 41"/>
                <a:gd name="T41" fmla="*/ 4 h 27"/>
                <a:gd name="T42" fmla="*/ 23 w 41"/>
                <a:gd name="T43" fmla="*/ 0 h 27"/>
                <a:gd name="T44" fmla="*/ 23 w 41"/>
                <a:gd name="T45" fmla="*/ 0 h 27"/>
                <a:gd name="T46" fmla="*/ 23 w 41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27">
                  <a:moveTo>
                    <a:pt x="23" y="0"/>
                  </a:moveTo>
                  <a:lnTo>
                    <a:pt x="23" y="0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0" y="9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7" y="25"/>
                  </a:lnTo>
                  <a:lnTo>
                    <a:pt x="27" y="21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887"/>
            <p:cNvSpPr>
              <a:spLocks/>
            </p:cNvSpPr>
            <p:nvPr/>
          </p:nvSpPr>
          <p:spPr bwMode="auto">
            <a:xfrm>
              <a:off x="4729300" y="3257159"/>
              <a:ext cx="43451" cy="49444"/>
            </a:xfrm>
            <a:custGeom>
              <a:avLst/>
              <a:gdLst>
                <a:gd name="T0" fmla="*/ 25 w 29"/>
                <a:gd name="T1" fmla="*/ 15 h 33"/>
                <a:gd name="T2" fmla="*/ 25 w 29"/>
                <a:gd name="T3" fmla="*/ 15 h 33"/>
                <a:gd name="T4" fmla="*/ 21 w 29"/>
                <a:gd name="T5" fmla="*/ 13 h 33"/>
                <a:gd name="T6" fmla="*/ 21 w 29"/>
                <a:gd name="T7" fmla="*/ 9 h 33"/>
                <a:gd name="T8" fmla="*/ 21 w 29"/>
                <a:gd name="T9" fmla="*/ 0 h 33"/>
                <a:gd name="T10" fmla="*/ 21 w 29"/>
                <a:gd name="T11" fmla="*/ 0 h 33"/>
                <a:gd name="T12" fmla="*/ 16 w 29"/>
                <a:gd name="T13" fmla="*/ 4 h 33"/>
                <a:gd name="T14" fmla="*/ 10 w 29"/>
                <a:gd name="T15" fmla="*/ 8 h 33"/>
                <a:gd name="T16" fmla="*/ 4 w 29"/>
                <a:gd name="T17" fmla="*/ 11 h 33"/>
                <a:gd name="T18" fmla="*/ 0 w 29"/>
                <a:gd name="T19" fmla="*/ 17 h 33"/>
                <a:gd name="T20" fmla="*/ 0 w 29"/>
                <a:gd name="T21" fmla="*/ 17 h 33"/>
                <a:gd name="T22" fmla="*/ 0 w 29"/>
                <a:gd name="T23" fmla="*/ 21 h 33"/>
                <a:gd name="T24" fmla="*/ 2 w 29"/>
                <a:gd name="T25" fmla="*/ 25 h 33"/>
                <a:gd name="T26" fmla="*/ 10 w 29"/>
                <a:gd name="T27" fmla="*/ 29 h 33"/>
                <a:gd name="T28" fmla="*/ 18 w 29"/>
                <a:gd name="T29" fmla="*/ 33 h 33"/>
                <a:gd name="T30" fmla="*/ 27 w 29"/>
                <a:gd name="T31" fmla="*/ 33 h 33"/>
                <a:gd name="T32" fmla="*/ 27 w 29"/>
                <a:gd name="T33" fmla="*/ 33 h 33"/>
                <a:gd name="T34" fmla="*/ 29 w 29"/>
                <a:gd name="T35" fmla="*/ 21 h 33"/>
                <a:gd name="T36" fmla="*/ 29 w 29"/>
                <a:gd name="T37" fmla="*/ 21 h 33"/>
                <a:gd name="T38" fmla="*/ 29 w 29"/>
                <a:gd name="T39" fmla="*/ 21 h 33"/>
                <a:gd name="T40" fmla="*/ 27 w 29"/>
                <a:gd name="T41" fmla="*/ 21 h 33"/>
                <a:gd name="T42" fmla="*/ 27 w 29"/>
                <a:gd name="T43" fmla="*/ 19 h 33"/>
                <a:gd name="T44" fmla="*/ 27 w 29"/>
                <a:gd name="T45" fmla="*/ 15 h 33"/>
                <a:gd name="T46" fmla="*/ 25 w 29"/>
                <a:gd name="T47" fmla="*/ 15 h 33"/>
                <a:gd name="T48" fmla="*/ 25 w 29"/>
                <a:gd name="T49" fmla="*/ 15 h 33"/>
                <a:gd name="T50" fmla="*/ 25 w 29"/>
                <a:gd name="T5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3">
                  <a:moveTo>
                    <a:pt x="25" y="15"/>
                  </a:moveTo>
                  <a:lnTo>
                    <a:pt x="25" y="15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5"/>
                  </a:lnTo>
                  <a:lnTo>
                    <a:pt x="10" y="29"/>
                  </a:lnTo>
                  <a:lnTo>
                    <a:pt x="1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888"/>
            <p:cNvSpPr>
              <a:spLocks/>
            </p:cNvSpPr>
            <p:nvPr/>
          </p:nvSpPr>
          <p:spPr bwMode="auto">
            <a:xfrm>
              <a:off x="6856869" y="2629376"/>
              <a:ext cx="29966" cy="43451"/>
            </a:xfrm>
            <a:custGeom>
              <a:avLst/>
              <a:gdLst>
                <a:gd name="T0" fmla="*/ 18 w 20"/>
                <a:gd name="T1" fmla="*/ 0 h 29"/>
                <a:gd name="T2" fmla="*/ 18 w 20"/>
                <a:gd name="T3" fmla="*/ 0 h 29"/>
                <a:gd name="T4" fmla="*/ 6 w 20"/>
                <a:gd name="T5" fmla="*/ 0 h 29"/>
                <a:gd name="T6" fmla="*/ 6 w 20"/>
                <a:gd name="T7" fmla="*/ 0 h 29"/>
                <a:gd name="T8" fmla="*/ 2 w 20"/>
                <a:gd name="T9" fmla="*/ 2 h 29"/>
                <a:gd name="T10" fmla="*/ 0 w 20"/>
                <a:gd name="T11" fmla="*/ 4 h 29"/>
                <a:gd name="T12" fmla="*/ 0 w 20"/>
                <a:gd name="T13" fmla="*/ 6 h 29"/>
                <a:gd name="T14" fmla="*/ 0 w 20"/>
                <a:gd name="T15" fmla="*/ 6 h 29"/>
                <a:gd name="T16" fmla="*/ 0 w 20"/>
                <a:gd name="T17" fmla="*/ 12 h 29"/>
                <a:gd name="T18" fmla="*/ 4 w 20"/>
                <a:gd name="T19" fmla="*/ 20 h 29"/>
                <a:gd name="T20" fmla="*/ 8 w 20"/>
                <a:gd name="T21" fmla="*/ 25 h 29"/>
                <a:gd name="T22" fmla="*/ 10 w 20"/>
                <a:gd name="T23" fmla="*/ 29 h 29"/>
                <a:gd name="T24" fmla="*/ 14 w 20"/>
                <a:gd name="T25" fmla="*/ 29 h 29"/>
                <a:gd name="T26" fmla="*/ 14 w 20"/>
                <a:gd name="T27" fmla="*/ 29 h 29"/>
                <a:gd name="T28" fmla="*/ 16 w 20"/>
                <a:gd name="T29" fmla="*/ 27 h 29"/>
                <a:gd name="T30" fmla="*/ 18 w 20"/>
                <a:gd name="T31" fmla="*/ 25 h 29"/>
                <a:gd name="T32" fmla="*/ 20 w 20"/>
                <a:gd name="T33" fmla="*/ 20 h 29"/>
                <a:gd name="T34" fmla="*/ 20 w 20"/>
                <a:gd name="T35" fmla="*/ 20 h 29"/>
                <a:gd name="T36" fmla="*/ 20 w 20"/>
                <a:gd name="T37" fmla="*/ 12 h 29"/>
                <a:gd name="T38" fmla="*/ 16 w 20"/>
                <a:gd name="T39" fmla="*/ 8 h 29"/>
                <a:gd name="T40" fmla="*/ 16 w 20"/>
                <a:gd name="T41" fmla="*/ 8 h 29"/>
                <a:gd name="T42" fmla="*/ 18 w 20"/>
                <a:gd name="T43" fmla="*/ 0 h 29"/>
                <a:gd name="T44" fmla="*/ 18 w 20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9">
                  <a:moveTo>
                    <a:pt x="18" y="0"/>
                  </a:move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8" y="25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889"/>
            <p:cNvSpPr>
              <a:spLocks/>
            </p:cNvSpPr>
            <p:nvPr/>
          </p:nvSpPr>
          <p:spPr bwMode="auto">
            <a:xfrm>
              <a:off x="6608153" y="2557459"/>
              <a:ext cx="34461" cy="58434"/>
            </a:xfrm>
            <a:custGeom>
              <a:avLst/>
              <a:gdLst>
                <a:gd name="T0" fmla="*/ 21 w 23"/>
                <a:gd name="T1" fmla="*/ 17 h 39"/>
                <a:gd name="T2" fmla="*/ 21 w 23"/>
                <a:gd name="T3" fmla="*/ 17 h 39"/>
                <a:gd name="T4" fmla="*/ 19 w 23"/>
                <a:gd name="T5" fmla="*/ 17 h 39"/>
                <a:gd name="T6" fmla="*/ 19 w 23"/>
                <a:gd name="T7" fmla="*/ 15 h 39"/>
                <a:gd name="T8" fmla="*/ 19 w 23"/>
                <a:gd name="T9" fmla="*/ 11 h 39"/>
                <a:gd name="T10" fmla="*/ 19 w 23"/>
                <a:gd name="T11" fmla="*/ 11 h 39"/>
                <a:gd name="T12" fmla="*/ 15 w 23"/>
                <a:gd name="T13" fmla="*/ 10 h 39"/>
                <a:gd name="T14" fmla="*/ 11 w 23"/>
                <a:gd name="T15" fmla="*/ 6 h 39"/>
                <a:gd name="T16" fmla="*/ 2 w 23"/>
                <a:gd name="T17" fmla="*/ 0 h 39"/>
                <a:gd name="T18" fmla="*/ 2 w 23"/>
                <a:gd name="T19" fmla="*/ 0 h 39"/>
                <a:gd name="T20" fmla="*/ 0 w 23"/>
                <a:gd name="T21" fmla="*/ 6 h 39"/>
                <a:gd name="T22" fmla="*/ 0 w 23"/>
                <a:gd name="T23" fmla="*/ 6 h 39"/>
                <a:gd name="T24" fmla="*/ 2 w 23"/>
                <a:gd name="T25" fmla="*/ 13 h 39"/>
                <a:gd name="T26" fmla="*/ 7 w 23"/>
                <a:gd name="T27" fmla="*/ 25 h 39"/>
                <a:gd name="T28" fmla="*/ 13 w 23"/>
                <a:gd name="T29" fmla="*/ 35 h 39"/>
                <a:gd name="T30" fmla="*/ 17 w 23"/>
                <a:gd name="T31" fmla="*/ 39 h 39"/>
                <a:gd name="T32" fmla="*/ 17 w 23"/>
                <a:gd name="T33" fmla="*/ 39 h 39"/>
                <a:gd name="T34" fmla="*/ 21 w 23"/>
                <a:gd name="T35" fmla="*/ 37 h 39"/>
                <a:gd name="T36" fmla="*/ 23 w 23"/>
                <a:gd name="T37" fmla="*/ 35 h 39"/>
                <a:gd name="T38" fmla="*/ 23 w 23"/>
                <a:gd name="T39" fmla="*/ 31 h 39"/>
                <a:gd name="T40" fmla="*/ 23 w 23"/>
                <a:gd name="T41" fmla="*/ 31 h 39"/>
                <a:gd name="T42" fmla="*/ 23 w 23"/>
                <a:gd name="T43" fmla="*/ 23 h 39"/>
                <a:gd name="T44" fmla="*/ 21 w 23"/>
                <a:gd name="T45" fmla="*/ 19 h 39"/>
                <a:gd name="T46" fmla="*/ 21 w 23"/>
                <a:gd name="T47" fmla="*/ 17 h 39"/>
                <a:gd name="T48" fmla="*/ 21 w 23"/>
                <a:gd name="T49" fmla="*/ 17 h 39"/>
                <a:gd name="T50" fmla="*/ 21 w 23"/>
                <a:gd name="T51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39">
                  <a:moveTo>
                    <a:pt x="21" y="17"/>
                  </a:moveTo>
                  <a:lnTo>
                    <a:pt x="21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10"/>
                  </a:lnTo>
                  <a:lnTo>
                    <a:pt x="11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3"/>
                  </a:lnTo>
                  <a:lnTo>
                    <a:pt x="7" y="25"/>
                  </a:lnTo>
                  <a:lnTo>
                    <a:pt x="13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23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890"/>
            <p:cNvSpPr>
              <a:spLocks/>
            </p:cNvSpPr>
            <p:nvPr/>
          </p:nvSpPr>
          <p:spPr bwMode="auto">
            <a:xfrm>
              <a:off x="5640259" y="5149496"/>
              <a:ext cx="1237586" cy="1056293"/>
            </a:xfrm>
            <a:custGeom>
              <a:avLst/>
              <a:gdLst>
                <a:gd name="T0" fmla="*/ 491 w 826"/>
                <a:gd name="T1" fmla="*/ 672 h 705"/>
                <a:gd name="T2" fmla="*/ 502 w 826"/>
                <a:gd name="T3" fmla="*/ 630 h 705"/>
                <a:gd name="T4" fmla="*/ 498 w 826"/>
                <a:gd name="T5" fmla="*/ 601 h 705"/>
                <a:gd name="T6" fmla="*/ 498 w 826"/>
                <a:gd name="T7" fmla="*/ 568 h 705"/>
                <a:gd name="T8" fmla="*/ 537 w 826"/>
                <a:gd name="T9" fmla="*/ 556 h 705"/>
                <a:gd name="T10" fmla="*/ 576 w 826"/>
                <a:gd name="T11" fmla="*/ 533 h 705"/>
                <a:gd name="T12" fmla="*/ 613 w 826"/>
                <a:gd name="T13" fmla="*/ 525 h 705"/>
                <a:gd name="T14" fmla="*/ 646 w 826"/>
                <a:gd name="T15" fmla="*/ 484 h 705"/>
                <a:gd name="T16" fmla="*/ 686 w 826"/>
                <a:gd name="T17" fmla="*/ 444 h 705"/>
                <a:gd name="T18" fmla="*/ 739 w 826"/>
                <a:gd name="T19" fmla="*/ 401 h 705"/>
                <a:gd name="T20" fmla="*/ 744 w 826"/>
                <a:gd name="T21" fmla="*/ 360 h 705"/>
                <a:gd name="T22" fmla="*/ 715 w 826"/>
                <a:gd name="T23" fmla="*/ 324 h 705"/>
                <a:gd name="T24" fmla="*/ 739 w 826"/>
                <a:gd name="T25" fmla="*/ 304 h 705"/>
                <a:gd name="T26" fmla="*/ 787 w 826"/>
                <a:gd name="T27" fmla="*/ 225 h 705"/>
                <a:gd name="T28" fmla="*/ 824 w 826"/>
                <a:gd name="T29" fmla="*/ 200 h 705"/>
                <a:gd name="T30" fmla="*/ 820 w 826"/>
                <a:gd name="T31" fmla="*/ 169 h 705"/>
                <a:gd name="T32" fmla="*/ 785 w 826"/>
                <a:gd name="T33" fmla="*/ 147 h 705"/>
                <a:gd name="T34" fmla="*/ 746 w 826"/>
                <a:gd name="T35" fmla="*/ 95 h 705"/>
                <a:gd name="T36" fmla="*/ 719 w 826"/>
                <a:gd name="T37" fmla="*/ 45 h 705"/>
                <a:gd name="T38" fmla="*/ 731 w 826"/>
                <a:gd name="T39" fmla="*/ 23 h 705"/>
                <a:gd name="T40" fmla="*/ 729 w 826"/>
                <a:gd name="T41" fmla="*/ 0 h 705"/>
                <a:gd name="T42" fmla="*/ 690 w 826"/>
                <a:gd name="T43" fmla="*/ 41 h 705"/>
                <a:gd name="T44" fmla="*/ 661 w 826"/>
                <a:gd name="T45" fmla="*/ 72 h 705"/>
                <a:gd name="T46" fmla="*/ 642 w 826"/>
                <a:gd name="T47" fmla="*/ 85 h 705"/>
                <a:gd name="T48" fmla="*/ 615 w 826"/>
                <a:gd name="T49" fmla="*/ 83 h 705"/>
                <a:gd name="T50" fmla="*/ 593 w 826"/>
                <a:gd name="T51" fmla="*/ 72 h 705"/>
                <a:gd name="T52" fmla="*/ 558 w 826"/>
                <a:gd name="T53" fmla="*/ 78 h 705"/>
                <a:gd name="T54" fmla="*/ 537 w 826"/>
                <a:gd name="T55" fmla="*/ 66 h 705"/>
                <a:gd name="T56" fmla="*/ 516 w 826"/>
                <a:gd name="T57" fmla="*/ 95 h 705"/>
                <a:gd name="T58" fmla="*/ 477 w 826"/>
                <a:gd name="T59" fmla="*/ 97 h 705"/>
                <a:gd name="T60" fmla="*/ 469 w 826"/>
                <a:gd name="T61" fmla="*/ 120 h 705"/>
                <a:gd name="T62" fmla="*/ 429 w 826"/>
                <a:gd name="T63" fmla="*/ 142 h 705"/>
                <a:gd name="T64" fmla="*/ 460 w 826"/>
                <a:gd name="T65" fmla="*/ 184 h 705"/>
                <a:gd name="T66" fmla="*/ 438 w 826"/>
                <a:gd name="T67" fmla="*/ 221 h 705"/>
                <a:gd name="T68" fmla="*/ 458 w 826"/>
                <a:gd name="T69" fmla="*/ 273 h 705"/>
                <a:gd name="T70" fmla="*/ 473 w 826"/>
                <a:gd name="T71" fmla="*/ 308 h 705"/>
                <a:gd name="T72" fmla="*/ 432 w 826"/>
                <a:gd name="T73" fmla="*/ 442 h 705"/>
                <a:gd name="T74" fmla="*/ 369 w 826"/>
                <a:gd name="T75" fmla="*/ 502 h 705"/>
                <a:gd name="T76" fmla="*/ 341 w 826"/>
                <a:gd name="T77" fmla="*/ 558 h 705"/>
                <a:gd name="T78" fmla="*/ 303 w 826"/>
                <a:gd name="T79" fmla="*/ 587 h 705"/>
                <a:gd name="T80" fmla="*/ 295 w 826"/>
                <a:gd name="T81" fmla="*/ 610 h 705"/>
                <a:gd name="T82" fmla="*/ 270 w 826"/>
                <a:gd name="T83" fmla="*/ 626 h 705"/>
                <a:gd name="T84" fmla="*/ 258 w 826"/>
                <a:gd name="T85" fmla="*/ 601 h 705"/>
                <a:gd name="T86" fmla="*/ 227 w 826"/>
                <a:gd name="T87" fmla="*/ 579 h 705"/>
                <a:gd name="T88" fmla="*/ 192 w 826"/>
                <a:gd name="T89" fmla="*/ 548 h 705"/>
                <a:gd name="T90" fmla="*/ 173 w 826"/>
                <a:gd name="T91" fmla="*/ 541 h 705"/>
                <a:gd name="T92" fmla="*/ 126 w 826"/>
                <a:gd name="T93" fmla="*/ 514 h 705"/>
                <a:gd name="T94" fmla="*/ 84 w 826"/>
                <a:gd name="T95" fmla="*/ 494 h 705"/>
                <a:gd name="T96" fmla="*/ 76 w 826"/>
                <a:gd name="T97" fmla="*/ 465 h 705"/>
                <a:gd name="T98" fmla="*/ 53 w 826"/>
                <a:gd name="T99" fmla="*/ 469 h 705"/>
                <a:gd name="T100" fmla="*/ 16 w 826"/>
                <a:gd name="T101" fmla="*/ 508 h 705"/>
                <a:gd name="T102" fmla="*/ 8 w 826"/>
                <a:gd name="T103" fmla="*/ 523 h 705"/>
                <a:gd name="T104" fmla="*/ 0 w 826"/>
                <a:gd name="T105" fmla="*/ 545 h 705"/>
                <a:gd name="T106" fmla="*/ 18 w 826"/>
                <a:gd name="T107" fmla="*/ 574 h 705"/>
                <a:gd name="T108" fmla="*/ 185 w 826"/>
                <a:gd name="T109" fmla="*/ 624 h 705"/>
                <a:gd name="T110" fmla="*/ 221 w 826"/>
                <a:gd name="T111" fmla="*/ 692 h 705"/>
                <a:gd name="T112" fmla="*/ 264 w 826"/>
                <a:gd name="T113" fmla="*/ 705 h 705"/>
                <a:gd name="T114" fmla="*/ 355 w 826"/>
                <a:gd name="T115" fmla="*/ 670 h 705"/>
                <a:gd name="T116" fmla="*/ 423 w 826"/>
                <a:gd name="T117" fmla="*/ 670 h 705"/>
                <a:gd name="T118" fmla="*/ 475 w 826"/>
                <a:gd name="T119" fmla="*/ 688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6" h="705">
                  <a:moveTo>
                    <a:pt x="483" y="686"/>
                  </a:moveTo>
                  <a:lnTo>
                    <a:pt x="483" y="688"/>
                  </a:lnTo>
                  <a:lnTo>
                    <a:pt x="483" y="688"/>
                  </a:lnTo>
                  <a:lnTo>
                    <a:pt x="483" y="688"/>
                  </a:lnTo>
                  <a:lnTo>
                    <a:pt x="485" y="680"/>
                  </a:lnTo>
                  <a:lnTo>
                    <a:pt x="491" y="672"/>
                  </a:lnTo>
                  <a:lnTo>
                    <a:pt x="502" y="661"/>
                  </a:lnTo>
                  <a:lnTo>
                    <a:pt x="514" y="649"/>
                  </a:lnTo>
                  <a:lnTo>
                    <a:pt x="518" y="643"/>
                  </a:lnTo>
                  <a:lnTo>
                    <a:pt x="520" y="636"/>
                  </a:lnTo>
                  <a:lnTo>
                    <a:pt x="520" y="636"/>
                  </a:lnTo>
                  <a:lnTo>
                    <a:pt x="502" y="630"/>
                  </a:lnTo>
                  <a:lnTo>
                    <a:pt x="494" y="626"/>
                  </a:lnTo>
                  <a:lnTo>
                    <a:pt x="493" y="622"/>
                  </a:lnTo>
                  <a:lnTo>
                    <a:pt x="491" y="618"/>
                  </a:lnTo>
                  <a:lnTo>
                    <a:pt x="491" y="618"/>
                  </a:lnTo>
                  <a:lnTo>
                    <a:pt x="493" y="608"/>
                  </a:lnTo>
                  <a:lnTo>
                    <a:pt x="498" y="601"/>
                  </a:lnTo>
                  <a:lnTo>
                    <a:pt x="510" y="585"/>
                  </a:lnTo>
                  <a:lnTo>
                    <a:pt x="510" y="585"/>
                  </a:lnTo>
                  <a:lnTo>
                    <a:pt x="502" y="579"/>
                  </a:lnTo>
                  <a:lnTo>
                    <a:pt x="498" y="574"/>
                  </a:lnTo>
                  <a:lnTo>
                    <a:pt x="498" y="568"/>
                  </a:lnTo>
                  <a:lnTo>
                    <a:pt x="498" y="568"/>
                  </a:lnTo>
                  <a:lnTo>
                    <a:pt x="500" y="562"/>
                  </a:lnTo>
                  <a:lnTo>
                    <a:pt x="502" y="560"/>
                  </a:lnTo>
                  <a:lnTo>
                    <a:pt x="512" y="556"/>
                  </a:lnTo>
                  <a:lnTo>
                    <a:pt x="525" y="554"/>
                  </a:lnTo>
                  <a:lnTo>
                    <a:pt x="537" y="556"/>
                  </a:lnTo>
                  <a:lnTo>
                    <a:pt x="537" y="556"/>
                  </a:lnTo>
                  <a:lnTo>
                    <a:pt x="543" y="554"/>
                  </a:lnTo>
                  <a:lnTo>
                    <a:pt x="549" y="552"/>
                  </a:lnTo>
                  <a:lnTo>
                    <a:pt x="556" y="545"/>
                  </a:lnTo>
                  <a:lnTo>
                    <a:pt x="564" y="537"/>
                  </a:lnTo>
                  <a:lnTo>
                    <a:pt x="570" y="535"/>
                  </a:lnTo>
                  <a:lnTo>
                    <a:pt x="576" y="533"/>
                  </a:lnTo>
                  <a:lnTo>
                    <a:pt x="576" y="533"/>
                  </a:lnTo>
                  <a:lnTo>
                    <a:pt x="595" y="535"/>
                  </a:lnTo>
                  <a:lnTo>
                    <a:pt x="603" y="533"/>
                  </a:lnTo>
                  <a:lnTo>
                    <a:pt x="611" y="529"/>
                  </a:lnTo>
                  <a:lnTo>
                    <a:pt x="611" y="529"/>
                  </a:lnTo>
                  <a:lnTo>
                    <a:pt x="613" y="525"/>
                  </a:lnTo>
                  <a:lnTo>
                    <a:pt x="615" y="519"/>
                  </a:lnTo>
                  <a:lnTo>
                    <a:pt x="615" y="514"/>
                  </a:lnTo>
                  <a:lnTo>
                    <a:pt x="618" y="508"/>
                  </a:lnTo>
                  <a:lnTo>
                    <a:pt x="618" y="508"/>
                  </a:lnTo>
                  <a:lnTo>
                    <a:pt x="632" y="496"/>
                  </a:lnTo>
                  <a:lnTo>
                    <a:pt x="646" y="484"/>
                  </a:lnTo>
                  <a:lnTo>
                    <a:pt x="655" y="471"/>
                  </a:lnTo>
                  <a:lnTo>
                    <a:pt x="663" y="450"/>
                  </a:lnTo>
                  <a:lnTo>
                    <a:pt x="663" y="450"/>
                  </a:lnTo>
                  <a:lnTo>
                    <a:pt x="671" y="450"/>
                  </a:lnTo>
                  <a:lnTo>
                    <a:pt x="679" y="448"/>
                  </a:lnTo>
                  <a:lnTo>
                    <a:pt x="686" y="444"/>
                  </a:lnTo>
                  <a:lnTo>
                    <a:pt x="694" y="438"/>
                  </a:lnTo>
                  <a:lnTo>
                    <a:pt x="708" y="428"/>
                  </a:lnTo>
                  <a:lnTo>
                    <a:pt x="719" y="417"/>
                  </a:lnTo>
                  <a:lnTo>
                    <a:pt x="719" y="417"/>
                  </a:lnTo>
                  <a:lnTo>
                    <a:pt x="731" y="409"/>
                  </a:lnTo>
                  <a:lnTo>
                    <a:pt x="739" y="401"/>
                  </a:lnTo>
                  <a:lnTo>
                    <a:pt x="746" y="391"/>
                  </a:lnTo>
                  <a:lnTo>
                    <a:pt x="748" y="386"/>
                  </a:lnTo>
                  <a:lnTo>
                    <a:pt x="748" y="378"/>
                  </a:lnTo>
                  <a:lnTo>
                    <a:pt x="748" y="378"/>
                  </a:lnTo>
                  <a:lnTo>
                    <a:pt x="748" y="368"/>
                  </a:lnTo>
                  <a:lnTo>
                    <a:pt x="744" y="360"/>
                  </a:lnTo>
                  <a:lnTo>
                    <a:pt x="739" y="355"/>
                  </a:lnTo>
                  <a:lnTo>
                    <a:pt x="733" y="349"/>
                  </a:lnTo>
                  <a:lnTo>
                    <a:pt x="727" y="343"/>
                  </a:lnTo>
                  <a:lnTo>
                    <a:pt x="721" y="337"/>
                  </a:lnTo>
                  <a:lnTo>
                    <a:pt x="717" y="331"/>
                  </a:lnTo>
                  <a:lnTo>
                    <a:pt x="715" y="324"/>
                  </a:lnTo>
                  <a:lnTo>
                    <a:pt x="715" y="324"/>
                  </a:lnTo>
                  <a:lnTo>
                    <a:pt x="717" y="318"/>
                  </a:lnTo>
                  <a:lnTo>
                    <a:pt x="719" y="314"/>
                  </a:lnTo>
                  <a:lnTo>
                    <a:pt x="727" y="310"/>
                  </a:lnTo>
                  <a:lnTo>
                    <a:pt x="735" y="306"/>
                  </a:lnTo>
                  <a:lnTo>
                    <a:pt x="739" y="304"/>
                  </a:lnTo>
                  <a:lnTo>
                    <a:pt x="742" y="300"/>
                  </a:lnTo>
                  <a:lnTo>
                    <a:pt x="742" y="300"/>
                  </a:lnTo>
                  <a:lnTo>
                    <a:pt x="764" y="254"/>
                  </a:lnTo>
                  <a:lnTo>
                    <a:pt x="772" y="244"/>
                  </a:lnTo>
                  <a:lnTo>
                    <a:pt x="779" y="233"/>
                  </a:lnTo>
                  <a:lnTo>
                    <a:pt x="787" y="225"/>
                  </a:lnTo>
                  <a:lnTo>
                    <a:pt x="797" y="219"/>
                  </a:lnTo>
                  <a:lnTo>
                    <a:pt x="797" y="219"/>
                  </a:lnTo>
                  <a:lnTo>
                    <a:pt x="806" y="213"/>
                  </a:lnTo>
                  <a:lnTo>
                    <a:pt x="816" y="209"/>
                  </a:lnTo>
                  <a:lnTo>
                    <a:pt x="820" y="205"/>
                  </a:lnTo>
                  <a:lnTo>
                    <a:pt x="824" y="200"/>
                  </a:lnTo>
                  <a:lnTo>
                    <a:pt x="826" y="194"/>
                  </a:lnTo>
                  <a:lnTo>
                    <a:pt x="826" y="186"/>
                  </a:lnTo>
                  <a:lnTo>
                    <a:pt x="826" y="186"/>
                  </a:lnTo>
                  <a:lnTo>
                    <a:pt x="826" y="180"/>
                  </a:lnTo>
                  <a:lnTo>
                    <a:pt x="826" y="176"/>
                  </a:lnTo>
                  <a:lnTo>
                    <a:pt x="820" y="169"/>
                  </a:lnTo>
                  <a:lnTo>
                    <a:pt x="812" y="163"/>
                  </a:lnTo>
                  <a:lnTo>
                    <a:pt x="804" y="157"/>
                  </a:lnTo>
                  <a:lnTo>
                    <a:pt x="804" y="157"/>
                  </a:lnTo>
                  <a:lnTo>
                    <a:pt x="799" y="151"/>
                  </a:lnTo>
                  <a:lnTo>
                    <a:pt x="795" y="149"/>
                  </a:lnTo>
                  <a:lnTo>
                    <a:pt x="785" y="147"/>
                  </a:lnTo>
                  <a:lnTo>
                    <a:pt x="775" y="147"/>
                  </a:lnTo>
                  <a:lnTo>
                    <a:pt x="764" y="143"/>
                  </a:lnTo>
                  <a:lnTo>
                    <a:pt x="764" y="143"/>
                  </a:lnTo>
                  <a:lnTo>
                    <a:pt x="750" y="107"/>
                  </a:lnTo>
                  <a:lnTo>
                    <a:pt x="750" y="107"/>
                  </a:lnTo>
                  <a:lnTo>
                    <a:pt x="746" y="95"/>
                  </a:lnTo>
                  <a:lnTo>
                    <a:pt x="741" y="83"/>
                  </a:lnTo>
                  <a:lnTo>
                    <a:pt x="729" y="62"/>
                  </a:lnTo>
                  <a:lnTo>
                    <a:pt x="729" y="62"/>
                  </a:lnTo>
                  <a:lnTo>
                    <a:pt x="723" y="56"/>
                  </a:lnTo>
                  <a:lnTo>
                    <a:pt x="721" y="50"/>
                  </a:lnTo>
                  <a:lnTo>
                    <a:pt x="719" y="45"/>
                  </a:lnTo>
                  <a:lnTo>
                    <a:pt x="719" y="45"/>
                  </a:lnTo>
                  <a:lnTo>
                    <a:pt x="721" y="37"/>
                  </a:lnTo>
                  <a:lnTo>
                    <a:pt x="723" y="31"/>
                  </a:lnTo>
                  <a:lnTo>
                    <a:pt x="725" y="25"/>
                  </a:lnTo>
                  <a:lnTo>
                    <a:pt x="729" y="23"/>
                  </a:lnTo>
                  <a:lnTo>
                    <a:pt x="731" y="23"/>
                  </a:lnTo>
                  <a:lnTo>
                    <a:pt x="731" y="23"/>
                  </a:lnTo>
                  <a:lnTo>
                    <a:pt x="737" y="12"/>
                  </a:lnTo>
                  <a:lnTo>
                    <a:pt x="737" y="2"/>
                  </a:lnTo>
                  <a:lnTo>
                    <a:pt x="737" y="2"/>
                  </a:lnTo>
                  <a:lnTo>
                    <a:pt x="737" y="2"/>
                  </a:lnTo>
                  <a:lnTo>
                    <a:pt x="729" y="0"/>
                  </a:lnTo>
                  <a:lnTo>
                    <a:pt x="723" y="2"/>
                  </a:lnTo>
                  <a:lnTo>
                    <a:pt x="717" y="4"/>
                  </a:lnTo>
                  <a:lnTo>
                    <a:pt x="713" y="8"/>
                  </a:lnTo>
                  <a:lnTo>
                    <a:pt x="704" y="16"/>
                  </a:lnTo>
                  <a:lnTo>
                    <a:pt x="698" y="27"/>
                  </a:lnTo>
                  <a:lnTo>
                    <a:pt x="690" y="41"/>
                  </a:lnTo>
                  <a:lnTo>
                    <a:pt x="682" y="52"/>
                  </a:lnTo>
                  <a:lnTo>
                    <a:pt x="675" y="62"/>
                  </a:lnTo>
                  <a:lnTo>
                    <a:pt x="669" y="64"/>
                  </a:lnTo>
                  <a:lnTo>
                    <a:pt x="663" y="68"/>
                  </a:lnTo>
                  <a:lnTo>
                    <a:pt x="663" y="68"/>
                  </a:lnTo>
                  <a:lnTo>
                    <a:pt x="661" y="72"/>
                  </a:lnTo>
                  <a:lnTo>
                    <a:pt x="659" y="78"/>
                  </a:lnTo>
                  <a:lnTo>
                    <a:pt x="653" y="83"/>
                  </a:lnTo>
                  <a:lnTo>
                    <a:pt x="651" y="85"/>
                  </a:lnTo>
                  <a:lnTo>
                    <a:pt x="646" y="87"/>
                  </a:lnTo>
                  <a:lnTo>
                    <a:pt x="646" y="87"/>
                  </a:lnTo>
                  <a:lnTo>
                    <a:pt x="642" y="85"/>
                  </a:lnTo>
                  <a:lnTo>
                    <a:pt x="636" y="83"/>
                  </a:lnTo>
                  <a:lnTo>
                    <a:pt x="630" y="80"/>
                  </a:lnTo>
                  <a:lnTo>
                    <a:pt x="630" y="80"/>
                  </a:lnTo>
                  <a:lnTo>
                    <a:pt x="624" y="80"/>
                  </a:lnTo>
                  <a:lnTo>
                    <a:pt x="620" y="81"/>
                  </a:lnTo>
                  <a:lnTo>
                    <a:pt x="615" y="83"/>
                  </a:lnTo>
                  <a:lnTo>
                    <a:pt x="609" y="83"/>
                  </a:lnTo>
                  <a:lnTo>
                    <a:pt x="609" y="83"/>
                  </a:lnTo>
                  <a:lnTo>
                    <a:pt x="605" y="83"/>
                  </a:lnTo>
                  <a:lnTo>
                    <a:pt x="601" y="81"/>
                  </a:lnTo>
                  <a:lnTo>
                    <a:pt x="597" y="78"/>
                  </a:lnTo>
                  <a:lnTo>
                    <a:pt x="593" y="72"/>
                  </a:lnTo>
                  <a:lnTo>
                    <a:pt x="591" y="66"/>
                  </a:lnTo>
                  <a:lnTo>
                    <a:pt x="591" y="66"/>
                  </a:lnTo>
                  <a:lnTo>
                    <a:pt x="586" y="72"/>
                  </a:lnTo>
                  <a:lnTo>
                    <a:pt x="578" y="76"/>
                  </a:lnTo>
                  <a:lnTo>
                    <a:pt x="568" y="76"/>
                  </a:lnTo>
                  <a:lnTo>
                    <a:pt x="558" y="78"/>
                  </a:lnTo>
                  <a:lnTo>
                    <a:pt x="558" y="78"/>
                  </a:lnTo>
                  <a:lnTo>
                    <a:pt x="555" y="74"/>
                  </a:lnTo>
                  <a:lnTo>
                    <a:pt x="549" y="70"/>
                  </a:lnTo>
                  <a:lnTo>
                    <a:pt x="539" y="64"/>
                  </a:lnTo>
                  <a:lnTo>
                    <a:pt x="539" y="64"/>
                  </a:lnTo>
                  <a:lnTo>
                    <a:pt x="537" y="66"/>
                  </a:lnTo>
                  <a:lnTo>
                    <a:pt x="535" y="70"/>
                  </a:lnTo>
                  <a:lnTo>
                    <a:pt x="533" y="80"/>
                  </a:lnTo>
                  <a:lnTo>
                    <a:pt x="531" y="87"/>
                  </a:lnTo>
                  <a:lnTo>
                    <a:pt x="529" y="93"/>
                  </a:lnTo>
                  <a:lnTo>
                    <a:pt x="529" y="93"/>
                  </a:lnTo>
                  <a:lnTo>
                    <a:pt x="516" y="95"/>
                  </a:lnTo>
                  <a:lnTo>
                    <a:pt x="502" y="93"/>
                  </a:lnTo>
                  <a:lnTo>
                    <a:pt x="489" y="93"/>
                  </a:lnTo>
                  <a:lnTo>
                    <a:pt x="485" y="93"/>
                  </a:lnTo>
                  <a:lnTo>
                    <a:pt x="481" y="93"/>
                  </a:lnTo>
                  <a:lnTo>
                    <a:pt x="481" y="93"/>
                  </a:lnTo>
                  <a:lnTo>
                    <a:pt x="477" y="97"/>
                  </a:lnTo>
                  <a:lnTo>
                    <a:pt x="475" y="101"/>
                  </a:lnTo>
                  <a:lnTo>
                    <a:pt x="473" y="107"/>
                  </a:lnTo>
                  <a:lnTo>
                    <a:pt x="473" y="112"/>
                  </a:lnTo>
                  <a:lnTo>
                    <a:pt x="471" y="116"/>
                  </a:lnTo>
                  <a:lnTo>
                    <a:pt x="469" y="120"/>
                  </a:lnTo>
                  <a:lnTo>
                    <a:pt x="469" y="120"/>
                  </a:lnTo>
                  <a:lnTo>
                    <a:pt x="463" y="122"/>
                  </a:lnTo>
                  <a:lnTo>
                    <a:pt x="458" y="126"/>
                  </a:lnTo>
                  <a:lnTo>
                    <a:pt x="444" y="130"/>
                  </a:lnTo>
                  <a:lnTo>
                    <a:pt x="436" y="132"/>
                  </a:lnTo>
                  <a:lnTo>
                    <a:pt x="432" y="136"/>
                  </a:lnTo>
                  <a:lnTo>
                    <a:pt x="429" y="142"/>
                  </a:lnTo>
                  <a:lnTo>
                    <a:pt x="427" y="149"/>
                  </a:lnTo>
                  <a:lnTo>
                    <a:pt x="427" y="149"/>
                  </a:lnTo>
                  <a:lnTo>
                    <a:pt x="427" y="155"/>
                  </a:lnTo>
                  <a:lnTo>
                    <a:pt x="431" y="161"/>
                  </a:lnTo>
                  <a:lnTo>
                    <a:pt x="440" y="171"/>
                  </a:lnTo>
                  <a:lnTo>
                    <a:pt x="460" y="184"/>
                  </a:lnTo>
                  <a:lnTo>
                    <a:pt x="460" y="184"/>
                  </a:lnTo>
                  <a:lnTo>
                    <a:pt x="450" y="192"/>
                  </a:lnTo>
                  <a:lnTo>
                    <a:pt x="444" y="200"/>
                  </a:lnTo>
                  <a:lnTo>
                    <a:pt x="440" y="209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33"/>
                  </a:lnTo>
                  <a:lnTo>
                    <a:pt x="442" y="244"/>
                  </a:lnTo>
                  <a:lnTo>
                    <a:pt x="446" y="254"/>
                  </a:lnTo>
                  <a:lnTo>
                    <a:pt x="454" y="260"/>
                  </a:lnTo>
                  <a:lnTo>
                    <a:pt x="454" y="260"/>
                  </a:lnTo>
                  <a:lnTo>
                    <a:pt x="458" y="273"/>
                  </a:lnTo>
                  <a:lnTo>
                    <a:pt x="458" y="289"/>
                  </a:lnTo>
                  <a:lnTo>
                    <a:pt x="460" y="295"/>
                  </a:lnTo>
                  <a:lnTo>
                    <a:pt x="462" y="300"/>
                  </a:lnTo>
                  <a:lnTo>
                    <a:pt x="467" y="304"/>
                  </a:lnTo>
                  <a:lnTo>
                    <a:pt x="473" y="308"/>
                  </a:lnTo>
                  <a:lnTo>
                    <a:pt x="473" y="308"/>
                  </a:lnTo>
                  <a:lnTo>
                    <a:pt x="465" y="341"/>
                  </a:lnTo>
                  <a:lnTo>
                    <a:pt x="458" y="376"/>
                  </a:lnTo>
                  <a:lnTo>
                    <a:pt x="450" y="417"/>
                  </a:lnTo>
                  <a:lnTo>
                    <a:pt x="450" y="417"/>
                  </a:lnTo>
                  <a:lnTo>
                    <a:pt x="444" y="424"/>
                  </a:lnTo>
                  <a:lnTo>
                    <a:pt x="432" y="442"/>
                  </a:lnTo>
                  <a:lnTo>
                    <a:pt x="417" y="459"/>
                  </a:lnTo>
                  <a:lnTo>
                    <a:pt x="409" y="469"/>
                  </a:lnTo>
                  <a:lnTo>
                    <a:pt x="402" y="475"/>
                  </a:lnTo>
                  <a:lnTo>
                    <a:pt x="402" y="475"/>
                  </a:lnTo>
                  <a:lnTo>
                    <a:pt x="384" y="488"/>
                  </a:lnTo>
                  <a:lnTo>
                    <a:pt x="369" y="502"/>
                  </a:lnTo>
                  <a:lnTo>
                    <a:pt x="359" y="517"/>
                  </a:lnTo>
                  <a:lnTo>
                    <a:pt x="357" y="525"/>
                  </a:lnTo>
                  <a:lnTo>
                    <a:pt x="355" y="535"/>
                  </a:lnTo>
                  <a:lnTo>
                    <a:pt x="355" y="535"/>
                  </a:lnTo>
                  <a:lnTo>
                    <a:pt x="349" y="548"/>
                  </a:lnTo>
                  <a:lnTo>
                    <a:pt x="341" y="558"/>
                  </a:lnTo>
                  <a:lnTo>
                    <a:pt x="334" y="564"/>
                  </a:lnTo>
                  <a:lnTo>
                    <a:pt x="326" y="568"/>
                  </a:lnTo>
                  <a:lnTo>
                    <a:pt x="309" y="576"/>
                  </a:lnTo>
                  <a:lnTo>
                    <a:pt x="305" y="579"/>
                  </a:lnTo>
                  <a:lnTo>
                    <a:pt x="303" y="587"/>
                  </a:lnTo>
                  <a:lnTo>
                    <a:pt x="303" y="587"/>
                  </a:lnTo>
                  <a:lnTo>
                    <a:pt x="303" y="591"/>
                  </a:lnTo>
                  <a:lnTo>
                    <a:pt x="303" y="597"/>
                  </a:lnTo>
                  <a:lnTo>
                    <a:pt x="305" y="601"/>
                  </a:lnTo>
                  <a:lnTo>
                    <a:pt x="305" y="607"/>
                  </a:lnTo>
                  <a:lnTo>
                    <a:pt x="305" y="607"/>
                  </a:lnTo>
                  <a:lnTo>
                    <a:pt x="295" y="610"/>
                  </a:lnTo>
                  <a:lnTo>
                    <a:pt x="287" y="614"/>
                  </a:lnTo>
                  <a:lnTo>
                    <a:pt x="279" y="620"/>
                  </a:lnTo>
                  <a:lnTo>
                    <a:pt x="276" y="624"/>
                  </a:lnTo>
                  <a:lnTo>
                    <a:pt x="274" y="630"/>
                  </a:lnTo>
                  <a:lnTo>
                    <a:pt x="274" y="630"/>
                  </a:lnTo>
                  <a:lnTo>
                    <a:pt x="270" y="626"/>
                  </a:lnTo>
                  <a:lnTo>
                    <a:pt x="268" y="624"/>
                  </a:lnTo>
                  <a:lnTo>
                    <a:pt x="270" y="618"/>
                  </a:lnTo>
                  <a:lnTo>
                    <a:pt x="268" y="612"/>
                  </a:lnTo>
                  <a:lnTo>
                    <a:pt x="268" y="612"/>
                  </a:lnTo>
                  <a:lnTo>
                    <a:pt x="262" y="605"/>
                  </a:lnTo>
                  <a:lnTo>
                    <a:pt x="258" y="601"/>
                  </a:lnTo>
                  <a:lnTo>
                    <a:pt x="243" y="601"/>
                  </a:lnTo>
                  <a:lnTo>
                    <a:pt x="243" y="601"/>
                  </a:lnTo>
                  <a:lnTo>
                    <a:pt x="239" y="601"/>
                  </a:lnTo>
                  <a:lnTo>
                    <a:pt x="235" y="599"/>
                  </a:lnTo>
                  <a:lnTo>
                    <a:pt x="231" y="593"/>
                  </a:lnTo>
                  <a:lnTo>
                    <a:pt x="227" y="579"/>
                  </a:lnTo>
                  <a:lnTo>
                    <a:pt x="227" y="579"/>
                  </a:lnTo>
                  <a:lnTo>
                    <a:pt x="223" y="574"/>
                  </a:lnTo>
                  <a:lnTo>
                    <a:pt x="219" y="568"/>
                  </a:lnTo>
                  <a:lnTo>
                    <a:pt x="208" y="560"/>
                  </a:lnTo>
                  <a:lnTo>
                    <a:pt x="198" y="554"/>
                  </a:lnTo>
                  <a:lnTo>
                    <a:pt x="192" y="548"/>
                  </a:lnTo>
                  <a:lnTo>
                    <a:pt x="188" y="543"/>
                  </a:lnTo>
                  <a:lnTo>
                    <a:pt x="188" y="543"/>
                  </a:lnTo>
                  <a:lnTo>
                    <a:pt x="183" y="545"/>
                  </a:lnTo>
                  <a:lnTo>
                    <a:pt x="179" y="543"/>
                  </a:lnTo>
                  <a:lnTo>
                    <a:pt x="173" y="541"/>
                  </a:lnTo>
                  <a:lnTo>
                    <a:pt x="173" y="541"/>
                  </a:lnTo>
                  <a:lnTo>
                    <a:pt x="165" y="541"/>
                  </a:lnTo>
                  <a:lnTo>
                    <a:pt x="159" y="537"/>
                  </a:lnTo>
                  <a:lnTo>
                    <a:pt x="150" y="531"/>
                  </a:lnTo>
                  <a:lnTo>
                    <a:pt x="140" y="521"/>
                  </a:lnTo>
                  <a:lnTo>
                    <a:pt x="132" y="517"/>
                  </a:lnTo>
                  <a:lnTo>
                    <a:pt x="126" y="514"/>
                  </a:lnTo>
                  <a:lnTo>
                    <a:pt x="126" y="514"/>
                  </a:lnTo>
                  <a:lnTo>
                    <a:pt x="115" y="510"/>
                  </a:lnTo>
                  <a:lnTo>
                    <a:pt x="103" y="506"/>
                  </a:lnTo>
                  <a:lnTo>
                    <a:pt x="92" y="502"/>
                  </a:lnTo>
                  <a:lnTo>
                    <a:pt x="88" y="498"/>
                  </a:lnTo>
                  <a:lnTo>
                    <a:pt x="84" y="494"/>
                  </a:lnTo>
                  <a:lnTo>
                    <a:pt x="84" y="494"/>
                  </a:lnTo>
                  <a:lnTo>
                    <a:pt x="82" y="490"/>
                  </a:lnTo>
                  <a:lnTo>
                    <a:pt x="80" y="486"/>
                  </a:lnTo>
                  <a:lnTo>
                    <a:pt x="80" y="475"/>
                  </a:lnTo>
                  <a:lnTo>
                    <a:pt x="78" y="469"/>
                  </a:lnTo>
                  <a:lnTo>
                    <a:pt x="76" y="465"/>
                  </a:lnTo>
                  <a:lnTo>
                    <a:pt x="74" y="463"/>
                  </a:lnTo>
                  <a:lnTo>
                    <a:pt x="68" y="461"/>
                  </a:lnTo>
                  <a:lnTo>
                    <a:pt x="68" y="461"/>
                  </a:lnTo>
                  <a:lnTo>
                    <a:pt x="64" y="461"/>
                  </a:lnTo>
                  <a:lnTo>
                    <a:pt x="59" y="463"/>
                  </a:lnTo>
                  <a:lnTo>
                    <a:pt x="53" y="469"/>
                  </a:lnTo>
                  <a:lnTo>
                    <a:pt x="45" y="477"/>
                  </a:lnTo>
                  <a:lnTo>
                    <a:pt x="39" y="486"/>
                  </a:lnTo>
                  <a:lnTo>
                    <a:pt x="33" y="496"/>
                  </a:lnTo>
                  <a:lnTo>
                    <a:pt x="26" y="504"/>
                  </a:lnTo>
                  <a:lnTo>
                    <a:pt x="22" y="506"/>
                  </a:lnTo>
                  <a:lnTo>
                    <a:pt x="16" y="508"/>
                  </a:lnTo>
                  <a:lnTo>
                    <a:pt x="12" y="508"/>
                  </a:lnTo>
                  <a:lnTo>
                    <a:pt x="6" y="506"/>
                  </a:lnTo>
                  <a:lnTo>
                    <a:pt x="6" y="506"/>
                  </a:lnTo>
                  <a:lnTo>
                    <a:pt x="6" y="512"/>
                  </a:lnTo>
                  <a:lnTo>
                    <a:pt x="8" y="519"/>
                  </a:lnTo>
                  <a:lnTo>
                    <a:pt x="8" y="523"/>
                  </a:lnTo>
                  <a:lnTo>
                    <a:pt x="8" y="527"/>
                  </a:lnTo>
                  <a:lnTo>
                    <a:pt x="4" y="527"/>
                  </a:lnTo>
                  <a:lnTo>
                    <a:pt x="4" y="527"/>
                  </a:lnTo>
                  <a:lnTo>
                    <a:pt x="2" y="535"/>
                  </a:lnTo>
                  <a:lnTo>
                    <a:pt x="0" y="539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0" y="548"/>
                  </a:lnTo>
                  <a:lnTo>
                    <a:pt x="2" y="554"/>
                  </a:lnTo>
                  <a:lnTo>
                    <a:pt x="6" y="562"/>
                  </a:lnTo>
                  <a:lnTo>
                    <a:pt x="14" y="568"/>
                  </a:lnTo>
                  <a:lnTo>
                    <a:pt x="18" y="574"/>
                  </a:lnTo>
                  <a:lnTo>
                    <a:pt x="18" y="574"/>
                  </a:lnTo>
                  <a:lnTo>
                    <a:pt x="99" y="597"/>
                  </a:lnTo>
                  <a:lnTo>
                    <a:pt x="142" y="608"/>
                  </a:lnTo>
                  <a:lnTo>
                    <a:pt x="179" y="620"/>
                  </a:lnTo>
                  <a:lnTo>
                    <a:pt x="179" y="620"/>
                  </a:lnTo>
                  <a:lnTo>
                    <a:pt x="185" y="624"/>
                  </a:lnTo>
                  <a:lnTo>
                    <a:pt x="190" y="628"/>
                  </a:lnTo>
                  <a:lnTo>
                    <a:pt x="196" y="639"/>
                  </a:lnTo>
                  <a:lnTo>
                    <a:pt x="202" y="651"/>
                  </a:lnTo>
                  <a:lnTo>
                    <a:pt x="206" y="667"/>
                  </a:lnTo>
                  <a:lnTo>
                    <a:pt x="212" y="680"/>
                  </a:lnTo>
                  <a:lnTo>
                    <a:pt x="221" y="692"/>
                  </a:lnTo>
                  <a:lnTo>
                    <a:pt x="227" y="698"/>
                  </a:lnTo>
                  <a:lnTo>
                    <a:pt x="233" y="701"/>
                  </a:lnTo>
                  <a:lnTo>
                    <a:pt x="241" y="703"/>
                  </a:lnTo>
                  <a:lnTo>
                    <a:pt x="250" y="705"/>
                  </a:lnTo>
                  <a:lnTo>
                    <a:pt x="250" y="705"/>
                  </a:lnTo>
                  <a:lnTo>
                    <a:pt x="264" y="705"/>
                  </a:lnTo>
                  <a:lnTo>
                    <a:pt x="274" y="705"/>
                  </a:lnTo>
                  <a:lnTo>
                    <a:pt x="293" y="700"/>
                  </a:lnTo>
                  <a:lnTo>
                    <a:pt x="309" y="694"/>
                  </a:lnTo>
                  <a:lnTo>
                    <a:pt x="322" y="686"/>
                  </a:lnTo>
                  <a:lnTo>
                    <a:pt x="338" y="678"/>
                  </a:lnTo>
                  <a:lnTo>
                    <a:pt x="355" y="670"/>
                  </a:lnTo>
                  <a:lnTo>
                    <a:pt x="374" y="667"/>
                  </a:lnTo>
                  <a:lnTo>
                    <a:pt x="388" y="667"/>
                  </a:lnTo>
                  <a:lnTo>
                    <a:pt x="402" y="667"/>
                  </a:lnTo>
                  <a:lnTo>
                    <a:pt x="402" y="667"/>
                  </a:lnTo>
                  <a:lnTo>
                    <a:pt x="413" y="669"/>
                  </a:lnTo>
                  <a:lnTo>
                    <a:pt x="423" y="670"/>
                  </a:lnTo>
                  <a:lnTo>
                    <a:pt x="442" y="680"/>
                  </a:lnTo>
                  <a:lnTo>
                    <a:pt x="456" y="688"/>
                  </a:lnTo>
                  <a:lnTo>
                    <a:pt x="463" y="690"/>
                  </a:lnTo>
                  <a:lnTo>
                    <a:pt x="469" y="690"/>
                  </a:lnTo>
                  <a:lnTo>
                    <a:pt x="469" y="690"/>
                  </a:lnTo>
                  <a:lnTo>
                    <a:pt x="475" y="688"/>
                  </a:lnTo>
                  <a:lnTo>
                    <a:pt x="481" y="688"/>
                  </a:lnTo>
                  <a:lnTo>
                    <a:pt x="481" y="688"/>
                  </a:lnTo>
                  <a:lnTo>
                    <a:pt x="483" y="686"/>
                  </a:lnTo>
                  <a:lnTo>
                    <a:pt x="483" y="6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891"/>
            <p:cNvSpPr>
              <a:spLocks/>
            </p:cNvSpPr>
            <p:nvPr/>
          </p:nvSpPr>
          <p:spPr bwMode="auto">
            <a:xfrm>
              <a:off x="5853016" y="2412125"/>
              <a:ext cx="2272903" cy="2681935"/>
            </a:xfrm>
            <a:custGeom>
              <a:avLst/>
              <a:gdLst>
                <a:gd name="T0" fmla="*/ 1387 w 1517"/>
                <a:gd name="T1" fmla="*/ 816 h 1790"/>
                <a:gd name="T2" fmla="*/ 1383 w 1517"/>
                <a:gd name="T3" fmla="*/ 684 h 1790"/>
                <a:gd name="T4" fmla="*/ 1383 w 1517"/>
                <a:gd name="T5" fmla="*/ 641 h 1790"/>
                <a:gd name="T6" fmla="*/ 1437 w 1517"/>
                <a:gd name="T7" fmla="*/ 603 h 1790"/>
                <a:gd name="T8" fmla="*/ 1488 w 1517"/>
                <a:gd name="T9" fmla="*/ 541 h 1790"/>
                <a:gd name="T10" fmla="*/ 1457 w 1517"/>
                <a:gd name="T11" fmla="*/ 469 h 1790"/>
                <a:gd name="T12" fmla="*/ 1447 w 1517"/>
                <a:gd name="T13" fmla="*/ 407 h 1790"/>
                <a:gd name="T14" fmla="*/ 1468 w 1517"/>
                <a:gd name="T15" fmla="*/ 351 h 1790"/>
                <a:gd name="T16" fmla="*/ 1503 w 1517"/>
                <a:gd name="T17" fmla="*/ 306 h 1790"/>
                <a:gd name="T18" fmla="*/ 1484 w 1517"/>
                <a:gd name="T19" fmla="*/ 231 h 1790"/>
                <a:gd name="T20" fmla="*/ 1410 w 1517"/>
                <a:gd name="T21" fmla="*/ 201 h 1790"/>
                <a:gd name="T22" fmla="*/ 1414 w 1517"/>
                <a:gd name="T23" fmla="*/ 126 h 1790"/>
                <a:gd name="T24" fmla="*/ 1441 w 1517"/>
                <a:gd name="T25" fmla="*/ 58 h 1790"/>
                <a:gd name="T26" fmla="*/ 1360 w 1517"/>
                <a:gd name="T27" fmla="*/ 10 h 1790"/>
                <a:gd name="T28" fmla="*/ 1319 w 1517"/>
                <a:gd name="T29" fmla="*/ 37 h 1790"/>
                <a:gd name="T30" fmla="*/ 1217 w 1517"/>
                <a:gd name="T31" fmla="*/ 6 h 1790"/>
                <a:gd name="T32" fmla="*/ 1116 w 1517"/>
                <a:gd name="T33" fmla="*/ 139 h 1790"/>
                <a:gd name="T34" fmla="*/ 984 w 1517"/>
                <a:gd name="T35" fmla="*/ 174 h 1790"/>
                <a:gd name="T36" fmla="*/ 920 w 1517"/>
                <a:gd name="T37" fmla="*/ 151 h 1790"/>
                <a:gd name="T38" fmla="*/ 905 w 1517"/>
                <a:gd name="T39" fmla="*/ 246 h 1790"/>
                <a:gd name="T40" fmla="*/ 870 w 1517"/>
                <a:gd name="T41" fmla="*/ 201 h 1790"/>
                <a:gd name="T42" fmla="*/ 750 w 1517"/>
                <a:gd name="T43" fmla="*/ 232 h 1790"/>
                <a:gd name="T44" fmla="*/ 765 w 1517"/>
                <a:gd name="T45" fmla="*/ 304 h 1790"/>
                <a:gd name="T46" fmla="*/ 765 w 1517"/>
                <a:gd name="T47" fmla="*/ 362 h 1790"/>
                <a:gd name="T48" fmla="*/ 719 w 1517"/>
                <a:gd name="T49" fmla="*/ 403 h 1790"/>
                <a:gd name="T50" fmla="*/ 628 w 1517"/>
                <a:gd name="T51" fmla="*/ 438 h 1790"/>
                <a:gd name="T52" fmla="*/ 618 w 1517"/>
                <a:gd name="T53" fmla="*/ 541 h 1790"/>
                <a:gd name="T54" fmla="*/ 523 w 1517"/>
                <a:gd name="T55" fmla="*/ 442 h 1790"/>
                <a:gd name="T56" fmla="*/ 436 w 1517"/>
                <a:gd name="T57" fmla="*/ 380 h 1790"/>
                <a:gd name="T58" fmla="*/ 341 w 1517"/>
                <a:gd name="T59" fmla="*/ 409 h 1790"/>
                <a:gd name="T60" fmla="*/ 312 w 1517"/>
                <a:gd name="T61" fmla="*/ 492 h 1790"/>
                <a:gd name="T62" fmla="*/ 230 w 1517"/>
                <a:gd name="T63" fmla="*/ 463 h 1790"/>
                <a:gd name="T64" fmla="*/ 101 w 1517"/>
                <a:gd name="T65" fmla="*/ 482 h 1790"/>
                <a:gd name="T66" fmla="*/ 43 w 1517"/>
                <a:gd name="T67" fmla="*/ 544 h 1790"/>
                <a:gd name="T68" fmla="*/ 110 w 1517"/>
                <a:gd name="T69" fmla="*/ 639 h 1790"/>
                <a:gd name="T70" fmla="*/ 143 w 1517"/>
                <a:gd name="T71" fmla="*/ 725 h 1790"/>
                <a:gd name="T72" fmla="*/ 83 w 1517"/>
                <a:gd name="T73" fmla="*/ 847 h 1790"/>
                <a:gd name="T74" fmla="*/ 0 w 1517"/>
                <a:gd name="T75" fmla="*/ 899 h 1790"/>
                <a:gd name="T76" fmla="*/ 17 w 1517"/>
                <a:gd name="T77" fmla="*/ 1116 h 1790"/>
                <a:gd name="T78" fmla="*/ 46 w 1517"/>
                <a:gd name="T79" fmla="*/ 1194 h 1790"/>
                <a:gd name="T80" fmla="*/ 50 w 1517"/>
                <a:gd name="T81" fmla="*/ 1327 h 1790"/>
                <a:gd name="T82" fmla="*/ 159 w 1517"/>
                <a:gd name="T83" fmla="*/ 1345 h 1790"/>
                <a:gd name="T84" fmla="*/ 199 w 1517"/>
                <a:gd name="T85" fmla="*/ 1418 h 1790"/>
                <a:gd name="T86" fmla="*/ 238 w 1517"/>
                <a:gd name="T87" fmla="*/ 1515 h 1790"/>
                <a:gd name="T88" fmla="*/ 271 w 1517"/>
                <a:gd name="T89" fmla="*/ 1622 h 1790"/>
                <a:gd name="T90" fmla="*/ 337 w 1517"/>
                <a:gd name="T91" fmla="*/ 1724 h 1790"/>
                <a:gd name="T92" fmla="*/ 414 w 1517"/>
                <a:gd name="T93" fmla="*/ 1713 h 1790"/>
                <a:gd name="T94" fmla="*/ 500 w 1517"/>
                <a:gd name="T95" fmla="*/ 1569 h 1790"/>
                <a:gd name="T96" fmla="*/ 589 w 1517"/>
                <a:gd name="T97" fmla="*/ 1628 h 1790"/>
                <a:gd name="T98" fmla="*/ 651 w 1517"/>
                <a:gd name="T99" fmla="*/ 1664 h 1790"/>
                <a:gd name="T100" fmla="*/ 767 w 1517"/>
                <a:gd name="T101" fmla="*/ 1790 h 1790"/>
                <a:gd name="T102" fmla="*/ 941 w 1517"/>
                <a:gd name="T103" fmla="*/ 1767 h 1790"/>
                <a:gd name="T104" fmla="*/ 1065 w 1517"/>
                <a:gd name="T105" fmla="*/ 1777 h 1790"/>
                <a:gd name="T106" fmla="*/ 1176 w 1517"/>
                <a:gd name="T107" fmla="*/ 1724 h 1790"/>
                <a:gd name="T108" fmla="*/ 1230 w 1517"/>
                <a:gd name="T109" fmla="*/ 1566 h 1790"/>
                <a:gd name="T110" fmla="*/ 1195 w 1517"/>
                <a:gd name="T111" fmla="*/ 1496 h 1790"/>
                <a:gd name="T112" fmla="*/ 1186 w 1517"/>
                <a:gd name="T113" fmla="*/ 1395 h 1790"/>
                <a:gd name="T114" fmla="*/ 1259 w 1517"/>
                <a:gd name="T115" fmla="*/ 1296 h 1790"/>
                <a:gd name="T116" fmla="*/ 1317 w 1517"/>
                <a:gd name="T117" fmla="*/ 1232 h 1790"/>
                <a:gd name="T118" fmla="*/ 1304 w 1517"/>
                <a:gd name="T119" fmla="*/ 1161 h 1790"/>
                <a:gd name="T120" fmla="*/ 1294 w 1517"/>
                <a:gd name="T121" fmla="*/ 1050 h 1790"/>
                <a:gd name="T122" fmla="*/ 1333 w 1517"/>
                <a:gd name="T123" fmla="*/ 955 h 1790"/>
                <a:gd name="T124" fmla="*/ 1418 w 1517"/>
                <a:gd name="T125" fmla="*/ 922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7" h="1790">
                  <a:moveTo>
                    <a:pt x="1422" y="885"/>
                  </a:moveTo>
                  <a:lnTo>
                    <a:pt x="1422" y="885"/>
                  </a:lnTo>
                  <a:lnTo>
                    <a:pt x="1422" y="874"/>
                  </a:lnTo>
                  <a:lnTo>
                    <a:pt x="1418" y="866"/>
                  </a:lnTo>
                  <a:lnTo>
                    <a:pt x="1414" y="860"/>
                  </a:lnTo>
                  <a:lnTo>
                    <a:pt x="1412" y="852"/>
                  </a:lnTo>
                  <a:lnTo>
                    <a:pt x="1412" y="852"/>
                  </a:lnTo>
                  <a:lnTo>
                    <a:pt x="1414" y="839"/>
                  </a:lnTo>
                  <a:lnTo>
                    <a:pt x="1414" y="839"/>
                  </a:lnTo>
                  <a:lnTo>
                    <a:pt x="1412" y="833"/>
                  </a:lnTo>
                  <a:lnTo>
                    <a:pt x="1410" y="829"/>
                  </a:lnTo>
                  <a:lnTo>
                    <a:pt x="1401" y="823"/>
                  </a:lnTo>
                  <a:lnTo>
                    <a:pt x="1391" y="818"/>
                  </a:lnTo>
                  <a:lnTo>
                    <a:pt x="1387" y="816"/>
                  </a:lnTo>
                  <a:lnTo>
                    <a:pt x="1385" y="812"/>
                  </a:lnTo>
                  <a:lnTo>
                    <a:pt x="1385" y="812"/>
                  </a:lnTo>
                  <a:lnTo>
                    <a:pt x="1373" y="792"/>
                  </a:lnTo>
                  <a:lnTo>
                    <a:pt x="1364" y="775"/>
                  </a:lnTo>
                  <a:lnTo>
                    <a:pt x="1358" y="767"/>
                  </a:lnTo>
                  <a:lnTo>
                    <a:pt x="1356" y="756"/>
                  </a:lnTo>
                  <a:lnTo>
                    <a:pt x="1354" y="744"/>
                  </a:lnTo>
                  <a:lnTo>
                    <a:pt x="1354" y="730"/>
                  </a:lnTo>
                  <a:lnTo>
                    <a:pt x="1354" y="730"/>
                  </a:lnTo>
                  <a:lnTo>
                    <a:pt x="1356" y="715"/>
                  </a:lnTo>
                  <a:lnTo>
                    <a:pt x="1364" y="701"/>
                  </a:lnTo>
                  <a:lnTo>
                    <a:pt x="1372" y="692"/>
                  </a:lnTo>
                  <a:lnTo>
                    <a:pt x="1377" y="688"/>
                  </a:lnTo>
                  <a:lnTo>
                    <a:pt x="1383" y="684"/>
                  </a:lnTo>
                  <a:lnTo>
                    <a:pt x="1383" y="684"/>
                  </a:lnTo>
                  <a:lnTo>
                    <a:pt x="1391" y="684"/>
                  </a:lnTo>
                  <a:lnTo>
                    <a:pt x="1397" y="684"/>
                  </a:lnTo>
                  <a:lnTo>
                    <a:pt x="1399" y="680"/>
                  </a:lnTo>
                  <a:lnTo>
                    <a:pt x="1401" y="674"/>
                  </a:lnTo>
                  <a:lnTo>
                    <a:pt x="1401" y="674"/>
                  </a:lnTo>
                  <a:lnTo>
                    <a:pt x="1399" y="668"/>
                  </a:lnTo>
                  <a:lnTo>
                    <a:pt x="1397" y="665"/>
                  </a:lnTo>
                  <a:lnTo>
                    <a:pt x="1391" y="657"/>
                  </a:lnTo>
                  <a:lnTo>
                    <a:pt x="1385" y="653"/>
                  </a:lnTo>
                  <a:lnTo>
                    <a:pt x="1381" y="649"/>
                  </a:lnTo>
                  <a:lnTo>
                    <a:pt x="1381" y="645"/>
                  </a:lnTo>
                  <a:lnTo>
                    <a:pt x="1381" y="645"/>
                  </a:lnTo>
                  <a:lnTo>
                    <a:pt x="1383" y="641"/>
                  </a:lnTo>
                  <a:lnTo>
                    <a:pt x="1385" y="635"/>
                  </a:lnTo>
                  <a:lnTo>
                    <a:pt x="1395" y="630"/>
                  </a:lnTo>
                  <a:lnTo>
                    <a:pt x="1406" y="624"/>
                  </a:lnTo>
                  <a:lnTo>
                    <a:pt x="1410" y="618"/>
                  </a:lnTo>
                  <a:lnTo>
                    <a:pt x="1414" y="614"/>
                  </a:lnTo>
                  <a:lnTo>
                    <a:pt x="1414" y="614"/>
                  </a:lnTo>
                  <a:lnTo>
                    <a:pt x="1418" y="603"/>
                  </a:lnTo>
                  <a:lnTo>
                    <a:pt x="1420" y="599"/>
                  </a:lnTo>
                  <a:lnTo>
                    <a:pt x="1422" y="597"/>
                  </a:lnTo>
                  <a:lnTo>
                    <a:pt x="1424" y="597"/>
                  </a:lnTo>
                  <a:lnTo>
                    <a:pt x="1424" y="597"/>
                  </a:lnTo>
                  <a:lnTo>
                    <a:pt x="1430" y="597"/>
                  </a:lnTo>
                  <a:lnTo>
                    <a:pt x="1433" y="599"/>
                  </a:lnTo>
                  <a:lnTo>
                    <a:pt x="1437" y="603"/>
                  </a:lnTo>
                  <a:lnTo>
                    <a:pt x="1445" y="603"/>
                  </a:lnTo>
                  <a:lnTo>
                    <a:pt x="1445" y="603"/>
                  </a:lnTo>
                  <a:lnTo>
                    <a:pt x="1451" y="603"/>
                  </a:lnTo>
                  <a:lnTo>
                    <a:pt x="1455" y="603"/>
                  </a:lnTo>
                  <a:lnTo>
                    <a:pt x="1459" y="599"/>
                  </a:lnTo>
                  <a:lnTo>
                    <a:pt x="1461" y="597"/>
                  </a:lnTo>
                  <a:lnTo>
                    <a:pt x="1464" y="587"/>
                  </a:lnTo>
                  <a:lnTo>
                    <a:pt x="1468" y="577"/>
                  </a:lnTo>
                  <a:lnTo>
                    <a:pt x="1470" y="566"/>
                  </a:lnTo>
                  <a:lnTo>
                    <a:pt x="1474" y="556"/>
                  </a:lnTo>
                  <a:lnTo>
                    <a:pt x="1480" y="546"/>
                  </a:lnTo>
                  <a:lnTo>
                    <a:pt x="1484" y="544"/>
                  </a:lnTo>
                  <a:lnTo>
                    <a:pt x="1488" y="541"/>
                  </a:lnTo>
                  <a:lnTo>
                    <a:pt x="1488" y="541"/>
                  </a:lnTo>
                  <a:lnTo>
                    <a:pt x="1488" y="537"/>
                  </a:lnTo>
                  <a:lnTo>
                    <a:pt x="1486" y="533"/>
                  </a:lnTo>
                  <a:lnTo>
                    <a:pt x="1484" y="529"/>
                  </a:lnTo>
                  <a:lnTo>
                    <a:pt x="1484" y="527"/>
                  </a:lnTo>
                  <a:lnTo>
                    <a:pt x="1484" y="527"/>
                  </a:lnTo>
                  <a:lnTo>
                    <a:pt x="1482" y="519"/>
                  </a:lnTo>
                  <a:lnTo>
                    <a:pt x="1480" y="513"/>
                  </a:lnTo>
                  <a:lnTo>
                    <a:pt x="1476" y="510"/>
                  </a:lnTo>
                  <a:lnTo>
                    <a:pt x="1470" y="506"/>
                  </a:lnTo>
                  <a:lnTo>
                    <a:pt x="1461" y="498"/>
                  </a:lnTo>
                  <a:lnTo>
                    <a:pt x="1457" y="494"/>
                  </a:lnTo>
                  <a:lnTo>
                    <a:pt x="1455" y="490"/>
                  </a:lnTo>
                  <a:lnTo>
                    <a:pt x="1455" y="490"/>
                  </a:lnTo>
                  <a:lnTo>
                    <a:pt x="1457" y="469"/>
                  </a:lnTo>
                  <a:lnTo>
                    <a:pt x="1457" y="457"/>
                  </a:lnTo>
                  <a:lnTo>
                    <a:pt x="1453" y="448"/>
                  </a:lnTo>
                  <a:lnTo>
                    <a:pt x="1453" y="448"/>
                  </a:lnTo>
                  <a:lnTo>
                    <a:pt x="1451" y="444"/>
                  </a:lnTo>
                  <a:lnTo>
                    <a:pt x="1447" y="442"/>
                  </a:lnTo>
                  <a:lnTo>
                    <a:pt x="1439" y="438"/>
                  </a:lnTo>
                  <a:lnTo>
                    <a:pt x="1435" y="436"/>
                  </a:lnTo>
                  <a:lnTo>
                    <a:pt x="1433" y="434"/>
                  </a:lnTo>
                  <a:lnTo>
                    <a:pt x="1432" y="430"/>
                  </a:lnTo>
                  <a:lnTo>
                    <a:pt x="1432" y="424"/>
                  </a:lnTo>
                  <a:lnTo>
                    <a:pt x="1432" y="424"/>
                  </a:lnTo>
                  <a:lnTo>
                    <a:pt x="1433" y="418"/>
                  </a:lnTo>
                  <a:lnTo>
                    <a:pt x="1437" y="413"/>
                  </a:lnTo>
                  <a:lnTo>
                    <a:pt x="1447" y="407"/>
                  </a:lnTo>
                  <a:lnTo>
                    <a:pt x="1447" y="407"/>
                  </a:lnTo>
                  <a:lnTo>
                    <a:pt x="1445" y="403"/>
                  </a:lnTo>
                  <a:lnTo>
                    <a:pt x="1443" y="399"/>
                  </a:lnTo>
                  <a:lnTo>
                    <a:pt x="1437" y="395"/>
                  </a:lnTo>
                  <a:lnTo>
                    <a:pt x="1432" y="391"/>
                  </a:lnTo>
                  <a:lnTo>
                    <a:pt x="1430" y="387"/>
                  </a:lnTo>
                  <a:lnTo>
                    <a:pt x="1430" y="384"/>
                  </a:lnTo>
                  <a:lnTo>
                    <a:pt x="1430" y="384"/>
                  </a:lnTo>
                  <a:lnTo>
                    <a:pt x="1432" y="376"/>
                  </a:lnTo>
                  <a:lnTo>
                    <a:pt x="1435" y="370"/>
                  </a:lnTo>
                  <a:lnTo>
                    <a:pt x="1441" y="366"/>
                  </a:lnTo>
                  <a:lnTo>
                    <a:pt x="1447" y="362"/>
                  </a:lnTo>
                  <a:lnTo>
                    <a:pt x="1461" y="355"/>
                  </a:lnTo>
                  <a:lnTo>
                    <a:pt x="1468" y="351"/>
                  </a:lnTo>
                  <a:lnTo>
                    <a:pt x="1472" y="345"/>
                  </a:lnTo>
                  <a:lnTo>
                    <a:pt x="1472" y="345"/>
                  </a:lnTo>
                  <a:lnTo>
                    <a:pt x="1476" y="339"/>
                  </a:lnTo>
                  <a:lnTo>
                    <a:pt x="1476" y="333"/>
                  </a:lnTo>
                  <a:lnTo>
                    <a:pt x="1478" y="329"/>
                  </a:lnTo>
                  <a:lnTo>
                    <a:pt x="1480" y="327"/>
                  </a:lnTo>
                  <a:lnTo>
                    <a:pt x="1484" y="327"/>
                  </a:lnTo>
                  <a:lnTo>
                    <a:pt x="1484" y="327"/>
                  </a:lnTo>
                  <a:lnTo>
                    <a:pt x="1495" y="329"/>
                  </a:lnTo>
                  <a:lnTo>
                    <a:pt x="1499" y="329"/>
                  </a:lnTo>
                  <a:lnTo>
                    <a:pt x="1501" y="329"/>
                  </a:lnTo>
                  <a:lnTo>
                    <a:pt x="1501" y="329"/>
                  </a:lnTo>
                  <a:lnTo>
                    <a:pt x="1503" y="306"/>
                  </a:lnTo>
                  <a:lnTo>
                    <a:pt x="1503" y="306"/>
                  </a:lnTo>
                  <a:lnTo>
                    <a:pt x="1505" y="300"/>
                  </a:lnTo>
                  <a:lnTo>
                    <a:pt x="1511" y="294"/>
                  </a:lnTo>
                  <a:lnTo>
                    <a:pt x="1515" y="289"/>
                  </a:lnTo>
                  <a:lnTo>
                    <a:pt x="1517" y="283"/>
                  </a:lnTo>
                  <a:lnTo>
                    <a:pt x="1517" y="283"/>
                  </a:lnTo>
                  <a:lnTo>
                    <a:pt x="1517" y="277"/>
                  </a:lnTo>
                  <a:lnTo>
                    <a:pt x="1511" y="273"/>
                  </a:lnTo>
                  <a:lnTo>
                    <a:pt x="1505" y="263"/>
                  </a:lnTo>
                  <a:lnTo>
                    <a:pt x="1505" y="263"/>
                  </a:lnTo>
                  <a:lnTo>
                    <a:pt x="1497" y="262"/>
                  </a:lnTo>
                  <a:lnTo>
                    <a:pt x="1494" y="256"/>
                  </a:lnTo>
                  <a:lnTo>
                    <a:pt x="1490" y="244"/>
                  </a:lnTo>
                  <a:lnTo>
                    <a:pt x="1488" y="236"/>
                  </a:lnTo>
                  <a:lnTo>
                    <a:pt x="1484" y="231"/>
                  </a:lnTo>
                  <a:lnTo>
                    <a:pt x="1476" y="227"/>
                  </a:lnTo>
                  <a:lnTo>
                    <a:pt x="1466" y="225"/>
                  </a:lnTo>
                  <a:lnTo>
                    <a:pt x="1466" y="225"/>
                  </a:lnTo>
                  <a:lnTo>
                    <a:pt x="1459" y="225"/>
                  </a:lnTo>
                  <a:lnTo>
                    <a:pt x="1453" y="227"/>
                  </a:lnTo>
                  <a:lnTo>
                    <a:pt x="1445" y="229"/>
                  </a:lnTo>
                  <a:lnTo>
                    <a:pt x="1437" y="229"/>
                  </a:lnTo>
                  <a:lnTo>
                    <a:pt x="1437" y="229"/>
                  </a:lnTo>
                  <a:lnTo>
                    <a:pt x="1426" y="227"/>
                  </a:lnTo>
                  <a:lnTo>
                    <a:pt x="1416" y="221"/>
                  </a:lnTo>
                  <a:lnTo>
                    <a:pt x="1410" y="215"/>
                  </a:lnTo>
                  <a:lnTo>
                    <a:pt x="1408" y="211"/>
                  </a:lnTo>
                  <a:lnTo>
                    <a:pt x="1408" y="211"/>
                  </a:lnTo>
                  <a:lnTo>
                    <a:pt x="1410" y="201"/>
                  </a:lnTo>
                  <a:lnTo>
                    <a:pt x="1410" y="196"/>
                  </a:lnTo>
                  <a:lnTo>
                    <a:pt x="1408" y="190"/>
                  </a:lnTo>
                  <a:lnTo>
                    <a:pt x="1408" y="190"/>
                  </a:lnTo>
                  <a:lnTo>
                    <a:pt x="1399" y="190"/>
                  </a:lnTo>
                  <a:lnTo>
                    <a:pt x="1391" y="188"/>
                  </a:lnTo>
                  <a:lnTo>
                    <a:pt x="1389" y="186"/>
                  </a:lnTo>
                  <a:lnTo>
                    <a:pt x="1387" y="182"/>
                  </a:lnTo>
                  <a:lnTo>
                    <a:pt x="1387" y="172"/>
                  </a:lnTo>
                  <a:lnTo>
                    <a:pt x="1387" y="172"/>
                  </a:lnTo>
                  <a:lnTo>
                    <a:pt x="1389" y="163"/>
                  </a:lnTo>
                  <a:lnTo>
                    <a:pt x="1391" y="155"/>
                  </a:lnTo>
                  <a:lnTo>
                    <a:pt x="1397" y="147"/>
                  </a:lnTo>
                  <a:lnTo>
                    <a:pt x="1402" y="139"/>
                  </a:lnTo>
                  <a:lnTo>
                    <a:pt x="1414" y="126"/>
                  </a:lnTo>
                  <a:lnTo>
                    <a:pt x="1418" y="118"/>
                  </a:lnTo>
                  <a:lnTo>
                    <a:pt x="1424" y="110"/>
                  </a:lnTo>
                  <a:lnTo>
                    <a:pt x="1424" y="110"/>
                  </a:lnTo>
                  <a:lnTo>
                    <a:pt x="1424" y="105"/>
                  </a:lnTo>
                  <a:lnTo>
                    <a:pt x="1424" y="99"/>
                  </a:lnTo>
                  <a:lnTo>
                    <a:pt x="1424" y="93"/>
                  </a:lnTo>
                  <a:lnTo>
                    <a:pt x="1424" y="87"/>
                  </a:lnTo>
                  <a:lnTo>
                    <a:pt x="1424" y="87"/>
                  </a:lnTo>
                  <a:lnTo>
                    <a:pt x="1428" y="81"/>
                  </a:lnTo>
                  <a:lnTo>
                    <a:pt x="1433" y="77"/>
                  </a:lnTo>
                  <a:lnTo>
                    <a:pt x="1437" y="70"/>
                  </a:lnTo>
                  <a:lnTo>
                    <a:pt x="1439" y="64"/>
                  </a:lnTo>
                  <a:lnTo>
                    <a:pt x="1441" y="58"/>
                  </a:lnTo>
                  <a:lnTo>
                    <a:pt x="1441" y="58"/>
                  </a:lnTo>
                  <a:lnTo>
                    <a:pt x="1439" y="48"/>
                  </a:lnTo>
                  <a:lnTo>
                    <a:pt x="1433" y="39"/>
                  </a:lnTo>
                  <a:lnTo>
                    <a:pt x="1426" y="31"/>
                  </a:lnTo>
                  <a:lnTo>
                    <a:pt x="1416" y="21"/>
                  </a:lnTo>
                  <a:lnTo>
                    <a:pt x="1404" y="15"/>
                  </a:lnTo>
                  <a:lnTo>
                    <a:pt x="1393" y="8"/>
                  </a:lnTo>
                  <a:lnTo>
                    <a:pt x="1383" y="4"/>
                  </a:lnTo>
                  <a:lnTo>
                    <a:pt x="1373" y="2"/>
                  </a:lnTo>
                  <a:lnTo>
                    <a:pt x="1373" y="2"/>
                  </a:lnTo>
                  <a:lnTo>
                    <a:pt x="1368" y="0"/>
                  </a:lnTo>
                  <a:lnTo>
                    <a:pt x="1364" y="0"/>
                  </a:lnTo>
                  <a:lnTo>
                    <a:pt x="1358" y="0"/>
                  </a:lnTo>
                  <a:lnTo>
                    <a:pt x="1358" y="0"/>
                  </a:lnTo>
                  <a:lnTo>
                    <a:pt x="1360" y="10"/>
                  </a:lnTo>
                  <a:lnTo>
                    <a:pt x="1364" y="19"/>
                  </a:lnTo>
                  <a:lnTo>
                    <a:pt x="1373" y="37"/>
                  </a:lnTo>
                  <a:lnTo>
                    <a:pt x="1383" y="52"/>
                  </a:lnTo>
                  <a:lnTo>
                    <a:pt x="1393" y="64"/>
                  </a:lnTo>
                  <a:lnTo>
                    <a:pt x="1393" y="64"/>
                  </a:lnTo>
                  <a:lnTo>
                    <a:pt x="1399" y="77"/>
                  </a:lnTo>
                  <a:lnTo>
                    <a:pt x="1399" y="79"/>
                  </a:lnTo>
                  <a:lnTo>
                    <a:pt x="1395" y="79"/>
                  </a:lnTo>
                  <a:lnTo>
                    <a:pt x="1385" y="74"/>
                  </a:lnTo>
                  <a:lnTo>
                    <a:pt x="1372" y="62"/>
                  </a:lnTo>
                  <a:lnTo>
                    <a:pt x="1354" y="50"/>
                  </a:lnTo>
                  <a:lnTo>
                    <a:pt x="1337" y="41"/>
                  </a:lnTo>
                  <a:lnTo>
                    <a:pt x="1327" y="37"/>
                  </a:lnTo>
                  <a:lnTo>
                    <a:pt x="1319" y="37"/>
                  </a:lnTo>
                  <a:lnTo>
                    <a:pt x="1311" y="39"/>
                  </a:lnTo>
                  <a:lnTo>
                    <a:pt x="1306" y="43"/>
                  </a:lnTo>
                  <a:lnTo>
                    <a:pt x="1306" y="43"/>
                  </a:lnTo>
                  <a:lnTo>
                    <a:pt x="1298" y="48"/>
                  </a:lnTo>
                  <a:lnTo>
                    <a:pt x="1294" y="50"/>
                  </a:lnTo>
                  <a:lnTo>
                    <a:pt x="1290" y="46"/>
                  </a:lnTo>
                  <a:lnTo>
                    <a:pt x="1288" y="41"/>
                  </a:lnTo>
                  <a:lnTo>
                    <a:pt x="1282" y="33"/>
                  </a:lnTo>
                  <a:lnTo>
                    <a:pt x="1273" y="23"/>
                  </a:lnTo>
                  <a:lnTo>
                    <a:pt x="1259" y="15"/>
                  </a:lnTo>
                  <a:lnTo>
                    <a:pt x="1240" y="8"/>
                  </a:lnTo>
                  <a:lnTo>
                    <a:pt x="1240" y="8"/>
                  </a:lnTo>
                  <a:lnTo>
                    <a:pt x="1228" y="6"/>
                  </a:lnTo>
                  <a:lnTo>
                    <a:pt x="1217" y="6"/>
                  </a:lnTo>
                  <a:lnTo>
                    <a:pt x="1207" y="8"/>
                  </a:lnTo>
                  <a:lnTo>
                    <a:pt x="1197" y="12"/>
                  </a:lnTo>
                  <a:lnTo>
                    <a:pt x="1187" y="15"/>
                  </a:lnTo>
                  <a:lnTo>
                    <a:pt x="1180" y="21"/>
                  </a:lnTo>
                  <a:lnTo>
                    <a:pt x="1164" y="33"/>
                  </a:lnTo>
                  <a:lnTo>
                    <a:pt x="1151" y="48"/>
                  </a:lnTo>
                  <a:lnTo>
                    <a:pt x="1141" y="64"/>
                  </a:lnTo>
                  <a:lnTo>
                    <a:pt x="1135" y="77"/>
                  </a:lnTo>
                  <a:lnTo>
                    <a:pt x="1131" y="91"/>
                  </a:lnTo>
                  <a:lnTo>
                    <a:pt x="1131" y="91"/>
                  </a:lnTo>
                  <a:lnTo>
                    <a:pt x="1131" y="99"/>
                  </a:lnTo>
                  <a:lnTo>
                    <a:pt x="1127" y="112"/>
                  </a:lnTo>
                  <a:lnTo>
                    <a:pt x="1124" y="126"/>
                  </a:lnTo>
                  <a:lnTo>
                    <a:pt x="1116" y="139"/>
                  </a:lnTo>
                  <a:lnTo>
                    <a:pt x="1112" y="147"/>
                  </a:lnTo>
                  <a:lnTo>
                    <a:pt x="1106" y="151"/>
                  </a:lnTo>
                  <a:lnTo>
                    <a:pt x="1100" y="157"/>
                  </a:lnTo>
                  <a:lnTo>
                    <a:pt x="1093" y="159"/>
                  </a:lnTo>
                  <a:lnTo>
                    <a:pt x="1085" y="161"/>
                  </a:lnTo>
                  <a:lnTo>
                    <a:pt x="1075" y="159"/>
                  </a:lnTo>
                  <a:lnTo>
                    <a:pt x="1065" y="155"/>
                  </a:lnTo>
                  <a:lnTo>
                    <a:pt x="1054" y="151"/>
                  </a:lnTo>
                  <a:lnTo>
                    <a:pt x="1054" y="151"/>
                  </a:lnTo>
                  <a:lnTo>
                    <a:pt x="1036" y="153"/>
                  </a:lnTo>
                  <a:lnTo>
                    <a:pt x="1021" y="159"/>
                  </a:lnTo>
                  <a:lnTo>
                    <a:pt x="1000" y="169"/>
                  </a:lnTo>
                  <a:lnTo>
                    <a:pt x="988" y="174"/>
                  </a:lnTo>
                  <a:lnTo>
                    <a:pt x="984" y="174"/>
                  </a:lnTo>
                  <a:lnTo>
                    <a:pt x="984" y="170"/>
                  </a:lnTo>
                  <a:lnTo>
                    <a:pt x="984" y="170"/>
                  </a:lnTo>
                  <a:lnTo>
                    <a:pt x="988" y="155"/>
                  </a:lnTo>
                  <a:lnTo>
                    <a:pt x="988" y="147"/>
                  </a:lnTo>
                  <a:lnTo>
                    <a:pt x="988" y="141"/>
                  </a:lnTo>
                  <a:lnTo>
                    <a:pt x="986" y="138"/>
                  </a:lnTo>
                  <a:lnTo>
                    <a:pt x="984" y="136"/>
                  </a:lnTo>
                  <a:lnTo>
                    <a:pt x="980" y="134"/>
                  </a:lnTo>
                  <a:lnTo>
                    <a:pt x="974" y="134"/>
                  </a:lnTo>
                  <a:lnTo>
                    <a:pt x="959" y="136"/>
                  </a:lnTo>
                  <a:lnTo>
                    <a:pt x="938" y="143"/>
                  </a:lnTo>
                  <a:lnTo>
                    <a:pt x="938" y="143"/>
                  </a:lnTo>
                  <a:lnTo>
                    <a:pt x="928" y="145"/>
                  </a:lnTo>
                  <a:lnTo>
                    <a:pt x="920" y="151"/>
                  </a:lnTo>
                  <a:lnTo>
                    <a:pt x="914" y="157"/>
                  </a:lnTo>
                  <a:lnTo>
                    <a:pt x="912" y="163"/>
                  </a:lnTo>
                  <a:lnTo>
                    <a:pt x="910" y="170"/>
                  </a:lnTo>
                  <a:lnTo>
                    <a:pt x="908" y="180"/>
                  </a:lnTo>
                  <a:lnTo>
                    <a:pt x="910" y="198"/>
                  </a:lnTo>
                  <a:lnTo>
                    <a:pt x="912" y="213"/>
                  </a:lnTo>
                  <a:lnTo>
                    <a:pt x="914" y="229"/>
                  </a:lnTo>
                  <a:lnTo>
                    <a:pt x="914" y="234"/>
                  </a:lnTo>
                  <a:lnTo>
                    <a:pt x="912" y="240"/>
                  </a:lnTo>
                  <a:lnTo>
                    <a:pt x="910" y="244"/>
                  </a:lnTo>
                  <a:lnTo>
                    <a:pt x="907" y="246"/>
                  </a:lnTo>
                  <a:lnTo>
                    <a:pt x="907" y="246"/>
                  </a:lnTo>
                  <a:lnTo>
                    <a:pt x="905" y="246"/>
                  </a:lnTo>
                  <a:lnTo>
                    <a:pt x="905" y="246"/>
                  </a:lnTo>
                  <a:lnTo>
                    <a:pt x="903" y="240"/>
                  </a:lnTo>
                  <a:lnTo>
                    <a:pt x="901" y="221"/>
                  </a:lnTo>
                  <a:lnTo>
                    <a:pt x="899" y="203"/>
                  </a:lnTo>
                  <a:lnTo>
                    <a:pt x="897" y="198"/>
                  </a:lnTo>
                  <a:lnTo>
                    <a:pt x="895" y="198"/>
                  </a:lnTo>
                  <a:lnTo>
                    <a:pt x="893" y="198"/>
                  </a:lnTo>
                  <a:lnTo>
                    <a:pt x="893" y="198"/>
                  </a:lnTo>
                  <a:lnTo>
                    <a:pt x="879" y="209"/>
                  </a:lnTo>
                  <a:lnTo>
                    <a:pt x="862" y="219"/>
                  </a:lnTo>
                  <a:lnTo>
                    <a:pt x="862" y="219"/>
                  </a:lnTo>
                  <a:lnTo>
                    <a:pt x="860" y="215"/>
                  </a:lnTo>
                  <a:lnTo>
                    <a:pt x="860" y="211"/>
                  </a:lnTo>
                  <a:lnTo>
                    <a:pt x="864" y="207"/>
                  </a:lnTo>
                  <a:lnTo>
                    <a:pt x="870" y="201"/>
                  </a:lnTo>
                  <a:lnTo>
                    <a:pt x="876" y="198"/>
                  </a:lnTo>
                  <a:lnTo>
                    <a:pt x="879" y="192"/>
                  </a:lnTo>
                  <a:lnTo>
                    <a:pt x="883" y="186"/>
                  </a:lnTo>
                  <a:lnTo>
                    <a:pt x="881" y="180"/>
                  </a:lnTo>
                  <a:lnTo>
                    <a:pt x="881" y="180"/>
                  </a:lnTo>
                  <a:lnTo>
                    <a:pt x="866" y="184"/>
                  </a:lnTo>
                  <a:lnTo>
                    <a:pt x="850" y="192"/>
                  </a:lnTo>
                  <a:lnTo>
                    <a:pt x="819" y="211"/>
                  </a:lnTo>
                  <a:lnTo>
                    <a:pt x="802" y="221"/>
                  </a:lnTo>
                  <a:lnTo>
                    <a:pt x="785" y="229"/>
                  </a:lnTo>
                  <a:lnTo>
                    <a:pt x="767" y="232"/>
                  </a:lnTo>
                  <a:lnTo>
                    <a:pt x="759" y="232"/>
                  </a:lnTo>
                  <a:lnTo>
                    <a:pt x="750" y="232"/>
                  </a:lnTo>
                  <a:lnTo>
                    <a:pt x="750" y="232"/>
                  </a:lnTo>
                  <a:lnTo>
                    <a:pt x="763" y="244"/>
                  </a:lnTo>
                  <a:lnTo>
                    <a:pt x="767" y="254"/>
                  </a:lnTo>
                  <a:lnTo>
                    <a:pt x="769" y="258"/>
                  </a:lnTo>
                  <a:lnTo>
                    <a:pt x="767" y="262"/>
                  </a:lnTo>
                  <a:lnTo>
                    <a:pt x="763" y="267"/>
                  </a:lnTo>
                  <a:lnTo>
                    <a:pt x="757" y="275"/>
                  </a:lnTo>
                  <a:lnTo>
                    <a:pt x="750" y="285"/>
                  </a:lnTo>
                  <a:lnTo>
                    <a:pt x="744" y="296"/>
                  </a:lnTo>
                  <a:lnTo>
                    <a:pt x="738" y="314"/>
                  </a:lnTo>
                  <a:lnTo>
                    <a:pt x="738" y="314"/>
                  </a:lnTo>
                  <a:lnTo>
                    <a:pt x="746" y="314"/>
                  </a:lnTo>
                  <a:lnTo>
                    <a:pt x="752" y="314"/>
                  </a:lnTo>
                  <a:lnTo>
                    <a:pt x="759" y="310"/>
                  </a:lnTo>
                  <a:lnTo>
                    <a:pt x="765" y="304"/>
                  </a:lnTo>
                  <a:lnTo>
                    <a:pt x="769" y="300"/>
                  </a:lnTo>
                  <a:lnTo>
                    <a:pt x="771" y="300"/>
                  </a:lnTo>
                  <a:lnTo>
                    <a:pt x="775" y="304"/>
                  </a:lnTo>
                  <a:lnTo>
                    <a:pt x="783" y="339"/>
                  </a:lnTo>
                  <a:lnTo>
                    <a:pt x="783" y="339"/>
                  </a:lnTo>
                  <a:lnTo>
                    <a:pt x="796" y="347"/>
                  </a:lnTo>
                  <a:lnTo>
                    <a:pt x="804" y="353"/>
                  </a:lnTo>
                  <a:lnTo>
                    <a:pt x="808" y="360"/>
                  </a:lnTo>
                  <a:lnTo>
                    <a:pt x="808" y="362"/>
                  </a:lnTo>
                  <a:lnTo>
                    <a:pt x="806" y="364"/>
                  </a:lnTo>
                  <a:lnTo>
                    <a:pt x="800" y="368"/>
                  </a:lnTo>
                  <a:lnTo>
                    <a:pt x="790" y="368"/>
                  </a:lnTo>
                  <a:lnTo>
                    <a:pt x="779" y="366"/>
                  </a:lnTo>
                  <a:lnTo>
                    <a:pt x="765" y="362"/>
                  </a:lnTo>
                  <a:lnTo>
                    <a:pt x="765" y="362"/>
                  </a:lnTo>
                  <a:lnTo>
                    <a:pt x="761" y="368"/>
                  </a:lnTo>
                  <a:lnTo>
                    <a:pt x="759" y="372"/>
                  </a:lnTo>
                  <a:lnTo>
                    <a:pt x="757" y="378"/>
                  </a:lnTo>
                  <a:lnTo>
                    <a:pt x="759" y="384"/>
                  </a:lnTo>
                  <a:lnTo>
                    <a:pt x="763" y="393"/>
                  </a:lnTo>
                  <a:lnTo>
                    <a:pt x="769" y="403"/>
                  </a:lnTo>
                  <a:lnTo>
                    <a:pt x="773" y="409"/>
                  </a:lnTo>
                  <a:lnTo>
                    <a:pt x="775" y="411"/>
                  </a:lnTo>
                  <a:lnTo>
                    <a:pt x="773" y="413"/>
                  </a:lnTo>
                  <a:lnTo>
                    <a:pt x="767" y="413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19" y="403"/>
                  </a:lnTo>
                  <a:lnTo>
                    <a:pt x="711" y="403"/>
                  </a:lnTo>
                  <a:lnTo>
                    <a:pt x="705" y="405"/>
                  </a:lnTo>
                  <a:lnTo>
                    <a:pt x="701" y="411"/>
                  </a:lnTo>
                  <a:lnTo>
                    <a:pt x="695" y="418"/>
                  </a:lnTo>
                  <a:lnTo>
                    <a:pt x="676" y="446"/>
                  </a:lnTo>
                  <a:lnTo>
                    <a:pt x="676" y="446"/>
                  </a:lnTo>
                  <a:lnTo>
                    <a:pt x="670" y="451"/>
                  </a:lnTo>
                  <a:lnTo>
                    <a:pt x="664" y="453"/>
                  </a:lnTo>
                  <a:lnTo>
                    <a:pt x="659" y="453"/>
                  </a:lnTo>
                  <a:lnTo>
                    <a:pt x="655" y="453"/>
                  </a:lnTo>
                  <a:lnTo>
                    <a:pt x="645" y="451"/>
                  </a:lnTo>
                  <a:lnTo>
                    <a:pt x="639" y="446"/>
                  </a:lnTo>
                  <a:lnTo>
                    <a:pt x="633" y="442"/>
                  </a:lnTo>
                  <a:lnTo>
                    <a:pt x="628" y="438"/>
                  </a:lnTo>
                  <a:lnTo>
                    <a:pt x="628" y="438"/>
                  </a:lnTo>
                  <a:lnTo>
                    <a:pt x="626" y="440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626" y="459"/>
                  </a:lnTo>
                  <a:lnTo>
                    <a:pt x="630" y="475"/>
                  </a:lnTo>
                  <a:lnTo>
                    <a:pt x="633" y="492"/>
                  </a:lnTo>
                  <a:lnTo>
                    <a:pt x="637" y="510"/>
                  </a:lnTo>
                  <a:lnTo>
                    <a:pt x="639" y="525"/>
                  </a:lnTo>
                  <a:lnTo>
                    <a:pt x="637" y="531"/>
                  </a:lnTo>
                  <a:lnTo>
                    <a:pt x="635" y="535"/>
                  </a:lnTo>
                  <a:lnTo>
                    <a:pt x="631" y="539"/>
                  </a:lnTo>
                  <a:lnTo>
                    <a:pt x="626" y="541"/>
                  </a:lnTo>
                  <a:lnTo>
                    <a:pt x="618" y="541"/>
                  </a:lnTo>
                  <a:lnTo>
                    <a:pt x="608" y="537"/>
                  </a:lnTo>
                  <a:lnTo>
                    <a:pt x="608" y="537"/>
                  </a:lnTo>
                  <a:lnTo>
                    <a:pt x="593" y="533"/>
                  </a:lnTo>
                  <a:lnTo>
                    <a:pt x="581" y="525"/>
                  </a:lnTo>
                  <a:lnTo>
                    <a:pt x="569" y="519"/>
                  </a:lnTo>
                  <a:lnTo>
                    <a:pt x="560" y="510"/>
                  </a:lnTo>
                  <a:lnTo>
                    <a:pt x="552" y="498"/>
                  </a:lnTo>
                  <a:lnTo>
                    <a:pt x="548" y="486"/>
                  </a:lnTo>
                  <a:lnTo>
                    <a:pt x="544" y="471"/>
                  </a:lnTo>
                  <a:lnTo>
                    <a:pt x="544" y="453"/>
                  </a:lnTo>
                  <a:lnTo>
                    <a:pt x="544" y="453"/>
                  </a:lnTo>
                  <a:lnTo>
                    <a:pt x="542" y="449"/>
                  </a:lnTo>
                  <a:lnTo>
                    <a:pt x="537" y="446"/>
                  </a:lnTo>
                  <a:lnTo>
                    <a:pt x="523" y="442"/>
                  </a:lnTo>
                  <a:lnTo>
                    <a:pt x="517" y="440"/>
                  </a:lnTo>
                  <a:lnTo>
                    <a:pt x="511" y="436"/>
                  </a:lnTo>
                  <a:lnTo>
                    <a:pt x="509" y="430"/>
                  </a:lnTo>
                  <a:lnTo>
                    <a:pt x="509" y="420"/>
                  </a:lnTo>
                  <a:lnTo>
                    <a:pt x="509" y="420"/>
                  </a:lnTo>
                  <a:lnTo>
                    <a:pt x="506" y="415"/>
                  </a:lnTo>
                  <a:lnTo>
                    <a:pt x="502" y="407"/>
                  </a:lnTo>
                  <a:lnTo>
                    <a:pt x="500" y="399"/>
                  </a:lnTo>
                  <a:lnTo>
                    <a:pt x="496" y="391"/>
                  </a:lnTo>
                  <a:lnTo>
                    <a:pt x="490" y="386"/>
                  </a:lnTo>
                  <a:lnTo>
                    <a:pt x="478" y="382"/>
                  </a:lnTo>
                  <a:lnTo>
                    <a:pt x="461" y="380"/>
                  </a:lnTo>
                  <a:lnTo>
                    <a:pt x="436" y="380"/>
                  </a:lnTo>
                  <a:lnTo>
                    <a:pt x="436" y="380"/>
                  </a:lnTo>
                  <a:lnTo>
                    <a:pt x="434" y="387"/>
                  </a:lnTo>
                  <a:lnTo>
                    <a:pt x="430" y="391"/>
                  </a:lnTo>
                  <a:lnTo>
                    <a:pt x="426" y="395"/>
                  </a:lnTo>
                  <a:lnTo>
                    <a:pt x="420" y="399"/>
                  </a:lnTo>
                  <a:lnTo>
                    <a:pt x="409" y="399"/>
                  </a:lnTo>
                  <a:lnTo>
                    <a:pt x="395" y="399"/>
                  </a:lnTo>
                  <a:lnTo>
                    <a:pt x="380" y="395"/>
                  </a:lnTo>
                  <a:lnTo>
                    <a:pt x="366" y="395"/>
                  </a:lnTo>
                  <a:lnTo>
                    <a:pt x="360" y="395"/>
                  </a:lnTo>
                  <a:lnTo>
                    <a:pt x="354" y="397"/>
                  </a:lnTo>
                  <a:lnTo>
                    <a:pt x="349" y="399"/>
                  </a:lnTo>
                  <a:lnTo>
                    <a:pt x="345" y="405"/>
                  </a:lnTo>
                  <a:lnTo>
                    <a:pt x="345" y="405"/>
                  </a:lnTo>
                  <a:lnTo>
                    <a:pt x="341" y="409"/>
                  </a:lnTo>
                  <a:lnTo>
                    <a:pt x="341" y="413"/>
                  </a:lnTo>
                  <a:lnTo>
                    <a:pt x="343" y="420"/>
                  </a:lnTo>
                  <a:lnTo>
                    <a:pt x="347" y="428"/>
                  </a:lnTo>
                  <a:lnTo>
                    <a:pt x="354" y="444"/>
                  </a:lnTo>
                  <a:lnTo>
                    <a:pt x="362" y="453"/>
                  </a:lnTo>
                  <a:lnTo>
                    <a:pt x="362" y="453"/>
                  </a:lnTo>
                  <a:lnTo>
                    <a:pt x="364" y="461"/>
                  </a:lnTo>
                  <a:lnTo>
                    <a:pt x="364" y="467"/>
                  </a:lnTo>
                  <a:lnTo>
                    <a:pt x="362" y="473"/>
                  </a:lnTo>
                  <a:lnTo>
                    <a:pt x="360" y="477"/>
                  </a:lnTo>
                  <a:lnTo>
                    <a:pt x="356" y="480"/>
                  </a:lnTo>
                  <a:lnTo>
                    <a:pt x="352" y="482"/>
                  </a:lnTo>
                  <a:lnTo>
                    <a:pt x="341" y="486"/>
                  </a:lnTo>
                  <a:lnTo>
                    <a:pt x="312" y="492"/>
                  </a:lnTo>
                  <a:lnTo>
                    <a:pt x="296" y="494"/>
                  </a:lnTo>
                  <a:lnTo>
                    <a:pt x="283" y="498"/>
                  </a:lnTo>
                  <a:lnTo>
                    <a:pt x="283" y="498"/>
                  </a:lnTo>
                  <a:lnTo>
                    <a:pt x="273" y="502"/>
                  </a:lnTo>
                  <a:lnTo>
                    <a:pt x="263" y="502"/>
                  </a:lnTo>
                  <a:lnTo>
                    <a:pt x="258" y="502"/>
                  </a:lnTo>
                  <a:lnTo>
                    <a:pt x="252" y="500"/>
                  </a:lnTo>
                  <a:lnTo>
                    <a:pt x="248" y="498"/>
                  </a:lnTo>
                  <a:lnTo>
                    <a:pt x="244" y="494"/>
                  </a:lnTo>
                  <a:lnTo>
                    <a:pt x="240" y="484"/>
                  </a:lnTo>
                  <a:lnTo>
                    <a:pt x="238" y="467"/>
                  </a:lnTo>
                  <a:lnTo>
                    <a:pt x="236" y="463"/>
                  </a:lnTo>
                  <a:lnTo>
                    <a:pt x="234" y="463"/>
                  </a:lnTo>
                  <a:lnTo>
                    <a:pt x="230" y="463"/>
                  </a:lnTo>
                  <a:lnTo>
                    <a:pt x="230" y="463"/>
                  </a:lnTo>
                  <a:lnTo>
                    <a:pt x="165" y="473"/>
                  </a:lnTo>
                  <a:lnTo>
                    <a:pt x="165" y="473"/>
                  </a:lnTo>
                  <a:lnTo>
                    <a:pt x="165" y="473"/>
                  </a:lnTo>
                  <a:lnTo>
                    <a:pt x="153" y="482"/>
                  </a:lnTo>
                  <a:lnTo>
                    <a:pt x="137" y="490"/>
                  </a:lnTo>
                  <a:lnTo>
                    <a:pt x="130" y="494"/>
                  </a:lnTo>
                  <a:lnTo>
                    <a:pt x="122" y="496"/>
                  </a:lnTo>
                  <a:lnTo>
                    <a:pt x="116" y="494"/>
                  </a:lnTo>
                  <a:lnTo>
                    <a:pt x="112" y="490"/>
                  </a:lnTo>
                  <a:lnTo>
                    <a:pt x="112" y="490"/>
                  </a:lnTo>
                  <a:lnTo>
                    <a:pt x="108" y="482"/>
                  </a:lnTo>
                  <a:lnTo>
                    <a:pt x="105" y="480"/>
                  </a:lnTo>
                  <a:lnTo>
                    <a:pt x="101" y="482"/>
                  </a:lnTo>
                  <a:lnTo>
                    <a:pt x="97" y="486"/>
                  </a:lnTo>
                  <a:lnTo>
                    <a:pt x="91" y="490"/>
                  </a:lnTo>
                  <a:lnTo>
                    <a:pt x="83" y="494"/>
                  </a:lnTo>
                  <a:lnTo>
                    <a:pt x="74" y="496"/>
                  </a:lnTo>
                  <a:lnTo>
                    <a:pt x="60" y="492"/>
                  </a:lnTo>
                  <a:lnTo>
                    <a:pt x="60" y="492"/>
                  </a:lnTo>
                  <a:lnTo>
                    <a:pt x="58" y="502"/>
                  </a:lnTo>
                  <a:lnTo>
                    <a:pt x="56" y="510"/>
                  </a:lnTo>
                  <a:lnTo>
                    <a:pt x="54" y="517"/>
                  </a:lnTo>
                  <a:lnTo>
                    <a:pt x="54" y="517"/>
                  </a:lnTo>
                  <a:lnTo>
                    <a:pt x="52" y="523"/>
                  </a:lnTo>
                  <a:lnTo>
                    <a:pt x="50" y="529"/>
                  </a:lnTo>
                  <a:lnTo>
                    <a:pt x="43" y="544"/>
                  </a:lnTo>
                  <a:lnTo>
                    <a:pt x="43" y="544"/>
                  </a:lnTo>
                  <a:lnTo>
                    <a:pt x="50" y="548"/>
                  </a:lnTo>
                  <a:lnTo>
                    <a:pt x="54" y="552"/>
                  </a:lnTo>
                  <a:lnTo>
                    <a:pt x="58" y="556"/>
                  </a:lnTo>
                  <a:lnTo>
                    <a:pt x="58" y="562"/>
                  </a:lnTo>
                  <a:lnTo>
                    <a:pt x="60" y="573"/>
                  </a:lnTo>
                  <a:lnTo>
                    <a:pt x="62" y="579"/>
                  </a:lnTo>
                  <a:lnTo>
                    <a:pt x="66" y="587"/>
                  </a:lnTo>
                  <a:lnTo>
                    <a:pt x="66" y="587"/>
                  </a:lnTo>
                  <a:lnTo>
                    <a:pt x="70" y="595"/>
                  </a:lnTo>
                  <a:lnTo>
                    <a:pt x="75" y="603"/>
                  </a:lnTo>
                  <a:lnTo>
                    <a:pt x="87" y="614"/>
                  </a:lnTo>
                  <a:lnTo>
                    <a:pt x="99" y="626"/>
                  </a:lnTo>
                  <a:lnTo>
                    <a:pt x="110" y="639"/>
                  </a:lnTo>
                  <a:lnTo>
                    <a:pt x="110" y="639"/>
                  </a:lnTo>
                  <a:lnTo>
                    <a:pt x="114" y="645"/>
                  </a:lnTo>
                  <a:lnTo>
                    <a:pt x="116" y="651"/>
                  </a:lnTo>
                  <a:lnTo>
                    <a:pt x="118" y="665"/>
                  </a:lnTo>
                  <a:lnTo>
                    <a:pt x="118" y="678"/>
                  </a:lnTo>
                  <a:lnTo>
                    <a:pt x="120" y="684"/>
                  </a:lnTo>
                  <a:lnTo>
                    <a:pt x="122" y="690"/>
                  </a:lnTo>
                  <a:lnTo>
                    <a:pt x="122" y="690"/>
                  </a:lnTo>
                  <a:lnTo>
                    <a:pt x="128" y="696"/>
                  </a:lnTo>
                  <a:lnTo>
                    <a:pt x="136" y="701"/>
                  </a:lnTo>
                  <a:lnTo>
                    <a:pt x="141" y="709"/>
                  </a:lnTo>
                  <a:lnTo>
                    <a:pt x="143" y="713"/>
                  </a:lnTo>
                  <a:lnTo>
                    <a:pt x="145" y="719"/>
                  </a:lnTo>
                  <a:lnTo>
                    <a:pt x="145" y="719"/>
                  </a:lnTo>
                  <a:lnTo>
                    <a:pt x="143" y="725"/>
                  </a:lnTo>
                  <a:lnTo>
                    <a:pt x="139" y="730"/>
                  </a:lnTo>
                  <a:lnTo>
                    <a:pt x="134" y="734"/>
                  </a:lnTo>
                  <a:lnTo>
                    <a:pt x="130" y="738"/>
                  </a:lnTo>
                  <a:lnTo>
                    <a:pt x="116" y="744"/>
                  </a:lnTo>
                  <a:lnTo>
                    <a:pt x="108" y="748"/>
                  </a:lnTo>
                  <a:lnTo>
                    <a:pt x="108" y="748"/>
                  </a:lnTo>
                  <a:lnTo>
                    <a:pt x="75" y="820"/>
                  </a:lnTo>
                  <a:lnTo>
                    <a:pt x="75" y="820"/>
                  </a:lnTo>
                  <a:lnTo>
                    <a:pt x="75" y="820"/>
                  </a:lnTo>
                  <a:lnTo>
                    <a:pt x="75" y="827"/>
                  </a:lnTo>
                  <a:lnTo>
                    <a:pt x="79" y="833"/>
                  </a:lnTo>
                  <a:lnTo>
                    <a:pt x="81" y="839"/>
                  </a:lnTo>
                  <a:lnTo>
                    <a:pt x="83" y="847"/>
                  </a:lnTo>
                  <a:lnTo>
                    <a:pt x="83" y="847"/>
                  </a:lnTo>
                  <a:lnTo>
                    <a:pt x="81" y="852"/>
                  </a:lnTo>
                  <a:lnTo>
                    <a:pt x="79" y="856"/>
                  </a:lnTo>
                  <a:lnTo>
                    <a:pt x="75" y="858"/>
                  </a:lnTo>
                  <a:lnTo>
                    <a:pt x="72" y="858"/>
                  </a:lnTo>
                  <a:lnTo>
                    <a:pt x="60" y="856"/>
                  </a:lnTo>
                  <a:lnTo>
                    <a:pt x="56" y="856"/>
                  </a:lnTo>
                  <a:lnTo>
                    <a:pt x="50" y="858"/>
                  </a:lnTo>
                  <a:lnTo>
                    <a:pt x="50" y="858"/>
                  </a:lnTo>
                  <a:lnTo>
                    <a:pt x="44" y="860"/>
                  </a:lnTo>
                  <a:lnTo>
                    <a:pt x="39" y="866"/>
                  </a:lnTo>
                  <a:lnTo>
                    <a:pt x="27" y="878"/>
                  </a:lnTo>
                  <a:lnTo>
                    <a:pt x="13" y="891"/>
                  </a:lnTo>
                  <a:lnTo>
                    <a:pt x="8" y="897"/>
                  </a:lnTo>
                  <a:lnTo>
                    <a:pt x="0" y="899"/>
                  </a:lnTo>
                  <a:lnTo>
                    <a:pt x="0" y="899"/>
                  </a:lnTo>
                  <a:lnTo>
                    <a:pt x="21" y="942"/>
                  </a:lnTo>
                  <a:lnTo>
                    <a:pt x="29" y="965"/>
                  </a:lnTo>
                  <a:lnTo>
                    <a:pt x="37" y="988"/>
                  </a:lnTo>
                  <a:lnTo>
                    <a:pt x="43" y="1011"/>
                  </a:lnTo>
                  <a:lnTo>
                    <a:pt x="46" y="1035"/>
                  </a:lnTo>
                  <a:lnTo>
                    <a:pt x="46" y="1060"/>
                  </a:lnTo>
                  <a:lnTo>
                    <a:pt x="46" y="1085"/>
                  </a:lnTo>
                  <a:lnTo>
                    <a:pt x="46" y="1085"/>
                  </a:lnTo>
                  <a:lnTo>
                    <a:pt x="44" y="1093"/>
                  </a:lnTo>
                  <a:lnTo>
                    <a:pt x="43" y="1097"/>
                  </a:lnTo>
                  <a:lnTo>
                    <a:pt x="31" y="1104"/>
                  </a:lnTo>
                  <a:lnTo>
                    <a:pt x="21" y="1110"/>
                  </a:lnTo>
                  <a:lnTo>
                    <a:pt x="17" y="1116"/>
                  </a:lnTo>
                  <a:lnTo>
                    <a:pt x="13" y="1122"/>
                  </a:lnTo>
                  <a:lnTo>
                    <a:pt x="13" y="1122"/>
                  </a:lnTo>
                  <a:lnTo>
                    <a:pt x="33" y="1128"/>
                  </a:lnTo>
                  <a:lnTo>
                    <a:pt x="41" y="1132"/>
                  </a:lnTo>
                  <a:lnTo>
                    <a:pt x="44" y="1135"/>
                  </a:lnTo>
                  <a:lnTo>
                    <a:pt x="44" y="1139"/>
                  </a:lnTo>
                  <a:lnTo>
                    <a:pt x="44" y="1139"/>
                  </a:lnTo>
                  <a:lnTo>
                    <a:pt x="46" y="1147"/>
                  </a:lnTo>
                  <a:lnTo>
                    <a:pt x="43" y="1157"/>
                  </a:lnTo>
                  <a:lnTo>
                    <a:pt x="41" y="1164"/>
                  </a:lnTo>
                  <a:lnTo>
                    <a:pt x="41" y="1174"/>
                  </a:lnTo>
                  <a:lnTo>
                    <a:pt x="41" y="1174"/>
                  </a:lnTo>
                  <a:lnTo>
                    <a:pt x="43" y="1184"/>
                  </a:lnTo>
                  <a:lnTo>
                    <a:pt x="46" y="1194"/>
                  </a:lnTo>
                  <a:lnTo>
                    <a:pt x="60" y="1209"/>
                  </a:lnTo>
                  <a:lnTo>
                    <a:pt x="66" y="1219"/>
                  </a:lnTo>
                  <a:lnTo>
                    <a:pt x="70" y="1226"/>
                  </a:lnTo>
                  <a:lnTo>
                    <a:pt x="74" y="1234"/>
                  </a:lnTo>
                  <a:lnTo>
                    <a:pt x="75" y="1244"/>
                  </a:lnTo>
                  <a:lnTo>
                    <a:pt x="75" y="1244"/>
                  </a:lnTo>
                  <a:lnTo>
                    <a:pt x="74" y="1248"/>
                  </a:lnTo>
                  <a:lnTo>
                    <a:pt x="72" y="1252"/>
                  </a:lnTo>
                  <a:lnTo>
                    <a:pt x="64" y="1259"/>
                  </a:lnTo>
                  <a:lnTo>
                    <a:pt x="58" y="1267"/>
                  </a:lnTo>
                  <a:lnTo>
                    <a:pt x="56" y="1273"/>
                  </a:lnTo>
                  <a:lnTo>
                    <a:pt x="54" y="1279"/>
                  </a:lnTo>
                  <a:lnTo>
                    <a:pt x="54" y="1279"/>
                  </a:lnTo>
                  <a:lnTo>
                    <a:pt x="50" y="1327"/>
                  </a:lnTo>
                  <a:lnTo>
                    <a:pt x="50" y="1327"/>
                  </a:lnTo>
                  <a:lnTo>
                    <a:pt x="60" y="1329"/>
                  </a:lnTo>
                  <a:lnTo>
                    <a:pt x="70" y="1329"/>
                  </a:lnTo>
                  <a:lnTo>
                    <a:pt x="87" y="1329"/>
                  </a:lnTo>
                  <a:lnTo>
                    <a:pt x="87" y="1329"/>
                  </a:lnTo>
                  <a:lnTo>
                    <a:pt x="93" y="1329"/>
                  </a:lnTo>
                  <a:lnTo>
                    <a:pt x="99" y="1331"/>
                  </a:lnTo>
                  <a:lnTo>
                    <a:pt x="112" y="1339"/>
                  </a:lnTo>
                  <a:lnTo>
                    <a:pt x="112" y="1339"/>
                  </a:lnTo>
                  <a:lnTo>
                    <a:pt x="120" y="1341"/>
                  </a:lnTo>
                  <a:lnTo>
                    <a:pt x="128" y="1341"/>
                  </a:lnTo>
                  <a:lnTo>
                    <a:pt x="145" y="1341"/>
                  </a:lnTo>
                  <a:lnTo>
                    <a:pt x="153" y="1343"/>
                  </a:lnTo>
                  <a:lnTo>
                    <a:pt x="159" y="1345"/>
                  </a:lnTo>
                  <a:lnTo>
                    <a:pt x="163" y="1349"/>
                  </a:lnTo>
                  <a:lnTo>
                    <a:pt x="163" y="1356"/>
                  </a:lnTo>
                  <a:lnTo>
                    <a:pt x="163" y="1356"/>
                  </a:lnTo>
                  <a:lnTo>
                    <a:pt x="161" y="1364"/>
                  </a:lnTo>
                  <a:lnTo>
                    <a:pt x="159" y="1368"/>
                  </a:lnTo>
                  <a:lnTo>
                    <a:pt x="155" y="1374"/>
                  </a:lnTo>
                  <a:lnTo>
                    <a:pt x="151" y="1380"/>
                  </a:lnTo>
                  <a:lnTo>
                    <a:pt x="151" y="1380"/>
                  </a:lnTo>
                  <a:lnTo>
                    <a:pt x="170" y="1385"/>
                  </a:lnTo>
                  <a:lnTo>
                    <a:pt x="184" y="1393"/>
                  </a:lnTo>
                  <a:lnTo>
                    <a:pt x="190" y="1397"/>
                  </a:lnTo>
                  <a:lnTo>
                    <a:pt x="194" y="1403"/>
                  </a:lnTo>
                  <a:lnTo>
                    <a:pt x="199" y="1418"/>
                  </a:lnTo>
                  <a:lnTo>
                    <a:pt x="199" y="1418"/>
                  </a:lnTo>
                  <a:lnTo>
                    <a:pt x="203" y="1430"/>
                  </a:lnTo>
                  <a:lnTo>
                    <a:pt x="205" y="1442"/>
                  </a:lnTo>
                  <a:lnTo>
                    <a:pt x="207" y="1453"/>
                  </a:lnTo>
                  <a:lnTo>
                    <a:pt x="211" y="1467"/>
                  </a:lnTo>
                  <a:lnTo>
                    <a:pt x="211" y="1467"/>
                  </a:lnTo>
                  <a:lnTo>
                    <a:pt x="213" y="1471"/>
                  </a:lnTo>
                  <a:lnTo>
                    <a:pt x="217" y="1473"/>
                  </a:lnTo>
                  <a:lnTo>
                    <a:pt x="227" y="1476"/>
                  </a:lnTo>
                  <a:lnTo>
                    <a:pt x="232" y="1480"/>
                  </a:lnTo>
                  <a:lnTo>
                    <a:pt x="236" y="1482"/>
                  </a:lnTo>
                  <a:lnTo>
                    <a:pt x="238" y="1488"/>
                  </a:lnTo>
                  <a:lnTo>
                    <a:pt x="240" y="1494"/>
                  </a:lnTo>
                  <a:lnTo>
                    <a:pt x="240" y="1494"/>
                  </a:lnTo>
                  <a:lnTo>
                    <a:pt x="238" y="1515"/>
                  </a:lnTo>
                  <a:lnTo>
                    <a:pt x="238" y="1515"/>
                  </a:lnTo>
                  <a:lnTo>
                    <a:pt x="238" y="1525"/>
                  </a:lnTo>
                  <a:lnTo>
                    <a:pt x="240" y="1535"/>
                  </a:lnTo>
                  <a:lnTo>
                    <a:pt x="244" y="1544"/>
                  </a:lnTo>
                  <a:lnTo>
                    <a:pt x="250" y="1552"/>
                  </a:lnTo>
                  <a:lnTo>
                    <a:pt x="256" y="1558"/>
                  </a:lnTo>
                  <a:lnTo>
                    <a:pt x="265" y="1566"/>
                  </a:lnTo>
                  <a:lnTo>
                    <a:pt x="285" y="1577"/>
                  </a:lnTo>
                  <a:lnTo>
                    <a:pt x="285" y="1577"/>
                  </a:lnTo>
                  <a:lnTo>
                    <a:pt x="281" y="1589"/>
                  </a:lnTo>
                  <a:lnTo>
                    <a:pt x="277" y="1598"/>
                  </a:lnTo>
                  <a:lnTo>
                    <a:pt x="273" y="1610"/>
                  </a:lnTo>
                  <a:lnTo>
                    <a:pt x="271" y="1622"/>
                  </a:lnTo>
                  <a:lnTo>
                    <a:pt x="271" y="1622"/>
                  </a:lnTo>
                  <a:lnTo>
                    <a:pt x="265" y="1717"/>
                  </a:lnTo>
                  <a:lnTo>
                    <a:pt x="265" y="1717"/>
                  </a:lnTo>
                  <a:lnTo>
                    <a:pt x="265" y="1728"/>
                  </a:lnTo>
                  <a:lnTo>
                    <a:pt x="267" y="1738"/>
                  </a:lnTo>
                  <a:lnTo>
                    <a:pt x="269" y="1744"/>
                  </a:lnTo>
                  <a:lnTo>
                    <a:pt x="273" y="1748"/>
                  </a:lnTo>
                  <a:lnTo>
                    <a:pt x="279" y="1750"/>
                  </a:lnTo>
                  <a:lnTo>
                    <a:pt x="287" y="1752"/>
                  </a:lnTo>
                  <a:lnTo>
                    <a:pt x="287" y="1752"/>
                  </a:lnTo>
                  <a:lnTo>
                    <a:pt x="294" y="1750"/>
                  </a:lnTo>
                  <a:lnTo>
                    <a:pt x="302" y="1750"/>
                  </a:lnTo>
                  <a:lnTo>
                    <a:pt x="316" y="1744"/>
                  </a:lnTo>
                  <a:lnTo>
                    <a:pt x="325" y="1734"/>
                  </a:lnTo>
                  <a:lnTo>
                    <a:pt x="337" y="1724"/>
                  </a:lnTo>
                  <a:lnTo>
                    <a:pt x="347" y="1715"/>
                  </a:lnTo>
                  <a:lnTo>
                    <a:pt x="356" y="1705"/>
                  </a:lnTo>
                  <a:lnTo>
                    <a:pt x="368" y="1699"/>
                  </a:lnTo>
                  <a:lnTo>
                    <a:pt x="374" y="1697"/>
                  </a:lnTo>
                  <a:lnTo>
                    <a:pt x="380" y="1697"/>
                  </a:lnTo>
                  <a:lnTo>
                    <a:pt x="380" y="1697"/>
                  </a:lnTo>
                  <a:lnTo>
                    <a:pt x="383" y="1699"/>
                  </a:lnTo>
                  <a:lnTo>
                    <a:pt x="387" y="1701"/>
                  </a:lnTo>
                  <a:lnTo>
                    <a:pt x="393" y="1711"/>
                  </a:lnTo>
                  <a:lnTo>
                    <a:pt x="401" y="1719"/>
                  </a:lnTo>
                  <a:lnTo>
                    <a:pt x="405" y="1721"/>
                  </a:lnTo>
                  <a:lnTo>
                    <a:pt x="411" y="1722"/>
                  </a:lnTo>
                  <a:lnTo>
                    <a:pt x="411" y="1722"/>
                  </a:lnTo>
                  <a:lnTo>
                    <a:pt x="414" y="1713"/>
                  </a:lnTo>
                  <a:lnTo>
                    <a:pt x="418" y="1703"/>
                  </a:lnTo>
                  <a:lnTo>
                    <a:pt x="432" y="1688"/>
                  </a:lnTo>
                  <a:lnTo>
                    <a:pt x="444" y="1672"/>
                  </a:lnTo>
                  <a:lnTo>
                    <a:pt x="449" y="1662"/>
                  </a:lnTo>
                  <a:lnTo>
                    <a:pt x="455" y="1653"/>
                  </a:lnTo>
                  <a:lnTo>
                    <a:pt x="455" y="1653"/>
                  </a:lnTo>
                  <a:lnTo>
                    <a:pt x="459" y="1633"/>
                  </a:lnTo>
                  <a:lnTo>
                    <a:pt x="463" y="1616"/>
                  </a:lnTo>
                  <a:lnTo>
                    <a:pt x="467" y="1600"/>
                  </a:lnTo>
                  <a:lnTo>
                    <a:pt x="471" y="1589"/>
                  </a:lnTo>
                  <a:lnTo>
                    <a:pt x="476" y="1579"/>
                  </a:lnTo>
                  <a:lnTo>
                    <a:pt x="480" y="1575"/>
                  </a:lnTo>
                  <a:lnTo>
                    <a:pt x="486" y="1573"/>
                  </a:lnTo>
                  <a:lnTo>
                    <a:pt x="500" y="1569"/>
                  </a:lnTo>
                  <a:lnTo>
                    <a:pt x="521" y="1569"/>
                  </a:lnTo>
                  <a:lnTo>
                    <a:pt x="521" y="1569"/>
                  </a:lnTo>
                  <a:lnTo>
                    <a:pt x="529" y="1569"/>
                  </a:lnTo>
                  <a:lnTo>
                    <a:pt x="535" y="1571"/>
                  </a:lnTo>
                  <a:lnTo>
                    <a:pt x="540" y="1575"/>
                  </a:lnTo>
                  <a:lnTo>
                    <a:pt x="544" y="1579"/>
                  </a:lnTo>
                  <a:lnTo>
                    <a:pt x="552" y="1589"/>
                  </a:lnTo>
                  <a:lnTo>
                    <a:pt x="556" y="1598"/>
                  </a:lnTo>
                  <a:lnTo>
                    <a:pt x="562" y="1610"/>
                  </a:lnTo>
                  <a:lnTo>
                    <a:pt x="568" y="1618"/>
                  </a:lnTo>
                  <a:lnTo>
                    <a:pt x="575" y="1626"/>
                  </a:lnTo>
                  <a:lnTo>
                    <a:pt x="581" y="1628"/>
                  </a:lnTo>
                  <a:lnTo>
                    <a:pt x="589" y="1628"/>
                  </a:lnTo>
                  <a:lnTo>
                    <a:pt x="589" y="1628"/>
                  </a:lnTo>
                  <a:lnTo>
                    <a:pt x="597" y="1628"/>
                  </a:lnTo>
                  <a:lnTo>
                    <a:pt x="602" y="1626"/>
                  </a:lnTo>
                  <a:lnTo>
                    <a:pt x="606" y="1620"/>
                  </a:lnTo>
                  <a:lnTo>
                    <a:pt x="608" y="1612"/>
                  </a:lnTo>
                  <a:lnTo>
                    <a:pt x="608" y="1612"/>
                  </a:lnTo>
                  <a:lnTo>
                    <a:pt x="628" y="1612"/>
                  </a:lnTo>
                  <a:lnTo>
                    <a:pt x="628" y="1612"/>
                  </a:lnTo>
                  <a:lnTo>
                    <a:pt x="628" y="1612"/>
                  </a:lnTo>
                  <a:lnTo>
                    <a:pt x="635" y="1622"/>
                  </a:lnTo>
                  <a:lnTo>
                    <a:pt x="639" y="1631"/>
                  </a:lnTo>
                  <a:lnTo>
                    <a:pt x="643" y="1655"/>
                  </a:lnTo>
                  <a:lnTo>
                    <a:pt x="643" y="1655"/>
                  </a:lnTo>
                  <a:lnTo>
                    <a:pt x="647" y="1660"/>
                  </a:lnTo>
                  <a:lnTo>
                    <a:pt x="651" y="1664"/>
                  </a:lnTo>
                  <a:lnTo>
                    <a:pt x="662" y="1676"/>
                  </a:lnTo>
                  <a:lnTo>
                    <a:pt x="674" y="1686"/>
                  </a:lnTo>
                  <a:lnTo>
                    <a:pt x="684" y="1693"/>
                  </a:lnTo>
                  <a:lnTo>
                    <a:pt x="684" y="1693"/>
                  </a:lnTo>
                  <a:lnTo>
                    <a:pt x="693" y="1707"/>
                  </a:lnTo>
                  <a:lnTo>
                    <a:pt x="701" y="1721"/>
                  </a:lnTo>
                  <a:lnTo>
                    <a:pt x="713" y="1752"/>
                  </a:lnTo>
                  <a:lnTo>
                    <a:pt x="723" y="1767"/>
                  </a:lnTo>
                  <a:lnTo>
                    <a:pt x="732" y="1779"/>
                  </a:lnTo>
                  <a:lnTo>
                    <a:pt x="738" y="1783"/>
                  </a:lnTo>
                  <a:lnTo>
                    <a:pt x="748" y="1786"/>
                  </a:lnTo>
                  <a:lnTo>
                    <a:pt x="755" y="1788"/>
                  </a:lnTo>
                  <a:lnTo>
                    <a:pt x="767" y="1790"/>
                  </a:lnTo>
                  <a:lnTo>
                    <a:pt x="767" y="1790"/>
                  </a:lnTo>
                  <a:lnTo>
                    <a:pt x="775" y="1783"/>
                  </a:lnTo>
                  <a:lnTo>
                    <a:pt x="785" y="1775"/>
                  </a:lnTo>
                  <a:lnTo>
                    <a:pt x="796" y="1769"/>
                  </a:lnTo>
                  <a:lnTo>
                    <a:pt x="802" y="1767"/>
                  </a:lnTo>
                  <a:lnTo>
                    <a:pt x="812" y="1767"/>
                  </a:lnTo>
                  <a:lnTo>
                    <a:pt x="812" y="1767"/>
                  </a:lnTo>
                  <a:lnTo>
                    <a:pt x="889" y="1773"/>
                  </a:lnTo>
                  <a:lnTo>
                    <a:pt x="889" y="1773"/>
                  </a:lnTo>
                  <a:lnTo>
                    <a:pt x="901" y="1771"/>
                  </a:lnTo>
                  <a:lnTo>
                    <a:pt x="910" y="1769"/>
                  </a:lnTo>
                  <a:lnTo>
                    <a:pt x="922" y="1765"/>
                  </a:lnTo>
                  <a:lnTo>
                    <a:pt x="936" y="1765"/>
                  </a:lnTo>
                  <a:lnTo>
                    <a:pt x="936" y="1765"/>
                  </a:lnTo>
                  <a:lnTo>
                    <a:pt x="941" y="1767"/>
                  </a:lnTo>
                  <a:lnTo>
                    <a:pt x="947" y="1769"/>
                  </a:lnTo>
                  <a:lnTo>
                    <a:pt x="959" y="1779"/>
                  </a:lnTo>
                  <a:lnTo>
                    <a:pt x="969" y="1786"/>
                  </a:lnTo>
                  <a:lnTo>
                    <a:pt x="976" y="1790"/>
                  </a:lnTo>
                  <a:lnTo>
                    <a:pt x="984" y="1790"/>
                  </a:lnTo>
                  <a:lnTo>
                    <a:pt x="984" y="1790"/>
                  </a:lnTo>
                  <a:lnTo>
                    <a:pt x="994" y="1790"/>
                  </a:lnTo>
                  <a:lnTo>
                    <a:pt x="1001" y="1788"/>
                  </a:lnTo>
                  <a:lnTo>
                    <a:pt x="1019" y="1784"/>
                  </a:lnTo>
                  <a:lnTo>
                    <a:pt x="1036" y="1779"/>
                  </a:lnTo>
                  <a:lnTo>
                    <a:pt x="1046" y="1777"/>
                  </a:lnTo>
                  <a:lnTo>
                    <a:pt x="1056" y="1777"/>
                  </a:lnTo>
                  <a:lnTo>
                    <a:pt x="1056" y="1777"/>
                  </a:lnTo>
                  <a:lnTo>
                    <a:pt x="1065" y="1777"/>
                  </a:lnTo>
                  <a:lnTo>
                    <a:pt x="1075" y="1775"/>
                  </a:lnTo>
                  <a:lnTo>
                    <a:pt x="1083" y="1771"/>
                  </a:lnTo>
                  <a:lnTo>
                    <a:pt x="1091" y="1767"/>
                  </a:lnTo>
                  <a:lnTo>
                    <a:pt x="1104" y="1755"/>
                  </a:lnTo>
                  <a:lnTo>
                    <a:pt x="1116" y="1746"/>
                  </a:lnTo>
                  <a:lnTo>
                    <a:pt x="1116" y="1746"/>
                  </a:lnTo>
                  <a:lnTo>
                    <a:pt x="1120" y="1742"/>
                  </a:lnTo>
                  <a:lnTo>
                    <a:pt x="1125" y="1740"/>
                  </a:lnTo>
                  <a:lnTo>
                    <a:pt x="1139" y="1738"/>
                  </a:lnTo>
                  <a:lnTo>
                    <a:pt x="1151" y="1736"/>
                  </a:lnTo>
                  <a:lnTo>
                    <a:pt x="1158" y="1734"/>
                  </a:lnTo>
                  <a:lnTo>
                    <a:pt x="1162" y="1732"/>
                  </a:lnTo>
                  <a:lnTo>
                    <a:pt x="1162" y="1732"/>
                  </a:lnTo>
                  <a:lnTo>
                    <a:pt x="1176" y="1724"/>
                  </a:lnTo>
                  <a:lnTo>
                    <a:pt x="1186" y="1715"/>
                  </a:lnTo>
                  <a:lnTo>
                    <a:pt x="1203" y="1697"/>
                  </a:lnTo>
                  <a:lnTo>
                    <a:pt x="1211" y="1688"/>
                  </a:lnTo>
                  <a:lnTo>
                    <a:pt x="1220" y="1680"/>
                  </a:lnTo>
                  <a:lnTo>
                    <a:pt x="1230" y="1674"/>
                  </a:lnTo>
                  <a:lnTo>
                    <a:pt x="1244" y="1668"/>
                  </a:lnTo>
                  <a:lnTo>
                    <a:pt x="1244" y="1668"/>
                  </a:lnTo>
                  <a:lnTo>
                    <a:pt x="1244" y="1624"/>
                  </a:lnTo>
                  <a:lnTo>
                    <a:pt x="1244" y="1587"/>
                  </a:lnTo>
                  <a:lnTo>
                    <a:pt x="1244" y="1587"/>
                  </a:lnTo>
                  <a:lnTo>
                    <a:pt x="1244" y="1581"/>
                  </a:lnTo>
                  <a:lnTo>
                    <a:pt x="1242" y="1577"/>
                  </a:lnTo>
                  <a:lnTo>
                    <a:pt x="1238" y="1571"/>
                  </a:lnTo>
                  <a:lnTo>
                    <a:pt x="1230" y="1566"/>
                  </a:lnTo>
                  <a:lnTo>
                    <a:pt x="1220" y="1564"/>
                  </a:lnTo>
                  <a:lnTo>
                    <a:pt x="1205" y="1556"/>
                  </a:lnTo>
                  <a:lnTo>
                    <a:pt x="1199" y="1552"/>
                  </a:lnTo>
                  <a:lnTo>
                    <a:pt x="1197" y="1550"/>
                  </a:lnTo>
                  <a:lnTo>
                    <a:pt x="1197" y="1546"/>
                  </a:lnTo>
                  <a:lnTo>
                    <a:pt x="1197" y="1546"/>
                  </a:lnTo>
                  <a:lnTo>
                    <a:pt x="1199" y="1542"/>
                  </a:lnTo>
                  <a:lnTo>
                    <a:pt x="1201" y="1536"/>
                  </a:lnTo>
                  <a:lnTo>
                    <a:pt x="1209" y="1529"/>
                  </a:lnTo>
                  <a:lnTo>
                    <a:pt x="1209" y="1529"/>
                  </a:lnTo>
                  <a:lnTo>
                    <a:pt x="1211" y="1500"/>
                  </a:lnTo>
                  <a:lnTo>
                    <a:pt x="1211" y="1500"/>
                  </a:lnTo>
                  <a:lnTo>
                    <a:pt x="1211" y="1500"/>
                  </a:lnTo>
                  <a:lnTo>
                    <a:pt x="1195" y="1496"/>
                  </a:lnTo>
                  <a:lnTo>
                    <a:pt x="1186" y="1492"/>
                  </a:lnTo>
                  <a:lnTo>
                    <a:pt x="1178" y="1488"/>
                  </a:lnTo>
                  <a:lnTo>
                    <a:pt x="1170" y="1478"/>
                  </a:lnTo>
                  <a:lnTo>
                    <a:pt x="1170" y="1478"/>
                  </a:lnTo>
                  <a:lnTo>
                    <a:pt x="1184" y="1469"/>
                  </a:lnTo>
                  <a:lnTo>
                    <a:pt x="1189" y="1463"/>
                  </a:lnTo>
                  <a:lnTo>
                    <a:pt x="1191" y="1459"/>
                  </a:lnTo>
                  <a:lnTo>
                    <a:pt x="1191" y="1455"/>
                  </a:lnTo>
                  <a:lnTo>
                    <a:pt x="1191" y="1455"/>
                  </a:lnTo>
                  <a:lnTo>
                    <a:pt x="1191" y="1440"/>
                  </a:lnTo>
                  <a:lnTo>
                    <a:pt x="1187" y="1426"/>
                  </a:lnTo>
                  <a:lnTo>
                    <a:pt x="1186" y="1411"/>
                  </a:lnTo>
                  <a:lnTo>
                    <a:pt x="1186" y="1395"/>
                  </a:lnTo>
                  <a:lnTo>
                    <a:pt x="1186" y="1395"/>
                  </a:lnTo>
                  <a:lnTo>
                    <a:pt x="1187" y="1383"/>
                  </a:lnTo>
                  <a:lnTo>
                    <a:pt x="1189" y="1374"/>
                  </a:lnTo>
                  <a:lnTo>
                    <a:pt x="1193" y="1364"/>
                  </a:lnTo>
                  <a:lnTo>
                    <a:pt x="1199" y="1358"/>
                  </a:lnTo>
                  <a:lnTo>
                    <a:pt x="1203" y="1352"/>
                  </a:lnTo>
                  <a:lnTo>
                    <a:pt x="1209" y="1349"/>
                  </a:lnTo>
                  <a:lnTo>
                    <a:pt x="1222" y="1341"/>
                  </a:lnTo>
                  <a:lnTo>
                    <a:pt x="1236" y="1335"/>
                  </a:lnTo>
                  <a:lnTo>
                    <a:pt x="1246" y="1327"/>
                  </a:lnTo>
                  <a:lnTo>
                    <a:pt x="1251" y="1321"/>
                  </a:lnTo>
                  <a:lnTo>
                    <a:pt x="1255" y="1316"/>
                  </a:lnTo>
                  <a:lnTo>
                    <a:pt x="1257" y="1308"/>
                  </a:lnTo>
                  <a:lnTo>
                    <a:pt x="1259" y="1296"/>
                  </a:lnTo>
                  <a:lnTo>
                    <a:pt x="1259" y="1296"/>
                  </a:lnTo>
                  <a:lnTo>
                    <a:pt x="1261" y="1290"/>
                  </a:lnTo>
                  <a:lnTo>
                    <a:pt x="1263" y="1287"/>
                  </a:lnTo>
                  <a:lnTo>
                    <a:pt x="1267" y="1283"/>
                  </a:lnTo>
                  <a:lnTo>
                    <a:pt x="1273" y="1283"/>
                  </a:lnTo>
                  <a:lnTo>
                    <a:pt x="1284" y="1283"/>
                  </a:lnTo>
                  <a:lnTo>
                    <a:pt x="1290" y="1283"/>
                  </a:lnTo>
                  <a:lnTo>
                    <a:pt x="1296" y="1281"/>
                  </a:lnTo>
                  <a:lnTo>
                    <a:pt x="1296" y="1281"/>
                  </a:lnTo>
                  <a:lnTo>
                    <a:pt x="1304" y="1277"/>
                  </a:lnTo>
                  <a:lnTo>
                    <a:pt x="1310" y="1273"/>
                  </a:lnTo>
                  <a:lnTo>
                    <a:pt x="1313" y="1267"/>
                  </a:lnTo>
                  <a:lnTo>
                    <a:pt x="1315" y="1261"/>
                  </a:lnTo>
                  <a:lnTo>
                    <a:pt x="1317" y="1248"/>
                  </a:lnTo>
                  <a:lnTo>
                    <a:pt x="1317" y="1232"/>
                  </a:lnTo>
                  <a:lnTo>
                    <a:pt x="1317" y="1232"/>
                  </a:lnTo>
                  <a:lnTo>
                    <a:pt x="1319" y="1228"/>
                  </a:lnTo>
                  <a:lnTo>
                    <a:pt x="1321" y="1226"/>
                  </a:lnTo>
                  <a:lnTo>
                    <a:pt x="1325" y="1223"/>
                  </a:lnTo>
                  <a:lnTo>
                    <a:pt x="1331" y="1219"/>
                  </a:lnTo>
                  <a:lnTo>
                    <a:pt x="1333" y="1217"/>
                  </a:lnTo>
                  <a:lnTo>
                    <a:pt x="1333" y="1215"/>
                  </a:lnTo>
                  <a:lnTo>
                    <a:pt x="1333" y="1215"/>
                  </a:lnTo>
                  <a:lnTo>
                    <a:pt x="1333" y="1205"/>
                  </a:lnTo>
                  <a:lnTo>
                    <a:pt x="1333" y="1197"/>
                  </a:lnTo>
                  <a:lnTo>
                    <a:pt x="1329" y="1190"/>
                  </a:lnTo>
                  <a:lnTo>
                    <a:pt x="1325" y="1184"/>
                  </a:lnTo>
                  <a:lnTo>
                    <a:pt x="1315" y="1172"/>
                  </a:lnTo>
                  <a:lnTo>
                    <a:pt x="1304" y="1161"/>
                  </a:lnTo>
                  <a:lnTo>
                    <a:pt x="1294" y="1149"/>
                  </a:lnTo>
                  <a:lnTo>
                    <a:pt x="1284" y="1137"/>
                  </a:lnTo>
                  <a:lnTo>
                    <a:pt x="1280" y="1132"/>
                  </a:lnTo>
                  <a:lnTo>
                    <a:pt x="1277" y="1124"/>
                  </a:lnTo>
                  <a:lnTo>
                    <a:pt x="1277" y="1118"/>
                  </a:lnTo>
                  <a:lnTo>
                    <a:pt x="1275" y="1108"/>
                  </a:lnTo>
                  <a:lnTo>
                    <a:pt x="1275" y="1108"/>
                  </a:lnTo>
                  <a:lnTo>
                    <a:pt x="1277" y="1101"/>
                  </a:lnTo>
                  <a:lnTo>
                    <a:pt x="1277" y="1095"/>
                  </a:lnTo>
                  <a:lnTo>
                    <a:pt x="1277" y="1095"/>
                  </a:lnTo>
                  <a:lnTo>
                    <a:pt x="1286" y="1073"/>
                  </a:lnTo>
                  <a:lnTo>
                    <a:pt x="1292" y="1064"/>
                  </a:lnTo>
                  <a:lnTo>
                    <a:pt x="1294" y="1050"/>
                  </a:lnTo>
                  <a:lnTo>
                    <a:pt x="1294" y="1050"/>
                  </a:lnTo>
                  <a:lnTo>
                    <a:pt x="1294" y="1040"/>
                  </a:lnTo>
                  <a:lnTo>
                    <a:pt x="1290" y="1031"/>
                  </a:lnTo>
                  <a:lnTo>
                    <a:pt x="1284" y="1007"/>
                  </a:lnTo>
                  <a:lnTo>
                    <a:pt x="1277" y="986"/>
                  </a:lnTo>
                  <a:lnTo>
                    <a:pt x="1275" y="976"/>
                  </a:lnTo>
                  <a:lnTo>
                    <a:pt x="1275" y="971"/>
                  </a:lnTo>
                  <a:lnTo>
                    <a:pt x="1275" y="971"/>
                  </a:lnTo>
                  <a:lnTo>
                    <a:pt x="1275" y="965"/>
                  </a:lnTo>
                  <a:lnTo>
                    <a:pt x="1279" y="961"/>
                  </a:lnTo>
                  <a:lnTo>
                    <a:pt x="1284" y="957"/>
                  </a:lnTo>
                  <a:lnTo>
                    <a:pt x="1294" y="953"/>
                  </a:lnTo>
                  <a:lnTo>
                    <a:pt x="1304" y="953"/>
                  </a:lnTo>
                  <a:lnTo>
                    <a:pt x="1304" y="953"/>
                  </a:lnTo>
                  <a:lnTo>
                    <a:pt x="1333" y="955"/>
                  </a:lnTo>
                  <a:lnTo>
                    <a:pt x="1333" y="955"/>
                  </a:lnTo>
                  <a:lnTo>
                    <a:pt x="1342" y="959"/>
                  </a:lnTo>
                  <a:lnTo>
                    <a:pt x="1352" y="961"/>
                  </a:lnTo>
                  <a:lnTo>
                    <a:pt x="1360" y="959"/>
                  </a:lnTo>
                  <a:lnTo>
                    <a:pt x="1360" y="959"/>
                  </a:lnTo>
                  <a:lnTo>
                    <a:pt x="1366" y="955"/>
                  </a:lnTo>
                  <a:lnTo>
                    <a:pt x="1372" y="951"/>
                  </a:lnTo>
                  <a:lnTo>
                    <a:pt x="1379" y="936"/>
                  </a:lnTo>
                  <a:lnTo>
                    <a:pt x="1385" y="930"/>
                  </a:lnTo>
                  <a:lnTo>
                    <a:pt x="1391" y="924"/>
                  </a:lnTo>
                  <a:lnTo>
                    <a:pt x="1399" y="920"/>
                  </a:lnTo>
                  <a:lnTo>
                    <a:pt x="1410" y="920"/>
                  </a:lnTo>
                  <a:lnTo>
                    <a:pt x="1410" y="920"/>
                  </a:lnTo>
                  <a:lnTo>
                    <a:pt x="1418" y="922"/>
                  </a:lnTo>
                  <a:lnTo>
                    <a:pt x="1422" y="924"/>
                  </a:lnTo>
                  <a:lnTo>
                    <a:pt x="1424" y="924"/>
                  </a:lnTo>
                  <a:lnTo>
                    <a:pt x="1430" y="922"/>
                  </a:lnTo>
                  <a:lnTo>
                    <a:pt x="1430" y="922"/>
                  </a:lnTo>
                  <a:lnTo>
                    <a:pt x="1433" y="918"/>
                  </a:lnTo>
                  <a:lnTo>
                    <a:pt x="1435" y="914"/>
                  </a:lnTo>
                  <a:lnTo>
                    <a:pt x="1437" y="903"/>
                  </a:lnTo>
                  <a:lnTo>
                    <a:pt x="1435" y="891"/>
                  </a:lnTo>
                  <a:lnTo>
                    <a:pt x="1437" y="885"/>
                  </a:lnTo>
                  <a:lnTo>
                    <a:pt x="1437" y="885"/>
                  </a:lnTo>
                  <a:lnTo>
                    <a:pt x="1422" y="885"/>
                  </a:lnTo>
                  <a:lnTo>
                    <a:pt x="1422" y="8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892"/>
            <p:cNvSpPr>
              <a:spLocks/>
            </p:cNvSpPr>
            <p:nvPr/>
          </p:nvSpPr>
          <p:spPr bwMode="auto">
            <a:xfrm>
              <a:off x="6645611" y="2388153"/>
              <a:ext cx="248716" cy="244221"/>
            </a:xfrm>
            <a:custGeom>
              <a:avLst/>
              <a:gdLst>
                <a:gd name="T0" fmla="*/ 166 w 166"/>
                <a:gd name="T1" fmla="*/ 45 h 163"/>
                <a:gd name="T2" fmla="*/ 163 w 166"/>
                <a:gd name="T3" fmla="*/ 24 h 163"/>
                <a:gd name="T4" fmla="*/ 155 w 166"/>
                <a:gd name="T5" fmla="*/ 12 h 163"/>
                <a:gd name="T6" fmla="*/ 147 w 166"/>
                <a:gd name="T7" fmla="*/ 0 h 163"/>
                <a:gd name="T8" fmla="*/ 114 w 166"/>
                <a:gd name="T9" fmla="*/ 0 h 163"/>
                <a:gd name="T10" fmla="*/ 101 w 166"/>
                <a:gd name="T11" fmla="*/ 10 h 163"/>
                <a:gd name="T12" fmla="*/ 81 w 166"/>
                <a:gd name="T13" fmla="*/ 16 h 163"/>
                <a:gd name="T14" fmla="*/ 73 w 166"/>
                <a:gd name="T15" fmla="*/ 14 h 163"/>
                <a:gd name="T16" fmla="*/ 64 w 166"/>
                <a:gd name="T17" fmla="*/ 12 h 163"/>
                <a:gd name="T18" fmla="*/ 60 w 166"/>
                <a:gd name="T19" fmla="*/ 22 h 163"/>
                <a:gd name="T20" fmla="*/ 68 w 166"/>
                <a:gd name="T21" fmla="*/ 47 h 163"/>
                <a:gd name="T22" fmla="*/ 73 w 166"/>
                <a:gd name="T23" fmla="*/ 59 h 163"/>
                <a:gd name="T24" fmla="*/ 68 w 166"/>
                <a:gd name="T25" fmla="*/ 59 h 163"/>
                <a:gd name="T26" fmla="*/ 56 w 166"/>
                <a:gd name="T27" fmla="*/ 53 h 163"/>
                <a:gd name="T28" fmla="*/ 48 w 166"/>
                <a:gd name="T29" fmla="*/ 53 h 163"/>
                <a:gd name="T30" fmla="*/ 23 w 166"/>
                <a:gd name="T31" fmla="*/ 45 h 163"/>
                <a:gd name="T32" fmla="*/ 11 w 166"/>
                <a:gd name="T33" fmla="*/ 43 h 163"/>
                <a:gd name="T34" fmla="*/ 0 w 166"/>
                <a:gd name="T35" fmla="*/ 64 h 163"/>
                <a:gd name="T36" fmla="*/ 0 w 166"/>
                <a:gd name="T37" fmla="*/ 78 h 163"/>
                <a:gd name="T38" fmla="*/ 6 w 166"/>
                <a:gd name="T39" fmla="*/ 92 h 163"/>
                <a:gd name="T40" fmla="*/ 2 w 166"/>
                <a:gd name="T41" fmla="*/ 101 h 163"/>
                <a:gd name="T42" fmla="*/ 2 w 166"/>
                <a:gd name="T43" fmla="*/ 109 h 163"/>
                <a:gd name="T44" fmla="*/ 21 w 166"/>
                <a:gd name="T45" fmla="*/ 119 h 163"/>
                <a:gd name="T46" fmla="*/ 23 w 166"/>
                <a:gd name="T47" fmla="*/ 126 h 163"/>
                <a:gd name="T48" fmla="*/ 27 w 166"/>
                <a:gd name="T49" fmla="*/ 140 h 163"/>
                <a:gd name="T50" fmla="*/ 56 w 166"/>
                <a:gd name="T51" fmla="*/ 155 h 163"/>
                <a:gd name="T52" fmla="*/ 71 w 166"/>
                <a:gd name="T53" fmla="*/ 159 h 163"/>
                <a:gd name="T54" fmla="*/ 85 w 166"/>
                <a:gd name="T55" fmla="*/ 163 h 163"/>
                <a:gd name="T56" fmla="*/ 95 w 166"/>
                <a:gd name="T57" fmla="*/ 155 h 163"/>
                <a:gd name="T58" fmla="*/ 95 w 166"/>
                <a:gd name="T59" fmla="*/ 140 h 163"/>
                <a:gd name="T60" fmla="*/ 95 w 166"/>
                <a:gd name="T61" fmla="*/ 128 h 163"/>
                <a:gd name="T62" fmla="*/ 101 w 166"/>
                <a:gd name="T63" fmla="*/ 126 h 163"/>
                <a:gd name="T64" fmla="*/ 118 w 166"/>
                <a:gd name="T65" fmla="*/ 109 h 163"/>
                <a:gd name="T66" fmla="*/ 126 w 166"/>
                <a:gd name="T67" fmla="*/ 95 h 163"/>
                <a:gd name="T68" fmla="*/ 153 w 166"/>
                <a:gd name="T69" fmla="*/ 88 h 163"/>
                <a:gd name="T70" fmla="*/ 157 w 166"/>
                <a:gd name="T71" fmla="*/ 80 h 163"/>
                <a:gd name="T72" fmla="*/ 159 w 166"/>
                <a:gd name="T73" fmla="*/ 68 h 163"/>
                <a:gd name="T74" fmla="*/ 143 w 166"/>
                <a:gd name="T75" fmla="*/ 70 h 163"/>
                <a:gd name="T76" fmla="*/ 135 w 166"/>
                <a:gd name="T77" fmla="*/ 72 h 163"/>
                <a:gd name="T78" fmla="*/ 112 w 166"/>
                <a:gd name="T79" fmla="*/ 59 h 163"/>
                <a:gd name="T80" fmla="*/ 101 w 166"/>
                <a:gd name="T81" fmla="*/ 39 h 163"/>
                <a:gd name="T82" fmla="*/ 102 w 166"/>
                <a:gd name="T83" fmla="*/ 24 h 163"/>
                <a:gd name="T84" fmla="*/ 114 w 166"/>
                <a:gd name="T85" fmla="*/ 37 h 163"/>
                <a:gd name="T86" fmla="*/ 126 w 166"/>
                <a:gd name="T87" fmla="*/ 57 h 163"/>
                <a:gd name="T88" fmla="*/ 135 w 166"/>
                <a:gd name="T89" fmla="*/ 61 h 163"/>
                <a:gd name="T90" fmla="*/ 161 w 166"/>
                <a:gd name="T91" fmla="*/ 55 h 163"/>
                <a:gd name="T92" fmla="*/ 164 w 166"/>
                <a:gd name="T93" fmla="*/ 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" h="163">
                  <a:moveTo>
                    <a:pt x="164" y="49"/>
                  </a:moveTo>
                  <a:lnTo>
                    <a:pt x="164" y="49"/>
                  </a:lnTo>
                  <a:lnTo>
                    <a:pt x="166" y="45"/>
                  </a:lnTo>
                  <a:lnTo>
                    <a:pt x="164" y="37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57" y="20"/>
                  </a:lnTo>
                  <a:lnTo>
                    <a:pt x="155" y="12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6" y="4"/>
                  </a:lnTo>
                  <a:lnTo>
                    <a:pt x="101" y="10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7" y="16"/>
                  </a:lnTo>
                  <a:lnTo>
                    <a:pt x="73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33"/>
                  </a:lnTo>
                  <a:lnTo>
                    <a:pt x="64" y="41"/>
                  </a:lnTo>
                  <a:lnTo>
                    <a:pt x="68" y="4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68" y="59"/>
                  </a:lnTo>
                  <a:lnTo>
                    <a:pt x="64" y="57"/>
                  </a:lnTo>
                  <a:lnTo>
                    <a:pt x="60" y="55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31" y="49"/>
                  </a:lnTo>
                  <a:lnTo>
                    <a:pt x="23" y="45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8" y="47"/>
                  </a:lnTo>
                  <a:lnTo>
                    <a:pt x="4" y="55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6" y="86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4" y="95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2" y="109"/>
                  </a:lnTo>
                  <a:lnTo>
                    <a:pt x="8" y="113"/>
                  </a:lnTo>
                  <a:lnTo>
                    <a:pt x="13" y="115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3" y="123"/>
                  </a:lnTo>
                  <a:lnTo>
                    <a:pt x="23" y="126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7" y="140"/>
                  </a:lnTo>
                  <a:lnTo>
                    <a:pt x="31" y="146"/>
                  </a:lnTo>
                  <a:lnTo>
                    <a:pt x="42" y="152"/>
                  </a:lnTo>
                  <a:lnTo>
                    <a:pt x="56" y="155"/>
                  </a:lnTo>
                  <a:lnTo>
                    <a:pt x="70" y="155"/>
                  </a:lnTo>
                  <a:lnTo>
                    <a:pt x="70" y="155"/>
                  </a:lnTo>
                  <a:lnTo>
                    <a:pt x="71" y="159"/>
                  </a:lnTo>
                  <a:lnTo>
                    <a:pt x="75" y="161"/>
                  </a:lnTo>
                  <a:lnTo>
                    <a:pt x="85" y="163"/>
                  </a:lnTo>
                  <a:lnTo>
                    <a:pt x="85" y="163"/>
                  </a:lnTo>
                  <a:lnTo>
                    <a:pt x="91" y="163"/>
                  </a:lnTo>
                  <a:lnTo>
                    <a:pt x="93" y="159"/>
                  </a:lnTo>
                  <a:lnTo>
                    <a:pt x="95" y="155"/>
                  </a:lnTo>
                  <a:lnTo>
                    <a:pt x="95" y="150"/>
                  </a:lnTo>
                  <a:lnTo>
                    <a:pt x="95" y="150"/>
                  </a:lnTo>
                  <a:lnTo>
                    <a:pt x="95" y="140"/>
                  </a:lnTo>
                  <a:lnTo>
                    <a:pt x="95" y="134"/>
                  </a:lnTo>
                  <a:lnTo>
                    <a:pt x="95" y="134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101" y="126"/>
                  </a:lnTo>
                  <a:lnTo>
                    <a:pt x="104" y="124"/>
                  </a:lnTo>
                  <a:lnTo>
                    <a:pt x="112" y="119"/>
                  </a:lnTo>
                  <a:lnTo>
                    <a:pt x="118" y="109"/>
                  </a:lnTo>
                  <a:lnTo>
                    <a:pt x="122" y="101"/>
                  </a:lnTo>
                  <a:lnTo>
                    <a:pt x="122" y="101"/>
                  </a:lnTo>
                  <a:lnTo>
                    <a:pt x="126" y="95"/>
                  </a:lnTo>
                  <a:lnTo>
                    <a:pt x="130" y="93"/>
                  </a:lnTo>
                  <a:lnTo>
                    <a:pt x="141" y="92"/>
                  </a:lnTo>
                  <a:lnTo>
                    <a:pt x="153" y="88"/>
                  </a:lnTo>
                  <a:lnTo>
                    <a:pt x="155" y="86"/>
                  </a:lnTo>
                  <a:lnTo>
                    <a:pt x="157" y="80"/>
                  </a:lnTo>
                  <a:lnTo>
                    <a:pt x="157" y="80"/>
                  </a:lnTo>
                  <a:lnTo>
                    <a:pt x="157" y="74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43" y="70"/>
                  </a:lnTo>
                  <a:lnTo>
                    <a:pt x="139" y="70"/>
                  </a:lnTo>
                  <a:lnTo>
                    <a:pt x="135" y="72"/>
                  </a:lnTo>
                  <a:lnTo>
                    <a:pt x="135" y="72"/>
                  </a:lnTo>
                  <a:lnTo>
                    <a:pt x="130" y="70"/>
                  </a:lnTo>
                  <a:lnTo>
                    <a:pt x="124" y="68"/>
                  </a:lnTo>
                  <a:lnTo>
                    <a:pt x="112" y="59"/>
                  </a:lnTo>
                  <a:lnTo>
                    <a:pt x="104" y="49"/>
                  </a:lnTo>
                  <a:lnTo>
                    <a:pt x="101" y="4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4" y="37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6" y="57"/>
                  </a:lnTo>
                  <a:lnTo>
                    <a:pt x="130" y="61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47" y="61"/>
                  </a:lnTo>
                  <a:lnTo>
                    <a:pt x="155" y="59"/>
                  </a:lnTo>
                  <a:lnTo>
                    <a:pt x="161" y="55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4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893"/>
            <p:cNvSpPr>
              <a:spLocks/>
            </p:cNvSpPr>
            <p:nvPr/>
          </p:nvSpPr>
          <p:spPr bwMode="auto">
            <a:xfrm>
              <a:off x="6909309" y="2304248"/>
              <a:ext cx="166310" cy="104880"/>
            </a:xfrm>
            <a:custGeom>
              <a:avLst/>
              <a:gdLst>
                <a:gd name="T0" fmla="*/ 78 w 111"/>
                <a:gd name="T1" fmla="*/ 56 h 70"/>
                <a:gd name="T2" fmla="*/ 78 w 111"/>
                <a:gd name="T3" fmla="*/ 56 h 70"/>
                <a:gd name="T4" fmla="*/ 83 w 111"/>
                <a:gd name="T5" fmla="*/ 55 h 70"/>
                <a:gd name="T6" fmla="*/ 89 w 111"/>
                <a:gd name="T7" fmla="*/ 51 h 70"/>
                <a:gd name="T8" fmla="*/ 93 w 111"/>
                <a:gd name="T9" fmla="*/ 47 h 70"/>
                <a:gd name="T10" fmla="*/ 99 w 111"/>
                <a:gd name="T11" fmla="*/ 39 h 70"/>
                <a:gd name="T12" fmla="*/ 107 w 111"/>
                <a:gd name="T13" fmla="*/ 25 h 70"/>
                <a:gd name="T14" fmla="*/ 109 w 111"/>
                <a:gd name="T15" fmla="*/ 14 h 70"/>
                <a:gd name="T16" fmla="*/ 109 w 111"/>
                <a:gd name="T17" fmla="*/ 14 h 70"/>
                <a:gd name="T18" fmla="*/ 111 w 111"/>
                <a:gd name="T19" fmla="*/ 4 h 70"/>
                <a:gd name="T20" fmla="*/ 111 w 111"/>
                <a:gd name="T21" fmla="*/ 4 h 70"/>
                <a:gd name="T22" fmla="*/ 105 w 111"/>
                <a:gd name="T23" fmla="*/ 2 h 70"/>
                <a:gd name="T24" fmla="*/ 97 w 111"/>
                <a:gd name="T25" fmla="*/ 0 h 70"/>
                <a:gd name="T26" fmla="*/ 97 w 111"/>
                <a:gd name="T27" fmla="*/ 0 h 70"/>
                <a:gd name="T28" fmla="*/ 80 w 111"/>
                <a:gd name="T29" fmla="*/ 2 h 70"/>
                <a:gd name="T30" fmla="*/ 70 w 111"/>
                <a:gd name="T31" fmla="*/ 6 h 70"/>
                <a:gd name="T32" fmla="*/ 62 w 111"/>
                <a:gd name="T33" fmla="*/ 10 h 70"/>
                <a:gd name="T34" fmla="*/ 62 w 111"/>
                <a:gd name="T35" fmla="*/ 10 h 70"/>
                <a:gd name="T36" fmla="*/ 56 w 111"/>
                <a:gd name="T37" fmla="*/ 20 h 70"/>
                <a:gd name="T38" fmla="*/ 54 w 111"/>
                <a:gd name="T39" fmla="*/ 24 h 70"/>
                <a:gd name="T40" fmla="*/ 52 w 111"/>
                <a:gd name="T41" fmla="*/ 25 h 70"/>
                <a:gd name="T42" fmla="*/ 52 w 111"/>
                <a:gd name="T43" fmla="*/ 25 h 70"/>
                <a:gd name="T44" fmla="*/ 45 w 111"/>
                <a:gd name="T45" fmla="*/ 25 h 70"/>
                <a:gd name="T46" fmla="*/ 45 w 111"/>
                <a:gd name="T47" fmla="*/ 25 h 70"/>
                <a:gd name="T48" fmla="*/ 45 w 111"/>
                <a:gd name="T49" fmla="*/ 25 h 70"/>
                <a:gd name="T50" fmla="*/ 45 w 111"/>
                <a:gd name="T51" fmla="*/ 22 h 70"/>
                <a:gd name="T52" fmla="*/ 43 w 111"/>
                <a:gd name="T53" fmla="*/ 18 h 70"/>
                <a:gd name="T54" fmla="*/ 35 w 111"/>
                <a:gd name="T55" fmla="*/ 16 h 70"/>
                <a:gd name="T56" fmla="*/ 35 w 111"/>
                <a:gd name="T57" fmla="*/ 16 h 70"/>
                <a:gd name="T58" fmla="*/ 31 w 111"/>
                <a:gd name="T59" fmla="*/ 18 h 70"/>
                <a:gd name="T60" fmla="*/ 29 w 111"/>
                <a:gd name="T61" fmla="*/ 20 h 70"/>
                <a:gd name="T62" fmla="*/ 23 w 111"/>
                <a:gd name="T63" fmla="*/ 29 h 70"/>
                <a:gd name="T64" fmla="*/ 21 w 111"/>
                <a:gd name="T65" fmla="*/ 39 h 70"/>
                <a:gd name="T66" fmla="*/ 18 w 111"/>
                <a:gd name="T67" fmla="*/ 45 h 70"/>
                <a:gd name="T68" fmla="*/ 18 w 111"/>
                <a:gd name="T69" fmla="*/ 45 h 70"/>
                <a:gd name="T70" fmla="*/ 12 w 111"/>
                <a:gd name="T71" fmla="*/ 43 h 70"/>
                <a:gd name="T72" fmla="*/ 10 w 111"/>
                <a:gd name="T73" fmla="*/ 41 h 70"/>
                <a:gd name="T74" fmla="*/ 4 w 111"/>
                <a:gd name="T75" fmla="*/ 33 h 70"/>
                <a:gd name="T76" fmla="*/ 4 w 111"/>
                <a:gd name="T77" fmla="*/ 33 h 70"/>
                <a:gd name="T78" fmla="*/ 0 w 111"/>
                <a:gd name="T79" fmla="*/ 33 h 70"/>
                <a:gd name="T80" fmla="*/ 0 w 111"/>
                <a:gd name="T81" fmla="*/ 33 h 70"/>
                <a:gd name="T82" fmla="*/ 0 w 111"/>
                <a:gd name="T83" fmla="*/ 33 h 70"/>
                <a:gd name="T84" fmla="*/ 0 w 111"/>
                <a:gd name="T85" fmla="*/ 43 h 70"/>
                <a:gd name="T86" fmla="*/ 0 w 111"/>
                <a:gd name="T87" fmla="*/ 43 h 70"/>
                <a:gd name="T88" fmla="*/ 0 w 111"/>
                <a:gd name="T89" fmla="*/ 53 h 70"/>
                <a:gd name="T90" fmla="*/ 4 w 111"/>
                <a:gd name="T91" fmla="*/ 62 h 70"/>
                <a:gd name="T92" fmla="*/ 10 w 111"/>
                <a:gd name="T93" fmla="*/ 68 h 70"/>
                <a:gd name="T94" fmla="*/ 16 w 111"/>
                <a:gd name="T95" fmla="*/ 70 h 70"/>
                <a:gd name="T96" fmla="*/ 19 w 111"/>
                <a:gd name="T97" fmla="*/ 70 h 70"/>
                <a:gd name="T98" fmla="*/ 19 w 111"/>
                <a:gd name="T99" fmla="*/ 70 h 70"/>
                <a:gd name="T100" fmla="*/ 29 w 111"/>
                <a:gd name="T101" fmla="*/ 70 h 70"/>
                <a:gd name="T102" fmla="*/ 37 w 111"/>
                <a:gd name="T103" fmla="*/ 68 h 70"/>
                <a:gd name="T104" fmla="*/ 45 w 111"/>
                <a:gd name="T105" fmla="*/ 66 h 70"/>
                <a:gd name="T106" fmla="*/ 52 w 111"/>
                <a:gd name="T107" fmla="*/ 66 h 70"/>
                <a:gd name="T108" fmla="*/ 52 w 111"/>
                <a:gd name="T109" fmla="*/ 66 h 70"/>
                <a:gd name="T110" fmla="*/ 60 w 111"/>
                <a:gd name="T111" fmla="*/ 66 h 70"/>
                <a:gd name="T112" fmla="*/ 60 w 111"/>
                <a:gd name="T113" fmla="*/ 66 h 70"/>
                <a:gd name="T114" fmla="*/ 62 w 111"/>
                <a:gd name="T115" fmla="*/ 64 h 70"/>
                <a:gd name="T116" fmla="*/ 68 w 111"/>
                <a:gd name="T117" fmla="*/ 60 h 70"/>
                <a:gd name="T118" fmla="*/ 74 w 111"/>
                <a:gd name="T119" fmla="*/ 56 h 70"/>
                <a:gd name="T120" fmla="*/ 78 w 111"/>
                <a:gd name="T121" fmla="*/ 56 h 70"/>
                <a:gd name="T122" fmla="*/ 78 w 111"/>
                <a:gd name="T123" fmla="*/ 56 h 70"/>
                <a:gd name="T124" fmla="*/ 78 w 111"/>
                <a:gd name="T12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70">
                  <a:moveTo>
                    <a:pt x="78" y="56"/>
                  </a:moveTo>
                  <a:lnTo>
                    <a:pt x="78" y="56"/>
                  </a:lnTo>
                  <a:lnTo>
                    <a:pt x="83" y="55"/>
                  </a:lnTo>
                  <a:lnTo>
                    <a:pt x="89" y="51"/>
                  </a:lnTo>
                  <a:lnTo>
                    <a:pt x="93" y="47"/>
                  </a:lnTo>
                  <a:lnTo>
                    <a:pt x="99" y="39"/>
                  </a:lnTo>
                  <a:lnTo>
                    <a:pt x="107" y="25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5" y="2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0" y="2"/>
                  </a:lnTo>
                  <a:lnTo>
                    <a:pt x="70" y="6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56" y="20"/>
                  </a:lnTo>
                  <a:lnTo>
                    <a:pt x="54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2"/>
                  </a:lnTo>
                  <a:lnTo>
                    <a:pt x="43" y="18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1" y="18"/>
                  </a:lnTo>
                  <a:lnTo>
                    <a:pt x="29" y="20"/>
                  </a:lnTo>
                  <a:lnTo>
                    <a:pt x="23" y="29"/>
                  </a:lnTo>
                  <a:lnTo>
                    <a:pt x="21" y="3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2" y="43"/>
                  </a:lnTo>
                  <a:lnTo>
                    <a:pt x="10" y="41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4" y="62"/>
                  </a:lnTo>
                  <a:lnTo>
                    <a:pt x="10" y="68"/>
                  </a:lnTo>
                  <a:lnTo>
                    <a:pt x="16" y="70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29" y="70"/>
                  </a:lnTo>
                  <a:lnTo>
                    <a:pt x="37" y="68"/>
                  </a:lnTo>
                  <a:lnTo>
                    <a:pt x="45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2" y="64"/>
                  </a:lnTo>
                  <a:lnTo>
                    <a:pt x="68" y="60"/>
                  </a:lnTo>
                  <a:lnTo>
                    <a:pt x="74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894"/>
            <p:cNvSpPr>
              <a:spLocks/>
            </p:cNvSpPr>
            <p:nvPr/>
          </p:nvSpPr>
          <p:spPr bwMode="auto">
            <a:xfrm>
              <a:off x="6906313" y="2635370"/>
              <a:ext cx="113870" cy="104880"/>
            </a:xfrm>
            <a:custGeom>
              <a:avLst/>
              <a:gdLst>
                <a:gd name="T0" fmla="*/ 18 w 76"/>
                <a:gd name="T1" fmla="*/ 0 h 70"/>
                <a:gd name="T2" fmla="*/ 18 w 76"/>
                <a:gd name="T3" fmla="*/ 0 h 70"/>
                <a:gd name="T4" fmla="*/ 14 w 76"/>
                <a:gd name="T5" fmla="*/ 2 h 70"/>
                <a:gd name="T6" fmla="*/ 8 w 76"/>
                <a:gd name="T7" fmla="*/ 10 h 70"/>
                <a:gd name="T8" fmla="*/ 2 w 76"/>
                <a:gd name="T9" fmla="*/ 20 h 70"/>
                <a:gd name="T10" fmla="*/ 0 w 76"/>
                <a:gd name="T11" fmla="*/ 27 h 70"/>
                <a:gd name="T12" fmla="*/ 0 w 76"/>
                <a:gd name="T13" fmla="*/ 27 h 70"/>
                <a:gd name="T14" fmla="*/ 2 w 76"/>
                <a:gd name="T15" fmla="*/ 33 h 70"/>
                <a:gd name="T16" fmla="*/ 4 w 76"/>
                <a:gd name="T17" fmla="*/ 39 h 70"/>
                <a:gd name="T18" fmla="*/ 8 w 76"/>
                <a:gd name="T19" fmla="*/ 45 h 70"/>
                <a:gd name="T20" fmla="*/ 8 w 76"/>
                <a:gd name="T21" fmla="*/ 52 h 70"/>
                <a:gd name="T22" fmla="*/ 8 w 76"/>
                <a:gd name="T23" fmla="*/ 52 h 70"/>
                <a:gd name="T24" fmla="*/ 6 w 76"/>
                <a:gd name="T25" fmla="*/ 58 h 70"/>
                <a:gd name="T26" fmla="*/ 4 w 76"/>
                <a:gd name="T27" fmla="*/ 60 h 70"/>
                <a:gd name="T28" fmla="*/ 0 w 76"/>
                <a:gd name="T29" fmla="*/ 62 h 70"/>
                <a:gd name="T30" fmla="*/ 0 w 76"/>
                <a:gd name="T31" fmla="*/ 68 h 70"/>
                <a:gd name="T32" fmla="*/ 4 w 76"/>
                <a:gd name="T33" fmla="*/ 70 h 70"/>
                <a:gd name="T34" fmla="*/ 4 w 76"/>
                <a:gd name="T35" fmla="*/ 70 h 70"/>
                <a:gd name="T36" fmla="*/ 6 w 76"/>
                <a:gd name="T37" fmla="*/ 68 h 70"/>
                <a:gd name="T38" fmla="*/ 8 w 76"/>
                <a:gd name="T39" fmla="*/ 64 h 70"/>
                <a:gd name="T40" fmla="*/ 12 w 76"/>
                <a:gd name="T41" fmla="*/ 58 h 70"/>
                <a:gd name="T42" fmla="*/ 12 w 76"/>
                <a:gd name="T43" fmla="*/ 58 h 70"/>
                <a:gd name="T44" fmla="*/ 14 w 76"/>
                <a:gd name="T45" fmla="*/ 56 h 70"/>
                <a:gd name="T46" fmla="*/ 18 w 76"/>
                <a:gd name="T47" fmla="*/ 54 h 70"/>
                <a:gd name="T48" fmla="*/ 25 w 76"/>
                <a:gd name="T49" fmla="*/ 52 h 70"/>
                <a:gd name="T50" fmla="*/ 39 w 76"/>
                <a:gd name="T51" fmla="*/ 51 h 70"/>
                <a:gd name="T52" fmla="*/ 39 w 76"/>
                <a:gd name="T53" fmla="*/ 51 h 70"/>
                <a:gd name="T54" fmla="*/ 52 w 76"/>
                <a:gd name="T55" fmla="*/ 47 h 70"/>
                <a:gd name="T56" fmla="*/ 64 w 76"/>
                <a:gd name="T57" fmla="*/ 41 h 70"/>
                <a:gd name="T58" fmla="*/ 68 w 76"/>
                <a:gd name="T59" fmla="*/ 39 h 70"/>
                <a:gd name="T60" fmla="*/ 72 w 76"/>
                <a:gd name="T61" fmla="*/ 35 h 70"/>
                <a:gd name="T62" fmla="*/ 74 w 76"/>
                <a:gd name="T63" fmla="*/ 29 h 70"/>
                <a:gd name="T64" fmla="*/ 76 w 76"/>
                <a:gd name="T65" fmla="*/ 23 h 70"/>
                <a:gd name="T66" fmla="*/ 76 w 76"/>
                <a:gd name="T67" fmla="*/ 23 h 70"/>
                <a:gd name="T68" fmla="*/ 74 w 76"/>
                <a:gd name="T69" fmla="*/ 16 h 70"/>
                <a:gd name="T70" fmla="*/ 70 w 76"/>
                <a:gd name="T71" fmla="*/ 10 h 70"/>
                <a:gd name="T72" fmla="*/ 64 w 76"/>
                <a:gd name="T73" fmla="*/ 6 h 70"/>
                <a:gd name="T74" fmla="*/ 54 w 76"/>
                <a:gd name="T75" fmla="*/ 2 h 70"/>
                <a:gd name="T76" fmla="*/ 35 w 76"/>
                <a:gd name="T77" fmla="*/ 0 h 70"/>
                <a:gd name="T78" fmla="*/ 18 w 76"/>
                <a:gd name="T79" fmla="*/ 0 h 70"/>
                <a:gd name="T80" fmla="*/ 18 w 76"/>
                <a:gd name="T81" fmla="*/ 0 h 70"/>
                <a:gd name="T82" fmla="*/ 18 w 76"/>
                <a:gd name="T8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0">
                  <a:moveTo>
                    <a:pt x="18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39"/>
                  </a:lnTo>
                  <a:lnTo>
                    <a:pt x="8" y="45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8" y="54"/>
                  </a:lnTo>
                  <a:lnTo>
                    <a:pt x="25" y="52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52" y="47"/>
                  </a:lnTo>
                  <a:lnTo>
                    <a:pt x="64" y="41"/>
                  </a:lnTo>
                  <a:lnTo>
                    <a:pt x="68" y="39"/>
                  </a:lnTo>
                  <a:lnTo>
                    <a:pt x="72" y="35"/>
                  </a:lnTo>
                  <a:lnTo>
                    <a:pt x="74" y="29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4" y="16"/>
                  </a:lnTo>
                  <a:lnTo>
                    <a:pt x="70" y="10"/>
                  </a:lnTo>
                  <a:lnTo>
                    <a:pt x="64" y="6"/>
                  </a:lnTo>
                  <a:lnTo>
                    <a:pt x="54" y="2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895"/>
            <p:cNvSpPr>
              <a:spLocks/>
            </p:cNvSpPr>
            <p:nvPr/>
          </p:nvSpPr>
          <p:spPr bwMode="auto">
            <a:xfrm>
              <a:off x="4903101" y="5808743"/>
              <a:ext cx="789598" cy="483947"/>
            </a:xfrm>
            <a:custGeom>
              <a:avLst/>
              <a:gdLst>
                <a:gd name="T0" fmla="*/ 95 w 527"/>
                <a:gd name="T1" fmla="*/ 275 h 323"/>
                <a:gd name="T2" fmla="*/ 148 w 527"/>
                <a:gd name="T3" fmla="*/ 250 h 323"/>
                <a:gd name="T4" fmla="*/ 190 w 527"/>
                <a:gd name="T5" fmla="*/ 246 h 323"/>
                <a:gd name="T6" fmla="*/ 252 w 527"/>
                <a:gd name="T7" fmla="*/ 260 h 323"/>
                <a:gd name="T8" fmla="*/ 279 w 527"/>
                <a:gd name="T9" fmla="*/ 277 h 323"/>
                <a:gd name="T10" fmla="*/ 277 w 527"/>
                <a:gd name="T11" fmla="*/ 287 h 323"/>
                <a:gd name="T12" fmla="*/ 283 w 527"/>
                <a:gd name="T13" fmla="*/ 302 h 323"/>
                <a:gd name="T14" fmla="*/ 318 w 527"/>
                <a:gd name="T15" fmla="*/ 318 h 323"/>
                <a:gd name="T16" fmla="*/ 367 w 527"/>
                <a:gd name="T17" fmla="*/ 322 h 323"/>
                <a:gd name="T18" fmla="*/ 436 w 527"/>
                <a:gd name="T19" fmla="*/ 322 h 323"/>
                <a:gd name="T20" fmla="*/ 471 w 527"/>
                <a:gd name="T21" fmla="*/ 308 h 323"/>
                <a:gd name="T22" fmla="*/ 483 w 527"/>
                <a:gd name="T23" fmla="*/ 289 h 323"/>
                <a:gd name="T24" fmla="*/ 485 w 527"/>
                <a:gd name="T25" fmla="*/ 265 h 323"/>
                <a:gd name="T26" fmla="*/ 467 w 527"/>
                <a:gd name="T27" fmla="*/ 244 h 323"/>
                <a:gd name="T28" fmla="*/ 460 w 527"/>
                <a:gd name="T29" fmla="*/ 221 h 323"/>
                <a:gd name="T30" fmla="*/ 467 w 527"/>
                <a:gd name="T31" fmla="*/ 196 h 323"/>
                <a:gd name="T32" fmla="*/ 496 w 527"/>
                <a:gd name="T33" fmla="*/ 151 h 323"/>
                <a:gd name="T34" fmla="*/ 506 w 527"/>
                <a:gd name="T35" fmla="*/ 128 h 323"/>
                <a:gd name="T36" fmla="*/ 492 w 527"/>
                <a:gd name="T37" fmla="*/ 108 h 323"/>
                <a:gd name="T38" fmla="*/ 492 w 527"/>
                <a:gd name="T39" fmla="*/ 99 h 323"/>
                <a:gd name="T40" fmla="*/ 496 w 527"/>
                <a:gd name="T41" fmla="*/ 87 h 323"/>
                <a:gd name="T42" fmla="*/ 500 w 527"/>
                <a:gd name="T43" fmla="*/ 79 h 323"/>
                <a:gd name="T44" fmla="*/ 498 w 527"/>
                <a:gd name="T45" fmla="*/ 66 h 323"/>
                <a:gd name="T46" fmla="*/ 522 w 527"/>
                <a:gd name="T47" fmla="*/ 60 h 323"/>
                <a:gd name="T48" fmla="*/ 514 w 527"/>
                <a:gd name="T49" fmla="*/ 52 h 323"/>
                <a:gd name="T50" fmla="*/ 504 w 527"/>
                <a:gd name="T51" fmla="*/ 44 h 323"/>
                <a:gd name="T52" fmla="*/ 483 w 527"/>
                <a:gd name="T53" fmla="*/ 48 h 323"/>
                <a:gd name="T54" fmla="*/ 467 w 527"/>
                <a:gd name="T55" fmla="*/ 44 h 323"/>
                <a:gd name="T56" fmla="*/ 429 w 527"/>
                <a:gd name="T57" fmla="*/ 21 h 323"/>
                <a:gd name="T58" fmla="*/ 413 w 527"/>
                <a:gd name="T59" fmla="*/ 4 h 323"/>
                <a:gd name="T60" fmla="*/ 403 w 527"/>
                <a:gd name="T61" fmla="*/ 0 h 323"/>
                <a:gd name="T62" fmla="*/ 384 w 527"/>
                <a:gd name="T63" fmla="*/ 4 h 323"/>
                <a:gd name="T64" fmla="*/ 384 w 527"/>
                <a:gd name="T65" fmla="*/ 17 h 323"/>
                <a:gd name="T66" fmla="*/ 341 w 527"/>
                <a:gd name="T67" fmla="*/ 19 h 323"/>
                <a:gd name="T68" fmla="*/ 299 w 527"/>
                <a:gd name="T69" fmla="*/ 31 h 323"/>
                <a:gd name="T70" fmla="*/ 295 w 527"/>
                <a:gd name="T71" fmla="*/ 35 h 323"/>
                <a:gd name="T72" fmla="*/ 291 w 527"/>
                <a:gd name="T73" fmla="*/ 60 h 323"/>
                <a:gd name="T74" fmla="*/ 285 w 527"/>
                <a:gd name="T75" fmla="*/ 64 h 323"/>
                <a:gd name="T76" fmla="*/ 270 w 527"/>
                <a:gd name="T77" fmla="*/ 74 h 323"/>
                <a:gd name="T78" fmla="*/ 245 w 527"/>
                <a:gd name="T79" fmla="*/ 120 h 323"/>
                <a:gd name="T80" fmla="*/ 204 w 527"/>
                <a:gd name="T81" fmla="*/ 155 h 323"/>
                <a:gd name="T82" fmla="*/ 169 w 527"/>
                <a:gd name="T83" fmla="*/ 163 h 323"/>
                <a:gd name="T84" fmla="*/ 153 w 527"/>
                <a:gd name="T85" fmla="*/ 159 h 323"/>
                <a:gd name="T86" fmla="*/ 144 w 527"/>
                <a:gd name="T87" fmla="*/ 149 h 323"/>
                <a:gd name="T88" fmla="*/ 109 w 527"/>
                <a:gd name="T89" fmla="*/ 147 h 323"/>
                <a:gd name="T90" fmla="*/ 84 w 527"/>
                <a:gd name="T91" fmla="*/ 126 h 323"/>
                <a:gd name="T92" fmla="*/ 74 w 527"/>
                <a:gd name="T93" fmla="*/ 128 h 323"/>
                <a:gd name="T94" fmla="*/ 70 w 527"/>
                <a:gd name="T95" fmla="*/ 147 h 323"/>
                <a:gd name="T96" fmla="*/ 62 w 527"/>
                <a:gd name="T97" fmla="*/ 157 h 323"/>
                <a:gd name="T98" fmla="*/ 41 w 527"/>
                <a:gd name="T99" fmla="*/ 170 h 323"/>
                <a:gd name="T100" fmla="*/ 18 w 527"/>
                <a:gd name="T101" fmla="*/ 167 h 323"/>
                <a:gd name="T102" fmla="*/ 0 w 527"/>
                <a:gd name="T103" fmla="*/ 174 h 323"/>
                <a:gd name="T104" fmla="*/ 6 w 527"/>
                <a:gd name="T105" fmla="*/ 188 h 323"/>
                <a:gd name="T106" fmla="*/ 8 w 527"/>
                <a:gd name="T107" fmla="*/ 207 h 323"/>
                <a:gd name="T108" fmla="*/ 29 w 527"/>
                <a:gd name="T109" fmla="*/ 238 h 323"/>
                <a:gd name="T110" fmla="*/ 47 w 527"/>
                <a:gd name="T111" fmla="*/ 260 h 323"/>
                <a:gd name="T112" fmla="*/ 37 w 527"/>
                <a:gd name="T113" fmla="*/ 267 h 323"/>
                <a:gd name="T114" fmla="*/ 31 w 527"/>
                <a:gd name="T115" fmla="*/ 269 h 323"/>
                <a:gd name="T116" fmla="*/ 24 w 527"/>
                <a:gd name="T117" fmla="*/ 285 h 323"/>
                <a:gd name="T118" fmla="*/ 29 w 527"/>
                <a:gd name="T119" fmla="*/ 300 h 323"/>
                <a:gd name="T120" fmla="*/ 37 w 527"/>
                <a:gd name="T121" fmla="*/ 3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7" h="323">
                  <a:moveTo>
                    <a:pt x="37" y="314"/>
                  </a:moveTo>
                  <a:lnTo>
                    <a:pt x="37" y="314"/>
                  </a:lnTo>
                  <a:lnTo>
                    <a:pt x="95" y="275"/>
                  </a:lnTo>
                  <a:lnTo>
                    <a:pt x="122" y="260"/>
                  </a:lnTo>
                  <a:lnTo>
                    <a:pt x="136" y="254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67" y="246"/>
                  </a:lnTo>
                  <a:lnTo>
                    <a:pt x="190" y="246"/>
                  </a:lnTo>
                  <a:lnTo>
                    <a:pt x="212" y="248"/>
                  </a:lnTo>
                  <a:lnTo>
                    <a:pt x="233" y="254"/>
                  </a:lnTo>
                  <a:lnTo>
                    <a:pt x="252" y="260"/>
                  </a:lnTo>
                  <a:lnTo>
                    <a:pt x="268" y="265"/>
                  </a:lnTo>
                  <a:lnTo>
                    <a:pt x="276" y="273"/>
                  </a:lnTo>
                  <a:lnTo>
                    <a:pt x="279" y="277"/>
                  </a:lnTo>
                  <a:lnTo>
                    <a:pt x="279" y="281"/>
                  </a:lnTo>
                  <a:lnTo>
                    <a:pt x="279" y="281"/>
                  </a:lnTo>
                  <a:lnTo>
                    <a:pt x="277" y="287"/>
                  </a:lnTo>
                  <a:lnTo>
                    <a:pt x="279" y="292"/>
                  </a:lnTo>
                  <a:lnTo>
                    <a:pt x="281" y="298"/>
                  </a:lnTo>
                  <a:lnTo>
                    <a:pt x="283" y="302"/>
                  </a:lnTo>
                  <a:lnTo>
                    <a:pt x="293" y="308"/>
                  </a:lnTo>
                  <a:lnTo>
                    <a:pt x="305" y="314"/>
                  </a:lnTo>
                  <a:lnTo>
                    <a:pt x="318" y="318"/>
                  </a:lnTo>
                  <a:lnTo>
                    <a:pt x="336" y="320"/>
                  </a:lnTo>
                  <a:lnTo>
                    <a:pt x="367" y="322"/>
                  </a:lnTo>
                  <a:lnTo>
                    <a:pt x="367" y="322"/>
                  </a:lnTo>
                  <a:lnTo>
                    <a:pt x="394" y="323"/>
                  </a:lnTo>
                  <a:lnTo>
                    <a:pt x="417" y="323"/>
                  </a:lnTo>
                  <a:lnTo>
                    <a:pt x="436" y="322"/>
                  </a:lnTo>
                  <a:lnTo>
                    <a:pt x="454" y="318"/>
                  </a:lnTo>
                  <a:lnTo>
                    <a:pt x="467" y="312"/>
                  </a:lnTo>
                  <a:lnTo>
                    <a:pt x="471" y="308"/>
                  </a:lnTo>
                  <a:lnTo>
                    <a:pt x="477" y="302"/>
                  </a:lnTo>
                  <a:lnTo>
                    <a:pt x="481" y="296"/>
                  </a:lnTo>
                  <a:lnTo>
                    <a:pt x="483" y="289"/>
                  </a:lnTo>
                  <a:lnTo>
                    <a:pt x="487" y="271"/>
                  </a:lnTo>
                  <a:lnTo>
                    <a:pt x="487" y="271"/>
                  </a:lnTo>
                  <a:lnTo>
                    <a:pt x="485" y="265"/>
                  </a:lnTo>
                  <a:lnTo>
                    <a:pt x="483" y="261"/>
                  </a:lnTo>
                  <a:lnTo>
                    <a:pt x="473" y="250"/>
                  </a:lnTo>
                  <a:lnTo>
                    <a:pt x="467" y="244"/>
                  </a:lnTo>
                  <a:lnTo>
                    <a:pt x="463" y="238"/>
                  </a:lnTo>
                  <a:lnTo>
                    <a:pt x="460" y="230"/>
                  </a:lnTo>
                  <a:lnTo>
                    <a:pt x="460" y="221"/>
                  </a:lnTo>
                  <a:lnTo>
                    <a:pt x="460" y="221"/>
                  </a:lnTo>
                  <a:lnTo>
                    <a:pt x="461" y="207"/>
                  </a:lnTo>
                  <a:lnTo>
                    <a:pt x="467" y="196"/>
                  </a:lnTo>
                  <a:lnTo>
                    <a:pt x="473" y="184"/>
                  </a:lnTo>
                  <a:lnTo>
                    <a:pt x="481" y="172"/>
                  </a:lnTo>
                  <a:lnTo>
                    <a:pt x="496" y="151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6" y="128"/>
                  </a:lnTo>
                  <a:lnTo>
                    <a:pt x="498" y="122"/>
                  </a:lnTo>
                  <a:lnTo>
                    <a:pt x="494" y="114"/>
                  </a:lnTo>
                  <a:lnTo>
                    <a:pt x="492" y="108"/>
                  </a:lnTo>
                  <a:lnTo>
                    <a:pt x="492" y="105"/>
                  </a:lnTo>
                  <a:lnTo>
                    <a:pt x="492" y="105"/>
                  </a:lnTo>
                  <a:lnTo>
                    <a:pt x="492" y="99"/>
                  </a:lnTo>
                  <a:lnTo>
                    <a:pt x="494" y="95"/>
                  </a:lnTo>
                  <a:lnTo>
                    <a:pt x="496" y="87"/>
                  </a:lnTo>
                  <a:lnTo>
                    <a:pt x="496" y="87"/>
                  </a:lnTo>
                  <a:lnTo>
                    <a:pt x="500" y="87"/>
                  </a:lnTo>
                  <a:lnTo>
                    <a:pt x="500" y="83"/>
                  </a:lnTo>
                  <a:lnTo>
                    <a:pt x="500" y="79"/>
                  </a:lnTo>
                  <a:lnTo>
                    <a:pt x="498" y="72"/>
                  </a:lnTo>
                  <a:lnTo>
                    <a:pt x="498" y="66"/>
                  </a:lnTo>
                  <a:lnTo>
                    <a:pt x="498" y="66"/>
                  </a:lnTo>
                  <a:lnTo>
                    <a:pt x="508" y="68"/>
                  </a:lnTo>
                  <a:lnTo>
                    <a:pt x="516" y="66"/>
                  </a:lnTo>
                  <a:lnTo>
                    <a:pt x="522" y="60"/>
                  </a:lnTo>
                  <a:lnTo>
                    <a:pt x="527" y="54"/>
                  </a:lnTo>
                  <a:lnTo>
                    <a:pt x="527" y="54"/>
                  </a:lnTo>
                  <a:lnTo>
                    <a:pt x="514" y="52"/>
                  </a:lnTo>
                  <a:lnTo>
                    <a:pt x="508" y="48"/>
                  </a:lnTo>
                  <a:lnTo>
                    <a:pt x="504" y="44"/>
                  </a:lnTo>
                  <a:lnTo>
                    <a:pt x="504" y="44"/>
                  </a:lnTo>
                  <a:lnTo>
                    <a:pt x="494" y="46"/>
                  </a:lnTo>
                  <a:lnTo>
                    <a:pt x="489" y="48"/>
                  </a:lnTo>
                  <a:lnTo>
                    <a:pt x="483" y="48"/>
                  </a:lnTo>
                  <a:lnTo>
                    <a:pt x="483" y="48"/>
                  </a:lnTo>
                  <a:lnTo>
                    <a:pt x="475" y="46"/>
                  </a:lnTo>
                  <a:lnTo>
                    <a:pt x="467" y="44"/>
                  </a:lnTo>
                  <a:lnTo>
                    <a:pt x="454" y="39"/>
                  </a:lnTo>
                  <a:lnTo>
                    <a:pt x="429" y="21"/>
                  </a:lnTo>
                  <a:lnTo>
                    <a:pt x="429" y="21"/>
                  </a:lnTo>
                  <a:lnTo>
                    <a:pt x="423" y="15"/>
                  </a:lnTo>
                  <a:lnTo>
                    <a:pt x="419" y="8"/>
                  </a:lnTo>
                  <a:lnTo>
                    <a:pt x="413" y="4"/>
                  </a:lnTo>
                  <a:lnTo>
                    <a:pt x="409" y="2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94" y="2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8"/>
                  </a:lnTo>
                  <a:lnTo>
                    <a:pt x="386" y="10"/>
                  </a:lnTo>
                  <a:lnTo>
                    <a:pt x="384" y="17"/>
                  </a:lnTo>
                  <a:lnTo>
                    <a:pt x="384" y="17"/>
                  </a:lnTo>
                  <a:lnTo>
                    <a:pt x="365" y="17"/>
                  </a:lnTo>
                  <a:lnTo>
                    <a:pt x="341" y="19"/>
                  </a:lnTo>
                  <a:lnTo>
                    <a:pt x="318" y="23"/>
                  </a:lnTo>
                  <a:lnTo>
                    <a:pt x="308" y="27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7" y="33"/>
                  </a:lnTo>
                  <a:lnTo>
                    <a:pt x="295" y="35"/>
                  </a:lnTo>
                  <a:lnTo>
                    <a:pt x="293" y="44"/>
                  </a:lnTo>
                  <a:lnTo>
                    <a:pt x="293" y="54"/>
                  </a:lnTo>
                  <a:lnTo>
                    <a:pt x="291" y="60"/>
                  </a:lnTo>
                  <a:lnTo>
                    <a:pt x="289" y="62"/>
                  </a:lnTo>
                  <a:lnTo>
                    <a:pt x="289" y="62"/>
                  </a:lnTo>
                  <a:lnTo>
                    <a:pt x="285" y="64"/>
                  </a:lnTo>
                  <a:lnTo>
                    <a:pt x="279" y="66"/>
                  </a:lnTo>
                  <a:lnTo>
                    <a:pt x="274" y="68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54" y="105"/>
                  </a:lnTo>
                  <a:lnTo>
                    <a:pt x="245" y="120"/>
                  </a:lnTo>
                  <a:lnTo>
                    <a:pt x="233" y="134"/>
                  </a:lnTo>
                  <a:lnTo>
                    <a:pt x="219" y="145"/>
                  </a:lnTo>
                  <a:lnTo>
                    <a:pt x="204" y="155"/>
                  </a:lnTo>
                  <a:lnTo>
                    <a:pt x="188" y="161"/>
                  </a:lnTo>
                  <a:lnTo>
                    <a:pt x="179" y="163"/>
                  </a:lnTo>
                  <a:lnTo>
                    <a:pt x="169" y="163"/>
                  </a:lnTo>
                  <a:lnTo>
                    <a:pt x="169" y="163"/>
                  </a:lnTo>
                  <a:lnTo>
                    <a:pt x="161" y="161"/>
                  </a:lnTo>
                  <a:lnTo>
                    <a:pt x="153" y="159"/>
                  </a:lnTo>
                  <a:lnTo>
                    <a:pt x="148" y="155"/>
                  </a:lnTo>
                  <a:lnTo>
                    <a:pt x="144" y="149"/>
                  </a:lnTo>
                  <a:lnTo>
                    <a:pt x="144" y="149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4" y="126"/>
                  </a:lnTo>
                  <a:lnTo>
                    <a:pt x="78" y="126"/>
                  </a:lnTo>
                  <a:lnTo>
                    <a:pt x="74" y="128"/>
                  </a:lnTo>
                  <a:lnTo>
                    <a:pt x="74" y="128"/>
                  </a:lnTo>
                  <a:lnTo>
                    <a:pt x="70" y="130"/>
                  </a:lnTo>
                  <a:lnTo>
                    <a:pt x="70" y="136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68" y="153"/>
                  </a:lnTo>
                  <a:lnTo>
                    <a:pt x="62" y="157"/>
                  </a:lnTo>
                  <a:lnTo>
                    <a:pt x="57" y="163"/>
                  </a:lnTo>
                  <a:lnTo>
                    <a:pt x="51" y="167"/>
                  </a:lnTo>
                  <a:lnTo>
                    <a:pt x="41" y="170"/>
                  </a:lnTo>
                  <a:lnTo>
                    <a:pt x="33" y="170"/>
                  </a:lnTo>
                  <a:lnTo>
                    <a:pt x="26" y="170"/>
                  </a:lnTo>
                  <a:lnTo>
                    <a:pt x="18" y="167"/>
                  </a:lnTo>
                  <a:lnTo>
                    <a:pt x="18" y="167"/>
                  </a:lnTo>
                  <a:lnTo>
                    <a:pt x="2" y="165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6" y="188"/>
                  </a:lnTo>
                  <a:lnTo>
                    <a:pt x="8" y="198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12" y="217"/>
                  </a:lnTo>
                  <a:lnTo>
                    <a:pt x="16" y="225"/>
                  </a:lnTo>
                  <a:lnTo>
                    <a:pt x="29" y="238"/>
                  </a:lnTo>
                  <a:lnTo>
                    <a:pt x="37" y="244"/>
                  </a:lnTo>
                  <a:lnTo>
                    <a:pt x="43" y="252"/>
                  </a:lnTo>
                  <a:lnTo>
                    <a:pt x="47" y="260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37" y="267"/>
                  </a:lnTo>
                  <a:lnTo>
                    <a:pt x="37" y="267"/>
                  </a:lnTo>
                  <a:lnTo>
                    <a:pt x="37" y="267"/>
                  </a:lnTo>
                  <a:lnTo>
                    <a:pt x="31" y="269"/>
                  </a:lnTo>
                  <a:lnTo>
                    <a:pt x="28" y="273"/>
                  </a:lnTo>
                  <a:lnTo>
                    <a:pt x="26" y="279"/>
                  </a:lnTo>
                  <a:lnTo>
                    <a:pt x="24" y="285"/>
                  </a:lnTo>
                  <a:lnTo>
                    <a:pt x="24" y="285"/>
                  </a:lnTo>
                  <a:lnTo>
                    <a:pt x="26" y="292"/>
                  </a:lnTo>
                  <a:lnTo>
                    <a:pt x="29" y="300"/>
                  </a:lnTo>
                  <a:lnTo>
                    <a:pt x="37" y="312"/>
                  </a:lnTo>
                  <a:lnTo>
                    <a:pt x="37" y="312"/>
                  </a:lnTo>
                  <a:lnTo>
                    <a:pt x="37" y="314"/>
                  </a:lnTo>
                  <a:lnTo>
                    <a:pt x="37" y="3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896"/>
            <p:cNvSpPr>
              <a:spLocks/>
            </p:cNvSpPr>
            <p:nvPr/>
          </p:nvSpPr>
          <p:spPr bwMode="auto">
            <a:xfrm>
              <a:off x="4837177" y="5576509"/>
              <a:ext cx="313143" cy="513913"/>
            </a:xfrm>
            <a:custGeom>
              <a:avLst/>
              <a:gdLst>
                <a:gd name="T0" fmla="*/ 72 w 209"/>
                <a:gd name="T1" fmla="*/ 0 h 343"/>
                <a:gd name="T2" fmla="*/ 56 w 209"/>
                <a:gd name="T3" fmla="*/ 6 h 343"/>
                <a:gd name="T4" fmla="*/ 56 w 209"/>
                <a:gd name="T5" fmla="*/ 21 h 343"/>
                <a:gd name="T6" fmla="*/ 64 w 209"/>
                <a:gd name="T7" fmla="*/ 44 h 343"/>
                <a:gd name="T8" fmla="*/ 56 w 209"/>
                <a:gd name="T9" fmla="*/ 68 h 343"/>
                <a:gd name="T10" fmla="*/ 48 w 209"/>
                <a:gd name="T11" fmla="*/ 89 h 343"/>
                <a:gd name="T12" fmla="*/ 62 w 209"/>
                <a:gd name="T13" fmla="*/ 95 h 343"/>
                <a:gd name="T14" fmla="*/ 85 w 209"/>
                <a:gd name="T15" fmla="*/ 99 h 343"/>
                <a:gd name="T16" fmla="*/ 91 w 209"/>
                <a:gd name="T17" fmla="*/ 116 h 343"/>
                <a:gd name="T18" fmla="*/ 87 w 209"/>
                <a:gd name="T19" fmla="*/ 130 h 343"/>
                <a:gd name="T20" fmla="*/ 62 w 209"/>
                <a:gd name="T21" fmla="*/ 161 h 343"/>
                <a:gd name="T22" fmla="*/ 60 w 209"/>
                <a:gd name="T23" fmla="*/ 186 h 343"/>
                <a:gd name="T24" fmla="*/ 70 w 209"/>
                <a:gd name="T25" fmla="*/ 227 h 343"/>
                <a:gd name="T26" fmla="*/ 66 w 209"/>
                <a:gd name="T27" fmla="*/ 238 h 343"/>
                <a:gd name="T28" fmla="*/ 48 w 209"/>
                <a:gd name="T29" fmla="*/ 258 h 343"/>
                <a:gd name="T30" fmla="*/ 11 w 209"/>
                <a:gd name="T31" fmla="*/ 277 h 343"/>
                <a:gd name="T32" fmla="*/ 0 w 209"/>
                <a:gd name="T33" fmla="*/ 298 h 343"/>
                <a:gd name="T34" fmla="*/ 4 w 209"/>
                <a:gd name="T35" fmla="*/ 304 h 343"/>
                <a:gd name="T36" fmla="*/ 6 w 209"/>
                <a:gd name="T37" fmla="*/ 314 h 343"/>
                <a:gd name="T38" fmla="*/ 2 w 209"/>
                <a:gd name="T39" fmla="*/ 322 h 343"/>
                <a:gd name="T40" fmla="*/ 0 w 209"/>
                <a:gd name="T41" fmla="*/ 331 h 343"/>
                <a:gd name="T42" fmla="*/ 17 w 209"/>
                <a:gd name="T43" fmla="*/ 341 h 343"/>
                <a:gd name="T44" fmla="*/ 29 w 209"/>
                <a:gd name="T45" fmla="*/ 341 h 343"/>
                <a:gd name="T46" fmla="*/ 42 w 209"/>
                <a:gd name="T47" fmla="*/ 327 h 343"/>
                <a:gd name="T48" fmla="*/ 62 w 209"/>
                <a:gd name="T49" fmla="*/ 322 h 343"/>
                <a:gd name="T50" fmla="*/ 77 w 209"/>
                <a:gd name="T51" fmla="*/ 325 h 343"/>
                <a:gd name="T52" fmla="*/ 101 w 209"/>
                <a:gd name="T53" fmla="*/ 318 h 343"/>
                <a:gd name="T54" fmla="*/ 114 w 209"/>
                <a:gd name="T55" fmla="*/ 302 h 343"/>
                <a:gd name="T56" fmla="*/ 114 w 209"/>
                <a:gd name="T57" fmla="*/ 285 h 343"/>
                <a:gd name="T58" fmla="*/ 122 w 209"/>
                <a:gd name="T59" fmla="*/ 281 h 343"/>
                <a:gd name="T60" fmla="*/ 137 w 209"/>
                <a:gd name="T61" fmla="*/ 283 h 343"/>
                <a:gd name="T62" fmla="*/ 149 w 209"/>
                <a:gd name="T63" fmla="*/ 256 h 343"/>
                <a:gd name="T64" fmla="*/ 178 w 209"/>
                <a:gd name="T65" fmla="*/ 234 h 343"/>
                <a:gd name="T66" fmla="*/ 188 w 209"/>
                <a:gd name="T67" fmla="*/ 225 h 343"/>
                <a:gd name="T68" fmla="*/ 192 w 209"/>
                <a:gd name="T69" fmla="*/ 203 h 343"/>
                <a:gd name="T70" fmla="*/ 201 w 209"/>
                <a:gd name="T71" fmla="*/ 196 h 343"/>
                <a:gd name="T72" fmla="*/ 209 w 209"/>
                <a:gd name="T73" fmla="*/ 184 h 343"/>
                <a:gd name="T74" fmla="*/ 205 w 209"/>
                <a:gd name="T75" fmla="*/ 174 h 343"/>
                <a:gd name="T76" fmla="*/ 203 w 209"/>
                <a:gd name="T77" fmla="*/ 163 h 343"/>
                <a:gd name="T78" fmla="*/ 182 w 209"/>
                <a:gd name="T79" fmla="*/ 105 h 343"/>
                <a:gd name="T80" fmla="*/ 166 w 209"/>
                <a:gd name="T81" fmla="*/ 62 h 343"/>
                <a:gd name="T82" fmla="*/ 155 w 209"/>
                <a:gd name="T83" fmla="*/ 50 h 343"/>
                <a:gd name="T84" fmla="*/ 132 w 209"/>
                <a:gd name="T85" fmla="*/ 35 h 343"/>
                <a:gd name="T86" fmla="*/ 110 w 209"/>
                <a:gd name="T87" fmla="*/ 37 h 343"/>
                <a:gd name="T88" fmla="*/ 99 w 209"/>
                <a:gd name="T89" fmla="*/ 35 h 343"/>
                <a:gd name="T90" fmla="*/ 73 w 209"/>
                <a:gd name="T91" fmla="*/ 10 h 343"/>
                <a:gd name="T92" fmla="*/ 72 w 209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343"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4"/>
                  </a:lnTo>
                  <a:lnTo>
                    <a:pt x="56" y="6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6" y="21"/>
                  </a:lnTo>
                  <a:lnTo>
                    <a:pt x="58" y="29"/>
                  </a:lnTo>
                  <a:lnTo>
                    <a:pt x="62" y="37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2" y="56"/>
                  </a:lnTo>
                  <a:lnTo>
                    <a:pt x="56" y="68"/>
                  </a:lnTo>
                  <a:lnTo>
                    <a:pt x="52" y="77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0" y="93"/>
                  </a:lnTo>
                  <a:lnTo>
                    <a:pt x="54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75" y="97"/>
                  </a:lnTo>
                  <a:lnTo>
                    <a:pt x="85" y="99"/>
                  </a:lnTo>
                  <a:lnTo>
                    <a:pt x="89" y="103"/>
                  </a:lnTo>
                  <a:lnTo>
                    <a:pt x="91" y="105"/>
                  </a:lnTo>
                  <a:lnTo>
                    <a:pt x="91" y="116"/>
                  </a:lnTo>
                  <a:lnTo>
                    <a:pt x="91" y="116"/>
                  </a:lnTo>
                  <a:lnTo>
                    <a:pt x="91" y="124"/>
                  </a:lnTo>
                  <a:lnTo>
                    <a:pt x="87" y="130"/>
                  </a:lnTo>
                  <a:lnTo>
                    <a:pt x="75" y="141"/>
                  </a:lnTo>
                  <a:lnTo>
                    <a:pt x="66" y="153"/>
                  </a:lnTo>
                  <a:lnTo>
                    <a:pt x="62" y="161"/>
                  </a:lnTo>
                  <a:lnTo>
                    <a:pt x="60" y="170"/>
                  </a:lnTo>
                  <a:lnTo>
                    <a:pt x="60" y="170"/>
                  </a:lnTo>
                  <a:lnTo>
                    <a:pt x="60" y="186"/>
                  </a:lnTo>
                  <a:lnTo>
                    <a:pt x="66" y="199"/>
                  </a:lnTo>
                  <a:lnTo>
                    <a:pt x="70" y="213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32"/>
                  </a:lnTo>
                  <a:lnTo>
                    <a:pt x="66" y="238"/>
                  </a:lnTo>
                  <a:lnTo>
                    <a:pt x="64" y="244"/>
                  </a:lnTo>
                  <a:lnTo>
                    <a:pt x="58" y="250"/>
                  </a:lnTo>
                  <a:lnTo>
                    <a:pt x="48" y="258"/>
                  </a:lnTo>
                  <a:lnTo>
                    <a:pt x="35" y="263"/>
                  </a:lnTo>
                  <a:lnTo>
                    <a:pt x="23" y="271"/>
                  </a:lnTo>
                  <a:lnTo>
                    <a:pt x="11" y="277"/>
                  </a:lnTo>
                  <a:lnTo>
                    <a:pt x="4" y="287"/>
                  </a:lnTo>
                  <a:lnTo>
                    <a:pt x="2" y="292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2" y="302"/>
                  </a:lnTo>
                  <a:lnTo>
                    <a:pt x="4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2" y="322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2" y="333"/>
                  </a:lnTo>
                  <a:lnTo>
                    <a:pt x="10" y="337"/>
                  </a:lnTo>
                  <a:lnTo>
                    <a:pt x="17" y="341"/>
                  </a:lnTo>
                  <a:lnTo>
                    <a:pt x="23" y="343"/>
                  </a:lnTo>
                  <a:lnTo>
                    <a:pt x="23" y="343"/>
                  </a:lnTo>
                  <a:lnTo>
                    <a:pt x="29" y="341"/>
                  </a:lnTo>
                  <a:lnTo>
                    <a:pt x="35" y="33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6" y="320"/>
                  </a:lnTo>
                  <a:lnTo>
                    <a:pt x="62" y="322"/>
                  </a:lnTo>
                  <a:lnTo>
                    <a:pt x="62" y="322"/>
                  </a:lnTo>
                  <a:lnTo>
                    <a:pt x="62" y="322"/>
                  </a:lnTo>
                  <a:lnTo>
                    <a:pt x="70" y="325"/>
                  </a:lnTo>
                  <a:lnTo>
                    <a:pt x="77" y="325"/>
                  </a:lnTo>
                  <a:lnTo>
                    <a:pt x="85" y="325"/>
                  </a:lnTo>
                  <a:lnTo>
                    <a:pt x="95" y="322"/>
                  </a:lnTo>
                  <a:lnTo>
                    <a:pt x="101" y="318"/>
                  </a:lnTo>
                  <a:lnTo>
                    <a:pt x="106" y="312"/>
                  </a:lnTo>
                  <a:lnTo>
                    <a:pt x="112" y="308"/>
                  </a:lnTo>
                  <a:lnTo>
                    <a:pt x="114" y="302"/>
                  </a:lnTo>
                  <a:lnTo>
                    <a:pt x="114" y="302"/>
                  </a:lnTo>
                  <a:lnTo>
                    <a:pt x="114" y="291"/>
                  </a:lnTo>
                  <a:lnTo>
                    <a:pt x="114" y="285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22" y="281"/>
                  </a:lnTo>
                  <a:lnTo>
                    <a:pt x="126" y="281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9" y="271"/>
                  </a:lnTo>
                  <a:lnTo>
                    <a:pt x="143" y="263"/>
                  </a:lnTo>
                  <a:lnTo>
                    <a:pt x="149" y="256"/>
                  </a:lnTo>
                  <a:lnTo>
                    <a:pt x="157" y="250"/>
                  </a:lnTo>
                  <a:lnTo>
                    <a:pt x="170" y="240"/>
                  </a:lnTo>
                  <a:lnTo>
                    <a:pt x="178" y="234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188" y="225"/>
                  </a:lnTo>
                  <a:lnTo>
                    <a:pt x="190" y="219"/>
                  </a:lnTo>
                  <a:lnTo>
                    <a:pt x="190" y="211"/>
                  </a:lnTo>
                  <a:lnTo>
                    <a:pt x="192" y="203"/>
                  </a:lnTo>
                  <a:lnTo>
                    <a:pt x="192" y="203"/>
                  </a:lnTo>
                  <a:lnTo>
                    <a:pt x="196" y="199"/>
                  </a:lnTo>
                  <a:lnTo>
                    <a:pt x="201" y="196"/>
                  </a:lnTo>
                  <a:lnTo>
                    <a:pt x="207" y="190"/>
                  </a:lnTo>
                  <a:lnTo>
                    <a:pt x="209" y="188"/>
                  </a:lnTo>
                  <a:lnTo>
                    <a:pt x="209" y="184"/>
                  </a:lnTo>
                  <a:lnTo>
                    <a:pt x="209" y="184"/>
                  </a:lnTo>
                  <a:lnTo>
                    <a:pt x="209" y="178"/>
                  </a:lnTo>
                  <a:lnTo>
                    <a:pt x="205" y="174"/>
                  </a:lnTo>
                  <a:lnTo>
                    <a:pt x="203" y="168"/>
                  </a:lnTo>
                  <a:lnTo>
                    <a:pt x="203" y="163"/>
                  </a:lnTo>
                  <a:lnTo>
                    <a:pt x="203" y="163"/>
                  </a:lnTo>
                  <a:lnTo>
                    <a:pt x="194" y="151"/>
                  </a:lnTo>
                  <a:lnTo>
                    <a:pt x="190" y="137"/>
                  </a:lnTo>
                  <a:lnTo>
                    <a:pt x="182" y="105"/>
                  </a:lnTo>
                  <a:lnTo>
                    <a:pt x="180" y="89"/>
                  </a:lnTo>
                  <a:lnTo>
                    <a:pt x="174" y="74"/>
                  </a:lnTo>
                  <a:lnTo>
                    <a:pt x="166" y="62"/>
                  </a:lnTo>
                  <a:lnTo>
                    <a:pt x="161" y="56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45" y="41"/>
                  </a:lnTo>
                  <a:lnTo>
                    <a:pt x="139" y="37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18" y="37"/>
                  </a:lnTo>
                  <a:lnTo>
                    <a:pt x="110" y="37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99" y="35"/>
                  </a:lnTo>
                  <a:lnTo>
                    <a:pt x="93" y="33"/>
                  </a:lnTo>
                  <a:lnTo>
                    <a:pt x="83" y="21"/>
                  </a:lnTo>
                  <a:lnTo>
                    <a:pt x="73" y="10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897"/>
            <p:cNvSpPr>
              <a:spLocks/>
            </p:cNvSpPr>
            <p:nvPr/>
          </p:nvSpPr>
          <p:spPr bwMode="auto">
            <a:xfrm>
              <a:off x="6029814" y="5443161"/>
              <a:ext cx="371575" cy="594821"/>
            </a:xfrm>
            <a:custGeom>
              <a:avLst/>
              <a:gdLst>
                <a:gd name="T0" fmla="*/ 244 w 248"/>
                <a:gd name="T1" fmla="*/ 52 h 397"/>
                <a:gd name="T2" fmla="*/ 244 w 248"/>
                <a:gd name="T3" fmla="*/ 52 h 397"/>
                <a:gd name="T4" fmla="*/ 238 w 248"/>
                <a:gd name="T5" fmla="*/ 25 h 397"/>
                <a:gd name="T6" fmla="*/ 229 w 248"/>
                <a:gd name="T7" fmla="*/ 2 h 397"/>
                <a:gd name="T8" fmla="*/ 227 w 248"/>
                <a:gd name="T9" fmla="*/ 0 h 397"/>
                <a:gd name="T10" fmla="*/ 217 w 248"/>
                <a:gd name="T11" fmla="*/ 2 h 397"/>
                <a:gd name="T12" fmla="*/ 205 w 248"/>
                <a:gd name="T13" fmla="*/ 15 h 397"/>
                <a:gd name="T14" fmla="*/ 202 w 248"/>
                <a:gd name="T15" fmla="*/ 25 h 397"/>
                <a:gd name="T16" fmla="*/ 207 w 248"/>
                <a:gd name="T17" fmla="*/ 39 h 397"/>
                <a:gd name="T18" fmla="*/ 211 w 248"/>
                <a:gd name="T19" fmla="*/ 54 h 397"/>
                <a:gd name="T20" fmla="*/ 203 w 248"/>
                <a:gd name="T21" fmla="*/ 79 h 397"/>
                <a:gd name="T22" fmla="*/ 194 w 248"/>
                <a:gd name="T23" fmla="*/ 104 h 397"/>
                <a:gd name="T24" fmla="*/ 190 w 248"/>
                <a:gd name="T25" fmla="*/ 155 h 397"/>
                <a:gd name="T26" fmla="*/ 190 w 248"/>
                <a:gd name="T27" fmla="*/ 155 h 397"/>
                <a:gd name="T28" fmla="*/ 159 w 248"/>
                <a:gd name="T29" fmla="*/ 194 h 397"/>
                <a:gd name="T30" fmla="*/ 155 w 248"/>
                <a:gd name="T31" fmla="*/ 199 h 397"/>
                <a:gd name="T32" fmla="*/ 155 w 248"/>
                <a:gd name="T33" fmla="*/ 211 h 397"/>
                <a:gd name="T34" fmla="*/ 153 w 248"/>
                <a:gd name="T35" fmla="*/ 219 h 397"/>
                <a:gd name="T36" fmla="*/ 145 w 248"/>
                <a:gd name="T37" fmla="*/ 226 h 397"/>
                <a:gd name="T38" fmla="*/ 138 w 248"/>
                <a:gd name="T39" fmla="*/ 236 h 397"/>
                <a:gd name="T40" fmla="*/ 128 w 248"/>
                <a:gd name="T41" fmla="*/ 252 h 397"/>
                <a:gd name="T42" fmla="*/ 114 w 248"/>
                <a:gd name="T43" fmla="*/ 277 h 397"/>
                <a:gd name="T44" fmla="*/ 105 w 248"/>
                <a:gd name="T45" fmla="*/ 288 h 397"/>
                <a:gd name="T46" fmla="*/ 83 w 248"/>
                <a:gd name="T47" fmla="*/ 319 h 397"/>
                <a:gd name="T48" fmla="*/ 58 w 248"/>
                <a:gd name="T49" fmla="*/ 349 h 397"/>
                <a:gd name="T50" fmla="*/ 27 w 248"/>
                <a:gd name="T51" fmla="*/ 366 h 397"/>
                <a:gd name="T52" fmla="*/ 2 w 248"/>
                <a:gd name="T53" fmla="*/ 381 h 397"/>
                <a:gd name="T54" fmla="*/ 0 w 248"/>
                <a:gd name="T55" fmla="*/ 385 h 397"/>
                <a:gd name="T56" fmla="*/ 2 w 248"/>
                <a:gd name="T57" fmla="*/ 391 h 397"/>
                <a:gd name="T58" fmla="*/ 18 w 248"/>
                <a:gd name="T59" fmla="*/ 397 h 397"/>
                <a:gd name="T60" fmla="*/ 25 w 248"/>
                <a:gd name="T61" fmla="*/ 397 h 397"/>
                <a:gd name="T62" fmla="*/ 54 w 248"/>
                <a:gd name="T63" fmla="*/ 395 h 397"/>
                <a:gd name="T64" fmla="*/ 85 w 248"/>
                <a:gd name="T65" fmla="*/ 383 h 397"/>
                <a:gd name="T66" fmla="*/ 109 w 248"/>
                <a:gd name="T67" fmla="*/ 366 h 397"/>
                <a:gd name="T68" fmla="*/ 120 w 248"/>
                <a:gd name="T69" fmla="*/ 349 h 397"/>
                <a:gd name="T70" fmla="*/ 120 w 248"/>
                <a:gd name="T71" fmla="*/ 341 h 397"/>
                <a:gd name="T72" fmla="*/ 122 w 248"/>
                <a:gd name="T73" fmla="*/ 318 h 397"/>
                <a:gd name="T74" fmla="*/ 126 w 248"/>
                <a:gd name="T75" fmla="*/ 308 h 397"/>
                <a:gd name="T76" fmla="*/ 140 w 248"/>
                <a:gd name="T77" fmla="*/ 304 h 397"/>
                <a:gd name="T78" fmla="*/ 145 w 248"/>
                <a:gd name="T79" fmla="*/ 298 h 397"/>
                <a:gd name="T80" fmla="*/ 157 w 248"/>
                <a:gd name="T81" fmla="*/ 281 h 397"/>
                <a:gd name="T82" fmla="*/ 165 w 248"/>
                <a:gd name="T83" fmla="*/ 275 h 397"/>
                <a:gd name="T84" fmla="*/ 192 w 248"/>
                <a:gd name="T85" fmla="*/ 261 h 397"/>
                <a:gd name="T86" fmla="*/ 196 w 248"/>
                <a:gd name="T87" fmla="*/ 259 h 397"/>
                <a:gd name="T88" fmla="*/ 200 w 248"/>
                <a:gd name="T89" fmla="*/ 248 h 397"/>
                <a:gd name="T90" fmla="*/ 205 w 248"/>
                <a:gd name="T91" fmla="*/ 232 h 397"/>
                <a:gd name="T92" fmla="*/ 223 w 248"/>
                <a:gd name="T93" fmla="*/ 215 h 397"/>
                <a:gd name="T94" fmla="*/ 234 w 248"/>
                <a:gd name="T95" fmla="*/ 199 h 397"/>
                <a:gd name="T96" fmla="*/ 236 w 248"/>
                <a:gd name="T97" fmla="*/ 194 h 397"/>
                <a:gd name="T98" fmla="*/ 234 w 248"/>
                <a:gd name="T99" fmla="*/ 186 h 397"/>
                <a:gd name="T100" fmla="*/ 229 w 248"/>
                <a:gd name="T101" fmla="*/ 186 h 397"/>
                <a:gd name="T102" fmla="*/ 215 w 248"/>
                <a:gd name="T103" fmla="*/ 186 h 397"/>
                <a:gd name="T104" fmla="*/ 217 w 248"/>
                <a:gd name="T105" fmla="*/ 166 h 397"/>
                <a:gd name="T106" fmla="*/ 223 w 248"/>
                <a:gd name="T107" fmla="*/ 168 h 397"/>
                <a:gd name="T108" fmla="*/ 227 w 248"/>
                <a:gd name="T109" fmla="*/ 166 h 397"/>
                <a:gd name="T110" fmla="*/ 234 w 248"/>
                <a:gd name="T111" fmla="*/ 164 h 397"/>
                <a:gd name="T112" fmla="*/ 246 w 248"/>
                <a:gd name="T113" fmla="*/ 149 h 397"/>
                <a:gd name="T114" fmla="*/ 248 w 248"/>
                <a:gd name="T115" fmla="*/ 133 h 397"/>
                <a:gd name="T116" fmla="*/ 242 w 248"/>
                <a:gd name="T117" fmla="*/ 110 h 397"/>
                <a:gd name="T118" fmla="*/ 236 w 248"/>
                <a:gd name="T119" fmla="*/ 91 h 397"/>
                <a:gd name="T120" fmla="*/ 234 w 248"/>
                <a:gd name="T121" fmla="*/ 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" h="397">
                  <a:moveTo>
                    <a:pt x="234" y="91"/>
                  </a:moveTo>
                  <a:lnTo>
                    <a:pt x="244" y="52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2" y="42"/>
                  </a:lnTo>
                  <a:lnTo>
                    <a:pt x="238" y="25"/>
                  </a:lnTo>
                  <a:lnTo>
                    <a:pt x="233" y="8"/>
                  </a:lnTo>
                  <a:lnTo>
                    <a:pt x="229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1" y="0"/>
                  </a:lnTo>
                  <a:lnTo>
                    <a:pt x="217" y="2"/>
                  </a:lnTo>
                  <a:lnTo>
                    <a:pt x="209" y="8"/>
                  </a:lnTo>
                  <a:lnTo>
                    <a:pt x="205" y="15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3" y="33"/>
                  </a:lnTo>
                  <a:lnTo>
                    <a:pt x="207" y="39"/>
                  </a:lnTo>
                  <a:lnTo>
                    <a:pt x="209" y="46"/>
                  </a:lnTo>
                  <a:lnTo>
                    <a:pt x="211" y="54"/>
                  </a:lnTo>
                  <a:lnTo>
                    <a:pt x="211" y="54"/>
                  </a:lnTo>
                  <a:lnTo>
                    <a:pt x="203" y="79"/>
                  </a:lnTo>
                  <a:lnTo>
                    <a:pt x="198" y="95"/>
                  </a:lnTo>
                  <a:lnTo>
                    <a:pt x="194" y="104"/>
                  </a:lnTo>
                  <a:lnTo>
                    <a:pt x="194" y="104"/>
                  </a:lnTo>
                  <a:lnTo>
                    <a:pt x="190" y="155"/>
                  </a:lnTo>
                  <a:lnTo>
                    <a:pt x="190" y="155"/>
                  </a:lnTo>
                  <a:lnTo>
                    <a:pt x="190" y="155"/>
                  </a:lnTo>
                  <a:lnTo>
                    <a:pt x="174" y="174"/>
                  </a:lnTo>
                  <a:lnTo>
                    <a:pt x="159" y="194"/>
                  </a:lnTo>
                  <a:lnTo>
                    <a:pt x="159" y="194"/>
                  </a:lnTo>
                  <a:lnTo>
                    <a:pt x="155" y="199"/>
                  </a:lnTo>
                  <a:lnTo>
                    <a:pt x="155" y="205"/>
                  </a:lnTo>
                  <a:lnTo>
                    <a:pt x="155" y="211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49" y="223"/>
                  </a:lnTo>
                  <a:lnTo>
                    <a:pt x="145" y="226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28" y="252"/>
                  </a:lnTo>
                  <a:lnTo>
                    <a:pt x="122" y="263"/>
                  </a:lnTo>
                  <a:lnTo>
                    <a:pt x="114" y="277"/>
                  </a:lnTo>
                  <a:lnTo>
                    <a:pt x="105" y="288"/>
                  </a:lnTo>
                  <a:lnTo>
                    <a:pt x="105" y="288"/>
                  </a:lnTo>
                  <a:lnTo>
                    <a:pt x="93" y="304"/>
                  </a:lnTo>
                  <a:lnTo>
                    <a:pt x="83" y="319"/>
                  </a:lnTo>
                  <a:lnTo>
                    <a:pt x="72" y="335"/>
                  </a:lnTo>
                  <a:lnTo>
                    <a:pt x="58" y="349"/>
                  </a:lnTo>
                  <a:lnTo>
                    <a:pt x="58" y="349"/>
                  </a:lnTo>
                  <a:lnTo>
                    <a:pt x="27" y="366"/>
                  </a:lnTo>
                  <a:lnTo>
                    <a:pt x="8" y="378"/>
                  </a:lnTo>
                  <a:lnTo>
                    <a:pt x="2" y="381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0" y="389"/>
                  </a:lnTo>
                  <a:lnTo>
                    <a:pt x="2" y="391"/>
                  </a:lnTo>
                  <a:lnTo>
                    <a:pt x="8" y="395"/>
                  </a:lnTo>
                  <a:lnTo>
                    <a:pt x="18" y="397"/>
                  </a:lnTo>
                  <a:lnTo>
                    <a:pt x="25" y="397"/>
                  </a:lnTo>
                  <a:lnTo>
                    <a:pt x="25" y="397"/>
                  </a:lnTo>
                  <a:lnTo>
                    <a:pt x="39" y="397"/>
                  </a:lnTo>
                  <a:lnTo>
                    <a:pt x="54" y="395"/>
                  </a:lnTo>
                  <a:lnTo>
                    <a:pt x="70" y="391"/>
                  </a:lnTo>
                  <a:lnTo>
                    <a:pt x="85" y="383"/>
                  </a:lnTo>
                  <a:lnTo>
                    <a:pt x="99" y="376"/>
                  </a:lnTo>
                  <a:lnTo>
                    <a:pt x="109" y="366"/>
                  </a:lnTo>
                  <a:lnTo>
                    <a:pt x="116" y="354"/>
                  </a:lnTo>
                  <a:lnTo>
                    <a:pt x="120" y="349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2" y="318"/>
                  </a:lnTo>
                  <a:lnTo>
                    <a:pt x="122" y="318"/>
                  </a:lnTo>
                  <a:lnTo>
                    <a:pt x="124" y="312"/>
                  </a:lnTo>
                  <a:lnTo>
                    <a:pt x="126" y="308"/>
                  </a:lnTo>
                  <a:lnTo>
                    <a:pt x="132" y="306"/>
                  </a:lnTo>
                  <a:lnTo>
                    <a:pt x="140" y="304"/>
                  </a:lnTo>
                  <a:lnTo>
                    <a:pt x="140" y="304"/>
                  </a:lnTo>
                  <a:lnTo>
                    <a:pt x="145" y="298"/>
                  </a:lnTo>
                  <a:lnTo>
                    <a:pt x="149" y="290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65" y="275"/>
                  </a:lnTo>
                  <a:lnTo>
                    <a:pt x="174" y="269"/>
                  </a:lnTo>
                  <a:lnTo>
                    <a:pt x="192" y="261"/>
                  </a:lnTo>
                  <a:lnTo>
                    <a:pt x="192" y="261"/>
                  </a:lnTo>
                  <a:lnTo>
                    <a:pt x="196" y="259"/>
                  </a:lnTo>
                  <a:lnTo>
                    <a:pt x="198" y="256"/>
                  </a:lnTo>
                  <a:lnTo>
                    <a:pt x="200" y="248"/>
                  </a:lnTo>
                  <a:lnTo>
                    <a:pt x="202" y="240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23" y="215"/>
                  </a:lnTo>
                  <a:lnTo>
                    <a:pt x="233" y="203"/>
                  </a:lnTo>
                  <a:lnTo>
                    <a:pt x="234" y="199"/>
                  </a:lnTo>
                  <a:lnTo>
                    <a:pt x="236" y="194"/>
                  </a:lnTo>
                  <a:lnTo>
                    <a:pt x="236" y="194"/>
                  </a:lnTo>
                  <a:lnTo>
                    <a:pt x="236" y="190"/>
                  </a:lnTo>
                  <a:lnTo>
                    <a:pt x="234" y="186"/>
                  </a:lnTo>
                  <a:lnTo>
                    <a:pt x="233" y="186"/>
                  </a:lnTo>
                  <a:lnTo>
                    <a:pt x="229" y="186"/>
                  </a:lnTo>
                  <a:lnTo>
                    <a:pt x="215" y="186"/>
                  </a:lnTo>
                  <a:lnTo>
                    <a:pt x="215" y="18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6"/>
                  </a:lnTo>
                  <a:lnTo>
                    <a:pt x="234" y="164"/>
                  </a:lnTo>
                  <a:lnTo>
                    <a:pt x="240" y="159"/>
                  </a:lnTo>
                  <a:lnTo>
                    <a:pt x="246" y="149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46" y="124"/>
                  </a:lnTo>
                  <a:lnTo>
                    <a:pt x="242" y="110"/>
                  </a:lnTo>
                  <a:lnTo>
                    <a:pt x="238" y="97"/>
                  </a:lnTo>
                  <a:lnTo>
                    <a:pt x="236" y="91"/>
                  </a:lnTo>
                  <a:lnTo>
                    <a:pt x="234" y="91"/>
                  </a:lnTo>
                  <a:lnTo>
                    <a:pt x="234" y="91"/>
                  </a:lnTo>
                  <a:lnTo>
                    <a:pt x="234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898"/>
            <p:cNvSpPr>
              <a:spLocks/>
            </p:cNvSpPr>
            <p:nvPr/>
          </p:nvSpPr>
          <p:spPr bwMode="auto">
            <a:xfrm>
              <a:off x="4128487" y="5645430"/>
              <a:ext cx="659247" cy="503425"/>
            </a:xfrm>
            <a:custGeom>
              <a:avLst/>
              <a:gdLst>
                <a:gd name="T0" fmla="*/ 273 w 440"/>
                <a:gd name="T1" fmla="*/ 336 h 336"/>
                <a:gd name="T2" fmla="*/ 279 w 440"/>
                <a:gd name="T3" fmla="*/ 330 h 336"/>
                <a:gd name="T4" fmla="*/ 295 w 440"/>
                <a:gd name="T5" fmla="*/ 318 h 336"/>
                <a:gd name="T6" fmla="*/ 295 w 440"/>
                <a:gd name="T7" fmla="*/ 310 h 336"/>
                <a:gd name="T8" fmla="*/ 277 w 440"/>
                <a:gd name="T9" fmla="*/ 295 h 336"/>
                <a:gd name="T10" fmla="*/ 273 w 440"/>
                <a:gd name="T11" fmla="*/ 287 h 336"/>
                <a:gd name="T12" fmla="*/ 308 w 440"/>
                <a:gd name="T13" fmla="*/ 268 h 336"/>
                <a:gd name="T14" fmla="*/ 357 w 440"/>
                <a:gd name="T15" fmla="*/ 246 h 336"/>
                <a:gd name="T16" fmla="*/ 366 w 440"/>
                <a:gd name="T17" fmla="*/ 245 h 336"/>
                <a:gd name="T18" fmla="*/ 409 w 440"/>
                <a:gd name="T19" fmla="*/ 241 h 336"/>
                <a:gd name="T20" fmla="*/ 422 w 440"/>
                <a:gd name="T21" fmla="*/ 227 h 336"/>
                <a:gd name="T22" fmla="*/ 419 w 440"/>
                <a:gd name="T23" fmla="*/ 212 h 336"/>
                <a:gd name="T24" fmla="*/ 415 w 440"/>
                <a:gd name="T25" fmla="*/ 196 h 336"/>
                <a:gd name="T26" fmla="*/ 430 w 440"/>
                <a:gd name="T27" fmla="*/ 183 h 336"/>
                <a:gd name="T28" fmla="*/ 434 w 440"/>
                <a:gd name="T29" fmla="*/ 165 h 336"/>
                <a:gd name="T30" fmla="*/ 436 w 440"/>
                <a:gd name="T31" fmla="*/ 159 h 336"/>
                <a:gd name="T32" fmla="*/ 440 w 440"/>
                <a:gd name="T33" fmla="*/ 152 h 336"/>
                <a:gd name="T34" fmla="*/ 438 w 440"/>
                <a:gd name="T35" fmla="*/ 144 h 336"/>
                <a:gd name="T36" fmla="*/ 426 w 440"/>
                <a:gd name="T37" fmla="*/ 130 h 336"/>
                <a:gd name="T38" fmla="*/ 428 w 440"/>
                <a:gd name="T39" fmla="*/ 122 h 336"/>
                <a:gd name="T40" fmla="*/ 438 w 440"/>
                <a:gd name="T41" fmla="*/ 109 h 336"/>
                <a:gd name="T42" fmla="*/ 422 w 440"/>
                <a:gd name="T43" fmla="*/ 103 h 336"/>
                <a:gd name="T44" fmla="*/ 407 w 440"/>
                <a:gd name="T45" fmla="*/ 70 h 336"/>
                <a:gd name="T46" fmla="*/ 399 w 440"/>
                <a:gd name="T47" fmla="*/ 57 h 336"/>
                <a:gd name="T48" fmla="*/ 366 w 440"/>
                <a:gd name="T49" fmla="*/ 28 h 336"/>
                <a:gd name="T50" fmla="*/ 359 w 440"/>
                <a:gd name="T51" fmla="*/ 14 h 336"/>
                <a:gd name="T52" fmla="*/ 347 w 440"/>
                <a:gd name="T53" fmla="*/ 26 h 336"/>
                <a:gd name="T54" fmla="*/ 333 w 440"/>
                <a:gd name="T55" fmla="*/ 35 h 336"/>
                <a:gd name="T56" fmla="*/ 314 w 440"/>
                <a:gd name="T57" fmla="*/ 33 h 336"/>
                <a:gd name="T58" fmla="*/ 291 w 440"/>
                <a:gd name="T59" fmla="*/ 33 h 336"/>
                <a:gd name="T60" fmla="*/ 279 w 440"/>
                <a:gd name="T61" fmla="*/ 41 h 336"/>
                <a:gd name="T62" fmla="*/ 260 w 440"/>
                <a:gd name="T63" fmla="*/ 39 h 336"/>
                <a:gd name="T64" fmla="*/ 244 w 440"/>
                <a:gd name="T65" fmla="*/ 66 h 336"/>
                <a:gd name="T66" fmla="*/ 227 w 440"/>
                <a:gd name="T67" fmla="*/ 78 h 336"/>
                <a:gd name="T68" fmla="*/ 219 w 440"/>
                <a:gd name="T69" fmla="*/ 74 h 336"/>
                <a:gd name="T70" fmla="*/ 198 w 440"/>
                <a:gd name="T71" fmla="*/ 49 h 336"/>
                <a:gd name="T72" fmla="*/ 198 w 440"/>
                <a:gd name="T73" fmla="*/ 31 h 336"/>
                <a:gd name="T74" fmla="*/ 188 w 440"/>
                <a:gd name="T75" fmla="*/ 24 h 336"/>
                <a:gd name="T76" fmla="*/ 173 w 440"/>
                <a:gd name="T77" fmla="*/ 2 h 336"/>
                <a:gd name="T78" fmla="*/ 155 w 440"/>
                <a:gd name="T79" fmla="*/ 0 h 336"/>
                <a:gd name="T80" fmla="*/ 128 w 440"/>
                <a:gd name="T81" fmla="*/ 12 h 336"/>
                <a:gd name="T82" fmla="*/ 93 w 440"/>
                <a:gd name="T83" fmla="*/ 31 h 336"/>
                <a:gd name="T84" fmla="*/ 62 w 440"/>
                <a:gd name="T85" fmla="*/ 31 h 336"/>
                <a:gd name="T86" fmla="*/ 43 w 440"/>
                <a:gd name="T87" fmla="*/ 33 h 336"/>
                <a:gd name="T88" fmla="*/ 29 w 440"/>
                <a:gd name="T89" fmla="*/ 31 h 336"/>
                <a:gd name="T90" fmla="*/ 21 w 440"/>
                <a:gd name="T91" fmla="*/ 28 h 336"/>
                <a:gd name="T92" fmla="*/ 6 w 440"/>
                <a:gd name="T93" fmla="*/ 37 h 336"/>
                <a:gd name="T94" fmla="*/ 58 w 440"/>
                <a:gd name="T95" fmla="*/ 264 h 336"/>
                <a:gd name="T96" fmla="*/ 60 w 440"/>
                <a:gd name="T97" fmla="*/ 270 h 336"/>
                <a:gd name="T98" fmla="*/ 66 w 440"/>
                <a:gd name="T99" fmla="*/ 274 h 336"/>
                <a:gd name="T100" fmla="*/ 82 w 440"/>
                <a:gd name="T101" fmla="*/ 264 h 336"/>
                <a:gd name="T102" fmla="*/ 95 w 440"/>
                <a:gd name="T103" fmla="*/ 243 h 336"/>
                <a:gd name="T104" fmla="*/ 109 w 440"/>
                <a:gd name="T105" fmla="*/ 245 h 336"/>
                <a:gd name="T106" fmla="*/ 122 w 440"/>
                <a:gd name="T107" fmla="*/ 258 h 336"/>
                <a:gd name="T108" fmla="*/ 124 w 440"/>
                <a:gd name="T109" fmla="*/ 268 h 336"/>
                <a:gd name="T110" fmla="*/ 132 w 440"/>
                <a:gd name="T111" fmla="*/ 289 h 336"/>
                <a:gd name="T112" fmla="*/ 140 w 440"/>
                <a:gd name="T113" fmla="*/ 297 h 336"/>
                <a:gd name="T114" fmla="*/ 163 w 440"/>
                <a:gd name="T115" fmla="*/ 299 h 336"/>
                <a:gd name="T116" fmla="*/ 211 w 440"/>
                <a:gd name="T117" fmla="*/ 291 h 336"/>
                <a:gd name="T118" fmla="*/ 235 w 440"/>
                <a:gd name="T119" fmla="*/ 293 h 336"/>
                <a:gd name="T120" fmla="*/ 254 w 440"/>
                <a:gd name="T121" fmla="*/ 307 h 336"/>
                <a:gd name="T122" fmla="*/ 269 w 440"/>
                <a:gd name="T123" fmla="*/ 33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336">
                  <a:moveTo>
                    <a:pt x="275" y="334"/>
                  </a:move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5" y="332"/>
                  </a:lnTo>
                  <a:lnTo>
                    <a:pt x="279" y="330"/>
                  </a:lnTo>
                  <a:lnTo>
                    <a:pt x="287" y="326"/>
                  </a:lnTo>
                  <a:lnTo>
                    <a:pt x="293" y="322"/>
                  </a:lnTo>
                  <a:lnTo>
                    <a:pt x="295" y="318"/>
                  </a:lnTo>
                  <a:lnTo>
                    <a:pt x="297" y="314"/>
                  </a:lnTo>
                  <a:lnTo>
                    <a:pt x="297" y="314"/>
                  </a:lnTo>
                  <a:lnTo>
                    <a:pt x="295" y="310"/>
                  </a:lnTo>
                  <a:lnTo>
                    <a:pt x="293" y="307"/>
                  </a:lnTo>
                  <a:lnTo>
                    <a:pt x="285" y="301"/>
                  </a:lnTo>
                  <a:lnTo>
                    <a:pt x="277" y="295"/>
                  </a:lnTo>
                  <a:lnTo>
                    <a:pt x="275" y="293"/>
                  </a:lnTo>
                  <a:lnTo>
                    <a:pt x="273" y="287"/>
                  </a:lnTo>
                  <a:lnTo>
                    <a:pt x="273" y="287"/>
                  </a:lnTo>
                  <a:lnTo>
                    <a:pt x="277" y="283"/>
                  </a:lnTo>
                  <a:lnTo>
                    <a:pt x="285" y="279"/>
                  </a:lnTo>
                  <a:lnTo>
                    <a:pt x="308" y="268"/>
                  </a:lnTo>
                  <a:lnTo>
                    <a:pt x="347" y="252"/>
                  </a:lnTo>
                  <a:lnTo>
                    <a:pt x="347" y="252"/>
                  </a:lnTo>
                  <a:lnTo>
                    <a:pt x="357" y="246"/>
                  </a:lnTo>
                  <a:lnTo>
                    <a:pt x="360" y="246"/>
                  </a:lnTo>
                  <a:lnTo>
                    <a:pt x="366" y="245"/>
                  </a:lnTo>
                  <a:lnTo>
                    <a:pt x="366" y="245"/>
                  </a:lnTo>
                  <a:lnTo>
                    <a:pt x="382" y="245"/>
                  </a:lnTo>
                  <a:lnTo>
                    <a:pt x="401" y="243"/>
                  </a:lnTo>
                  <a:lnTo>
                    <a:pt x="409" y="241"/>
                  </a:lnTo>
                  <a:lnTo>
                    <a:pt x="415" y="237"/>
                  </a:lnTo>
                  <a:lnTo>
                    <a:pt x="421" y="233"/>
                  </a:lnTo>
                  <a:lnTo>
                    <a:pt x="422" y="227"/>
                  </a:lnTo>
                  <a:lnTo>
                    <a:pt x="422" y="227"/>
                  </a:lnTo>
                  <a:lnTo>
                    <a:pt x="421" y="217"/>
                  </a:lnTo>
                  <a:lnTo>
                    <a:pt x="419" y="212"/>
                  </a:lnTo>
                  <a:lnTo>
                    <a:pt x="415" y="206"/>
                  </a:lnTo>
                  <a:lnTo>
                    <a:pt x="415" y="196"/>
                  </a:lnTo>
                  <a:lnTo>
                    <a:pt x="415" y="196"/>
                  </a:lnTo>
                  <a:lnTo>
                    <a:pt x="417" y="190"/>
                  </a:lnTo>
                  <a:lnTo>
                    <a:pt x="422" y="184"/>
                  </a:lnTo>
                  <a:lnTo>
                    <a:pt x="430" y="183"/>
                  </a:lnTo>
                  <a:lnTo>
                    <a:pt x="440" y="181"/>
                  </a:lnTo>
                  <a:lnTo>
                    <a:pt x="440" y="181"/>
                  </a:lnTo>
                  <a:lnTo>
                    <a:pt x="434" y="165"/>
                  </a:lnTo>
                  <a:lnTo>
                    <a:pt x="434" y="165"/>
                  </a:lnTo>
                  <a:lnTo>
                    <a:pt x="434" y="165"/>
                  </a:lnTo>
                  <a:lnTo>
                    <a:pt x="436" y="159"/>
                  </a:lnTo>
                  <a:lnTo>
                    <a:pt x="436" y="157"/>
                  </a:lnTo>
                  <a:lnTo>
                    <a:pt x="438" y="155"/>
                  </a:lnTo>
                  <a:lnTo>
                    <a:pt x="440" y="152"/>
                  </a:lnTo>
                  <a:lnTo>
                    <a:pt x="440" y="152"/>
                  </a:lnTo>
                  <a:lnTo>
                    <a:pt x="440" y="148"/>
                  </a:lnTo>
                  <a:lnTo>
                    <a:pt x="438" y="144"/>
                  </a:lnTo>
                  <a:lnTo>
                    <a:pt x="432" y="140"/>
                  </a:lnTo>
                  <a:lnTo>
                    <a:pt x="428" y="134"/>
                  </a:lnTo>
                  <a:lnTo>
                    <a:pt x="426" y="130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28" y="122"/>
                  </a:lnTo>
                  <a:lnTo>
                    <a:pt x="432" y="119"/>
                  </a:lnTo>
                  <a:lnTo>
                    <a:pt x="436" y="115"/>
                  </a:lnTo>
                  <a:lnTo>
                    <a:pt x="438" y="109"/>
                  </a:lnTo>
                  <a:lnTo>
                    <a:pt x="438" y="109"/>
                  </a:lnTo>
                  <a:lnTo>
                    <a:pt x="428" y="107"/>
                  </a:lnTo>
                  <a:lnTo>
                    <a:pt x="422" y="103"/>
                  </a:lnTo>
                  <a:lnTo>
                    <a:pt x="417" y="95"/>
                  </a:lnTo>
                  <a:lnTo>
                    <a:pt x="413" y="88"/>
                  </a:lnTo>
                  <a:lnTo>
                    <a:pt x="407" y="70"/>
                  </a:lnTo>
                  <a:lnTo>
                    <a:pt x="403" y="62"/>
                  </a:lnTo>
                  <a:lnTo>
                    <a:pt x="399" y="57"/>
                  </a:lnTo>
                  <a:lnTo>
                    <a:pt x="399" y="57"/>
                  </a:lnTo>
                  <a:lnTo>
                    <a:pt x="388" y="47"/>
                  </a:lnTo>
                  <a:lnTo>
                    <a:pt x="376" y="37"/>
                  </a:lnTo>
                  <a:lnTo>
                    <a:pt x="366" y="28"/>
                  </a:lnTo>
                  <a:lnTo>
                    <a:pt x="362" y="20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5" y="16"/>
                  </a:lnTo>
                  <a:lnTo>
                    <a:pt x="351" y="18"/>
                  </a:lnTo>
                  <a:lnTo>
                    <a:pt x="347" y="26"/>
                  </a:lnTo>
                  <a:lnTo>
                    <a:pt x="341" y="33"/>
                  </a:lnTo>
                  <a:lnTo>
                    <a:pt x="337" y="35"/>
                  </a:lnTo>
                  <a:lnTo>
                    <a:pt x="333" y="35"/>
                  </a:lnTo>
                  <a:lnTo>
                    <a:pt x="333" y="35"/>
                  </a:lnTo>
                  <a:lnTo>
                    <a:pt x="324" y="35"/>
                  </a:lnTo>
                  <a:lnTo>
                    <a:pt x="314" y="33"/>
                  </a:lnTo>
                  <a:lnTo>
                    <a:pt x="302" y="31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87" y="37"/>
                  </a:lnTo>
                  <a:lnTo>
                    <a:pt x="283" y="39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60" y="39"/>
                  </a:lnTo>
                  <a:lnTo>
                    <a:pt x="260" y="39"/>
                  </a:lnTo>
                  <a:lnTo>
                    <a:pt x="256" y="45"/>
                  </a:lnTo>
                  <a:lnTo>
                    <a:pt x="250" y="59"/>
                  </a:lnTo>
                  <a:lnTo>
                    <a:pt x="244" y="66"/>
                  </a:lnTo>
                  <a:lnTo>
                    <a:pt x="238" y="72"/>
                  </a:lnTo>
                  <a:lnTo>
                    <a:pt x="233" y="76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3" y="76"/>
                  </a:lnTo>
                  <a:lnTo>
                    <a:pt x="219" y="74"/>
                  </a:lnTo>
                  <a:lnTo>
                    <a:pt x="207" y="64"/>
                  </a:lnTo>
                  <a:lnTo>
                    <a:pt x="200" y="53"/>
                  </a:lnTo>
                  <a:lnTo>
                    <a:pt x="198" y="49"/>
                  </a:lnTo>
                  <a:lnTo>
                    <a:pt x="196" y="45"/>
                  </a:lnTo>
                  <a:lnTo>
                    <a:pt x="196" y="45"/>
                  </a:lnTo>
                  <a:lnTo>
                    <a:pt x="198" y="31"/>
                  </a:lnTo>
                  <a:lnTo>
                    <a:pt x="198" y="31"/>
                  </a:lnTo>
                  <a:lnTo>
                    <a:pt x="192" y="28"/>
                  </a:lnTo>
                  <a:lnTo>
                    <a:pt x="188" y="24"/>
                  </a:lnTo>
                  <a:lnTo>
                    <a:pt x="182" y="14"/>
                  </a:lnTo>
                  <a:lnTo>
                    <a:pt x="176" y="4"/>
                  </a:lnTo>
                  <a:lnTo>
                    <a:pt x="173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55" y="0"/>
                  </a:lnTo>
                  <a:lnTo>
                    <a:pt x="145" y="4"/>
                  </a:lnTo>
                  <a:lnTo>
                    <a:pt x="136" y="8"/>
                  </a:lnTo>
                  <a:lnTo>
                    <a:pt x="128" y="12"/>
                  </a:lnTo>
                  <a:lnTo>
                    <a:pt x="111" y="24"/>
                  </a:lnTo>
                  <a:lnTo>
                    <a:pt x="103" y="29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78" y="31"/>
                  </a:lnTo>
                  <a:lnTo>
                    <a:pt x="62" y="31"/>
                  </a:lnTo>
                  <a:lnTo>
                    <a:pt x="56" y="29"/>
                  </a:lnTo>
                  <a:lnTo>
                    <a:pt x="49" y="31"/>
                  </a:lnTo>
                  <a:lnTo>
                    <a:pt x="43" y="33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29" y="31"/>
                  </a:lnTo>
                  <a:lnTo>
                    <a:pt x="25" y="29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0" y="31"/>
                  </a:lnTo>
                  <a:lnTo>
                    <a:pt x="6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58" y="264"/>
                  </a:lnTo>
                  <a:lnTo>
                    <a:pt x="58" y="264"/>
                  </a:lnTo>
                  <a:lnTo>
                    <a:pt x="58" y="264"/>
                  </a:lnTo>
                  <a:lnTo>
                    <a:pt x="60" y="270"/>
                  </a:lnTo>
                  <a:lnTo>
                    <a:pt x="62" y="274"/>
                  </a:lnTo>
                  <a:lnTo>
                    <a:pt x="66" y="274"/>
                  </a:lnTo>
                  <a:lnTo>
                    <a:pt x="66" y="274"/>
                  </a:lnTo>
                  <a:lnTo>
                    <a:pt x="72" y="274"/>
                  </a:lnTo>
                  <a:lnTo>
                    <a:pt x="78" y="270"/>
                  </a:lnTo>
                  <a:lnTo>
                    <a:pt x="82" y="264"/>
                  </a:lnTo>
                  <a:lnTo>
                    <a:pt x="83" y="258"/>
                  </a:lnTo>
                  <a:lnTo>
                    <a:pt x="91" y="246"/>
                  </a:lnTo>
                  <a:lnTo>
                    <a:pt x="95" y="243"/>
                  </a:lnTo>
                  <a:lnTo>
                    <a:pt x="101" y="243"/>
                  </a:lnTo>
                  <a:lnTo>
                    <a:pt x="101" y="243"/>
                  </a:lnTo>
                  <a:lnTo>
                    <a:pt x="109" y="245"/>
                  </a:lnTo>
                  <a:lnTo>
                    <a:pt x="114" y="248"/>
                  </a:lnTo>
                  <a:lnTo>
                    <a:pt x="120" y="252"/>
                  </a:lnTo>
                  <a:lnTo>
                    <a:pt x="122" y="258"/>
                  </a:lnTo>
                  <a:lnTo>
                    <a:pt x="122" y="258"/>
                  </a:lnTo>
                  <a:lnTo>
                    <a:pt x="124" y="264"/>
                  </a:lnTo>
                  <a:lnTo>
                    <a:pt x="124" y="268"/>
                  </a:lnTo>
                  <a:lnTo>
                    <a:pt x="128" y="276"/>
                  </a:lnTo>
                  <a:lnTo>
                    <a:pt x="132" y="283"/>
                  </a:lnTo>
                  <a:lnTo>
                    <a:pt x="132" y="289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40" y="297"/>
                  </a:lnTo>
                  <a:lnTo>
                    <a:pt x="147" y="297"/>
                  </a:lnTo>
                  <a:lnTo>
                    <a:pt x="163" y="299"/>
                  </a:lnTo>
                  <a:lnTo>
                    <a:pt x="163" y="299"/>
                  </a:lnTo>
                  <a:lnTo>
                    <a:pt x="182" y="299"/>
                  </a:lnTo>
                  <a:lnTo>
                    <a:pt x="198" y="295"/>
                  </a:lnTo>
                  <a:lnTo>
                    <a:pt x="211" y="291"/>
                  </a:lnTo>
                  <a:lnTo>
                    <a:pt x="227" y="291"/>
                  </a:lnTo>
                  <a:lnTo>
                    <a:pt x="227" y="291"/>
                  </a:lnTo>
                  <a:lnTo>
                    <a:pt x="235" y="293"/>
                  </a:lnTo>
                  <a:lnTo>
                    <a:pt x="242" y="295"/>
                  </a:lnTo>
                  <a:lnTo>
                    <a:pt x="248" y="301"/>
                  </a:lnTo>
                  <a:lnTo>
                    <a:pt x="254" y="307"/>
                  </a:lnTo>
                  <a:lnTo>
                    <a:pt x="264" y="320"/>
                  </a:lnTo>
                  <a:lnTo>
                    <a:pt x="269" y="332"/>
                  </a:lnTo>
                  <a:lnTo>
                    <a:pt x="269" y="332"/>
                  </a:lnTo>
                  <a:lnTo>
                    <a:pt x="275" y="334"/>
                  </a:lnTo>
                  <a:lnTo>
                    <a:pt x="275" y="3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899"/>
            <p:cNvSpPr>
              <a:spLocks/>
            </p:cNvSpPr>
            <p:nvPr/>
          </p:nvSpPr>
          <p:spPr bwMode="auto">
            <a:xfrm>
              <a:off x="3695481" y="4948726"/>
              <a:ext cx="438999" cy="659247"/>
            </a:xfrm>
            <a:custGeom>
              <a:avLst/>
              <a:gdLst>
                <a:gd name="T0" fmla="*/ 287 w 293"/>
                <a:gd name="T1" fmla="*/ 49 h 440"/>
                <a:gd name="T2" fmla="*/ 285 w 293"/>
                <a:gd name="T3" fmla="*/ 66 h 440"/>
                <a:gd name="T4" fmla="*/ 272 w 293"/>
                <a:gd name="T5" fmla="*/ 86 h 440"/>
                <a:gd name="T6" fmla="*/ 285 w 293"/>
                <a:gd name="T7" fmla="*/ 121 h 440"/>
                <a:gd name="T8" fmla="*/ 283 w 293"/>
                <a:gd name="T9" fmla="*/ 155 h 440"/>
                <a:gd name="T10" fmla="*/ 293 w 293"/>
                <a:gd name="T11" fmla="*/ 184 h 440"/>
                <a:gd name="T12" fmla="*/ 276 w 293"/>
                <a:gd name="T13" fmla="*/ 221 h 440"/>
                <a:gd name="T14" fmla="*/ 274 w 293"/>
                <a:gd name="T15" fmla="*/ 235 h 440"/>
                <a:gd name="T16" fmla="*/ 278 w 293"/>
                <a:gd name="T17" fmla="*/ 245 h 440"/>
                <a:gd name="T18" fmla="*/ 262 w 293"/>
                <a:gd name="T19" fmla="*/ 256 h 440"/>
                <a:gd name="T20" fmla="*/ 239 w 293"/>
                <a:gd name="T21" fmla="*/ 258 h 440"/>
                <a:gd name="T22" fmla="*/ 227 w 293"/>
                <a:gd name="T23" fmla="*/ 283 h 440"/>
                <a:gd name="T24" fmla="*/ 214 w 293"/>
                <a:gd name="T25" fmla="*/ 307 h 440"/>
                <a:gd name="T26" fmla="*/ 210 w 293"/>
                <a:gd name="T27" fmla="*/ 332 h 440"/>
                <a:gd name="T28" fmla="*/ 221 w 293"/>
                <a:gd name="T29" fmla="*/ 369 h 440"/>
                <a:gd name="T30" fmla="*/ 217 w 293"/>
                <a:gd name="T31" fmla="*/ 382 h 440"/>
                <a:gd name="T32" fmla="*/ 202 w 293"/>
                <a:gd name="T33" fmla="*/ 405 h 440"/>
                <a:gd name="T34" fmla="*/ 181 w 293"/>
                <a:gd name="T35" fmla="*/ 421 h 440"/>
                <a:gd name="T36" fmla="*/ 144 w 293"/>
                <a:gd name="T37" fmla="*/ 434 h 440"/>
                <a:gd name="T38" fmla="*/ 121 w 293"/>
                <a:gd name="T39" fmla="*/ 438 h 440"/>
                <a:gd name="T40" fmla="*/ 105 w 293"/>
                <a:gd name="T41" fmla="*/ 429 h 440"/>
                <a:gd name="T42" fmla="*/ 88 w 293"/>
                <a:gd name="T43" fmla="*/ 423 h 440"/>
                <a:gd name="T44" fmla="*/ 90 w 293"/>
                <a:gd name="T45" fmla="*/ 411 h 440"/>
                <a:gd name="T46" fmla="*/ 109 w 293"/>
                <a:gd name="T47" fmla="*/ 398 h 440"/>
                <a:gd name="T48" fmla="*/ 101 w 293"/>
                <a:gd name="T49" fmla="*/ 392 h 440"/>
                <a:gd name="T50" fmla="*/ 76 w 293"/>
                <a:gd name="T51" fmla="*/ 372 h 440"/>
                <a:gd name="T52" fmla="*/ 62 w 293"/>
                <a:gd name="T53" fmla="*/ 380 h 440"/>
                <a:gd name="T54" fmla="*/ 55 w 293"/>
                <a:gd name="T55" fmla="*/ 365 h 440"/>
                <a:gd name="T56" fmla="*/ 43 w 293"/>
                <a:gd name="T57" fmla="*/ 349 h 440"/>
                <a:gd name="T58" fmla="*/ 22 w 293"/>
                <a:gd name="T59" fmla="*/ 355 h 440"/>
                <a:gd name="T60" fmla="*/ 6 w 293"/>
                <a:gd name="T61" fmla="*/ 349 h 440"/>
                <a:gd name="T62" fmla="*/ 0 w 293"/>
                <a:gd name="T63" fmla="*/ 336 h 440"/>
                <a:gd name="T64" fmla="*/ 20 w 293"/>
                <a:gd name="T65" fmla="*/ 314 h 440"/>
                <a:gd name="T66" fmla="*/ 10 w 293"/>
                <a:gd name="T67" fmla="*/ 256 h 440"/>
                <a:gd name="T68" fmla="*/ 16 w 293"/>
                <a:gd name="T69" fmla="*/ 229 h 440"/>
                <a:gd name="T70" fmla="*/ 20 w 293"/>
                <a:gd name="T71" fmla="*/ 202 h 440"/>
                <a:gd name="T72" fmla="*/ 33 w 293"/>
                <a:gd name="T73" fmla="*/ 194 h 440"/>
                <a:gd name="T74" fmla="*/ 41 w 293"/>
                <a:gd name="T75" fmla="*/ 186 h 440"/>
                <a:gd name="T76" fmla="*/ 47 w 293"/>
                <a:gd name="T77" fmla="*/ 161 h 440"/>
                <a:gd name="T78" fmla="*/ 88 w 293"/>
                <a:gd name="T79" fmla="*/ 146 h 440"/>
                <a:gd name="T80" fmla="*/ 95 w 293"/>
                <a:gd name="T81" fmla="*/ 130 h 440"/>
                <a:gd name="T82" fmla="*/ 80 w 293"/>
                <a:gd name="T83" fmla="*/ 93 h 440"/>
                <a:gd name="T84" fmla="*/ 68 w 293"/>
                <a:gd name="T85" fmla="*/ 95 h 440"/>
                <a:gd name="T86" fmla="*/ 61 w 293"/>
                <a:gd name="T87" fmla="*/ 97 h 440"/>
                <a:gd name="T88" fmla="*/ 57 w 293"/>
                <a:gd name="T89" fmla="*/ 86 h 440"/>
                <a:gd name="T90" fmla="*/ 70 w 293"/>
                <a:gd name="T91" fmla="*/ 66 h 440"/>
                <a:gd name="T92" fmla="*/ 68 w 293"/>
                <a:gd name="T93" fmla="*/ 45 h 440"/>
                <a:gd name="T94" fmla="*/ 99 w 293"/>
                <a:gd name="T95" fmla="*/ 6 h 440"/>
                <a:gd name="T96" fmla="*/ 117 w 293"/>
                <a:gd name="T97" fmla="*/ 2 h 440"/>
                <a:gd name="T98" fmla="*/ 119 w 293"/>
                <a:gd name="T99" fmla="*/ 22 h 440"/>
                <a:gd name="T100" fmla="*/ 111 w 293"/>
                <a:gd name="T101" fmla="*/ 29 h 440"/>
                <a:gd name="T102" fmla="*/ 161 w 293"/>
                <a:gd name="T103" fmla="*/ 60 h 440"/>
                <a:gd name="T104" fmla="*/ 188 w 293"/>
                <a:gd name="T105" fmla="*/ 62 h 440"/>
                <a:gd name="T106" fmla="*/ 206 w 293"/>
                <a:gd name="T107" fmla="*/ 60 h 440"/>
                <a:gd name="T108" fmla="*/ 239 w 293"/>
                <a:gd name="T109" fmla="*/ 74 h 440"/>
                <a:gd name="T110" fmla="*/ 264 w 293"/>
                <a:gd name="T111" fmla="*/ 66 h 440"/>
                <a:gd name="T112" fmla="*/ 283 w 293"/>
                <a:gd name="T113" fmla="*/ 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3" h="440">
                  <a:moveTo>
                    <a:pt x="283" y="43"/>
                  </a:moveTo>
                  <a:lnTo>
                    <a:pt x="283" y="43"/>
                  </a:lnTo>
                  <a:lnTo>
                    <a:pt x="285" y="45"/>
                  </a:lnTo>
                  <a:lnTo>
                    <a:pt x="287" y="49"/>
                  </a:lnTo>
                  <a:lnTo>
                    <a:pt x="287" y="62"/>
                  </a:lnTo>
                  <a:lnTo>
                    <a:pt x="287" y="62"/>
                  </a:lnTo>
                  <a:lnTo>
                    <a:pt x="287" y="64"/>
                  </a:lnTo>
                  <a:lnTo>
                    <a:pt x="285" y="66"/>
                  </a:lnTo>
                  <a:lnTo>
                    <a:pt x="279" y="70"/>
                  </a:lnTo>
                  <a:lnTo>
                    <a:pt x="274" y="76"/>
                  </a:lnTo>
                  <a:lnTo>
                    <a:pt x="272" y="80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4" y="95"/>
                  </a:lnTo>
                  <a:lnTo>
                    <a:pt x="278" y="105"/>
                  </a:lnTo>
                  <a:lnTo>
                    <a:pt x="285" y="121"/>
                  </a:lnTo>
                  <a:lnTo>
                    <a:pt x="285" y="121"/>
                  </a:lnTo>
                  <a:lnTo>
                    <a:pt x="283" y="155"/>
                  </a:lnTo>
                  <a:lnTo>
                    <a:pt x="283" y="155"/>
                  </a:lnTo>
                  <a:lnTo>
                    <a:pt x="283" y="155"/>
                  </a:lnTo>
                  <a:lnTo>
                    <a:pt x="291" y="169"/>
                  </a:lnTo>
                  <a:lnTo>
                    <a:pt x="293" y="175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92"/>
                  </a:lnTo>
                  <a:lnTo>
                    <a:pt x="289" y="198"/>
                  </a:lnTo>
                  <a:lnTo>
                    <a:pt x="283" y="210"/>
                  </a:lnTo>
                  <a:lnTo>
                    <a:pt x="276" y="221"/>
                  </a:lnTo>
                  <a:lnTo>
                    <a:pt x="274" y="225"/>
                  </a:lnTo>
                  <a:lnTo>
                    <a:pt x="272" y="231"/>
                  </a:lnTo>
                  <a:lnTo>
                    <a:pt x="272" y="231"/>
                  </a:lnTo>
                  <a:lnTo>
                    <a:pt x="274" y="235"/>
                  </a:lnTo>
                  <a:lnTo>
                    <a:pt x="276" y="237"/>
                  </a:lnTo>
                  <a:lnTo>
                    <a:pt x="276" y="241"/>
                  </a:lnTo>
                  <a:lnTo>
                    <a:pt x="278" y="245"/>
                  </a:lnTo>
                  <a:lnTo>
                    <a:pt x="278" y="245"/>
                  </a:lnTo>
                  <a:lnTo>
                    <a:pt x="276" y="250"/>
                  </a:lnTo>
                  <a:lnTo>
                    <a:pt x="272" y="254"/>
                  </a:lnTo>
                  <a:lnTo>
                    <a:pt x="268" y="256"/>
                  </a:lnTo>
                  <a:lnTo>
                    <a:pt x="262" y="256"/>
                  </a:lnTo>
                  <a:lnTo>
                    <a:pt x="250" y="256"/>
                  </a:lnTo>
                  <a:lnTo>
                    <a:pt x="245" y="256"/>
                  </a:lnTo>
                  <a:lnTo>
                    <a:pt x="239" y="258"/>
                  </a:lnTo>
                  <a:lnTo>
                    <a:pt x="239" y="258"/>
                  </a:lnTo>
                  <a:lnTo>
                    <a:pt x="235" y="262"/>
                  </a:lnTo>
                  <a:lnTo>
                    <a:pt x="233" y="266"/>
                  </a:lnTo>
                  <a:lnTo>
                    <a:pt x="229" y="276"/>
                  </a:lnTo>
                  <a:lnTo>
                    <a:pt x="227" y="283"/>
                  </a:lnTo>
                  <a:lnTo>
                    <a:pt x="225" y="289"/>
                  </a:lnTo>
                  <a:lnTo>
                    <a:pt x="223" y="293"/>
                  </a:lnTo>
                  <a:lnTo>
                    <a:pt x="223" y="293"/>
                  </a:lnTo>
                  <a:lnTo>
                    <a:pt x="214" y="307"/>
                  </a:lnTo>
                  <a:lnTo>
                    <a:pt x="210" y="314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10" y="332"/>
                  </a:lnTo>
                  <a:lnTo>
                    <a:pt x="210" y="339"/>
                  </a:lnTo>
                  <a:lnTo>
                    <a:pt x="216" y="351"/>
                  </a:lnTo>
                  <a:lnTo>
                    <a:pt x="219" y="363"/>
                  </a:lnTo>
                  <a:lnTo>
                    <a:pt x="221" y="369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19" y="380"/>
                  </a:lnTo>
                  <a:lnTo>
                    <a:pt x="217" y="382"/>
                  </a:lnTo>
                  <a:lnTo>
                    <a:pt x="216" y="384"/>
                  </a:lnTo>
                  <a:lnTo>
                    <a:pt x="214" y="386"/>
                  </a:lnTo>
                  <a:lnTo>
                    <a:pt x="214" y="386"/>
                  </a:lnTo>
                  <a:lnTo>
                    <a:pt x="202" y="405"/>
                  </a:lnTo>
                  <a:lnTo>
                    <a:pt x="198" y="413"/>
                  </a:lnTo>
                  <a:lnTo>
                    <a:pt x="194" y="417"/>
                  </a:lnTo>
                  <a:lnTo>
                    <a:pt x="188" y="419"/>
                  </a:lnTo>
                  <a:lnTo>
                    <a:pt x="181" y="421"/>
                  </a:lnTo>
                  <a:lnTo>
                    <a:pt x="161" y="427"/>
                  </a:lnTo>
                  <a:lnTo>
                    <a:pt x="161" y="427"/>
                  </a:lnTo>
                  <a:lnTo>
                    <a:pt x="152" y="431"/>
                  </a:lnTo>
                  <a:lnTo>
                    <a:pt x="144" y="434"/>
                  </a:lnTo>
                  <a:lnTo>
                    <a:pt x="136" y="438"/>
                  </a:lnTo>
                  <a:lnTo>
                    <a:pt x="126" y="440"/>
                  </a:lnTo>
                  <a:lnTo>
                    <a:pt x="126" y="440"/>
                  </a:lnTo>
                  <a:lnTo>
                    <a:pt x="121" y="438"/>
                  </a:lnTo>
                  <a:lnTo>
                    <a:pt x="117" y="434"/>
                  </a:lnTo>
                  <a:lnTo>
                    <a:pt x="111" y="431"/>
                  </a:lnTo>
                  <a:lnTo>
                    <a:pt x="105" y="429"/>
                  </a:lnTo>
                  <a:lnTo>
                    <a:pt x="105" y="429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0" y="427"/>
                  </a:lnTo>
                  <a:lnTo>
                    <a:pt x="88" y="423"/>
                  </a:lnTo>
                  <a:lnTo>
                    <a:pt x="86" y="419"/>
                  </a:lnTo>
                  <a:lnTo>
                    <a:pt x="86" y="419"/>
                  </a:lnTo>
                  <a:lnTo>
                    <a:pt x="88" y="413"/>
                  </a:lnTo>
                  <a:lnTo>
                    <a:pt x="90" y="411"/>
                  </a:lnTo>
                  <a:lnTo>
                    <a:pt x="97" y="407"/>
                  </a:lnTo>
                  <a:lnTo>
                    <a:pt x="105" y="405"/>
                  </a:lnTo>
                  <a:lnTo>
                    <a:pt x="107" y="401"/>
                  </a:lnTo>
                  <a:lnTo>
                    <a:pt x="109" y="398"/>
                  </a:lnTo>
                  <a:lnTo>
                    <a:pt x="109" y="398"/>
                  </a:lnTo>
                  <a:lnTo>
                    <a:pt x="107" y="396"/>
                  </a:lnTo>
                  <a:lnTo>
                    <a:pt x="107" y="394"/>
                  </a:lnTo>
                  <a:lnTo>
                    <a:pt x="101" y="392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82" y="382"/>
                  </a:lnTo>
                  <a:lnTo>
                    <a:pt x="76" y="372"/>
                  </a:lnTo>
                  <a:lnTo>
                    <a:pt x="76" y="372"/>
                  </a:lnTo>
                  <a:lnTo>
                    <a:pt x="70" y="378"/>
                  </a:lnTo>
                  <a:lnTo>
                    <a:pt x="66" y="380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59" y="378"/>
                  </a:lnTo>
                  <a:lnTo>
                    <a:pt x="57" y="374"/>
                  </a:lnTo>
                  <a:lnTo>
                    <a:pt x="55" y="365"/>
                  </a:lnTo>
                  <a:lnTo>
                    <a:pt x="51" y="353"/>
                  </a:lnTo>
                  <a:lnTo>
                    <a:pt x="47" y="349"/>
                  </a:lnTo>
                  <a:lnTo>
                    <a:pt x="43" y="349"/>
                  </a:lnTo>
                  <a:lnTo>
                    <a:pt x="43" y="349"/>
                  </a:lnTo>
                  <a:lnTo>
                    <a:pt x="37" y="349"/>
                  </a:lnTo>
                  <a:lnTo>
                    <a:pt x="31" y="351"/>
                  </a:lnTo>
                  <a:lnTo>
                    <a:pt x="28" y="355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18" y="353"/>
                  </a:lnTo>
                  <a:lnTo>
                    <a:pt x="12" y="351"/>
                  </a:lnTo>
                  <a:lnTo>
                    <a:pt x="6" y="349"/>
                  </a:lnTo>
                  <a:lnTo>
                    <a:pt x="0" y="347"/>
                  </a:lnTo>
                  <a:lnTo>
                    <a:pt x="0" y="347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8" y="330"/>
                  </a:lnTo>
                  <a:lnTo>
                    <a:pt x="16" y="322"/>
                  </a:lnTo>
                  <a:lnTo>
                    <a:pt x="20" y="314"/>
                  </a:lnTo>
                  <a:lnTo>
                    <a:pt x="22" y="303"/>
                  </a:lnTo>
                  <a:lnTo>
                    <a:pt x="22" y="303"/>
                  </a:lnTo>
                  <a:lnTo>
                    <a:pt x="14" y="274"/>
                  </a:lnTo>
                  <a:lnTo>
                    <a:pt x="10" y="256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12" y="241"/>
                  </a:lnTo>
                  <a:lnTo>
                    <a:pt x="16" y="229"/>
                  </a:lnTo>
                  <a:lnTo>
                    <a:pt x="18" y="217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0" y="202"/>
                  </a:lnTo>
                  <a:lnTo>
                    <a:pt x="22" y="198"/>
                  </a:lnTo>
                  <a:lnTo>
                    <a:pt x="24" y="196"/>
                  </a:lnTo>
                  <a:lnTo>
                    <a:pt x="28" y="196"/>
                  </a:lnTo>
                  <a:lnTo>
                    <a:pt x="33" y="194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41" y="190"/>
                  </a:lnTo>
                  <a:lnTo>
                    <a:pt x="41" y="186"/>
                  </a:lnTo>
                  <a:lnTo>
                    <a:pt x="43" y="177"/>
                  </a:lnTo>
                  <a:lnTo>
                    <a:pt x="45" y="169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3" y="155"/>
                  </a:lnTo>
                  <a:lnTo>
                    <a:pt x="62" y="153"/>
                  </a:lnTo>
                  <a:lnTo>
                    <a:pt x="80" y="148"/>
                  </a:lnTo>
                  <a:lnTo>
                    <a:pt x="88" y="146"/>
                  </a:lnTo>
                  <a:lnTo>
                    <a:pt x="93" y="142"/>
                  </a:lnTo>
                  <a:lnTo>
                    <a:pt x="97" y="138"/>
                  </a:lnTo>
                  <a:lnTo>
                    <a:pt x="95" y="130"/>
                  </a:lnTo>
                  <a:lnTo>
                    <a:pt x="95" y="130"/>
                  </a:lnTo>
                  <a:lnTo>
                    <a:pt x="92" y="117"/>
                  </a:lnTo>
                  <a:lnTo>
                    <a:pt x="88" y="105"/>
                  </a:lnTo>
                  <a:lnTo>
                    <a:pt x="84" y="95"/>
                  </a:lnTo>
                  <a:lnTo>
                    <a:pt x="80" y="93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2" y="93"/>
                  </a:lnTo>
                  <a:lnTo>
                    <a:pt x="68" y="95"/>
                  </a:lnTo>
                  <a:lnTo>
                    <a:pt x="68" y="99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61" y="97"/>
                  </a:lnTo>
                  <a:lnTo>
                    <a:pt x="57" y="93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61" y="76"/>
                  </a:lnTo>
                  <a:lnTo>
                    <a:pt x="66" y="70"/>
                  </a:lnTo>
                  <a:lnTo>
                    <a:pt x="70" y="66"/>
                  </a:lnTo>
                  <a:lnTo>
                    <a:pt x="72" y="60"/>
                  </a:lnTo>
                  <a:lnTo>
                    <a:pt x="72" y="5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76" y="31"/>
                  </a:lnTo>
                  <a:lnTo>
                    <a:pt x="88" y="18"/>
                  </a:lnTo>
                  <a:lnTo>
                    <a:pt x="93" y="10"/>
                  </a:lnTo>
                  <a:lnTo>
                    <a:pt x="99" y="6"/>
                  </a:lnTo>
                  <a:lnTo>
                    <a:pt x="107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19" y="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22"/>
                  </a:lnTo>
                  <a:lnTo>
                    <a:pt x="115" y="24"/>
                  </a:lnTo>
                  <a:lnTo>
                    <a:pt x="113" y="28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3" y="33"/>
                  </a:lnTo>
                  <a:lnTo>
                    <a:pt x="119" y="39"/>
                  </a:lnTo>
                  <a:lnTo>
                    <a:pt x="140" y="49"/>
                  </a:lnTo>
                  <a:lnTo>
                    <a:pt x="161" y="60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3" y="64"/>
                  </a:lnTo>
                  <a:lnTo>
                    <a:pt x="188" y="62"/>
                  </a:lnTo>
                  <a:lnTo>
                    <a:pt x="194" y="6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6" y="60"/>
                  </a:lnTo>
                  <a:lnTo>
                    <a:pt x="212" y="62"/>
                  </a:lnTo>
                  <a:lnTo>
                    <a:pt x="223" y="68"/>
                  </a:lnTo>
                  <a:lnTo>
                    <a:pt x="233" y="72"/>
                  </a:lnTo>
                  <a:lnTo>
                    <a:pt x="239" y="74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56" y="70"/>
                  </a:lnTo>
                  <a:lnTo>
                    <a:pt x="264" y="66"/>
                  </a:lnTo>
                  <a:lnTo>
                    <a:pt x="268" y="62"/>
                  </a:lnTo>
                  <a:lnTo>
                    <a:pt x="274" y="55"/>
                  </a:lnTo>
                  <a:lnTo>
                    <a:pt x="274" y="55"/>
                  </a:lnTo>
                  <a:lnTo>
                    <a:pt x="283" y="43"/>
                  </a:lnTo>
                  <a:lnTo>
                    <a:pt x="283" y="4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900"/>
            <p:cNvSpPr>
              <a:spLocks/>
            </p:cNvSpPr>
            <p:nvPr/>
          </p:nvSpPr>
          <p:spPr bwMode="auto">
            <a:xfrm>
              <a:off x="3977159" y="5201937"/>
              <a:ext cx="693708" cy="560360"/>
            </a:xfrm>
            <a:custGeom>
              <a:avLst/>
              <a:gdLst>
                <a:gd name="T0" fmla="*/ 105 w 463"/>
                <a:gd name="T1" fmla="*/ 15 h 374"/>
                <a:gd name="T2" fmla="*/ 95 w 463"/>
                <a:gd name="T3" fmla="*/ 41 h 374"/>
                <a:gd name="T4" fmla="*/ 84 w 463"/>
                <a:gd name="T5" fmla="*/ 62 h 374"/>
                <a:gd name="T6" fmla="*/ 90 w 463"/>
                <a:gd name="T7" fmla="*/ 76 h 374"/>
                <a:gd name="T8" fmla="*/ 80 w 463"/>
                <a:gd name="T9" fmla="*/ 87 h 374"/>
                <a:gd name="T10" fmla="*/ 51 w 463"/>
                <a:gd name="T11" fmla="*/ 89 h 374"/>
                <a:gd name="T12" fmla="*/ 41 w 463"/>
                <a:gd name="T13" fmla="*/ 107 h 374"/>
                <a:gd name="T14" fmla="*/ 35 w 463"/>
                <a:gd name="T15" fmla="*/ 124 h 374"/>
                <a:gd name="T16" fmla="*/ 22 w 463"/>
                <a:gd name="T17" fmla="*/ 153 h 374"/>
                <a:gd name="T18" fmla="*/ 31 w 463"/>
                <a:gd name="T19" fmla="*/ 194 h 374"/>
                <a:gd name="T20" fmla="*/ 31 w 463"/>
                <a:gd name="T21" fmla="*/ 211 h 374"/>
                <a:gd name="T22" fmla="*/ 26 w 463"/>
                <a:gd name="T23" fmla="*/ 217 h 374"/>
                <a:gd name="T24" fmla="*/ 0 w 463"/>
                <a:gd name="T25" fmla="*/ 248 h 374"/>
                <a:gd name="T26" fmla="*/ 47 w 463"/>
                <a:gd name="T27" fmla="*/ 238 h 374"/>
                <a:gd name="T28" fmla="*/ 78 w 463"/>
                <a:gd name="T29" fmla="*/ 238 h 374"/>
                <a:gd name="T30" fmla="*/ 57 w 463"/>
                <a:gd name="T31" fmla="*/ 256 h 374"/>
                <a:gd name="T32" fmla="*/ 57 w 463"/>
                <a:gd name="T33" fmla="*/ 269 h 374"/>
                <a:gd name="T34" fmla="*/ 101 w 463"/>
                <a:gd name="T35" fmla="*/ 335 h 374"/>
                <a:gd name="T36" fmla="*/ 101 w 463"/>
                <a:gd name="T37" fmla="*/ 335 h 374"/>
                <a:gd name="T38" fmla="*/ 122 w 463"/>
                <a:gd name="T39" fmla="*/ 324 h 374"/>
                <a:gd name="T40" fmla="*/ 138 w 463"/>
                <a:gd name="T41" fmla="*/ 335 h 374"/>
                <a:gd name="T42" fmla="*/ 157 w 463"/>
                <a:gd name="T43" fmla="*/ 325 h 374"/>
                <a:gd name="T44" fmla="*/ 194 w 463"/>
                <a:gd name="T45" fmla="*/ 327 h 374"/>
                <a:gd name="T46" fmla="*/ 237 w 463"/>
                <a:gd name="T47" fmla="*/ 304 h 374"/>
                <a:gd name="T48" fmla="*/ 268 w 463"/>
                <a:gd name="T49" fmla="*/ 296 h 374"/>
                <a:gd name="T50" fmla="*/ 289 w 463"/>
                <a:gd name="T51" fmla="*/ 320 h 374"/>
                <a:gd name="T52" fmla="*/ 297 w 463"/>
                <a:gd name="T53" fmla="*/ 341 h 374"/>
                <a:gd name="T54" fmla="*/ 308 w 463"/>
                <a:gd name="T55" fmla="*/ 360 h 374"/>
                <a:gd name="T56" fmla="*/ 328 w 463"/>
                <a:gd name="T57" fmla="*/ 374 h 374"/>
                <a:gd name="T58" fmla="*/ 351 w 463"/>
                <a:gd name="T59" fmla="*/ 355 h 374"/>
                <a:gd name="T60" fmla="*/ 380 w 463"/>
                <a:gd name="T61" fmla="*/ 337 h 374"/>
                <a:gd name="T62" fmla="*/ 392 w 463"/>
                <a:gd name="T63" fmla="*/ 329 h 374"/>
                <a:gd name="T64" fmla="*/ 425 w 463"/>
                <a:gd name="T65" fmla="*/ 331 h 374"/>
                <a:gd name="T66" fmla="*/ 442 w 463"/>
                <a:gd name="T67" fmla="*/ 329 h 374"/>
                <a:gd name="T68" fmla="*/ 460 w 463"/>
                <a:gd name="T69" fmla="*/ 310 h 374"/>
                <a:gd name="T70" fmla="*/ 458 w 463"/>
                <a:gd name="T71" fmla="*/ 291 h 374"/>
                <a:gd name="T72" fmla="*/ 463 w 463"/>
                <a:gd name="T73" fmla="*/ 277 h 374"/>
                <a:gd name="T74" fmla="*/ 456 w 463"/>
                <a:gd name="T75" fmla="*/ 240 h 374"/>
                <a:gd name="T76" fmla="*/ 456 w 463"/>
                <a:gd name="T77" fmla="*/ 221 h 374"/>
                <a:gd name="T78" fmla="*/ 454 w 463"/>
                <a:gd name="T79" fmla="*/ 172 h 374"/>
                <a:gd name="T80" fmla="*/ 436 w 463"/>
                <a:gd name="T81" fmla="*/ 176 h 374"/>
                <a:gd name="T82" fmla="*/ 413 w 463"/>
                <a:gd name="T83" fmla="*/ 190 h 374"/>
                <a:gd name="T84" fmla="*/ 396 w 463"/>
                <a:gd name="T85" fmla="*/ 201 h 374"/>
                <a:gd name="T86" fmla="*/ 401 w 463"/>
                <a:gd name="T87" fmla="*/ 178 h 374"/>
                <a:gd name="T88" fmla="*/ 394 w 463"/>
                <a:gd name="T89" fmla="*/ 163 h 374"/>
                <a:gd name="T90" fmla="*/ 396 w 463"/>
                <a:gd name="T91" fmla="*/ 149 h 374"/>
                <a:gd name="T92" fmla="*/ 399 w 463"/>
                <a:gd name="T93" fmla="*/ 136 h 374"/>
                <a:gd name="T94" fmla="*/ 390 w 463"/>
                <a:gd name="T95" fmla="*/ 128 h 374"/>
                <a:gd name="T96" fmla="*/ 353 w 463"/>
                <a:gd name="T97" fmla="*/ 136 h 374"/>
                <a:gd name="T98" fmla="*/ 326 w 463"/>
                <a:gd name="T99" fmla="*/ 122 h 374"/>
                <a:gd name="T100" fmla="*/ 303 w 463"/>
                <a:gd name="T101" fmla="*/ 110 h 374"/>
                <a:gd name="T102" fmla="*/ 266 w 463"/>
                <a:gd name="T103" fmla="*/ 105 h 374"/>
                <a:gd name="T104" fmla="*/ 254 w 463"/>
                <a:gd name="T105" fmla="*/ 72 h 374"/>
                <a:gd name="T106" fmla="*/ 217 w 463"/>
                <a:gd name="T107" fmla="*/ 43 h 374"/>
                <a:gd name="T108" fmla="*/ 152 w 463"/>
                <a:gd name="T109" fmla="*/ 21 h 374"/>
                <a:gd name="T110" fmla="*/ 124 w 463"/>
                <a:gd name="T111" fmla="*/ 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3" h="374">
                  <a:moveTo>
                    <a:pt x="105" y="0"/>
                  </a:moveTo>
                  <a:lnTo>
                    <a:pt x="105" y="0"/>
                  </a:lnTo>
                  <a:lnTo>
                    <a:pt x="105" y="8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23"/>
                  </a:lnTo>
                  <a:lnTo>
                    <a:pt x="101" y="29"/>
                  </a:lnTo>
                  <a:lnTo>
                    <a:pt x="95" y="41"/>
                  </a:lnTo>
                  <a:lnTo>
                    <a:pt x="88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6" y="66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8" y="81"/>
                  </a:lnTo>
                  <a:lnTo>
                    <a:pt x="84" y="85"/>
                  </a:lnTo>
                  <a:lnTo>
                    <a:pt x="80" y="87"/>
                  </a:lnTo>
                  <a:lnTo>
                    <a:pt x="74" y="87"/>
                  </a:lnTo>
                  <a:lnTo>
                    <a:pt x="62" y="87"/>
                  </a:lnTo>
                  <a:lnTo>
                    <a:pt x="57" y="87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47" y="93"/>
                  </a:lnTo>
                  <a:lnTo>
                    <a:pt x="45" y="97"/>
                  </a:lnTo>
                  <a:lnTo>
                    <a:pt x="41" y="107"/>
                  </a:lnTo>
                  <a:lnTo>
                    <a:pt x="39" y="114"/>
                  </a:lnTo>
                  <a:lnTo>
                    <a:pt x="37" y="120"/>
                  </a:lnTo>
                  <a:lnTo>
                    <a:pt x="35" y="124"/>
                  </a:lnTo>
                  <a:lnTo>
                    <a:pt x="35" y="124"/>
                  </a:lnTo>
                  <a:lnTo>
                    <a:pt x="26" y="138"/>
                  </a:lnTo>
                  <a:lnTo>
                    <a:pt x="22" y="145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2" y="163"/>
                  </a:lnTo>
                  <a:lnTo>
                    <a:pt x="22" y="170"/>
                  </a:lnTo>
                  <a:lnTo>
                    <a:pt x="28" y="182"/>
                  </a:lnTo>
                  <a:lnTo>
                    <a:pt x="31" y="194"/>
                  </a:lnTo>
                  <a:lnTo>
                    <a:pt x="33" y="200"/>
                  </a:lnTo>
                  <a:lnTo>
                    <a:pt x="33" y="207"/>
                  </a:lnTo>
                  <a:lnTo>
                    <a:pt x="33" y="207"/>
                  </a:lnTo>
                  <a:lnTo>
                    <a:pt x="31" y="211"/>
                  </a:lnTo>
                  <a:lnTo>
                    <a:pt x="29" y="213"/>
                  </a:lnTo>
                  <a:lnTo>
                    <a:pt x="28" y="215"/>
                  </a:lnTo>
                  <a:lnTo>
                    <a:pt x="26" y="217"/>
                  </a:lnTo>
                  <a:lnTo>
                    <a:pt x="26" y="217"/>
                  </a:lnTo>
                  <a:lnTo>
                    <a:pt x="20" y="229"/>
                  </a:lnTo>
                  <a:lnTo>
                    <a:pt x="14" y="238"/>
                  </a:lnTo>
                  <a:lnTo>
                    <a:pt x="6" y="244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18" y="246"/>
                  </a:lnTo>
                  <a:lnTo>
                    <a:pt x="33" y="242"/>
                  </a:lnTo>
                  <a:lnTo>
                    <a:pt x="47" y="238"/>
                  </a:lnTo>
                  <a:lnTo>
                    <a:pt x="64" y="238"/>
                  </a:lnTo>
                  <a:lnTo>
                    <a:pt x="64" y="238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6" y="248"/>
                  </a:lnTo>
                  <a:lnTo>
                    <a:pt x="72" y="254"/>
                  </a:lnTo>
                  <a:lnTo>
                    <a:pt x="64" y="256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68" y="287"/>
                  </a:lnTo>
                  <a:lnTo>
                    <a:pt x="80" y="302"/>
                  </a:lnTo>
                  <a:lnTo>
                    <a:pt x="91" y="318"/>
                  </a:lnTo>
                  <a:lnTo>
                    <a:pt x="101" y="335"/>
                  </a:lnTo>
                  <a:lnTo>
                    <a:pt x="101" y="335"/>
                  </a:lnTo>
                  <a:lnTo>
                    <a:pt x="101" y="335"/>
                  </a:lnTo>
                  <a:lnTo>
                    <a:pt x="101" y="335"/>
                  </a:lnTo>
                  <a:lnTo>
                    <a:pt x="101" y="335"/>
                  </a:lnTo>
                  <a:lnTo>
                    <a:pt x="107" y="333"/>
                  </a:lnTo>
                  <a:lnTo>
                    <a:pt x="111" y="327"/>
                  </a:lnTo>
                  <a:lnTo>
                    <a:pt x="117" y="324"/>
                  </a:lnTo>
                  <a:lnTo>
                    <a:pt x="122" y="324"/>
                  </a:lnTo>
                  <a:lnTo>
                    <a:pt x="122" y="324"/>
                  </a:lnTo>
                  <a:lnTo>
                    <a:pt x="126" y="325"/>
                  </a:lnTo>
                  <a:lnTo>
                    <a:pt x="130" y="327"/>
                  </a:lnTo>
                  <a:lnTo>
                    <a:pt x="138" y="335"/>
                  </a:lnTo>
                  <a:lnTo>
                    <a:pt x="138" y="335"/>
                  </a:lnTo>
                  <a:lnTo>
                    <a:pt x="144" y="329"/>
                  </a:lnTo>
                  <a:lnTo>
                    <a:pt x="150" y="327"/>
                  </a:lnTo>
                  <a:lnTo>
                    <a:pt x="157" y="325"/>
                  </a:lnTo>
                  <a:lnTo>
                    <a:pt x="163" y="327"/>
                  </a:lnTo>
                  <a:lnTo>
                    <a:pt x="179" y="327"/>
                  </a:lnTo>
                  <a:lnTo>
                    <a:pt x="194" y="327"/>
                  </a:lnTo>
                  <a:lnTo>
                    <a:pt x="194" y="327"/>
                  </a:lnTo>
                  <a:lnTo>
                    <a:pt x="204" y="325"/>
                  </a:lnTo>
                  <a:lnTo>
                    <a:pt x="212" y="320"/>
                  </a:lnTo>
                  <a:lnTo>
                    <a:pt x="229" y="308"/>
                  </a:lnTo>
                  <a:lnTo>
                    <a:pt x="237" y="304"/>
                  </a:lnTo>
                  <a:lnTo>
                    <a:pt x="246" y="300"/>
                  </a:lnTo>
                  <a:lnTo>
                    <a:pt x="256" y="296"/>
                  </a:lnTo>
                  <a:lnTo>
                    <a:pt x="268" y="296"/>
                  </a:lnTo>
                  <a:lnTo>
                    <a:pt x="268" y="296"/>
                  </a:lnTo>
                  <a:lnTo>
                    <a:pt x="274" y="298"/>
                  </a:lnTo>
                  <a:lnTo>
                    <a:pt x="277" y="300"/>
                  </a:lnTo>
                  <a:lnTo>
                    <a:pt x="283" y="310"/>
                  </a:lnTo>
                  <a:lnTo>
                    <a:pt x="289" y="320"/>
                  </a:lnTo>
                  <a:lnTo>
                    <a:pt x="293" y="324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9" y="345"/>
                  </a:lnTo>
                  <a:lnTo>
                    <a:pt x="301" y="349"/>
                  </a:lnTo>
                  <a:lnTo>
                    <a:pt x="308" y="360"/>
                  </a:lnTo>
                  <a:lnTo>
                    <a:pt x="320" y="370"/>
                  </a:lnTo>
                  <a:lnTo>
                    <a:pt x="324" y="372"/>
                  </a:lnTo>
                  <a:lnTo>
                    <a:pt x="328" y="374"/>
                  </a:lnTo>
                  <a:lnTo>
                    <a:pt x="328" y="374"/>
                  </a:lnTo>
                  <a:lnTo>
                    <a:pt x="334" y="372"/>
                  </a:lnTo>
                  <a:lnTo>
                    <a:pt x="339" y="368"/>
                  </a:lnTo>
                  <a:lnTo>
                    <a:pt x="345" y="362"/>
                  </a:lnTo>
                  <a:lnTo>
                    <a:pt x="351" y="355"/>
                  </a:lnTo>
                  <a:lnTo>
                    <a:pt x="357" y="341"/>
                  </a:lnTo>
                  <a:lnTo>
                    <a:pt x="361" y="335"/>
                  </a:lnTo>
                  <a:lnTo>
                    <a:pt x="361" y="335"/>
                  </a:lnTo>
                  <a:lnTo>
                    <a:pt x="380" y="337"/>
                  </a:lnTo>
                  <a:lnTo>
                    <a:pt x="380" y="337"/>
                  </a:lnTo>
                  <a:lnTo>
                    <a:pt x="384" y="335"/>
                  </a:lnTo>
                  <a:lnTo>
                    <a:pt x="388" y="333"/>
                  </a:lnTo>
                  <a:lnTo>
                    <a:pt x="392" y="329"/>
                  </a:lnTo>
                  <a:lnTo>
                    <a:pt x="392" y="329"/>
                  </a:lnTo>
                  <a:lnTo>
                    <a:pt x="403" y="327"/>
                  </a:lnTo>
                  <a:lnTo>
                    <a:pt x="415" y="329"/>
                  </a:lnTo>
                  <a:lnTo>
                    <a:pt x="425" y="331"/>
                  </a:lnTo>
                  <a:lnTo>
                    <a:pt x="434" y="331"/>
                  </a:lnTo>
                  <a:lnTo>
                    <a:pt x="434" y="331"/>
                  </a:lnTo>
                  <a:lnTo>
                    <a:pt x="438" y="331"/>
                  </a:lnTo>
                  <a:lnTo>
                    <a:pt x="442" y="329"/>
                  </a:lnTo>
                  <a:lnTo>
                    <a:pt x="448" y="322"/>
                  </a:lnTo>
                  <a:lnTo>
                    <a:pt x="452" y="314"/>
                  </a:lnTo>
                  <a:lnTo>
                    <a:pt x="456" y="312"/>
                  </a:lnTo>
                  <a:lnTo>
                    <a:pt x="460" y="310"/>
                  </a:lnTo>
                  <a:lnTo>
                    <a:pt x="460" y="310"/>
                  </a:lnTo>
                  <a:lnTo>
                    <a:pt x="458" y="300"/>
                  </a:lnTo>
                  <a:lnTo>
                    <a:pt x="458" y="291"/>
                  </a:lnTo>
                  <a:lnTo>
                    <a:pt x="458" y="291"/>
                  </a:lnTo>
                  <a:lnTo>
                    <a:pt x="458" y="287"/>
                  </a:lnTo>
                  <a:lnTo>
                    <a:pt x="461" y="285"/>
                  </a:lnTo>
                  <a:lnTo>
                    <a:pt x="463" y="281"/>
                  </a:lnTo>
                  <a:lnTo>
                    <a:pt x="463" y="277"/>
                  </a:lnTo>
                  <a:lnTo>
                    <a:pt x="463" y="277"/>
                  </a:lnTo>
                  <a:lnTo>
                    <a:pt x="463" y="265"/>
                  </a:lnTo>
                  <a:lnTo>
                    <a:pt x="460" y="252"/>
                  </a:lnTo>
                  <a:lnTo>
                    <a:pt x="456" y="240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6" y="221"/>
                  </a:lnTo>
                  <a:lnTo>
                    <a:pt x="456" y="221"/>
                  </a:lnTo>
                  <a:lnTo>
                    <a:pt x="456" y="207"/>
                  </a:lnTo>
                  <a:lnTo>
                    <a:pt x="452" y="194"/>
                  </a:lnTo>
                  <a:lnTo>
                    <a:pt x="452" y="194"/>
                  </a:lnTo>
                  <a:lnTo>
                    <a:pt x="454" y="172"/>
                  </a:lnTo>
                  <a:lnTo>
                    <a:pt x="452" y="176"/>
                  </a:lnTo>
                  <a:lnTo>
                    <a:pt x="452" y="176"/>
                  </a:lnTo>
                  <a:lnTo>
                    <a:pt x="452" y="176"/>
                  </a:lnTo>
                  <a:lnTo>
                    <a:pt x="436" y="176"/>
                  </a:lnTo>
                  <a:lnTo>
                    <a:pt x="430" y="178"/>
                  </a:lnTo>
                  <a:lnTo>
                    <a:pt x="423" y="180"/>
                  </a:lnTo>
                  <a:lnTo>
                    <a:pt x="417" y="184"/>
                  </a:lnTo>
                  <a:lnTo>
                    <a:pt x="413" y="190"/>
                  </a:lnTo>
                  <a:lnTo>
                    <a:pt x="409" y="196"/>
                  </a:lnTo>
                  <a:lnTo>
                    <a:pt x="407" y="201"/>
                  </a:lnTo>
                  <a:lnTo>
                    <a:pt x="407" y="201"/>
                  </a:lnTo>
                  <a:lnTo>
                    <a:pt x="396" y="201"/>
                  </a:lnTo>
                  <a:lnTo>
                    <a:pt x="396" y="201"/>
                  </a:lnTo>
                  <a:lnTo>
                    <a:pt x="396" y="201"/>
                  </a:lnTo>
                  <a:lnTo>
                    <a:pt x="399" y="190"/>
                  </a:lnTo>
                  <a:lnTo>
                    <a:pt x="401" y="178"/>
                  </a:lnTo>
                  <a:lnTo>
                    <a:pt x="401" y="178"/>
                  </a:lnTo>
                  <a:lnTo>
                    <a:pt x="399" y="172"/>
                  </a:lnTo>
                  <a:lnTo>
                    <a:pt x="398" y="169"/>
                  </a:lnTo>
                  <a:lnTo>
                    <a:pt x="394" y="163"/>
                  </a:lnTo>
                  <a:lnTo>
                    <a:pt x="394" y="159"/>
                  </a:lnTo>
                  <a:lnTo>
                    <a:pt x="394" y="159"/>
                  </a:lnTo>
                  <a:lnTo>
                    <a:pt x="394" y="153"/>
                  </a:lnTo>
                  <a:lnTo>
                    <a:pt x="396" y="149"/>
                  </a:lnTo>
                  <a:lnTo>
                    <a:pt x="399" y="145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6"/>
                  </a:lnTo>
                  <a:lnTo>
                    <a:pt x="399" y="132"/>
                  </a:lnTo>
                  <a:lnTo>
                    <a:pt x="396" y="130"/>
                  </a:lnTo>
                  <a:lnTo>
                    <a:pt x="390" y="128"/>
                  </a:lnTo>
                  <a:lnTo>
                    <a:pt x="390" y="128"/>
                  </a:lnTo>
                  <a:lnTo>
                    <a:pt x="380" y="128"/>
                  </a:lnTo>
                  <a:lnTo>
                    <a:pt x="372" y="132"/>
                  </a:lnTo>
                  <a:lnTo>
                    <a:pt x="363" y="134"/>
                  </a:lnTo>
                  <a:lnTo>
                    <a:pt x="353" y="136"/>
                  </a:lnTo>
                  <a:lnTo>
                    <a:pt x="353" y="136"/>
                  </a:lnTo>
                  <a:lnTo>
                    <a:pt x="345" y="134"/>
                  </a:lnTo>
                  <a:lnTo>
                    <a:pt x="338" y="132"/>
                  </a:lnTo>
                  <a:lnTo>
                    <a:pt x="326" y="122"/>
                  </a:lnTo>
                  <a:lnTo>
                    <a:pt x="314" y="114"/>
                  </a:lnTo>
                  <a:lnTo>
                    <a:pt x="308" y="112"/>
                  </a:lnTo>
                  <a:lnTo>
                    <a:pt x="303" y="110"/>
                  </a:lnTo>
                  <a:lnTo>
                    <a:pt x="303" y="110"/>
                  </a:lnTo>
                  <a:lnTo>
                    <a:pt x="283" y="108"/>
                  </a:lnTo>
                  <a:lnTo>
                    <a:pt x="274" y="108"/>
                  </a:lnTo>
                  <a:lnTo>
                    <a:pt x="266" y="105"/>
                  </a:lnTo>
                  <a:lnTo>
                    <a:pt x="266" y="105"/>
                  </a:lnTo>
                  <a:lnTo>
                    <a:pt x="262" y="101"/>
                  </a:lnTo>
                  <a:lnTo>
                    <a:pt x="260" y="95"/>
                  </a:lnTo>
                  <a:lnTo>
                    <a:pt x="258" y="83"/>
                  </a:lnTo>
                  <a:lnTo>
                    <a:pt x="254" y="72"/>
                  </a:lnTo>
                  <a:lnTo>
                    <a:pt x="252" y="66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17" y="43"/>
                  </a:lnTo>
                  <a:lnTo>
                    <a:pt x="200" y="35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52" y="21"/>
                  </a:lnTo>
                  <a:lnTo>
                    <a:pt x="132" y="14"/>
                  </a:lnTo>
                  <a:lnTo>
                    <a:pt x="126" y="12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901"/>
            <p:cNvSpPr>
              <a:spLocks/>
            </p:cNvSpPr>
            <p:nvPr/>
          </p:nvSpPr>
          <p:spPr bwMode="auto">
            <a:xfrm>
              <a:off x="4654386" y="5402708"/>
              <a:ext cx="328126" cy="570848"/>
            </a:xfrm>
            <a:custGeom>
              <a:avLst/>
              <a:gdLst>
                <a:gd name="T0" fmla="*/ 166 w 219"/>
                <a:gd name="T1" fmla="*/ 376 h 381"/>
                <a:gd name="T2" fmla="*/ 188 w 219"/>
                <a:gd name="T3" fmla="*/ 356 h 381"/>
                <a:gd name="T4" fmla="*/ 192 w 219"/>
                <a:gd name="T5" fmla="*/ 343 h 381"/>
                <a:gd name="T6" fmla="*/ 182 w 219"/>
                <a:gd name="T7" fmla="*/ 302 h 381"/>
                <a:gd name="T8" fmla="*/ 184 w 219"/>
                <a:gd name="T9" fmla="*/ 277 h 381"/>
                <a:gd name="T10" fmla="*/ 209 w 219"/>
                <a:gd name="T11" fmla="*/ 246 h 381"/>
                <a:gd name="T12" fmla="*/ 213 w 219"/>
                <a:gd name="T13" fmla="*/ 232 h 381"/>
                <a:gd name="T14" fmla="*/ 207 w 219"/>
                <a:gd name="T15" fmla="*/ 215 h 381"/>
                <a:gd name="T16" fmla="*/ 184 w 219"/>
                <a:gd name="T17" fmla="*/ 211 h 381"/>
                <a:gd name="T18" fmla="*/ 170 w 219"/>
                <a:gd name="T19" fmla="*/ 205 h 381"/>
                <a:gd name="T20" fmla="*/ 178 w 219"/>
                <a:gd name="T21" fmla="*/ 184 h 381"/>
                <a:gd name="T22" fmla="*/ 186 w 219"/>
                <a:gd name="T23" fmla="*/ 160 h 381"/>
                <a:gd name="T24" fmla="*/ 178 w 219"/>
                <a:gd name="T25" fmla="*/ 137 h 381"/>
                <a:gd name="T26" fmla="*/ 178 w 219"/>
                <a:gd name="T27" fmla="*/ 122 h 381"/>
                <a:gd name="T28" fmla="*/ 194 w 219"/>
                <a:gd name="T29" fmla="*/ 116 h 381"/>
                <a:gd name="T30" fmla="*/ 205 w 219"/>
                <a:gd name="T31" fmla="*/ 102 h 381"/>
                <a:gd name="T32" fmla="*/ 219 w 219"/>
                <a:gd name="T33" fmla="*/ 93 h 381"/>
                <a:gd name="T34" fmla="*/ 219 w 219"/>
                <a:gd name="T35" fmla="*/ 73 h 381"/>
                <a:gd name="T36" fmla="*/ 207 w 219"/>
                <a:gd name="T37" fmla="*/ 48 h 381"/>
                <a:gd name="T38" fmla="*/ 195 w 219"/>
                <a:gd name="T39" fmla="*/ 23 h 381"/>
                <a:gd name="T40" fmla="*/ 195 w 219"/>
                <a:gd name="T41" fmla="*/ 0 h 381"/>
                <a:gd name="T42" fmla="*/ 176 w 219"/>
                <a:gd name="T43" fmla="*/ 5 h 381"/>
                <a:gd name="T44" fmla="*/ 161 w 219"/>
                <a:gd name="T45" fmla="*/ 17 h 381"/>
                <a:gd name="T46" fmla="*/ 149 w 219"/>
                <a:gd name="T47" fmla="*/ 17 h 381"/>
                <a:gd name="T48" fmla="*/ 141 w 219"/>
                <a:gd name="T49" fmla="*/ 9 h 381"/>
                <a:gd name="T50" fmla="*/ 116 w 219"/>
                <a:gd name="T51" fmla="*/ 15 h 381"/>
                <a:gd name="T52" fmla="*/ 110 w 219"/>
                <a:gd name="T53" fmla="*/ 9 h 381"/>
                <a:gd name="T54" fmla="*/ 102 w 219"/>
                <a:gd name="T55" fmla="*/ 4 h 381"/>
                <a:gd name="T56" fmla="*/ 83 w 219"/>
                <a:gd name="T57" fmla="*/ 7 h 381"/>
                <a:gd name="T58" fmla="*/ 71 w 219"/>
                <a:gd name="T59" fmla="*/ 9 h 381"/>
                <a:gd name="T60" fmla="*/ 46 w 219"/>
                <a:gd name="T61" fmla="*/ 29 h 381"/>
                <a:gd name="T62" fmla="*/ 35 w 219"/>
                <a:gd name="T63" fmla="*/ 33 h 381"/>
                <a:gd name="T64" fmla="*/ 2 w 219"/>
                <a:gd name="T65" fmla="*/ 38 h 381"/>
                <a:gd name="T66" fmla="*/ 0 w 219"/>
                <a:gd name="T67" fmla="*/ 60 h 381"/>
                <a:gd name="T68" fmla="*/ 4 w 219"/>
                <a:gd name="T69" fmla="*/ 87 h 381"/>
                <a:gd name="T70" fmla="*/ 4 w 219"/>
                <a:gd name="T71" fmla="*/ 97 h 381"/>
                <a:gd name="T72" fmla="*/ 11 w 219"/>
                <a:gd name="T73" fmla="*/ 131 h 381"/>
                <a:gd name="T74" fmla="*/ 11 w 219"/>
                <a:gd name="T75" fmla="*/ 147 h 381"/>
                <a:gd name="T76" fmla="*/ 6 w 219"/>
                <a:gd name="T77" fmla="*/ 157 h 381"/>
                <a:gd name="T78" fmla="*/ 8 w 219"/>
                <a:gd name="T79" fmla="*/ 178 h 381"/>
                <a:gd name="T80" fmla="*/ 33 w 219"/>
                <a:gd name="T81" fmla="*/ 207 h 381"/>
                <a:gd name="T82" fmla="*/ 52 w 219"/>
                <a:gd name="T83" fmla="*/ 224 h 381"/>
                <a:gd name="T84" fmla="*/ 66 w 219"/>
                <a:gd name="T85" fmla="*/ 257 h 381"/>
                <a:gd name="T86" fmla="*/ 87 w 219"/>
                <a:gd name="T87" fmla="*/ 271 h 381"/>
                <a:gd name="T88" fmla="*/ 81 w 219"/>
                <a:gd name="T89" fmla="*/ 281 h 381"/>
                <a:gd name="T90" fmla="*/ 75 w 219"/>
                <a:gd name="T91" fmla="*/ 290 h 381"/>
                <a:gd name="T92" fmla="*/ 81 w 219"/>
                <a:gd name="T93" fmla="*/ 302 h 381"/>
                <a:gd name="T94" fmla="*/ 89 w 219"/>
                <a:gd name="T95" fmla="*/ 314 h 381"/>
                <a:gd name="T96" fmla="*/ 85 w 219"/>
                <a:gd name="T97" fmla="*/ 319 h 381"/>
                <a:gd name="T98" fmla="*/ 83 w 219"/>
                <a:gd name="T99" fmla="*/ 327 h 381"/>
                <a:gd name="T100" fmla="*/ 89 w 219"/>
                <a:gd name="T101" fmla="*/ 343 h 381"/>
                <a:gd name="T102" fmla="*/ 120 w 219"/>
                <a:gd name="T103" fmla="*/ 354 h 381"/>
                <a:gd name="T104" fmla="*/ 149 w 219"/>
                <a:gd name="T105" fmla="*/ 364 h 381"/>
                <a:gd name="T106" fmla="*/ 151 w 219"/>
                <a:gd name="T107" fmla="*/ 379 h 381"/>
                <a:gd name="T108" fmla="*/ 153 w 219"/>
                <a:gd name="T10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381">
                  <a:moveTo>
                    <a:pt x="153" y="381"/>
                  </a:moveTo>
                  <a:lnTo>
                    <a:pt x="153" y="381"/>
                  </a:lnTo>
                  <a:lnTo>
                    <a:pt x="166" y="376"/>
                  </a:lnTo>
                  <a:lnTo>
                    <a:pt x="180" y="368"/>
                  </a:lnTo>
                  <a:lnTo>
                    <a:pt x="184" y="362"/>
                  </a:lnTo>
                  <a:lnTo>
                    <a:pt x="188" y="356"/>
                  </a:lnTo>
                  <a:lnTo>
                    <a:pt x="192" y="350"/>
                  </a:lnTo>
                  <a:lnTo>
                    <a:pt x="192" y="343"/>
                  </a:lnTo>
                  <a:lnTo>
                    <a:pt x="192" y="343"/>
                  </a:lnTo>
                  <a:lnTo>
                    <a:pt x="192" y="329"/>
                  </a:lnTo>
                  <a:lnTo>
                    <a:pt x="188" y="315"/>
                  </a:lnTo>
                  <a:lnTo>
                    <a:pt x="182" y="302"/>
                  </a:lnTo>
                  <a:lnTo>
                    <a:pt x="182" y="286"/>
                  </a:lnTo>
                  <a:lnTo>
                    <a:pt x="182" y="286"/>
                  </a:lnTo>
                  <a:lnTo>
                    <a:pt x="184" y="277"/>
                  </a:lnTo>
                  <a:lnTo>
                    <a:pt x="188" y="269"/>
                  </a:lnTo>
                  <a:lnTo>
                    <a:pt x="197" y="257"/>
                  </a:lnTo>
                  <a:lnTo>
                    <a:pt x="209" y="246"/>
                  </a:lnTo>
                  <a:lnTo>
                    <a:pt x="213" y="240"/>
                  </a:lnTo>
                  <a:lnTo>
                    <a:pt x="213" y="232"/>
                  </a:lnTo>
                  <a:lnTo>
                    <a:pt x="213" y="232"/>
                  </a:lnTo>
                  <a:lnTo>
                    <a:pt x="213" y="221"/>
                  </a:lnTo>
                  <a:lnTo>
                    <a:pt x="211" y="219"/>
                  </a:lnTo>
                  <a:lnTo>
                    <a:pt x="207" y="215"/>
                  </a:lnTo>
                  <a:lnTo>
                    <a:pt x="197" y="213"/>
                  </a:lnTo>
                  <a:lnTo>
                    <a:pt x="184" y="211"/>
                  </a:lnTo>
                  <a:lnTo>
                    <a:pt x="184" y="211"/>
                  </a:lnTo>
                  <a:lnTo>
                    <a:pt x="176" y="211"/>
                  </a:lnTo>
                  <a:lnTo>
                    <a:pt x="172" y="209"/>
                  </a:lnTo>
                  <a:lnTo>
                    <a:pt x="170" y="205"/>
                  </a:lnTo>
                  <a:lnTo>
                    <a:pt x="170" y="205"/>
                  </a:lnTo>
                  <a:lnTo>
                    <a:pt x="174" y="193"/>
                  </a:lnTo>
                  <a:lnTo>
                    <a:pt x="178" y="184"/>
                  </a:lnTo>
                  <a:lnTo>
                    <a:pt x="184" y="172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4" y="153"/>
                  </a:lnTo>
                  <a:lnTo>
                    <a:pt x="180" y="145"/>
                  </a:lnTo>
                  <a:lnTo>
                    <a:pt x="178" y="137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8" y="122"/>
                  </a:lnTo>
                  <a:lnTo>
                    <a:pt x="182" y="12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0"/>
                  </a:lnTo>
                  <a:lnTo>
                    <a:pt x="197" y="106"/>
                  </a:lnTo>
                  <a:lnTo>
                    <a:pt x="205" y="102"/>
                  </a:lnTo>
                  <a:lnTo>
                    <a:pt x="211" y="100"/>
                  </a:lnTo>
                  <a:lnTo>
                    <a:pt x="215" y="97"/>
                  </a:lnTo>
                  <a:lnTo>
                    <a:pt x="219" y="93"/>
                  </a:lnTo>
                  <a:lnTo>
                    <a:pt x="219" y="85"/>
                  </a:lnTo>
                  <a:lnTo>
                    <a:pt x="219" y="85"/>
                  </a:lnTo>
                  <a:lnTo>
                    <a:pt x="219" y="73"/>
                  </a:lnTo>
                  <a:lnTo>
                    <a:pt x="217" y="64"/>
                  </a:lnTo>
                  <a:lnTo>
                    <a:pt x="213" y="56"/>
                  </a:lnTo>
                  <a:lnTo>
                    <a:pt x="207" y="48"/>
                  </a:lnTo>
                  <a:lnTo>
                    <a:pt x="199" y="36"/>
                  </a:lnTo>
                  <a:lnTo>
                    <a:pt x="195" y="29"/>
                  </a:lnTo>
                  <a:lnTo>
                    <a:pt x="195" y="23"/>
                  </a:lnTo>
                  <a:lnTo>
                    <a:pt x="195" y="23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6" y="2"/>
                  </a:lnTo>
                  <a:lnTo>
                    <a:pt x="180" y="4"/>
                  </a:lnTo>
                  <a:lnTo>
                    <a:pt x="176" y="5"/>
                  </a:lnTo>
                  <a:lnTo>
                    <a:pt x="172" y="9"/>
                  </a:lnTo>
                  <a:lnTo>
                    <a:pt x="164" y="15"/>
                  </a:lnTo>
                  <a:lnTo>
                    <a:pt x="161" y="17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49" y="17"/>
                  </a:lnTo>
                  <a:lnTo>
                    <a:pt x="147" y="15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28" y="7"/>
                  </a:lnTo>
                  <a:lnTo>
                    <a:pt x="126" y="17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95" y="5"/>
                  </a:lnTo>
                  <a:lnTo>
                    <a:pt x="89" y="7"/>
                  </a:lnTo>
                  <a:lnTo>
                    <a:pt x="83" y="7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1" y="9"/>
                  </a:lnTo>
                  <a:lnTo>
                    <a:pt x="66" y="13"/>
                  </a:lnTo>
                  <a:lnTo>
                    <a:pt x="58" y="21"/>
                  </a:lnTo>
                  <a:lnTo>
                    <a:pt x="46" y="29"/>
                  </a:lnTo>
                  <a:lnTo>
                    <a:pt x="40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25" y="33"/>
                  </a:lnTo>
                  <a:lnTo>
                    <a:pt x="17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73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106"/>
                  </a:lnTo>
                  <a:lnTo>
                    <a:pt x="8" y="118"/>
                  </a:lnTo>
                  <a:lnTo>
                    <a:pt x="11" y="131"/>
                  </a:lnTo>
                  <a:lnTo>
                    <a:pt x="11" y="143"/>
                  </a:lnTo>
                  <a:lnTo>
                    <a:pt x="11" y="143"/>
                  </a:lnTo>
                  <a:lnTo>
                    <a:pt x="11" y="147"/>
                  </a:lnTo>
                  <a:lnTo>
                    <a:pt x="9" y="151"/>
                  </a:lnTo>
                  <a:lnTo>
                    <a:pt x="6" y="153"/>
                  </a:lnTo>
                  <a:lnTo>
                    <a:pt x="6" y="157"/>
                  </a:lnTo>
                  <a:lnTo>
                    <a:pt x="6" y="157"/>
                  </a:lnTo>
                  <a:lnTo>
                    <a:pt x="6" y="168"/>
                  </a:lnTo>
                  <a:lnTo>
                    <a:pt x="8" y="178"/>
                  </a:lnTo>
                  <a:lnTo>
                    <a:pt x="13" y="188"/>
                  </a:lnTo>
                  <a:lnTo>
                    <a:pt x="19" y="195"/>
                  </a:lnTo>
                  <a:lnTo>
                    <a:pt x="33" y="207"/>
                  </a:lnTo>
                  <a:lnTo>
                    <a:pt x="48" y="219"/>
                  </a:lnTo>
                  <a:lnTo>
                    <a:pt x="48" y="219"/>
                  </a:lnTo>
                  <a:lnTo>
                    <a:pt x="52" y="224"/>
                  </a:lnTo>
                  <a:lnTo>
                    <a:pt x="56" y="232"/>
                  </a:lnTo>
                  <a:lnTo>
                    <a:pt x="62" y="250"/>
                  </a:lnTo>
                  <a:lnTo>
                    <a:pt x="66" y="257"/>
                  </a:lnTo>
                  <a:lnTo>
                    <a:pt x="71" y="265"/>
                  </a:lnTo>
                  <a:lnTo>
                    <a:pt x="77" y="269"/>
                  </a:lnTo>
                  <a:lnTo>
                    <a:pt x="87" y="271"/>
                  </a:lnTo>
                  <a:lnTo>
                    <a:pt x="87" y="271"/>
                  </a:lnTo>
                  <a:lnTo>
                    <a:pt x="85" y="277"/>
                  </a:lnTo>
                  <a:lnTo>
                    <a:pt x="81" y="281"/>
                  </a:lnTo>
                  <a:lnTo>
                    <a:pt x="77" y="284"/>
                  </a:lnTo>
                  <a:lnTo>
                    <a:pt x="75" y="290"/>
                  </a:lnTo>
                  <a:lnTo>
                    <a:pt x="75" y="290"/>
                  </a:lnTo>
                  <a:lnTo>
                    <a:pt x="75" y="292"/>
                  </a:lnTo>
                  <a:lnTo>
                    <a:pt x="77" y="296"/>
                  </a:lnTo>
                  <a:lnTo>
                    <a:pt x="81" y="302"/>
                  </a:lnTo>
                  <a:lnTo>
                    <a:pt x="87" y="306"/>
                  </a:lnTo>
                  <a:lnTo>
                    <a:pt x="89" y="310"/>
                  </a:lnTo>
                  <a:lnTo>
                    <a:pt x="89" y="314"/>
                  </a:lnTo>
                  <a:lnTo>
                    <a:pt x="89" y="314"/>
                  </a:lnTo>
                  <a:lnTo>
                    <a:pt x="87" y="317"/>
                  </a:lnTo>
                  <a:lnTo>
                    <a:pt x="85" y="319"/>
                  </a:lnTo>
                  <a:lnTo>
                    <a:pt x="85" y="321"/>
                  </a:lnTo>
                  <a:lnTo>
                    <a:pt x="83" y="327"/>
                  </a:lnTo>
                  <a:lnTo>
                    <a:pt x="83" y="327"/>
                  </a:lnTo>
                  <a:lnTo>
                    <a:pt x="83" y="333"/>
                  </a:lnTo>
                  <a:lnTo>
                    <a:pt x="85" y="339"/>
                  </a:lnTo>
                  <a:lnTo>
                    <a:pt x="89" y="343"/>
                  </a:lnTo>
                  <a:lnTo>
                    <a:pt x="95" y="346"/>
                  </a:lnTo>
                  <a:lnTo>
                    <a:pt x="106" y="350"/>
                  </a:lnTo>
                  <a:lnTo>
                    <a:pt x="120" y="354"/>
                  </a:lnTo>
                  <a:lnTo>
                    <a:pt x="133" y="356"/>
                  </a:lnTo>
                  <a:lnTo>
                    <a:pt x="145" y="362"/>
                  </a:lnTo>
                  <a:lnTo>
                    <a:pt x="149" y="364"/>
                  </a:lnTo>
                  <a:lnTo>
                    <a:pt x="151" y="368"/>
                  </a:lnTo>
                  <a:lnTo>
                    <a:pt x="153" y="374"/>
                  </a:lnTo>
                  <a:lnTo>
                    <a:pt x="151" y="379"/>
                  </a:lnTo>
                  <a:lnTo>
                    <a:pt x="151" y="379"/>
                  </a:lnTo>
                  <a:lnTo>
                    <a:pt x="153" y="381"/>
                  </a:lnTo>
                  <a:lnTo>
                    <a:pt x="153" y="38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902"/>
            <p:cNvSpPr>
              <a:spLocks/>
            </p:cNvSpPr>
            <p:nvPr/>
          </p:nvSpPr>
          <p:spPr bwMode="auto">
            <a:xfrm>
              <a:off x="4103016" y="4789907"/>
              <a:ext cx="898973" cy="713185"/>
            </a:xfrm>
            <a:custGeom>
              <a:avLst/>
              <a:gdLst>
                <a:gd name="T0" fmla="*/ 393 w 600"/>
                <a:gd name="T1" fmla="*/ 442 h 476"/>
                <a:gd name="T2" fmla="*/ 414 w 600"/>
                <a:gd name="T3" fmla="*/ 438 h 476"/>
                <a:gd name="T4" fmla="*/ 443 w 600"/>
                <a:gd name="T5" fmla="*/ 418 h 476"/>
                <a:gd name="T6" fmla="*/ 463 w 600"/>
                <a:gd name="T7" fmla="*/ 414 h 476"/>
                <a:gd name="T8" fmla="*/ 478 w 600"/>
                <a:gd name="T9" fmla="*/ 418 h 476"/>
                <a:gd name="T10" fmla="*/ 496 w 600"/>
                <a:gd name="T11" fmla="*/ 416 h 476"/>
                <a:gd name="T12" fmla="*/ 515 w 600"/>
                <a:gd name="T13" fmla="*/ 424 h 476"/>
                <a:gd name="T14" fmla="*/ 529 w 600"/>
                <a:gd name="T15" fmla="*/ 426 h 476"/>
                <a:gd name="T16" fmla="*/ 556 w 600"/>
                <a:gd name="T17" fmla="*/ 414 h 476"/>
                <a:gd name="T18" fmla="*/ 567 w 600"/>
                <a:gd name="T19" fmla="*/ 380 h 476"/>
                <a:gd name="T20" fmla="*/ 589 w 600"/>
                <a:gd name="T21" fmla="*/ 352 h 476"/>
                <a:gd name="T22" fmla="*/ 600 w 600"/>
                <a:gd name="T23" fmla="*/ 333 h 476"/>
                <a:gd name="T24" fmla="*/ 585 w 600"/>
                <a:gd name="T25" fmla="*/ 312 h 476"/>
                <a:gd name="T26" fmla="*/ 552 w 600"/>
                <a:gd name="T27" fmla="*/ 294 h 476"/>
                <a:gd name="T28" fmla="*/ 548 w 600"/>
                <a:gd name="T29" fmla="*/ 281 h 476"/>
                <a:gd name="T30" fmla="*/ 573 w 600"/>
                <a:gd name="T31" fmla="*/ 236 h 476"/>
                <a:gd name="T32" fmla="*/ 579 w 600"/>
                <a:gd name="T33" fmla="*/ 217 h 476"/>
                <a:gd name="T34" fmla="*/ 560 w 600"/>
                <a:gd name="T35" fmla="*/ 203 h 476"/>
                <a:gd name="T36" fmla="*/ 542 w 600"/>
                <a:gd name="T37" fmla="*/ 184 h 476"/>
                <a:gd name="T38" fmla="*/ 521 w 600"/>
                <a:gd name="T39" fmla="*/ 161 h 476"/>
                <a:gd name="T40" fmla="*/ 496 w 600"/>
                <a:gd name="T41" fmla="*/ 137 h 476"/>
                <a:gd name="T42" fmla="*/ 461 w 600"/>
                <a:gd name="T43" fmla="*/ 137 h 476"/>
                <a:gd name="T44" fmla="*/ 432 w 600"/>
                <a:gd name="T45" fmla="*/ 135 h 476"/>
                <a:gd name="T46" fmla="*/ 428 w 600"/>
                <a:gd name="T47" fmla="*/ 122 h 476"/>
                <a:gd name="T48" fmla="*/ 428 w 600"/>
                <a:gd name="T49" fmla="*/ 79 h 476"/>
                <a:gd name="T50" fmla="*/ 418 w 600"/>
                <a:gd name="T51" fmla="*/ 54 h 476"/>
                <a:gd name="T52" fmla="*/ 401 w 600"/>
                <a:gd name="T53" fmla="*/ 44 h 476"/>
                <a:gd name="T54" fmla="*/ 383 w 600"/>
                <a:gd name="T55" fmla="*/ 33 h 476"/>
                <a:gd name="T56" fmla="*/ 354 w 600"/>
                <a:gd name="T57" fmla="*/ 46 h 476"/>
                <a:gd name="T58" fmla="*/ 329 w 600"/>
                <a:gd name="T59" fmla="*/ 60 h 476"/>
                <a:gd name="T60" fmla="*/ 292 w 600"/>
                <a:gd name="T61" fmla="*/ 41 h 476"/>
                <a:gd name="T62" fmla="*/ 267 w 600"/>
                <a:gd name="T63" fmla="*/ 31 h 476"/>
                <a:gd name="T64" fmla="*/ 217 w 600"/>
                <a:gd name="T65" fmla="*/ 13 h 476"/>
                <a:gd name="T66" fmla="*/ 182 w 600"/>
                <a:gd name="T67" fmla="*/ 11 h 476"/>
                <a:gd name="T68" fmla="*/ 149 w 600"/>
                <a:gd name="T69" fmla="*/ 0 h 476"/>
                <a:gd name="T70" fmla="*/ 120 w 600"/>
                <a:gd name="T71" fmla="*/ 19 h 476"/>
                <a:gd name="T72" fmla="*/ 91 w 600"/>
                <a:gd name="T73" fmla="*/ 79 h 476"/>
                <a:gd name="T74" fmla="*/ 68 w 600"/>
                <a:gd name="T75" fmla="*/ 93 h 476"/>
                <a:gd name="T76" fmla="*/ 46 w 600"/>
                <a:gd name="T77" fmla="*/ 106 h 476"/>
                <a:gd name="T78" fmla="*/ 25 w 600"/>
                <a:gd name="T79" fmla="*/ 147 h 476"/>
                <a:gd name="T80" fmla="*/ 15 w 600"/>
                <a:gd name="T81" fmla="*/ 159 h 476"/>
                <a:gd name="T82" fmla="*/ 17 w 600"/>
                <a:gd name="T83" fmla="*/ 163 h 476"/>
                <a:gd name="T84" fmla="*/ 13 w 600"/>
                <a:gd name="T85" fmla="*/ 172 h 476"/>
                <a:gd name="T86" fmla="*/ 0 w 600"/>
                <a:gd name="T87" fmla="*/ 192 h 476"/>
                <a:gd name="T88" fmla="*/ 13 w 600"/>
                <a:gd name="T89" fmla="*/ 227 h 476"/>
                <a:gd name="T90" fmla="*/ 11 w 600"/>
                <a:gd name="T91" fmla="*/ 261 h 476"/>
                <a:gd name="T92" fmla="*/ 40 w 600"/>
                <a:gd name="T93" fmla="*/ 283 h 476"/>
                <a:gd name="T94" fmla="*/ 48 w 600"/>
                <a:gd name="T95" fmla="*/ 289 h 476"/>
                <a:gd name="T96" fmla="*/ 116 w 600"/>
                <a:gd name="T97" fmla="*/ 310 h 476"/>
                <a:gd name="T98" fmla="*/ 168 w 600"/>
                <a:gd name="T99" fmla="*/ 341 h 476"/>
                <a:gd name="T100" fmla="*/ 178 w 600"/>
                <a:gd name="T101" fmla="*/ 376 h 476"/>
                <a:gd name="T102" fmla="*/ 199 w 600"/>
                <a:gd name="T103" fmla="*/ 383 h 476"/>
                <a:gd name="T104" fmla="*/ 230 w 600"/>
                <a:gd name="T105" fmla="*/ 389 h 476"/>
                <a:gd name="T106" fmla="*/ 269 w 600"/>
                <a:gd name="T107" fmla="*/ 411 h 476"/>
                <a:gd name="T108" fmla="*/ 296 w 600"/>
                <a:gd name="T109" fmla="*/ 403 h 476"/>
                <a:gd name="T110" fmla="*/ 315 w 600"/>
                <a:gd name="T111" fmla="*/ 407 h 476"/>
                <a:gd name="T112" fmla="*/ 315 w 600"/>
                <a:gd name="T113" fmla="*/ 420 h 476"/>
                <a:gd name="T114" fmla="*/ 310 w 600"/>
                <a:gd name="T115" fmla="*/ 434 h 476"/>
                <a:gd name="T116" fmla="*/ 317 w 600"/>
                <a:gd name="T117" fmla="*/ 453 h 476"/>
                <a:gd name="T118" fmla="*/ 312 w 600"/>
                <a:gd name="T119" fmla="*/ 476 h 476"/>
                <a:gd name="T120" fmla="*/ 325 w 600"/>
                <a:gd name="T121" fmla="*/ 471 h 476"/>
                <a:gd name="T122" fmla="*/ 346 w 600"/>
                <a:gd name="T123" fmla="*/ 453 h 476"/>
                <a:gd name="T124" fmla="*/ 370 w 600"/>
                <a:gd name="T125" fmla="*/ 44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0" h="476">
                  <a:moveTo>
                    <a:pt x="370" y="447"/>
                  </a:moveTo>
                  <a:lnTo>
                    <a:pt x="370" y="447"/>
                  </a:lnTo>
                  <a:lnTo>
                    <a:pt x="385" y="444"/>
                  </a:lnTo>
                  <a:lnTo>
                    <a:pt x="393" y="442"/>
                  </a:lnTo>
                  <a:lnTo>
                    <a:pt x="403" y="442"/>
                  </a:lnTo>
                  <a:lnTo>
                    <a:pt x="403" y="442"/>
                  </a:lnTo>
                  <a:lnTo>
                    <a:pt x="408" y="442"/>
                  </a:lnTo>
                  <a:lnTo>
                    <a:pt x="414" y="438"/>
                  </a:lnTo>
                  <a:lnTo>
                    <a:pt x="426" y="430"/>
                  </a:lnTo>
                  <a:lnTo>
                    <a:pt x="434" y="422"/>
                  </a:lnTo>
                  <a:lnTo>
                    <a:pt x="439" y="418"/>
                  </a:lnTo>
                  <a:lnTo>
                    <a:pt x="443" y="418"/>
                  </a:lnTo>
                  <a:lnTo>
                    <a:pt x="443" y="418"/>
                  </a:lnTo>
                  <a:lnTo>
                    <a:pt x="451" y="416"/>
                  </a:lnTo>
                  <a:lnTo>
                    <a:pt x="457" y="416"/>
                  </a:lnTo>
                  <a:lnTo>
                    <a:pt x="463" y="414"/>
                  </a:lnTo>
                  <a:lnTo>
                    <a:pt x="470" y="413"/>
                  </a:lnTo>
                  <a:lnTo>
                    <a:pt x="470" y="413"/>
                  </a:lnTo>
                  <a:lnTo>
                    <a:pt x="474" y="414"/>
                  </a:lnTo>
                  <a:lnTo>
                    <a:pt x="478" y="418"/>
                  </a:lnTo>
                  <a:lnTo>
                    <a:pt x="484" y="424"/>
                  </a:lnTo>
                  <a:lnTo>
                    <a:pt x="484" y="424"/>
                  </a:lnTo>
                  <a:lnTo>
                    <a:pt x="494" y="426"/>
                  </a:lnTo>
                  <a:lnTo>
                    <a:pt x="496" y="416"/>
                  </a:lnTo>
                  <a:lnTo>
                    <a:pt x="509" y="418"/>
                  </a:lnTo>
                  <a:lnTo>
                    <a:pt x="509" y="418"/>
                  </a:lnTo>
                  <a:lnTo>
                    <a:pt x="509" y="418"/>
                  </a:lnTo>
                  <a:lnTo>
                    <a:pt x="515" y="424"/>
                  </a:lnTo>
                  <a:lnTo>
                    <a:pt x="517" y="426"/>
                  </a:lnTo>
                  <a:lnTo>
                    <a:pt x="523" y="428"/>
                  </a:lnTo>
                  <a:lnTo>
                    <a:pt x="523" y="428"/>
                  </a:lnTo>
                  <a:lnTo>
                    <a:pt x="529" y="426"/>
                  </a:lnTo>
                  <a:lnTo>
                    <a:pt x="534" y="426"/>
                  </a:lnTo>
                  <a:lnTo>
                    <a:pt x="542" y="420"/>
                  </a:lnTo>
                  <a:lnTo>
                    <a:pt x="550" y="414"/>
                  </a:lnTo>
                  <a:lnTo>
                    <a:pt x="556" y="414"/>
                  </a:lnTo>
                  <a:lnTo>
                    <a:pt x="563" y="414"/>
                  </a:lnTo>
                  <a:lnTo>
                    <a:pt x="563" y="414"/>
                  </a:lnTo>
                  <a:lnTo>
                    <a:pt x="567" y="380"/>
                  </a:lnTo>
                  <a:lnTo>
                    <a:pt x="567" y="380"/>
                  </a:lnTo>
                  <a:lnTo>
                    <a:pt x="569" y="372"/>
                  </a:lnTo>
                  <a:lnTo>
                    <a:pt x="571" y="366"/>
                  </a:lnTo>
                  <a:lnTo>
                    <a:pt x="583" y="358"/>
                  </a:lnTo>
                  <a:lnTo>
                    <a:pt x="589" y="352"/>
                  </a:lnTo>
                  <a:lnTo>
                    <a:pt x="594" y="349"/>
                  </a:lnTo>
                  <a:lnTo>
                    <a:pt x="598" y="341"/>
                  </a:lnTo>
                  <a:lnTo>
                    <a:pt x="600" y="333"/>
                  </a:lnTo>
                  <a:lnTo>
                    <a:pt x="600" y="333"/>
                  </a:lnTo>
                  <a:lnTo>
                    <a:pt x="600" y="327"/>
                  </a:lnTo>
                  <a:lnTo>
                    <a:pt x="598" y="323"/>
                  </a:lnTo>
                  <a:lnTo>
                    <a:pt x="593" y="316"/>
                  </a:lnTo>
                  <a:lnTo>
                    <a:pt x="585" y="312"/>
                  </a:lnTo>
                  <a:lnTo>
                    <a:pt x="575" y="308"/>
                  </a:lnTo>
                  <a:lnTo>
                    <a:pt x="565" y="304"/>
                  </a:lnTo>
                  <a:lnTo>
                    <a:pt x="556" y="298"/>
                  </a:lnTo>
                  <a:lnTo>
                    <a:pt x="552" y="294"/>
                  </a:lnTo>
                  <a:lnTo>
                    <a:pt x="550" y="290"/>
                  </a:lnTo>
                  <a:lnTo>
                    <a:pt x="550" y="287"/>
                  </a:lnTo>
                  <a:lnTo>
                    <a:pt x="548" y="281"/>
                  </a:lnTo>
                  <a:lnTo>
                    <a:pt x="548" y="281"/>
                  </a:lnTo>
                  <a:lnTo>
                    <a:pt x="550" y="271"/>
                  </a:lnTo>
                  <a:lnTo>
                    <a:pt x="554" y="261"/>
                  </a:lnTo>
                  <a:lnTo>
                    <a:pt x="563" y="248"/>
                  </a:lnTo>
                  <a:lnTo>
                    <a:pt x="573" y="236"/>
                  </a:lnTo>
                  <a:lnTo>
                    <a:pt x="577" y="230"/>
                  </a:lnTo>
                  <a:lnTo>
                    <a:pt x="579" y="223"/>
                  </a:lnTo>
                  <a:lnTo>
                    <a:pt x="579" y="223"/>
                  </a:lnTo>
                  <a:lnTo>
                    <a:pt x="579" y="217"/>
                  </a:lnTo>
                  <a:lnTo>
                    <a:pt x="577" y="213"/>
                  </a:lnTo>
                  <a:lnTo>
                    <a:pt x="573" y="209"/>
                  </a:lnTo>
                  <a:lnTo>
                    <a:pt x="569" y="207"/>
                  </a:lnTo>
                  <a:lnTo>
                    <a:pt x="560" y="203"/>
                  </a:lnTo>
                  <a:lnTo>
                    <a:pt x="550" y="199"/>
                  </a:lnTo>
                  <a:lnTo>
                    <a:pt x="550" y="199"/>
                  </a:lnTo>
                  <a:lnTo>
                    <a:pt x="546" y="192"/>
                  </a:lnTo>
                  <a:lnTo>
                    <a:pt x="542" y="184"/>
                  </a:lnTo>
                  <a:lnTo>
                    <a:pt x="536" y="168"/>
                  </a:lnTo>
                  <a:lnTo>
                    <a:pt x="536" y="168"/>
                  </a:lnTo>
                  <a:lnTo>
                    <a:pt x="527" y="165"/>
                  </a:lnTo>
                  <a:lnTo>
                    <a:pt x="521" y="161"/>
                  </a:lnTo>
                  <a:lnTo>
                    <a:pt x="513" y="151"/>
                  </a:lnTo>
                  <a:lnTo>
                    <a:pt x="509" y="145"/>
                  </a:lnTo>
                  <a:lnTo>
                    <a:pt x="503" y="141"/>
                  </a:lnTo>
                  <a:lnTo>
                    <a:pt x="496" y="137"/>
                  </a:lnTo>
                  <a:lnTo>
                    <a:pt x="486" y="135"/>
                  </a:lnTo>
                  <a:lnTo>
                    <a:pt x="486" y="135"/>
                  </a:lnTo>
                  <a:lnTo>
                    <a:pt x="472" y="135"/>
                  </a:lnTo>
                  <a:lnTo>
                    <a:pt x="461" y="137"/>
                  </a:lnTo>
                  <a:lnTo>
                    <a:pt x="451" y="139"/>
                  </a:lnTo>
                  <a:lnTo>
                    <a:pt x="438" y="139"/>
                  </a:lnTo>
                  <a:lnTo>
                    <a:pt x="438" y="139"/>
                  </a:lnTo>
                  <a:lnTo>
                    <a:pt x="432" y="135"/>
                  </a:lnTo>
                  <a:lnTo>
                    <a:pt x="428" y="132"/>
                  </a:lnTo>
                  <a:lnTo>
                    <a:pt x="428" y="126"/>
                  </a:lnTo>
                  <a:lnTo>
                    <a:pt x="428" y="122"/>
                  </a:lnTo>
                  <a:lnTo>
                    <a:pt x="428" y="122"/>
                  </a:lnTo>
                  <a:lnTo>
                    <a:pt x="430" y="89"/>
                  </a:lnTo>
                  <a:lnTo>
                    <a:pt x="430" y="89"/>
                  </a:lnTo>
                  <a:lnTo>
                    <a:pt x="430" y="83"/>
                  </a:lnTo>
                  <a:lnTo>
                    <a:pt x="428" y="79"/>
                  </a:lnTo>
                  <a:lnTo>
                    <a:pt x="424" y="72"/>
                  </a:lnTo>
                  <a:lnTo>
                    <a:pt x="418" y="64"/>
                  </a:lnTo>
                  <a:lnTo>
                    <a:pt x="418" y="60"/>
                  </a:lnTo>
                  <a:lnTo>
                    <a:pt x="418" y="54"/>
                  </a:lnTo>
                  <a:lnTo>
                    <a:pt x="418" y="54"/>
                  </a:lnTo>
                  <a:lnTo>
                    <a:pt x="412" y="52"/>
                  </a:lnTo>
                  <a:lnTo>
                    <a:pt x="408" y="50"/>
                  </a:lnTo>
                  <a:lnTo>
                    <a:pt x="401" y="44"/>
                  </a:lnTo>
                  <a:lnTo>
                    <a:pt x="393" y="37"/>
                  </a:lnTo>
                  <a:lnTo>
                    <a:pt x="389" y="35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76" y="35"/>
                  </a:lnTo>
                  <a:lnTo>
                    <a:pt x="368" y="37"/>
                  </a:lnTo>
                  <a:lnTo>
                    <a:pt x="360" y="42"/>
                  </a:lnTo>
                  <a:lnTo>
                    <a:pt x="354" y="46"/>
                  </a:lnTo>
                  <a:lnTo>
                    <a:pt x="343" y="56"/>
                  </a:lnTo>
                  <a:lnTo>
                    <a:pt x="337" y="60"/>
                  </a:lnTo>
                  <a:lnTo>
                    <a:pt x="329" y="60"/>
                  </a:lnTo>
                  <a:lnTo>
                    <a:pt x="329" y="60"/>
                  </a:lnTo>
                  <a:lnTo>
                    <a:pt x="319" y="58"/>
                  </a:lnTo>
                  <a:lnTo>
                    <a:pt x="312" y="56"/>
                  </a:lnTo>
                  <a:lnTo>
                    <a:pt x="300" y="46"/>
                  </a:lnTo>
                  <a:lnTo>
                    <a:pt x="292" y="41"/>
                  </a:lnTo>
                  <a:lnTo>
                    <a:pt x="286" y="37"/>
                  </a:lnTo>
                  <a:lnTo>
                    <a:pt x="277" y="33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52" y="31"/>
                  </a:lnTo>
                  <a:lnTo>
                    <a:pt x="238" y="27"/>
                  </a:lnTo>
                  <a:lnTo>
                    <a:pt x="226" y="23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68" y="6"/>
                  </a:lnTo>
                  <a:lnTo>
                    <a:pt x="159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37" y="2"/>
                  </a:lnTo>
                  <a:lnTo>
                    <a:pt x="128" y="8"/>
                  </a:lnTo>
                  <a:lnTo>
                    <a:pt x="120" y="19"/>
                  </a:lnTo>
                  <a:lnTo>
                    <a:pt x="114" y="31"/>
                  </a:lnTo>
                  <a:lnTo>
                    <a:pt x="100" y="58"/>
                  </a:lnTo>
                  <a:lnTo>
                    <a:pt x="97" y="70"/>
                  </a:lnTo>
                  <a:lnTo>
                    <a:pt x="91" y="79"/>
                  </a:lnTo>
                  <a:lnTo>
                    <a:pt x="91" y="79"/>
                  </a:lnTo>
                  <a:lnTo>
                    <a:pt x="85" y="85"/>
                  </a:lnTo>
                  <a:lnTo>
                    <a:pt x="81" y="89"/>
                  </a:lnTo>
                  <a:lnTo>
                    <a:pt x="68" y="93"/>
                  </a:lnTo>
                  <a:lnTo>
                    <a:pt x="56" y="97"/>
                  </a:lnTo>
                  <a:lnTo>
                    <a:pt x="50" y="101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0" y="116"/>
                  </a:lnTo>
                  <a:lnTo>
                    <a:pt x="37" y="126"/>
                  </a:lnTo>
                  <a:lnTo>
                    <a:pt x="31" y="13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11" y="145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3"/>
                  </a:lnTo>
                  <a:lnTo>
                    <a:pt x="15" y="168"/>
                  </a:lnTo>
                  <a:lnTo>
                    <a:pt x="15" y="168"/>
                  </a:lnTo>
                  <a:lnTo>
                    <a:pt x="15" y="170"/>
                  </a:lnTo>
                  <a:lnTo>
                    <a:pt x="13" y="172"/>
                  </a:lnTo>
                  <a:lnTo>
                    <a:pt x="7" y="176"/>
                  </a:lnTo>
                  <a:lnTo>
                    <a:pt x="2" y="18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1"/>
                  </a:lnTo>
                  <a:lnTo>
                    <a:pt x="6" y="211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1" y="261"/>
                  </a:lnTo>
                  <a:lnTo>
                    <a:pt x="11" y="261"/>
                  </a:lnTo>
                  <a:lnTo>
                    <a:pt x="11" y="261"/>
                  </a:lnTo>
                  <a:lnTo>
                    <a:pt x="15" y="267"/>
                  </a:lnTo>
                  <a:lnTo>
                    <a:pt x="21" y="275"/>
                  </a:lnTo>
                  <a:lnTo>
                    <a:pt x="21" y="275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2" y="287"/>
                  </a:lnTo>
                  <a:lnTo>
                    <a:pt x="48" y="289"/>
                  </a:lnTo>
                  <a:lnTo>
                    <a:pt x="68" y="296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116" y="310"/>
                  </a:lnTo>
                  <a:lnTo>
                    <a:pt x="133" y="318"/>
                  </a:lnTo>
                  <a:lnTo>
                    <a:pt x="162" y="337"/>
                  </a:lnTo>
                  <a:lnTo>
                    <a:pt x="162" y="337"/>
                  </a:lnTo>
                  <a:lnTo>
                    <a:pt x="168" y="341"/>
                  </a:lnTo>
                  <a:lnTo>
                    <a:pt x="170" y="347"/>
                  </a:lnTo>
                  <a:lnTo>
                    <a:pt x="174" y="358"/>
                  </a:lnTo>
                  <a:lnTo>
                    <a:pt x="176" y="370"/>
                  </a:lnTo>
                  <a:lnTo>
                    <a:pt x="178" y="376"/>
                  </a:lnTo>
                  <a:lnTo>
                    <a:pt x="182" y="380"/>
                  </a:lnTo>
                  <a:lnTo>
                    <a:pt x="182" y="380"/>
                  </a:lnTo>
                  <a:lnTo>
                    <a:pt x="190" y="383"/>
                  </a:lnTo>
                  <a:lnTo>
                    <a:pt x="199" y="383"/>
                  </a:lnTo>
                  <a:lnTo>
                    <a:pt x="219" y="385"/>
                  </a:lnTo>
                  <a:lnTo>
                    <a:pt x="219" y="385"/>
                  </a:lnTo>
                  <a:lnTo>
                    <a:pt x="224" y="387"/>
                  </a:lnTo>
                  <a:lnTo>
                    <a:pt x="230" y="389"/>
                  </a:lnTo>
                  <a:lnTo>
                    <a:pt x="242" y="397"/>
                  </a:lnTo>
                  <a:lnTo>
                    <a:pt x="254" y="407"/>
                  </a:lnTo>
                  <a:lnTo>
                    <a:pt x="261" y="409"/>
                  </a:lnTo>
                  <a:lnTo>
                    <a:pt x="269" y="411"/>
                  </a:lnTo>
                  <a:lnTo>
                    <a:pt x="269" y="411"/>
                  </a:lnTo>
                  <a:lnTo>
                    <a:pt x="279" y="409"/>
                  </a:lnTo>
                  <a:lnTo>
                    <a:pt x="288" y="407"/>
                  </a:lnTo>
                  <a:lnTo>
                    <a:pt x="296" y="403"/>
                  </a:lnTo>
                  <a:lnTo>
                    <a:pt x="306" y="403"/>
                  </a:lnTo>
                  <a:lnTo>
                    <a:pt x="306" y="403"/>
                  </a:lnTo>
                  <a:lnTo>
                    <a:pt x="312" y="405"/>
                  </a:lnTo>
                  <a:lnTo>
                    <a:pt x="315" y="407"/>
                  </a:lnTo>
                  <a:lnTo>
                    <a:pt x="315" y="411"/>
                  </a:lnTo>
                  <a:lnTo>
                    <a:pt x="315" y="414"/>
                  </a:lnTo>
                  <a:lnTo>
                    <a:pt x="315" y="414"/>
                  </a:lnTo>
                  <a:lnTo>
                    <a:pt x="315" y="420"/>
                  </a:lnTo>
                  <a:lnTo>
                    <a:pt x="312" y="424"/>
                  </a:lnTo>
                  <a:lnTo>
                    <a:pt x="310" y="428"/>
                  </a:lnTo>
                  <a:lnTo>
                    <a:pt x="310" y="434"/>
                  </a:lnTo>
                  <a:lnTo>
                    <a:pt x="310" y="434"/>
                  </a:lnTo>
                  <a:lnTo>
                    <a:pt x="310" y="438"/>
                  </a:lnTo>
                  <a:lnTo>
                    <a:pt x="314" y="444"/>
                  </a:lnTo>
                  <a:lnTo>
                    <a:pt x="315" y="447"/>
                  </a:lnTo>
                  <a:lnTo>
                    <a:pt x="317" y="453"/>
                  </a:lnTo>
                  <a:lnTo>
                    <a:pt x="317" y="453"/>
                  </a:lnTo>
                  <a:lnTo>
                    <a:pt x="315" y="465"/>
                  </a:lnTo>
                  <a:lnTo>
                    <a:pt x="312" y="476"/>
                  </a:lnTo>
                  <a:lnTo>
                    <a:pt x="312" y="476"/>
                  </a:lnTo>
                  <a:lnTo>
                    <a:pt x="323" y="476"/>
                  </a:lnTo>
                  <a:lnTo>
                    <a:pt x="323" y="476"/>
                  </a:lnTo>
                  <a:lnTo>
                    <a:pt x="323" y="476"/>
                  </a:lnTo>
                  <a:lnTo>
                    <a:pt x="325" y="471"/>
                  </a:lnTo>
                  <a:lnTo>
                    <a:pt x="329" y="465"/>
                  </a:lnTo>
                  <a:lnTo>
                    <a:pt x="333" y="459"/>
                  </a:lnTo>
                  <a:lnTo>
                    <a:pt x="339" y="455"/>
                  </a:lnTo>
                  <a:lnTo>
                    <a:pt x="346" y="453"/>
                  </a:lnTo>
                  <a:lnTo>
                    <a:pt x="352" y="451"/>
                  </a:lnTo>
                  <a:lnTo>
                    <a:pt x="368" y="451"/>
                  </a:lnTo>
                  <a:lnTo>
                    <a:pt x="368" y="451"/>
                  </a:lnTo>
                  <a:lnTo>
                    <a:pt x="370" y="447"/>
                  </a:lnTo>
                  <a:lnTo>
                    <a:pt x="370" y="44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903"/>
            <p:cNvSpPr>
              <a:spLocks/>
            </p:cNvSpPr>
            <p:nvPr/>
          </p:nvSpPr>
          <p:spPr bwMode="auto">
            <a:xfrm>
              <a:off x="4531526" y="5916620"/>
              <a:ext cx="441995" cy="434503"/>
            </a:xfrm>
            <a:custGeom>
              <a:avLst/>
              <a:gdLst>
                <a:gd name="T0" fmla="*/ 4 w 295"/>
                <a:gd name="T1" fmla="*/ 157 h 290"/>
                <a:gd name="T2" fmla="*/ 2 w 295"/>
                <a:gd name="T3" fmla="*/ 168 h 290"/>
                <a:gd name="T4" fmla="*/ 12 w 295"/>
                <a:gd name="T5" fmla="*/ 182 h 290"/>
                <a:gd name="T6" fmla="*/ 33 w 295"/>
                <a:gd name="T7" fmla="*/ 191 h 290"/>
                <a:gd name="T8" fmla="*/ 39 w 295"/>
                <a:gd name="T9" fmla="*/ 205 h 290"/>
                <a:gd name="T10" fmla="*/ 37 w 295"/>
                <a:gd name="T11" fmla="*/ 226 h 290"/>
                <a:gd name="T12" fmla="*/ 51 w 295"/>
                <a:gd name="T13" fmla="*/ 240 h 290"/>
                <a:gd name="T14" fmla="*/ 76 w 295"/>
                <a:gd name="T15" fmla="*/ 244 h 290"/>
                <a:gd name="T16" fmla="*/ 84 w 295"/>
                <a:gd name="T17" fmla="*/ 257 h 290"/>
                <a:gd name="T18" fmla="*/ 95 w 295"/>
                <a:gd name="T19" fmla="*/ 259 h 290"/>
                <a:gd name="T20" fmla="*/ 119 w 295"/>
                <a:gd name="T21" fmla="*/ 242 h 290"/>
                <a:gd name="T22" fmla="*/ 130 w 295"/>
                <a:gd name="T23" fmla="*/ 238 h 290"/>
                <a:gd name="T24" fmla="*/ 130 w 295"/>
                <a:gd name="T25" fmla="*/ 269 h 290"/>
                <a:gd name="T26" fmla="*/ 144 w 295"/>
                <a:gd name="T27" fmla="*/ 288 h 290"/>
                <a:gd name="T28" fmla="*/ 161 w 295"/>
                <a:gd name="T29" fmla="*/ 290 h 290"/>
                <a:gd name="T30" fmla="*/ 184 w 295"/>
                <a:gd name="T31" fmla="*/ 286 h 290"/>
                <a:gd name="T32" fmla="*/ 194 w 295"/>
                <a:gd name="T33" fmla="*/ 271 h 290"/>
                <a:gd name="T34" fmla="*/ 219 w 295"/>
                <a:gd name="T35" fmla="*/ 261 h 290"/>
                <a:gd name="T36" fmla="*/ 254 w 295"/>
                <a:gd name="T37" fmla="*/ 257 h 290"/>
                <a:gd name="T38" fmla="*/ 285 w 295"/>
                <a:gd name="T39" fmla="*/ 240 h 290"/>
                <a:gd name="T40" fmla="*/ 274 w 295"/>
                <a:gd name="T41" fmla="*/ 220 h 290"/>
                <a:gd name="T42" fmla="*/ 274 w 295"/>
                <a:gd name="T43" fmla="*/ 207 h 290"/>
                <a:gd name="T44" fmla="*/ 285 w 295"/>
                <a:gd name="T45" fmla="*/ 195 h 290"/>
                <a:gd name="T46" fmla="*/ 295 w 295"/>
                <a:gd name="T47" fmla="*/ 195 h 290"/>
                <a:gd name="T48" fmla="*/ 291 w 295"/>
                <a:gd name="T49" fmla="*/ 180 h 290"/>
                <a:gd name="T50" fmla="*/ 264 w 295"/>
                <a:gd name="T51" fmla="*/ 153 h 290"/>
                <a:gd name="T52" fmla="*/ 256 w 295"/>
                <a:gd name="T53" fmla="*/ 135 h 290"/>
                <a:gd name="T54" fmla="*/ 250 w 295"/>
                <a:gd name="T55" fmla="*/ 108 h 290"/>
                <a:gd name="T56" fmla="*/ 239 w 295"/>
                <a:gd name="T57" fmla="*/ 110 h 290"/>
                <a:gd name="T58" fmla="*/ 227 w 295"/>
                <a:gd name="T59" fmla="*/ 116 h 290"/>
                <a:gd name="T60" fmla="*/ 206 w 295"/>
                <a:gd name="T61" fmla="*/ 106 h 290"/>
                <a:gd name="T62" fmla="*/ 204 w 295"/>
                <a:gd name="T63" fmla="*/ 102 h 290"/>
                <a:gd name="T64" fmla="*/ 210 w 295"/>
                <a:gd name="T65" fmla="*/ 87 h 290"/>
                <a:gd name="T66" fmla="*/ 210 w 295"/>
                <a:gd name="T67" fmla="*/ 77 h 290"/>
                <a:gd name="T68" fmla="*/ 204 w 295"/>
                <a:gd name="T69" fmla="*/ 71 h 290"/>
                <a:gd name="T70" fmla="*/ 208 w 295"/>
                <a:gd name="T71" fmla="*/ 60 h 290"/>
                <a:gd name="T72" fmla="*/ 235 w 295"/>
                <a:gd name="T73" fmla="*/ 38 h 290"/>
                <a:gd name="T74" fmla="*/ 235 w 295"/>
                <a:gd name="T75" fmla="*/ 29 h 290"/>
                <a:gd name="T76" fmla="*/ 221 w 295"/>
                <a:gd name="T77" fmla="*/ 17 h 290"/>
                <a:gd name="T78" fmla="*/ 177 w 295"/>
                <a:gd name="T79" fmla="*/ 5 h 290"/>
                <a:gd name="T80" fmla="*/ 161 w 295"/>
                <a:gd name="T81" fmla="*/ 2 h 290"/>
                <a:gd name="T82" fmla="*/ 146 w 295"/>
                <a:gd name="T83" fmla="*/ 15 h 290"/>
                <a:gd name="T84" fmla="*/ 150 w 295"/>
                <a:gd name="T85" fmla="*/ 31 h 290"/>
                <a:gd name="T86" fmla="*/ 153 w 295"/>
                <a:gd name="T87" fmla="*/ 46 h 290"/>
                <a:gd name="T88" fmla="*/ 140 w 295"/>
                <a:gd name="T89" fmla="*/ 60 h 290"/>
                <a:gd name="T90" fmla="*/ 97 w 295"/>
                <a:gd name="T91" fmla="*/ 64 h 290"/>
                <a:gd name="T92" fmla="*/ 88 w 295"/>
                <a:gd name="T93" fmla="*/ 65 h 290"/>
                <a:gd name="T94" fmla="*/ 39 w 295"/>
                <a:gd name="T95" fmla="*/ 87 h 290"/>
                <a:gd name="T96" fmla="*/ 4 w 295"/>
                <a:gd name="T97" fmla="*/ 106 h 290"/>
                <a:gd name="T98" fmla="*/ 8 w 295"/>
                <a:gd name="T99" fmla="*/ 114 h 290"/>
                <a:gd name="T100" fmla="*/ 26 w 295"/>
                <a:gd name="T101" fmla="*/ 129 h 290"/>
                <a:gd name="T102" fmla="*/ 26 w 295"/>
                <a:gd name="T103" fmla="*/ 137 h 290"/>
                <a:gd name="T104" fmla="*/ 10 w 295"/>
                <a:gd name="T105" fmla="*/ 149 h 290"/>
                <a:gd name="T106" fmla="*/ 4 w 295"/>
                <a:gd name="T107" fmla="*/ 15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5" h="290">
                  <a:moveTo>
                    <a:pt x="6" y="153"/>
                  </a:moveTo>
                  <a:lnTo>
                    <a:pt x="6" y="153"/>
                  </a:lnTo>
                  <a:lnTo>
                    <a:pt x="4" y="15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68"/>
                  </a:lnTo>
                  <a:lnTo>
                    <a:pt x="4" y="174"/>
                  </a:lnTo>
                  <a:lnTo>
                    <a:pt x="6" y="178"/>
                  </a:lnTo>
                  <a:lnTo>
                    <a:pt x="12" y="182"/>
                  </a:lnTo>
                  <a:lnTo>
                    <a:pt x="22" y="188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37" y="195"/>
                  </a:lnTo>
                  <a:lnTo>
                    <a:pt x="37" y="199"/>
                  </a:lnTo>
                  <a:lnTo>
                    <a:pt x="39" y="205"/>
                  </a:lnTo>
                  <a:lnTo>
                    <a:pt x="35" y="220"/>
                  </a:lnTo>
                  <a:lnTo>
                    <a:pt x="35" y="220"/>
                  </a:lnTo>
                  <a:lnTo>
                    <a:pt x="37" y="226"/>
                  </a:lnTo>
                  <a:lnTo>
                    <a:pt x="41" y="232"/>
                  </a:lnTo>
                  <a:lnTo>
                    <a:pt x="45" y="236"/>
                  </a:lnTo>
                  <a:lnTo>
                    <a:pt x="51" y="240"/>
                  </a:lnTo>
                  <a:lnTo>
                    <a:pt x="64" y="242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8" y="251"/>
                  </a:lnTo>
                  <a:lnTo>
                    <a:pt x="80" y="255"/>
                  </a:lnTo>
                  <a:lnTo>
                    <a:pt x="84" y="257"/>
                  </a:lnTo>
                  <a:lnTo>
                    <a:pt x="90" y="259"/>
                  </a:lnTo>
                  <a:lnTo>
                    <a:pt x="90" y="259"/>
                  </a:lnTo>
                  <a:lnTo>
                    <a:pt x="95" y="259"/>
                  </a:lnTo>
                  <a:lnTo>
                    <a:pt x="101" y="257"/>
                  </a:lnTo>
                  <a:lnTo>
                    <a:pt x="109" y="250"/>
                  </a:lnTo>
                  <a:lnTo>
                    <a:pt x="119" y="242"/>
                  </a:lnTo>
                  <a:lnTo>
                    <a:pt x="122" y="238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30" y="269"/>
                  </a:lnTo>
                  <a:lnTo>
                    <a:pt x="134" y="277"/>
                  </a:lnTo>
                  <a:lnTo>
                    <a:pt x="140" y="282"/>
                  </a:lnTo>
                  <a:lnTo>
                    <a:pt x="144" y="288"/>
                  </a:lnTo>
                  <a:lnTo>
                    <a:pt x="144" y="288"/>
                  </a:lnTo>
                  <a:lnTo>
                    <a:pt x="148" y="290"/>
                  </a:lnTo>
                  <a:lnTo>
                    <a:pt x="161" y="290"/>
                  </a:lnTo>
                  <a:lnTo>
                    <a:pt x="169" y="290"/>
                  </a:lnTo>
                  <a:lnTo>
                    <a:pt x="177" y="288"/>
                  </a:lnTo>
                  <a:lnTo>
                    <a:pt x="184" y="286"/>
                  </a:lnTo>
                  <a:lnTo>
                    <a:pt x="190" y="281"/>
                  </a:lnTo>
                  <a:lnTo>
                    <a:pt x="190" y="281"/>
                  </a:lnTo>
                  <a:lnTo>
                    <a:pt x="194" y="271"/>
                  </a:lnTo>
                  <a:lnTo>
                    <a:pt x="202" y="265"/>
                  </a:lnTo>
                  <a:lnTo>
                    <a:pt x="210" y="261"/>
                  </a:lnTo>
                  <a:lnTo>
                    <a:pt x="219" y="261"/>
                  </a:lnTo>
                  <a:lnTo>
                    <a:pt x="239" y="261"/>
                  </a:lnTo>
                  <a:lnTo>
                    <a:pt x="246" y="259"/>
                  </a:lnTo>
                  <a:lnTo>
                    <a:pt x="254" y="257"/>
                  </a:lnTo>
                  <a:lnTo>
                    <a:pt x="254" y="257"/>
                  </a:lnTo>
                  <a:lnTo>
                    <a:pt x="270" y="250"/>
                  </a:lnTo>
                  <a:lnTo>
                    <a:pt x="285" y="240"/>
                  </a:lnTo>
                  <a:lnTo>
                    <a:pt x="285" y="240"/>
                  </a:lnTo>
                  <a:lnTo>
                    <a:pt x="277" y="228"/>
                  </a:lnTo>
                  <a:lnTo>
                    <a:pt x="274" y="220"/>
                  </a:lnTo>
                  <a:lnTo>
                    <a:pt x="272" y="213"/>
                  </a:lnTo>
                  <a:lnTo>
                    <a:pt x="272" y="213"/>
                  </a:lnTo>
                  <a:lnTo>
                    <a:pt x="274" y="207"/>
                  </a:lnTo>
                  <a:lnTo>
                    <a:pt x="276" y="201"/>
                  </a:lnTo>
                  <a:lnTo>
                    <a:pt x="279" y="197"/>
                  </a:lnTo>
                  <a:lnTo>
                    <a:pt x="285" y="195"/>
                  </a:lnTo>
                  <a:lnTo>
                    <a:pt x="285" y="195"/>
                  </a:lnTo>
                  <a:lnTo>
                    <a:pt x="295" y="195"/>
                  </a:lnTo>
                  <a:lnTo>
                    <a:pt x="295" y="195"/>
                  </a:lnTo>
                  <a:lnTo>
                    <a:pt x="295" y="195"/>
                  </a:lnTo>
                  <a:lnTo>
                    <a:pt x="295" y="188"/>
                  </a:lnTo>
                  <a:lnTo>
                    <a:pt x="291" y="180"/>
                  </a:lnTo>
                  <a:lnTo>
                    <a:pt x="285" y="172"/>
                  </a:lnTo>
                  <a:lnTo>
                    <a:pt x="277" y="166"/>
                  </a:lnTo>
                  <a:lnTo>
                    <a:pt x="264" y="153"/>
                  </a:lnTo>
                  <a:lnTo>
                    <a:pt x="260" y="14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26"/>
                  </a:lnTo>
                  <a:lnTo>
                    <a:pt x="254" y="116"/>
                  </a:lnTo>
                  <a:lnTo>
                    <a:pt x="250" y="108"/>
                  </a:lnTo>
                  <a:lnTo>
                    <a:pt x="246" y="100"/>
                  </a:lnTo>
                  <a:lnTo>
                    <a:pt x="246" y="100"/>
                  </a:lnTo>
                  <a:lnTo>
                    <a:pt x="239" y="110"/>
                  </a:lnTo>
                  <a:lnTo>
                    <a:pt x="233" y="114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1" y="114"/>
                  </a:lnTo>
                  <a:lnTo>
                    <a:pt x="214" y="110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6" y="95"/>
                  </a:lnTo>
                  <a:lnTo>
                    <a:pt x="210" y="87"/>
                  </a:lnTo>
                  <a:lnTo>
                    <a:pt x="210" y="87"/>
                  </a:lnTo>
                  <a:lnTo>
                    <a:pt x="210" y="77"/>
                  </a:lnTo>
                  <a:lnTo>
                    <a:pt x="210" y="77"/>
                  </a:lnTo>
                  <a:lnTo>
                    <a:pt x="210" y="77"/>
                  </a:lnTo>
                  <a:lnTo>
                    <a:pt x="208" y="77"/>
                  </a:lnTo>
                  <a:lnTo>
                    <a:pt x="206" y="75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6" y="65"/>
                  </a:lnTo>
                  <a:lnTo>
                    <a:pt x="208" y="60"/>
                  </a:lnTo>
                  <a:lnTo>
                    <a:pt x="214" y="52"/>
                  </a:lnTo>
                  <a:lnTo>
                    <a:pt x="223" y="44"/>
                  </a:lnTo>
                  <a:lnTo>
                    <a:pt x="235" y="38"/>
                  </a:lnTo>
                  <a:lnTo>
                    <a:pt x="235" y="38"/>
                  </a:lnTo>
                  <a:lnTo>
                    <a:pt x="235" y="33"/>
                  </a:lnTo>
                  <a:lnTo>
                    <a:pt x="235" y="29"/>
                  </a:lnTo>
                  <a:lnTo>
                    <a:pt x="233" y="25"/>
                  </a:lnTo>
                  <a:lnTo>
                    <a:pt x="229" y="23"/>
                  </a:lnTo>
                  <a:lnTo>
                    <a:pt x="221" y="17"/>
                  </a:lnTo>
                  <a:lnTo>
                    <a:pt x="210" y="15"/>
                  </a:lnTo>
                  <a:lnTo>
                    <a:pt x="188" y="9"/>
                  </a:lnTo>
                  <a:lnTo>
                    <a:pt x="177" y="5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1" y="2"/>
                  </a:lnTo>
                  <a:lnTo>
                    <a:pt x="153" y="3"/>
                  </a:lnTo>
                  <a:lnTo>
                    <a:pt x="148" y="9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46" y="25"/>
                  </a:lnTo>
                  <a:lnTo>
                    <a:pt x="150" y="31"/>
                  </a:lnTo>
                  <a:lnTo>
                    <a:pt x="152" y="36"/>
                  </a:lnTo>
                  <a:lnTo>
                    <a:pt x="153" y="46"/>
                  </a:lnTo>
                  <a:lnTo>
                    <a:pt x="153" y="46"/>
                  </a:lnTo>
                  <a:lnTo>
                    <a:pt x="152" y="52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32" y="62"/>
                  </a:lnTo>
                  <a:lnTo>
                    <a:pt x="113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1" y="65"/>
                  </a:lnTo>
                  <a:lnTo>
                    <a:pt x="88" y="65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39" y="87"/>
                  </a:lnTo>
                  <a:lnTo>
                    <a:pt x="16" y="98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6" y="112"/>
                  </a:lnTo>
                  <a:lnTo>
                    <a:pt x="8" y="114"/>
                  </a:lnTo>
                  <a:lnTo>
                    <a:pt x="16" y="120"/>
                  </a:lnTo>
                  <a:lnTo>
                    <a:pt x="24" y="126"/>
                  </a:lnTo>
                  <a:lnTo>
                    <a:pt x="26" y="129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6" y="137"/>
                  </a:lnTo>
                  <a:lnTo>
                    <a:pt x="24" y="141"/>
                  </a:lnTo>
                  <a:lnTo>
                    <a:pt x="18" y="145"/>
                  </a:lnTo>
                  <a:lnTo>
                    <a:pt x="10" y="149"/>
                  </a:lnTo>
                  <a:lnTo>
                    <a:pt x="6" y="151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6" y="153"/>
                  </a:lnTo>
                  <a:lnTo>
                    <a:pt x="6" y="15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904"/>
            <p:cNvSpPr>
              <a:spLocks/>
            </p:cNvSpPr>
            <p:nvPr/>
          </p:nvSpPr>
          <p:spPr bwMode="auto">
            <a:xfrm>
              <a:off x="3695481" y="2842133"/>
              <a:ext cx="268194" cy="377569"/>
            </a:xfrm>
            <a:custGeom>
              <a:avLst/>
              <a:gdLst>
                <a:gd name="T0" fmla="*/ 130 w 179"/>
                <a:gd name="T1" fmla="*/ 7 h 252"/>
                <a:gd name="T2" fmla="*/ 117 w 179"/>
                <a:gd name="T3" fmla="*/ 0 h 252"/>
                <a:gd name="T4" fmla="*/ 111 w 179"/>
                <a:gd name="T5" fmla="*/ 15 h 252"/>
                <a:gd name="T6" fmla="*/ 105 w 179"/>
                <a:gd name="T7" fmla="*/ 27 h 252"/>
                <a:gd name="T8" fmla="*/ 95 w 179"/>
                <a:gd name="T9" fmla="*/ 23 h 252"/>
                <a:gd name="T10" fmla="*/ 84 w 179"/>
                <a:gd name="T11" fmla="*/ 19 h 252"/>
                <a:gd name="T12" fmla="*/ 70 w 179"/>
                <a:gd name="T13" fmla="*/ 17 h 252"/>
                <a:gd name="T14" fmla="*/ 70 w 179"/>
                <a:gd name="T15" fmla="*/ 27 h 252"/>
                <a:gd name="T16" fmla="*/ 76 w 179"/>
                <a:gd name="T17" fmla="*/ 38 h 252"/>
                <a:gd name="T18" fmla="*/ 84 w 179"/>
                <a:gd name="T19" fmla="*/ 46 h 252"/>
                <a:gd name="T20" fmla="*/ 62 w 179"/>
                <a:gd name="T21" fmla="*/ 50 h 252"/>
                <a:gd name="T22" fmla="*/ 59 w 179"/>
                <a:gd name="T23" fmla="*/ 54 h 252"/>
                <a:gd name="T24" fmla="*/ 53 w 179"/>
                <a:gd name="T25" fmla="*/ 66 h 252"/>
                <a:gd name="T26" fmla="*/ 47 w 179"/>
                <a:gd name="T27" fmla="*/ 71 h 252"/>
                <a:gd name="T28" fmla="*/ 43 w 179"/>
                <a:gd name="T29" fmla="*/ 73 h 252"/>
                <a:gd name="T30" fmla="*/ 33 w 179"/>
                <a:gd name="T31" fmla="*/ 66 h 252"/>
                <a:gd name="T32" fmla="*/ 28 w 179"/>
                <a:gd name="T33" fmla="*/ 60 h 252"/>
                <a:gd name="T34" fmla="*/ 22 w 179"/>
                <a:gd name="T35" fmla="*/ 60 h 252"/>
                <a:gd name="T36" fmla="*/ 12 w 179"/>
                <a:gd name="T37" fmla="*/ 66 h 252"/>
                <a:gd name="T38" fmla="*/ 2 w 179"/>
                <a:gd name="T39" fmla="*/ 81 h 252"/>
                <a:gd name="T40" fmla="*/ 0 w 179"/>
                <a:gd name="T41" fmla="*/ 95 h 252"/>
                <a:gd name="T42" fmla="*/ 4 w 179"/>
                <a:gd name="T43" fmla="*/ 108 h 252"/>
                <a:gd name="T44" fmla="*/ 14 w 179"/>
                <a:gd name="T45" fmla="*/ 122 h 252"/>
                <a:gd name="T46" fmla="*/ 37 w 179"/>
                <a:gd name="T47" fmla="*/ 133 h 252"/>
                <a:gd name="T48" fmla="*/ 33 w 179"/>
                <a:gd name="T49" fmla="*/ 143 h 252"/>
                <a:gd name="T50" fmla="*/ 35 w 179"/>
                <a:gd name="T51" fmla="*/ 149 h 252"/>
                <a:gd name="T52" fmla="*/ 35 w 179"/>
                <a:gd name="T53" fmla="*/ 157 h 252"/>
                <a:gd name="T54" fmla="*/ 31 w 179"/>
                <a:gd name="T55" fmla="*/ 164 h 252"/>
                <a:gd name="T56" fmla="*/ 20 w 179"/>
                <a:gd name="T57" fmla="*/ 174 h 252"/>
                <a:gd name="T58" fmla="*/ 18 w 179"/>
                <a:gd name="T59" fmla="*/ 180 h 252"/>
                <a:gd name="T60" fmla="*/ 18 w 179"/>
                <a:gd name="T61" fmla="*/ 193 h 252"/>
                <a:gd name="T62" fmla="*/ 31 w 179"/>
                <a:gd name="T63" fmla="*/ 213 h 252"/>
                <a:gd name="T64" fmla="*/ 64 w 179"/>
                <a:gd name="T65" fmla="*/ 238 h 252"/>
                <a:gd name="T66" fmla="*/ 84 w 179"/>
                <a:gd name="T67" fmla="*/ 250 h 252"/>
                <a:gd name="T68" fmla="*/ 95 w 179"/>
                <a:gd name="T69" fmla="*/ 252 h 252"/>
                <a:gd name="T70" fmla="*/ 92 w 179"/>
                <a:gd name="T71" fmla="*/ 217 h 252"/>
                <a:gd name="T72" fmla="*/ 90 w 179"/>
                <a:gd name="T73" fmla="*/ 178 h 252"/>
                <a:gd name="T74" fmla="*/ 93 w 179"/>
                <a:gd name="T75" fmla="*/ 153 h 252"/>
                <a:gd name="T76" fmla="*/ 105 w 179"/>
                <a:gd name="T77" fmla="*/ 118 h 252"/>
                <a:gd name="T78" fmla="*/ 124 w 179"/>
                <a:gd name="T79" fmla="*/ 97 h 252"/>
                <a:gd name="T80" fmla="*/ 161 w 179"/>
                <a:gd name="T81" fmla="*/ 68 h 252"/>
                <a:gd name="T82" fmla="*/ 155 w 179"/>
                <a:gd name="T83" fmla="*/ 66 h 252"/>
                <a:gd name="T84" fmla="*/ 155 w 179"/>
                <a:gd name="T85" fmla="*/ 62 h 252"/>
                <a:gd name="T86" fmla="*/ 179 w 179"/>
                <a:gd name="T87" fmla="*/ 56 h 252"/>
                <a:gd name="T88" fmla="*/ 171 w 179"/>
                <a:gd name="T89" fmla="*/ 46 h 252"/>
                <a:gd name="T90" fmla="*/ 159 w 179"/>
                <a:gd name="T91" fmla="*/ 29 h 252"/>
                <a:gd name="T92" fmla="*/ 155 w 179"/>
                <a:gd name="T93" fmla="*/ 17 h 252"/>
                <a:gd name="T94" fmla="*/ 140 w 179"/>
                <a:gd name="T95" fmla="*/ 13 h 252"/>
                <a:gd name="T96" fmla="*/ 130 w 179"/>
                <a:gd name="T97" fmla="*/ 7 h 252"/>
                <a:gd name="T98" fmla="*/ 130 w 179"/>
                <a:gd name="T99" fmla="*/ 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252">
                  <a:moveTo>
                    <a:pt x="130" y="7"/>
                  </a:moveTo>
                  <a:lnTo>
                    <a:pt x="130" y="7"/>
                  </a:lnTo>
                  <a:lnTo>
                    <a:pt x="123" y="4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1" y="15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99" y="25"/>
                  </a:lnTo>
                  <a:lnTo>
                    <a:pt x="95" y="23"/>
                  </a:lnTo>
                  <a:lnTo>
                    <a:pt x="90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70" y="1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6" y="38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70" y="48"/>
                  </a:lnTo>
                  <a:lnTo>
                    <a:pt x="62" y="50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5" y="60"/>
                  </a:lnTo>
                  <a:lnTo>
                    <a:pt x="53" y="66"/>
                  </a:lnTo>
                  <a:lnTo>
                    <a:pt x="49" y="71"/>
                  </a:lnTo>
                  <a:lnTo>
                    <a:pt x="47" y="71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37" y="69"/>
                  </a:lnTo>
                  <a:lnTo>
                    <a:pt x="33" y="66"/>
                  </a:lnTo>
                  <a:lnTo>
                    <a:pt x="31" y="62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2" y="60"/>
                  </a:lnTo>
                  <a:lnTo>
                    <a:pt x="16" y="62"/>
                  </a:lnTo>
                  <a:lnTo>
                    <a:pt x="12" y="66"/>
                  </a:lnTo>
                  <a:lnTo>
                    <a:pt x="8" y="69"/>
                  </a:lnTo>
                  <a:lnTo>
                    <a:pt x="2" y="81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4" y="108"/>
                  </a:lnTo>
                  <a:lnTo>
                    <a:pt x="8" y="116"/>
                  </a:lnTo>
                  <a:lnTo>
                    <a:pt x="14" y="122"/>
                  </a:lnTo>
                  <a:lnTo>
                    <a:pt x="26" y="130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43"/>
                  </a:lnTo>
                  <a:lnTo>
                    <a:pt x="33" y="145"/>
                  </a:lnTo>
                  <a:lnTo>
                    <a:pt x="35" y="14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61"/>
                  </a:lnTo>
                  <a:lnTo>
                    <a:pt x="31" y="164"/>
                  </a:lnTo>
                  <a:lnTo>
                    <a:pt x="26" y="168"/>
                  </a:lnTo>
                  <a:lnTo>
                    <a:pt x="20" y="174"/>
                  </a:lnTo>
                  <a:lnTo>
                    <a:pt x="18" y="176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8" y="193"/>
                  </a:lnTo>
                  <a:lnTo>
                    <a:pt x="24" y="203"/>
                  </a:lnTo>
                  <a:lnTo>
                    <a:pt x="31" y="213"/>
                  </a:lnTo>
                  <a:lnTo>
                    <a:pt x="41" y="223"/>
                  </a:lnTo>
                  <a:lnTo>
                    <a:pt x="64" y="238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95" y="252"/>
                  </a:lnTo>
                  <a:lnTo>
                    <a:pt x="95" y="252"/>
                  </a:lnTo>
                  <a:lnTo>
                    <a:pt x="95" y="252"/>
                  </a:lnTo>
                  <a:lnTo>
                    <a:pt x="92" y="217"/>
                  </a:lnTo>
                  <a:lnTo>
                    <a:pt x="90" y="199"/>
                  </a:lnTo>
                  <a:lnTo>
                    <a:pt x="90" y="178"/>
                  </a:lnTo>
                  <a:lnTo>
                    <a:pt x="90" y="178"/>
                  </a:lnTo>
                  <a:lnTo>
                    <a:pt x="93" y="153"/>
                  </a:lnTo>
                  <a:lnTo>
                    <a:pt x="99" y="133"/>
                  </a:lnTo>
                  <a:lnTo>
                    <a:pt x="105" y="118"/>
                  </a:lnTo>
                  <a:lnTo>
                    <a:pt x="115" y="106"/>
                  </a:lnTo>
                  <a:lnTo>
                    <a:pt x="124" y="97"/>
                  </a:lnTo>
                  <a:lnTo>
                    <a:pt x="136" y="87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55" y="66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69" y="58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71" y="46"/>
                  </a:lnTo>
                  <a:lnTo>
                    <a:pt x="165" y="37"/>
                  </a:lnTo>
                  <a:lnTo>
                    <a:pt x="159" y="29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48" y="15"/>
                  </a:lnTo>
                  <a:lnTo>
                    <a:pt x="140" y="13"/>
                  </a:lnTo>
                  <a:lnTo>
                    <a:pt x="132" y="9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905"/>
            <p:cNvSpPr>
              <a:spLocks/>
            </p:cNvSpPr>
            <p:nvPr/>
          </p:nvSpPr>
          <p:spPr bwMode="auto">
            <a:xfrm>
              <a:off x="3920225" y="2620387"/>
              <a:ext cx="641267" cy="293664"/>
            </a:xfrm>
            <a:custGeom>
              <a:avLst/>
              <a:gdLst>
                <a:gd name="T0" fmla="*/ 379 w 428"/>
                <a:gd name="T1" fmla="*/ 6 h 196"/>
                <a:gd name="T2" fmla="*/ 364 w 428"/>
                <a:gd name="T3" fmla="*/ 26 h 196"/>
                <a:gd name="T4" fmla="*/ 343 w 428"/>
                <a:gd name="T5" fmla="*/ 22 h 196"/>
                <a:gd name="T6" fmla="*/ 312 w 428"/>
                <a:gd name="T7" fmla="*/ 30 h 196"/>
                <a:gd name="T8" fmla="*/ 286 w 428"/>
                <a:gd name="T9" fmla="*/ 26 h 196"/>
                <a:gd name="T10" fmla="*/ 248 w 428"/>
                <a:gd name="T11" fmla="*/ 6 h 196"/>
                <a:gd name="T12" fmla="*/ 201 w 428"/>
                <a:gd name="T13" fmla="*/ 14 h 196"/>
                <a:gd name="T14" fmla="*/ 166 w 428"/>
                <a:gd name="T15" fmla="*/ 30 h 196"/>
                <a:gd name="T16" fmla="*/ 159 w 428"/>
                <a:gd name="T17" fmla="*/ 41 h 196"/>
                <a:gd name="T18" fmla="*/ 143 w 428"/>
                <a:gd name="T19" fmla="*/ 33 h 196"/>
                <a:gd name="T20" fmla="*/ 124 w 428"/>
                <a:gd name="T21" fmla="*/ 45 h 196"/>
                <a:gd name="T22" fmla="*/ 110 w 428"/>
                <a:gd name="T23" fmla="*/ 37 h 196"/>
                <a:gd name="T24" fmla="*/ 114 w 428"/>
                <a:gd name="T25" fmla="*/ 55 h 196"/>
                <a:gd name="T26" fmla="*/ 98 w 428"/>
                <a:gd name="T27" fmla="*/ 59 h 196"/>
                <a:gd name="T28" fmla="*/ 106 w 428"/>
                <a:gd name="T29" fmla="*/ 82 h 196"/>
                <a:gd name="T30" fmla="*/ 93 w 428"/>
                <a:gd name="T31" fmla="*/ 74 h 196"/>
                <a:gd name="T32" fmla="*/ 83 w 428"/>
                <a:gd name="T33" fmla="*/ 84 h 196"/>
                <a:gd name="T34" fmla="*/ 71 w 428"/>
                <a:gd name="T35" fmla="*/ 90 h 196"/>
                <a:gd name="T36" fmla="*/ 64 w 428"/>
                <a:gd name="T37" fmla="*/ 99 h 196"/>
                <a:gd name="T38" fmla="*/ 50 w 428"/>
                <a:gd name="T39" fmla="*/ 107 h 196"/>
                <a:gd name="T40" fmla="*/ 29 w 428"/>
                <a:gd name="T41" fmla="*/ 103 h 196"/>
                <a:gd name="T42" fmla="*/ 2 w 428"/>
                <a:gd name="T43" fmla="*/ 121 h 196"/>
                <a:gd name="T44" fmla="*/ 27 w 428"/>
                <a:gd name="T45" fmla="*/ 144 h 196"/>
                <a:gd name="T46" fmla="*/ 5 w 428"/>
                <a:gd name="T47" fmla="*/ 142 h 196"/>
                <a:gd name="T48" fmla="*/ 0 w 428"/>
                <a:gd name="T49" fmla="*/ 155 h 196"/>
                <a:gd name="T50" fmla="*/ 15 w 428"/>
                <a:gd name="T51" fmla="*/ 161 h 196"/>
                <a:gd name="T52" fmla="*/ 21 w 428"/>
                <a:gd name="T53" fmla="*/ 183 h 196"/>
                <a:gd name="T54" fmla="*/ 44 w 428"/>
                <a:gd name="T55" fmla="*/ 196 h 196"/>
                <a:gd name="T56" fmla="*/ 60 w 428"/>
                <a:gd name="T57" fmla="*/ 194 h 196"/>
                <a:gd name="T58" fmla="*/ 69 w 428"/>
                <a:gd name="T59" fmla="*/ 173 h 196"/>
                <a:gd name="T60" fmla="*/ 79 w 428"/>
                <a:gd name="T61" fmla="*/ 169 h 196"/>
                <a:gd name="T62" fmla="*/ 75 w 428"/>
                <a:gd name="T63" fmla="*/ 152 h 196"/>
                <a:gd name="T64" fmla="*/ 89 w 428"/>
                <a:gd name="T65" fmla="*/ 167 h 196"/>
                <a:gd name="T66" fmla="*/ 98 w 428"/>
                <a:gd name="T67" fmla="*/ 155 h 196"/>
                <a:gd name="T68" fmla="*/ 98 w 428"/>
                <a:gd name="T69" fmla="*/ 138 h 196"/>
                <a:gd name="T70" fmla="*/ 108 w 428"/>
                <a:gd name="T71" fmla="*/ 150 h 196"/>
                <a:gd name="T72" fmla="*/ 131 w 428"/>
                <a:gd name="T73" fmla="*/ 124 h 196"/>
                <a:gd name="T74" fmla="*/ 145 w 428"/>
                <a:gd name="T75" fmla="*/ 126 h 196"/>
                <a:gd name="T76" fmla="*/ 155 w 428"/>
                <a:gd name="T77" fmla="*/ 123 h 196"/>
                <a:gd name="T78" fmla="*/ 174 w 428"/>
                <a:gd name="T79" fmla="*/ 119 h 196"/>
                <a:gd name="T80" fmla="*/ 193 w 428"/>
                <a:gd name="T81" fmla="*/ 113 h 196"/>
                <a:gd name="T82" fmla="*/ 201 w 428"/>
                <a:gd name="T83" fmla="*/ 101 h 196"/>
                <a:gd name="T84" fmla="*/ 290 w 428"/>
                <a:gd name="T85" fmla="*/ 84 h 196"/>
                <a:gd name="T86" fmla="*/ 379 w 428"/>
                <a:gd name="T87" fmla="*/ 82 h 196"/>
                <a:gd name="T88" fmla="*/ 420 w 428"/>
                <a:gd name="T89" fmla="*/ 57 h 196"/>
                <a:gd name="T90" fmla="*/ 426 w 428"/>
                <a:gd name="T91" fmla="*/ 20 h 196"/>
                <a:gd name="T92" fmla="*/ 403 w 428"/>
                <a:gd name="T93" fmla="*/ 0 h 196"/>
                <a:gd name="T94" fmla="*/ 389 w 428"/>
                <a:gd name="T9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8" h="196">
                  <a:moveTo>
                    <a:pt x="389" y="0"/>
                  </a:moveTo>
                  <a:lnTo>
                    <a:pt x="389" y="0"/>
                  </a:lnTo>
                  <a:lnTo>
                    <a:pt x="383" y="4"/>
                  </a:lnTo>
                  <a:lnTo>
                    <a:pt x="379" y="6"/>
                  </a:lnTo>
                  <a:lnTo>
                    <a:pt x="374" y="16"/>
                  </a:lnTo>
                  <a:lnTo>
                    <a:pt x="368" y="22"/>
                  </a:lnTo>
                  <a:lnTo>
                    <a:pt x="366" y="26"/>
                  </a:lnTo>
                  <a:lnTo>
                    <a:pt x="364" y="26"/>
                  </a:lnTo>
                  <a:lnTo>
                    <a:pt x="364" y="26"/>
                  </a:lnTo>
                  <a:lnTo>
                    <a:pt x="358" y="26"/>
                  </a:lnTo>
                  <a:lnTo>
                    <a:pt x="352" y="26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31" y="24"/>
                  </a:lnTo>
                  <a:lnTo>
                    <a:pt x="321" y="26"/>
                  </a:lnTo>
                  <a:lnTo>
                    <a:pt x="31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4" y="30"/>
                  </a:lnTo>
                  <a:lnTo>
                    <a:pt x="286" y="26"/>
                  </a:lnTo>
                  <a:lnTo>
                    <a:pt x="275" y="18"/>
                  </a:lnTo>
                  <a:lnTo>
                    <a:pt x="263" y="10"/>
                  </a:lnTo>
                  <a:lnTo>
                    <a:pt x="255" y="8"/>
                  </a:lnTo>
                  <a:lnTo>
                    <a:pt x="248" y="6"/>
                  </a:lnTo>
                  <a:lnTo>
                    <a:pt x="248" y="6"/>
                  </a:lnTo>
                  <a:lnTo>
                    <a:pt x="248" y="16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182" y="22"/>
                  </a:lnTo>
                  <a:lnTo>
                    <a:pt x="174" y="26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2" y="31"/>
                  </a:lnTo>
                  <a:lnTo>
                    <a:pt x="160" y="37"/>
                  </a:lnTo>
                  <a:lnTo>
                    <a:pt x="159" y="41"/>
                  </a:lnTo>
                  <a:lnTo>
                    <a:pt x="155" y="43"/>
                  </a:lnTo>
                  <a:lnTo>
                    <a:pt x="155" y="43"/>
                  </a:lnTo>
                  <a:lnTo>
                    <a:pt x="149" y="37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33" y="41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22" y="41"/>
                  </a:lnTo>
                  <a:lnTo>
                    <a:pt x="120" y="39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4" y="55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100" y="66"/>
                  </a:lnTo>
                  <a:lnTo>
                    <a:pt x="102" y="70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82"/>
                  </a:lnTo>
                  <a:lnTo>
                    <a:pt x="98" y="80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84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75" y="92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67" y="90"/>
                  </a:lnTo>
                  <a:lnTo>
                    <a:pt x="66" y="92"/>
                  </a:lnTo>
                  <a:lnTo>
                    <a:pt x="64" y="99"/>
                  </a:lnTo>
                  <a:lnTo>
                    <a:pt x="62" y="107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0" y="107"/>
                  </a:lnTo>
                  <a:lnTo>
                    <a:pt x="44" y="103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29" y="103"/>
                  </a:lnTo>
                  <a:lnTo>
                    <a:pt x="15" y="107"/>
                  </a:lnTo>
                  <a:lnTo>
                    <a:pt x="5" y="113"/>
                  </a:lnTo>
                  <a:lnTo>
                    <a:pt x="2" y="117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4" y="124"/>
                  </a:lnTo>
                  <a:lnTo>
                    <a:pt x="13" y="132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5" y="142"/>
                  </a:lnTo>
                  <a:lnTo>
                    <a:pt x="2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4" y="157"/>
                  </a:lnTo>
                  <a:lnTo>
                    <a:pt x="9" y="159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9" y="165"/>
                  </a:lnTo>
                  <a:lnTo>
                    <a:pt x="21" y="171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3" y="185"/>
                  </a:lnTo>
                  <a:lnTo>
                    <a:pt x="25" y="188"/>
                  </a:lnTo>
                  <a:lnTo>
                    <a:pt x="35" y="192"/>
                  </a:lnTo>
                  <a:lnTo>
                    <a:pt x="44" y="196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6" y="196"/>
                  </a:lnTo>
                  <a:lnTo>
                    <a:pt x="60" y="194"/>
                  </a:lnTo>
                  <a:lnTo>
                    <a:pt x="62" y="186"/>
                  </a:lnTo>
                  <a:lnTo>
                    <a:pt x="60" y="169"/>
                  </a:lnTo>
                  <a:lnTo>
                    <a:pt x="60" y="169"/>
                  </a:lnTo>
                  <a:lnTo>
                    <a:pt x="69" y="173"/>
                  </a:lnTo>
                  <a:lnTo>
                    <a:pt x="75" y="175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79" y="169"/>
                  </a:lnTo>
                  <a:lnTo>
                    <a:pt x="77" y="161"/>
                  </a:lnTo>
                  <a:lnTo>
                    <a:pt x="75" y="155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81" y="161"/>
                  </a:lnTo>
                  <a:lnTo>
                    <a:pt x="85" y="165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95" y="165"/>
                  </a:lnTo>
                  <a:lnTo>
                    <a:pt x="97" y="163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98" y="150"/>
                  </a:lnTo>
                  <a:lnTo>
                    <a:pt x="97" y="146"/>
                  </a:lnTo>
                  <a:lnTo>
                    <a:pt x="97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4" y="146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12" y="148"/>
                  </a:lnTo>
                  <a:lnTo>
                    <a:pt x="116" y="146"/>
                  </a:lnTo>
                  <a:lnTo>
                    <a:pt x="124" y="136"/>
                  </a:lnTo>
                  <a:lnTo>
                    <a:pt x="131" y="124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43" y="124"/>
                  </a:lnTo>
                  <a:lnTo>
                    <a:pt x="145" y="126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53" y="126"/>
                  </a:lnTo>
                  <a:lnTo>
                    <a:pt x="155" y="123"/>
                  </a:lnTo>
                  <a:lnTo>
                    <a:pt x="157" y="119"/>
                  </a:lnTo>
                  <a:lnTo>
                    <a:pt x="160" y="119"/>
                  </a:lnTo>
                  <a:lnTo>
                    <a:pt x="160" y="119"/>
                  </a:lnTo>
                  <a:lnTo>
                    <a:pt x="174" y="119"/>
                  </a:lnTo>
                  <a:lnTo>
                    <a:pt x="182" y="119"/>
                  </a:lnTo>
                  <a:lnTo>
                    <a:pt x="190" y="117"/>
                  </a:lnTo>
                  <a:lnTo>
                    <a:pt x="190" y="117"/>
                  </a:lnTo>
                  <a:lnTo>
                    <a:pt x="193" y="113"/>
                  </a:lnTo>
                  <a:lnTo>
                    <a:pt x="195" y="107"/>
                  </a:lnTo>
                  <a:lnTo>
                    <a:pt x="197" y="103"/>
                  </a:lnTo>
                  <a:lnTo>
                    <a:pt x="201" y="101"/>
                  </a:lnTo>
                  <a:lnTo>
                    <a:pt x="201" y="101"/>
                  </a:lnTo>
                  <a:lnTo>
                    <a:pt x="222" y="93"/>
                  </a:lnTo>
                  <a:lnTo>
                    <a:pt x="242" y="90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356" y="90"/>
                  </a:lnTo>
                  <a:lnTo>
                    <a:pt x="356" y="90"/>
                  </a:lnTo>
                  <a:lnTo>
                    <a:pt x="356" y="90"/>
                  </a:lnTo>
                  <a:lnTo>
                    <a:pt x="379" y="82"/>
                  </a:lnTo>
                  <a:lnTo>
                    <a:pt x="391" y="76"/>
                  </a:lnTo>
                  <a:lnTo>
                    <a:pt x="403" y="72"/>
                  </a:lnTo>
                  <a:lnTo>
                    <a:pt x="412" y="64"/>
                  </a:lnTo>
                  <a:lnTo>
                    <a:pt x="420" y="57"/>
                  </a:lnTo>
                  <a:lnTo>
                    <a:pt x="426" y="45"/>
                  </a:lnTo>
                  <a:lnTo>
                    <a:pt x="428" y="30"/>
                  </a:lnTo>
                  <a:lnTo>
                    <a:pt x="428" y="30"/>
                  </a:lnTo>
                  <a:lnTo>
                    <a:pt x="426" y="20"/>
                  </a:lnTo>
                  <a:lnTo>
                    <a:pt x="422" y="14"/>
                  </a:lnTo>
                  <a:lnTo>
                    <a:pt x="416" y="8"/>
                  </a:lnTo>
                  <a:lnTo>
                    <a:pt x="408" y="4"/>
                  </a:lnTo>
                  <a:lnTo>
                    <a:pt x="403" y="0"/>
                  </a:lnTo>
                  <a:lnTo>
                    <a:pt x="395" y="0"/>
                  </a:lnTo>
                  <a:lnTo>
                    <a:pt x="391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906"/>
            <p:cNvSpPr>
              <a:spLocks/>
            </p:cNvSpPr>
            <p:nvPr/>
          </p:nvSpPr>
          <p:spPr bwMode="auto">
            <a:xfrm>
              <a:off x="2009908" y="3445944"/>
              <a:ext cx="702697" cy="623288"/>
            </a:xfrm>
            <a:custGeom>
              <a:avLst/>
              <a:gdLst>
                <a:gd name="T0" fmla="*/ 223 w 469"/>
                <a:gd name="T1" fmla="*/ 69 h 416"/>
                <a:gd name="T2" fmla="*/ 215 w 469"/>
                <a:gd name="T3" fmla="*/ 114 h 416"/>
                <a:gd name="T4" fmla="*/ 234 w 469"/>
                <a:gd name="T5" fmla="*/ 135 h 416"/>
                <a:gd name="T6" fmla="*/ 244 w 469"/>
                <a:gd name="T7" fmla="*/ 155 h 416"/>
                <a:gd name="T8" fmla="*/ 254 w 469"/>
                <a:gd name="T9" fmla="*/ 164 h 416"/>
                <a:gd name="T10" fmla="*/ 271 w 469"/>
                <a:gd name="T11" fmla="*/ 170 h 416"/>
                <a:gd name="T12" fmla="*/ 279 w 469"/>
                <a:gd name="T13" fmla="*/ 193 h 416"/>
                <a:gd name="T14" fmla="*/ 298 w 469"/>
                <a:gd name="T15" fmla="*/ 195 h 416"/>
                <a:gd name="T16" fmla="*/ 327 w 469"/>
                <a:gd name="T17" fmla="*/ 217 h 416"/>
                <a:gd name="T18" fmla="*/ 341 w 469"/>
                <a:gd name="T19" fmla="*/ 236 h 416"/>
                <a:gd name="T20" fmla="*/ 380 w 469"/>
                <a:gd name="T21" fmla="*/ 248 h 416"/>
                <a:gd name="T22" fmla="*/ 401 w 469"/>
                <a:gd name="T23" fmla="*/ 271 h 416"/>
                <a:gd name="T24" fmla="*/ 411 w 469"/>
                <a:gd name="T25" fmla="*/ 286 h 416"/>
                <a:gd name="T26" fmla="*/ 428 w 469"/>
                <a:gd name="T27" fmla="*/ 277 h 416"/>
                <a:gd name="T28" fmla="*/ 442 w 469"/>
                <a:gd name="T29" fmla="*/ 279 h 416"/>
                <a:gd name="T30" fmla="*/ 447 w 469"/>
                <a:gd name="T31" fmla="*/ 288 h 416"/>
                <a:gd name="T32" fmla="*/ 442 w 469"/>
                <a:gd name="T33" fmla="*/ 302 h 416"/>
                <a:gd name="T34" fmla="*/ 463 w 469"/>
                <a:gd name="T35" fmla="*/ 323 h 416"/>
                <a:gd name="T36" fmla="*/ 457 w 469"/>
                <a:gd name="T37" fmla="*/ 341 h 416"/>
                <a:gd name="T38" fmla="*/ 397 w 469"/>
                <a:gd name="T39" fmla="*/ 403 h 416"/>
                <a:gd name="T40" fmla="*/ 358 w 469"/>
                <a:gd name="T41" fmla="*/ 416 h 416"/>
                <a:gd name="T42" fmla="*/ 322 w 469"/>
                <a:gd name="T43" fmla="*/ 401 h 416"/>
                <a:gd name="T44" fmla="*/ 304 w 469"/>
                <a:gd name="T45" fmla="*/ 381 h 416"/>
                <a:gd name="T46" fmla="*/ 250 w 469"/>
                <a:gd name="T47" fmla="*/ 331 h 416"/>
                <a:gd name="T48" fmla="*/ 240 w 469"/>
                <a:gd name="T49" fmla="*/ 310 h 416"/>
                <a:gd name="T50" fmla="*/ 230 w 469"/>
                <a:gd name="T51" fmla="*/ 300 h 416"/>
                <a:gd name="T52" fmla="*/ 221 w 469"/>
                <a:gd name="T53" fmla="*/ 312 h 416"/>
                <a:gd name="T54" fmla="*/ 192 w 469"/>
                <a:gd name="T55" fmla="*/ 300 h 416"/>
                <a:gd name="T56" fmla="*/ 168 w 469"/>
                <a:gd name="T57" fmla="*/ 310 h 416"/>
                <a:gd name="T58" fmla="*/ 147 w 469"/>
                <a:gd name="T59" fmla="*/ 306 h 416"/>
                <a:gd name="T60" fmla="*/ 134 w 469"/>
                <a:gd name="T61" fmla="*/ 269 h 416"/>
                <a:gd name="T62" fmla="*/ 122 w 469"/>
                <a:gd name="T63" fmla="*/ 234 h 416"/>
                <a:gd name="T64" fmla="*/ 108 w 469"/>
                <a:gd name="T65" fmla="*/ 230 h 416"/>
                <a:gd name="T66" fmla="*/ 103 w 469"/>
                <a:gd name="T67" fmla="*/ 238 h 416"/>
                <a:gd name="T68" fmla="*/ 79 w 469"/>
                <a:gd name="T69" fmla="*/ 217 h 416"/>
                <a:gd name="T70" fmla="*/ 56 w 469"/>
                <a:gd name="T71" fmla="*/ 213 h 416"/>
                <a:gd name="T72" fmla="*/ 52 w 469"/>
                <a:gd name="T73" fmla="*/ 193 h 416"/>
                <a:gd name="T74" fmla="*/ 48 w 469"/>
                <a:gd name="T75" fmla="*/ 172 h 416"/>
                <a:gd name="T76" fmla="*/ 33 w 469"/>
                <a:gd name="T77" fmla="*/ 174 h 416"/>
                <a:gd name="T78" fmla="*/ 19 w 469"/>
                <a:gd name="T79" fmla="*/ 178 h 416"/>
                <a:gd name="T80" fmla="*/ 17 w 469"/>
                <a:gd name="T81" fmla="*/ 161 h 416"/>
                <a:gd name="T82" fmla="*/ 19 w 469"/>
                <a:gd name="T83" fmla="*/ 128 h 416"/>
                <a:gd name="T84" fmla="*/ 2 w 469"/>
                <a:gd name="T85" fmla="*/ 120 h 416"/>
                <a:gd name="T86" fmla="*/ 0 w 469"/>
                <a:gd name="T87" fmla="*/ 110 h 416"/>
                <a:gd name="T88" fmla="*/ 10 w 469"/>
                <a:gd name="T89" fmla="*/ 85 h 416"/>
                <a:gd name="T90" fmla="*/ 37 w 469"/>
                <a:gd name="T91" fmla="*/ 93 h 416"/>
                <a:gd name="T92" fmla="*/ 72 w 469"/>
                <a:gd name="T93" fmla="*/ 77 h 416"/>
                <a:gd name="T94" fmla="*/ 72 w 469"/>
                <a:gd name="T95" fmla="*/ 58 h 416"/>
                <a:gd name="T96" fmla="*/ 75 w 469"/>
                <a:gd name="T97" fmla="*/ 44 h 416"/>
                <a:gd name="T98" fmla="*/ 161 w 469"/>
                <a:gd name="T99" fmla="*/ 0 h 416"/>
                <a:gd name="T100" fmla="*/ 188 w 469"/>
                <a:gd name="T101" fmla="*/ 7 h 416"/>
                <a:gd name="T102" fmla="*/ 217 w 469"/>
                <a:gd name="T103" fmla="*/ 13 h 416"/>
                <a:gd name="T104" fmla="*/ 236 w 469"/>
                <a:gd name="T105" fmla="*/ 4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9" h="416">
                  <a:moveTo>
                    <a:pt x="238" y="44"/>
                  </a:moveTo>
                  <a:lnTo>
                    <a:pt x="238" y="44"/>
                  </a:lnTo>
                  <a:lnTo>
                    <a:pt x="229" y="56"/>
                  </a:lnTo>
                  <a:lnTo>
                    <a:pt x="223" y="69"/>
                  </a:lnTo>
                  <a:lnTo>
                    <a:pt x="217" y="85"/>
                  </a:lnTo>
                  <a:lnTo>
                    <a:pt x="213" y="102"/>
                  </a:lnTo>
                  <a:lnTo>
                    <a:pt x="213" y="102"/>
                  </a:lnTo>
                  <a:lnTo>
                    <a:pt x="215" y="114"/>
                  </a:lnTo>
                  <a:lnTo>
                    <a:pt x="217" y="122"/>
                  </a:lnTo>
                  <a:lnTo>
                    <a:pt x="223" y="128"/>
                  </a:lnTo>
                  <a:lnTo>
                    <a:pt x="229" y="131"/>
                  </a:lnTo>
                  <a:lnTo>
                    <a:pt x="234" y="135"/>
                  </a:lnTo>
                  <a:lnTo>
                    <a:pt x="240" y="139"/>
                  </a:lnTo>
                  <a:lnTo>
                    <a:pt x="244" y="147"/>
                  </a:lnTo>
                  <a:lnTo>
                    <a:pt x="244" y="155"/>
                  </a:lnTo>
                  <a:lnTo>
                    <a:pt x="244" y="155"/>
                  </a:lnTo>
                  <a:lnTo>
                    <a:pt x="246" y="159"/>
                  </a:lnTo>
                  <a:lnTo>
                    <a:pt x="246" y="162"/>
                  </a:lnTo>
                  <a:lnTo>
                    <a:pt x="250" y="164"/>
                  </a:lnTo>
                  <a:lnTo>
                    <a:pt x="254" y="164"/>
                  </a:lnTo>
                  <a:lnTo>
                    <a:pt x="261" y="164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71" y="170"/>
                  </a:lnTo>
                  <a:lnTo>
                    <a:pt x="273" y="172"/>
                  </a:lnTo>
                  <a:lnTo>
                    <a:pt x="275" y="182"/>
                  </a:lnTo>
                  <a:lnTo>
                    <a:pt x="277" y="190"/>
                  </a:lnTo>
                  <a:lnTo>
                    <a:pt x="279" y="193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98" y="195"/>
                  </a:lnTo>
                  <a:lnTo>
                    <a:pt x="298" y="195"/>
                  </a:lnTo>
                  <a:lnTo>
                    <a:pt x="304" y="197"/>
                  </a:lnTo>
                  <a:lnTo>
                    <a:pt x="308" y="199"/>
                  </a:lnTo>
                  <a:lnTo>
                    <a:pt x="318" y="209"/>
                  </a:lnTo>
                  <a:lnTo>
                    <a:pt x="327" y="217"/>
                  </a:lnTo>
                  <a:lnTo>
                    <a:pt x="333" y="221"/>
                  </a:lnTo>
                  <a:lnTo>
                    <a:pt x="339" y="223"/>
                  </a:lnTo>
                  <a:lnTo>
                    <a:pt x="339" y="223"/>
                  </a:lnTo>
                  <a:lnTo>
                    <a:pt x="341" y="236"/>
                  </a:lnTo>
                  <a:lnTo>
                    <a:pt x="345" y="246"/>
                  </a:lnTo>
                  <a:lnTo>
                    <a:pt x="345" y="246"/>
                  </a:lnTo>
                  <a:lnTo>
                    <a:pt x="380" y="248"/>
                  </a:lnTo>
                  <a:lnTo>
                    <a:pt x="380" y="248"/>
                  </a:lnTo>
                  <a:lnTo>
                    <a:pt x="380" y="248"/>
                  </a:lnTo>
                  <a:lnTo>
                    <a:pt x="391" y="259"/>
                  </a:lnTo>
                  <a:lnTo>
                    <a:pt x="401" y="271"/>
                  </a:lnTo>
                  <a:lnTo>
                    <a:pt x="401" y="271"/>
                  </a:lnTo>
                  <a:lnTo>
                    <a:pt x="403" y="283"/>
                  </a:lnTo>
                  <a:lnTo>
                    <a:pt x="407" y="285"/>
                  </a:lnTo>
                  <a:lnTo>
                    <a:pt x="411" y="286"/>
                  </a:lnTo>
                  <a:lnTo>
                    <a:pt x="411" y="286"/>
                  </a:lnTo>
                  <a:lnTo>
                    <a:pt x="415" y="286"/>
                  </a:lnTo>
                  <a:lnTo>
                    <a:pt x="418" y="285"/>
                  </a:lnTo>
                  <a:lnTo>
                    <a:pt x="424" y="281"/>
                  </a:lnTo>
                  <a:lnTo>
                    <a:pt x="428" y="277"/>
                  </a:lnTo>
                  <a:lnTo>
                    <a:pt x="430" y="277"/>
                  </a:lnTo>
                  <a:lnTo>
                    <a:pt x="434" y="275"/>
                  </a:lnTo>
                  <a:lnTo>
                    <a:pt x="434" y="275"/>
                  </a:lnTo>
                  <a:lnTo>
                    <a:pt x="442" y="279"/>
                  </a:lnTo>
                  <a:lnTo>
                    <a:pt x="444" y="281"/>
                  </a:lnTo>
                  <a:lnTo>
                    <a:pt x="446" y="283"/>
                  </a:lnTo>
                  <a:lnTo>
                    <a:pt x="446" y="283"/>
                  </a:lnTo>
                  <a:lnTo>
                    <a:pt x="447" y="288"/>
                  </a:lnTo>
                  <a:lnTo>
                    <a:pt x="446" y="292"/>
                  </a:lnTo>
                  <a:lnTo>
                    <a:pt x="444" y="298"/>
                  </a:lnTo>
                  <a:lnTo>
                    <a:pt x="442" y="302"/>
                  </a:lnTo>
                  <a:lnTo>
                    <a:pt x="442" y="302"/>
                  </a:lnTo>
                  <a:lnTo>
                    <a:pt x="444" y="308"/>
                  </a:lnTo>
                  <a:lnTo>
                    <a:pt x="446" y="312"/>
                  </a:lnTo>
                  <a:lnTo>
                    <a:pt x="453" y="317"/>
                  </a:lnTo>
                  <a:lnTo>
                    <a:pt x="463" y="323"/>
                  </a:lnTo>
                  <a:lnTo>
                    <a:pt x="467" y="327"/>
                  </a:lnTo>
                  <a:lnTo>
                    <a:pt x="469" y="331"/>
                  </a:lnTo>
                  <a:lnTo>
                    <a:pt x="469" y="331"/>
                  </a:lnTo>
                  <a:lnTo>
                    <a:pt x="457" y="341"/>
                  </a:lnTo>
                  <a:lnTo>
                    <a:pt x="446" y="352"/>
                  </a:lnTo>
                  <a:lnTo>
                    <a:pt x="422" y="380"/>
                  </a:lnTo>
                  <a:lnTo>
                    <a:pt x="409" y="391"/>
                  </a:lnTo>
                  <a:lnTo>
                    <a:pt x="397" y="403"/>
                  </a:lnTo>
                  <a:lnTo>
                    <a:pt x="382" y="411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58" y="416"/>
                  </a:lnTo>
                  <a:lnTo>
                    <a:pt x="349" y="414"/>
                  </a:lnTo>
                  <a:lnTo>
                    <a:pt x="339" y="412"/>
                  </a:lnTo>
                  <a:lnTo>
                    <a:pt x="329" y="407"/>
                  </a:lnTo>
                  <a:lnTo>
                    <a:pt x="322" y="401"/>
                  </a:lnTo>
                  <a:lnTo>
                    <a:pt x="314" y="395"/>
                  </a:lnTo>
                  <a:lnTo>
                    <a:pt x="308" y="387"/>
                  </a:lnTo>
                  <a:lnTo>
                    <a:pt x="304" y="381"/>
                  </a:lnTo>
                  <a:lnTo>
                    <a:pt x="304" y="381"/>
                  </a:lnTo>
                  <a:lnTo>
                    <a:pt x="289" y="366"/>
                  </a:lnTo>
                  <a:lnTo>
                    <a:pt x="273" y="352"/>
                  </a:lnTo>
                  <a:lnTo>
                    <a:pt x="258" y="339"/>
                  </a:lnTo>
                  <a:lnTo>
                    <a:pt x="250" y="331"/>
                  </a:lnTo>
                  <a:lnTo>
                    <a:pt x="244" y="321"/>
                  </a:lnTo>
                  <a:lnTo>
                    <a:pt x="244" y="321"/>
                  </a:lnTo>
                  <a:lnTo>
                    <a:pt x="240" y="316"/>
                  </a:lnTo>
                  <a:lnTo>
                    <a:pt x="240" y="310"/>
                  </a:lnTo>
                  <a:lnTo>
                    <a:pt x="238" y="304"/>
                  </a:lnTo>
                  <a:lnTo>
                    <a:pt x="234" y="296"/>
                  </a:lnTo>
                  <a:lnTo>
                    <a:pt x="234" y="296"/>
                  </a:lnTo>
                  <a:lnTo>
                    <a:pt x="230" y="300"/>
                  </a:lnTo>
                  <a:lnTo>
                    <a:pt x="229" y="306"/>
                  </a:lnTo>
                  <a:lnTo>
                    <a:pt x="225" y="310"/>
                  </a:lnTo>
                  <a:lnTo>
                    <a:pt x="221" y="312"/>
                  </a:lnTo>
                  <a:lnTo>
                    <a:pt x="221" y="312"/>
                  </a:lnTo>
                  <a:lnTo>
                    <a:pt x="213" y="310"/>
                  </a:lnTo>
                  <a:lnTo>
                    <a:pt x="205" y="306"/>
                  </a:lnTo>
                  <a:lnTo>
                    <a:pt x="199" y="302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184" y="302"/>
                  </a:lnTo>
                  <a:lnTo>
                    <a:pt x="176" y="306"/>
                  </a:lnTo>
                  <a:lnTo>
                    <a:pt x="168" y="310"/>
                  </a:lnTo>
                  <a:lnTo>
                    <a:pt x="159" y="310"/>
                  </a:lnTo>
                  <a:lnTo>
                    <a:pt x="159" y="310"/>
                  </a:lnTo>
                  <a:lnTo>
                    <a:pt x="153" y="310"/>
                  </a:lnTo>
                  <a:lnTo>
                    <a:pt x="147" y="306"/>
                  </a:lnTo>
                  <a:lnTo>
                    <a:pt x="143" y="302"/>
                  </a:lnTo>
                  <a:lnTo>
                    <a:pt x="141" y="296"/>
                  </a:lnTo>
                  <a:lnTo>
                    <a:pt x="137" y="285"/>
                  </a:lnTo>
                  <a:lnTo>
                    <a:pt x="134" y="269"/>
                  </a:lnTo>
                  <a:lnTo>
                    <a:pt x="132" y="255"/>
                  </a:lnTo>
                  <a:lnTo>
                    <a:pt x="128" y="244"/>
                  </a:lnTo>
                  <a:lnTo>
                    <a:pt x="126" y="238"/>
                  </a:lnTo>
                  <a:lnTo>
                    <a:pt x="122" y="234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8" y="230"/>
                  </a:lnTo>
                  <a:lnTo>
                    <a:pt x="106" y="234"/>
                  </a:lnTo>
                  <a:lnTo>
                    <a:pt x="105" y="236"/>
                  </a:lnTo>
                  <a:lnTo>
                    <a:pt x="103" y="238"/>
                  </a:lnTo>
                  <a:lnTo>
                    <a:pt x="103" y="238"/>
                  </a:lnTo>
                  <a:lnTo>
                    <a:pt x="97" y="236"/>
                  </a:lnTo>
                  <a:lnTo>
                    <a:pt x="93" y="232"/>
                  </a:lnTo>
                  <a:lnTo>
                    <a:pt x="87" y="224"/>
                  </a:lnTo>
                  <a:lnTo>
                    <a:pt x="79" y="217"/>
                  </a:lnTo>
                  <a:lnTo>
                    <a:pt x="75" y="215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56" y="213"/>
                  </a:lnTo>
                  <a:lnTo>
                    <a:pt x="54" y="209"/>
                  </a:lnTo>
                  <a:lnTo>
                    <a:pt x="52" y="203"/>
                  </a:lnTo>
                  <a:lnTo>
                    <a:pt x="52" y="203"/>
                  </a:lnTo>
                  <a:lnTo>
                    <a:pt x="52" y="193"/>
                  </a:lnTo>
                  <a:lnTo>
                    <a:pt x="52" y="184"/>
                  </a:lnTo>
                  <a:lnTo>
                    <a:pt x="52" y="178"/>
                  </a:lnTo>
                  <a:lnTo>
                    <a:pt x="52" y="174"/>
                  </a:lnTo>
                  <a:lnTo>
                    <a:pt x="48" y="172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39" y="172"/>
                  </a:lnTo>
                  <a:lnTo>
                    <a:pt x="33" y="174"/>
                  </a:lnTo>
                  <a:lnTo>
                    <a:pt x="29" y="178"/>
                  </a:lnTo>
                  <a:lnTo>
                    <a:pt x="21" y="180"/>
                  </a:lnTo>
                  <a:lnTo>
                    <a:pt x="21" y="180"/>
                  </a:lnTo>
                  <a:lnTo>
                    <a:pt x="19" y="178"/>
                  </a:lnTo>
                  <a:lnTo>
                    <a:pt x="17" y="176"/>
                  </a:lnTo>
                  <a:lnTo>
                    <a:pt x="15" y="168"/>
                  </a:lnTo>
                  <a:lnTo>
                    <a:pt x="15" y="168"/>
                  </a:lnTo>
                  <a:lnTo>
                    <a:pt x="17" y="161"/>
                  </a:lnTo>
                  <a:lnTo>
                    <a:pt x="21" y="149"/>
                  </a:lnTo>
                  <a:lnTo>
                    <a:pt x="21" y="137"/>
                  </a:lnTo>
                  <a:lnTo>
                    <a:pt x="21" y="133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5" y="126"/>
                  </a:lnTo>
                  <a:lnTo>
                    <a:pt x="10" y="124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4" y="102"/>
                  </a:lnTo>
                  <a:lnTo>
                    <a:pt x="8" y="9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5" y="89"/>
                  </a:lnTo>
                  <a:lnTo>
                    <a:pt x="23" y="91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4" y="91"/>
                  </a:lnTo>
                  <a:lnTo>
                    <a:pt x="54" y="87"/>
                  </a:lnTo>
                  <a:lnTo>
                    <a:pt x="66" y="81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2" y="58"/>
                  </a:lnTo>
                  <a:lnTo>
                    <a:pt x="70" y="52"/>
                  </a:lnTo>
                  <a:lnTo>
                    <a:pt x="72" y="48"/>
                  </a:lnTo>
                  <a:lnTo>
                    <a:pt x="75" y="44"/>
                  </a:lnTo>
                  <a:lnTo>
                    <a:pt x="75" y="44"/>
                  </a:lnTo>
                  <a:lnTo>
                    <a:pt x="93" y="31"/>
                  </a:lnTo>
                  <a:lnTo>
                    <a:pt x="116" y="19"/>
                  </a:lnTo>
                  <a:lnTo>
                    <a:pt x="139" y="7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4" y="6"/>
                  </a:lnTo>
                  <a:lnTo>
                    <a:pt x="188" y="7"/>
                  </a:lnTo>
                  <a:lnTo>
                    <a:pt x="203" y="9"/>
                  </a:lnTo>
                  <a:lnTo>
                    <a:pt x="209" y="9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221" y="19"/>
                  </a:lnTo>
                  <a:lnTo>
                    <a:pt x="227" y="29"/>
                  </a:lnTo>
                  <a:lnTo>
                    <a:pt x="230" y="37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8" y="44"/>
                  </a:lnTo>
                  <a:lnTo>
                    <a:pt x="238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907"/>
            <p:cNvSpPr>
              <a:spLocks/>
            </p:cNvSpPr>
            <p:nvPr/>
          </p:nvSpPr>
          <p:spPr bwMode="auto">
            <a:xfrm>
              <a:off x="3379343" y="3137296"/>
              <a:ext cx="104880" cy="85403"/>
            </a:xfrm>
            <a:custGeom>
              <a:avLst/>
              <a:gdLst>
                <a:gd name="T0" fmla="*/ 60 w 70"/>
                <a:gd name="T1" fmla="*/ 31 h 57"/>
                <a:gd name="T2" fmla="*/ 60 w 70"/>
                <a:gd name="T3" fmla="*/ 31 h 57"/>
                <a:gd name="T4" fmla="*/ 57 w 70"/>
                <a:gd name="T5" fmla="*/ 27 h 57"/>
                <a:gd name="T6" fmla="*/ 53 w 70"/>
                <a:gd name="T7" fmla="*/ 18 h 57"/>
                <a:gd name="T8" fmla="*/ 47 w 70"/>
                <a:gd name="T9" fmla="*/ 0 h 57"/>
                <a:gd name="T10" fmla="*/ 47 w 70"/>
                <a:gd name="T11" fmla="*/ 0 h 57"/>
                <a:gd name="T12" fmla="*/ 31 w 70"/>
                <a:gd name="T13" fmla="*/ 2 h 57"/>
                <a:gd name="T14" fmla="*/ 24 w 70"/>
                <a:gd name="T15" fmla="*/ 6 h 57"/>
                <a:gd name="T16" fmla="*/ 18 w 70"/>
                <a:gd name="T17" fmla="*/ 10 h 57"/>
                <a:gd name="T18" fmla="*/ 10 w 70"/>
                <a:gd name="T19" fmla="*/ 14 h 57"/>
                <a:gd name="T20" fmla="*/ 6 w 70"/>
                <a:gd name="T21" fmla="*/ 22 h 57"/>
                <a:gd name="T22" fmla="*/ 2 w 70"/>
                <a:gd name="T23" fmla="*/ 29 h 57"/>
                <a:gd name="T24" fmla="*/ 0 w 70"/>
                <a:gd name="T25" fmla="*/ 37 h 57"/>
                <a:gd name="T26" fmla="*/ 0 w 70"/>
                <a:gd name="T27" fmla="*/ 37 h 57"/>
                <a:gd name="T28" fmla="*/ 0 w 70"/>
                <a:gd name="T29" fmla="*/ 45 h 57"/>
                <a:gd name="T30" fmla="*/ 0 w 70"/>
                <a:gd name="T31" fmla="*/ 51 h 57"/>
                <a:gd name="T32" fmla="*/ 4 w 70"/>
                <a:gd name="T33" fmla="*/ 55 h 57"/>
                <a:gd name="T34" fmla="*/ 10 w 70"/>
                <a:gd name="T35" fmla="*/ 57 h 57"/>
                <a:gd name="T36" fmla="*/ 10 w 70"/>
                <a:gd name="T37" fmla="*/ 57 h 57"/>
                <a:gd name="T38" fmla="*/ 18 w 70"/>
                <a:gd name="T39" fmla="*/ 57 h 57"/>
                <a:gd name="T40" fmla="*/ 24 w 70"/>
                <a:gd name="T41" fmla="*/ 55 h 57"/>
                <a:gd name="T42" fmla="*/ 31 w 70"/>
                <a:gd name="T43" fmla="*/ 53 h 57"/>
                <a:gd name="T44" fmla="*/ 37 w 70"/>
                <a:gd name="T45" fmla="*/ 53 h 57"/>
                <a:gd name="T46" fmla="*/ 37 w 70"/>
                <a:gd name="T47" fmla="*/ 53 h 57"/>
                <a:gd name="T48" fmla="*/ 58 w 70"/>
                <a:gd name="T49" fmla="*/ 55 h 57"/>
                <a:gd name="T50" fmla="*/ 58 w 70"/>
                <a:gd name="T51" fmla="*/ 55 h 57"/>
                <a:gd name="T52" fmla="*/ 64 w 70"/>
                <a:gd name="T53" fmla="*/ 53 h 57"/>
                <a:gd name="T54" fmla="*/ 68 w 70"/>
                <a:gd name="T55" fmla="*/ 51 h 57"/>
                <a:gd name="T56" fmla="*/ 70 w 70"/>
                <a:gd name="T57" fmla="*/ 47 h 57"/>
                <a:gd name="T58" fmla="*/ 70 w 70"/>
                <a:gd name="T59" fmla="*/ 47 h 57"/>
                <a:gd name="T60" fmla="*/ 68 w 70"/>
                <a:gd name="T61" fmla="*/ 41 h 57"/>
                <a:gd name="T62" fmla="*/ 66 w 70"/>
                <a:gd name="T63" fmla="*/ 37 h 57"/>
                <a:gd name="T64" fmla="*/ 64 w 70"/>
                <a:gd name="T65" fmla="*/ 33 h 57"/>
                <a:gd name="T66" fmla="*/ 60 w 70"/>
                <a:gd name="T67" fmla="*/ 31 h 57"/>
                <a:gd name="T68" fmla="*/ 60 w 70"/>
                <a:gd name="T69" fmla="*/ 31 h 57"/>
                <a:gd name="T70" fmla="*/ 60 w 70"/>
                <a:gd name="T71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57">
                  <a:moveTo>
                    <a:pt x="60" y="31"/>
                  </a:moveTo>
                  <a:lnTo>
                    <a:pt x="60" y="31"/>
                  </a:lnTo>
                  <a:lnTo>
                    <a:pt x="57" y="27"/>
                  </a:lnTo>
                  <a:lnTo>
                    <a:pt x="53" y="18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1" y="2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0" y="14"/>
                  </a:lnTo>
                  <a:lnTo>
                    <a:pt x="6" y="22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4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8" y="57"/>
                  </a:lnTo>
                  <a:lnTo>
                    <a:pt x="24" y="55"/>
                  </a:lnTo>
                  <a:lnTo>
                    <a:pt x="31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64" y="53"/>
                  </a:lnTo>
                  <a:lnTo>
                    <a:pt x="68" y="51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68" y="41"/>
                  </a:lnTo>
                  <a:lnTo>
                    <a:pt x="66" y="37"/>
                  </a:lnTo>
                  <a:lnTo>
                    <a:pt x="64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908"/>
            <p:cNvSpPr>
              <a:spLocks/>
            </p:cNvSpPr>
            <p:nvPr/>
          </p:nvSpPr>
          <p:spPr bwMode="auto">
            <a:xfrm>
              <a:off x="2399463" y="3941877"/>
              <a:ext cx="579838" cy="671233"/>
            </a:xfrm>
            <a:custGeom>
              <a:avLst/>
              <a:gdLst>
                <a:gd name="T0" fmla="*/ 356 w 387"/>
                <a:gd name="T1" fmla="*/ 190 h 448"/>
                <a:gd name="T2" fmla="*/ 381 w 387"/>
                <a:gd name="T3" fmla="*/ 209 h 448"/>
                <a:gd name="T4" fmla="*/ 385 w 387"/>
                <a:gd name="T5" fmla="*/ 235 h 448"/>
                <a:gd name="T6" fmla="*/ 356 w 387"/>
                <a:gd name="T7" fmla="*/ 256 h 448"/>
                <a:gd name="T8" fmla="*/ 340 w 387"/>
                <a:gd name="T9" fmla="*/ 277 h 448"/>
                <a:gd name="T10" fmla="*/ 337 w 387"/>
                <a:gd name="T11" fmla="*/ 322 h 448"/>
                <a:gd name="T12" fmla="*/ 319 w 387"/>
                <a:gd name="T13" fmla="*/ 333 h 448"/>
                <a:gd name="T14" fmla="*/ 282 w 387"/>
                <a:gd name="T15" fmla="*/ 316 h 448"/>
                <a:gd name="T16" fmla="*/ 249 w 387"/>
                <a:gd name="T17" fmla="*/ 297 h 448"/>
                <a:gd name="T18" fmla="*/ 230 w 387"/>
                <a:gd name="T19" fmla="*/ 314 h 448"/>
                <a:gd name="T20" fmla="*/ 207 w 387"/>
                <a:gd name="T21" fmla="*/ 351 h 448"/>
                <a:gd name="T22" fmla="*/ 193 w 387"/>
                <a:gd name="T23" fmla="*/ 351 h 448"/>
                <a:gd name="T24" fmla="*/ 184 w 387"/>
                <a:gd name="T25" fmla="*/ 343 h 448"/>
                <a:gd name="T26" fmla="*/ 168 w 387"/>
                <a:gd name="T27" fmla="*/ 351 h 448"/>
                <a:gd name="T28" fmla="*/ 158 w 387"/>
                <a:gd name="T29" fmla="*/ 388 h 448"/>
                <a:gd name="T30" fmla="*/ 143 w 387"/>
                <a:gd name="T31" fmla="*/ 403 h 448"/>
                <a:gd name="T32" fmla="*/ 129 w 387"/>
                <a:gd name="T33" fmla="*/ 424 h 448"/>
                <a:gd name="T34" fmla="*/ 127 w 387"/>
                <a:gd name="T35" fmla="*/ 448 h 448"/>
                <a:gd name="T36" fmla="*/ 100 w 387"/>
                <a:gd name="T37" fmla="*/ 395 h 448"/>
                <a:gd name="T38" fmla="*/ 104 w 387"/>
                <a:gd name="T39" fmla="*/ 370 h 448"/>
                <a:gd name="T40" fmla="*/ 108 w 387"/>
                <a:gd name="T41" fmla="*/ 357 h 448"/>
                <a:gd name="T42" fmla="*/ 102 w 387"/>
                <a:gd name="T43" fmla="*/ 343 h 448"/>
                <a:gd name="T44" fmla="*/ 96 w 387"/>
                <a:gd name="T45" fmla="*/ 326 h 448"/>
                <a:gd name="T46" fmla="*/ 93 w 387"/>
                <a:gd name="T47" fmla="*/ 308 h 448"/>
                <a:gd name="T48" fmla="*/ 81 w 387"/>
                <a:gd name="T49" fmla="*/ 304 h 448"/>
                <a:gd name="T50" fmla="*/ 73 w 387"/>
                <a:gd name="T51" fmla="*/ 295 h 448"/>
                <a:gd name="T52" fmla="*/ 48 w 387"/>
                <a:gd name="T53" fmla="*/ 287 h 448"/>
                <a:gd name="T54" fmla="*/ 25 w 387"/>
                <a:gd name="T55" fmla="*/ 277 h 448"/>
                <a:gd name="T56" fmla="*/ 9 w 387"/>
                <a:gd name="T57" fmla="*/ 266 h 448"/>
                <a:gd name="T58" fmla="*/ 0 w 387"/>
                <a:gd name="T59" fmla="*/ 252 h 448"/>
                <a:gd name="T60" fmla="*/ 23 w 387"/>
                <a:gd name="T61" fmla="*/ 227 h 448"/>
                <a:gd name="T62" fmla="*/ 38 w 387"/>
                <a:gd name="T63" fmla="*/ 225 h 448"/>
                <a:gd name="T64" fmla="*/ 52 w 387"/>
                <a:gd name="T65" fmla="*/ 233 h 448"/>
                <a:gd name="T66" fmla="*/ 75 w 387"/>
                <a:gd name="T67" fmla="*/ 225 h 448"/>
                <a:gd name="T68" fmla="*/ 77 w 387"/>
                <a:gd name="T69" fmla="*/ 215 h 448"/>
                <a:gd name="T70" fmla="*/ 46 w 387"/>
                <a:gd name="T71" fmla="*/ 169 h 448"/>
                <a:gd name="T72" fmla="*/ 60 w 387"/>
                <a:gd name="T73" fmla="*/ 157 h 448"/>
                <a:gd name="T74" fmla="*/ 71 w 387"/>
                <a:gd name="T75" fmla="*/ 145 h 448"/>
                <a:gd name="T76" fmla="*/ 125 w 387"/>
                <a:gd name="T77" fmla="*/ 149 h 448"/>
                <a:gd name="T78" fmla="*/ 135 w 387"/>
                <a:gd name="T79" fmla="*/ 138 h 448"/>
                <a:gd name="T80" fmla="*/ 153 w 387"/>
                <a:gd name="T81" fmla="*/ 74 h 448"/>
                <a:gd name="T82" fmla="*/ 197 w 387"/>
                <a:gd name="T83" fmla="*/ 10 h 448"/>
                <a:gd name="T84" fmla="*/ 215 w 387"/>
                <a:gd name="T85" fmla="*/ 4 h 448"/>
                <a:gd name="T86" fmla="*/ 238 w 387"/>
                <a:gd name="T87" fmla="*/ 8 h 448"/>
                <a:gd name="T88" fmla="*/ 244 w 387"/>
                <a:gd name="T89" fmla="*/ 27 h 448"/>
                <a:gd name="T90" fmla="*/ 244 w 387"/>
                <a:gd name="T91" fmla="*/ 43 h 448"/>
                <a:gd name="T92" fmla="*/ 222 w 387"/>
                <a:gd name="T93" fmla="*/ 87 h 448"/>
                <a:gd name="T94" fmla="*/ 207 w 387"/>
                <a:gd name="T95" fmla="*/ 109 h 448"/>
                <a:gd name="T96" fmla="*/ 203 w 387"/>
                <a:gd name="T97" fmla="*/ 124 h 448"/>
                <a:gd name="T98" fmla="*/ 203 w 387"/>
                <a:gd name="T99" fmla="*/ 155 h 448"/>
                <a:gd name="T100" fmla="*/ 207 w 387"/>
                <a:gd name="T101" fmla="*/ 163 h 448"/>
                <a:gd name="T102" fmla="*/ 220 w 387"/>
                <a:gd name="T103" fmla="*/ 186 h 448"/>
                <a:gd name="T104" fmla="*/ 236 w 387"/>
                <a:gd name="T105" fmla="*/ 174 h 448"/>
                <a:gd name="T106" fmla="*/ 259 w 387"/>
                <a:gd name="T107" fmla="*/ 163 h 448"/>
                <a:gd name="T108" fmla="*/ 282 w 387"/>
                <a:gd name="T109" fmla="*/ 169 h 448"/>
                <a:gd name="T110" fmla="*/ 304 w 387"/>
                <a:gd name="T111" fmla="*/ 165 h 448"/>
                <a:gd name="T112" fmla="*/ 313 w 387"/>
                <a:gd name="T113" fmla="*/ 184 h 448"/>
                <a:gd name="T114" fmla="*/ 331 w 387"/>
                <a:gd name="T115" fmla="*/ 174 h 448"/>
                <a:gd name="T116" fmla="*/ 350 w 387"/>
                <a:gd name="T117" fmla="*/ 17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7" h="448">
                  <a:moveTo>
                    <a:pt x="350" y="174"/>
                  </a:moveTo>
                  <a:lnTo>
                    <a:pt x="350" y="174"/>
                  </a:lnTo>
                  <a:lnTo>
                    <a:pt x="352" y="182"/>
                  </a:lnTo>
                  <a:lnTo>
                    <a:pt x="356" y="190"/>
                  </a:lnTo>
                  <a:lnTo>
                    <a:pt x="362" y="196"/>
                  </a:lnTo>
                  <a:lnTo>
                    <a:pt x="370" y="200"/>
                  </a:lnTo>
                  <a:lnTo>
                    <a:pt x="375" y="205"/>
                  </a:lnTo>
                  <a:lnTo>
                    <a:pt x="381" y="209"/>
                  </a:lnTo>
                  <a:lnTo>
                    <a:pt x="385" y="217"/>
                  </a:lnTo>
                  <a:lnTo>
                    <a:pt x="387" y="225"/>
                  </a:lnTo>
                  <a:lnTo>
                    <a:pt x="387" y="225"/>
                  </a:lnTo>
                  <a:lnTo>
                    <a:pt x="385" y="235"/>
                  </a:lnTo>
                  <a:lnTo>
                    <a:pt x="379" y="240"/>
                  </a:lnTo>
                  <a:lnTo>
                    <a:pt x="371" y="246"/>
                  </a:lnTo>
                  <a:lnTo>
                    <a:pt x="364" y="252"/>
                  </a:lnTo>
                  <a:lnTo>
                    <a:pt x="356" y="256"/>
                  </a:lnTo>
                  <a:lnTo>
                    <a:pt x="348" y="262"/>
                  </a:lnTo>
                  <a:lnTo>
                    <a:pt x="342" y="267"/>
                  </a:lnTo>
                  <a:lnTo>
                    <a:pt x="340" y="277"/>
                  </a:lnTo>
                  <a:lnTo>
                    <a:pt x="340" y="277"/>
                  </a:lnTo>
                  <a:lnTo>
                    <a:pt x="339" y="318"/>
                  </a:lnTo>
                  <a:lnTo>
                    <a:pt x="339" y="318"/>
                  </a:lnTo>
                  <a:lnTo>
                    <a:pt x="337" y="322"/>
                  </a:lnTo>
                  <a:lnTo>
                    <a:pt x="337" y="322"/>
                  </a:lnTo>
                  <a:lnTo>
                    <a:pt x="337" y="322"/>
                  </a:lnTo>
                  <a:lnTo>
                    <a:pt x="329" y="324"/>
                  </a:lnTo>
                  <a:lnTo>
                    <a:pt x="323" y="328"/>
                  </a:lnTo>
                  <a:lnTo>
                    <a:pt x="319" y="33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00" y="331"/>
                  </a:lnTo>
                  <a:lnTo>
                    <a:pt x="282" y="316"/>
                  </a:lnTo>
                  <a:lnTo>
                    <a:pt x="265" y="304"/>
                  </a:lnTo>
                  <a:lnTo>
                    <a:pt x="257" y="298"/>
                  </a:lnTo>
                  <a:lnTo>
                    <a:pt x="249" y="297"/>
                  </a:lnTo>
                  <a:lnTo>
                    <a:pt x="249" y="297"/>
                  </a:lnTo>
                  <a:lnTo>
                    <a:pt x="246" y="298"/>
                  </a:lnTo>
                  <a:lnTo>
                    <a:pt x="242" y="298"/>
                  </a:lnTo>
                  <a:lnTo>
                    <a:pt x="234" y="306"/>
                  </a:lnTo>
                  <a:lnTo>
                    <a:pt x="230" y="314"/>
                  </a:lnTo>
                  <a:lnTo>
                    <a:pt x="224" y="326"/>
                  </a:lnTo>
                  <a:lnTo>
                    <a:pt x="220" y="335"/>
                  </a:lnTo>
                  <a:lnTo>
                    <a:pt x="215" y="345"/>
                  </a:lnTo>
                  <a:lnTo>
                    <a:pt x="207" y="351"/>
                  </a:lnTo>
                  <a:lnTo>
                    <a:pt x="203" y="353"/>
                  </a:lnTo>
                  <a:lnTo>
                    <a:pt x="197" y="353"/>
                  </a:lnTo>
                  <a:lnTo>
                    <a:pt x="197" y="353"/>
                  </a:lnTo>
                  <a:lnTo>
                    <a:pt x="193" y="351"/>
                  </a:lnTo>
                  <a:lnTo>
                    <a:pt x="191" y="349"/>
                  </a:lnTo>
                  <a:lnTo>
                    <a:pt x="187" y="345"/>
                  </a:lnTo>
                  <a:lnTo>
                    <a:pt x="184" y="343"/>
                  </a:lnTo>
                  <a:lnTo>
                    <a:pt x="184" y="343"/>
                  </a:lnTo>
                  <a:lnTo>
                    <a:pt x="174" y="347"/>
                  </a:lnTo>
                  <a:lnTo>
                    <a:pt x="170" y="349"/>
                  </a:lnTo>
                  <a:lnTo>
                    <a:pt x="168" y="351"/>
                  </a:lnTo>
                  <a:lnTo>
                    <a:pt x="168" y="351"/>
                  </a:lnTo>
                  <a:lnTo>
                    <a:pt x="164" y="359"/>
                  </a:lnTo>
                  <a:lnTo>
                    <a:pt x="162" y="368"/>
                  </a:lnTo>
                  <a:lnTo>
                    <a:pt x="162" y="37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6" y="391"/>
                  </a:lnTo>
                  <a:lnTo>
                    <a:pt x="153" y="395"/>
                  </a:lnTo>
                  <a:lnTo>
                    <a:pt x="143" y="403"/>
                  </a:lnTo>
                  <a:lnTo>
                    <a:pt x="139" y="405"/>
                  </a:lnTo>
                  <a:lnTo>
                    <a:pt x="135" y="411"/>
                  </a:lnTo>
                  <a:lnTo>
                    <a:pt x="131" y="417"/>
                  </a:lnTo>
                  <a:lnTo>
                    <a:pt x="129" y="424"/>
                  </a:lnTo>
                  <a:lnTo>
                    <a:pt x="129" y="424"/>
                  </a:lnTo>
                  <a:lnTo>
                    <a:pt x="129" y="436"/>
                  </a:lnTo>
                  <a:lnTo>
                    <a:pt x="127" y="448"/>
                  </a:lnTo>
                  <a:lnTo>
                    <a:pt x="127" y="448"/>
                  </a:lnTo>
                  <a:lnTo>
                    <a:pt x="124" y="444"/>
                  </a:lnTo>
                  <a:lnTo>
                    <a:pt x="118" y="438"/>
                  </a:lnTo>
                  <a:lnTo>
                    <a:pt x="108" y="417"/>
                  </a:lnTo>
                  <a:lnTo>
                    <a:pt x="100" y="395"/>
                  </a:lnTo>
                  <a:lnTo>
                    <a:pt x="98" y="382"/>
                  </a:lnTo>
                  <a:lnTo>
                    <a:pt x="98" y="382"/>
                  </a:lnTo>
                  <a:lnTo>
                    <a:pt x="100" y="374"/>
                  </a:lnTo>
                  <a:lnTo>
                    <a:pt x="104" y="370"/>
                  </a:lnTo>
                  <a:lnTo>
                    <a:pt x="108" y="366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08" y="357"/>
                  </a:lnTo>
                  <a:lnTo>
                    <a:pt x="106" y="351"/>
                  </a:lnTo>
                  <a:lnTo>
                    <a:pt x="104" y="347"/>
                  </a:lnTo>
                  <a:lnTo>
                    <a:pt x="102" y="343"/>
                  </a:lnTo>
                  <a:lnTo>
                    <a:pt x="102" y="343"/>
                  </a:lnTo>
                  <a:lnTo>
                    <a:pt x="104" y="328"/>
                  </a:lnTo>
                  <a:lnTo>
                    <a:pt x="104" y="328"/>
                  </a:lnTo>
                  <a:lnTo>
                    <a:pt x="98" y="328"/>
                  </a:lnTo>
                  <a:lnTo>
                    <a:pt x="96" y="326"/>
                  </a:lnTo>
                  <a:lnTo>
                    <a:pt x="94" y="320"/>
                  </a:lnTo>
                  <a:lnTo>
                    <a:pt x="94" y="312"/>
                  </a:lnTo>
                  <a:lnTo>
                    <a:pt x="94" y="310"/>
                  </a:lnTo>
                  <a:lnTo>
                    <a:pt x="93" y="308"/>
                  </a:lnTo>
                  <a:lnTo>
                    <a:pt x="93" y="308"/>
                  </a:lnTo>
                  <a:lnTo>
                    <a:pt x="85" y="306"/>
                  </a:lnTo>
                  <a:lnTo>
                    <a:pt x="85" y="306"/>
                  </a:lnTo>
                  <a:lnTo>
                    <a:pt x="81" y="304"/>
                  </a:lnTo>
                  <a:lnTo>
                    <a:pt x="79" y="302"/>
                  </a:lnTo>
                  <a:lnTo>
                    <a:pt x="77" y="298"/>
                  </a:lnTo>
                  <a:lnTo>
                    <a:pt x="73" y="295"/>
                  </a:lnTo>
                  <a:lnTo>
                    <a:pt x="73" y="295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58" y="289"/>
                  </a:lnTo>
                  <a:lnTo>
                    <a:pt x="48" y="287"/>
                  </a:lnTo>
                  <a:lnTo>
                    <a:pt x="38" y="283"/>
                  </a:lnTo>
                  <a:lnTo>
                    <a:pt x="38" y="283"/>
                  </a:lnTo>
                  <a:lnTo>
                    <a:pt x="31" y="281"/>
                  </a:lnTo>
                  <a:lnTo>
                    <a:pt x="25" y="277"/>
                  </a:lnTo>
                  <a:lnTo>
                    <a:pt x="21" y="273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9" y="266"/>
                  </a:lnTo>
                  <a:lnTo>
                    <a:pt x="3" y="262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48"/>
                  </a:lnTo>
                  <a:lnTo>
                    <a:pt x="3" y="244"/>
                  </a:lnTo>
                  <a:lnTo>
                    <a:pt x="11" y="235"/>
                  </a:lnTo>
                  <a:lnTo>
                    <a:pt x="23" y="227"/>
                  </a:lnTo>
                  <a:lnTo>
                    <a:pt x="29" y="225"/>
                  </a:lnTo>
                  <a:lnTo>
                    <a:pt x="32" y="225"/>
                  </a:lnTo>
                  <a:lnTo>
                    <a:pt x="32" y="225"/>
                  </a:lnTo>
                  <a:lnTo>
                    <a:pt x="38" y="225"/>
                  </a:lnTo>
                  <a:lnTo>
                    <a:pt x="42" y="229"/>
                  </a:lnTo>
                  <a:lnTo>
                    <a:pt x="46" y="233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6" y="233"/>
                  </a:lnTo>
                  <a:lnTo>
                    <a:pt x="62" y="229"/>
                  </a:lnTo>
                  <a:lnTo>
                    <a:pt x="67" y="227"/>
                  </a:lnTo>
                  <a:lnTo>
                    <a:pt x="75" y="225"/>
                  </a:lnTo>
                  <a:lnTo>
                    <a:pt x="75" y="225"/>
                  </a:lnTo>
                  <a:lnTo>
                    <a:pt x="77" y="215"/>
                  </a:lnTo>
                  <a:lnTo>
                    <a:pt x="77" y="215"/>
                  </a:lnTo>
                  <a:lnTo>
                    <a:pt x="77" y="215"/>
                  </a:lnTo>
                  <a:lnTo>
                    <a:pt x="58" y="190"/>
                  </a:lnTo>
                  <a:lnTo>
                    <a:pt x="50" y="176"/>
                  </a:lnTo>
                  <a:lnTo>
                    <a:pt x="46" y="169"/>
                  </a:lnTo>
                  <a:lnTo>
                    <a:pt x="46" y="169"/>
                  </a:lnTo>
                  <a:lnTo>
                    <a:pt x="48" y="165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60" y="157"/>
                  </a:lnTo>
                  <a:lnTo>
                    <a:pt x="63" y="151"/>
                  </a:lnTo>
                  <a:lnTo>
                    <a:pt x="65" y="147"/>
                  </a:lnTo>
                  <a:lnTo>
                    <a:pt x="71" y="145"/>
                  </a:lnTo>
                  <a:lnTo>
                    <a:pt x="71" y="145"/>
                  </a:lnTo>
                  <a:lnTo>
                    <a:pt x="87" y="147"/>
                  </a:lnTo>
                  <a:lnTo>
                    <a:pt x="106" y="149"/>
                  </a:lnTo>
                  <a:lnTo>
                    <a:pt x="118" y="149"/>
                  </a:lnTo>
                  <a:lnTo>
                    <a:pt x="125" y="149"/>
                  </a:lnTo>
                  <a:lnTo>
                    <a:pt x="131" y="145"/>
                  </a:lnTo>
                  <a:lnTo>
                    <a:pt x="133" y="142"/>
                  </a:lnTo>
                  <a:lnTo>
                    <a:pt x="135" y="138"/>
                  </a:lnTo>
                  <a:lnTo>
                    <a:pt x="135" y="138"/>
                  </a:lnTo>
                  <a:lnTo>
                    <a:pt x="135" y="124"/>
                  </a:lnTo>
                  <a:lnTo>
                    <a:pt x="139" y="112"/>
                  </a:lnTo>
                  <a:lnTo>
                    <a:pt x="145" y="93"/>
                  </a:lnTo>
                  <a:lnTo>
                    <a:pt x="153" y="74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84" y="21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22" y="4"/>
                  </a:lnTo>
                  <a:lnTo>
                    <a:pt x="232" y="4"/>
                  </a:lnTo>
                  <a:lnTo>
                    <a:pt x="236" y="6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42" y="14"/>
                  </a:lnTo>
                  <a:lnTo>
                    <a:pt x="244" y="17"/>
                  </a:lnTo>
                  <a:lnTo>
                    <a:pt x="244" y="27"/>
                  </a:lnTo>
                  <a:lnTo>
                    <a:pt x="242" y="35"/>
                  </a:lnTo>
                  <a:lnTo>
                    <a:pt x="244" y="39"/>
                  </a:lnTo>
                  <a:lnTo>
                    <a:pt x="244" y="43"/>
                  </a:lnTo>
                  <a:lnTo>
                    <a:pt x="244" y="43"/>
                  </a:lnTo>
                  <a:lnTo>
                    <a:pt x="240" y="49"/>
                  </a:lnTo>
                  <a:lnTo>
                    <a:pt x="236" y="56"/>
                  </a:lnTo>
                  <a:lnTo>
                    <a:pt x="228" y="72"/>
                  </a:lnTo>
                  <a:lnTo>
                    <a:pt x="222" y="87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3" y="105"/>
                  </a:lnTo>
                  <a:lnTo>
                    <a:pt x="207" y="109"/>
                  </a:lnTo>
                  <a:lnTo>
                    <a:pt x="203" y="112"/>
                  </a:lnTo>
                  <a:lnTo>
                    <a:pt x="201" y="118"/>
                  </a:lnTo>
                  <a:lnTo>
                    <a:pt x="201" y="118"/>
                  </a:lnTo>
                  <a:lnTo>
                    <a:pt x="203" y="124"/>
                  </a:lnTo>
                  <a:lnTo>
                    <a:pt x="207" y="128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5" y="159"/>
                  </a:lnTo>
                  <a:lnTo>
                    <a:pt x="207" y="163"/>
                  </a:lnTo>
                  <a:lnTo>
                    <a:pt x="211" y="173"/>
                  </a:lnTo>
                  <a:lnTo>
                    <a:pt x="213" y="182"/>
                  </a:lnTo>
                  <a:lnTo>
                    <a:pt x="217" y="184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4" y="184"/>
                  </a:lnTo>
                  <a:lnTo>
                    <a:pt x="228" y="182"/>
                  </a:lnTo>
                  <a:lnTo>
                    <a:pt x="236" y="174"/>
                  </a:lnTo>
                  <a:lnTo>
                    <a:pt x="246" y="167"/>
                  </a:lnTo>
                  <a:lnTo>
                    <a:pt x="251" y="165"/>
                  </a:lnTo>
                  <a:lnTo>
                    <a:pt x="259" y="163"/>
                  </a:lnTo>
                  <a:lnTo>
                    <a:pt x="259" y="163"/>
                  </a:lnTo>
                  <a:lnTo>
                    <a:pt x="271" y="167"/>
                  </a:lnTo>
                  <a:lnTo>
                    <a:pt x="277" y="169"/>
                  </a:lnTo>
                  <a:lnTo>
                    <a:pt x="282" y="169"/>
                  </a:lnTo>
                  <a:lnTo>
                    <a:pt x="282" y="169"/>
                  </a:lnTo>
                  <a:lnTo>
                    <a:pt x="290" y="169"/>
                  </a:lnTo>
                  <a:lnTo>
                    <a:pt x="294" y="169"/>
                  </a:lnTo>
                  <a:lnTo>
                    <a:pt x="304" y="165"/>
                  </a:lnTo>
                  <a:lnTo>
                    <a:pt x="304" y="165"/>
                  </a:lnTo>
                  <a:lnTo>
                    <a:pt x="304" y="171"/>
                  </a:lnTo>
                  <a:lnTo>
                    <a:pt x="306" y="176"/>
                  </a:lnTo>
                  <a:lnTo>
                    <a:pt x="308" y="182"/>
                  </a:lnTo>
                  <a:lnTo>
                    <a:pt x="313" y="184"/>
                  </a:lnTo>
                  <a:lnTo>
                    <a:pt x="313" y="184"/>
                  </a:lnTo>
                  <a:lnTo>
                    <a:pt x="319" y="182"/>
                  </a:lnTo>
                  <a:lnTo>
                    <a:pt x="325" y="178"/>
                  </a:lnTo>
                  <a:lnTo>
                    <a:pt x="331" y="174"/>
                  </a:lnTo>
                  <a:lnTo>
                    <a:pt x="340" y="173"/>
                  </a:lnTo>
                  <a:lnTo>
                    <a:pt x="340" y="173"/>
                  </a:lnTo>
                  <a:lnTo>
                    <a:pt x="350" y="174"/>
                  </a:lnTo>
                  <a:lnTo>
                    <a:pt x="350" y="1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909"/>
            <p:cNvSpPr>
              <a:spLocks/>
            </p:cNvSpPr>
            <p:nvPr/>
          </p:nvSpPr>
          <p:spPr bwMode="auto">
            <a:xfrm>
              <a:off x="3687990" y="3027921"/>
              <a:ext cx="28468" cy="65925"/>
            </a:xfrm>
            <a:custGeom>
              <a:avLst/>
              <a:gdLst>
                <a:gd name="T0" fmla="*/ 0 w 19"/>
                <a:gd name="T1" fmla="*/ 7 h 44"/>
                <a:gd name="T2" fmla="*/ 0 w 19"/>
                <a:gd name="T3" fmla="*/ 7 h 44"/>
                <a:gd name="T4" fmla="*/ 0 w 19"/>
                <a:gd name="T5" fmla="*/ 4 h 44"/>
                <a:gd name="T6" fmla="*/ 0 w 19"/>
                <a:gd name="T7" fmla="*/ 2 h 44"/>
                <a:gd name="T8" fmla="*/ 4 w 19"/>
                <a:gd name="T9" fmla="*/ 0 h 44"/>
                <a:gd name="T10" fmla="*/ 7 w 19"/>
                <a:gd name="T11" fmla="*/ 2 h 44"/>
                <a:gd name="T12" fmla="*/ 7 w 19"/>
                <a:gd name="T13" fmla="*/ 2 h 44"/>
                <a:gd name="T14" fmla="*/ 13 w 19"/>
                <a:gd name="T15" fmla="*/ 2 h 44"/>
                <a:gd name="T16" fmla="*/ 17 w 19"/>
                <a:gd name="T17" fmla="*/ 7 h 44"/>
                <a:gd name="T18" fmla="*/ 19 w 19"/>
                <a:gd name="T19" fmla="*/ 13 h 44"/>
                <a:gd name="T20" fmla="*/ 19 w 19"/>
                <a:gd name="T21" fmla="*/ 19 h 44"/>
                <a:gd name="T22" fmla="*/ 19 w 19"/>
                <a:gd name="T23" fmla="*/ 19 h 44"/>
                <a:gd name="T24" fmla="*/ 17 w 19"/>
                <a:gd name="T25" fmla="*/ 40 h 44"/>
                <a:gd name="T26" fmla="*/ 17 w 19"/>
                <a:gd name="T27" fmla="*/ 40 h 44"/>
                <a:gd name="T28" fmla="*/ 15 w 19"/>
                <a:gd name="T29" fmla="*/ 42 h 44"/>
                <a:gd name="T30" fmla="*/ 13 w 19"/>
                <a:gd name="T31" fmla="*/ 44 h 44"/>
                <a:gd name="T32" fmla="*/ 9 w 19"/>
                <a:gd name="T33" fmla="*/ 44 h 44"/>
                <a:gd name="T34" fmla="*/ 9 w 19"/>
                <a:gd name="T35" fmla="*/ 44 h 44"/>
                <a:gd name="T36" fmla="*/ 5 w 19"/>
                <a:gd name="T37" fmla="*/ 42 h 44"/>
                <a:gd name="T38" fmla="*/ 4 w 19"/>
                <a:gd name="T39" fmla="*/ 40 h 44"/>
                <a:gd name="T40" fmla="*/ 5 w 19"/>
                <a:gd name="T41" fmla="*/ 33 h 44"/>
                <a:gd name="T42" fmla="*/ 5 w 19"/>
                <a:gd name="T43" fmla="*/ 33 h 44"/>
                <a:gd name="T44" fmla="*/ 4 w 19"/>
                <a:gd name="T45" fmla="*/ 27 h 44"/>
                <a:gd name="T46" fmla="*/ 2 w 19"/>
                <a:gd name="T47" fmla="*/ 21 h 44"/>
                <a:gd name="T48" fmla="*/ 0 w 19"/>
                <a:gd name="T49" fmla="*/ 15 h 44"/>
                <a:gd name="T50" fmla="*/ 0 w 19"/>
                <a:gd name="T51" fmla="*/ 7 h 44"/>
                <a:gd name="T52" fmla="*/ 0 w 19"/>
                <a:gd name="T53" fmla="*/ 7 h 44"/>
                <a:gd name="T54" fmla="*/ 0 w 19"/>
                <a:gd name="T55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44">
                  <a:moveTo>
                    <a:pt x="0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7" y="7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2"/>
                  </a:lnTo>
                  <a:lnTo>
                    <a:pt x="4" y="40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27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910"/>
            <p:cNvSpPr>
              <a:spLocks/>
            </p:cNvSpPr>
            <p:nvPr/>
          </p:nvSpPr>
          <p:spPr bwMode="auto">
            <a:xfrm>
              <a:off x="2329043" y="3059386"/>
              <a:ext cx="1727526" cy="949914"/>
            </a:xfrm>
            <a:custGeom>
              <a:avLst/>
              <a:gdLst>
                <a:gd name="T0" fmla="*/ 684 w 1153"/>
                <a:gd name="T1" fmla="*/ 293 h 634"/>
                <a:gd name="T2" fmla="*/ 773 w 1153"/>
                <a:gd name="T3" fmla="*/ 341 h 634"/>
                <a:gd name="T4" fmla="*/ 1007 w 1153"/>
                <a:gd name="T5" fmla="*/ 455 h 634"/>
                <a:gd name="T6" fmla="*/ 1139 w 1153"/>
                <a:gd name="T7" fmla="*/ 397 h 634"/>
                <a:gd name="T8" fmla="*/ 1139 w 1153"/>
                <a:gd name="T9" fmla="*/ 376 h 634"/>
                <a:gd name="T10" fmla="*/ 1145 w 1153"/>
                <a:gd name="T11" fmla="*/ 322 h 634"/>
                <a:gd name="T12" fmla="*/ 1067 w 1153"/>
                <a:gd name="T13" fmla="*/ 234 h 634"/>
                <a:gd name="T14" fmla="*/ 1027 w 1153"/>
                <a:gd name="T15" fmla="*/ 244 h 634"/>
                <a:gd name="T16" fmla="*/ 1021 w 1153"/>
                <a:gd name="T17" fmla="*/ 300 h 634"/>
                <a:gd name="T18" fmla="*/ 976 w 1153"/>
                <a:gd name="T19" fmla="*/ 322 h 634"/>
                <a:gd name="T20" fmla="*/ 965 w 1153"/>
                <a:gd name="T21" fmla="*/ 293 h 634"/>
                <a:gd name="T22" fmla="*/ 916 w 1153"/>
                <a:gd name="T23" fmla="*/ 264 h 634"/>
                <a:gd name="T24" fmla="*/ 835 w 1153"/>
                <a:gd name="T25" fmla="*/ 250 h 634"/>
                <a:gd name="T26" fmla="*/ 792 w 1153"/>
                <a:gd name="T27" fmla="*/ 217 h 634"/>
                <a:gd name="T28" fmla="*/ 847 w 1153"/>
                <a:gd name="T29" fmla="*/ 190 h 634"/>
                <a:gd name="T30" fmla="*/ 792 w 1153"/>
                <a:gd name="T31" fmla="*/ 190 h 634"/>
                <a:gd name="T32" fmla="*/ 703 w 1153"/>
                <a:gd name="T33" fmla="*/ 172 h 634"/>
                <a:gd name="T34" fmla="*/ 575 w 1153"/>
                <a:gd name="T35" fmla="*/ 203 h 634"/>
                <a:gd name="T36" fmla="*/ 541 w 1153"/>
                <a:gd name="T37" fmla="*/ 169 h 634"/>
                <a:gd name="T38" fmla="*/ 552 w 1153"/>
                <a:gd name="T39" fmla="*/ 109 h 634"/>
                <a:gd name="T40" fmla="*/ 614 w 1153"/>
                <a:gd name="T41" fmla="*/ 116 h 634"/>
                <a:gd name="T42" fmla="*/ 585 w 1153"/>
                <a:gd name="T43" fmla="*/ 16 h 634"/>
                <a:gd name="T44" fmla="*/ 564 w 1153"/>
                <a:gd name="T45" fmla="*/ 48 h 634"/>
                <a:gd name="T46" fmla="*/ 498 w 1153"/>
                <a:gd name="T47" fmla="*/ 101 h 634"/>
                <a:gd name="T48" fmla="*/ 490 w 1153"/>
                <a:gd name="T49" fmla="*/ 151 h 634"/>
                <a:gd name="T50" fmla="*/ 448 w 1153"/>
                <a:gd name="T51" fmla="*/ 186 h 634"/>
                <a:gd name="T52" fmla="*/ 426 w 1153"/>
                <a:gd name="T53" fmla="*/ 159 h 634"/>
                <a:gd name="T54" fmla="*/ 420 w 1153"/>
                <a:gd name="T55" fmla="*/ 110 h 634"/>
                <a:gd name="T56" fmla="*/ 316 w 1153"/>
                <a:gd name="T57" fmla="*/ 105 h 634"/>
                <a:gd name="T58" fmla="*/ 277 w 1153"/>
                <a:gd name="T59" fmla="*/ 184 h 634"/>
                <a:gd name="T60" fmla="*/ 233 w 1153"/>
                <a:gd name="T61" fmla="*/ 93 h 634"/>
                <a:gd name="T62" fmla="*/ 192 w 1153"/>
                <a:gd name="T63" fmla="*/ 68 h 634"/>
                <a:gd name="T64" fmla="*/ 194 w 1153"/>
                <a:gd name="T65" fmla="*/ 138 h 634"/>
                <a:gd name="T66" fmla="*/ 138 w 1153"/>
                <a:gd name="T67" fmla="*/ 140 h 634"/>
                <a:gd name="T68" fmla="*/ 107 w 1153"/>
                <a:gd name="T69" fmla="*/ 128 h 634"/>
                <a:gd name="T70" fmla="*/ 68 w 1153"/>
                <a:gd name="T71" fmla="*/ 205 h 634"/>
                <a:gd name="T72" fmla="*/ 78 w 1153"/>
                <a:gd name="T73" fmla="*/ 229 h 634"/>
                <a:gd name="T74" fmla="*/ 27 w 1153"/>
                <a:gd name="T75" fmla="*/ 298 h 634"/>
                <a:gd name="T76" fmla="*/ 16 w 1153"/>
                <a:gd name="T77" fmla="*/ 389 h 634"/>
                <a:gd name="T78" fmla="*/ 41 w 1153"/>
                <a:gd name="T79" fmla="*/ 422 h 634"/>
                <a:gd name="T80" fmla="*/ 70 w 1153"/>
                <a:gd name="T81" fmla="*/ 451 h 634"/>
                <a:gd name="T82" fmla="*/ 126 w 1153"/>
                <a:gd name="T83" fmla="*/ 481 h 634"/>
                <a:gd name="T84" fmla="*/ 188 w 1153"/>
                <a:gd name="T85" fmla="*/ 529 h 634"/>
                <a:gd name="T86" fmla="*/ 215 w 1153"/>
                <a:gd name="T87" fmla="*/ 535 h 634"/>
                <a:gd name="T88" fmla="*/ 233 w 1153"/>
                <a:gd name="T89" fmla="*/ 550 h 634"/>
                <a:gd name="T90" fmla="*/ 256 w 1153"/>
                <a:gd name="T91" fmla="*/ 589 h 634"/>
                <a:gd name="T92" fmla="*/ 289 w 1153"/>
                <a:gd name="T93" fmla="*/ 603 h 634"/>
                <a:gd name="T94" fmla="*/ 291 w 1153"/>
                <a:gd name="T95" fmla="*/ 632 h 634"/>
                <a:gd name="T96" fmla="*/ 358 w 1153"/>
                <a:gd name="T97" fmla="*/ 616 h 634"/>
                <a:gd name="T98" fmla="*/ 360 w 1153"/>
                <a:gd name="T99" fmla="*/ 583 h 634"/>
                <a:gd name="T100" fmla="*/ 424 w 1153"/>
                <a:gd name="T101" fmla="*/ 535 h 634"/>
                <a:gd name="T102" fmla="*/ 384 w 1153"/>
                <a:gd name="T103" fmla="*/ 521 h 634"/>
                <a:gd name="T104" fmla="*/ 337 w 1153"/>
                <a:gd name="T105" fmla="*/ 512 h 634"/>
                <a:gd name="T106" fmla="*/ 387 w 1153"/>
                <a:gd name="T107" fmla="*/ 461 h 634"/>
                <a:gd name="T108" fmla="*/ 389 w 1153"/>
                <a:gd name="T109" fmla="*/ 422 h 634"/>
                <a:gd name="T110" fmla="*/ 386 w 1153"/>
                <a:gd name="T111" fmla="*/ 353 h 634"/>
                <a:gd name="T112" fmla="*/ 455 w 1153"/>
                <a:gd name="T113" fmla="*/ 378 h 634"/>
                <a:gd name="T114" fmla="*/ 500 w 1153"/>
                <a:gd name="T115" fmla="*/ 401 h 634"/>
                <a:gd name="T116" fmla="*/ 523 w 1153"/>
                <a:gd name="T117" fmla="*/ 413 h 634"/>
                <a:gd name="T118" fmla="*/ 552 w 1153"/>
                <a:gd name="T119" fmla="*/ 415 h 634"/>
                <a:gd name="T120" fmla="*/ 541 w 1153"/>
                <a:gd name="T121" fmla="*/ 357 h 634"/>
                <a:gd name="T122" fmla="*/ 577 w 1153"/>
                <a:gd name="T123" fmla="*/ 29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3" h="634">
                  <a:moveTo>
                    <a:pt x="581" y="287"/>
                  </a:moveTo>
                  <a:lnTo>
                    <a:pt x="581" y="287"/>
                  </a:lnTo>
                  <a:lnTo>
                    <a:pt x="587" y="291"/>
                  </a:lnTo>
                  <a:lnTo>
                    <a:pt x="593" y="291"/>
                  </a:lnTo>
                  <a:lnTo>
                    <a:pt x="606" y="293"/>
                  </a:lnTo>
                  <a:lnTo>
                    <a:pt x="606" y="293"/>
                  </a:lnTo>
                  <a:lnTo>
                    <a:pt x="634" y="295"/>
                  </a:lnTo>
                  <a:lnTo>
                    <a:pt x="659" y="295"/>
                  </a:lnTo>
                  <a:lnTo>
                    <a:pt x="684" y="293"/>
                  </a:lnTo>
                  <a:lnTo>
                    <a:pt x="707" y="287"/>
                  </a:lnTo>
                  <a:lnTo>
                    <a:pt x="707" y="287"/>
                  </a:lnTo>
                  <a:lnTo>
                    <a:pt x="717" y="287"/>
                  </a:lnTo>
                  <a:lnTo>
                    <a:pt x="727" y="289"/>
                  </a:lnTo>
                  <a:lnTo>
                    <a:pt x="734" y="296"/>
                  </a:lnTo>
                  <a:lnTo>
                    <a:pt x="742" y="304"/>
                  </a:lnTo>
                  <a:lnTo>
                    <a:pt x="756" y="324"/>
                  </a:lnTo>
                  <a:lnTo>
                    <a:pt x="763" y="333"/>
                  </a:lnTo>
                  <a:lnTo>
                    <a:pt x="773" y="341"/>
                  </a:lnTo>
                  <a:lnTo>
                    <a:pt x="773" y="341"/>
                  </a:lnTo>
                  <a:lnTo>
                    <a:pt x="823" y="372"/>
                  </a:lnTo>
                  <a:lnTo>
                    <a:pt x="887" y="409"/>
                  </a:lnTo>
                  <a:lnTo>
                    <a:pt x="945" y="442"/>
                  </a:lnTo>
                  <a:lnTo>
                    <a:pt x="974" y="457"/>
                  </a:lnTo>
                  <a:lnTo>
                    <a:pt x="974" y="457"/>
                  </a:lnTo>
                  <a:lnTo>
                    <a:pt x="986" y="459"/>
                  </a:lnTo>
                  <a:lnTo>
                    <a:pt x="998" y="459"/>
                  </a:lnTo>
                  <a:lnTo>
                    <a:pt x="1007" y="455"/>
                  </a:lnTo>
                  <a:lnTo>
                    <a:pt x="1019" y="453"/>
                  </a:lnTo>
                  <a:lnTo>
                    <a:pt x="1036" y="444"/>
                  </a:lnTo>
                  <a:lnTo>
                    <a:pt x="1056" y="430"/>
                  </a:lnTo>
                  <a:lnTo>
                    <a:pt x="1073" y="419"/>
                  </a:lnTo>
                  <a:lnTo>
                    <a:pt x="1093" y="407"/>
                  </a:lnTo>
                  <a:lnTo>
                    <a:pt x="1104" y="403"/>
                  </a:lnTo>
                  <a:lnTo>
                    <a:pt x="1114" y="399"/>
                  </a:lnTo>
                  <a:lnTo>
                    <a:pt x="1126" y="397"/>
                  </a:lnTo>
                  <a:lnTo>
                    <a:pt x="1139" y="397"/>
                  </a:lnTo>
                  <a:lnTo>
                    <a:pt x="1139" y="397"/>
                  </a:lnTo>
                  <a:lnTo>
                    <a:pt x="1137" y="401"/>
                  </a:lnTo>
                  <a:lnTo>
                    <a:pt x="1137" y="401"/>
                  </a:lnTo>
                  <a:lnTo>
                    <a:pt x="1137" y="401"/>
                  </a:lnTo>
                  <a:lnTo>
                    <a:pt x="1139" y="395"/>
                  </a:lnTo>
                  <a:lnTo>
                    <a:pt x="1141" y="388"/>
                  </a:lnTo>
                  <a:lnTo>
                    <a:pt x="1141" y="388"/>
                  </a:lnTo>
                  <a:lnTo>
                    <a:pt x="1141" y="382"/>
                  </a:lnTo>
                  <a:lnTo>
                    <a:pt x="1139" y="376"/>
                  </a:lnTo>
                  <a:lnTo>
                    <a:pt x="1135" y="364"/>
                  </a:lnTo>
                  <a:lnTo>
                    <a:pt x="1129" y="357"/>
                  </a:lnTo>
                  <a:lnTo>
                    <a:pt x="1128" y="351"/>
                  </a:lnTo>
                  <a:lnTo>
                    <a:pt x="1128" y="345"/>
                  </a:lnTo>
                  <a:lnTo>
                    <a:pt x="1128" y="345"/>
                  </a:lnTo>
                  <a:lnTo>
                    <a:pt x="1129" y="341"/>
                  </a:lnTo>
                  <a:lnTo>
                    <a:pt x="1131" y="337"/>
                  </a:lnTo>
                  <a:lnTo>
                    <a:pt x="1137" y="329"/>
                  </a:lnTo>
                  <a:lnTo>
                    <a:pt x="1145" y="322"/>
                  </a:lnTo>
                  <a:lnTo>
                    <a:pt x="1153" y="314"/>
                  </a:lnTo>
                  <a:lnTo>
                    <a:pt x="1153" y="314"/>
                  </a:lnTo>
                  <a:lnTo>
                    <a:pt x="1145" y="298"/>
                  </a:lnTo>
                  <a:lnTo>
                    <a:pt x="1145" y="298"/>
                  </a:lnTo>
                  <a:lnTo>
                    <a:pt x="1137" y="287"/>
                  </a:lnTo>
                  <a:lnTo>
                    <a:pt x="1128" y="279"/>
                  </a:lnTo>
                  <a:lnTo>
                    <a:pt x="1104" y="262"/>
                  </a:lnTo>
                  <a:lnTo>
                    <a:pt x="1079" y="244"/>
                  </a:lnTo>
                  <a:lnTo>
                    <a:pt x="1067" y="234"/>
                  </a:lnTo>
                  <a:lnTo>
                    <a:pt x="1060" y="223"/>
                  </a:lnTo>
                  <a:lnTo>
                    <a:pt x="1060" y="223"/>
                  </a:lnTo>
                  <a:lnTo>
                    <a:pt x="1052" y="223"/>
                  </a:lnTo>
                  <a:lnTo>
                    <a:pt x="1044" y="225"/>
                  </a:lnTo>
                  <a:lnTo>
                    <a:pt x="1033" y="227"/>
                  </a:lnTo>
                  <a:lnTo>
                    <a:pt x="1033" y="227"/>
                  </a:lnTo>
                  <a:lnTo>
                    <a:pt x="1029" y="231"/>
                  </a:lnTo>
                  <a:lnTo>
                    <a:pt x="1027" y="234"/>
                  </a:lnTo>
                  <a:lnTo>
                    <a:pt x="1027" y="244"/>
                  </a:lnTo>
                  <a:lnTo>
                    <a:pt x="1029" y="256"/>
                  </a:lnTo>
                  <a:lnTo>
                    <a:pt x="1029" y="262"/>
                  </a:lnTo>
                  <a:lnTo>
                    <a:pt x="1027" y="265"/>
                  </a:lnTo>
                  <a:lnTo>
                    <a:pt x="1027" y="265"/>
                  </a:lnTo>
                  <a:lnTo>
                    <a:pt x="1029" y="285"/>
                  </a:lnTo>
                  <a:lnTo>
                    <a:pt x="1027" y="291"/>
                  </a:lnTo>
                  <a:lnTo>
                    <a:pt x="1025" y="296"/>
                  </a:lnTo>
                  <a:lnTo>
                    <a:pt x="1023" y="298"/>
                  </a:lnTo>
                  <a:lnTo>
                    <a:pt x="1021" y="300"/>
                  </a:lnTo>
                  <a:lnTo>
                    <a:pt x="1013" y="300"/>
                  </a:lnTo>
                  <a:lnTo>
                    <a:pt x="998" y="295"/>
                  </a:lnTo>
                  <a:lnTo>
                    <a:pt x="990" y="293"/>
                  </a:lnTo>
                  <a:lnTo>
                    <a:pt x="988" y="293"/>
                  </a:lnTo>
                  <a:lnTo>
                    <a:pt x="984" y="296"/>
                  </a:lnTo>
                  <a:lnTo>
                    <a:pt x="984" y="296"/>
                  </a:lnTo>
                  <a:lnTo>
                    <a:pt x="986" y="306"/>
                  </a:lnTo>
                  <a:lnTo>
                    <a:pt x="982" y="316"/>
                  </a:lnTo>
                  <a:lnTo>
                    <a:pt x="976" y="322"/>
                  </a:lnTo>
                  <a:lnTo>
                    <a:pt x="971" y="326"/>
                  </a:lnTo>
                  <a:lnTo>
                    <a:pt x="965" y="327"/>
                  </a:lnTo>
                  <a:lnTo>
                    <a:pt x="963" y="327"/>
                  </a:lnTo>
                  <a:lnTo>
                    <a:pt x="961" y="324"/>
                  </a:lnTo>
                  <a:lnTo>
                    <a:pt x="957" y="318"/>
                  </a:lnTo>
                  <a:lnTo>
                    <a:pt x="957" y="304"/>
                  </a:lnTo>
                  <a:lnTo>
                    <a:pt x="957" y="304"/>
                  </a:lnTo>
                  <a:lnTo>
                    <a:pt x="959" y="298"/>
                  </a:lnTo>
                  <a:lnTo>
                    <a:pt x="965" y="293"/>
                  </a:lnTo>
                  <a:lnTo>
                    <a:pt x="974" y="285"/>
                  </a:lnTo>
                  <a:lnTo>
                    <a:pt x="980" y="281"/>
                  </a:lnTo>
                  <a:lnTo>
                    <a:pt x="982" y="277"/>
                  </a:lnTo>
                  <a:lnTo>
                    <a:pt x="982" y="269"/>
                  </a:lnTo>
                  <a:lnTo>
                    <a:pt x="978" y="258"/>
                  </a:lnTo>
                  <a:lnTo>
                    <a:pt x="978" y="258"/>
                  </a:lnTo>
                  <a:lnTo>
                    <a:pt x="942" y="265"/>
                  </a:lnTo>
                  <a:lnTo>
                    <a:pt x="928" y="265"/>
                  </a:lnTo>
                  <a:lnTo>
                    <a:pt x="916" y="264"/>
                  </a:lnTo>
                  <a:lnTo>
                    <a:pt x="905" y="260"/>
                  </a:lnTo>
                  <a:lnTo>
                    <a:pt x="895" y="254"/>
                  </a:lnTo>
                  <a:lnTo>
                    <a:pt x="883" y="246"/>
                  </a:lnTo>
                  <a:lnTo>
                    <a:pt x="872" y="234"/>
                  </a:lnTo>
                  <a:lnTo>
                    <a:pt x="872" y="234"/>
                  </a:lnTo>
                  <a:lnTo>
                    <a:pt x="856" y="244"/>
                  </a:lnTo>
                  <a:lnTo>
                    <a:pt x="845" y="250"/>
                  </a:lnTo>
                  <a:lnTo>
                    <a:pt x="839" y="252"/>
                  </a:lnTo>
                  <a:lnTo>
                    <a:pt x="835" y="250"/>
                  </a:lnTo>
                  <a:lnTo>
                    <a:pt x="831" y="248"/>
                  </a:lnTo>
                  <a:lnTo>
                    <a:pt x="829" y="244"/>
                  </a:lnTo>
                  <a:lnTo>
                    <a:pt x="827" y="240"/>
                  </a:lnTo>
                  <a:lnTo>
                    <a:pt x="823" y="238"/>
                  </a:lnTo>
                  <a:lnTo>
                    <a:pt x="823" y="238"/>
                  </a:lnTo>
                  <a:lnTo>
                    <a:pt x="804" y="229"/>
                  </a:lnTo>
                  <a:lnTo>
                    <a:pt x="796" y="225"/>
                  </a:lnTo>
                  <a:lnTo>
                    <a:pt x="794" y="221"/>
                  </a:lnTo>
                  <a:lnTo>
                    <a:pt x="792" y="217"/>
                  </a:lnTo>
                  <a:lnTo>
                    <a:pt x="796" y="215"/>
                  </a:lnTo>
                  <a:lnTo>
                    <a:pt x="804" y="213"/>
                  </a:lnTo>
                  <a:lnTo>
                    <a:pt x="816" y="211"/>
                  </a:lnTo>
                  <a:lnTo>
                    <a:pt x="816" y="211"/>
                  </a:lnTo>
                  <a:lnTo>
                    <a:pt x="816" y="207"/>
                  </a:lnTo>
                  <a:lnTo>
                    <a:pt x="818" y="203"/>
                  </a:lnTo>
                  <a:lnTo>
                    <a:pt x="825" y="198"/>
                  </a:lnTo>
                  <a:lnTo>
                    <a:pt x="837" y="194"/>
                  </a:lnTo>
                  <a:lnTo>
                    <a:pt x="847" y="190"/>
                  </a:lnTo>
                  <a:lnTo>
                    <a:pt x="854" y="186"/>
                  </a:lnTo>
                  <a:lnTo>
                    <a:pt x="856" y="186"/>
                  </a:lnTo>
                  <a:lnTo>
                    <a:pt x="856" y="184"/>
                  </a:lnTo>
                  <a:lnTo>
                    <a:pt x="851" y="180"/>
                  </a:lnTo>
                  <a:lnTo>
                    <a:pt x="833" y="178"/>
                  </a:lnTo>
                  <a:lnTo>
                    <a:pt x="833" y="178"/>
                  </a:lnTo>
                  <a:lnTo>
                    <a:pt x="800" y="176"/>
                  </a:lnTo>
                  <a:lnTo>
                    <a:pt x="800" y="176"/>
                  </a:lnTo>
                  <a:lnTo>
                    <a:pt x="792" y="190"/>
                  </a:lnTo>
                  <a:lnTo>
                    <a:pt x="787" y="194"/>
                  </a:lnTo>
                  <a:lnTo>
                    <a:pt x="783" y="198"/>
                  </a:lnTo>
                  <a:lnTo>
                    <a:pt x="779" y="198"/>
                  </a:lnTo>
                  <a:lnTo>
                    <a:pt x="773" y="194"/>
                  </a:lnTo>
                  <a:lnTo>
                    <a:pt x="769" y="186"/>
                  </a:lnTo>
                  <a:lnTo>
                    <a:pt x="765" y="172"/>
                  </a:lnTo>
                  <a:lnTo>
                    <a:pt x="765" y="172"/>
                  </a:lnTo>
                  <a:lnTo>
                    <a:pt x="736" y="174"/>
                  </a:lnTo>
                  <a:lnTo>
                    <a:pt x="703" y="172"/>
                  </a:lnTo>
                  <a:lnTo>
                    <a:pt x="703" y="172"/>
                  </a:lnTo>
                  <a:lnTo>
                    <a:pt x="682" y="171"/>
                  </a:lnTo>
                  <a:lnTo>
                    <a:pt x="666" y="167"/>
                  </a:lnTo>
                  <a:lnTo>
                    <a:pt x="651" y="165"/>
                  </a:lnTo>
                  <a:lnTo>
                    <a:pt x="637" y="163"/>
                  </a:lnTo>
                  <a:lnTo>
                    <a:pt x="624" y="167"/>
                  </a:lnTo>
                  <a:lnTo>
                    <a:pt x="610" y="172"/>
                  </a:lnTo>
                  <a:lnTo>
                    <a:pt x="595" y="184"/>
                  </a:lnTo>
                  <a:lnTo>
                    <a:pt x="575" y="203"/>
                  </a:lnTo>
                  <a:lnTo>
                    <a:pt x="575" y="203"/>
                  </a:lnTo>
                  <a:lnTo>
                    <a:pt x="572" y="207"/>
                  </a:lnTo>
                  <a:lnTo>
                    <a:pt x="568" y="207"/>
                  </a:lnTo>
                  <a:lnTo>
                    <a:pt x="564" y="203"/>
                  </a:lnTo>
                  <a:lnTo>
                    <a:pt x="558" y="200"/>
                  </a:lnTo>
                  <a:lnTo>
                    <a:pt x="548" y="188"/>
                  </a:lnTo>
                  <a:lnTo>
                    <a:pt x="539" y="178"/>
                  </a:lnTo>
                  <a:lnTo>
                    <a:pt x="539" y="178"/>
                  </a:lnTo>
                  <a:lnTo>
                    <a:pt x="541" y="169"/>
                  </a:lnTo>
                  <a:lnTo>
                    <a:pt x="542" y="159"/>
                  </a:lnTo>
                  <a:lnTo>
                    <a:pt x="541" y="140"/>
                  </a:lnTo>
                  <a:lnTo>
                    <a:pt x="537" y="124"/>
                  </a:lnTo>
                  <a:lnTo>
                    <a:pt x="535" y="120"/>
                  </a:lnTo>
                  <a:lnTo>
                    <a:pt x="535" y="120"/>
                  </a:lnTo>
                  <a:lnTo>
                    <a:pt x="541" y="118"/>
                  </a:lnTo>
                  <a:lnTo>
                    <a:pt x="544" y="114"/>
                  </a:lnTo>
                  <a:lnTo>
                    <a:pt x="548" y="110"/>
                  </a:lnTo>
                  <a:lnTo>
                    <a:pt x="552" y="109"/>
                  </a:lnTo>
                  <a:lnTo>
                    <a:pt x="560" y="107"/>
                  </a:lnTo>
                  <a:lnTo>
                    <a:pt x="568" y="109"/>
                  </a:lnTo>
                  <a:lnTo>
                    <a:pt x="581" y="112"/>
                  </a:lnTo>
                  <a:lnTo>
                    <a:pt x="599" y="120"/>
                  </a:lnTo>
                  <a:lnTo>
                    <a:pt x="599" y="120"/>
                  </a:lnTo>
                  <a:lnTo>
                    <a:pt x="603" y="120"/>
                  </a:lnTo>
                  <a:lnTo>
                    <a:pt x="608" y="120"/>
                  </a:lnTo>
                  <a:lnTo>
                    <a:pt x="612" y="120"/>
                  </a:lnTo>
                  <a:lnTo>
                    <a:pt x="614" y="116"/>
                  </a:lnTo>
                  <a:lnTo>
                    <a:pt x="618" y="109"/>
                  </a:lnTo>
                  <a:lnTo>
                    <a:pt x="622" y="97"/>
                  </a:lnTo>
                  <a:lnTo>
                    <a:pt x="622" y="85"/>
                  </a:lnTo>
                  <a:lnTo>
                    <a:pt x="622" y="72"/>
                  </a:lnTo>
                  <a:lnTo>
                    <a:pt x="616" y="52"/>
                  </a:lnTo>
                  <a:lnTo>
                    <a:pt x="616" y="52"/>
                  </a:lnTo>
                  <a:lnTo>
                    <a:pt x="608" y="43"/>
                  </a:lnTo>
                  <a:lnTo>
                    <a:pt x="599" y="35"/>
                  </a:lnTo>
                  <a:lnTo>
                    <a:pt x="585" y="16"/>
                  </a:lnTo>
                  <a:lnTo>
                    <a:pt x="575" y="2"/>
                  </a:lnTo>
                  <a:lnTo>
                    <a:pt x="572" y="0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0" y="16"/>
                  </a:lnTo>
                  <a:lnTo>
                    <a:pt x="570" y="25"/>
                  </a:lnTo>
                  <a:lnTo>
                    <a:pt x="570" y="33"/>
                  </a:lnTo>
                  <a:lnTo>
                    <a:pt x="568" y="41"/>
                  </a:lnTo>
                  <a:lnTo>
                    <a:pt x="564" y="48"/>
                  </a:lnTo>
                  <a:lnTo>
                    <a:pt x="556" y="56"/>
                  </a:lnTo>
                  <a:lnTo>
                    <a:pt x="542" y="64"/>
                  </a:lnTo>
                  <a:lnTo>
                    <a:pt x="521" y="76"/>
                  </a:lnTo>
                  <a:lnTo>
                    <a:pt x="521" y="76"/>
                  </a:lnTo>
                  <a:lnTo>
                    <a:pt x="511" y="81"/>
                  </a:lnTo>
                  <a:lnTo>
                    <a:pt x="506" y="87"/>
                  </a:lnTo>
                  <a:lnTo>
                    <a:pt x="500" y="91"/>
                  </a:lnTo>
                  <a:lnTo>
                    <a:pt x="498" y="97"/>
                  </a:lnTo>
                  <a:lnTo>
                    <a:pt x="498" y="101"/>
                  </a:lnTo>
                  <a:lnTo>
                    <a:pt x="498" y="105"/>
                  </a:lnTo>
                  <a:lnTo>
                    <a:pt x="504" y="114"/>
                  </a:lnTo>
                  <a:lnTo>
                    <a:pt x="508" y="122"/>
                  </a:lnTo>
                  <a:lnTo>
                    <a:pt x="510" y="126"/>
                  </a:lnTo>
                  <a:lnTo>
                    <a:pt x="510" y="130"/>
                  </a:lnTo>
                  <a:lnTo>
                    <a:pt x="508" y="136"/>
                  </a:lnTo>
                  <a:lnTo>
                    <a:pt x="504" y="140"/>
                  </a:lnTo>
                  <a:lnTo>
                    <a:pt x="498" y="145"/>
                  </a:lnTo>
                  <a:lnTo>
                    <a:pt x="490" y="151"/>
                  </a:lnTo>
                  <a:lnTo>
                    <a:pt x="490" y="151"/>
                  </a:lnTo>
                  <a:lnTo>
                    <a:pt x="488" y="151"/>
                  </a:lnTo>
                  <a:lnTo>
                    <a:pt x="486" y="151"/>
                  </a:lnTo>
                  <a:lnTo>
                    <a:pt x="479" y="151"/>
                  </a:lnTo>
                  <a:lnTo>
                    <a:pt x="469" y="157"/>
                  </a:lnTo>
                  <a:lnTo>
                    <a:pt x="469" y="157"/>
                  </a:lnTo>
                  <a:lnTo>
                    <a:pt x="459" y="169"/>
                  </a:lnTo>
                  <a:lnTo>
                    <a:pt x="448" y="186"/>
                  </a:lnTo>
                  <a:lnTo>
                    <a:pt x="448" y="186"/>
                  </a:lnTo>
                  <a:lnTo>
                    <a:pt x="448" y="180"/>
                  </a:lnTo>
                  <a:lnTo>
                    <a:pt x="448" y="176"/>
                  </a:lnTo>
                  <a:lnTo>
                    <a:pt x="446" y="172"/>
                  </a:lnTo>
                  <a:lnTo>
                    <a:pt x="444" y="171"/>
                  </a:lnTo>
                  <a:lnTo>
                    <a:pt x="436" y="165"/>
                  </a:lnTo>
                  <a:lnTo>
                    <a:pt x="430" y="163"/>
                  </a:lnTo>
                  <a:lnTo>
                    <a:pt x="426" y="161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34" y="155"/>
                  </a:lnTo>
                  <a:lnTo>
                    <a:pt x="451" y="151"/>
                  </a:lnTo>
                  <a:lnTo>
                    <a:pt x="451" y="151"/>
                  </a:lnTo>
                  <a:lnTo>
                    <a:pt x="446" y="136"/>
                  </a:lnTo>
                  <a:lnTo>
                    <a:pt x="438" y="122"/>
                  </a:lnTo>
                  <a:lnTo>
                    <a:pt x="428" y="112"/>
                  </a:lnTo>
                  <a:lnTo>
                    <a:pt x="424" y="110"/>
                  </a:lnTo>
                  <a:lnTo>
                    <a:pt x="420" y="110"/>
                  </a:lnTo>
                  <a:lnTo>
                    <a:pt x="420" y="110"/>
                  </a:lnTo>
                  <a:lnTo>
                    <a:pt x="405" y="116"/>
                  </a:lnTo>
                  <a:lnTo>
                    <a:pt x="389" y="118"/>
                  </a:lnTo>
                  <a:lnTo>
                    <a:pt x="378" y="118"/>
                  </a:lnTo>
                  <a:lnTo>
                    <a:pt x="364" y="116"/>
                  </a:lnTo>
                  <a:lnTo>
                    <a:pt x="343" y="110"/>
                  </a:lnTo>
                  <a:lnTo>
                    <a:pt x="333" y="107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16" y="105"/>
                  </a:lnTo>
                  <a:lnTo>
                    <a:pt x="308" y="107"/>
                  </a:lnTo>
                  <a:lnTo>
                    <a:pt x="302" y="110"/>
                  </a:lnTo>
                  <a:lnTo>
                    <a:pt x="296" y="114"/>
                  </a:lnTo>
                  <a:lnTo>
                    <a:pt x="293" y="120"/>
                  </a:lnTo>
                  <a:lnTo>
                    <a:pt x="291" y="126"/>
                  </a:lnTo>
                  <a:lnTo>
                    <a:pt x="287" y="140"/>
                  </a:lnTo>
                  <a:lnTo>
                    <a:pt x="283" y="169"/>
                  </a:lnTo>
                  <a:lnTo>
                    <a:pt x="279" y="180"/>
                  </a:lnTo>
                  <a:lnTo>
                    <a:pt x="277" y="184"/>
                  </a:lnTo>
                  <a:lnTo>
                    <a:pt x="273" y="188"/>
                  </a:lnTo>
                  <a:lnTo>
                    <a:pt x="273" y="188"/>
                  </a:lnTo>
                  <a:lnTo>
                    <a:pt x="264" y="178"/>
                  </a:lnTo>
                  <a:lnTo>
                    <a:pt x="256" y="169"/>
                  </a:lnTo>
                  <a:lnTo>
                    <a:pt x="248" y="155"/>
                  </a:lnTo>
                  <a:lnTo>
                    <a:pt x="242" y="141"/>
                  </a:lnTo>
                  <a:lnTo>
                    <a:pt x="236" y="126"/>
                  </a:lnTo>
                  <a:lnTo>
                    <a:pt x="233" y="109"/>
                  </a:lnTo>
                  <a:lnTo>
                    <a:pt x="233" y="93"/>
                  </a:lnTo>
                  <a:lnTo>
                    <a:pt x="233" y="79"/>
                  </a:lnTo>
                  <a:lnTo>
                    <a:pt x="233" y="79"/>
                  </a:lnTo>
                  <a:lnTo>
                    <a:pt x="231" y="74"/>
                  </a:lnTo>
                  <a:lnTo>
                    <a:pt x="225" y="70"/>
                  </a:lnTo>
                  <a:lnTo>
                    <a:pt x="217" y="64"/>
                  </a:lnTo>
                  <a:lnTo>
                    <a:pt x="207" y="64"/>
                  </a:lnTo>
                  <a:lnTo>
                    <a:pt x="202" y="64"/>
                  </a:lnTo>
                  <a:lnTo>
                    <a:pt x="196" y="66"/>
                  </a:lnTo>
                  <a:lnTo>
                    <a:pt x="192" y="68"/>
                  </a:lnTo>
                  <a:lnTo>
                    <a:pt x="186" y="72"/>
                  </a:lnTo>
                  <a:lnTo>
                    <a:pt x="182" y="79"/>
                  </a:lnTo>
                  <a:lnTo>
                    <a:pt x="178" y="87"/>
                  </a:lnTo>
                  <a:lnTo>
                    <a:pt x="176" y="97"/>
                  </a:lnTo>
                  <a:lnTo>
                    <a:pt x="174" y="109"/>
                  </a:lnTo>
                  <a:lnTo>
                    <a:pt x="174" y="109"/>
                  </a:lnTo>
                  <a:lnTo>
                    <a:pt x="186" y="120"/>
                  </a:lnTo>
                  <a:lnTo>
                    <a:pt x="192" y="130"/>
                  </a:lnTo>
                  <a:lnTo>
                    <a:pt x="194" y="138"/>
                  </a:lnTo>
                  <a:lnTo>
                    <a:pt x="192" y="145"/>
                  </a:lnTo>
                  <a:lnTo>
                    <a:pt x="188" y="151"/>
                  </a:lnTo>
                  <a:lnTo>
                    <a:pt x="180" y="155"/>
                  </a:lnTo>
                  <a:lnTo>
                    <a:pt x="174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55" y="153"/>
                  </a:lnTo>
                  <a:lnTo>
                    <a:pt x="143" y="147"/>
                  </a:lnTo>
                  <a:lnTo>
                    <a:pt x="138" y="14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28" y="136"/>
                  </a:lnTo>
                  <a:lnTo>
                    <a:pt x="122" y="138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2" y="134"/>
                  </a:lnTo>
                  <a:lnTo>
                    <a:pt x="107" y="128"/>
                  </a:lnTo>
                  <a:lnTo>
                    <a:pt x="107" y="128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5" y="140"/>
                  </a:lnTo>
                  <a:lnTo>
                    <a:pt x="91" y="151"/>
                  </a:lnTo>
                  <a:lnTo>
                    <a:pt x="83" y="167"/>
                  </a:lnTo>
                  <a:lnTo>
                    <a:pt x="74" y="184"/>
                  </a:lnTo>
                  <a:lnTo>
                    <a:pt x="70" y="194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9"/>
                  </a:lnTo>
                  <a:lnTo>
                    <a:pt x="70" y="213"/>
                  </a:lnTo>
                  <a:lnTo>
                    <a:pt x="74" y="217"/>
                  </a:lnTo>
                  <a:lnTo>
                    <a:pt x="78" y="219"/>
                  </a:lnTo>
                  <a:lnTo>
                    <a:pt x="78" y="223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8" y="229"/>
                  </a:lnTo>
                  <a:lnTo>
                    <a:pt x="76" y="233"/>
                  </a:lnTo>
                  <a:lnTo>
                    <a:pt x="70" y="236"/>
                  </a:lnTo>
                  <a:lnTo>
                    <a:pt x="64" y="240"/>
                  </a:lnTo>
                  <a:lnTo>
                    <a:pt x="62" y="242"/>
                  </a:lnTo>
                  <a:lnTo>
                    <a:pt x="60" y="246"/>
                  </a:lnTo>
                  <a:lnTo>
                    <a:pt x="60" y="246"/>
                  </a:lnTo>
                  <a:lnTo>
                    <a:pt x="56" y="262"/>
                  </a:lnTo>
                  <a:lnTo>
                    <a:pt x="47" y="275"/>
                  </a:lnTo>
                  <a:lnTo>
                    <a:pt x="27" y="298"/>
                  </a:lnTo>
                  <a:lnTo>
                    <a:pt x="17" y="312"/>
                  </a:lnTo>
                  <a:lnTo>
                    <a:pt x="10" y="326"/>
                  </a:lnTo>
                  <a:lnTo>
                    <a:pt x="4" y="341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2" y="372"/>
                  </a:lnTo>
                  <a:lnTo>
                    <a:pt x="4" y="380"/>
                  </a:lnTo>
                  <a:lnTo>
                    <a:pt x="10" y="386"/>
                  </a:lnTo>
                  <a:lnTo>
                    <a:pt x="16" y="389"/>
                  </a:lnTo>
                  <a:lnTo>
                    <a:pt x="21" y="393"/>
                  </a:lnTo>
                  <a:lnTo>
                    <a:pt x="27" y="397"/>
                  </a:lnTo>
                  <a:lnTo>
                    <a:pt x="31" y="405"/>
                  </a:lnTo>
                  <a:lnTo>
                    <a:pt x="31" y="413"/>
                  </a:lnTo>
                  <a:lnTo>
                    <a:pt x="31" y="413"/>
                  </a:lnTo>
                  <a:lnTo>
                    <a:pt x="33" y="417"/>
                  </a:lnTo>
                  <a:lnTo>
                    <a:pt x="33" y="420"/>
                  </a:lnTo>
                  <a:lnTo>
                    <a:pt x="37" y="422"/>
                  </a:lnTo>
                  <a:lnTo>
                    <a:pt x="41" y="422"/>
                  </a:lnTo>
                  <a:lnTo>
                    <a:pt x="48" y="422"/>
                  </a:lnTo>
                  <a:lnTo>
                    <a:pt x="54" y="424"/>
                  </a:lnTo>
                  <a:lnTo>
                    <a:pt x="54" y="424"/>
                  </a:lnTo>
                  <a:lnTo>
                    <a:pt x="58" y="428"/>
                  </a:lnTo>
                  <a:lnTo>
                    <a:pt x="60" y="430"/>
                  </a:lnTo>
                  <a:lnTo>
                    <a:pt x="62" y="440"/>
                  </a:lnTo>
                  <a:lnTo>
                    <a:pt x="64" y="448"/>
                  </a:lnTo>
                  <a:lnTo>
                    <a:pt x="66" y="451"/>
                  </a:lnTo>
                  <a:lnTo>
                    <a:pt x="70" y="451"/>
                  </a:lnTo>
                  <a:lnTo>
                    <a:pt x="70" y="451"/>
                  </a:lnTo>
                  <a:lnTo>
                    <a:pt x="85" y="453"/>
                  </a:lnTo>
                  <a:lnTo>
                    <a:pt x="85" y="453"/>
                  </a:lnTo>
                  <a:lnTo>
                    <a:pt x="91" y="455"/>
                  </a:lnTo>
                  <a:lnTo>
                    <a:pt x="95" y="457"/>
                  </a:lnTo>
                  <a:lnTo>
                    <a:pt x="105" y="467"/>
                  </a:lnTo>
                  <a:lnTo>
                    <a:pt x="114" y="475"/>
                  </a:lnTo>
                  <a:lnTo>
                    <a:pt x="120" y="479"/>
                  </a:lnTo>
                  <a:lnTo>
                    <a:pt x="126" y="481"/>
                  </a:lnTo>
                  <a:lnTo>
                    <a:pt x="126" y="481"/>
                  </a:lnTo>
                  <a:lnTo>
                    <a:pt x="128" y="49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67" y="506"/>
                  </a:lnTo>
                  <a:lnTo>
                    <a:pt x="167" y="506"/>
                  </a:lnTo>
                  <a:lnTo>
                    <a:pt x="167" y="506"/>
                  </a:lnTo>
                  <a:lnTo>
                    <a:pt x="178" y="517"/>
                  </a:lnTo>
                  <a:lnTo>
                    <a:pt x="188" y="529"/>
                  </a:lnTo>
                  <a:lnTo>
                    <a:pt x="188" y="529"/>
                  </a:lnTo>
                  <a:lnTo>
                    <a:pt x="190" y="541"/>
                  </a:lnTo>
                  <a:lnTo>
                    <a:pt x="194" y="543"/>
                  </a:lnTo>
                  <a:lnTo>
                    <a:pt x="198" y="544"/>
                  </a:lnTo>
                  <a:lnTo>
                    <a:pt x="198" y="544"/>
                  </a:lnTo>
                  <a:lnTo>
                    <a:pt x="202" y="544"/>
                  </a:lnTo>
                  <a:lnTo>
                    <a:pt x="205" y="543"/>
                  </a:lnTo>
                  <a:lnTo>
                    <a:pt x="211" y="539"/>
                  </a:lnTo>
                  <a:lnTo>
                    <a:pt x="215" y="535"/>
                  </a:lnTo>
                  <a:lnTo>
                    <a:pt x="217" y="535"/>
                  </a:lnTo>
                  <a:lnTo>
                    <a:pt x="221" y="533"/>
                  </a:lnTo>
                  <a:lnTo>
                    <a:pt x="221" y="533"/>
                  </a:lnTo>
                  <a:lnTo>
                    <a:pt x="229" y="537"/>
                  </a:lnTo>
                  <a:lnTo>
                    <a:pt x="231" y="539"/>
                  </a:lnTo>
                  <a:lnTo>
                    <a:pt x="233" y="541"/>
                  </a:lnTo>
                  <a:lnTo>
                    <a:pt x="233" y="541"/>
                  </a:lnTo>
                  <a:lnTo>
                    <a:pt x="234" y="546"/>
                  </a:lnTo>
                  <a:lnTo>
                    <a:pt x="233" y="550"/>
                  </a:lnTo>
                  <a:lnTo>
                    <a:pt x="231" y="556"/>
                  </a:lnTo>
                  <a:lnTo>
                    <a:pt x="229" y="560"/>
                  </a:lnTo>
                  <a:lnTo>
                    <a:pt x="229" y="560"/>
                  </a:lnTo>
                  <a:lnTo>
                    <a:pt x="231" y="566"/>
                  </a:lnTo>
                  <a:lnTo>
                    <a:pt x="233" y="570"/>
                  </a:lnTo>
                  <a:lnTo>
                    <a:pt x="240" y="575"/>
                  </a:lnTo>
                  <a:lnTo>
                    <a:pt x="250" y="581"/>
                  </a:lnTo>
                  <a:lnTo>
                    <a:pt x="254" y="585"/>
                  </a:lnTo>
                  <a:lnTo>
                    <a:pt x="256" y="589"/>
                  </a:lnTo>
                  <a:lnTo>
                    <a:pt x="256" y="589"/>
                  </a:lnTo>
                  <a:lnTo>
                    <a:pt x="258" y="593"/>
                  </a:lnTo>
                  <a:lnTo>
                    <a:pt x="262" y="593"/>
                  </a:lnTo>
                  <a:lnTo>
                    <a:pt x="269" y="593"/>
                  </a:lnTo>
                  <a:lnTo>
                    <a:pt x="279" y="593"/>
                  </a:lnTo>
                  <a:lnTo>
                    <a:pt x="283" y="595"/>
                  </a:lnTo>
                  <a:lnTo>
                    <a:pt x="285" y="597"/>
                  </a:lnTo>
                  <a:lnTo>
                    <a:pt x="285" y="597"/>
                  </a:lnTo>
                  <a:lnTo>
                    <a:pt x="289" y="603"/>
                  </a:lnTo>
                  <a:lnTo>
                    <a:pt x="291" y="606"/>
                  </a:lnTo>
                  <a:lnTo>
                    <a:pt x="291" y="616"/>
                  </a:lnTo>
                  <a:lnTo>
                    <a:pt x="289" y="626"/>
                  </a:lnTo>
                  <a:lnTo>
                    <a:pt x="291" y="630"/>
                  </a:lnTo>
                  <a:lnTo>
                    <a:pt x="291" y="634"/>
                  </a:lnTo>
                  <a:lnTo>
                    <a:pt x="291" y="634"/>
                  </a:lnTo>
                  <a:lnTo>
                    <a:pt x="291" y="632"/>
                  </a:lnTo>
                  <a:lnTo>
                    <a:pt x="291" y="632"/>
                  </a:lnTo>
                  <a:lnTo>
                    <a:pt x="291" y="632"/>
                  </a:lnTo>
                  <a:lnTo>
                    <a:pt x="296" y="628"/>
                  </a:lnTo>
                  <a:lnTo>
                    <a:pt x="300" y="626"/>
                  </a:lnTo>
                  <a:lnTo>
                    <a:pt x="308" y="624"/>
                  </a:lnTo>
                  <a:lnTo>
                    <a:pt x="314" y="624"/>
                  </a:lnTo>
                  <a:lnTo>
                    <a:pt x="314" y="624"/>
                  </a:lnTo>
                  <a:lnTo>
                    <a:pt x="326" y="624"/>
                  </a:lnTo>
                  <a:lnTo>
                    <a:pt x="335" y="622"/>
                  </a:lnTo>
                  <a:lnTo>
                    <a:pt x="347" y="620"/>
                  </a:lnTo>
                  <a:lnTo>
                    <a:pt x="358" y="616"/>
                  </a:lnTo>
                  <a:lnTo>
                    <a:pt x="358" y="616"/>
                  </a:lnTo>
                  <a:lnTo>
                    <a:pt x="362" y="614"/>
                  </a:lnTo>
                  <a:lnTo>
                    <a:pt x="364" y="610"/>
                  </a:lnTo>
                  <a:lnTo>
                    <a:pt x="364" y="605"/>
                  </a:lnTo>
                  <a:lnTo>
                    <a:pt x="364" y="601"/>
                  </a:lnTo>
                  <a:lnTo>
                    <a:pt x="358" y="591"/>
                  </a:lnTo>
                  <a:lnTo>
                    <a:pt x="358" y="587"/>
                  </a:lnTo>
                  <a:lnTo>
                    <a:pt x="360" y="583"/>
                  </a:lnTo>
                  <a:lnTo>
                    <a:pt x="360" y="583"/>
                  </a:lnTo>
                  <a:lnTo>
                    <a:pt x="370" y="579"/>
                  </a:lnTo>
                  <a:lnTo>
                    <a:pt x="374" y="575"/>
                  </a:lnTo>
                  <a:lnTo>
                    <a:pt x="380" y="572"/>
                  </a:lnTo>
                  <a:lnTo>
                    <a:pt x="380" y="572"/>
                  </a:lnTo>
                  <a:lnTo>
                    <a:pt x="389" y="564"/>
                  </a:lnTo>
                  <a:lnTo>
                    <a:pt x="405" y="552"/>
                  </a:lnTo>
                  <a:lnTo>
                    <a:pt x="418" y="543"/>
                  </a:lnTo>
                  <a:lnTo>
                    <a:pt x="422" y="539"/>
                  </a:lnTo>
                  <a:lnTo>
                    <a:pt x="424" y="535"/>
                  </a:lnTo>
                  <a:lnTo>
                    <a:pt x="424" y="535"/>
                  </a:lnTo>
                  <a:lnTo>
                    <a:pt x="422" y="527"/>
                  </a:lnTo>
                  <a:lnTo>
                    <a:pt x="415" y="519"/>
                  </a:lnTo>
                  <a:lnTo>
                    <a:pt x="407" y="513"/>
                  </a:lnTo>
                  <a:lnTo>
                    <a:pt x="397" y="512"/>
                  </a:lnTo>
                  <a:lnTo>
                    <a:pt x="397" y="512"/>
                  </a:lnTo>
                  <a:lnTo>
                    <a:pt x="393" y="512"/>
                  </a:lnTo>
                  <a:lnTo>
                    <a:pt x="389" y="513"/>
                  </a:lnTo>
                  <a:lnTo>
                    <a:pt x="384" y="521"/>
                  </a:lnTo>
                  <a:lnTo>
                    <a:pt x="378" y="529"/>
                  </a:lnTo>
                  <a:lnTo>
                    <a:pt x="376" y="531"/>
                  </a:lnTo>
                  <a:lnTo>
                    <a:pt x="372" y="531"/>
                  </a:lnTo>
                  <a:lnTo>
                    <a:pt x="372" y="531"/>
                  </a:lnTo>
                  <a:lnTo>
                    <a:pt x="360" y="529"/>
                  </a:lnTo>
                  <a:lnTo>
                    <a:pt x="349" y="523"/>
                  </a:lnTo>
                  <a:lnTo>
                    <a:pt x="339" y="517"/>
                  </a:lnTo>
                  <a:lnTo>
                    <a:pt x="337" y="513"/>
                  </a:lnTo>
                  <a:lnTo>
                    <a:pt x="337" y="512"/>
                  </a:lnTo>
                  <a:lnTo>
                    <a:pt x="337" y="512"/>
                  </a:lnTo>
                  <a:lnTo>
                    <a:pt x="339" y="498"/>
                  </a:lnTo>
                  <a:lnTo>
                    <a:pt x="347" y="484"/>
                  </a:lnTo>
                  <a:lnTo>
                    <a:pt x="356" y="475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78" y="465"/>
                  </a:lnTo>
                  <a:lnTo>
                    <a:pt x="386" y="463"/>
                  </a:lnTo>
                  <a:lnTo>
                    <a:pt x="387" y="461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7" y="453"/>
                  </a:lnTo>
                  <a:lnTo>
                    <a:pt x="386" y="450"/>
                  </a:lnTo>
                  <a:lnTo>
                    <a:pt x="384" y="446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86" y="430"/>
                  </a:lnTo>
                  <a:lnTo>
                    <a:pt x="389" y="422"/>
                  </a:lnTo>
                  <a:lnTo>
                    <a:pt x="393" y="413"/>
                  </a:lnTo>
                  <a:lnTo>
                    <a:pt x="397" y="401"/>
                  </a:lnTo>
                  <a:lnTo>
                    <a:pt x="397" y="401"/>
                  </a:lnTo>
                  <a:lnTo>
                    <a:pt x="397" y="393"/>
                  </a:lnTo>
                  <a:lnTo>
                    <a:pt x="395" y="386"/>
                  </a:lnTo>
                  <a:lnTo>
                    <a:pt x="391" y="374"/>
                  </a:lnTo>
                  <a:lnTo>
                    <a:pt x="387" y="364"/>
                  </a:lnTo>
                  <a:lnTo>
                    <a:pt x="386" y="353"/>
                  </a:lnTo>
                  <a:lnTo>
                    <a:pt x="386" y="353"/>
                  </a:lnTo>
                  <a:lnTo>
                    <a:pt x="386" y="349"/>
                  </a:lnTo>
                  <a:lnTo>
                    <a:pt x="384" y="347"/>
                  </a:lnTo>
                  <a:lnTo>
                    <a:pt x="384" y="345"/>
                  </a:lnTo>
                  <a:lnTo>
                    <a:pt x="386" y="341"/>
                  </a:lnTo>
                  <a:lnTo>
                    <a:pt x="386" y="341"/>
                  </a:lnTo>
                  <a:lnTo>
                    <a:pt x="420" y="357"/>
                  </a:lnTo>
                  <a:lnTo>
                    <a:pt x="438" y="366"/>
                  </a:lnTo>
                  <a:lnTo>
                    <a:pt x="455" y="378"/>
                  </a:lnTo>
                  <a:lnTo>
                    <a:pt x="455" y="378"/>
                  </a:lnTo>
                  <a:lnTo>
                    <a:pt x="459" y="386"/>
                  </a:lnTo>
                  <a:lnTo>
                    <a:pt x="463" y="393"/>
                  </a:lnTo>
                  <a:lnTo>
                    <a:pt x="465" y="395"/>
                  </a:lnTo>
                  <a:lnTo>
                    <a:pt x="469" y="397"/>
                  </a:lnTo>
                  <a:lnTo>
                    <a:pt x="473" y="399"/>
                  </a:lnTo>
                  <a:lnTo>
                    <a:pt x="480" y="401"/>
                  </a:lnTo>
                  <a:lnTo>
                    <a:pt x="480" y="401"/>
                  </a:lnTo>
                  <a:lnTo>
                    <a:pt x="500" y="401"/>
                  </a:lnTo>
                  <a:lnTo>
                    <a:pt x="500" y="401"/>
                  </a:lnTo>
                  <a:lnTo>
                    <a:pt x="502" y="409"/>
                  </a:lnTo>
                  <a:lnTo>
                    <a:pt x="504" y="411"/>
                  </a:lnTo>
                  <a:lnTo>
                    <a:pt x="508" y="413"/>
                  </a:lnTo>
                  <a:lnTo>
                    <a:pt x="508" y="413"/>
                  </a:lnTo>
                  <a:lnTo>
                    <a:pt x="511" y="413"/>
                  </a:lnTo>
                  <a:lnTo>
                    <a:pt x="513" y="411"/>
                  </a:lnTo>
                  <a:lnTo>
                    <a:pt x="517" y="405"/>
                  </a:lnTo>
                  <a:lnTo>
                    <a:pt x="517" y="405"/>
                  </a:lnTo>
                  <a:lnTo>
                    <a:pt x="523" y="413"/>
                  </a:lnTo>
                  <a:lnTo>
                    <a:pt x="527" y="420"/>
                  </a:lnTo>
                  <a:lnTo>
                    <a:pt x="531" y="426"/>
                  </a:lnTo>
                  <a:lnTo>
                    <a:pt x="535" y="428"/>
                  </a:lnTo>
                  <a:lnTo>
                    <a:pt x="541" y="428"/>
                  </a:lnTo>
                  <a:lnTo>
                    <a:pt x="541" y="428"/>
                  </a:lnTo>
                  <a:lnTo>
                    <a:pt x="544" y="428"/>
                  </a:lnTo>
                  <a:lnTo>
                    <a:pt x="548" y="426"/>
                  </a:lnTo>
                  <a:lnTo>
                    <a:pt x="550" y="422"/>
                  </a:lnTo>
                  <a:lnTo>
                    <a:pt x="552" y="415"/>
                  </a:lnTo>
                  <a:lnTo>
                    <a:pt x="552" y="415"/>
                  </a:lnTo>
                  <a:lnTo>
                    <a:pt x="554" y="393"/>
                  </a:lnTo>
                  <a:lnTo>
                    <a:pt x="554" y="380"/>
                  </a:lnTo>
                  <a:lnTo>
                    <a:pt x="550" y="366"/>
                  </a:lnTo>
                  <a:lnTo>
                    <a:pt x="550" y="366"/>
                  </a:lnTo>
                  <a:lnTo>
                    <a:pt x="550" y="362"/>
                  </a:lnTo>
                  <a:lnTo>
                    <a:pt x="548" y="360"/>
                  </a:lnTo>
                  <a:lnTo>
                    <a:pt x="544" y="358"/>
                  </a:lnTo>
                  <a:lnTo>
                    <a:pt x="541" y="357"/>
                  </a:lnTo>
                  <a:lnTo>
                    <a:pt x="539" y="353"/>
                  </a:lnTo>
                  <a:lnTo>
                    <a:pt x="539" y="347"/>
                  </a:lnTo>
                  <a:lnTo>
                    <a:pt x="539" y="347"/>
                  </a:lnTo>
                  <a:lnTo>
                    <a:pt x="541" y="337"/>
                  </a:lnTo>
                  <a:lnTo>
                    <a:pt x="544" y="329"/>
                  </a:lnTo>
                  <a:lnTo>
                    <a:pt x="550" y="324"/>
                  </a:lnTo>
                  <a:lnTo>
                    <a:pt x="556" y="318"/>
                  </a:lnTo>
                  <a:lnTo>
                    <a:pt x="572" y="304"/>
                  </a:lnTo>
                  <a:lnTo>
                    <a:pt x="577" y="296"/>
                  </a:lnTo>
                  <a:lnTo>
                    <a:pt x="583" y="287"/>
                  </a:lnTo>
                  <a:lnTo>
                    <a:pt x="583" y="287"/>
                  </a:lnTo>
                  <a:lnTo>
                    <a:pt x="581" y="287"/>
                  </a:lnTo>
                  <a:lnTo>
                    <a:pt x="581" y="2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911"/>
            <p:cNvSpPr>
              <a:spLocks/>
            </p:cNvSpPr>
            <p:nvPr/>
          </p:nvSpPr>
          <p:spPr bwMode="auto">
            <a:xfrm>
              <a:off x="2700618" y="3489394"/>
              <a:ext cx="1334975" cy="798588"/>
            </a:xfrm>
            <a:custGeom>
              <a:avLst/>
              <a:gdLst>
                <a:gd name="T0" fmla="*/ 486 w 891"/>
                <a:gd name="T1" fmla="*/ 476 h 533"/>
                <a:gd name="T2" fmla="*/ 523 w 891"/>
                <a:gd name="T3" fmla="*/ 393 h 533"/>
                <a:gd name="T4" fmla="*/ 556 w 891"/>
                <a:gd name="T5" fmla="*/ 358 h 533"/>
                <a:gd name="T6" fmla="*/ 593 w 891"/>
                <a:gd name="T7" fmla="*/ 298 h 533"/>
                <a:gd name="T8" fmla="*/ 616 w 891"/>
                <a:gd name="T9" fmla="*/ 306 h 533"/>
                <a:gd name="T10" fmla="*/ 655 w 891"/>
                <a:gd name="T11" fmla="*/ 294 h 533"/>
                <a:gd name="T12" fmla="*/ 740 w 891"/>
                <a:gd name="T13" fmla="*/ 252 h 533"/>
                <a:gd name="T14" fmla="*/ 831 w 891"/>
                <a:gd name="T15" fmla="*/ 219 h 533"/>
                <a:gd name="T16" fmla="*/ 881 w 891"/>
                <a:gd name="T17" fmla="*/ 170 h 533"/>
                <a:gd name="T18" fmla="*/ 868 w 891"/>
                <a:gd name="T19" fmla="*/ 143 h 533"/>
                <a:gd name="T20" fmla="*/ 889 w 891"/>
                <a:gd name="T21" fmla="*/ 114 h 533"/>
                <a:gd name="T22" fmla="*/ 866 w 891"/>
                <a:gd name="T23" fmla="*/ 112 h 533"/>
                <a:gd name="T24" fmla="*/ 771 w 891"/>
                <a:gd name="T25" fmla="*/ 166 h 533"/>
                <a:gd name="T26" fmla="*/ 697 w 891"/>
                <a:gd name="T27" fmla="*/ 155 h 533"/>
                <a:gd name="T28" fmla="*/ 508 w 891"/>
                <a:gd name="T29" fmla="*/ 37 h 533"/>
                <a:gd name="T30" fmla="*/ 459 w 891"/>
                <a:gd name="T31" fmla="*/ 0 h 533"/>
                <a:gd name="T32" fmla="*/ 347 w 891"/>
                <a:gd name="T33" fmla="*/ 4 h 533"/>
                <a:gd name="T34" fmla="*/ 302 w 891"/>
                <a:gd name="T35" fmla="*/ 37 h 533"/>
                <a:gd name="T36" fmla="*/ 293 w 891"/>
                <a:gd name="T37" fmla="*/ 70 h 533"/>
                <a:gd name="T38" fmla="*/ 306 w 891"/>
                <a:gd name="T39" fmla="*/ 93 h 533"/>
                <a:gd name="T40" fmla="*/ 296 w 891"/>
                <a:gd name="T41" fmla="*/ 141 h 533"/>
                <a:gd name="T42" fmla="*/ 275 w 891"/>
                <a:gd name="T43" fmla="*/ 126 h 533"/>
                <a:gd name="T44" fmla="*/ 260 w 891"/>
                <a:gd name="T45" fmla="*/ 126 h 533"/>
                <a:gd name="T46" fmla="*/ 232 w 891"/>
                <a:gd name="T47" fmla="*/ 114 h 533"/>
                <a:gd name="T48" fmla="*/ 207 w 891"/>
                <a:gd name="T49" fmla="*/ 91 h 533"/>
                <a:gd name="T50" fmla="*/ 136 w 891"/>
                <a:gd name="T51" fmla="*/ 58 h 533"/>
                <a:gd name="T52" fmla="*/ 143 w 891"/>
                <a:gd name="T53" fmla="*/ 87 h 533"/>
                <a:gd name="T54" fmla="*/ 141 w 891"/>
                <a:gd name="T55" fmla="*/ 135 h 533"/>
                <a:gd name="T56" fmla="*/ 139 w 891"/>
                <a:gd name="T57" fmla="*/ 166 h 533"/>
                <a:gd name="T58" fmla="*/ 116 w 891"/>
                <a:gd name="T59" fmla="*/ 180 h 533"/>
                <a:gd name="T60" fmla="*/ 89 w 891"/>
                <a:gd name="T61" fmla="*/ 225 h 533"/>
                <a:gd name="T62" fmla="*/ 124 w 891"/>
                <a:gd name="T63" fmla="*/ 244 h 533"/>
                <a:gd name="T64" fmla="*/ 149 w 891"/>
                <a:gd name="T65" fmla="*/ 225 h 533"/>
                <a:gd name="T66" fmla="*/ 176 w 891"/>
                <a:gd name="T67" fmla="*/ 248 h 533"/>
                <a:gd name="T68" fmla="*/ 132 w 891"/>
                <a:gd name="T69" fmla="*/ 285 h 533"/>
                <a:gd name="T70" fmla="*/ 110 w 891"/>
                <a:gd name="T71" fmla="*/ 304 h 533"/>
                <a:gd name="T72" fmla="*/ 110 w 891"/>
                <a:gd name="T73" fmla="*/ 329 h 533"/>
                <a:gd name="T74" fmla="*/ 60 w 891"/>
                <a:gd name="T75" fmla="*/ 337 h 533"/>
                <a:gd name="T76" fmla="*/ 19 w 891"/>
                <a:gd name="T77" fmla="*/ 393 h 533"/>
                <a:gd name="T78" fmla="*/ 0 w 891"/>
                <a:gd name="T79" fmla="*/ 420 h 533"/>
                <a:gd name="T80" fmla="*/ 2 w 891"/>
                <a:gd name="T81" fmla="*/ 457 h 533"/>
                <a:gd name="T82" fmla="*/ 12 w 891"/>
                <a:gd name="T83" fmla="*/ 484 h 533"/>
                <a:gd name="T84" fmla="*/ 35 w 891"/>
                <a:gd name="T85" fmla="*/ 476 h 533"/>
                <a:gd name="T86" fmla="*/ 76 w 891"/>
                <a:gd name="T87" fmla="*/ 471 h 533"/>
                <a:gd name="T88" fmla="*/ 103 w 891"/>
                <a:gd name="T89" fmla="*/ 467 h 533"/>
                <a:gd name="T90" fmla="*/ 118 w 891"/>
                <a:gd name="T91" fmla="*/ 484 h 533"/>
                <a:gd name="T92" fmla="*/ 145 w 891"/>
                <a:gd name="T93" fmla="*/ 476 h 533"/>
                <a:gd name="T94" fmla="*/ 157 w 891"/>
                <a:gd name="T95" fmla="*/ 457 h 533"/>
                <a:gd name="T96" fmla="*/ 161 w 891"/>
                <a:gd name="T97" fmla="*/ 434 h 533"/>
                <a:gd name="T98" fmla="*/ 205 w 891"/>
                <a:gd name="T99" fmla="*/ 438 h 533"/>
                <a:gd name="T100" fmla="*/ 219 w 891"/>
                <a:gd name="T101" fmla="*/ 465 h 533"/>
                <a:gd name="T102" fmla="*/ 234 w 891"/>
                <a:gd name="T103" fmla="*/ 473 h 533"/>
                <a:gd name="T104" fmla="*/ 265 w 891"/>
                <a:gd name="T105" fmla="*/ 496 h 533"/>
                <a:gd name="T106" fmla="*/ 345 w 891"/>
                <a:gd name="T107" fmla="*/ 494 h 533"/>
                <a:gd name="T108" fmla="*/ 418 w 891"/>
                <a:gd name="T109" fmla="*/ 52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1" h="533">
                  <a:moveTo>
                    <a:pt x="465" y="507"/>
                  </a:moveTo>
                  <a:lnTo>
                    <a:pt x="465" y="507"/>
                  </a:lnTo>
                  <a:lnTo>
                    <a:pt x="469" y="498"/>
                  </a:lnTo>
                  <a:lnTo>
                    <a:pt x="475" y="490"/>
                  </a:lnTo>
                  <a:lnTo>
                    <a:pt x="480" y="484"/>
                  </a:lnTo>
                  <a:lnTo>
                    <a:pt x="486" y="476"/>
                  </a:lnTo>
                  <a:lnTo>
                    <a:pt x="486" y="476"/>
                  </a:lnTo>
                  <a:lnTo>
                    <a:pt x="494" y="453"/>
                  </a:lnTo>
                  <a:lnTo>
                    <a:pt x="502" y="432"/>
                  </a:lnTo>
                  <a:lnTo>
                    <a:pt x="510" y="411"/>
                  </a:lnTo>
                  <a:lnTo>
                    <a:pt x="515" y="401"/>
                  </a:lnTo>
                  <a:lnTo>
                    <a:pt x="523" y="393"/>
                  </a:lnTo>
                  <a:lnTo>
                    <a:pt x="523" y="393"/>
                  </a:lnTo>
                  <a:lnTo>
                    <a:pt x="541" y="376"/>
                  </a:lnTo>
                  <a:lnTo>
                    <a:pt x="550" y="366"/>
                  </a:lnTo>
                  <a:lnTo>
                    <a:pt x="554" y="362"/>
                  </a:lnTo>
                  <a:lnTo>
                    <a:pt x="556" y="358"/>
                  </a:lnTo>
                  <a:lnTo>
                    <a:pt x="556" y="358"/>
                  </a:lnTo>
                  <a:lnTo>
                    <a:pt x="562" y="337"/>
                  </a:lnTo>
                  <a:lnTo>
                    <a:pt x="566" y="325"/>
                  </a:lnTo>
                  <a:lnTo>
                    <a:pt x="572" y="316"/>
                  </a:lnTo>
                  <a:lnTo>
                    <a:pt x="577" y="308"/>
                  </a:lnTo>
                  <a:lnTo>
                    <a:pt x="585" y="302"/>
                  </a:lnTo>
                  <a:lnTo>
                    <a:pt x="593" y="298"/>
                  </a:lnTo>
                  <a:lnTo>
                    <a:pt x="604" y="296"/>
                  </a:lnTo>
                  <a:lnTo>
                    <a:pt x="604" y="296"/>
                  </a:lnTo>
                  <a:lnTo>
                    <a:pt x="614" y="298"/>
                  </a:lnTo>
                  <a:lnTo>
                    <a:pt x="614" y="298"/>
                  </a:lnTo>
                  <a:lnTo>
                    <a:pt x="614" y="304"/>
                  </a:lnTo>
                  <a:lnTo>
                    <a:pt x="616" y="306"/>
                  </a:lnTo>
                  <a:lnTo>
                    <a:pt x="618" y="308"/>
                  </a:lnTo>
                  <a:lnTo>
                    <a:pt x="618" y="308"/>
                  </a:lnTo>
                  <a:lnTo>
                    <a:pt x="628" y="308"/>
                  </a:lnTo>
                  <a:lnTo>
                    <a:pt x="637" y="304"/>
                  </a:lnTo>
                  <a:lnTo>
                    <a:pt x="645" y="300"/>
                  </a:lnTo>
                  <a:lnTo>
                    <a:pt x="655" y="294"/>
                  </a:lnTo>
                  <a:lnTo>
                    <a:pt x="670" y="283"/>
                  </a:lnTo>
                  <a:lnTo>
                    <a:pt x="680" y="277"/>
                  </a:lnTo>
                  <a:lnTo>
                    <a:pt x="692" y="273"/>
                  </a:lnTo>
                  <a:lnTo>
                    <a:pt x="692" y="273"/>
                  </a:lnTo>
                  <a:lnTo>
                    <a:pt x="717" y="263"/>
                  </a:lnTo>
                  <a:lnTo>
                    <a:pt x="740" y="252"/>
                  </a:lnTo>
                  <a:lnTo>
                    <a:pt x="765" y="240"/>
                  </a:lnTo>
                  <a:lnTo>
                    <a:pt x="779" y="234"/>
                  </a:lnTo>
                  <a:lnTo>
                    <a:pt x="794" y="230"/>
                  </a:lnTo>
                  <a:lnTo>
                    <a:pt x="794" y="230"/>
                  </a:lnTo>
                  <a:lnTo>
                    <a:pt x="818" y="223"/>
                  </a:lnTo>
                  <a:lnTo>
                    <a:pt x="831" y="219"/>
                  </a:lnTo>
                  <a:lnTo>
                    <a:pt x="845" y="211"/>
                  </a:lnTo>
                  <a:lnTo>
                    <a:pt x="858" y="203"/>
                  </a:lnTo>
                  <a:lnTo>
                    <a:pt x="870" y="194"/>
                  </a:lnTo>
                  <a:lnTo>
                    <a:pt x="878" y="184"/>
                  </a:lnTo>
                  <a:lnTo>
                    <a:pt x="880" y="178"/>
                  </a:lnTo>
                  <a:lnTo>
                    <a:pt x="881" y="170"/>
                  </a:lnTo>
                  <a:lnTo>
                    <a:pt x="881" y="170"/>
                  </a:lnTo>
                  <a:lnTo>
                    <a:pt x="880" y="166"/>
                  </a:lnTo>
                  <a:lnTo>
                    <a:pt x="880" y="163"/>
                  </a:lnTo>
                  <a:lnTo>
                    <a:pt x="874" y="155"/>
                  </a:lnTo>
                  <a:lnTo>
                    <a:pt x="870" y="149"/>
                  </a:lnTo>
                  <a:lnTo>
                    <a:pt x="868" y="143"/>
                  </a:lnTo>
                  <a:lnTo>
                    <a:pt x="868" y="143"/>
                  </a:lnTo>
                  <a:lnTo>
                    <a:pt x="870" y="137"/>
                  </a:lnTo>
                  <a:lnTo>
                    <a:pt x="872" y="133"/>
                  </a:lnTo>
                  <a:lnTo>
                    <a:pt x="878" y="128"/>
                  </a:lnTo>
                  <a:lnTo>
                    <a:pt x="883" y="122"/>
                  </a:lnTo>
                  <a:lnTo>
                    <a:pt x="889" y="114"/>
                  </a:lnTo>
                  <a:lnTo>
                    <a:pt x="889" y="114"/>
                  </a:lnTo>
                  <a:lnTo>
                    <a:pt x="891" y="110"/>
                  </a:lnTo>
                  <a:lnTo>
                    <a:pt x="891" y="110"/>
                  </a:lnTo>
                  <a:lnTo>
                    <a:pt x="891" y="110"/>
                  </a:lnTo>
                  <a:lnTo>
                    <a:pt x="878" y="110"/>
                  </a:lnTo>
                  <a:lnTo>
                    <a:pt x="866" y="112"/>
                  </a:lnTo>
                  <a:lnTo>
                    <a:pt x="856" y="116"/>
                  </a:lnTo>
                  <a:lnTo>
                    <a:pt x="845" y="120"/>
                  </a:lnTo>
                  <a:lnTo>
                    <a:pt x="825" y="132"/>
                  </a:lnTo>
                  <a:lnTo>
                    <a:pt x="808" y="143"/>
                  </a:lnTo>
                  <a:lnTo>
                    <a:pt x="788" y="157"/>
                  </a:lnTo>
                  <a:lnTo>
                    <a:pt x="771" y="166"/>
                  </a:lnTo>
                  <a:lnTo>
                    <a:pt x="759" y="168"/>
                  </a:lnTo>
                  <a:lnTo>
                    <a:pt x="750" y="172"/>
                  </a:lnTo>
                  <a:lnTo>
                    <a:pt x="738" y="172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697" y="155"/>
                  </a:lnTo>
                  <a:lnTo>
                    <a:pt x="639" y="122"/>
                  </a:lnTo>
                  <a:lnTo>
                    <a:pt x="575" y="85"/>
                  </a:lnTo>
                  <a:lnTo>
                    <a:pt x="525" y="54"/>
                  </a:lnTo>
                  <a:lnTo>
                    <a:pt x="525" y="54"/>
                  </a:lnTo>
                  <a:lnTo>
                    <a:pt x="515" y="46"/>
                  </a:lnTo>
                  <a:lnTo>
                    <a:pt x="508" y="37"/>
                  </a:lnTo>
                  <a:lnTo>
                    <a:pt x="494" y="17"/>
                  </a:lnTo>
                  <a:lnTo>
                    <a:pt x="486" y="9"/>
                  </a:lnTo>
                  <a:lnTo>
                    <a:pt x="479" y="2"/>
                  </a:lnTo>
                  <a:lnTo>
                    <a:pt x="469" y="0"/>
                  </a:lnTo>
                  <a:lnTo>
                    <a:pt x="459" y="0"/>
                  </a:lnTo>
                  <a:lnTo>
                    <a:pt x="459" y="0"/>
                  </a:lnTo>
                  <a:lnTo>
                    <a:pt x="436" y="6"/>
                  </a:lnTo>
                  <a:lnTo>
                    <a:pt x="411" y="8"/>
                  </a:lnTo>
                  <a:lnTo>
                    <a:pt x="386" y="8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47" y="4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29" y="9"/>
                  </a:lnTo>
                  <a:lnTo>
                    <a:pt x="324" y="17"/>
                  </a:lnTo>
                  <a:lnTo>
                    <a:pt x="308" y="31"/>
                  </a:lnTo>
                  <a:lnTo>
                    <a:pt x="302" y="37"/>
                  </a:lnTo>
                  <a:lnTo>
                    <a:pt x="296" y="42"/>
                  </a:lnTo>
                  <a:lnTo>
                    <a:pt x="293" y="50"/>
                  </a:lnTo>
                  <a:lnTo>
                    <a:pt x="291" y="60"/>
                  </a:lnTo>
                  <a:lnTo>
                    <a:pt x="291" y="60"/>
                  </a:lnTo>
                  <a:lnTo>
                    <a:pt x="291" y="66"/>
                  </a:lnTo>
                  <a:lnTo>
                    <a:pt x="293" y="70"/>
                  </a:lnTo>
                  <a:lnTo>
                    <a:pt x="296" y="71"/>
                  </a:lnTo>
                  <a:lnTo>
                    <a:pt x="300" y="73"/>
                  </a:lnTo>
                  <a:lnTo>
                    <a:pt x="302" y="75"/>
                  </a:lnTo>
                  <a:lnTo>
                    <a:pt x="302" y="79"/>
                  </a:lnTo>
                  <a:lnTo>
                    <a:pt x="302" y="79"/>
                  </a:lnTo>
                  <a:lnTo>
                    <a:pt x="306" y="93"/>
                  </a:lnTo>
                  <a:lnTo>
                    <a:pt x="306" y="106"/>
                  </a:lnTo>
                  <a:lnTo>
                    <a:pt x="304" y="128"/>
                  </a:lnTo>
                  <a:lnTo>
                    <a:pt x="304" y="128"/>
                  </a:lnTo>
                  <a:lnTo>
                    <a:pt x="302" y="135"/>
                  </a:lnTo>
                  <a:lnTo>
                    <a:pt x="300" y="139"/>
                  </a:lnTo>
                  <a:lnTo>
                    <a:pt x="296" y="141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87" y="141"/>
                  </a:lnTo>
                  <a:lnTo>
                    <a:pt x="283" y="139"/>
                  </a:lnTo>
                  <a:lnTo>
                    <a:pt x="279" y="133"/>
                  </a:lnTo>
                  <a:lnTo>
                    <a:pt x="275" y="126"/>
                  </a:lnTo>
                  <a:lnTo>
                    <a:pt x="269" y="118"/>
                  </a:lnTo>
                  <a:lnTo>
                    <a:pt x="269" y="118"/>
                  </a:lnTo>
                  <a:lnTo>
                    <a:pt x="265" y="124"/>
                  </a:lnTo>
                  <a:lnTo>
                    <a:pt x="263" y="126"/>
                  </a:lnTo>
                  <a:lnTo>
                    <a:pt x="260" y="126"/>
                  </a:lnTo>
                  <a:lnTo>
                    <a:pt x="260" y="126"/>
                  </a:lnTo>
                  <a:lnTo>
                    <a:pt x="256" y="124"/>
                  </a:lnTo>
                  <a:lnTo>
                    <a:pt x="254" y="122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25" y="112"/>
                  </a:lnTo>
                  <a:lnTo>
                    <a:pt x="221" y="110"/>
                  </a:lnTo>
                  <a:lnTo>
                    <a:pt x="217" y="108"/>
                  </a:lnTo>
                  <a:lnTo>
                    <a:pt x="215" y="106"/>
                  </a:lnTo>
                  <a:lnTo>
                    <a:pt x="211" y="99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190" y="79"/>
                  </a:lnTo>
                  <a:lnTo>
                    <a:pt x="172" y="70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8" y="62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39" y="77"/>
                  </a:lnTo>
                  <a:lnTo>
                    <a:pt x="143" y="87"/>
                  </a:lnTo>
                  <a:lnTo>
                    <a:pt x="147" y="99"/>
                  </a:lnTo>
                  <a:lnTo>
                    <a:pt x="149" y="10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5" y="126"/>
                  </a:lnTo>
                  <a:lnTo>
                    <a:pt x="141" y="135"/>
                  </a:lnTo>
                  <a:lnTo>
                    <a:pt x="138" y="143"/>
                  </a:lnTo>
                  <a:lnTo>
                    <a:pt x="136" y="153"/>
                  </a:lnTo>
                  <a:lnTo>
                    <a:pt x="136" y="153"/>
                  </a:lnTo>
                  <a:lnTo>
                    <a:pt x="136" y="159"/>
                  </a:lnTo>
                  <a:lnTo>
                    <a:pt x="138" y="163"/>
                  </a:lnTo>
                  <a:lnTo>
                    <a:pt x="139" y="166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9" y="174"/>
                  </a:lnTo>
                  <a:lnTo>
                    <a:pt x="138" y="176"/>
                  </a:lnTo>
                  <a:lnTo>
                    <a:pt x="130" y="17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08" y="188"/>
                  </a:lnTo>
                  <a:lnTo>
                    <a:pt x="99" y="197"/>
                  </a:lnTo>
                  <a:lnTo>
                    <a:pt x="91" y="211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6"/>
                  </a:lnTo>
                  <a:lnTo>
                    <a:pt x="91" y="230"/>
                  </a:lnTo>
                  <a:lnTo>
                    <a:pt x="101" y="236"/>
                  </a:lnTo>
                  <a:lnTo>
                    <a:pt x="112" y="24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8" y="244"/>
                  </a:lnTo>
                  <a:lnTo>
                    <a:pt x="130" y="242"/>
                  </a:lnTo>
                  <a:lnTo>
                    <a:pt x="136" y="234"/>
                  </a:lnTo>
                  <a:lnTo>
                    <a:pt x="141" y="226"/>
                  </a:lnTo>
                  <a:lnTo>
                    <a:pt x="145" y="225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59" y="226"/>
                  </a:lnTo>
                  <a:lnTo>
                    <a:pt x="167" y="232"/>
                  </a:lnTo>
                  <a:lnTo>
                    <a:pt x="174" y="240"/>
                  </a:lnTo>
                  <a:lnTo>
                    <a:pt x="176" y="248"/>
                  </a:lnTo>
                  <a:lnTo>
                    <a:pt x="176" y="248"/>
                  </a:lnTo>
                  <a:lnTo>
                    <a:pt x="174" y="252"/>
                  </a:lnTo>
                  <a:lnTo>
                    <a:pt x="170" y="256"/>
                  </a:lnTo>
                  <a:lnTo>
                    <a:pt x="157" y="265"/>
                  </a:lnTo>
                  <a:lnTo>
                    <a:pt x="141" y="277"/>
                  </a:lnTo>
                  <a:lnTo>
                    <a:pt x="132" y="285"/>
                  </a:lnTo>
                  <a:lnTo>
                    <a:pt x="132" y="285"/>
                  </a:lnTo>
                  <a:lnTo>
                    <a:pt x="126" y="288"/>
                  </a:lnTo>
                  <a:lnTo>
                    <a:pt x="122" y="292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0" y="304"/>
                  </a:lnTo>
                  <a:lnTo>
                    <a:pt x="116" y="314"/>
                  </a:lnTo>
                  <a:lnTo>
                    <a:pt x="116" y="318"/>
                  </a:lnTo>
                  <a:lnTo>
                    <a:pt x="116" y="323"/>
                  </a:lnTo>
                  <a:lnTo>
                    <a:pt x="114" y="327"/>
                  </a:lnTo>
                  <a:lnTo>
                    <a:pt x="110" y="329"/>
                  </a:lnTo>
                  <a:lnTo>
                    <a:pt x="110" y="329"/>
                  </a:lnTo>
                  <a:lnTo>
                    <a:pt x="99" y="333"/>
                  </a:lnTo>
                  <a:lnTo>
                    <a:pt x="87" y="335"/>
                  </a:lnTo>
                  <a:lnTo>
                    <a:pt x="78" y="337"/>
                  </a:lnTo>
                  <a:lnTo>
                    <a:pt x="66" y="337"/>
                  </a:lnTo>
                  <a:lnTo>
                    <a:pt x="66" y="337"/>
                  </a:lnTo>
                  <a:lnTo>
                    <a:pt x="60" y="337"/>
                  </a:lnTo>
                  <a:lnTo>
                    <a:pt x="54" y="337"/>
                  </a:lnTo>
                  <a:lnTo>
                    <a:pt x="45" y="343"/>
                  </a:lnTo>
                  <a:lnTo>
                    <a:pt x="39" y="351"/>
                  </a:lnTo>
                  <a:lnTo>
                    <a:pt x="33" y="360"/>
                  </a:lnTo>
                  <a:lnTo>
                    <a:pt x="23" y="383"/>
                  </a:lnTo>
                  <a:lnTo>
                    <a:pt x="19" y="393"/>
                  </a:lnTo>
                  <a:lnTo>
                    <a:pt x="16" y="403"/>
                  </a:lnTo>
                  <a:lnTo>
                    <a:pt x="16" y="403"/>
                  </a:lnTo>
                  <a:lnTo>
                    <a:pt x="12" y="407"/>
                  </a:lnTo>
                  <a:lnTo>
                    <a:pt x="6" y="411"/>
                  </a:lnTo>
                  <a:lnTo>
                    <a:pt x="2" y="414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2" y="426"/>
                  </a:lnTo>
                  <a:lnTo>
                    <a:pt x="6" y="430"/>
                  </a:lnTo>
                  <a:lnTo>
                    <a:pt x="14" y="434"/>
                  </a:lnTo>
                  <a:lnTo>
                    <a:pt x="14" y="434"/>
                  </a:lnTo>
                  <a:lnTo>
                    <a:pt x="2" y="457"/>
                  </a:lnTo>
                  <a:lnTo>
                    <a:pt x="2" y="457"/>
                  </a:lnTo>
                  <a:lnTo>
                    <a:pt x="2" y="457"/>
                  </a:lnTo>
                  <a:lnTo>
                    <a:pt x="4" y="461"/>
                  </a:lnTo>
                  <a:lnTo>
                    <a:pt x="6" y="465"/>
                  </a:lnTo>
                  <a:lnTo>
                    <a:pt x="10" y="475"/>
                  </a:lnTo>
                  <a:lnTo>
                    <a:pt x="12" y="484"/>
                  </a:lnTo>
                  <a:lnTo>
                    <a:pt x="16" y="486"/>
                  </a:lnTo>
                  <a:lnTo>
                    <a:pt x="19" y="488"/>
                  </a:lnTo>
                  <a:lnTo>
                    <a:pt x="19" y="488"/>
                  </a:lnTo>
                  <a:lnTo>
                    <a:pt x="23" y="486"/>
                  </a:lnTo>
                  <a:lnTo>
                    <a:pt x="27" y="484"/>
                  </a:lnTo>
                  <a:lnTo>
                    <a:pt x="35" y="476"/>
                  </a:lnTo>
                  <a:lnTo>
                    <a:pt x="45" y="469"/>
                  </a:lnTo>
                  <a:lnTo>
                    <a:pt x="50" y="467"/>
                  </a:lnTo>
                  <a:lnTo>
                    <a:pt x="58" y="465"/>
                  </a:lnTo>
                  <a:lnTo>
                    <a:pt x="58" y="465"/>
                  </a:lnTo>
                  <a:lnTo>
                    <a:pt x="70" y="469"/>
                  </a:lnTo>
                  <a:lnTo>
                    <a:pt x="76" y="471"/>
                  </a:lnTo>
                  <a:lnTo>
                    <a:pt x="81" y="471"/>
                  </a:lnTo>
                  <a:lnTo>
                    <a:pt x="81" y="471"/>
                  </a:lnTo>
                  <a:lnTo>
                    <a:pt x="89" y="471"/>
                  </a:lnTo>
                  <a:lnTo>
                    <a:pt x="93" y="471"/>
                  </a:lnTo>
                  <a:lnTo>
                    <a:pt x="103" y="467"/>
                  </a:lnTo>
                  <a:lnTo>
                    <a:pt x="103" y="467"/>
                  </a:lnTo>
                  <a:lnTo>
                    <a:pt x="103" y="473"/>
                  </a:lnTo>
                  <a:lnTo>
                    <a:pt x="105" y="478"/>
                  </a:lnTo>
                  <a:lnTo>
                    <a:pt x="107" y="484"/>
                  </a:lnTo>
                  <a:lnTo>
                    <a:pt x="112" y="486"/>
                  </a:lnTo>
                  <a:lnTo>
                    <a:pt x="112" y="486"/>
                  </a:lnTo>
                  <a:lnTo>
                    <a:pt x="118" y="484"/>
                  </a:lnTo>
                  <a:lnTo>
                    <a:pt x="124" y="480"/>
                  </a:lnTo>
                  <a:lnTo>
                    <a:pt x="130" y="476"/>
                  </a:lnTo>
                  <a:lnTo>
                    <a:pt x="139" y="475"/>
                  </a:lnTo>
                  <a:lnTo>
                    <a:pt x="139" y="475"/>
                  </a:lnTo>
                  <a:lnTo>
                    <a:pt x="145" y="476"/>
                  </a:lnTo>
                  <a:lnTo>
                    <a:pt x="145" y="476"/>
                  </a:lnTo>
                  <a:lnTo>
                    <a:pt x="149" y="475"/>
                  </a:lnTo>
                  <a:lnTo>
                    <a:pt x="153" y="475"/>
                  </a:lnTo>
                  <a:lnTo>
                    <a:pt x="155" y="471"/>
                  </a:lnTo>
                  <a:lnTo>
                    <a:pt x="157" y="467"/>
                  </a:lnTo>
                  <a:lnTo>
                    <a:pt x="157" y="467"/>
                  </a:lnTo>
                  <a:lnTo>
                    <a:pt x="157" y="457"/>
                  </a:lnTo>
                  <a:lnTo>
                    <a:pt x="157" y="449"/>
                  </a:lnTo>
                  <a:lnTo>
                    <a:pt x="155" y="444"/>
                  </a:lnTo>
                  <a:lnTo>
                    <a:pt x="155" y="436"/>
                  </a:lnTo>
                  <a:lnTo>
                    <a:pt x="155" y="436"/>
                  </a:lnTo>
                  <a:lnTo>
                    <a:pt x="157" y="434"/>
                  </a:lnTo>
                  <a:lnTo>
                    <a:pt x="161" y="434"/>
                  </a:lnTo>
                  <a:lnTo>
                    <a:pt x="170" y="436"/>
                  </a:lnTo>
                  <a:lnTo>
                    <a:pt x="170" y="436"/>
                  </a:lnTo>
                  <a:lnTo>
                    <a:pt x="180" y="438"/>
                  </a:lnTo>
                  <a:lnTo>
                    <a:pt x="180" y="438"/>
                  </a:lnTo>
                  <a:lnTo>
                    <a:pt x="194" y="438"/>
                  </a:lnTo>
                  <a:lnTo>
                    <a:pt x="205" y="438"/>
                  </a:lnTo>
                  <a:lnTo>
                    <a:pt x="211" y="440"/>
                  </a:lnTo>
                  <a:lnTo>
                    <a:pt x="215" y="444"/>
                  </a:lnTo>
                  <a:lnTo>
                    <a:pt x="219" y="449"/>
                  </a:lnTo>
                  <a:lnTo>
                    <a:pt x="219" y="457"/>
                  </a:lnTo>
                  <a:lnTo>
                    <a:pt x="219" y="457"/>
                  </a:lnTo>
                  <a:lnTo>
                    <a:pt x="219" y="465"/>
                  </a:lnTo>
                  <a:lnTo>
                    <a:pt x="221" y="469"/>
                  </a:lnTo>
                  <a:lnTo>
                    <a:pt x="223" y="471"/>
                  </a:lnTo>
                  <a:lnTo>
                    <a:pt x="223" y="471"/>
                  </a:lnTo>
                  <a:lnTo>
                    <a:pt x="231" y="471"/>
                  </a:lnTo>
                  <a:lnTo>
                    <a:pt x="231" y="471"/>
                  </a:lnTo>
                  <a:lnTo>
                    <a:pt x="234" y="473"/>
                  </a:lnTo>
                  <a:lnTo>
                    <a:pt x="238" y="475"/>
                  </a:lnTo>
                  <a:lnTo>
                    <a:pt x="246" y="484"/>
                  </a:lnTo>
                  <a:lnTo>
                    <a:pt x="254" y="492"/>
                  </a:lnTo>
                  <a:lnTo>
                    <a:pt x="258" y="494"/>
                  </a:lnTo>
                  <a:lnTo>
                    <a:pt x="265" y="496"/>
                  </a:lnTo>
                  <a:lnTo>
                    <a:pt x="265" y="496"/>
                  </a:lnTo>
                  <a:lnTo>
                    <a:pt x="320" y="500"/>
                  </a:lnTo>
                  <a:lnTo>
                    <a:pt x="320" y="500"/>
                  </a:lnTo>
                  <a:lnTo>
                    <a:pt x="327" y="498"/>
                  </a:lnTo>
                  <a:lnTo>
                    <a:pt x="333" y="496"/>
                  </a:lnTo>
                  <a:lnTo>
                    <a:pt x="339" y="494"/>
                  </a:lnTo>
                  <a:lnTo>
                    <a:pt x="345" y="494"/>
                  </a:lnTo>
                  <a:lnTo>
                    <a:pt x="345" y="494"/>
                  </a:lnTo>
                  <a:lnTo>
                    <a:pt x="358" y="496"/>
                  </a:lnTo>
                  <a:lnTo>
                    <a:pt x="370" y="502"/>
                  </a:lnTo>
                  <a:lnTo>
                    <a:pt x="393" y="517"/>
                  </a:lnTo>
                  <a:lnTo>
                    <a:pt x="405" y="525"/>
                  </a:lnTo>
                  <a:lnTo>
                    <a:pt x="418" y="529"/>
                  </a:lnTo>
                  <a:lnTo>
                    <a:pt x="434" y="533"/>
                  </a:lnTo>
                  <a:lnTo>
                    <a:pt x="453" y="531"/>
                  </a:lnTo>
                  <a:lnTo>
                    <a:pt x="453" y="531"/>
                  </a:lnTo>
                  <a:lnTo>
                    <a:pt x="465" y="507"/>
                  </a:lnTo>
                  <a:lnTo>
                    <a:pt x="465" y="50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912"/>
            <p:cNvSpPr>
              <a:spLocks/>
            </p:cNvSpPr>
            <p:nvPr/>
          </p:nvSpPr>
          <p:spPr bwMode="auto">
            <a:xfrm>
              <a:off x="3031740" y="3059386"/>
              <a:ext cx="1024829" cy="687715"/>
            </a:xfrm>
            <a:custGeom>
              <a:avLst/>
              <a:gdLst>
                <a:gd name="T0" fmla="*/ 645 w 684"/>
                <a:gd name="T1" fmla="*/ 399 h 459"/>
                <a:gd name="T2" fmla="*/ 587 w 684"/>
                <a:gd name="T3" fmla="*/ 430 h 459"/>
                <a:gd name="T4" fmla="*/ 529 w 684"/>
                <a:gd name="T5" fmla="*/ 459 h 459"/>
                <a:gd name="T6" fmla="*/ 476 w 684"/>
                <a:gd name="T7" fmla="*/ 442 h 459"/>
                <a:gd name="T8" fmla="*/ 304 w 684"/>
                <a:gd name="T9" fmla="*/ 341 h 459"/>
                <a:gd name="T10" fmla="*/ 265 w 684"/>
                <a:gd name="T11" fmla="*/ 296 h 459"/>
                <a:gd name="T12" fmla="*/ 238 w 684"/>
                <a:gd name="T13" fmla="*/ 287 h 459"/>
                <a:gd name="T14" fmla="*/ 137 w 684"/>
                <a:gd name="T15" fmla="*/ 293 h 459"/>
                <a:gd name="T16" fmla="*/ 103 w 684"/>
                <a:gd name="T17" fmla="*/ 281 h 459"/>
                <a:gd name="T18" fmla="*/ 87 w 684"/>
                <a:gd name="T19" fmla="*/ 273 h 459"/>
                <a:gd name="T20" fmla="*/ 62 w 684"/>
                <a:gd name="T21" fmla="*/ 279 h 459"/>
                <a:gd name="T22" fmla="*/ 41 w 684"/>
                <a:gd name="T23" fmla="*/ 246 h 459"/>
                <a:gd name="T24" fmla="*/ 17 w 684"/>
                <a:gd name="T25" fmla="*/ 207 h 459"/>
                <a:gd name="T26" fmla="*/ 0 w 684"/>
                <a:gd name="T27" fmla="*/ 157 h 459"/>
                <a:gd name="T28" fmla="*/ 19 w 684"/>
                <a:gd name="T29" fmla="*/ 151 h 459"/>
                <a:gd name="T30" fmla="*/ 35 w 684"/>
                <a:gd name="T31" fmla="*/ 140 h 459"/>
                <a:gd name="T32" fmla="*/ 39 w 684"/>
                <a:gd name="T33" fmla="*/ 122 h 459"/>
                <a:gd name="T34" fmla="*/ 29 w 684"/>
                <a:gd name="T35" fmla="*/ 97 h 459"/>
                <a:gd name="T36" fmla="*/ 52 w 684"/>
                <a:gd name="T37" fmla="*/ 76 h 459"/>
                <a:gd name="T38" fmla="*/ 95 w 684"/>
                <a:gd name="T39" fmla="*/ 48 h 459"/>
                <a:gd name="T40" fmla="*/ 101 w 684"/>
                <a:gd name="T41" fmla="*/ 16 h 459"/>
                <a:gd name="T42" fmla="*/ 106 w 684"/>
                <a:gd name="T43" fmla="*/ 2 h 459"/>
                <a:gd name="T44" fmla="*/ 147 w 684"/>
                <a:gd name="T45" fmla="*/ 52 h 459"/>
                <a:gd name="T46" fmla="*/ 153 w 684"/>
                <a:gd name="T47" fmla="*/ 97 h 459"/>
                <a:gd name="T48" fmla="*/ 139 w 684"/>
                <a:gd name="T49" fmla="*/ 120 h 459"/>
                <a:gd name="T50" fmla="*/ 112 w 684"/>
                <a:gd name="T51" fmla="*/ 112 h 459"/>
                <a:gd name="T52" fmla="*/ 79 w 684"/>
                <a:gd name="T53" fmla="*/ 110 h 459"/>
                <a:gd name="T54" fmla="*/ 66 w 684"/>
                <a:gd name="T55" fmla="*/ 120 h 459"/>
                <a:gd name="T56" fmla="*/ 72 w 684"/>
                <a:gd name="T57" fmla="*/ 169 h 459"/>
                <a:gd name="T58" fmla="*/ 89 w 684"/>
                <a:gd name="T59" fmla="*/ 200 h 459"/>
                <a:gd name="T60" fmla="*/ 106 w 684"/>
                <a:gd name="T61" fmla="*/ 203 h 459"/>
                <a:gd name="T62" fmla="*/ 155 w 684"/>
                <a:gd name="T63" fmla="*/ 167 h 459"/>
                <a:gd name="T64" fmla="*/ 213 w 684"/>
                <a:gd name="T65" fmla="*/ 171 h 459"/>
                <a:gd name="T66" fmla="*/ 296 w 684"/>
                <a:gd name="T67" fmla="*/ 172 h 459"/>
                <a:gd name="T68" fmla="*/ 310 w 684"/>
                <a:gd name="T69" fmla="*/ 198 h 459"/>
                <a:gd name="T70" fmla="*/ 331 w 684"/>
                <a:gd name="T71" fmla="*/ 176 h 459"/>
                <a:gd name="T72" fmla="*/ 382 w 684"/>
                <a:gd name="T73" fmla="*/ 180 h 459"/>
                <a:gd name="T74" fmla="*/ 378 w 684"/>
                <a:gd name="T75" fmla="*/ 190 h 459"/>
                <a:gd name="T76" fmla="*/ 347 w 684"/>
                <a:gd name="T77" fmla="*/ 207 h 459"/>
                <a:gd name="T78" fmla="*/ 327 w 684"/>
                <a:gd name="T79" fmla="*/ 215 h 459"/>
                <a:gd name="T80" fmla="*/ 335 w 684"/>
                <a:gd name="T81" fmla="*/ 229 h 459"/>
                <a:gd name="T82" fmla="*/ 360 w 684"/>
                <a:gd name="T83" fmla="*/ 244 h 459"/>
                <a:gd name="T84" fmla="*/ 376 w 684"/>
                <a:gd name="T85" fmla="*/ 250 h 459"/>
                <a:gd name="T86" fmla="*/ 414 w 684"/>
                <a:gd name="T87" fmla="*/ 246 h 459"/>
                <a:gd name="T88" fmla="*/ 459 w 684"/>
                <a:gd name="T89" fmla="*/ 265 h 459"/>
                <a:gd name="T90" fmla="*/ 513 w 684"/>
                <a:gd name="T91" fmla="*/ 269 h 459"/>
                <a:gd name="T92" fmla="*/ 496 w 684"/>
                <a:gd name="T93" fmla="*/ 293 h 459"/>
                <a:gd name="T94" fmla="*/ 488 w 684"/>
                <a:gd name="T95" fmla="*/ 318 h 459"/>
                <a:gd name="T96" fmla="*/ 502 w 684"/>
                <a:gd name="T97" fmla="*/ 326 h 459"/>
                <a:gd name="T98" fmla="*/ 515 w 684"/>
                <a:gd name="T99" fmla="*/ 296 h 459"/>
                <a:gd name="T100" fmla="*/ 529 w 684"/>
                <a:gd name="T101" fmla="*/ 295 h 459"/>
                <a:gd name="T102" fmla="*/ 556 w 684"/>
                <a:gd name="T103" fmla="*/ 296 h 459"/>
                <a:gd name="T104" fmla="*/ 558 w 684"/>
                <a:gd name="T105" fmla="*/ 265 h 459"/>
                <a:gd name="T106" fmla="*/ 558 w 684"/>
                <a:gd name="T107" fmla="*/ 234 h 459"/>
                <a:gd name="T108" fmla="*/ 575 w 684"/>
                <a:gd name="T109" fmla="*/ 225 h 459"/>
                <a:gd name="T110" fmla="*/ 598 w 684"/>
                <a:gd name="T111" fmla="*/ 234 h 459"/>
                <a:gd name="T112" fmla="*/ 668 w 684"/>
                <a:gd name="T113" fmla="*/ 287 h 459"/>
                <a:gd name="T114" fmla="*/ 684 w 684"/>
                <a:gd name="T115" fmla="*/ 314 h 459"/>
                <a:gd name="T116" fmla="*/ 660 w 684"/>
                <a:gd name="T117" fmla="*/ 341 h 459"/>
                <a:gd name="T118" fmla="*/ 660 w 684"/>
                <a:gd name="T119" fmla="*/ 357 h 459"/>
                <a:gd name="T120" fmla="*/ 672 w 684"/>
                <a:gd name="T121" fmla="*/ 388 h 459"/>
                <a:gd name="T122" fmla="*/ 668 w 684"/>
                <a:gd name="T123" fmla="*/ 40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4" h="459">
                  <a:moveTo>
                    <a:pt x="670" y="397"/>
                  </a:moveTo>
                  <a:lnTo>
                    <a:pt x="670" y="397"/>
                  </a:lnTo>
                  <a:lnTo>
                    <a:pt x="657" y="397"/>
                  </a:lnTo>
                  <a:lnTo>
                    <a:pt x="645" y="399"/>
                  </a:lnTo>
                  <a:lnTo>
                    <a:pt x="635" y="403"/>
                  </a:lnTo>
                  <a:lnTo>
                    <a:pt x="624" y="407"/>
                  </a:lnTo>
                  <a:lnTo>
                    <a:pt x="604" y="419"/>
                  </a:lnTo>
                  <a:lnTo>
                    <a:pt x="587" y="430"/>
                  </a:lnTo>
                  <a:lnTo>
                    <a:pt x="567" y="444"/>
                  </a:lnTo>
                  <a:lnTo>
                    <a:pt x="550" y="453"/>
                  </a:lnTo>
                  <a:lnTo>
                    <a:pt x="538" y="455"/>
                  </a:lnTo>
                  <a:lnTo>
                    <a:pt x="529" y="459"/>
                  </a:lnTo>
                  <a:lnTo>
                    <a:pt x="517" y="459"/>
                  </a:lnTo>
                  <a:lnTo>
                    <a:pt x="505" y="457"/>
                  </a:lnTo>
                  <a:lnTo>
                    <a:pt x="505" y="457"/>
                  </a:lnTo>
                  <a:lnTo>
                    <a:pt x="476" y="442"/>
                  </a:lnTo>
                  <a:lnTo>
                    <a:pt x="418" y="409"/>
                  </a:lnTo>
                  <a:lnTo>
                    <a:pt x="354" y="372"/>
                  </a:lnTo>
                  <a:lnTo>
                    <a:pt x="304" y="341"/>
                  </a:lnTo>
                  <a:lnTo>
                    <a:pt x="304" y="341"/>
                  </a:lnTo>
                  <a:lnTo>
                    <a:pt x="294" y="333"/>
                  </a:lnTo>
                  <a:lnTo>
                    <a:pt x="287" y="324"/>
                  </a:lnTo>
                  <a:lnTo>
                    <a:pt x="273" y="304"/>
                  </a:lnTo>
                  <a:lnTo>
                    <a:pt x="265" y="296"/>
                  </a:lnTo>
                  <a:lnTo>
                    <a:pt x="258" y="289"/>
                  </a:lnTo>
                  <a:lnTo>
                    <a:pt x="248" y="287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15" y="293"/>
                  </a:lnTo>
                  <a:lnTo>
                    <a:pt x="190" y="295"/>
                  </a:lnTo>
                  <a:lnTo>
                    <a:pt x="165" y="295"/>
                  </a:lnTo>
                  <a:lnTo>
                    <a:pt x="137" y="293"/>
                  </a:lnTo>
                  <a:lnTo>
                    <a:pt x="137" y="293"/>
                  </a:lnTo>
                  <a:lnTo>
                    <a:pt x="124" y="291"/>
                  </a:lnTo>
                  <a:lnTo>
                    <a:pt x="112" y="289"/>
                  </a:lnTo>
                  <a:lnTo>
                    <a:pt x="103" y="281"/>
                  </a:lnTo>
                  <a:lnTo>
                    <a:pt x="99" y="277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87" y="273"/>
                  </a:lnTo>
                  <a:lnTo>
                    <a:pt x="79" y="275"/>
                  </a:lnTo>
                  <a:lnTo>
                    <a:pt x="70" y="27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56" y="279"/>
                  </a:lnTo>
                  <a:lnTo>
                    <a:pt x="54" y="275"/>
                  </a:lnTo>
                  <a:lnTo>
                    <a:pt x="48" y="267"/>
                  </a:lnTo>
                  <a:lnTo>
                    <a:pt x="41" y="246"/>
                  </a:lnTo>
                  <a:lnTo>
                    <a:pt x="41" y="246"/>
                  </a:lnTo>
                  <a:lnTo>
                    <a:pt x="37" y="234"/>
                  </a:lnTo>
                  <a:lnTo>
                    <a:pt x="31" y="225"/>
                  </a:lnTo>
                  <a:lnTo>
                    <a:pt x="17" y="207"/>
                  </a:lnTo>
                  <a:lnTo>
                    <a:pt x="10" y="198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0" y="151"/>
                  </a:lnTo>
                  <a:lnTo>
                    <a:pt x="17" y="151"/>
                  </a:lnTo>
                  <a:lnTo>
                    <a:pt x="19" y="151"/>
                  </a:lnTo>
                  <a:lnTo>
                    <a:pt x="21" y="151"/>
                  </a:lnTo>
                  <a:lnTo>
                    <a:pt x="21" y="151"/>
                  </a:lnTo>
                  <a:lnTo>
                    <a:pt x="29" y="145"/>
                  </a:lnTo>
                  <a:lnTo>
                    <a:pt x="35" y="140"/>
                  </a:lnTo>
                  <a:lnTo>
                    <a:pt x="39" y="136"/>
                  </a:lnTo>
                  <a:lnTo>
                    <a:pt x="41" y="130"/>
                  </a:lnTo>
                  <a:lnTo>
                    <a:pt x="41" y="126"/>
                  </a:lnTo>
                  <a:lnTo>
                    <a:pt x="39" y="122"/>
                  </a:lnTo>
                  <a:lnTo>
                    <a:pt x="35" y="114"/>
                  </a:lnTo>
                  <a:lnTo>
                    <a:pt x="29" y="105"/>
                  </a:lnTo>
                  <a:lnTo>
                    <a:pt x="29" y="101"/>
                  </a:lnTo>
                  <a:lnTo>
                    <a:pt x="29" y="97"/>
                  </a:lnTo>
                  <a:lnTo>
                    <a:pt x="31" y="91"/>
                  </a:lnTo>
                  <a:lnTo>
                    <a:pt x="37" y="87"/>
                  </a:lnTo>
                  <a:lnTo>
                    <a:pt x="42" y="81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73" y="64"/>
                  </a:lnTo>
                  <a:lnTo>
                    <a:pt x="87" y="56"/>
                  </a:lnTo>
                  <a:lnTo>
                    <a:pt x="95" y="48"/>
                  </a:lnTo>
                  <a:lnTo>
                    <a:pt x="99" y="41"/>
                  </a:lnTo>
                  <a:lnTo>
                    <a:pt x="101" y="33"/>
                  </a:lnTo>
                  <a:lnTo>
                    <a:pt x="101" y="25"/>
                  </a:lnTo>
                  <a:lnTo>
                    <a:pt x="101" y="16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103" y="0"/>
                  </a:lnTo>
                  <a:lnTo>
                    <a:pt x="106" y="2"/>
                  </a:lnTo>
                  <a:lnTo>
                    <a:pt x="116" y="16"/>
                  </a:lnTo>
                  <a:lnTo>
                    <a:pt x="130" y="35"/>
                  </a:lnTo>
                  <a:lnTo>
                    <a:pt x="139" y="43"/>
                  </a:lnTo>
                  <a:lnTo>
                    <a:pt x="147" y="52"/>
                  </a:lnTo>
                  <a:lnTo>
                    <a:pt x="147" y="52"/>
                  </a:lnTo>
                  <a:lnTo>
                    <a:pt x="153" y="72"/>
                  </a:lnTo>
                  <a:lnTo>
                    <a:pt x="153" y="85"/>
                  </a:lnTo>
                  <a:lnTo>
                    <a:pt x="153" y="97"/>
                  </a:lnTo>
                  <a:lnTo>
                    <a:pt x="149" y="109"/>
                  </a:lnTo>
                  <a:lnTo>
                    <a:pt x="145" y="116"/>
                  </a:lnTo>
                  <a:lnTo>
                    <a:pt x="143" y="120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12" y="112"/>
                  </a:lnTo>
                  <a:lnTo>
                    <a:pt x="99" y="109"/>
                  </a:lnTo>
                  <a:lnTo>
                    <a:pt x="91" y="107"/>
                  </a:lnTo>
                  <a:lnTo>
                    <a:pt x="83" y="109"/>
                  </a:lnTo>
                  <a:lnTo>
                    <a:pt x="79" y="110"/>
                  </a:lnTo>
                  <a:lnTo>
                    <a:pt x="75" y="114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4"/>
                  </a:lnTo>
                  <a:lnTo>
                    <a:pt x="72" y="140"/>
                  </a:lnTo>
                  <a:lnTo>
                    <a:pt x="73" y="159"/>
                  </a:lnTo>
                  <a:lnTo>
                    <a:pt x="72" y="169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9" y="188"/>
                  </a:lnTo>
                  <a:lnTo>
                    <a:pt x="89" y="200"/>
                  </a:lnTo>
                  <a:lnTo>
                    <a:pt x="95" y="203"/>
                  </a:lnTo>
                  <a:lnTo>
                    <a:pt x="99" y="207"/>
                  </a:lnTo>
                  <a:lnTo>
                    <a:pt x="103" y="207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26" y="184"/>
                  </a:lnTo>
                  <a:lnTo>
                    <a:pt x="141" y="172"/>
                  </a:lnTo>
                  <a:lnTo>
                    <a:pt x="155" y="167"/>
                  </a:lnTo>
                  <a:lnTo>
                    <a:pt x="168" y="163"/>
                  </a:lnTo>
                  <a:lnTo>
                    <a:pt x="182" y="165"/>
                  </a:lnTo>
                  <a:lnTo>
                    <a:pt x="197" y="167"/>
                  </a:lnTo>
                  <a:lnTo>
                    <a:pt x="213" y="171"/>
                  </a:lnTo>
                  <a:lnTo>
                    <a:pt x="234" y="172"/>
                  </a:lnTo>
                  <a:lnTo>
                    <a:pt x="234" y="172"/>
                  </a:lnTo>
                  <a:lnTo>
                    <a:pt x="267" y="174"/>
                  </a:lnTo>
                  <a:lnTo>
                    <a:pt x="296" y="172"/>
                  </a:lnTo>
                  <a:lnTo>
                    <a:pt x="296" y="172"/>
                  </a:lnTo>
                  <a:lnTo>
                    <a:pt x="300" y="186"/>
                  </a:lnTo>
                  <a:lnTo>
                    <a:pt x="304" y="194"/>
                  </a:lnTo>
                  <a:lnTo>
                    <a:pt x="310" y="198"/>
                  </a:lnTo>
                  <a:lnTo>
                    <a:pt x="314" y="198"/>
                  </a:lnTo>
                  <a:lnTo>
                    <a:pt x="318" y="194"/>
                  </a:lnTo>
                  <a:lnTo>
                    <a:pt x="323" y="190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64" y="178"/>
                  </a:lnTo>
                  <a:lnTo>
                    <a:pt x="364" y="178"/>
                  </a:lnTo>
                  <a:lnTo>
                    <a:pt x="382" y="180"/>
                  </a:lnTo>
                  <a:lnTo>
                    <a:pt x="387" y="184"/>
                  </a:lnTo>
                  <a:lnTo>
                    <a:pt x="387" y="186"/>
                  </a:lnTo>
                  <a:lnTo>
                    <a:pt x="385" y="186"/>
                  </a:lnTo>
                  <a:lnTo>
                    <a:pt x="378" y="190"/>
                  </a:lnTo>
                  <a:lnTo>
                    <a:pt x="368" y="194"/>
                  </a:lnTo>
                  <a:lnTo>
                    <a:pt x="356" y="198"/>
                  </a:lnTo>
                  <a:lnTo>
                    <a:pt x="349" y="203"/>
                  </a:lnTo>
                  <a:lnTo>
                    <a:pt x="347" y="207"/>
                  </a:lnTo>
                  <a:lnTo>
                    <a:pt x="347" y="211"/>
                  </a:lnTo>
                  <a:lnTo>
                    <a:pt x="347" y="211"/>
                  </a:lnTo>
                  <a:lnTo>
                    <a:pt x="335" y="213"/>
                  </a:lnTo>
                  <a:lnTo>
                    <a:pt x="327" y="215"/>
                  </a:lnTo>
                  <a:lnTo>
                    <a:pt x="323" y="217"/>
                  </a:lnTo>
                  <a:lnTo>
                    <a:pt x="325" y="221"/>
                  </a:lnTo>
                  <a:lnTo>
                    <a:pt x="327" y="225"/>
                  </a:lnTo>
                  <a:lnTo>
                    <a:pt x="335" y="229"/>
                  </a:lnTo>
                  <a:lnTo>
                    <a:pt x="354" y="238"/>
                  </a:lnTo>
                  <a:lnTo>
                    <a:pt x="354" y="238"/>
                  </a:lnTo>
                  <a:lnTo>
                    <a:pt x="358" y="240"/>
                  </a:lnTo>
                  <a:lnTo>
                    <a:pt x="360" y="244"/>
                  </a:lnTo>
                  <a:lnTo>
                    <a:pt x="362" y="248"/>
                  </a:lnTo>
                  <a:lnTo>
                    <a:pt x="366" y="250"/>
                  </a:lnTo>
                  <a:lnTo>
                    <a:pt x="370" y="252"/>
                  </a:lnTo>
                  <a:lnTo>
                    <a:pt x="376" y="250"/>
                  </a:lnTo>
                  <a:lnTo>
                    <a:pt x="387" y="244"/>
                  </a:lnTo>
                  <a:lnTo>
                    <a:pt x="403" y="234"/>
                  </a:lnTo>
                  <a:lnTo>
                    <a:pt x="403" y="234"/>
                  </a:lnTo>
                  <a:lnTo>
                    <a:pt x="414" y="246"/>
                  </a:lnTo>
                  <a:lnTo>
                    <a:pt x="426" y="254"/>
                  </a:lnTo>
                  <a:lnTo>
                    <a:pt x="436" y="260"/>
                  </a:lnTo>
                  <a:lnTo>
                    <a:pt x="447" y="264"/>
                  </a:lnTo>
                  <a:lnTo>
                    <a:pt x="459" y="265"/>
                  </a:lnTo>
                  <a:lnTo>
                    <a:pt x="473" y="265"/>
                  </a:lnTo>
                  <a:lnTo>
                    <a:pt x="509" y="258"/>
                  </a:lnTo>
                  <a:lnTo>
                    <a:pt x="509" y="258"/>
                  </a:lnTo>
                  <a:lnTo>
                    <a:pt x="513" y="269"/>
                  </a:lnTo>
                  <a:lnTo>
                    <a:pt x="513" y="277"/>
                  </a:lnTo>
                  <a:lnTo>
                    <a:pt x="511" y="281"/>
                  </a:lnTo>
                  <a:lnTo>
                    <a:pt x="505" y="285"/>
                  </a:lnTo>
                  <a:lnTo>
                    <a:pt x="496" y="293"/>
                  </a:lnTo>
                  <a:lnTo>
                    <a:pt x="490" y="298"/>
                  </a:lnTo>
                  <a:lnTo>
                    <a:pt x="488" y="304"/>
                  </a:lnTo>
                  <a:lnTo>
                    <a:pt x="488" y="304"/>
                  </a:lnTo>
                  <a:lnTo>
                    <a:pt x="488" y="318"/>
                  </a:lnTo>
                  <a:lnTo>
                    <a:pt x="492" y="324"/>
                  </a:lnTo>
                  <a:lnTo>
                    <a:pt x="494" y="327"/>
                  </a:lnTo>
                  <a:lnTo>
                    <a:pt x="496" y="327"/>
                  </a:lnTo>
                  <a:lnTo>
                    <a:pt x="502" y="326"/>
                  </a:lnTo>
                  <a:lnTo>
                    <a:pt x="507" y="322"/>
                  </a:lnTo>
                  <a:lnTo>
                    <a:pt x="513" y="316"/>
                  </a:lnTo>
                  <a:lnTo>
                    <a:pt x="517" y="306"/>
                  </a:lnTo>
                  <a:lnTo>
                    <a:pt x="515" y="296"/>
                  </a:lnTo>
                  <a:lnTo>
                    <a:pt x="515" y="296"/>
                  </a:lnTo>
                  <a:lnTo>
                    <a:pt x="519" y="293"/>
                  </a:lnTo>
                  <a:lnTo>
                    <a:pt x="521" y="293"/>
                  </a:lnTo>
                  <a:lnTo>
                    <a:pt x="529" y="295"/>
                  </a:lnTo>
                  <a:lnTo>
                    <a:pt x="544" y="300"/>
                  </a:lnTo>
                  <a:lnTo>
                    <a:pt x="552" y="300"/>
                  </a:lnTo>
                  <a:lnTo>
                    <a:pt x="554" y="298"/>
                  </a:lnTo>
                  <a:lnTo>
                    <a:pt x="556" y="296"/>
                  </a:lnTo>
                  <a:lnTo>
                    <a:pt x="558" y="291"/>
                  </a:lnTo>
                  <a:lnTo>
                    <a:pt x="560" y="285"/>
                  </a:lnTo>
                  <a:lnTo>
                    <a:pt x="558" y="265"/>
                  </a:lnTo>
                  <a:lnTo>
                    <a:pt x="558" y="265"/>
                  </a:lnTo>
                  <a:lnTo>
                    <a:pt x="560" y="262"/>
                  </a:lnTo>
                  <a:lnTo>
                    <a:pt x="560" y="256"/>
                  </a:lnTo>
                  <a:lnTo>
                    <a:pt x="558" y="244"/>
                  </a:lnTo>
                  <a:lnTo>
                    <a:pt x="558" y="234"/>
                  </a:lnTo>
                  <a:lnTo>
                    <a:pt x="560" y="231"/>
                  </a:lnTo>
                  <a:lnTo>
                    <a:pt x="564" y="227"/>
                  </a:lnTo>
                  <a:lnTo>
                    <a:pt x="564" y="227"/>
                  </a:lnTo>
                  <a:lnTo>
                    <a:pt x="575" y="225"/>
                  </a:lnTo>
                  <a:lnTo>
                    <a:pt x="583" y="223"/>
                  </a:lnTo>
                  <a:lnTo>
                    <a:pt x="591" y="223"/>
                  </a:lnTo>
                  <a:lnTo>
                    <a:pt x="591" y="223"/>
                  </a:lnTo>
                  <a:lnTo>
                    <a:pt x="598" y="234"/>
                  </a:lnTo>
                  <a:lnTo>
                    <a:pt x="610" y="244"/>
                  </a:lnTo>
                  <a:lnTo>
                    <a:pt x="635" y="262"/>
                  </a:lnTo>
                  <a:lnTo>
                    <a:pt x="659" y="279"/>
                  </a:lnTo>
                  <a:lnTo>
                    <a:pt x="668" y="287"/>
                  </a:lnTo>
                  <a:lnTo>
                    <a:pt x="676" y="298"/>
                  </a:lnTo>
                  <a:lnTo>
                    <a:pt x="676" y="298"/>
                  </a:lnTo>
                  <a:lnTo>
                    <a:pt x="684" y="314"/>
                  </a:lnTo>
                  <a:lnTo>
                    <a:pt x="684" y="314"/>
                  </a:lnTo>
                  <a:lnTo>
                    <a:pt x="676" y="322"/>
                  </a:lnTo>
                  <a:lnTo>
                    <a:pt x="668" y="329"/>
                  </a:lnTo>
                  <a:lnTo>
                    <a:pt x="662" y="337"/>
                  </a:lnTo>
                  <a:lnTo>
                    <a:pt x="660" y="341"/>
                  </a:lnTo>
                  <a:lnTo>
                    <a:pt x="659" y="345"/>
                  </a:lnTo>
                  <a:lnTo>
                    <a:pt x="659" y="345"/>
                  </a:lnTo>
                  <a:lnTo>
                    <a:pt x="659" y="351"/>
                  </a:lnTo>
                  <a:lnTo>
                    <a:pt x="660" y="357"/>
                  </a:lnTo>
                  <a:lnTo>
                    <a:pt x="666" y="364"/>
                  </a:lnTo>
                  <a:lnTo>
                    <a:pt x="670" y="376"/>
                  </a:lnTo>
                  <a:lnTo>
                    <a:pt x="672" y="382"/>
                  </a:lnTo>
                  <a:lnTo>
                    <a:pt x="672" y="388"/>
                  </a:lnTo>
                  <a:lnTo>
                    <a:pt x="672" y="388"/>
                  </a:lnTo>
                  <a:lnTo>
                    <a:pt x="670" y="395"/>
                  </a:lnTo>
                  <a:lnTo>
                    <a:pt x="668" y="401"/>
                  </a:lnTo>
                  <a:lnTo>
                    <a:pt x="668" y="401"/>
                  </a:lnTo>
                  <a:lnTo>
                    <a:pt x="670" y="397"/>
                  </a:lnTo>
                  <a:lnTo>
                    <a:pt x="670" y="39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913"/>
            <p:cNvSpPr>
              <a:spLocks/>
            </p:cNvSpPr>
            <p:nvPr/>
          </p:nvSpPr>
          <p:spPr bwMode="auto">
            <a:xfrm>
              <a:off x="4488076" y="1863752"/>
              <a:ext cx="73417" cy="46447"/>
            </a:xfrm>
            <a:custGeom>
              <a:avLst/>
              <a:gdLst>
                <a:gd name="T0" fmla="*/ 47 w 49"/>
                <a:gd name="T1" fmla="*/ 31 h 31"/>
                <a:gd name="T2" fmla="*/ 47 w 49"/>
                <a:gd name="T3" fmla="*/ 31 h 31"/>
                <a:gd name="T4" fmla="*/ 49 w 49"/>
                <a:gd name="T5" fmla="*/ 31 h 31"/>
                <a:gd name="T6" fmla="*/ 49 w 49"/>
                <a:gd name="T7" fmla="*/ 29 h 31"/>
                <a:gd name="T8" fmla="*/ 49 w 49"/>
                <a:gd name="T9" fmla="*/ 23 h 31"/>
                <a:gd name="T10" fmla="*/ 49 w 49"/>
                <a:gd name="T11" fmla="*/ 13 h 31"/>
                <a:gd name="T12" fmla="*/ 49 w 49"/>
                <a:gd name="T13" fmla="*/ 13 h 31"/>
                <a:gd name="T14" fmla="*/ 39 w 49"/>
                <a:gd name="T15" fmla="*/ 8 h 31"/>
                <a:gd name="T16" fmla="*/ 39 w 49"/>
                <a:gd name="T17" fmla="*/ 8 h 31"/>
                <a:gd name="T18" fmla="*/ 12 w 49"/>
                <a:gd name="T19" fmla="*/ 6 h 31"/>
                <a:gd name="T20" fmla="*/ 12 w 49"/>
                <a:gd name="T21" fmla="*/ 6 h 31"/>
                <a:gd name="T22" fmla="*/ 12 w 49"/>
                <a:gd name="T23" fmla="*/ 6 h 31"/>
                <a:gd name="T24" fmla="*/ 6 w 49"/>
                <a:gd name="T25" fmla="*/ 2 h 31"/>
                <a:gd name="T26" fmla="*/ 2 w 49"/>
                <a:gd name="T27" fmla="*/ 0 h 31"/>
                <a:gd name="T28" fmla="*/ 2 w 49"/>
                <a:gd name="T29" fmla="*/ 0 h 31"/>
                <a:gd name="T30" fmla="*/ 0 w 49"/>
                <a:gd name="T31" fmla="*/ 4 h 31"/>
                <a:gd name="T32" fmla="*/ 0 w 49"/>
                <a:gd name="T33" fmla="*/ 8 h 31"/>
                <a:gd name="T34" fmla="*/ 0 w 49"/>
                <a:gd name="T35" fmla="*/ 8 h 31"/>
                <a:gd name="T36" fmla="*/ 0 w 49"/>
                <a:gd name="T37" fmla="*/ 13 h 31"/>
                <a:gd name="T38" fmla="*/ 2 w 49"/>
                <a:gd name="T39" fmla="*/ 17 h 31"/>
                <a:gd name="T40" fmla="*/ 4 w 49"/>
                <a:gd name="T41" fmla="*/ 21 h 31"/>
                <a:gd name="T42" fmla="*/ 8 w 49"/>
                <a:gd name="T43" fmla="*/ 21 h 31"/>
                <a:gd name="T44" fmla="*/ 20 w 49"/>
                <a:gd name="T45" fmla="*/ 23 h 31"/>
                <a:gd name="T46" fmla="*/ 29 w 49"/>
                <a:gd name="T47" fmla="*/ 23 h 31"/>
                <a:gd name="T48" fmla="*/ 29 w 49"/>
                <a:gd name="T49" fmla="*/ 23 h 31"/>
                <a:gd name="T50" fmla="*/ 37 w 49"/>
                <a:gd name="T51" fmla="*/ 23 h 31"/>
                <a:gd name="T52" fmla="*/ 37 w 49"/>
                <a:gd name="T53" fmla="*/ 23 h 31"/>
                <a:gd name="T54" fmla="*/ 39 w 49"/>
                <a:gd name="T55" fmla="*/ 27 h 31"/>
                <a:gd name="T56" fmla="*/ 39 w 49"/>
                <a:gd name="T57" fmla="*/ 29 h 31"/>
                <a:gd name="T58" fmla="*/ 43 w 49"/>
                <a:gd name="T59" fmla="*/ 31 h 31"/>
                <a:gd name="T60" fmla="*/ 47 w 49"/>
                <a:gd name="T61" fmla="*/ 31 h 31"/>
                <a:gd name="T62" fmla="*/ 47 w 49"/>
                <a:gd name="T63" fmla="*/ 31 h 31"/>
                <a:gd name="T64" fmla="*/ 47 w 49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31">
                  <a:moveTo>
                    <a:pt x="47" y="31"/>
                  </a:moveTo>
                  <a:lnTo>
                    <a:pt x="47" y="31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20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43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914"/>
            <p:cNvSpPr>
              <a:spLocks/>
            </p:cNvSpPr>
            <p:nvPr/>
          </p:nvSpPr>
          <p:spPr bwMode="auto">
            <a:xfrm>
              <a:off x="4488076" y="1898212"/>
              <a:ext cx="128853" cy="70420"/>
            </a:xfrm>
            <a:custGeom>
              <a:avLst/>
              <a:gdLst>
                <a:gd name="T0" fmla="*/ 43 w 86"/>
                <a:gd name="T1" fmla="*/ 25 h 47"/>
                <a:gd name="T2" fmla="*/ 35 w 86"/>
                <a:gd name="T3" fmla="*/ 19 h 47"/>
                <a:gd name="T4" fmla="*/ 29 w 86"/>
                <a:gd name="T5" fmla="*/ 16 h 47"/>
                <a:gd name="T6" fmla="*/ 26 w 86"/>
                <a:gd name="T7" fmla="*/ 16 h 47"/>
                <a:gd name="T8" fmla="*/ 20 w 86"/>
                <a:gd name="T9" fmla="*/ 19 h 47"/>
                <a:gd name="T10" fmla="*/ 16 w 86"/>
                <a:gd name="T11" fmla="*/ 21 h 47"/>
                <a:gd name="T12" fmla="*/ 6 w 86"/>
                <a:gd name="T13" fmla="*/ 16 h 47"/>
                <a:gd name="T14" fmla="*/ 4 w 86"/>
                <a:gd name="T15" fmla="*/ 19 h 47"/>
                <a:gd name="T16" fmla="*/ 0 w 86"/>
                <a:gd name="T17" fmla="*/ 31 h 47"/>
                <a:gd name="T18" fmla="*/ 0 w 86"/>
                <a:gd name="T19" fmla="*/ 37 h 47"/>
                <a:gd name="T20" fmla="*/ 4 w 86"/>
                <a:gd name="T21" fmla="*/ 47 h 47"/>
                <a:gd name="T22" fmla="*/ 8 w 86"/>
                <a:gd name="T23" fmla="*/ 47 h 47"/>
                <a:gd name="T24" fmla="*/ 22 w 86"/>
                <a:gd name="T25" fmla="*/ 41 h 47"/>
                <a:gd name="T26" fmla="*/ 29 w 86"/>
                <a:gd name="T27" fmla="*/ 37 h 47"/>
                <a:gd name="T28" fmla="*/ 33 w 86"/>
                <a:gd name="T29" fmla="*/ 39 h 47"/>
                <a:gd name="T30" fmla="*/ 37 w 86"/>
                <a:gd name="T31" fmla="*/ 41 h 47"/>
                <a:gd name="T32" fmla="*/ 43 w 86"/>
                <a:gd name="T33" fmla="*/ 37 h 47"/>
                <a:gd name="T34" fmla="*/ 49 w 86"/>
                <a:gd name="T35" fmla="*/ 33 h 47"/>
                <a:gd name="T36" fmla="*/ 66 w 86"/>
                <a:gd name="T37" fmla="*/ 35 h 47"/>
                <a:gd name="T38" fmla="*/ 74 w 86"/>
                <a:gd name="T39" fmla="*/ 35 h 47"/>
                <a:gd name="T40" fmla="*/ 82 w 86"/>
                <a:gd name="T41" fmla="*/ 31 h 47"/>
                <a:gd name="T42" fmla="*/ 86 w 86"/>
                <a:gd name="T43" fmla="*/ 25 h 47"/>
                <a:gd name="T44" fmla="*/ 86 w 86"/>
                <a:gd name="T45" fmla="*/ 21 h 47"/>
                <a:gd name="T46" fmla="*/ 78 w 86"/>
                <a:gd name="T47" fmla="*/ 21 h 47"/>
                <a:gd name="T48" fmla="*/ 76 w 86"/>
                <a:gd name="T49" fmla="*/ 17 h 47"/>
                <a:gd name="T50" fmla="*/ 76 w 86"/>
                <a:gd name="T51" fmla="*/ 8 h 47"/>
                <a:gd name="T52" fmla="*/ 76 w 86"/>
                <a:gd name="T53" fmla="*/ 0 h 47"/>
                <a:gd name="T54" fmla="*/ 70 w 86"/>
                <a:gd name="T55" fmla="*/ 0 h 47"/>
                <a:gd name="T56" fmla="*/ 62 w 86"/>
                <a:gd name="T57" fmla="*/ 4 h 47"/>
                <a:gd name="T58" fmla="*/ 51 w 86"/>
                <a:gd name="T59" fmla="*/ 21 h 47"/>
                <a:gd name="T60" fmla="*/ 43 w 86"/>
                <a:gd name="T61" fmla="*/ 25 h 47"/>
                <a:gd name="T62" fmla="*/ 43 w 86"/>
                <a:gd name="T6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47">
                  <a:moveTo>
                    <a:pt x="43" y="25"/>
                  </a:moveTo>
                  <a:lnTo>
                    <a:pt x="43" y="25"/>
                  </a:lnTo>
                  <a:lnTo>
                    <a:pt x="39" y="23"/>
                  </a:lnTo>
                  <a:lnTo>
                    <a:pt x="35" y="19"/>
                  </a:lnTo>
                  <a:lnTo>
                    <a:pt x="31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4" y="17"/>
                  </a:lnTo>
                  <a:lnTo>
                    <a:pt x="20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0" y="19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4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6" y="45"/>
                  </a:lnTo>
                  <a:lnTo>
                    <a:pt x="22" y="41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3" y="39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9" y="39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74" y="35"/>
                  </a:lnTo>
                  <a:lnTo>
                    <a:pt x="78" y="35"/>
                  </a:lnTo>
                  <a:lnTo>
                    <a:pt x="82" y="31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4"/>
                  </a:lnTo>
                  <a:lnTo>
                    <a:pt x="57" y="12"/>
                  </a:lnTo>
                  <a:lnTo>
                    <a:pt x="51" y="21"/>
                  </a:lnTo>
                  <a:lnTo>
                    <a:pt x="47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Freeform 915"/>
            <p:cNvSpPr>
              <a:spLocks/>
            </p:cNvSpPr>
            <p:nvPr/>
          </p:nvSpPr>
          <p:spPr bwMode="auto">
            <a:xfrm>
              <a:off x="4592956" y="1997099"/>
              <a:ext cx="34461" cy="43451"/>
            </a:xfrm>
            <a:custGeom>
              <a:avLst/>
              <a:gdLst>
                <a:gd name="T0" fmla="*/ 12 w 23"/>
                <a:gd name="T1" fmla="*/ 4 h 29"/>
                <a:gd name="T2" fmla="*/ 12 w 23"/>
                <a:gd name="T3" fmla="*/ 4 h 29"/>
                <a:gd name="T4" fmla="*/ 8 w 23"/>
                <a:gd name="T5" fmla="*/ 6 h 29"/>
                <a:gd name="T6" fmla="*/ 4 w 23"/>
                <a:gd name="T7" fmla="*/ 8 h 29"/>
                <a:gd name="T8" fmla="*/ 2 w 23"/>
                <a:gd name="T9" fmla="*/ 12 h 29"/>
                <a:gd name="T10" fmla="*/ 0 w 23"/>
                <a:gd name="T11" fmla="*/ 17 h 29"/>
                <a:gd name="T12" fmla="*/ 0 w 23"/>
                <a:gd name="T13" fmla="*/ 17 h 29"/>
                <a:gd name="T14" fmla="*/ 2 w 23"/>
                <a:gd name="T15" fmla="*/ 23 h 29"/>
                <a:gd name="T16" fmla="*/ 4 w 23"/>
                <a:gd name="T17" fmla="*/ 25 h 29"/>
                <a:gd name="T18" fmla="*/ 10 w 23"/>
                <a:gd name="T19" fmla="*/ 29 h 29"/>
                <a:gd name="T20" fmla="*/ 10 w 23"/>
                <a:gd name="T21" fmla="*/ 29 h 29"/>
                <a:gd name="T22" fmla="*/ 14 w 23"/>
                <a:gd name="T23" fmla="*/ 29 h 29"/>
                <a:gd name="T24" fmla="*/ 14 w 23"/>
                <a:gd name="T25" fmla="*/ 29 h 29"/>
                <a:gd name="T26" fmla="*/ 14 w 23"/>
                <a:gd name="T27" fmla="*/ 29 h 29"/>
                <a:gd name="T28" fmla="*/ 16 w 23"/>
                <a:gd name="T29" fmla="*/ 21 h 29"/>
                <a:gd name="T30" fmla="*/ 19 w 23"/>
                <a:gd name="T31" fmla="*/ 13 h 29"/>
                <a:gd name="T32" fmla="*/ 23 w 23"/>
                <a:gd name="T33" fmla="*/ 8 h 29"/>
                <a:gd name="T34" fmla="*/ 23 w 23"/>
                <a:gd name="T35" fmla="*/ 2 h 29"/>
                <a:gd name="T36" fmla="*/ 23 w 23"/>
                <a:gd name="T37" fmla="*/ 2 h 29"/>
                <a:gd name="T38" fmla="*/ 18 w 23"/>
                <a:gd name="T39" fmla="*/ 0 h 29"/>
                <a:gd name="T40" fmla="*/ 18 w 23"/>
                <a:gd name="T41" fmla="*/ 0 h 29"/>
                <a:gd name="T42" fmla="*/ 12 w 23"/>
                <a:gd name="T43" fmla="*/ 4 h 29"/>
                <a:gd name="T44" fmla="*/ 12 w 23"/>
                <a:gd name="T45" fmla="*/ 4 h 29"/>
                <a:gd name="T46" fmla="*/ 12 w 2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12" y="4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6" y="21"/>
                  </a:lnTo>
                  <a:lnTo>
                    <a:pt x="19" y="13"/>
                  </a:lnTo>
                  <a:lnTo>
                    <a:pt x="23" y="8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916"/>
            <p:cNvSpPr>
              <a:spLocks/>
            </p:cNvSpPr>
            <p:nvPr/>
          </p:nvSpPr>
          <p:spPr bwMode="auto">
            <a:xfrm>
              <a:off x="4840173" y="2037553"/>
              <a:ext cx="68921" cy="52441"/>
            </a:xfrm>
            <a:custGeom>
              <a:avLst/>
              <a:gdLst>
                <a:gd name="T0" fmla="*/ 33 w 46"/>
                <a:gd name="T1" fmla="*/ 0 h 35"/>
                <a:gd name="T2" fmla="*/ 31 w 46"/>
                <a:gd name="T3" fmla="*/ 10 h 35"/>
                <a:gd name="T4" fmla="*/ 31 w 46"/>
                <a:gd name="T5" fmla="*/ 10 h 35"/>
                <a:gd name="T6" fmla="*/ 31 w 46"/>
                <a:gd name="T7" fmla="*/ 10 h 35"/>
                <a:gd name="T8" fmla="*/ 29 w 46"/>
                <a:gd name="T9" fmla="*/ 12 h 35"/>
                <a:gd name="T10" fmla="*/ 25 w 46"/>
                <a:gd name="T11" fmla="*/ 14 h 35"/>
                <a:gd name="T12" fmla="*/ 15 w 46"/>
                <a:gd name="T13" fmla="*/ 14 h 35"/>
                <a:gd name="T14" fmla="*/ 6 w 46"/>
                <a:gd name="T15" fmla="*/ 14 h 35"/>
                <a:gd name="T16" fmla="*/ 2 w 46"/>
                <a:gd name="T17" fmla="*/ 16 h 35"/>
                <a:gd name="T18" fmla="*/ 0 w 46"/>
                <a:gd name="T19" fmla="*/ 19 h 35"/>
                <a:gd name="T20" fmla="*/ 0 w 46"/>
                <a:gd name="T21" fmla="*/ 19 h 35"/>
                <a:gd name="T22" fmla="*/ 2 w 46"/>
                <a:gd name="T23" fmla="*/ 27 h 35"/>
                <a:gd name="T24" fmla="*/ 6 w 46"/>
                <a:gd name="T25" fmla="*/ 31 h 35"/>
                <a:gd name="T26" fmla="*/ 9 w 46"/>
                <a:gd name="T27" fmla="*/ 35 h 35"/>
                <a:gd name="T28" fmla="*/ 15 w 46"/>
                <a:gd name="T29" fmla="*/ 35 h 35"/>
                <a:gd name="T30" fmla="*/ 15 w 46"/>
                <a:gd name="T31" fmla="*/ 35 h 35"/>
                <a:gd name="T32" fmla="*/ 29 w 46"/>
                <a:gd name="T33" fmla="*/ 35 h 35"/>
                <a:gd name="T34" fmla="*/ 35 w 46"/>
                <a:gd name="T35" fmla="*/ 33 h 35"/>
                <a:gd name="T36" fmla="*/ 39 w 46"/>
                <a:gd name="T37" fmla="*/ 29 h 35"/>
                <a:gd name="T38" fmla="*/ 42 w 46"/>
                <a:gd name="T39" fmla="*/ 25 h 35"/>
                <a:gd name="T40" fmla="*/ 44 w 46"/>
                <a:gd name="T41" fmla="*/ 21 h 35"/>
                <a:gd name="T42" fmla="*/ 46 w 46"/>
                <a:gd name="T43" fmla="*/ 8 h 35"/>
                <a:gd name="T44" fmla="*/ 46 w 46"/>
                <a:gd name="T45" fmla="*/ 8 h 35"/>
                <a:gd name="T46" fmla="*/ 44 w 46"/>
                <a:gd name="T47" fmla="*/ 4 h 35"/>
                <a:gd name="T48" fmla="*/ 42 w 46"/>
                <a:gd name="T49" fmla="*/ 2 h 35"/>
                <a:gd name="T50" fmla="*/ 33 w 46"/>
                <a:gd name="T51" fmla="*/ 0 h 35"/>
                <a:gd name="T52" fmla="*/ 33 w 46"/>
                <a:gd name="T53" fmla="*/ 0 h 35"/>
                <a:gd name="T54" fmla="*/ 33 w 46"/>
                <a:gd name="T5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35">
                  <a:moveTo>
                    <a:pt x="33" y="0"/>
                  </a:move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15" y="14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6" y="31"/>
                  </a:lnTo>
                  <a:lnTo>
                    <a:pt x="9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29" y="35"/>
                  </a:lnTo>
                  <a:lnTo>
                    <a:pt x="35" y="33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4" y="21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Freeform 917"/>
            <p:cNvSpPr>
              <a:spLocks/>
            </p:cNvSpPr>
            <p:nvPr/>
          </p:nvSpPr>
          <p:spPr bwMode="auto">
            <a:xfrm>
              <a:off x="4753273" y="2034557"/>
              <a:ext cx="71918" cy="70420"/>
            </a:xfrm>
            <a:custGeom>
              <a:avLst/>
              <a:gdLst>
                <a:gd name="T0" fmla="*/ 21 w 48"/>
                <a:gd name="T1" fmla="*/ 47 h 47"/>
                <a:gd name="T2" fmla="*/ 21 w 48"/>
                <a:gd name="T3" fmla="*/ 47 h 47"/>
                <a:gd name="T4" fmla="*/ 11 w 48"/>
                <a:gd name="T5" fmla="*/ 45 h 47"/>
                <a:gd name="T6" fmla="*/ 5 w 48"/>
                <a:gd name="T7" fmla="*/ 41 h 47"/>
                <a:gd name="T8" fmla="*/ 0 w 48"/>
                <a:gd name="T9" fmla="*/ 35 h 47"/>
                <a:gd name="T10" fmla="*/ 0 w 48"/>
                <a:gd name="T11" fmla="*/ 27 h 47"/>
                <a:gd name="T12" fmla="*/ 0 w 48"/>
                <a:gd name="T13" fmla="*/ 27 h 47"/>
                <a:gd name="T14" fmla="*/ 2 w 48"/>
                <a:gd name="T15" fmla="*/ 21 h 47"/>
                <a:gd name="T16" fmla="*/ 5 w 48"/>
                <a:gd name="T17" fmla="*/ 12 h 47"/>
                <a:gd name="T18" fmla="*/ 9 w 48"/>
                <a:gd name="T19" fmla="*/ 4 h 47"/>
                <a:gd name="T20" fmla="*/ 13 w 48"/>
                <a:gd name="T21" fmla="*/ 2 h 47"/>
                <a:gd name="T22" fmla="*/ 15 w 48"/>
                <a:gd name="T23" fmla="*/ 0 h 47"/>
                <a:gd name="T24" fmla="*/ 15 w 48"/>
                <a:gd name="T25" fmla="*/ 0 h 47"/>
                <a:gd name="T26" fmla="*/ 21 w 48"/>
                <a:gd name="T27" fmla="*/ 2 h 47"/>
                <a:gd name="T28" fmla="*/ 25 w 48"/>
                <a:gd name="T29" fmla="*/ 6 h 47"/>
                <a:gd name="T30" fmla="*/ 25 w 48"/>
                <a:gd name="T31" fmla="*/ 6 h 47"/>
                <a:gd name="T32" fmla="*/ 27 w 48"/>
                <a:gd name="T33" fmla="*/ 8 h 47"/>
                <a:gd name="T34" fmla="*/ 29 w 48"/>
                <a:gd name="T35" fmla="*/ 10 h 47"/>
                <a:gd name="T36" fmla="*/ 33 w 48"/>
                <a:gd name="T37" fmla="*/ 12 h 47"/>
                <a:gd name="T38" fmla="*/ 46 w 48"/>
                <a:gd name="T39" fmla="*/ 12 h 47"/>
                <a:gd name="T40" fmla="*/ 46 w 48"/>
                <a:gd name="T41" fmla="*/ 12 h 47"/>
                <a:gd name="T42" fmla="*/ 48 w 48"/>
                <a:gd name="T43" fmla="*/ 19 h 47"/>
                <a:gd name="T44" fmla="*/ 48 w 48"/>
                <a:gd name="T45" fmla="*/ 27 h 47"/>
                <a:gd name="T46" fmla="*/ 46 w 48"/>
                <a:gd name="T47" fmla="*/ 33 h 47"/>
                <a:gd name="T48" fmla="*/ 42 w 48"/>
                <a:gd name="T49" fmla="*/ 39 h 47"/>
                <a:gd name="T50" fmla="*/ 38 w 48"/>
                <a:gd name="T51" fmla="*/ 43 h 47"/>
                <a:gd name="T52" fmla="*/ 35 w 48"/>
                <a:gd name="T53" fmla="*/ 45 h 47"/>
                <a:gd name="T54" fmla="*/ 27 w 48"/>
                <a:gd name="T55" fmla="*/ 45 h 47"/>
                <a:gd name="T56" fmla="*/ 21 w 48"/>
                <a:gd name="T57" fmla="*/ 47 h 47"/>
                <a:gd name="T58" fmla="*/ 21 w 48"/>
                <a:gd name="T59" fmla="*/ 47 h 47"/>
                <a:gd name="T60" fmla="*/ 21 w 48"/>
                <a:gd name="T6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47">
                  <a:moveTo>
                    <a:pt x="21" y="47"/>
                  </a:moveTo>
                  <a:lnTo>
                    <a:pt x="21" y="47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33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9"/>
                  </a:lnTo>
                  <a:lnTo>
                    <a:pt x="48" y="27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5" y="45"/>
                  </a:lnTo>
                  <a:lnTo>
                    <a:pt x="27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Freeform 918"/>
            <p:cNvSpPr>
              <a:spLocks/>
            </p:cNvSpPr>
            <p:nvPr/>
          </p:nvSpPr>
          <p:spPr bwMode="auto">
            <a:xfrm>
              <a:off x="4682853" y="2055533"/>
              <a:ext cx="55437" cy="52441"/>
            </a:xfrm>
            <a:custGeom>
              <a:avLst/>
              <a:gdLst>
                <a:gd name="T0" fmla="*/ 33 w 37"/>
                <a:gd name="T1" fmla="*/ 7 h 35"/>
                <a:gd name="T2" fmla="*/ 33 w 37"/>
                <a:gd name="T3" fmla="*/ 7 h 35"/>
                <a:gd name="T4" fmla="*/ 29 w 37"/>
                <a:gd name="T5" fmla="*/ 5 h 35"/>
                <a:gd name="T6" fmla="*/ 29 w 37"/>
                <a:gd name="T7" fmla="*/ 4 h 35"/>
                <a:gd name="T8" fmla="*/ 27 w 37"/>
                <a:gd name="T9" fmla="*/ 2 h 35"/>
                <a:gd name="T10" fmla="*/ 25 w 37"/>
                <a:gd name="T11" fmla="*/ 0 h 35"/>
                <a:gd name="T12" fmla="*/ 25 w 37"/>
                <a:gd name="T13" fmla="*/ 0 h 35"/>
                <a:gd name="T14" fmla="*/ 21 w 37"/>
                <a:gd name="T15" fmla="*/ 2 h 35"/>
                <a:gd name="T16" fmla="*/ 18 w 37"/>
                <a:gd name="T17" fmla="*/ 4 h 35"/>
                <a:gd name="T18" fmla="*/ 10 w 37"/>
                <a:gd name="T19" fmla="*/ 9 h 35"/>
                <a:gd name="T20" fmla="*/ 4 w 37"/>
                <a:gd name="T21" fmla="*/ 17 h 35"/>
                <a:gd name="T22" fmla="*/ 0 w 37"/>
                <a:gd name="T23" fmla="*/ 23 h 35"/>
                <a:gd name="T24" fmla="*/ 0 w 37"/>
                <a:gd name="T25" fmla="*/ 23 h 35"/>
                <a:gd name="T26" fmla="*/ 2 w 37"/>
                <a:gd name="T27" fmla="*/ 31 h 35"/>
                <a:gd name="T28" fmla="*/ 4 w 37"/>
                <a:gd name="T29" fmla="*/ 33 h 35"/>
                <a:gd name="T30" fmla="*/ 6 w 37"/>
                <a:gd name="T31" fmla="*/ 35 h 35"/>
                <a:gd name="T32" fmla="*/ 6 w 37"/>
                <a:gd name="T33" fmla="*/ 35 h 35"/>
                <a:gd name="T34" fmla="*/ 14 w 37"/>
                <a:gd name="T35" fmla="*/ 33 h 35"/>
                <a:gd name="T36" fmla="*/ 20 w 37"/>
                <a:gd name="T37" fmla="*/ 29 h 35"/>
                <a:gd name="T38" fmla="*/ 25 w 37"/>
                <a:gd name="T39" fmla="*/ 25 h 35"/>
                <a:gd name="T40" fmla="*/ 31 w 37"/>
                <a:gd name="T41" fmla="*/ 23 h 35"/>
                <a:gd name="T42" fmla="*/ 31 w 37"/>
                <a:gd name="T43" fmla="*/ 23 h 35"/>
                <a:gd name="T44" fmla="*/ 35 w 37"/>
                <a:gd name="T45" fmla="*/ 21 h 35"/>
                <a:gd name="T46" fmla="*/ 35 w 37"/>
                <a:gd name="T47" fmla="*/ 17 h 35"/>
                <a:gd name="T48" fmla="*/ 35 w 37"/>
                <a:gd name="T49" fmla="*/ 17 h 35"/>
                <a:gd name="T50" fmla="*/ 37 w 37"/>
                <a:gd name="T51" fmla="*/ 7 h 35"/>
                <a:gd name="T52" fmla="*/ 37 w 37"/>
                <a:gd name="T53" fmla="*/ 7 h 35"/>
                <a:gd name="T54" fmla="*/ 33 w 37"/>
                <a:gd name="T55" fmla="*/ 7 h 35"/>
                <a:gd name="T56" fmla="*/ 33 w 37"/>
                <a:gd name="T57" fmla="*/ 7 h 35"/>
                <a:gd name="T58" fmla="*/ 33 w 37"/>
                <a:gd name="T5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35">
                  <a:moveTo>
                    <a:pt x="33" y="7"/>
                  </a:moveTo>
                  <a:lnTo>
                    <a:pt x="33" y="7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0" y="9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14" y="33"/>
                  </a:lnTo>
                  <a:lnTo>
                    <a:pt x="20" y="29"/>
                  </a:lnTo>
                  <a:lnTo>
                    <a:pt x="25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919"/>
            <p:cNvSpPr>
              <a:spLocks/>
            </p:cNvSpPr>
            <p:nvPr/>
          </p:nvSpPr>
          <p:spPr bwMode="auto">
            <a:xfrm>
              <a:off x="4651389" y="2055533"/>
              <a:ext cx="43451" cy="37458"/>
            </a:xfrm>
            <a:custGeom>
              <a:avLst/>
              <a:gdLst>
                <a:gd name="T0" fmla="*/ 0 w 29"/>
                <a:gd name="T1" fmla="*/ 15 h 25"/>
                <a:gd name="T2" fmla="*/ 0 w 29"/>
                <a:gd name="T3" fmla="*/ 15 h 25"/>
                <a:gd name="T4" fmla="*/ 2 w 29"/>
                <a:gd name="T5" fmla="*/ 21 h 25"/>
                <a:gd name="T6" fmla="*/ 6 w 29"/>
                <a:gd name="T7" fmla="*/ 25 h 25"/>
                <a:gd name="T8" fmla="*/ 6 w 29"/>
                <a:gd name="T9" fmla="*/ 25 h 25"/>
                <a:gd name="T10" fmla="*/ 11 w 29"/>
                <a:gd name="T11" fmla="*/ 21 h 25"/>
                <a:gd name="T12" fmla="*/ 21 w 29"/>
                <a:gd name="T13" fmla="*/ 11 h 25"/>
                <a:gd name="T14" fmla="*/ 29 w 29"/>
                <a:gd name="T15" fmla="*/ 4 h 25"/>
                <a:gd name="T16" fmla="*/ 29 w 29"/>
                <a:gd name="T17" fmla="*/ 0 h 25"/>
                <a:gd name="T18" fmla="*/ 25 w 29"/>
                <a:gd name="T19" fmla="*/ 0 h 25"/>
                <a:gd name="T20" fmla="*/ 25 w 29"/>
                <a:gd name="T21" fmla="*/ 0 h 25"/>
                <a:gd name="T22" fmla="*/ 17 w 29"/>
                <a:gd name="T23" fmla="*/ 0 h 25"/>
                <a:gd name="T24" fmla="*/ 10 w 29"/>
                <a:gd name="T25" fmla="*/ 4 h 25"/>
                <a:gd name="T26" fmla="*/ 4 w 29"/>
                <a:gd name="T27" fmla="*/ 9 h 25"/>
                <a:gd name="T28" fmla="*/ 0 w 29"/>
                <a:gd name="T29" fmla="*/ 15 h 25"/>
                <a:gd name="T30" fmla="*/ 0 w 29"/>
                <a:gd name="T31" fmla="*/ 15 h 25"/>
                <a:gd name="T32" fmla="*/ 0 w 29"/>
                <a:gd name="T3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5">
                  <a:moveTo>
                    <a:pt x="0" y="15"/>
                  </a:moveTo>
                  <a:lnTo>
                    <a:pt x="0" y="15"/>
                  </a:lnTo>
                  <a:lnTo>
                    <a:pt x="2" y="2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1" y="21"/>
                  </a:lnTo>
                  <a:lnTo>
                    <a:pt x="21" y="11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4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Freeform 920"/>
            <p:cNvSpPr>
              <a:spLocks/>
            </p:cNvSpPr>
            <p:nvPr/>
          </p:nvSpPr>
          <p:spPr bwMode="auto">
            <a:xfrm>
              <a:off x="4712819" y="2127451"/>
              <a:ext cx="19478" cy="20976"/>
            </a:xfrm>
            <a:custGeom>
              <a:avLst/>
              <a:gdLst>
                <a:gd name="T0" fmla="*/ 9 w 13"/>
                <a:gd name="T1" fmla="*/ 0 h 14"/>
                <a:gd name="T2" fmla="*/ 9 w 13"/>
                <a:gd name="T3" fmla="*/ 0 h 14"/>
                <a:gd name="T4" fmla="*/ 1 w 13"/>
                <a:gd name="T5" fmla="*/ 0 h 14"/>
                <a:gd name="T6" fmla="*/ 0 w 13"/>
                <a:gd name="T7" fmla="*/ 2 h 14"/>
                <a:gd name="T8" fmla="*/ 0 w 13"/>
                <a:gd name="T9" fmla="*/ 4 h 14"/>
                <a:gd name="T10" fmla="*/ 0 w 13"/>
                <a:gd name="T11" fmla="*/ 4 h 14"/>
                <a:gd name="T12" fmla="*/ 0 w 13"/>
                <a:gd name="T13" fmla="*/ 8 h 14"/>
                <a:gd name="T14" fmla="*/ 1 w 13"/>
                <a:gd name="T15" fmla="*/ 12 h 14"/>
                <a:gd name="T16" fmla="*/ 5 w 13"/>
                <a:gd name="T17" fmla="*/ 14 h 14"/>
                <a:gd name="T18" fmla="*/ 5 w 13"/>
                <a:gd name="T19" fmla="*/ 14 h 14"/>
                <a:gd name="T20" fmla="*/ 9 w 13"/>
                <a:gd name="T21" fmla="*/ 14 h 14"/>
                <a:gd name="T22" fmla="*/ 11 w 13"/>
                <a:gd name="T23" fmla="*/ 12 h 14"/>
                <a:gd name="T24" fmla="*/ 13 w 13"/>
                <a:gd name="T25" fmla="*/ 6 h 14"/>
                <a:gd name="T26" fmla="*/ 13 w 13"/>
                <a:gd name="T27" fmla="*/ 6 h 14"/>
                <a:gd name="T28" fmla="*/ 11 w 13"/>
                <a:gd name="T29" fmla="*/ 2 h 14"/>
                <a:gd name="T30" fmla="*/ 9 w 13"/>
                <a:gd name="T31" fmla="*/ 0 h 14"/>
                <a:gd name="T32" fmla="*/ 9 w 13"/>
                <a:gd name="T33" fmla="*/ 0 h 14"/>
                <a:gd name="T34" fmla="*/ 9 w 1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9" y="0"/>
                  </a:moveTo>
                  <a:lnTo>
                    <a:pt x="9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Freeform 921"/>
            <p:cNvSpPr>
              <a:spLocks/>
            </p:cNvSpPr>
            <p:nvPr/>
          </p:nvSpPr>
          <p:spPr bwMode="auto">
            <a:xfrm>
              <a:off x="4691843" y="1941663"/>
              <a:ext cx="49444" cy="77911"/>
            </a:xfrm>
            <a:custGeom>
              <a:avLst/>
              <a:gdLst>
                <a:gd name="T0" fmla="*/ 25 w 33"/>
                <a:gd name="T1" fmla="*/ 16 h 52"/>
                <a:gd name="T2" fmla="*/ 25 w 33"/>
                <a:gd name="T3" fmla="*/ 16 h 52"/>
                <a:gd name="T4" fmla="*/ 19 w 33"/>
                <a:gd name="T5" fmla="*/ 16 h 52"/>
                <a:gd name="T6" fmla="*/ 15 w 33"/>
                <a:gd name="T7" fmla="*/ 14 h 52"/>
                <a:gd name="T8" fmla="*/ 12 w 33"/>
                <a:gd name="T9" fmla="*/ 8 h 52"/>
                <a:gd name="T10" fmla="*/ 10 w 33"/>
                <a:gd name="T11" fmla="*/ 2 h 52"/>
                <a:gd name="T12" fmla="*/ 6 w 33"/>
                <a:gd name="T13" fmla="*/ 0 h 52"/>
                <a:gd name="T14" fmla="*/ 4 w 33"/>
                <a:gd name="T15" fmla="*/ 0 h 52"/>
                <a:gd name="T16" fmla="*/ 4 w 33"/>
                <a:gd name="T17" fmla="*/ 0 h 52"/>
                <a:gd name="T18" fmla="*/ 2 w 33"/>
                <a:gd name="T19" fmla="*/ 0 h 52"/>
                <a:gd name="T20" fmla="*/ 0 w 33"/>
                <a:gd name="T21" fmla="*/ 2 h 52"/>
                <a:gd name="T22" fmla="*/ 2 w 33"/>
                <a:gd name="T23" fmla="*/ 6 h 52"/>
                <a:gd name="T24" fmla="*/ 2 w 33"/>
                <a:gd name="T25" fmla="*/ 6 h 52"/>
                <a:gd name="T26" fmla="*/ 2 w 33"/>
                <a:gd name="T27" fmla="*/ 19 h 52"/>
                <a:gd name="T28" fmla="*/ 6 w 33"/>
                <a:gd name="T29" fmla="*/ 35 h 52"/>
                <a:gd name="T30" fmla="*/ 10 w 33"/>
                <a:gd name="T31" fmla="*/ 41 h 52"/>
                <a:gd name="T32" fmla="*/ 14 w 33"/>
                <a:gd name="T33" fmla="*/ 47 h 52"/>
                <a:gd name="T34" fmla="*/ 17 w 33"/>
                <a:gd name="T35" fmla="*/ 50 h 52"/>
                <a:gd name="T36" fmla="*/ 23 w 33"/>
                <a:gd name="T37" fmla="*/ 52 h 52"/>
                <a:gd name="T38" fmla="*/ 23 w 33"/>
                <a:gd name="T39" fmla="*/ 52 h 52"/>
                <a:gd name="T40" fmla="*/ 29 w 33"/>
                <a:gd name="T41" fmla="*/ 52 h 52"/>
                <a:gd name="T42" fmla="*/ 29 w 33"/>
                <a:gd name="T43" fmla="*/ 52 h 52"/>
                <a:gd name="T44" fmla="*/ 29 w 33"/>
                <a:gd name="T45" fmla="*/ 49 h 52"/>
                <a:gd name="T46" fmla="*/ 31 w 33"/>
                <a:gd name="T47" fmla="*/ 47 h 52"/>
                <a:gd name="T48" fmla="*/ 33 w 33"/>
                <a:gd name="T49" fmla="*/ 45 h 52"/>
                <a:gd name="T50" fmla="*/ 33 w 33"/>
                <a:gd name="T51" fmla="*/ 41 h 52"/>
                <a:gd name="T52" fmla="*/ 33 w 33"/>
                <a:gd name="T53" fmla="*/ 41 h 52"/>
                <a:gd name="T54" fmla="*/ 29 w 33"/>
                <a:gd name="T55" fmla="*/ 31 h 52"/>
                <a:gd name="T56" fmla="*/ 29 w 33"/>
                <a:gd name="T57" fmla="*/ 31 h 52"/>
                <a:gd name="T58" fmla="*/ 33 w 33"/>
                <a:gd name="T59" fmla="*/ 21 h 52"/>
                <a:gd name="T60" fmla="*/ 33 w 33"/>
                <a:gd name="T61" fmla="*/ 21 h 52"/>
                <a:gd name="T62" fmla="*/ 31 w 33"/>
                <a:gd name="T63" fmla="*/ 19 h 52"/>
                <a:gd name="T64" fmla="*/ 29 w 33"/>
                <a:gd name="T65" fmla="*/ 18 h 52"/>
                <a:gd name="T66" fmla="*/ 25 w 33"/>
                <a:gd name="T67" fmla="*/ 16 h 52"/>
                <a:gd name="T68" fmla="*/ 25 w 33"/>
                <a:gd name="T69" fmla="*/ 16 h 52"/>
                <a:gd name="T70" fmla="*/ 25 w 33"/>
                <a:gd name="T7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52">
                  <a:moveTo>
                    <a:pt x="25" y="16"/>
                  </a:moveTo>
                  <a:lnTo>
                    <a:pt x="25" y="16"/>
                  </a:lnTo>
                  <a:lnTo>
                    <a:pt x="19" y="16"/>
                  </a:lnTo>
                  <a:lnTo>
                    <a:pt x="15" y="14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9"/>
                  </a:lnTo>
                  <a:lnTo>
                    <a:pt x="6" y="35"/>
                  </a:lnTo>
                  <a:lnTo>
                    <a:pt x="10" y="41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49"/>
                  </a:lnTo>
                  <a:lnTo>
                    <a:pt x="31" y="47"/>
                  </a:lnTo>
                  <a:lnTo>
                    <a:pt x="33" y="45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29" y="18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Freeform 922"/>
            <p:cNvSpPr>
              <a:spLocks/>
            </p:cNvSpPr>
            <p:nvPr/>
          </p:nvSpPr>
          <p:spPr bwMode="auto">
            <a:xfrm>
              <a:off x="4732297" y="1913195"/>
              <a:ext cx="64427" cy="40454"/>
            </a:xfrm>
            <a:custGeom>
              <a:avLst/>
              <a:gdLst>
                <a:gd name="T0" fmla="*/ 19 w 43"/>
                <a:gd name="T1" fmla="*/ 7 h 27"/>
                <a:gd name="T2" fmla="*/ 0 w 43"/>
                <a:gd name="T3" fmla="*/ 6 h 27"/>
                <a:gd name="T4" fmla="*/ 0 w 43"/>
                <a:gd name="T5" fmla="*/ 6 h 27"/>
                <a:gd name="T6" fmla="*/ 0 w 43"/>
                <a:gd name="T7" fmla="*/ 11 h 27"/>
                <a:gd name="T8" fmla="*/ 0 w 43"/>
                <a:gd name="T9" fmla="*/ 11 h 27"/>
                <a:gd name="T10" fmla="*/ 0 w 43"/>
                <a:gd name="T11" fmla="*/ 17 h 27"/>
                <a:gd name="T12" fmla="*/ 2 w 43"/>
                <a:gd name="T13" fmla="*/ 21 h 27"/>
                <a:gd name="T14" fmla="*/ 8 w 43"/>
                <a:gd name="T15" fmla="*/ 25 h 27"/>
                <a:gd name="T16" fmla="*/ 12 w 43"/>
                <a:gd name="T17" fmla="*/ 27 h 27"/>
                <a:gd name="T18" fmla="*/ 12 w 43"/>
                <a:gd name="T19" fmla="*/ 27 h 27"/>
                <a:gd name="T20" fmla="*/ 18 w 43"/>
                <a:gd name="T21" fmla="*/ 27 h 27"/>
                <a:gd name="T22" fmla="*/ 19 w 43"/>
                <a:gd name="T23" fmla="*/ 23 h 27"/>
                <a:gd name="T24" fmla="*/ 21 w 43"/>
                <a:gd name="T25" fmla="*/ 19 h 27"/>
                <a:gd name="T26" fmla="*/ 23 w 43"/>
                <a:gd name="T27" fmla="*/ 19 h 27"/>
                <a:gd name="T28" fmla="*/ 23 w 43"/>
                <a:gd name="T29" fmla="*/ 19 h 27"/>
                <a:gd name="T30" fmla="*/ 35 w 43"/>
                <a:gd name="T31" fmla="*/ 19 h 27"/>
                <a:gd name="T32" fmla="*/ 35 w 43"/>
                <a:gd name="T33" fmla="*/ 19 h 27"/>
                <a:gd name="T34" fmla="*/ 39 w 43"/>
                <a:gd name="T35" fmla="*/ 19 h 27"/>
                <a:gd name="T36" fmla="*/ 41 w 43"/>
                <a:gd name="T37" fmla="*/ 15 h 27"/>
                <a:gd name="T38" fmla="*/ 43 w 43"/>
                <a:gd name="T39" fmla="*/ 11 h 27"/>
                <a:gd name="T40" fmla="*/ 43 w 43"/>
                <a:gd name="T41" fmla="*/ 11 h 27"/>
                <a:gd name="T42" fmla="*/ 41 w 43"/>
                <a:gd name="T43" fmla="*/ 7 h 27"/>
                <a:gd name="T44" fmla="*/ 41 w 43"/>
                <a:gd name="T45" fmla="*/ 4 h 27"/>
                <a:gd name="T46" fmla="*/ 37 w 43"/>
                <a:gd name="T47" fmla="*/ 2 h 27"/>
                <a:gd name="T48" fmla="*/ 35 w 43"/>
                <a:gd name="T49" fmla="*/ 0 h 27"/>
                <a:gd name="T50" fmla="*/ 35 w 43"/>
                <a:gd name="T51" fmla="*/ 0 h 27"/>
                <a:gd name="T52" fmla="*/ 31 w 43"/>
                <a:gd name="T53" fmla="*/ 2 h 27"/>
                <a:gd name="T54" fmla="*/ 29 w 43"/>
                <a:gd name="T55" fmla="*/ 4 h 27"/>
                <a:gd name="T56" fmla="*/ 27 w 43"/>
                <a:gd name="T57" fmla="*/ 13 h 27"/>
                <a:gd name="T58" fmla="*/ 27 w 43"/>
                <a:gd name="T59" fmla="*/ 13 h 27"/>
                <a:gd name="T60" fmla="*/ 23 w 43"/>
                <a:gd name="T61" fmla="*/ 11 h 27"/>
                <a:gd name="T62" fmla="*/ 19 w 43"/>
                <a:gd name="T63" fmla="*/ 7 h 27"/>
                <a:gd name="T64" fmla="*/ 19 w 43"/>
                <a:gd name="T65" fmla="*/ 7 h 27"/>
                <a:gd name="T66" fmla="*/ 19 w 43"/>
                <a:gd name="T6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27">
                  <a:moveTo>
                    <a:pt x="19" y="7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8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8" y="27"/>
                  </a:lnTo>
                  <a:lnTo>
                    <a:pt x="19" y="23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9" y="19"/>
                  </a:lnTo>
                  <a:lnTo>
                    <a:pt x="41" y="15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9" y="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Freeform 923"/>
            <p:cNvSpPr>
              <a:spLocks/>
            </p:cNvSpPr>
            <p:nvPr/>
          </p:nvSpPr>
          <p:spPr bwMode="auto">
            <a:xfrm>
              <a:off x="4805713" y="2009085"/>
              <a:ext cx="34461" cy="22475"/>
            </a:xfrm>
            <a:custGeom>
              <a:avLst/>
              <a:gdLst>
                <a:gd name="T0" fmla="*/ 0 w 23"/>
                <a:gd name="T1" fmla="*/ 0 h 15"/>
                <a:gd name="T2" fmla="*/ 0 w 23"/>
                <a:gd name="T3" fmla="*/ 0 h 15"/>
                <a:gd name="T4" fmla="*/ 0 w 23"/>
                <a:gd name="T5" fmla="*/ 2 h 15"/>
                <a:gd name="T6" fmla="*/ 0 w 23"/>
                <a:gd name="T7" fmla="*/ 2 h 15"/>
                <a:gd name="T8" fmla="*/ 0 w 23"/>
                <a:gd name="T9" fmla="*/ 5 h 15"/>
                <a:gd name="T10" fmla="*/ 0 w 23"/>
                <a:gd name="T11" fmla="*/ 5 h 15"/>
                <a:gd name="T12" fmla="*/ 0 w 23"/>
                <a:gd name="T13" fmla="*/ 7 h 15"/>
                <a:gd name="T14" fmla="*/ 1 w 23"/>
                <a:gd name="T15" fmla="*/ 11 h 15"/>
                <a:gd name="T16" fmla="*/ 5 w 23"/>
                <a:gd name="T17" fmla="*/ 13 h 15"/>
                <a:gd name="T18" fmla="*/ 11 w 23"/>
                <a:gd name="T19" fmla="*/ 15 h 15"/>
                <a:gd name="T20" fmla="*/ 11 w 23"/>
                <a:gd name="T21" fmla="*/ 15 h 15"/>
                <a:gd name="T22" fmla="*/ 15 w 23"/>
                <a:gd name="T23" fmla="*/ 15 h 15"/>
                <a:gd name="T24" fmla="*/ 19 w 23"/>
                <a:gd name="T25" fmla="*/ 13 h 15"/>
                <a:gd name="T26" fmla="*/ 21 w 23"/>
                <a:gd name="T27" fmla="*/ 11 h 15"/>
                <a:gd name="T28" fmla="*/ 21 w 23"/>
                <a:gd name="T29" fmla="*/ 7 h 15"/>
                <a:gd name="T30" fmla="*/ 21 w 23"/>
                <a:gd name="T31" fmla="*/ 7 h 15"/>
                <a:gd name="T32" fmla="*/ 21 w 23"/>
                <a:gd name="T33" fmla="*/ 5 h 15"/>
                <a:gd name="T34" fmla="*/ 23 w 23"/>
                <a:gd name="T35" fmla="*/ 2 h 15"/>
                <a:gd name="T36" fmla="*/ 23 w 23"/>
                <a:gd name="T37" fmla="*/ 2 h 15"/>
                <a:gd name="T38" fmla="*/ 0 w 23"/>
                <a:gd name="T39" fmla="*/ 0 h 15"/>
                <a:gd name="T40" fmla="*/ 0 w 23"/>
                <a:gd name="T41" fmla="*/ 0 h 15"/>
                <a:gd name="T42" fmla="*/ 0 w 23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Freeform 924"/>
            <p:cNvSpPr>
              <a:spLocks/>
            </p:cNvSpPr>
            <p:nvPr/>
          </p:nvSpPr>
          <p:spPr bwMode="auto">
            <a:xfrm>
              <a:off x="4895610" y="1941663"/>
              <a:ext cx="19478" cy="34461"/>
            </a:xfrm>
            <a:custGeom>
              <a:avLst/>
              <a:gdLst>
                <a:gd name="T0" fmla="*/ 13 w 13"/>
                <a:gd name="T1" fmla="*/ 8 h 23"/>
                <a:gd name="T2" fmla="*/ 3 w 13"/>
                <a:gd name="T3" fmla="*/ 0 h 23"/>
                <a:gd name="T4" fmla="*/ 0 w 13"/>
                <a:gd name="T5" fmla="*/ 0 h 23"/>
                <a:gd name="T6" fmla="*/ 0 w 13"/>
                <a:gd name="T7" fmla="*/ 0 h 23"/>
                <a:gd name="T8" fmla="*/ 0 w 13"/>
                <a:gd name="T9" fmla="*/ 0 h 23"/>
                <a:gd name="T10" fmla="*/ 0 w 13"/>
                <a:gd name="T11" fmla="*/ 10 h 23"/>
                <a:gd name="T12" fmla="*/ 0 w 13"/>
                <a:gd name="T13" fmla="*/ 10 h 23"/>
                <a:gd name="T14" fmla="*/ 0 w 13"/>
                <a:gd name="T15" fmla="*/ 18 h 23"/>
                <a:gd name="T16" fmla="*/ 2 w 13"/>
                <a:gd name="T17" fmla="*/ 21 h 23"/>
                <a:gd name="T18" fmla="*/ 3 w 13"/>
                <a:gd name="T19" fmla="*/ 23 h 23"/>
                <a:gd name="T20" fmla="*/ 3 w 13"/>
                <a:gd name="T21" fmla="*/ 23 h 23"/>
                <a:gd name="T22" fmla="*/ 7 w 13"/>
                <a:gd name="T23" fmla="*/ 23 h 23"/>
                <a:gd name="T24" fmla="*/ 9 w 13"/>
                <a:gd name="T25" fmla="*/ 21 h 23"/>
                <a:gd name="T26" fmla="*/ 11 w 13"/>
                <a:gd name="T27" fmla="*/ 18 h 23"/>
                <a:gd name="T28" fmla="*/ 13 w 13"/>
                <a:gd name="T29" fmla="*/ 8 h 23"/>
                <a:gd name="T30" fmla="*/ 13 w 13"/>
                <a:gd name="T31" fmla="*/ 8 h 23"/>
                <a:gd name="T32" fmla="*/ 13 w 13"/>
                <a:gd name="T3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3">
                  <a:moveTo>
                    <a:pt x="13" y="8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1" y="1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Freeform 925"/>
            <p:cNvSpPr>
              <a:spLocks/>
            </p:cNvSpPr>
            <p:nvPr/>
          </p:nvSpPr>
          <p:spPr bwMode="auto">
            <a:xfrm>
              <a:off x="4819197" y="1889222"/>
              <a:ext cx="26969" cy="20976"/>
            </a:xfrm>
            <a:custGeom>
              <a:avLst/>
              <a:gdLst>
                <a:gd name="T0" fmla="*/ 14 w 18"/>
                <a:gd name="T1" fmla="*/ 2 h 14"/>
                <a:gd name="T2" fmla="*/ 14 w 18"/>
                <a:gd name="T3" fmla="*/ 2 h 14"/>
                <a:gd name="T4" fmla="*/ 8 w 18"/>
                <a:gd name="T5" fmla="*/ 0 h 14"/>
                <a:gd name="T6" fmla="*/ 8 w 18"/>
                <a:gd name="T7" fmla="*/ 0 h 14"/>
                <a:gd name="T8" fmla="*/ 4 w 18"/>
                <a:gd name="T9" fmla="*/ 0 h 14"/>
                <a:gd name="T10" fmla="*/ 2 w 18"/>
                <a:gd name="T11" fmla="*/ 2 h 14"/>
                <a:gd name="T12" fmla="*/ 0 w 18"/>
                <a:gd name="T13" fmla="*/ 4 h 14"/>
                <a:gd name="T14" fmla="*/ 0 w 18"/>
                <a:gd name="T15" fmla="*/ 8 h 14"/>
                <a:gd name="T16" fmla="*/ 0 w 18"/>
                <a:gd name="T17" fmla="*/ 8 h 14"/>
                <a:gd name="T18" fmla="*/ 4 w 18"/>
                <a:gd name="T19" fmla="*/ 12 h 14"/>
                <a:gd name="T20" fmla="*/ 10 w 18"/>
                <a:gd name="T21" fmla="*/ 14 h 14"/>
                <a:gd name="T22" fmla="*/ 10 w 18"/>
                <a:gd name="T23" fmla="*/ 14 h 14"/>
                <a:gd name="T24" fmla="*/ 16 w 18"/>
                <a:gd name="T25" fmla="*/ 14 h 14"/>
                <a:gd name="T26" fmla="*/ 18 w 18"/>
                <a:gd name="T27" fmla="*/ 12 h 14"/>
                <a:gd name="T28" fmla="*/ 18 w 18"/>
                <a:gd name="T29" fmla="*/ 10 h 14"/>
                <a:gd name="T30" fmla="*/ 18 w 18"/>
                <a:gd name="T31" fmla="*/ 10 h 14"/>
                <a:gd name="T32" fmla="*/ 18 w 18"/>
                <a:gd name="T33" fmla="*/ 6 h 14"/>
                <a:gd name="T34" fmla="*/ 14 w 18"/>
                <a:gd name="T35" fmla="*/ 2 h 14"/>
                <a:gd name="T36" fmla="*/ 14 w 18"/>
                <a:gd name="T37" fmla="*/ 2 h 14"/>
                <a:gd name="T38" fmla="*/ 14 w 18"/>
                <a:gd name="T3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4">
                  <a:moveTo>
                    <a:pt x="14" y="2"/>
                  </a:move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Freeform 926"/>
            <p:cNvSpPr>
              <a:spLocks/>
            </p:cNvSpPr>
            <p:nvPr/>
          </p:nvSpPr>
          <p:spPr bwMode="auto">
            <a:xfrm>
              <a:off x="3834823" y="3285626"/>
              <a:ext cx="73417" cy="104880"/>
            </a:xfrm>
            <a:custGeom>
              <a:avLst/>
              <a:gdLst>
                <a:gd name="T0" fmla="*/ 37 w 49"/>
                <a:gd name="T1" fmla="*/ 31 h 70"/>
                <a:gd name="T2" fmla="*/ 37 w 49"/>
                <a:gd name="T3" fmla="*/ 31 h 70"/>
                <a:gd name="T4" fmla="*/ 35 w 49"/>
                <a:gd name="T5" fmla="*/ 29 h 70"/>
                <a:gd name="T6" fmla="*/ 35 w 49"/>
                <a:gd name="T7" fmla="*/ 27 h 70"/>
                <a:gd name="T8" fmla="*/ 35 w 49"/>
                <a:gd name="T9" fmla="*/ 23 h 70"/>
                <a:gd name="T10" fmla="*/ 37 w 49"/>
                <a:gd name="T11" fmla="*/ 16 h 70"/>
                <a:gd name="T12" fmla="*/ 37 w 49"/>
                <a:gd name="T13" fmla="*/ 16 h 70"/>
                <a:gd name="T14" fmla="*/ 35 w 49"/>
                <a:gd name="T15" fmla="*/ 12 h 70"/>
                <a:gd name="T16" fmla="*/ 31 w 49"/>
                <a:gd name="T17" fmla="*/ 8 h 70"/>
                <a:gd name="T18" fmla="*/ 22 w 49"/>
                <a:gd name="T19" fmla="*/ 0 h 70"/>
                <a:gd name="T20" fmla="*/ 22 w 49"/>
                <a:gd name="T21" fmla="*/ 0 h 70"/>
                <a:gd name="T22" fmla="*/ 18 w 49"/>
                <a:gd name="T23" fmla="*/ 6 h 70"/>
                <a:gd name="T24" fmla="*/ 10 w 49"/>
                <a:gd name="T25" fmla="*/ 12 h 70"/>
                <a:gd name="T26" fmla="*/ 4 w 49"/>
                <a:gd name="T27" fmla="*/ 18 h 70"/>
                <a:gd name="T28" fmla="*/ 0 w 49"/>
                <a:gd name="T29" fmla="*/ 20 h 70"/>
                <a:gd name="T30" fmla="*/ 0 w 49"/>
                <a:gd name="T31" fmla="*/ 23 h 70"/>
                <a:gd name="T32" fmla="*/ 0 w 49"/>
                <a:gd name="T33" fmla="*/ 23 h 70"/>
                <a:gd name="T34" fmla="*/ 4 w 49"/>
                <a:gd name="T35" fmla="*/ 33 h 70"/>
                <a:gd name="T36" fmla="*/ 14 w 49"/>
                <a:gd name="T37" fmla="*/ 49 h 70"/>
                <a:gd name="T38" fmla="*/ 24 w 49"/>
                <a:gd name="T39" fmla="*/ 64 h 70"/>
                <a:gd name="T40" fmla="*/ 30 w 49"/>
                <a:gd name="T41" fmla="*/ 70 h 70"/>
                <a:gd name="T42" fmla="*/ 30 w 49"/>
                <a:gd name="T43" fmla="*/ 70 h 70"/>
                <a:gd name="T44" fmla="*/ 37 w 49"/>
                <a:gd name="T45" fmla="*/ 70 h 70"/>
                <a:gd name="T46" fmla="*/ 43 w 49"/>
                <a:gd name="T47" fmla="*/ 66 h 70"/>
                <a:gd name="T48" fmla="*/ 47 w 49"/>
                <a:gd name="T49" fmla="*/ 58 h 70"/>
                <a:gd name="T50" fmla="*/ 49 w 49"/>
                <a:gd name="T51" fmla="*/ 52 h 70"/>
                <a:gd name="T52" fmla="*/ 49 w 49"/>
                <a:gd name="T53" fmla="*/ 52 h 70"/>
                <a:gd name="T54" fmla="*/ 49 w 49"/>
                <a:gd name="T55" fmla="*/ 47 h 70"/>
                <a:gd name="T56" fmla="*/ 45 w 49"/>
                <a:gd name="T57" fmla="*/ 39 h 70"/>
                <a:gd name="T58" fmla="*/ 41 w 49"/>
                <a:gd name="T59" fmla="*/ 33 h 70"/>
                <a:gd name="T60" fmla="*/ 37 w 49"/>
                <a:gd name="T61" fmla="*/ 31 h 70"/>
                <a:gd name="T62" fmla="*/ 37 w 49"/>
                <a:gd name="T63" fmla="*/ 31 h 70"/>
                <a:gd name="T64" fmla="*/ 37 w 49"/>
                <a:gd name="T65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70">
                  <a:moveTo>
                    <a:pt x="37" y="31"/>
                  </a:moveTo>
                  <a:lnTo>
                    <a:pt x="37" y="31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5" y="23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5" y="12"/>
                  </a:lnTo>
                  <a:lnTo>
                    <a:pt x="31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6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" y="33"/>
                  </a:lnTo>
                  <a:lnTo>
                    <a:pt x="14" y="49"/>
                  </a:lnTo>
                  <a:lnTo>
                    <a:pt x="24" y="6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7" y="70"/>
                  </a:lnTo>
                  <a:lnTo>
                    <a:pt x="43" y="66"/>
                  </a:lnTo>
                  <a:lnTo>
                    <a:pt x="47" y="58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47"/>
                  </a:lnTo>
                  <a:lnTo>
                    <a:pt x="45" y="39"/>
                  </a:lnTo>
                  <a:lnTo>
                    <a:pt x="41" y="33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Freeform 927"/>
            <p:cNvSpPr>
              <a:spLocks/>
            </p:cNvSpPr>
            <p:nvPr/>
          </p:nvSpPr>
          <p:spPr bwMode="auto">
            <a:xfrm>
              <a:off x="3127631" y="4954719"/>
              <a:ext cx="452483" cy="337115"/>
            </a:xfrm>
            <a:custGeom>
              <a:avLst/>
              <a:gdLst>
                <a:gd name="T0" fmla="*/ 288 w 302"/>
                <a:gd name="T1" fmla="*/ 217 h 225"/>
                <a:gd name="T2" fmla="*/ 273 w 302"/>
                <a:gd name="T3" fmla="*/ 215 h 225"/>
                <a:gd name="T4" fmla="*/ 263 w 302"/>
                <a:gd name="T5" fmla="*/ 225 h 225"/>
                <a:gd name="T6" fmla="*/ 182 w 302"/>
                <a:gd name="T7" fmla="*/ 221 h 225"/>
                <a:gd name="T8" fmla="*/ 172 w 302"/>
                <a:gd name="T9" fmla="*/ 223 h 225"/>
                <a:gd name="T10" fmla="*/ 161 w 302"/>
                <a:gd name="T11" fmla="*/ 215 h 225"/>
                <a:gd name="T12" fmla="*/ 147 w 302"/>
                <a:gd name="T13" fmla="*/ 208 h 225"/>
                <a:gd name="T14" fmla="*/ 128 w 302"/>
                <a:gd name="T15" fmla="*/ 217 h 225"/>
                <a:gd name="T16" fmla="*/ 118 w 302"/>
                <a:gd name="T17" fmla="*/ 217 h 225"/>
                <a:gd name="T18" fmla="*/ 101 w 302"/>
                <a:gd name="T19" fmla="*/ 213 h 225"/>
                <a:gd name="T20" fmla="*/ 93 w 302"/>
                <a:gd name="T21" fmla="*/ 215 h 225"/>
                <a:gd name="T22" fmla="*/ 52 w 302"/>
                <a:gd name="T23" fmla="*/ 202 h 225"/>
                <a:gd name="T24" fmla="*/ 35 w 302"/>
                <a:gd name="T25" fmla="*/ 196 h 225"/>
                <a:gd name="T26" fmla="*/ 35 w 302"/>
                <a:gd name="T27" fmla="*/ 182 h 225"/>
                <a:gd name="T28" fmla="*/ 44 w 302"/>
                <a:gd name="T29" fmla="*/ 159 h 225"/>
                <a:gd name="T30" fmla="*/ 44 w 302"/>
                <a:gd name="T31" fmla="*/ 148 h 225"/>
                <a:gd name="T32" fmla="*/ 23 w 302"/>
                <a:gd name="T33" fmla="*/ 144 h 225"/>
                <a:gd name="T34" fmla="*/ 19 w 302"/>
                <a:gd name="T35" fmla="*/ 132 h 225"/>
                <a:gd name="T36" fmla="*/ 0 w 302"/>
                <a:gd name="T37" fmla="*/ 132 h 225"/>
                <a:gd name="T38" fmla="*/ 11 w 302"/>
                <a:gd name="T39" fmla="*/ 111 h 225"/>
                <a:gd name="T40" fmla="*/ 46 w 302"/>
                <a:gd name="T41" fmla="*/ 76 h 225"/>
                <a:gd name="T42" fmla="*/ 54 w 302"/>
                <a:gd name="T43" fmla="*/ 53 h 225"/>
                <a:gd name="T44" fmla="*/ 58 w 302"/>
                <a:gd name="T45" fmla="*/ 14 h 225"/>
                <a:gd name="T46" fmla="*/ 68 w 302"/>
                <a:gd name="T47" fmla="*/ 12 h 225"/>
                <a:gd name="T48" fmla="*/ 83 w 302"/>
                <a:gd name="T49" fmla="*/ 0 h 225"/>
                <a:gd name="T50" fmla="*/ 95 w 302"/>
                <a:gd name="T51" fmla="*/ 2 h 225"/>
                <a:gd name="T52" fmla="*/ 139 w 302"/>
                <a:gd name="T53" fmla="*/ 31 h 225"/>
                <a:gd name="T54" fmla="*/ 153 w 302"/>
                <a:gd name="T55" fmla="*/ 37 h 225"/>
                <a:gd name="T56" fmla="*/ 166 w 302"/>
                <a:gd name="T57" fmla="*/ 31 h 225"/>
                <a:gd name="T58" fmla="*/ 178 w 302"/>
                <a:gd name="T59" fmla="*/ 25 h 225"/>
                <a:gd name="T60" fmla="*/ 194 w 302"/>
                <a:gd name="T61" fmla="*/ 29 h 225"/>
                <a:gd name="T62" fmla="*/ 194 w 302"/>
                <a:gd name="T63" fmla="*/ 56 h 225"/>
                <a:gd name="T64" fmla="*/ 201 w 302"/>
                <a:gd name="T65" fmla="*/ 76 h 225"/>
                <a:gd name="T66" fmla="*/ 207 w 302"/>
                <a:gd name="T67" fmla="*/ 93 h 225"/>
                <a:gd name="T68" fmla="*/ 207 w 302"/>
                <a:gd name="T69" fmla="*/ 107 h 225"/>
                <a:gd name="T70" fmla="*/ 215 w 302"/>
                <a:gd name="T71" fmla="*/ 113 h 225"/>
                <a:gd name="T72" fmla="*/ 238 w 302"/>
                <a:gd name="T73" fmla="*/ 117 h 225"/>
                <a:gd name="T74" fmla="*/ 254 w 302"/>
                <a:gd name="T75" fmla="*/ 122 h 225"/>
                <a:gd name="T76" fmla="*/ 273 w 302"/>
                <a:gd name="T77" fmla="*/ 157 h 225"/>
                <a:gd name="T78" fmla="*/ 285 w 302"/>
                <a:gd name="T79" fmla="*/ 167 h 225"/>
                <a:gd name="T80" fmla="*/ 294 w 302"/>
                <a:gd name="T81" fmla="*/ 173 h 225"/>
                <a:gd name="T82" fmla="*/ 298 w 302"/>
                <a:gd name="T83" fmla="*/ 202 h 225"/>
                <a:gd name="T84" fmla="*/ 302 w 302"/>
                <a:gd name="T85" fmla="*/ 2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2" h="225">
                  <a:moveTo>
                    <a:pt x="302" y="211"/>
                  </a:moveTo>
                  <a:lnTo>
                    <a:pt x="302" y="211"/>
                  </a:lnTo>
                  <a:lnTo>
                    <a:pt x="288" y="217"/>
                  </a:lnTo>
                  <a:lnTo>
                    <a:pt x="281" y="217"/>
                  </a:lnTo>
                  <a:lnTo>
                    <a:pt x="273" y="215"/>
                  </a:lnTo>
                  <a:lnTo>
                    <a:pt x="273" y="215"/>
                  </a:lnTo>
                  <a:lnTo>
                    <a:pt x="271" y="219"/>
                  </a:lnTo>
                  <a:lnTo>
                    <a:pt x="269" y="223"/>
                  </a:lnTo>
                  <a:lnTo>
                    <a:pt x="263" y="225"/>
                  </a:lnTo>
                  <a:lnTo>
                    <a:pt x="259" y="225"/>
                  </a:lnTo>
                  <a:lnTo>
                    <a:pt x="259" y="225"/>
                  </a:lnTo>
                  <a:lnTo>
                    <a:pt x="182" y="221"/>
                  </a:lnTo>
                  <a:lnTo>
                    <a:pt x="182" y="221"/>
                  </a:lnTo>
                  <a:lnTo>
                    <a:pt x="176" y="221"/>
                  </a:lnTo>
                  <a:lnTo>
                    <a:pt x="172" y="223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61" y="215"/>
                  </a:lnTo>
                  <a:lnTo>
                    <a:pt x="155" y="211"/>
                  </a:lnTo>
                  <a:lnTo>
                    <a:pt x="147" y="208"/>
                  </a:lnTo>
                  <a:lnTo>
                    <a:pt x="147" y="208"/>
                  </a:lnTo>
                  <a:lnTo>
                    <a:pt x="141" y="210"/>
                  </a:lnTo>
                  <a:lnTo>
                    <a:pt x="133" y="213"/>
                  </a:lnTo>
                  <a:lnTo>
                    <a:pt x="128" y="217"/>
                  </a:lnTo>
                  <a:lnTo>
                    <a:pt x="120" y="219"/>
                  </a:lnTo>
                  <a:lnTo>
                    <a:pt x="120" y="219"/>
                  </a:lnTo>
                  <a:lnTo>
                    <a:pt x="118" y="217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93" y="215"/>
                  </a:lnTo>
                  <a:lnTo>
                    <a:pt x="83" y="213"/>
                  </a:lnTo>
                  <a:lnTo>
                    <a:pt x="68" y="208"/>
                  </a:lnTo>
                  <a:lnTo>
                    <a:pt x="52" y="202"/>
                  </a:lnTo>
                  <a:lnTo>
                    <a:pt x="44" y="198"/>
                  </a:lnTo>
                  <a:lnTo>
                    <a:pt x="35" y="196"/>
                  </a:lnTo>
                  <a:lnTo>
                    <a:pt x="35" y="196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40" y="171"/>
                  </a:lnTo>
                  <a:lnTo>
                    <a:pt x="42" y="165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35" y="148"/>
                  </a:lnTo>
                  <a:lnTo>
                    <a:pt x="25" y="146"/>
                  </a:lnTo>
                  <a:lnTo>
                    <a:pt x="23" y="144"/>
                  </a:lnTo>
                  <a:lnTo>
                    <a:pt x="21" y="142"/>
                  </a:lnTo>
                  <a:lnTo>
                    <a:pt x="19" y="138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9" y="13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6" y="120"/>
                  </a:lnTo>
                  <a:lnTo>
                    <a:pt x="11" y="111"/>
                  </a:lnTo>
                  <a:lnTo>
                    <a:pt x="29" y="93"/>
                  </a:lnTo>
                  <a:lnTo>
                    <a:pt x="39" y="86"/>
                  </a:lnTo>
                  <a:lnTo>
                    <a:pt x="46" y="76"/>
                  </a:lnTo>
                  <a:lnTo>
                    <a:pt x="52" y="66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4" y="31"/>
                  </a:lnTo>
                  <a:lnTo>
                    <a:pt x="54" y="1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2" y="12"/>
                  </a:lnTo>
                  <a:lnTo>
                    <a:pt x="68" y="12"/>
                  </a:lnTo>
                  <a:lnTo>
                    <a:pt x="73" y="6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5" y="2"/>
                  </a:lnTo>
                  <a:lnTo>
                    <a:pt x="104" y="6"/>
                  </a:lnTo>
                  <a:lnTo>
                    <a:pt x="124" y="20"/>
                  </a:lnTo>
                  <a:lnTo>
                    <a:pt x="139" y="31"/>
                  </a:lnTo>
                  <a:lnTo>
                    <a:pt x="147" y="35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7" y="37"/>
                  </a:lnTo>
                  <a:lnTo>
                    <a:pt x="161" y="35"/>
                  </a:lnTo>
                  <a:lnTo>
                    <a:pt x="166" y="31"/>
                  </a:lnTo>
                  <a:lnTo>
                    <a:pt x="172" y="27"/>
                  </a:lnTo>
                  <a:lnTo>
                    <a:pt x="174" y="25"/>
                  </a:lnTo>
                  <a:lnTo>
                    <a:pt x="178" y="25"/>
                  </a:lnTo>
                  <a:lnTo>
                    <a:pt x="178" y="25"/>
                  </a:lnTo>
                  <a:lnTo>
                    <a:pt x="186" y="27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4" y="66"/>
                  </a:lnTo>
                  <a:lnTo>
                    <a:pt x="197" y="72"/>
                  </a:lnTo>
                  <a:lnTo>
                    <a:pt x="201" y="76"/>
                  </a:lnTo>
                  <a:lnTo>
                    <a:pt x="207" y="86"/>
                  </a:lnTo>
                  <a:lnTo>
                    <a:pt x="207" y="86"/>
                  </a:lnTo>
                  <a:lnTo>
                    <a:pt x="207" y="93"/>
                  </a:lnTo>
                  <a:lnTo>
                    <a:pt x="207" y="99"/>
                  </a:lnTo>
                  <a:lnTo>
                    <a:pt x="207" y="105"/>
                  </a:lnTo>
                  <a:lnTo>
                    <a:pt x="207" y="107"/>
                  </a:lnTo>
                  <a:lnTo>
                    <a:pt x="209" y="109"/>
                  </a:lnTo>
                  <a:lnTo>
                    <a:pt x="209" y="109"/>
                  </a:lnTo>
                  <a:lnTo>
                    <a:pt x="215" y="113"/>
                  </a:lnTo>
                  <a:lnTo>
                    <a:pt x="219" y="115"/>
                  </a:lnTo>
                  <a:lnTo>
                    <a:pt x="228" y="115"/>
                  </a:lnTo>
                  <a:lnTo>
                    <a:pt x="238" y="117"/>
                  </a:lnTo>
                  <a:lnTo>
                    <a:pt x="250" y="118"/>
                  </a:lnTo>
                  <a:lnTo>
                    <a:pt x="250" y="118"/>
                  </a:lnTo>
                  <a:lnTo>
                    <a:pt x="254" y="122"/>
                  </a:lnTo>
                  <a:lnTo>
                    <a:pt x="257" y="126"/>
                  </a:lnTo>
                  <a:lnTo>
                    <a:pt x="263" y="136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79" y="163"/>
                  </a:lnTo>
                  <a:lnTo>
                    <a:pt x="285" y="167"/>
                  </a:lnTo>
                  <a:lnTo>
                    <a:pt x="290" y="169"/>
                  </a:lnTo>
                  <a:lnTo>
                    <a:pt x="294" y="173"/>
                  </a:lnTo>
                  <a:lnTo>
                    <a:pt x="294" y="173"/>
                  </a:lnTo>
                  <a:lnTo>
                    <a:pt x="296" y="182"/>
                  </a:lnTo>
                  <a:lnTo>
                    <a:pt x="296" y="192"/>
                  </a:lnTo>
                  <a:lnTo>
                    <a:pt x="298" y="202"/>
                  </a:lnTo>
                  <a:lnTo>
                    <a:pt x="300" y="206"/>
                  </a:lnTo>
                  <a:lnTo>
                    <a:pt x="302" y="208"/>
                  </a:lnTo>
                  <a:lnTo>
                    <a:pt x="302" y="208"/>
                  </a:lnTo>
                  <a:lnTo>
                    <a:pt x="302" y="211"/>
                  </a:lnTo>
                  <a:lnTo>
                    <a:pt x="302" y="2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Freeform 928"/>
            <p:cNvSpPr>
              <a:spLocks/>
            </p:cNvSpPr>
            <p:nvPr/>
          </p:nvSpPr>
          <p:spPr bwMode="auto">
            <a:xfrm>
              <a:off x="2796509" y="4876808"/>
              <a:ext cx="412030" cy="507920"/>
            </a:xfrm>
            <a:custGeom>
              <a:avLst/>
              <a:gdLst>
                <a:gd name="T0" fmla="*/ 35 w 275"/>
                <a:gd name="T1" fmla="*/ 333 h 339"/>
                <a:gd name="T2" fmla="*/ 72 w 275"/>
                <a:gd name="T3" fmla="*/ 335 h 339"/>
                <a:gd name="T4" fmla="*/ 89 w 275"/>
                <a:gd name="T5" fmla="*/ 306 h 339"/>
                <a:gd name="T6" fmla="*/ 108 w 275"/>
                <a:gd name="T7" fmla="*/ 287 h 339"/>
                <a:gd name="T8" fmla="*/ 132 w 275"/>
                <a:gd name="T9" fmla="*/ 298 h 339"/>
                <a:gd name="T10" fmla="*/ 157 w 275"/>
                <a:gd name="T11" fmla="*/ 310 h 339"/>
                <a:gd name="T12" fmla="*/ 165 w 275"/>
                <a:gd name="T13" fmla="*/ 300 h 339"/>
                <a:gd name="T14" fmla="*/ 153 w 275"/>
                <a:gd name="T15" fmla="*/ 285 h 339"/>
                <a:gd name="T16" fmla="*/ 137 w 275"/>
                <a:gd name="T17" fmla="*/ 260 h 339"/>
                <a:gd name="T18" fmla="*/ 153 w 275"/>
                <a:gd name="T19" fmla="*/ 258 h 339"/>
                <a:gd name="T20" fmla="*/ 145 w 275"/>
                <a:gd name="T21" fmla="*/ 248 h 339"/>
                <a:gd name="T22" fmla="*/ 139 w 275"/>
                <a:gd name="T23" fmla="*/ 238 h 339"/>
                <a:gd name="T24" fmla="*/ 163 w 275"/>
                <a:gd name="T25" fmla="*/ 219 h 339"/>
                <a:gd name="T26" fmla="*/ 199 w 275"/>
                <a:gd name="T27" fmla="*/ 238 h 339"/>
                <a:gd name="T28" fmla="*/ 256 w 275"/>
                <a:gd name="T29" fmla="*/ 248 h 339"/>
                <a:gd name="T30" fmla="*/ 261 w 275"/>
                <a:gd name="T31" fmla="*/ 223 h 339"/>
                <a:gd name="T32" fmla="*/ 265 w 275"/>
                <a:gd name="T33" fmla="*/ 200 h 339"/>
                <a:gd name="T34" fmla="*/ 244 w 275"/>
                <a:gd name="T35" fmla="*/ 196 h 339"/>
                <a:gd name="T36" fmla="*/ 240 w 275"/>
                <a:gd name="T37" fmla="*/ 184 h 339"/>
                <a:gd name="T38" fmla="*/ 227 w 275"/>
                <a:gd name="T39" fmla="*/ 172 h 339"/>
                <a:gd name="T40" fmla="*/ 267 w 275"/>
                <a:gd name="T41" fmla="*/ 128 h 339"/>
                <a:gd name="T42" fmla="*/ 275 w 275"/>
                <a:gd name="T43" fmla="*/ 83 h 339"/>
                <a:gd name="T44" fmla="*/ 263 w 275"/>
                <a:gd name="T45" fmla="*/ 52 h 339"/>
                <a:gd name="T46" fmla="*/ 244 w 275"/>
                <a:gd name="T47" fmla="*/ 43 h 339"/>
                <a:gd name="T48" fmla="*/ 213 w 275"/>
                <a:gd name="T49" fmla="*/ 35 h 339"/>
                <a:gd name="T50" fmla="*/ 182 w 275"/>
                <a:gd name="T51" fmla="*/ 6 h 339"/>
                <a:gd name="T52" fmla="*/ 165 w 275"/>
                <a:gd name="T53" fmla="*/ 0 h 339"/>
                <a:gd name="T54" fmla="*/ 157 w 275"/>
                <a:gd name="T55" fmla="*/ 23 h 339"/>
                <a:gd name="T56" fmla="*/ 151 w 275"/>
                <a:gd name="T57" fmla="*/ 56 h 339"/>
                <a:gd name="T58" fmla="*/ 145 w 275"/>
                <a:gd name="T59" fmla="*/ 70 h 339"/>
                <a:gd name="T60" fmla="*/ 106 w 275"/>
                <a:gd name="T61" fmla="*/ 76 h 339"/>
                <a:gd name="T62" fmla="*/ 97 w 275"/>
                <a:gd name="T63" fmla="*/ 83 h 339"/>
                <a:gd name="T64" fmla="*/ 83 w 275"/>
                <a:gd name="T65" fmla="*/ 66 h 339"/>
                <a:gd name="T66" fmla="*/ 64 w 275"/>
                <a:gd name="T67" fmla="*/ 66 h 339"/>
                <a:gd name="T68" fmla="*/ 77 w 275"/>
                <a:gd name="T69" fmla="*/ 46 h 339"/>
                <a:gd name="T70" fmla="*/ 72 w 275"/>
                <a:gd name="T71" fmla="*/ 37 h 339"/>
                <a:gd name="T72" fmla="*/ 46 w 275"/>
                <a:gd name="T73" fmla="*/ 35 h 339"/>
                <a:gd name="T74" fmla="*/ 33 w 275"/>
                <a:gd name="T75" fmla="*/ 46 h 339"/>
                <a:gd name="T76" fmla="*/ 33 w 275"/>
                <a:gd name="T77" fmla="*/ 89 h 339"/>
                <a:gd name="T78" fmla="*/ 52 w 275"/>
                <a:gd name="T79" fmla="*/ 108 h 339"/>
                <a:gd name="T80" fmla="*/ 74 w 275"/>
                <a:gd name="T81" fmla="*/ 114 h 339"/>
                <a:gd name="T82" fmla="*/ 101 w 275"/>
                <a:gd name="T83" fmla="*/ 120 h 339"/>
                <a:gd name="T84" fmla="*/ 126 w 275"/>
                <a:gd name="T85" fmla="*/ 114 h 339"/>
                <a:gd name="T86" fmla="*/ 132 w 275"/>
                <a:gd name="T87" fmla="*/ 126 h 339"/>
                <a:gd name="T88" fmla="*/ 105 w 275"/>
                <a:gd name="T89" fmla="*/ 169 h 339"/>
                <a:gd name="T90" fmla="*/ 91 w 275"/>
                <a:gd name="T91" fmla="*/ 163 h 339"/>
                <a:gd name="T92" fmla="*/ 66 w 275"/>
                <a:gd name="T93" fmla="*/ 170 h 339"/>
                <a:gd name="T94" fmla="*/ 43 w 275"/>
                <a:gd name="T95" fmla="*/ 190 h 339"/>
                <a:gd name="T96" fmla="*/ 33 w 275"/>
                <a:gd name="T97" fmla="*/ 225 h 339"/>
                <a:gd name="T98" fmla="*/ 10 w 275"/>
                <a:gd name="T99" fmla="*/ 248 h 339"/>
                <a:gd name="T100" fmla="*/ 0 w 275"/>
                <a:gd name="T101" fmla="*/ 267 h 339"/>
                <a:gd name="T102" fmla="*/ 12 w 275"/>
                <a:gd name="T103" fmla="*/ 281 h 339"/>
                <a:gd name="T104" fmla="*/ 33 w 275"/>
                <a:gd name="T105" fmla="*/ 285 h 339"/>
                <a:gd name="T106" fmla="*/ 54 w 275"/>
                <a:gd name="T107" fmla="*/ 306 h 339"/>
                <a:gd name="T108" fmla="*/ 35 w 275"/>
                <a:gd name="T109" fmla="*/ 32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5" h="339">
                  <a:moveTo>
                    <a:pt x="33" y="337"/>
                  </a:moveTo>
                  <a:lnTo>
                    <a:pt x="33" y="337"/>
                  </a:lnTo>
                  <a:lnTo>
                    <a:pt x="33" y="335"/>
                  </a:lnTo>
                  <a:lnTo>
                    <a:pt x="35" y="333"/>
                  </a:lnTo>
                  <a:lnTo>
                    <a:pt x="41" y="331"/>
                  </a:lnTo>
                  <a:lnTo>
                    <a:pt x="48" y="331"/>
                  </a:lnTo>
                  <a:lnTo>
                    <a:pt x="56" y="331"/>
                  </a:lnTo>
                  <a:lnTo>
                    <a:pt x="72" y="335"/>
                  </a:lnTo>
                  <a:lnTo>
                    <a:pt x="79" y="339"/>
                  </a:lnTo>
                  <a:lnTo>
                    <a:pt x="79" y="339"/>
                  </a:lnTo>
                  <a:lnTo>
                    <a:pt x="85" y="324"/>
                  </a:lnTo>
                  <a:lnTo>
                    <a:pt x="89" y="306"/>
                  </a:lnTo>
                  <a:lnTo>
                    <a:pt x="93" y="298"/>
                  </a:lnTo>
                  <a:lnTo>
                    <a:pt x="97" y="293"/>
                  </a:lnTo>
                  <a:lnTo>
                    <a:pt x="101" y="289"/>
                  </a:lnTo>
                  <a:lnTo>
                    <a:pt x="108" y="287"/>
                  </a:lnTo>
                  <a:lnTo>
                    <a:pt x="108" y="287"/>
                  </a:lnTo>
                  <a:lnTo>
                    <a:pt x="116" y="289"/>
                  </a:lnTo>
                  <a:lnTo>
                    <a:pt x="122" y="291"/>
                  </a:lnTo>
                  <a:lnTo>
                    <a:pt x="132" y="298"/>
                  </a:lnTo>
                  <a:lnTo>
                    <a:pt x="143" y="306"/>
                  </a:lnTo>
                  <a:lnTo>
                    <a:pt x="149" y="308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1" y="308"/>
                  </a:lnTo>
                  <a:lnTo>
                    <a:pt x="163" y="306"/>
                  </a:lnTo>
                  <a:lnTo>
                    <a:pt x="165" y="304"/>
                  </a:lnTo>
                  <a:lnTo>
                    <a:pt x="165" y="300"/>
                  </a:lnTo>
                  <a:lnTo>
                    <a:pt x="165" y="300"/>
                  </a:lnTo>
                  <a:lnTo>
                    <a:pt x="165" y="296"/>
                  </a:lnTo>
                  <a:lnTo>
                    <a:pt x="161" y="293"/>
                  </a:lnTo>
                  <a:lnTo>
                    <a:pt x="153" y="285"/>
                  </a:lnTo>
                  <a:lnTo>
                    <a:pt x="143" y="277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0"/>
                  </a:lnTo>
                  <a:lnTo>
                    <a:pt x="137" y="260"/>
                  </a:lnTo>
                  <a:lnTo>
                    <a:pt x="137" y="260"/>
                  </a:lnTo>
                  <a:lnTo>
                    <a:pt x="149" y="260"/>
                  </a:lnTo>
                  <a:lnTo>
                    <a:pt x="153" y="258"/>
                  </a:lnTo>
                  <a:lnTo>
                    <a:pt x="155" y="256"/>
                  </a:lnTo>
                  <a:lnTo>
                    <a:pt x="155" y="256"/>
                  </a:lnTo>
                  <a:lnTo>
                    <a:pt x="151" y="252"/>
                  </a:lnTo>
                  <a:lnTo>
                    <a:pt x="145" y="248"/>
                  </a:lnTo>
                  <a:lnTo>
                    <a:pt x="141" y="244"/>
                  </a:lnTo>
                  <a:lnTo>
                    <a:pt x="139" y="242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1" y="231"/>
                  </a:lnTo>
                  <a:lnTo>
                    <a:pt x="145" y="225"/>
                  </a:lnTo>
                  <a:lnTo>
                    <a:pt x="153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70" y="221"/>
                  </a:lnTo>
                  <a:lnTo>
                    <a:pt x="184" y="229"/>
                  </a:lnTo>
                  <a:lnTo>
                    <a:pt x="199" y="238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6" y="234"/>
                  </a:lnTo>
                  <a:lnTo>
                    <a:pt x="256" y="234"/>
                  </a:lnTo>
                  <a:lnTo>
                    <a:pt x="256" y="234"/>
                  </a:lnTo>
                  <a:lnTo>
                    <a:pt x="261" y="223"/>
                  </a:lnTo>
                  <a:lnTo>
                    <a:pt x="263" y="217"/>
                  </a:lnTo>
                  <a:lnTo>
                    <a:pt x="265" y="211"/>
                  </a:lnTo>
                  <a:lnTo>
                    <a:pt x="265" y="211"/>
                  </a:lnTo>
                  <a:lnTo>
                    <a:pt x="265" y="200"/>
                  </a:lnTo>
                  <a:lnTo>
                    <a:pt x="265" y="200"/>
                  </a:lnTo>
                  <a:lnTo>
                    <a:pt x="256" y="200"/>
                  </a:lnTo>
                  <a:lnTo>
                    <a:pt x="246" y="198"/>
                  </a:lnTo>
                  <a:lnTo>
                    <a:pt x="244" y="196"/>
                  </a:lnTo>
                  <a:lnTo>
                    <a:pt x="242" y="194"/>
                  </a:lnTo>
                  <a:lnTo>
                    <a:pt x="240" y="190"/>
                  </a:lnTo>
                  <a:lnTo>
                    <a:pt x="240" y="184"/>
                  </a:lnTo>
                  <a:lnTo>
                    <a:pt x="240" y="184"/>
                  </a:lnTo>
                  <a:lnTo>
                    <a:pt x="230" y="186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7" y="172"/>
                  </a:lnTo>
                  <a:lnTo>
                    <a:pt x="232" y="163"/>
                  </a:lnTo>
                  <a:lnTo>
                    <a:pt x="250" y="145"/>
                  </a:lnTo>
                  <a:lnTo>
                    <a:pt x="260" y="138"/>
                  </a:lnTo>
                  <a:lnTo>
                    <a:pt x="267" y="128"/>
                  </a:lnTo>
                  <a:lnTo>
                    <a:pt x="273" y="118"/>
                  </a:lnTo>
                  <a:lnTo>
                    <a:pt x="275" y="105"/>
                  </a:lnTo>
                  <a:lnTo>
                    <a:pt x="275" y="105"/>
                  </a:lnTo>
                  <a:lnTo>
                    <a:pt x="275" y="83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67" y="58"/>
                  </a:lnTo>
                  <a:lnTo>
                    <a:pt x="263" y="52"/>
                  </a:lnTo>
                  <a:lnTo>
                    <a:pt x="260" y="48"/>
                  </a:lnTo>
                  <a:lnTo>
                    <a:pt x="256" y="45"/>
                  </a:lnTo>
                  <a:lnTo>
                    <a:pt x="256" y="45"/>
                  </a:lnTo>
                  <a:lnTo>
                    <a:pt x="244" y="43"/>
                  </a:lnTo>
                  <a:lnTo>
                    <a:pt x="232" y="41"/>
                  </a:lnTo>
                  <a:lnTo>
                    <a:pt x="223" y="39"/>
                  </a:lnTo>
                  <a:lnTo>
                    <a:pt x="217" y="37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05" y="25"/>
                  </a:lnTo>
                  <a:lnTo>
                    <a:pt x="194" y="14"/>
                  </a:lnTo>
                  <a:lnTo>
                    <a:pt x="182" y="6"/>
                  </a:lnTo>
                  <a:lnTo>
                    <a:pt x="174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3" y="2"/>
                  </a:lnTo>
                  <a:lnTo>
                    <a:pt x="163" y="2"/>
                  </a:lnTo>
                  <a:lnTo>
                    <a:pt x="161" y="14"/>
                  </a:lnTo>
                  <a:lnTo>
                    <a:pt x="157" y="23"/>
                  </a:lnTo>
                  <a:lnTo>
                    <a:pt x="151" y="31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51" y="56"/>
                  </a:lnTo>
                  <a:lnTo>
                    <a:pt x="155" y="66"/>
                  </a:lnTo>
                  <a:lnTo>
                    <a:pt x="155" y="66"/>
                  </a:lnTo>
                  <a:lnTo>
                    <a:pt x="151" y="68"/>
                  </a:lnTo>
                  <a:lnTo>
                    <a:pt x="145" y="70"/>
                  </a:lnTo>
                  <a:lnTo>
                    <a:pt x="132" y="70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6" y="76"/>
                  </a:lnTo>
                  <a:lnTo>
                    <a:pt x="105" y="79"/>
                  </a:lnTo>
                  <a:lnTo>
                    <a:pt x="101" y="83"/>
                  </a:lnTo>
                  <a:lnTo>
                    <a:pt x="97" y="83"/>
                  </a:lnTo>
                  <a:lnTo>
                    <a:pt x="97" y="83"/>
                  </a:lnTo>
                  <a:lnTo>
                    <a:pt x="89" y="81"/>
                  </a:lnTo>
                  <a:lnTo>
                    <a:pt x="87" y="7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70" y="60"/>
                  </a:lnTo>
                  <a:lnTo>
                    <a:pt x="74" y="56"/>
                  </a:lnTo>
                  <a:lnTo>
                    <a:pt x="77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3"/>
                  </a:lnTo>
                  <a:lnTo>
                    <a:pt x="77" y="39"/>
                  </a:lnTo>
                  <a:lnTo>
                    <a:pt x="72" y="37"/>
                  </a:lnTo>
                  <a:lnTo>
                    <a:pt x="66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46" y="35"/>
                  </a:lnTo>
                  <a:lnTo>
                    <a:pt x="43" y="37"/>
                  </a:lnTo>
                  <a:lnTo>
                    <a:pt x="39" y="39"/>
                  </a:lnTo>
                  <a:lnTo>
                    <a:pt x="35" y="43"/>
                  </a:lnTo>
                  <a:lnTo>
                    <a:pt x="33" y="4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79"/>
                  </a:lnTo>
                  <a:lnTo>
                    <a:pt x="33" y="89"/>
                  </a:lnTo>
                  <a:lnTo>
                    <a:pt x="35" y="95"/>
                  </a:lnTo>
                  <a:lnTo>
                    <a:pt x="39" y="101"/>
                  </a:lnTo>
                  <a:lnTo>
                    <a:pt x="44" y="105"/>
                  </a:lnTo>
                  <a:lnTo>
                    <a:pt x="52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8" y="110"/>
                  </a:lnTo>
                  <a:lnTo>
                    <a:pt x="74" y="114"/>
                  </a:lnTo>
                  <a:lnTo>
                    <a:pt x="81" y="118"/>
                  </a:lnTo>
                  <a:lnTo>
                    <a:pt x="89" y="120"/>
                  </a:lnTo>
                  <a:lnTo>
                    <a:pt x="89" y="120"/>
                  </a:lnTo>
                  <a:lnTo>
                    <a:pt x="101" y="120"/>
                  </a:lnTo>
                  <a:lnTo>
                    <a:pt x="112" y="118"/>
                  </a:lnTo>
                  <a:lnTo>
                    <a:pt x="120" y="116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37" y="114"/>
                  </a:lnTo>
                  <a:lnTo>
                    <a:pt x="137" y="114"/>
                  </a:lnTo>
                  <a:lnTo>
                    <a:pt x="137" y="114"/>
                  </a:lnTo>
                  <a:lnTo>
                    <a:pt x="132" y="126"/>
                  </a:lnTo>
                  <a:lnTo>
                    <a:pt x="122" y="145"/>
                  </a:lnTo>
                  <a:lnTo>
                    <a:pt x="112" y="163"/>
                  </a:lnTo>
                  <a:lnTo>
                    <a:pt x="108" y="167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1" y="169"/>
                  </a:lnTo>
                  <a:lnTo>
                    <a:pt x="95" y="167"/>
                  </a:lnTo>
                  <a:lnTo>
                    <a:pt x="91" y="163"/>
                  </a:lnTo>
                  <a:lnTo>
                    <a:pt x="87" y="163"/>
                  </a:lnTo>
                  <a:lnTo>
                    <a:pt x="87" y="163"/>
                  </a:lnTo>
                  <a:lnTo>
                    <a:pt x="77" y="165"/>
                  </a:lnTo>
                  <a:lnTo>
                    <a:pt x="66" y="170"/>
                  </a:lnTo>
                  <a:lnTo>
                    <a:pt x="54" y="178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43" y="190"/>
                  </a:lnTo>
                  <a:lnTo>
                    <a:pt x="41" y="196"/>
                  </a:lnTo>
                  <a:lnTo>
                    <a:pt x="39" y="207"/>
                  </a:lnTo>
                  <a:lnTo>
                    <a:pt x="35" y="217"/>
                  </a:lnTo>
                  <a:lnTo>
                    <a:pt x="33" y="225"/>
                  </a:lnTo>
                  <a:lnTo>
                    <a:pt x="27" y="231"/>
                  </a:lnTo>
                  <a:lnTo>
                    <a:pt x="27" y="231"/>
                  </a:lnTo>
                  <a:lnTo>
                    <a:pt x="19" y="240"/>
                  </a:lnTo>
                  <a:lnTo>
                    <a:pt x="10" y="248"/>
                  </a:lnTo>
                  <a:lnTo>
                    <a:pt x="4" y="258"/>
                  </a:lnTo>
                  <a:lnTo>
                    <a:pt x="2" y="262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2" y="273"/>
                  </a:lnTo>
                  <a:lnTo>
                    <a:pt x="4" y="277"/>
                  </a:lnTo>
                  <a:lnTo>
                    <a:pt x="8" y="281"/>
                  </a:lnTo>
                  <a:lnTo>
                    <a:pt x="12" y="281"/>
                  </a:lnTo>
                  <a:lnTo>
                    <a:pt x="12" y="281"/>
                  </a:lnTo>
                  <a:lnTo>
                    <a:pt x="25" y="283"/>
                  </a:lnTo>
                  <a:lnTo>
                    <a:pt x="25" y="283"/>
                  </a:lnTo>
                  <a:lnTo>
                    <a:pt x="33" y="285"/>
                  </a:lnTo>
                  <a:lnTo>
                    <a:pt x="43" y="289"/>
                  </a:lnTo>
                  <a:lnTo>
                    <a:pt x="52" y="296"/>
                  </a:lnTo>
                  <a:lnTo>
                    <a:pt x="54" y="302"/>
                  </a:lnTo>
                  <a:lnTo>
                    <a:pt x="54" y="306"/>
                  </a:lnTo>
                  <a:lnTo>
                    <a:pt x="54" y="306"/>
                  </a:lnTo>
                  <a:lnTo>
                    <a:pt x="46" y="31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5" y="331"/>
                  </a:lnTo>
                  <a:lnTo>
                    <a:pt x="33" y="337"/>
                  </a:lnTo>
                  <a:lnTo>
                    <a:pt x="33" y="3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929"/>
            <p:cNvSpPr>
              <a:spLocks/>
            </p:cNvSpPr>
            <p:nvPr/>
          </p:nvSpPr>
          <p:spPr bwMode="auto">
            <a:xfrm>
              <a:off x="2230156" y="4827365"/>
              <a:ext cx="681721" cy="737158"/>
            </a:xfrm>
            <a:custGeom>
              <a:avLst/>
              <a:gdLst>
                <a:gd name="T0" fmla="*/ 18 w 455"/>
                <a:gd name="T1" fmla="*/ 161 h 492"/>
                <a:gd name="T2" fmla="*/ 39 w 455"/>
                <a:gd name="T3" fmla="*/ 176 h 492"/>
                <a:gd name="T4" fmla="*/ 66 w 455"/>
                <a:gd name="T5" fmla="*/ 182 h 492"/>
                <a:gd name="T6" fmla="*/ 66 w 455"/>
                <a:gd name="T7" fmla="*/ 209 h 492"/>
                <a:gd name="T8" fmla="*/ 95 w 455"/>
                <a:gd name="T9" fmla="*/ 227 h 492"/>
                <a:gd name="T10" fmla="*/ 105 w 455"/>
                <a:gd name="T11" fmla="*/ 275 h 492"/>
                <a:gd name="T12" fmla="*/ 122 w 455"/>
                <a:gd name="T13" fmla="*/ 306 h 492"/>
                <a:gd name="T14" fmla="*/ 138 w 455"/>
                <a:gd name="T15" fmla="*/ 327 h 492"/>
                <a:gd name="T16" fmla="*/ 169 w 455"/>
                <a:gd name="T17" fmla="*/ 358 h 492"/>
                <a:gd name="T18" fmla="*/ 217 w 455"/>
                <a:gd name="T19" fmla="*/ 349 h 492"/>
                <a:gd name="T20" fmla="*/ 246 w 455"/>
                <a:gd name="T21" fmla="*/ 378 h 492"/>
                <a:gd name="T22" fmla="*/ 289 w 455"/>
                <a:gd name="T23" fmla="*/ 389 h 492"/>
                <a:gd name="T24" fmla="*/ 310 w 455"/>
                <a:gd name="T25" fmla="*/ 446 h 492"/>
                <a:gd name="T26" fmla="*/ 337 w 455"/>
                <a:gd name="T27" fmla="*/ 465 h 492"/>
                <a:gd name="T28" fmla="*/ 361 w 455"/>
                <a:gd name="T29" fmla="*/ 459 h 492"/>
                <a:gd name="T30" fmla="*/ 384 w 455"/>
                <a:gd name="T31" fmla="*/ 486 h 492"/>
                <a:gd name="T32" fmla="*/ 419 w 455"/>
                <a:gd name="T33" fmla="*/ 490 h 492"/>
                <a:gd name="T34" fmla="*/ 452 w 455"/>
                <a:gd name="T35" fmla="*/ 467 h 492"/>
                <a:gd name="T36" fmla="*/ 450 w 455"/>
                <a:gd name="T37" fmla="*/ 444 h 492"/>
                <a:gd name="T38" fmla="*/ 432 w 455"/>
                <a:gd name="T39" fmla="*/ 430 h 492"/>
                <a:gd name="T40" fmla="*/ 432 w 455"/>
                <a:gd name="T41" fmla="*/ 417 h 492"/>
                <a:gd name="T42" fmla="*/ 415 w 455"/>
                <a:gd name="T43" fmla="*/ 403 h 492"/>
                <a:gd name="T44" fmla="*/ 421 w 455"/>
                <a:gd name="T45" fmla="*/ 391 h 492"/>
                <a:gd name="T46" fmla="*/ 413 w 455"/>
                <a:gd name="T47" fmla="*/ 376 h 492"/>
                <a:gd name="T48" fmla="*/ 413 w 455"/>
                <a:gd name="T49" fmla="*/ 357 h 492"/>
                <a:gd name="T50" fmla="*/ 432 w 455"/>
                <a:gd name="T51" fmla="*/ 335 h 492"/>
                <a:gd name="T52" fmla="*/ 403 w 455"/>
                <a:gd name="T53" fmla="*/ 316 h 492"/>
                <a:gd name="T54" fmla="*/ 380 w 455"/>
                <a:gd name="T55" fmla="*/ 310 h 492"/>
                <a:gd name="T56" fmla="*/ 341 w 455"/>
                <a:gd name="T57" fmla="*/ 341 h 492"/>
                <a:gd name="T58" fmla="*/ 318 w 455"/>
                <a:gd name="T59" fmla="*/ 329 h 492"/>
                <a:gd name="T60" fmla="*/ 297 w 455"/>
                <a:gd name="T61" fmla="*/ 320 h 492"/>
                <a:gd name="T62" fmla="*/ 277 w 455"/>
                <a:gd name="T63" fmla="*/ 322 h 492"/>
                <a:gd name="T64" fmla="*/ 258 w 455"/>
                <a:gd name="T65" fmla="*/ 298 h 492"/>
                <a:gd name="T66" fmla="*/ 266 w 455"/>
                <a:gd name="T67" fmla="*/ 273 h 492"/>
                <a:gd name="T68" fmla="*/ 258 w 455"/>
                <a:gd name="T69" fmla="*/ 256 h 492"/>
                <a:gd name="T70" fmla="*/ 281 w 455"/>
                <a:gd name="T71" fmla="*/ 240 h 492"/>
                <a:gd name="T72" fmla="*/ 266 w 455"/>
                <a:gd name="T73" fmla="*/ 219 h 492"/>
                <a:gd name="T74" fmla="*/ 250 w 455"/>
                <a:gd name="T75" fmla="*/ 225 h 492"/>
                <a:gd name="T76" fmla="*/ 244 w 455"/>
                <a:gd name="T77" fmla="*/ 209 h 492"/>
                <a:gd name="T78" fmla="*/ 238 w 455"/>
                <a:gd name="T79" fmla="*/ 145 h 492"/>
                <a:gd name="T80" fmla="*/ 221 w 455"/>
                <a:gd name="T81" fmla="*/ 74 h 492"/>
                <a:gd name="T82" fmla="*/ 209 w 455"/>
                <a:gd name="T83" fmla="*/ 43 h 492"/>
                <a:gd name="T84" fmla="*/ 209 w 455"/>
                <a:gd name="T85" fmla="*/ 23 h 492"/>
                <a:gd name="T86" fmla="*/ 206 w 455"/>
                <a:gd name="T87" fmla="*/ 6 h 492"/>
                <a:gd name="T88" fmla="*/ 184 w 455"/>
                <a:gd name="T89" fmla="*/ 4 h 492"/>
                <a:gd name="T90" fmla="*/ 176 w 455"/>
                <a:gd name="T91" fmla="*/ 29 h 492"/>
                <a:gd name="T92" fmla="*/ 149 w 455"/>
                <a:gd name="T93" fmla="*/ 48 h 492"/>
                <a:gd name="T94" fmla="*/ 122 w 455"/>
                <a:gd name="T95" fmla="*/ 81 h 492"/>
                <a:gd name="T96" fmla="*/ 91 w 455"/>
                <a:gd name="T97" fmla="*/ 87 h 492"/>
                <a:gd name="T98" fmla="*/ 58 w 455"/>
                <a:gd name="T99" fmla="*/ 118 h 492"/>
                <a:gd name="T100" fmla="*/ 14 w 455"/>
                <a:gd name="T101" fmla="*/ 128 h 492"/>
                <a:gd name="T102" fmla="*/ 0 w 455"/>
                <a:gd name="T103" fmla="*/ 14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5" h="492">
                  <a:moveTo>
                    <a:pt x="0" y="141"/>
                  </a:moveTo>
                  <a:lnTo>
                    <a:pt x="0" y="141"/>
                  </a:lnTo>
                  <a:lnTo>
                    <a:pt x="6" y="145"/>
                  </a:lnTo>
                  <a:lnTo>
                    <a:pt x="12" y="149"/>
                  </a:lnTo>
                  <a:lnTo>
                    <a:pt x="18" y="161"/>
                  </a:lnTo>
                  <a:lnTo>
                    <a:pt x="20" y="167"/>
                  </a:lnTo>
                  <a:lnTo>
                    <a:pt x="25" y="172"/>
                  </a:lnTo>
                  <a:lnTo>
                    <a:pt x="31" y="174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52" y="176"/>
                  </a:lnTo>
                  <a:lnTo>
                    <a:pt x="58" y="176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6" y="182"/>
                  </a:lnTo>
                  <a:lnTo>
                    <a:pt x="66" y="184"/>
                  </a:lnTo>
                  <a:lnTo>
                    <a:pt x="66" y="194"/>
                  </a:lnTo>
                  <a:lnTo>
                    <a:pt x="66" y="202"/>
                  </a:lnTo>
                  <a:lnTo>
                    <a:pt x="66" y="209"/>
                  </a:lnTo>
                  <a:lnTo>
                    <a:pt x="66" y="209"/>
                  </a:lnTo>
                  <a:lnTo>
                    <a:pt x="68" y="213"/>
                  </a:lnTo>
                  <a:lnTo>
                    <a:pt x="72" y="217"/>
                  </a:lnTo>
                  <a:lnTo>
                    <a:pt x="83" y="221"/>
                  </a:lnTo>
                  <a:lnTo>
                    <a:pt x="91" y="223"/>
                  </a:lnTo>
                  <a:lnTo>
                    <a:pt x="95" y="227"/>
                  </a:lnTo>
                  <a:lnTo>
                    <a:pt x="99" y="231"/>
                  </a:lnTo>
                  <a:lnTo>
                    <a:pt x="99" y="238"/>
                  </a:lnTo>
                  <a:lnTo>
                    <a:pt x="99" y="238"/>
                  </a:lnTo>
                  <a:lnTo>
                    <a:pt x="101" y="254"/>
                  </a:lnTo>
                  <a:lnTo>
                    <a:pt x="105" y="275"/>
                  </a:lnTo>
                  <a:lnTo>
                    <a:pt x="109" y="285"/>
                  </a:lnTo>
                  <a:lnTo>
                    <a:pt x="113" y="295"/>
                  </a:lnTo>
                  <a:lnTo>
                    <a:pt x="116" y="302"/>
                  </a:lnTo>
                  <a:lnTo>
                    <a:pt x="122" y="306"/>
                  </a:lnTo>
                  <a:lnTo>
                    <a:pt x="122" y="306"/>
                  </a:lnTo>
                  <a:lnTo>
                    <a:pt x="132" y="310"/>
                  </a:lnTo>
                  <a:lnTo>
                    <a:pt x="136" y="314"/>
                  </a:lnTo>
                  <a:lnTo>
                    <a:pt x="138" y="322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42" y="339"/>
                  </a:lnTo>
                  <a:lnTo>
                    <a:pt x="147" y="349"/>
                  </a:lnTo>
                  <a:lnTo>
                    <a:pt x="157" y="357"/>
                  </a:lnTo>
                  <a:lnTo>
                    <a:pt x="169" y="358"/>
                  </a:lnTo>
                  <a:lnTo>
                    <a:pt x="169" y="358"/>
                  </a:lnTo>
                  <a:lnTo>
                    <a:pt x="180" y="357"/>
                  </a:lnTo>
                  <a:lnTo>
                    <a:pt x="192" y="355"/>
                  </a:lnTo>
                  <a:lnTo>
                    <a:pt x="204" y="351"/>
                  </a:lnTo>
                  <a:lnTo>
                    <a:pt x="217" y="349"/>
                  </a:lnTo>
                  <a:lnTo>
                    <a:pt x="217" y="349"/>
                  </a:lnTo>
                  <a:lnTo>
                    <a:pt x="225" y="351"/>
                  </a:lnTo>
                  <a:lnTo>
                    <a:pt x="233" y="355"/>
                  </a:lnTo>
                  <a:lnTo>
                    <a:pt x="237" y="360"/>
                  </a:lnTo>
                  <a:lnTo>
                    <a:pt x="240" y="364"/>
                  </a:lnTo>
                  <a:lnTo>
                    <a:pt x="246" y="378"/>
                  </a:lnTo>
                  <a:lnTo>
                    <a:pt x="250" y="382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89" y="389"/>
                  </a:lnTo>
                  <a:lnTo>
                    <a:pt x="289" y="389"/>
                  </a:lnTo>
                  <a:lnTo>
                    <a:pt x="289" y="389"/>
                  </a:lnTo>
                  <a:lnTo>
                    <a:pt x="297" y="397"/>
                  </a:lnTo>
                  <a:lnTo>
                    <a:pt x="300" y="409"/>
                  </a:lnTo>
                  <a:lnTo>
                    <a:pt x="306" y="434"/>
                  </a:lnTo>
                  <a:lnTo>
                    <a:pt x="310" y="446"/>
                  </a:lnTo>
                  <a:lnTo>
                    <a:pt x="316" y="455"/>
                  </a:lnTo>
                  <a:lnTo>
                    <a:pt x="320" y="459"/>
                  </a:lnTo>
                  <a:lnTo>
                    <a:pt x="326" y="461"/>
                  </a:lnTo>
                  <a:lnTo>
                    <a:pt x="330" y="465"/>
                  </a:lnTo>
                  <a:lnTo>
                    <a:pt x="337" y="465"/>
                  </a:lnTo>
                  <a:lnTo>
                    <a:pt x="337" y="465"/>
                  </a:lnTo>
                  <a:lnTo>
                    <a:pt x="343" y="465"/>
                  </a:lnTo>
                  <a:lnTo>
                    <a:pt x="347" y="461"/>
                  </a:lnTo>
                  <a:lnTo>
                    <a:pt x="353" y="459"/>
                  </a:lnTo>
                  <a:lnTo>
                    <a:pt x="361" y="459"/>
                  </a:lnTo>
                  <a:lnTo>
                    <a:pt x="361" y="459"/>
                  </a:lnTo>
                  <a:lnTo>
                    <a:pt x="366" y="461"/>
                  </a:lnTo>
                  <a:lnTo>
                    <a:pt x="370" y="465"/>
                  </a:lnTo>
                  <a:lnTo>
                    <a:pt x="378" y="475"/>
                  </a:lnTo>
                  <a:lnTo>
                    <a:pt x="384" y="486"/>
                  </a:lnTo>
                  <a:lnTo>
                    <a:pt x="390" y="490"/>
                  </a:lnTo>
                  <a:lnTo>
                    <a:pt x="395" y="492"/>
                  </a:lnTo>
                  <a:lnTo>
                    <a:pt x="395" y="492"/>
                  </a:lnTo>
                  <a:lnTo>
                    <a:pt x="409" y="492"/>
                  </a:lnTo>
                  <a:lnTo>
                    <a:pt x="419" y="490"/>
                  </a:lnTo>
                  <a:lnTo>
                    <a:pt x="428" y="488"/>
                  </a:lnTo>
                  <a:lnTo>
                    <a:pt x="434" y="484"/>
                  </a:lnTo>
                  <a:lnTo>
                    <a:pt x="442" y="481"/>
                  </a:lnTo>
                  <a:lnTo>
                    <a:pt x="448" y="475"/>
                  </a:lnTo>
                  <a:lnTo>
                    <a:pt x="452" y="467"/>
                  </a:lnTo>
                  <a:lnTo>
                    <a:pt x="455" y="459"/>
                  </a:lnTo>
                  <a:lnTo>
                    <a:pt x="455" y="459"/>
                  </a:lnTo>
                  <a:lnTo>
                    <a:pt x="455" y="451"/>
                  </a:lnTo>
                  <a:lnTo>
                    <a:pt x="453" y="446"/>
                  </a:lnTo>
                  <a:lnTo>
                    <a:pt x="450" y="444"/>
                  </a:lnTo>
                  <a:lnTo>
                    <a:pt x="446" y="440"/>
                  </a:lnTo>
                  <a:lnTo>
                    <a:pt x="438" y="436"/>
                  </a:lnTo>
                  <a:lnTo>
                    <a:pt x="436" y="434"/>
                  </a:lnTo>
                  <a:lnTo>
                    <a:pt x="432" y="430"/>
                  </a:lnTo>
                  <a:lnTo>
                    <a:pt x="432" y="430"/>
                  </a:lnTo>
                  <a:lnTo>
                    <a:pt x="432" y="428"/>
                  </a:lnTo>
                  <a:lnTo>
                    <a:pt x="432" y="424"/>
                  </a:lnTo>
                  <a:lnTo>
                    <a:pt x="434" y="420"/>
                  </a:lnTo>
                  <a:lnTo>
                    <a:pt x="432" y="417"/>
                  </a:lnTo>
                  <a:lnTo>
                    <a:pt x="432" y="417"/>
                  </a:lnTo>
                  <a:lnTo>
                    <a:pt x="428" y="413"/>
                  </a:lnTo>
                  <a:lnTo>
                    <a:pt x="422" y="411"/>
                  </a:lnTo>
                  <a:lnTo>
                    <a:pt x="417" y="407"/>
                  </a:lnTo>
                  <a:lnTo>
                    <a:pt x="415" y="405"/>
                  </a:lnTo>
                  <a:lnTo>
                    <a:pt x="415" y="403"/>
                  </a:lnTo>
                  <a:lnTo>
                    <a:pt x="415" y="403"/>
                  </a:lnTo>
                  <a:lnTo>
                    <a:pt x="415" y="401"/>
                  </a:lnTo>
                  <a:lnTo>
                    <a:pt x="419" y="397"/>
                  </a:lnTo>
                  <a:lnTo>
                    <a:pt x="421" y="395"/>
                  </a:lnTo>
                  <a:lnTo>
                    <a:pt x="421" y="391"/>
                  </a:lnTo>
                  <a:lnTo>
                    <a:pt x="421" y="391"/>
                  </a:lnTo>
                  <a:lnTo>
                    <a:pt x="421" y="388"/>
                  </a:lnTo>
                  <a:lnTo>
                    <a:pt x="421" y="384"/>
                  </a:lnTo>
                  <a:lnTo>
                    <a:pt x="417" y="380"/>
                  </a:lnTo>
                  <a:lnTo>
                    <a:pt x="413" y="376"/>
                  </a:lnTo>
                  <a:lnTo>
                    <a:pt x="411" y="374"/>
                  </a:lnTo>
                  <a:lnTo>
                    <a:pt x="411" y="370"/>
                  </a:lnTo>
                  <a:lnTo>
                    <a:pt x="411" y="370"/>
                  </a:lnTo>
                  <a:lnTo>
                    <a:pt x="413" y="357"/>
                  </a:lnTo>
                  <a:lnTo>
                    <a:pt x="413" y="357"/>
                  </a:lnTo>
                  <a:lnTo>
                    <a:pt x="413" y="357"/>
                  </a:lnTo>
                  <a:lnTo>
                    <a:pt x="424" y="347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32" y="335"/>
                  </a:lnTo>
                  <a:lnTo>
                    <a:pt x="430" y="329"/>
                  </a:lnTo>
                  <a:lnTo>
                    <a:pt x="421" y="322"/>
                  </a:lnTo>
                  <a:lnTo>
                    <a:pt x="411" y="318"/>
                  </a:lnTo>
                  <a:lnTo>
                    <a:pt x="403" y="316"/>
                  </a:lnTo>
                  <a:lnTo>
                    <a:pt x="403" y="316"/>
                  </a:lnTo>
                  <a:lnTo>
                    <a:pt x="390" y="314"/>
                  </a:lnTo>
                  <a:lnTo>
                    <a:pt x="390" y="314"/>
                  </a:lnTo>
                  <a:lnTo>
                    <a:pt x="382" y="314"/>
                  </a:lnTo>
                  <a:lnTo>
                    <a:pt x="380" y="312"/>
                  </a:lnTo>
                  <a:lnTo>
                    <a:pt x="380" y="310"/>
                  </a:lnTo>
                  <a:lnTo>
                    <a:pt x="380" y="310"/>
                  </a:lnTo>
                  <a:lnTo>
                    <a:pt x="370" y="318"/>
                  </a:lnTo>
                  <a:lnTo>
                    <a:pt x="359" y="327"/>
                  </a:lnTo>
                  <a:lnTo>
                    <a:pt x="347" y="337"/>
                  </a:lnTo>
                  <a:lnTo>
                    <a:pt x="341" y="341"/>
                  </a:lnTo>
                  <a:lnTo>
                    <a:pt x="335" y="341"/>
                  </a:lnTo>
                  <a:lnTo>
                    <a:pt x="335" y="341"/>
                  </a:lnTo>
                  <a:lnTo>
                    <a:pt x="330" y="339"/>
                  </a:lnTo>
                  <a:lnTo>
                    <a:pt x="324" y="337"/>
                  </a:lnTo>
                  <a:lnTo>
                    <a:pt x="318" y="329"/>
                  </a:lnTo>
                  <a:lnTo>
                    <a:pt x="312" y="322"/>
                  </a:lnTo>
                  <a:lnTo>
                    <a:pt x="308" y="320"/>
                  </a:lnTo>
                  <a:lnTo>
                    <a:pt x="302" y="318"/>
                  </a:lnTo>
                  <a:lnTo>
                    <a:pt x="302" y="318"/>
                  </a:lnTo>
                  <a:lnTo>
                    <a:pt x="297" y="320"/>
                  </a:lnTo>
                  <a:lnTo>
                    <a:pt x="293" y="322"/>
                  </a:lnTo>
                  <a:lnTo>
                    <a:pt x="289" y="324"/>
                  </a:lnTo>
                  <a:lnTo>
                    <a:pt x="283" y="324"/>
                  </a:lnTo>
                  <a:lnTo>
                    <a:pt x="283" y="324"/>
                  </a:lnTo>
                  <a:lnTo>
                    <a:pt x="277" y="322"/>
                  </a:lnTo>
                  <a:lnTo>
                    <a:pt x="268" y="316"/>
                  </a:lnTo>
                  <a:lnTo>
                    <a:pt x="260" y="308"/>
                  </a:lnTo>
                  <a:lnTo>
                    <a:pt x="256" y="306"/>
                  </a:lnTo>
                  <a:lnTo>
                    <a:pt x="256" y="306"/>
                  </a:lnTo>
                  <a:lnTo>
                    <a:pt x="258" y="298"/>
                  </a:lnTo>
                  <a:lnTo>
                    <a:pt x="262" y="293"/>
                  </a:lnTo>
                  <a:lnTo>
                    <a:pt x="266" y="289"/>
                  </a:lnTo>
                  <a:lnTo>
                    <a:pt x="268" y="281"/>
                  </a:lnTo>
                  <a:lnTo>
                    <a:pt x="268" y="281"/>
                  </a:lnTo>
                  <a:lnTo>
                    <a:pt x="266" y="273"/>
                  </a:lnTo>
                  <a:lnTo>
                    <a:pt x="262" y="269"/>
                  </a:lnTo>
                  <a:lnTo>
                    <a:pt x="258" y="264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62" y="254"/>
                  </a:lnTo>
                  <a:lnTo>
                    <a:pt x="269" y="250"/>
                  </a:lnTo>
                  <a:lnTo>
                    <a:pt x="277" y="246"/>
                  </a:lnTo>
                  <a:lnTo>
                    <a:pt x="279" y="244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79" y="233"/>
                  </a:lnTo>
                  <a:lnTo>
                    <a:pt x="275" y="227"/>
                  </a:lnTo>
                  <a:lnTo>
                    <a:pt x="269" y="221"/>
                  </a:lnTo>
                  <a:lnTo>
                    <a:pt x="266" y="219"/>
                  </a:lnTo>
                  <a:lnTo>
                    <a:pt x="266" y="219"/>
                  </a:lnTo>
                  <a:lnTo>
                    <a:pt x="262" y="219"/>
                  </a:lnTo>
                  <a:lnTo>
                    <a:pt x="258" y="223"/>
                  </a:lnTo>
                  <a:lnTo>
                    <a:pt x="254" y="225"/>
                  </a:lnTo>
                  <a:lnTo>
                    <a:pt x="250" y="225"/>
                  </a:lnTo>
                  <a:lnTo>
                    <a:pt x="250" y="225"/>
                  </a:lnTo>
                  <a:lnTo>
                    <a:pt x="246" y="225"/>
                  </a:lnTo>
                  <a:lnTo>
                    <a:pt x="244" y="221"/>
                  </a:lnTo>
                  <a:lnTo>
                    <a:pt x="244" y="209"/>
                  </a:lnTo>
                  <a:lnTo>
                    <a:pt x="244" y="209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72"/>
                  </a:lnTo>
                  <a:lnTo>
                    <a:pt x="242" y="159"/>
                  </a:lnTo>
                  <a:lnTo>
                    <a:pt x="238" y="145"/>
                  </a:lnTo>
                  <a:lnTo>
                    <a:pt x="233" y="134"/>
                  </a:lnTo>
                  <a:lnTo>
                    <a:pt x="229" y="120"/>
                  </a:lnTo>
                  <a:lnTo>
                    <a:pt x="223" y="107"/>
                  </a:lnTo>
                  <a:lnTo>
                    <a:pt x="221" y="91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6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09" y="43"/>
                  </a:lnTo>
                  <a:lnTo>
                    <a:pt x="206" y="39"/>
                  </a:lnTo>
                  <a:lnTo>
                    <a:pt x="206" y="31"/>
                  </a:lnTo>
                  <a:lnTo>
                    <a:pt x="206" y="31"/>
                  </a:lnTo>
                  <a:lnTo>
                    <a:pt x="207" y="27"/>
                  </a:lnTo>
                  <a:lnTo>
                    <a:pt x="209" y="23"/>
                  </a:lnTo>
                  <a:lnTo>
                    <a:pt x="213" y="19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09" y="12"/>
                  </a:lnTo>
                  <a:lnTo>
                    <a:pt x="206" y="6"/>
                  </a:lnTo>
                  <a:lnTo>
                    <a:pt x="200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82" y="8"/>
                  </a:lnTo>
                  <a:lnTo>
                    <a:pt x="182" y="12"/>
                  </a:lnTo>
                  <a:lnTo>
                    <a:pt x="180" y="21"/>
                  </a:lnTo>
                  <a:lnTo>
                    <a:pt x="178" y="25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71" y="37"/>
                  </a:lnTo>
                  <a:lnTo>
                    <a:pt x="163" y="39"/>
                  </a:lnTo>
                  <a:lnTo>
                    <a:pt x="155" y="43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0" y="58"/>
                  </a:lnTo>
                  <a:lnTo>
                    <a:pt x="132" y="72"/>
                  </a:lnTo>
                  <a:lnTo>
                    <a:pt x="126" y="76"/>
                  </a:lnTo>
                  <a:lnTo>
                    <a:pt x="122" y="81"/>
                  </a:lnTo>
                  <a:lnTo>
                    <a:pt x="114" y="83"/>
                  </a:lnTo>
                  <a:lnTo>
                    <a:pt x="107" y="83"/>
                  </a:lnTo>
                  <a:lnTo>
                    <a:pt x="107" y="83"/>
                  </a:lnTo>
                  <a:lnTo>
                    <a:pt x="99" y="85"/>
                  </a:lnTo>
                  <a:lnTo>
                    <a:pt x="91" y="87"/>
                  </a:lnTo>
                  <a:lnTo>
                    <a:pt x="85" y="91"/>
                  </a:lnTo>
                  <a:lnTo>
                    <a:pt x="80" y="97"/>
                  </a:lnTo>
                  <a:lnTo>
                    <a:pt x="68" y="109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52" y="120"/>
                  </a:lnTo>
                  <a:lnTo>
                    <a:pt x="45" y="122"/>
                  </a:lnTo>
                  <a:lnTo>
                    <a:pt x="27" y="124"/>
                  </a:lnTo>
                  <a:lnTo>
                    <a:pt x="20" y="126"/>
                  </a:lnTo>
                  <a:lnTo>
                    <a:pt x="14" y="128"/>
                  </a:lnTo>
                  <a:lnTo>
                    <a:pt x="8" y="132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930"/>
            <p:cNvSpPr>
              <a:spLocks/>
            </p:cNvSpPr>
            <p:nvPr/>
          </p:nvSpPr>
          <p:spPr bwMode="auto">
            <a:xfrm>
              <a:off x="2561278" y="4685027"/>
              <a:ext cx="485445" cy="653253"/>
            </a:xfrm>
            <a:custGeom>
              <a:avLst/>
              <a:gdLst>
                <a:gd name="T0" fmla="*/ 161 w 324"/>
                <a:gd name="T1" fmla="*/ 386 h 436"/>
                <a:gd name="T2" fmla="*/ 184 w 324"/>
                <a:gd name="T3" fmla="*/ 359 h 436"/>
                <a:gd name="T4" fmla="*/ 198 w 324"/>
                <a:gd name="T5" fmla="*/ 324 h 436"/>
                <a:gd name="T6" fmla="*/ 225 w 324"/>
                <a:gd name="T7" fmla="*/ 300 h 436"/>
                <a:gd name="T8" fmla="*/ 250 w 324"/>
                <a:gd name="T9" fmla="*/ 291 h 436"/>
                <a:gd name="T10" fmla="*/ 262 w 324"/>
                <a:gd name="T11" fmla="*/ 297 h 436"/>
                <a:gd name="T12" fmla="*/ 289 w 324"/>
                <a:gd name="T13" fmla="*/ 254 h 436"/>
                <a:gd name="T14" fmla="*/ 283 w 324"/>
                <a:gd name="T15" fmla="*/ 242 h 436"/>
                <a:gd name="T16" fmla="*/ 258 w 324"/>
                <a:gd name="T17" fmla="*/ 248 h 436"/>
                <a:gd name="T18" fmla="*/ 231 w 324"/>
                <a:gd name="T19" fmla="*/ 242 h 436"/>
                <a:gd name="T20" fmla="*/ 209 w 324"/>
                <a:gd name="T21" fmla="*/ 236 h 436"/>
                <a:gd name="T22" fmla="*/ 190 w 324"/>
                <a:gd name="T23" fmla="*/ 217 h 436"/>
                <a:gd name="T24" fmla="*/ 190 w 324"/>
                <a:gd name="T25" fmla="*/ 174 h 436"/>
                <a:gd name="T26" fmla="*/ 203 w 324"/>
                <a:gd name="T27" fmla="*/ 163 h 436"/>
                <a:gd name="T28" fmla="*/ 229 w 324"/>
                <a:gd name="T29" fmla="*/ 165 h 436"/>
                <a:gd name="T30" fmla="*/ 234 w 324"/>
                <a:gd name="T31" fmla="*/ 174 h 436"/>
                <a:gd name="T32" fmla="*/ 221 w 324"/>
                <a:gd name="T33" fmla="*/ 194 h 436"/>
                <a:gd name="T34" fmla="*/ 240 w 324"/>
                <a:gd name="T35" fmla="*/ 194 h 436"/>
                <a:gd name="T36" fmla="*/ 254 w 324"/>
                <a:gd name="T37" fmla="*/ 211 h 436"/>
                <a:gd name="T38" fmla="*/ 263 w 324"/>
                <a:gd name="T39" fmla="*/ 204 h 436"/>
                <a:gd name="T40" fmla="*/ 302 w 324"/>
                <a:gd name="T41" fmla="*/ 198 h 436"/>
                <a:gd name="T42" fmla="*/ 308 w 324"/>
                <a:gd name="T43" fmla="*/ 184 h 436"/>
                <a:gd name="T44" fmla="*/ 314 w 324"/>
                <a:gd name="T45" fmla="*/ 151 h 436"/>
                <a:gd name="T46" fmla="*/ 322 w 324"/>
                <a:gd name="T47" fmla="*/ 128 h 436"/>
                <a:gd name="T48" fmla="*/ 314 w 324"/>
                <a:gd name="T49" fmla="*/ 132 h 436"/>
                <a:gd name="T50" fmla="*/ 298 w 324"/>
                <a:gd name="T51" fmla="*/ 132 h 436"/>
                <a:gd name="T52" fmla="*/ 258 w 324"/>
                <a:gd name="T53" fmla="*/ 99 h 436"/>
                <a:gd name="T54" fmla="*/ 248 w 324"/>
                <a:gd name="T55" fmla="*/ 87 h 436"/>
                <a:gd name="T56" fmla="*/ 234 w 324"/>
                <a:gd name="T57" fmla="*/ 83 h 436"/>
                <a:gd name="T58" fmla="*/ 225 w 324"/>
                <a:gd name="T59" fmla="*/ 72 h 436"/>
                <a:gd name="T60" fmla="*/ 223 w 324"/>
                <a:gd name="T61" fmla="*/ 56 h 436"/>
                <a:gd name="T62" fmla="*/ 203 w 324"/>
                <a:gd name="T63" fmla="*/ 41 h 436"/>
                <a:gd name="T64" fmla="*/ 194 w 324"/>
                <a:gd name="T65" fmla="*/ 37 h 436"/>
                <a:gd name="T66" fmla="*/ 171 w 324"/>
                <a:gd name="T67" fmla="*/ 29 h 436"/>
                <a:gd name="T68" fmla="*/ 159 w 324"/>
                <a:gd name="T69" fmla="*/ 0 h 436"/>
                <a:gd name="T70" fmla="*/ 128 w 324"/>
                <a:gd name="T71" fmla="*/ 14 h 436"/>
                <a:gd name="T72" fmla="*/ 97 w 324"/>
                <a:gd name="T73" fmla="*/ 16 h 436"/>
                <a:gd name="T74" fmla="*/ 101 w 324"/>
                <a:gd name="T75" fmla="*/ 33 h 436"/>
                <a:gd name="T76" fmla="*/ 103 w 324"/>
                <a:gd name="T77" fmla="*/ 52 h 436"/>
                <a:gd name="T78" fmla="*/ 56 w 324"/>
                <a:gd name="T79" fmla="*/ 64 h 436"/>
                <a:gd name="T80" fmla="*/ 43 w 324"/>
                <a:gd name="T81" fmla="*/ 74 h 436"/>
                <a:gd name="T82" fmla="*/ 45 w 324"/>
                <a:gd name="T83" fmla="*/ 93 h 436"/>
                <a:gd name="T84" fmla="*/ 16 w 324"/>
                <a:gd name="T85" fmla="*/ 118 h 436"/>
                <a:gd name="T86" fmla="*/ 2 w 324"/>
                <a:gd name="T87" fmla="*/ 138 h 436"/>
                <a:gd name="T88" fmla="*/ 0 w 324"/>
                <a:gd name="T89" fmla="*/ 186 h 436"/>
                <a:gd name="T90" fmla="*/ 17 w 324"/>
                <a:gd name="T91" fmla="*/ 240 h 436"/>
                <a:gd name="T92" fmla="*/ 25 w 324"/>
                <a:gd name="T93" fmla="*/ 285 h 436"/>
                <a:gd name="T94" fmla="*/ 25 w 324"/>
                <a:gd name="T95" fmla="*/ 320 h 436"/>
                <a:gd name="T96" fmla="*/ 37 w 324"/>
                <a:gd name="T97" fmla="*/ 318 h 436"/>
                <a:gd name="T98" fmla="*/ 48 w 324"/>
                <a:gd name="T99" fmla="*/ 316 h 436"/>
                <a:gd name="T100" fmla="*/ 60 w 324"/>
                <a:gd name="T101" fmla="*/ 335 h 436"/>
                <a:gd name="T102" fmla="*/ 41 w 324"/>
                <a:gd name="T103" fmla="*/ 349 h 436"/>
                <a:gd name="T104" fmla="*/ 37 w 324"/>
                <a:gd name="T105" fmla="*/ 359 h 436"/>
                <a:gd name="T106" fmla="*/ 47 w 324"/>
                <a:gd name="T107" fmla="*/ 376 h 436"/>
                <a:gd name="T108" fmla="*/ 35 w 324"/>
                <a:gd name="T109" fmla="*/ 401 h 436"/>
                <a:gd name="T110" fmla="*/ 56 w 324"/>
                <a:gd name="T111" fmla="*/ 417 h 436"/>
                <a:gd name="T112" fmla="*/ 72 w 324"/>
                <a:gd name="T113" fmla="*/ 417 h 436"/>
                <a:gd name="T114" fmla="*/ 87 w 324"/>
                <a:gd name="T115" fmla="*/ 415 h 436"/>
                <a:gd name="T116" fmla="*/ 109 w 324"/>
                <a:gd name="T117" fmla="*/ 434 h 436"/>
                <a:gd name="T118" fmla="*/ 126 w 324"/>
                <a:gd name="T119" fmla="*/ 432 h 436"/>
                <a:gd name="T120" fmla="*/ 159 w 324"/>
                <a:gd name="T121" fmla="*/ 40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" h="436">
                  <a:moveTo>
                    <a:pt x="157" y="395"/>
                  </a:moveTo>
                  <a:lnTo>
                    <a:pt x="157" y="395"/>
                  </a:lnTo>
                  <a:lnTo>
                    <a:pt x="159" y="390"/>
                  </a:lnTo>
                  <a:lnTo>
                    <a:pt x="161" y="386"/>
                  </a:lnTo>
                  <a:lnTo>
                    <a:pt x="167" y="376"/>
                  </a:lnTo>
                  <a:lnTo>
                    <a:pt x="176" y="368"/>
                  </a:lnTo>
                  <a:lnTo>
                    <a:pt x="184" y="359"/>
                  </a:lnTo>
                  <a:lnTo>
                    <a:pt x="184" y="359"/>
                  </a:lnTo>
                  <a:lnTo>
                    <a:pt x="190" y="353"/>
                  </a:lnTo>
                  <a:lnTo>
                    <a:pt x="194" y="345"/>
                  </a:lnTo>
                  <a:lnTo>
                    <a:pt x="196" y="335"/>
                  </a:lnTo>
                  <a:lnTo>
                    <a:pt x="198" y="324"/>
                  </a:lnTo>
                  <a:lnTo>
                    <a:pt x="201" y="318"/>
                  </a:lnTo>
                  <a:lnTo>
                    <a:pt x="205" y="312"/>
                  </a:lnTo>
                  <a:lnTo>
                    <a:pt x="205" y="312"/>
                  </a:lnTo>
                  <a:lnTo>
                    <a:pt x="225" y="300"/>
                  </a:lnTo>
                  <a:lnTo>
                    <a:pt x="236" y="293"/>
                  </a:lnTo>
                  <a:lnTo>
                    <a:pt x="246" y="291"/>
                  </a:lnTo>
                  <a:lnTo>
                    <a:pt x="246" y="291"/>
                  </a:lnTo>
                  <a:lnTo>
                    <a:pt x="250" y="291"/>
                  </a:lnTo>
                  <a:lnTo>
                    <a:pt x="254" y="295"/>
                  </a:lnTo>
                  <a:lnTo>
                    <a:pt x="258" y="297"/>
                  </a:lnTo>
                  <a:lnTo>
                    <a:pt x="262" y="297"/>
                  </a:lnTo>
                  <a:lnTo>
                    <a:pt x="262" y="297"/>
                  </a:lnTo>
                  <a:lnTo>
                    <a:pt x="265" y="295"/>
                  </a:lnTo>
                  <a:lnTo>
                    <a:pt x="269" y="291"/>
                  </a:lnTo>
                  <a:lnTo>
                    <a:pt x="279" y="273"/>
                  </a:lnTo>
                  <a:lnTo>
                    <a:pt x="289" y="254"/>
                  </a:lnTo>
                  <a:lnTo>
                    <a:pt x="294" y="242"/>
                  </a:lnTo>
                  <a:lnTo>
                    <a:pt x="294" y="242"/>
                  </a:lnTo>
                  <a:lnTo>
                    <a:pt x="283" y="242"/>
                  </a:lnTo>
                  <a:lnTo>
                    <a:pt x="283" y="242"/>
                  </a:lnTo>
                  <a:lnTo>
                    <a:pt x="283" y="242"/>
                  </a:lnTo>
                  <a:lnTo>
                    <a:pt x="277" y="244"/>
                  </a:lnTo>
                  <a:lnTo>
                    <a:pt x="269" y="246"/>
                  </a:lnTo>
                  <a:lnTo>
                    <a:pt x="258" y="248"/>
                  </a:lnTo>
                  <a:lnTo>
                    <a:pt x="246" y="248"/>
                  </a:lnTo>
                  <a:lnTo>
                    <a:pt x="246" y="248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5" y="238"/>
                  </a:lnTo>
                  <a:lnTo>
                    <a:pt x="217" y="238"/>
                  </a:lnTo>
                  <a:lnTo>
                    <a:pt x="217" y="238"/>
                  </a:lnTo>
                  <a:lnTo>
                    <a:pt x="209" y="236"/>
                  </a:lnTo>
                  <a:lnTo>
                    <a:pt x="201" y="233"/>
                  </a:lnTo>
                  <a:lnTo>
                    <a:pt x="196" y="229"/>
                  </a:lnTo>
                  <a:lnTo>
                    <a:pt x="192" y="223"/>
                  </a:lnTo>
                  <a:lnTo>
                    <a:pt x="190" y="217"/>
                  </a:lnTo>
                  <a:lnTo>
                    <a:pt x="188" y="207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90" y="174"/>
                  </a:lnTo>
                  <a:lnTo>
                    <a:pt x="192" y="171"/>
                  </a:lnTo>
                  <a:lnTo>
                    <a:pt x="196" y="167"/>
                  </a:lnTo>
                  <a:lnTo>
                    <a:pt x="200" y="165"/>
                  </a:lnTo>
                  <a:lnTo>
                    <a:pt x="203" y="163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23" y="163"/>
                  </a:lnTo>
                  <a:lnTo>
                    <a:pt x="229" y="165"/>
                  </a:lnTo>
                  <a:lnTo>
                    <a:pt x="234" y="167"/>
                  </a:lnTo>
                  <a:lnTo>
                    <a:pt x="234" y="171"/>
                  </a:lnTo>
                  <a:lnTo>
                    <a:pt x="234" y="174"/>
                  </a:lnTo>
                  <a:lnTo>
                    <a:pt x="234" y="174"/>
                  </a:lnTo>
                  <a:lnTo>
                    <a:pt x="234" y="180"/>
                  </a:lnTo>
                  <a:lnTo>
                    <a:pt x="231" y="184"/>
                  </a:lnTo>
                  <a:lnTo>
                    <a:pt x="227" y="188"/>
                  </a:lnTo>
                  <a:lnTo>
                    <a:pt x="221" y="194"/>
                  </a:lnTo>
                  <a:lnTo>
                    <a:pt x="221" y="194"/>
                  </a:lnTo>
                  <a:lnTo>
                    <a:pt x="227" y="196"/>
                  </a:lnTo>
                  <a:lnTo>
                    <a:pt x="231" y="196"/>
                  </a:lnTo>
                  <a:lnTo>
                    <a:pt x="240" y="194"/>
                  </a:lnTo>
                  <a:lnTo>
                    <a:pt x="240" y="194"/>
                  </a:lnTo>
                  <a:lnTo>
                    <a:pt x="244" y="204"/>
                  </a:lnTo>
                  <a:lnTo>
                    <a:pt x="246" y="209"/>
                  </a:lnTo>
                  <a:lnTo>
                    <a:pt x="254" y="211"/>
                  </a:lnTo>
                  <a:lnTo>
                    <a:pt x="254" y="211"/>
                  </a:lnTo>
                  <a:lnTo>
                    <a:pt x="258" y="211"/>
                  </a:lnTo>
                  <a:lnTo>
                    <a:pt x="262" y="207"/>
                  </a:lnTo>
                  <a:lnTo>
                    <a:pt x="263" y="204"/>
                  </a:lnTo>
                  <a:lnTo>
                    <a:pt x="265" y="196"/>
                  </a:lnTo>
                  <a:lnTo>
                    <a:pt x="265" y="196"/>
                  </a:lnTo>
                  <a:lnTo>
                    <a:pt x="289" y="198"/>
                  </a:lnTo>
                  <a:lnTo>
                    <a:pt x="302" y="198"/>
                  </a:lnTo>
                  <a:lnTo>
                    <a:pt x="308" y="196"/>
                  </a:lnTo>
                  <a:lnTo>
                    <a:pt x="312" y="194"/>
                  </a:lnTo>
                  <a:lnTo>
                    <a:pt x="312" y="194"/>
                  </a:lnTo>
                  <a:lnTo>
                    <a:pt x="308" y="184"/>
                  </a:lnTo>
                  <a:lnTo>
                    <a:pt x="306" y="171"/>
                  </a:lnTo>
                  <a:lnTo>
                    <a:pt x="306" y="171"/>
                  </a:lnTo>
                  <a:lnTo>
                    <a:pt x="308" y="159"/>
                  </a:lnTo>
                  <a:lnTo>
                    <a:pt x="314" y="151"/>
                  </a:lnTo>
                  <a:lnTo>
                    <a:pt x="318" y="142"/>
                  </a:lnTo>
                  <a:lnTo>
                    <a:pt x="320" y="130"/>
                  </a:lnTo>
                  <a:lnTo>
                    <a:pt x="320" y="130"/>
                  </a:lnTo>
                  <a:lnTo>
                    <a:pt x="322" y="128"/>
                  </a:lnTo>
                  <a:lnTo>
                    <a:pt x="324" y="128"/>
                  </a:lnTo>
                  <a:lnTo>
                    <a:pt x="324" y="128"/>
                  </a:lnTo>
                  <a:lnTo>
                    <a:pt x="318" y="130"/>
                  </a:lnTo>
                  <a:lnTo>
                    <a:pt x="314" y="132"/>
                  </a:lnTo>
                  <a:lnTo>
                    <a:pt x="310" y="134"/>
                  </a:lnTo>
                  <a:lnTo>
                    <a:pt x="306" y="134"/>
                  </a:lnTo>
                  <a:lnTo>
                    <a:pt x="306" y="134"/>
                  </a:lnTo>
                  <a:lnTo>
                    <a:pt x="298" y="132"/>
                  </a:lnTo>
                  <a:lnTo>
                    <a:pt x="291" y="128"/>
                  </a:lnTo>
                  <a:lnTo>
                    <a:pt x="271" y="114"/>
                  </a:lnTo>
                  <a:lnTo>
                    <a:pt x="263" y="107"/>
                  </a:lnTo>
                  <a:lnTo>
                    <a:pt x="258" y="99"/>
                  </a:lnTo>
                  <a:lnTo>
                    <a:pt x="252" y="91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8" y="87"/>
                  </a:lnTo>
                  <a:lnTo>
                    <a:pt x="244" y="87"/>
                  </a:lnTo>
                  <a:lnTo>
                    <a:pt x="240" y="85"/>
                  </a:lnTo>
                  <a:lnTo>
                    <a:pt x="234" y="83"/>
                  </a:lnTo>
                  <a:lnTo>
                    <a:pt x="234" y="83"/>
                  </a:lnTo>
                  <a:lnTo>
                    <a:pt x="229" y="83"/>
                  </a:lnTo>
                  <a:lnTo>
                    <a:pt x="225" y="80"/>
                  </a:lnTo>
                  <a:lnTo>
                    <a:pt x="225" y="78"/>
                  </a:lnTo>
                  <a:lnTo>
                    <a:pt x="225" y="72"/>
                  </a:lnTo>
                  <a:lnTo>
                    <a:pt x="225" y="64"/>
                  </a:lnTo>
                  <a:lnTo>
                    <a:pt x="225" y="60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13" y="52"/>
                  </a:lnTo>
                  <a:lnTo>
                    <a:pt x="209" y="50"/>
                  </a:lnTo>
                  <a:lnTo>
                    <a:pt x="205" y="49"/>
                  </a:lnTo>
                  <a:lnTo>
                    <a:pt x="203" y="41"/>
                  </a:lnTo>
                  <a:lnTo>
                    <a:pt x="203" y="41"/>
                  </a:lnTo>
                  <a:lnTo>
                    <a:pt x="201" y="39"/>
                  </a:lnTo>
                  <a:lnTo>
                    <a:pt x="200" y="39"/>
                  </a:lnTo>
                  <a:lnTo>
                    <a:pt x="194" y="37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74" y="31"/>
                  </a:lnTo>
                  <a:lnTo>
                    <a:pt x="171" y="29"/>
                  </a:lnTo>
                  <a:lnTo>
                    <a:pt x="165" y="21"/>
                  </a:lnTo>
                  <a:lnTo>
                    <a:pt x="161" y="12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1" y="8"/>
                  </a:lnTo>
                  <a:lnTo>
                    <a:pt x="128" y="14"/>
                  </a:lnTo>
                  <a:lnTo>
                    <a:pt x="120" y="16"/>
                  </a:lnTo>
                  <a:lnTo>
                    <a:pt x="112" y="18"/>
                  </a:lnTo>
                  <a:lnTo>
                    <a:pt x="105" y="18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101" y="33"/>
                  </a:lnTo>
                  <a:lnTo>
                    <a:pt x="105" y="39"/>
                  </a:lnTo>
                  <a:lnTo>
                    <a:pt x="105" y="47"/>
                  </a:lnTo>
                  <a:lnTo>
                    <a:pt x="105" y="47"/>
                  </a:lnTo>
                  <a:lnTo>
                    <a:pt x="103" y="52"/>
                  </a:lnTo>
                  <a:lnTo>
                    <a:pt x="97" y="56"/>
                  </a:lnTo>
                  <a:lnTo>
                    <a:pt x="89" y="60"/>
                  </a:lnTo>
                  <a:lnTo>
                    <a:pt x="79" y="62"/>
                  </a:lnTo>
                  <a:lnTo>
                    <a:pt x="56" y="64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41" y="68"/>
                  </a:lnTo>
                  <a:lnTo>
                    <a:pt x="43" y="74"/>
                  </a:lnTo>
                  <a:lnTo>
                    <a:pt x="45" y="80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5" y="93"/>
                  </a:lnTo>
                  <a:lnTo>
                    <a:pt x="41" y="99"/>
                  </a:lnTo>
                  <a:lnTo>
                    <a:pt x="35" y="105"/>
                  </a:lnTo>
                  <a:lnTo>
                    <a:pt x="29" y="111"/>
                  </a:lnTo>
                  <a:lnTo>
                    <a:pt x="16" y="118"/>
                  </a:lnTo>
                  <a:lnTo>
                    <a:pt x="10" y="122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2" y="138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86"/>
                  </a:lnTo>
                  <a:lnTo>
                    <a:pt x="2" y="202"/>
                  </a:lnTo>
                  <a:lnTo>
                    <a:pt x="8" y="215"/>
                  </a:lnTo>
                  <a:lnTo>
                    <a:pt x="12" y="229"/>
                  </a:lnTo>
                  <a:lnTo>
                    <a:pt x="17" y="240"/>
                  </a:lnTo>
                  <a:lnTo>
                    <a:pt x="21" y="254"/>
                  </a:lnTo>
                  <a:lnTo>
                    <a:pt x="23" y="267"/>
                  </a:lnTo>
                  <a:lnTo>
                    <a:pt x="25" y="285"/>
                  </a:lnTo>
                  <a:lnTo>
                    <a:pt x="25" y="285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3" y="316"/>
                  </a:lnTo>
                  <a:lnTo>
                    <a:pt x="25" y="320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33" y="320"/>
                  </a:lnTo>
                  <a:lnTo>
                    <a:pt x="37" y="318"/>
                  </a:lnTo>
                  <a:lnTo>
                    <a:pt x="41" y="314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48" y="316"/>
                  </a:lnTo>
                  <a:lnTo>
                    <a:pt x="54" y="322"/>
                  </a:lnTo>
                  <a:lnTo>
                    <a:pt x="58" y="328"/>
                  </a:lnTo>
                  <a:lnTo>
                    <a:pt x="60" y="335"/>
                  </a:lnTo>
                  <a:lnTo>
                    <a:pt x="60" y="335"/>
                  </a:lnTo>
                  <a:lnTo>
                    <a:pt x="58" y="339"/>
                  </a:lnTo>
                  <a:lnTo>
                    <a:pt x="56" y="341"/>
                  </a:lnTo>
                  <a:lnTo>
                    <a:pt x="48" y="345"/>
                  </a:lnTo>
                  <a:lnTo>
                    <a:pt x="41" y="349"/>
                  </a:lnTo>
                  <a:lnTo>
                    <a:pt x="37" y="351"/>
                  </a:lnTo>
                  <a:lnTo>
                    <a:pt x="37" y="353"/>
                  </a:lnTo>
                  <a:lnTo>
                    <a:pt x="37" y="353"/>
                  </a:lnTo>
                  <a:lnTo>
                    <a:pt x="37" y="359"/>
                  </a:lnTo>
                  <a:lnTo>
                    <a:pt x="41" y="364"/>
                  </a:lnTo>
                  <a:lnTo>
                    <a:pt x="45" y="368"/>
                  </a:lnTo>
                  <a:lnTo>
                    <a:pt x="47" y="376"/>
                  </a:lnTo>
                  <a:lnTo>
                    <a:pt x="47" y="376"/>
                  </a:lnTo>
                  <a:lnTo>
                    <a:pt x="45" y="384"/>
                  </a:lnTo>
                  <a:lnTo>
                    <a:pt x="41" y="388"/>
                  </a:lnTo>
                  <a:lnTo>
                    <a:pt x="37" y="393"/>
                  </a:lnTo>
                  <a:lnTo>
                    <a:pt x="35" y="401"/>
                  </a:lnTo>
                  <a:lnTo>
                    <a:pt x="35" y="401"/>
                  </a:lnTo>
                  <a:lnTo>
                    <a:pt x="39" y="403"/>
                  </a:lnTo>
                  <a:lnTo>
                    <a:pt x="47" y="411"/>
                  </a:lnTo>
                  <a:lnTo>
                    <a:pt x="56" y="417"/>
                  </a:lnTo>
                  <a:lnTo>
                    <a:pt x="62" y="419"/>
                  </a:lnTo>
                  <a:lnTo>
                    <a:pt x="62" y="419"/>
                  </a:lnTo>
                  <a:lnTo>
                    <a:pt x="68" y="419"/>
                  </a:lnTo>
                  <a:lnTo>
                    <a:pt x="72" y="417"/>
                  </a:lnTo>
                  <a:lnTo>
                    <a:pt x="76" y="415"/>
                  </a:lnTo>
                  <a:lnTo>
                    <a:pt x="81" y="413"/>
                  </a:lnTo>
                  <a:lnTo>
                    <a:pt x="81" y="413"/>
                  </a:lnTo>
                  <a:lnTo>
                    <a:pt x="87" y="415"/>
                  </a:lnTo>
                  <a:lnTo>
                    <a:pt x="91" y="417"/>
                  </a:lnTo>
                  <a:lnTo>
                    <a:pt x="97" y="424"/>
                  </a:lnTo>
                  <a:lnTo>
                    <a:pt x="103" y="432"/>
                  </a:lnTo>
                  <a:lnTo>
                    <a:pt x="109" y="434"/>
                  </a:lnTo>
                  <a:lnTo>
                    <a:pt x="114" y="436"/>
                  </a:lnTo>
                  <a:lnTo>
                    <a:pt x="114" y="436"/>
                  </a:lnTo>
                  <a:lnTo>
                    <a:pt x="120" y="436"/>
                  </a:lnTo>
                  <a:lnTo>
                    <a:pt x="126" y="432"/>
                  </a:lnTo>
                  <a:lnTo>
                    <a:pt x="138" y="422"/>
                  </a:lnTo>
                  <a:lnTo>
                    <a:pt x="149" y="413"/>
                  </a:lnTo>
                  <a:lnTo>
                    <a:pt x="159" y="405"/>
                  </a:lnTo>
                  <a:lnTo>
                    <a:pt x="159" y="405"/>
                  </a:lnTo>
                  <a:lnTo>
                    <a:pt x="157" y="395"/>
                  </a:lnTo>
                  <a:lnTo>
                    <a:pt x="157" y="39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931"/>
            <p:cNvSpPr>
              <a:spLocks/>
            </p:cNvSpPr>
            <p:nvPr/>
          </p:nvSpPr>
          <p:spPr bwMode="auto">
            <a:xfrm>
              <a:off x="1663803" y="4347913"/>
              <a:ext cx="247218" cy="278682"/>
            </a:xfrm>
            <a:custGeom>
              <a:avLst/>
              <a:gdLst>
                <a:gd name="T0" fmla="*/ 165 w 165"/>
                <a:gd name="T1" fmla="*/ 39 h 186"/>
                <a:gd name="T2" fmla="*/ 152 w 165"/>
                <a:gd name="T3" fmla="*/ 47 h 186"/>
                <a:gd name="T4" fmla="*/ 148 w 165"/>
                <a:gd name="T5" fmla="*/ 60 h 186"/>
                <a:gd name="T6" fmla="*/ 142 w 165"/>
                <a:gd name="T7" fmla="*/ 124 h 186"/>
                <a:gd name="T8" fmla="*/ 142 w 165"/>
                <a:gd name="T9" fmla="*/ 132 h 186"/>
                <a:gd name="T10" fmla="*/ 134 w 165"/>
                <a:gd name="T11" fmla="*/ 142 h 186"/>
                <a:gd name="T12" fmla="*/ 121 w 165"/>
                <a:gd name="T13" fmla="*/ 151 h 186"/>
                <a:gd name="T14" fmla="*/ 113 w 165"/>
                <a:gd name="T15" fmla="*/ 157 h 186"/>
                <a:gd name="T16" fmla="*/ 101 w 165"/>
                <a:gd name="T17" fmla="*/ 159 h 186"/>
                <a:gd name="T18" fmla="*/ 91 w 165"/>
                <a:gd name="T19" fmla="*/ 163 h 186"/>
                <a:gd name="T20" fmla="*/ 51 w 165"/>
                <a:gd name="T21" fmla="*/ 186 h 186"/>
                <a:gd name="T22" fmla="*/ 53 w 165"/>
                <a:gd name="T23" fmla="*/ 179 h 186"/>
                <a:gd name="T24" fmla="*/ 49 w 165"/>
                <a:gd name="T25" fmla="*/ 173 h 186"/>
                <a:gd name="T26" fmla="*/ 37 w 165"/>
                <a:gd name="T27" fmla="*/ 171 h 186"/>
                <a:gd name="T28" fmla="*/ 29 w 165"/>
                <a:gd name="T29" fmla="*/ 165 h 186"/>
                <a:gd name="T30" fmla="*/ 26 w 165"/>
                <a:gd name="T31" fmla="*/ 144 h 186"/>
                <a:gd name="T32" fmla="*/ 0 w 165"/>
                <a:gd name="T33" fmla="*/ 91 h 186"/>
                <a:gd name="T34" fmla="*/ 6 w 165"/>
                <a:gd name="T35" fmla="*/ 91 h 186"/>
                <a:gd name="T36" fmla="*/ 14 w 165"/>
                <a:gd name="T37" fmla="*/ 88 h 186"/>
                <a:gd name="T38" fmla="*/ 20 w 165"/>
                <a:gd name="T39" fmla="*/ 78 h 186"/>
                <a:gd name="T40" fmla="*/ 20 w 165"/>
                <a:gd name="T41" fmla="*/ 66 h 186"/>
                <a:gd name="T42" fmla="*/ 22 w 165"/>
                <a:gd name="T43" fmla="*/ 37 h 186"/>
                <a:gd name="T44" fmla="*/ 28 w 165"/>
                <a:gd name="T45" fmla="*/ 27 h 186"/>
                <a:gd name="T46" fmla="*/ 53 w 165"/>
                <a:gd name="T47" fmla="*/ 6 h 186"/>
                <a:gd name="T48" fmla="*/ 66 w 165"/>
                <a:gd name="T49" fmla="*/ 0 h 186"/>
                <a:gd name="T50" fmla="*/ 72 w 165"/>
                <a:gd name="T51" fmla="*/ 8 h 186"/>
                <a:gd name="T52" fmla="*/ 76 w 165"/>
                <a:gd name="T53" fmla="*/ 8 h 186"/>
                <a:gd name="T54" fmla="*/ 82 w 165"/>
                <a:gd name="T55" fmla="*/ 6 h 186"/>
                <a:gd name="T56" fmla="*/ 90 w 165"/>
                <a:gd name="T57" fmla="*/ 4 h 186"/>
                <a:gd name="T58" fmla="*/ 93 w 165"/>
                <a:gd name="T59" fmla="*/ 4 h 186"/>
                <a:gd name="T60" fmla="*/ 101 w 165"/>
                <a:gd name="T61" fmla="*/ 16 h 186"/>
                <a:gd name="T62" fmla="*/ 109 w 165"/>
                <a:gd name="T63" fmla="*/ 27 h 186"/>
                <a:gd name="T64" fmla="*/ 115 w 165"/>
                <a:gd name="T65" fmla="*/ 29 h 186"/>
                <a:gd name="T66" fmla="*/ 122 w 165"/>
                <a:gd name="T67" fmla="*/ 27 h 186"/>
                <a:gd name="T68" fmla="*/ 130 w 165"/>
                <a:gd name="T69" fmla="*/ 20 h 186"/>
                <a:gd name="T70" fmla="*/ 138 w 165"/>
                <a:gd name="T71" fmla="*/ 20 h 186"/>
                <a:gd name="T72" fmla="*/ 142 w 165"/>
                <a:gd name="T73" fmla="*/ 20 h 186"/>
                <a:gd name="T74" fmla="*/ 152 w 165"/>
                <a:gd name="T75" fmla="*/ 27 h 186"/>
                <a:gd name="T76" fmla="*/ 163 w 165"/>
                <a:gd name="T77" fmla="*/ 39 h 186"/>
                <a:gd name="T78" fmla="*/ 165 w 165"/>
                <a:gd name="T79" fmla="*/ 3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86">
                  <a:moveTo>
                    <a:pt x="165" y="39"/>
                  </a:moveTo>
                  <a:lnTo>
                    <a:pt x="165" y="39"/>
                  </a:lnTo>
                  <a:lnTo>
                    <a:pt x="157" y="43"/>
                  </a:lnTo>
                  <a:lnTo>
                    <a:pt x="152" y="47"/>
                  </a:lnTo>
                  <a:lnTo>
                    <a:pt x="150" y="53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42" y="132"/>
                  </a:lnTo>
                  <a:lnTo>
                    <a:pt x="138" y="138"/>
                  </a:lnTo>
                  <a:lnTo>
                    <a:pt x="134" y="142"/>
                  </a:lnTo>
                  <a:lnTo>
                    <a:pt x="130" y="146"/>
                  </a:lnTo>
                  <a:lnTo>
                    <a:pt x="121" y="151"/>
                  </a:lnTo>
                  <a:lnTo>
                    <a:pt x="113" y="157"/>
                  </a:lnTo>
                  <a:lnTo>
                    <a:pt x="113" y="157"/>
                  </a:lnTo>
                  <a:lnTo>
                    <a:pt x="107" y="157"/>
                  </a:lnTo>
                  <a:lnTo>
                    <a:pt x="101" y="159"/>
                  </a:lnTo>
                  <a:lnTo>
                    <a:pt x="91" y="163"/>
                  </a:lnTo>
                  <a:lnTo>
                    <a:pt x="91" y="163"/>
                  </a:lnTo>
                  <a:lnTo>
                    <a:pt x="51" y="186"/>
                  </a:lnTo>
                  <a:lnTo>
                    <a:pt x="51" y="186"/>
                  </a:lnTo>
                  <a:lnTo>
                    <a:pt x="51" y="186"/>
                  </a:lnTo>
                  <a:lnTo>
                    <a:pt x="53" y="179"/>
                  </a:lnTo>
                  <a:lnTo>
                    <a:pt x="51" y="175"/>
                  </a:lnTo>
                  <a:lnTo>
                    <a:pt x="49" y="173"/>
                  </a:lnTo>
                  <a:lnTo>
                    <a:pt x="45" y="171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9" y="165"/>
                  </a:lnTo>
                  <a:lnTo>
                    <a:pt x="29" y="165"/>
                  </a:lnTo>
                  <a:lnTo>
                    <a:pt x="26" y="144"/>
                  </a:lnTo>
                  <a:lnTo>
                    <a:pt x="18" y="12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12" y="89"/>
                  </a:lnTo>
                  <a:lnTo>
                    <a:pt x="14" y="88"/>
                  </a:lnTo>
                  <a:lnTo>
                    <a:pt x="18" y="86"/>
                  </a:lnTo>
                  <a:lnTo>
                    <a:pt x="20" y="78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4" y="31"/>
                  </a:lnTo>
                  <a:lnTo>
                    <a:pt x="28" y="27"/>
                  </a:lnTo>
                  <a:lnTo>
                    <a:pt x="39" y="16"/>
                  </a:lnTo>
                  <a:lnTo>
                    <a:pt x="53" y="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3" y="4"/>
                  </a:lnTo>
                  <a:lnTo>
                    <a:pt x="95" y="8"/>
                  </a:lnTo>
                  <a:lnTo>
                    <a:pt x="101" y="16"/>
                  </a:lnTo>
                  <a:lnTo>
                    <a:pt x="107" y="26"/>
                  </a:lnTo>
                  <a:lnTo>
                    <a:pt x="109" y="27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21" y="29"/>
                  </a:lnTo>
                  <a:lnTo>
                    <a:pt x="122" y="27"/>
                  </a:lnTo>
                  <a:lnTo>
                    <a:pt x="126" y="24"/>
                  </a:lnTo>
                  <a:lnTo>
                    <a:pt x="130" y="20"/>
                  </a:lnTo>
                  <a:lnTo>
                    <a:pt x="134" y="20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42" y="20"/>
                  </a:lnTo>
                  <a:lnTo>
                    <a:pt x="146" y="22"/>
                  </a:lnTo>
                  <a:lnTo>
                    <a:pt x="152" y="27"/>
                  </a:lnTo>
                  <a:lnTo>
                    <a:pt x="157" y="33"/>
                  </a:lnTo>
                  <a:lnTo>
                    <a:pt x="163" y="39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5" y="3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932"/>
            <p:cNvSpPr>
              <a:spLocks/>
            </p:cNvSpPr>
            <p:nvPr/>
          </p:nvSpPr>
          <p:spPr bwMode="auto">
            <a:xfrm>
              <a:off x="1406098" y="4365892"/>
              <a:ext cx="337115" cy="350599"/>
            </a:xfrm>
            <a:custGeom>
              <a:avLst/>
              <a:gdLst>
                <a:gd name="T0" fmla="*/ 223 w 225"/>
                <a:gd name="T1" fmla="*/ 190 h 234"/>
                <a:gd name="T2" fmla="*/ 223 w 225"/>
                <a:gd name="T3" fmla="*/ 174 h 234"/>
                <a:gd name="T4" fmla="*/ 223 w 225"/>
                <a:gd name="T5" fmla="*/ 163 h 234"/>
                <a:gd name="T6" fmla="*/ 217 w 225"/>
                <a:gd name="T7" fmla="*/ 159 h 234"/>
                <a:gd name="T8" fmla="*/ 205 w 225"/>
                <a:gd name="T9" fmla="*/ 157 h 234"/>
                <a:gd name="T10" fmla="*/ 201 w 225"/>
                <a:gd name="T11" fmla="*/ 153 h 234"/>
                <a:gd name="T12" fmla="*/ 190 w 225"/>
                <a:gd name="T13" fmla="*/ 114 h 234"/>
                <a:gd name="T14" fmla="*/ 172 w 225"/>
                <a:gd name="T15" fmla="*/ 79 h 234"/>
                <a:gd name="T16" fmla="*/ 151 w 225"/>
                <a:gd name="T17" fmla="*/ 70 h 234"/>
                <a:gd name="T18" fmla="*/ 136 w 225"/>
                <a:gd name="T19" fmla="*/ 50 h 234"/>
                <a:gd name="T20" fmla="*/ 136 w 225"/>
                <a:gd name="T21" fmla="*/ 43 h 234"/>
                <a:gd name="T22" fmla="*/ 136 w 225"/>
                <a:gd name="T23" fmla="*/ 31 h 234"/>
                <a:gd name="T24" fmla="*/ 130 w 225"/>
                <a:gd name="T25" fmla="*/ 25 h 234"/>
                <a:gd name="T26" fmla="*/ 124 w 225"/>
                <a:gd name="T27" fmla="*/ 21 h 234"/>
                <a:gd name="T28" fmla="*/ 112 w 225"/>
                <a:gd name="T29" fmla="*/ 8 h 234"/>
                <a:gd name="T30" fmla="*/ 107 w 225"/>
                <a:gd name="T31" fmla="*/ 4 h 234"/>
                <a:gd name="T32" fmla="*/ 93 w 225"/>
                <a:gd name="T33" fmla="*/ 2 h 234"/>
                <a:gd name="T34" fmla="*/ 81 w 225"/>
                <a:gd name="T35" fmla="*/ 0 h 234"/>
                <a:gd name="T36" fmla="*/ 79 w 225"/>
                <a:gd name="T37" fmla="*/ 6 h 234"/>
                <a:gd name="T38" fmla="*/ 66 w 225"/>
                <a:gd name="T39" fmla="*/ 25 h 234"/>
                <a:gd name="T40" fmla="*/ 52 w 225"/>
                <a:gd name="T41" fmla="*/ 43 h 234"/>
                <a:gd name="T42" fmla="*/ 54 w 225"/>
                <a:gd name="T43" fmla="*/ 48 h 234"/>
                <a:gd name="T44" fmla="*/ 54 w 225"/>
                <a:gd name="T45" fmla="*/ 52 h 234"/>
                <a:gd name="T46" fmla="*/ 46 w 225"/>
                <a:gd name="T47" fmla="*/ 58 h 234"/>
                <a:gd name="T48" fmla="*/ 46 w 225"/>
                <a:gd name="T49" fmla="*/ 62 h 234"/>
                <a:gd name="T50" fmla="*/ 58 w 225"/>
                <a:gd name="T51" fmla="*/ 76 h 234"/>
                <a:gd name="T52" fmla="*/ 56 w 225"/>
                <a:gd name="T53" fmla="*/ 81 h 234"/>
                <a:gd name="T54" fmla="*/ 46 w 225"/>
                <a:gd name="T55" fmla="*/ 87 h 234"/>
                <a:gd name="T56" fmla="*/ 45 w 225"/>
                <a:gd name="T57" fmla="*/ 91 h 234"/>
                <a:gd name="T58" fmla="*/ 46 w 225"/>
                <a:gd name="T59" fmla="*/ 99 h 234"/>
                <a:gd name="T60" fmla="*/ 46 w 225"/>
                <a:gd name="T61" fmla="*/ 103 h 234"/>
                <a:gd name="T62" fmla="*/ 39 w 225"/>
                <a:gd name="T63" fmla="*/ 122 h 234"/>
                <a:gd name="T64" fmla="*/ 23 w 225"/>
                <a:gd name="T65" fmla="*/ 136 h 234"/>
                <a:gd name="T66" fmla="*/ 8 w 225"/>
                <a:gd name="T67" fmla="*/ 151 h 234"/>
                <a:gd name="T68" fmla="*/ 0 w 225"/>
                <a:gd name="T69" fmla="*/ 170 h 234"/>
                <a:gd name="T70" fmla="*/ 4 w 225"/>
                <a:gd name="T71" fmla="*/ 194 h 234"/>
                <a:gd name="T72" fmla="*/ 12 w 225"/>
                <a:gd name="T73" fmla="*/ 217 h 234"/>
                <a:gd name="T74" fmla="*/ 12 w 225"/>
                <a:gd name="T75" fmla="*/ 213 h 234"/>
                <a:gd name="T76" fmla="*/ 17 w 225"/>
                <a:gd name="T77" fmla="*/ 211 h 234"/>
                <a:gd name="T78" fmla="*/ 23 w 225"/>
                <a:gd name="T79" fmla="*/ 213 h 234"/>
                <a:gd name="T80" fmla="*/ 39 w 225"/>
                <a:gd name="T81" fmla="*/ 223 h 234"/>
                <a:gd name="T82" fmla="*/ 52 w 225"/>
                <a:gd name="T83" fmla="*/ 232 h 234"/>
                <a:gd name="T84" fmla="*/ 60 w 225"/>
                <a:gd name="T85" fmla="*/ 234 h 234"/>
                <a:gd name="T86" fmla="*/ 76 w 225"/>
                <a:gd name="T87" fmla="*/ 232 h 234"/>
                <a:gd name="T88" fmla="*/ 89 w 225"/>
                <a:gd name="T89" fmla="*/ 231 h 234"/>
                <a:gd name="T90" fmla="*/ 95 w 225"/>
                <a:gd name="T91" fmla="*/ 232 h 234"/>
                <a:gd name="T92" fmla="*/ 99 w 225"/>
                <a:gd name="T93" fmla="*/ 234 h 234"/>
                <a:gd name="T94" fmla="*/ 105 w 225"/>
                <a:gd name="T95" fmla="*/ 221 h 234"/>
                <a:gd name="T96" fmla="*/ 128 w 225"/>
                <a:gd name="T97" fmla="*/ 194 h 234"/>
                <a:gd name="T98" fmla="*/ 136 w 225"/>
                <a:gd name="T99" fmla="*/ 178 h 234"/>
                <a:gd name="T100" fmla="*/ 178 w 225"/>
                <a:gd name="T101" fmla="*/ 180 h 234"/>
                <a:gd name="T102" fmla="*/ 182 w 225"/>
                <a:gd name="T103" fmla="*/ 182 h 234"/>
                <a:gd name="T104" fmla="*/ 194 w 225"/>
                <a:gd name="T105" fmla="*/ 196 h 234"/>
                <a:gd name="T106" fmla="*/ 209 w 225"/>
                <a:gd name="T107" fmla="*/ 209 h 234"/>
                <a:gd name="T108" fmla="*/ 215 w 225"/>
                <a:gd name="T109" fmla="*/ 211 h 234"/>
                <a:gd name="T110" fmla="*/ 221 w 225"/>
                <a:gd name="T111" fmla="*/ 198 h 234"/>
                <a:gd name="T112" fmla="*/ 223 w 225"/>
                <a:gd name="T113" fmla="*/ 19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5" h="234">
                  <a:moveTo>
                    <a:pt x="223" y="190"/>
                  </a:moveTo>
                  <a:lnTo>
                    <a:pt x="223" y="190"/>
                  </a:lnTo>
                  <a:lnTo>
                    <a:pt x="223" y="174"/>
                  </a:lnTo>
                  <a:lnTo>
                    <a:pt x="223" y="174"/>
                  </a:lnTo>
                  <a:lnTo>
                    <a:pt x="225" y="167"/>
                  </a:lnTo>
                  <a:lnTo>
                    <a:pt x="223" y="163"/>
                  </a:lnTo>
                  <a:lnTo>
                    <a:pt x="221" y="161"/>
                  </a:lnTo>
                  <a:lnTo>
                    <a:pt x="217" y="159"/>
                  </a:lnTo>
                  <a:lnTo>
                    <a:pt x="209" y="159"/>
                  </a:lnTo>
                  <a:lnTo>
                    <a:pt x="205" y="157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198" y="132"/>
                  </a:lnTo>
                  <a:lnTo>
                    <a:pt x="190" y="11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61" y="76"/>
                  </a:lnTo>
                  <a:lnTo>
                    <a:pt x="151" y="70"/>
                  </a:lnTo>
                  <a:lnTo>
                    <a:pt x="141" y="60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136" y="43"/>
                  </a:lnTo>
                  <a:lnTo>
                    <a:pt x="138" y="35"/>
                  </a:lnTo>
                  <a:lnTo>
                    <a:pt x="136" y="31"/>
                  </a:lnTo>
                  <a:lnTo>
                    <a:pt x="134" y="27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24" y="21"/>
                  </a:lnTo>
                  <a:lnTo>
                    <a:pt x="118" y="14"/>
                  </a:lnTo>
                  <a:lnTo>
                    <a:pt x="112" y="8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9" y="6"/>
                  </a:lnTo>
                  <a:lnTo>
                    <a:pt x="77" y="12"/>
                  </a:lnTo>
                  <a:lnTo>
                    <a:pt x="66" y="25"/>
                  </a:lnTo>
                  <a:lnTo>
                    <a:pt x="58" y="37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8" y="56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2" y="70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81"/>
                  </a:lnTo>
                  <a:lnTo>
                    <a:pt x="50" y="85"/>
                  </a:lnTo>
                  <a:lnTo>
                    <a:pt x="46" y="87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5" y="97"/>
                  </a:lnTo>
                  <a:lnTo>
                    <a:pt x="46" y="99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5" y="114"/>
                  </a:lnTo>
                  <a:lnTo>
                    <a:pt x="39" y="122"/>
                  </a:lnTo>
                  <a:lnTo>
                    <a:pt x="31" y="130"/>
                  </a:lnTo>
                  <a:lnTo>
                    <a:pt x="23" y="136"/>
                  </a:lnTo>
                  <a:lnTo>
                    <a:pt x="15" y="143"/>
                  </a:lnTo>
                  <a:lnTo>
                    <a:pt x="8" y="151"/>
                  </a:lnTo>
                  <a:lnTo>
                    <a:pt x="2" y="159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94"/>
                  </a:lnTo>
                  <a:lnTo>
                    <a:pt x="8" y="207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3"/>
                  </a:lnTo>
                  <a:lnTo>
                    <a:pt x="14" y="211"/>
                  </a:lnTo>
                  <a:lnTo>
                    <a:pt x="17" y="211"/>
                  </a:lnTo>
                  <a:lnTo>
                    <a:pt x="17" y="211"/>
                  </a:lnTo>
                  <a:lnTo>
                    <a:pt x="23" y="213"/>
                  </a:lnTo>
                  <a:lnTo>
                    <a:pt x="29" y="215"/>
                  </a:lnTo>
                  <a:lnTo>
                    <a:pt x="39" y="223"/>
                  </a:lnTo>
                  <a:lnTo>
                    <a:pt x="46" y="231"/>
                  </a:lnTo>
                  <a:lnTo>
                    <a:pt x="52" y="232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70" y="234"/>
                  </a:lnTo>
                  <a:lnTo>
                    <a:pt x="76" y="232"/>
                  </a:lnTo>
                  <a:lnTo>
                    <a:pt x="81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95" y="232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101" y="229"/>
                  </a:lnTo>
                  <a:lnTo>
                    <a:pt x="105" y="221"/>
                  </a:lnTo>
                  <a:lnTo>
                    <a:pt x="116" y="207"/>
                  </a:lnTo>
                  <a:lnTo>
                    <a:pt x="128" y="194"/>
                  </a:lnTo>
                  <a:lnTo>
                    <a:pt x="132" y="186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2" y="182"/>
                  </a:lnTo>
                  <a:lnTo>
                    <a:pt x="186" y="186"/>
                  </a:lnTo>
                  <a:lnTo>
                    <a:pt x="194" y="196"/>
                  </a:lnTo>
                  <a:lnTo>
                    <a:pt x="203" y="205"/>
                  </a:lnTo>
                  <a:lnTo>
                    <a:pt x="209" y="209"/>
                  </a:lnTo>
                  <a:lnTo>
                    <a:pt x="215" y="211"/>
                  </a:lnTo>
                  <a:lnTo>
                    <a:pt x="215" y="211"/>
                  </a:lnTo>
                  <a:lnTo>
                    <a:pt x="219" y="203"/>
                  </a:lnTo>
                  <a:lnTo>
                    <a:pt x="221" y="198"/>
                  </a:lnTo>
                  <a:lnTo>
                    <a:pt x="223" y="190"/>
                  </a:lnTo>
                  <a:lnTo>
                    <a:pt x="223" y="190"/>
                  </a:lnTo>
                  <a:lnTo>
                    <a:pt x="223" y="1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Freeform 933"/>
            <p:cNvSpPr>
              <a:spLocks/>
            </p:cNvSpPr>
            <p:nvPr/>
          </p:nvSpPr>
          <p:spPr bwMode="auto">
            <a:xfrm>
              <a:off x="1403101" y="4075225"/>
              <a:ext cx="217252" cy="262201"/>
            </a:xfrm>
            <a:custGeom>
              <a:avLst/>
              <a:gdLst>
                <a:gd name="T0" fmla="*/ 116 w 145"/>
                <a:gd name="T1" fmla="*/ 14 h 175"/>
                <a:gd name="T2" fmla="*/ 120 w 145"/>
                <a:gd name="T3" fmla="*/ 35 h 175"/>
                <a:gd name="T4" fmla="*/ 122 w 145"/>
                <a:gd name="T5" fmla="*/ 58 h 175"/>
                <a:gd name="T6" fmla="*/ 128 w 145"/>
                <a:gd name="T7" fmla="*/ 66 h 175"/>
                <a:gd name="T8" fmla="*/ 141 w 145"/>
                <a:gd name="T9" fmla="*/ 82 h 175"/>
                <a:gd name="T10" fmla="*/ 143 w 145"/>
                <a:gd name="T11" fmla="*/ 93 h 175"/>
                <a:gd name="T12" fmla="*/ 143 w 145"/>
                <a:gd name="T13" fmla="*/ 103 h 175"/>
                <a:gd name="T14" fmla="*/ 143 w 145"/>
                <a:gd name="T15" fmla="*/ 109 h 175"/>
                <a:gd name="T16" fmla="*/ 145 w 145"/>
                <a:gd name="T17" fmla="*/ 115 h 175"/>
                <a:gd name="T18" fmla="*/ 126 w 145"/>
                <a:gd name="T19" fmla="*/ 130 h 175"/>
                <a:gd name="T20" fmla="*/ 116 w 145"/>
                <a:gd name="T21" fmla="*/ 153 h 175"/>
                <a:gd name="T22" fmla="*/ 112 w 145"/>
                <a:gd name="T23" fmla="*/ 159 h 175"/>
                <a:gd name="T24" fmla="*/ 103 w 145"/>
                <a:gd name="T25" fmla="*/ 165 h 175"/>
                <a:gd name="T26" fmla="*/ 91 w 145"/>
                <a:gd name="T27" fmla="*/ 165 h 175"/>
                <a:gd name="T28" fmla="*/ 81 w 145"/>
                <a:gd name="T29" fmla="*/ 169 h 175"/>
                <a:gd name="T30" fmla="*/ 79 w 145"/>
                <a:gd name="T31" fmla="*/ 175 h 175"/>
                <a:gd name="T32" fmla="*/ 76 w 145"/>
                <a:gd name="T33" fmla="*/ 173 h 175"/>
                <a:gd name="T34" fmla="*/ 68 w 145"/>
                <a:gd name="T35" fmla="*/ 165 h 175"/>
                <a:gd name="T36" fmla="*/ 62 w 145"/>
                <a:gd name="T37" fmla="*/ 147 h 175"/>
                <a:gd name="T38" fmla="*/ 58 w 145"/>
                <a:gd name="T39" fmla="*/ 118 h 175"/>
                <a:gd name="T40" fmla="*/ 54 w 145"/>
                <a:gd name="T41" fmla="*/ 99 h 175"/>
                <a:gd name="T42" fmla="*/ 52 w 145"/>
                <a:gd name="T43" fmla="*/ 95 h 175"/>
                <a:gd name="T44" fmla="*/ 41 w 145"/>
                <a:gd name="T45" fmla="*/ 89 h 175"/>
                <a:gd name="T46" fmla="*/ 31 w 145"/>
                <a:gd name="T47" fmla="*/ 85 h 175"/>
                <a:gd name="T48" fmla="*/ 31 w 145"/>
                <a:gd name="T49" fmla="*/ 85 h 175"/>
                <a:gd name="T50" fmla="*/ 23 w 145"/>
                <a:gd name="T51" fmla="*/ 56 h 175"/>
                <a:gd name="T52" fmla="*/ 16 w 145"/>
                <a:gd name="T53" fmla="*/ 49 h 175"/>
                <a:gd name="T54" fmla="*/ 0 w 145"/>
                <a:gd name="T55" fmla="*/ 45 h 175"/>
                <a:gd name="T56" fmla="*/ 14 w 145"/>
                <a:gd name="T57" fmla="*/ 39 h 175"/>
                <a:gd name="T58" fmla="*/ 27 w 145"/>
                <a:gd name="T59" fmla="*/ 29 h 175"/>
                <a:gd name="T60" fmla="*/ 33 w 145"/>
                <a:gd name="T61" fmla="*/ 20 h 175"/>
                <a:gd name="T62" fmla="*/ 35 w 145"/>
                <a:gd name="T63" fmla="*/ 12 h 175"/>
                <a:gd name="T64" fmla="*/ 48 w 145"/>
                <a:gd name="T65" fmla="*/ 16 h 175"/>
                <a:gd name="T66" fmla="*/ 54 w 145"/>
                <a:gd name="T67" fmla="*/ 18 h 175"/>
                <a:gd name="T68" fmla="*/ 58 w 145"/>
                <a:gd name="T69" fmla="*/ 16 h 175"/>
                <a:gd name="T70" fmla="*/ 66 w 145"/>
                <a:gd name="T71" fmla="*/ 4 h 175"/>
                <a:gd name="T72" fmla="*/ 72 w 145"/>
                <a:gd name="T73" fmla="*/ 0 h 175"/>
                <a:gd name="T74" fmla="*/ 85 w 145"/>
                <a:gd name="T75" fmla="*/ 8 h 175"/>
                <a:gd name="T76" fmla="*/ 107 w 145"/>
                <a:gd name="T77" fmla="*/ 12 h 175"/>
                <a:gd name="T78" fmla="*/ 112 w 145"/>
                <a:gd name="T79" fmla="*/ 12 h 175"/>
                <a:gd name="T80" fmla="*/ 116 w 145"/>
                <a:gd name="T81" fmla="*/ 12 h 175"/>
                <a:gd name="T82" fmla="*/ 116 w 145"/>
                <a:gd name="T83" fmla="*/ 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" h="175">
                  <a:moveTo>
                    <a:pt x="116" y="14"/>
                  </a:moveTo>
                  <a:lnTo>
                    <a:pt x="116" y="14"/>
                  </a:lnTo>
                  <a:lnTo>
                    <a:pt x="118" y="23"/>
                  </a:lnTo>
                  <a:lnTo>
                    <a:pt x="120" y="35"/>
                  </a:lnTo>
                  <a:lnTo>
                    <a:pt x="120" y="47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28" y="66"/>
                  </a:lnTo>
                  <a:lnTo>
                    <a:pt x="136" y="74"/>
                  </a:lnTo>
                  <a:lnTo>
                    <a:pt x="141" y="82"/>
                  </a:lnTo>
                  <a:lnTo>
                    <a:pt x="143" y="87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9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4" y="122"/>
                  </a:lnTo>
                  <a:lnTo>
                    <a:pt x="126" y="130"/>
                  </a:lnTo>
                  <a:lnTo>
                    <a:pt x="120" y="140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2" y="159"/>
                  </a:lnTo>
                  <a:lnTo>
                    <a:pt x="109" y="163"/>
                  </a:lnTo>
                  <a:lnTo>
                    <a:pt x="103" y="165"/>
                  </a:lnTo>
                  <a:lnTo>
                    <a:pt x="97" y="165"/>
                  </a:lnTo>
                  <a:lnTo>
                    <a:pt x="91" y="165"/>
                  </a:lnTo>
                  <a:lnTo>
                    <a:pt x="85" y="167"/>
                  </a:lnTo>
                  <a:lnTo>
                    <a:pt x="81" y="169"/>
                  </a:lnTo>
                  <a:lnTo>
                    <a:pt x="79" y="175"/>
                  </a:lnTo>
                  <a:lnTo>
                    <a:pt x="79" y="175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68" y="165"/>
                  </a:lnTo>
                  <a:lnTo>
                    <a:pt x="64" y="155"/>
                  </a:lnTo>
                  <a:lnTo>
                    <a:pt x="62" y="147"/>
                  </a:lnTo>
                  <a:lnTo>
                    <a:pt x="60" y="138"/>
                  </a:lnTo>
                  <a:lnTo>
                    <a:pt x="58" y="118"/>
                  </a:lnTo>
                  <a:lnTo>
                    <a:pt x="56" y="10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2" y="95"/>
                  </a:lnTo>
                  <a:lnTo>
                    <a:pt x="48" y="93"/>
                  </a:lnTo>
                  <a:lnTo>
                    <a:pt x="41" y="89"/>
                  </a:lnTo>
                  <a:lnTo>
                    <a:pt x="33" y="87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29" y="70"/>
                  </a:lnTo>
                  <a:lnTo>
                    <a:pt x="23" y="56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4" y="39"/>
                  </a:lnTo>
                  <a:lnTo>
                    <a:pt x="23" y="33"/>
                  </a:lnTo>
                  <a:lnTo>
                    <a:pt x="27" y="29"/>
                  </a:lnTo>
                  <a:lnTo>
                    <a:pt x="31" y="25"/>
                  </a:lnTo>
                  <a:lnTo>
                    <a:pt x="33" y="2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45" y="14"/>
                  </a:lnTo>
                  <a:lnTo>
                    <a:pt x="48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10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6"/>
                  </a:lnTo>
                  <a:lnTo>
                    <a:pt x="85" y="8"/>
                  </a:lnTo>
                  <a:lnTo>
                    <a:pt x="95" y="12"/>
                  </a:lnTo>
                  <a:lnTo>
                    <a:pt x="107" y="12"/>
                  </a:lnTo>
                  <a:lnTo>
                    <a:pt x="107" y="12"/>
                  </a:lnTo>
                  <a:lnTo>
                    <a:pt x="112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6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Freeform 934"/>
            <p:cNvSpPr>
              <a:spLocks/>
            </p:cNvSpPr>
            <p:nvPr/>
          </p:nvSpPr>
          <p:spPr bwMode="auto">
            <a:xfrm>
              <a:off x="1226303" y="3877451"/>
              <a:ext cx="287671" cy="278682"/>
            </a:xfrm>
            <a:custGeom>
              <a:avLst/>
              <a:gdLst>
                <a:gd name="T0" fmla="*/ 112 w 192"/>
                <a:gd name="T1" fmla="*/ 31 h 186"/>
                <a:gd name="T2" fmla="*/ 106 w 192"/>
                <a:gd name="T3" fmla="*/ 37 h 186"/>
                <a:gd name="T4" fmla="*/ 101 w 192"/>
                <a:gd name="T5" fmla="*/ 41 h 186"/>
                <a:gd name="T6" fmla="*/ 93 w 192"/>
                <a:gd name="T7" fmla="*/ 39 h 186"/>
                <a:gd name="T8" fmla="*/ 79 w 192"/>
                <a:gd name="T9" fmla="*/ 28 h 186"/>
                <a:gd name="T10" fmla="*/ 64 w 192"/>
                <a:gd name="T11" fmla="*/ 6 h 186"/>
                <a:gd name="T12" fmla="*/ 50 w 192"/>
                <a:gd name="T13" fmla="*/ 0 h 186"/>
                <a:gd name="T14" fmla="*/ 48 w 192"/>
                <a:gd name="T15" fmla="*/ 0 h 186"/>
                <a:gd name="T16" fmla="*/ 44 w 192"/>
                <a:gd name="T17" fmla="*/ 8 h 186"/>
                <a:gd name="T18" fmla="*/ 44 w 192"/>
                <a:gd name="T19" fmla="*/ 20 h 186"/>
                <a:gd name="T20" fmla="*/ 37 w 192"/>
                <a:gd name="T21" fmla="*/ 33 h 186"/>
                <a:gd name="T22" fmla="*/ 13 w 192"/>
                <a:gd name="T23" fmla="*/ 47 h 186"/>
                <a:gd name="T24" fmla="*/ 2 w 192"/>
                <a:gd name="T25" fmla="*/ 59 h 186"/>
                <a:gd name="T26" fmla="*/ 0 w 192"/>
                <a:gd name="T27" fmla="*/ 68 h 186"/>
                <a:gd name="T28" fmla="*/ 4 w 192"/>
                <a:gd name="T29" fmla="*/ 84 h 186"/>
                <a:gd name="T30" fmla="*/ 15 w 192"/>
                <a:gd name="T31" fmla="*/ 88 h 186"/>
                <a:gd name="T32" fmla="*/ 19 w 192"/>
                <a:gd name="T33" fmla="*/ 88 h 186"/>
                <a:gd name="T34" fmla="*/ 29 w 192"/>
                <a:gd name="T35" fmla="*/ 80 h 186"/>
                <a:gd name="T36" fmla="*/ 39 w 192"/>
                <a:gd name="T37" fmla="*/ 97 h 186"/>
                <a:gd name="T38" fmla="*/ 48 w 192"/>
                <a:gd name="T39" fmla="*/ 115 h 186"/>
                <a:gd name="T40" fmla="*/ 58 w 192"/>
                <a:gd name="T41" fmla="*/ 121 h 186"/>
                <a:gd name="T42" fmla="*/ 75 w 192"/>
                <a:gd name="T43" fmla="*/ 126 h 186"/>
                <a:gd name="T44" fmla="*/ 83 w 192"/>
                <a:gd name="T45" fmla="*/ 136 h 186"/>
                <a:gd name="T46" fmla="*/ 85 w 192"/>
                <a:gd name="T47" fmla="*/ 144 h 186"/>
                <a:gd name="T48" fmla="*/ 79 w 192"/>
                <a:gd name="T49" fmla="*/ 157 h 186"/>
                <a:gd name="T50" fmla="*/ 72 w 192"/>
                <a:gd name="T51" fmla="*/ 169 h 186"/>
                <a:gd name="T52" fmla="*/ 73 w 192"/>
                <a:gd name="T53" fmla="*/ 186 h 186"/>
                <a:gd name="T54" fmla="*/ 77 w 192"/>
                <a:gd name="T55" fmla="*/ 181 h 186"/>
                <a:gd name="T56" fmla="*/ 87 w 192"/>
                <a:gd name="T57" fmla="*/ 175 h 186"/>
                <a:gd name="T58" fmla="*/ 95 w 192"/>
                <a:gd name="T59" fmla="*/ 181 h 186"/>
                <a:gd name="T60" fmla="*/ 106 w 192"/>
                <a:gd name="T61" fmla="*/ 179 h 186"/>
                <a:gd name="T62" fmla="*/ 120 w 192"/>
                <a:gd name="T63" fmla="*/ 179 h 186"/>
                <a:gd name="T64" fmla="*/ 145 w 192"/>
                <a:gd name="T65" fmla="*/ 161 h 186"/>
                <a:gd name="T66" fmla="*/ 151 w 192"/>
                <a:gd name="T67" fmla="*/ 152 h 186"/>
                <a:gd name="T68" fmla="*/ 153 w 192"/>
                <a:gd name="T69" fmla="*/ 144 h 186"/>
                <a:gd name="T70" fmla="*/ 166 w 192"/>
                <a:gd name="T71" fmla="*/ 148 h 186"/>
                <a:gd name="T72" fmla="*/ 172 w 192"/>
                <a:gd name="T73" fmla="*/ 150 h 186"/>
                <a:gd name="T74" fmla="*/ 176 w 192"/>
                <a:gd name="T75" fmla="*/ 148 h 186"/>
                <a:gd name="T76" fmla="*/ 184 w 192"/>
                <a:gd name="T77" fmla="*/ 136 h 186"/>
                <a:gd name="T78" fmla="*/ 190 w 192"/>
                <a:gd name="T79" fmla="*/ 132 h 186"/>
                <a:gd name="T80" fmla="*/ 182 w 192"/>
                <a:gd name="T81" fmla="*/ 119 h 186"/>
                <a:gd name="T82" fmla="*/ 180 w 192"/>
                <a:gd name="T83" fmla="*/ 103 h 186"/>
                <a:gd name="T84" fmla="*/ 182 w 192"/>
                <a:gd name="T85" fmla="*/ 95 h 186"/>
                <a:gd name="T86" fmla="*/ 190 w 192"/>
                <a:gd name="T87" fmla="*/ 84 h 186"/>
                <a:gd name="T88" fmla="*/ 192 w 192"/>
                <a:gd name="T89" fmla="*/ 78 h 186"/>
                <a:gd name="T90" fmla="*/ 190 w 192"/>
                <a:gd name="T91" fmla="*/ 70 h 186"/>
                <a:gd name="T92" fmla="*/ 180 w 192"/>
                <a:gd name="T93" fmla="*/ 60 h 186"/>
                <a:gd name="T94" fmla="*/ 178 w 192"/>
                <a:gd name="T95" fmla="*/ 53 h 186"/>
                <a:gd name="T96" fmla="*/ 180 w 192"/>
                <a:gd name="T97" fmla="*/ 49 h 186"/>
                <a:gd name="T98" fmla="*/ 184 w 192"/>
                <a:gd name="T99" fmla="*/ 35 h 186"/>
                <a:gd name="T100" fmla="*/ 182 w 192"/>
                <a:gd name="T101" fmla="*/ 28 h 186"/>
                <a:gd name="T102" fmla="*/ 159 w 192"/>
                <a:gd name="T103" fmla="*/ 35 h 186"/>
                <a:gd name="T104" fmla="*/ 134 w 192"/>
                <a:gd name="T105" fmla="*/ 37 h 186"/>
                <a:gd name="T106" fmla="*/ 126 w 192"/>
                <a:gd name="T107" fmla="*/ 35 h 186"/>
                <a:gd name="T108" fmla="*/ 116 w 192"/>
                <a:gd name="T109" fmla="*/ 31 h 186"/>
                <a:gd name="T110" fmla="*/ 114 w 192"/>
                <a:gd name="T111" fmla="*/ 26 h 186"/>
                <a:gd name="T112" fmla="*/ 112 w 192"/>
                <a:gd name="T113" fmla="*/ 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86">
                  <a:moveTo>
                    <a:pt x="112" y="31"/>
                  </a:moveTo>
                  <a:lnTo>
                    <a:pt x="112" y="31"/>
                  </a:lnTo>
                  <a:lnTo>
                    <a:pt x="108" y="33"/>
                  </a:lnTo>
                  <a:lnTo>
                    <a:pt x="106" y="37"/>
                  </a:lnTo>
                  <a:lnTo>
                    <a:pt x="104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93" y="39"/>
                  </a:lnTo>
                  <a:lnTo>
                    <a:pt x="85" y="33"/>
                  </a:lnTo>
                  <a:lnTo>
                    <a:pt x="79" y="28"/>
                  </a:lnTo>
                  <a:lnTo>
                    <a:pt x="73" y="20"/>
                  </a:lnTo>
                  <a:lnTo>
                    <a:pt x="64" y="6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4" y="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1" y="28"/>
                  </a:lnTo>
                  <a:lnTo>
                    <a:pt x="37" y="33"/>
                  </a:lnTo>
                  <a:lnTo>
                    <a:pt x="21" y="41"/>
                  </a:lnTo>
                  <a:lnTo>
                    <a:pt x="13" y="47"/>
                  </a:lnTo>
                  <a:lnTo>
                    <a:pt x="8" y="51"/>
                  </a:lnTo>
                  <a:lnTo>
                    <a:pt x="2" y="59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4" y="84"/>
                  </a:lnTo>
                  <a:lnTo>
                    <a:pt x="8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8"/>
                  </a:lnTo>
                  <a:lnTo>
                    <a:pt x="25" y="86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9" y="97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52" y="119"/>
                  </a:lnTo>
                  <a:lnTo>
                    <a:pt x="58" y="121"/>
                  </a:lnTo>
                  <a:lnTo>
                    <a:pt x="72" y="124"/>
                  </a:lnTo>
                  <a:lnTo>
                    <a:pt x="75" y="126"/>
                  </a:lnTo>
                  <a:lnTo>
                    <a:pt x="81" y="130"/>
                  </a:lnTo>
                  <a:lnTo>
                    <a:pt x="83" y="136"/>
                  </a:lnTo>
                  <a:lnTo>
                    <a:pt x="85" y="144"/>
                  </a:lnTo>
                  <a:lnTo>
                    <a:pt x="85" y="144"/>
                  </a:lnTo>
                  <a:lnTo>
                    <a:pt x="83" y="150"/>
                  </a:lnTo>
                  <a:lnTo>
                    <a:pt x="79" y="157"/>
                  </a:lnTo>
                  <a:lnTo>
                    <a:pt x="72" y="169"/>
                  </a:lnTo>
                  <a:lnTo>
                    <a:pt x="72" y="169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7" y="181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9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106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41" y="165"/>
                  </a:lnTo>
                  <a:lnTo>
                    <a:pt x="145" y="161"/>
                  </a:lnTo>
                  <a:lnTo>
                    <a:pt x="149" y="157"/>
                  </a:lnTo>
                  <a:lnTo>
                    <a:pt x="151" y="152"/>
                  </a:lnTo>
                  <a:lnTo>
                    <a:pt x="153" y="144"/>
                  </a:lnTo>
                  <a:lnTo>
                    <a:pt x="153" y="144"/>
                  </a:lnTo>
                  <a:lnTo>
                    <a:pt x="163" y="146"/>
                  </a:lnTo>
                  <a:lnTo>
                    <a:pt x="166" y="148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80" y="142"/>
                  </a:lnTo>
                  <a:lnTo>
                    <a:pt x="184" y="136"/>
                  </a:lnTo>
                  <a:lnTo>
                    <a:pt x="190" y="132"/>
                  </a:lnTo>
                  <a:lnTo>
                    <a:pt x="190" y="132"/>
                  </a:lnTo>
                  <a:lnTo>
                    <a:pt x="186" y="126"/>
                  </a:lnTo>
                  <a:lnTo>
                    <a:pt x="182" y="119"/>
                  </a:lnTo>
                  <a:lnTo>
                    <a:pt x="180" y="111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2" y="95"/>
                  </a:lnTo>
                  <a:lnTo>
                    <a:pt x="186" y="90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2" y="74"/>
                  </a:lnTo>
                  <a:lnTo>
                    <a:pt x="190" y="70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8" y="57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49"/>
                  </a:lnTo>
                  <a:lnTo>
                    <a:pt x="184" y="43"/>
                  </a:lnTo>
                  <a:lnTo>
                    <a:pt x="184" y="35"/>
                  </a:lnTo>
                  <a:lnTo>
                    <a:pt x="184" y="31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59" y="35"/>
                  </a:lnTo>
                  <a:lnTo>
                    <a:pt x="147" y="37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20" y="35"/>
                  </a:lnTo>
                  <a:lnTo>
                    <a:pt x="116" y="31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2" y="31"/>
                  </a:lnTo>
                  <a:lnTo>
                    <a:pt x="112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935"/>
            <p:cNvSpPr>
              <a:spLocks/>
            </p:cNvSpPr>
            <p:nvPr/>
          </p:nvSpPr>
          <p:spPr bwMode="auto">
            <a:xfrm>
              <a:off x="1521466" y="4247527"/>
              <a:ext cx="241225" cy="236729"/>
            </a:xfrm>
            <a:custGeom>
              <a:avLst/>
              <a:gdLst>
                <a:gd name="T0" fmla="*/ 68 w 161"/>
                <a:gd name="T1" fmla="*/ 1 h 158"/>
                <a:gd name="T2" fmla="*/ 74 w 161"/>
                <a:gd name="T3" fmla="*/ 15 h 158"/>
                <a:gd name="T4" fmla="*/ 84 w 161"/>
                <a:gd name="T5" fmla="*/ 25 h 158"/>
                <a:gd name="T6" fmla="*/ 97 w 161"/>
                <a:gd name="T7" fmla="*/ 27 h 158"/>
                <a:gd name="T8" fmla="*/ 97 w 161"/>
                <a:gd name="T9" fmla="*/ 27 h 158"/>
                <a:gd name="T10" fmla="*/ 103 w 161"/>
                <a:gd name="T11" fmla="*/ 13 h 158"/>
                <a:gd name="T12" fmla="*/ 111 w 161"/>
                <a:gd name="T13" fmla="*/ 9 h 158"/>
                <a:gd name="T14" fmla="*/ 134 w 161"/>
                <a:gd name="T15" fmla="*/ 7 h 158"/>
                <a:gd name="T16" fmla="*/ 130 w 161"/>
                <a:gd name="T17" fmla="*/ 17 h 158"/>
                <a:gd name="T18" fmla="*/ 128 w 161"/>
                <a:gd name="T19" fmla="*/ 25 h 158"/>
                <a:gd name="T20" fmla="*/ 132 w 161"/>
                <a:gd name="T21" fmla="*/ 32 h 158"/>
                <a:gd name="T22" fmla="*/ 140 w 161"/>
                <a:gd name="T23" fmla="*/ 36 h 158"/>
                <a:gd name="T24" fmla="*/ 154 w 161"/>
                <a:gd name="T25" fmla="*/ 38 h 158"/>
                <a:gd name="T26" fmla="*/ 157 w 161"/>
                <a:gd name="T27" fmla="*/ 38 h 158"/>
                <a:gd name="T28" fmla="*/ 161 w 161"/>
                <a:gd name="T29" fmla="*/ 48 h 158"/>
                <a:gd name="T30" fmla="*/ 161 w 161"/>
                <a:gd name="T31" fmla="*/ 67 h 158"/>
                <a:gd name="T32" fmla="*/ 134 w 161"/>
                <a:gd name="T33" fmla="*/ 83 h 158"/>
                <a:gd name="T34" fmla="*/ 119 w 161"/>
                <a:gd name="T35" fmla="*/ 98 h 158"/>
                <a:gd name="T36" fmla="*/ 117 w 161"/>
                <a:gd name="T37" fmla="*/ 104 h 158"/>
                <a:gd name="T38" fmla="*/ 115 w 161"/>
                <a:gd name="T39" fmla="*/ 133 h 158"/>
                <a:gd name="T40" fmla="*/ 113 w 161"/>
                <a:gd name="T41" fmla="*/ 153 h 158"/>
                <a:gd name="T42" fmla="*/ 107 w 161"/>
                <a:gd name="T43" fmla="*/ 156 h 158"/>
                <a:gd name="T44" fmla="*/ 95 w 161"/>
                <a:gd name="T45" fmla="*/ 158 h 158"/>
                <a:gd name="T46" fmla="*/ 84 w 161"/>
                <a:gd name="T47" fmla="*/ 155 h 158"/>
                <a:gd name="T48" fmla="*/ 64 w 161"/>
                <a:gd name="T49" fmla="*/ 139 h 158"/>
                <a:gd name="T50" fmla="*/ 59 w 161"/>
                <a:gd name="T51" fmla="*/ 129 h 158"/>
                <a:gd name="T52" fmla="*/ 61 w 161"/>
                <a:gd name="T53" fmla="*/ 114 h 158"/>
                <a:gd name="T54" fmla="*/ 57 w 161"/>
                <a:gd name="T55" fmla="*/ 106 h 158"/>
                <a:gd name="T56" fmla="*/ 53 w 161"/>
                <a:gd name="T57" fmla="*/ 104 h 158"/>
                <a:gd name="T58" fmla="*/ 41 w 161"/>
                <a:gd name="T59" fmla="*/ 93 h 158"/>
                <a:gd name="T60" fmla="*/ 30 w 161"/>
                <a:gd name="T61" fmla="*/ 83 h 158"/>
                <a:gd name="T62" fmla="*/ 14 w 161"/>
                <a:gd name="T63" fmla="*/ 81 h 158"/>
                <a:gd name="T64" fmla="*/ 4 w 161"/>
                <a:gd name="T65" fmla="*/ 75 h 158"/>
                <a:gd name="T66" fmla="*/ 0 w 161"/>
                <a:gd name="T67" fmla="*/ 67 h 158"/>
                <a:gd name="T68" fmla="*/ 0 w 161"/>
                <a:gd name="T69" fmla="*/ 60 h 158"/>
                <a:gd name="T70" fmla="*/ 6 w 161"/>
                <a:gd name="T71" fmla="*/ 52 h 158"/>
                <a:gd name="T72" fmla="*/ 18 w 161"/>
                <a:gd name="T73" fmla="*/ 50 h 158"/>
                <a:gd name="T74" fmla="*/ 30 w 161"/>
                <a:gd name="T75" fmla="*/ 48 h 158"/>
                <a:gd name="T76" fmla="*/ 37 w 161"/>
                <a:gd name="T77" fmla="*/ 38 h 158"/>
                <a:gd name="T78" fmla="*/ 41 w 161"/>
                <a:gd name="T79" fmla="*/ 25 h 158"/>
                <a:gd name="T80" fmla="*/ 55 w 161"/>
                <a:gd name="T81" fmla="*/ 7 h 158"/>
                <a:gd name="T82" fmla="*/ 64 w 161"/>
                <a:gd name="T83" fmla="*/ 0 h 158"/>
                <a:gd name="T84" fmla="*/ 68 w 161"/>
                <a:gd name="T85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" h="158">
                  <a:moveTo>
                    <a:pt x="68" y="1"/>
                  </a:moveTo>
                  <a:lnTo>
                    <a:pt x="68" y="1"/>
                  </a:lnTo>
                  <a:lnTo>
                    <a:pt x="70" y="9"/>
                  </a:lnTo>
                  <a:lnTo>
                    <a:pt x="74" y="15"/>
                  </a:lnTo>
                  <a:lnTo>
                    <a:pt x="78" y="21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9" y="19"/>
                  </a:lnTo>
                  <a:lnTo>
                    <a:pt x="103" y="13"/>
                  </a:lnTo>
                  <a:lnTo>
                    <a:pt x="105" y="11"/>
                  </a:lnTo>
                  <a:lnTo>
                    <a:pt x="111" y="9"/>
                  </a:lnTo>
                  <a:lnTo>
                    <a:pt x="123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0" y="17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7" y="38"/>
                  </a:lnTo>
                  <a:lnTo>
                    <a:pt x="159" y="40"/>
                  </a:lnTo>
                  <a:lnTo>
                    <a:pt x="161" y="48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48" y="73"/>
                  </a:lnTo>
                  <a:lnTo>
                    <a:pt x="134" y="83"/>
                  </a:lnTo>
                  <a:lnTo>
                    <a:pt x="123" y="94"/>
                  </a:lnTo>
                  <a:lnTo>
                    <a:pt x="119" y="9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5" y="145"/>
                  </a:lnTo>
                  <a:lnTo>
                    <a:pt x="113" y="153"/>
                  </a:lnTo>
                  <a:lnTo>
                    <a:pt x="109" y="155"/>
                  </a:lnTo>
                  <a:lnTo>
                    <a:pt x="107" y="156"/>
                  </a:lnTo>
                  <a:lnTo>
                    <a:pt x="101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84" y="155"/>
                  </a:lnTo>
                  <a:lnTo>
                    <a:pt x="74" y="149"/>
                  </a:lnTo>
                  <a:lnTo>
                    <a:pt x="64" y="13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2"/>
                  </a:lnTo>
                  <a:lnTo>
                    <a:pt x="61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47" y="100"/>
                  </a:lnTo>
                  <a:lnTo>
                    <a:pt x="41" y="93"/>
                  </a:lnTo>
                  <a:lnTo>
                    <a:pt x="35" y="87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14" y="81"/>
                  </a:lnTo>
                  <a:lnTo>
                    <a:pt x="8" y="79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12" y="50"/>
                  </a:lnTo>
                  <a:lnTo>
                    <a:pt x="18" y="50"/>
                  </a:lnTo>
                  <a:lnTo>
                    <a:pt x="24" y="50"/>
                  </a:lnTo>
                  <a:lnTo>
                    <a:pt x="30" y="48"/>
                  </a:lnTo>
                  <a:lnTo>
                    <a:pt x="33" y="44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41" y="25"/>
                  </a:lnTo>
                  <a:lnTo>
                    <a:pt x="47" y="15"/>
                  </a:lnTo>
                  <a:lnTo>
                    <a:pt x="55" y="7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1"/>
                  </a:lnTo>
                  <a:lnTo>
                    <a:pt x="68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Freeform 936"/>
            <p:cNvSpPr>
              <a:spLocks/>
            </p:cNvSpPr>
            <p:nvPr/>
          </p:nvSpPr>
          <p:spPr bwMode="auto">
            <a:xfrm>
              <a:off x="1272750" y="4139650"/>
              <a:ext cx="254709" cy="260702"/>
            </a:xfrm>
            <a:custGeom>
              <a:avLst/>
              <a:gdLst>
                <a:gd name="T0" fmla="*/ 166 w 170"/>
                <a:gd name="T1" fmla="*/ 132 h 174"/>
                <a:gd name="T2" fmla="*/ 170 w 170"/>
                <a:gd name="T3" fmla="*/ 147 h 174"/>
                <a:gd name="T4" fmla="*/ 170 w 170"/>
                <a:gd name="T5" fmla="*/ 149 h 174"/>
                <a:gd name="T6" fmla="*/ 170 w 170"/>
                <a:gd name="T7" fmla="*/ 151 h 174"/>
                <a:gd name="T8" fmla="*/ 166 w 170"/>
                <a:gd name="T9" fmla="*/ 163 h 174"/>
                <a:gd name="T10" fmla="*/ 157 w 170"/>
                <a:gd name="T11" fmla="*/ 174 h 174"/>
                <a:gd name="T12" fmla="*/ 120 w 170"/>
                <a:gd name="T13" fmla="*/ 159 h 174"/>
                <a:gd name="T14" fmla="*/ 81 w 170"/>
                <a:gd name="T15" fmla="*/ 143 h 174"/>
                <a:gd name="T16" fmla="*/ 75 w 170"/>
                <a:gd name="T17" fmla="*/ 139 h 174"/>
                <a:gd name="T18" fmla="*/ 68 w 170"/>
                <a:gd name="T19" fmla="*/ 126 h 174"/>
                <a:gd name="T20" fmla="*/ 58 w 170"/>
                <a:gd name="T21" fmla="*/ 112 h 174"/>
                <a:gd name="T22" fmla="*/ 52 w 170"/>
                <a:gd name="T23" fmla="*/ 110 h 174"/>
                <a:gd name="T24" fmla="*/ 39 w 170"/>
                <a:gd name="T25" fmla="*/ 110 h 174"/>
                <a:gd name="T26" fmla="*/ 27 w 170"/>
                <a:gd name="T27" fmla="*/ 104 h 174"/>
                <a:gd name="T28" fmla="*/ 21 w 170"/>
                <a:gd name="T29" fmla="*/ 97 h 174"/>
                <a:gd name="T30" fmla="*/ 21 w 170"/>
                <a:gd name="T31" fmla="*/ 83 h 174"/>
                <a:gd name="T32" fmla="*/ 17 w 170"/>
                <a:gd name="T33" fmla="*/ 70 h 174"/>
                <a:gd name="T34" fmla="*/ 13 w 170"/>
                <a:gd name="T35" fmla="*/ 64 h 174"/>
                <a:gd name="T36" fmla="*/ 2 w 170"/>
                <a:gd name="T37" fmla="*/ 50 h 174"/>
                <a:gd name="T38" fmla="*/ 0 w 170"/>
                <a:gd name="T39" fmla="*/ 41 h 174"/>
                <a:gd name="T40" fmla="*/ 0 w 170"/>
                <a:gd name="T41" fmla="*/ 37 h 174"/>
                <a:gd name="T42" fmla="*/ 10 w 170"/>
                <a:gd name="T43" fmla="*/ 23 h 174"/>
                <a:gd name="T44" fmla="*/ 27 w 170"/>
                <a:gd name="T45" fmla="*/ 13 h 174"/>
                <a:gd name="T46" fmla="*/ 31 w 170"/>
                <a:gd name="T47" fmla="*/ 17 h 174"/>
                <a:gd name="T48" fmla="*/ 33 w 170"/>
                <a:gd name="T49" fmla="*/ 19 h 174"/>
                <a:gd name="T50" fmla="*/ 44 w 170"/>
                <a:gd name="T51" fmla="*/ 13 h 174"/>
                <a:gd name="T52" fmla="*/ 56 w 170"/>
                <a:gd name="T53" fmla="*/ 0 h 174"/>
                <a:gd name="T54" fmla="*/ 56 w 170"/>
                <a:gd name="T55" fmla="*/ 4 h 174"/>
                <a:gd name="T56" fmla="*/ 64 w 170"/>
                <a:gd name="T57" fmla="*/ 6 h 174"/>
                <a:gd name="T58" fmla="*/ 87 w 170"/>
                <a:gd name="T59" fmla="*/ 4 h 174"/>
                <a:gd name="T60" fmla="*/ 97 w 170"/>
                <a:gd name="T61" fmla="*/ 4 h 174"/>
                <a:gd name="T62" fmla="*/ 108 w 170"/>
                <a:gd name="T63" fmla="*/ 10 h 174"/>
                <a:gd name="T64" fmla="*/ 116 w 170"/>
                <a:gd name="T65" fmla="*/ 27 h 174"/>
                <a:gd name="T66" fmla="*/ 118 w 170"/>
                <a:gd name="T67" fmla="*/ 42 h 174"/>
                <a:gd name="T68" fmla="*/ 120 w 170"/>
                <a:gd name="T69" fmla="*/ 44 h 174"/>
                <a:gd name="T70" fmla="*/ 135 w 170"/>
                <a:gd name="T71" fmla="*/ 50 h 174"/>
                <a:gd name="T72" fmla="*/ 141 w 170"/>
                <a:gd name="T73" fmla="*/ 56 h 174"/>
                <a:gd name="T74" fmla="*/ 143 w 170"/>
                <a:gd name="T75" fmla="*/ 66 h 174"/>
                <a:gd name="T76" fmla="*/ 147 w 170"/>
                <a:gd name="T77" fmla="*/ 95 h 174"/>
                <a:gd name="T78" fmla="*/ 151 w 170"/>
                <a:gd name="T79" fmla="*/ 112 h 174"/>
                <a:gd name="T80" fmla="*/ 163 w 170"/>
                <a:gd name="T81" fmla="*/ 130 h 174"/>
                <a:gd name="T82" fmla="*/ 166 w 170"/>
                <a:gd name="T83" fmla="*/ 1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" h="174">
                  <a:moveTo>
                    <a:pt x="166" y="132"/>
                  </a:moveTo>
                  <a:lnTo>
                    <a:pt x="166" y="132"/>
                  </a:lnTo>
                  <a:lnTo>
                    <a:pt x="166" y="139"/>
                  </a:lnTo>
                  <a:lnTo>
                    <a:pt x="170" y="147"/>
                  </a:lnTo>
                  <a:lnTo>
                    <a:pt x="170" y="147"/>
                  </a:lnTo>
                  <a:lnTo>
                    <a:pt x="170" y="149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0" y="157"/>
                  </a:lnTo>
                  <a:lnTo>
                    <a:pt x="166" y="163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39" y="166"/>
                  </a:lnTo>
                  <a:lnTo>
                    <a:pt x="120" y="159"/>
                  </a:lnTo>
                  <a:lnTo>
                    <a:pt x="101" y="151"/>
                  </a:lnTo>
                  <a:lnTo>
                    <a:pt x="81" y="143"/>
                  </a:lnTo>
                  <a:lnTo>
                    <a:pt x="81" y="143"/>
                  </a:lnTo>
                  <a:lnTo>
                    <a:pt x="75" y="139"/>
                  </a:lnTo>
                  <a:lnTo>
                    <a:pt x="72" y="135"/>
                  </a:lnTo>
                  <a:lnTo>
                    <a:pt x="68" y="126"/>
                  </a:lnTo>
                  <a:lnTo>
                    <a:pt x="62" y="116"/>
                  </a:lnTo>
                  <a:lnTo>
                    <a:pt x="58" y="112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1" y="108"/>
                  </a:lnTo>
                  <a:lnTo>
                    <a:pt x="27" y="104"/>
                  </a:lnTo>
                  <a:lnTo>
                    <a:pt x="21" y="97"/>
                  </a:lnTo>
                  <a:lnTo>
                    <a:pt x="21" y="97"/>
                  </a:lnTo>
                  <a:lnTo>
                    <a:pt x="21" y="91"/>
                  </a:lnTo>
                  <a:lnTo>
                    <a:pt x="21" y="83"/>
                  </a:lnTo>
                  <a:lnTo>
                    <a:pt x="21" y="77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3" y="64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9" y="17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31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9" y="17"/>
                  </a:lnTo>
                  <a:lnTo>
                    <a:pt x="44" y="13"/>
                  </a:lnTo>
                  <a:lnTo>
                    <a:pt x="48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97" y="4"/>
                  </a:lnTo>
                  <a:lnTo>
                    <a:pt x="103" y="6"/>
                  </a:lnTo>
                  <a:lnTo>
                    <a:pt x="108" y="10"/>
                  </a:lnTo>
                  <a:lnTo>
                    <a:pt x="112" y="15"/>
                  </a:lnTo>
                  <a:lnTo>
                    <a:pt x="116" y="27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8" y="46"/>
                  </a:lnTo>
                  <a:lnTo>
                    <a:pt x="135" y="50"/>
                  </a:lnTo>
                  <a:lnTo>
                    <a:pt x="139" y="52"/>
                  </a:lnTo>
                  <a:lnTo>
                    <a:pt x="141" y="56"/>
                  </a:lnTo>
                  <a:lnTo>
                    <a:pt x="141" y="56"/>
                  </a:lnTo>
                  <a:lnTo>
                    <a:pt x="143" y="66"/>
                  </a:lnTo>
                  <a:lnTo>
                    <a:pt x="145" y="75"/>
                  </a:lnTo>
                  <a:lnTo>
                    <a:pt x="147" y="95"/>
                  </a:lnTo>
                  <a:lnTo>
                    <a:pt x="149" y="104"/>
                  </a:lnTo>
                  <a:lnTo>
                    <a:pt x="151" y="112"/>
                  </a:lnTo>
                  <a:lnTo>
                    <a:pt x="155" y="122"/>
                  </a:lnTo>
                  <a:lnTo>
                    <a:pt x="163" y="130"/>
                  </a:lnTo>
                  <a:lnTo>
                    <a:pt x="163" y="130"/>
                  </a:lnTo>
                  <a:lnTo>
                    <a:pt x="166" y="132"/>
                  </a:lnTo>
                  <a:lnTo>
                    <a:pt x="166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937"/>
            <p:cNvSpPr>
              <a:spLocks/>
            </p:cNvSpPr>
            <p:nvPr/>
          </p:nvSpPr>
          <p:spPr bwMode="auto">
            <a:xfrm>
              <a:off x="1960464" y="3762082"/>
              <a:ext cx="287671" cy="250215"/>
            </a:xfrm>
            <a:custGeom>
              <a:avLst/>
              <a:gdLst>
                <a:gd name="T0" fmla="*/ 103 w 192"/>
                <a:gd name="T1" fmla="*/ 161 h 167"/>
                <a:gd name="T2" fmla="*/ 108 w 192"/>
                <a:gd name="T3" fmla="*/ 151 h 167"/>
                <a:gd name="T4" fmla="*/ 126 w 192"/>
                <a:gd name="T5" fmla="*/ 145 h 167"/>
                <a:gd name="T6" fmla="*/ 138 w 192"/>
                <a:gd name="T7" fmla="*/ 137 h 167"/>
                <a:gd name="T8" fmla="*/ 139 w 192"/>
                <a:gd name="T9" fmla="*/ 128 h 167"/>
                <a:gd name="T10" fmla="*/ 165 w 192"/>
                <a:gd name="T11" fmla="*/ 126 h 167"/>
                <a:gd name="T12" fmla="*/ 178 w 192"/>
                <a:gd name="T13" fmla="*/ 118 h 167"/>
                <a:gd name="T14" fmla="*/ 188 w 192"/>
                <a:gd name="T15" fmla="*/ 106 h 167"/>
                <a:gd name="T16" fmla="*/ 192 w 192"/>
                <a:gd name="T17" fmla="*/ 99 h 167"/>
                <a:gd name="T18" fmla="*/ 180 w 192"/>
                <a:gd name="T19" fmla="*/ 95 h 167"/>
                <a:gd name="T20" fmla="*/ 174 w 192"/>
                <a:gd name="T21" fmla="*/ 85 h 167"/>
                <a:gd name="T22" fmla="*/ 167 w 192"/>
                <a:gd name="T23" fmla="*/ 58 h 167"/>
                <a:gd name="T24" fmla="*/ 161 w 192"/>
                <a:gd name="T25" fmla="*/ 33 h 167"/>
                <a:gd name="T26" fmla="*/ 155 w 192"/>
                <a:gd name="T27" fmla="*/ 23 h 167"/>
                <a:gd name="T28" fmla="*/ 145 w 192"/>
                <a:gd name="T29" fmla="*/ 19 h 167"/>
                <a:gd name="T30" fmla="*/ 141 w 192"/>
                <a:gd name="T31" fmla="*/ 19 h 167"/>
                <a:gd name="T32" fmla="*/ 138 w 192"/>
                <a:gd name="T33" fmla="*/ 25 h 167"/>
                <a:gd name="T34" fmla="*/ 136 w 192"/>
                <a:gd name="T35" fmla="*/ 27 h 167"/>
                <a:gd name="T36" fmla="*/ 126 w 192"/>
                <a:gd name="T37" fmla="*/ 21 h 167"/>
                <a:gd name="T38" fmla="*/ 112 w 192"/>
                <a:gd name="T39" fmla="*/ 6 h 167"/>
                <a:gd name="T40" fmla="*/ 103 w 192"/>
                <a:gd name="T41" fmla="*/ 2 h 167"/>
                <a:gd name="T42" fmla="*/ 95 w 192"/>
                <a:gd name="T43" fmla="*/ 2 h 167"/>
                <a:gd name="T44" fmla="*/ 89 w 192"/>
                <a:gd name="T45" fmla="*/ 0 h 167"/>
                <a:gd name="T46" fmla="*/ 83 w 192"/>
                <a:gd name="T47" fmla="*/ 6 h 167"/>
                <a:gd name="T48" fmla="*/ 77 w 192"/>
                <a:gd name="T49" fmla="*/ 6 h 167"/>
                <a:gd name="T50" fmla="*/ 62 w 192"/>
                <a:gd name="T51" fmla="*/ 6 h 167"/>
                <a:gd name="T52" fmla="*/ 58 w 192"/>
                <a:gd name="T53" fmla="*/ 21 h 167"/>
                <a:gd name="T54" fmla="*/ 50 w 192"/>
                <a:gd name="T55" fmla="*/ 29 h 167"/>
                <a:gd name="T56" fmla="*/ 41 w 192"/>
                <a:gd name="T57" fmla="*/ 41 h 167"/>
                <a:gd name="T58" fmla="*/ 39 w 192"/>
                <a:gd name="T59" fmla="*/ 46 h 167"/>
                <a:gd name="T60" fmla="*/ 43 w 192"/>
                <a:gd name="T61" fmla="*/ 58 h 167"/>
                <a:gd name="T62" fmla="*/ 52 w 192"/>
                <a:gd name="T63" fmla="*/ 62 h 167"/>
                <a:gd name="T64" fmla="*/ 52 w 192"/>
                <a:gd name="T65" fmla="*/ 72 h 167"/>
                <a:gd name="T66" fmla="*/ 48 w 192"/>
                <a:gd name="T67" fmla="*/ 81 h 167"/>
                <a:gd name="T68" fmla="*/ 35 w 192"/>
                <a:gd name="T69" fmla="*/ 93 h 167"/>
                <a:gd name="T70" fmla="*/ 17 w 192"/>
                <a:gd name="T71" fmla="*/ 105 h 167"/>
                <a:gd name="T72" fmla="*/ 4 w 192"/>
                <a:gd name="T73" fmla="*/ 122 h 167"/>
                <a:gd name="T74" fmla="*/ 0 w 192"/>
                <a:gd name="T75" fmla="*/ 134 h 167"/>
                <a:gd name="T76" fmla="*/ 6 w 192"/>
                <a:gd name="T77" fmla="*/ 155 h 167"/>
                <a:gd name="T78" fmla="*/ 16 w 192"/>
                <a:gd name="T79" fmla="*/ 167 h 167"/>
                <a:gd name="T80" fmla="*/ 21 w 192"/>
                <a:gd name="T81" fmla="*/ 167 h 167"/>
                <a:gd name="T82" fmla="*/ 31 w 192"/>
                <a:gd name="T83" fmla="*/ 165 h 167"/>
                <a:gd name="T84" fmla="*/ 46 w 192"/>
                <a:gd name="T85" fmla="*/ 153 h 167"/>
                <a:gd name="T86" fmla="*/ 56 w 192"/>
                <a:gd name="T87" fmla="*/ 151 h 167"/>
                <a:gd name="T88" fmla="*/ 68 w 192"/>
                <a:gd name="T89" fmla="*/ 153 h 167"/>
                <a:gd name="T90" fmla="*/ 89 w 192"/>
                <a:gd name="T91" fmla="*/ 159 h 167"/>
                <a:gd name="T92" fmla="*/ 101 w 192"/>
                <a:gd name="T93" fmla="*/ 161 h 167"/>
                <a:gd name="T94" fmla="*/ 103 w 192"/>
                <a:gd name="T95" fmla="*/ 16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167">
                  <a:moveTo>
                    <a:pt x="103" y="161"/>
                  </a:moveTo>
                  <a:lnTo>
                    <a:pt x="103" y="161"/>
                  </a:lnTo>
                  <a:lnTo>
                    <a:pt x="105" y="155"/>
                  </a:lnTo>
                  <a:lnTo>
                    <a:pt x="108" y="151"/>
                  </a:lnTo>
                  <a:lnTo>
                    <a:pt x="120" y="147"/>
                  </a:lnTo>
                  <a:lnTo>
                    <a:pt x="126" y="145"/>
                  </a:lnTo>
                  <a:lnTo>
                    <a:pt x="132" y="141"/>
                  </a:lnTo>
                  <a:lnTo>
                    <a:pt x="138" y="137"/>
                  </a:lnTo>
                  <a:lnTo>
                    <a:pt x="139" y="128"/>
                  </a:lnTo>
                  <a:lnTo>
                    <a:pt x="139" y="128"/>
                  </a:lnTo>
                  <a:lnTo>
                    <a:pt x="157" y="128"/>
                  </a:lnTo>
                  <a:lnTo>
                    <a:pt x="165" y="126"/>
                  </a:lnTo>
                  <a:lnTo>
                    <a:pt x="172" y="122"/>
                  </a:lnTo>
                  <a:lnTo>
                    <a:pt x="178" y="118"/>
                  </a:lnTo>
                  <a:lnTo>
                    <a:pt x="184" y="112"/>
                  </a:lnTo>
                  <a:lnTo>
                    <a:pt x="188" y="106"/>
                  </a:lnTo>
                  <a:lnTo>
                    <a:pt x="192" y="99"/>
                  </a:lnTo>
                  <a:lnTo>
                    <a:pt x="192" y="99"/>
                  </a:lnTo>
                  <a:lnTo>
                    <a:pt x="186" y="99"/>
                  </a:lnTo>
                  <a:lnTo>
                    <a:pt x="180" y="95"/>
                  </a:lnTo>
                  <a:lnTo>
                    <a:pt x="176" y="91"/>
                  </a:lnTo>
                  <a:lnTo>
                    <a:pt x="174" y="85"/>
                  </a:lnTo>
                  <a:lnTo>
                    <a:pt x="170" y="74"/>
                  </a:lnTo>
                  <a:lnTo>
                    <a:pt x="167" y="58"/>
                  </a:lnTo>
                  <a:lnTo>
                    <a:pt x="165" y="44"/>
                  </a:lnTo>
                  <a:lnTo>
                    <a:pt x="161" y="33"/>
                  </a:lnTo>
                  <a:lnTo>
                    <a:pt x="159" y="27"/>
                  </a:lnTo>
                  <a:lnTo>
                    <a:pt x="155" y="23"/>
                  </a:lnTo>
                  <a:lnTo>
                    <a:pt x="151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1" y="19"/>
                  </a:lnTo>
                  <a:lnTo>
                    <a:pt x="139" y="23"/>
                  </a:lnTo>
                  <a:lnTo>
                    <a:pt x="138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0" y="25"/>
                  </a:lnTo>
                  <a:lnTo>
                    <a:pt x="126" y="21"/>
                  </a:lnTo>
                  <a:lnTo>
                    <a:pt x="120" y="13"/>
                  </a:lnTo>
                  <a:lnTo>
                    <a:pt x="112" y="6"/>
                  </a:lnTo>
                  <a:lnTo>
                    <a:pt x="108" y="4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7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13"/>
                  </a:lnTo>
                  <a:lnTo>
                    <a:pt x="58" y="21"/>
                  </a:lnTo>
                  <a:lnTo>
                    <a:pt x="54" y="25"/>
                  </a:lnTo>
                  <a:lnTo>
                    <a:pt x="50" y="29"/>
                  </a:lnTo>
                  <a:lnTo>
                    <a:pt x="43" y="35"/>
                  </a:lnTo>
                  <a:lnTo>
                    <a:pt x="41" y="41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52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48" y="81"/>
                  </a:lnTo>
                  <a:lnTo>
                    <a:pt x="43" y="87"/>
                  </a:lnTo>
                  <a:lnTo>
                    <a:pt x="35" y="93"/>
                  </a:lnTo>
                  <a:lnTo>
                    <a:pt x="27" y="99"/>
                  </a:lnTo>
                  <a:lnTo>
                    <a:pt x="17" y="105"/>
                  </a:lnTo>
                  <a:lnTo>
                    <a:pt x="10" y="112"/>
                  </a:lnTo>
                  <a:lnTo>
                    <a:pt x="4" y="12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43"/>
                  </a:lnTo>
                  <a:lnTo>
                    <a:pt x="6" y="155"/>
                  </a:lnTo>
                  <a:lnTo>
                    <a:pt x="12" y="163"/>
                  </a:lnTo>
                  <a:lnTo>
                    <a:pt x="16" y="167"/>
                  </a:lnTo>
                  <a:lnTo>
                    <a:pt x="21" y="167"/>
                  </a:lnTo>
                  <a:lnTo>
                    <a:pt x="21" y="167"/>
                  </a:lnTo>
                  <a:lnTo>
                    <a:pt x="27" y="167"/>
                  </a:lnTo>
                  <a:lnTo>
                    <a:pt x="31" y="165"/>
                  </a:lnTo>
                  <a:lnTo>
                    <a:pt x="39" y="159"/>
                  </a:lnTo>
                  <a:lnTo>
                    <a:pt x="46" y="153"/>
                  </a:lnTo>
                  <a:lnTo>
                    <a:pt x="52" y="151"/>
                  </a:lnTo>
                  <a:lnTo>
                    <a:pt x="56" y="151"/>
                  </a:lnTo>
                  <a:lnTo>
                    <a:pt x="56" y="151"/>
                  </a:lnTo>
                  <a:lnTo>
                    <a:pt x="68" y="153"/>
                  </a:lnTo>
                  <a:lnTo>
                    <a:pt x="79" y="155"/>
                  </a:lnTo>
                  <a:lnTo>
                    <a:pt x="89" y="159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03" y="161"/>
                  </a:lnTo>
                  <a:lnTo>
                    <a:pt x="103" y="16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938"/>
            <p:cNvSpPr>
              <a:spLocks/>
            </p:cNvSpPr>
            <p:nvPr/>
          </p:nvSpPr>
          <p:spPr bwMode="auto">
            <a:xfrm>
              <a:off x="1563418" y="3555318"/>
              <a:ext cx="530394" cy="389555"/>
            </a:xfrm>
            <a:custGeom>
              <a:avLst/>
              <a:gdLst>
                <a:gd name="T0" fmla="*/ 5 w 354"/>
                <a:gd name="T1" fmla="*/ 74 h 260"/>
                <a:gd name="T2" fmla="*/ 36 w 354"/>
                <a:gd name="T3" fmla="*/ 55 h 260"/>
                <a:gd name="T4" fmla="*/ 40 w 354"/>
                <a:gd name="T5" fmla="*/ 45 h 260"/>
                <a:gd name="T6" fmla="*/ 44 w 354"/>
                <a:gd name="T7" fmla="*/ 18 h 260"/>
                <a:gd name="T8" fmla="*/ 56 w 354"/>
                <a:gd name="T9" fmla="*/ 0 h 260"/>
                <a:gd name="T10" fmla="*/ 69 w 354"/>
                <a:gd name="T11" fmla="*/ 6 h 260"/>
                <a:gd name="T12" fmla="*/ 79 w 354"/>
                <a:gd name="T13" fmla="*/ 22 h 260"/>
                <a:gd name="T14" fmla="*/ 114 w 354"/>
                <a:gd name="T15" fmla="*/ 29 h 260"/>
                <a:gd name="T16" fmla="*/ 145 w 354"/>
                <a:gd name="T17" fmla="*/ 37 h 260"/>
                <a:gd name="T18" fmla="*/ 157 w 354"/>
                <a:gd name="T19" fmla="*/ 51 h 260"/>
                <a:gd name="T20" fmla="*/ 170 w 354"/>
                <a:gd name="T21" fmla="*/ 53 h 260"/>
                <a:gd name="T22" fmla="*/ 205 w 354"/>
                <a:gd name="T23" fmla="*/ 39 h 260"/>
                <a:gd name="T24" fmla="*/ 217 w 354"/>
                <a:gd name="T25" fmla="*/ 35 h 260"/>
                <a:gd name="T26" fmla="*/ 232 w 354"/>
                <a:gd name="T27" fmla="*/ 47 h 260"/>
                <a:gd name="T28" fmla="*/ 240 w 354"/>
                <a:gd name="T29" fmla="*/ 66 h 260"/>
                <a:gd name="T30" fmla="*/ 246 w 354"/>
                <a:gd name="T31" fmla="*/ 68 h 260"/>
                <a:gd name="T32" fmla="*/ 257 w 354"/>
                <a:gd name="T33" fmla="*/ 62 h 260"/>
                <a:gd name="T34" fmla="*/ 261 w 354"/>
                <a:gd name="T35" fmla="*/ 74 h 260"/>
                <a:gd name="T36" fmla="*/ 269 w 354"/>
                <a:gd name="T37" fmla="*/ 78 h 260"/>
                <a:gd name="T38" fmla="*/ 277 w 354"/>
                <a:gd name="T39" fmla="*/ 74 h 260"/>
                <a:gd name="T40" fmla="*/ 282 w 354"/>
                <a:gd name="T41" fmla="*/ 74 h 260"/>
                <a:gd name="T42" fmla="*/ 302 w 354"/>
                <a:gd name="T43" fmla="*/ 88 h 260"/>
                <a:gd name="T44" fmla="*/ 311 w 354"/>
                <a:gd name="T45" fmla="*/ 91 h 260"/>
                <a:gd name="T46" fmla="*/ 313 w 354"/>
                <a:gd name="T47" fmla="*/ 95 h 260"/>
                <a:gd name="T48" fmla="*/ 319 w 354"/>
                <a:gd name="T49" fmla="*/ 107 h 260"/>
                <a:gd name="T50" fmla="*/ 331 w 354"/>
                <a:gd name="T51" fmla="*/ 101 h 260"/>
                <a:gd name="T52" fmla="*/ 342 w 354"/>
                <a:gd name="T53" fmla="*/ 97 h 260"/>
                <a:gd name="T54" fmla="*/ 350 w 354"/>
                <a:gd name="T55" fmla="*/ 105 h 260"/>
                <a:gd name="T56" fmla="*/ 350 w 354"/>
                <a:gd name="T57" fmla="*/ 130 h 260"/>
                <a:gd name="T58" fmla="*/ 354 w 354"/>
                <a:gd name="T59" fmla="*/ 138 h 260"/>
                <a:gd name="T60" fmla="*/ 342 w 354"/>
                <a:gd name="T61" fmla="*/ 144 h 260"/>
                <a:gd name="T62" fmla="*/ 327 w 354"/>
                <a:gd name="T63" fmla="*/ 144 h 260"/>
                <a:gd name="T64" fmla="*/ 319 w 354"/>
                <a:gd name="T65" fmla="*/ 163 h 260"/>
                <a:gd name="T66" fmla="*/ 306 w 354"/>
                <a:gd name="T67" fmla="*/ 179 h 260"/>
                <a:gd name="T68" fmla="*/ 304 w 354"/>
                <a:gd name="T69" fmla="*/ 190 h 260"/>
                <a:gd name="T70" fmla="*/ 317 w 354"/>
                <a:gd name="T71" fmla="*/ 200 h 260"/>
                <a:gd name="T72" fmla="*/ 317 w 354"/>
                <a:gd name="T73" fmla="*/ 210 h 260"/>
                <a:gd name="T74" fmla="*/ 304 w 354"/>
                <a:gd name="T75" fmla="*/ 229 h 260"/>
                <a:gd name="T76" fmla="*/ 273 w 354"/>
                <a:gd name="T77" fmla="*/ 250 h 260"/>
                <a:gd name="T78" fmla="*/ 265 w 354"/>
                <a:gd name="T79" fmla="*/ 248 h 260"/>
                <a:gd name="T80" fmla="*/ 251 w 354"/>
                <a:gd name="T81" fmla="*/ 233 h 260"/>
                <a:gd name="T82" fmla="*/ 238 w 354"/>
                <a:gd name="T83" fmla="*/ 229 h 260"/>
                <a:gd name="T84" fmla="*/ 222 w 354"/>
                <a:gd name="T85" fmla="*/ 235 h 260"/>
                <a:gd name="T86" fmla="*/ 213 w 354"/>
                <a:gd name="T87" fmla="*/ 233 h 260"/>
                <a:gd name="T88" fmla="*/ 203 w 354"/>
                <a:gd name="T89" fmla="*/ 223 h 260"/>
                <a:gd name="T90" fmla="*/ 189 w 354"/>
                <a:gd name="T91" fmla="*/ 215 h 260"/>
                <a:gd name="T92" fmla="*/ 172 w 354"/>
                <a:gd name="T93" fmla="*/ 208 h 260"/>
                <a:gd name="T94" fmla="*/ 168 w 354"/>
                <a:gd name="T95" fmla="*/ 190 h 260"/>
                <a:gd name="T96" fmla="*/ 155 w 354"/>
                <a:gd name="T97" fmla="*/ 200 h 260"/>
                <a:gd name="T98" fmla="*/ 131 w 354"/>
                <a:gd name="T99" fmla="*/ 200 h 260"/>
                <a:gd name="T100" fmla="*/ 116 w 354"/>
                <a:gd name="T101" fmla="*/ 192 h 260"/>
                <a:gd name="T102" fmla="*/ 106 w 354"/>
                <a:gd name="T103" fmla="*/ 169 h 260"/>
                <a:gd name="T104" fmla="*/ 83 w 354"/>
                <a:gd name="T105" fmla="*/ 153 h 260"/>
                <a:gd name="T106" fmla="*/ 65 w 354"/>
                <a:gd name="T107" fmla="*/ 151 h 260"/>
                <a:gd name="T108" fmla="*/ 42 w 354"/>
                <a:gd name="T109" fmla="*/ 140 h 260"/>
                <a:gd name="T110" fmla="*/ 5 w 354"/>
                <a:gd name="T111" fmla="*/ 86 h 260"/>
                <a:gd name="T112" fmla="*/ 0 w 354"/>
                <a:gd name="T113" fmla="*/ 7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4" h="260">
                  <a:moveTo>
                    <a:pt x="0" y="74"/>
                  </a:moveTo>
                  <a:lnTo>
                    <a:pt x="0" y="74"/>
                  </a:lnTo>
                  <a:lnTo>
                    <a:pt x="5" y="74"/>
                  </a:lnTo>
                  <a:lnTo>
                    <a:pt x="11" y="72"/>
                  </a:lnTo>
                  <a:lnTo>
                    <a:pt x="25" y="64"/>
                  </a:lnTo>
                  <a:lnTo>
                    <a:pt x="36" y="55"/>
                  </a:lnTo>
                  <a:lnTo>
                    <a:pt x="38" y="49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18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9" y="6"/>
                  </a:lnTo>
                  <a:lnTo>
                    <a:pt x="71" y="12"/>
                  </a:lnTo>
                  <a:lnTo>
                    <a:pt x="75" y="18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98" y="27"/>
                  </a:lnTo>
                  <a:lnTo>
                    <a:pt x="114" y="29"/>
                  </a:lnTo>
                  <a:lnTo>
                    <a:pt x="127" y="31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51" y="41"/>
                  </a:lnTo>
                  <a:lnTo>
                    <a:pt x="153" y="47"/>
                  </a:lnTo>
                  <a:lnTo>
                    <a:pt x="157" y="51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70" y="53"/>
                  </a:lnTo>
                  <a:lnTo>
                    <a:pt x="178" y="51"/>
                  </a:lnTo>
                  <a:lnTo>
                    <a:pt x="191" y="45"/>
                  </a:lnTo>
                  <a:lnTo>
                    <a:pt x="205" y="39"/>
                  </a:lnTo>
                  <a:lnTo>
                    <a:pt x="211" y="37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24" y="37"/>
                  </a:lnTo>
                  <a:lnTo>
                    <a:pt x="228" y="41"/>
                  </a:lnTo>
                  <a:lnTo>
                    <a:pt x="232" y="47"/>
                  </a:lnTo>
                  <a:lnTo>
                    <a:pt x="234" y="53"/>
                  </a:lnTo>
                  <a:lnTo>
                    <a:pt x="236" y="62"/>
                  </a:lnTo>
                  <a:lnTo>
                    <a:pt x="240" y="66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6" y="68"/>
                  </a:lnTo>
                  <a:lnTo>
                    <a:pt x="250" y="66"/>
                  </a:lnTo>
                  <a:lnTo>
                    <a:pt x="253" y="64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59" y="68"/>
                  </a:lnTo>
                  <a:lnTo>
                    <a:pt x="261" y="74"/>
                  </a:lnTo>
                  <a:lnTo>
                    <a:pt x="265" y="76"/>
                  </a:lnTo>
                  <a:lnTo>
                    <a:pt x="269" y="78"/>
                  </a:lnTo>
                  <a:lnTo>
                    <a:pt x="269" y="78"/>
                  </a:lnTo>
                  <a:lnTo>
                    <a:pt x="271" y="78"/>
                  </a:lnTo>
                  <a:lnTo>
                    <a:pt x="273" y="76"/>
                  </a:lnTo>
                  <a:lnTo>
                    <a:pt x="277" y="74"/>
                  </a:lnTo>
                  <a:lnTo>
                    <a:pt x="279" y="72"/>
                  </a:lnTo>
                  <a:lnTo>
                    <a:pt x="279" y="72"/>
                  </a:lnTo>
                  <a:lnTo>
                    <a:pt x="282" y="74"/>
                  </a:lnTo>
                  <a:lnTo>
                    <a:pt x="286" y="76"/>
                  </a:lnTo>
                  <a:lnTo>
                    <a:pt x="294" y="82"/>
                  </a:lnTo>
                  <a:lnTo>
                    <a:pt x="302" y="88"/>
                  </a:lnTo>
                  <a:lnTo>
                    <a:pt x="306" y="89"/>
                  </a:lnTo>
                  <a:lnTo>
                    <a:pt x="311" y="91"/>
                  </a:lnTo>
                  <a:lnTo>
                    <a:pt x="311" y="91"/>
                  </a:lnTo>
                  <a:lnTo>
                    <a:pt x="313" y="95"/>
                  </a:lnTo>
                  <a:lnTo>
                    <a:pt x="313" y="95"/>
                  </a:lnTo>
                  <a:lnTo>
                    <a:pt x="313" y="95"/>
                  </a:lnTo>
                  <a:lnTo>
                    <a:pt x="315" y="103"/>
                  </a:lnTo>
                  <a:lnTo>
                    <a:pt x="317" y="105"/>
                  </a:lnTo>
                  <a:lnTo>
                    <a:pt x="319" y="107"/>
                  </a:lnTo>
                  <a:lnTo>
                    <a:pt x="319" y="107"/>
                  </a:lnTo>
                  <a:lnTo>
                    <a:pt x="327" y="105"/>
                  </a:lnTo>
                  <a:lnTo>
                    <a:pt x="331" y="101"/>
                  </a:lnTo>
                  <a:lnTo>
                    <a:pt x="337" y="99"/>
                  </a:lnTo>
                  <a:lnTo>
                    <a:pt x="342" y="97"/>
                  </a:lnTo>
                  <a:lnTo>
                    <a:pt x="342" y="97"/>
                  </a:lnTo>
                  <a:lnTo>
                    <a:pt x="346" y="99"/>
                  </a:lnTo>
                  <a:lnTo>
                    <a:pt x="350" y="101"/>
                  </a:lnTo>
                  <a:lnTo>
                    <a:pt x="350" y="105"/>
                  </a:lnTo>
                  <a:lnTo>
                    <a:pt x="350" y="111"/>
                  </a:lnTo>
                  <a:lnTo>
                    <a:pt x="350" y="120"/>
                  </a:lnTo>
                  <a:lnTo>
                    <a:pt x="350" y="130"/>
                  </a:lnTo>
                  <a:lnTo>
                    <a:pt x="350" y="130"/>
                  </a:lnTo>
                  <a:lnTo>
                    <a:pt x="350" y="136"/>
                  </a:lnTo>
                  <a:lnTo>
                    <a:pt x="354" y="138"/>
                  </a:lnTo>
                  <a:lnTo>
                    <a:pt x="354" y="138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42" y="144"/>
                  </a:lnTo>
                  <a:lnTo>
                    <a:pt x="327" y="144"/>
                  </a:lnTo>
                  <a:lnTo>
                    <a:pt x="327" y="144"/>
                  </a:lnTo>
                  <a:lnTo>
                    <a:pt x="325" y="151"/>
                  </a:lnTo>
                  <a:lnTo>
                    <a:pt x="323" y="159"/>
                  </a:lnTo>
                  <a:lnTo>
                    <a:pt x="319" y="163"/>
                  </a:lnTo>
                  <a:lnTo>
                    <a:pt x="315" y="167"/>
                  </a:lnTo>
                  <a:lnTo>
                    <a:pt x="308" y="173"/>
                  </a:lnTo>
                  <a:lnTo>
                    <a:pt x="306" y="179"/>
                  </a:lnTo>
                  <a:lnTo>
                    <a:pt x="304" y="184"/>
                  </a:lnTo>
                  <a:lnTo>
                    <a:pt x="304" y="184"/>
                  </a:lnTo>
                  <a:lnTo>
                    <a:pt x="304" y="190"/>
                  </a:lnTo>
                  <a:lnTo>
                    <a:pt x="308" y="196"/>
                  </a:lnTo>
                  <a:lnTo>
                    <a:pt x="311" y="198"/>
                  </a:lnTo>
                  <a:lnTo>
                    <a:pt x="317" y="200"/>
                  </a:lnTo>
                  <a:lnTo>
                    <a:pt x="317" y="200"/>
                  </a:lnTo>
                  <a:lnTo>
                    <a:pt x="317" y="210"/>
                  </a:lnTo>
                  <a:lnTo>
                    <a:pt x="317" y="210"/>
                  </a:lnTo>
                  <a:lnTo>
                    <a:pt x="315" y="217"/>
                  </a:lnTo>
                  <a:lnTo>
                    <a:pt x="310" y="223"/>
                  </a:lnTo>
                  <a:lnTo>
                    <a:pt x="304" y="229"/>
                  </a:lnTo>
                  <a:lnTo>
                    <a:pt x="296" y="233"/>
                  </a:lnTo>
                  <a:lnTo>
                    <a:pt x="281" y="244"/>
                  </a:lnTo>
                  <a:lnTo>
                    <a:pt x="273" y="250"/>
                  </a:lnTo>
                  <a:lnTo>
                    <a:pt x="269" y="260"/>
                  </a:lnTo>
                  <a:lnTo>
                    <a:pt x="269" y="260"/>
                  </a:lnTo>
                  <a:lnTo>
                    <a:pt x="265" y="248"/>
                  </a:lnTo>
                  <a:lnTo>
                    <a:pt x="259" y="239"/>
                  </a:lnTo>
                  <a:lnTo>
                    <a:pt x="255" y="235"/>
                  </a:lnTo>
                  <a:lnTo>
                    <a:pt x="251" y="233"/>
                  </a:lnTo>
                  <a:lnTo>
                    <a:pt x="246" y="229"/>
                  </a:lnTo>
                  <a:lnTo>
                    <a:pt x="238" y="229"/>
                  </a:lnTo>
                  <a:lnTo>
                    <a:pt x="238" y="229"/>
                  </a:lnTo>
                  <a:lnTo>
                    <a:pt x="232" y="229"/>
                  </a:lnTo>
                  <a:lnTo>
                    <a:pt x="226" y="233"/>
                  </a:lnTo>
                  <a:lnTo>
                    <a:pt x="222" y="235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3" y="233"/>
                  </a:lnTo>
                  <a:lnTo>
                    <a:pt x="209" y="231"/>
                  </a:lnTo>
                  <a:lnTo>
                    <a:pt x="207" y="227"/>
                  </a:lnTo>
                  <a:lnTo>
                    <a:pt x="203" y="223"/>
                  </a:lnTo>
                  <a:lnTo>
                    <a:pt x="203" y="223"/>
                  </a:lnTo>
                  <a:lnTo>
                    <a:pt x="197" y="219"/>
                  </a:lnTo>
                  <a:lnTo>
                    <a:pt x="189" y="215"/>
                  </a:lnTo>
                  <a:lnTo>
                    <a:pt x="180" y="213"/>
                  </a:lnTo>
                  <a:lnTo>
                    <a:pt x="176" y="212"/>
                  </a:lnTo>
                  <a:lnTo>
                    <a:pt x="172" y="208"/>
                  </a:lnTo>
                  <a:lnTo>
                    <a:pt x="170" y="200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2" y="192"/>
                  </a:lnTo>
                  <a:lnTo>
                    <a:pt x="158" y="196"/>
                  </a:lnTo>
                  <a:lnTo>
                    <a:pt x="155" y="200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31" y="200"/>
                  </a:lnTo>
                  <a:lnTo>
                    <a:pt x="131" y="200"/>
                  </a:lnTo>
                  <a:lnTo>
                    <a:pt x="124" y="196"/>
                  </a:lnTo>
                  <a:lnTo>
                    <a:pt x="116" y="192"/>
                  </a:lnTo>
                  <a:lnTo>
                    <a:pt x="112" y="184"/>
                  </a:lnTo>
                  <a:lnTo>
                    <a:pt x="108" y="177"/>
                  </a:lnTo>
                  <a:lnTo>
                    <a:pt x="106" y="169"/>
                  </a:lnTo>
                  <a:lnTo>
                    <a:pt x="100" y="161"/>
                  </a:lnTo>
                  <a:lnTo>
                    <a:pt x="93" y="155"/>
                  </a:lnTo>
                  <a:lnTo>
                    <a:pt x="83" y="153"/>
                  </a:lnTo>
                  <a:lnTo>
                    <a:pt x="83" y="153"/>
                  </a:lnTo>
                  <a:lnTo>
                    <a:pt x="65" y="151"/>
                  </a:lnTo>
                  <a:lnTo>
                    <a:pt x="65" y="151"/>
                  </a:lnTo>
                  <a:lnTo>
                    <a:pt x="60" y="151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31" y="126"/>
                  </a:lnTo>
                  <a:lnTo>
                    <a:pt x="21" y="113"/>
                  </a:lnTo>
                  <a:lnTo>
                    <a:pt x="5" y="8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Freeform 939"/>
            <p:cNvSpPr>
              <a:spLocks/>
            </p:cNvSpPr>
            <p:nvPr/>
          </p:nvSpPr>
          <p:spPr bwMode="auto">
            <a:xfrm>
              <a:off x="1385122" y="3651209"/>
              <a:ext cx="364084" cy="296661"/>
            </a:xfrm>
            <a:custGeom>
              <a:avLst/>
              <a:gdLst>
                <a:gd name="T0" fmla="*/ 119 w 243"/>
                <a:gd name="T1" fmla="*/ 10 h 198"/>
                <a:gd name="T2" fmla="*/ 113 w 243"/>
                <a:gd name="T3" fmla="*/ 4 h 198"/>
                <a:gd name="T4" fmla="*/ 107 w 243"/>
                <a:gd name="T5" fmla="*/ 0 h 198"/>
                <a:gd name="T6" fmla="*/ 105 w 243"/>
                <a:gd name="T7" fmla="*/ 0 h 198"/>
                <a:gd name="T8" fmla="*/ 99 w 243"/>
                <a:gd name="T9" fmla="*/ 4 h 198"/>
                <a:gd name="T10" fmla="*/ 97 w 243"/>
                <a:gd name="T11" fmla="*/ 4 h 198"/>
                <a:gd name="T12" fmla="*/ 90 w 243"/>
                <a:gd name="T13" fmla="*/ 14 h 198"/>
                <a:gd name="T14" fmla="*/ 76 w 243"/>
                <a:gd name="T15" fmla="*/ 18 h 198"/>
                <a:gd name="T16" fmla="*/ 68 w 243"/>
                <a:gd name="T17" fmla="*/ 25 h 198"/>
                <a:gd name="T18" fmla="*/ 59 w 243"/>
                <a:gd name="T19" fmla="*/ 39 h 198"/>
                <a:gd name="T20" fmla="*/ 45 w 243"/>
                <a:gd name="T21" fmla="*/ 45 h 198"/>
                <a:gd name="T22" fmla="*/ 35 w 243"/>
                <a:gd name="T23" fmla="*/ 45 h 198"/>
                <a:gd name="T24" fmla="*/ 26 w 243"/>
                <a:gd name="T25" fmla="*/ 74 h 198"/>
                <a:gd name="T26" fmla="*/ 18 w 243"/>
                <a:gd name="T27" fmla="*/ 97 h 198"/>
                <a:gd name="T28" fmla="*/ 18 w 243"/>
                <a:gd name="T29" fmla="*/ 111 h 198"/>
                <a:gd name="T30" fmla="*/ 18 w 243"/>
                <a:gd name="T31" fmla="*/ 124 h 198"/>
                <a:gd name="T32" fmla="*/ 14 w 243"/>
                <a:gd name="T33" fmla="*/ 126 h 198"/>
                <a:gd name="T34" fmla="*/ 0 w 243"/>
                <a:gd name="T35" fmla="*/ 126 h 198"/>
                <a:gd name="T36" fmla="*/ 0 w 243"/>
                <a:gd name="T37" fmla="*/ 132 h 198"/>
                <a:gd name="T38" fmla="*/ 6 w 243"/>
                <a:gd name="T39" fmla="*/ 142 h 198"/>
                <a:gd name="T40" fmla="*/ 14 w 243"/>
                <a:gd name="T41" fmla="*/ 155 h 198"/>
                <a:gd name="T42" fmla="*/ 14 w 243"/>
                <a:gd name="T43" fmla="*/ 161 h 198"/>
                <a:gd name="T44" fmla="*/ 8 w 243"/>
                <a:gd name="T45" fmla="*/ 177 h 198"/>
                <a:gd name="T46" fmla="*/ 10 w 243"/>
                <a:gd name="T47" fmla="*/ 182 h 198"/>
                <a:gd name="T48" fmla="*/ 20 w 243"/>
                <a:gd name="T49" fmla="*/ 186 h 198"/>
                <a:gd name="T50" fmla="*/ 28 w 243"/>
                <a:gd name="T51" fmla="*/ 188 h 198"/>
                <a:gd name="T52" fmla="*/ 53 w 243"/>
                <a:gd name="T53" fmla="*/ 184 h 198"/>
                <a:gd name="T54" fmla="*/ 97 w 243"/>
                <a:gd name="T55" fmla="*/ 169 h 198"/>
                <a:gd name="T56" fmla="*/ 115 w 243"/>
                <a:gd name="T57" fmla="*/ 163 h 198"/>
                <a:gd name="T58" fmla="*/ 124 w 243"/>
                <a:gd name="T59" fmla="*/ 184 h 198"/>
                <a:gd name="T60" fmla="*/ 130 w 243"/>
                <a:gd name="T61" fmla="*/ 190 h 198"/>
                <a:gd name="T62" fmla="*/ 138 w 243"/>
                <a:gd name="T63" fmla="*/ 184 h 198"/>
                <a:gd name="T64" fmla="*/ 144 w 243"/>
                <a:gd name="T65" fmla="*/ 188 h 198"/>
                <a:gd name="T66" fmla="*/ 150 w 243"/>
                <a:gd name="T67" fmla="*/ 196 h 198"/>
                <a:gd name="T68" fmla="*/ 153 w 243"/>
                <a:gd name="T69" fmla="*/ 198 h 198"/>
                <a:gd name="T70" fmla="*/ 161 w 243"/>
                <a:gd name="T71" fmla="*/ 194 h 198"/>
                <a:gd name="T72" fmla="*/ 169 w 243"/>
                <a:gd name="T73" fmla="*/ 188 h 198"/>
                <a:gd name="T74" fmla="*/ 183 w 243"/>
                <a:gd name="T75" fmla="*/ 186 h 198"/>
                <a:gd name="T76" fmla="*/ 204 w 243"/>
                <a:gd name="T77" fmla="*/ 177 h 198"/>
                <a:gd name="T78" fmla="*/ 225 w 243"/>
                <a:gd name="T79" fmla="*/ 151 h 198"/>
                <a:gd name="T80" fmla="*/ 243 w 243"/>
                <a:gd name="T81" fmla="*/ 132 h 198"/>
                <a:gd name="T82" fmla="*/ 237 w 243"/>
                <a:gd name="T83" fmla="*/ 128 h 198"/>
                <a:gd name="T84" fmla="*/ 227 w 243"/>
                <a:gd name="T85" fmla="*/ 109 h 198"/>
                <a:gd name="T86" fmla="*/ 217 w 243"/>
                <a:gd name="T87" fmla="*/ 95 h 198"/>
                <a:gd name="T88" fmla="*/ 202 w 243"/>
                <a:gd name="T89" fmla="*/ 89 h 198"/>
                <a:gd name="T90" fmla="*/ 184 w 243"/>
                <a:gd name="T91" fmla="*/ 87 h 198"/>
                <a:gd name="T92" fmla="*/ 179 w 243"/>
                <a:gd name="T93" fmla="*/ 87 h 198"/>
                <a:gd name="T94" fmla="*/ 163 w 243"/>
                <a:gd name="T95" fmla="*/ 78 h 198"/>
                <a:gd name="T96" fmla="*/ 146 w 243"/>
                <a:gd name="T97" fmla="*/ 55 h 198"/>
                <a:gd name="T98" fmla="*/ 122 w 243"/>
                <a:gd name="T99" fmla="*/ 16 h 198"/>
                <a:gd name="T100" fmla="*/ 115 w 243"/>
                <a:gd name="T101" fmla="*/ 6 h 198"/>
                <a:gd name="T102" fmla="*/ 119 w 243"/>
                <a:gd name="T103" fmla="*/ 1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3" h="198">
                  <a:moveTo>
                    <a:pt x="119" y="10"/>
                  </a:moveTo>
                  <a:lnTo>
                    <a:pt x="119" y="10"/>
                  </a:lnTo>
                  <a:lnTo>
                    <a:pt x="115" y="8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3" y="2"/>
                  </a:lnTo>
                  <a:lnTo>
                    <a:pt x="99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3" y="10"/>
                  </a:lnTo>
                  <a:lnTo>
                    <a:pt x="90" y="14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22"/>
                  </a:lnTo>
                  <a:lnTo>
                    <a:pt x="68" y="25"/>
                  </a:lnTo>
                  <a:lnTo>
                    <a:pt x="62" y="35"/>
                  </a:lnTo>
                  <a:lnTo>
                    <a:pt x="59" y="39"/>
                  </a:lnTo>
                  <a:lnTo>
                    <a:pt x="53" y="43"/>
                  </a:lnTo>
                  <a:lnTo>
                    <a:pt x="4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1" y="60"/>
                  </a:lnTo>
                  <a:lnTo>
                    <a:pt x="26" y="74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20" y="117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4" y="126"/>
                  </a:lnTo>
                  <a:lnTo>
                    <a:pt x="8" y="12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2" y="136"/>
                  </a:lnTo>
                  <a:lnTo>
                    <a:pt x="6" y="142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9"/>
                  </a:lnTo>
                  <a:lnTo>
                    <a:pt x="8" y="177"/>
                  </a:lnTo>
                  <a:lnTo>
                    <a:pt x="8" y="177"/>
                  </a:lnTo>
                  <a:lnTo>
                    <a:pt x="10" y="182"/>
                  </a:lnTo>
                  <a:lnTo>
                    <a:pt x="14" y="186"/>
                  </a:lnTo>
                  <a:lnTo>
                    <a:pt x="20" y="186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41" y="188"/>
                  </a:lnTo>
                  <a:lnTo>
                    <a:pt x="53" y="184"/>
                  </a:lnTo>
                  <a:lnTo>
                    <a:pt x="76" y="179"/>
                  </a:lnTo>
                  <a:lnTo>
                    <a:pt x="97" y="169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2" y="179"/>
                  </a:lnTo>
                  <a:lnTo>
                    <a:pt x="124" y="184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34" y="188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44" y="188"/>
                  </a:lnTo>
                  <a:lnTo>
                    <a:pt x="146" y="192"/>
                  </a:lnTo>
                  <a:lnTo>
                    <a:pt x="150" y="196"/>
                  </a:lnTo>
                  <a:lnTo>
                    <a:pt x="153" y="198"/>
                  </a:lnTo>
                  <a:lnTo>
                    <a:pt x="153" y="198"/>
                  </a:lnTo>
                  <a:lnTo>
                    <a:pt x="159" y="198"/>
                  </a:lnTo>
                  <a:lnTo>
                    <a:pt x="161" y="194"/>
                  </a:lnTo>
                  <a:lnTo>
                    <a:pt x="163" y="190"/>
                  </a:lnTo>
                  <a:lnTo>
                    <a:pt x="169" y="188"/>
                  </a:lnTo>
                  <a:lnTo>
                    <a:pt x="169" y="188"/>
                  </a:lnTo>
                  <a:lnTo>
                    <a:pt x="183" y="186"/>
                  </a:lnTo>
                  <a:lnTo>
                    <a:pt x="194" y="182"/>
                  </a:lnTo>
                  <a:lnTo>
                    <a:pt x="204" y="177"/>
                  </a:lnTo>
                  <a:lnTo>
                    <a:pt x="212" y="169"/>
                  </a:lnTo>
                  <a:lnTo>
                    <a:pt x="225" y="151"/>
                  </a:lnTo>
                  <a:lnTo>
                    <a:pt x="233" y="142"/>
                  </a:lnTo>
                  <a:lnTo>
                    <a:pt x="243" y="132"/>
                  </a:lnTo>
                  <a:lnTo>
                    <a:pt x="243" y="132"/>
                  </a:lnTo>
                  <a:lnTo>
                    <a:pt x="237" y="128"/>
                  </a:lnTo>
                  <a:lnTo>
                    <a:pt x="233" y="122"/>
                  </a:lnTo>
                  <a:lnTo>
                    <a:pt x="227" y="109"/>
                  </a:lnTo>
                  <a:lnTo>
                    <a:pt x="223" y="101"/>
                  </a:lnTo>
                  <a:lnTo>
                    <a:pt x="217" y="95"/>
                  </a:lnTo>
                  <a:lnTo>
                    <a:pt x="212" y="91"/>
                  </a:lnTo>
                  <a:lnTo>
                    <a:pt x="202" y="89"/>
                  </a:lnTo>
                  <a:lnTo>
                    <a:pt x="202" y="89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3" y="86"/>
                  </a:lnTo>
                  <a:lnTo>
                    <a:pt x="163" y="78"/>
                  </a:lnTo>
                  <a:lnTo>
                    <a:pt x="153" y="66"/>
                  </a:lnTo>
                  <a:lnTo>
                    <a:pt x="146" y="55"/>
                  </a:lnTo>
                  <a:lnTo>
                    <a:pt x="130" y="27"/>
                  </a:lnTo>
                  <a:lnTo>
                    <a:pt x="122" y="16"/>
                  </a:lnTo>
                  <a:lnTo>
                    <a:pt x="115" y="6"/>
                  </a:lnTo>
                  <a:lnTo>
                    <a:pt x="115" y="6"/>
                  </a:lnTo>
                  <a:lnTo>
                    <a:pt x="119" y="10"/>
                  </a:lnTo>
                  <a:lnTo>
                    <a:pt x="119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Freeform 940"/>
            <p:cNvSpPr>
              <a:spLocks/>
            </p:cNvSpPr>
            <p:nvPr/>
          </p:nvSpPr>
          <p:spPr bwMode="auto">
            <a:xfrm>
              <a:off x="1914018" y="3944873"/>
              <a:ext cx="235232" cy="334119"/>
            </a:xfrm>
            <a:custGeom>
              <a:avLst/>
              <a:gdLst>
                <a:gd name="T0" fmla="*/ 54 w 157"/>
                <a:gd name="T1" fmla="*/ 223 h 223"/>
                <a:gd name="T2" fmla="*/ 60 w 157"/>
                <a:gd name="T3" fmla="*/ 209 h 223"/>
                <a:gd name="T4" fmla="*/ 70 w 157"/>
                <a:gd name="T5" fmla="*/ 202 h 223"/>
                <a:gd name="T6" fmla="*/ 103 w 157"/>
                <a:gd name="T7" fmla="*/ 196 h 223"/>
                <a:gd name="T8" fmla="*/ 138 w 157"/>
                <a:gd name="T9" fmla="*/ 188 h 223"/>
                <a:gd name="T10" fmla="*/ 151 w 157"/>
                <a:gd name="T11" fmla="*/ 178 h 223"/>
                <a:gd name="T12" fmla="*/ 157 w 157"/>
                <a:gd name="T13" fmla="*/ 163 h 223"/>
                <a:gd name="T14" fmla="*/ 147 w 157"/>
                <a:gd name="T15" fmla="*/ 155 h 223"/>
                <a:gd name="T16" fmla="*/ 132 w 157"/>
                <a:gd name="T17" fmla="*/ 149 h 223"/>
                <a:gd name="T18" fmla="*/ 132 w 157"/>
                <a:gd name="T19" fmla="*/ 141 h 223"/>
                <a:gd name="T20" fmla="*/ 128 w 157"/>
                <a:gd name="T21" fmla="*/ 132 h 223"/>
                <a:gd name="T22" fmla="*/ 114 w 157"/>
                <a:gd name="T23" fmla="*/ 122 h 223"/>
                <a:gd name="T24" fmla="*/ 108 w 157"/>
                <a:gd name="T25" fmla="*/ 114 h 223"/>
                <a:gd name="T26" fmla="*/ 107 w 157"/>
                <a:gd name="T27" fmla="*/ 107 h 223"/>
                <a:gd name="T28" fmla="*/ 105 w 157"/>
                <a:gd name="T29" fmla="*/ 93 h 223"/>
                <a:gd name="T30" fmla="*/ 97 w 157"/>
                <a:gd name="T31" fmla="*/ 89 h 223"/>
                <a:gd name="T32" fmla="*/ 91 w 157"/>
                <a:gd name="T33" fmla="*/ 87 h 223"/>
                <a:gd name="T34" fmla="*/ 77 w 157"/>
                <a:gd name="T35" fmla="*/ 83 h 223"/>
                <a:gd name="T36" fmla="*/ 74 w 157"/>
                <a:gd name="T37" fmla="*/ 78 h 223"/>
                <a:gd name="T38" fmla="*/ 72 w 157"/>
                <a:gd name="T39" fmla="*/ 74 h 223"/>
                <a:gd name="T40" fmla="*/ 76 w 157"/>
                <a:gd name="T41" fmla="*/ 64 h 223"/>
                <a:gd name="T42" fmla="*/ 79 w 157"/>
                <a:gd name="T43" fmla="*/ 54 h 223"/>
                <a:gd name="T44" fmla="*/ 79 w 157"/>
                <a:gd name="T45" fmla="*/ 50 h 223"/>
                <a:gd name="T46" fmla="*/ 74 w 157"/>
                <a:gd name="T47" fmla="*/ 37 h 223"/>
                <a:gd name="T48" fmla="*/ 64 w 157"/>
                <a:gd name="T49" fmla="*/ 43 h 223"/>
                <a:gd name="T50" fmla="*/ 52 w 157"/>
                <a:gd name="T51" fmla="*/ 45 h 223"/>
                <a:gd name="T52" fmla="*/ 47 w 157"/>
                <a:gd name="T53" fmla="*/ 45 h 223"/>
                <a:gd name="T54" fmla="*/ 37 w 157"/>
                <a:gd name="T55" fmla="*/ 33 h 223"/>
                <a:gd name="T56" fmla="*/ 31 w 157"/>
                <a:gd name="T57" fmla="*/ 12 h 223"/>
                <a:gd name="T58" fmla="*/ 33 w 157"/>
                <a:gd name="T59" fmla="*/ 6 h 223"/>
                <a:gd name="T60" fmla="*/ 35 w 157"/>
                <a:gd name="T61" fmla="*/ 0 h 223"/>
                <a:gd name="T62" fmla="*/ 33 w 157"/>
                <a:gd name="T63" fmla="*/ 6 h 223"/>
                <a:gd name="T64" fmla="*/ 29 w 157"/>
                <a:gd name="T65" fmla="*/ 12 h 223"/>
                <a:gd name="T66" fmla="*/ 14 w 157"/>
                <a:gd name="T67" fmla="*/ 25 h 223"/>
                <a:gd name="T68" fmla="*/ 4 w 157"/>
                <a:gd name="T69" fmla="*/ 37 h 223"/>
                <a:gd name="T70" fmla="*/ 0 w 157"/>
                <a:gd name="T71" fmla="*/ 52 h 223"/>
                <a:gd name="T72" fmla="*/ 2 w 157"/>
                <a:gd name="T73" fmla="*/ 62 h 223"/>
                <a:gd name="T74" fmla="*/ 10 w 157"/>
                <a:gd name="T75" fmla="*/ 81 h 223"/>
                <a:gd name="T76" fmla="*/ 25 w 157"/>
                <a:gd name="T77" fmla="*/ 107 h 223"/>
                <a:gd name="T78" fmla="*/ 29 w 157"/>
                <a:gd name="T79" fmla="*/ 124 h 223"/>
                <a:gd name="T80" fmla="*/ 27 w 157"/>
                <a:gd name="T81" fmla="*/ 136 h 223"/>
                <a:gd name="T82" fmla="*/ 23 w 157"/>
                <a:gd name="T83" fmla="*/ 143 h 223"/>
                <a:gd name="T84" fmla="*/ 21 w 157"/>
                <a:gd name="T85" fmla="*/ 165 h 223"/>
                <a:gd name="T86" fmla="*/ 27 w 157"/>
                <a:gd name="T87" fmla="*/ 178 h 223"/>
                <a:gd name="T88" fmla="*/ 37 w 157"/>
                <a:gd name="T89" fmla="*/ 184 h 223"/>
                <a:gd name="T90" fmla="*/ 41 w 157"/>
                <a:gd name="T91" fmla="*/ 194 h 223"/>
                <a:gd name="T92" fmla="*/ 50 w 157"/>
                <a:gd name="T93" fmla="*/ 209 h 223"/>
                <a:gd name="T94" fmla="*/ 56 w 157"/>
                <a:gd name="T95" fmla="*/ 215 h 223"/>
                <a:gd name="T96" fmla="*/ 54 w 157"/>
                <a:gd name="T9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" h="223">
                  <a:moveTo>
                    <a:pt x="54" y="223"/>
                  </a:moveTo>
                  <a:lnTo>
                    <a:pt x="54" y="223"/>
                  </a:lnTo>
                  <a:lnTo>
                    <a:pt x="56" y="215"/>
                  </a:lnTo>
                  <a:lnTo>
                    <a:pt x="60" y="209"/>
                  </a:lnTo>
                  <a:lnTo>
                    <a:pt x="64" y="205"/>
                  </a:lnTo>
                  <a:lnTo>
                    <a:pt x="70" y="202"/>
                  </a:lnTo>
                  <a:lnTo>
                    <a:pt x="85" y="198"/>
                  </a:lnTo>
                  <a:lnTo>
                    <a:pt x="103" y="196"/>
                  </a:lnTo>
                  <a:lnTo>
                    <a:pt x="122" y="192"/>
                  </a:lnTo>
                  <a:lnTo>
                    <a:pt x="138" y="188"/>
                  </a:lnTo>
                  <a:lnTo>
                    <a:pt x="145" y="184"/>
                  </a:lnTo>
                  <a:lnTo>
                    <a:pt x="151" y="178"/>
                  </a:lnTo>
                  <a:lnTo>
                    <a:pt x="155" y="171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47" y="155"/>
                  </a:lnTo>
                  <a:lnTo>
                    <a:pt x="141" y="151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2" y="141"/>
                  </a:lnTo>
                  <a:lnTo>
                    <a:pt x="130" y="136"/>
                  </a:lnTo>
                  <a:lnTo>
                    <a:pt x="128" y="132"/>
                  </a:lnTo>
                  <a:lnTo>
                    <a:pt x="124" y="128"/>
                  </a:lnTo>
                  <a:lnTo>
                    <a:pt x="114" y="122"/>
                  </a:lnTo>
                  <a:lnTo>
                    <a:pt x="110" y="118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7" y="107"/>
                  </a:lnTo>
                  <a:lnTo>
                    <a:pt x="107" y="99"/>
                  </a:lnTo>
                  <a:lnTo>
                    <a:pt x="105" y="93"/>
                  </a:lnTo>
                  <a:lnTo>
                    <a:pt x="103" y="91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1" y="87"/>
                  </a:lnTo>
                  <a:lnTo>
                    <a:pt x="81" y="85"/>
                  </a:lnTo>
                  <a:lnTo>
                    <a:pt x="77" y="83"/>
                  </a:lnTo>
                  <a:lnTo>
                    <a:pt x="76" y="81"/>
                  </a:lnTo>
                  <a:lnTo>
                    <a:pt x="74" y="78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4" y="68"/>
                  </a:lnTo>
                  <a:lnTo>
                    <a:pt x="76" y="64"/>
                  </a:lnTo>
                  <a:lnTo>
                    <a:pt x="77" y="60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9" y="50"/>
                  </a:lnTo>
                  <a:lnTo>
                    <a:pt x="77" y="45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64" y="43"/>
                  </a:lnTo>
                  <a:lnTo>
                    <a:pt x="58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7" y="45"/>
                  </a:lnTo>
                  <a:lnTo>
                    <a:pt x="43" y="41"/>
                  </a:lnTo>
                  <a:lnTo>
                    <a:pt x="37" y="33"/>
                  </a:lnTo>
                  <a:lnTo>
                    <a:pt x="33" y="23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3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9" y="12"/>
                  </a:lnTo>
                  <a:lnTo>
                    <a:pt x="23" y="17"/>
                  </a:lnTo>
                  <a:lnTo>
                    <a:pt x="14" y="25"/>
                  </a:lnTo>
                  <a:lnTo>
                    <a:pt x="10" y="31"/>
                  </a:lnTo>
                  <a:lnTo>
                    <a:pt x="4" y="37"/>
                  </a:lnTo>
                  <a:lnTo>
                    <a:pt x="2" y="4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2"/>
                  </a:lnTo>
                  <a:lnTo>
                    <a:pt x="10" y="81"/>
                  </a:lnTo>
                  <a:lnTo>
                    <a:pt x="14" y="89"/>
                  </a:lnTo>
                  <a:lnTo>
                    <a:pt x="25" y="107"/>
                  </a:lnTo>
                  <a:lnTo>
                    <a:pt x="27" y="11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7" y="136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3" y="172"/>
                  </a:lnTo>
                  <a:lnTo>
                    <a:pt x="27" y="178"/>
                  </a:lnTo>
                  <a:lnTo>
                    <a:pt x="31" y="182"/>
                  </a:lnTo>
                  <a:lnTo>
                    <a:pt x="37" y="184"/>
                  </a:lnTo>
                  <a:lnTo>
                    <a:pt x="37" y="184"/>
                  </a:lnTo>
                  <a:lnTo>
                    <a:pt x="41" y="194"/>
                  </a:lnTo>
                  <a:lnTo>
                    <a:pt x="45" y="203"/>
                  </a:lnTo>
                  <a:lnTo>
                    <a:pt x="50" y="209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4" y="223"/>
                  </a:lnTo>
                  <a:lnTo>
                    <a:pt x="54" y="2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Freeform 941"/>
            <p:cNvSpPr>
              <a:spLocks/>
            </p:cNvSpPr>
            <p:nvPr/>
          </p:nvSpPr>
          <p:spPr bwMode="auto">
            <a:xfrm>
              <a:off x="2021894" y="3988324"/>
              <a:ext cx="278682" cy="200771"/>
            </a:xfrm>
            <a:custGeom>
              <a:avLst/>
              <a:gdLst>
                <a:gd name="T0" fmla="*/ 186 w 186"/>
                <a:gd name="T1" fmla="*/ 112 h 134"/>
                <a:gd name="T2" fmla="*/ 176 w 186"/>
                <a:gd name="T3" fmla="*/ 111 h 134"/>
                <a:gd name="T4" fmla="*/ 155 w 186"/>
                <a:gd name="T5" fmla="*/ 109 h 134"/>
                <a:gd name="T6" fmla="*/ 155 w 186"/>
                <a:gd name="T7" fmla="*/ 109 h 134"/>
                <a:gd name="T8" fmla="*/ 147 w 186"/>
                <a:gd name="T9" fmla="*/ 128 h 134"/>
                <a:gd name="T10" fmla="*/ 129 w 186"/>
                <a:gd name="T11" fmla="*/ 134 h 134"/>
                <a:gd name="T12" fmla="*/ 126 w 186"/>
                <a:gd name="T13" fmla="*/ 134 h 134"/>
                <a:gd name="T14" fmla="*/ 120 w 186"/>
                <a:gd name="T15" fmla="*/ 126 h 134"/>
                <a:gd name="T16" fmla="*/ 114 w 186"/>
                <a:gd name="T17" fmla="*/ 118 h 134"/>
                <a:gd name="T18" fmla="*/ 112 w 186"/>
                <a:gd name="T19" fmla="*/ 118 h 134"/>
                <a:gd name="T20" fmla="*/ 106 w 186"/>
                <a:gd name="T21" fmla="*/ 120 h 134"/>
                <a:gd name="T22" fmla="*/ 95 w 186"/>
                <a:gd name="T23" fmla="*/ 132 h 134"/>
                <a:gd name="T24" fmla="*/ 85 w 186"/>
                <a:gd name="T25" fmla="*/ 134 h 134"/>
                <a:gd name="T26" fmla="*/ 75 w 186"/>
                <a:gd name="T27" fmla="*/ 126 h 134"/>
                <a:gd name="T28" fmla="*/ 60 w 186"/>
                <a:gd name="T29" fmla="*/ 120 h 134"/>
                <a:gd name="T30" fmla="*/ 60 w 186"/>
                <a:gd name="T31" fmla="*/ 112 h 134"/>
                <a:gd name="T32" fmla="*/ 56 w 186"/>
                <a:gd name="T33" fmla="*/ 103 h 134"/>
                <a:gd name="T34" fmla="*/ 42 w 186"/>
                <a:gd name="T35" fmla="*/ 93 h 134"/>
                <a:gd name="T36" fmla="*/ 36 w 186"/>
                <a:gd name="T37" fmla="*/ 85 h 134"/>
                <a:gd name="T38" fmla="*/ 35 w 186"/>
                <a:gd name="T39" fmla="*/ 78 h 134"/>
                <a:gd name="T40" fmla="*/ 33 w 186"/>
                <a:gd name="T41" fmla="*/ 64 h 134"/>
                <a:gd name="T42" fmla="*/ 25 w 186"/>
                <a:gd name="T43" fmla="*/ 60 h 134"/>
                <a:gd name="T44" fmla="*/ 19 w 186"/>
                <a:gd name="T45" fmla="*/ 58 h 134"/>
                <a:gd name="T46" fmla="*/ 5 w 186"/>
                <a:gd name="T47" fmla="*/ 54 h 134"/>
                <a:gd name="T48" fmla="*/ 2 w 186"/>
                <a:gd name="T49" fmla="*/ 49 h 134"/>
                <a:gd name="T50" fmla="*/ 0 w 186"/>
                <a:gd name="T51" fmla="*/ 45 h 134"/>
                <a:gd name="T52" fmla="*/ 4 w 186"/>
                <a:gd name="T53" fmla="*/ 35 h 134"/>
                <a:gd name="T54" fmla="*/ 7 w 186"/>
                <a:gd name="T55" fmla="*/ 25 h 134"/>
                <a:gd name="T56" fmla="*/ 7 w 186"/>
                <a:gd name="T57" fmla="*/ 21 h 134"/>
                <a:gd name="T58" fmla="*/ 2 w 186"/>
                <a:gd name="T59" fmla="*/ 8 h 134"/>
                <a:gd name="T60" fmla="*/ 7 w 186"/>
                <a:gd name="T61" fmla="*/ 2 h 134"/>
                <a:gd name="T62" fmla="*/ 15 w 186"/>
                <a:gd name="T63" fmla="*/ 0 h 134"/>
                <a:gd name="T64" fmla="*/ 27 w 186"/>
                <a:gd name="T65" fmla="*/ 2 h 134"/>
                <a:gd name="T66" fmla="*/ 50 w 186"/>
                <a:gd name="T67" fmla="*/ 8 h 134"/>
                <a:gd name="T68" fmla="*/ 62 w 186"/>
                <a:gd name="T69" fmla="*/ 10 h 134"/>
                <a:gd name="T70" fmla="*/ 66 w 186"/>
                <a:gd name="T71" fmla="*/ 16 h 134"/>
                <a:gd name="T72" fmla="*/ 89 w 186"/>
                <a:gd name="T73" fmla="*/ 29 h 134"/>
                <a:gd name="T74" fmla="*/ 98 w 186"/>
                <a:gd name="T75" fmla="*/ 33 h 134"/>
                <a:gd name="T76" fmla="*/ 114 w 186"/>
                <a:gd name="T77" fmla="*/ 27 h 134"/>
                <a:gd name="T78" fmla="*/ 122 w 186"/>
                <a:gd name="T79" fmla="*/ 18 h 134"/>
                <a:gd name="T80" fmla="*/ 126 w 186"/>
                <a:gd name="T81" fmla="*/ 31 h 134"/>
                <a:gd name="T82" fmla="*/ 128 w 186"/>
                <a:gd name="T83" fmla="*/ 45 h 134"/>
                <a:gd name="T84" fmla="*/ 135 w 186"/>
                <a:gd name="T85" fmla="*/ 50 h 134"/>
                <a:gd name="T86" fmla="*/ 151 w 186"/>
                <a:gd name="T87" fmla="*/ 60 h 134"/>
                <a:gd name="T88" fmla="*/ 157 w 186"/>
                <a:gd name="T89" fmla="*/ 68 h 134"/>
                <a:gd name="T90" fmla="*/ 153 w 186"/>
                <a:gd name="T91" fmla="*/ 70 h 134"/>
                <a:gd name="T92" fmla="*/ 147 w 186"/>
                <a:gd name="T93" fmla="*/ 68 h 134"/>
                <a:gd name="T94" fmla="*/ 147 w 186"/>
                <a:gd name="T95" fmla="*/ 80 h 134"/>
                <a:gd name="T96" fmla="*/ 147 w 186"/>
                <a:gd name="T97" fmla="*/ 80 h 134"/>
                <a:gd name="T98" fmla="*/ 157 w 186"/>
                <a:gd name="T99" fmla="*/ 89 h 134"/>
                <a:gd name="T100" fmla="*/ 172 w 186"/>
                <a:gd name="T101" fmla="*/ 93 h 134"/>
                <a:gd name="T102" fmla="*/ 182 w 186"/>
                <a:gd name="T103" fmla="*/ 101 h 134"/>
                <a:gd name="T104" fmla="*/ 186 w 186"/>
                <a:gd name="T105" fmla="*/ 109 h 134"/>
                <a:gd name="T106" fmla="*/ 186 w 186"/>
                <a:gd name="T107" fmla="*/ 1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" h="134">
                  <a:moveTo>
                    <a:pt x="186" y="112"/>
                  </a:moveTo>
                  <a:lnTo>
                    <a:pt x="186" y="112"/>
                  </a:lnTo>
                  <a:lnTo>
                    <a:pt x="182" y="111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3" y="120"/>
                  </a:lnTo>
                  <a:lnTo>
                    <a:pt x="147" y="128"/>
                  </a:lnTo>
                  <a:lnTo>
                    <a:pt x="139" y="134"/>
                  </a:lnTo>
                  <a:lnTo>
                    <a:pt x="129" y="134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4" y="132"/>
                  </a:lnTo>
                  <a:lnTo>
                    <a:pt x="120" y="126"/>
                  </a:lnTo>
                  <a:lnTo>
                    <a:pt x="116" y="120"/>
                  </a:lnTo>
                  <a:lnTo>
                    <a:pt x="114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0" y="126"/>
                  </a:lnTo>
                  <a:lnTo>
                    <a:pt x="95" y="132"/>
                  </a:lnTo>
                  <a:lnTo>
                    <a:pt x="91" y="132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75" y="126"/>
                  </a:lnTo>
                  <a:lnTo>
                    <a:pt x="69" y="122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12"/>
                  </a:lnTo>
                  <a:lnTo>
                    <a:pt x="58" y="107"/>
                  </a:lnTo>
                  <a:lnTo>
                    <a:pt x="56" y="103"/>
                  </a:lnTo>
                  <a:lnTo>
                    <a:pt x="52" y="99"/>
                  </a:lnTo>
                  <a:lnTo>
                    <a:pt x="42" y="93"/>
                  </a:lnTo>
                  <a:lnTo>
                    <a:pt x="38" y="89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5" y="78"/>
                  </a:lnTo>
                  <a:lnTo>
                    <a:pt x="35" y="70"/>
                  </a:lnTo>
                  <a:lnTo>
                    <a:pt x="33" y="64"/>
                  </a:lnTo>
                  <a:lnTo>
                    <a:pt x="31" y="62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9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39"/>
                  </a:lnTo>
                  <a:lnTo>
                    <a:pt x="4" y="35"/>
                  </a:lnTo>
                  <a:lnTo>
                    <a:pt x="5" y="3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2" y="8"/>
                  </a:lnTo>
                  <a:lnTo>
                    <a:pt x="2" y="8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38" y="4"/>
                  </a:lnTo>
                  <a:lnTo>
                    <a:pt x="50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6" y="16"/>
                  </a:lnTo>
                  <a:lnTo>
                    <a:pt x="75" y="23"/>
                  </a:lnTo>
                  <a:lnTo>
                    <a:pt x="89" y="29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108" y="31"/>
                  </a:lnTo>
                  <a:lnTo>
                    <a:pt x="114" y="27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4" y="23"/>
                  </a:lnTo>
                  <a:lnTo>
                    <a:pt x="126" y="31"/>
                  </a:lnTo>
                  <a:lnTo>
                    <a:pt x="126" y="39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35" y="50"/>
                  </a:lnTo>
                  <a:lnTo>
                    <a:pt x="143" y="56"/>
                  </a:lnTo>
                  <a:lnTo>
                    <a:pt x="151" y="60"/>
                  </a:lnTo>
                  <a:lnTo>
                    <a:pt x="155" y="64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53" y="70"/>
                  </a:lnTo>
                  <a:lnTo>
                    <a:pt x="149" y="70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51" y="85"/>
                  </a:lnTo>
                  <a:lnTo>
                    <a:pt x="157" y="89"/>
                  </a:lnTo>
                  <a:lnTo>
                    <a:pt x="168" y="91"/>
                  </a:lnTo>
                  <a:lnTo>
                    <a:pt x="172" y="93"/>
                  </a:lnTo>
                  <a:lnTo>
                    <a:pt x="178" y="97"/>
                  </a:lnTo>
                  <a:lnTo>
                    <a:pt x="182" y="101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6" y="112"/>
                  </a:lnTo>
                  <a:lnTo>
                    <a:pt x="186" y="1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Freeform 942"/>
            <p:cNvSpPr>
              <a:spLocks/>
            </p:cNvSpPr>
            <p:nvPr/>
          </p:nvSpPr>
          <p:spPr bwMode="auto">
            <a:xfrm>
              <a:off x="1713247" y="4162125"/>
              <a:ext cx="305651" cy="244221"/>
            </a:xfrm>
            <a:custGeom>
              <a:avLst/>
              <a:gdLst>
                <a:gd name="T0" fmla="*/ 37 w 204"/>
                <a:gd name="T1" fmla="*/ 8 h 163"/>
                <a:gd name="T2" fmla="*/ 37 w 204"/>
                <a:gd name="T3" fmla="*/ 8 h 163"/>
                <a:gd name="T4" fmla="*/ 37 w 204"/>
                <a:gd name="T5" fmla="*/ 16 h 163"/>
                <a:gd name="T6" fmla="*/ 41 w 204"/>
                <a:gd name="T7" fmla="*/ 16 h 163"/>
                <a:gd name="T8" fmla="*/ 49 w 204"/>
                <a:gd name="T9" fmla="*/ 12 h 163"/>
                <a:gd name="T10" fmla="*/ 57 w 204"/>
                <a:gd name="T11" fmla="*/ 8 h 163"/>
                <a:gd name="T12" fmla="*/ 74 w 204"/>
                <a:gd name="T13" fmla="*/ 8 h 163"/>
                <a:gd name="T14" fmla="*/ 82 w 204"/>
                <a:gd name="T15" fmla="*/ 8 h 163"/>
                <a:gd name="T16" fmla="*/ 95 w 204"/>
                <a:gd name="T17" fmla="*/ 4 h 163"/>
                <a:gd name="T18" fmla="*/ 103 w 204"/>
                <a:gd name="T19" fmla="*/ 4 h 163"/>
                <a:gd name="T20" fmla="*/ 117 w 204"/>
                <a:gd name="T21" fmla="*/ 8 h 163"/>
                <a:gd name="T22" fmla="*/ 130 w 204"/>
                <a:gd name="T23" fmla="*/ 12 h 163"/>
                <a:gd name="T24" fmla="*/ 140 w 204"/>
                <a:gd name="T25" fmla="*/ 12 h 163"/>
                <a:gd name="T26" fmla="*/ 153 w 204"/>
                <a:gd name="T27" fmla="*/ 6 h 163"/>
                <a:gd name="T28" fmla="*/ 157 w 204"/>
                <a:gd name="T29" fmla="*/ 0 h 163"/>
                <a:gd name="T30" fmla="*/ 155 w 204"/>
                <a:gd name="T31" fmla="*/ 20 h 163"/>
                <a:gd name="T32" fmla="*/ 161 w 204"/>
                <a:gd name="T33" fmla="*/ 33 h 163"/>
                <a:gd name="T34" fmla="*/ 171 w 204"/>
                <a:gd name="T35" fmla="*/ 39 h 163"/>
                <a:gd name="T36" fmla="*/ 175 w 204"/>
                <a:gd name="T37" fmla="*/ 49 h 163"/>
                <a:gd name="T38" fmla="*/ 184 w 204"/>
                <a:gd name="T39" fmla="*/ 64 h 163"/>
                <a:gd name="T40" fmla="*/ 190 w 204"/>
                <a:gd name="T41" fmla="*/ 70 h 163"/>
                <a:gd name="T42" fmla="*/ 188 w 204"/>
                <a:gd name="T43" fmla="*/ 78 h 163"/>
                <a:gd name="T44" fmla="*/ 188 w 204"/>
                <a:gd name="T45" fmla="*/ 86 h 163"/>
                <a:gd name="T46" fmla="*/ 196 w 204"/>
                <a:gd name="T47" fmla="*/ 95 h 163"/>
                <a:gd name="T48" fmla="*/ 204 w 204"/>
                <a:gd name="T49" fmla="*/ 97 h 163"/>
                <a:gd name="T50" fmla="*/ 202 w 204"/>
                <a:gd name="T51" fmla="*/ 105 h 163"/>
                <a:gd name="T52" fmla="*/ 198 w 204"/>
                <a:gd name="T53" fmla="*/ 109 h 163"/>
                <a:gd name="T54" fmla="*/ 196 w 204"/>
                <a:gd name="T55" fmla="*/ 115 h 163"/>
                <a:gd name="T56" fmla="*/ 194 w 204"/>
                <a:gd name="T57" fmla="*/ 124 h 163"/>
                <a:gd name="T58" fmla="*/ 181 w 204"/>
                <a:gd name="T59" fmla="*/ 140 h 163"/>
                <a:gd name="T60" fmla="*/ 150 w 204"/>
                <a:gd name="T61" fmla="*/ 155 h 163"/>
                <a:gd name="T62" fmla="*/ 130 w 204"/>
                <a:gd name="T63" fmla="*/ 163 h 163"/>
                <a:gd name="T64" fmla="*/ 119 w 204"/>
                <a:gd name="T65" fmla="*/ 151 h 163"/>
                <a:gd name="T66" fmla="*/ 109 w 204"/>
                <a:gd name="T67" fmla="*/ 144 h 163"/>
                <a:gd name="T68" fmla="*/ 105 w 204"/>
                <a:gd name="T69" fmla="*/ 144 h 163"/>
                <a:gd name="T70" fmla="*/ 97 w 204"/>
                <a:gd name="T71" fmla="*/ 144 h 163"/>
                <a:gd name="T72" fmla="*/ 89 w 204"/>
                <a:gd name="T73" fmla="*/ 151 h 163"/>
                <a:gd name="T74" fmla="*/ 82 w 204"/>
                <a:gd name="T75" fmla="*/ 153 h 163"/>
                <a:gd name="T76" fmla="*/ 76 w 204"/>
                <a:gd name="T77" fmla="*/ 151 h 163"/>
                <a:gd name="T78" fmla="*/ 68 w 204"/>
                <a:gd name="T79" fmla="*/ 140 h 163"/>
                <a:gd name="T80" fmla="*/ 60 w 204"/>
                <a:gd name="T81" fmla="*/ 128 h 163"/>
                <a:gd name="T82" fmla="*/ 57 w 204"/>
                <a:gd name="T83" fmla="*/ 128 h 163"/>
                <a:gd name="T84" fmla="*/ 49 w 204"/>
                <a:gd name="T85" fmla="*/ 130 h 163"/>
                <a:gd name="T86" fmla="*/ 43 w 204"/>
                <a:gd name="T87" fmla="*/ 132 h 163"/>
                <a:gd name="T88" fmla="*/ 37 w 204"/>
                <a:gd name="T89" fmla="*/ 130 h 163"/>
                <a:gd name="T90" fmla="*/ 33 w 204"/>
                <a:gd name="T91" fmla="*/ 120 h 163"/>
                <a:gd name="T92" fmla="*/ 33 w 204"/>
                <a:gd name="T93" fmla="*/ 101 h 163"/>
                <a:gd name="T94" fmla="*/ 26 w 204"/>
                <a:gd name="T95" fmla="*/ 95 h 163"/>
                <a:gd name="T96" fmla="*/ 12 w 204"/>
                <a:gd name="T97" fmla="*/ 93 h 163"/>
                <a:gd name="T98" fmla="*/ 6 w 204"/>
                <a:gd name="T99" fmla="*/ 93 h 163"/>
                <a:gd name="T100" fmla="*/ 2 w 204"/>
                <a:gd name="T101" fmla="*/ 86 h 163"/>
                <a:gd name="T102" fmla="*/ 0 w 204"/>
                <a:gd name="T103" fmla="*/ 82 h 163"/>
                <a:gd name="T104" fmla="*/ 8 w 204"/>
                <a:gd name="T105" fmla="*/ 57 h 163"/>
                <a:gd name="T106" fmla="*/ 31 w 204"/>
                <a:gd name="T107" fmla="*/ 16 h 163"/>
                <a:gd name="T108" fmla="*/ 37 w 204"/>
                <a:gd name="T109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163">
                  <a:moveTo>
                    <a:pt x="37" y="8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37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49" y="12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2" y="8"/>
                  </a:lnTo>
                  <a:lnTo>
                    <a:pt x="88" y="6"/>
                  </a:lnTo>
                  <a:lnTo>
                    <a:pt x="95" y="4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111" y="6"/>
                  </a:lnTo>
                  <a:lnTo>
                    <a:pt x="117" y="8"/>
                  </a:lnTo>
                  <a:lnTo>
                    <a:pt x="122" y="10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40" y="12"/>
                  </a:lnTo>
                  <a:lnTo>
                    <a:pt x="148" y="10"/>
                  </a:lnTo>
                  <a:lnTo>
                    <a:pt x="153" y="6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5" y="20"/>
                  </a:lnTo>
                  <a:lnTo>
                    <a:pt x="155" y="20"/>
                  </a:lnTo>
                  <a:lnTo>
                    <a:pt x="157" y="27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5" y="49"/>
                  </a:lnTo>
                  <a:lnTo>
                    <a:pt x="179" y="58"/>
                  </a:lnTo>
                  <a:lnTo>
                    <a:pt x="184" y="64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88" y="78"/>
                  </a:lnTo>
                  <a:lnTo>
                    <a:pt x="188" y="78"/>
                  </a:lnTo>
                  <a:lnTo>
                    <a:pt x="188" y="78"/>
                  </a:lnTo>
                  <a:lnTo>
                    <a:pt x="188" y="86"/>
                  </a:lnTo>
                  <a:lnTo>
                    <a:pt x="192" y="91"/>
                  </a:lnTo>
                  <a:lnTo>
                    <a:pt x="19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2" y="105"/>
                  </a:lnTo>
                  <a:lnTo>
                    <a:pt x="202" y="105"/>
                  </a:lnTo>
                  <a:lnTo>
                    <a:pt x="202" y="105"/>
                  </a:lnTo>
                  <a:lnTo>
                    <a:pt x="198" y="109"/>
                  </a:lnTo>
                  <a:lnTo>
                    <a:pt x="196" y="111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4" y="124"/>
                  </a:lnTo>
                  <a:lnTo>
                    <a:pt x="190" y="132"/>
                  </a:lnTo>
                  <a:lnTo>
                    <a:pt x="181" y="140"/>
                  </a:lnTo>
                  <a:lnTo>
                    <a:pt x="171" y="146"/>
                  </a:lnTo>
                  <a:lnTo>
                    <a:pt x="150" y="155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4" y="157"/>
                  </a:lnTo>
                  <a:lnTo>
                    <a:pt x="119" y="151"/>
                  </a:lnTo>
                  <a:lnTo>
                    <a:pt x="113" y="146"/>
                  </a:lnTo>
                  <a:lnTo>
                    <a:pt x="109" y="144"/>
                  </a:lnTo>
                  <a:lnTo>
                    <a:pt x="105" y="144"/>
                  </a:lnTo>
                  <a:lnTo>
                    <a:pt x="105" y="144"/>
                  </a:lnTo>
                  <a:lnTo>
                    <a:pt x="101" y="144"/>
                  </a:lnTo>
                  <a:lnTo>
                    <a:pt x="97" y="144"/>
                  </a:lnTo>
                  <a:lnTo>
                    <a:pt x="93" y="148"/>
                  </a:lnTo>
                  <a:lnTo>
                    <a:pt x="89" y="151"/>
                  </a:lnTo>
                  <a:lnTo>
                    <a:pt x="88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76" y="151"/>
                  </a:lnTo>
                  <a:lnTo>
                    <a:pt x="74" y="150"/>
                  </a:lnTo>
                  <a:lnTo>
                    <a:pt x="68" y="140"/>
                  </a:lnTo>
                  <a:lnTo>
                    <a:pt x="62" y="132"/>
                  </a:lnTo>
                  <a:lnTo>
                    <a:pt x="60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3" y="128"/>
                  </a:lnTo>
                  <a:lnTo>
                    <a:pt x="49" y="130"/>
                  </a:lnTo>
                  <a:lnTo>
                    <a:pt x="47" y="132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37" y="130"/>
                  </a:lnTo>
                  <a:lnTo>
                    <a:pt x="33" y="126"/>
                  </a:lnTo>
                  <a:lnTo>
                    <a:pt x="33" y="120"/>
                  </a:lnTo>
                  <a:lnTo>
                    <a:pt x="33" y="113"/>
                  </a:lnTo>
                  <a:lnTo>
                    <a:pt x="33" y="101"/>
                  </a:lnTo>
                  <a:lnTo>
                    <a:pt x="31" y="97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6" y="93"/>
                  </a:lnTo>
                  <a:lnTo>
                    <a:pt x="4" y="89"/>
                  </a:lnTo>
                  <a:lnTo>
                    <a:pt x="2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8"/>
                  </a:lnTo>
                  <a:lnTo>
                    <a:pt x="8" y="57"/>
                  </a:lnTo>
                  <a:lnTo>
                    <a:pt x="20" y="33"/>
                  </a:lnTo>
                  <a:lnTo>
                    <a:pt x="31" y="16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Freeform 943"/>
            <p:cNvSpPr>
              <a:spLocks/>
            </p:cNvSpPr>
            <p:nvPr/>
          </p:nvSpPr>
          <p:spPr bwMode="auto">
            <a:xfrm>
              <a:off x="1492998" y="3895430"/>
              <a:ext cx="272688" cy="197774"/>
            </a:xfrm>
            <a:custGeom>
              <a:avLst/>
              <a:gdLst>
                <a:gd name="T0" fmla="*/ 171 w 182"/>
                <a:gd name="T1" fmla="*/ 112 h 132"/>
                <a:gd name="T2" fmla="*/ 157 w 182"/>
                <a:gd name="T3" fmla="*/ 120 h 132"/>
                <a:gd name="T4" fmla="*/ 151 w 182"/>
                <a:gd name="T5" fmla="*/ 120 h 132"/>
                <a:gd name="T6" fmla="*/ 145 w 182"/>
                <a:gd name="T7" fmla="*/ 118 h 132"/>
                <a:gd name="T8" fmla="*/ 140 w 182"/>
                <a:gd name="T9" fmla="*/ 114 h 132"/>
                <a:gd name="T10" fmla="*/ 136 w 182"/>
                <a:gd name="T11" fmla="*/ 114 h 132"/>
                <a:gd name="T12" fmla="*/ 132 w 182"/>
                <a:gd name="T13" fmla="*/ 120 h 132"/>
                <a:gd name="T14" fmla="*/ 126 w 182"/>
                <a:gd name="T15" fmla="*/ 126 h 132"/>
                <a:gd name="T16" fmla="*/ 122 w 182"/>
                <a:gd name="T17" fmla="*/ 128 h 132"/>
                <a:gd name="T18" fmla="*/ 114 w 182"/>
                <a:gd name="T19" fmla="*/ 124 h 132"/>
                <a:gd name="T20" fmla="*/ 103 w 182"/>
                <a:gd name="T21" fmla="*/ 112 h 132"/>
                <a:gd name="T22" fmla="*/ 95 w 182"/>
                <a:gd name="T23" fmla="*/ 109 h 132"/>
                <a:gd name="T24" fmla="*/ 87 w 182"/>
                <a:gd name="T25" fmla="*/ 111 h 132"/>
                <a:gd name="T26" fmla="*/ 72 w 182"/>
                <a:gd name="T27" fmla="*/ 120 h 132"/>
                <a:gd name="T28" fmla="*/ 62 w 182"/>
                <a:gd name="T29" fmla="*/ 130 h 132"/>
                <a:gd name="T30" fmla="*/ 47 w 182"/>
                <a:gd name="T31" fmla="*/ 132 h 132"/>
                <a:gd name="T32" fmla="*/ 37 w 182"/>
                <a:gd name="T33" fmla="*/ 132 h 132"/>
                <a:gd name="T34" fmla="*/ 19 w 182"/>
                <a:gd name="T35" fmla="*/ 126 h 132"/>
                <a:gd name="T36" fmla="*/ 8 w 182"/>
                <a:gd name="T37" fmla="*/ 116 h 132"/>
                <a:gd name="T38" fmla="*/ 2 w 182"/>
                <a:gd name="T39" fmla="*/ 101 h 132"/>
                <a:gd name="T40" fmla="*/ 2 w 182"/>
                <a:gd name="T41" fmla="*/ 91 h 132"/>
                <a:gd name="T42" fmla="*/ 8 w 182"/>
                <a:gd name="T43" fmla="*/ 78 h 132"/>
                <a:gd name="T44" fmla="*/ 14 w 182"/>
                <a:gd name="T45" fmla="*/ 66 h 132"/>
                <a:gd name="T46" fmla="*/ 14 w 182"/>
                <a:gd name="T47" fmla="*/ 62 h 132"/>
                <a:gd name="T48" fmla="*/ 8 w 182"/>
                <a:gd name="T49" fmla="*/ 54 h 132"/>
                <a:gd name="T50" fmla="*/ 0 w 182"/>
                <a:gd name="T51" fmla="*/ 45 h 132"/>
                <a:gd name="T52" fmla="*/ 0 w 182"/>
                <a:gd name="T53" fmla="*/ 41 h 132"/>
                <a:gd name="T54" fmla="*/ 4 w 182"/>
                <a:gd name="T55" fmla="*/ 33 h 132"/>
                <a:gd name="T56" fmla="*/ 4 w 182"/>
                <a:gd name="T57" fmla="*/ 21 h 132"/>
                <a:gd name="T58" fmla="*/ 2 w 182"/>
                <a:gd name="T59" fmla="*/ 17 h 132"/>
                <a:gd name="T60" fmla="*/ 43 w 182"/>
                <a:gd name="T61" fmla="*/ 0 h 132"/>
                <a:gd name="T62" fmla="*/ 50 w 182"/>
                <a:gd name="T63" fmla="*/ 16 h 132"/>
                <a:gd name="T64" fmla="*/ 58 w 182"/>
                <a:gd name="T65" fmla="*/ 27 h 132"/>
                <a:gd name="T66" fmla="*/ 62 w 182"/>
                <a:gd name="T67" fmla="*/ 25 h 132"/>
                <a:gd name="T68" fmla="*/ 66 w 182"/>
                <a:gd name="T69" fmla="*/ 21 h 132"/>
                <a:gd name="T70" fmla="*/ 74 w 182"/>
                <a:gd name="T71" fmla="*/ 29 h 132"/>
                <a:gd name="T72" fmla="*/ 81 w 182"/>
                <a:gd name="T73" fmla="*/ 35 h 132"/>
                <a:gd name="T74" fmla="*/ 87 w 182"/>
                <a:gd name="T75" fmla="*/ 35 h 132"/>
                <a:gd name="T76" fmla="*/ 91 w 182"/>
                <a:gd name="T77" fmla="*/ 27 h 132"/>
                <a:gd name="T78" fmla="*/ 97 w 182"/>
                <a:gd name="T79" fmla="*/ 25 h 132"/>
                <a:gd name="T80" fmla="*/ 124 w 182"/>
                <a:gd name="T81" fmla="*/ 19 h 132"/>
                <a:gd name="T82" fmla="*/ 136 w 182"/>
                <a:gd name="T83" fmla="*/ 23 h 132"/>
                <a:gd name="T84" fmla="*/ 149 w 182"/>
                <a:gd name="T85" fmla="*/ 39 h 132"/>
                <a:gd name="T86" fmla="*/ 153 w 182"/>
                <a:gd name="T87" fmla="*/ 48 h 132"/>
                <a:gd name="T88" fmla="*/ 161 w 182"/>
                <a:gd name="T89" fmla="*/ 54 h 132"/>
                <a:gd name="T90" fmla="*/ 174 w 182"/>
                <a:gd name="T91" fmla="*/ 66 h 132"/>
                <a:gd name="T92" fmla="*/ 180 w 182"/>
                <a:gd name="T93" fmla="*/ 78 h 132"/>
                <a:gd name="T94" fmla="*/ 182 w 182"/>
                <a:gd name="T95" fmla="*/ 89 h 132"/>
                <a:gd name="T96" fmla="*/ 176 w 182"/>
                <a:gd name="T97" fmla="*/ 99 h 132"/>
                <a:gd name="T98" fmla="*/ 173 w 182"/>
                <a:gd name="T99" fmla="*/ 112 h 132"/>
                <a:gd name="T100" fmla="*/ 171 w 182"/>
                <a:gd name="T101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132">
                  <a:moveTo>
                    <a:pt x="171" y="112"/>
                  </a:moveTo>
                  <a:lnTo>
                    <a:pt x="171" y="112"/>
                  </a:lnTo>
                  <a:lnTo>
                    <a:pt x="163" y="118"/>
                  </a:lnTo>
                  <a:lnTo>
                    <a:pt x="157" y="120"/>
                  </a:lnTo>
                  <a:lnTo>
                    <a:pt x="151" y="120"/>
                  </a:lnTo>
                  <a:lnTo>
                    <a:pt x="151" y="120"/>
                  </a:lnTo>
                  <a:lnTo>
                    <a:pt x="147" y="120"/>
                  </a:lnTo>
                  <a:lnTo>
                    <a:pt x="145" y="118"/>
                  </a:lnTo>
                  <a:lnTo>
                    <a:pt x="143" y="114"/>
                  </a:lnTo>
                  <a:lnTo>
                    <a:pt x="140" y="114"/>
                  </a:lnTo>
                  <a:lnTo>
                    <a:pt x="140" y="114"/>
                  </a:lnTo>
                  <a:lnTo>
                    <a:pt x="136" y="114"/>
                  </a:lnTo>
                  <a:lnTo>
                    <a:pt x="134" y="116"/>
                  </a:lnTo>
                  <a:lnTo>
                    <a:pt x="132" y="120"/>
                  </a:lnTo>
                  <a:lnTo>
                    <a:pt x="128" y="126"/>
                  </a:lnTo>
                  <a:lnTo>
                    <a:pt x="126" y="12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18" y="126"/>
                  </a:lnTo>
                  <a:lnTo>
                    <a:pt x="114" y="124"/>
                  </a:lnTo>
                  <a:lnTo>
                    <a:pt x="109" y="118"/>
                  </a:lnTo>
                  <a:lnTo>
                    <a:pt x="103" y="112"/>
                  </a:lnTo>
                  <a:lnTo>
                    <a:pt x="99" y="111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87" y="111"/>
                  </a:lnTo>
                  <a:lnTo>
                    <a:pt x="81" y="11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62" y="130"/>
                  </a:lnTo>
                  <a:lnTo>
                    <a:pt x="54" y="132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37" y="132"/>
                  </a:lnTo>
                  <a:lnTo>
                    <a:pt x="27" y="130"/>
                  </a:lnTo>
                  <a:lnTo>
                    <a:pt x="19" y="126"/>
                  </a:lnTo>
                  <a:lnTo>
                    <a:pt x="14" y="122"/>
                  </a:lnTo>
                  <a:lnTo>
                    <a:pt x="8" y="116"/>
                  </a:lnTo>
                  <a:lnTo>
                    <a:pt x="4" y="109"/>
                  </a:lnTo>
                  <a:lnTo>
                    <a:pt x="2" y="101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83"/>
                  </a:lnTo>
                  <a:lnTo>
                    <a:pt x="8" y="78"/>
                  </a:lnTo>
                  <a:lnTo>
                    <a:pt x="12" y="72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2" y="58"/>
                  </a:lnTo>
                  <a:lnTo>
                    <a:pt x="8" y="54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3" y="8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0" y="16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2" y="25"/>
                  </a:lnTo>
                  <a:lnTo>
                    <a:pt x="74" y="29"/>
                  </a:lnTo>
                  <a:lnTo>
                    <a:pt x="78" y="33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7" y="35"/>
                  </a:lnTo>
                  <a:lnTo>
                    <a:pt x="89" y="31"/>
                  </a:lnTo>
                  <a:lnTo>
                    <a:pt x="91" y="27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111" y="23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36" y="23"/>
                  </a:lnTo>
                  <a:lnTo>
                    <a:pt x="143" y="31"/>
                  </a:lnTo>
                  <a:lnTo>
                    <a:pt x="149" y="3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7" y="52"/>
                  </a:lnTo>
                  <a:lnTo>
                    <a:pt x="161" y="54"/>
                  </a:lnTo>
                  <a:lnTo>
                    <a:pt x="171" y="62"/>
                  </a:lnTo>
                  <a:lnTo>
                    <a:pt x="174" y="66"/>
                  </a:lnTo>
                  <a:lnTo>
                    <a:pt x="178" y="72"/>
                  </a:lnTo>
                  <a:lnTo>
                    <a:pt x="180" y="78"/>
                  </a:lnTo>
                  <a:lnTo>
                    <a:pt x="182" y="89"/>
                  </a:lnTo>
                  <a:lnTo>
                    <a:pt x="182" y="89"/>
                  </a:lnTo>
                  <a:lnTo>
                    <a:pt x="180" y="95"/>
                  </a:lnTo>
                  <a:lnTo>
                    <a:pt x="176" y="99"/>
                  </a:lnTo>
                  <a:lnTo>
                    <a:pt x="174" y="105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71" y="112"/>
                  </a:lnTo>
                  <a:lnTo>
                    <a:pt x="171" y="1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Freeform 944"/>
            <p:cNvSpPr>
              <a:spLocks/>
            </p:cNvSpPr>
            <p:nvPr/>
          </p:nvSpPr>
          <p:spPr bwMode="auto">
            <a:xfrm>
              <a:off x="1576902" y="4058743"/>
              <a:ext cx="206764" cy="229238"/>
            </a:xfrm>
            <a:custGeom>
              <a:avLst/>
              <a:gdLst>
                <a:gd name="T0" fmla="*/ 0 w 138"/>
                <a:gd name="T1" fmla="*/ 25 h 153"/>
                <a:gd name="T2" fmla="*/ 4 w 138"/>
                <a:gd name="T3" fmla="*/ 46 h 153"/>
                <a:gd name="T4" fmla="*/ 6 w 138"/>
                <a:gd name="T5" fmla="*/ 69 h 153"/>
                <a:gd name="T6" fmla="*/ 12 w 138"/>
                <a:gd name="T7" fmla="*/ 77 h 153"/>
                <a:gd name="T8" fmla="*/ 25 w 138"/>
                <a:gd name="T9" fmla="*/ 93 h 153"/>
                <a:gd name="T10" fmla="*/ 27 w 138"/>
                <a:gd name="T11" fmla="*/ 104 h 153"/>
                <a:gd name="T12" fmla="*/ 27 w 138"/>
                <a:gd name="T13" fmla="*/ 114 h 153"/>
                <a:gd name="T14" fmla="*/ 29 w 138"/>
                <a:gd name="T15" fmla="*/ 124 h 153"/>
                <a:gd name="T16" fmla="*/ 39 w 138"/>
                <a:gd name="T17" fmla="*/ 145 h 153"/>
                <a:gd name="T18" fmla="*/ 47 w 138"/>
                <a:gd name="T19" fmla="*/ 151 h 153"/>
                <a:gd name="T20" fmla="*/ 60 w 138"/>
                <a:gd name="T21" fmla="*/ 153 h 153"/>
                <a:gd name="T22" fmla="*/ 62 w 138"/>
                <a:gd name="T23" fmla="*/ 145 h 153"/>
                <a:gd name="T24" fmla="*/ 68 w 138"/>
                <a:gd name="T25" fmla="*/ 137 h 153"/>
                <a:gd name="T26" fmla="*/ 86 w 138"/>
                <a:gd name="T27" fmla="*/ 133 h 153"/>
                <a:gd name="T28" fmla="*/ 97 w 138"/>
                <a:gd name="T29" fmla="*/ 133 h 153"/>
                <a:gd name="T30" fmla="*/ 109 w 138"/>
                <a:gd name="T31" fmla="*/ 106 h 153"/>
                <a:gd name="T32" fmla="*/ 115 w 138"/>
                <a:gd name="T33" fmla="*/ 96 h 153"/>
                <a:gd name="T34" fmla="*/ 128 w 138"/>
                <a:gd name="T35" fmla="*/ 77 h 153"/>
                <a:gd name="T36" fmla="*/ 126 w 138"/>
                <a:gd name="T37" fmla="*/ 83 h 153"/>
                <a:gd name="T38" fmla="*/ 128 w 138"/>
                <a:gd name="T39" fmla="*/ 77 h 153"/>
                <a:gd name="T40" fmla="*/ 134 w 138"/>
                <a:gd name="T41" fmla="*/ 67 h 153"/>
                <a:gd name="T42" fmla="*/ 138 w 138"/>
                <a:gd name="T43" fmla="*/ 58 h 153"/>
                <a:gd name="T44" fmla="*/ 138 w 138"/>
                <a:gd name="T45" fmla="*/ 48 h 153"/>
                <a:gd name="T46" fmla="*/ 132 w 138"/>
                <a:gd name="T47" fmla="*/ 34 h 153"/>
                <a:gd name="T48" fmla="*/ 122 w 138"/>
                <a:gd name="T49" fmla="*/ 25 h 153"/>
                <a:gd name="T50" fmla="*/ 117 w 138"/>
                <a:gd name="T51" fmla="*/ 13 h 153"/>
                <a:gd name="T52" fmla="*/ 117 w 138"/>
                <a:gd name="T53" fmla="*/ 3 h 153"/>
                <a:gd name="T54" fmla="*/ 115 w 138"/>
                <a:gd name="T55" fmla="*/ 3 h 153"/>
                <a:gd name="T56" fmla="*/ 107 w 138"/>
                <a:gd name="T57" fmla="*/ 9 h 153"/>
                <a:gd name="T58" fmla="*/ 95 w 138"/>
                <a:gd name="T59" fmla="*/ 11 h 153"/>
                <a:gd name="T60" fmla="*/ 91 w 138"/>
                <a:gd name="T61" fmla="*/ 11 h 153"/>
                <a:gd name="T62" fmla="*/ 87 w 138"/>
                <a:gd name="T63" fmla="*/ 5 h 153"/>
                <a:gd name="T64" fmla="*/ 84 w 138"/>
                <a:gd name="T65" fmla="*/ 5 h 153"/>
                <a:gd name="T66" fmla="*/ 78 w 138"/>
                <a:gd name="T67" fmla="*/ 7 h 153"/>
                <a:gd name="T68" fmla="*/ 72 w 138"/>
                <a:gd name="T69" fmla="*/ 17 h 153"/>
                <a:gd name="T70" fmla="*/ 66 w 138"/>
                <a:gd name="T71" fmla="*/ 19 h 153"/>
                <a:gd name="T72" fmla="*/ 62 w 138"/>
                <a:gd name="T73" fmla="*/ 17 h 153"/>
                <a:gd name="T74" fmla="*/ 53 w 138"/>
                <a:gd name="T75" fmla="*/ 9 h 153"/>
                <a:gd name="T76" fmla="*/ 43 w 138"/>
                <a:gd name="T77" fmla="*/ 2 h 153"/>
                <a:gd name="T78" fmla="*/ 39 w 138"/>
                <a:gd name="T79" fmla="*/ 0 h 153"/>
                <a:gd name="T80" fmla="*/ 27 w 138"/>
                <a:gd name="T81" fmla="*/ 2 h 153"/>
                <a:gd name="T82" fmla="*/ 10 w 138"/>
                <a:gd name="T83" fmla="*/ 17 h 153"/>
                <a:gd name="T84" fmla="*/ 0 w 138"/>
                <a:gd name="T85" fmla="*/ 23 h 153"/>
                <a:gd name="T86" fmla="*/ 0 w 138"/>
                <a:gd name="T87" fmla="*/ 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" h="153">
                  <a:moveTo>
                    <a:pt x="0" y="25"/>
                  </a:moveTo>
                  <a:lnTo>
                    <a:pt x="0" y="25"/>
                  </a:lnTo>
                  <a:lnTo>
                    <a:pt x="2" y="34"/>
                  </a:lnTo>
                  <a:lnTo>
                    <a:pt x="4" y="46"/>
                  </a:lnTo>
                  <a:lnTo>
                    <a:pt x="4" y="58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5"/>
                  </a:lnTo>
                  <a:lnTo>
                    <a:pt x="25" y="93"/>
                  </a:lnTo>
                  <a:lnTo>
                    <a:pt x="27" y="98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24"/>
                  </a:lnTo>
                  <a:lnTo>
                    <a:pt x="33" y="133"/>
                  </a:lnTo>
                  <a:lnTo>
                    <a:pt x="39" y="145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62" y="145"/>
                  </a:lnTo>
                  <a:lnTo>
                    <a:pt x="66" y="139"/>
                  </a:lnTo>
                  <a:lnTo>
                    <a:pt x="68" y="137"/>
                  </a:lnTo>
                  <a:lnTo>
                    <a:pt x="74" y="135"/>
                  </a:lnTo>
                  <a:lnTo>
                    <a:pt x="86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103" y="118"/>
                  </a:lnTo>
                  <a:lnTo>
                    <a:pt x="109" y="10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28" y="77"/>
                  </a:lnTo>
                  <a:lnTo>
                    <a:pt x="128" y="77"/>
                  </a:lnTo>
                  <a:lnTo>
                    <a:pt x="128" y="77"/>
                  </a:lnTo>
                  <a:lnTo>
                    <a:pt x="126" y="83"/>
                  </a:lnTo>
                  <a:lnTo>
                    <a:pt x="128" y="77"/>
                  </a:lnTo>
                  <a:lnTo>
                    <a:pt x="128" y="77"/>
                  </a:lnTo>
                  <a:lnTo>
                    <a:pt x="130" y="71"/>
                  </a:lnTo>
                  <a:lnTo>
                    <a:pt x="134" y="67"/>
                  </a:lnTo>
                  <a:lnTo>
                    <a:pt x="136" y="64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8" y="48"/>
                  </a:lnTo>
                  <a:lnTo>
                    <a:pt x="136" y="40"/>
                  </a:lnTo>
                  <a:lnTo>
                    <a:pt x="132" y="34"/>
                  </a:lnTo>
                  <a:lnTo>
                    <a:pt x="128" y="31"/>
                  </a:lnTo>
                  <a:lnTo>
                    <a:pt x="122" y="25"/>
                  </a:lnTo>
                  <a:lnTo>
                    <a:pt x="118" y="19"/>
                  </a:lnTo>
                  <a:lnTo>
                    <a:pt x="117" y="1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07" y="9"/>
                  </a:lnTo>
                  <a:lnTo>
                    <a:pt x="101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1" y="11"/>
                  </a:lnTo>
                  <a:lnTo>
                    <a:pt x="89" y="9"/>
                  </a:lnTo>
                  <a:lnTo>
                    <a:pt x="87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0" y="5"/>
                  </a:lnTo>
                  <a:lnTo>
                    <a:pt x="78" y="7"/>
                  </a:lnTo>
                  <a:lnTo>
                    <a:pt x="76" y="11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3" y="9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18" y="9"/>
                  </a:lnTo>
                  <a:lnTo>
                    <a:pt x="10" y="17"/>
                  </a:lnTo>
                  <a:lnTo>
                    <a:pt x="6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5" name="Freeform 945"/>
            <p:cNvSpPr>
              <a:spLocks/>
            </p:cNvSpPr>
            <p:nvPr/>
          </p:nvSpPr>
          <p:spPr bwMode="auto">
            <a:xfrm>
              <a:off x="1179857" y="5437168"/>
              <a:ext cx="287671" cy="510917"/>
            </a:xfrm>
            <a:custGeom>
              <a:avLst/>
              <a:gdLst>
                <a:gd name="T0" fmla="*/ 192 w 192"/>
                <a:gd name="T1" fmla="*/ 64 h 341"/>
                <a:gd name="T2" fmla="*/ 178 w 192"/>
                <a:gd name="T3" fmla="*/ 66 h 341"/>
                <a:gd name="T4" fmla="*/ 174 w 192"/>
                <a:gd name="T5" fmla="*/ 70 h 341"/>
                <a:gd name="T6" fmla="*/ 166 w 192"/>
                <a:gd name="T7" fmla="*/ 91 h 341"/>
                <a:gd name="T8" fmla="*/ 168 w 192"/>
                <a:gd name="T9" fmla="*/ 110 h 341"/>
                <a:gd name="T10" fmla="*/ 176 w 192"/>
                <a:gd name="T11" fmla="*/ 126 h 341"/>
                <a:gd name="T12" fmla="*/ 178 w 192"/>
                <a:gd name="T13" fmla="*/ 134 h 341"/>
                <a:gd name="T14" fmla="*/ 172 w 192"/>
                <a:gd name="T15" fmla="*/ 151 h 341"/>
                <a:gd name="T16" fmla="*/ 151 w 192"/>
                <a:gd name="T17" fmla="*/ 170 h 341"/>
                <a:gd name="T18" fmla="*/ 141 w 192"/>
                <a:gd name="T19" fmla="*/ 182 h 341"/>
                <a:gd name="T20" fmla="*/ 130 w 192"/>
                <a:gd name="T21" fmla="*/ 194 h 341"/>
                <a:gd name="T22" fmla="*/ 122 w 192"/>
                <a:gd name="T23" fmla="*/ 217 h 341"/>
                <a:gd name="T24" fmla="*/ 124 w 192"/>
                <a:gd name="T25" fmla="*/ 254 h 341"/>
                <a:gd name="T26" fmla="*/ 122 w 192"/>
                <a:gd name="T27" fmla="*/ 279 h 341"/>
                <a:gd name="T28" fmla="*/ 126 w 192"/>
                <a:gd name="T29" fmla="*/ 306 h 341"/>
                <a:gd name="T30" fmla="*/ 124 w 192"/>
                <a:gd name="T31" fmla="*/ 331 h 341"/>
                <a:gd name="T32" fmla="*/ 118 w 192"/>
                <a:gd name="T33" fmla="*/ 333 h 341"/>
                <a:gd name="T34" fmla="*/ 103 w 192"/>
                <a:gd name="T35" fmla="*/ 333 h 341"/>
                <a:gd name="T36" fmla="*/ 75 w 192"/>
                <a:gd name="T37" fmla="*/ 331 h 341"/>
                <a:gd name="T38" fmla="*/ 70 w 192"/>
                <a:gd name="T39" fmla="*/ 333 h 341"/>
                <a:gd name="T40" fmla="*/ 58 w 192"/>
                <a:gd name="T41" fmla="*/ 339 h 341"/>
                <a:gd name="T42" fmla="*/ 52 w 192"/>
                <a:gd name="T43" fmla="*/ 341 h 341"/>
                <a:gd name="T44" fmla="*/ 39 w 192"/>
                <a:gd name="T45" fmla="*/ 331 h 341"/>
                <a:gd name="T46" fmla="*/ 31 w 192"/>
                <a:gd name="T47" fmla="*/ 316 h 341"/>
                <a:gd name="T48" fmla="*/ 33 w 192"/>
                <a:gd name="T49" fmla="*/ 271 h 341"/>
                <a:gd name="T50" fmla="*/ 33 w 192"/>
                <a:gd name="T51" fmla="*/ 271 h 341"/>
                <a:gd name="T52" fmla="*/ 25 w 192"/>
                <a:gd name="T53" fmla="*/ 250 h 341"/>
                <a:gd name="T54" fmla="*/ 21 w 192"/>
                <a:gd name="T55" fmla="*/ 227 h 341"/>
                <a:gd name="T56" fmla="*/ 17 w 192"/>
                <a:gd name="T57" fmla="*/ 219 h 341"/>
                <a:gd name="T58" fmla="*/ 6 w 192"/>
                <a:gd name="T59" fmla="*/ 209 h 341"/>
                <a:gd name="T60" fmla="*/ 0 w 192"/>
                <a:gd name="T61" fmla="*/ 199 h 341"/>
                <a:gd name="T62" fmla="*/ 0 w 192"/>
                <a:gd name="T63" fmla="*/ 192 h 341"/>
                <a:gd name="T64" fmla="*/ 6 w 192"/>
                <a:gd name="T65" fmla="*/ 176 h 341"/>
                <a:gd name="T66" fmla="*/ 17 w 192"/>
                <a:gd name="T67" fmla="*/ 167 h 341"/>
                <a:gd name="T68" fmla="*/ 35 w 192"/>
                <a:gd name="T69" fmla="*/ 161 h 341"/>
                <a:gd name="T70" fmla="*/ 54 w 192"/>
                <a:gd name="T71" fmla="*/ 159 h 341"/>
                <a:gd name="T72" fmla="*/ 58 w 192"/>
                <a:gd name="T73" fmla="*/ 161 h 341"/>
                <a:gd name="T74" fmla="*/ 66 w 192"/>
                <a:gd name="T75" fmla="*/ 167 h 341"/>
                <a:gd name="T76" fmla="*/ 72 w 192"/>
                <a:gd name="T77" fmla="*/ 167 h 341"/>
                <a:gd name="T78" fmla="*/ 81 w 192"/>
                <a:gd name="T79" fmla="*/ 165 h 341"/>
                <a:gd name="T80" fmla="*/ 87 w 192"/>
                <a:gd name="T81" fmla="*/ 157 h 341"/>
                <a:gd name="T82" fmla="*/ 95 w 192"/>
                <a:gd name="T83" fmla="*/ 132 h 341"/>
                <a:gd name="T84" fmla="*/ 118 w 192"/>
                <a:gd name="T85" fmla="*/ 112 h 341"/>
                <a:gd name="T86" fmla="*/ 135 w 192"/>
                <a:gd name="T87" fmla="*/ 101 h 341"/>
                <a:gd name="T88" fmla="*/ 132 w 192"/>
                <a:gd name="T89" fmla="*/ 97 h 341"/>
                <a:gd name="T90" fmla="*/ 116 w 192"/>
                <a:gd name="T91" fmla="*/ 93 h 341"/>
                <a:gd name="T92" fmla="*/ 106 w 192"/>
                <a:gd name="T93" fmla="*/ 85 h 341"/>
                <a:gd name="T94" fmla="*/ 91 w 192"/>
                <a:gd name="T95" fmla="*/ 58 h 341"/>
                <a:gd name="T96" fmla="*/ 89 w 192"/>
                <a:gd name="T97" fmla="*/ 50 h 341"/>
                <a:gd name="T98" fmla="*/ 91 w 192"/>
                <a:gd name="T99" fmla="*/ 41 h 341"/>
                <a:gd name="T100" fmla="*/ 93 w 192"/>
                <a:gd name="T101" fmla="*/ 33 h 341"/>
                <a:gd name="T102" fmla="*/ 97 w 192"/>
                <a:gd name="T103" fmla="*/ 27 h 341"/>
                <a:gd name="T104" fmla="*/ 104 w 192"/>
                <a:gd name="T105" fmla="*/ 25 h 341"/>
                <a:gd name="T106" fmla="*/ 97 w 192"/>
                <a:gd name="T107" fmla="*/ 6 h 341"/>
                <a:gd name="T108" fmla="*/ 112 w 192"/>
                <a:gd name="T109" fmla="*/ 8 h 341"/>
                <a:gd name="T110" fmla="*/ 141 w 192"/>
                <a:gd name="T111" fmla="*/ 4 h 341"/>
                <a:gd name="T112" fmla="*/ 153 w 192"/>
                <a:gd name="T113" fmla="*/ 0 h 341"/>
                <a:gd name="T114" fmla="*/ 157 w 192"/>
                <a:gd name="T115" fmla="*/ 10 h 341"/>
                <a:gd name="T116" fmla="*/ 176 w 192"/>
                <a:gd name="T117" fmla="*/ 25 h 341"/>
                <a:gd name="T118" fmla="*/ 186 w 192"/>
                <a:gd name="T119" fmla="*/ 35 h 341"/>
                <a:gd name="T120" fmla="*/ 190 w 192"/>
                <a:gd name="T121" fmla="*/ 46 h 341"/>
                <a:gd name="T122" fmla="*/ 192 w 192"/>
                <a:gd name="T123" fmla="*/ 58 h 341"/>
                <a:gd name="T124" fmla="*/ 192 w 192"/>
                <a:gd name="T125" fmla="*/ 6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2" h="341">
                  <a:moveTo>
                    <a:pt x="192" y="64"/>
                  </a:moveTo>
                  <a:lnTo>
                    <a:pt x="192" y="64"/>
                  </a:lnTo>
                  <a:lnTo>
                    <a:pt x="182" y="66"/>
                  </a:lnTo>
                  <a:lnTo>
                    <a:pt x="178" y="66"/>
                  </a:lnTo>
                  <a:lnTo>
                    <a:pt x="174" y="70"/>
                  </a:lnTo>
                  <a:lnTo>
                    <a:pt x="174" y="70"/>
                  </a:lnTo>
                  <a:lnTo>
                    <a:pt x="168" y="83"/>
                  </a:lnTo>
                  <a:lnTo>
                    <a:pt x="166" y="91"/>
                  </a:lnTo>
                  <a:lnTo>
                    <a:pt x="165" y="97"/>
                  </a:lnTo>
                  <a:lnTo>
                    <a:pt x="168" y="110"/>
                  </a:lnTo>
                  <a:lnTo>
                    <a:pt x="176" y="126"/>
                  </a:lnTo>
                  <a:lnTo>
                    <a:pt x="176" y="126"/>
                  </a:lnTo>
                  <a:lnTo>
                    <a:pt x="178" y="130"/>
                  </a:lnTo>
                  <a:lnTo>
                    <a:pt x="178" y="134"/>
                  </a:lnTo>
                  <a:lnTo>
                    <a:pt x="176" y="143"/>
                  </a:lnTo>
                  <a:lnTo>
                    <a:pt x="172" y="151"/>
                  </a:lnTo>
                  <a:lnTo>
                    <a:pt x="166" y="159"/>
                  </a:lnTo>
                  <a:lnTo>
                    <a:pt x="151" y="170"/>
                  </a:lnTo>
                  <a:lnTo>
                    <a:pt x="145" y="176"/>
                  </a:lnTo>
                  <a:lnTo>
                    <a:pt x="141" y="182"/>
                  </a:lnTo>
                  <a:lnTo>
                    <a:pt x="141" y="182"/>
                  </a:lnTo>
                  <a:lnTo>
                    <a:pt x="130" y="194"/>
                  </a:lnTo>
                  <a:lnTo>
                    <a:pt x="124" y="205"/>
                  </a:lnTo>
                  <a:lnTo>
                    <a:pt x="122" y="217"/>
                  </a:lnTo>
                  <a:lnTo>
                    <a:pt x="122" y="229"/>
                  </a:lnTo>
                  <a:lnTo>
                    <a:pt x="124" y="254"/>
                  </a:lnTo>
                  <a:lnTo>
                    <a:pt x="126" y="265"/>
                  </a:lnTo>
                  <a:lnTo>
                    <a:pt x="122" y="279"/>
                  </a:lnTo>
                  <a:lnTo>
                    <a:pt x="122" y="279"/>
                  </a:lnTo>
                  <a:lnTo>
                    <a:pt x="126" y="306"/>
                  </a:lnTo>
                  <a:lnTo>
                    <a:pt x="124" y="320"/>
                  </a:lnTo>
                  <a:lnTo>
                    <a:pt x="124" y="331"/>
                  </a:lnTo>
                  <a:lnTo>
                    <a:pt x="124" y="331"/>
                  </a:lnTo>
                  <a:lnTo>
                    <a:pt x="118" y="333"/>
                  </a:lnTo>
                  <a:lnTo>
                    <a:pt x="114" y="335"/>
                  </a:lnTo>
                  <a:lnTo>
                    <a:pt x="103" y="333"/>
                  </a:lnTo>
                  <a:lnTo>
                    <a:pt x="103" y="333"/>
                  </a:lnTo>
                  <a:lnTo>
                    <a:pt x="75" y="331"/>
                  </a:lnTo>
                  <a:lnTo>
                    <a:pt x="75" y="331"/>
                  </a:lnTo>
                  <a:lnTo>
                    <a:pt x="70" y="333"/>
                  </a:lnTo>
                  <a:lnTo>
                    <a:pt x="64" y="337"/>
                  </a:lnTo>
                  <a:lnTo>
                    <a:pt x="58" y="339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44" y="337"/>
                  </a:lnTo>
                  <a:lnTo>
                    <a:pt x="39" y="331"/>
                  </a:lnTo>
                  <a:lnTo>
                    <a:pt x="33" y="323"/>
                  </a:lnTo>
                  <a:lnTo>
                    <a:pt x="31" y="316"/>
                  </a:lnTo>
                  <a:lnTo>
                    <a:pt x="31" y="316"/>
                  </a:lnTo>
                  <a:lnTo>
                    <a:pt x="33" y="271"/>
                  </a:lnTo>
                  <a:lnTo>
                    <a:pt x="33" y="271"/>
                  </a:lnTo>
                  <a:lnTo>
                    <a:pt x="33" y="271"/>
                  </a:lnTo>
                  <a:lnTo>
                    <a:pt x="29" y="261"/>
                  </a:lnTo>
                  <a:lnTo>
                    <a:pt x="25" y="250"/>
                  </a:lnTo>
                  <a:lnTo>
                    <a:pt x="21" y="227"/>
                  </a:lnTo>
                  <a:lnTo>
                    <a:pt x="21" y="227"/>
                  </a:lnTo>
                  <a:lnTo>
                    <a:pt x="19" y="223"/>
                  </a:lnTo>
                  <a:lnTo>
                    <a:pt x="17" y="219"/>
                  </a:lnTo>
                  <a:lnTo>
                    <a:pt x="10" y="213"/>
                  </a:lnTo>
                  <a:lnTo>
                    <a:pt x="6" y="209"/>
                  </a:lnTo>
                  <a:lnTo>
                    <a:pt x="2" y="205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84"/>
                  </a:lnTo>
                  <a:lnTo>
                    <a:pt x="6" y="176"/>
                  </a:lnTo>
                  <a:lnTo>
                    <a:pt x="11" y="170"/>
                  </a:lnTo>
                  <a:lnTo>
                    <a:pt x="17" y="167"/>
                  </a:lnTo>
                  <a:lnTo>
                    <a:pt x="25" y="163"/>
                  </a:lnTo>
                  <a:lnTo>
                    <a:pt x="35" y="161"/>
                  </a:lnTo>
                  <a:lnTo>
                    <a:pt x="42" y="159"/>
                  </a:lnTo>
                  <a:lnTo>
                    <a:pt x="54" y="159"/>
                  </a:lnTo>
                  <a:lnTo>
                    <a:pt x="54" y="159"/>
                  </a:lnTo>
                  <a:lnTo>
                    <a:pt x="58" y="161"/>
                  </a:lnTo>
                  <a:lnTo>
                    <a:pt x="62" y="163"/>
                  </a:lnTo>
                  <a:lnTo>
                    <a:pt x="66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77" y="167"/>
                  </a:lnTo>
                  <a:lnTo>
                    <a:pt x="81" y="165"/>
                  </a:lnTo>
                  <a:lnTo>
                    <a:pt x="85" y="161"/>
                  </a:lnTo>
                  <a:lnTo>
                    <a:pt x="87" y="157"/>
                  </a:lnTo>
                  <a:lnTo>
                    <a:pt x="95" y="132"/>
                  </a:lnTo>
                  <a:lnTo>
                    <a:pt x="95" y="132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30" y="105"/>
                  </a:lnTo>
                  <a:lnTo>
                    <a:pt x="135" y="101"/>
                  </a:lnTo>
                  <a:lnTo>
                    <a:pt x="135" y="99"/>
                  </a:lnTo>
                  <a:lnTo>
                    <a:pt x="132" y="97"/>
                  </a:lnTo>
                  <a:lnTo>
                    <a:pt x="132" y="97"/>
                  </a:lnTo>
                  <a:lnTo>
                    <a:pt x="116" y="93"/>
                  </a:lnTo>
                  <a:lnTo>
                    <a:pt x="110" y="89"/>
                  </a:lnTo>
                  <a:lnTo>
                    <a:pt x="106" y="85"/>
                  </a:lnTo>
                  <a:lnTo>
                    <a:pt x="99" y="74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89" y="50"/>
                  </a:lnTo>
                  <a:lnTo>
                    <a:pt x="89" y="46"/>
                  </a:lnTo>
                  <a:lnTo>
                    <a:pt x="91" y="41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7" y="27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12" y="8"/>
                  </a:lnTo>
                  <a:lnTo>
                    <a:pt x="128" y="6"/>
                  </a:lnTo>
                  <a:lnTo>
                    <a:pt x="141" y="4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5" y="4"/>
                  </a:lnTo>
                  <a:lnTo>
                    <a:pt x="157" y="10"/>
                  </a:lnTo>
                  <a:lnTo>
                    <a:pt x="165" y="17"/>
                  </a:lnTo>
                  <a:lnTo>
                    <a:pt x="176" y="2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8" y="41"/>
                  </a:lnTo>
                  <a:lnTo>
                    <a:pt x="190" y="46"/>
                  </a:lnTo>
                  <a:lnTo>
                    <a:pt x="190" y="54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2" y="64"/>
                  </a:lnTo>
                  <a:lnTo>
                    <a:pt x="192" y="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6" name="Freeform 946"/>
            <p:cNvSpPr>
              <a:spLocks/>
            </p:cNvSpPr>
            <p:nvPr/>
          </p:nvSpPr>
          <p:spPr bwMode="auto">
            <a:xfrm>
              <a:off x="1158881" y="5503092"/>
              <a:ext cx="223245" cy="184290"/>
            </a:xfrm>
            <a:custGeom>
              <a:avLst/>
              <a:gdLst>
                <a:gd name="T0" fmla="*/ 101 w 149"/>
                <a:gd name="T1" fmla="*/ 10 h 123"/>
                <a:gd name="T2" fmla="*/ 91 w 149"/>
                <a:gd name="T3" fmla="*/ 10 h 123"/>
                <a:gd name="T4" fmla="*/ 86 w 149"/>
                <a:gd name="T5" fmla="*/ 4 h 123"/>
                <a:gd name="T6" fmla="*/ 78 w 149"/>
                <a:gd name="T7" fmla="*/ 0 h 123"/>
                <a:gd name="T8" fmla="*/ 64 w 149"/>
                <a:gd name="T9" fmla="*/ 0 h 123"/>
                <a:gd name="T10" fmla="*/ 39 w 149"/>
                <a:gd name="T11" fmla="*/ 6 h 123"/>
                <a:gd name="T12" fmla="*/ 25 w 149"/>
                <a:gd name="T13" fmla="*/ 12 h 123"/>
                <a:gd name="T14" fmla="*/ 24 w 149"/>
                <a:gd name="T15" fmla="*/ 18 h 123"/>
                <a:gd name="T16" fmla="*/ 25 w 149"/>
                <a:gd name="T17" fmla="*/ 37 h 123"/>
                <a:gd name="T18" fmla="*/ 25 w 149"/>
                <a:gd name="T19" fmla="*/ 45 h 123"/>
                <a:gd name="T20" fmla="*/ 20 w 149"/>
                <a:gd name="T21" fmla="*/ 57 h 123"/>
                <a:gd name="T22" fmla="*/ 14 w 149"/>
                <a:gd name="T23" fmla="*/ 57 h 123"/>
                <a:gd name="T24" fmla="*/ 6 w 149"/>
                <a:gd name="T25" fmla="*/ 55 h 123"/>
                <a:gd name="T26" fmla="*/ 2 w 149"/>
                <a:gd name="T27" fmla="*/ 49 h 123"/>
                <a:gd name="T28" fmla="*/ 0 w 149"/>
                <a:gd name="T29" fmla="*/ 61 h 123"/>
                <a:gd name="T30" fmla="*/ 0 w 149"/>
                <a:gd name="T31" fmla="*/ 64 h 123"/>
                <a:gd name="T32" fmla="*/ 10 w 149"/>
                <a:gd name="T33" fmla="*/ 72 h 123"/>
                <a:gd name="T34" fmla="*/ 22 w 149"/>
                <a:gd name="T35" fmla="*/ 82 h 123"/>
                <a:gd name="T36" fmla="*/ 25 w 149"/>
                <a:gd name="T37" fmla="*/ 86 h 123"/>
                <a:gd name="T38" fmla="*/ 31 w 149"/>
                <a:gd name="T39" fmla="*/ 103 h 123"/>
                <a:gd name="T40" fmla="*/ 37 w 149"/>
                <a:gd name="T41" fmla="*/ 123 h 123"/>
                <a:gd name="T42" fmla="*/ 39 w 149"/>
                <a:gd name="T43" fmla="*/ 123 h 123"/>
                <a:gd name="T44" fmla="*/ 39 w 149"/>
                <a:gd name="T45" fmla="*/ 123 h 123"/>
                <a:gd name="T46" fmla="*/ 51 w 149"/>
                <a:gd name="T47" fmla="*/ 117 h 123"/>
                <a:gd name="T48" fmla="*/ 68 w 149"/>
                <a:gd name="T49" fmla="*/ 115 h 123"/>
                <a:gd name="T50" fmla="*/ 76 w 149"/>
                <a:gd name="T51" fmla="*/ 119 h 123"/>
                <a:gd name="T52" fmla="*/ 86 w 149"/>
                <a:gd name="T53" fmla="*/ 123 h 123"/>
                <a:gd name="T54" fmla="*/ 91 w 149"/>
                <a:gd name="T55" fmla="*/ 123 h 123"/>
                <a:gd name="T56" fmla="*/ 99 w 149"/>
                <a:gd name="T57" fmla="*/ 117 h 123"/>
                <a:gd name="T58" fmla="*/ 109 w 149"/>
                <a:gd name="T59" fmla="*/ 88 h 123"/>
                <a:gd name="T60" fmla="*/ 132 w 149"/>
                <a:gd name="T61" fmla="*/ 68 h 123"/>
                <a:gd name="T62" fmla="*/ 144 w 149"/>
                <a:gd name="T63" fmla="*/ 61 h 123"/>
                <a:gd name="T64" fmla="*/ 149 w 149"/>
                <a:gd name="T65" fmla="*/ 55 h 123"/>
                <a:gd name="T66" fmla="*/ 146 w 149"/>
                <a:gd name="T67" fmla="*/ 53 h 123"/>
                <a:gd name="T68" fmla="*/ 124 w 149"/>
                <a:gd name="T69" fmla="*/ 45 h 123"/>
                <a:gd name="T70" fmla="*/ 113 w 149"/>
                <a:gd name="T71" fmla="*/ 30 h 123"/>
                <a:gd name="T72" fmla="*/ 105 w 149"/>
                <a:gd name="T73" fmla="*/ 14 h 123"/>
                <a:gd name="T74" fmla="*/ 101 w 149"/>
                <a:gd name="T75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23">
                  <a:moveTo>
                    <a:pt x="101" y="10"/>
                  </a:moveTo>
                  <a:lnTo>
                    <a:pt x="101" y="10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87" y="8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47" y="2"/>
                  </a:lnTo>
                  <a:lnTo>
                    <a:pt x="39" y="6"/>
                  </a:lnTo>
                  <a:lnTo>
                    <a:pt x="31" y="8"/>
                  </a:lnTo>
                  <a:lnTo>
                    <a:pt x="25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45"/>
                  </a:lnTo>
                  <a:lnTo>
                    <a:pt x="22" y="53"/>
                  </a:lnTo>
                  <a:lnTo>
                    <a:pt x="20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10" y="72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9" y="93"/>
                  </a:lnTo>
                  <a:lnTo>
                    <a:pt x="31" y="103"/>
                  </a:lnTo>
                  <a:lnTo>
                    <a:pt x="33" y="113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45" y="119"/>
                  </a:lnTo>
                  <a:lnTo>
                    <a:pt x="51" y="117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72" y="117"/>
                  </a:lnTo>
                  <a:lnTo>
                    <a:pt x="76" y="119"/>
                  </a:lnTo>
                  <a:lnTo>
                    <a:pt x="80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91" y="123"/>
                  </a:lnTo>
                  <a:lnTo>
                    <a:pt x="95" y="121"/>
                  </a:lnTo>
                  <a:lnTo>
                    <a:pt x="99" y="117"/>
                  </a:lnTo>
                  <a:lnTo>
                    <a:pt x="101" y="113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44" y="61"/>
                  </a:lnTo>
                  <a:lnTo>
                    <a:pt x="149" y="57"/>
                  </a:lnTo>
                  <a:lnTo>
                    <a:pt x="149" y="55"/>
                  </a:lnTo>
                  <a:lnTo>
                    <a:pt x="146" y="53"/>
                  </a:lnTo>
                  <a:lnTo>
                    <a:pt x="146" y="53"/>
                  </a:lnTo>
                  <a:lnTo>
                    <a:pt x="130" y="49"/>
                  </a:lnTo>
                  <a:lnTo>
                    <a:pt x="124" y="45"/>
                  </a:lnTo>
                  <a:lnTo>
                    <a:pt x="120" y="41"/>
                  </a:lnTo>
                  <a:lnTo>
                    <a:pt x="113" y="30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1" y="10"/>
                  </a:lnTo>
                  <a:lnTo>
                    <a:pt x="101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Freeform 947"/>
            <p:cNvSpPr>
              <a:spLocks/>
            </p:cNvSpPr>
            <p:nvPr/>
          </p:nvSpPr>
          <p:spPr bwMode="auto">
            <a:xfrm>
              <a:off x="1194839" y="5506089"/>
              <a:ext cx="71918" cy="49444"/>
            </a:xfrm>
            <a:custGeom>
              <a:avLst/>
              <a:gdLst>
                <a:gd name="T0" fmla="*/ 31 w 48"/>
                <a:gd name="T1" fmla="*/ 0 h 33"/>
                <a:gd name="T2" fmla="*/ 31 w 48"/>
                <a:gd name="T3" fmla="*/ 0 h 33"/>
                <a:gd name="T4" fmla="*/ 21 w 48"/>
                <a:gd name="T5" fmla="*/ 2 h 33"/>
                <a:gd name="T6" fmla="*/ 9 w 48"/>
                <a:gd name="T7" fmla="*/ 4 h 33"/>
                <a:gd name="T8" fmla="*/ 1 w 48"/>
                <a:gd name="T9" fmla="*/ 10 h 33"/>
                <a:gd name="T10" fmla="*/ 0 w 48"/>
                <a:gd name="T11" fmla="*/ 12 h 33"/>
                <a:gd name="T12" fmla="*/ 0 w 48"/>
                <a:gd name="T13" fmla="*/ 16 h 33"/>
                <a:gd name="T14" fmla="*/ 0 w 48"/>
                <a:gd name="T15" fmla="*/ 16 h 33"/>
                <a:gd name="T16" fmla="*/ 0 w 48"/>
                <a:gd name="T17" fmla="*/ 22 h 33"/>
                <a:gd name="T18" fmla="*/ 1 w 48"/>
                <a:gd name="T19" fmla="*/ 29 h 33"/>
                <a:gd name="T20" fmla="*/ 1 w 48"/>
                <a:gd name="T21" fmla="*/ 29 h 33"/>
                <a:gd name="T22" fmla="*/ 9 w 48"/>
                <a:gd name="T23" fmla="*/ 33 h 33"/>
                <a:gd name="T24" fmla="*/ 21 w 48"/>
                <a:gd name="T25" fmla="*/ 33 h 33"/>
                <a:gd name="T26" fmla="*/ 21 w 48"/>
                <a:gd name="T27" fmla="*/ 33 h 33"/>
                <a:gd name="T28" fmla="*/ 31 w 48"/>
                <a:gd name="T29" fmla="*/ 31 h 33"/>
                <a:gd name="T30" fmla="*/ 40 w 48"/>
                <a:gd name="T31" fmla="*/ 29 h 33"/>
                <a:gd name="T32" fmla="*/ 46 w 48"/>
                <a:gd name="T33" fmla="*/ 24 h 33"/>
                <a:gd name="T34" fmla="*/ 48 w 48"/>
                <a:gd name="T35" fmla="*/ 16 h 33"/>
                <a:gd name="T36" fmla="*/ 48 w 48"/>
                <a:gd name="T37" fmla="*/ 16 h 33"/>
                <a:gd name="T38" fmla="*/ 48 w 48"/>
                <a:gd name="T39" fmla="*/ 10 h 33"/>
                <a:gd name="T40" fmla="*/ 44 w 48"/>
                <a:gd name="T41" fmla="*/ 6 h 33"/>
                <a:gd name="T42" fmla="*/ 38 w 48"/>
                <a:gd name="T43" fmla="*/ 2 h 33"/>
                <a:gd name="T44" fmla="*/ 31 w 48"/>
                <a:gd name="T45" fmla="*/ 0 h 33"/>
                <a:gd name="T46" fmla="*/ 31 w 48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33">
                  <a:moveTo>
                    <a:pt x="31" y="0"/>
                  </a:moveTo>
                  <a:lnTo>
                    <a:pt x="31" y="0"/>
                  </a:lnTo>
                  <a:lnTo>
                    <a:pt x="21" y="2"/>
                  </a:lnTo>
                  <a:lnTo>
                    <a:pt x="9" y="4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9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31" y="31"/>
                  </a:lnTo>
                  <a:lnTo>
                    <a:pt x="40" y="29"/>
                  </a:lnTo>
                  <a:lnTo>
                    <a:pt x="4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0"/>
                  </a:lnTo>
                  <a:lnTo>
                    <a:pt x="44" y="6"/>
                  </a:lnTo>
                  <a:lnTo>
                    <a:pt x="38" y="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Freeform 948"/>
            <p:cNvSpPr>
              <a:spLocks/>
            </p:cNvSpPr>
            <p:nvPr/>
          </p:nvSpPr>
          <p:spPr bwMode="auto">
            <a:xfrm>
              <a:off x="950618" y="5233401"/>
              <a:ext cx="182791" cy="169307"/>
            </a:xfrm>
            <a:custGeom>
              <a:avLst/>
              <a:gdLst>
                <a:gd name="T0" fmla="*/ 97 w 122"/>
                <a:gd name="T1" fmla="*/ 8 h 113"/>
                <a:gd name="T2" fmla="*/ 97 w 122"/>
                <a:gd name="T3" fmla="*/ 8 h 113"/>
                <a:gd name="T4" fmla="*/ 93 w 122"/>
                <a:gd name="T5" fmla="*/ 16 h 113"/>
                <a:gd name="T6" fmla="*/ 87 w 122"/>
                <a:gd name="T7" fmla="*/ 22 h 113"/>
                <a:gd name="T8" fmla="*/ 79 w 122"/>
                <a:gd name="T9" fmla="*/ 24 h 113"/>
                <a:gd name="T10" fmla="*/ 70 w 122"/>
                <a:gd name="T11" fmla="*/ 24 h 113"/>
                <a:gd name="T12" fmla="*/ 70 w 122"/>
                <a:gd name="T13" fmla="*/ 24 h 113"/>
                <a:gd name="T14" fmla="*/ 64 w 122"/>
                <a:gd name="T15" fmla="*/ 24 h 113"/>
                <a:gd name="T16" fmla="*/ 60 w 122"/>
                <a:gd name="T17" fmla="*/ 20 h 113"/>
                <a:gd name="T18" fmla="*/ 58 w 122"/>
                <a:gd name="T19" fmla="*/ 16 h 113"/>
                <a:gd name="T20" fmla="*/ 56 w 122"/>
                <a:gd name="T21" fmla="*/ 12 h 113"/>
                <a:gd name="T22" fmla="*/ 54 w 122"/>
                <a:gd name="T23" fmla="*/ 8 h 113"/>
                <a:gd name="T24" fmla="*/ 52 w 122"/>
                <a:gd name="T25" fmla="*/ 4 h 113"/>
                <a:gd name="T26" fmla="*/ 48 w 122"/>
                <a:gd name="T27" fmla="*/ 0 h 113"/>
                <a:gd name="T28" fmla="*/ 41 w 122"/>
                <a:gd name="T29" fmla="*/ 0 h 113"/>
                <a:gd name="T30" fmla="*/ 41 w 122"/>
                <a:gd name="T31" fmla="*/ 0 h 113"/>
                <a:gd name="T32" fmla="*/ 29 w 122"/>
                <a:gd name="T33" fmla="*/ 0 h 113"/>
                <a:gd name="T34" fmla="*/ 15 w 122"/>
                <a:gd name="T35" fmla="*/ 6 h 113"/>
                <a:gd name="T36" fmla="*/ 10 w 122"/>
                <a:gd name="T37" fmla="*/ 10 h 113"/>
                <a:gd name="T38" fmla="*/ 6 w 122"/>
                <a:gd name="T39" fmla="*/ 14 h 113"/>
                <a:gd name="T40" fmla="*/ 2 w 122"/>
                <a:gd name="T41" fmla="*/ 20 h 113"/>
                <a:gd name="T42" fmla="*/ 0 w 122"/>
                <a:gd name="T43" fmla="*/ 25 h 113"/>
                <a:gd name="T44" fmla="*/ 0 w 122"/>
                <a:gd name="T45" fmla="*/ 25 h 113"/>
                <a:gd name="T46" fmla="*/ 2 w 122"/>
                <a:gd name="T47" fmla="*/ 37 h 113"/>
                <a:gd name="T48" fmla="*/ 6 w 122"/>
                <a:gd name="T49" fmla="*/ 49 h 113"/>
                <a:gd name="T50" fmla="*/ 11 w 122"/>
                <a:gd name="T51" fmla="*/ 62 h 113"/>
                <a:gd name="T52" fmla="*/ 19 w 122"/>
                <a:gd name="T53" fmla="*/ 76 h 113"/>
                <a:gd name="T54" fmla="*/ 29 w 122"/>
                <a:gd name="T55" fmla="*/ 87 h 113"/>
                <a:gd name="T56" fmla="*/ 39 w 122"/>
                <a:gd name="T57" fmla="*/ 99 h 113"/>
                <a:gd name="T58" fmla="*/ 48 w 122"/>
                <a:gd name="T59" fmla="*/ 107 h 113"/>
                <a:gd name="T60" fmla="*/ 56 w 122"/>
                <a:gd name="T61" fmla="*/ 113 h 113"/>
                <a:gd name="T62" fmla="*/ 56 w 122"/>
                <a:gd name="T63" fmla="*/ 113 h 113"/>
                <a:gd name="T64" fmla="*/ 58 w 122"/>
                <a:gd name="T65" fmla="*/ 109 h 113"/>
                <a:gd name="T66" fmla="*/ 62 w 122"/>
                <a:gd name="T67" fmla="*/ 105 h 113"/>
                <a:gd name="T68" fmla="*/ 73 w 122"/>
                <a:gd name="T69" fmla="*/ 99 h 113"/>
                <a:gd name="T70" fmla="*/ 89 w 122"/>
                <a:gd name="T71" fmla="*/ 95 h 113"/>
                <a:gd name="T72" fmla="*/ 104 w 122"/>
                <a:gd name="T73" fmla="*/ 93 h 113"/>
                <a:gd name="T74" fmla="*/ 104 w 122"/>
                <a:gd name="T75" fmla="*/ 93 h 113"/>
                <a:gd name="T76" fmla="*/ 108 w 122"/>
                <a:gd name="T77" fmla="*/ 93 h 113"/>
                <a:gd name="T78" fmla="*/ 108 w 122"/>
                <a:gd name="T79" fmla="*/ 93 h 113"/>
                <a:gd name="T80" fmla="*/ 108 w 122"/>
                <a:gd name="T81" fmla="*/ 84 h 113"/>
                <a:gd name="T82" fmla="*/ 106 w 122"/>
                <a:gd name="T83" fmla="*/ 76 h 113"/>
                <a:gd name="T84" fmla="*/ 104 w 122"/>
                <a:gd name="T85" fmla="*/ 68 h 113"/>
                <a:gd name="T86" fmla="*/ 104 w 122"/>
                <a:gd name="T87" fmla="*/ 60 h 113"/>
                <a:gd name="T88" fmla="*/ 104 w 122"/>
                <a:gd name="T89" fmla="*/ 60 h 113"/>
                <a:gd name="T90" fmla="*/ 104 w 122"/>
                <a:gd name="T91" fmla="*/ 56 h 113"/>
                <a:gd name="T92" fmla="*/ 106 w 122"/>
                <a:gd name="T93" fmla="*/ 55 h 113"/>
                <a:gd name="T94" fmla="*/ 112 w 122"/>
                <a:gd name="T95" fmla="*/ 53 h 113"/>
                <a:gd name="T96" fmla="*/ 118 w 122"/>
                <a:gd name="T97" fmla="*/ 51 h 113"/>
                <a:gd name="T98" fmla="*/ 120 w 122"/>
                <a:gd name="T99" fmla="*/ 47 h 113"/>
                <a:gd name="T100" fmla="*/ 122 w 122"/>
                <a:gd name="T101" fmla="*/ 43 h 113"/>
                <a:gd name="T102" fmla="*/ 122 w 122"/>
                <a:gd name="T103" fmla="*/ 43 h 113"/>
                <a:gd name="T104" fmla="*/ 120 w 122"/>
                <a:gd name="T105" fmla="*/ 37 h 113"/>
                <a:gd name="T106" fmla="*/ 118 w 122"/>
                <a:gd name="T107" fmla="*/ 33 h 113"/>
                <a:gd name="T108" fmla="*/ 110 w 122"/>
                <a:gd name="T109" fmla="*/ 24 h 113"/>
                <a:gd name="T110" fmla="*/ 101 w 122"/>
                <a:gd name="T111" fmla="*/ 16 h 113"/>
                <a:gd name="T112" fmla="*/ 99 w 122"/>
                <a:gd name="T113" fmla="*/ 10 h 113"/>
                <a:gd name="T114" fmla="*/ 97 w 122"/>
                <a:gd name="T115" fmla="*/ 4 h 113"/>
                <a:gd name="T116" fmla="*/ 97 w 122"/>
                <a:gd name="T117" fmla="*/ 4 h 113"/>
                <a:gd name="T118" fmla="*/ 97 w 122"/>
                <a:gd name="T119" fmla="*/ 8 h 113"/>
                <a:gd name="T120" fmla="*/ 97 w 122"/>
                <a:gd name="T121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" h="113">
                  <a:moveTo>
                    <a:pt x="97" y="8"/>
                  </a:moveTo>
                  <a:lnTo>
                    <a:pt x="97" y="8"/>
                  </a:lnTo>
                  <a:lnTo>
                    <a:pt x="93" y="16"/>
                  </a:lnTo>
                  <a:lnTo>
                    <a:pt x="87" y="22"/>
                  </a:lnTo>
                  <a:lnTo>
                    <a:pt x="79" y="24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4" y="24"/>
                  </a:lnTo>
                  <a:lnTo>
                    <a:pt x="60" y="20"/>
                  </a:ln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7"/>
                  </a:lnTo>
                  <a:lnTo>
                    <a:pt x="6" y="49"/>
                  </a:lnTo>
                  <a:lnTo>
                    <a:pt x="11" y="62"/>
                  </a:lnTo>
                  <a:lnTo>
                    <a:pt x="19" y="76"/>
                  </a:lnTo>
                  <a:lnTo>
                    <a:pt x="29" y="87"/>
                  </a:lnTo>
                  <a:lnTo>
                    <a:pt x="39" y="99"/>
                  </a:lnTo>
                  <a:lnTo>
                    <a:pt x="48" y="107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09"/>
                  </a:lnTo>
                  <a:lnTo>
                    <a:pt x="62" y="105"/>
                  </a:lnTo>
                  <a:lnTo>
                    <a:pt x="73" y="99"/>
                  </a:lnTo>
                  <a:lnTo>
                    <a:pt x="89" y="95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8" y="84"/>
                  </a:lnTo>
                  <a:lnTo>
                    <a:pt x="106" y="76"/>
                  </a:lnTo>
                  <a:lnTo>
                    <a:pt x="104" y="68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56"/>
                  </a:lnTo>
                  <a:lnTo>
                    <a:pt x="106" y="55"/>
                  </a:lnTo>
                  <a:lnTo>
                    <a:pt x="112" y="53"/>
                  </a:lnTo>
                  <a:lnTo>
                    <a:pt x="118" y="51"/>
                  </a:lnTo>
                  <a:lnTo>
                    <a:pt x="120" y="47"/>
                  </a:lnTo>
                  <a:lnTo>
                    <a:pt x="122" y="43"/>
                  </a:lnTo>
                  <a:lnTo>
                    <a:pt x="122" y="43"/>
                  </a:lnTo>
                  <a:lnTo>
                    <a:pt x="120" y="37"/>
                  </a:lnTo>
                  <a:lnTo>
                    <a:pt x="118" y="33"/>
                  </a:lnTo>
                  <a:lnTo>
                    <a:pt x="110" y="24"/>
                  </a:lnTo>
                  <a:lnTo>
                    <a:pt x="101" y="16"/>
                  </a:lnTo>
                  <a:lnTo>
                    <a:pt x="99" y="10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8"/>
                  </a:lnTo>
                  <a:lnTo>
                    <a:pt x="97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949"/>
            <p:cNvSpPr>
              <a:spLocks/>
            </p:cNvSpPr>
            <p:nvPr/>
          </p:nvSpPr>
          <p:spPr bwMode="auto">
            <a:xfrm>
              <a:off x="1031526" y="5372742"/>
              <a:ext cx="197774" cy="130352"/>
            </a:xfrm>
            <a:custGeom>
              <a:avLst/>
              <a:gdLst>
                <a:gd name="T0" fmla="*/ 122 w 132"/>
                <a:gd name="T1" fmla="*/ 62 h 87"/>
                <a:gd name="T2" fmla="*/ 122 w 132"/>
                <a:gd name="T3" fmla="*/ 62 h 87"/>
                <a:gd name="T4" fmla="*/ 128 w 132"/>
                <a:gd name="T5" fmla="*/ 56 h 87"/>
                <a:gd name="T6" fmla="*/ 132 w 132"/>
                <a:gd name="T7" fmla="*/ 53 h 87"/>
                <a:gd name="T8" fmla="*/ 132 w 132"/>
                <a:gd name="T9" fmla="*/ 53 h 87"/>
                <a:gd name="T10" fmla="*/ 120 w 132"/>
                <a:gd name="T11" fmla="*/ 43 h 87"/>
                <a:gd name="T12" fmla="*/ 114 w 132"/>
                <a:gd name="T13" fmla="*/ 39 h 87"/>
                <a:gd name="T14" fmla="*/ 110 w 132"/>
                <a:gd name="T15" fmla="*/ 33 h 87"/>
                <a:gd name="T16" fmla="*/ 110 w 132"/>
                <a:gd name="T17" fmla="*/ 33 h 87"/>
                <a:gd name="T18" fmla="*/ 103 w 132"/>
                <a:gd name="T19" fmla="*/ 35 h 87"/>
                <a:gd name="T20" fmla="*/ 95 w 132"/>
                <a:gd name="T21" fmla="*/ 33 h 87"/>
                <a:gd name="T22" fmla="*/ 89 w 132"/>
                <a:gd name="T23" fmla="*/ 29 h 87"/>
                <a:gd name="T24" fmla="*/ 83 w 132"/>
                <a:gd name="T25" fmla="*/ 22 h 87"/>
                <a:gd name="T26" fmla="*/ 76 w 132"/>
                <a:gd name="T27" fmla="*/ 16 h 87"/>
                <a:gd name="T28" fmla="*/ 68 w 132"/>
                <a:gd name="T29" fmla="*/ 8 h 87"/>
                <a:gd name="T30" fmla="*/ 60 w 132"/>
                <a:gd name="T31" fmla="*/ 2 h 87"/>
                <a:gd name="T32" fmla="*/ 50 w 132"/>
                <a:gd name="T33" fmla="*/ 0 h 87"/>
                <a:gd name="T34" fmla="*/ 50 w 132"/>
                <a:gd name="T35" fmla="*/ 0 h 87"/>
                <a:gd name="T36" fmla="*/ 35 w 132"/>
                <a:gd name="T37" fmla="*/ 2 h 87"/>
                <a:gd name="T38" fmla="*/ 19 w 132"/>
                <a:gd name="T39" fmla="*/ 6 h 87"/>
                <a:gd name="T40" fmla="*/ 6 w 132"/>
                <a:gd name="T41" fmla="*/ 12 h 87"/>
                <a:gd name="T42" fmla="*/ 2 w 132"/>
                <a:gd name="T43" fmla="*/ 16 h 87"/>
                <a:gd name="T44" fmla="*/ 0 w 132"/>
                <a:gd name="T45" fmla="*/ 20 h 87"/>
                <a:gd name="T46" fmla="*/ 0 w 132"/>
                <a:gd name="T47" fmla="*/ 20 h 87"/>
                <a:gd name="T48" fmla="*/ 0 w 132"/>
                <a:gd name="T49" fmla="*/ 24 h 87"/>
                <a:gd name="T50" fmla="*/ 4 w 132"/>
                <a:gd name="T51" fmla="*/ 27 h 87"/>
                <a:gd name="T52" fmla="*/ 10 w 132"/>
                <a:gd name="T53" fmla="*/ 31 h 87"/>
                <a:gd name="T54" fmla="*/ 10 w 132"/>
                <a:gd name="T55" fmla="*/ 31 h 87"/>
                <a:gd name="T56" fmla="*/ 14 w 132"/>
                <a:gd name="T57" fmla="*/ 43 h 87"/>
                <a:gd name="T58" fmla="*/ 19 w 132"/>
                <a:gd name="T59" fmla="*/ 60 h 87"/>
                <a:gd name="T60" fmla="*/ 25 w 132"/>
                <a:gd name="T61" fmla="*/ 78 h 87"/>
                <a:gd name="T62" fmla="*/ 29 w 132"/>
                <a:gd name="T63" fmla="*/ 84 h 87"/>
                <a:gd name="T64" fmla="*/ 31 w 132"/>
                <a:gd name="T65" fmla="*/ 87 h 87"/>
                <a:gd name="T66" fmla="*/ 31 w 132"/>
                <a:gd name="T67" fmla="*/ 87 h 87"/>
                <a:gd name="T68" fmla="*/ 33 w 132"/>
                <a:gd name="T69" fmla="*/ 86 h 87"/>
                <a:gd name="T70" fmla="*/ 37 w 132"/>
                <a:gd name="T71" fmla="*/ 84 h 87"/>
                <a:gd name="T72" fmla="*/ 47 w 132"/>
                <a:gd name="T73" fmla="*/ 80 h 87"/>
                <a:gd name="T74" fmla="*/ 70 w 132"/>
                <a:gd name="T75" fmla="*/ 80 h 87"/>
                <a:gd name="T76" fmla="*/ 70 w 132"/>
                <a:gd name="T77" fmla="*/ 80 h 87"/>
                <a:gd name="T78" fmla="*/ 72 w 132"/>
                <a:gd name="T79" fmla="*/ 80 h 87"/>
                <a:gd name="T80" fmla="*/ 74 w 132"/>
                <a:gd name="T81" fmla="*/ 82 h 87"/>
                <a:gd name="T82" fmla="*/ 76 w 132"/>
                <a:gd name="T83" fmla="*/ 86 h 87"/>
                <a:gd name="T84" fmla="*/ 79 w 132"/>
                <a:gd name="T85" fmla="*/ 86 h 87"/>
                <a:gd name="T86" fmla="*/ 79 w 132"/>
                <a:gd name="T87" fmla="*/ 86 h 87"/>
                <a:gd name="T88" fmla="*/ 85 w 132"/>
                <a:gd name="T89" fmla="*/ 84 h 87"/>
                <a:gd name="T90" fmla="*/ 89 w 132"/>
                <a:gd name="T91" fmla="*/ 80 h 87"/>
                <a:gd name="T92" fmla="*/ 89 w 132"/>
                <a:gd name="T93" fmla="*/ 80 h 87"/>
                <a:gd name="T94" fmla="*/ 93 w 132"/>
                <a:gd name="T95" fmla="*/ 86 h 87"/>
                <a:gd name="T96" fmla="*/ 97 w 132"/>
                <a:gd name="T97" fmla="*/ 87 h 87"/>
                <a:gd name="T98" fmla="*/ 101 w 132"/>
                <a:gd name="T99" fmla="*/ 87 h 87"/>
                <a:gd name="T100" fmla="*/ 101 w 132"/>
                <a:gd name="T101" fmla="*/ 87 h 87"/>
                <a:gd name="T102" fmla="*/ 105 w 132"/>
                <a:gd name="T103" fmla="*/ 87 h 87"/>
                <a:gd name="T104" fmla="*/ 109 w 132"/>
                <a:gd name="T105" fmla="*/ 84 h 87"/>
                <a:gd name="T106" fmla="*/ 114 w 132"/>
                <a:gd name="T107" fmla="*/ 78 h 87"/>
                <a:gd name="T108" fmla="*/ 118 w 132"/>
                <a:gd name="T109" fmla="*/ 70 h 87"/>
                <a:gd name="T110" fmla="*/ 122 w 132"/>
                <a:gd name="T111" fmla="*/ 68 h 87"/>
                <a:gd name="T112" fmla="*/ 124 w 132"/>
                <a:gd name="T113" fmla="*/ 66 h 87"/>
                <a:gd name="T114" fmla="*/ 124 w 132"/>
                <a:gd name="T115" fmla="*/ 66 h 87"/>
                <a:gd name="T116" fmla="*/ 122 w 132"/>
                <a:gd name="T117" fmla="*/ 62 h 87"/>
                <a:gd name="T118" fmla="*/ 122 w 132"/>
                <a:gd name="T119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" h="87">
                  <a:moveTo>
                    <a:pt x="122" y="62"/>
                  </a:moveTo>
                  <a:lnTo>
                    <a:pt x="122" y="62"/>
                  </a:lnTo>
                  <a:lnTo>
                    <a:pt x="128" y="56"/>
                  </a:lnTo>
                  <a:lnTo>
                    <a:pt x="132" y="53"/>
                  </a:lnTo>
                  <a:lnTo>
                    <a:pt x="132" y="53"/>
                  </a:lnTo>
                  <a:lnTo>
                    <a:pt x="120" y="43"/>
                  </a:lnTo>
                  <a:lnTo>
                    <a:pt x="114" y="39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03" y="35"/>
                  </a:lnTo>
                  <a:lnTo>
                    <a:pt x="95" y="33"/>
                  </a:lnTo>
                  <a:lnTo>
                    <a:pt x="89" y="29"/>
                  </a:lnTo>
                  <a:lnTo>
                    <a:pt x="83" y="22"/>
                  </a:lnTo>
                  <a:lnTo>
                    <a:pt x="76" y="16"/>
                  </a:lnTo>
                  <a:lnTo>
                    <a:pt x="68" y="8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5" y="2"/>
                  </a:lnTo>
                  <a:lnTo>
                    <a:pt x="19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7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43"/>
                  </a:lnTo>
                  <a:lnTo>
                    <a:pt x="19" y="60"/>
                  </a:lnTo>
                  <a:lnTo>
                    <a:pt x="25" y="78"/>
                  </a:lnTo>
                  <a:lnTo>
                    <a:pt x="29" y="84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3" y="86"/>
                  </a:lnTo>
                  <a:lnTo>
                    <a:pt x="37" y="84"/>
                  </a:lnTo>
                  <a:lnTo>
                    <a:pt x="47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80"/>
                  </a:lnTo>
                  <a:lnTo>
                    <a:pt x="74" y="82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79" y="86"/>
                  </a:lnTo>
                  <a:lnTo>
                    <a:pt x="85" y="84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3" y="86"/>
                  </a:lnTo>
                  <a:lnTo>
                    <a:pt x="97" y="87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05" y="87"/>
                  </a:lnTo>
                  <a:lnTo>
                    <a:pt x="109" y="84"/>
                  </a:lnTo>
                  <a:lnTo>
                    <a:pt x="114" y="78"/>
                  </a:lnTo>
                  <a:lnTo>
                    <a:pt x="118" y="70"/>
                  </a:lnTo>
                  <a:lnTo>
                    <a:pt x="122" y="68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2" y="62"/>
                  </a:lnTo>
                  <a:lnTo>
                    <a:pt x="122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" name="Freeform 950"/>
            <p:cNvSpPr>
              <a:spLocks/>
            </p:cNvSpPr>
            <p:nvPr/>
          </p:nvSpPr>
          <p:spPr bwMode="auto">
            <a:xfrm>
              <a:off x="1728230" y="4583144"/>
              <a:ext cx="525899" cy="528896"/>
            </a:xfrm>
            <a:custGeom>
              <a:avLst/>
              <a:gdLst>
                <a:gd name="T0" fmla="*/ 229 w 351"/>
                <a:gd name="T1" fmla="*/ 117 h 353"/>
                <a:gd name="T2" fmla="*/ 248 w 351"/>
                <a:gd name="T3" fmla="*/ 132 h 353"/>
                <a:gd name="T4" fmla="*/ 308 w 351"/>
                <a:gd name="T5" fmla="*/ 148 h 353"/>
                <a:gd name="T6" fmla="*/ 310 w 351"/>
                <a:gd name="T7" fmla="*/ 146 h 353"/>
                <a:gd name="T8" fmla="*/ 308 w 351"/>
                <a:gd name="T9" fmla="*/ 140 h 353"/>
                <a:gd name="T10" fmla="*/ 308 w 351"/>
                <a:gd name="T11" fmla="*/ 140 h 353"/>
                <a:gd name="T12" fmla="*/ 304 w 351"/>
                <a:gd name="T13" fmla="*/ 149 h 353"/>
                <a:gd name="T14" fmla="*/ 293 w 351"/>
                <a:gd name="T15" fmla="*/ 159 h 353"/>
                <a:gd name="T16" fmla="*/ 293 w 351"/>
                <a:gd name="T17" fmla="*/ 171 h 353"/>
                <a:gd name="T18" fmla="*/ 314 w 351"/>
                <a:gd name="T19" fmla="*/ 200 h 353"/>
                <a:gd name="T20" fmla="*/ 325 w 351"/>
                <a:gd name="T21" fmla="*/ 217 h 353"/>
                <a:gd name="T22" fmla="*/ 341 w 351"/>
                <a:gd name="T23" fmla="*/ 272 h 353"/>
                <a:gd name="T24" fmla="*/ 351 w 351"/>
                <a:gd name="T25" fmla="*/ 289 h 353"/>
                <a:gd name="T26" fmla="*/ 339 w 351"/>
                <a:gd name="T27" fmla="*/ 301 h 353"/>
                <a:gd name="T28" fmla="*/ 329 w 351"/>
                <a:gd name="T29" fmla="*/ 303 h 353"/>
                <a:gd name="T30" fmla="*/ 291 w 351"/>
                <a:gd name="T31" fmla="*/ 308 h 353"/>
                <a:gd name="T32" fmla="*/ 271 w 351"/>
                <a:gd name="T33" fmla="*/ 308 h 353"/>
                <a:gd name="T34" fmla="*/ 256 w 351"/>
                <a:gd name="T35" fmla="*/ 303 h 353"/>
                <a:gd name="T36" fmla="*/ 238 w 351"/>
                <a:gd name="T37" fmla="*/ 306 h 353"/>
                <a:gd name="T38" fmla="*/ 217 w 351"/>
                <a:gd name="T39" fmla="*/ 308 h 353"/>
                <a:gd name="T40" fmla="*/ 198 w 351"/>
                <a:gd name="T41" fmla="*/ 316 h 353"/>
                <a:gd name="T42" fmla="*/ 184 w 351"/>
                <a:gd name="T43" fmla="*/ 339 h 353"/>
                <a:gd name="T44" fmla="*/ 169 w 351"/>
                <a:gd name="T45" fmla="*/ 353 h 353"/>
                <a:gd name="T46" fmla="*/ 157 w 351"/>
                <a:gd name="T47" fmla="*/ 351 h 353"/>
                <a:gd name="T48" fmla="*/ 141 w 351"/>
                <a:gd name="T49" fmla="*/ 343 h 353"/>
                <a:gd name="T50" fmla="*/ 143 w 351"/>
                <a:gd name="T51" fmla="*/ 295 h 353"/>
                <a:gd name="T52" fmla="*/ 141 w 351"/>
                <a:gd name="T53" fmla="*/ 285 h 353"/>
                <a:gd name="T54" fmla="*/ 128 w 351"/>
                <a:gd name="T55" fmla="*/ 258 h 353"/>
                <a:gd name="T56" fmla="*/ 105 w 351"/>
                <a:gd name="T57" fmla="*/ 235 h 353"/>
                <a:gd name="T58" fmla="*/ 97 w 351"/>
                <a:gd name="T59" fmla="*/ 229 h 353"/>
                <a:gd name="T60" fmla="*/ 93 w 351"/>
                <a:gd name="T61" fmla="*/ 208 h 353"/>
                <a:gd name="T62" fmla="*/ 91 w 351"/>
                <a:gd name="T63" fmla="*/ 204 h 353"/>
                <a:gd name="T64" fmla="*/ 72 w 351"/>
                <a:gd name="T65" fmla="*/ 202 h 353"/>
                <a:gd name="T66" fmla="*/ 62 w 351"/>
                <a:gd name="T67" fmla="*/ 188 h 353"/>
                <a:gd name="T68" fmla="*/ 66 w 351"/>
                <a:gd name="T69" fmla="*/ 182 h 353"/>
                <a:gd name="T70" fmla="*/ 79 w 351"/>
                <a:gd name="T71" fmla="*/ 169 h 353"/>
                <a:gd name="T72" fmla="*/ 79 w 351"/>
                <a:gd name="T73" fmla="*/ 153 h 353"/>
                <a:gd name="T74" fmla="*/ 62 w 351"/>
                <a:gd name="T75" fmla="*/ 132 h 353"/>
                <a:gd name="T76" fmla="*/ 35 w 351"/>
                <a:gd name="T77" fmla="*/ 109 h 353"/>
                <a:gd name="T78" fmla="*/ 27 w 351"/>
                <a:gd name="T79" fmla="*/ 99 h 353"/>
                <a:gd name="T80" fmla="*/ 4 w 351"/>
                <a:gd name="T81" fmla="*/ 87 h 353"/>
                <a:gd name="T82" fmla="*/ 0 w 351"/>
                <a:gd name="T83" fmla="*/ 74 h 353"/>
                <a:gd name="T84" fmla="*/ 6 w 351"/>
                <a:gd name="T85" fmla="*/ 51 h 353"/>
                <a:gd name="T86" fmla="*/ 8 w 351"/>
                <a:gd name="T87" fmla="*/ 29 h 353"/>
                <a:gd name="T88" fmla="*/ 48 w 351"/>
                <a:gd name="T89" fmla="*/ 6 h 353"/>
                <a:gd name="T90" fmla="*/ 64 w 351"/>
                <a:gd name="T91" fmla="*/ 0 h 353"/>
                <a:gd name="T92" fmla="*/ 74 w 351"/>
                <a:gd name="T93" fmla="*/ 2 h 353"/>
                <a:gd name="T94" fmla="*/ 97 w 351"/>
                <a:gd name="T95" fmla="*/ 25 h 353"/>
                <a:gd name="T96" fmla="*/ 109 w 351"/>
                <a:gd name="T97" fmla="*/ 39 h 353"/>
                <a:gd name="T98" fmla="*/ 134 w 351"/>
                <a:gd name="T99" fmla="*/ 47 h 353"/>
                <a:gd name="T100" fmla="*/ 145 w 351"/>
                <a:gd name="T101" fmla="*/ 60 h 353"/>
                <a:gd name="T102" fmla="*/ 149 w 351"/>
                <a:gd name="T103" fmla="*/ 72 h 353"/>
                <a:gd name="T104" fmla="*/ 169 w 351"/>
                <a:gd name="T105" fmla="*/ 84 h 353"/>
                <a:gd name="T106" fmla="*/ 209 w 351"/>
                <a:gd name="T107" fmla="*/ 93 h 353"/>
                <a:gd name="T108" fmla="*/ 229 w 351"/>
                <a:gd name="T109" fmla="*/ 111 h 353"/>
                <a:gd name="T110" fmla="*/ 229 w 351"/>
                <a:gd name="T111" fmla="*/ 1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53">
                  <a:moveTo>
                    <a:pt x="229" y="115"/>
                  </a:moveTo>
                  <a:lnTo>
                    <a:pt x="229" y="115"/>
                  </a:lnTo>
                  <a:lnTo>
                    <a:pt x="229" y="117"/>
                  </a:lnTo>
                  <a:lnTo>
                    <a:pt x="231" y="120"/>
                  </a:lnTo>
                  <a:lnTo>
                    <a:pt x="238" y="126"/>
                  </a:lnTo>
                  <a:lnTo>
                    <a:pt x="248" y="132"/>
                  </a:lnTo>
                  <a:lnTo>
                    <a:pt x="262" y="136"/>
                  </a:lnTo>
                  <a:lnTo>
                    <a:pt x="289" y="146"/>
                  </a:lnTo>
                  <a:lnTo>
                    <a:pt x="308" y="148"/>
                  </a:lnTo>
                  <a:lnTo>
                    <a:pt x="308" y="148"/>
                  </a:lnTo>
                  <a:lnTo>
                    <a:pt x="310" y="148"/>
                  </a:lnTo>
                  <a:lnTo>
                    <a:pt x="310" y="146"/>
                  </a:lnTo>
                  <a:lnTo>
                    <a:pt x="308" y="144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6" y="146"/>
                  </a:lnTo>
                  <a:lnTo>
                    <a:pt x="304" y="149"/>
                  </a:lnTo>
                  <a:lnTo>
                    <a:pt x="300" y="153"/>
                  </a:lnTo>
                  <a:lnTo>
                    <a:pt x="294" y="157"/>
                  </a:lnTo>
                  <a:lnTo>
                    <a:pt x="293" y="159"/>
                  </a:lnTo>
                  <a:lnTo>
                    <a:pt x="293" y="163"/>
                  </a:lnTo>
                  <a:lnTo>
                    <a:pt x="293" y="163"/>
                  </a:lnTo>
                  <a:lnTo>
                    <a:pt x="293" y="171"/>
                  </a:lnTo>
                  <a:lnTo>
                    <a:pt x="294" y="179"/>
                  </a:lnTo>
                  <a:lnTo>
                    <a:pt x="304" y="190"/>
                  </a:lnTo>
                  <a:lnTo>
                    <a:pt x="314" y="200"/>
                  </a:lnTo>
                  <a:lnTo>
                    <a:pt x="322" y="208"/>
                  </a:lnTo>
                  <a:lnTo>
                    <a:pt x="322" y="208"/>
                  </a:lnTo>
                  <a:lnTo>
                    <a:pt x="325" y="217"/>
                  </a:lnTo>
                  <a:lnTo>
                    <a:pt x="329" y="227"/>
                  </a:lnTo>
                  <a:lnTo>
                    <a:pt x="335" y="248"/>
                  </a:lnTo>
                  <a:lnTo>
                    <a:pt x="341" y="272"/>
                  </a:lnTo>
                  <a:lnTo>
                    <a:pt x="347" y="281"/>
                  </a:lnTo>
                  <a:lnTo>
                    <a:pt x="351" y="289"/>
                  </a:lnTo>
                  <a:lnTo>
                    <a:pt x="351" y="289"/>
                  </a:lnTo>
                  <a:lnTo>
                    <a:pt x="347" y="291"/>
                  </a:lnTo>
                  <a:lnTo>
                    <a:pt x="345" y="293"/>
                  </a:lnTo>
                  <a:lnTo>
                    <a:pt x="339" y="301"/>
                  </a:lnTo>
                  <a:lnTo>
                    <a:pt x="339" y="301"/>
                  </a:lnTo>
                  <a:lnTo>
                    <a:pt x="329" y="303"/>
                  </a:lnTo>
                  <a:lnTo>
                    <a:pt x="329" y="303"/>
                  </a:lnTo>
                  <a:lnTo>
                    <a:pt x="314" y="303"/>
                  </a:lnTo>
                  <a:lnTo>
                    <a:pt x="302" y="306"/>
                  </a:lnTo>
                  <a:lnTo>
                    <a:pt x="291" y="308"/>
                  </a:lnTo>
                  <a:lnTo>
                    <a:pt x="277" y="308"/>
                  </a:lnTo>
                  <a:lnTo>
                    <a:pt x="277" y="308"/>
                  </a:lnTo>
                  <a:lnTo>
                    <a:pt x="271" y="308"/>
                  </a:lnTo>
                  <a:lnTo>
                    <a:pt x="265" y="304"/>
                  </a:lnTo>
                  <a:lnTo>
                    <a:pt x="262" y="303"/>
                  </a:lnTo>
                  <a:lnTo>
                    <a:pt x="256" y="303"/>
                  </a:lnTo>
                  <a:lnTo>
                    <a:pt x="256" y="303"/>
                  </a:lnTo>
                  <a:lnTo>
                    <a:pt x="246" y="303"/>
                  </a:lnTo>
                  <a:lnTo>
                    <a:pt x="238" y="306"/>
                  </a:lnTo>
                  <a:lnTo>
                    <a:pt x="229" y="308"/>
                  </a:lnTo>
                  <a:lnTo>
                    <a:pt x="217" y="308"/>
                  </a:lnTo>
                  <a:lnTo>
                    <a:pt x="217" y="308"/>
                  </a:lnTo>
                  <a:lnTo>
                    <a:pt x="211" y="310"/>
                  </a:lnTo>
                  <a:lnTo>
                    <a:pt x="205" y="310"/>
                  </a:lnTo>
                  <a:lnTo>
                    <a:pt x="198" y="316"/>
                  </a:lnTo>
                  <a:lnTo>
                    <a:pt x="192" y="322"/>
                  </a:lnTo>
                  <a:lnTo>
                    <a:pt x="188" y="332"/>
                  </a:lnTo>
                  <a:lnTo>
                    <a:pt x="184" y="339"/>
                  </a:lnTo>
                  <a:lnTo>
                    <a:pt x="180" y="347"/>
                  </a:lnTo>
                  <a:lnTo>
                    <a:pt x="172" y="351"/>
                  </a:lnTo>
                  <a:lnTo>
                    <a:pt x="169" y="353"/>
                  </a:lnTo>
                  <a:lnTo>
                    <a:pt x="163" y="353"/>
                  </a:lnTo>
                  <a:lnTo>
                    <a:pt x="163" y="353"/>
                  </a:lnTo>
                  <a:lnTo>
                    <a:pt x="157" y="351"/>
                  </a:lnTo>
                  <a:lnTo>
                    <a:pt x="151" y="349"/>
                  </a:lnTo>
                  <a:lnTo>
                    <a:pt x="141" y="343"/>
                  </a:lnTo>
                  <a:lnTo>
                    <a:pt x="141" y="343"/>
                  </a:lnTo>
                  <a:lnTo>
                    <a:pt x="143" y="322"/>
                  </a:lnTo>
                  <a:lnTo>
                    <a:pt x="141" y="306"/>
                  </a:lnTo>
                  <a:lnTo>
                    <a:pt x="143" y="295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1" y="285"/>
                  </a:lnTo>
                  <a:lnTo>
                    <a:pt x="140" y="283"/>
                  </a:lnTo>
                  <a:lnTo>
                    <a:pt x="140" y="283"/>
                  </a:lnTo>
                  <a:lnTo>
                    <a:pt x="128" y="258"/>
                  </a:lnTo>
                  <a:lnTo>
                    <a:pt x="116" y="235"/>
                  </a:lnTo>
                  <a:lnTo>
                    <a:pt x="116" y="235"/>
                  </a:lnTo>
                  <a:lnTo>
                    <a:pt x="105" y="235"/>
                  </a:lnTo>
                  <a:lnTo>
                    <a:pt x="105" y="235"/>
                  </a:lnTo>
                  <a:lnTo>
                    <a:pt x="99" y="233"/>
                  </a:lnTo>
                  <a:lnTo>
                    <a:pt x="97" y="229"/>
                  </a:lnTo>
                  <a:lnTo>
                    <a:pt x="95" y="225"/>
                  </a:lnTo>
                  <a:lnTo>
                    <a:pt x="95" y="219"/>
                  </a:lnTo>
                  <a:lnTo>
                    <a:pt x="93" y="208"/>
                  </a:lnTo>
                  <a:lnTo>
                    <a:pt x="93" y="204"/>
                  </a:lnTo>
                  <a:lnTo>
                    <a:pt x="91" y="204"/>
                  </a:lnTo>
                  <a:lnTo>
                    <a:pt x="91" y="204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2" y="202"/>
                  </a:lnTo>
                  <a:lnTo>
                    <a:pt x="68" y="198"/>
                  </a:lnTo>
                  <a:lnTo>
                    <a:pt x="64" y="194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4" y="184"/>
                  </a:lnTo>
                  <a:lnTo>
                    <a:pt x="66" y="182"/>
                  </a:lnTo>
                  <a:lnTo>
                    <a:pt x="72" y="177"/>
                  </a:lnTo>
                  <a:lnTo>
                    <a:pt x="78" y="171"/>
                  </a:lnTo>
                  <a:lnTo>
                    <a:pt x="79" y="169"/>
                  </a:lnTo>
                  <a:lnTo>
                    <a:pt x="81" y="163"/>
                  </a:lnTo>
                  <a:lnTo>
                    <a:pt x="81" y="163"/>
                  </a:lnTo>
                  <a:lnTo>
                    <a:pt x="79" y="153"/>
                  </a:lnTo>
                  <a:lnTo>
                    <a:pt x="76" y="144"/>
                  </a:lnTo>
                  <a:lnTo>
                    <a:pt x="70" y="138"/>
                  </a:lnTo>
                  <a:lnTo>
                    <a:pt x="62" y="132"/>
                  </a:lnTo>
                  <a:lnTo>
                    <a:pt x="47" y="120"/>
                  </a:lnTo>
                  <a:lnTo>
                    <a:pt x="41" y="115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1" y="103"/>
                  </a:lnTo>
                  <a:lnTo>
                    <a:pt x="27" y="99"/>
                  </a:lnTo>
                  <a:lnTo>
                    <a:pt x="14" y="95"/>
                  </a:lnTo>
                  <a:lnTo>
                    <a:pt x="8" y="91"/>
                  </a:lnTo>
                  <a:lnTo>
                    <a:pt x="4" y="87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4" y="58"/>
                  </a:lnTo>
                  <a:lnTo>
                    <a:pt x="6" y="51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9" y="14"/>
                  </a:lnTo>
                  <a:lnTo>
                    <a:pt x="97" y="25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9" y="39"/>
                  </a:lnTo>
                  <a:lnTo>
                    <a:pt x="114" y="41"/>
                  </a:lnTo>
                  <a:lnTo>
                    <a:pt x="128" y="45"/>
                  </a:lnTo>
                  <a:lnTo>
                    <a:pt x="134" y="47"/>
                  </a:lnTo>
                  <a:lnTo>
                    <a:pt x="140" y="49"/>
                  </a:lnTo>
                  <a:lnTo>
                    <a:pt x="143" y="55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5" y="66"/>
                  </a:lnTo>
                  <a:lnTo>
                    <a:pt x="149" y="72"/>
                  </a:lnTo>
                  <a:lnTo>
                    <a:pt x="153" y="76"/>
                  </a:lnTo>
                  <a:lnTo>
                    <a:pt x="157" y="80"/>
                  </a:lnTo>
                  <a:lnTo>
                    <a:pt x="169" y="84"/>
                  </a:lnTo>
                  <a:lnTo>
                    <a:pt x="182" y="87"/>
                  </a:lnTo>
                  <a:lnTo>
                    <a:pt x="198" y="89"/>
                  </a:lnTo>
                  <a:lnTo>
                    <a:pt x="209" y="93"/>
                  </a:lnTo>
                  <a:lnTo>
                    <a:pt x="221" y="101"/>
                  </a:lnTo>
                  <a:lnTo>
                    <a:pt x="225" y="105"/>
                  </a:lnTo>
                  <a:lnTo>
                    <a:pt x="229" y="111"/>
                  </a:lnTo>
                  <a:lnTo>
                    <a:pt x="229" y="111"/>
                  </a:lnTo>
                  <a:lnTo>
                    <a:pt x="229" y="115"/>
                  </a:lnTo>
                  <a:lnTo>
                    <a:pt x="229" y="1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" name="Freeform 951"/>
            <p:cNvSpPr>
              <a:spLocks/>
            </p:cNvSpPr>
            <p:nvPr/>
          </p:nvSpPr>
          <p:spPr bwMode="auto">
            <a:xfrm>
              <a:off x="1833110" y="4406346"/>
              <a:ext cx="301156" cy="349102"/>
            </a:xfrm>
            <a:custGeom>
              <a:avLst/>
              <a:gdLst>
                <a:gd name="T0" fmla="*/ 159 w 201"/>
                <a:gd name="T1" fmla="*/ 233 h 233"/>
                <a:gd name="T2" fmla="*/ 164 w 201"/>
                <a:gd name="T3" fmla="*/ 221 h 233"/>
                <a:gd name="T4" fmla="*/ 186 w 201"/>
                <a:gd name="T5" fmla="*/ 205 h 233"/>
                <a:gd name="T6" fmla="*/ 195 w 201"/>
                <a:gd name="T7" fmla="*/ 194 h 233"/>
                <a:gd name="T8" fmla="*/ 197 w 201"/>
                <a:gd name="T9" fmla="*/ 186 h 233"/>
                <a:gd name="T10" fmla="*/ 193 w 201"/>
                <a:gd name="T11" fmla="*/ 176 h 233"/>
                <a:gd name="T12" fmla="*/ 190 w 201"/>
                <a:gd name="T13" fmla="*/ 167 h 233"/>
                <a:gd name="T14" fmla="*/ 192 w 201"/>
                <a:gd name="T15" fmla="*/ 161 h 233"/>
                <a:gd name="T16" fmla="*/ 199 w 201"/>
                <a:gd name="T17" fmla="*/ 147 h 233"/>
                <a:gd name="T18" fmla="*/ 201 w 201"/>
                <a:gd name="T19" fmla="*/ 138 h 233"/>
                <a:gd name="T20" fmla="*/ 199 w 201"/>
                <a:gd name="T21" fmla="*/ 122 h 233"/>
                <a:gd name="T22" fmla="*/ 192 w 201"/>
                <a:gd name="T23" fmla="*/ 114 h 233"/>
                <a:gd name="T24" fmla="*/ 193 w 201"/>
                <a:gd name="T25" fmla="*/ 103 h 233"/>
                <a:gd name="T26" fmla="*/ 193 w 201"/>
                <a:gd name="T27" fmla="*/ 103 h 233"/>
                <a:gd name="T28" fmla="*/ 182 w 201"/>
                <a:gd name="T29" fmla="*/ 97 h 233"/>
                <a:gd name="T30" fmla="*/ 162 w 201"/>
                <a:gd name="T31" fmla="*/ 80 h 233"/>
                <a:gd name="T32" fmla="*/ 151 w 201"/>
                <a:gd name="T33" fmla="*/ 76 h 233"/>
                <a:gd name="T34" fmla="*/ 147 w 201"/>
                <a:gd name="T35" fmla="*/ 76 h 233"/>
                <a:gd name="T36" fmla="*/ 139 w 201"/>
                <a:gd name="T37" fmla="*/ 81 h 233"/>
                <a:gd name="T38" fmla="*/ 131 w 201"/>
                <a:gd name="T39" fmla="*/ 87 h 233"/>
                <a:gd name="T40" fmla="*/ 130 w 201"/>
                <a:gd name="T41" fmla="*/ 89 h 233"/>
                <a:gd name="T42" fmla="*/ 122 w 201"/>
                <a:gd name="T43" fmla="*/ 85 h 233"/>
                <a:gd name="T44" fmla="*/ 116 w 201"/>
                <a:gd name="T45" fmla="*/ 68 h 233"/>
                <a:gd name="T46" fmla="*/ 114 w 201"/>
                <a:gd name="T47" fmla="*/ 47 h 233"/>
                <a:gd name="T48" fmla="*/ 110 w 201"/>
                <a:gd name="T49" fmla="*/ 31 h 233"/>
                <a:gd name="T50" fmla="*/ 104 w 201"/>
                <a:gd name="T51" fmla="*/ 27 h 233"/>
                <a:gd name="T52" fmla="*/ 99 w 201"/>
                <a:gd name="T53" fmla="*/ 25 h 233"/>
                <a:gd name="T54" fmla="*/ 91 w 201"/>
                <a:gd name="T55" fmla="*/ 27 h 233"/>
                <a:gd name="T56" fmla="*/ 81 w 201"/>
                <a:gd name="T57" fmla="*/ 31 h 233"/>
                <a:gd name="T58" fmla="*/ 71 w 201"/>
                <a:gd name="T59" fmla="*/ 27 h 233"/>
                <a:gd name="T60" fmla="*/ 56 w 201"/>
                <a:gd name="T61" fmla="*/ 10 h 233"/>
                <a:gd name="T62" fmla="*/ 52 w 201"/>
                <a:gd name="T63" fmla="*/ 0 h 233"/>
                <a:gd name="T64" fmla="*/ 39 w 201"/>
                <a:gd name="T65" fmla="*/ 8 h 233"/>
                <a:gd name="T66" fmla="*/ 35 w 201"/>
                <a:gd name="T67" fmla="*/ 21 h 233"/>
                <a:gd name="T68" fmla="*/ 29 w 201"/>
                <a:gd name="T69" fmla="*/ 85 h 233"/>
                <a:gd name="T70" fmla="*/ 29 w 201"/>
                <a:gd name="T71" fmla="*/ 93 h 233"/>
                <a:gd name="T72" fmla="*/ 21 w 201"/>
                <a:gd name="T73" fmla="*/ 103 h 233"/>
                <a:gd name="T74" fmla="*/ 8 w 201"/>
                <a:gd name="T75" fmla="*/ 112 h 233"/>
                <a:gd name="T76" fmla="*/ 0 w 201"/>
                <a:gd name="T77" fmla="*/ 118 h 233"/>
                <a:gd name="T78" fmla="*/ 0 w 201"/>
                <a:gd name="T79" fmla="*/ 118 h 233"/>
                <a:gd name="T80" fmla="*/ 4 w 201"/>
                <a:gd name="T81" fmla="*/ 120 h 233"/>
                <a:gd name="T82" fmla="*/ 19 w 201"/>
                <a:gd name="T83" fmla="*/ 132 h 233"/>
                <a:gd name="T84" fmla="*/ 33 w 201"/>
                <a:gd name="T85" fmla="*/ 153 h 233"/>
                <a:gd name="T86" fmla="*/ 39 w 201"/>
                <a:gd name="T87" fmla="*/ 157 h 233"/>
                <a:gd name="T88" fmla="*/ 58 w 201"/>
                <a:gd name="T89" fmla="*/ 163 h 233"/>
                <a:gd name="T90" fmla="*/ 70 w 201"/>
                <a:gd name="T91" fmla="*/ 167 h 233"/>
                <a:gd name="T92" fmla="*/ 75 w 201"/>
                <a:gd name="T93" fmla="*/ 178 h 233"/>
                <a:gd name="T94" fmla="*/ 75 w 201"/>
                <a:gd name="T95" fmla="*/ 184 h 233"/>
                <a:gd name="T96" fmla="*/ 83 w 201"/>
                <a:gd name="T97" fmla="*/ 194 h 233"/>
                <a:gd name="T98" fmla="*/ 99 w 201"/>
                <a:gd name="T99" fmla="*/ 202 h 233"/>
                <a:gd name="T100" fmla="*/ 128 w 201"/>
                <a:gd name="T101" fmla="*/ 207 h 233"/>
                <a:gd name="T102" fmla="*/ 151 w 201"/>
                <a:gd name="T103" fmla="*/ 219 h 233"/>
                <a:gd name="T104" fmla="*/ 159 w 201"/>
                <a:gd name="T105" fmla="*/ 229 h 233"/>
                <a:gd name="T106" fmla="*/ 159 w 201"/>
                <a:gd name="T10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" h="233">
                  <a:moveTo>
                    <a:pt x="159" y="233"/>
                  </a:moveTo>
                  <a:lnTo>
                    <a:pt x="159" y="233"/>
                  </a:lnTo>
                  <a:lnTo>
                    <a:pt x="161" y="227"/>
                  </a:lnTo>
                  <a:lnTo>
                    <a:pt x="164" y="221"/>
                  </a:lnTo>
                  <a:lnTo>
                    <a:pt x="178" y="211"/>
                  </a:lnTo>
                  <a:lnTo>
                    <a:pt x="186" y="205"/>
                  </a:lnTo>
                  <a:lnTo>
                    <a:pt x="192" y="200"/>
                  </a:lnTo>
                  <a:lnTo>
                    <a:pt x="195" y="194"/>
                  </a:lnTo>
                  <a:lnTo>
                    <a:pt x="197" y="186"/>
                  </a:lnTo>
                  <a:lnTo>
                    <a:pt x="197" y="186"/>
                  </a:lnTo>
                  <a:lnTo>
                    <a:pt x="197" y="180"/>
                  </a:lnTo>
                  <a:lnTo>
                    <a:pt x="193" y="176"/>
                  </a:lnTo>
                  <a:lnTo>
                    <a:pt x="190" y="173"/>
                  </a:lnTo>
                  <a:lnTo>
                    <a:pt x="190" y="167"/>
                  </a:lnTo>
                  <a:lnTo>
                    <a:pt x="190" y="167"/>
                  </a:lnTo>
                  <a:lnTo>
                    <a:pt x="192" y="161"/>
                  </a:lnTo>
                  <a:lnTo>
                    <a:pt x="195" y="155"/>
                  </a:lnTo>
                  <a:lnTo>
                    <a:pt x="199" y="147"/>
                  </a:lnTo>
                  <a:lnTo>
                    <a:pt x="201" y="138"/>
                  </a:lnTo>
                  <a:lnTo>
                    <a:pt x="201" y="138"/>
                  </a:lnTo>
                  <a:lnTo>
                    <a:pt x="201" y="130"/>
                  </a:lnTo>
                  <a:lnTo>
                    <a:pt x="199" y="122"/>
                  </a:lnTo>
                  <a:lnTo>
                    <a:pt x="197" y="118"/>
                  </a:lnTo>
                  <a:lnTo>
                    <a:pt x="192" y="114"/>
                  </a:lnTo>
                  <a:lnTo>
                    <a:pt x="192" y="114"/>
                  </a:lnTo>
                  <a:lnTo>
                    <a:pt x="193" y="103"/>
                  </a:lnTo>
                  <a:lnTo>
                    <a:pt x="193" y="103"/>
                  </a:lnTo>
                  <a:lnTo>
                    <a:pt x="193" y="103"/>
                  </a:lnTo>
                  <a:lnTo>
                    <a:pt x="188" y="101"/>
                  </a:lnTo>
                  <a:lnTo>
                    <a:pt x="182" y="97"/>
                  </a:lnTo>
                  <a:lnTo>
                    <a:pt x="172" y="89"/>
                  </a:lnTo>
                  <a:lnTo>
                    <a:pt x="162" y="80"/>
                  </a:lnTo>
                  <a:lnTo>
                    <a:pt x="157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47" y="76"/>
                  </a:lnTo>
                  <a:lnTo>
                    <a:pt x="143" y="78"/>
                  </a:lnTo>
                  <a:lnTo>
                    <a:pt x="139" y="81"/>
                  </a:lnTo>
                  <a:lnTo>
                    <a:pt x="135" y="87"/>
                  </a:lnTo>
                  <a:lnTo>
                    <a:pt x="131" y="87"/>
                  </a:lnTo>
                  <a:lnTo>
                    <a:pt x="130" y="89"/>
                  </a:lnTo>
                  <a:lnTo>
                    <a:pt x="130" y="89"/>
                  </a:lnTo>
                  <a:lnTo>
                    <a:pt x="126" y="87"/>
                  </a:lnTo>
                  <a:lnTo>
                    <a:pt x="122" y="85"/>
                  </a:lnTo>
                  <a:lnTo>
                    <a:pt x="118" y="78"/>
                  </a:lnTo>
                  <a:lnTo>
                    <a:pt x="116" y="68"/>
                  </a:lnTo>
                  <a:lnTo>
                    <a:pt x="116" y="56"/>
                  </a:lnTo>
                  <a:lnTo>
                    <a:pt x="114" y="47"/>
                  </a:lnTo>
                  <a:lnTo>
                    <a:pt x="112" y="35"/>
                  </a:lnTo>
                  <a:lnTo>
                    <a:pt x="110" y="31"/>
                  </a:lnTo>
                  <a:lnTo>
                    <a:pt x="108" y="29"/>
                  </a:lnTo>
                  <a:lnTo>
                    <a:pt x="104" y="27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5" y="25"/>
                  </a:lnTo>
                  <a:lnTo>
                    <a:pt x="91" y="27"/>
                  </a:lnTo>
                  <a:lnTo>
                    <a:pt x="85" y="29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71" y="27"/>
                  </a:lnTo>
                  <a:lnTo>
                    <a:pt x="62" y="19"/>
                  </a:lnTo>
                  <a:lnTo>
                    <a:pt x="56" y="1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9" y="8"/>
                  </a:lnTo>
                  <a:lnTo>
                    <a:pt x="37" y="14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93"/>
                  </a:lnTo>
                  <a:lnTo>
                    <a:pt x="25" y="99"/>
                  </a:lnTo>
                  <a:lnTo>
                    <a:pt x="21" y="103"/>
                  </a:lnTo>
                  <a:lnTo>
                    <a:pt x="17" y="107"/>
                  </a:lnTo>
                  <a:lnTo>
                    <a:pt x="8" y="11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20"/>
                  </a:lnTo>
                  <a:lnTo>
                    <a:pt x="9" y="122"/>
                  </a:lnTo>
                  <a:lnTo>
                    <a:pt x="19" y="132"/>
                  </a:lnTo>
                  <a:lnTo>
                    <a:pt x="27" y="143"/>
                  </a:lnTo>
                  <a:lnTo>
                    <a:pt x="33" y="153"/>
                  </a:lnTo>
                  <a:lnTo>
                    <a:pt x="33" y="153"/>
                  </a:lnTo>
                  <a:lnTo>
                    <a:pt x="39" y="157"/>
                  </a:lnTo>
                  <a:lnTo>
                    <a:pt x="44" y="159"/>
                  </a:lnTo>
                  <a:lnTo>
                    <a:pt x="58" y="163"/>
                  </a:lnTo>
                  <a:lnTo>
                    <a:pt x="64" y="165"/>
                  </a:lnTo>
                  <a:lnTo>
                    <a:pt x="70" y="167"/>
                  </a:lnTo>
                  <a:lnTo>
                    <a:pt x="73" y="173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84"/>
                  </a:lnTo>
                  <a:lnTo>
                    <a:pt x="79" y="190"/>
                  </a:lnTo>
                  <a:lnTo>
                    <a:pt x="83" y="194"/>
                  </a:lnTo>
                  <a:lnTo>
                    <a:pt x="87" y="198"/>
                  </a:lnTo>
                  <a:lnTo>
                    <a:pt x="99" y="202"/>
                  </a:lnTo>
                  <a:lnTo>
                    <a:pt x="112" y="205"/>
                  </a:lnTo>
                  <a:lnTo>
                    <a:pt x="128" y="207"/>
                  </a:lnTo>
                  <a:lnTo>
                    <a:pt x="139" y="211"/>
                  </a:lnTo>
                  <a:lnTo>
                    <a:pt x="151" y="219"/>
                  </a:lnTo>
                  <a:lnTo>
                    <a:pt x="155" y="223"/>
                  </a:lnTo>
                  <a:lnTo>
                    <a:pt x="159" y="229"/>
                  </a:lnTo>
                  <a:lnTo>
                    <a:pt x="159" y="229"/>
                  </a:lnTo>
                  <a:lnTo>
                    <a:pt x="159" y="233"/>
                  </a:lnTo>
                  <a:lnTo>
                    <a:pt x="159" y="2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" name="Freeform 952"/>
            <p:cNvSpPr>
              <a:spLocks/>
            </p:cNvSpPr>
            <p:nvPr/>
          </p:nvSpPr>
          <p:spPr bwMode="auto">
            <a:xfrm>
              <a:off x="1421080" y="4632588"/>
              <a:ext cx="524401" cy="491438"/>
            </a:xfrm>
            <a:custGeom>
              <a:avLst/>
              <a:gdLst>
                <a:gd name="T0" fmla="*/ 335 w 350"/>
                <a:gd name="T1" fmla="*/ 254 h 328"/>
                <a:gd name="T2" fmla="*/ 321 w 350"/>
                <a:gd name="T3" fmla="*/ 264 h 328"/>
                <a:gd name="T4" fmla="*/ 286 w 350"/>
                <a:gd name="T5" fmla="*/ 270 h 328"/>
                <a:gd name="T6" fmla="*/ 267 w 350"/>
                <a:gd name="T7" fmla="*/ 283 h 328"/>
                <a:gd name="T8" fmla="*/ 259 w 350"/>
                <a:gd name="T9" fmla="*/ 301 h 328"/>
                <a:gd name="T10" fmla="*/ 244 w 350"/>
                <a:gd name="T11" fmla="*/ 318 h 328"/>
                <a:gd name="T12" fmla="*/ 219 w 350"/>
                <a:gd name="T13" fmla="*/ 328 h 328"/>
                <a:gd name="T14" fmla="*/ 211 w 350"/>
                <a:gd name="T15" fmla="*/ 304 h 328"/>
                <a:gd name="T16" fmla="*/ 197 w 350"/>
                <a:gd name="T17" fmla="*/ 297 h 328"/>
                <a:gd name="T18" fmla="*/ 188 w 350"/>
                <a:gd name="T19" fmla="*/ 297 h 328"/>
                <a:gd name="T20" fmla="*/ 176 w 350"/>
                <a:gd name="T21" fmla="*/ 299 h 328"/>
                <a:gd name="T22" fmla="*/ 155 w 350"/>
                <a:gd name="T23" fmla="*/ 293 h 328"/>
                <a:gd name="T24" fmla="*/ 135 w 350"/>
                <a:gd name="T25" fmla="*/ 293 h 328"/>
                <a:gd name="T26" fmla="*/ 116 w 350"/>
                <a:gd name="T27" fmla="*/ 302 h 328"/>
                <a:gd name="T28" fmla="*/ 110 w 350"/>
                <a:gd name="T29" fmla="*/ 299 h 328"/>
                <a:gd name="T30" fmla="*/ 100 w 350"/>
                <a:gd name="T31" fmla="*/ 275 h 328"/>
                <a:gd name="T32" fmla="*/ 95 w 350"/>
                <a:gd name="T33" fmla="*/ 287 h 328"/>
                <a:gd name="T34" fmla="*/ 85 w 350"/>
                <a:gd name="T35" fmla="*/ 299 h 328"/>
                <a:gd name="T36" fmla="*/ 73 w 350"/>
                <a:gd name="T37" fmla="*/ 293 h 328"/>
                <a:gd name="T38" fmla="*/ 58 w 350"/>
                <a:gd name="T39" fmla="*/ 289 h 328"/>
                <a:gd name="T40" fmla="*/ 40 w 350"/>
                <a:gd name="T41" fmla="*/ 293 h 328"/>
                <a:gd name="T42" fmla="*/ 29 w 350"/>
                <a:gd name="T43" fmla="*/ 293 h 328"/>
                <a:gd name="T44" fmla="*/ 9 w 350"/>
                <a:gd name="T45" fmla="*/ 270 h 328"/>
                <a:gd name="T46" fmla="*/ 7 w 350"/>
                <a:gd name="T47" fmla="*/ 258 h 328"/>
                <a:gd name="T48" fmla="*/ 13 w 350"/>
                <a:gd name="T49" fmla="*/ 237 h 328"/>
                <a:gd name="T50" fmla="*/ 15 w 350"/>
                <a:gd name="T51" fmla="*/ 223 h 328"/>
                <a:gd name="T52" fmla="*/ 2 w 350"/>
                <a:gd name="T53" fmla="*/ 208 h 328"/>
                <a:gd name="T54" fmla="*/ 0 w 350"/>
                <a:gd name="T55" fmla="*/ 202 h 328"/>
                <a:gd name="T56" fmla="*/ 11 w 350"/>
                <a:gd name="T57" fmla="*/ 186 h 328"/>
                <a:gd name="T58" fmla="*/ 31 w 350"/>
                <a:gd name="T59" fmla="*/ 180 h 328"/>
                <a:gd name="T60" fmla="*/ 50 w 350"/>
                <a:gd name="T61" fmla="*/ 188 h 328"/>
                <a:gd name="T62" fmla="*/ 62 w 350"/>
                <a:gd name="T63" fmla="*/ 188 h 328"/>
                <a:gd name="T64" fmla="*/ 69 w 350"/>
                <a:gd name="T65" fmla="*/ 180 h 328"/>
                <a:gd name="T66" fmla="*/ 69 w 350"/>
                <a:gd name="T67" fmla="*/ 161 h 328"/>
                <a:gd name="T68" fmla="*/ 73 w 350"/>
                <a:gd name="T69" fmla="*/ 130 h 328"/>
                <a:gd name="T70" fmla="*/ 91 w 350"/>
                <a:gd name="T71" fmla="*/ 113 h 328"/>
                <a:gd name="T72" fmla="*/ 98 w 350"/>
                <a:gd name="T73" fmla="*/ 91 h 328"/>
                <a:gd name="T74" fmla="*/ 95 w 350"/>
                <a:gd name="T75" fmla="*/ 74 h 328"/>
                <a:gd name="T76" fmla="*/ 89 w 350"/>
                <a:gd name="T77" fmla="*/ 56 h 328"/>
                <a:gd name="T78" fmla="*/ 106 w 350"/>
                <a:gd name="T79" fmla="*/ 29 h 328"/>
                <a:gd name="T80" fmla="*/ 126 w 350"/>
                <a:gd name="T81" fmla="*/ 0 h 328"/>
                <a:gd name="T82" fmla="*/ 168 w 350"/>
                <a:gd name="T83" fmla="*/ 2 h 328"/>
                <a:gd name="T84" fmla="*/ 184 w 350"/>
                <a:gd name="T85" fmla="*/ 16 h 328"/>
                <a:gd name="T86" fmla="*/ 203 w 350"/>
                <a:gd name="T87" fmla="*/ 29 h 328"/>
                <a:gd name="T88" fmla="*/ 205 w 350"/>
                <a:gd name="T89" fmla="*/ 41 h 328"/>
                <a:gd name="T90" fmla="*/ 209 w 350"/>
                <a:gd name="T91" fmla="*/ 54 h 328"/>
                <a:gd name="T92" fmla="*/ 232 w 350"/>
                <a:gd name="T93" fmla="*/ 66 h 328"/>
                <a:gd name="T94" fmla="*/ 240 w 350"/>
                <a:gd name="T95" fmla="*/ 76 h 328"/>
                <a:gd name="T96" fmla="*/ 267 w 350"/>
                <a:gd name="T97" fmla="*/ 99 h 328"/>
                <a:gd name="T98" fmla="*/ 284 w 350"/>
                <a:gd name="T99" fmla="*/ 120 h 328"/>
                <a:gd name="T100" fmla="*/ 284 w 350"/>
                <a:gd name="T101" fmla="*/ 136 h 328"/>
                <a:gd name="T102" fmla="*/ 271 w 350"/>
                <a:gd name="T103" fmla="*/ 149 h 328"/>
                <a:gd name="T104" fmla="*/ 267 w 350"/>
                <a:gd name="T105" fmla="*/ 155 h 328"/>
                <a:gd name="T106" fmla="*/ 277 w 350"/>
                <a:gd name="T107" fmla="*/ 169 h 328"/>
                <a:gd name="T108" fmla="*/ 296 w 350"/>
                <a:gd name="T109" fmla="*/ 171 h 328"/>
                <a:gd name="T110" fmla="*/ 298 w 350"/>
                <a:gd name="T111" fmla="*/ 175 h 328"/>
                <a:gd name="T112" fmla="*/ 302 w 350"/>
                <a:gd name="T113" fmla="*/ 196 h 328"/>
                <a:gd name="T114" fmla="*/ 310 w 350"/>
                <a:gd name="T115" fmla="*/ 202 h 328"/>
                <a:gd name="T116" fmla="*/ 333 w 350"/>
                <a:gd name="T117" fmla="*/ 225 h 328"/>
                <a:gd name="T118" fmla="*/ 346 w 350"/>
                <a:gd name="T119" fmla="*/ 252 h 328"/>
                <a:gd name="T120" fmla="*/ 350 w 350"/>
                <a:gd name="T121" fmla="*/ 25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" h="328">
                  <a:moveTo>
                    <a:pt x="341" y="252"/>
                  </a:moveTo>
                  <a:lnTo>
                    <a:pt x="341" y="252"/>
                  </a:lnTo>
                  <a:lnTo>
                    <a:pt x="335" y="254"/>
                  </a:lnTo>
                  <a:lnTo>
                    <a:pt x="331" y="258"/>
                  </a:lnTo>
                  <a:lnTo>
                    <a:pt x="327" y="262"/>
                  </a:lnTo>
                  <a:lnTo>
                    <a:pt x="321" y="264"/>
                  </a:lnTo>
                  <a:lnTo>
                    <a:pt x="321" y="264"/>
                  </a:lnTo>
                  <a:lnTo>
                    <a:pt x="306" y="266"/>
                  </a:lnTo>
                  <a:lnTo>
                    <a:pt x="286" y="270"/>
                  </a:lnTo>
                  <a:lnTo>
                    <a:pt x="279" y="273"/>
                  </a:lnTo>
                  <a:lnTo>
                    <a:pt x="271" y="277"/>
                  </a:lnTo>
                  <a:lnTo>
                    <a:pt x="267" y="283"/>
                  </a:lnTo>
                  <a:lnTo>
                    <a:pt x="263" y="291"/>
                  </a:lnTo>
                  <a:lnTo>
                    <a:pt x="263" y="291"/>
                  </a:lnTo>
                  <a:lnTo>
                    <a:pt x="259" y="301"/>
                  </a:lnTo>
                  <a:lnTo>
                    <a:pt x="255" y="308"/>
                  </a:lnTo>
                  <a:lnTo>
                    <a:pt x="250" y="314"/>
                  </a:lnTo>
                  <a:lnTo>
                    <a:pt x="244" y="318"/>
                  </a:lnTo>
                  <a:lnTo>
                    <a:pt x="230" y="324"/>
                  </a:lnTo>
                  <a:lnTo>
                    <a:pt x="219" y="328"/>
                  </a:lnTo>
                  <a:lnTo>
                    <a:pt x="219" y="328"/>
                  </a:lnTo>
                  <a:lnTo>
                    <a:pt x="215" y="320"/>
                  </a:lnTo>
                  <a:lnTo>
                    <a:pt x="213" y="308"/>
                  </a:lnTo>
                  <a:lnTo>
                    <a:pt x="211" y="304"/>
                  </a:lnTo>
                  <a:lnTo>
                    <a:pt x="209" y="301"/>
                  </a:lnTo>
                  <a:lnTo>
                    <a:pt x="203" y="297"/>
                  </a:lnTo>
                  <a:lnTo>
                    <a:pt x="197" y="297"/>
                  </a:lnTo>
                  <a:lnTo>
                    <a:pt x="197" y="297"/>
                  </a:lnTo>
                  <a:lnTo>
                    <a:pt x="191" y="297"/>
                  </a:lnTo>
                  <a:lnTo>
                    <a:pt x="188" y="297"/>
                  </a:lnTo>
                  <a:lnTo>
                    <a:pt x="184" y="299"/>
                  </a:lnTo>
                  <a:lnTo>
                    <a:pt x="176" y="299"/>
                  </a:lnTo>
                  <a:lnTo>
                    <a:pt x="176" y="299"/>
                  </a:lnTo>
                  <a:lnTo>
                    <a:pt x="168" y="297"/>
                  </a:lnTo>
                  <a:lnTo>
                    <a:pt x="160" y="295"/>
                  </a:lnTo>
                  <a:lnTo>
                    <a:pt x="155" y="293"/>
                  </a:lnTo>
                  <a:lnTo>
                    <a:pt x="145" y="293"/>
                  </a:lnTo>
                  <a:lnTo>
                    <a:pt x="145" y="293"/>
                  </a:lnTo>
                  <a:lnTo>
                    <a:pt x="135" y="293"/>
                  </a:lnTo>
                  <a:lnTo>
                    <a:pt x="129" y="297"/>
                  </a:lnTo>
                  <a:lnTo>
                    <a:pt x="122" y="301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12" y="302"/>
                  </a:lnTo>
                  <a:lnTo>
                    <a:pt x="110" y="299"/>
                  </a:lnTo>
                  <a:lnTo>
                    <a:pt x="106" y="291"/>
                  </a:lnTo>
                  <a:lnTo>
                    <a:pt x="104" y="281"/>
                  </a:lnTo>
                  <a:lnTo>
                    <a:pt x="100" y="275"/>
                  </a:lnTo>
                  <a:lnTo>
                    <a:pt x="100" y="275"/>
                  </a:lnTo>
                  <a:lnTo>
                    <a:pt x="98" y="279"/>
                  </a:lnTo>
                  <a:lnTo>
                    <a:pt x="95" y="287"/>
                  </a:lnTo>
                  <a:lnTo>
                    <a:pt x="91" y="295"/>
                  </a:lnTo>
                  <a:lnTo>
                    <a:pt x="89" y="299"/>
                  </a:lnTo>
                  <a:lnTo>
                    <a:pt x="85" y="299"/>
                  </a:lnTo>
                  <a:lnTo>
                    <a:pt x="85" y="299"/>
                  </a:lnTo>
                  <a:lnTo>
                    <a:pt x="79" y="297"/>
                  </a:lnTo>
                  <a:lnTo>
                    <a:pt x="73" y="293"/>
                  </a:lnTo>
                  <a:lnTo>
                    <a:pt x="66" y="291"/>
                  </a:lnTo>
                  <a:lnTo>
                    <a:pt x="58" y="289"/>
                  </a:lnTo>
                  <a:lnTo>
                    <a:pt x="58" y="289"/>
                  </a:lnTo>
                  <a:lnTo>
                    <a:pt x="50" y="289"/>
                  </a:lnTo>
                  <a:lnTo>
                    <a:pt x="46" y="291"/>
                  </a:lnTo>
                  <a:lnTo>
                    <a:pt x="40" y="293"/>
                  </a:lnTo>
                  <a:lnTo>
                    <a:pt x="33" y="293"/>
                  </a:lnTo>
                  <a:lnTo>
                    <a:pt x="33" y="293"/>
                  </a:lnTo>
                  <a:lnTo>
                    <a:pt x="29" y="293"/>
                  </a:lnTo>
                  <a:lnTo>
                    <a:pt x="25" y="289"/>
                  </a:lnTo>
                  <a:lnTo>
                    <a:pt x="15" y="281"/>
                  </a:lnTo>
                  <a:lnTo>
                    <a:pt x="9" y="270"/>
                  </a:lnTo>
                  <a:lnTo>
                    <a:pt x="7" y="264"/>
                  </a:lnTo>
                  <a:lnTo>
                    <a:pt x="7" y="258"/>
                  </a:lnTo>
                  <a:lnTo>
                    <a:pt x="7" y="258"/>
                  </a:lnTo>
                  <a:lnTo>
                    <a:pt x="7" y="250"/>
                  </a:lnTo>
                  <a:lnTo>
                    <a:pt x="11" y="244"/>
                  </a:lnTo>
                  <a:lnTo>
                    <a:pt x="13" y="237"/>
                  </a:lnTo>
                  <a:lnTo>
                    <a:pt x="15" y="229"/>
                  </a:lnTo>
                  <a:lnTo>
                    <a:pt x="15" y="229"/>
                  </a:lnTo>
                  <a:lnTo>
                    <a:pt x="15" y="223"/>
                  </a:lnTo>
                  <a:lnTo>
                    <a:pt x="13" y="219"/>
                  </a:lnTo>
                  <a:lnTo>
                    <a:pt x="7" y="213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2" y="198"/>
                  </a:lnTo>
                  <a:lnTo>
                    <a:pt x="4" y="194"/>
                  </a:lnTo>
                  <a:lnTo>
                    <a:pt x="11" y="186"/>
                  </a:lnTo>
                  <a:lnTo>
                    <a:pt x="21" y="182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6" y="182"/>
                  </a:lnTo>
                  <a:lnTo>
                    <a:pt x="42" y="184"/>
                  </a:lnTo>
                  <a:lnTo>
                    <a:pt x="50" y="188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62" y="188"/>
                  </a:lnTo>
                  <a:lnTo>
                    <a:pt x="66" y="186"/>
                  </a:lnTo>
                  <a:lnTo>
                    <a:pt x="67" y="184"/>
                  </a:lnTo>
                  <a:lnTo>
                    <a:pt x="69" y="180"/>
                  </a:lnTo>
                  <a:lnTo>
                    <a:pt x="69" y="173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73" y="130"/>
                  </a:lnTo>
                  <a:lnTo>
                    <a:pt x="77" y="124"/>
                  </a:lnTo>
                  <a:lnTo>
                    <a:pt x="85" y="116"/>
                  </a:lnTo>
                  <a:lnTo>
                    <a:pt x="91" y="113"/>
                  </a:lnTo>
                  <a:lnTo>
                    <a:pt x="95" y="107"/>
                  </a:lnTo>
                  <a:lnTo>
                    <a:pt x="97" y="10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5" y="74"/>
                  </a:lnTo>
                  <a:lnTo>
                    <a:pt x="91" y="66"/>
                  </a:lnTo>
                  <a:lnTo>
                    <a:pt x="89" y="56"/>
                  </a:lnTo>
                  <a:lnTo>
                    <a:pt x="89" y="56"/>
                  </a:lnTo>
                  <a:lnTo>
                    <a:pt x="91" y="51"/>
                  </a:lnTo>
                  <a:lnTo>
                    <a:pt x="95" y="43"/>
                  </a:lnTo>
                  <a:lnTo>
                    <a:pt x="106" y="29"/>
                  </a:lnTo>
                  <a:lnTo>
                    <a:pt x="118" y="16"/>
                  </a:lnTo>
                  <a:lnTo>
                    <a:pt x="122" y="8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68" y="2"/>
                  </a:lnTo>
                  <a:lnTo>
                    <a:pt x="168" y="2"/>
                  </a:lnTo>
                  <a:lnTo>
                    <a:pt x="172" y="4"/>
                  </a:lnTo>
                  <a:lnTo>
                    <a:pt x="176" y="8"/>
                  </a:lnTo>
                  <a:lnTo>
                    <a:pt x="184" y="16"/>
                  </a:lnTo>
                  <a:lnTo>
                    <a:pt x="193" y="25"/>
                  </a:lnTo>
                  <a:lnTo>
                    <a:pt x="197" y="27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3" y="35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49"/>
                  </a:lnTo>
                  <a:lnTo>
                    <a:pt x="209" y="54"/>
                  </a:lnTo>
                  <a:lnTo>
                    <a:pt x="213" y="58"/>
                  </a:lnTo>
                  <a:lnTo>
                    <a:pt x="219" y="62"/>
                  </a:lnTo>
                  <a:lnTo>
                    <a:pt x="232" y="66"/>
                  </a:lnTo>
                  <a:lnTo>
                    <a:pt x="236" y="70"/>
                  </a:lnTo>
                  <a:lnTo>
                    <a:pt x="240" y="76"/>
                  </a:lnTo>
                  <a:lnTo>
                    <a:pt x="240" y="76"/>
                  </a:lnTo>
                  <a:lnTo>
                    <a:pt x="246" y="82"/>
                  </a:lnTo>
                  <a:lnTo>
                    <a:pt x="252" y="87"/>
                  </a:lnTo>
                  <a:lnTo>
                    <a:pt x="267" y="99"/>
                  </a:lnTo>
                  <a:lnTo>
                    <a:pt x="275" y="105"/>
                  </a:lnTo>
                  <a:lnTo>
                    <a:pt x="281" y="111"/>
                  </a:lnTo>
                  <a:lnTo>
                    <a:pt x="284" y="120"/>
                  </a:lnTo>
                  <a:lnTo>
                    <a:pt x="286" y="130"/>
                  </a:lnTo>
                  <a:lnTo>
                    <a:pt x="286" y="130"/>
                  </a:lnTo>
                  <a:lnTo>
                    <a:pt x="284" y="136"/>
                  </a:lnTo>
                  <a:lnTo>
                    <a:pt x="283" y="138"/>
                  </a:lnTo>
                  <a:lnTo>
                    <a:pt x="277" y="144"/>
                  </a:lnTo>
                  <a:lnTo>
                    <a:pt x="271" y="149"/>
                  </a:lnTo>
                  <a:lnTo>
                    <a:pt x="269" y="151"/>
                  </a:lnTo>
                  <a:lnTo>
                    <a:pt x="267" y="155"/>
                  </a:lnTo>
                  <a:lnTo>
                    <a:pt x="267" y="155"/>
                  </a:lnTo>
                  <a:lnTo>
                    <a:pt x="269" y="161"/>
                  </a:lnTo>
                  <a:lnTo>
                    <a:pt x="273" y="165"/>
                  </a:lnTo>
                  <a:lnTo>
                    <a:pt x="277" y="169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96" y="171"/>
                  </a:lnTo>
                  <a:lnTo>
                    <a:pt x="296" y="171"/>
                  </a:lnTo>
                  <a:lnTo>
                    <a:pt x="298" y="171"/>
                  </a:lnTo>
                  <a:lnTo>
                    <a:pt x="298" y="175"/>
                  </a:lnTo>
                  <a:lnTo>
                    <a:pt x="300" y="186"/>
                  </a:lnTo>
                  <a:lnTo>
                    <a:pt x="300" y="192"/>
                  </a:lnTo>
                  <a:lnTo>
                    <a:pt x="302" y="196"/>
                  </a:lnTo>
                  <a:lnTo>
                    <a:pt x="304" y="200"/>
                  </a:lnTo>
                  <a:lnTo>
                    <a:pt x="310" y="202"/>
                  </a:lnTo>
                  <a:lnTo>
                    <a:pt x="310" y="202"/>
                  </a:lnTo>
                  <a:lnTo>
                    <a:pt x="321" y="202"/>
                  </a:lnTo>
                  <a:lnTo>
                    <a:pt x="321" y="202"/>
                  </a:lnTo>
                  <a:lnTo>
                    <a:pt x="333" y="225"/>
                  </a:lnTo>
                  <a:lnTo>
                    <a:pt x="345" y="250"/>
                  </a:lnTo>
                  <a:lnTo>
                    <a:pt x="345" y="250"/>
                  </a:lnTo>
                  <a:lnTo>
                    <a:pt x="346" y="252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41" y="252"/>
                  </a:lnTo>
                  <a:lnTo>
                    <a:pt x="341" y="2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3" name="Freeform 953"/>
            <p:cNvSpPr>
              <a:spLocks/>
            </p:cNvSpPr>
            <p:nvPr/>
          </p:nvSpPr>
          <p:spPr bwMode="auto">
            <a:xfrm>
              <a:off x="1536449" y="5071585"/>
              <a:ext cx="241225" cy="424016"/>
            </a:xfrm>
            <a:custGeom>
              <a:avLst/>
              <a:gdLst>
                <a:gd name="T0" fmla="*/ 128 w 161"/>
                <a:gd name="T1" fmla="*/ 71 h 283"/>
                <a:gd name="T2" fmla="*/ 122 w 161"/>
                <a:gd name="T3" fmla="*/ 58 h 283"/>
                <a:gd name="T4" fmla="*/ 134 w 161"/>
                <a:gd name="T5" fmla="*/ 39 h 283"/>
                <a:gd name="T6" fmla="*/ 138 w 161"/>
                <a:gd name="T7" fmla="*/ 27 h 283"/>
                <a:gd name="T8" fmla="*/ 132 w 161"/>
                <a:gd name="T9" fmla="*/ 8 h 283"/>
                <a:gd name="T10" fmla="*/ 120 w 161"/>
                <a:gd name="T11" fmla="*/ 4 h 283"/>
                <a:gd name="T12" fmla="*/ 107 w 161"/>
                <a:gd name="T13" fmla="*/ 6 h 283"/>
                <a:gd name="T14" fmla="*/ 91 w 161"/>
                <a:gd name="T15" fmla="*/ 4 h 283"/>
                <a:gd name="T16" fmla="*/ 68 w 161"/>
                <a:gd name="T17" fmla="*/ 0 h 283"/>
                <a:gd name="T18" fmla="*/ 52 w 161"/>
                <a:gd name="T19" fmla="*/ 4 h 283"/>
                <a:gd name="T20" fmla="*/ 60 w 161"/>
                <a:gd name="T21" fmla="*/ 39 h 283"/>
                <a:gd name="T22" fmla="*/ 64 w 161"/>
                <a:gd name="T23" fmla="*/ 79 h 283"/>
                <a:gd name="T24" fmla="*/ 66 w 161"/>
                <a:gd name="T25" fmla="*/ 101 h 283"/>
                <a:gd name="T26" fmla="*/ 83 w 161"/>
                <a:gd name="T27" fmla="*/ 110 h 283"/>
                <a:gd name="T28" fmla="*/ 82 w 161"/>
                <a:gd name="T29" fmla="*/ 122 h 283"/>
                <a:gd name="T30" fmla="*/ 70 w 161"/>
                <a:gd name="T31" fmla="*/ 135 h 283"/>
                <a:gd name="T32" fmla="*/ 68 w 161"/>
                <a:gd name="T33" fmla="*/ 149 h 283"/>
                <a:gd name="T34" fmla="*/ 72 w 161"/>
                <a:gd name="T35" fmla="*/ 176 h 283"/>
                <a:gd name="T36" fmla="*/ 68 w 161"/>
                <a:gd name="T37" fmla="*/ 182 h 283"/>
                <a:gd name="T38" fmla="*/ 45 w 161"/>
                <a:gd name="T39" fmla="*/ 192 h 283"/>
                <a:gd name="T40" fmla="*/ 39 w 161"/>
                <a:gd name="T41" fmla="*/ 188 h 283"/>
                <a:gd name="T42" fmla="*/ 33 w 161"/>
                <a:gd name="T43" fmla="*/ 184 h 283"/>
                <a:gd name="T44" fmla="*/ 23 w 161"/>
                <a:gd name="T45" fmla="*/ 195 h 283"/>
                <a:gd name="T46" fmla="*/ 27 w 161"/>
                <a:gd name="T47" fmla="*/ 207 h 283"/>
                <a:gd name="T48" fmla="*/ 31 w 161"/>
                <a:gd name="T49" fmla="*/ 219 h 283"/>
                <a:gd name="T50" fmla="*/ 16 w 161"/>
                <a:gd name="T51" fmla="*/ 234 h 283"/>
                <a:gd name="T52" fmla="*/ 0 w 161"/>
                <a:gd name="T53" fmla="*/ 250 h 283"/>
                <a:gd name="T54" fmla="*/ 2 w 161"/>
                <a:gd name="T55" fmla="*/ 256 h 283"/>
                <a:gd name="T56" fmla="*/ 20 w 161"/>
                <a:gd name="T57" fmla="*/ 267 h 283"/>
                <a:gd name="T58" fmla="*/ 27 w 161"/>
                <a:gd name="T59" fmla="*/ 269 h 283"/>
                <a:gd name="T60" fmla="*/ 47 w 161"/>
                <a:gd name="T61" fmla="*/ 275 h 283"/>
                <a:gd name="T62" fmla="*/ 68 w 161"/>
                <a:gd name="T63" fmla="*/ 281 h 283"/>
                <a:gd name="T64" fmla="*/ 132 w 161"/>
                <a:gd name="T65" fmla="*/ 283 h 283"/>
                <a:gd name="T66" fmla="*/ 122 w 161"/>
                <a:gd name="T67" fmla="*/ 269 h 283"/>
                <a:gd name="T68" fmla="*/ 126 w 161"/>
                <a:gd name="T69" fmla="*/ 230 h 283"/>
                <a:gd name="T70" fmla="*/ 140 w 161"/>
                <a:gd name="T71" fmla="*/ 240 h 283"/>
                <a:gd name="T72" fmla="*/ 151 w 161"/>
                <a:gd name="T73" fmla="*/ 250 h 283"/>
                <a:gd name="T74" fmla="*/ 159 w 161"/>
                <a:gd name="T75" fmla="*/ 201 h 283"/>
                <a:gd name="T76" fmla="*/ 161 w 161"/>
                <a:gd name="T77" fmla="*/ 168 h 283"/>
                <a:gd name="T78" fmla="*/ 155 w 161"/>
                <a:gd name="T79" fmla="*/ 147 h 283"/>
                <a:gd name="T80" fmla="*/ 145 w 161"/>
                <a:gd name="T81" fmla="*/ 139 h 283"/>
                <a:gd name="T82" fmla="*/ 126 w 161"/>
                <a:gd name="T83" fmla="*/ 132 h 283"/>
                <a:gd name="T84" fmla="*/ 118 w 161"/>
                <a:gd name="T85" fmla="*/ 116 h 283"/>
                <a:gd name="T86" fmla="*/ 122 w 161"/>
                <a:gd name="T87" fmla="*/ 106 h 283"/>
                <a:gd name="T88" fmla="*/ 142 w 161"/>
                <a:gd name="T89" fmla="*/ 85 h 283"/>
                <a:gd name="T90" fmla="*/ 136 w 161"/>
                <a:gd name="T91" fmla="*/ 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283">
                  <a:moveTo>
                    <a:pt x="136" y="79"/>
                  </a:moveTo>
                  <a:lnTo>
                    <a:pt x="136" y="79"/>
                  </a:lnTo>
                  <a:lnTo>
                    <a:pt x="128" y="71"/>
                  </a:lnTo>
                  <a:lnTo>
                    <a:pt x="124" y="66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24" y="50"/>
                  </a:lnTo>
                  <a:lnTo>
                    <a:pt x="128" y="44"/>
                  </a:lnTo>
                  <a:lnTo>
                    <a:pt x="134" y="39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38" y="27"/>
                  </a:lnTo>
                  <a:lnTo>
                    <a:pt x="136" y="15"/>
                  </a:lnTo>
                  <a:lnTo>
                    <a:pt x="134" y="11"/>
                  </a:lnTo>
                  <a:lnTo>
                    <a:pt x="132" y="8"/>
                  </a:lnTo>
                  <a:lnTo>
                    <a:pt x="12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14" y="4"/>
                  </a:lnTo>
                  <a:lnTo>
                    <a:pt x="111" y="4"/>
                  </a:lnTo>
                  <a:lnTo>
                    <a:pt x="107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1" y="4"/>
                  </a:lnTo>
                  <a:lnTo>
                    <a:pt x="83" y="2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23"/>
                  </a:lnTo>
                  <a:lnTo>
                    <a:pt x="60" y="39"/>
                  </a:lnTo>
                  <a:lnTo>
                    <a:pt x="64" y="56"/>
                  </a:lnTo>
                  <a:lnTo>
                    <a:pt x="64" y="66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91"/>
                  </a:lnTo>
                  <a:lnTo>
                    <a:pt x="66" y="101"/>
                  </a:lnTo>
                  <a:lnTo>
                    <a:pt x="68" y="104"/>
                  </a:lnTo>
                  <a:lnTo>
                    <a:pt x="72" y="106"/>
                  </a:lnTo>
                  <a:lnTo>
                    <a:pt x="83" y="110"/>
                  </a:lnTo>
                  <a:lnTo>
                    <a:pt x="83" y="110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74" y="132"/>
                  </a:lnTo>
                  <a:lnTo>
                    <a:pt x="70" y="135"/>
                  </a:lnTo>
                  <a:lnTo>
                    <a:pt x="68" y="139"/>
                  </a:lnTo>
                  <a:lnTo>
                    <a:pt x="68" y="139"/>
                  </a:lnTo>
                  <a:lnTo>
                    <a:pt x="68" y="149"/>
                  </a:lnTo>
                  <a:lnTo>
                    <a:pt x="70" y="159"/>
                  </a:lnTo>
                  <a:lnTo>
                    <a:pt x="72" y="16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68" y="182"/>
                  </a:lnTo>
                  <a:lnTo>
                    <a:pt x="60" y="186"/>
                  </a:lnTo>
                  <a:lnTo>
                    <a:pt x="51" y="190"/>
                  </a:lnTo>
                  <a:lnTo>
                    <a:pt x="45" y="192"/>
                  </a:lnTo>
                  <a:lnTo>
                    <a:pt x="45" y="192"/>
                  </a:lnTo>
                  <a:lnTo>
                    <a:pt x="41" y="190"/>
                  </a:lnTo>
                  <a:lnTo>
                    <a:pt x="39" y="188"/>
                  </a:lnTo>
                  <a:lnTo>
                    <a:pt x="37" y="186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29" y="186"/>
                  </a:lnTo>
                  <a:lnTo>
                    <a:pt x="27" y="188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25" y="201"/>
                  </a:lnTo>
                  <a:lnTo>
                    <a:pt x="27" y="207"/>
                  </a:lnTo>
                  <a:lnTo>
                    <a:pt x="29" y="213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29" y="225"/>
                  </a:lnTo>
                  <a:lnTo>
                    <a:pt x="25" y="228"/>
                  </a:lnTo>
                  <a:lnTo>
                    <a:pt x="16" y="234"/>
                  </a:lnTo>
                  <a:lnTo>
                    <a:pt x="6" y="240"/>
                  </a:lnTo>
                  <a:lnTo>
                    <a:pt x="2" y="24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2" y="256"/>
                  </a:lnTo>
                  <a:lnTo>
                    <a:pt x="10" y="259"/>
                  </a:lnTo>
                  <a:lnTo>
                    <a:pt x="16" y="263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69"/>
                  </a:lnTo>
                  <a:lnTo>
                    <a:pt x="27" y="269"/>
                  </a:lnTo>
                  <a:lnTo>
                    <a:pt x="27" y="269"/>
                  </a:lnTo>
                  <a:lnTo>
                    <a:pt x="37" y="271"/>
                  </a:lnTo>
                  <a:lnTo>
                    <a:pt x="47" y="275"/>
                  </a:lnTo>
                  <a:lnTo>
                    <a:pt x="56" y="279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83" y="279"/>
                  </a:lnTo>
                  <a:lnTo>
                    <a:pt x="101" y="279"/>
                  </a:lnTo>
                  <a:lnTo>
                    <a:pt x="132" y="283"/>
                  </a:lnTo>
                  <a:lnTo>
                    <a:pt x="132" y="283"/>
                  </a:lnTo>
                  <a:lnTo>
                    <a:pt x="128" y="275"/>
                  </a:lnTo>
                  <a:lnTo>
                    <a:pt x="122" y="269"/>
                  </a:lnTo>
                  <a:lnTo>
                    <a:pt x="122" y="269"/>
                  </a:lnTo>
                  <a:lnTo>
                    <a:pt x="126" y="230"/>
                  </a:lnTo>
                  <a:lnTo>
                    <a:pt x="126" y="230"/>
                  </a:lnTo>
                  <a:lnTo>
                    <a:pt x="126" y="230"/>
                  </a:lnTo>
                  <a:lnTo>
                    <a:pt x="134" y="236"/>
                  </a:lnTo>
                  <a:lnTo>
                    <a:pt x="140" y="240"/>
                  </a:lnTo>
                  <a:lnTo>
                    <a:pt x="144" y="244"/>
                  </a:lnTo>
                  <a:lnTo>
                    <a:pt x="151" y="250"/>
                  </a:lnTo>
                  <a:lnTo>
                    <a:pt x="151" y="250"/>
                  </a:lnTo>
                  <a:lnTo>
                    <a:pt x="155" y="236"/>
                  </a:lnTo>
                  <a:lnTo>
                    <a:pt x="157" y="226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184"/>
                  </a:lnTo>
                  <a:lnTo>
                    <a:pt x="161" y="168"/>
                  </a:lnTo>
                  <a:lnTo>
                    <a:pt x="159" y="161"/>
                  </a:lnTo>
                  <a:lnTo>
                    <a:pt x="157" y="153"/>
                  </a:lnTo>
                  <a:lnTo>
                    <a:pt x="155" y="147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45" y="139"/>
                  </a:lnTo>
                  <a:lnTo>
                    <a:pt x="142" y="137"/>
                  </a:lnTo>
                  <a:lnTo>
                    <a:pt x="130" y="133"/>
                  </a:lnTo>
                  <a:lnTo>
                    <a:pt x="126" y="132"/>
                  </a:lnTo>
                  <a:lnTo>
                    <a:pt x="122" y="128"/>
                  </a:lnTo>
                  <a:lnTo>
                    <a:pt x="120" y="124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0" y="112"/>
                  </a:lnTo>
                  <a:lnTo>
                    <a:pt x="122" y="106"/>
                  </a:lnTo>
                  <a:lnTo>
                    <a:pt x="128" y="101"/>
                  </a:lnTo>
                  <a:lnTo>
                    <a:pt x="136" y="9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36" y="79"/>
                  </a:lnTo>
                  <a:lnTo>
                    <a:pt x="136" y="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4" name="Freeform 954"/>
            <p:cNvSpPr>
              <a:spLocks/>
            </p:cNvSpPr>
            <p:nvPr/>
          </p:nvSpPr>
          <p:spPr bwMode="auto">
            <a:xfrm>
              <a:off x="1911021" y="4334428"/>
              <a:ext cx="316139" cy="245719"/>
            </a:xfrm>
            <a:custGeom>
              <a:avLst/>
              <a:gdLst>
                <a:gd name="T0" fmla="*/ 64 w 211"/>
                <a:gd name="T1" fmla="*/ 2 h 164"/>
                <a:gd name="T2" fmla="*/ 54 w 211"/>
                <a:gd name="T3" fmla="*/ 19 h 164"/>
                <a:gd name="T4" fmla="*/ 37 w 211"/>
                <a:gd name="T5" fmla="*/ 33 h 164"/>
                <a:gd name="T6" fmla="*/ 0 w 211"/>
                <a:gd name="T7" fmla="*/ 48 h 164"/>
                <a:gd name="T8" fmla="*/ 4 w 211"/>
                <a:gd name="T9" fmla="*/ 58 h 164"/>
                <a:gd name="T10" fmla="*/ 19 w 211"/>
                <a:gd name="T11" fmla="*/ 75 h 164"/>
                <a:gd name="T12" fmla="*/ 29 w 211"/>
                <a:gd name="T13" fmla="*/ 79 h 164"/>
                <a:gd name="T14" fmla="*/ 39 w 211"/>
                <a:gd name="T15" fmla="*/ 75 h 164"/>
                <a:gd name="T16" fmla="*/ 47 w 211"/>
                <a:gd name="T17" fmla="*/ 73 h 164"/>
                <a:gd name="T18" fmla="*/ 52 w 211"/>
                <a:gd name="T19" fmla="*/ 75 h 164"/>
                <a:gd name="T20" fmla="*/ 58 w 211"/>
                <a:gd name="T21" fmla="*/ 79 h 164"/>
                <a:gd name="T22" fmla="*/ 62 w 211"/>
                <a:gd name="T23" fmla="*/ 95 h 164"/>
                <a:gd name="T24" fmla="*/ 64 w 211"/>
                <a:gd name="T25" fmla="*/ 116 h 164"/>
                <a:gd name="T26" fmla="*/ 70 w 211"/>
                <a:gd name="T27" fmla="*/ 133 h 164"/>
                <a:gd name="T28" fmla="*/ 78 w 211"/>
                <a:gd name="T29" fmla="*/ 137 h 164"/>
                <a:gd name="T30" fmla="*/ 79 w 211"/>
                <a:gd name="T31" fmla="*/ 135 h 164"/>
                <a:gd name="T32" fmla="*/ 87 w 211"/>
                <a:gd name="T33" fmla="*/ 129 h 164"/>
                <a:gd name="T34" fmla="*/ 95 w 211"/>
                <a:gd name="T35" fmla="*/ 124 h 164"/>
                <a:gd name="T36" fmla="*/ 99 w 211"/>
                <a:gd name="T37" fmla="*/ 124 h 164"/>
                <a:gd name="T38" fmla="*/ 110 w 211"/>
                <a:gd name="T39" fmla="*/ 128 h 164"/>
                <a:gd name="T40" fmla="*/ 128 w 211"/>
                <a:gd name="T41" fmla="*/ 147 h 164"/>
                <a:gd name="T42" fmla="*/ 140 w 211"/>
                <a:gd name="T43" fmla="*/ 153 h 164"/>
                <a:gd name="T44" fmla="*/ 147 w 211"/>
                <a:gd name="T45" fmla="*/ 153 h 164"/>
                <a:gd name="T46" fmla="*/ 147 w 211"/>
                <a:gd name="T47" fmla="*/ 153 h 164"/>
                <a:gd name="T48" fmla="*/ 149 w 211"/>
                <a:gd name="T49" fmla="*/ 153 h 164"/>
                <a:gd name="T50" fmla="*/ 151 w 211"/>
                <a:gd name="T51" fmla="*/ 151 h 164"/>
                <a:gd name="T52" fmla="*/ 159 w 211"/>
                <a:gd name="T53" fmla="*/ 153 h 164"/>
                <a:gd name="T54" fmla="*/ 172 w 211"/>
                <a:gd name="T55" fmla="*/ 162 h 164"/>
                <a:gd name="T56" fmla="*/ 180 w 211"/>
                <a:gd name="T57" fmla="*/ 164 h 164"/>
                <a:gd name="T58" fmla="*/ 190 w 211"/>
                <a:gd name="T59" fmla="*/ 160 h 164"/>
                <a:gd name="T60" fmla="*/ 194 w 211"/>
                <a:gd name="T61" fmla="*/ 153 h 164"/>
                <a:gd name="T62" fmla="*/ 198 w 211"/>
                <a:gd name="T63" fmla="*/ 129 h 164"/>
                <a:gd name="T64" fmla="*/ 200 w 211"/>
                <a:gd name="T65" fmla="*/ 126 h 164"/>
                <a:gd name="T66" fmla="*/ 209 w 211"/>
                <a:gd name="T67" fmla="*/ 120 h 164"/>
                <a:gd name="T68" fmla="*/ 211 w 211"/>
                <a:gd name="T69" fmla="*/ 116 h 164"/>
                <a:gd name="T70" fmla="*/ 207 w 211"/>
                <a:gd name="T71" fmla="*/ 110 h 164"/>
                <a:gd name="T72" fmla="*/ 203 w 211"/>
                <a:gd name="T73" fmla="*/ 104 h 164"/>
                <a:gd name="T74" fmla="*/ 194 w 211"/>
                <a:gd name="T75" fmla="*/ 95 h 164"/>
                <a:gd name="T76" fmla="*/ 184 w 211"/>
                <a:gd name="T77" fmla="*/ 81 h 164"/>
                <a:gd name="T78" fmla="*/ 178 w 211"/>
                <a:gd name="T79" fmla="*/ 81 h 164"/>
                <a:gd name="T80" fmla="*/ 157 w 211"/>
                <a:gd name="T81" fmla="*/ 91 h 164"/>
                <a:gd name="T82" fmla="*/ 136 w 211"/>
                <a:gd name="T83" fmla="*/ 98 h 164"/>
                <a:gd name="T84" fmla="*/ 130 w 211"/>
                <a:gd name="T85" fmla="*/ 98 h 164"/>
                <a:gd name="T86" fmla="*/ 122 w 211"/>
                <a:gd name="T87" fmla="*/ 97 h 164"/>
                <a:gd name="T88" fmla="*/ 110 w 211"/>
                <a:gd name="T89" fmla="*/ 79 h 164"/>
                <a:gd name="T90" fmla="*/ 110 w 211"/>
                <a:gd name="T91" fmla="*/ 69 h 164"/>
                <a:gd name="T92" fmla="*/ 110 w 211"/>
                <a:gd name="T93" fmla="*/ 40 h 164"/>
                <a:gd name="T94" fmla="*/ 105 w 211"/>
                <a:gd name="T95" fmla="*/ 27 h 164"/>
                <a:gd name="T96" fmla="*/ 95 w 211"/>
                <a:gd name="T97" fmla="*/ 19 h 164"/>
                <a:gd name="T98" fmla="*/ 87 w 211"/>
                <a:gd name="T99" fmla="*/ 19 h 164"/>
                <a:gd name="T100" fmla="*/ 72 w 211"/>
                <a:gd name="T101" fmla="*/ 11 h 164"/>
                <a:gd name="T102" fmla="*/ 64 w 211"/>
                <a:gd name="T103" fmla="*/ 4 h 164"/>
                <a:gd name="T104" fmla="*/ 64 w 211"/>
                <a:gd name="T105" fmla="*/ 0 h 164"/>
                <a:gd name="T106" fmla="*/ 64 w 211"/>
                <a:gd name="T107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1" h="164">
                  <a:moveTo>
                    <a:pt x="64" y="2"/>
                  </a:moveTo>
                  <a:lnTo>
                    <a:pt x="64" y="2"/>
                  </a:lnTo>
                  <a:lnTo>
                    <a:pt x="60" y="11"/>
                  </a:lnTo>
                  <a:lnTo>
                    <a:pt x="54" y="19"/>
                  </a:lnTo>
                  <a:lnTo>
                    <a:pt x="45" y="25"/>
                  </a:lnTo>
                  <a:lnTo>
                    <a:pt x="37" y="33"/>
                  </a:lnTo>
                  <a:lnTo>
                    <a:pt x="18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58"/>
                  </a:lnTo>
                  <a:lnTo>
                    <a:pt x="10" y="67"/>
                  </a:lnTo>
                  <a:lnTo>
                    <a:pt x="19" y="75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3" y="77"/>
                  </a:lnTo>
                  <a:lnTo>
                    <a:pt x="39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75"/>
                  </a:lnTo>
                  <a:lnTo>
                    <a:pt x="56" y="77"/>
                  </a:lnTo>
                  <a:lnTo>
                    <a:pt x="58" y="79"/>
                  </a:lnTo>
                  <a:lnTo>
                    <a:pt x="60" y="83"/>
                  </a:lnTo>
                  <a:lnTo>
                    <a:pt x="62" y="95"/>
                  </a:lnTo>
                  <a:lnTo>
                    <a:pt x="64" y="104"/>
                  </a:lnTo>
                  <a:lnTo>
                    <a:pt x="64" y="116"/>
                  </a:lnTo>
                  <a:lnTo>
                    <a:pt x="66" y="126"/>
                  </a:lnTo>
                  <a:lnTo>
                    <a:pt x="70" y="133"/>
                  </a:lnTo>
                  <a:lnTo>
                    <a:pt x="74" y="135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9" y="135"/>
                  </a:lnTo>
                  <a:lnTo>
                    <a:pt x="83" y="135"/>
                  </a:lnTo>
                  <a:lnTo>
                    <a:pt x="87" y="129"/>
                  </a:lnTo>
                  <a:lnTo>
                    <a:pt x="91" y="126"/>
                  </a:lnTo>
                  <a:lnTo>
                    <a:pt x="95" y="124"/>
                  </a:lnTo>
                  <a:lnTo>
                    <a:pt x="99" y="124"/>
                  </a:lnTo>
                  <a:lnTo>
                    <a:pt x="99" y="124"/>
                  </a:lnTo>
                  <a:lnTo>
                    <a:pt x="105" y="126"/>
                  </a:lnTo>
                  <a:lnTo>
                    <a:pt x="110" y="128"/>
                  </a:lnTo>
                  <a:lnTo>
                    <a:pt x="118" y="137"/>
                  </a:lnTo>
                  <a:lnTo>
                    <a:pt x="128" y="147"/>
                  </a:lnTo>
                  <a:lnTo>
                    <a:pt x="134" y="151"/>
                  </a:lnTo>
                  <a:lnTo>
                    <a:pt x="140" y="153"/>
                  </a:lnTo>
                  <a:lnTo>
                    <a:pt x="140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49" y="151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59" y="153"/>
                  </a:lnTo>
                  <a:lnTo>
                    <a:pt x="165" y="159"/>
                  </a:lnTo>
                  <a:lnTo>
                    <a:pt x="172" y="162"/>
                  </a:lnTo>
                  <a:lnTo>
                    <a:pt x="180" y="164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0" y="160"/>
                  </a:lnTo>
                  <a:lnTo>
                    <a:pt x="192" y="157"/>
                  </a:lnTo>
                  <a:lnTo>
                    <a:pt x="194" y="153"/>
                  </a:lnTo>
                  <a:lnTo>
                    <a:pt x="196" y="141"/>
                  </a:lnTo>
                  <a:lnTo>
                    <a:pt x="198" y="129"/>
                  </a:lnTo>
                  <a:lnTo>
                    <a:pt x="198" y="129"/>
                  </a:lnTo>
                  <a:lnTo>
                    <a:pt x="200" y="126"/>
                  </a:lnTo>
                  <a:lnTo>
                    <a:pt x="203" y="124"/>
                  </a:lnTo>
                  <a:lnTo>
                    <a:pt x="209" y="120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9" y="112"/>
                  </a:lnTo>
                  <a:lnTo>
                    <a:pt x="207" y="110"/>
                  </a:lnTo>
                  <a:lnTo>
                    <a:pt x="203" y="108"/>
                  </a:lnTo>
                  <a:lnTo>
                    <a:pt x="203" y="104"/>
                  </a:lnTo>
                  <a:lnTo>
                    <a:pt x="203" y="104"/>
                  </a:lnTo>
                  <a:lnTo>
                    <a:pt x="194" y="95"/>
                  </a:lnTo>
                  <a:lnTo>
                    <a:pt x="188" y="87"/>
                  </a:lnTo>
                  <a:lnTo>
                    <a:pt x="184" y="81"/>
                  </a:lnTo>
                  <a:lnTo>
                    <a:pt x="184" y="81"/>
                  </a:lnTo>
                  <a:lnTo>
                    <a:pt x="178" y="81"/>
                  </a:lnTo>
                  <a:lnTo>
                    <a:pt x="171" y="83"/>
                  </a:lnTo>
                  <a:lnTo>
                    <a:pt x="157" y="91"/>
                  </a:lnTo>
                  <a:lnTo>
                    <a:pt x="141" y="97"/>
                  </a:lnTo>
                  <a:lnTo>
                    <a:pt x="136" y="98"/>
                  </a:lnTo>
                  <a:lnTo>
                    <a:pt x="130" y="98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2" y="97"/>
                  </a:lnTo>
                  <a:lnTo>
                    <a:pt x="116" y="89"/>
                  </a:lnTo>
                  <a:lnTo>
                    <a:pt x="110" y="79"/>
                  </a:lnTo>
                  <a:lnTo>
                    <a:pt x="110" y="69"/>
                  </a:lnTo>
                  <a:lnTo>
                    <a:pt x="110" y="69"/>
                  </a:lnTo>
                  <a:lnTo>
                    <a:pt x="110" y="56"/>
                  </a:lnTo>
                  <a:lnTo>
                    <a:pt x="110" y="40"/>
                  </a:lnTo>
                  <a:lnTo>
                    <a:pt x="109" y="33"/>
                  </a:lnTo>
                  <a:lnTo>
                    <a:pt x="105" y="27"/>
                  </a:lnTo>
                  <a:lnTo>
                    <a:pt x="101" y="21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76" y="15"/>
                  </a:lnTo>
                  <a:lnTo>
                    <a:pt x="72" y="11"/>
                  </a:lnTo>
                  <a:lnTo>
                    <a:pt x="68" y="9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5" name="Freeform 955"/>
            <p:cNvSpPr>
              <a:spLocks/>
            </p:cNvSpPr>
            <p:nvPr/>
          </p:nvSpPr>
          <p:spPr bwMode="auto">
            <a:xfrm>
              <a:off x="1229300" y="5044616"/>
              <a:ext cx="431507" cy="488442"/>
            </a:xfrm>
            <a:custGeom>
              <a:avLst/>
              <a:gdLst>
                <a:gd name="T0" fmla="*/ 164 w 288"/>
                <a:gd name="T1" fmla="*/ 31 h 326"/>
                <a:gd name="T2" fmla="*/ 170 w 288"/>
                <a:gd name="T3" fmla="*/ 39 h 326"/>
                <a:gd name="T4" fmla="*/ 180 w 288"/>
                <a:gd name="T5" fmla="*/ 33 h 326"/>
                <a:gd name="T6" fmla="*/ 190 w 288"/>
                <a:gd name="T7" fmla="*/ 35 h 326"/>
                <a:gd name="T8" fmla="*/ 184 w 288"/>
                <a:gd name="T9" fmla="*/ 60 h 326"/>
                <a:gd name="T10" fmla="*/ 132 w 288"/>
                <a:gd name="T11" fmla="*/ 82 h 326"/>
                <a:gd name="T12" fmla="*/ 126 w 288"/>
                <a:gd name="T13" fmla="*/ 91 h 326"/>
                <a:gd name="T14" fmla="*/ 120 w 288"/>
                <a:gd name="T15" fmla="*/ 103 h 326"/>
                <a:gd name="T16" fmla="*/ 108 w 288"/>
                <a:gd name="T17" fmla="*/ 105 h 326"/>
                <a:gd name="T18" fmla="*/ 95 w 288"/>
                <a:gd name="T19" fmla="*/ 99 h 326"/>
                <a:gd name="T20" fmla="*/ 83 w 288"/>
                <a:gd name="T21" fmla="*/ 84 h 326"/>
                <a:gd name="T22" fmla="*/ 75 w 288"/>
                <a:gd name="T23" fmla="*/ 62 h 326"/>
                <a:gd name="T24" fmla="*/ 56 w 288"/>
                <a:gd name="T25" fmla="*/ 29 h 326"/>
                <a:gd name="T26" fmla="*/ 46 w 288"/>
                <a:gd name="T27" fmla="*/ 20 h 326"/>
                <a:gd name="T28" fmla="*/ 33 w 288"/>
                <a:gd name="T29" fmla="*/ 35 h 326"/>
                <a:gd name="T30" fmla="*/ 19 w 288"/>
                <a:gd name="T31" fmla="*/ 27 h 326"/>
                <a:gd name="T32" fmla="*/ 4 w 288"/>
                <a:gd name="T33" fmla="*/ 29 h 326"/>
                <a:gd name="T34" fmla="*/ 0 w 288"/>
                <a:gd name="T35" fmla="*/ 45 h 326"/>
                <a:gd name="T36" fmla="*/ 13 w 288"/>
                <a:gd name="T37" fmla="*/ 57 h 326"/>
                <a:gd name="T38" fmla="*/ 31 w 288"/>
                <a:gd name="T39" fmla="*/ 53 h 326"/>
                <a:gd name="T40" fmla="*/ 35 w 288"/>
                <a:gd name="T41" fmla="*/ 66 h 326"/>
                <a:gd name="T42" fmla="*/ 58 w 288"/>
                <a:gd name="T43" fmla="*/ 74 h 326"/>
                <a:gd name="T44" fmla="*/ 62 w 288"/>
                <a:gd name="T45" fmla="*/ 89 h 326"/>
                <a:gd name="T46" fmla="*/ 89 w 288"/>
                <a:gd name="T47" fmla="*/ 120 h 326"/>
                <a:gd name="T48" fmla="*/ 91 w 288"/>
                <a:gd name="T49" fmla="*/ 142 h 326"/>
                <a:gd name="T50" fmla="*/ 85 w 288"/>
                <a:gd name="T51" fmla="*/ 155 h 326"/>
                <a:gd name="T52" fmla="*/ 102 w 288"/>
                <a:gd name="T53" fmla="*/ 204 h 326"/>
                <a:gd name="T54" fmla="*/ 122 w 288"/>
                <a:gd name="T55" fmla="*/ 246 h 326"/>
                <a:gd name="T56" fmla="*/ 122 w 288"/>
                <a:gd name="T57" fmla="*/ 266 h 326"/>
                <a:gd name="T58" fmla="*/ 153 w 288"/>
                <a:gd name="T59" fmla="*/ 297 h 326"/>
                <a:gd name="T60" fmla="*/ 157 w 288"/>
                <a:gd name="T61" fmla="*/ 316 h 326"/>
                <a:gd name="T62" fmla="*/ 159 w 288"/>
                <a:gd name="T63" fmla="*/ 326 h 326"/>
                <a:gd name="T64" fmla="*/ 194 w 288"/>
                <a:gd name="T65" fmla="*/ 314 h 326"/>
                <a:gd name="T66" fmla="*/ 219 w 288"/>
                <a:gd name="T67" fmla="*/ 291 h 326"/>
                <a:gd name="T68" fmla="*/ 217 w 288"/>
                <a:gd name="T69" fmla="*/ 279 h 326"/>
                <a:gd name="T70" fmla="*/ 205 w 288"/>
                <a:gd name="T71" fmla="*/ 268 h 326"/>
                <a:gd name="T72" fmla="*/ 230 w 288"/>
                <a:gd name="T73" fmla="*/ 246 h 326"/>
                <a:gd name="T74" fmla="*/ 234 w 288"/>
                <a:gd name="T75" fmla="*/ 231 h 326"/>
                <a:gd name="T76" fmla="*/ 228 w 288"/>
                <a:gd name="T77" fmla="*/ 213 h 326"/>
                <a:gd name="T78" fmla="*/ 238 w 288"/>
                <a:gd name="T79" fmla="*/ 202 h 326"/>
                <a:gd name="T80" fmla="*/ 250 w 288"/>
                <a:gd name="T81" fmla="*/ 210 h 326"/>
                <a:gd name="T82" fmla="*/ 273 w 288"/>
                <a:gd name="T83" fmla="*/ 200 h 326"/>
                <a:gd name="T84" fmla="*/ 277 w 288"/>
                <a:gd name="T85" fmla="*/ 184 h 326"/>
                <a:gd name="T86" fmla="*/ 273 w 288"/>
                <a:gd name="T87" fmla="*/ 157 h 326"/>
                <a:gd name="T88" fmla="*/ 287 w 288"/>
                <a:gd name="T89" fmla="*/ 140 h 326"/>
                <a:gd name="T90" fmla="*/ 277 w 288"/>
                <a:gd name="T91" fmla="*/ 124 h 326"/>
                <a:gd name="T92" fmla="*/ 269 w 288"/>
                <a:gd name="T93" fmla="*/ 97 h 326"/>
                <a:gd name="T94" fmla="*/ 265 w 288"/>
                <a:gd name="T95" fmla="*/ 57 h 326"/>
                <a:gd name="T96" fmla="*/ 252 w 288"/>
                <a:gd name="T97" fmla="*/ 26 h 326"/>
                <a:gd name="T98" fmla="*/ 238 w 288"/>
                <a:gd name="T99" fmla="*/ 24 h 326"/>
                <a:gd name="T100" fmla="*/ 228 w 288"/>
                <a:gd name="T101" fmla="*/ 0 h 326"/>
                <a:gd name="T102" fmla="*/ 217 w 288"/>
                <a:gd name="T103" fmla="*/ 24 h 326"/>
                <a:gd name="T104" fmla="*/ 201 w 288"/>
                <a:gd name="T105" fmla="*/ 18 h 326"/>
                <a:gd name="T106" fmla="*/ 178 w 288"/>
                <a:gd name="T107" fmla="*/ 14 h 326"/>
                <a:gd name="T108" fmla="*/ 161 w 288"/>
                <a:gd name="T109" fmla="*/ 1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8" h="326">
                  <a:moveTo>
                    <a:pt x="163" y="26"/>
                  </a:moveTo>
                  <a:lnTo>
                    <a:pt x="163" y="26"/>
                  </a:lnTo>
                  <a:lnTo>
                    <a:pt x="163" y="31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4" y="39"/>
                  </a:lnTo>
                  <a:lnTo>
                    <a:pt x="176" y="37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90" y="35"/>
                  </a:lnTo>
                  <a:lnTo>
                    <a:pt x="190" y="35"/>
                  </a:lnTo>
                  <a:lnTo>
                    <a:pt x="190" y="35"/>
                  </a:lnTo>
                  <a:lnTo>
                    <a:pt x="190" y="43"/>
                  </a:lnTo>
                  <a:lnTo>
                    <a:pt x="190" y="43"/>
                  </a:lnTo>
                  <a:lnTo>
                    <a:pt x="188" y="53"/>
                  </a:lnTo>
                  <a:lnTo>
                    <a:pt x="184" y="60"/>
                  </a:lnTo>
                  <a:lnTo>
                    <a:pt x="178" y="66"/>
                  </a:lnTo>
                  <a:lnTo>
                    <a:pt x="170" y="70"/>
                  </a:lnTo>
                  <a:lnTo>
                    <a:pt x="153" y="76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28" y="84"/>
                  </a:lnTo>
                  <a:lnTo>
                    <a:pt x="126" y="88"/>
                  </a:lnTo>
                  <a:lnTo>
                    <a:pt x="126" y="91"/>
                  </a:lnTo>
                  <a:lnTo>
                    <a:pt x="124" y="95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20" y="103"/>
                  </a:lnTo>
                  <a:lnTo>
                    <a:pt x="118" y="105"/>
                  </a:lnTo>
                  <a:lnTo>
                    <a:pt x="112" y="107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3"/>
                  </a:lnTo>
                  <a:lnTo>
                    <a:pt x="101" y="101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1" y="99"/>
                  </a:lnTo>
                  <a:lnTo>
                    <a:pt x="87" y="97"/>
                  </a:lnTo>
                  <a:lnTo>
                    <a:pt x="85" y="91"/>
                  </a:lnTo>
                  <a:lnTo>
                    <a:pt x="83" y="8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79" y="68"/>
                  </a:lnTo>
                  <a:lnTo>
                    <a:pt x="75" y="62"/>
                  </a:lnTo>
                  <a:lnTo>
                    <a:pt x="66" y="51"/>
                  </a:lnTo>
                  <a:lnTo>
                    <a:pt x="62" y="45"/>
                  </a:lnTo>
                  <a:lnTo>
                    <a:pt x="58" y="37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2" y="31"/>
                  </a:lnTo>
                  <a:lnTo>
                    <a:pt x="39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3" y="31"/>
                  </a:lnTo>
                  <a:lnTo>
                    <a:pt x="19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4" y="51"/>
                  </a:lnTo>
                  <a:lnTo>
                    <a:pt x="8" y="55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9" y="57"/>
                  </a:lnTo>
                  <a:lnTo>
                    <a:pt x="23" y="55"/>
                  </a:lnTo>
                  <a:lnTo>
                    <a:pt x="25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1" y="58"/>
                  </a:lnTo>
                  <a:lnTo>
                    <a:pt x="33" y="64"/>
                  </a:lnTo>
                  <a:lnTo>
                    <a:pt x="35" y="66"/>
                  </a:lnTo>
                  <a:lnTo>
                    <a:pt x="39" y="68"/>
                  </a:lnTo>
                  <a:lnTo>
                    <a:pt x="46" y="70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60" y="78"/>
                  </a:lnTo>
                  <a:lnTo>
                    <a:pt x="62" y="82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6" y="95"/>
                  </a:lnTo>
                  <a:lnTo>
                    <a:pt x="70" y="101"/>
                  </a:lnTo>
                  <a:lnTo>
                    <a:pt x="81" y="111"/>
                  </a:lnTo>
                  <a:lnTo>
                    <a:pt x="89" y="120"/>
                  </a:lnTo>
                  <a:lnTo>
                    <a:pt x="91" y="126"/>
                  </a:lnTo>
                  <a:lnTo>
                    <a:pt x="93" y="134"/>
                  </a:lnTo>
                  <a:lnTo>
                    <a:pt x="93" y="134"/>
                  </a:lnTo>
                  <a:lnTo>
                    <a:pt x="91" y="142"/>
                  </a:lnTo>
                  <a:lnTo>
                    <a:pt x="89" y="146"/>
                  </a:lnTo>
                  <a:lnTo>
                    <a:pt x="85" y="150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69"/>
                  </a:lnTo>
                  <a:lnTo>
                    <a:pt x="89" y="181"/>
                  </a:lnTo>
                  <a:lnTo>
                    <a:pt x="95" y="192"/>
                  </a:lnTo>
                  <a:lnTo>
                    <a:pt x="102" y="204"/>
                  </a:lnTo>
                  <a:lnTo>
                    <a:pt x="110" y="213"/>
                  </a:lnTo>
                  <a:lnTo>
                    <a:pt x="116" y="225"/>
                  </a:lnTo>
                  <a:lnTo>
                    <a:pt x="120" y="235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0" y="262"/>
                  </a:lnTo>
                  <a:lnTo>
                    <a:pt x="120" y="262"/>
                  </a:lnTo>
                  <a:lnTo>
                    <a:pt x="122" y="266"/>
                  </a:lnTo>
                  <a:lnTo>
                    <a:pt x="124" y="272"/>
                  </a:lnTo>
                  <a:lnTo>
                    <a:pt x="132" y="279"/>
                  </a:lnTo>
                  <a:lnTo>
                    <a:pt x="143" y="287"/>
                  </a:lnTo>
                  <a:lnTo>
                    <a:pt x="153" y="297"/>
                  </a:lnTo>
                  <a:lnTo>
                    <a:pt x="153" y="297"/>
                  </a:lnTo>
                  <a:lnTo>
                    <a:pt x="155" y="303"/>
                  </a:lnTo>
                  <a:lnTo>
                    <a:pt x="157" y="308"/>
                  </a:lnTo>
                  <a:lnTo>
                    <a:pt x="157" y="316"/>
                  </a:lnTo>
                  <a:lnTo>
                    <a:pt x="159" y="320"/>
                  </a:lnTo>
                  <a:lnTo>
                    <a:pt x="159" y="320"/>
                  </a:lnTo>
                  <a:lnTo>
                    <a:pt x="159" y="326"/>
                  </a:lnTo>
                  <a:lnTo>
                    <a:pt x="159" y="326"/>
                  </a:lnTo>
                  <a:lnTo>
                    <a:pt x="159" y="326"/>
                  </a:lnTo>
                  <a:lnTo>
                    <a:pt x="168" y="324"/>
                  </a:lnTo>
                  <a:lnTo>
                    <a:pt x="180" y="320"/>
                  </a:lnTo>
                  <a:lnTo>
                    <a:pt x="194" y="314"/>
                  </a:lnTo>
                  <a:lnTo>
                    <a:pt x="205" y="305"/>
                  </a:lnTo>
                  <a:lnTo>
                    <a:pt x="205" y="305"/>
                  </a:lnTo>
                  <a:lnTo>
                    <a:pt x="211" y="297"/>
                  </a:lnTo>
                  <a:lnTo>
                    <a:pt x="219" y="291"/>
                  </a:lnTo>
                  <a:lnTo>
                    <a:pt x="225" y="289"/>
                  </a:lnTo>
                  <a:lnTo>
                    <a:pt x="232" y="287"/>
                  </a:lnTo>
                  <a:lnTo>
                    <a:pt x="232" y="287"/>
                  </a:lnTo>
                  <a:lnTo>
                    <a:pt x="217" y="279"/>
                  </a:lnTo>
                  <a:lnTo>
                    <a:pt x="209" y="274"/>
                  </a:lnTo>
                  <a:lnTo>
                    <a:pt x="205" y="272"/>
                  </a:lnTo>
                  <a:lnTo>
                    <a:pt x="205" y="268"/>
                  </a:lnTo>
                  <a:lnTo>
                    <a:pt x="205" y="268"/>
                  </a:lnTo>
                  <a:lnTo>
                    <a:pt x="207" y="262"/>
                  </a:lnTo>
                  <a:lnTo>
                    <a:pt x="211" y="258"/>
                  </a:lnTo>
                  <a:lnTo>
                    <a:pt x="221" y="252"/>
                  </a:lnTo>
                  <a:lnTo>
                    <a:pt x="230" y="246"/>
                  </a:lnTo>
                  <a:lnTo>
                    <a:pt x="234" y="243"/>
                  </a:lnTo>
                  <a:lnTo>
                    <a:pt x="236" y="237"/>
                  </a:lnTo>
                  <a:lnTo>
                    <a:pt x="236" y="237"/>
                  </a:lnTo>
                  <a:lnTo>
                    <a:pt x="234" y="231"/>
                  </a:lnTo>
                  <a:lnTo>
                    <a:pt x="232" y="225"/>
                  </a:lnTo>
                  <a:lnTo>
                    <a:pt x="230" y="219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32" y="206"/>
                  </a:lnTo>
                  <a:lnTo>
                    <a:pt x="234" y="204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42" y="204"/>
                  </a:lnTo>
                  <a:lnTo>
                    <a:pt x="244" y="206"/>
                  </a:lnTo>
                  <a:lnTo>
                    <a:pt x="246" y="20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56" y="208"/>
                  </a:lnTo>
                  <a:lnTo>
                    <a:pt x="265" y="204"/>
                  </a:lnTo>
                  <a:lnTo>
                    <a:pt x="273" y="200"/>
                  </a:lnTo>
                  <a:lnTo>
                    <a:pt x="277" y="196"/>
                  </a:lnTo>
                  <a:lnTo>
                    <a:pt x="277" y="194"/>
                  </a:lnTo>
                  <a:lnTo>
                    <a:pt x="277" y="194"/>
                  </a:lnTo>
                  <a:lnTo>
                    <a:pt x="277" y="184"/>
                  </a:lnTo>
                  <a:lnTo>
                    <a:pt x="275" y="177"/>
                  </a:lnTo>
                  <a:lnTo>
                    <a:pt x="273" y="167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75" y="153"/>
                  </a:lnTo>
                  <a:lnTo>
                    <a:pt x="279" y="150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77" y="124"/>
                  </a:lnTo>
                  <a:lnTo>
                    <a:pt x="273" y="122"/>
                  </a:lnTo>
                  <a:lnTo>
                    <a:pt x="271" y="119"/>
                  </a:lnTo>
                  <a:lnTo>
                    <a:pt x="269" y="109"/>
                  </a:lnTo>
                  <a:lnTo>
                    <a:pt x="269" y="97"/>
                  </a:lnTo>
                  <a:lnTo>
                    <a:pt x="269" y="97"/>
                  </a:lnTo>
                  <a:lnTo>
                    <a:pt x="269" y="84"/>
                  </a:lnTo>
                  <a:lnTo>
                    <a:pt x="269" y="74"/>
                  </a:lnTo>
                  <a:lnTo>
                    <a:pt x="265" y="57"/>
                  </a:lnTo>
                  <a:lnTo>
                    <a:pt x="261" y="41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52" y="26"/>
                  </a:lnTo>
                  <a:lnTo>
                    <a:pt x="244" y="27"/>
                  </a:lnTo>
                  <a:lnTo>
                    <a:pt x="244" y="27"/>
                  </a:lnTo>
                  <a:lnTo>
                    <a:pt x="240" y="27"/>
                  </a:lnTo>
                  <a:lnTo>
                    <a:pt x="238" y="24"/>
                  </a:lnTo>
                  <a:lnTo>
                    <a:pt x="234" y="16"/>
                  </a:lnTo>
                  <a:lnTo>
                    <a:pt x="232" y="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6" y="4"/>
                  </a:lnTo>
                  <a:lnTo>
                    <a:pt x="223" y="12"/>
                  </a:lnTo>
                  <a:lnTo>
                    <a:pt x="219" y="20"/>
                  </a:lnTo>
                  <a:lnTo>
                    <a:pt x="217" y="24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07" y="22"/>
                  </a:lnTo>
                  <a:lnTo>
                    <a:pt x="201" y="18"/>
                  </a:lnTo>
                  <a:lnTo>
                    <a:pt x="194" y="16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78" y="14"/>
                  </a:lnTo>
                  <a:lnTo>
                    <a:pt x="174" y="16"/>
                  </a:lnTo>
                  <a:lnTo>
                    <a:pt x="168" y="18"/>
                  </a:lnTo>
                  <a:lnTo>
                    <a:pt x="161" y="18"/>
                  </a:lnTo>
                  <a:lnTo>
                    <a:pt x="161" y="18"/>
                  </a:lnTo>
                  <a:lnTo>
                    <a:pt x="163" y="26"/>
                  </a:lnTo>
                  <a:lnTo>
                    <a:pt x="163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6" name="Freeform 956"/>
            <p:cNvSpPr>
              <a:spLocks/>
            </p:cNvSpPr>
            <p:nvPr/>
          </p:nvSpPr>
          <p:spPr bwMode="auto">
            <a:xfrm>
              <a:off x="2167228" y="4716492"/>
              <a:ext cx="353596" cy="302654"/>
            </a:xfrm>
            <a:custGeom>
              <a:avLst/>
              <a:gdLst>
                <a:gd name="T0" fmla="*/ 54 w 236"/>
                <a:gd name="T1" fmla="*/ 202 h 202"/>
                <a:gd name="T2" fmla="*/ 77 w 236"/>
                <a:gd name="T3" fmla="*/ 196 h 202"/>
                <a:gd name="T4" fmla="*/ 100 w 236"/>
                <a:gd name="T5" fmla="*/ 192 h 202"/>
                <a:gd name="T6" fmla="*/ 110 w 236"/>
                <a:gd name="T7" fmla="*/ 183 h 202"/>
                <a:gd name="T8" fmla="*/ 127 w 236"/>
                <a:gd name="T9" fmla="*/ 165 h 202"/>
                <a:gd name="T10" fmla="*/ 141 w 236"/>
                <a:gd name="T11" fmla="*/ 159 h 202"/>
                <a:gd name="T12" fmla="*/ 149 w 236"/>
                <a:gd name="T13" fmla="*/ 157 h 202"/>
                <a:gd name="T14" fmla="*/ 164 w 236"/>
                <a:gd name="T15" fmla="*/ 155 h 202"/>
                <a:gd name="T16" fmla="*/ 174 w 236"/>
                <a:gd name="T17" fmla="*/ 146 h 202"/>
                <a:gd name="T18" fmla="*/ 191 w 236"/>
                <a:gd name="T19" fmla="*/ 122 h 202"/>
                <a:gd name="T20" fmla="*/ 197 w 236"/>
                <a:gd name="T21" fmla="*/ 117 h 202"/>
                <a:gd name="T22" fmla="*/ 213 w 236"/>
                <a:gd name="T23" fmla="*/ 111 h 202"/>
                <a:gd name="T24" fmla="*/ 218 w 236"/>
                <a:gd name="T25" fmla="*/ 103 h 202"/>
                <a:gd name="T26" fmla="*/ 222 w 236"/>
                <a:gd name="T27" fmla="*/ 95 h 202"/>
                <a:gd name="T28" fmla="*/ 224 w 236"/>
                <a:gd name="T29" fmla="*/ 82 h 202"/>
                <a:gd name="T30" fmla="*/ 230 w 236"/>
                <a:gd name="T31" fmla="*/ 74 h 202"/>
                <a:gd name="T32" fmla="*/ 236 w 236"/>
                <a:gd name="T33" fmla="*/ 74 h 202"/>
                <a:gd name="T34" fmla="*/ 222 w 236"/>
                <a:gd name="T35" fmla="*/ 47 h 202"/>
                <a:gd name="T36" fmla="*/ 209 w 236"/>
                <a:gd name="T37" fmla="*/ 16 h 202"/>
                <a:gd name="T38" fmla="*/ 199 w 236"/>
                <a:gd name="T39" fmla="*/ 20 h 202"/>
                <a:gd name="T40" fmla="*/ 197 w 236"/>
                <a:gd name="T41" fmla="*/ 29 h 202"/>
                <a:gd name="T42" fmla="*/ 184 w 236"/>
                <a:gd name="T43" fmla="*/ 28 h 202"/>
                <a:gd name="T44" fmla="*/ 176 w 236"/>
                <a:gd name="T45" fmla="*/ 26 h 202"/>
                <a:gd name="T46" fmla="*/ 160 w 236"/>
                <a:gd name="T47" fmla="*/ 14 h 202"/>
                <a:gd name="T48" fmla="*/ 155 w 236"/>
                <a:gd name="T49" fmla="*/ 4 h 202"/>
                <a:gd name="T50" fmla="*/ 143 w 236"/>
                <a:gd name="T51" fmla="*/ 28 h 202"/>
                <a:gd name="T52" fmla="*/ 133 w 236"/>
                <a:gd name="T53" fmla="*/ 33 h 202"/>
                <a:gd name="T54" fmla="*/ 120 w 236"/>
                <a:gd name="T55" fmla="*/ 35 h 202"/>
                <a:gd name="T56" fmla="*/ 114 w 236"/>
                <a:gd name="T57" fmla="*/ 33 h 202"/>
                <a:gd name="T58" fmla="*/ 89 w 236"/>
                <a:gd name="T59" fmla="*/ 18 h 202"/>
                <a:gd name="T60" fmla="*/ 60 w 236"/>
                <a:gd name="T61" fmla="*/ 2 h 202"/>
                <a:gd name="T62" fmla="*/ 50 w 236"/>
                <a:gd name="T63" fmla="*/ 0 h 202"/>
                <a:gd name="T64" fmla="*/ 42 w 236"/>
                <a:gd name="T65" fmla="*/ 4 h 202"/>
                <a:gd name="T66" fmla="*/ 40 w 236"/>
                <a:gd name="T67" fmla="*/ 14 h 202"/>
                <a:gd name="T68" fmla="*/ 29 w 236"/>
                <a:gd name="T69" fmla="*/ 12 h 202"/>
                <a:gd name="T70" fmla="*/ 21 w 236"/>
                <a:gd name="T71" fmla="*/ 10 h 202"/>
                <a:gd name="T72" fmla="*/ 13 w 236"/>
                <a:gd name="T73" fmla="*/ 22 h 202"/>
                <a:gd name="T74" fmla="*/ 13 w 236"/>
                <a:gd name="T75" fmla="*/ 29 h 202"/>
                <a:gd name="T76" fmla="*/ 13 w 236"/>
                <a:gd name="T77" fmla="*/ 41 h 202"/>
                <a:gd name="T78" fmla="*/ 15 w 236"/>
                <a:gd name="T79" fmla="*/ 51 h 202"/>
                <a:gd name="T80" fmla="*/ 13 w 236"/>
                <a:gd name="T81" fmla="*/ 57 h 202"/>
                <a:gd name="T82" fmla="*/ 7 w 236"/>
                <a:gd name="T83" fmla="*/ 64 h 202"/>
                <a:gd name="T84" fmla="*/ 0 w 236"/>
                <a:gd name="T85" fmla="*/ 70 h 202"/>
                <a:gd name="T86" fmla="*/ 0 w 236"/>
                <a:gd name="T87" fmla="*/ 74 h 202"/>
                <a:gd name="T88" fmla="*/ 1 w 236"/>
                <a:gd name="T89" fmla="*/ 90 h 202"/>
                <a:gd name="T90" fmla="*/ 21 w 236"/>
                <a:gd name="T91" fmla="*/ 111 h 202"/>
                <a:gd name="T92" fmla="*/ 29 w 236"/>
                <a:gd name="T93" fmla="*/ 119 h 202"/>
                <a:gd name="T94" fmla="*/ 36 w 236"/>
                <a:gd name="T95" fmla="*/ 138 h 202"/>
                <a:gd name="T96" fmla="*/ 48 w 236"/>
                <a:gd name="T97" fmla="*/ 181 h 202"/>
                <a:gd name="T98" fmla="*/ 56 w 236"/>
                <a:gd name="T99" fmla="*/ 198 h 202"/>
                <a:gd name="T100" fmla="*/ 54 w 236"/>
                <a:gd name="T10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6" h="202">
                  <a:moveTo>
                    <a:pt x="54" y="202"/>
                  </a:moveTo>
                  <a:lnTo>
                    <a:pt x="54" y="202"/>
                  </a:lnTo>
                  <a:lnTo>
                    <a:pt x="65" y="198"/>
                  </a:lnTo>
                  <a:lnTo>
                    <a:pt x="77" y="196"/>
                  </a:lnTo>
                  <a:lnTo>
                    <a:pt x="91" y="194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10" y="183"/>
                  </a:lnTo>
                  <a:lnTo>
                    <a:pt x="122" y="171"/>
                  </a:lnTo>
                  <a:lnTo>
                    <a:pt x="127" y="165"/>
                  </a:lnTo>
                  <a:lnTo>
                    <a:pt x="133" y="161"/>
                  </a:lnTo>
                  <a:lnTo>
                    <a:pt x="141" y="159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56" y="157"/>
                  </a:lnTo>
                  <a:lnTo>
                    <a:pt x="164" y="155"/>
                  </a:lnTo>
                  <a:lnTo>
                    <a:pt x="168" y="150"/>
                  </a:lnTo>
                  <a:lnTo>
                    <a:pt x="174" y="146"/>
                  </a:lnTo>
                  <a:lnTo>
                    <a:pt x="182" y="132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97" y="117"/>
                  </a:lnTo>
                  <a:lnTo>
                    <a:pt x="205" y="113"/>
                  </a:lnTo>
                  <a:lnTo>
                    <a:pt x="213" y="111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20" y="99"/>
                  </a:lnTo>
                  <a:lnTo>
                    <a:pt x="222" y="95"/>
                  </a:lnTo>
                  <a:lnTo>
                    <a:pt x="224" y="86"/>
                  </a:lnTo>
                  <a:lnTo>
                    <a:pt x="224" y="82"/>
                  </a:lnTo>
                  <a:lnTo>
                    <a:pt x="226" y="78"/>
                  </a:lnTo>
                  <a:lnTo>
                    <a:pt x="230" y="74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28" y="62"/>
                  </a:lnTo>
                  <a:lnTo>
                    <a:pt x="222" y="47"/>
                  </a:lnTo>
                  <a:lnTo>
                    <a:pt x="209" y="16"/>
                  </a:lnTo>
                  <a:lnTo>
                    <a:pt x="209" y="16"/>
                  </a:lnTo>
                  <a:lnTo>
                    <a:pt x="203" y="18"/>
                  </a:lnTo>
                  <a:lnTo>
                    <a:pt x="199" y="20"/>
                  </a:lnTo>
                  <a:lnTo>
                    <a:pt x="199" y="24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76" y="26"/>
                  </a:lnTo>
                  <a:lnTo>
                    <a:pt x="168" y="22"/>
                  </a:lnTo>
                  <a:lnTo>
                    <a:pt x="160" y="1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1" y="16"/>
                  </a:lnTo>
                  <a:lnTo>
                    <a:pt x="143" y="28"/>
                  </a:lnTo>
                  <a:lnTo>
                    <a:pt x="137" y="31"/>
                  </a:lnTo>
                  <a:lnTo>
                    <a:pt x="133" y="33"/>
                  </a:lnTo>
                  <a:lnTo>
                    <a:pt x="125" y="35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14" y="33"/>
                  </a:lnTo>
                  <a:lnTo>
                    <a:pt x="106" y="29"/>
                  </a:lnTo>
                  <a:lnTo>
                    <a:pt x="89" y="18"/>
                  </a:lnTo>
                  <a:lnTo>
                    <a:pt x="69" y="6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29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5" y="16"/>
                  </a:lnTo>
                  <a:lnTo>
                    <a:pt x="13" y="22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13" y="41"/>
                  </a:lnTo>
                  <a:lnTo>
                    <a:pt x="15" y="45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3" y="57"/>
                  </a:lnTo>
                  <a:lnTo>
                    <a:pt x="11" y="60"/>
                  </a:lnTo>
                  <a:lnTo>
                    <a:pt x="7" y="64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1" y="101"/>
                  </a:lnTo>
                  <a:lnTo>
                    <a:pt x="21" y="111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32" y="128"/>
                  </a:lnTo>
                  <a:lnTo>
                    <a:pt x="36" y="138"/>
                  </a:lnTo>
                  <a:lnTo>
                    <a:pt x="42" y="159"/>
                  </a:lnTo>
                  <a:lnTo>
                    <a:pt x="48" y="181"/>
                  </a:lnTo>
                  <a:lnTo>
                    <a:pt x="52" y="19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4" y="202"/>
                  </a:lnTo>
                  <a:lnTo>
                    <a:pt x="54" y="2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7" name="Freeform 957"/>
            <p:cNvSpPr>
              <a:spLocks/>
            </p:cNvSpPr>
            <p:nvPr/>
          </p:nvSpPr>
          <p:spPr bwMode="auto">
            <a:xfrm>
              <a:off x="2071337" y="4527707"/>
              <a:ext cx="328126" cy="277184"/>
            </a:xfrm>
            <a:custGeom>
              <a:avLst/>
              <a:gdLst>
                <a:gd name="T0" fmla="*/ 79 w 219"/>
                <a:gd name="T1" fmla="*/ 185 h 185"/>
                <a:gd name="T2" fmla="*/ 33 w 219"/>
                <a:gd name="T3" fmla="*/ 173 h 185"/>
                <a:gd name="T4" fmla="*/ 9 w 219"/>
                <a:gd name="T5" fmla="*/ 163 h 185"/>
                <a:gd name="T6" fmla="*/ 0 w 219"/>
                <a:gd name="T7" fmla="*/ 154 h 185"/>
                <a:gd name="T8" fmla="*/ 0 w 219"/>
                <a:gd name="T9" fmla="*/ 152 h 185"/>
                <a:gd name="T10" fmla="*/ 5 w 219"/>
                <a:gd name="T11" fmla="*/ 140 h 185"/>
                <a:gd name="T12" fmla="*/ 27 w 219"/>
                <a:gd name="T13" fmla="*/ 124 h 185"/>
                <a:gd name="T14" fmla="*/ 36 w 219"/>
                <a:gd name="T15" fmla="*/ 113 h 185"/>
                <a:gd name="T16" fmla="*/ 38 w 219"/>
                <a:gd name="T17" fmla="*/ 105 h 185"/>
                <a:gd name="T18" fmla="*/ 34 w 219"/>
                <a:gd name="T19" fmla="*/ 95 h 185"/>
                <a:gd name="T20" fmla="*/ 31 w 219"/>
                <a:gd name="T21" fmla="*/ 86 h 185"/>
                <a:gd name="T22" fmla="*/ 33 w 219"/>
                <a:gd name="T23" fmla="*/ 80 h 185"/>
                <a:gd name="T24" fmla="*/ 40 w 219"/>
                <a:gd name="T25" fmla="*/ 66 h 185"/>
                <a:gd name="T26" fmla="*/ 42 w 219"/>
                <a:gd name="T27" fmla="*/ 57 h 185"/>
                <a:gd name="T28" fmla="*/ 40 w 219"/>
                <a:gd name="T29" fmla="*/ 41 h 185"/>
                <a:gd name="T30" fmla="*/ 33 w 219"/>
                <a:gd name="T31" fmla="*/ 33 h 185"/>
                <a:gd name="T32" fmla="*/ 34 w 219"/>
                <a:gd name="T33" fmla="*/ 22 h 185"/>
                <a:gd name="T34" fmla="*/ 34 w 219"/>
                <a:gd name="T35" fmla="*/ 22 h 185"/>
                <a:gd name="T36" fmla="*/ 44 w 219"/>
                <a:gd name="T37" fmla="*/ 22 h 185"/>
                <a:gd name="T38" fmla="*/ 58 w 219"/>
                <a:gd name="T39" fmla="*/ 30 h 185"/>
                <a:gd name="T40" fmla="*/ 73 w 219"/>
                <a:gd name="T41" fmla="*/ 35 h 185"/>
                <a:gd name="T42" fmla="*/ 79 w 219"/>
                <a:gd name="T43" fmla="*/ 33 h 185"/>
                <a:gd name="T44" fmla="*/ 85 w 219"/>
                <a:gd name="T45" fmla="*/ 28 h 185"/>
                <a:gd name="T46" fmla="*/ 89 w 219"/>
                <a:gd name="T47" fmla="*/ 12 h 185"/>
                <a:gd name="T48" fmla="*/ 91 w 219"/>
                <a:gd name="T49" fmla="*/ 0 h 185"/>
                <a:gd name="T50" fmla="*/ 96 w 219"/>
                <a:gd name="T51" fmla="*/ 14 h 185"/>
                <a:gd name="T52" fmla="*/ 110 w 219"/>
                <a:gd name="T53" fmla="*/ 31 h 185"/>
                <a:gd name="T54" fmla="*/ 122 w 219"/>
                <a:gd name="T55" fmla="*/ 41 h 185"/>
                <a:gd name="T56" fmla="*/ 131 w 219"/>
                <a:gd name="T57" fmla="*/ 45 h 185"/>
                <a:gd name="T58" fmla="*/ 149 w 219"/>
                <a:gd name="T59" fmla="*/ 47 h 185"/>
                <a:gd name="T60" fmla="*/ 157 w 219"/>
                <a:gd name="T61" fmla="*/ 49 h 185"/>
                <a:gd name="T62" fmla="*/ 160 w 219"/>
                <a:gd name="T63" fmla="*/ 55 h 185"/>
                <a:gd name="T64" fmla="*/ 166 w 219"/>
                <a:gd name="T65" fmla="*/ 72 h 185"/>
                <a:gd name="T66" fmla="*/ 176 w 219"/>
                <a:gd name="T67" fmla="*/ 76 h 185"/>
                <a:gd name="T68" fmla="*/ 199 w 219"/>
                <a:gd name="T69" fmla="*/ 76 h 185"/>
                <a:gd name="T70" fmla="*/ 203 w 219"/>
                <a:gd name="T71" fmla="*/ 76 h 185"/>
                <a:gd name="T72" fmla="*/ 207 w 219"/>
                <a:gd name="T73" fmla="*/ 82 h 185"/>
                <a:gd name="T74" fmla="*/ 207 w 219"/>
                <a:gd name="T75" fmla="*/ 95 h 185"/>
                <a:gd name="T76" fmla="*/ 207 w 219"/>
                <a:gd name="T77" fmla="*/ 103 h 185"/>
                <a:gd name="T78" fmla="*/ 213 w 219"/>
                <a:gd name="T79" fmla="*/ 121 h 185"/>
                <a:gd name="T80" fmla="*/ 219 w 219"/>
                <a:gd name="T81" fmla="*/ 130 h 185"/>
                <a:gd name="T82" fmla="*/ 207 w 219"/>
                <a:gd name="T83" fmla="*/ 154 h 185"/>
                <a:gd name="T84" fmla="*/ 197 w 219"/>
                <a:gd name="T85" fmla="*/ 159 h 185"/>
                <a:gd name="T86" fmla="*/ 184 w 219"/>
                <a:gd name="T87" fmla="*/ 161 h 185"/>
                <a:gd name="T88" fmla="*/ 178 w 219"/>
                <a:gd name="T89" fmla="*/ 159 h 185"/>
                <a:gd name="T90" fmla="*/ 153 w 219"/>
                <a:gd name="T91" fmla="*/ 144 h 185"/>
                <a:gd name="T92" fmla="*/ 124 w 219"/>
                <a:gd name="T93" fmla="*/ 128 h 185"/>
                <a:gd name="T94" fmla="*/ 114 w 219"/>
                <a:gd name="T95" fmla="*/ 126 h 185"/>
                <a:gd name="T96" fmla="*/ 106 w 219"/>
                <a:gd name="T97" fmla="*/ 130 h 185"/>
                <a:gd name="T98" fmla="*/ 104 w 219"/>
                <a:gd name="T99" fmla="*/ 140 h 185"/>
                <a:gd name="T100" fmla="*/ 93 w 219"/>
                <a:gd name="T101" fmla="*/ 138 h 185"/>
                <a:gd name="T102" fmla="*/ 85 w 219"/>
                <a:gd name="T103" fmla="*/ 136 h 185"/>
                <a:gd name="T104" fmla="*/ 77 w 219"/>
                <a:gd name="T105" fmla="*/ 148 h 185"/>
                <a:gd name="T106" fmla="*/ 77 w 219"/>
                <a:gd name="T107" fmla="*/ 155 h 185"/>
                <a:gd name="T108" fmla="*/ 77 w 219"/>
                <a:gd name="T109" fmla="*/ 167 h 185"/>
                <a:gd name="T110" fmla="*/ 79 w 219"/>
                <a:gd name="T111" fmla="*/ 177 h 185"/>
                <a:gd name="T112" fmla="*/ 79 w 219"/>
                <a:gd name="T113" fmla="*/ 181 h 185"/>
                <a:gd name="T114" fmla="*/ 81 w 219"/>
                <a:gd name="T115" fmla="*/ 185 h 185"/>
                <a:gd name="T116" fmla="*/ 79 w 219"/>
                <a:gd name="T11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85">
                  <a:moveTo>
                    <a:pt x="79" y="185"/>
                  </a:moveTo>
                  <a:lnTo>
                    <a:pt x="79" y="185"/>
                  </a:lnTo>
                  <a:lnTo>
                    <a:pt x="60" y="183"/>
                  </a:lnTo>
                  <a:lnTo>
                    <a:pt x="33" y="173"/>
                  </a:lnTo>
                  <a:lnTo>
                    <a:pt x="19" y="169"/>
                  </a:lnTo>
                  <a:lnTo>
                    <a:pt x="9" y="163"/>
                  </a:lnTo>
                  <a:lnTo>
                    <a:pt x="2" y="157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46"/>
                  </a:lnTo>
                  <a:lnTo>
                    <a:pt x="5" y="140"/>
                  </a:lnTo>
                  <a:lnTo>
                    <a:pt x="19" y="130"/>
                  </a:lnTo>
                  <a:lnTo>
                    <a:pt x="27" y="124"/>
                  </a:lnTo>
                  <a:lnTo>
                    <a:pt x="33" y="119"/>
                  </a:lnTo>
                  <a:lnTo>
                    <a:pt x="36" y="113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99"/>
                  </a:lnTo>
                  <a:lnTo>
                    <a:pt x="34" y="95"/>
                  </a:lnTo>
                  <a:lnTo>
                    <a:pt x="31" y="92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40" y="6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49"/>
                  </a:lnTo>
                  <a:lnTo>
                    <a:pt x="40" y="41"/>
                  </a:lnTo>
                  <a:lnTo>
                    <a:pt x="38" y="37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2" y="24"/>
                  </a:lnTo>
                  <a:lnTo>
                    <a:pt x="58" y="30"/>
                  </a:lnTo>
                  <a:lnTo>
                    <a:pt x="65" y="33"/>
                  </a:lnTo>
                  <a:lnTo>
                    <a:pt x="73" y="35"/>
                  </a:lnTo>
                  <a:lnTo>
                    <a:pt x="73" y="35"/>
                  </a:lnTo>
                  <a:lnTo>
                    <a:pt x="79" y="33"/>
                  </a:lnTo>
                  <a:lnTo>
                    <a:pt x="83" y="31"/>
                  </a:lnTo>
                  <a:lnTo>
                    <a:pt x="85" y="28"/>
                  </a:lnTo>
                  <a:lnTo>
                    <a:pt x="87" y="24"/>
                  </a:lnTo>
                  <a:lnTo>
                    <a:pt x="89" y="1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3" y="6"/>
                  </a:lnTo>
                  <a:lnTo>
                    <a:pt x="96" y="14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18" y="39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31" y="45"/>
                  </a:lnTo>
                  <a:lnTo>
                    <a:pt x="141" y="47"/>
                  </a:lnTo>
                  <a:lnTo>
                    <a:pt x="149" y="47"/>
                  </a:lnTo>
                  <a:lnTo>
                    <a:pt x="157" y="49"/>
                  </a:lnTo>
                  <a:lnTo>
                    <a:pt x="157" y="49"/>
                  </a:lnTo>
                  <a:lnTo>
                    <a:pt x="158" y="51"/>
                  </a:lnTo>
                  <a:lnTo>
                    <a:pt x="160" y="55"/>
                  </a:lnTo>
                  <a:lnTo>
                    <a:pt x="162" y="64"/>
                  </a:lnTo>
                  <a:lnTo>
                    <a:pt x="166" y="72"/>
                  </a:lnTo>
                  <a:lnTo>
                    <a:pt x="170" y="74"/>
                  </a:lnTo>
                  <a:lnTo>
                    <a:pt x="176" y="76"/>
                  </a:lnTo>
                  <a:lnTo>
                    <a:pt x="176" y="76"/>
                  </a:lnTo>
                  <a:lnTo>
                    <a:pt x="199" y="76"/>
                  </a:lnTo>
                  <a:lnTo>
                    <a:pt x="199" y="76"/>
                  </a:lnTo>
                  <a:lnTo>
                    <a:pt x="203" y="76"/>
                  </a:lnTo>
                  <a:lnTo>
                    <a:pt x="205" y="78"/>
                  </a:lnTo>
                  <a:lnTo>
                    <a:pt x="207" y="82"/>
                  </a:lnTo>
                  <a:lnTo>
                    <a:pt x="207" y="90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103"/>
                  </a:lnTo>
                  <a:lnTo>
                    <a:pt x="209" y="113"/>
                  </a:lnTo>
                  <a:lnTo>
                    <a:pt x="213" y="12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15" y="142"/>
                  </a:lnTo>
                  <a:lnTo>
                    <a:pt x="207" y="154"/>
                  </a:lnTo>
                  <a:lnTo>
                    <a:pt x="201" y="157"/>
                  </a:lnTo>
                  <a:lnTo>
                    <a:pt x="197" y="159"/>
                  </a:lnTo>
                  <a:lnTo>
                    <a:pt x="189" y="161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78" y="159"/>
                  </a:lnTo>
                  <a:lnTo>
                    <a:pt x="170" y="155"/>
                  </a:lnTo>
                  <a:lnTo>
                    <a:pt x="153" y="144"/>
                  </a:lnTo>
                  <a:lnTo>
                    <a:pt x="133" y="132"/>
                  </a:lnTo>
                  <a:lnTo>
                    <a:pt x="124" y="128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0" y="128"/>
                  </a:lnTo>
                  <a:lnTo>
                    <a:pt x="106" y="130"/>
                  </a:lnTo>
                  <a:lnTo>
                    <a:pt x="104" y="136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93" y="138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79" y="142"/>
                  </a:lnTo>
                  <a:lnTo>
                    <a:pt x="77" y="148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77" y="161"/>
                  </a:lnTo>
                  <a:lnTo>
                    <a:pt x="77" y="167"/>
                  </a:lnTo>
                  <a:lnTo>
                    <a:pt x="79" y="171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79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8" name="Freeform 958"/>
            <p:cNvSpPr>
              <a:spLocks/>
            </p:cNvSpPr>
            <p:nvPr/>
          </p:nvSpPr>
          <p:spPr bwMode="auto">
            <a:xfrm>
              <a:off x="839745" y="4798897"/>
              <a:ext cx="359589" cy="471961"/>
            </a:xfrm>
            <a:custGeom>
              <a:avLst/>
              <a:gdLst>
                <a:gd name="T0" fmla="*/ 229 w 240"/>
                <a:gd name="T1" fmla="*/ 197 h 315"/>
                <a:gd name="T2" fmla="*/ 223 w 240"/>
                <a:gd name="T3" fmla="*/ 199 h 315"/>
                <a:gd name="T4" fmla="*/ 211 w 240"/>
                <a:gd name="T5" fmla="*/ 190 h 315"/>
                <a:gd name="T6" fmla="*/ 204 w 240"/>
                <a:gd name="T7" fmla="*/ 193 h 315"/>
                <a:gd name="T8" fmla="*/ 188 w 240"/>
                <a:gd name="T9" fmla="*/ 219 h 315"/>
                <a:gd name="T10" fmla="*/ 194 w 240"/>
                <a:gd name="T11" fmla="*/ 226 h 315"/>
                <a:gd name="T12" fmla="*/ 198 w 240"/>
                <a:gd name="T13" fmla="*/ 232 h 315"/>
                <a:gd name="T14" fmla="*/ 184 w 240"/>
                <a:gd name="T15" fmla="*/ 273 h 315"/>
                <a:gd name="T16" fmla="*/ 171 w 240"/>
                <a:gd name="T17" fmla="*/ 294 h 315"/>
                <a:gd name="T18" fmla="*/ 171 w 240"/>
                <a:gd name="T19" fmla="*/ 298 h 315"/>
                <a:gd name="T20" fmla="*/ 161 w 240"/>
                <a:gd name="T21" fmla="*/ 312 h 315"/>
                <a:gd name="T22" fmla="*/ 144 w 240"/>
                <a:gd name="T23" fmla="*/ 314 h 315"/>
                <a:gd name="T24" fmla="*/ 132 w 240"/>
                <a:gd name="T25" fmla="*/ 306 h 315"/>
                <a:gd name="T26" fmla="*/ 126 w 240"/>
                <a:gd name="T27" fmla="*/ 294 h 315"/>
                <a:gd name="T28" fmla="*/ 115 w 240"/>
                <a:gd name="T29" fmla="*/ 290 h 315"/>
                <a:gd name="T30" fmla="*/ 84 w 240"/>
                <a:gd name="T31" fmla="*/ 300 h 315"/>
                <a:gd name="T32" fmla="*/ 74 w 240"/>
                <a:gd name="T33" fmla="*/ 315 h 315"/>
                <a:gd name="T34" fmla="*/ 62 w 240"/>
                <a:gd name="T35" fmla="*/ 302 h 315"/>
                <a:gd name="T36" fmla="*/ 51 w 240"/>
                <a:gd name="T37" fmla="*/ 286 h 315"/>
                <a:gd name="T38" fmla="*/ 39 w 240"/>
                <a:gd name="T39" fmla="*/ 288 h 315"/>
                <a:gd name="T40" fmla="*/ 33 w 240"/>
                <a:gd name="T41" fmla="*/ 261 h 315"/>
                <a:gd name="T42" fmla="*/ 33 w 240"/>
                <a:gd name="T43" fmla="*/ 221 h 315"/>
                <a:gd name="T44" fmla="*/ 29 w 240"/>
                <a:gd name="T45" fmla="*/ 182 h 315"/>
                <a:gd name="T46" fmla="*/ 16 w 240"/>
                <a:gd name="T47" fmla="*/ 162 h 315"/>
                <a:gd name="T48" fmla="*/ 20 w 240"/>
                <a:gd name="T49" fmla="*/ 151 h 315"/>
                <a:gd name="T50" fmla="*/ 16 w 240"/>
                <a:gd name="T51" fmla="*/ 126 h 315"/>
                <a:gd name="T52" fmla="*/ 6 w 240"/>
                <a:gd name="T53" fmla="*/ 87 h 315"/>
                <a:gd name="T54" fmla="*/ 6 w 240"/>
                <a:gd name="T55" fmla="*/ 60 h 315"/>
                <a:gd name="T56" fmla="*/ 0 w 240"/>
                <a:gd name="T57" fmla="*/ 38 h 315"/>
                <a:gd name="T58" fmla="*/ 41 w 240"/>
                <a:gd name="T59" fmla="*/ 64 h 315"/>
                <a:gd name="T60" fmla="*/ 47 w 240"/>
                <a:gd name="T61" fmla="*/ 69 h 315"/>
                <a:gd name="T62" fmla="*/ 60 w 240"/>
                <a:gd name="T63" fmla="*/ 69 h 315"/>
                <a:gd name="T64" fmla="*/ 76 w 240"/>
                <a:gd name="T65" fmla="*/ 52 h 315"/>
                <a:gd name="T66" fmla="*/ 82 w 240"/>
                <a:gd name="T67" fmla="*/ 46 h 315"/>
                <a:gd name="T68" fmla="*/ 109 w 240"/>
                <a:gd name="T69" fmla="*/ 50 h 315"/>
                <a:gd name="T70" fmla="*/ 132 w 240"/>
                <a:gd name="T71" fmla="*/ 66 h 315"/>
                <a:gd name="T72" fmla="*/ 138 w 240"/>
                <a:gd name="T73" fmla="*/ 48 h 315"/>
                <a:gd name="T74" fmla="*/ 120 w 240"/>
                <a:gd name="T75" fmla="*/ 19 h 315"/>
                <a:gd name="T76" fmla="*/ 126 w 240"/>
                <a:gd name="T77" fmla="*/ 13 h 315"/>
                <a:gd name="T78" fmla="*/ 134 w 240"/>
                <a:gd name="T79" fmla="*/ 0 h 315"/>
                <a:gd name="T80" fmla="*/ 146 w 240"/>
                <a:gd name="T81" fmla="*/ 9 h 315"/>
                <a:gd name="T82" fmla="*/ 180 w 240"/>
                <a:gd name="T83" fmla="*/ 29 h 315"/>
                <a:gd name="T84" fmla="*/ 188 w 240"/>
                <a:gd name="T85" fmla="*/ 31 h 315"/>
                <a:gd name="T86" fmla="*/ 186 w 240"/>
                <a:gd name="T87" fmla="*/ 58 h 315"/>
                <a:gd name="T88" fmla="*/ 219 w 240"/>
                <a:gd name="T89" fmla="*/ 67 h 315"/>
                <a:gd name="T90" fmla="*/ 237 w 240"/>
                <a:gd name="T91" fmla="*/ 83 h 315"/>
                <a:gd name="T92" fmla="*/ 237 w 240"/>
                <a:gd name="T93" fmla="*/ 93 h 315"/>
                <a:gd name="T94" fmla="*/ 225 w 240"/>
                <a:gd name="T95" fmla="*/ 110 h 315"/>
                <a:gd name="T96" fmla="*/ 221 w 240"/>
                <a:gd name="T97" fmla="*/ 122 h 315"/>
                <a:gd name="T98" fmla="*/ 231 w 240"/>
                <a:gd name="T99" fmla="*/ 143 h 315"/>
                <a:gd name="T100" fmla="*/ 240 w 240"/>
                <a:gd name="T101" fmla="*/ 160 h 315"/>
                <a:gd name="T102" fmla="*/ 235 w 240"/>
                <a:gd name="T103" fmla="*/ 188 h 315"/>
                <a:gd name="T104" fmla="*/ 231 w 240"/>
                <a:gd name="T105" fmla="*/ 19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315">
                  <a:moveTo>
                    <a:pt x="231" y="191"/>
                  </a:moveTo>
                  <a:lnTo>
                    <a:pt x="231" y="191"/>
                  </a:lnTo>
                  <a:lnTo>
                    <a:pt x="229" y="197"/>
                  </a:lnTo>
                  <a:lnTo>
                    <a:pt x="227" y="199"/>
                  </a:lnTo>
                  <a:lnTo>
                    <a:pt x="223" y="199"/>
                  </a:lnTo>
                  <a:lnTo>
                    <a:pt x="223" y="199"/>
                  </a:lnTo>
                  <a:lnTo>
                    <a:pt x="217" y="197"/>
                  </a:lnTo>
                  <a:lnTo>
                    <a:pt x="213" y="193"/>
                  </a:lnTo>
                  <a:lnTo>
                    <a:pt x="211" y="190"/>
                  </a:lnTo>
                  <a:lnTo>
                    <a:pt x="207" y="188"/>
                  </a:lnTo>
                  <a:lnTo>
                    <a:pt x="207" y="188"/>
                  </a:lnTo>
                  <a:lnTo>
                    <a:pt x="204" y="193"/>
                  </a:lnTo>
                  <a:lnTo>
                    <a:pt x="198" y="203"/>
                  </a:lnTo>
                  <a:lnTo>
                    <a:pt x="192" y="213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90" y="224"/>
                  </a:lnTo>
                  <a:lnTo>
                    <a:pt x="194" y="226"/>
                  </a:lnTo>
                  <a:lnTo>
                    <a:pt x="196" y="228"/>
                  </a:lnTo>
                  <a:lnTo>
                    <a:pt x="198" y="232"/>
                  </a:lnTo>
                  <a:lnTo>
                    <a:pt x="198" y="232"/>
                  </a:lnTo>
                  <a:lnTo>
                    <a:pt x="196" y="271"/>
                  </a:lnTo>
                  <a:lnTo>
                    <a:pt x="196" y="271"/>
                  </a:lnTo>
                  <a:lnTo>
                    <a:pt x="184" y="273"/>
                  </a:lnTo>
                  <a:lnTo>
                    <a:pt x="178" y="279"/>
                  </a:lnTo>
                  <a:lnTo>
                    <a:pt x="173" y="284"/>
                  </a:lnTo>
                  <a:lnTo>
                    <a:pt x="171" y="294"/>
                  </a:lnTo>
                  <a:lnTo>
                    <a:pt x="171" y="294"/>
                  </a:lnTo>
                  <a:lnTo>
                    <a:pt x="171" y="298"/>
                  </a:lnTo>
                  <a:lnTo>
                    <a:pt x="171" y="298"/>
                  </a:lnTo>
                  <a:lnTo>
                    <a:pt x="171" y="298"/>
                  </a:lnTo>
                  <a:lnTo>
                    <a:pt x="167" y="306"/>
                  </a:lnTo>
                  <a:lnTo>
                    <a:pt x="161" y="312"/>
                  </a:lnTo>
                  <a:lnTo>
                    <a:pt x="153" y="314"/>
                  </a:lnTo>
                  <a:lnTo>
                    <a:pt x="144" y="314"/>
                  </a:lnTo>
                  <a:lnTo>
                    <a:pt x="144" y="314"/>
                  </a:lnTo>
                  <a:lnTo>
                    <a:pt x="138" y="314"/>
                  </a:lnTo>
                  <a:lnTo>
                    <a:pt x="134" y="310"/>
                  </a:lnTo>
                  <a:lnTo>
                    <a:pt x="132" y="306"/>
                  </a:lnTo>
                  <a:lnTo>
                    <a:pt x="130" y="302"/>
                  </a:lnTo>
                  <a:lnTo>
                    <a:pt x="128" y="298"/>
                  </a:lnTo>
                  <a:lnTo>
                    <a:pt x="126" y="294"/>
                  </a:lnTo>
                  <a:lnTo>
                    <a:pt x="122" y="290"/>
                  </a:lnTo>
                  <a:lnTo>
                    <a:pt x="115" y="290"/>
                  </a:lnTo>
                  <a:lnTo>
                    <a:pt x="115" y="290"/>
                  </a:lnTo>
                  <a:lnTo>
                    <a:pt x="103" y="290"/>
                  </a:lnTo>
                  <a:lnTo>
                    <a:pt x="89" y="296"/>
                  </a:lnTo>
                  <a:lnTo>
                    <a:pt x="84" y="300"/>
                  </a:lnTo>
                  <a:lnTo>
                    <a:pt x="80" y="304"/>
                  </a:lnTo>
                  <a:lnTo>
                    <a:pt x="76" y="310"/>
                  </a:lnTo>
                  <a:lnTo>
                    <a:pt x="74" y="315"/>
                  </a:lnTo>
                  <a:lnTo>
                    <a:pt x="74" y="315"/>
                  </a:lnTo>
                  <a:lnTo>
                    <a:pt x="68" y="312"/>
                  </a:lnTo>
                  <a:lnTo>
                    <a:pt x="62" y="302"/>
                  </a:lnTo>
                  <a:lnTo>
                    <a:pt x="54" y="290"/>
                  </a:lnTo>
                  <a:lnTo>
                    <a:pt x="54" y="290"/>
                  </a:lnTo>
                  <a:lnTo>
                    <a:pt x="51" y="286"/>
                  </a:lnTo>
                  <a:lnTo>
                    <a:pt x="47" y="286"/>
                  </a:lnTo>
                  <a:lnTo>
                    <a:pt x="43" y="286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35" y="275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1" y="240"/>
                  </a:lnTo>
                  <a:lnTo>
                    <a:pt x="33" y="221"/>
                  </a:lnTo>
                  <a:lnTo>
                    <a:pt x="31" y="201"/>
                  </a:lnTo>
                  <a:lnTo>
                    <a:pt x="29" y="182"/>
                  </a:lnTo>
                  <a:lnTo>
                    <a:pt x="29" y="182"/>
                  </a:lnTo>
                  <a:lnTo>
                    <a:pt x="23" y="172"/>
                  </a:lnTo>
                  <a:lnTo>
                    <a:pt x="18" y="166"/>
                  </a:lnTo>
                  <a:lnTo>
                    <a:pt x="16" y="162"/>
                  </a:lnTo>
                  <a:lnTo>
                    <a:pt x="16" y="155"/>
                  </a:lnTo>
                  <a:lnTo>
                    <a:pt x="16" y="155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35"/>
                  </a:lnTo>
                  <a:lnTo>
                    <a:pt x="16" y="126"/>
                  </a:lnTo>
                  <a:lnTo>
                    <a:pt x="10" y="106"/>
                  </a:lnTo>
                  <a:lnTo>
                    <a:pt x="6" y="97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8" y="27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7" y="69"/>
                  </a:lnTo>
                  <a:lnTo>
                    <a:pt x="51" y="71"/>
                  </a:lnTo>
                  <a:lnTo>
                    <a:pt x="54" y="71"/>
                  </a:lnTo>
                  <a:lnTo>
                    <a:pt x="60" y="69"/>
                  </a:lnTo>
                  <a:lnTo>
                    <a:pt x="64" y="66"/>
                  </a:lnTo>
                  <a:lnTo>
                    <a:pt x="70" y="60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8" y="48"/>
                  </a:lnTo>
                  <a:lnTo>
                    <a:pt x="82" y="46"/>
                  </a:lnTo>
                  <a:lnTo>
                    <a:pt x="89" y="46"/>
                  </a:lnTo>
                  <a:lnTo>
                    <a:pt x="99" y="46"/>
                  </a:lnTo>
                  <a:lnTo>
                    <a:pt x="109" y="50"/>
                  </a:lnTo>
                  <a:lnTo>
                    <a:pt x="124" y="60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6" y="60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2"/>
                  </a:lnTo>
                  <a:lnTo>
                    <a:pt x="130" y="3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4" y="17"/>
                  </a:lnTo>
                  <a:lnTo>
                    <a:pt x="126" y="13"/>
                  </a:lnTo>
                  <a:lnTo>
                    <a:pt x="130" y="4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40" y="2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51" y="13"/>
                  </a:lnTo>
                  <a:lnTo>
                    <a:pt x="159" y="19"/>
                  </a:lnTo>
                  <a:lnTo>
                    <a:pt x="180" y="29"/>
                  </a:lnTo>
                  <a:lnTo>
                    <a:pt x="180" y="29"/>
                  </a:lnTo>
                  <a:lnTo>
                    <a:pt x="188" y="31"/>
                  </a:lnTo>
                  <a:lnTo>
                    <a:pt x="188" y="31"/>
                  </a:lnTo>
                  <a:lnTo>
                    <a:pt x="188" y="42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94" y="60"/>
                  </a:lnTo>
                  <a:lnTo>
                    <a:pt x="204" y="62"/>
                  </a:lnTo>
                  <a:lnTo>
                    <a:pt x="219" y="67"/>
                  </a:lnTo>
                  <a:lnTo>
                    <a:pt x="227" y="71"/>
                  </a:lnTo>
                  <a:lnTo>
                    <a:pt x="233" y="77"/>
                  </a:lnTo>
                  <a:lnTo>
                    <a:pt x="237" y="83"/>
                  </a:lnTo>
                  <a:lnTo>
                    <a:pt x="238" y="89"/>
                  </a:lnTo>
                  <a:lnTo>
                    <a:pt x="238" y="89"/>
                  </a:lnTo>
                  <a:lnTo>
                    <a:pt x="237" y="93"/>
                  </a:lnTo>
                  <a:lnTo>
                    <a:pt x="235" y="97"/>
                  </a:lnTo>
                  <a:lnTo>
                    <a:pt x="231" y="102"/>
                  </a:lnTo>
                  <a:lnTo>
                    <a:pt x="225" y="110"/>
                  </a:lnTo>
                  <a:lnTo>
                    <a:pt x="223" y="116"/>
                  </a:lnTo>
                  <a:lnTo>
                    <a:pt x="221" y="122"/>
                  </a:lnTo>
                  <a:lnTo>
                    <a:pt x="221" y="122"/>
                  </a:lnTo>
                  <a:lnTo>
                    <a:pt x="223" y="128"/>
                  </a:lnTo>
                  <a:lnTo>
                    <a:pt x="225" y="133"/>
                  </a:lnTo>
                  <a:lnTo>
                    <a:pt x="231" y="143"/>
                  </a:lnTo>
                  <a:lnTo>
                    <a:pt x="238" y="151"/>
                  </a:lnTo>
                  <a:lnTo>
                    <a:pt x="240" y="155"/>
                  </a:lnTo>
                  <a:lnTo>
                    <a:pt x="240" y="160"/>
                  </a:lnTo>
                  <a:lnTo>
                    <a:pt x="240" y="160"/>
                  </a:lnTo>
                  <a:lnTo>
                    <a:pt x="238" y="174"/>
                  </a:lnTo>
                  <a:lnTo>
                    <a:pt x="235" y="188"/>
                  </a:lnTo>
                  <a:lnTo>
                    <a:pt x="235" y="188"/>
                  </a:lnTo>
                  <a:lnTo>
                    <a:pt x="231" y="191"/>
                  </a:lnTo>
                  <a:lnTo>
                    <a:pt x="231" y="1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" name="Freeform 959"/>
            <p:cNvSpPr>
              <a:spLocks/>
            </p:cNvSpPr>
            <p:nvPr/>
          </p:nvSpPr>
          <p:spPr bwMode="auto">
            <a:xfrm>
              <a:off x="1095952" y="5080575"/>
              <a:ext cx="316139" cy="443493"/>
            </a:xfrm>
            <a:custGeom>
              <a:avLst/>
              <a:gdLst>
                <a:gd name="T0" fmla="*/ 85 w 211"/>
                <a:gd name="T1" fmla="*/ 251 h 296"/>
                <a:gd name="T2" fmla="*/ 77 w 211"/>
                <a:gd name="T3" fmla="*/ 238 h 296"/>
                <a:gd name="T4" fmla="*/ 67 w 211"/>
                <a:gd name="T5" fmla="*/ 228 h 296"/>
                <a:gd name="T6" fmla="*/ 46 w 211"/>
                <a:gd name="T7" fmla="*/ 224 h 296"/>
                <a:gd name="T8" fmla="*/ 21 w 211"/>
                <a:gd name="T9" fmla="*/ 199 h 296"/>
                <a:gd name="T10" fmla="*/ 11 w 211"/>
                <a:gd name="T11" fmla="*/ 186 h 296"/>
                <a:gd name="T12" fmla="*/ 7 w 211"/>
                <a:gd name="T13" fmla="*/ 162 h 296"/>
                <a:gd name="T14" fmla="*/ 9 w 211"/>
                <a:gd name="T15" fmla="*/ 157 h 296"/>
                <a:gd name="T16" fmla="*/ 23 w 211"/>
                <a:gd name="T17" fmla="*/ 149 h 296"/>
                <a:gd name="T18" fmla="*/ 23 w 211"/>
                <a:gd name="T19" fmla="*/ 139 h 296"/>
                <a:gd name="T20" fmla="*/ 4 w 211"/>
                <a:gd name="T21" fmla="*/ 118 h 296"/>
                <a:gd name="T22" fmla="*/ 0 w 211"/>
                <a:gd name="T23" fmla="*/ 106 h 296"/>
                <a:gd name="T24" fmla="*/ 13 w 211"/>
                <a:gd name="T25" fmla="*/ 85 h 296"/>
                <a:gd name="T26" fmla="*/ 27 w 211"/>
                <a:gd name="T27" fmla="*/ 44 h 296"/>
                <a:gd name="T28" fmla="*/ 23 w 211"/>
                <a:gd name="T29" fmla="*/ 38 h 296"/>
                <a:gd name="T30" fmla="*/ 17 w 211"/>
                <a:gd name="T31" fmla="*/ 31 h 296"/>
                <a:gd name="T32" fmla="*/ 33 w 211"/>
                <a:gd name="T33" fmla="*/ 5 h 296"/>
                <a:gd name="T34" fmla="*/ 40 w 211"/>
                <a:gd name="T35" fmla="*/ 2 h 296"/>
                <a:gd name="T36" fmla="*/ 52 w 211"/>
                <a:gd name="T37" fmla="*/ 11 h 296"/>
                <a:gd name="T38" fmla="*/ 58 w 211"/>
                <a:gd name="T39" fmla="*/ 9 h 296"/>
                <a:gd name="T40" fmla="*/ 67 w 211"/>
                <a:gd name="T41" fmla="*/ 2 h 296"/>
                <a:gd name="T42" fmla="*/ 75 w 211"/>
                <a:gd name="T43" fmla="*/ 2 h 296"/>
                <a:gd name="T44" fmla="*/ 89 w 211"/>
                <a:gd name="T45" fmla="*/ 13 h 296"/>
                <a:gd name="T46" fmla="*/ 97 w 211"/>
                <a:gd name="T47" fmla="*/ 31 h 296"/>
                <a:gd name="T48" fmla="*/ 108 w 211"/>
                <a:gd name="T49" fmla="*/ 33 h 296"/>
                <a:gd name="T50" fmla="*/ 120 w 211"/>
                <a:gd name="T51" fmla="*/ 29 h 296"/>
                <a:gd name="T52" fmla="*/ 122 w 211"/>
                <a:gd name="T53" fmla="*/ 40 h 296"/>
                <a:gd name="T54" fmla="*/ 135 w 211"/>
                <a:gd name="T55" fmla="*/ 46 h 296"/>
                <a:gd name="T56" fmla="*/ 149 w 211"/>
                <a:gd name="T57" fmla="*/ 54 h 296"/>
                <a:gd name="T58" fmla="*/ 151 w 211"/>
                <a:gd name="T59" fmla="*/ 65 h 296"/>
                <a:gd name="T60" fmla="*/ 170 w 211"/>
                <a:gd name="T61" fmla="*/ 87 h 296"/>
                <a:gd name="T62" fmla="*/ 182 w 211"/>
                <a:gd name="T63" fmla="*/ 110 h 296"/>
                <a:gd name="T64" fmla="*/ 178 w 211"/>
                <a:gd name="T65" fmla="*/ 122 h 296"/>
                <a:gd name="T66" fmla="*/ 174 w 211"/>
                <a:gd name="T67" fmla="*/ 131 h 296"/>
                <a:gd name="T68" fmla="*/ 184 w 211"/>
                <a:gd name="T69" fmla="*/ 168 h 296"/>
                <a:gd name="T70" fmla="*/ 205 w 211"/>
                <a:gd name="T71" fmla="*/ 201 h 296"/>
                <a:gd name="T72" fmla="*/ 211 w 211"/>
                <a:gd name="T73" fmla="*/ 222 h 296"/>
                <a:gd name="T74" fmla="*/ 197 w 211"/>
                <a:gd name="T75" fmla="*/ 242 h 296"/>
                <a:gd name="T76" fmla="*/ 153 w 211"/>
                <a:gd name="T77" fmla="*/ 244 h 296"/>
                <a:gd name="T78" fmla="*/ 160 w 211"/>
                <a:gd name="T79" fmla="*/ 263 h 296"/>
                <a:gd name="T80" fmla="*/ 149 w 211"/>
                <a:gd name="T81" fmla="*/ 267 h 296"/>
                <a:gd name="T82" fmla="*/ 147 w 211"/>
                <a:gd name="T83" fmla="*/ 279 h 296"/>
                <a:gd name="T84" fmla="*/ 147 w 211"/>
                <a:gd name="T85" fmla="*/ 296 h 296"/>
                <a:gd name="T86" fmla="*/ 143 w 211"/>
                <a:gd name="T87" fmla="*/ 292 h 296"/>
                <a:gd name="T88" fmla="*/ 133 w 211"/>
                <a:gd name="T89" fmla="*/ 292 h 296"/>
                <a:gd name="T90" fmla="*/ 124 w 211"/>
                <a:gd name="T91" fmla="*/ 284 h 296"/>
                <a:gd name="T92" fmla="*/ 112 w 211"/>
                <a:gd name="T93" fmla="*/ 282 h 296"/>
                <a:gd name="T94" fmla="*/ 100 w 211"/>
                <a:gd name="T95" fmla="*/ 275 h 296"/>
                <a:gd name="T96" fmla="*/ 81 w 211"/>
                <a:gd name="T97" fmla="*/ 261 h 296"/>
                <a:gd name="T98" fmla="*/ 79 w 211"/>
                <a:gd name="T99" fmla="*/ 25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" h="296">
                  <a:moveTo>
                    <a:pt x="79" y="257"/>
                  </a:moveTo>
                  <a:lnTo>
                    <a:pt x="79" y="257"/>
                  </a:lnTo>
                  <a:lnTo>
                    <a:pt x="85" y="251"/>
                  </a:lnTo>
                  <a:lnTo>
                    <a:pt x="89" y="248"/>
                  </a:lnTo>
                  <a:lnTo>
                    <a:pt x="89" y="248"/>
                  </a:lnTo>
                  <a:lnTo>
                    <a:pt x="77" y="238"/>
                  </a:lnTo>
                  <a:lnTo>
                    <a:pt x="71" y="234"/>
                  </a:lnTo>
                  <a:lnTo>
                    <a:pt x="67" y="228"/>
                  </a:lnTo>
                  <a:lnTo>
                    <a:pt x="67" y="228"/>
                  </a:lnTo>
                  <a:lnTo>
                    <a:pt x="60" y="230"/>
                  </a:lnTo>
                  <a:lnTo>
                    <a:pt x="52" y="228"/>
                  </a:lnTo>
                  <a:lnTo>
                    <a:pt x="46" y="224"/>
                  </a:lnTo>
                  <a:lnTo>
                    <a:pt x="40" y="219"/>
                  </a:lnTo>
                  <a:lnTo>
                    <a:pt x="29" y="205"/>
                  </a:lnTo>
                  <a:lnTo>
                    <a:pt x="21" y="199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11" y="186"/>
                  </a:lnTo>
                  <a:lnTo>
                    <a:pt x="9" y="178"/>
                  </a:lnTo>
                  <a:lnTo>
                    <a:pt x="7" y="170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58"/>
                  </a:lnTo>
                  <a:lnTo>
                    <a:pt x="9" y="157"/>
                  </a:lnTo>
                  <a:lnTo>
                    <a:pt x="15" y="155"/>
                  </a:lnTo>
                  <a:lnTo>
                    <a:pt x="21" y="153"/>
                  </a:lnTo>
                  <a:lnTo>
                    <a:pt x="23" y="149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3" y="139"/>
                  </a:lnTo>
                  <a:lnTo>
                    <a:pt x="21" y="135"/>
                  </a:lnTo>
                  <a:lnTo>
                    <a:pt x="13" y="126"/>
                  </a:lnTo>
                  <a:lnTo>
                    <a:pt x="4" y="118"/>
                  </a:lnTo>
                  <a:lnTo>
                    <a:pt x="2" y="11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96"/>
                  </a:lnTo>
                  <a:lnTo>
                    <a:pt x="7" y="91"/>
                  </a:lnTo>
                  <a:lnTo>
                    <a:pt x="13" y="85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5" y="40"/>
                  </a:lnTo>
                  <a:lnTo>
                    <a:pt x="23" y="38"/>
                  </a:lnTo>
                  <a:lnTo>
                    <a:pt x="19" y="36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1" y="25"/>
                  </a:lnTo>
                  <a:lnTo>
                    <a:pt x="27" y="15"/>
                  </a:lnTo>
                  <a:lnTo>
                    <a:pt x="33" y="5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6" y="9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58" y="9"/>
                  </a:lnTo>
                  <a:lnTo>
                    <a:pt x="62" y="5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21"/>
                  </a:lnTo>
                  <a:lnTo>
                    <a:pt x="93" y="27"/>
                  </a:lnTo>
                  <a:lnTo>
                    <a:pt x="97" y="31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8" y="33"/>
                  </a:lnTo>
                  <a:lnTo>
                    <a:pt x="112" y="31"/>
                  </a:lnTo>
                  <a:lnTo>
                    <a:pt x="114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0" y="34"/>
                  </a:lnTo>
                  <a:lnTo>
                    <a:pt x="122" y="40"/>
                  </a:lnTo>
                  <a:lnTo>
                    <a:pt x="124" y="42"/>
                  </a:lnTo>
                  <a:lnTo>
                    <a:pt x="128" y="44"/>
                  </a:lnTo>
                  <a:lnTo>
                    <a:pt x="135" y="46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9" y="54"/>
                  </a:lnTo>
                  <a:lnTo>
                    <a:pt x="151" y="58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5" y="71"/>
                  </a:lnTo>
                  <a:lnTo>
                    <a:pt x="159" y="77"/>
                  </a:lnTo>
                  <a:lnTo>
                    <a:pt x="170" y="87"/>
                  </a:lnTo>
                  <a:lnTo>
                    <a:pt x="178" y="96"/>
                  </a:lnTo>
                  <a:lnTo>
                    <a:pt x="180" y="102"/>
                  </a:lnTo>
                  <a:lnTo>
                    <a:pt x="182" y="110"/>
                  </a:lnTo>
                  <a:lnTo>
                    <a:pt x="182" y="110"/>
                  </a:lnTo>
                  <a:lnTo>
                    <a:pt x="180" y="118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31"/>
                  </a:lnTo>
                  <a:lnTo>
                    <a:pt x="174" y="131"/>
                  </a:lnTo>
                  <a:lnTo>
                    <a:pt x="174" y="145"/>
                  </a:lnTo>
                  <a:lnTo>
                    <a:pt x="178" y="157"/>
                  </a:lnTo>
                  <a:lnTo>
                    <a:pt x="184" y="168"/>
                  </a:lnTo>
                  <a:lnTo>
                    <a:pt x="191" y="180"/>
                  </a:lnTo>
                  <a:lnTo>
                    <a:pt x="199" y="189"/>
                  </a:lnTo>
                  <a:lnTo>
                    <a:pt x="205" y="201"/>
                  </a:lnTo>
                  <a:lnTo>
                    <a:pt x="209" y="211"/>
                  </a:lnTo>
                  <a:lnTo>
                    <a:pt x="211" y="222"/>
                  </a:lnTo>
                  <a:lnTo>
                    <a:pt x="211" y="222"/>
                  </a:lnTo>
                  <a:lnTo>
                    <a:pt x="209" y="238"/>
                  </a:lnTo>
                  <a:lnTo>
                    <a:pt x="209" y="238"/>
                  </a:lnTo>
                  <a:lnTo>
                    <a:pt x="197" y="242"/>
                  </a:lnTo>
                  <a:lnTo>
                    <a:pt x="184" y="244"/>
                  </a:lnTo>
                  <a:lnTo>
                    <a:pt x="168" y="246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60" y="263"/>
                  </a:lnTo>
                  <a:lnTo>
                    <a:pt x="160" y="263"/>
                  </a:lnTo>
                  <a:lnTo>
                    <a:pt x="160" y="263"/>
                  </a:lnTo>
                  <a:lnTo>
                    <a:pt x="153" y="265"/>
                  </a:lnTo>
                  <a:lnTo>
                    <a:pt x="149" y="267"/>
                  </a:lnTo>
                  <a:lnTo>
                    <a:pt x="149" y="271"/>
                  </a:lnTo>
                  <a:lnTo>
                    <a:pt x="149" y="271"/>
                  </a:lnTo>
                  <a:lnTo>
                    <a:pt x="147" y="279"/>
                  </a:lnTo>
                  <a:lnTo>
                    <a:pt x="145" y="284"/>
                  </a:lnTo>
                  <a:lnTo>
                    <a:pt x="145" y="288"/>
                  </a:lnTo>
                  <a:lnTo>
                    <a:pt x="147" y="296"/>
                  </a:lnTo>
                  <a:lnTo>
                    <a:pt x="147" y="296"/>
                  </a:lnTo>
                  <a:lnTo>
                    <a:pt x="143" y="292"/>
                  </a:lnTo>
                  <a:lnTo>
                    <a:pt x="143" y="292"/>
                  </a:lnTo>
                  <a:lnTo>
                    <a:pt x="143" y="292"/>
                  </a:lnTo>
                  <a:lnTo>
                    <a:pt x="133" y="292"/>
                  </a:lnTo>
                  <a:lnTo>
                    <a:pt x="133" y="292"/>
                  </a:lnTo>
                  <a:lnTo>
                    <a:pt x="129" y="290"/>
                  </a:lnTo>
                  <a:lnTo>
                    <a:pt x="128" y="286"/>
                  </a:lnTo>
                  <a:lnTo>
                    <a:pt x="124" y="284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12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0" y="275"/>
                  </a:lnTo>
                  <a:lnTo>
                    <a:pt x="95" y="269"/>
                  </a:lnTo>
                  <a:lnTo>
                    <a:pt x="89" y="263"/>
                  </a:lnTo>
                  <a:lnTo>
                    <a:pt x="81" y="261"/>
                  </a:lnTo>
                  <a:lnTo>
                    <a:pt x="81" y="261"/>
                  </a:lnTo>
                  <a:lnTo>
                    <a:pt x="79" y="257"/>
                  </a:lnTo>
                  <a:lnTo>
                    <a:pt x="79" y="25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0" name="Freeform 960"/>
            <p:cNvSpPr>
              <a:spLocks/>
            </p:cNvSpPr>
            <p:nvPr/>
          </p:nvSpPr>
          <p:spPr bwMode="auto">
            <a:xfrm>
              <a:off x="1104942" y="4682031"/>
              <a:ext cx="462971" cy="522903"/>
            </a:xfrm>
            <a:custGeom>
              <a:avLst/>
              <a:gdLst>
                <a:gd name="T0" fmla="*/ 277 w 309"/>
                <a:gd name="T1" fmla="*/ 21 h 349"/>
                <a:gd name="T2" fmla="*/ 253 w 309"/>
                <a:gd name="T3" fmla="*/ 21 h 349"/>
                <a:gd name="T4" fmla="*/ 224 w 309"/>
                <a:gd name="T5" fmla="*/ 2 h 349"/>
                <a:gd name="T6" fmla="*/ 211 w 309"/>
                <a:gd name="T7" fmla="*/ 4 h 349"/>
                <a:gd name="T8" fmla="*/ 207 w 309"/>
                <a:gd name="T9" fmla="*/ 21 h 349"/>
                <a:gd name="T10" fmla="*/ 170 w 309"/>
                <a:gd name="T11" fmla="*/ 25 h 349"/>
                <a:gd name="T12" fmla="*/ 174 w 309"/>
                <a:gd name="T13" fmla="*/ 41 h 349"/>
                <a:gd name="T14" fmla="*/ 158 w 309"/>
                <a:gd name="T15" fmla="*/ 43 h 349"/>
                <a:gd name="T16" fmla="*/ 145 w 309"/>
                <a:gd name="T17" fmla="*/ 56 h 349"/>
                <a:gd name="T18" fmla="*/ 129 w 309"/>
                <a:gd name="T19" fmla="*/ 85 h 349"/>
                <a:gd name="T20" fmla="*/ 108 w 309"/>
                <a:gd name="T21" fmla="*/ 93 h 349"/>
                <a:gd name="T22" fmla="*/ 79 w 309"/>
                <a:gd name="T23" fmla="*/ 62 h 349"/>
                <a:gd name="T24" fmla="*/ 63 w 309"/>
                <a:gd name="T25" fmla="*/ 60 h 349"/>
                <a:gd name="T26" fmla="*/ 52 w 309"/>
                <a:gd name="T27" fmla="*/ 60 h 349"/>
                <a:gd name="T28" fmla="*/ 34 w 309"/>
                <a:gd name="T29" fmla="*/ 49 h 349"/>
                <a:gd name="T30" fmla="*/ 7 w 309"/>
                <a:gd name="T31" fmla="*/ 64 h 349"/>
                <a:gd name="T32" fmla="*/ 23 w 309"/>
                <a:gd name="T33" fmla="*/ 85 h 349"/>
                <a:gd name="T34" fmla="*/ 46 w 309"/>
                <a:gd name="T35" fmla="*/ 99 h 349"/>
                <a:gd name="T36" fmla="*/ 42 w 309"/>
                <a:gd name="T37" fmla="*/ 111 h 349"/>
                <a:gd name="T38" fmla="*/ 11 w 309"/>
                <a:gd name="T39" fmla="*/ 120 h 349"/>
                <a:gd name="T40" fmla="*/ 27 w 309"/>
                <a:gd name="T41" fmla="*/ 140 h 349"/>
                <a:gd name="T42" fmla="*/ 60 w 309"/>
                <a:gd name="T43" fmla="*/ 161 h 349"/>
                <a:gd name="T44" fmla="*/ 58 w 309"/>
                <a:gd name="T45" fmla="*/ 175 h 349"/>
                <a:gd name="T46" fmla="*/ 44 w 309"/>
                <a:gd name="T47" fmla="*/ 200 h 349"/>
                <a:gd name="T48" fmla="*/ 54 w 309"/>
                <a:gd name="T49" fmla="*/ 221 h 349"/>
                <a:gd name="T50" fmla="*/ 63 w 309"/>
                <a:gd name="T51" fmla="*/ 238 h 349"/>
                <a:gd name="T52" fmla="*/ 60 w 309"/>
                <a:gd name="T53" fmla="*/ 266 h 349"/>
                <a:gd name="T54" fmla="*/ 69 w 309"/>
                <a:gd name="T55" fmla="*/ 268 h 349"/>
                <a:gd name="T56" fmla="*/ 83 w 309"/>
                <a:gd name="T57" fmla="*/ 275 h 349"/>
                <a:gd name="T58" fmla="*/ 96 w 309"/>
                <a:gd name="T59" fmla="*/ 269 h 349"/>
                <a:gd name="T60" fmla="*/ 116 w 309"/>
                <a:gd name="T61" fmla="*/ 277 h 349"/>
                <a:gd name="T62" fmla="*/ 129 w 309"/>
                <a:gd name="T63" fmla="*/ 262 h 349"/>
                <a:gd name="T64" fmla="*/ 137 w 309"/>
                <a:gd name="T65" fmla="*/ 264 h 349"/>
                <a:gd name="T66" fmla="*/ 149 w 309"/>
                <a:gd name="T67" fmla="*/ 293 h 349"/>
                <a:gd name="T68" fmla="*/ 164 w 309"/>
                <a:gd name="T69" fmla="*/ 316 h 349"/>
                <a:gd name="T70" fmla="*/ 174 w 309"/>
                <a:gd name="T71" fmla="*/ 341 h 349"/>
                <a:gd name="T72" fmla="*/ 187 w 309"/>
                <a:gd name="T73" fmla="*/ 345 h 349"/>
                <a:gd name="T74" fmla="*/ 201 w 309"/>
                <a:gd name="T75" fmla="*/ 347 h 349"/>
                <a:gd name="T76" fmla="*/ 207 w 309"/>
                <a:gd name="T77" fmla="*/ 337 h 349"/>
                <a:gd name="T78" fmla="*/ 215 w 309"/>
                <a:gd name="T79" fmla="*/ 324 h 349"/>
                <a:gd name="T80" fmla="*/ 261 w 309"/>
                <a:gd name="T81" fmla="*/ 308 h 349"/>
                <a:gd name="T82" fmla="*/ 273 w 309"/>
                <a:gd name="T83" fmla="*/ 285 h 349"/>
                <a:gd name="T84" fmla="*/ 263 w 309"/>
                <a:gd name="T85" fmla="*/ 275 h 349"/>
                <a:gd name="T86" fmla="*/ 253 w 309"/>
                <a:gd name="T87" fmla="*/ 281 h 349"/>
                <a:gd name="T88" fmla="*/ 247 w 309"/>
                <a:gd name="T89" fmla="*/ 273 h 349"/>
                <a:gd name="T90" fmla="*/ 246 w 309"/>
                <a:gd name="T91" fmla="*/ 268 h 349"/>
                <a:gd name="T92" fmla="*/ 240 w 309"/>
                <a:gd name="T93" fmla="*/ 260 h 349"/>
                <a:gd name="T94" fmla="*/ 218 w 309"/>
                <a:gd name="T95" fmla="*/ 231 h 349"/>
                <a:gd name="T96" fmla="*/ 222 w 309"/>
                <a:gd name="T97" fmla="*/ 211 h 349"/>
                <a:gd name="T98" fmla="*/ 226 w 309"/>
                <a:gd name="T99" fmla="*/ 190 h 349"/>
                <a:gd name="T100" fmla="*/ 213 w 309"/>
                <a:gd name="T101" fmla="*/ 173 h 349"/>
                <a:gd name="T102" fmla="*/ 215 w 309"/>
                <a:gd name="T103" fmla="*/ 161 h 349"/>
                <a:gd name="T104" fmla="*/ 242 w 309"/>
                <a:gd name="T105" fmla="*/ 147 h 349"/>
                <a:gd name="T106" fmla="*/ 267 w 309"/>
                <a:gd name="T107" fmla="*/ 155 h 349"/>
                <a:gd name="T108" fmla="*/ 278 w 309"/>
                <a:gd name="T109" fmla="*/ 151 h 349"/>
                <a:gd name="T110" fmla="*/ 280 w 309"/>
                <a:gd name="T111" fmla="*/ 128 h 349"/>
                <a:gd name="T112" fmla="*/ 288 w 309"/>
                <a:gd name="T113" fmla="*/ 91 h 349"/>
                <a:gd name="T114" fmla="*/ 308 w 309"/>
                <a:gd name="T115" fmla="*/ 68 h 349"/>
                <a:gd name="T116" fmla="*/ 306 w 309"/>
                <a:gd name="T117" fmla="*/ 41 h 349"/>
                <a:gd name="T118" fmla="*/ 296 w 309"/>
                <a:gd name="T119" fmla="*/ 2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349">
                  <a:moveTo>
                    <a:pt x="290" y="20"/>
                  </a:moveTo>
                  <a:lnTo>
                    <a:pt x="290" y="20"/>
                  </a:lnTo>
                  <a:lnTo>
                    <a:pt x="282" y="20"/>
                  </a:lnTo>
                  <a:lnTo>
                    <a:pt x="277" y="21"/>
                  </a:lnTo>
                  <a:lnTo>
                    <a:pt x="271" y="23"/>
                  </a:lnTo>
                  <a:lnTo>
                    <a:pt x="261" y="23"/>
                  </a:lnTo>
                  <a:lnTo>
                    <a:pt x="261" y="23"/>
                  </a:lnTo>
                  <a:lnTo>
                    <a:pt x="253" y="21"/>
                  </a:lnTo>
                  <a:lnTo>
                    <a:pt x="247" y="20"/>
                  </a:lnTo>
                  <a:lnTo>
                    <a:pt x="240" y="12"/>
                  </a:lnTo>
                  <a:lnTo>
                    <a:pt x="230" y="4"/>
                  </a:lnTo>
                  <a:lnTo>
                    <a:pt x="224" y="2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3" y="2"/>
                  </a:lnTo>
                  <a:lnTo>
                    <a:pt x="211" y="4"/>
                  </a:lnTo>
                  <a:lnTo>
                    <a:pt x="213" y="10"/>
                  </a:lnTo>
                  <a:lnTo>
                    <a:pt x="211" y="18"/>
                  </a:lnTo>
                  <a:lnTo>
                    <a:pt x="211" y="18"/>
                  </a:lnTo>
                  <a:lnTo>
                    <a:pt x="207" y="21"/>
                  </a:lnTo>
                  <a:lnTo>
                    <a:pt x="203" y="23"/>
                  </a:lnTo>
                  <a:lnTo>
                    <a:pt x="193" y="27"/>
                  </a:lnTo>
                  <a:lnTo>
                    <a:pt x="182" y="25"/>
                  </a:lnTo>
                  <a:lnTo>
                    <a:pt x="170" y="25"/>
                  </a:lnTo>
                  <a:lnTo>
                    <a:pt x="170" y="25"/>
                  </a:lnTo>
                  <a:lnTo>
                    <a:pt x="170" y="31"/>
                  </a:lnTo>
                  <a:lnTo>
                    <a:pt x="172" y="37"/>
                  </a:lnTo>
                  <a:lnTo>
                    <a:pt x="174" y="41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64" y="45"/>
                  </a:lnTo>
                  <a:lnTo>
                    <a:pt x="158" y="43"/>
                  </a:lnTo>
                  <a:lnTo>
                    <a:pt x="153" y="43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3" y="68"/>
                  </a:lnTo>
                  <a:lnTo>
                    <a:pt x="135" y="80"/>
                  </a:lnTo>
                  <a:lnTo>
                    <a:pt x="129" y="85"/>
                  </a:lnTo>
                  <a:lnTo>
                    <a:pt x="123" y="89"/>
                  </a:lnTo>
                  <a:lnTo>
                    <a:pt x="116" y="91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2" y="91"/>
                  </a:lnTo>
                  <a:lnTo>
                    <a:pt x="98" y="87"/>
                  </a:lnTo>
                  <a:lnTo>
                    <a:pt x="89" y="76"/>
                  </a:lnTo>
                  <a:lnTo>
                    <a:pt x="79" y="62"/>
                  </a:lnTo>
                  <a:lnTo>
                    <a:pt x="73" y="58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60"/>
                  </a:lnTo>
                  <a:lnTo>
                    <a:pt x="60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0" y="51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5" y="51"/>
                  </a:lnTo>
                  <a:lnTo>
                    <a:pt x="15" y="56"/>
                  </a:lnTo>
                  <a:lnTo>
                    <a:pt x="7" y="6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1" y="80"/>
                  </a:lnTo>
                  <a:lnTo>
                    <a:pt x="23" y="85"/>
                  </a:lnTo>
                  <a:lnTo>
                    <a:pt x="32" y="89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6" y="99"/>
                  </a:lnTo>
                  <a:lnTo>
                    <a:pt x="48" y="103"/>
                  </a:lnTo>
                  <a:lnTo>
                    <a:pt x="48" y="107"/>
                  </a:lnTo>
                  <a:lnTo>
                    <a:pt x="46" y="111"/>
                  </a:lnTo>
                  <a:lnTo>
                    <a:pt x="42" y="111"/>
                  </a:lnTo>
                  <a:lnTo>
                    <a:pt x="34" y="113"/>
                  </a:lnTo>
                  <a:lnTo>
                    <a:pt x="11" y="109"/>
                  </a:lnTo>
                  <a:lnTo>
                    <a:pt x="11" y="109"/>
                  </a:lnTo>
                  <a:lnTo>
                    <a:pt x="11" y="120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17" y="138"/>
                  </a:lnTo>
                  <a:lnTo>
                    <a:pt x="27" y="140"/>
                  </a:lnTo>
                  <a:lnTo>
                    <a:pt x="42" y="145"/>
                  </a:lnTo>
                  <a:lnTo>
                    <a:pt x="50" y="149"/>
                  </a:lnTo>
                  <a:lnTo>
                    <a:pt x="56" y="155"/>
                  </a:lnTo>
                  <a:lnTo>
                    <a:pt x="60" y="161"/>
                  </a:lnTo>
                  <a:lnTo>
                    <a:pt x="61" y="167"/>
                  </a:lnTo>
                  <a:lnTo>
                    <a:pt x="61" y="167"/>
                  </a:lnTo>
                  <a:lnTo>
                    <a:pt x="60" y="171"/>
                  </a:lnTo>
                  <a:lnTo>
                    <a:pt x="58" y="175"/>
                  </a:lnTo>
                  <a:lnTo>
                    <a:pt x="54" y="180"/>
                  </a:lnTo>
                  <a:lnTo>
                    <a:pt x="48" y="188"/>
                  </a:lnTo>
                  <a:lnTo>
                    <a:pt x="46" y="194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6" y="206"/>
                  </a:lnTo>
                  <a:lnTo>
                    <a:pt x="48" y="211"/>
                  </a:lnTo>
                  <a:lnTo>
                    <a:pt x="54" y="221"/>
                  </a:lnTo>
                  <a:lnTo>
                    <a:pt x="61" y="229"/>
                  </a:lnTo>
                  <a:lnTo>
                    <a:pt x="63" y="233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1" y="252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9" y="268"/>
                  </a:lnTo>
                  <a:lnTo>
                    <a:pt x="75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3" y="275"/>
                  </a:lnTo>
                  <a:lnTo>
                    <a:pt x="87" y="271"/>
                  </a:lnTo>
                  <a:lnTo>
                    <a:pt x="92" y="269"/>
                  </a:lnTo>
                  <a:lnTo>
                    <a:pt x="96" y="269"/>
                  </a:lnTo>
                  <a:lnTo>
                    <a:pt x="96" y="269"/>
                  </a:lnTo>
                  <a:lnTo>
                    <a:pt x="102" y="269"/>
                  </a:lnTo>
                  <a:lnTo>
                    <a:pt x="106" y="273"/>
                  </a:lnTo>
                  <a:lnTo>
                    <a:pt x="112" y="277"/>
                  </a:lnTo>
                  <a:lnTo>
                    <a:pt x="116" y="277"/>
                  </a:lnTo>
                  <a:lnTo>
                    <a:pt x="116" y="277"/>
                  </a:lnTo>
                  <a:lnTo>
                    <a:pt x="122" y="277"/>
                  </a:lnTo>
                  <a:lnTo>
                    <a:pt x="125" y="273"/>
                  </a:lnTo>
                  <a:lnTo>
                    <a:pt x="129" y="262"/>
                  </a:lnTo>
                  <a:lnTo>
                    <a:pt x="129" y="262"/>
                  </a:lnTo>
                  <a:lnTo>
                    <a:pt x="137" y="264"/>
                  </a:lnTo>
                  <a:lnTo>
                    <a:pt x="137" y="264"/>
                  </a:lnTo>
                  <a:lnTo>
                    <a:pt x="137" y="264"/>
                  </a:lnTo>
                  <a:lnTo>
                    <a:pt x="139" y="271"/>
                  </a:lnTo>
                  <a:lnTo>
                    <a:pt x="141" y="279"/>
                  </a:lnTo>
                  <a:lnTo>
                    <a:pt x="145" y="287"/>
                  </a:lnTo>
                  <a:lnTo>
                    <a:pt x="149" y="293"/>
                  </a:lnTo>
                  <a:lnTo>
                    <a:pt x="158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4" y="316"/>
                  </a:lnTo>
                  <a:lnTo>
                    <a:pt x="166" y="326"/>
                  </a:lnTo>
                  <a:lnTo>
                    <a:pt x="168" y="333"/>
                  </a:lnTo>
                  <a:lnTo>
                    <a:pt x="170" y="339"/>
                  </a:lnTo>
                  <a:lnTo>
                    <a:pt x="174" y="341"/>
                  </a:lnTo>
                  <a:lnTo>
                    <a:pt x="178" y="341"/>
                  </a:lnTo>
                  <a:lnTo>
                    <a:pt x="178" y="341"/>
                  </a:lnTo>
                  <a:lnTo>
                    <a:pt x="184" y="343"/>
                  </a:lnTo>
                  <a:lnTo>
                    <a:pt x="187" y="345"/>
                  </a:lnTo>
                  <a:lnTo>
                    <a:pt x="191" y="347"/>
                  </a:lnTo>
                  <a:lnTo>
                    <a:pt x="195" y="349"/>
                  </a:lnTo>
                  <a:lnTo>
                    <a:pt x="195" y="349"/>
                  </a:lnTo>
                  <a:lnTo>
                    <a:pt x="201" y="347"/>
                  </a:lnTo>
                  <a:lnTo>
                    <a:pt x="203" y="345"/>
                  </a:lnTo>
                  <a:lnTo>
                    <a:pt x="205" y="343"/>
                  </a:lnTo>
                  <a:lnTo>
                    <a:pt x="207" y="337"/>
                  </a:lnTo>
                  <a:lnTo>
                    <a:pt x="207" y="337"/>
                  </a:lnTo>
                  <a:lnTo>
                    <a:pt x="209" y="333"/>
                  </a:lnTo>
                  <a:lnTo>
                    <a:pt x="209" y="330"/>
                  </a:lnTo>
                  <a:lnTo>
                    <a:pt x="211" y="326"/>
                  </a:lnTo>
                  <a:lnTo>
                    <a:pt x="215" y="324"/>
                  </a:lnTo>
                  <a:lnTo>
                    <a:pt x="215" y="324"/>
                  </a:lnTo>
                  <a:lnTo>
                    <a:pt x="236" y="318"/>
                  </a:lnTo>
                  <a:lnTo>
                    <a:pt x="253" y="312"/>
                  </a:lnTo>
                  <a:lnTo>
                    <a:pt x="261" y="308"/>
                  </a:lnTo>
                  <a:lnTo>
                    <a:pt x="267" y="302"/>
                  </a:lnTo>
                  <a:lnTo>
                    <a:pt x="271" y="295"/>
                  </a:lnTo>
                  <a:lnTo>
                    <a:pt x="273" y="285"/>
                  </a:lnTo>
                  <a:lnTo>
                    <a:pt x="273" y="285"/>
                  </a:lnTo>
                  <a:lnTo>
                    <a:pt x="273" y="277"/>
                  </a:lnTo>
                  <a:lnTo>
                    <a:pt x="273" y="277"/>
                  </a:lnTo>
                  <a:lnTo>
                    <a:pt x="263" y="275"/>
                  </a:lnTo>
                  <a:lnTo>
                    <a:pt x="263" y="275"/>
                  </a:lnTo>
                  <a:lnTo>
                    <a:pt x="263" y="275"/>
                  </a:lnTo>
                  <a:lnTo>
                    <a:pt x="259" y="279"/>
                  </a:lnTo>
                  <a:lnTo>
                    <a:pt x="257" y="281"/>
                  </a:lnTo>
                  <a:lnTo>
                    <a:pt x="253" y="281"/>
                  </a:lnTo>
                  <a:lnTo>
                    <a:pt x="253" y="281"/>
                  </a:lnTo>
                  <a:lnTo>
                    <a:pt x="249" y="279"/>
                  </a:lnTo>
                  <a:lnTo>
                    <a:pt x="247" y="277"/>
                  </a:lnTo>
                  <a:lnTo>
                    <a:pt x="247" y="273"/>
                  </a:lnTo>
                  <a:lnTo>
                    <a:pt x="247" y="273"/>
                  </a:lnTo>
                  <a:lnTo>
                    <a:pt x="246" y="273"/>
                  </a:lnTo>
                  <a:lnTo>
                    <a:pt x="246" y="268"/>
                  </a:lnTo>
                  <a:lnTo>
                    <a:pt x="246" y="268"/>
                  </a:lnTo>
                  <a:lnTo>
                    <a:pt x="244" y="260"/>
                  </a:lnTo>
                  <a:lnTo>
                    <a:pt x="244" y="260"/>
                  </a:lnTo>
                  <a:lnTo>
                    <a:pt x="244" y="260"/>
                  </a:lnTo>
                  <a:lnTo>
                    <a:pt x="240" y="260"/>
                  </a:lnTo>
                  <a:lnTo>
                    <a:pt x="236" y="256"/>
                  </a:lnTo>
                  <a:lnTo>
                    <a:pt x="226" y="248"/>
                  </a:lnTo>
                  <a:lnTo>
                    <a:pt x="220" y="237"/>
                  </a:lnTo>
                  <a:lnTo>
                    <a:pt x="218" y="231"/>
                  </a:lnTo>
                  <a:lnTo>
                    <a:pt x="218" y="225"/>
                  </a:lnTo>
                  <a:lnTo>
                    <a:pt x="218" y="225"/>
                  </a:lnTo>
                  <a:lnTo>
                    <a:pt x="218" y="217"/>
                  </a:lnTo>
                  <a:lnTo>
                    <a:pt x="222" y="211"/>
                  </a:lnTo>
                  <a:lnTo>
                    <a:pt x="224" y="204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6" y="190"/>
                  </a:lnTo>
                  <a:lnTo>
                    <a:pt x="224" y="186"/>
                  </a:lnTo>
                  <a:lnTo>
                    <a:pt x="218" y="180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3" y="165"/>
                  </a:lnTo>
                  <a:lnTo>
                    <a:pt x="215" y="161"/>
                  </a:lnTo>
                  <a:lnTo>
                    <a:pt x="222" y="153"/>
                  </a:lnTo>
                  <a:lnTo>
                    <a:pt x="232" y="149"/>
                  </a:lnTo>
                  <a:lnTo>
                    <a:pt x="242" y="147"/>
                  </a:lnTo>
                  <a:lnTo>
                    <a:pt x="242" y="147"/>
                  </a:lnTo>
                  <a:lnTo>
                    <a:pt x="247" y="149"/>
                  </a:lnTo>
                  <a:lnTo>
                    <a:pt x="253" y="151"/>
                  </a:lnTo>
                  <a:lnTo>
                    <a:pt x="261" y="155"/>
                  </a:lnTo>
                  <a:lnTo>
                    <a:pt x="267" y="155"/>
                  </a:lnTo>
                  <a:lnTo>
                    <a:pt x="267" y="155"/>
                  </a:lnTo>
                  <a:lnTo>
                    <a:pt x="273" y="155"/>
                  </a:lnTo>
                  <a:lnTo>
                    <a:pt x="277" y="153"/>
                  </a:lnTo>
                  <a:lnTo>
                    <a:pt x="278" y="151"/>
                  </a:lnTo>
                  <a:lnTo>
                    <a:pt x="280" y="147"/>
                  </a:lnTo>
                  <a:lnTo>
                    <a:pt x="280" y="140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284" y="97"/>
                  </a:lnTo>
                  <a:lnTo>
                    <a:pt x="288" y="91"/>
                  </a:lnTo>
                  <a:lnTo>
                    <a:pt x="296" y="83"/>
                  </a:lnTo>
                  <a:lnTo>
                    <a:pt x="302" y="80"/>
                  </a:lnTo>
                  <a:lnTo>
                    <a:pt x="306" y="74"/>
                  </a:lnTo>
                  <a:lnTo>
                    <a:pt x="308" y="68"/>
                  </a:lnTo>
                  <a:lnTo>
                    <a:pt x="309" y="58"/>
                  </a:lnTo>
                  <a:lnTo>
                    <a:pt x="309" y="58"/>
                  </a:lnTo>
                  <a:lnTo>
                    <a:pt x="309" y="49"/>
                  </a:lnTo>
                  <a:lnTo>
                    <a:pt x="306" y="41"/>
                  </a:lnTo>
                  <a:lnTo>
                    <a:pt x="302" y="33"/>
                  </a:lnTo>
                  <a:lnTo>
                    <a:pt x="300" y="23"/>
                  </a:lnTo>
                  <a:lnTo>
                    <a:pt x="300" y="23"/>
                  </a:lnTo>
                  <a:lnTo>
                    <a:pt x="296" y="21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90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" name="Freeform 961"/>
            <p:cNvSpPr>
              <a:spLocks/>
            </p:cNvSpPr>
            <p:nvPr/>
          </p:nvSpPr>
          <p:spPr bwMode="auto">
            <a:xfrm>
              <a:off x="923649" y="5010156"/>
              <a:ext cx="142338" cy="206764"/>
            </a:xfrm>
            <a:custGeom>
              <a:avLst/>
              <a:gdLst>
                <a:gd name="T0" fmla="*/ 93 w 95"/>
                <a:gd name="T1" fmla="*/ 85 h 138"/>
                <a:gd name="T2" fmla="*/ 95 w 95"/>
                <a:gd name="T3" fmla="*/ 81 h 138"/>
                <a:gd name="T4" fmla="*/ 93 w 95"/>
                <a:gd name="T5" fmla="*/ 74 h 138"/>
                <a:gd name="T6" fmla="*/ 91 w 95"/>
                <a:gd name="T7" fmla="*/ 58 h 138"/>
                <a:gd name="T8" fmla="*/ 84 w 95"/>
                <a:gd name="T9" fmla="*/ 41 h 138"/>
                <a:gd name="T10" fmla="*/ 70 w 95"/>
                <a:gd name="T11" fmla="*/ 29 h 138"/>
                <a:gd name="T12" fmla="*/ 57 w 95"/>
                <a:gd name="T13" fmla="*/ 23 h 138"/>
                <a:gd name="T14" fmla="*/ 47 w 95"/>
                <a:gd name="T15" fmla="*/ 19 h 138"/>
                <a:gd name="T16" fmla="*/ 26 w 95"/>
                <a:gd name="T17" fmla="*/ 0 h 138"/>
                <a:gd name="T18" fmla="*/ 18 w 95"/>
                <a:gd name="T19" fmla="*/ 0 h 138"/>
                <a:gd name="T20" fmla="*/ 18 w 95"/>
                <a:gd name="T21" fmla="*/ 14 h 138"/>
                <a:gd name="T22" fmla="*/ 22 w 95"/>
                <a:gd name="T23" fmla="*/ 23 h 138"/>
                <a:gd name="T24" fmla="*/ 37 w 95"/>
                <a:gd name="T25" fmla="*/ 39 h 138"/>
                <a:gd name="T26" fmla="*/ 47 w 95"/>
                <a:gd name="T27" fmla="*/ 43 h 138"/>
                <a:gd name="T28" fmla="*/ 53 w 95"/>
                <a:gd name="T29" fmla="*/ 41 h 138"/>
                <a:gd name="T30" fmla="*/ 60 w 95"/>
                <a:gd name="T31" fmla="*/ 39 h 138"/>
                <a:gd name="T32" fmla="*/ 66 w 95"/>
                <a:gd name="T33" fmla="*/ 45 h 138"/>
                <a:gd name="T34" fmla="*/ 66 w 95"/>
                <a:gd name="T35" fmla="*/ 54 h 138"/>
                <a:gd name="T36" fmla="*/ 62 w 95"/>
                <a:gd name="T37" fmla="*/ 60 h 138"/>
                <a:gd name="T38" fmla="*/ 41 w 95"/>
                <a:gd name="T39" fmla="*/ 72 h 138"/>
                <a:gd name="T40" fmla="*/ 33 w 95"/>
                <a:gd name="T41" fmla="*/ 74 h 138"/>
                <a:gd name="T42" fmla="*/ 29 w 95"/>
                <a:gd name="T43" fmla="*/ 103 h 138"/>
                <a:gd name="T44" fmla="*/ 24 w 95"/>
                <a:gd name="T45" fmla="*/ 107 h 138"/>
                <a:gd name="T46" fmla="*/ 20 w 95"/>
                <a:gd name="T47" fmla="*/ 99 h 138"/>
                <a:gd name="T48" fmla="*/ 16 w 95"/>
                <a:gd name="T49" fmla="*/ 95 h 138"/>
                <a:gd name="T50" fmla="*/ 6 w 95"/>
                <a:gd name="T51" fmla="*/ 97 h 138"/>
                <a:gd name="T52" fmla="*/ 0 w 95"/>
                <a:gd name="T53" fmla="*/ 105 h 138"/>
                <a:gd name="T54" fmla="*/ 2 w 95"/>
                <a:gd name="T55" fmla="*/ 116 h 138"/>
                <a:gd name="T56" fmla="*/ 8 w 95"/>
                <a:gd name="T57" fmla="*/ 132 h 138"/>
                <a:gd name="T58" fmla="*/ 16 w 95"/>
                <a:gd name="T59" fmla="*/ 138 h 138"/>
                <a:gd name="T60" fmla="*/ 22 w 95"/>
                <a:gd name="T61" fmla="*/ 138 h 138"/>
                <a:gd name="T62" fmla="*/ 35 w 95"/>
                <a:gd name="T63" fmla="*/ 134 h 138"/>
                <a:gd name="T64" fmla="*/ 49 w 95"/>
                <a:gd name="T65" fmla="*/ 120 h 138"/>
                <a:gd name="T66" fmla="*/ 66 w 95"/>
                <a:gd name="T67" fmla="*/ 87 h 138"/>
                <a:gd name="T68" fmla="*/ 74 w 95"/>
                <a:gd name="T69" fmla="*/ 87 h 138"/>
                <a:gd name="T70" fmla="*/ 78 w 95"/>
                <a:gd name="T71" fmla="*/ 87 h 138"/>
                <a:gd name="T72" fmla="*/ 80 w 95"/>
                <a:gd name="T73" fmla="*/ 109 h 138"/>
                <a:gd name="T74" fmla="*/ 82 w 95"/>
                <a:gd name="T75" fmla="*/ 112 h 138"/>
                <a:gd name="T76" fmla="*/ 86 w 95"/>
                <a:gd name="T77" fmla="*/ 109 h 138"/>
                <a:gd name="T78" fmla="*/ 90 w 95"/>
                <a:gd name="T79" fmla="*/ 89 h 138"/>
                <a:gd name="T80" fmla="*/ 93 w 95"/>
                <a:gd name="T81" fmla="*/ 85 h 138"/>
                <a:gd name="T82" fmla="*/ 93 w 95"/>
                <a:gd name="T83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138">
                  <a:moveTo>
                    <a:pt x="93" y="85"/>
                  </a:moveTo>
                  <a:lnTo>
                    <a:pt x="93" y="85"/>
                  </a:lnTo>
                  <a:lnTo>
                    <a:pt x="95" y="85"/>
                  </a:lnTo>
                  <a:lnTo>
                    <a:pt x="95" y="81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93" y="66"/>
                  </a:lnTo>
                  <a:lnTo>
                    <a:pt x="91" y="58"/>
                  </a:lnTo>
                  <a:lnTo>
                    <a:pt x="88" y="49"/>
                  </a:lnTo>
                  <a:lnTo>
                    <a:pt x="84" y="41"/>
                  </a:lnTo>
                  <a:lnTo>
                    <a:pt x="78" y="35"/>
                  </a:lnTo>
                  <a:lnTo>
                    <a:pt x="70" y="29"/>
                  </a:lnTo>
                  <a:lnTo>
                    <a:pt x="64" y="25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47" y="19"/>
                  </a:lnTo>
                  <a:lnTo>
                    <a:pt x="39" y="1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2" y="23"/>
                  </a:lnTo>
                  <a:lnTo>
                    <a:pt x="28" y="31"/>
                  </a:lnTo>
                  <a:lnTo>
                    <a:pt x="37" y="39"/>
                  </a:lnTo>
                  <a:lnTo>
                    <a:pt x="43" y="41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53" y="41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4" y="41"/>
                  </a:lnTo>
                  <a:lnTo>
                    <a:pt x="66" y="45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2" y="60"/>
                  </a:lnTo>
                  <a:lnTo>
                    <a:pt x="53" y="68"/>
                  </a:lnTo>
                  <a:lnTo>
                    <a:pt x="41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3" y="95"/>
                  </a:lnTo>
                  <a:lnTo>
                    <a:pt x="29" y="103"/>
                  </a:lnTo>
                  <a:lnTo>
                    <a:pt x="28" y="105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0" y="99"/>
                  </a:lnTo>
                  <a:lnTo>
                    <a:pt x="18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6" y="97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16"/>
                  </a:lnTo>
                  <a:lnTo>
                    <a:pt x="4" y="128"/>
                  </a:lnTo>
                  <a:lnTo>
                    <a:pt x="8" y="132"/>
                  </a:lnTo>
                  <a:lnTo>
                    <a:pt x="12" y="136"/>
                  </a:lnTo>
                  <a:lnTo>
                    <a:pt x="16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8" y="138"/>
                  </a:lnTo>
                  <a:lnTo>
                    <a:pt x="35" y="134"/>
                  </a:lnTo>
                  <a:lnTo>
                    <a:pt x="41" y="128"/>
                  </a:lnTo>
                  <a:lnTo>
                    <a:pt x="49" y="120"/>
                  </a:lnTo>
                  <a:lnTo>
                    <a:pt x="59" y="103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74" y="87"/>
                  </a:lnTo>
                  <a:lnTo>
                    <a:pt x="78" y="87"/>
                  </a:lnTo>
                  <a:lnTo>
                    <a:pt x="78" y="87"/>
                  </a:lnTo>
                  <a:lnTo>
                    <a:pt x="78" y="103"/>
                  </a:lnTo>
                  <a:lnTo>
                    <a:pt x="80" y="109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1"/>
                  </a:lnTo>
                  <a:lnTo>
                    <a:pt x="86" y="109"/>
                  </a:lnTo>
                  <a:lnTo>
                    <a:pt x="88" y="99"/>
                  </a:lnTo>
                  <a:lnTo>
                    <a:pt x="90" y="89"/>
                  </a:lnTo>
                  <a:lnTo>
                    <a:pt x="91" y="87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2" name="Line 962"/>
            <p:cNvSpPr>
              <a:spLocks noChangeShapeType="1"/>
            </p:cNvSpPr>
            <p:nvPr/>
          </p:nvSpPr>
          <p:spPr bwMode="auto">
            <a:xfrm>
              <a:off x="1663803" y="4484257"/>
              <a:ext cx="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3" name="Line 963"/>
            <p:cNvSpPr>
              <a:spLocks noChangeShapeType="1"/>
            </p:cNvSpPr>
            <p:nvPr/>
          </p:nvSpPr>
          <p:spPr bwMode="auto">
            <a:xfrm>
              <a:off x="1663803" y="4484257"/>
              <a:ext cx="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" name="Freeform 964"/>
            <p:cNvSpPr>
              <a:spLocks/>
            </p:cNvSpPr>
            <p:nvPr/>
          </p:nvSpPr>
          <p:spPr bwMode="auto">
            <a:xfrm>
              <a:off x="1678786" y="3839993"/>
              <a:ext cx="287671" cy="346105"/>
            </a:xfrm>
            <a:custGeom>
              <a:avLst/>
              <a:gdLst>
                <a:gd name="T0" fmla="*/ 192 w 192"/>
                <a:gd name="T1" fmla="*/ 70 h 231"/>
                <a:gd name="T2" fmla="*/ 182 w 192"/>
                <a:gd name="T3" fmla="*/ 49 h 231"/>
                <a:gd name="T4" fmla="*/ 174 w 192"/>
                <a:gd name="T5" fmla="*/ 43 h 231"/>
                <a:gd name="T6" fmla="*/ 161 w 192"/>
                <a:gd name="T7" fmla="*/ 39 h 231"/>
                <a:gd name="T8" fmla="*/ 155 w 192"/>
                <a:gd name="T9" fmla="*/ 39 h 231"/>
                <a:gd name="T10" fmla="*/ 145 w 192"/>
                <a:gd name="T11" fmla="*/ 45 h 231"/>
                <a:gd name="T12" fmla="*/ 140 w 192"/>
                <a:gd name="T13" fmla="*/ 45 h 231"/>
                <a:gd name="T14" fmla="*/ 132 w 192"/>
                <a:gd name="T15" fmla="*/ 41 h 231"/>
                <a:gd name="T16" fmla="*/ 126 w 192"/>
                <a:gd name="T17" fmla="*/ 33 h 231"/>
                <a:gd name="T18" fmla="*/ 120 w 192"/>
                <a:gd name="T19" fmla="*/ 29 h 231"/>
                <a:gd name="T20" fmla="*/ 103 w 192"/>
                <a:gd name="T21" fmla="*/ 23 h 231"/>
                <a:gd name="T22" fmla="*/ 95 w 192"/>
                <a:gd name="T23" fmla="*/ 18 h 231"/>
                <a:gd name="T24" fmla="*/ 91 w 192"/>
                <a:gd name="T25" fmla="*/ 0 h 231"/>
                <a:gd name="T26" fmla="*/ 85 w 192"/>
                <a:gd name="T27" fmla="*/ 2 h 231"/>
                <a:gd name="T28" fmla="*/ 78 w 192"/>
                <a:gd name="T29" fmla="*/ 10 h 231"/>
                <a:gd name="T30" fmla="*/ 74 w 192"/>
                <a:gd name="T31" fmla="*/ 10 h 231"/>
                <a:gd name="T32" fmla="*/ 54 w 192"/>
                <a:gd name="T33" fmla="*/ 10 h 231"/>
                <a:gd name="T34" fmla="*/ 45 w 192"/>
                <a:gd name="T35" fmla="*/ 4 h 231"/>
                <a:gd name="T36" fmla="*/ 31 w 192"/>
                <a:gd name="T37" fmla="*/ 20 h 231"/>
                <a:gd name="T38" fmla="*/ 12 w 192"/>
                <a:gd name="T39" fmla="*/ 47 h 231"/>
                <a:gd name="T40" fmla="*/ 0 w 192"/>
                <a:gd name="T41" fmla="*/ 56 h 231"/>
                <a:gd name="T42" fmla="*/ 12 w 192"/>
                <a:gd name="T43" fmla="*/ 60 h 231"/>
                <a:gd name="T44" fmla="*/ 25 w 192"/>
                <a:gd name="T45" fmla="*/ 76 h 231"/>
                <a:gd name="T46" fmla="*/ 29 w 192"/>
                <a:gd name="T47" fmla="*/ 85 h 231"/>
                <a:gd name="T48" fmla="*/ 37 w 192"/>
                <a:gd name="T49" fmla="*/ 91 h 231"/>
                <a:gd name="T50" fmla="*/ 50 w 192"/>
                <a:gd name="T51" fmla="*/ 103 h 231"/>
                <a:gd name="T52" fmla="*/ 56 w 192"/>
                <a:gd name="T53" fmla="*/ 115 h 231"/>
                <a:gd name="T54" fmla="*/ 58 w 192"/>
                <a:gd name="T55" fmla="*/ 126 h 231"/>
                <a:gd name="T56" fmla="*/ 52 w 192"/>
                <a:gd name="T57" fmla="*/ 136 h 231"/>
                <a:gd name="T58" fmla="*/ 49 w 192"/>
                <a:gd name="T59" fmla="*/ 149 h 231"/>
                <a:gd name="T60" fmla="*/ 49 w 192"/>
                <a:gd name="T61" fmla="*/ 159 h 231"/>
                <a:gd name="T62" fmla="*/ 54 w 192"/>
                <a:gd name="T63" fmla="*/ 171 h 231"/>
                <a:gd name="T64" fmla="*/ 64 w 192"/>
                <a:gd name="T65" fmla="*/ 180 h 231"/>
                <a:gd name="T66" fmla="*/ 70 w 192"/>
                <a:gd name="T67" fmla="*/ 194 h 231"/>
                <a:gd name="T68" fmla="*/ 70 w 192"/>
                <a:gd name="T69" fmla="*/ 204 h 231"/>
                <a:gd name="T70" fmla="*/ 64 w 192"/>
                <a:gd name="T71" fmla="*/ 213 h 231"/>
                <a:gd name="T72" fmla="*/ 58 w 192"/>
                <a:gd name="T73" fmla="*/ 223 h 231"/>
                <a:gd name="T74" fmla="*/ 58 w 192"/>
                <a:gd name="T75" fmla="*/ 227 h 231"/>
                <a:gd name="T76" fmla="*/ 64 w 192"/>
                <a:gd name="T77" fmla="*/ 231 h 231"/>
                <a:gd name="T78" fmla="*/ 68 w 192"/>
                <a:gd name="T79" fmla="*/ 231 h 231"/>
                <a:gd name="T80" fmla="*/ 76 w 192"/>
                <a:gd name="T81" fmla="*/ 223 h 231"/>
                <a:gd name="T82" fmla="*/ 80 w 192"/>
                <a:gd name="T83" fmla="*/ 223 h 231"/>
                <a:gd name="T84" fmla="*/ 97 w 192"/>
                <a:gd name="T85" fmla="*/ 223 h 231"/>
                <a:gd name="T86" fmla="*/ 111 w 192"/>
                <a:gd name="T87" fmla="*/ 221 h 231"/>
                <a:gd name="T88" fmla="*/ 126 w 192"/>
                <a:gd name="T89" fmla="*/ 219 h 231"/>
                <a:gd name="T90" fmla="*/ 134 w 192"/>
                <a:gd name="T91" fmla="*/ 221 h 231"/>
                <a:gd name="T92" fmla="*/ 145 w 192"/>
                <a:gd name="T93" fmla="*/ 225 h 231"/>
                <a:gd name="T94" fmla="*/ 153 w 192"/>
                <a:gd name="T95" fmla="*/ 227 h 231"/>
                <a:gd name="T96" fmla="*/ 167 w 192"/>
                <a:gd name="T97" fmla="*/ 225 h 231"/>
                <a:gd name="T98" fmla="*/ 176 w 192"/>
                <a:gd name="T99" fmla="*/ 219 h 231"/>
                <a:gd name="T100" fmla="*/ 182 w 192"/>
                <a:gd name="T101" fmla="*/ 210 h 231"/>
                <a:gd name="T102" fmla="*/ 186 w 192"/>
                <a:gd name="T103" fmla="*/ 194 h 231"/>
                <a:gd name="T104" fmla="*/ 182 w 192"/>
                <a:gd name="T105" fmla="*/ 177 h 231"/>
                <a:gd name="T106" fmla="*/ 167 w 192"/>
                <a:gd name="T107" fmla="*/ 151 h 231"/>
                <a:gd name="T108" fmla="*/ 159 w 192"/>
                <a:gd name="T109" fmla="*/ 132 h 231"/>
                <a:gd name="T110" fmla="*/ 157 w 192"/>
                <a:gd name="T111" fmla="*/ 122 h 231"/>
                <a:gd name="T112" fmla="*/ 161 w 192"/>
                <a:gd name="T113" fmla="*/ 107 h 231"/>
                <a:gd name="T114" fmla="*/ 171 w 192"/>
                <a:gd name="T115" fmla="*/ 95 h 231"/>
                <a:gd name="T116" fmla="*/ 186 w 192"/>
                <a:gd name="T117" fmla="*/ 82 h 231"/>
                <a:gd name="T118" fmla="*/ 190 w 192"/>
                <a:gd name="T119" fmla="*/ 76 h 231"/>
                <a:gd name="T120" fmla="*/ 192 w 192"/>
                <a:gd name="T121" fmla="*/ 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231">
                  <a:moveTo>
                    <a:pt x="192" y="70"/>
                  </a:moveTo>
                  <a:lnTo>
                    <a:pt x="192" y="70"/>
                  </a:lnTo>
                  <a:lnTo>
                    <a:pt x="188" y="58"/>
                  </a:lnTo>
                  <a:lnTo>
                    <a:pt x="182" y="49"/>
                  </a:lnTo>
                  <a:lnTo>
                    <a:pt x="178" y="45"/>
                  </a:lnTo>
                  <a:lnTo>
                    <a:pt x="174" y="43"/>
                  </a:lnTo>
                  <a:lnTo>
                    <a:pt x="169" y="39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55" y="39"/>
                  </a:lnTo>
                  <a:lnTo>
                    <a:pt x="149" y="43"/>
                  </a:lnTo>
                  <a:lnTo>
                    <a:pt x="145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36" y="43"/>
                  </a:lnTo>
                  <a:lnTo>
                    <a:pt x="132" y="41"/>
                  </a:lnTo>
                  <a:lnTo>
                    <a:pt x="130" y="37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0" y="29"/>
                  </a:lnTo>
                  <a:lnTo>
                    <a:pt x="112" y="25"/>
                  </a:lnTo>
                  <a:lnTo>
                    <a:pt x="103" y="23"/>
                  </a:lnTo>
                  <a:lnTo>
                    <a:pt x="99" y="22"/>
                  </a:lnTo>
                  <a:lnTo>
                    <a:pt x="95" y="18"/>
                  </a:lnTo>
                  <a:lnTo>
                    <a:pt x="93" y="1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6"/>
                  </a:lnTo>
                  <a:lnTo>
                    <a:pt x="78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31" y="20"/>
                  </a:lnTo>
                  <a:lnTo>
                    <a:pt x="21" y="35"/>
                  </a:lnTo>
                  <a:lnTo>
                    <a:pt x="12" y="47"/>
                  </a:lnTo>
                  <a:lnTo>
                    <a:pt x="6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60"/>
                  </a:lnTo>
                  <a:lnTo>
                    <a:pt x="19" y="68"/>
                  </a:lnTo>
                  <a:lnTo>
                    <a:pt x="25" y="76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33" y="89"/>
                  </a:lnTo>
                  <a:lnTo>
                    <a:pt x="37" y="91"/>
                  </a:lnTo>
                  <a:lnTo>
                    <a:pt x="47" y="99"/>
                  </a:lnTo>
                  <a:lnTo>
                    <a:pt x="50" y="103"/>
                  </a:lnTo>
                  <a:lnTo>
                    <a:pt x="54" y="109"/>
                  </a:lnTo>
                  <a:lnTo>
                    <a:pt x="56" y="115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6" y="132"/>
                  </a:lnTo>
                  <a:lnTo>
                    <a:pt x="52" y="136"/>
                  </a:lnTo>
                  <a:lnTo>
                    <a:pt x="50" y="142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59"/>
                  </a:lnTo>
                  <a:lnTo>
                    <a:pt x="50" y="165"/>
                  </a:lnTo>
                  <a:lnTo>
                    <a:pt x="54" y="171"/>
                  </a:lnTo>
                  <a:lnTo>
                    <a:pt x="60" y="177"/>
                  </a:lnTo>
                  <a:lnTo>
                    <a:pt x="64" y="180"/>
                  </a:lnTo>
                  <a:lnTo>
                    <a:pt x="68" y="186"/>
                  </a:lnTo>
                  <a:lnTo>
                    <a:pt x="70" y="19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10"/>
                  </a:lnTo>
                  <a:lnTo>
                    <a:pt x="64" y="213"/>
                  </a:lnTo>
                  <a:lnTo>
                    <a:pt x="60" y="217"/>
                  </a:lnTo>
                  <a:lnTo>
                    <a:pt x="58" y="223"/>
                  </a:lnTo>
                  <a:lnTo>
                    <a:pt x="58" y="223"/>
                  </a:lnTo>
                  <a:lnTo>
                    <a:pt x="58" y="227"/>
                  </a:lnTo>
                  <a:lnTo>
                    <a:pt x="60" y="229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68" y="231"/>
                  </a:lnTo>
                  <a:lnTo>
                    <a:pt x="72" y="227"/>
                  </a:lnTo>
                  <a:lnTo>
                    <a:pt x="76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105" y="223"/>
                  </a:lnTo>
                  <a:lnTo>
                    <a:pt x="111" y="221"/>
                  </a:lnTo>
                  <a:lnTo>
                    <a:pt x="118" y="219"/>
                  </a:lnTo>
                  <a:lnTo>
                    <a:pt x="126" y="219"/>
                  </a:lnTo>
                  <a:lnTo>
                    <a:pt x="126" y="219"/>
                  </a:lnTo>
                  <a:lnTo>
                    <a:pt x="134" y="221"/>
                  </a:lnTo>
                  <a:lnTo>
                    <a:pt x="140" y="223"/>
                  </a:lnTo>
                  <a:lnTo>
                    <a:pt x="145" y="225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61" y="227"/>
                  </a:lnTo>
                  <a:lnTo>
                    <a:pt x="167" y="225"/>
                  </a:lnTo>
                  <a:lnTo>
                    <a:pt x="173" y="223"/>
                  </a:lnTo>
                  <a:lnTo>
                    <a:pt x="176" y="219"/>
                  </a:lnTo>
                  <a:lnTo>
                    <a:pt x="180" y="215"/>
                  </a:lnTo>
                  <a:lnTo>
                    <a:pt x="182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4" y="186"/>
                  </a:lnTo>
                  <a:lnTo>
                    <a:pt x="182" y="177"/>
                  </a:lnTo>
                  <a:lnTo>
                    <a:pt x="171" y="159"/>
                  </a:lnTo>
                  <a:lnTo>
                    <a:pt x="167" y="151"/>
                  </a:lnTo>
                  <a:lnTo>
                    <a:pt x="161" y="142"/>
                  </a:lnTo>
                  <a:lnTo>
                    <a:pt x="159" y="132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9" y="113"/>
                  </a:lnTo>
                  <a:lnTo>
                    <a:pt x="161" y="107"/>
                  </a:lnTo>
                  <a:lnTo>
                    <a:pt x="167" y="101"/>
                  </a:lnTo>
                  <a:lnTo>
                    <a:pt x="171" y="95"/>
                  </a:lnTo>
                  <a:lnTo>
                    <a:pt x="180" y="87"/>
                  </a:lnTo>
                  <a:lnTo>
                    <a:pt x="186" y="82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92" y="70"/>
                  </a:lnTo>
                  <a:lnTo>
                    <a:pt x="192" y="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" name="Freeform 965"/>
            <p:cNvSpPr>
              <a:spLocks/>
            </p:cNvSpPr>
            <p:nvPr/>
          </p:nvSpPr>
          <p:spPr bwMode="auto">
            <a:xfrm>
              <a:off x="1257768" y="4281988"/>
              <a:ext cx="247218" cy="338613"/>
            </a:xfrm>
            <a:custGeom>
              <a:avLst/>
              <a:gdLst>
                <a:gd name="T0" fmla="*/ 99 w 165"/>
                <a:gd name="T1" fmla="*/ 226 h 226"/>
                <a:gd name="T2" fmla="*/ 107 w 165"/>
                <a:gd name="T3" fmla="*/ 207 h 226"/>
                <a:gd name="T4" fmla="*/ 122 w 165"/>
                <a:gd name="T5" fmla="*/ 192 h 226"/>
                <a:gd name="T6" fmla="*/ 138 w 165"/>
                <a:gd name="T7" fmla="*/ 178 h 226"/>
                <a:gd name="T8" fmla="*/ 145 w 165"/>
                <a:gd name="T9" fmla="*/ 159 h 226"/>
                <a:gd name="T10" fmla="*/ 145 w 165"/>
                <a:gd name="T11" fmla="*/ 155 h 226"/>
                <a:gd name="T12" fmla="*/ 144 w 165"/>
                <a:gd name="T13" fmla="*/ 147 h 226"/>
                <a:gd name="T14" fmla="*/ 145 w 165"/>
                <a:gd name="T15" fmla="*/ 143 h 226"/>
                <a:gd name="T16" fmla="*/ 155 w 165"/>
                <a:gd name="T17" fmla="*/ 137 h 226"/>
                <a:gd name="T18" fmla="*/ 157 w 165"/>
                <a:gd name="T19" fmla="*/ 132 h 226"/>
                <a:gd name="T20" fmla="*/ 145 w 165"/>
                <a:gd name="T21" fmla="*/ 118 h 226"/>
                <a:gd name="T22" fmla="*/ 145 w 165"/>
                <a:gd name="T23" fmla="*/ 114 h 226"/>
                <a:gd name="T24" fmla="*/ 153 w 165"/>
                <a:gd name="T25" fmla="*/ 108 h 226"/>
                <a:gd name="T26" fmla="*/ 153 w 165"/>
                <a:gd name="T27" fmla="*/ 104 h 226"/>
                <a:gd name="T28" fmla="*/ 151 w 165"/>
                <a:gd name="T29" fmla="*/ 99 h 226"/>
                <a:gd name="T30" fmla="*/ 165 w 165"/>
                <a:gd name="T31" fmla="*/ 77 h 226"/>
                <a:gd name="T32" fmla="*/ 147 w 165"/>
                <a:gd name="T33" fmla="*/ 70 h 226"/>
                <a:gd name="T34" fmla="*/ 111 w 165"/>
                <a:gd name="T35" fmla="*/ 56 h 226"/>
                <a:gd name="T36" fmla="*/ 91 w 165"/>
                <a:gd name="T37" fmla="*/ 48 h 226"/>
                <a:gd name="T38" fmla="*/ 82 w 165"/>
                <a:gd name="T39" fmla="*/ 40 h 226"/>
                <a:gd name="T40" fmla="*/ 72 w 165"/>
                <a:gd name="T41" fmla="*/ 21 h 226"/>
                <a:gd name="T42" fmla="*/ 62 w 165"/>
                <a:gd name="T43" fmla="*/ 15 h 226"/>
                <a:gd name="T44" fmla="*/ 49 w 165"/>
                <a:gd name="T45" fmla="*/ 15 h 226"/>
                <a:gd name="T46" fmla="*/ 43 w 165"/>
                <a:gd name="T47" fmla="*/ 13 h 226"/>
                <a:gd name="T48" fmla="*/ 33 w 165"/>
                <a:gd name="T49" fmla="*/ 0 h 226"/>
                <a:gd name="T50" fmla="*/ 27 w 165"/>
                <a:gd name="T51" fmla="*/ 4 h 226"/>
                <a:gd name="T52" fmla="*/ 20 w 165"/>
                <a:gd name="T53" fmla="*/ 21 h 226"/>
                <a:gd name="T54" fmla="*/ 14 w 165"/>
                <a:gd name="T55" fmla="*/ 25 h 226"/>
                <a:gd name="T56" fmla="*/ 2 w 165"/>
                <a:gd name="T57" fmla="*/ 33 h 226"/>
                <a:gd name="T58" fmla="*/ 0 w 165"/>
                <a:gd name="T59" fmla="*/ 40 h 226"/>
                <a:gd name="T60" fmla="*/ 0 w 165"/>
                <a:gd name="T61" fmla="*/ 46 h 226"/>
                <a:gd name="T62" fmla="*/ 4 w 165"/>
                <a:gd name="T63" fmla="*/ 54 h 226"/>
                <a:gd name="T64" fmla="*/ 14 w 165"/>
                <a:gd name="T65" fmla="*/ 60 h 226"/>
                <a:gd name="T66" fmla="*/ 20 w 165"/>
                <a:gd name="T67" fmla="*/ 64 h 226"/>
                <a:gd name="T68" fmla="*/ 23 w 165"/>
                <a:gd name="T69" fmla="*/ 73 h 226"/>
                <a:gd name="T70" fmla="*/ 23 w 165"/>
                <a:gd name="T71" fmla="*/ 91 h 226"/>
                <a:gd name="T72" fmla="*/ 27 w 165"/>
                <a:gd name="T73" fmla="*/ 99 h 226"/>
                <a:gd name="T74" fmla="*/ 37 w 165"/>
                <a:gd name="T75" fmla="*/ 102 h 226"/>
                <a:gd name="T76" fmla="*/ 58 w 165"/>
                <a:gd name="T77" fmla="*/ 110 h 226"/>
                <a:gd name="T78" fmla="*/ 62 w 165"/>
                <a:gd name="T79" fmla="*/ 118 h 226"/>
                <a:gd name="T80" fmla="*/ 60 w 165"/>
                <a:gd name="T81" fmla="*/ 139 h 226"/>
                <a:gd name="T82" fmla="*/ 58 w 165"/>
                <a:gd name="T83" fmla="*/ 153 h 226"/>
                <a:gd name="T84" fmla="*/ 60 w 165"/>
                <a:gd name="T85" fmla="*/ 166 h 226"/>
                <a:gd name="T86" fmla="*/ 62 w 165"/>
                <a:gd name="T87" fmla="*/ 168 h 226"/>
                <a:gd name="T88" fmla="*/ 70 w 165"/>
                <a:gd name="T89" fmla="*/ 174 h 226"/>
                <a:gd name="T90" fmla="*/ 78 w 165"/>
                <a:gd name="T91" fmla="*/ 178 h 226"/>
                <a:gd name="T92" fmla="*/ 80 w 165"/>
                <a:gd name="T93" fmla="*/ 182 h 226"/>
                <a:gd name="T94" fmla="*/ 99 w 165"/>
                <a:gd name="T9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5" h="226">
                  <a:moveTo>
                    <a:pt x="99" y="226"/>
                  </a:moveTo>
                  <a:lnTo>
                    <a:pt x="99" y="226"/>
                  </a:lnTo>
                  <a:lnTo>
                    <a:pt x="101" y="215"/>
                  </a:lnTo>
                  <a:lnTo>
                    <a:pt x="107" y="207"/>
                  </a:lnTo>
                  <a:lnTo>
                    <a:pt x="114" y="199"/>
                  </a:lnTo>
                  <a:lnTo>
                    <a:pt x="122" y="192"/>
                  </a:lnTo>
                  <a:lnTo>
                    <a:pt x="130" y="186"/>
                  </a:lnTo>
                  <a:lnTo>
                    <a:pt x="138" y="178"/>
                  </a:lnTo>
                  <a:lnTo>
                    <a:pt x="144" y="170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5"/>
                  </a:lnTo>
                  <a:lnTo>
                    <a:pt x="144" y="153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5" y="143"/>
                  </a:lnTo>
                  <a:lnTo>
                    <a:pt x="149" y="141"/>
                  </a:lnTo>
                  <a:lnTo>
                    <a:pt x="155" y="137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1" y="126"/>
                  </a:lnTo>
                  <a:lnTo>
                    <a:pt x="145" y="118"/>
                  </a:lnTo>
                  <a:lnTo>
                    <a:pt x="145" y="118"/>
                  </a:lnTo>
                  <a:lnTo>
                    <a:pt x="145" y="114"/>
                  </a:lnTo>
                  <a:lnTo>
                    <a:pt x="147" y="112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53" y="104"/>
                  </a:lnTo>
                  <a:lnTo>
                    <a:pt x="151" y="99"/>
                  </a:lnTo>
                  <a:lnTo>
                    <a:pt x="151" y="99"/>
                  </a:lnTo>
                  <a:lnTo>
                    <a:pt x="157" y="91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47" y="70"/>
                  </a:lnTo>
                  <a:lnTo>
                    <a:pt x="130" y="62"/>
                  </a:lnTo>
                  <a:lnTo>
                    <a:pt x="111" y="56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85" y="44"/>
                  </a:lnTo>
                  <a:lnTo>
                    <a:pt x="82" y="40"/>
                  </a:lnTo>
                  <a:lnTo>
                    <a:pt x="78" y="31"/>
                  </a:lnTo>
                  <a:lnTo>
                    <a:pt x="72" y="21"/>
                  </a:lnTo>
                  <a:lnTo>
                    <a:pt x="68" y="17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3" y="13"/>
                  </a:lnTo>
                  <a:lnTo>
                    <a:pt x="39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4"/>
                  </a:lnTo>
                  <a:lnTo>
                    <a:pt x="23" y="9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8" y="29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8" y="56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3" y="73"/>
                  </a:lnTo>
                  <a:lnTo>
                    <a:pt x="23" y="83"/>
                  </a:lnTo>
                  <a:lnTo>
                    <a:pt x="23" y="91"/>
                  </a:lnTo>
                  <a:lnTo>
                    <a:pt x="25" y="95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37" y="102"/>
                  </a:lnTo>
                  <a:lnTo>
                    <a:pt x="49" y="106"/>
                  </a:lnTo>
                  <a:lnTo>
                    <a:pt x="58" y="110"/>
                  </a:lnTo>
                  <a:lnTo>
                    <a:pt x="60" y="114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58" y="153"/>
                  </a:lnTo>
                  <a:lnTo>
                    <a:pt x="58" y="159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8"/>
                  </a:lnTo>
                  <a:lnTo>
                    <a:pt x="64" y="170"/>
                  </a:lnTo>
                  <a:lnTo>
                    <a:pt x="70" y="174"/>
                  </a:lnTo>
                  <a:lnTo>
                    <a:pt x="76" y="176"/>
                  </a:lnTo>
                  <a:lnTo>
                    <a:pt x="78" y="178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9" y="2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" name="Freeform 966"/>
            <p:cNvSpPr>
              <a:spLocks/>
            </p:cNvSpPr>
            <p:nvPr/>
          </p:nvSpPr>
          <p:spPr bwMode="auto">
            <a:xfrm>
              <a:off x="4422151" y="3117818"/>
              <a:ext cx="65925" cy="49444"/>
            </a:xfrm>
            <a:custGeom>
              <a:avLst/>
              <a:gdLst>
                <a:gd name="T0" fmla="*/ 39 w 44"/>
                <a:gd name="T1" fmla="*/ 9 h 33"/>
                <a:gd name="T2" fmla="*/ 41 w 44"/>
                <a:gd name="T3" fmla="*/ 0 h 33"/>
                <a:gd name="T4" fmla="*/ 41 w 44"/>
                <a:gd name="T5" fmla="*/ 0 h 33"/>
                <a:gd name="T6" fmla="*/ 41 w 44"/>
                <a:gd name="T7" fmla="*/ 0 h 33"/>
                <a:gd name="T8" fmla="*/ 29 w 44"/>
                <a:gd name="T9" fmla="*/ 0 h 33"/>
                <a:gd name="T10" fmla="*/ 29 w 44"/>
                <a:gd name="T11" fmla="*/ 0 h 33"/>
                <a:gd name="T12" fmla="*/ 19 w 44"/>
                <a:gd name="T13" fmla="*/ 0 h 33"/>
                <a:gd name="T14" fmla="*/ 11 w 44"/>
                <a:gd name="T15" fmla="*/ 4 h 33"/>
                <a:gd name="T16" fmla="*/ 4 w 44"/>
                <a:gd name="T17" fmla="*/ 9 h 33"/>
                <a:gd name="T18" fmla="*/ 2 w 44"/>
                <a:gd name="T19" fmla="*/ 15 h 33"/>
                <a:gd name="T20" fmla="*/ 0 w 44"/>
                <a:gd name="T21" fmla="*/ 19 h 33"/>
                <a:gd name="T22" fmla="*/ 0 w 44"/>
                <a:gd name="T23" fmla="*/ 19 h 33"/>
                <a:gd name="T24" fmla="*/ 2 w 44"/>
                <a:gd name="T25" fmla="*/ 23 h 33"/>
                <a:gd name="T26" fmla="*/ 6 w 44"/>
                <a:gd name="T27" fmla="*/ 27 h 33"/>
                <a:gd name="T28" fmla="*/ 13 w 44"/>
                <a:gd name="T29" fmla="*/ 31 h 33"/>
                <a:gd name="T30" fmla="*/ 13 w 44"/>
                <a:gd name="T31" fmla="*/ 31 h 33"/>
                <a:gd name="T32" fmla="*/ 29 w 44"/>
                <a:gd name="T33" fmla="*/ 31 h 33"/>
                <a:gd name="T34" fmla="*/ 37 w 44"/>
                <a:gd name="T35" fmla="*/ 31 h 33"/>
                <a:gd name="T36" fmla="*/ 44 w 44"/>
                <a:gd name="T37" fmla="*/ 33 h 33"/>
                <a:gd name="T38" fmla="*/ 44 w 44"/>
                <a:gd name="T39" fmla="*/ 33 h 33"/>
                <a:gd name="T40" fmla="*/ 44 w 44"/>
                <a:gd name="T41" fmla="*/ 23 h 33"/>
                <a:gd name="T42" fmla="*/ 44 w 44"/>
                <a:gd name="T43" fmla="*/ 23 h 33"/>
                <a:gd name="T44" fmla="*/ 44 w 44"/>
                <a:gd name="T45" fmla="*/ 23 h 33"/>
                <a:gd name="T46" fmla="*/ 41 w 44"/>
                <a:gd name="T47" fmla="*/ 21 h 33"/>
                <a:gd name="T48" fmla="*/ 37 w 44"/>
                <a:gd name="T49" fmla="*/ 19 h 33"/>
                <a:gd name="T50" fmla="*/ 33 w 44"/>
                <a:gd name="T51" fmla="*/ 17 h 33"/>
                <a:gd name="T52" fmla="*/ 33 w 44"/>
                <a:gd name="T53" fmla="*/ 17 h 33"/>
                <a:gd name="T54" fmla="*/ 39 w 44"/>
                <a:gd name="T55" fmla="*/ 13 h 33"/>
                <a:gd name="T56" fmla="*/ 39 w 44"/>
                <a:gd name="T57" fmla="*/ 9 h 33"/>
                <a:gd name="T58" fmla="*/ 39 w 44"/>
                <a:gd name="T59" fmla="*/ 9 h 33"/>
                <a:gd name="T60" fmla="*/ 39 w 44"/>
                <a:gd name="T6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33">
                  <a:moveTo>
                    <a:pt x="39" y="9"/>
                  </a:move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29" y="31"/>
                  </a:lnTo>
                  <a:lnTo>
                    <a:pt x="37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1" y="21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7" name="Freeform 967"/>
            <p:cNvSpPr>
              <a:spLocks/>
            </p:cNvSpPr>
            <p:nvPr/>
          </p:nvSpPr>
          <p:spPr bwMode="auto">
            <a:xfrm>
              <a:off x="4570481" y="3201722"/>
              <a:ext cx="31465" cy="22475"/>
            </a:xfrm>
            <a:custGeom>
              <a:avLst/>
              <a:gdLst>
                <a:gd name="T0" fmla="*/ 0 w 21"/>
                <a:gd name="T1" fmla="*/ 0 h 15"/>
                <a:gd name="T2" fmla="*/ 0 w 21"/>
                <a:gd name="T3" fmla="*/ 14 h 15"/>
                <a:gd name="T4" fmla="*/ 0 w 21"/>
                <a:gd name="T5" fmla="*/ 14 h 15"/>
                <a:gd name="T6" fmla="*/ 0 w 21"/>
                <a:gd name="T7" fmla="*/ 14 h 15"/>
                <a:gd name="T8" fmla="*/ 3 w 21"/>
                <a:gd name="T9" fmla="*/ 15 h 15"/>
                <a:gd name="T10" fmla="*/ 9 w 21"/>
                <a:gd name="T11" fmla="*/ 15 h 15"/>
                <a:gd name="T12" fmla="*/ 15 w 21"/>
                <a:gd name="T13" fmla="*/ 14 h 15"/>
                <a:gd name="T14" fmla="*/ 21 w 21"/>
                <a:gd name="T15" fmla="*/ 8 h 15"/>
                <a:gd name="T16" fmla="*/ 21 w 21"/>
                <a:gd name="T17" fmla="*/ 8 h 15"/>
                <a:gd name="T18" fmla="*/ 13 w 21"/>
                <a:gd name="T19" fmla="*/ 8 h 15"/>
                <a:gd name="T20" fmla="*/ 9 w 21"/>
                <a:gd name="T21" fmla="*/ 6 h 15"/>
                <a:gd name="T22" fmla="*/ 0 w 21"/>
                <a:gd name="T23" fmla="*/ 0 h 15"/>
                <a:gd name="T24" fmla="*/ 0 w 21"/>
                <a:gd name="T25" fmla="*/ 0 h 15"/>
                <a:gd name="T26" fmla="*/ 0 w 21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5"/>
                  </a:lnTo>
                  <a:lnTo>
                    <a:pt x="9" y="15"/>
                  </a:lnTo>
                  <a:lnTo>
                    <a:pt x="15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8" name="Freeform 968"/>
            <p:cNvSpPr>
              <a:spLocks/>
            </p:cNvSpPr>
            <p:nvPr/>
          </p:nvSpPr>
          <p:spPr bwMode="auto">
            <a:xfrm>
              <a:off x="1077973" y="5471629"/>
              <a:ext cx="170805" cy="116866"/>
            </a:xfrm>
            <a:custGeom>
              <a:avLst/>
              <a:gdLst>
                <a:gd name="T0" fmla="*/ 58 w 114"/>
                <a:gd name="T1" fmla="*/ 72 h 78"/>
                <a:gd name="T2" fmla="*/ 68 w 114"/>
                <a:gd name="T3" fmla="*/ 78 h 78"/>
                <a:gd name="T4" fmla="*/ 74 w 114"/>
                <a:gd name="T5" fmla="*/ 78 h 78"/>
                <a:gd name="T6" fmla="*/ 79 w 114"/>
                <a:gd name="T7" fmla="*/ 66 h 78"/>
                <a:gd name="T8" fmla="*/ 79 w 114"/>
                <a:gd name="T9" fmla="*/ 58 h 78"/>
                <a:gd name="T10" fmla="*/ 78 w 114"/>
                <a:gd name="T11" fmla="*/ 39 h 78"/>
                <a:gd name="T12" fmla="*/ 78 w 114"/>
                <a:gd name="T13" fmla="*/ 35 h 78"/>
                <a:gd name="T14" fmla="*/ 89 w 114"/>
                <a:gd name="T15" fmla="*/ 27 h 78"/>
                <a:gd name="T16" fmla="*/ 114 w 114"/>
                <a:gd name="T17" fmla="*/ 21 h 78"/>
                <a:gd name="T18" fmla="*/ 112 w 114"/>
                <a:gd name="T19" fmla="*/ 14 h 78"/>
                <a:gd name="T20" fmla="*/ 101 w 114"/>
                <a:gd name="T21" fmla="*/ 2 h 78"/>
                <a:gd name="T22" fmla="*/ 93 w 114"/>
                <a:gd name="T23" fmla="*/ 0 h 78"/>
                <a:gd name="T24" fmla="*/ 87 w 114"/>
                <a:gd name="T25" fmla="*/ 4 h 78"/>
                <a:gd name="T26" fmla="*/ 78 w 114"/>
                <a:gd name="T27" fmla="*/ 18 h 78"/>
                <a:gd name="T28" fmla="*/ 70 w 114"/>
                <a:gd name="T29" fmla="*/ 21 h 78"/>
                <a:gd name="T30" fmla="*/ 66 w 114"/>
                <a:gd name="T31" fmla="*/ 21 h 78"/>
                <a:gd name="T32" fmla="*/ 58 w 114"/>
                <a:gd name="T33" fmla="*/ 14 h 78"/>
                <a:gd name="T34" fmla="*/ 54 w 114"/>
                <a:gd name="T35" fmla="*/ 18 h 78"/>
                <a:gd name="T36" fmla="*/ 48 w 114"/>
                <a:gd name="T37" fmla="*/ 20 h 78"/>
                <a:gd name="T38" fmla="*/ 43 w 114"/>
                <a:gd name="T39" fmla="*/ 16 h 78"/>
                <a:gd name="T40" fmla="*/ 39 w 114"/>
                <a:gd name="T41" fmla="*/ 14 h 78"/>
                <a:gd name="T42" fmla="*/ 16 w 114"/>
                <a:gd name="T43" fmla="*/ 14 h 78"/>
                <a:gd name="T44" fmla="*/ 2 w 114"/>
                <a:gd name="T45" fmla="*/ 20 h 78"/>
                <a:gd name="T46" fmla="*/ 0 w 114"/>
                <a:gd name="T47" fmla="*/ 21 h 78"/>
                <a:gd name="T48" fmla="*/ 6 w 114"/>
                <a:gd name="T49" fmla="*/ 33 h 78"/>
                <a:gd name="T50" fmla="*/ 12 w 114"/>
                <a:gd name="T51" fmla="*/ 45 h 78"/>
                <a:gd name="T52" fmla="*/ 10 w 114"/>
                <a:gd name="T53" fmla="*/ 47 h 78"/>
                <a:gd name="T54" fmla="*/ 6 w 114"/>
                <a:gd name="T55" fmla="*/ 51 h 78"/>
                <a:gd name="T56" fmla="*/ 4 w 114"/>
                <a:gd name="T57" fmla="*/ 54 h 78"/>
                <a:gd name="T58" fmla="*/ 10 w 114"/>
                <a:gd name="T59" fmla="*/ 64 h 78"/>
                <a:gd name="T60" fmla="*/ 23 w 114"/>
                <a:gd name="T61" fmla="*/ 70 h 78"/>
                <a:gd name="T62" fmla="*/ 54 w 114"/>
                <a:gd name="T63" fmla="*/ 74 h 78"/>
                <a:gd name="T64" fmla="*/ 58 w 114"/>
                <a:gd name="T65" fmla="*/ 7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78">
                  <a:moveTo>
                    <a:pt x="58" y="72"/>
                  </a:moveTo>
                  <a:lnTo>
                    <a:pt x="58" y="72"/>
                  </a:lnTo>
                  <a:lnTo>
                    <a:pt x="62" y="76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74" y="78"/>
                  </a:lnTo>
                  <a:lnTo>
                    <a:pt x="76" y="74"/>
                  </a:lnTo>
                  <a:lnTo>
                    <a:pt x="79" y="66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8" y="47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81" y="31"/>
                  </a:lnTo>
                  <a:lnTo>
                    <a:pt x="89" y="27"/>
                  </a:lnTo>
                  <a:lnTo>
                    <a:pt x="103" y="23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2" y="14"/>
                  </a:lnTo>
                  <a:lnTo>
                    <a:pt x="107" y="8"/>
                  </a:lnTo>
                  <a:lnTo>
                    <a:pt x="101" y="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1" y="2"/>
                  </a:lnTo>
                  <a:lnTo>
                    <a:pt x="87" y="4"/>
                  </a:lnTo>
                  <a:lnTo>
                    <a:pt x="83" y="12"/>
                  </a:lnTo>
                  <a:lnTo>
                    <a:pt x="78" y="18"/>
                  </a:lnTo>
                  <a:lnTo>
                    <a:pt x="74" y="21"/>
                  </a:lnTo>
                  <a:lnTo>
                    <a:pt x="70" y="21"/>
                  </a:lnTo>
                  <a:lnTo>
                    <a:pt x="70" y="21"/>
                  </a:lnTo>
                  <a:lnTo>
                    <a:pt x="66" y="21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5" y="20"/>
                  </a:lnTo>
                  <a:lnTo>
                    <a:pt x="43" y="16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7"/>
                  </a:lnTo>
                  <a:lnTo>
                    <a:pt x="6" y="33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6" y="51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23" y="70"/>
                  </a:lnTo>
                  <a:lnTo>
                    <a:pt x="41" y="72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8" y="72"/>
                  </a:lnTo>
                  <a:lnTo>
                    <a:pt x="58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9" name="Freeform 969"/>
            <p:cNvSpPr>
              <a:spLocks/>
            </p:cNvSpPr>
            <p:nvPr/>
          </p:nvSpPr>
          <p:spPr bwMode="auto">
            <a:xfrm>
              <a:off x="613504" y="4526209"/>
              <a:ext cx="247218" cy="307149"/>
            </a:xfrm>
            <a:custGeom>
              <a:avLst/>
              <a:gdLst>
                <a:gd name="T0" fmla="*/ 87 w 165"/>
                <a:gd name="T1" fmla="*/ 42 h 205"/>
                <a:gd name="T2" fmla="*/ 78 w 165"/>
                <a:gd name="T3" fmla="*/ 40 h 205"/>
                <a:gd name="T4" fmla="*/ 50 w 165"/>
                <a:gd name="T5" fmla="*/ 17 h 205"/>
                <a:gd name="T6" fmla="*/ 31 w 165"/>
                <a:gd name="T7" fmla="*/ 1 h 205"/>
                <a:gd name="T8" fmla="*/ 21 w 165"/>
                <a:gd name="T9" fmla="*/ 0 h 205"/>
                <a:gd name="T10" fmla="*/ 16 w 165"/>
                <a:gd name="T11" fmla="*/ 11 h 205"/>
                <a:gd name="T12" fmla="*/ 16 w 165"/>
                <a:gd name="T13" fmla="*/ 38 h 205"/>
                <a:gd name="T14" fmla="*/ 18 w 165"/>
                <a:gd name="T15" fmla="*/ 60 h 205"/>
                <a:gd name="T16" fmla="*/ 16 w 165"/>
                <a:gd name="T17" fmla="*/ 71 h 205"/>
                <a:gd name="T18" fmla="*/ 6 w 165"/>
                <a:gd name="T19" fmla="*/ 87 h 205"/>
                <a:gd name="T20" fmla="*/ 0 w 165"/>
                <a:gd name="T21" fmla="*/ 108 h 205"/>
                <a:gd name="T22" fmla="*/ 0 w 165"/>
                <a:gd name="T23" fmla="*/ 127 h 205"/>
                <a:gd name="T24" fmla="*/ 4 w 165"/>
                <a:gd name="T25" fmla="*/ 133 h 205"/>
                <a:gd name="T26" fmla="*/ 8 w 165"/>
                <a:gd name="T27" fmla="*/ 135 h 205"/>
                <a:gd name="T28" fmla="*/ 39 w 165"/>
                <a:gd name="T29" fmla="*/ 133 h 205"/>
                <a:gd name="T30" fmla="*/ 58 w 165"/>
                <a:gd name="T31" fmla="*/ 141 h 205"/>
                <a:gd name="T32" fmla="*/ 70 w 165"/>
                <a:gd name="T33" fmla="*/ 155 h 205"/>
                <a:gd name="T34" fmla="*/ 76 w 165"/>
                <a:gd name="T35" fmla="*/ 164 h 205"/>
                <a:gd name="T36" fmla="*/ 93 w 165"/>
                <a:gd name="T37" fmla="*/ 182 h 205"/>
                <a:gd name="T38" fmla="*/ 120 w 165"/>
                <a:gd name="T39" fmla="*/ 199 h 205"/>
                <a:gd name="T40" fmla="*/ 142 w 165"/>
                <a:gd name="T41" fmla="*/ 205 h 205"/>
                <a:gd name="T42" fmla="*/ 153 w 165"/>
                <a:gd name="T43" fmla="*/ 203 h 205"/>
                <a:gd name="T44" fmla="*/ 161 w 165"/>
                <a:gd name="T45" fmla="*/ 195 h 205"/>
                <a:gd name="T46" fmla="*/ 165 w 165"/>
                <a:gd name="T47" fmla="*/ 187 h 205"/>
                <a:gd name="T48" fmla="*/ 163 w 165"/>
                <a:gd name="T49" fmla="*/ 180 h 205"/>
                <a:gd name="T50" fmla="*/ 142 w 165"/>
                <a:gd name="T51" fmla="*/ 160 h 205"/>
                <a:gd name="T52" fmla="*/ 124 w 165"/>
                <a:gd name="T53" fmla="*/ 141 h 205"/>
                <a:gd name="T54" fmla="*/ 116 w 165"/>
                <a:gd name="T55" fmla="*/ 127 h 205"/>
                <a:gd name="T56" fmla="*/ 114 w 165"/>
                <a:gd name="T57" fmla="*/ 108 h 205"/>
                <a:gd name="T58" fmla="*/ 122 w 165"/>
                <a:gd name="T59" fmla="*/ 85 h 205"/>
                <a:gd name="T60" fmla="*/ 130 w 165"/>
                <a:gd name="T61" fmla="*/ 73 h 205"/>
                <a:gd name="T62" fmla="*/ 134 w 165"/>
                <a:gd name="T63" fmla="*/ 58 h 205"/>
                <a:gd name="T64" fmla="*/ 130 w 165"/>
                <a:gd name="T65" fmla="*/ 38 h 205"/>
                <a:gd name="T66" fmla="*/ 124 w 165"/>
                <a:gd name="T67" fmla="*/ 27 h 205"/>
                <a:gd name="T68" fmla="*/ 116 w 165"/>
                <a:gd name="T69" fmla="*/ 25 h 205"/>
                <a:gd name="T70" fmla="*/ 107 w 165"/>
                <a:gd name="T71" fmla="*/ 29 h 205"/>
                <a:gd name="T72" fmla="*/ 101 w 165"/>
                <a:gd name="T73" fmla="*/ 32 h 205"/>
                <a:gd name="T74" fmla="*/ 87 w 165"/>
                <a:gd name="T75" fmla="*/ 4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205">
                  <a:moveTo>
                    <a:pt x="87" y="42"/>
                  </a:moveTo>
                  <a:lnTo>
                    <a:pt x="87" y="42"/>
                  </a:lnTo>
                  <a:lnTo>
                    <a:pt x="83" y="42"/>
                  </a:lnTo>
                  <a:lnTo>
                    <a:pt x="78" y="40"/>
                  </a:lnTo>
                  <a:lnTo>
                    <a:pt x="66" y="31"/>
                  </a:lnTo>
                  <a:lnTo>
                    <a:pt x="50" y="17"/>
                  </a:lnTo>
                  <a:lnTo>
                    <a:pt x="39" y="5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6" y="11"/>
                  </a:lnTo>
                  <a:lnTo>
                    <a:pt x="16" y="23"/>
                  </a:lnTo>
                  <a:lnTo>
                    <a:pt x="16" y="3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7"/>
                  </a:lnTo>
                  <a:lnTo>
                    <a:pt x="16" y="71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2" y="94"/>
                  </a:lnTo>
                  <a:lnTo>
                    <a:pt x="0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27" y="133"/>
                  </a:lnTo>
                  <a:lnTo>
                    <a:pt x="39" y="133"/>
                  </a:lnTo>
                  <a:lnTo>
                    <a:pt x="50" y="137"/>
                  </a:lnTo>
                  <a:lnTo>
                    <a:pt x="58" y="141"/>
                  </a:lnTo>
                  <a:lnTo>
                    <a:pt x="64" y="147"/>
                  </a:lnTo>
                  <a:lnTo>
                    <a:pt x="70" y="155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3" y="174"/>
                  </a:lnTo>
                  <a:lnTo>
                    <a:pt x="93" y="182"/>
                  </a:lnTo>
                  <a:lnTo>
                    <a:pt x="107" y="191"/>
                  </a:lnTo>
                  <a:lnTo>
                    <a:pt x="120" y="199"/>
                  </a:lnTo>
                  <a:lnTo>
                    <a:pt x="136" y="205"/>
                  </a:lnTo>
                  <a:lnTo>
                    <a:pt x="142" y="205"/>
                  </a:lnTo>
                  <a:lnTo>
                    <a:pt x="147" y="205"/>
                  </a:lnTo>
                  <a:lnTo>
                    <a:pt x="153" y="203"/>
                  </a:lnTo>
                  <a:lnTo>
                    <a:pt x="157" y="201"/>
                  </a:lnTo>
                  <a:lnTo>
                    <a:pt x="161" y="195"/>
                  </a:lnTo>
                  <a:lnTo>
                    <a:pt x="165" y="187"/>
                  </a:lnTo>
                  <a:lnTo>
                    <a:pt x="165" y="187"/>
                  </a:lnTo>
                  <a:lnTo>
                    <a:pt x="165" y="184"/>
                  </a:lnTo>
                  <a:lnTo>
                    <a:pt x="163" y="180"/>
                  </a:lnTo>
                  <a:lnTo>
                    <a:pt x="153" y="170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124" y="141"/>
                  </a:lnTo>
                  <a:lnTo>
                    <a:pt x="118" y="135"/>
                  </a:lnTo>
                  <a:lnTo>
                    <a:pt x="116" y="127"/>
                  </a:lnTo>
                  <a:lnTo>
                    <a:pt x="114" y="118"/>
                  </a:lnTo>
                  <a:lnTo>
                    <a:pt x="114" y="108"/>
                  </a:lnTo>
                  <a:lnTo>
                    <a:pt x="116" y="98"/>
                  </a:lnTo>
                  <a:lnTo>
                    <a:pt x="122" y="85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32" y="67"/>
                  </a:lnTo>
                  <a:lnTo>
                    <a:pt x="134" y="58"/>
                  </a:lnTo>
                  <a:lnTo>
                    <a:pt x="132" y="48"/>
                  </a:lnTo>
                  <a:lnTo>
                    <a:pt x="130" y="38"/>
                  </a:lnTo>
                  <a:lnTo>
                    <a:pt x="126" y="31"/>
                  </a:lnTo>
                  <a:lnTo>
                    <a:pt x="124" y="27"/>
                  </a:lnTo>
                  <a:lnTo>
                    <a:pt x="120" y="25"/>
                  </a:lnTo>
                  <a:lnTo>
                    <a:pt x="116" y="25"/>
                  </a:lnTo>
                  <a:lnTo>
                    <a:pt x="112" y="27"/>
                  </a:lnTo>
                  <a:lnTo>
                    <a:pt x="107" y="29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87" y="42"/>
                  </a:lnTo>
                  <a:lnTo>
                    <a:pt x="87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0" name="Freeform 971"/>
            <p:cNvSpPr>
              <a:spLocks/>
            </p:cNvSpPr>
            <p:nvPr/>
          </p:nvSpPr>
          <p:spPr bwMode="auto">
            <a:xfrm>
              <a:off x="3542656" y="4709000"/>
              <a:ext cx="334119" cy="121362"/>
            </a:xfrm>
            <a:custGeom>
              <a:avLst/>
              <a:gdLst>
                <a:gd name="T0" fmla="*/ 0 w 223"/>
                <a:gd name="T1" fmla="*/ 0 h 81"/>
                <a:gd name="T2" fmla="*/ 0 w 223"/>
                <a:gd name="T3" fmla="*/ 0 h 81"/>
                <a:gd name="T4" fmla="*/ 4 w 223"/>
                <a:gd name="T5" fmla="*/ 5 h 81"/>
                <a:gd name="T6" fmla="*/ 8 w 223"/>
                <a:gd name="T7" fmla="*/ 11 h 81"/>
                <a:gd name="T8" fmla="*/ 8 w 223"/>
                <a:gd name="T9" fmla="*/ 11 h 81"/>
                <a:gd name="T10" fmla="*/ 10 w 223"/>
                <a:gd name="T11" fmla="*/ 29 h 81"/>
                <a:gd name="T12" fmla="*/ 13 w 223"/>
                <a:gd name="T13" fmla="*/ 48 h 81"/>
                <a:gd name="T14" fmla="*/ 15 w 223"/>
                <a:gd name="T15" fmla="*/ 71 h 81"/>
                <a:gd name="T16" fmla="*/ 15 w 223"/>
                <a:gd name="T17" fmla="*/ 71 h 81"/>
                <a:gd name="T18" fmla="*/ 17 w 223"/>
                <a:gd name="T19" fmla="*/ 71 h 81"/>
                <a:gd name="T20" fmla="*/ 17 w 223"/>
                <a:gd name="T21" fmla="*/ 71 h 81"/>
                <a:gd name="T22" fmla="*/ 17 w 223"/>
                <a:gd name="T23" fmla="*/ 71 h 81"/>
                <a:gd name="T24" fmla="*/ 23 w 223"/>
                <a:gd name="T25" fmla="*/ 77 h 81"/>
                <a:gd name="T26" fmla="*/ 29 w 223"/>
                <a:gd name="T27" fmla="*/ 79 h 81"/>
                <a:gd name="T28" fmla="*/ 35 w 223"/>
                <a:gd name="T29" fmla="*/ 81 h 81"/>
                <a:gd name="T30" fmla="*/ 35 w 223"/>
                <a:gd name="T31" fmla="*/ 81 h 81"/>
                <a:gd name="T32" fmla="*/ 42 w 223"/>
                <a:gd name="T33" fmla="*/ 81 h 81"/>
                <a:gd name="T34" fmla="*/ 46 w 223"/>
                <a:gd name="T35" fmla="*/ 79 h 81"/>
                <a:gd name="T36" fmla="*/ 56 w 223"/>
                <a:gd name="T37" fmla="*/ 75 h 81"/>
                <a:gd name="T38" fmla="*/ 62 w 223"/>
                <a:gd name="T39" fmla="*/ 67 h 81"/>
                <a:gd name="T40" fmla="*/ 68 w 223"/>
                <a:gd name="T41" fmla="*/ 62 h 81"/>
                <a:gd name="T42" fmla="*/ 68 w 223"/>
                <a:gd name="T43" fmla="*/ 62 h 81"/>
                <a:gd name="T44" fmla="*/ 75 w 223"/>
                <a:gd name="T45" fmla="*/ 60 h 81"/>
                <a:gd name="T46" fmla="*/ 85 w 223"/>
                <a:gd name="T47" fmla="*/ 60 h 81"/>
                <a:gd name="T48" fmla="*/ 102 w 223"/>
                <a:gd name="T49" fmla="*/ 60 h 81"/>
                <a:gd name="T50" fmla="*/ 120 w 223"/>
                <a:gd name="T51" fmla="*/ 62 h 81"/>
                <a:gd name="T52" fmla="*/ 126 w 223"/>
                <a:gd name="T53" fmla="*/ 60 h 81"/>
                <a:gd name="T54" fmla="*/ 132 w 223"/>
                <a:gd name="T55" fmla="*/ 58 h 81"/>
                <a:gd name="T56" fmla="*/ 132 w 223"/>
                <a:gd name="T57" fmla="*/ 58 h 81"/>
                <a:gd name="T58" fmla="*/ 135 w 223"/>
                <a:gd name="T59" fmla="*/ 56 h 81"/>
                <a:gd name="T60" fmla="*/ 139 w 223"/>
                <a:gd name="T61" fmla="*/ 50 h 81"/>
                <a:gd name="T62" fmla="*/ 141 w 223"/>
                <a:gd name="T63" fmla="*/ 44 h 81"/>
                <a:gd name="T64" fmla="*/ 145 w 223"/>
                <a:gd name="T65" fmla="*/ 42 h 81"/>
                <a:gd name="T66" fmla="*/ 145 w 223"/>
                <a:gd name="T67" fmla="*/ 42 h 81"/>
                <a:gd name="T68" fmla="*/ 151 w 223"/>
                <a:gd name="T69" fmla="*/ 40 h 81"/>
                <a:gd name="T70" fmla="*/ 157 w 223"/>
                <a:gd name="T71" fmla="*/ 40 h 81"/>
                <a:gd name="T72" fmla="*/ 163 w 223"/>
                <a:gd name="T73" fmla="*/ 40 h 81"/>
                <a:gd name="T74" fmla="*/ 170 w 223"/>
                <a:gd name="T75" fmla="*/ 38 h 81"/>
                <a:gd name="T76" fmla="*/ 170 w 223"/>
                <a:gd name="T77" fmla="*/ 38 h 81"/>
                <a:gd name="T78" fmla="*/ 172 w 223"/>
                <a:gd name="T79" fmla="*/ 36 h 81"/>
                <a:gd name="T80" fmla="*/ 174 w 223"/>
                <a:gd name="T81" fmla="*/ 34 h 81"/>
                <a:gd name="T82" fmla="*/ 176 w 223"/>
                <a:gd name="T83" fmla="*/ 27 h 81"/>
                <a:gd name="T84" fmla="*/ 180 w 223"/>
                <a:gd name="T85" fmla="*/ 21 h 81"/>
                <a:gd name="T86" fmla="*/ 184 w 223"/>
                <a:gd name="T87" fmla="*/ 19 h 81"/>
                <a:gd name="T88" fmla="*/ 188 w 223"/>
                <a:gd name="T89" fmla="*/ 19 h 81"/>
                <a:gd name="T90" fmla="*/ 188 w 223"/>
                <a:gd name="T91" fmla="*/ 19 h 81"/>
                <a:gd name="T92" fmla="*/ 194 w 223"/>
                <a:gd name="T93" fmla="*/ 21 h 81"/>
                <a:gd name="T94" fmla="*/ 203 w 223"/>
                <a:gd name="T95" fmla="*/ 29 h 81"/>
                <a:gd name="T96" fmla="*/ 223 w 223"/>
                <a:gd name="T97" fmla="*/ 42 h 81"/>
                <a:gd name="T98" fmla="*/ 223 w 223"/>
                <a:gd name="T99" fmla="*/ 0 h 81"/>
                <a:gd name="T100" fmla="*/ 0 w 223"/>
                <a:gd name="T10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81">
                  <a:moveTo>
                    <a:pt x="0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29"/>
                  </a:lnTo>
                  <a:lnTo>
                    <a:pt x="13" y="48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3" y="77"/>
                  </a:lnTo>
                  <a:lnTo>
                    <a:pt x="29" y="79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42" y="81"/>
                  </a:lnTo>
                  <a:lnTo>
                    <a:pt x="46" y="79"/>
                  </a:lnTo>
                  <a:lnTo>
                    <a:pt x="56" y="75"/>
                  </a:lnTo>
                  <a:lnTo>
                    <a:pt x="62" y="67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5" y="60"/>
                  </a:lnTo>
                  <a:lnTo>
                    <a:pt x="85" y="60"/>
                  </a:lnTo>
                  <a:lnTo>
                    <a:pt x="102" y="60"/>
                  </a:lnTo>
                  <a:lnTo>
                    <a:pt x="120" y="62"/>
                  </a:lnTo>
                  <a:lnTo>
                    <a:pt x="126" y="60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41" y="44"/>
                  </a:lnTo>
                  <a:lnTo>
                    <a:pt x="145" y="42"/>
                  </a:lnTo>
                  <a:lnTo>
                    <a:pt x="145" y="42"/>
                  </a:lnTo>
                  <a:lnTo>
                    <a:pt x="151" y="40"/>
                  </a:lnTo>
                  <a:lnTo>
                    <a:pt x="157" y="40"/>
                  </a:lnTo>
                  <a:lnTo>
                    <a:pt x="163" y="40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2" y="36"/>
                  </a:lnTo>
                  <a:lnTo>
                    <a:pt x="174" y="34"/>
                  </a:lnTo>
                  <a:lnTo>
                    <a:pt x="176" y="27"/>
                  </a:lnTo>
                  <a:lnTo>
                    <a:pt x="180" y="21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23" y="42"/>
                  </a:lnTo>
                  <a:lnTo>
                    <a:pt x="22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" name="Freeform 972"/>
            <p:cNvSpPr>
              <a:spLocks noEditPoints="1"/>
            </p:cNvSpPr>
            <p:nvPr/>
          </p:nvSpPr>
          <p:spPr bwMode="auto">
            <a:xfrm>
              <a:off x="3418299" y="4670044"/>
              <a:ext cx="734161" cy="659247"/>
            </a:xfrm>
            <a:custGeom>
              <a:avLst/>
              <a:gdLst>
                <a:gd name="T0" fmla="*/ 91 w 490"/>
                <a:gd name="T1" fmla="*/ 37 h 440"/>
                <a:gd name="T2" fmla="*/ 94 w 490"/>
                <a:gd name="T3" fmla="*/ 128 h 440"/>
                <a:gd name="T4" fmla="*/ 36 w 490"/>
                <a:gd name="T5" fmla="*/ 152 h 440"/>
                <a:gd name="T6" fmla="*/ 9 w 490"/>
                <a:gd name="T7" fmla="*/ 184 h 440"/>
                <a:gd name="T8" fmla="*/ 5 w 490"/>
                <a:gd name="T9" fmla="*/ 223 h 440"/>
                <a:gd name="T10" fmla="*/ 0 w 490"/>
                <a:gd name="T11" fmla="*/ 246 h 440"/>
                <a:gd name="T12" fmla="*/ 13 w 490"/>
                <a:gd name="T13" fmla="*/ 276 h 440"/>
                <a:gd name="T14" fmla="*/ 13 w 490"/>
                <a:gd name="T15" fmla="*/ 297 h 440"/>
                <a:gd name="T16" fmla="*/ 34 w 490"/>
                <a:gd name="T17" fmla="*/ 305 h 440"/>
                <a:gd name="T18" fmla="*/ 63 w 490"/>
                <a:gd name="T19" fmla="*/ 316 h 440"/>
                <a:gd name="T20" fmla="*/ 91 w 490"/>
                <a:gd name="T21" fmla="*/ 357 h 440"/>
                <a:gd name="T22" fmla="*/ 102 w 490"/>
                <a:gd name="T23" fmla="*/ 386 h 440"/>
                <a:gd name="T24" fmla="*/ 122 w 490"/>
                <a:gd name="T25" fmla="*/ 401 h 440"/>
                <a:gd name="T26" fmla="*/ 158 w 490"/>
                <a:gd name="T27" fmla="*/ 421 h 440"/>
                <a:gd name="T28" fmla="*/ 182 w 490"/>
                <a:gd name="T29" fmla="*/ 440 h 440"/>
                <a:gd name="T30" fmla="*/ 191 w 490"/>
                <a:gd name="T31" fmla="*/ 434 h 440"/>
                <a:gd name="T32" fmla="*/ 205 w 490"/>
                <a:gd name="T33" fmla="*/ 392 h 440"/>
                <a:gd name="T34" fmla="*/ 218 w 490"/>
                <a:gd name="T35" fmla="*/ 380 h 440"/>
                <a:gd name="T36" fmla="*/ 228 w 490"/>
                <a:gd name="T37" fmla="*/ 363 h 440"/>
                <a:gd name="T38" fmla="*/ 247 w 490"/>
                <a:gd name="T39" fmla="*/ 339 h 440"/>
                <a:gd name="T40" fmla="*/ 280 w 490"/>
                <a:gd name="T41" fmla="*/ 316 h 440"/>
                <a:gd name="T42" fmla="*/ 265 w 490"/>
                <a:gd name="T43" fmla="*/ 279 h 440"/>
                <a:gd name="T44" fmla="*/ 253 w 490"/>
                <a:gd name="T45" fmla="*/ 285 h 440"/>
                <a:gd name="T46" fmla="*/ 242 w 490"/>
                <a:gd name="T47" fmla="*/ 276 h 440"/>
                <a:gd name="T48" fmla="*/ 251 w 490"/>
                <a:gd name="T49" fmla="*/ 256 h 440"/>
                <a:gd name="T50" fmla="*/ 253 w 490"/>
                <a:gd name="T51" fmla="*/ 231 h 440"/>
                <a:gd name="T52" fmla="*/ 292 w 490"/>
                <a:gd name="T53" fmla="*/ 188 h 440"/>
                <a:gd name="T54" fmla="*/ 304 w 490"/>
                <a:gd name="T55" fmla="*/ 202 h 440"/>
                <a:gd name="T56" fmla="*/ 296 w 490"/>
                <a:gd name="T57" fmla="*/ 215 h 440"/>
                <a:gd name="T58" fmla="*/ 296 w 490"/>
                <a:gd name="T59" fmla="*/ 215 h 440"/>
                <a:gd name="T60" fmla="*/ 296 w 490"/>
                <a:gd name="T61" fmla="*/ 217 h 440"/>
                <a:gd name="T62" fmla="*/ 296 w 490"/>
                <a:gd name="T63" fmla="*/ 217 h 440"/>
                <a:gd name="T64" fmla="*/ 296 w 490"/>
                <a:gd name="T65" fmla="*/ 217 h 440"/>
                <a:gd name="T66" fmla="*/ 298 w 490"/>
                <a:gd name="T67" fmla="*/ 219 h 440"/>
                <a:gd name="T68" fmla="*/ 298 w 490"/>
                <a:gd name="T69" fmla="*/ 219 h 440"/>
                <a:gd name="T70" fmla="*/ 300 w 490"/>
                <a:gd name="T71" fmla="*/ 221 h 440"/>
                <a:gd name="T72" fmla="*/ 300 w 490"/>
                <a:gd name="T73" fmla="*/ 221 h 440"/>
                <a:gd name="T74" fmla="*/ 300 w 490"/>
                <a:gd name="T75" fmla="*/ 221 h 440"/>
                <a:gd name="T76" fmla="*/ 302 w 490"/>
                <a:gd name="T77" fmla="*/ 223 h 440"/>
                <a:gd name="T78" fmla="*/ 302 w 490"/>
                <a:gd name="T79" fmla="*/ 223 h 440"/>
                <a:gd name="T80" fmla="*/ 304 w 490"/>
                <a:gd name="T81" fmla="*/ 223 h 440"/>
                <a:gd name="T82" fmla="*/ 306 w 490"/>
                <a:gd name="T83" fmla="*/ 225 h 440"/>
                <a:gd name="T84" fmla="*/ 306 w 490"/>
                <a:gd name="T85" fmla="*/ 225 h 440"/>
                <a:gd name="T86" fmla="*/ 362 w 490"/>
                <a:gd name="T87" fmla="*/ 250 h 440"/>
                <a:gd name="T88" fmla="*/ 385 w 490"/>
                <a:gd name="T89" fmla="*/ 246 h 440"/>
                <a:gd name="T90" fmla="*/ 424 w 490"/>
                <a:gd name="T91" fmla="*/ 260 h 440"/>
                <a:gd name="T92" fmla="*/ 453 w 490"/>
                <a:gd name="T93" fmla="*/ 248 h 440"/>
                <a:gd name="T94" fmla="*/ 468 w 490"/>
                <a:gd name="T95" fmla="*/ 229 h 440"/>
                <a:gd name="T96" fmla="*/ 482 w 490"/>
                <a:gd name="T97" fmla="*/ 227 h 440"/>
                <a:gd name="T98" fmla="*/ 306 w 490"/>
                <a:gd name="T99" fmla="*/ 26 h 440"/>
                <a:gd name="T100" fmla="*/ 244 w 490"/>
                <a:gd name="T101" fmla="*/ 2 h 440"/>
                <a:gd name="T102" fmla="*/ 184 w 490"/>
                <a:gd name="T103" fmla="*/ 8 h 440"/>
                <a:gd name="T104" fmla="*/ 178 w 490"/>
                <a:gd name="T105" fmla="*/ 20 h 440"/>
                <a:gd name="T106" fmla="*/ 166 w 490"/>
                <a:gd name="T107" fmla="*/ 16 h 440"/>
                <a:gd name="T108" fmla="*/ 127 w 490"/>
                <a:gd name="T109" fmla="*/ 6 h 440"/>
                <a:gd name="T110" fmla="*/ 83 w 490"/>
                <a:gd name="T111" fmla="*/ 26 h 440"/>
                <a:gd name="T112" fmla="*/ 472 w 490"/>
                <a:gd name="T113" fmla="*/ 347 h 440"/>
                <a:gd name="T114" fmla="*/ 472 w 490"/>
                <a:gd name="T115" fmla="*/ 239 h 440"/>
                <a:gd name="T116" fmla="*/ 474 w 490"/>
                <a:gd name="T117" fmla="*/ 24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0" h="440">
                  <a:moveTo>
                    <a:pt x="83" y="26"/>
                  </a:moveTo>
                  <a:lnTo>
                    <a:pt x="83" y="26"/>
                  </a:lnTo>
                  <a:lnTo>
                    <a:pt x="87" y="31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3" y="55"/>
                  </a:lnTo>
                  <a:lnTo>
                    <a:pt x="96" y="74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4" y="128"/>
                  </a:lnTo>
                  <a:lnTo>
                    <a:pt x="91" y="142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27" y="157"/>
                  </a:lnTo>
                  <a:lnTo>
                    <a:pt x="21" y="165"/>
                  </a:lnTo>
                  <a:lnTo>
                    <a:pt x="9" y="184"/>
                  </a:lnTo>
                  <a:lnTo>
                    <a:pt x="9" y="184"/>
                  </a:lnTo>
                  <a:lnTo>
                    <a:pt x="11" y="188"/>
                  </a:lnTo>
                  <a:lnTo>
                    <a:pt x="13" y="200"/>
                  </a:lnTo>
                  <a:lnTo>
                    <a:pt x="11" y="214"/>
                  </a:lnTo>
                  <a:lnTo>
                    <a:pt x="9" y="219"/>
                  </a:lnTo>
                  <a:lnTo>
                    <a:pt x="5" y="223"/>
                  </a:lnTo>
                  <a:lnTo>
                    <a:pt x="5" y="223"/>
                  </a:lnTo>
                  <a:lnTo>
                    <a:pt x="3" y="223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56"/>
                  </a:lnTo>
                  <a:lnTo>
                    <a:pt x="3" y="262"/>
                  </a:lnTo>
                  <a:lnTo>
                    <a:pt x="7" y="266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3" y="283"/>
                  </a:lnTo>
                  <a:lnTo>
                    <a:pt x="13" y="289"/>
                  </a:lnTo>
                  <a:lnTo>
                    <a:pt x="13" y="295"/>
                  </a:lnTo>
                  <a:lnTo>
                    <a:pt x="13" y="297"/>
                  </a:lnTo>
                  <a:lnTo>
                    <a:pt x="15" y="299"/>
                  </a:lnTo>
                  <a:lnTo>
                    <a:pt x="15" y="299"/>
                  </a:lnTo>
                  <a:lnTo>
                    <a:pt x="21" y="303"/>
                  </a:lnTo>
                  <a:lnTo>
                    <a:pt x="25" y="305"/>
                  </a:lnTo>
                  <a:lnTo>
                    <a:pt x="34" y="305"/>
                  </a:lnTo>
                  <a:lnTo>
                    <a:pt x="44" y="307"/>
                  </a:lnTo>
                  <a:lnTo>
                    <a:pt x="56" y="308"/>
                  </a:lnTo>
                  <a:lnTo>
                    <a:pt x="56" y="308"/>
                  </a:lnTo>
                  <a:lnTo>
                    <a:pt x="60" y="312"/>
                  </a:lnTo>
                  <a:lnTo>
                    <a:pt x="63" y="316"/>
                  </a:lnTo>
                  <a:lnTo>
                    <a:pt x="69" y="326"/>
                  </a:lnTo>
                  <a:lnTo>
                    <a:pt x="79" y="347"/>
                  </a:lnTo>
                  <a:lnTo>
                    <a:pt x="79" y="347"/>
                  </a:lnTo>
                  <a:lnTo>
                    <a:pt x="85" y="353"/>
                  </a:lnTo>
                  <a:lnTo>
                    <a:pt x="91" y="357"/>
                  </a:lnTo>
                  <a:lnTo>
                    <a:pt x="96" y="359"/>
                  </a:lnTo>
                  <a:lnTo>
                    <a:pt x="100" y="363"/>
                  </a:lnTo>
                  <a:lnTo>
                    <a:pt x="100" y="363"/>
                  </a:lnTo>
                  <a:lnTo>
                    <a:pt x="102" y="372"/>
                  </a:lnTo>
                  <a:lnTo>
                    <a:pt x="102" y="386"/>
                  </a:lnTo>
                  <a:lnTo>
                    <a:pt x="104" y="396"/>
                  </a:lnTo>
                  <a:lnTo>
                    <a:pt x="106" y="400"/>
                  </a:lnTo>
                  <a:lnTo>
                    <a:pt x="110" y="400"/>
                  </a:lnTo>
                  <a:lnTo>
                    <a:pt x="110" y="400"/>
                  </a:lnTo>
                  <a:lnTo>
                    <a:pt x="122" y="401"/>
                  </a:lnTo>
                  <a:lnTo>
                    <a:pt x="131" y="403"/>
                  </a:lnTo>
                  <a:lnTo>
                    <a:pt x="139" y="407"/>
                  </a:lnTo>
                  <a:lnTo>
                    <a:pt x="151" y="413"/>
                  </a:lnTo>
                  <a:lnTo>
                    <a:pt x="151" y="413"/>
                  </a:lnTo>
                  <a:lnTo>
                    <a:pt x="158" y="421"/>
                  </a:lnTo>
                  <a:lnTo>
                    <a:pt x="164" y="429"/>
                  </a:lnTo>
                  <a:lnTo>
                    <a:pt x="172" y="436"/>
                  </a:lnTo>
                  <a:lnTo>
                    <a:pt x="176" y="438"/>
                  </a:lnTo>
                  <a:lnTo>
                    <a:pt x="182" y="440"/>
                  </a:lnTo>
                  <a:lnTo>
                    <a:pt x="182" y="440"/>
                  </a:lnTo>
                  <a:lnTo>
                    <a:pt x="187" y="438"/>
                  </a:lnTo>
                  <a:lnTo>
                    <a:pt x="193" y="436"/>
                  </a:lnTo>
                  <a:lnTo>
                    <a:pt x="193" y="436"/>
                  </a:lnTo>
                  <a:lnTo>
                    <a:pt x="191" y="434"/>
                  </a:lnTo>
                  <a:lnTo>
                    <a:pt x="191" y="434"/>
                  </a:lnTo>
                  <a:lnTo>
                    <a:pt x="197" y="427"/>
                  </a:lnTo>
                  <a:lnTo>
                    <a:pt x="201" y="415"/>
                  </a:lnTo>
                  <a:lnTo>
                    <a:pt x="203" y="403"/>
                  </a:lnTo>
                  <a:lnTo>
                    <a:pt x="205" y="392"/>
                  </a:lnTo>
                  <a:lnTo>
                    <a:pt x="205" y="392"/>
                  </a:lnTo>
                  <a:lnTo>
                    <a:pt x="205" y="388"/>
                  </a:lnTo>
                  <a:lnTo>
                    <a:pt x="207" y="384"/>
                  </a:lnTo>
                  <a:lnTo>
                    <a:pt x="209" y="382"/>
                  </a:lnTo>
                  <a:lnTo>
                    <a:pt x="213" y="382"/>
                  </a:lnTo>
                  <a:lnTo>
                    <a:pt x="218" y="380"/>
                  </a:lnTo>
                  <a:lnTo>
                    <a:pt x="224" y="380"/>
                  </a:lnTo>
                  <a:lnTo>
                    <a:pt x="224" y="380"/>
                  </a:lnTo>
                  <a:lnTo>
                    <a:pt x="226" y="376"/>
                  </a:lnTo>
                  <a:lnTo>
                    <a:pt x="226" y="372"/>
                  </a:lnTo>
                  <a:lnTo>
                    <a:pt x="228" y="363"/>
                  </a:lnTo>
                  <a:lnTo>
                    <a:pt x="230" y="355"/>
                  </a:lnTo>
                  <a:lnTo>
                    <a:pt x="232" y="347"/>
                  </a:lnTo>
                  <a:lnTo>
                    <a:pt x="232" y="347"/>
                  </a:lnTo>
                  <a:lnTo>
                    <a:pt x="238" y="341"/>
                  </a:lnTo>
                  <a:lnTo>
                    <a:pt x="247" y="339"/>
                  </a:lnTo>
                  <a:lnTo>
                    <a:pt x="265" y="334"/>
                  </a:lnTo>
                  <a:lnTo>
                    <a:pt x="273" y="332"/>
                  </a:lnTo>
                  <a:lnTo>
                    <a:pt x="278" y="328"/>
                  </a:lnTo>
                  <a:lnTo>
                    <a:pt x="282" y="324"/>
                  </a:lnTo>
                  <a:lnTo>
                    <a:pt x="280" y="316"/>
                  </a:lnTo>
                  <a:lnTo>
                    <a:pt x="280" y="316"/>
                  </a:lnTo>
                  <a:lnTo>
                    <a:pt x="277" y="303"/>
                  </a:lnTo>
                  <a:lnTo>
                    <a:pt x="273" y="291"/>
                  </a:lnTo>
                  <a:lnTo>
                    <a:pt x="269" y="281"/>
                  </a:lnTo>
                  <a:lnTo>
                    <a:pt x="265" y="279"/>
                  </a:lnTo>
                  <a:lnTo>
                    <a:pt x="261" y="277"/>
                  </a:lnTo>
                  <a:lnTo>
                    <a:pt x="261" y="277"/>
                  </a:lnTo>
                  <a:lnTo>
                    <a:pt x="257" y="279"/>
                  </a:lnTo>
                  <a:lnTo>
                    <a:pt x="253" y="281"/>
                  </a:lnTo>
                  <a:lnTo>
                    <a:pt x="253" y="285"/>
                  </a:lnTo>
                  <a:lnTo>
                    <a:pt x="249" y="285"/>
                  </a:lnTo>
                  <a:lnTo>
                    <a:pt x="249" y="285"/>
                  </a:lnTo>
                  <a:lnTo>
                    <a:pt x="246" y="283"/>
                  </a:lnTo>
                  <a:lnTo>
                    <a:pt x="242" y="279"/>
                  </a:lnTo>
                  <a:lnTo>
                    <a:pt x="242" y="276"/>
                  </a:lnTo>
                  <a:lnTo>
                    <a:pt x="242" y="272"/>
                  </a:lnTo>
                  <a:lnTo>
                    <a:pt x="242" y="272"/>
                  </a:lnTo>
                  <a:lnTo>
                    <a:pt x="242" y="266"/>
                  </a:lnTo>
                  <a:lnTo>
                    <a:pt x="246" y="262"/>
                  </a:lnTo>
                  <a:lnTo>
                    <a:pt x="251" y="256"/>
                  </a:lnTo>
                  <a:lnTo>
                    <a:pt x="255" y="252"/>
                  </a:lnTo>
                  <a:lnTo>
                    <a:pt x="257" y="246"/>
                  </a:lnTo>
                  <a:lnTo>
                    <a:pt x="257" y="241"/>
                  </a:lnTo>
                  <a:lnTo>
                    <a:pt x="253" y="231"/>
                  </a:lnTo>
                  <a:lnTo>
                    <a:pt x="253" y="231"/>
                  </a:lnTo>
                  <a:lnTo>
                    <a:pt x="261" y="217"/>
                  </a:lnTo>
                  <a:lnTo>
                    <a:pt x="273" y="204"/>
                  </a:lnTo>
                  <a:lnTo>
                    <a:pt x="278" y="196"/>
                  </a:lnTo>
                  <a:lnTo>
                    <a:pt x="284" y="192"/>
                  </a:lnTo>
                  <a:lnTo>
                    <a:pt x="292" y="188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302" y="188"/>
                  </a:lnTo>
                  <a:lnTo>
                    <a:pt x="304" y="192"/>
                  </a:lnTo>
                  <a:lnTo>
                    <a:pt x="304" y="202"/>
                  </a:lnTo>
                  <a:lnTo>
                    <a:pt x="304" y="202"/>
                  </a:lnTo>
                  <a:lnTo>
                    <a:pt x="304" y="208"/>
                  </a:lnTo>
                  <a:lnTo>
                    <a:pt x="300" y="210"/>
                  </a:lnTo>
                  <a:lnTo>
                    <a:pt x="298" y="214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4" y="225"/>
                  </a:lnTo>
                  <a:lnTo>
                    <a:pt x="304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21" y="233"/>
                  </a:lnTo>
                  <a:lnTo>
                    <a:pt x="337" y="243"/>
                  </a:lnTo>
                  <a:lnTo>
                    <a:pt x="352" y="248"/>
                  </a:lnTo>
                  <a:lnTo>
                    <a:pt x="362" y="250"/>
                  </a:lnTo>
                  <a:lnTo>
                    <a:pt x="362" y="250"/>
                  </a:lnTo>
                  <a:lnTo>
                    <a:pt x="368" y="250"/>
                  </a:lnTo>
                  <a:lnTo>
                    <a:pt x="373" y="248"/>
                  </a:lnTo>
                  <a:lnTo>
                    <a:pt x="379" y="246"/>
                  </a:lnTo>
                  <a:lnTo>
                    <a:pt x="385" y="246"/>
                  </a:lnTo>
                  <a:lnTo>
                    <a:pt x="385" y="246"/>
                  </a:lnTo>
                  <a:lnTo>
                    <a:pt x="391" y="246"/>
                  </a:lnTo>
                  <a:lnTo>
                    <a:pt x="397" y="248"/>
                  </a:lnTo>
                  <a:lnTo>
                    <a:pt x="408" y="254"/>
                  </a:lnTo>
                  <a:lnTo>
                    <a:pt x="418" y="258"/>
                  </a:lnTo>
                  <a:lnTo>
                    <a:pt x="424" y="260"/>
                  </a:lnTo>
                  <a:lnTo>
                    <a:pt x="430" y="258"/>
                  </a:lnTo>
                  <a:lnTo>
                    <a:pt x="430" y="258"/>
                  </a:lnTo>
                  <a:lnTo>
                    <a:pt x="441" y="256"/>
                  </a:lnTo>
                  <a:lnTo>
                    <a:pt x="449" y="252"/>
                  </a:lnTo>
                  <a:lnTo>
                    <a:pt x="453" y="248"/>
                  </a:lnTo>
                  <a:lnTo>
                    <a:pt x="459" y="241"/>
                  </a:lnTo>
                  <a:lnTo>
                    <a:pt x="459" y="241"/>
                  </a:lnTo>
                  <a:lnTo>
                    <a:pt x="468" y="229"/>
                  </a:lnTo>
                  <a:lnTo>
                    <a:pt x="468" y="229"/>
                  </a:lnTo>
                  <a:lnTo>
                    <a:pt x="468" y="229"/>
                  </a:lnTo>
                  <a:lnTo>
                    <a:pt x="470" y="229"/>
                  </a:lnTo>
                  <a:lnTo>
                    <a:pt x="468" y="225"/>
                  </a:lnTo>
                  <a:lnTo>
                    <a:pt x="482" y="227"/>
                  </a:lnTo>
                  <a:lnTo>
                    <a:pt x="482" y="227"/>
                  </a:lnTo>
                  <a:lnTo>
                    <a:pt x="482" y="227"/>
                  </a:lnTo>
                  <a:lnTo>
                    <a:pt x="488" y="219"/>
                  </a:lnTo>
                  <a:lnTo>
                    <a:pt x="490" y="212"/>
                  </a:lnTo>
                  <a:lnTo>
                    <a:pt x="480" y="165"/>
                  </a:lnTo>
                  <a:lnTo>
                    <a:pt x="306" y="26"/>
                  </a:lnTo>
                  <a:lnTo>
                    <a:pt x="306" y="26"/>
                  </a:lnTo>
                  <a:lnTo>
                    <a:pt x="300" y="22"/>
                  </a:lnTo>
                  <a:lnTo>
                    <a:pt x="288" y="16"/>
                  </a:lnTo>
                  <a:lnTo>
                    <a:pt x="277" y="10"/>
                  </a:lnTo>
                  <a:lnTo>
                    <a:pt x="261" y="6"/>
                  </a:lnTo>
                  <a:lnTo>
                    <a:pt x="244" y="2"/>
                  </a:lnTo>
                  <a:lnTo>
                    <a:pt x="228" y="0"/>
                  </a:lnTo>
                  <a:lnTo>
                    <a:pt x="213" y="0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47" y="8"/>
                  </a:lnTo>
                  <a:lnTo>
                    <a:pt x="137" y="6"/>
                  </a:lnTo>
                  <a:lnTo>
                    <a:pt x="127" y="6"/>
                  </a:lnTo>
                  <a:lnTo>
                    <a:pt x="120" y="8"/>
                  </a:lnTo>
                  <a:lnTo>
                    <a:pt x="110" y="10"/>
                  </a:lnTo>
                  <a:lnTo>
                    <a:pt x="100" y="14"/>
                  </a:lnTo>
                  <a:lnTo>
                    <a:pt x="83" y="26"/>
                  </a:lnTo>
                  <a:lnTo>
                    <a:pt x="83" y="26"/>
                  </a:lnTo>
                  <a:close/>
                  <a:moveTo>
                    <a:pt x="472" y="347"/>
                  </a:moveTo>
                  <a:lnTo>
                    <a:pt x="472" y="347"/>
                  </a:lnTo>
                  <a:lnTo>
                    <a:pt x="468" y="341"/>
                  </a:lnTo>
                  <a:lnTo>
                    <a:pt x="468" y="341"/>
                  </a:lnTo>
                  <a:lnTo>
                    <a:pt x="472" y="347"/>
                  </a:lnTo>
                  <a:lnTo>
                    <a:pt x="472" y="347"/>
                  </a:lnTo>
                  <a:lnTo>
                    <a:pt x="472" y="347"/>
                  </a:lnTo>
                  <a:close/>
                  <a:moveTo>
                    <a:pt x="472" y="248"/>
                  </a:moveTo>
                  <a:lnTo>
                    <a:pt x="472" y="248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74" y="241"/>
                  </a:lnTo>
                  <a:lnTo>
                    <a:pt x="474" y="241"/>
                  </a:lnTo>
                  <a:lnTo>
                    <a:pt x="474" y="243"/>
                  </a:lnTo>
                  <a:lnTo>
                    <a:pt x="472" y="248"/>
                  </a:lnTo>
                  <a:lnTo>
                    <a:pt x="472" y="2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8" name="Freeform 7"/>
          <p:cNvSpPr>
            <a:spLocks noEditPoints="1"/>
          </p:cNvSpPr>
          <p:nvPr/>
        </p:nvSpPr>
        <p:spPr bwMode="auto">
          <a:xfrm>
            <a:off x="3395046" y="1239645"/>
            <a:ext cx="1965461" cy="1929593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rgbClr val="9CC7E4">
              <a:alpha val="11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335892" y="-13233"/>
            <a:ext cx="5821679" cy="5785946"/>
            <a:chOff x="3322320" y="-51833"/>
            <a:chExt cx="5821679" cy="5785946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5902948" y="-51833"/>
              <a:ext cx="3241051" cy="51567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4" name="Group 7"/>
            <p:cNvGrpSpPr>
              <a:grpSpLocks noChangeAspect="1"/>
            </p:cNvGrpSpPr>
            <p:nvPr/>
          </p:nvGrpSpPr>
          <p:grpSpPr bwMode="auto">
            <a:xfrm>
              <a:off x="3322320" y="188977"/>
              <a:ext cx="5817225" cy="5545136"/>
              <a:chOff x="1697" y="902"/>
              <a:chExt cx="2758" cy="2629"/>
            </a:xfrm>
          </p:grpSpPr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4113" y="922"/>
                <a:ext cx="341" cy="273"/>
              </a:xfrm>
              <a:custGeom>
                <a:avLst/>
                <a:gdLst>
                  <a:gd name="T0" fmla="*/ 190 w 682"/>
                  <a:gd name="T1" fmla="*/ 0 h 547"/>
                  <a:gd name="T2" fmla="*/ 192 w 682"/>
                  <a:gd name="T3" fmla="*/ 0 h 547"/>
                  <a:gd name="T4" fmla="*/ 682 w 682"/>
                  <a:gd name="T5" fmla="*/ 362 h 547"/>
                  <a:gd name="T6" fmla="*/ 682 w 682"/>
                  <a:gd name="T7" fmla="*/ 369 h 547"/>
                  <a:gd name="T8" fmla="*/ 190 w 682"/>
                  <a:gd name="T9" fmla="*/ 7 h 547"/>
                  <a:gd name="T10" fmla="*/ 9 w 682"/>
                  <a:gd name="T11" fmla="*/ 170 h 547"/>
                  <a:gd name="T12" fmla="*/ 681 w 682"/>
                  <a:gd name="T13" fmla="*/ 541 h 547"/>
                  <a:gd name="T14" fmla="*/ 681 w 682"/>
                  <a:gd name="T15" fmla="*/ 547 h 547"/>
                  <a:gd name="T16" fmla="*/ 2 w 682"/>
                  <a:gd name="T17" fmla="*/ 173 h 547"/>
                  <a:gd name="T18" fmla="*/ 2 w 682"/>
                  <a:gd name="T19" fmla="*/ 171 h 547"/>
                  <a:gd name="T20" fmla="*/ 0 w 682"/>
                  <a:gd name="T21" fmla="*/ 170 h 547"/>
                  <a:gd name="T22" fmla="*/ 2 w 682"/>
                  <a:gd name="T23" fmla="*/ 170 h 547"/>
                  <a:gd name="T24" fmla="*/ 2 w 682"/>
                  <a:gd name="T25" fmla="*/ 168 h 547"/>
                  <a:gd name="T26" fmla="*/ 188 w 682"/>
                  <a:gd name="T27" fmla="*/ 0 h 547"/>
                  <a:gd name="T28" fmla="*/ 190 w 682"/>
                  <a:gd name="T29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2" h="547">
                    <a:moveTo>
                      <a:pt x="190" y="0"/>
                    </a:moveTo>
                    <a:lnTo>
                      <a:pt x="192" y="0"/>
                    </a:lnTo>
                    <a:lnTo>
                      <a:pt x="682" y="362"/>
                    </a:lnTo>
                    <a:lnTo>
                      <a:pt x="682" y="369"/>
                    </a:lnTo>
                    <a:lnTo>
                      <a:pt x="190" y="7"/>
                    </a:lnTo>
                    <a:lnTo>
                      <a:pt x="9" y="170"/>
                    </a:lnTo>
                    <a:lnTo>
                      <a:pt x="681" y="541"/>
                    </a:lnTo>
                    <a:lnTo>
                      <a:pt x="681" y="547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0" y="170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188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4113" y="1005"/>
                <a:ext cx="340" cy="446"/>
              </a:xfrm>
              <a:custGeom>
                <a:avLst/>
                <a:gdLst>
                  <a:gd name="T0" fmla="*/ 3 w 681"/>
                  <a:gd name="T1" fmla="*/ 0 h 890"/>
                  <a:gd name="T2" fmla="*/ 5 w 681"/>
                  <a:gd name="T3" fmla="*/ 0 h 890"/>
                  <a:gd name="T4" fmla="*/ 681 w 681"/>
                  <a:gd name="T5" fmla="*/ 373 h 890"/>
                  <a:gd name="T6" fmla="*/ 681 w 681"/>
                  <a:gd name="T7" fmla="*/ 379 h 890"/>
                  <a:gd name="T8" fmla="*/ 14 w 681"/>
                  <a:gd name="T9" fmla="*/ 10 h 890"/>
                  <a:gd name="T10" fmla="*/ 679 w 681"/>
                  <a:gd name="T11" fmla="*/ 881 h 890"/>
                  <a:gd name="T12" fmla="*/ 679 w 681"/>
                  <a:gd name="T13" fmla="*/ 890 h 890"/>
                  <a:gd name="T14" fmla="*/ 2 w 681"/>
                  <a:gd name="T15" fmla="*/ 3 h 890"/>
                  <a:gd name="T16" fmla="*/ 0 w 681"/>
                  <a:gd name="T17" fmla="*/ 2 h 890"/>
                  <a:gd name="T18" fmla="*/ 2 w 681"/>
                  <a:gd name="T19" fmla="*/ 0 h 890"/>
                  <a:gd name="T20" fmla="*/ 3 w 681"/>
                  <a:gd name="T2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1" h="890">
                    <a:moveTo>
                      <a:pt x="3" y="0"/>
                    </a:moveTo>
                    <a:lnTo>
                      <a:pt x="5" y="0"/>
                    </a:lnTo>
                    <a:lnTo>
                      <a:pt x="681" y="373"/>
                    </a:lnTo>
                    <a:lnTo>
                      <a:pt x="681" y="379"/>
                    </a:lnTo>
                    <a:lnTo>
                      <a:pt x="14" y="1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074" y="3318"/>
                <a:ext cx="507" cy="210"/>
              </a:xfrm>
              <a:custGeom>
                <a:avLst/>
                <a:gdLst>
                  <a:gd name="T0" fmla="*/ 920 w 1012"/>
                  <a:gd name="T1" fmla="*/ 0 h 421"/>
                  <a:gd name="T2" fmla="*/ 921 w 1012"/>
                  <a:gd name="T3" fmla="*/ 0 h 421"/>
                  <a:gd name="T4" fmla="*/ 923 w 1012"/>
                  <a:gd name="T5" fmla="*/ 2 h 421"/>
                  <a:gd name="T6" fmla="*/ 1012 w 1012"/>
                  <a:gd name="T7" fmla="*/ 421 h 421"/>
                  <a:gd name="T8" fmla="*/ 1007 w 1012"/>
                  <a:gd name="T9" fmla="*/ 421 h 421"/>
                  <a:gd name="T10" fmla="*/ 918 w 1012"/>
                  <a:gd name="T11" fmla="*/ 7 h 421"/>
                  <a:gd name="T12" fmla="*/ 14 w 1012"/>
                  <a:gd name="T13" fmla="*/ 416 h 421"/>
                  <a:gd name="T14" fmla="*/ 0 w 1012"/>
                  <a:gd name="T15" fmla="*/ 416 h 421"/>
                  <a:gd name="T16" fmla="*/ 920 w 1012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2" h="421">
                    <a:moveTo>
                      <a:pt x="920" y="0"/>
                    </a:moveTo>
                    <a:lnTo>
                      <a:pt x="921" y="0"/>
                    </a:lnTo>
                    <a:lnTo>
                      <a:pt x="923" y="2"/>
                    </a:lnTo>
                    <a:lnTo>
                      <a:pt x="1012" y="421"/>
                    </a:lnTo>
                    <a:lnTo>
                      <a:pt x="1007" y="421"/>
                    </a:lnTo>
                    <a:lnTo>
                      <a:pt x="918" y="7"/>
                    </a:lnTo>
                    <a:lnTo>
                      <a:pt x="14" y="416"/>
                    </a:lnTo>
                    <a:lnTo>
                      <a:pt x="0" y="416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4206" y="914"/>
                <a:ext cx="249" cy="192"/>
              </a:xfrm>
              <a:custGeom>
                <a:avLst/>
                <a:gdLst>
                  <a:gd name="T0" fmla="*/ 497 w 497"/>
                  <a:gd name="T1" fmla="*/ 0 h 385"/>
                  <a:gd name="T2" fmla="*/ 497 w 497"/>
                  <a:gd name="T3" fmla="*/ 6 h 385"/>
                  <a:gd name="T4" fmla="*/ 10 w 497"/>
                  <a:gd name="T5" fmla="*/ 21 h 385"/>
                  <a:gd name="T6" fmla="*/ 495 w 497"/>
                  <a:gd name="T7" fmla="*/ 378 h 385"/>
                  <a:gd name="T8" fmla="*/ 495 w 497"/>
                  <a:gd name="T9" fmla="*/ 385 h 385"/>
                  <a:gd name="T10" fmla="*/ 1 w 497"/>
                  <a:gd name="T11" fmla="*/ 21 h 385"/>
                  <a:gd name="T12" fmla="*/ 0 w 497"/>
                  <a:gd name="T13" fmla="*/ 20 h 385"/>
                  <a:gd name="T14" fmla="*/ 0 w 497"/>
                  <a:gd name="T15" fmla="*/ 18 h 385"/>
                  <a:gd name="T16" fmla="*/ 1 w 497"/>
                  <a:gd name="T17" fmla="*/ 16 h 385"/>
                  <a:gd name="T18" fmla="*/ 3 w 497"/>
                  <a:gd name="T19" fmla="*/ 16 h 385"/>
                  <a:gd name="T20" fmla="*/ 497 w 49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385">
                    <a:moveTo>
                      <a:pt x="497" y="0"/>
                    </a:moveTo>
                    <a:lnTo>
                      <a:pt x="497" y="6"/>
                    </a:lnTo>
                    <a:lnTo>
                      <a:pt x="10" y="21"/>
                    </a:lnTo>
                    <a:lnTo>
                      <a:pt x="495" y="378"/>
                    </a:lnTo>
                    <a:lnTo>
                      <a:pt x="495" y="385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4116" y="1933"/>
                <a:ext cx="334" cy="186"/>
              </a:xfrm>
              <a:custGeom>
                <a:avLst/>
                <a:gdLst>
                  <a:gd name="T0" fmla="*/ 541 w 669"/>
                  <a:gd name="T1" fmla="*/ 0 h 371"/>
                  <a:gd name="T2" fmla="*/ 543 w 669"/>
                  <a:gd name="T3" fmla="*/ 0 h 371"/>
                  <a:gd name="T4" fmla="*/ 669 w 669"/>
                  <a:gd name="T5" fmla="*/ 97 h 371"/>
                  <a:gd name="T6" fmla="*/ 669 w 669"/>
                  <a:gd name="T7" fmla="*/ 104 h 371"/>
                  <a:gd name="T8" fmla="*/ 541 w 669"/>
                  <a:gd name="T9" fmla="*/ 5 h 371"/>
                  <a:gd name="T10" fmla="*/ 11 w 669"/>
                  <a:gd name="T11" fmla="*/ 326 h 371"/>
                  <a:gd name="T12" fmla="*/ 667 w 669"/>
                  <a:gd name="T13" fmla="*/ 364 h 371"/>
                  <a:gd name="T14" fmla="*/ 667 w 669"/>
                  <a:gd name="T15" fmla="*/ 371 h 371"/>
                  <a:gd name="T16" fmla="*/ 2 w 669"/>
                  <a:gd name="T17" fmla="*/ 331 h 371"/>
                  <a:gd name="T18" fmla="*/ 0 w 669"/>
                  <a:gd name="T19" fmla="*/ 331 h 371"/>
                  <a:gd name="T20" fmla="*/ 0 w 669"/>
                  <a:gd name="T21" fmla="*/ 330 h 371"/>
                  <a:gd name="T22" fmla="*/ 0 w 669"/>
                  <a:gd name="T23" fmla="*/ 328 h 371"/>
                  <a:gd name="T24" fmla="*/ 0 w 669"/>
                  <a:gd name="T25" fmla="*/ 326 h 371"/>
                  <a:gd name="T26" fmla="*/ 540 w 669"/>
                  <a:gd name="T27" fmla="*/ 0 h 371"/>
                  <a:gd name="T28" fmla="*/ 541 w 669"/>
                  <a:gd name="T2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9" h="371">
                    <a:moveTo>
                      <a:pt x="541" y="0"/>
                    </a:moveTo>
                    <a:lnTo>
                      <a:pt x="543" y="0"/>
                    </a:lnTo>
                    <a:lnTo>
                      <a:pt x="669" y="97"/>
                    </a:lnTo>
                    <a:lnTo>
                      <a:pt x="669" y="104"/>
                    </a:lnTo>
                    <a:lnTo>
                      <a:pt x="541" y="5"/>
                    </a:lnTo>
                    <a:lnTo>
                      <a:pt x="11" y="326"/>
                    </a:lnTo>
                    <a:lnTo>
                      <a:pt x="667" y="364"/>
                    </a:lnTo>
                    <a:lnTo>
                      <a:pt x="667" y="371"/>
                    </a:lnTo>
                    <a:lnTo>
                      <a:pt x="2" y="331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54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015" y="3422"/>
                <a:ext cx="71" cy="98"/>
              </a:xfrm>
              <a:custGeom>
                <a:avLst/>
                <a:gdLst>
                  <a:gd name="T0" fmla="*/ 117 w 141"/>
                  <a:gd name="T1" fmla="*/ 0 h 197"/>
                  <a:gd name="T2" fmla="*/ 119 w 141"/>
                  <a:gd name="T3" fmla="*/ 2 h 197"/>
                  <a:gd name="T4" fmla="*/ 119 w 141"/>
                  <a:gd name="T5" fmla="*/ 4 h 197"/>
                  <a:gd name="T6" fmla="*/ 141 w 141"/>
                  <a:gd name="T7" fmla="*/ 197 h 197"/>
                  <a:gd name="T8" fmla="*/ 136 w 141"/>
                  <a:gd name="T9" fmla="*/ 197 h 197"/>
                  <a:gd name="T10" fmla="*/ 115 w 141"/>
                  <a:gd name="T11" fmla="*/ 12 h 197"/>
                  <a:gd name="T12" fmla="*/ 7 w 141"/>
                  <a:gd name="T13" fmla="*/ 196 h 197"/>
                  <a:gd name="T14" fmla="*/ 0 w 141"/>
                  <a:gd name="T15" fmla="*/ 196 h 197"/>
                  <a:gd name="T16" fmla="*/ 113 w 141"/>
                  <a:gd name="T17" fmla="*/ 2 h 197"/>
                  <a:gd name="T18" fmla="*/ 115 w 141"/>
                  <a:gd name="T19" fmla="*/ 2 h 197"/>
                  <a:gd name="T20" fmla="*/ 117 w 14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97">
                    <a:moveTo>
                      <a:pt x="117" y="0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41" y="197"/>
                    </a:lnTo>
                    <a:lnTo>
                      <a:pt x="136" y="197"/>
                    </a:lnTo>
                    <a:lnTo>
                      <a:pt x="115" y="12"/>
                    </a:lnTo>
                    <a:lnTo>
                      <a:pt x="7" y="196"/>
                    </a:lnTo>
                    <a:lnTo>
                      <a:pt x="0" y="196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4082" y="3343"/>
                <a:ext cx="360" cy="188"/>
              </a:xfrm>
              <a:custGeom>
                <a:avLst/>
                <a:gdLst>
                  <a:gd name="T0" fmla="*/ 98 w 719"/>
                  <a:gd name="T1" fmla="*/ 0 h 375"/>
                  <a:gd name="T2" fmla="*/ 719 w 719"/>
                  <a:gd name="T3" fmla="*/ 155 h 375"/>
                  <a:gd name="T4" fmla="*/ 719 w 719"/>
                  <a:gd name="T5" fmla="*/ 161 h 375"/>
                  <a:gd name="T6" fmla="*/ 98 w 719"/>
                  <a:gd name="T7" fmla="*/ 7 h 375"/>
                  <a:gd name="T8" fmla="*/ 5 w 719"/>
                  <a:gd name="T9" fmla="*/ 375 h 375"/>
                  <a:gd name="T10" fmla="*/ 0 w 719"/>
                  <a:gd name="T11" fmla="*/ 375 h 375"/>
                  <a:gd name="T12" fmla="*/ 94 w 719"/>
                  <a:gd name="T13" fmla="*/ 2 h 375"/>
                  <a:gd name="T14" fmla="*/ 94 w 719"/>
                  <a:gd name="T15" fmla="*/ 0 h 375"/>
                  <a:gd name="T16" fmla="*/ 98 w 719"/>
                  <a:gd name="T1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" h="375">
                    <a:moveTo>
                      <a:pt x="98" y="0"/>
                    </a:moveTo>
                    <a:lnTo>
                      <a:pt x="719" y="155"/>
                    </a:lnTo>
                    <a:lnTo>
                      <a:pt x="719" y="161"/>
                    </a:lnTo>
                    <a:lnTo>
                      <a:pt x="98" y="7"/>
                    </a:lnTo>
                    <a:lnTo>
                      <a:pt x="5" y="375"/>
                    </a:lnTo>
                    <a:lnTo>
                      <a:pt x="0" y="375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141" y="2722"/>
                <a:ext cx="304" cy="154"/>
              </a:xfrm>
              <a:custGeom>
                <a:avLst/>
                <a:gdLst>
                  <a:gd name="T0" fmla="*/ 609 w 609"/>
                  <a:gd name="T1" fmla="*/ 0 h 309"/>
                  <a:gd name="T2" fmla="*/ 609 w 609"/>
                  <a:gd name="T3" fmla="*/ 7 h 309"/>
                  <a:gd name="T4" fmla="*/ 12 w 609"/>
                  <a:gd name="T5" fmla="*/ 236 h 309"/>
                  <a:gd name="T6" fmla="*/ 269 w 609"/>
                  <a:gd name="T7" fmla="*/ 304 h 309"/>
                  <a:gd name="T8" fmla="*/ 609 w 609"/>
                  <a:gd name="T9" fmla="*/ 108 h 309"/>
                  <a:gd name="T10" fmla="*/ 609 w 609"/>
                  <a:gd name="T11" fmla="*/ 115 h 309"/>
                  <a:gd name="T12" fmla="*/ 270 w 609"/>
                  <a:gd name="T13" fmla="*/ 309 h 309"/>
                  <a:gd name="T14" fmla="*/ 269 w 609"/>
                  <a:gd name="T15" fmla="*/ 309 h 309"/>
                  <a:gd name="T16" fmla="*/ 269 w 609"/>
                  <a:gd name="T17" fmla="*/ 309 h 309"/>
                  <a:gd name="T18" fmla="*/ 2 w 609"/>
                  <a:gd name="T19" fmla="*/ 237 h 309"/>
                  <a:gd name="T20" fmla="*/ 2 w 609"/>
                  <a:gd name="T21" fmla="*/ 237 h 309"/>
                  <a:gd name="T22" fmla="*/ 0 w 609"/>
                  <a:gd name="T23" fmla="*/ 236 h 309"/>
                  <a:gd name="T24" fmla="*/ 0 w 609"/>
                  <a:gd name="T25" fmla="*/ 234 h 309"/>
                  <a:gd name="T26" fmla="*/ 2 w 609"/>
                  <a:gd name="T27" fmla="*/ 232 h 309"/>
                  <a:gd name="T28" fmla="*/ 609 w 609"/>
                  <a:gd name="T2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9" h="309">
                    <a:moveTo>
                      <a:pt x="609" y="0"/>
                    </a:moveTo>
                    <a:lnTo>
                      <a:pt x="609" y="7"/>
                    </a:lnTo>
                    <a:lnTo>
                      <a:pt x="12" y="236"/>
                    </a:lnTo>
                    <a:lnTo>
                      <a:pt x="269" y="304"/>
                    </a:lnTo>
                    <a:lnTo>
                      <a:pt x="609" y="108"/>
                    </a:lnTo>
                    <a:lnTo>
                      <a:pt x="609" y="115"/>
                    </a:lnTo>
                    <a:lnTo>
                      <a:pt x="270" y="309"/>
                    </a:lnTo>
                    <a:lnTo>
                      <a:pt x="269" y="309"/>
                    </a:lnTo>
                    <a:lnTo>
                      <a:pt x="269" y="309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2" y="2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3533" y="3318"/>
                <a:ext cx="179" cy="210"/>
              </a:xfrm>
              <a:custGeom>
                <a:avLst/>
                <a:gdLst>
                  <a:gd name="T0" fmla="*/ 2 w 356"/>
                  <a:gd name="T1" fmla="*/ 0 h 421"/>
                  <a:gd name="T2" fmla="*/ 3 w 356"/>
                  <a:gd name="T3" fmla="*/ 0 h 421"/>
                  <a:gd name="T4" fmla="*/ 354 w 356"/>
                  <a:gd name="T5" fmla="*/ 126 h 421"/>
                  <a:gd name="T6" fmla="*/ 356 w 356"/>
                  <a:gd name="T7" fmla="*/ 126 h 421"/>
                  <a:gd name="T8" fmla="*/ 356 w 356"/>
                  <a:gd name="T9" fmla="*/ 130 h 421"/>
                  <a:gd name="T10" fmla="*/ 208 w 356"/>
                  <a:gd name="T11" fmla="*/ 421 h 421"/>
                  <a:gd name="T12" fmla="*/ 201 w 356"/>
                  <a:gd name="T13" fmla="*/ 421 h 421"/>
                  <a:gd name="T14" fmla="*/ 349 w 356"/>
                  <a:gd name="T15" fmla="*/ 130 h 421"/>
                  <a:gd name="T16" fmla="*/ 5 w 356"/>
                  <a:gd name="T17" fmla="*/ 7 h 421"/>
                  <a:gd name="T18" fmla="*/ 94 w 356"/>
                  <a:gd name="T19" fmla="*/ 421 h 421"/>
                  <a:gd name="T20" fmla="*/ 89 w 356"/>
                  <a:gd name="T21" fmla="*/ 421 h 421"/>
                  <a:gd name="T22" fmla="*/ 0 w 356"/>
                  <a:gd name="T23" fmla="*/ 4 h 421"/>
                  <a:gd name="T24" fmla="*/ 0 w 356"/>
                  <a:gd name="T25" fmla="*/ 2 h 421"/>
                  <a:gd name="T26" fmla="*/ 0 w 356"/>
                  <a:gd name="T27" fmla="*/ 0 h 421"/>
                  <a:gd name="T28" fmla="*/ 2 w 356"/>
                  <a:gd name="T2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21">
                    <a:moveTo>
                      <a:pt x="2" y="0"/>
                    </a:moveTo>
                    <a:lnTo>
                      <a:pt x="3" y="0"/>
                    </a:lnTo>
                    <a:lnTo>
                      <a:pt x="354" y="126"/>
                    </a:lnTo>
                    <a:lnTo>
                      <a:pt x="356" y="126"/>
                    </a:lnTo>
                    <a:lnTo>
                      <a:pt x="356" y="130"/>
                    </a:lnTo>
                    <a:lnTo>
                      <a:pt x="208" y="421"/>
                    </a:lnTo>
                    <a:lnTo>
                      <a:pt x="201" y="421"/>
                    </a:lnTo>
                    <a:lnTo>
                      <a:pt x="349" y="130"/>
                    </a:lnTo>
                    <a:lnTo>
                      <a:pt x="5" y="7"/>
                    </a:lnTo>
                    <a:lnTo>
                      <a:pt x="94" y="421"/>
                    </a:lnTo>
                    <a:lnTo>
                      <a:pt x="89" y="42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3634" y="3380"/>
                <a:ext cx="171" cy="149"/>
              </a:xfrm>
              <a:custGeom>
                <a:avLst/>
                <a:gdLst>
                  <a:gd name="T0" fmla="*/ 152 w 342"/>
                  <a:gd name="T1" fmla="*/ 0 h 299"/>
                  <a:gd name="T2" fmla="*/ 153 w 342"/>
                  <a:gd name="T3" fmla="*/ 2 h 299"/>
                  <a:gd name="T4" fmla="*/ 155 w 342"/>
                  <a:gd name="T5" fmla="*/ 2 h 299"/>
                  <a:gd name="T6" fmla="*/ 342 w 342"/>
                  <a:gd name="T7" fmla="*/ 299 h 299"/>
                  <a:gd name="T8" fmla="*/ 335 w 342"/>
                  <a:gd name="T9" fmla="*/ 299 h 299"/>
                  <a:gd name="T10" fmla="*/ 153 w 342"/>
                  <a:gd name="T11" fmla="*/ 9 h 299"/>
                  <a:gd name="T12" fmla="*/ 7 w 342"/>
                  <a:gd name="T13" fmla="*/ 297 h 299"/>
                  <a:gd name="T14" fmla="*/ 0 w 342"/>
                  <a:gd name="T15" fmla="*/ 297 h 299"/>
                  <a:gd name="T16" fmla="*/ 150 w 342"/>
                  <a:gd name="T17" fmla="*/ 2 h 299"/>
                  <a:gd name="T18" fmla="*/ 152 w 342"/>
                  <a:gd name="T19" fmla="*/ 2 h 299"/>
                  <a:gd name="T20" fmla="*/ 152 w 342"/>
                  <a:gd name="T2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299">
                    <a:moveTo>
                      <a:pt x="152" y="0"/>
                    </a:moveTo>
                    <a:lnTo>
                      <a:pt x="153" y="2"/>
                    </a:lnTo>
                    <a:lnTo>
                      <a:pt x="155" y="2"/>
                    </a:lnTo>
                    <a:lnTo>
                      <a:pt x="342" y="299"/>
                    </a:lnTo>
                    <a:lnTo>
                      <a:pt x="335" y="299"/>
                    </a:lnTo>
                    <a:lnTo>
                      <a:pt x="153" y="9"/>
                    </a:lnTo>
                    <a:lnTo>
                      <a:pt x="7" y="297"/>
                    </a:lnTo>
                    <a:lnTo>
                      <a:pt x="0" y="297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3709" y="3380"/>
                <a:ext cx="322" cy="150"/>
              </a:xfrm>
              <a:custGeom>
                <a:avLst/>
                <a:gdLst>
                  <a:gd name="T0" fmla="*/ 2 w 644"/>
                  <a:gd name="T1" fmla="*/ 0 h 301"/>
                  <a:gd name="T2" fmla="*/ 3 w 644"/>
                  <a:gd name="T3" fmla="*/ 2 h 301"/>
                  <a:gd name="T4" fmla="*/ 644 w 644"/>
                  <a:gd name="T5" fmla="*/ 301 h 301"/>
                  <a:gd name="T6" fmla="*/ 630 w 644"/>
                  <a:gd name="T7" fmla="*/ 301 h 301"/>
                  <a:gd name="T8" fmla="*/ 10 w 644"/>
                  <a:gd name="T9" fmla="*/ 11 h 301"/>
                  <a:gd name="T10" fmla="*/ 192 w 644"/>
                  <a:gd name="T11" fmla="*/ 299 h 301"/>
                  <a:gd name="T12" fmla="*/ 185 w 644"/>
                  <a:gd name="T13" fmla="*/ 299 h 301"/>
                  <a:gd name="T14" fmla="*/ 0 w 644"/>
                  <a:gd name="T15" fmla="*/ 6 h 301"/>
                  <a:gd name="T16" fmla="*/ 0 w 644"/>
                  <a:gd name="T17" fmla="*/ 4 h 301"/>
                  <a:gd name="T18" fmla="*/ 0 w 644"/>
                  <a:gd name="T19" fmla="*/ 2 h 301"/>
                  <a:gd name="T20" fmla="*/ 2 w 644"/>
                  <a:gd name="T2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301">
                    <a:moveTo>
                      <a:pt x="2" y="0"/>
                    </a:moveTo>
                    <a:lnTo>
                      <a:pt x="3" y="2"/>
                    </a:lnTo>
                    <a:lnTo>
                      <a:pt x="644" y="301"/>
                    </a:lnTo>
                    <a:lnTo>
                      <a:pt x="630" y="301"/>
                    </a:lnTo>
                    <a:lnTo>
                      <a:pt x="10" y="11"/>
                    </a:lnTo>
                    <a:lnTo>
                      <a:pt x="192" y="299"/>
                    </a:lnTo>
                    <a:lnTo>
                      <a:pt x="185" y="29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3709" y="3343"/>
                <a:ext cx="423" cy="188"/>
              </a:xfrm>
              <a:custGeom>
                <a:avLst/>
                <a:gdLst>
                  <a:gd name="T0" fmla="*/ 843 w 846"/>
                  <a:gd name="T1" fmla="*/ 0 h 375"/>
                  <a:gd name="T2" fmla="*/ 845 w 846"/>
                  <a:gd name="T3" fmla="*/ 0 h 375"/>
                  <a:gd name="T4" fmla="*/ 845 w 846"/>
                  <a:gd name="T5" fmla="*/ 2 h 375"/>
                  <a:gd name="T6" fmla="*/ 846 w 846"/>
                  <a:gd name="T7" fmla="*/ 2 h 375"/>
                  <a:gd name="T8" fmla="*/ 846 w 846"/>
                  <a:gd name="T9" fmla="*/ 4 h 375"/>
                  <a:gd name="T10" fmla="*/ 752 w 846"/>
                  <a:gd name="T11" fmla="*/ 375 h 375"/>
                  <a:gd name="T12" fmla="*/ 747 w 846"/>
                  <a:gd name="T13" fmla="*/ 375 h 375"/>
                  <a:gd name="T14" fmla="*/ 839 w 846"/>
                  <a:gd name="T15" fmla="*/ 7 h 375"/>
                  <a:gd name="T16" fmla="*/ 14 w 846"/>
                  <a:gd name="T17" fmla="*/ 79 h 375"/>
                  <a:gd name="T18" fmla="*/ 644 w 846"/>
                  <a:gd name="T19" fmla="*/ 374 h 375"/>
                  <a:gd name="T20" fmla="*/ 630 w 846"/>
                  <a:gd name="T21" fmla="*/ 374 h 375"/>
                  <a:gd name="T22" fmla="*/ 2 w 846"/>
                  <a:gd name="T23" fmla="*/ 80 h 375"/>
                  <a:gd name="T24" fmla="*/ 0 w 846"/>
                  <a:gd name="T25" fmla="*/ 79 h 375"/>
                  <a:gd name="T26" fmla="*/ 0 w 846"/>
                  <a:gd name="T27" fmla="*/ 77 h 375"/>
                  <a:gd name="T28" fmla="*/ 0 w 846"/>
                  <a:gd name="T29" fmla="*/ 75 h 375"/>
                  <a:gd name="T30" fmla="*/ 2 w 846"/>
                  <a:gd name="T31" fmla="*/ 73 h 375"/>
                  <a:gd name="T32" fmla="*/ 843 w 846"/>
                  <a:gd name="T3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6" h="375">
                    <a:moveTo>
                      <a:pt x="843" y="0"/>
                    </a:moveTo>
                    <a:lnTo>
                      <a:pt x="845" y="0"/>
                    </a:lnTo>
                    <a:lnTo>
                      <a:pt x="845" y="2"/>
                    </a:lnTo>
                    <a:lnTo>
                      <a:pt x="846" y="2"/>
                    </a:lnTo>
                    <a:lnTo>
                      <a:pt x="846" y="4"/>
                    </a:lnTo>
                    <a:lnTo>
                      <a:pt x="752" y="375"/>
                    </a:lnTo>
                    <a:lnTo>
                      <a:pt x="747" y="375"/>
                    </a:lnTo>
                    <a:lnTo>
                      <a:pt x="839" y="7"/>
                    </a:lnTo>
                    <a:lnTo>
                      <a:pt x="14" y="79"/>
                    </a:lnTo>
                    <a:lnTo>
                      <a:pt x="644" y="374"/>
                    </a:lnTo>
                    <a:lnTo>
                      <a:pt x="630" y="374"/>
                    </a:lnTo>
                    <a:lnTo>
                      <a:pt x="2" y="80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3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2072" y="3422"/>
                <a:ext cx="154" cy="99"/>
              </a:xfrm>
              <a:custGeom>
                <a:avLst/>
                <a:gdLst>
                  <a:gd name="T0" fmla="*/ 4 w 309"/>
                  <a:gd name="T1" fmla="*/ 0 h 199"/>
                  <a:gd name="T2" fmla="*/ 4 w 309"/>
                  <a:gd name="T3" fmla="*/ 2 h 199"/>
                  <a:gd name="T4" fmla="*/ 309 w 309"/>
                  <a:gd name="T5" fmla="*/ 199 h 199"/>
                  <a:gd name="T6" fmla="*/ 299 w 309"/>
                  <a:gd name="T7" fmla="*/ 199 h 199"/>
                  <a:gd name="T8" fmla="*/ 7 w 309"/>
                  <a:gd name="T9" fmla="*/ 9 h 199"/>
                  <a:gd name="T10" fmla="*/ 28 w 309"/>
                  <a:gd name="T11" fmla="*/ 197 h 199"/>
                  <a:gd name="T12" fmla="*/ 23 w 309"/>
                  <a:gd name="T13" fmla="*/ 197 h 199"/>
                  <a:gd name="T14" fmla="*/ 0 w 309"/>
                  <a:gd name="T15" fmla="*/ 4 h 199"/>
                  <a:gd name="T16" fmla="*/ 0 w 309"/>
                  <a:gd name="T17" fmla="*/ 2 h 199"/>
                  <a:gd name="T18" fmla="*/ 2 w 309"/>
                  <a:gd name="T19" fmla="*/ 2 h 199"/>
                  <a:gd name="T20" fmla="*/ 4 w 309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99">
                    <a:moveTo>
                      <a:pt x="4" y="0"/>
                    </a:moveTo>
                    <a:lnTo>
                      <a:pt x="4" y="2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7" y="9"/>
                    </a:lnTo>
                    <a:lnTo>
                      <a:pt x="28" y="197"/>
                    </a:lnTo>
                    <a:lnTo>
                      <a:pt x="23" y="19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4"/>
              <p:cNvSpPr>
                <a:spLocks noEditPoints="1"/>
              </p:cNvSpPr>
              <p:nvPr/>
            </p:nvSpPr>
            <p:spPr bwMode="auto">
              <a:xfrm>
                <a:off x="3004" y="2457"/>
                <a:ext cx="360" cy="114"/>
              </a:xfrm>
              <a:custGeom>
                <a:avLst/>
                <a:gdLst>
                  <a:gd name="T0" fmla="*/ 692 w 721"/>
                  <a:gd name="T1" fmla="*/ 9 h 229"/>
                  <a:gd name="T2" fmla="*/ 7 w 721"/>
                  <a:gd name="T3" fmla="*/ 87 h 229"/>
                  <a:gd name="T4" fmla="*/ 35 w 721"/>
                  <a:gd name="T5" fmla="*/ 222 h 229"/>
                  <a:gd name="T6" fmla="*/ 692 w 721"/>
                  <a:gd name="T7" fmla="*/ 9 h 229"/>
                  <a:gd name="T8" fmla="*/ 718 w 721"/>
                  <a:gd name="T9" fmla="*/ 0 h 229"/>
                  <a:gd name="T10" fmla="*/ 721 w 721"/>
                  <a:gd name="T11" fmla="*/ 0 h 229"/>
                  <a:gd name="T12" fmla="*/ 721 w 721"/>
                  <a:gd name="T13" fmla="*/ 2 h 229"/>
                  <a:gd name="T14" fmla="*/ 721 w 721"/>
                  <a:gd name="T15" fmla="*/ 4 h 229"/>
                  <a:gd name="T16" fmla="*/ 720 w 721"/>
                  <a:gd name="T17" fmla="*/ 5 h 229"/>
                  <a:gd name="T18" fmla="*/ 34 w 721"/>
                  <a:gd name="T19" fmla="*/ 229 h 229"/>
                  <a:gd name="T20" fmla="*/ 34 w 721"/>
                  <a:gd name="T21" fmla="*/ 229 h 229"/>
                  <a:gd name="T22" fmla="*/ 32 w 721"/>
                  <a:gd name="T23" fmla="*/ 229 h 229"/>
                  <a:gd name="T24" fmla="*/ 30 w 721"/>
                  <a:gd name="T25" fmla="*/ 225 h 229"/>
                  <a:gd name="T26" fmla="*/ 0 w 721"/>
                  <a:gd name="T27" fmla="*/ 86 h 229"/>
                  <a:gd name="T28" fmla="*/ 2 w 721"/>
                  <a:gd name="T29" fmla="*/ 84 h 229"/>
                  <a:gd name="T30" fmla="*/ 4 w 721"/>
                  <a:gd name="T31" fmla="*/ 82 h 229"/>
                  <a:gd name="T32" fmla="*/ 718 w 721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1" h="229">
                    <a:moveTo>
                      <a:pt x="692" y="9"/>
                    </a:moveTo>
                    <a:lnTo>
                      <a:pt x="7" y="87"/>
                    </a:lnTo>
                    <a:lnTo>
                      <a:pt x="35" y="222"/>
                    </a:lnTo>
                    <a:lnTo>
                      <a:pt x="692" y="9"/>
                    </a:lnTo>
                    <a:close/>
                    <a:moveTo>
                      <a:pt x="718" y="0"/>
                    </a:moveTo>
                    <a:lnTo>
                      <a:pt x="721" y="0"/>
                    </a:lnTo>
                    <a:lnTo>
                      <a:pt x="721" y="2"/>
                    </a:lnTo>
                    <a:lnTo>
                      <a:pt x="721" y="4"/>
                    </a:lnTo>
                    <a:lnTo>
                      <a:pt x="720" y="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29"/>
                    </a:lnTo>
                    <a:lnTo>
                      <a:pt x="30" y="225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1883" y="3313"/>
                <a:ext cx="191" cy="206"/>
              </a:xfrm>
              <a:custGeom>
                <a:avLst/>
                <a:gdLst>
                  <a:gd name="T0" fmla="*/ 40 w 383"/>
                  <a:gd name="T1" fmla="*/ 0 h 412"/>
                  <a:gd name="T2" fmla="*/ 42 w 383"/>
                  <a:gd name="T3" fmla="*/ 1 h 412"/>
                  <a:gd name="T4" fmla="*/ 381 w 383"/>
                  <a:gd name="T5" fmla="*/ 218 h 412"/>
                  <a:gd name="T6" fmla="*/ 383 w 383"/>
                  <a:gd name="T7" fmla="*/ 220 h 412"/>
                  <a:gd name="T8" fmla="*/ 383 w 383"/>
                  <a:gd name="T9" fmla="*/ 221 h 412"/>
                  <a:gd name="T10" fmla="*/ 271 w 383"/>
                  <a:gd name="T11" fmla="*/ 412 h 412"/>
                  <a:gd name="T12" fmla="*/ 264 w 383"/>
                  <a:gd name="T13" fmla="*/ 412 h 412"/>
                  <a:gd name="T14" fmla="*/ 376 w 383"/>
                  <a:gd name="T15" fmla="*/ 221 h 412"/>
                  <a:gd name="T16" fmla="*/ 42 w 383"/>
                  <a:gd name="T17" fmla="*/ 8 h 412"/>
                  <a:gd name="T18" fmla="*/ 6 w 383"/>
                  <a:gd name="T19" fmla="*/ 412 h 412"/>
                  <a:gd name="T20" fmla="*/ 0 w 383"/>
                  <a:gd name="T21" fmla="*/ 412 h 412"/>
                  <a:gd name="T22" fmla="*/ 37 w 383"/>
                  <a:gd name="T23" fmla="*/ 3 h 412"/>
                  <a:gd name="T24" fmla="*/ 39 w 383"/>
                  <a:gd name="T25" fmla="*/ 1 h 412"/>
                  <a:gd name="T26" fmla="*/ 39 w 383"/>
                  <a:gd name="T27" fmla="*/ 0 h 412"/>
                  <a:gd name="T28" fmla="*/ 40 w 383"/>
                  <a:gd name="T2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412">
                    <a:moveTo>
                      <a:pt x="40" y="0"/>
                    </a:moveTo>
                    <a:lnTo>
                      <a:pt x="42" y="1"/>
                    </a:lnTo>
                    <a:lnTo>
                      <a:pt x="381" y="218"/>
                    </a:lnTo>
                    <a:lnTo>
                      <a:pt x="383" y="220"/>
                    </a:lnTo>
                    <a:lnTo>
                      <a:pt x="383" y="221"/>
                    </a:lnTo>
                    <a:lnTo>
                      <a:pt x="271" y="412"/>
                    </a:lnTo>
                    <a:lnTo>
                      <a:pt x="264" y="412"/>
                    </a:lnTo>
                    <a:lnTo>
                      <a:pt x="376" y="221"/>
                    </a:lnTo>
                    <a:lnTo>
                      <a:pt x="42" y="8"/>
                    </a:lnTo>
                    <a:lnTo>
                      <a:pt x="6" y="412"/>
                    </a:lnTo>
                    <a:lnTo>
                      <a:pt x="0" y="412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6"/>
              <p:cNvSpPr>
                <a:spLocks noEditPoints="1"/>
              </p:cNvSpPr>
              <p:nvPr/>
            </p:nvSpPr>
            <p:spPr bwMode="auto">
              <a:xfrm>
                <a:off x="1901" y="3110"/>
                <a:ext cx="294" cy="315"/>
              </a:xfrm>
              <a:custGeom>
                <a:avLst/>
                <a:gdLst>
                  <a:gd name="T0" fmla="*/ 578 w 586"/>
                  <a:gd name="T1" fmla="*/ 10 h 630"/>
                  <a:gd name="T2" fmla="*/ 9 w 586"/>
                  <a:gd name="T3" fmla="*/ 410 h 630"/>
                  <a:gd name="T4" fmla="*/ 342 w 586"/>
                  <a:gd name="T5" fmla="*/ 623 h 630"/>
                  <a:gd name="T6" fmla="*/ 578 w 586"/>
                  <a:gd name="T7" fmla="*/ 10 h 630"/>
                  <a:gd name="T8" fmla="*/ 583 w 586"/>
                  <a:gd name="T9" fmla="*/ 0 h 630"/>
                  <a:gd name="T10" fmla="*/ 585 w 586"/>
                  <a:gd name="T11" fmla="*/ 0 h 630"/>
                  <a:gd name="T12" fmla="*/ 586 w 586"/>
                  <a:gd name="T13" fmla="*/ 2 h 630"/>
                  <a:gd name="T14" fmla="*/ 586 w 586"/>
                  <a:gd name="T15" fmla="*/ 3 h 630"/>
                  <a:gd name="T16" fmla="*/ 346 w 586"/>
                  <a:gd name="T17" fmla="*/ 628 h 630"/>
                  <a:gd name="T18" fmla="*/ 344 w 586"/>
                  <a:gd name="T19" fmla="*/ 630 h 630"/>
                  <a:gd name="T20" fmla="*/ 344 w 586"/>
                  <a:gd name="T21" fmla="*/ 630 h 630"/>
                  <a:gd name="T22" fmla="*/ 342 w 586"/>
                  <a:gd name="T23" fmla="*/ 628 h 630"/>
                  <a:gd name="T24" fmla="*/ 2 w 586"/>
                  <a:gd name="T25" fmla="*/ 412 h 630"/>
                  <a:gd name="T26" fmla="*/ 2 w 586"/>
                  <a:gd name="T27" fmla="*/ 412 h 630"/>
                  <a:gd name="T28" fmla="*/ 0 w 586"/>
                  <a:gd name="T29" fmla="*/ 410 h 630"/>
                  <a:gd name="T30" fmla="*/ 2 w 586"/>
                  <a:gd name="T31" fmla="*/ 408 h 630"/>
                  <a:gd name="T32" fmla="*/ 2 w 586"/>
                  <a:gd name="T33" fmla="*/ 408 h 630"/>
                  <a:gd name="T34" fmla="*/ 581 w 586"/>
                  <a:gd name="T35" fmla="*/ 0 h 630"/>
                  <a:gd name="T36" fmla="*/ 583 w 586"/>
                  <a:gd name="T3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6" h="630">
                    <a:moveTo>
                      <a:pt x="578" y="10"/>
                    </a:moveTo>
                    <a:lnTo>
                      <a:pt x="9" y="410"/>
                    </a:lnTo>
                    <a:lnTo>
                      <a:pt x="342" y="623"/>
                    </a:lnTo>
                    <a:lnTo>
                      <a:pt x="578" y="10"/>
                    </a:lnTo>
                    <a:close/>
                    <a:moveTo>
                      <a:pt x="583" y="0"/>
                    </a:moveTo>
                    <a:lnTo>
                      <a:pt x="585" y="0"/>
                    </a:lnTo>
                    <a:lnTo>
                      <a:pt x="586" y="2"/>
                    </a:lnTo>
                    <a:lnTo>
                      <a:pt x="586" y="3"/>
                    </a:lnTo>
                    <a:lnTo>
                      <a:pt x="346" y="628"/>
                    </a:lnTo>
                    <a:lnTo>
                      <a:pt x="344" y="630"/>
                    </a:lnTo>
                    <a:lnTo>
                      <a:pt x="344" y="630"/>
                    </a:lnTo>
                    <a:lnTo>
                      <a:pt x="342" y="628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581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7"/>
              <p:cNvSpPr>
                <a:spLocks noEditPoints="1"/>
              </p:cNvSpPr>
              <p:nvPr/>
            </p:nvSpPr>
            <p:spPr bwMode="auto">
              <a:xfrm>
                <a:off x="2072" y="3110"/>
                <a:ext cx="517" cy="323"/>
              </a:xfrm>
              <a:custGeom>
                <a:avLst/>
                <a:gdLst>
                  <a:gd name="T0" fmla="*/ 245 w 1035"/>
                  <a:gd name="T1" fmla="*/ 7 h 646"/>
                  <a:gd name="T2" fmla="*/ 7 w 1035"/>
                  <a:gd name="T3" fmla="*/ 623 h 646"/>
                  <a:gd name="T4" fmla="*/ 1025 w 1035"/>
                  <a:gd name="T5" fmla="*/ 641 h 646"/>
                  <a:gd name="T6" fmla="*/ 245 w 1035"/>
                  <a:gd name="T7" fmla="*/ 7 h 646"/>
                  <a:gd name="T8" fmla="*/ 245 w 1035"/>
                  <a:gd name="T9" fmla="*/ 0 h 646"/>
                  <a:gd name="T10" fmla="*/ 245 w 1035"/>
                  <a:gd name="T11" fmla="*/ 0 h 646"/>
                  <a:gd name="T12" fmla="*/ 1034 w 1035"/>
                  <a:gd name="T13" fmla="*/ 641 h 646"/>
                  <a:gd name="T14" fmla="*/ 1035 w 1035"/>
                  <a:gd name="T15" fmla="*/ 642 h 646"/>
                  <a:gd name="T16" fmla="*/ 1035 w 1035"/>
                  <a:gd name="T17" fmla="*/ 644 h 646"/>
                  <a:gd name="T18" fmla="*/ 1034 w 1035"/>
                  <a:gd name="T19" fmla="*/ 646 h 646"/>
                  <a:gd name="T20" fmla="*/ 1032 w 1035"/>
                  <a:gd name="T21" fmla="*/ 646 h 646"/>
                  <a:gd name="T22" fmla="*/ 1032 w 1035"/>
                  <a:gd name="T23" fmla="*/ 646 h 646"/>
                  <a:gd name="T24" fmla="*/ 4 w 1035"/>
                  <a:gd name="T25" fmla="*/ 630 h 646"/>
                  <a:gd name="T26" fmla="*/ 2 w 1035"/>
                  <a:gd name="T27" fmla="*/ 628 h 646"/>
                  <a:gd name="T28" fmla="*/ 0 w 1035"/>
                  <a:gd name="T29" fmla="*/ 628 h 646"/>
                  <a:gd name="T30" fmla="*/ 0 w 1035"/>
                  <a:gd name="T31" fmla="*/ 627 h 646"/>
                  <a:gd name="T32" fmla="*/ 0 w 1035"/>
                  <a:gd name="T33" fmla="*/ 625 h 646"/>
                  <a:gd name="T34" fmla="*/ 241 w 1035"/>
                  <a:gd name="T35" fmla="*/ 2 h 646"/>
                  <a:gd name="T36" fmla="*/ 241 w 1035"/>
                  <a:gd name="T37" fmla="*/ 0 h 646"/>
                  <a:gd name="T38" fmla="*/ 243 w 1035"/>
                  <a:gd name="T39" fmla="*/ 0 h 646"/>
                  <a:gd name="T40" fmla="*/ 245 w 1035"/>
                  <a:gd name="T4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646">
                    <a:moveTo>
                      <a:pt x="245" y="7"/>
                    </a:moveTo>
                    <a:lnTo>
                      <a:pt x="7" y="623"/>
                    </a:lnTo>
                    <a:lnTo>
                      <a:pt x="1025" y="641"/>
                    </a:lnTo>
                    <a:lnTo>
                      <a:pt x="245" y="7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lnTo>
                      <a:pt x="1034" y="641"/>
                    </a:lnTo>
                    <a:lnTo>
                      <a:pt x="1035" y="642"/>
                    </a:lnTo>
                    <a:lnTo>
                      <a:pt x="1035" y="644"/>
                    </a:lnTo>
                    <a:lnTo>
                      <a:pt x="1034" y="646"/>
                    </a:lnTo>
                    <a:lnTo>
                      <a:pt x="1032" y="646"/>
                    </a:lnTo>
                    <a:lnTo>
                      <a:pt x="1032" y="646"/>
                    </a:lnTo>
                    <a:lnTo>
                      <a:pt x="4" y="630"/>
                    </a:lnTo>
                    <a:lnTo>
                      <a:pt x="2" y="628"/>
                    </a:lnTo>
                    <a:lnTo>
                      <a:pt x="0" y="628"/>
                    </a:lnTo>
                    <a:lnTo>
                      <a:pt x="0" y="627"/>
                    </a:lnTo>
                    <a:lnTo>
                      <a:pt x="0" y="625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2072" y="3422"/>
                <a:ext cx="517" cy="100"/>
              </a:xfrm>
              <a:custGeom>
                <a:avLst/>
                <a:gdLst>
                  <a:gd name="T0" fmla="*/ 4 w 1035"/>
                  <a:gd name="T1" fmla="*/ 0 h 201"/>
                  <a:gd name="T2" fmla="*/ 4 w 1035"/>
                  <a:gd name="T3" fmla="*/ 0 h 201"/>
                  <a:gd name="T4" fmla="*/ 1032 w 1035"/>
                  <a:gd name="T5" fmla="*/ 18 h 201"/>
                  <a:gd name="T6" fmla="*/ 1034 w 1035"/>
                  <a:gd name="T7" fmla="*/ 18 h 201"/>
                  <a:gd name="T8" fmla="*/ 1035 w 1035"/>
                  <a:gd name="T9" fmla="*/ 19 h 201"/>
                  <a:gd name="T10" fmla="*/ 1035 w 1035"/>
                  <a:gd name="T11" fmla="*/ 21 h 201"/>
                  <a:gd name="T12" fmla="*/ 1034 w 1035"/>
                  <a:gd name="T13" fmla="*/ 23 h 201"/>
                  <a:gd name="T14" fmla="*/ 711 w 1035"/>
                  <a:gd name="T15" fmla="*/ 201 h 201"/>
                  <a:gd name="T16" fmla="*/ 698 w 1035"/>
                  <a:gd name="T17" fmla="*/ 201 h 201"/>
                  <a:gd name="T18" fmla="*/ 1021 w 1035"/>
                  <a:gd name="T19" fmla="*/ 23 h 201"/>
                  <a:gd name="T20" fmla="*/ 13 w 1035"/>
                  <a:gd name="T21" fmla="*/ 7 h 201"/>
                  <a:gd name="T22" fmla="*/ 309 w 1035"/>
                  <a:gd name="T23" fmla="*/ 199 h 201"/>
                  <a:gd name="T24" fmla="*/ 299 w 1035"/>
                  <a:gd name="T25" fmla="*/ 199 h 201"/>
                  <a:gd name="T26" fmla="*/ 2 w 1035"/>
                  <a:gd name="T27" fmla="*/ 5 h 201"/>
                  <a:gd name="T28" fmla="*/ 0 w 1035"/>
                  <a:gd name="T29" fmla="*/ 5 h 201"/>
                  <a:gd name="T30" fmla="*/ 0 w 1035"/>
                  <a:gd name="T31" fmla="*/ 4 h 201"/>
                  <a:gd name="T32" fmla="*/ 2 w 1035"/>
                  <a:gd name="T33" fmla="*/ 2 h 201"/>
                  <a:gd name="T34" fmla="*/ 4 w 1035"/>
                  <a:gd name="T3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201">
                    <a:moveTo>
                      <a:pt x="4" y="0"/>
                    </a:moveTo>
                    <a:lnTo>
                      <a:pt x="4" y="0"/>
                    </a:lnTo>
                    <a:lnTo>
                      <a:pt x="1032" y="18"/>
                    </a:lnTo>
                    <a:lnTo>
                      <a:pt x="1034" y="18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4" y="23"/>
                    </a:lnTo>
                    <a:lnTo>
                      <a:pt x="711" y="201"/>
                    </a:lnTo>
                    <a:lnTo>
                      <a:pt x="698" y="201"/>
                    </a:lnTo>
                    <a:lnTo>
                      <a:pt x="1021" y="23"/>
                    </a:lnTo>
                    <a:lnTo>
                      <a:pt x="13" y="7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2421" y="3430"/>
                <a:ext cx="168" cy="92"/>
              </a:xfrm>
              <a:custGeom>
                <a:avLst/>
                <a:gdLst>
                  <a:gd name="T0" fmla="*/ 336 w 337"/>
                  <a:gd name="T1" fmla="*/ 0 h 183"/>
                  <a:gd name="T2" fmla="*/ 337 w 337"/>
                  <a:gd name="T3" fmla="*/ 0 h 183"/>
                  <a:gd name="T4" fmla="*/ 337 w 337"/>
                  <a:gd name="T5" fmla="*/ 1 h 183"/>
                  <a:gd name="T6" fmla="*/ 337 w 337"/>
                  <a:gd name="T7" fmla="*/ 3 h 183"/>
                  <a:gd name="T8" fmla="*/ 226 w 337"/>
                  <a:gd name="T9" fmla="*/ 183 h 183"/>
                  <a:gd name="T10" fmla="*/ 220 w 337"/>
                  <a:gd name="T11" fmla="*/ 183 h 183"/>
                  <a:gd name="T12" fmla="*/ 327 w 337"/>
                  <a:gd name="T13" fmla="*/ 10 h 183"/>
                  <a:gd name="T14" fmla="*/ 13 w 337"/>
                  <a:gd name="T15" fmla="*/ 183 h 183"/>
                  <a:gd name="T16" fmla="*/ 0 w 337"/>
                  <a:gd name="T17" fmla="*/ 183 h 183"/>
                  <a:gd name="T18" fmla="*/ 334 w 337"/>
                  <a:gd name="T19" fmla="*/ 0 h 183"/>
                  <a:gd name="T20" fmla="*/ 336 w 337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7" h="183">
                    <a:moveTo>
                      <a:pt x="336" y="0"/>
                    </a:moveTo>
                    <a:lnTo>
                      <a:pt x="337" y="0"/>
                    </a:lnTo>
                    <a:lnTo>
                      <a:pt x="337" y="1"/>
                    </a:lnTo>
                    <a:lnTo>
                      <a:pt x="337" y="3"/>
                    </a:lnTo>
                    <a:lnTo>
                      <a:pt x="226" y="183"/>
                    </a:lnTo>
                    <a:lnTo>
                      <a:pt x="220" y="183"/>
                    </a:lnTo>
                    <a:lnTo>
                      <a:pt x="327" y="10"/>
                    </a:lnTo>
                    <a:lnTo>
                      <a:pt x="13" y="183"/>
                    </a:lnTo>
                    <a:lnTo>
                      <a:pt x="0" y="183"/>
                    </a:lnTo>
                    <a:lnTo>
                      <a:pt x="33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531" y="3430"/>
                <a:ext cx="379" cy="95"/>
              </a:xfrm>
              <a:custGeom>
                <a:avLst/>
                <a:gdLst>
                  <a:gd name="T0" fmla="*/ 116 w 760"/>
                  <a:gd name="T1" fmla="*/ 0 h 188"/>
                  <a:gd name="T2" fmla="*/ 760 w 760"/>
                  <a:gd name="T3" fmla="*/ 188 h 188"/>
                  <a:gd name="T4" fmla="*/ 739 w 760"/>
                  <a:gd name="T5" fmla="*/ 188 h 188"/>
                  <a:gd name="T6" fmla="*/ 116 w 760"/>
                  <a:gd name="T7" fmla="*/ 5 h 188"/>
                  <a:gd name="T8" fmla="*/ 6 w 760"/>
                  <a:gd name="T9" fmla="*/ 183 h 188"/>
                  <a:gd name="T10" fmla="*/ 0 w 760"/>
                  <a:gd name="T11" fmla="*/ 183 h 188"/>
                  <a:gd name="T12" fmla="*/ 112 w 760"/>
                  <a:gd name="T13" fmla="*/ 1 h 188"/>
                  <a:gd name="T14" fmla="*/ 114 w 760"/>
                  <a:gd name="T15" fmla="*/ 0 h 188"/>
                  <a:gd name="T16" fmla="*/ 116 w 76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0" h="188">
                    <a:moveTo>
                      <a:pt x="116" y="0"/>
                    </a:moveTo>
                    <a:lnTo>
                      <a:pt x="760" y="188"/>
                    </a:lnTo>
                    <a:lnTo>
                      <a:pt x="739" y="188"/>
                    </a:lnTo>
                    <a:lnTo>
                      <a:pt x="116" y="5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3362" y="2209"/>
                <a:ext cx="597" cy="490"/>
              </a:xfrm>
              <a:custGeom>
                <a:avLst/>
                <a:gdLst>
                  <a:gd name="T0" fmla="*/ 604 w 1196"/>
                  <a:gd name="T1" fmla="*/ 7 h 980"/>
                  <a:gd name="T2" fmla="*/ 9 w 1196"/>
                  <a:gd name="T3" fmla="*/ 498 h 980"/>
                  <a:gd name="T4" fmla="*/ 1187 w 1196"/>
                  <a:gd name="T5" fmla="*/ 971 h 980"/>
                  <a:gd name="T6" fmla="*/ 604 w 1196"/>
                  <a:gd name="T7" fmla="*/ 7 h 980"/>
                  <a:gd name="T8" fmla="*/ 606 w 1196"/>
                  <a:gd name="T9" fmla="*/ 0 h 980"/>
                  <a:gd name="T10" fmla="*/ 608 w 1196"/>
                  <a:gd name="T11" fmla="*/ 0 h 980"/>
                  <a:gd name="T12" fmla="*/ 1196 w 1196"/>
                  <a:gd name="T13" fmla="*/ 976 h 980"/>
                  <a:gd name="T14" fmla="*/ 1196 w 1196"/>
                  <a:gd name="T15" fmla="*/ 976 h 980"/>
                  <a:gd name="T16" fmla="*/ 1196 w 1196"/>
                  <a:gd name="T17" fmla="*/ 978 h 980"/>
                  <a:gd name="T18" fmla="*/ 1192 w 1196"/>
                  <a:gd name="T19" fmla="*/ 980 h 980"/>
                  <a:gd name="T20" fmla="*/ 1192 w 1196"/>
                  <a:gd name="T21" fmla="*/ 980 h 980"/>
                  <a:gd name="T22" fmla="*/ 2 w 1196"/>
                  <a:gd name="T23" fmla="*/ 501 h 980"/>
                  <a:gd name="T24" fmla="*/ 0 w 1196"/>
                  <a:gd name="T25" fmla="*/ 501 h 980"/>
                  <a:gd name="T26" fmla="*/ 0 w 1196"/>
                  <a:gd name="T27" fmla="*/ 500 h 980"/>
                  <a:gd name="T28" fmla="*/ 0 w 1196"/>
                  <a:gd name="T29" fmla="*/ 498 h 980"/>
                  <a:gd name="T30" fmla="*/ 2 w 1196"/>
                  <a:gd name="T31" fmla="*/ 496 h 980"/>
                  <a:gd name="T32" fmla="*/ 604 w 1196"/>
                  <a:gd name="T33" fmla="*/ 0 h 980"/>
                  <a:gd name="T34" fmla="*/ 606 w 1196"/>
                  <a:gd name="T35" fmla="*/ 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6" h="980">
                    <a:moveTo>
                      <a:pt x="604" y="7"/>
                    </a:moveTo>
                    <a:lnTo>
                      <a:pt x="9" y="498"/>
                    </a:lnTo>
                    <a:lnTo>
                      <a:pt x="1187" y="971"/>
                    </a:lnTo>
                    <a:lnTo>
                      <a:pt x="604" y="7"/>
                    </a:lnTo>
                    <a:close/>
                    <a:moveTo>
                      <a:pt x="606" y="0"/>
                    </a:moveTo>
                    <a:lnTo>
                      <a:pt x="608" y="0"/>
                    </a:lnTo>
                    <a:lnTo>
                      <a:pt x="1196" y="976"/>
                    </a:lnTo>
                    <a:lnTo>
                      <a:pt x="1196" y="976"/>
                    </a:lnTo>
                    <a:lnTo>
                      <a:pt x="1196" y="978"/>
                    </a:lnTo>
                    <a:lnTo>
                      <a:pt x="1192" y="980"/>
                    </a:lnTo>
                    <a:lnTo>
                      <a:pt x="1192" y="980"/>
                    </a:lnTo>
                    <a:lnTo>
                      <a:pt x="2" y="501"/>
                    </a:lnTo>
                    <a:lnTo>
                      <a:pt x="0" y="501"/>
                    </a:lnTo>
                    <a:lnTo>
                      <a:pt x="0" y="500"/>
                    </a:lnTo>
                    <a:lnTo>
                      <a:pt x="0" y="498"/>
                    </a:lnTo>
                    <a:lnTo>
                      <a:pt x="2" y="496"/>
                    </a:lnTo>
                    <a:lnTo>
                      <a:pt x="604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32"/>
              <p:cNvSpPr>
                <a:spLocks noEditPoints="1"/>
              </p:cNvSpPr>
              <p:nvPr/>
            </p:nvSpPr>
            <p:spPr bwMode="auto">
              <a:xfrm>
                <a:off x="3663" y="2098"/>
                <a:ext cx="296" cy="601"/>
              </a:xfrm>
              <a:custGeom>
                <a:avLst/>
                <a:gdLst>
                  <a:gd name="T0" fmla="*/ 494 w 594"/>
                  <a:gd name="T1" fmla="*/ 7 h 1201"/>
                  <a:gd name="T2" fmla="*/ 7 w 594"/>
                  <a:gd name="T3" fmla="*/ 225 h 1201"/>
                  <a:gd name="T4" fmla="*/ 587 w 594"/>
                  <a:gd name="T5" fmla="*/ 1187 h 1201"/>
                  <a:gd name="T6" fmla="*/ 494 w 594"/>
                  <a:gd name="T7" fmla="*/ 7 h 1201"/>
                  <a:gd name="T8" fmla="*/ 498 w 594"/>
                  <a:gd name="T9" fmla="*/ 0 h 1201"/>
                  <a:gd name="T10" fmla="*/ 498 w 594"/>
                  <a:gd name="T11" fmla="*/ 0 h 1201"/>
                  <a:gd name="T12" fmla="*/ 499 w 594"/>
                  <a:gd name="T13" fmla="*/ 1 h 1201"/>
                  <a:gd name="T14" fmla="*/ 499 w 594"/>
                  <a:gd name="T15" fmla="*/ 3 h 1201"/>
                  <a:gd name="T16" fmla="*/ 594 w 594"/>
                  <a:gd name="T17" fmla="*/ 1197 h 1201"/>
                  <a:gd name="T18" fmla="*/ 594 w 594"/>
                  <a:gd name="T19" fmla="*/ 1199 h 1201"/>
                  <a:gd name="T20" fmla="*/ 592 w 594"/>
                  <a:gd name="T21" fmla="*/ 1201 h 1201"/>
                  <a:gd name="T22" fmla="*/ 590 w 594"/>
                  <a:gd name="T23" fmla="*/ 1201 h 1201"/>
                  <a:gd name="T24" fmla="*/ 590 w 594"/>
                  <a:gd name="T25" fmla="*/ 1201 h 1201"/>
                  <a:gd name="T26" fmla="*/ 588 w 594"/>
                  <a:gd name="T27" fmla="*/ 1199 h 1201"/>
                  <a:gd name="T28" fmla="*/ 0 w 594"/>
                  <a:gd name="T29" fmla="*/ 225 h 1201"/>
                  <a:gd name="T30" fmla="*/ 0 w 594"/>
                  <a:gd name="T31" fmla="*/ 223 h 1201"/>
                  <a:gd name="T32" fmla="*/ 2 w 594"/>
                  <a:gd name="T33" fmla="*/ 221 h 1201"/>
                  <a:gd name="T34" fmla="*/ 496 w 594"/>
                  <a:gd name="T35" fmla="*/ 0 h 1201"/>
                  <a:gd name="T36" fmla="*/ 498 w 594"/>
                  <a:gd name="T37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4" h="1201">
                    <a:moveTo>
                      <a:pt x="494" y="7"/>
                    </a:moveTo>
                    <a:lnTo>
                      <a:pt x="7" y="225"/>
                    </a:lnTo>
                    <a:lnTo>
                      <a:pt x="587" y="1187"/>
                    </a:lnTo>
                    <a:lnTo>
                      <a:pt x="494" y="7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499" y="1"/>
                    </a:lnTo>
                    <a:lnTo>
                      <a:pt x="499" y="3"/>
                    </a:lnTo>
                    <a:lnTo>
                      <a:pt x="594" y="1197"/>
                    </a:lnTo>
                    <a:lnTo>
                      <a:pt x="594" y="1199"/>
                    </a:lnTo>
                    <a:lnTo>
                      <a:pt x="592" y="1201"/>
                    </a:lnTo>
                    <a:lnTo>
                      <a:pt x="590" y="1201"/>
                    </a:lnTo>
                    <a:lnTo>
                      <a:pt x="590" y="1201"/>
                    </a:lnTo>
                    <a:lnTo>
                      <a:pt x="588" y="1199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2" y="221"/>
                    </a:lnTo>
                    <a:lnTo>
                      <a:pt x="496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33"/>
              <p:cNvSpPr>
                <a:spLocks noEditPoints="1"/>
              </p:cNvSpPr>
              <p:nvPr/>
            </p:nvSpPr>
            <p:spPr bwMode="auto">
              <a:xfrm>
                <a:off x="3910" y="2097"/>
                <a:ext cx="208" cy="602"/>
              </a:xfrm>
              <a:custGeom>
                <a:avLst/>
                <a:gdLst>
                  <a:gd name="T0" fmla="*/ 410 w 417"/>
                  <a:gd name="T1" fmla="*/ 5 h 1205"/>
                  <a:gd name="T2" fmla="*/ 5 w 417"/>
                  <a:gd name="T3" fmla="*/ 9 h 1205"/>
                  <a:gd name="T4" fmla="*/ 98 w 417"/>
                  <a:gd name="T5" fmla="*/ 1185 h 1205"/>
                  <a:gd name="T6" fmla="*/ 410 w 417"/>
                  <a:gd name="T7" fmla="*/ 5 h 1205"/>
                  <a:gd name="T8" fmla="*/ 414 w 417"/>
                  <a:gd name="T9" fmla="*/ 0 h 1205"/>
                  <a:gd name="T10" fmla="*/ 416 w 417"/>
                  <a:gd name="T11" fmla="*/ 0 h 1205"/>
                  <a:gd name="T12" fmla="*/ 416 w 417"/>
                  <a:gd name="T13" fmla="*/ 2 h 1205"/>
                  <a:gd name="T14" fmla="*/ 417 w 417"/>
                  <a:gd name="T15" fmla="*/ 4 h 1205"/>
                  <a:gd name="T16" fmla="*/ 100 w 417"/>
                  <a:gd name="T17" fmla="*/ 1203 h 1205"/>
                  <a:gd name="T18" fmla="*/ 98 w 417"/>
                  <a:gd name="T19" fmla="*/ 1205 h 1205"/>
                  <a:gd name="T20" fmla="*/ 96 w 417"/>
                  <a:gd name="T21" fmla="*/ 1205 h 1205"/>
                  <a:gd name="T22" fmla="*/ 96 w 417"/>
                  <a:gd name="T23" fmla="*/ 1205 h 1205"/>
                  <a:gd name="T24" fmla="*/ 94 w 417"/>
                  <a:gd name="T25" fmla="*/ 1203 h 1205"/>
                  <a:gd name="T26" fmla="*/ 94 w 417"/>
                  <a:gd name="T27" fmla="*/ 1201 h 1205"/>
                  <a:gd name="T28" fmla="*/ 0 w 417"/>
                  <a:gd name="T29" fmla="*/ 7 h 1205"/>
                  <a:gd name="T30" fmla="*/ 0 w 417"/>
                  <a:gd name="T31" fmla="*/ 5 h 1205"/>
                  <a:gd name="T32" fmla="*/ 4 w 417"/>
                  <a:gd name="T33" fmla="*/ 4 h 1205"/>
                  <a:gd name="T34" fmla="*/ 414 w 417"/>
                  <a:gd name="T35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205">
                    <a:moveTo>
                      <a:pt x="410" y="5"/>
                    </a:moveTo>
                    <a:lnTo>
                      <a:pt x="5" y="9"/>
                    </a:lnTo>
                    <a:lnTo>
                      <a:pt x="98" y="1185"/>
                    </a:lnTo>
                    <a:lnTo>
                      <a:pt x="410" y="5"/>
                    </a:lnTo>
                    <a:close/>
                    <a:moveTo>
                      <a:pt x="414" y="0"/>
                    </a:moveTo>
                    <a:lnTo>
                      <a:pt x="416" y="0"/>
                    </a:lnTo>
                    <a:lnTo>
                      <a:pt x="416" y="2"/>
                    </a:lnTo>
                    <a:lnTo>
                      <a:pt x="417" y="4"/>
                    </a:lnTo>
                    <a:lnTo>
                      <a:pt x="100" y="1203"/>
                    </a:lnTo>
                    <a:lnTo>
                      <a:pt x="98" y="1205"/>
                    </a:lnTo>
                    <a:lnTo>
                      <a:pt x="96" y="1205"/>
                    </a:lnTo>
                    <a:lnTo>
                      <a:pt x="96" y="1205"/>
                    </a:lnTo>
                    <a:lnTo>
                      <a:pt x="94" y="1203"/>
                    </a:lnTo>
                    <a:lnTo>
                      <a:pt x="94" y="120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3957" y="2644"/>
                <a:ext cx="489" cy="197"/>
              </a:xfrm>
              <a:custGeom>
                <a:avLst/>
                <a:gdLst>
                  <a:gd name="T0" fmla="*/ 980 w 980"/>
                  <a:gd name="T1" fmla="*/ 0 h 394"/>
                  <a:gd name="T2" fmla="*/ 980 w 980"/>
                  <a:gd name="T3" fmla="*/ 5 h 394"/>
                  <a:gd name="T4" fmla="*/ 11 w 980"/>
                  <a:gd name="T5" fmla="*/ 110 h 394"/>
                  <a:gd name="T6" fmla="*/ 372 w 980"/>
                  <a:gd name="T7" fmla="*/ 387 h 394"/>
                  <a:gd name="T8" fmla="*/ 978 w 980"/>
                  <a:gd name="T9" fmla="*/ 155 h 394"/>
                  <a:gd name="T10" fmla="*/ 978 w 980"/>
                  <a:gd name="T11" fmla="*/ 162 h 394"/>
                  <a:gd name="T12" fmla="*/ 372 w 980"/>
                  <a:gd name="T13" fmla="*/ 392 h 394"/>
                  <a:gd name="T14" fmla="*/ 372 w 980"/>
                  <a:gd name="T15" fmla="*/ 394 h 394"/>
                  <a:gd name="T16" fmla="*/ 371 w 980"/>
                  <a:gd name="T17" fmla="*/ 392 h 394"/>
                  <a:gd name="T18" fmla="*/ 0 w 980"/>
                  <a:gd name="T19" fmla="*/ 110 h 394"/>
                  <a:gd name="T20" fmla="*/ 0 w 980"/>
                  <a:gd name="T21" fmla="*/ 108 h 394"/>
                  <a:gd name="T22" fmla="*/ 0 w 980"/>
                  <a:gd name="T23" fmla="*/ 106 h 394"/>
                  <a:gd name="T24" fmla="*/ 0 w 980"/>
                  <a:gd name="T25" fmla="*/ 104 h 394"/>
                  <a:gd name="T26" fmla="*/ 2 w 980"/>
                  <a:gd name="T27" fmla="*/ 104 h 394"/>
                  <a:gd name="T28" fmla="*/ 980 w 980"/>
                  <a:gd name="T2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0" h="394">
                    <a:moveTo>
                      <a:pt x="980" y="0"/>
                    </a:moveTo>
                    <a:lnTo>
                      <a:pt x="980" y="5"/>
                    </a:lnTo>
                    <a:lnTo>
                      <a:pt x="11" y="110"/>
                    </a:lnTo>
                    <a:lnTo>
                      <a:pt x="372" y="387"/>
                    </a:lnTo>
                    <a:lnTo>
                      <a:pt x="978" y="155"/>
                    </a:lnTo>
                    <a:lnTo>
                      <a:pt x="978" y="162"/>
                    </a:lnTo>
                    <a:lnTo>
                      <a:pt x="372" y="392"/>
                    </a:lnTo>
                    <a:lnTo>
                      <a:pt x="372" y="394"/>
                    </a:lnTo>
                    <a:lnTo>
                      <a:pt x="371" y="39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35"/>
              <p:cNvSpPr>
                <a:spLocks noEditPoints="1"/>
              </p:cNvSpPr>
              <p:nvPr/>
            </p:nvSpPr>
            <p:spPr bwMode="auto">
              <a:xfrm>
                <a:off x="3910" y="1903"/>
                <a:ext cx="208" cy="198"/>
              </a:xfrm>
              <a:custGeom>
                <a:avLst/>
                <a:gdLst>
                  <a:gd name="T0" fmla="*/ 410 w 417"/>
                  <a:gd name="T1" fmla="*/ 9 h 397"/>
                  <a:gd name="T2" fmla="*/ 11 w 417"/>
                  <a:gd name="T3" fmla="*/ 392 h 397"/>
                  <a:gd name="T4" fmla="*/ 412 w 417"/>
                  <a:gd name="T5" fmla="*/ 388 h 397"/>
                  <a:gd name="T6" fmla="*/ 410 w 417"/>
                  <a:gd name="T7" fmla="*/ 9 h 397"/>
                  <a:gd name="T8" fmla="*/ 412 w 417"/>
                  <a:gd name="T9" fmla="*/ 0 h 397"/>
                  <a:gd name="T10" fmla="*/ 414 w 417"/>
                  <a:gd name="T11" fmla="*/ 0 h 397"/>
                  <a:gd name="T12" fmla="*/ 416 w 417"/>
                  <a:gd name="T13" fmla="*/ 0 h 397"/>
                  <a:gd name="T14" fmla="*/ 416 w 417"/>
                  <a:gd name="T15" fmla="*/ 2 h 397"/>
                  <a:gd name="T16" fmla="*/ 417 w 417"/>
                  <a:gd name="T17" fmla="*/ 392 h 397"/>
                  <a:gd name="T18" fmla="*/ 416 w 417"/>
                  <a:gd name="T19" fmla="*/ 393 h 397"/>
                  <a:gd name="T20" fmla="*/ 414 w 417"/>
                  <a:gd name="T21" fmla="*/ 393 h 397"/>
                  <a:gd name="T22" fmla="*/ 4 w 417"/>
                  <a:gd name="T23" fmla="*/ 397 h 397"/>
                  <a:gd name="T24" fmla="*/ 4 w 417"/>
                  <a:gd name="T25" fmla="*/ 397 h 397"/>
                  <a:gd name="T26" fmla="*/ 2 w 417"/>
                  <a:gd name="T27" fmla="*/ 397 h 397"/>
                  <a:gd name="T28" fmla="*/ 0 w 417"/>
                  <a:gd name="T29" fmla="*/ 395 h 397"/>
                  <a:gd name="T30" fmla="*/ 0 w 417"/>
                  <a:gd name="T31" fmla="*/ 393 h 397"/>
                  <a:gd name="T32" fmla="*/ 2 w 417"/>
                  <a:gd name="T33" fmla="*/ 392 h 397"/>
                  <a:gd name="T34" fmla="*/ 410 w 417"/>
                  <a:gd name="T35" fmla="*/ 0 h 397"/>
                  <a:gd name="T36" fmla="*/ 412 w 417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7" h="397">
                    <a:moveTo>
                      <a:pt x="410" y="9"/>
                    </a:moveTo>
                    <a:lnTo>
                      <a:pt x="11" y="392"/>
                    </a:lnTo>
                    <a:lnTo>
                      <a:pt x="412" y="388"/>
                    </a:lnTo>
                    <a:lnTo>
                      <a:pt x="410" y="9"/>
                    </a:lnTo>
                    <a:close/>
                    <a:moveTo>
                      <a:pt x="412" y="0"/>
                    </a:moveTo>
                    <a:lnTo>
                      <a:pt x="414" y="0"/>
                    </a:lnTo>
                    <a:lnTo>
                      <a:pt x="416" y="0"/>
                    </a:lnTo>
                    <a:lnTo>
                      <a:pt x="416" y="2"/>
                    </a:lnTo>
                    <a:lnTo>
                      <a:pt x="417" y="392"/>
                    </a:lnTo>
                    <a:lnTo>
                      <a:pt x="416" y="393"/>
                    </a:lnTo>
                    <a:lnTo>
                      <a:pt x="414" y="393"/>
                    </a:lnTo>
                    <a:lnTo>
                      <a:pt x="4" y="397"/>
                    </a:lnTo>
                    <a:lnTo>
                      <a:pt x="4" y="397"/>
                    </a:lnTo>
                    <a:lnTo>
                      <a:pt x="2" y="397"/>
                    </a:lnTo>
                    <a:lnTo>
                      <a:pt x="0" y="395"/>
                    </a:lnTo>
                    <a:lnTo>
                      <a:pt x="0" y="393"/>
                    </a:lnTo>
                    <a:lnTo>
                      <a:pt x="2" y="392"/>
                    </a:lnTo>
                    <a:lnTo>
                      <a:pt x="410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4113" y="1005"/>
                <a:ext cx="339" cy="900"/>
              </a:xfrm>
              <a:custGeom>
                <a:avLst/>
                <a:gdLst>
                  <a:gd name="T0" fmla="*/ 5 w 679"/>
                  <a:gd name="T1" fmla="*/ 0 h 1800"/>
                  <a:gd name="T2" fmla="*/ 5 w 679"/>
                  <a:gd name="T3" fmla="*/ 0 h 1800"/>
                  <a:gd name="T4" fmla="*/ 679 w 679"/>
                  <a:gd name="T5" fmla="*/ 881 h 1800"/>
                  <a:gd name="T6" fmla="*/ 679 w 679"/>
                  <a:gd name="T7" fmla="*/ 890 h 1800"/>
                  <a:gd name="T8" fmla="*/ 7 w 679"/>
                  <a:gd name="T9" fmla="*/ 10 h 1800"/>
                  <a:gd name="T10" fmla="*/ 9 w 679"/>
                  <a:gd name="T11" fmla="*/ 1793 h 1800"/>
                  <a:gd name="T12" fmla="*/ 675 w 679"/>
                  <a:gd name="T13" fmla="*/ 1470 h 1800"/>
                  <a:gd name="T14" fmla="*/ 675 w 679"/>
                  <a:gd name="T15" fmla="*/ 1475 h 1800"/>
                  <a:gd name="T16" fmla="*/ 7 w 679"/>
                  <a:gd name="T17" fmla="*/ 1800 h 1800"/>
                  <a:gd name="T18" fmla="*/ 5 w 679"/>
                  <a:gd name="T19" fmla="*/ 1800 h 1800"/>
                  <a:gd name="T20" fmla="*/ 3 w 679"/>
                  <a:gd name="T21" fmla="*/ 1800 h 1800"/>
                  <a:gd name="T22" fmla="*/ 3 w 679"/>
                  <a:gd name="T23" fmla="*/ 1798 h 1800"/>
                  <a:gd name="T24" fmla="*/ 3 w 679"/>
                  <a:gd name="T25" fmla="*/ 1796 h 1800"/>
                  <a:gd name="T26" fmla="*/ 0 w 679"/>
                  <a:gd name="T27" fmla="*/ 2 h 1800"/>
                  <a:gd name="T28" fmla="*/ 2 w 679"/>
                  <a:gd name="T29" fmla="*/ 0 h 1800"/>
                  <a:gd name="T30" fmla="*/ 3 w 679"/>
                  <a:gd name="T31" fmla="*/ 0 h 1800"/>
                  <a:gd name="T32" fmla="*/ 5 w 679"/>
                  <a:gd name="T33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1800">
                    <a:moveTo>
                      <a:pt x="5" y="0"/>
                    </a:moveTo>
                    <a:lnTo>
                      <a:pt x="5" y="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7" y="10"/>
                    </a:lnTo>
                    <a:lnTo>
                      <a:pt x="9" y="1793"/>
                    </a:lnTo>
                    <a:lnTo>
                      <a:pt x="675" y="1470"/>
                    </a:lnTo>
                    <a:lnTo>
                      <a:pt x="675" y="1475"/>
                    </a:lnTo>
                    <a:lnTo>
                      <a:pt x="7" y="1800"/>
                    </a:lnTo>
                    <a:lnTo>
                      <a:pt x="5" y="1800"/>
                    </a:lnTo>
                    <a:lnTo>
                      <a:pt x="3" y="1800"/>
                    </a:lnTo>
                    <a:lnTo>
                      <a:pt x="3" y="1798"/>
                    </a:lnTo>
                    <a:lnTo>
                      <a:pt x="3" y="179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37"/>
              <p:cNvSpPr>
                <a:spLocks noEditPoints="1"/>
              </p:cNvSpPr>
              <p:nvPr/>
            </p:nvSpPr>
            <p:spPr bwMode="auto">
              <a:xfrm>
                <a:off x="4115" y="1903"/>
                <a:ext cx="272" cy="196"/>
              </a:xfrm>
              <a:custGeom>
                <a:avLst/>
                <a:gdLst>
                  <a:gd name="T0" fmla="*/ 6 w 545"/>
                  <a:gd name="T1" fmla="*/ 6 h 393"/>
                  <a:gd name="T2" fmla="*/ 7 w 545"/>
                  <a:gd name="T3" fmla="*/ 386 h 393"/>
                  <a:gd name="T4" fmla="*/ 535 w 545"/>
                  <a:gd name="T5" fmla="*/ 67 h 393"/>
                  <a:gd name="T6" fmla="*/ 6 w 545"/>
                  <a:gd name="T7" fmla="*/ 6 h 393"/>
                  <a:gd name="T8" fmla="*/ 2 w 545"/>
                  <a:gd name="T9" fmla="*/ 0 h 393"/>
                  <a:gd name="T10" fmla="*/ 543 w 545"/>
                  <a:gd name="T11" fmla="*/ 62 h 393"/>
                  <a:gd name="T12" fmla="*/ 545 w 545"/>
                  <a:gd name="T13" fmla="*/ 62 h 393"/>
                  <a:gd name="T14" fmla="*/ 545 w 545"/>
                  <a:gd name="T15" fmla="*/ 63 h 393"/>
                  <a:gd name="T16" fmla="*/ 545 w 545"/>
                  <a:gd name="T17" fmla="*/ 65 h 393"/>
                  <a:gd name="T18" fmla="*/ 545 w 545"/>
                  <a:gd name="T19" fmla="*/ 67 h 393"/>
                  <a:gd name="T20" fmla="*/ 6 w 545"/>
                  <a:gd name="T21" fmla="*/ 393 h 393"/>
                  <a:gd name="T22" fmla="*/ 4 w 545"/>
                  <a:gd name="T23" fmla="*/ 393 h 393"/>
                  <a:gd name="T24" fmla="*/ 2 w 545"/>
                  <a:gd name="T25" fmla="*/ 393 h 393"/>
                  <a:gd name="T26" fmla="*/ 2 w 545"/>
                  <a:gd name="T27" fmla="*/ 392 h 393"/>
                  <a:gd name="T28" fmla="*/ 2 w 545"/>
                  <a:gd name="T29" fmla="*/ 392 h 393"/>
                  <a:gd name="T30" fmla="*/ 0 w 545"/>
                  <a:gd name="T31" fmla="*/ 2 h 393"/>
                  <a:gd name="T32" fmla="*/ 0 w 545"/>
                  <a:gd name="T33" fmla="*/ 0 h 393"/>
                  <a:gd name="T34" fmla="*/ 2 w 545"/>
                  <a:gd name="T3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5" h="393">
                    <a:moveTo>
                      <a:pt x="6" y="6"/>
                    </a:moveTo>
                    <a:lnTo>
                      <a:pt x="7" y="386"/>
                    </a:lnTo>
                    <a:lnTo>
                      <a:pt x="535" y="67"/>
                    </a:lnTo>
                    <a:lnTo>
                      <a:pt x="6" y="6"/>
                    </a:lnTo>
                    <a:close/>
                    <a:moveTo>
                      <a:pt x="2" y="0"/>
                    </a:moveTo>
                    <a:lnTo>
                      <a:pt x="543" y="62"/>
                    </a:lnTo>
                    <a:lnTo>
                      <a:pt x="545" y="62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5" y="67"/>
                    </a:lnTo>
                    <a:lnTo>
                      <a:pt x="6" y="393"/>
                    </a:lnTo>
                    <a:lnTo>
                      <a:pt x="4" y="393"/>
                    </a:lnTo>
                    <a:lnTo>
                      <a:pt x="2" y="393"/>
                    </a:lnTo>
                    <a:lnTo>
                      <a:pt x="2" y="392"/>
                    </a:lnTo>
                    <a:lnTo>
                      <a:pt x="2" y="39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4115" y="1740"/>
                <a:ext cx="336" cy="196"/>
              </a:xfrm>
              <a:custGeom>
                <a:avLst/>
                <a:gdLst>
                  <a:gd name="T0" fmla="*/ 672 w 672"/>
                  <a:gd name="T1" fmla="*/ 0 h 391"/>
                  <a:gd name="T2" fmla="*/ 672 w 672"/>
                  <a:gd name="T3" fmla="*/ 5 h 391"/>
                  <a:gd name="T4" fmla="*/ 13 w 672"/>
                  <a:gd name="T5" fmla="*/ 324 h 391"/>
                  <a:gd name="T6" fmla="*/ 542 w 672"/>
                  <a:gd name="T7" fmla="*/ 386 h 391"/>
                  <a:gd name="T8" fmla="*/ 671 w 672"/>
                  <a:gd name="T9" fmla="*/ 232 h 391"/>
                  <a:gd name="T10" fmla="*/ 671 w 672"/>
                  <a:gd name="T11" fmla="*/ 241 h 391"/>
                  <a:gd name="T12" fmla="*/ 545 w 672"/>
                  <a:gd name="T13" fmla="*/ 391 h 391"/>
                  <a:gd name="T14" fmla="*/ 543 w 672"/>
                  <a:gd name="T15" fmla="*/ 391 h 391"/>
                  <a:gd name="T16" fmla="*/ 543 w 672"/>
                  <a:gd name="T17" fmla="*/ 391 h 391"/>
                  <a:gd name="T18" fmla="*/ 2 w 672"/>
                  <a:gd name="T19" fmla="*/ 330 h 391"/>
                  <a:gd name="T20" fmla="*/ 0 w 672"/>
                  <a:gd name="T21" fmla="*/ 330 h 391"/>
                  <a:gd name="T22" fmla="*/ 0 w 672"/>
                  <a:gd name="T23" fmla="*/ 328 h 391"/>
                  <a:gd name="T24" fmla="*/ 0 w 672"/>
                  <a:gd name="T25" fmla="*/ 326 h 391"/>
                  <a:gd name="T26" fmla="*/ 2 w 672"/>
                  <a:gd name="T27" fmla="*/ 324 h 391"/>
                  <a:gd name="T28" fmla="*/ 672 w 672"/>
                  <a:gd name="T2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2" h="391">
                    <a:moveTo>
                      <a:pt x="672" y="0"/>
                    </a:moveTo>
                    <a:lnTo>
                      <a:pt x="672" y="5"/>
                    </a:lnTo>
                    <a:lnTo>
                      <a:pt x="13" y="324"/>
                    </a:lnTo>
                    <a:lnTo>
                      <a:pt x="542" y="386"/>
                    </a:lnTo>
                    <a:lnTo>
                      <a:pt x="671" y="232"/>
                    </a:lnTo>
                    <a:lnTo>
                      <a:pt x="671" y="241"/>
                    </a:lnTo>
                    <a:lnTo>
                      <a:pt x="545" y="391"/>
                    </a:lnTo>
                    <a:lnTo>
                      <a:pt x="543" y="391"/>
                    </a:lnTo>
                    <a:lnTo>
                      <a:pt x="543" y="391"/>
                    </a:lnTo>
                    <a:lnTo>
                      <a:pt x="2" y="330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4384" y="1856"/>
                <a:ext cx="66" cy="112"/>
              </a:xfrm>
              <a:custGeom>
                <a:avLst/>
                <a:gdLst>
                  <a:gd name="T0" fmla="*/ 131 w 131"/>
                  <a:gd name="T1" fmla="*/ 0 h 223"/>
                  <a:gd name="T2" fmla="*/ 131 w 131"/>
                  <a:gd name="T3" fmla="*/ 9 h 223"/>
                  <a:gd name="T4" fmla="*/ 7 w 131"/>
                  <a:gd name="T5" fmla="*/ 155 h 223"/>
                  <a:gd name="T6" fmla="*/ 131 w 131"/>
                  <a:gd name="T7" fmla="*/ 216 h 223"/>
                  <a:gd name="T8" fmla="*/ 131 w 131"/>
                  <a:gd name="T9" fmla="*/ 223 h 223"/>
                  <a:gd name="T10" fmla="*/ 2 w 131"/>
                  <a:gd name="T11" fmla="*/ 159 h 223"/>
                  <a:gd name="T12" fmla="*/ 0 w 131"/>
                  <a:gd name="T13" fmla="*/ 157 h 223"/>
                  <a:gd name="T14" fmla="*/ 2 w 131"/>
                  <a:gd name="T15" fmla="*/ 154 h 223"/>
                  <a:gd name="T16" fmla="*/ 131 w 131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23">
                    <a:moveTo>
                      <a:pt x="131" y="0"/>
                    </a:moveTo>
                    <a:lnTo>
                      <a:pt x="131" y="9"/>
                    </a:lnTo>
                    <a:lnTo>
                      <a:pt x="7" y="155"/>
                    </a:lnTo>
                    <a:lnTo>
                      <a:pt x="131" y="216"/>
                    </a:lnTo>
                    <a:lnTo>
                      <a:pt x="131" y="223"/>
                    </a:lnTo>
                    <a:lnTo>
                      <a:pt x="2" y="159"/>
                    </a:lnTo>
                    <a:lnTo>
                      <a:pt x="0" y="157"/>
                    </a:lnTo>
                    <a:lnTo>
                      <a:pt x="2" y="15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4384" y="1933"/>
                <a:ext cx="66" cy="53"/>
              </a:xfrm>
              <a:custGeom>
                <a:avLst/>
                <a:gdLst>
                  <a:gd name="T0" fmla="*/ 2 w 131"/>
                  <a:gd name="T1" fmla="*/ 0 h 104"/>
                  <a:gd name="T2" fmla="*/ 5 w 131"/>
                  <a:gd name="T3" fmla="*/ 0 h 104"/>
                  <a:gd name="T4" fmla="*/ 131 w 131"/>
                  <a:gd name="T5" fmla="*/ 62 h 104"/>
                  <a:gd name="T6" fmla="*/ 131 w 131"/>
                  <a:gd name="T7" fmla="*/ 69 h 104"/>
                  <a:gd name="T8" fmla="*/ 26 w 131"/>
                  <a:gd name="T9" fmla="*/ 17 h 104"/>
                  <a:gd name="T10" fmla="*/ 131 w 131"/>
                  <a:gd name="T11" fmla="*/ 97 h 104"/>
                  <a:gd name="T12" fmla="*/ 131 w 131"/>
                  <a:gd name="T13" fmla="*/ 104 h 104"/>
                  <a:gd name="T14" fmla="*/ 2 w 131"/>
                  <a:gd name="T15" fmla="*/ 5 h 104"/>
                  <a:gd name="T16" fmla="*/ 0 w 131"/>
                  <a:gd name="T17" fmla="*/ 3 h 104"/>
                  <a:gd name="T18" fmla="*/ 0 w 131"/>
                  <a:gd name="T19" fmla="*/ 1 h 104"/>
                  <a:gd name="T20" fmla="*/ 2 w 131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104">
                    <a:moveTo>
                      <a:pt x="2" y="0"/>
                    </a:moveTo>
                    <a:lnTo>
                      <a:pt x="5" y="0"/>
                    </a:lnTo>
                    <a:lnTo>
                      <a:pt x="131" y="62"/>
                    </a:lnTo>
                    <a:lnTo>
                      <a:pt x="131" y="69"/>
                    </a:lnTo>
                    <a:lnTo>
                      <a:pt x="26" y="17"/>
                    </a:lnTo>
                    <a:lnTo>
                      <a:pt x="131" y="97"/>
                    </a:lnTo>
                    <a:lnTo>
                      <a:pt x="131" y="10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2587" y="3136"/>
                <a:ext cx="574" cy="389"/>
              </a:xfrm>
              <a:custGeom>
                <a:avLst/>
                <a:gdLst>
                  <a:gd name="T0" fmla="*/ 1147 w 1149"/>
                  <a:gd name="T1" fmla="*/ 0 h 777"/>
                  <a:gd name="T2" fmla="*/ 1149 w 1149"/>
                  <a:gd name="T3" fmla="*/ 0 h 777"/>
                  <a:gd name="T4" fmla="*/ 1149 w 1149"/>
                  <a:gd name="T5" fmla="*/ 2 h 777"/>
                  <a:gd name="T6" fmla="*/ 1149 w 1149"/>
                  <a:gd name="T7" fmla="*/ 4 h 777"/>
                  <a:gd name="T8" fmla="*/ 875 w 1149"/>
                  <a:gd name="T9" fmla="*/ 777 h 777"/>
                  <a:gd name="T10" fmla="*/ 868 w 1149"/>
                  <a:gd name="T11" fmla="*/ 777 h 777"/>
                  <a:gd name="T12" fmla="*/ 1142 w 1149"/>
                  <a:gd name="T13" fmla="*/ 9 h 777"/>
                  <a:gd name="T14" fmla="*/ 11 w 1149"/>
                  <a:gd name="T15" fmla="*/ 590 h 777"/>
                  <a:gd name="T16" fmla="*/ 648 w 1149"/>
                  <a:gd name="T17" fmla="*/ 777 h 777"/>
                  <a:gd name="T18" fmla="*/ 627 w 1149"/>
                  <a:gd name="T19" fmla="*/ 777 h 777"/>
                  <a:gd name="T20" fmla="*/ 2 w 1149"/>
                  <a:gd name="T21" fmla="*/ 594 h 777"/>
                  <a:gd name="T22" fmla="*/ 0 w 1149"/>
                  <a:gd name="T23" fmla="*/ 594 h 777"/>
                  <a:gd name="T24" fmla="*/ 0 w 1149"/>
                  <a:gd name="T25" fmla="*/ 592 h 777"/>
                  <a:gd name="T26" fmla="*/ 0 w 1149"/>
                  <a:gd name="T27" fmla="*/ 590 h 777"/>
                  <a:gd name="T28" fmla="*/ 2 w 1149"/>
                  <a:gd name="T29" fmla="*/ 589 h 777"/>
                  <a:gd name="T30" fmla="*/ 1145 w 1149"/>
                  <a:gd name="T31" fmla="*/ 0 h 777"/>
                  <a:gd name="T32" fmla="*/ 1147 w 1149"/>
                  <a:gd name="T3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9" h="777">
                    <a:moveTo>
                      <a:pt x="1147" y="0"/>
                    </a:moveTo>
                    <a:lnTo>
                      <a:pt x="1149" y="0"/>
                    </a:lnTo>
                    <a:lnTo>
                      <a:pt x="1149" y="2"/>
                    </a:lnTo>
                    <a:lnTo>
                      <a:pt x="1149" y="4"/>
                    </a:lnTo>
                    <a:lnTo>
                      <a:pt x="875" y="777"/>
                    </a:lnTo>
                    <a:lnTo>
                      <a:pt x="868" y="777"/>
                    </a:lnTo>
                    <a:lnTo>
                      <a:pt x="1142" y="9"/>
                    </a:lnTo>
                    <a:lnTo>
                      <a:pt x="11" y="590"/>
                    </a:lnTo>
                    <a:lnTo>
                      <a:pt x="648" y="777"/>
                    </a:lnTo>
                    <a:lnTo>
                      <a:pt x="627" y="777"/>
                    </a:lnTo>
                    <a:lnTo>
                      <a:pt x="2" y="594"/>
                    </a:lnTo>
                    <a:lnTo>
                      <a:pt x="0" y="594"/>
                    </a:lnTo>
                    <a:lnTo>
                      <a:pt x="0" y="592"/>
                    </a:lnTo>
                    <a:lnTo>
                      <a:pt x="0" y="590"/>
                    </a:lnTo>
                    <a:lnTo>
                      <a:pt x="2" y="589"/>
                    </a:lnTo>
                    <a:lnTo>
                      <a:pt x="1145" y="0"/>
                    </a:lnTo>
                    <a:lnTo>
                      <a:pt x="114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3020" y="3136"/>
                <a:ext cx="516" cy="389"/>
              </a:xfrm>
              <a:custGeom>
                <a:avLst/>
                <a:gdLst>
                  <a:gd name="T0" fmla="*/ 277 w 1031"/>
                  <a:gd name="T1" fmla="*/ 0 h 779"/>
                  <a:gd name="T2" fmla="*/ 279 w 1031"/>
                  <a:gd name="T3" fmla="*/ 0 h 779"/>
                  <a:gd name="T4" fmla="*/ 1029 w 1031"/>
                  <a:gd name="T5" fmla="*/ 363 h 779"/>
                  <a:gd name="T6" fmla="*/ 1031 w 1031"/>
                  <a:gd name="T7" fmla="*/ 365 h 779"/>
                  <a:gd name="T8" fmla="*/ 1031 w 1031"/>
                  <a:gd name="T9" fmla="*/ 367 h 779"/>
                  <a:gd name="T10" fmla="*/ 1031 w 1031"/>
                  <a:gd name="T11" fmla="*/ 369 h 779"/>
                  <a:gd name="T12" fmla="*/ 1029 w 1031"/>
                  <a:gd name="T13" fmla="*/ 369 h 779"/>
                  <a:gd name="T14" fmla="*/ 122 w 1031"/>
                  <a:gd name="T15" fmla="*/ 779 h 779"/>
                  <a:gd name="T16" fmla="*/ 108 w 1031"/>
                  <a:gd name="T17" fmla="*/ 779 h 779"/>
                  <a:gd name="T18" fmla="*/ 1021 w 1031"/>
                  <a:gd name="T19" fmla="*/ 367 h 779"/>
                  <a:gd name="T20" fmla="*/ 279 w 1031"/>
                  <a:gd name="T21" fmla="*/ 6 h 779"/>
                  <a:gd name="T22" fmla="*/ 7 w 1031"/>
                  <a:gd name="T23" fmla="*/ 777 h 779"/>
                  <a:gd name="T24" fmla="*/ 0 w 1031"/>
                  <a:gd name="T25" fmla="*/ 777 h 779"/>
                  <a:gd name="T26" fmla="*/ 275 w 1031"/>
                  <a:gd name="T27" fmla="*/ 2 h 779"/>
                  <a:gd name="T28" fmla="*/ 277 w 1031"/>
                  <a:gd name="T2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1" h="779">
                    <a:moveTo>
                      <a:pt x="277" y="0"/>
                    </a:moveTo>
                    <a:lnTo>
                      <a:pt x="279" y="0"/>
                    </a:lnTo>
                    <a:lnTo>
                      <a:pt x="1029" y="363"/>
                    </a:lnTo>
                    <a:lnTo>
                      <a:pt x="1031" y="365"/>
                    </a:lnTo>
                    <a:lnTo>
                      <a:pt x="1031" y="367"/>
                    </a:lnTo>
                    <a:lnTo>
                      <a:pt x="1031" y="369"/>
                    </a:lnTo>
                    <a:lnTo>
                      <a:pt x="1029" y="369"/>
                    </a:lnTo>
                    <a:lnTo>
                      <a:pt x="122" y="779"/>
                    </a:lnTo>
                    <a:lnTo>
                      <a:pt x="108" y="779"/>
                    </a:lnTo>
                    <a:lnTo>
                      <a:pt x="1021" y="367"/>
                    </a:lnTo>
                    <a:lnTo>
                      <a:pt x="279" y="6"/>
                    </a:lnTo>
                    <a:lnTo>
                      <a:pt x="7" y="777"/>
                    </a:lnTo>
                    <a:lnTo>
                      <a:pt x="0" y="777"/>
                    </a:lnTo>
                    <a:lnTo>
                      <a:pt x="275" y="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43"/>
              <p:cNvSpPr>
                <a:spLocks noEditPoints="1"/>
              </p:cNvSpPr>
              <p:nvPr/>
            </p:nvSpPr>
            <p:spPr bwMode="auto">
              <a:xfrm>
                <a:off x="3019" y="2569"/>
                <a:ext cx="263" cy="125"/>
              </a:xfrm>
              <a:custGeom>
                <a:avLst/>
                <a:gdLst>
                  <a:gd name="T0" fmla="*/ 19 w 527"/>
                  <a:gd name="T1" fmla="*/ 10 h 251"/>
                  <a:gd name="T2" fmla="*/ 332 w 527"/>
                  <a:gd name="T3" fmla="*/ 246 h 251"/>
                  <a:gd name="T4" fmla="*/ 515 w 527"/>
                  <a:gd name="T5" fmla="*/ 192 h 251"/>
                  <a:gd name="T6" fmla="*/ 19 w 527"/>
                  <a:gd name="T7" fmla="*/ 10 h 251"/>
                  <a:gd name="T8" fmla="*/ 4 w 527"/>
                  <a:gd name="T9" fmla="*/ 0 h 251"/>
                  <a:gd name="T10" fmla="*/ 526 w 527"/>
                  <a:gd name="T11" fmla="*/ 188 h 251"/>
                  <a:gd name="T12" fmla="*/ 526 w 527"/>
                  <a:gd name="T13" fmla="*/ 190 h 251"/>
                  <a:gd name="T14" fmla="*/ 527 w 527"/>
                  <a:gd name="T15" fmla="*/ 192 h 251"/>
                  <a:gd name="T16" fmla="*/ 526 w 527"/>
                  <a:gd name="T17" fmla="*/ 193 h 251"/>
                  <a:gd name="T18" fmla="*/ 526 w 527"/>
                  <a:gd name="T19" fmla="*/ 193 h 251"/>
                  <a:gd name="T20" fmla="*/ 332 w 527"/>
                  <a:gd name="T21" fmla="*/ 251 h 251"/>
                  <a:gd name="T22" fmla="*/ 332 w 527"/>
                  <a:gd name="T23" fmla="*/ 251 h 251"/>
                  <a:gd name="T24" fmla="*/ 330 w 527"/>
                  <a:gd name="T25" fmla="*/ 251 h 251"/>
                  <a:gd name="T26" fmla="*/ 2 w 527"/>
                  <a:gd name="T27" fmla="*/ 3 h 251"/>
                  <a:gd name="T28" fmla="*/ 0 w 527"/>
                  <a:gd name="T29" fmla="*/ 1 h 251"/>
                  <a:gd name="T30" fmla="*/ 0 w 527"/>
                  <a:gd name="T31" fmla="*/ 0 h 251"/>
                  <a:gd name="T32" fmla="*/ 2 w 527"/>
                  <a:gd name="T33" fmla="*/ 0 h 251"/>
                  <a:gd name="T34" fmla="*/ 4 w 527"/>
                  <a:gd name="T3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7" h="251">
                    <a:moveTo>
                      <a:pt x="19" y="10"/>
                    </a:moveTo>
                    <a:lnTo>
                      <a:pt x="332" y="246"/>
                    </a:lnTo>
                    <a:lnTo>
                      <a:pt x="515" y="192"/>
                    </a:lnTo>
                    <a:lnTo>
                      <a:pt x="19" y="10"/>
                    </a:lnTo>
                    <a:close/>
                    <a:moveTo>
                      <a:pt x="4" y="0"/>
                    </a:moveTo>
                    <a:lnTo>
                      <a:pt x="526" y="188"/>
                    </a:lnTo>
                    <a:lnTo>
                      <a:pt x="526" y="190"/>
                    </a:lnTo>
                    <a:lnTo>
                      <a:pt x="527" y="192"/>
                    </a:lnTo>
                    <a:lnTo>
                      <a:pt x="526" y="193"/>
                    </a:lnTo>
                    <a:lnTo>
                      <a:pt x="526" y="193"/>
                    </a:lnTo>
                    <a:lnTo>
                      <a:pt x="332" y="251"/>
                    </a:lnTo>
                    <a:lnTo>
                      <a:pt x="332" y="251"/>
                    </a:lnTo>
                    <a:lnTo>
                      <a:pt x="330" y="25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44"/>
              <p:cNvSpPr>
                <a:spLocks noEditPoints="1"/>
              </p:cNvSpPr>
              <p:nvPr/>
            </p:nvSpPr>
            <p:spPr bwMode="auto">
              <a:xfrm>
                <a:off x="3019" y="2457"/>
                <a:ext cx="345" cy="209"/>
              </a:xfrm>
              <a:custGeom>
                <a:avLst/>
                <a:gdLst>
                  <a:gd name="T0" fmla="*/ 684 w 691"/>
                  <a:gd name="T1" fmla="*/ 7 h 417"/>
                  <a:gd name="T2" fmla="*/ 11 w 691"/>
                  <a:gd name="T3" fmla="*/ 225 h 417"/>
                  <a:gd name="T4" fmla="*/ 522 w 691"/>
                  <a:gd name="T5" fmla="*/ 412 h 417"/>
                  <a:gd name="T6" fmla="*/ 684 w 691"/>
                  <a:gd name="T7" fmla="*/ 7 h 417"/>
                  <a:gd name="T8" fmla="*/ 690 w 691"/>
                  <a:gd name="T9" fmla="*/ 0 h 417"/>
                  <a:gd name="T10" fmla="*/ 691 w 691"/>
                  <a:gd name="T11" fmla="*/ 2 h 417"/>
                  <a:gd name="T12" fmla="*/ 691 w 691"/>
                  <a:gd name="T13" fmla="*/ 2 h 417"/>
                  <a:gd name="T14" fmla="*/ 691 w 691"/>
                  <a:gd name="T15" fmla="*/ 4 h 417"/>
                  <a:gd name="T16" fmla="*/ 527 w 691"/>
                  <a:gd name="T17" fmla="*/ 416 h 417"/>
                  <a:gd name="T18" fmla="*/ 526 w 691"/>
                  <a:gd name="T19" fmla="*/ 417 h 417"/>
                  <a:gd name="T20" fmla="*/ 524 w 691"/>
                  <a:gd name="T21" fmla="*/ 417 h 417"/>
                  <a:gd name="T22" fmla="*/ 524 w 691"/>
                  <a:gd name="T23" fmla="*/ 417 h 417"/>
                  <a:gd name="T24" fmla="*/ 2 w 691"/>
                  <a:gd name="T25" fmla="*/ 229 h 417"/>
                  <a:gd name="T26" fmla="*/ 0 w 691"/>
                  <a:gd name="T27" fmla="*/ 227 h 417"/>
                  <a:gd name="T28" fmla="*/ 0 w 691"/>
                  <a:gd name="T29" fmla="*/ 225 h 417"/>
                  <a:gd name="T30" fmla="*/ 0 w 691"/>
                  <a:gd name="T31" fmla="*/ 224 h 417"/>
                  <a:gd name="T32" fmla="*/ 2 w 691"/>
                  <a:gd name="T33" fmla="*/ 224 h 417"/>
                  <a:gd name="T34" fmla="*/ 688 w 691"/>
                  <a:gd name="T35" fmla="*/ 0 h 417"/>
                  <a:gd name="T36" fmla="*/ 690 w 691"/>
                  <a:gd name="T3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1" h="417">
                    <a:moveTo>
                      <a:pt x="684" y="7"/>
                    </a:moveTo>
                    <a:lnTo>
                      <a:pt x="11" y="225"/>
                    </a:lnTo>
                    <a:lnTo>
                      <a:pt x="522" y="412"/>
                    </a:lnTo>
                    <a:lnTo>
                      <a:pt x="684" y="7"/>
                    </a:lnTo>
                    <a:close/>
                    <a:moveTo>
                      <a:pt x="690" y="0"/>
                    </a:moveTo>
                    <a:lnTo>
                      <a:pt x="691" y="2"/>
                    </a:lnTo>
                    <a:lnTo>
                      <a:pt x="691" y="2"/>
                    </a:lnTo>
                    <a:lnTo>
                      <a:pt x="691" y="4"/>
                    </a:lnTo>
                    <a:lnTo>
                      <a:pt x="527" y="416"/>
                    </a:lnTo>
                    <a:lnTo>
                      <a:pt x="526" y="417"/>
                    </a:lnTo>
                    <a:lnTo>
                      <a:pt x="524" y="417"/>
                    </a:lnTo>
                    <a:lnTo>
                      <a:pt x="524" y="417"/>
                    </a:lnTo>
                    <a:lnTo>
                      <a:pt x="2" y="229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688" y="0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45"/>
              <p:cNvSpPr>
                <a:spLocks noEditPoints="1"/>
              </p:cNvSpPr>
              <p:nvPr/>
            </p:nvSpPr>
            <p:spPr bwMode="auto">
              <a:xfrm>
                <a:off x="3158" y="2663"/>
                <a:ext cx="124" cy="476"/>
              </a:xfrm>
              <a:custGeom>
                <a:avLst/>
                <a:gdLst>
                  <a:gd name="T0" fmla="*/ 241 w 248"/>
                  <a:gd name="T1" fmla="*/ 7 h 952"/>
                  <a:gd name="T2" fmla="*/ 55 w 248"/>
                  <a:gd name="T3" fmla="*/ 63 h 952"/>
                  <a:gd name="T4" fmla="*/ 7 w 248"/>
                  <a:gd name="T5" fmla="*/ 920 h 952"/>
                  <a:gd name="T6" fmla="*/ 241 w 248"/>
                  <a:gd name="T7" fmla="*/ 7 h 952"/>
                  <a:gd name="T8" fmla="*/ 245 w 248"/>
                  <a:gd name="T9" fmla="*/ 0 h 952"/>
                  <a:gd name="T10" fmla="*/ 247 w 248"/>
                  <a:gd name="T11" fmla="*/ 2 h 952"/>
                  <a:gd name="T12" fmla="*/ 248 w 248"/>
                  <a:gd name="T13" fmla="*/ 2 h 952"/>
                  <a:gd name="T14" fmla="*/ 248 w 248"/>
                  <a:gd name="T15" fmla="*/ 4 h 952"/>
                  <a:gd name="T16" fmla="*/ 6 w 248"/>
                  <a:gd name="T17" fmla="*/ 950 h 952"/>
                  <a:gd name="T18" fmla="*/ 6 w 248"/>
                  <a:gd name="T19" fmla="*/ 950 h 952"/>
                  <a:gd name="T20" fmla="*/ 4 w 248"/>
                  <a:gd name="T21" fmla="*/ 952 h 952"/>
                  <a:gd name="T22" fmla="*/ 2 w 248"/>
                  <a:gd name="T23" fmla="*/ 952 h 952"/>
                  <a:gd name="T24" fmla="*/ 0 w 248"/>
                  <a:gd name="T25" fmla="*/ 950 h 952"/>
                  <a:gd name="T26" fmla="*/ 0 w 248"/>
                  <a:gd name="T27" fmla="*/ 948 h 952"/>
                  <a:gd name="T28" fmla="*/ 49 w 248"/>
                  <a:gd name="T29" fmla="*/ 61 h 952"/>
                  <a:gd name="T30" fmla="*/ 49 w 248"/>
                  <a:gd name="T31" fmla="*/ 59 h 952"/>
                  <a:gd name="T32" fmla="*/ 51 w 248"/>
                  <a:gd name="T33" fmla="*/ 58 h 952"/>
                  <a:gd name="T34" fmla="*/ 245 w 248"/>
                  <a:gd name="T35" fmla="*/ 0 h 952"/>
                  <a:gd name="T36" fmla="*/ 245 w 248"/>
                  <a:gd name="T37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" h="952">
                    <a:moveTo>
                      <a:pt x="241" y="7"/>
                    </a:moveTo>
                    <a:lnTo>
                      <a:pt x="55" y="63"/>
                    </a:lnTo>
                    <a:lnTo>
                      <a:pt x="7" y="920"/>
                    </a:lnTo>
                    <a:lnTo>
                      <a:pt x="241" y="7"/>
                    </a:lnTo>
                    <a:close/>
                    <a:moveTo>
                      <a:pt x="245" y="0"/>
                    </a:moveTo>
                    <a:lnTo>
                      <a:pt x="247" y="2"/>
                    </a:lnTo>
                    <a:lnTo>
                      <a:pt x="248" y="2"/>
                    </a:lnTo>
                    <a:lnTo>
                      <a:pt x="248" y="4"/>
                    </a:lnTo>
                    <a:lnTo>
                      <a:pt x="6" y="950"/>
                    </a:lnTo>
                    <a:lnTo>
                      <a:pt x="6" y="950"/>
                    </a:lnTo>
                    <a:lnTo>
                      <a:pt x="4" y="952"/>
                    </a:lnTo>
                    <a:lnTo>
                      <a:pt x="2" y="952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46"/>
              <p:cNvSpPr>
                <a:spLocks noEditPoints="1"/>
              </p:cNvSpPr>
              <p:nvPr/>
            </p:nvSpPr>
            <p:spPr bwMode="auto">
              <a:xfrm>
                <a:off x="3280" y="2457"/>
                <a:ext cx="679" cy="242"/>
              </a:xfrm>
              <a:custGeom>
                <a:avLst/>
                <a:gdLst>
                  <a:gd name="T0" fmla="*/ 169 w 1360"/>
                  <a:gd name="T1" fmla="*/ 7 h 484"/>
                  <a:gd name="T2" fmla="*/ 5 w 1360"/>
                  <a:gd name="T3" fmla="*/ 412 h 484"/>
                  <a:gd name="T4" fmla="*/ 1341 w 1360"/>
                  <a:gd name="T5" fmla="*/ 477 h 484"/>
                  <a:gd name="T6" fmla="*/ 169 w 1360"/>
                  <a:gd name="T7" fmla="*/ 7 h 484"/>
                  <a:gd name="T8" fmla="*/ 168 w 1360"/>
                  <a:gd name="T9" fmla="*/ 0 h 484"/>
                  <a:gd name="T10" fmla="*/ 1358 w 1360"/>
                  <a:gd name="T11" fmla="*/ 478 h 484"/>
                  <a:gd name="T12" fmla="*/ 1360 w 1360"/>
                  <a:gd name="T13" fmla="*/ 480 h 484"/>
                  <a:gd name="T14" fmla="*/ 1360 w 1360"/>
                  <a:gd name="T15" fmla="*/ 482 h 484"/>
                  <a:gd name="T16" fmla="*/ 1358 w 1360"/>
                  <a:gd name="T17" fmla="*/ 484 h 484"/>
                  <a:gd name="T18" fmla="*/ 1356 w 1360"/>
                  <a:gd name="T19" fmla="*/ 484 h 484"/>
                  <a:gd name="T20" fmla="*/ 1356 w 1360"/>
                  <a:gd name="T21" fmla="*/ 484 h 484"/>
                  <a:gd name="T22" fmla="*/ 2 w 1360"/>
                  <a:gd name="T23" fmla="*/ 417 h 484"/>
                  <a:gd name="T24" fmla="*/ 0 w 1360"/>
                  <a:gd name="T25" fmla="*/ 417 h 484"/>
                  <a:gd name="T26" fmla="*/ 0 w 1360"/>
                  <a:gd name="T27" fmla="*/ 417 h 484"/>
                  <a:gd name="T28" fmla="*/ 0 w 1360"/>
                  <a:gd name="T29" fmla="*/ 416 h 484"/>
                  <a:gd name="T30" fmla="*/ 0 w 1360"/>
                  <a:gd name="T31" fmla="*/ 414 h 484"/>
                  <a:gd name="T32" fmla="*/ 164 w 1360"/>
                  <a:gd name="T33" fmla="*/ 2 h 484"/>
                  <a:gd name="T34" fmla="*/ 166 w 1360"/>
                  <a:gd name="T35" fmla="*/ 0 h 484"/>
                  <a:gd name="T36" fmla="*/ 168 w 1360"/>
                  <a:gd name="T3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484">
                    <a:moveTo>
                      <a:pt x="169" y="7"/>
                    </a:moveTo>
                    <a:lnTo>
                      <a:pt x="5" y="412"/>
                    </a:lnTo>
                    <a:lnTo>
                      <a:pt x="1341" y="477"/>
                    </a:lnTo>
                    <a:lnTo>
                      <a:pt x="169" y="7"/>
                    </a:lnTo>
                    <a:close/>
                    <a:moveTo>
                      <a:pt x="168" y="0"/>
                    </a:moveTo>
                    <a:lnTo>
                      <a:pt x="1358" y="478"/>
                    </a:lnTo>
                    <a:lnTo>
                      <a:pt x="1360" y="480"/>
                    </a:lnTo>
                    <a:lnTo>
                      <a:pt x="1360" y="482"/>
                    </a:lnTo>
                    <a:lnTo>
                      <a:pt x="1358" y="484"/>
                    </a:lnTo>
                    <a:lnTo>
                      <a:pt x="1356" y="484"/>
                    </a:lnTo>
                    <a:lnTo>
                      <a:pt x="1356" y="484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164" y="2"/>
                    </a:lnTo>
                    <a:lnTo>
                      <a:pt x="16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47"/>
              <p:cNvSpPr>
                <a:spLocks noEditPoints="1"/>
              </p:cNvSpPr>
              <p:nvPr/>
            </p:nvSpPr>
            <p:spPr bwMode="auto">
              <a:xfrm>
                <a:off x="3292" y="1919"/>
                <a:ext cx="373" cy="541"/>
              </a:xfrm>
              <a:custGeom>
                <a:avLst/>
                <a:gdLst>
                  <a:gd name="T0" fmla="*/ 7 w 748"/>
                  <a:gd name="T1" fmla="*/ 8 h 1080"/>
                  <a:gd name="T2" fmla="*/ 145 w 748"/>
                  <a:gd name="T3" fmla="*/ 1073 h 1080"/>
                  <a:gd name="T4" fmla="*/ 741 w 748"/>
                  <a:gd name="T5" fmla="*/ 581 h 1080"/>
                  <a:gd name="T6" fmla="*/ 7 w 748"/>
                  <a:gd name="T7" fmla="*/ 8 h 1080"/>
                  <a:gd name="T8" fmla="*/ 4 w 748"/>
                  <a:gd name="T9" fmla="*/ 0 h 1080"/>
                  <a:gd name="T10" fmla="*/ 6 w 748"/>
                  <a:gd name="T11" fmla="*/ 0 h 1080"/>
                  <a:gd name="T12" fmla="*/ 748 w 748"/>
                  <a:gd name="T13" fmla="*/ 579 h 1080"/>
                  <a:gd name="T14" fmla="*/ 748 w 748"/>
                  <a:gd name="T15" fmla="*/ 581 h 1080"/>
                  <a:gd name="T16" fmla="*/ 748 w 748"/>
                  <a:gd name="T17" fmla="*/ 583 h 1080"/>
                  <a:gd name="T18" fmla="*/ 145 w 748"/>
                  <a:gd name="T19" fmla="*/ 1080 h 1080"/>
                  <a:gd name="T20" fmla="*/ 144 w 748"/>
                  <a:gd name="T21" fmla="*/ 1080 h 1080"/>
                  <a:gd name="T22" fmla="*/ 142 w 748"/>
                  <a:gd name="T23" fmla="*/ 1080 h 1080"/>
                  <a:gd name="T24" fmla="*/ 140 w 748"/>
                  <a:gd name="T25" fmla="*/ 1080 h 1080"/>
                  <a:gd name="T26" fmla="*/ 140 w 748"/>
                  <a:gd name="T27" fmla="*/ 1079 h 1080"/>
                  <a:gd name="T28" fmla="*/ 0 w 748"/>
                  <a:gd name="T29" fmla="*/ 3 h 1080"/>
                  <a:gd name="T30" fmla="*/ 2 w 748"/>
                  <a:gd name="T31" fmla="*/ 1 h 1080"/>
                  <a:gd name="T32" fmla="*/ 2 w 748"/>
                  <a:gd name="T33" fmla="*/ 0 h 1080"/>
                  <a:gd name="T34" fmla="*/ 4 w 748"/>
                  <a:gd name="T35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8" h="1080">
                    <a:moveTo>
                      <a:pt x="7" y="8"/>
                    </a:moveTo>
                    <a:lnTo>
                      <a:pt x="145" y="1073"/>
                    </a:lnTo>
                    <a:lnTo>
                      <a:pt x="741" y="581"/>
                    </a:lnTo>
                    <a:lnTo>
                      <a:pt x="7" y="8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748" y="579"/>
                    </a:lnTo>
                    <a:lnTo>
                      <a:pt x="748" y="581"/>
                    </a:lnTo>
                    <a:lnTo>
                      <a:pt x="748" y="583"/>
                    </a:lnTo>
                    <a:lnTo>
                      <a:pt x="145" y="1080"/>
                    </a:lnTo>
                    <a:lnTo>
                      <a:pt x="144" y="1080"/>
                    </a:lnTo>
                    <a:lnTo>
                      <a:pt x="142" y="1080"/>
                    </a:lnTo>
                    <a:lnTo>
                      <a:pt x="140" y="1080"/>
                    </a:lnTo>
                    <a:lnTo>
                      <a:pt x="140" y="1079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48"/>
              <p:cNvSpPr>
                <a:spLocks noEditPoints="1"/>
              </p:cNvSpPr>
              <p:nvPr/>
            </p:nvSpPr>
            <p:spPr bwMode="auto">
              <a:xfrm>
                <a:off x="3292" y="1774"/>
                <a:ext cx="373" cy="438"/>
              </a:xfrm>
              <a:custGeom>
                <a:avLst/>
                <a:gdLst>
                  <a:gd name="T0" fmla="*/ 648 w 748"/>
                  <a:gd name="T1" fmla="*/ 7 h 874"/>
                  <a:gd name="T2" fmla="*/ 9 w 748"/>
                  <a:gd name="T3" fmla="*/ 293 h 874"/>
                  <a:gd name="T4" fmla="*/ 742 w 748"/>
                  <a:gd name="T5" fmla="*/ 866 h 874"/>
                  <a:gd name="T6" fmla="*/ 648 w 748"/>
                  <a:gd name="T7" fmla="*/ 7 h 874"/>
                  <a:gd name="T8" fmla="*/ 648 w 748"/>
                  <a:gd name="T9" fmla="*/ 0 h 874"/>
                  <a:gd name="T10" fmla="*/ 652 w 748"/>
                  <a:gd name="T11" fmla="*/ 0 h 874"/>
                  <a:gd name="T12" fmla="*/ 652 w 748"/>
                  <a:gd name="T13" fmla="*/ 2 h 874"/>
                  <a:gd name="T14" fmla="*/ 653 w 748"/>
                  <a:gd name="T15" fmla="*/ 2 h 874"/>
                  <a:gd name="T16" fmla="*/ 748 w 748"/>
                  <a:gd name="T17" fmla="*/ 871 h 874"/>
                  <a:gd name="T18" fmla="*/ 748 w 748"/>
                  <a:gd name="T19" fmla="*/ 873 h 874"/>
                  <a:gd name="T20" fmla="*/ 748 w 748"/>
                  <a:gd name="T21" fmla="*/ 874 h 874"/>
                  <a:gd name="T22" fmla="*/ 746 w 748"/>
                  <a:gd name="T23" fmla="*/ 874 h 874"/>
                  <a:gd name="T24" fmla="*/ 744 w 748"/>
                  <a:gd name="T25" fmla="*/ 873 h 874"/>
                  <a:gd name="T26" fmla="*/ 2 w 748"/>
                  <a:gd name="T27" fmla="*/ 295 h 874"/>
                  <a:gd name="T28" fmla="*/ 2 w 748"/>
                  <a:gd name="T29" fmla="*/ 293 h 874"/>
                  <a:gd name="T30" fmla="*/ 0 w 748"/>
                  <a:gd name="T31" fmla="*/ 291 h 874"/>
                  <a:gd name="T32" fmla="*/ 2 w 748"/>
                  <a:gd name="T33" fmla="*/ 291 h 874"/>
                  <a:gd name="T34" fmla="*/ 2 w 748"/>
                  <a:gd name="T35" fmla="*/ 290 h 874"/>
                  <a:gd name="T36" fmla="*/ 648 w 748"/>
                  <a:gd name="T3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8" h="874">
                    <a:moveTo>
                      <a:pt x="648" y="7"/>
                    </a:moveTo>
                    <a:lnTo>
                      <a:pt x="9" y="293"/>
                    </a:lnTo>
                    <a:lnTo>
                      <a:pt x="742" y="866"/>
                    </a:lnTo>
                    <a:lnTo>
                      <a:pt x="648" y="7"/>
                    </a:lnTo>
                    <a:close/>
                    <a:moveTo>
                      <a:pt x="648" y="0"/>
                    </a:moveTo>
                    <a:lnTo>
                      <a:pt x="652" y="0"/>
                    </a:lnTo>
                    <a:lnTo>
                      <a:pt x="652" y="2"/>
                    </a:lnTo>
                    <a:lnTo>
                      <a:pt x="653" y="2"/>
                    </a:lnTo>
                    <a:lnTo>
                      <a:pt x="748" y="871"/>
                    </a:lnTo>
                    <a:lnTo>
                      <a:pt x="748" y="873"/>
                    </a:lnTo>
                    <a:lnTo>
                      <a:pt x="748" y="874"/>
                    </a:lnTo>
                    <a:lnTo>
                      <a:pt x="746" y="874"/>
                    </a:lnTo>
                    <a:lnTo>
                      <a:pt x="744" y="873"/>
                    </a:lnTo>
                    <a:lnTo>
                      <a:pt x="2" y="295"/>
                    </a:lnTo>
                    <a:lnTo>
                      <a:pt x="2" y="293"/>
                    </a:lnTo>
                    <a:lnTo>
                      <a:pt x="0" y="291"/>
                    </a:lnTo>
                    <a:lnTo>
                      <a:pt x="2" y="291"/>
                    </a:lnTo>
                    <a:lnTo>
                      <a:pt x="2" y="29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49"/>
              <p:cNvSpPr>
                <a:spLocks noEditPoints="1"/>
              </p:cNvSpPr>
              <p:nvPr/>
            </p:nvSpPr>
            <p:spPr bwMode="auto">
              <a:xfrm>
                <a:off x="3461" y="1005"/>
                <a:ext cx="655" cy="772"/>
              </a:xfrm>
              <a:custGeom>
                <a:avLst/>
                <a:gdLst>
                  <a:gd name="T0" fmla="*/ 1302 w 1311"/>
                  <a:gd name="T1" fmla="*/ 5 h 1543"/>
                  <a:gd name="T2" fmla="*/ 5 w 1311"/>
                  <a:gd name="T3" fmla="*/ 262 h 1543"/>
                  <a:gd name="T4" fmla="*/ 313 w 1311"/>
                  <a:gd name="T5" fmla="*/ 1533 h 1543"/>
                  <a:gd name="T6" fmla="*/ 1302 w 1311"/>
                  <a:gd name="T7" fmla="*/ 5 h 1543"/>
                  <a:gd name="T8" fmla="*/ 1307 w 1311"/>
                  <a:gd name="T9" fmla="*/ 0 h 1543"/>
                  <a:gd name="T10" fmla="*/ 1309 w 1311"/>
                  <a:gd name="T11" fmla="*/ 0 h 1543"/>
                  <a:gd name="T12" fmla="*/ 1309 w 1311"/>
                  <a:gd name="T13" fmla="*/ 0 h 1543"/>
                  <a:gd name="T14" fmla="*/ 1311 w 1311"/>
                  <a:gd name="T15" fmla="*/ 2 h 1543"/>
                  <a:gd name="T16" fmla="*/ 1309 w 1311"/>
                  <a:gd name="T17" fmla="*/ 3 h 1543"/>
                  <a:gd name="T18" fmla="*/ 313 w 1311"/>
                  <a:gd name="T19" fmla="*/ 1541 h 1543"/>
                  <a:gd name="T20" fmla="*/ 313 w 1311"/>
                  <a:gd name="T21" fmla="*/ 1543 h 1543"/>
                  <a:gd name="T22" fmla="*/ 311 w 1311"/>
                  <a:gd name="T23" fmla="*/ 1543 h 1543"/>
                  <a:gd name="T24" fmla="*/ 311 w 1311"/>
                  <a:gd name="T25" fmla="*/ 1543 h 1543"/>
                  <a:gd name="T26" fmla="*/ 309 w 1311"/>
                  <a:gd name="T27" fmla="*/ 1543 h 1543"/>
                  <a:gd name="T28" fmla="*/ 309 w 1311"/>
                  <a:gd name="T29" fmla="*/ 1541 h 1543"/>
                  <a:gd name="T30" fmla="*/ 0 w 1311"/>
                  <a:gd name="T31" fmla="*/ 262 h 1543"/>
                  <a:gd name="T32" fmla="*/ 0 w 1311"/>
                  <a:gd name="T33" fmla="*/ 258 h 1543"/>
                  <a:gd name="T34" fmla="*/ 2 w 1311"/>
                  <a:gd name="T35" fmla="*/ 258 h 1543"/>
                  <a:gd name="T36" fmla="*/ 1307 w 1311"/>
                  <a:gd name="T37" fmla="*/ 0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1" h="1543">
                    <a:moveTo>
                      <a:pt x="1302" y="5"/>
                    </a:moveTo>
                    <a:lnTo>
                      <a:pt x="5" y="262"/>
                    </a:lnTo>
                    <a:lnTo>
                      <a:pt x="313" y="1533"/>
                    </a:lnTo>
                    <a:lnTo>
                      <a:pt x="1302" y="5"/>
                    </a:lnTo>
                    <a:close/>
                    <a:moveTo>
                      <a:pt x="1307" y="0"/>
                    </a:moveTo>
                    <a:lnTo>
                      <a:pt x="1309" y="0"/>
                    </a:lnTo>
                    <a:lnTo>
                      <a:pt x="1309" y="0"/>
                    </a:lnTo>
                    <a:lnTo>
                      <a:pt x="1311" y="2"/>
                    </a:lnTo>
                    <a:lnTo>
                      <a:pt x="1309" y="3"/>
                    </a:lnTo>
                    <a:lnTo>
                      <a:pt x="313" y="1541"/>
                    </a:lnTo>
                    <a:lnTo>
                      <a:pt x="313" y="1543"/>
                    </a:lnTo>
                    <a:lnTo>
                      <a:pt x="311" y="1543"/>
                    </a:lnTo>
                    <a:lnTo>
                      <a:pt x="311" y="1543"/>
                    </a:lnTo>
                    <a:lnTo>
                      <a:pt x="309" y="1543"/>
                    </a:lnTo>
                    <a:lnTo>
                      <a:pt x="309" y="1541"/>
                    </a:lnTo>
                    <a:lnTo>
                      <a:pt x="0" y="262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50"/>
              <p:cNvSpPr>
                <a:spLocks noEditPoints="1"/>
              </p:cNvSpPr>
              <p:nvPr/>
            </p:nvSpPr>
            <p:spPr bwMode="auto">
              <a:xfrm>
                <a:off x="3615" y="1774"/>
                <a:ext cx="297" cy="438"/>
              </a:xfrm>
              <a:custGeom>
                <a:avLst/>
                <a:gdLst>
                  <a:gd name="T0" fmla="*/ 7 w 595"/>
                  <a:gd name="T1" fmla="*/ 10 h 874"/>
                  <a:gd name="T2" fmla="*/ 102 w 595"/>
                  <a:gd name="T3" fmla="*/ 867 h 874"/>
                  <a:gd name="T4" fmla="*/ 588 w 595"/>
                  <a:gd name="T5" fmla="*/ 649 h 874"/>
                  <a:gd name="T6" fmla="*/ 7 w 595"/>
                  <a:gd name="T7" fmla="*/ 10 h 874"/>
                  <a:gd name="T8" fmla="*/ 4 w 595"/>
                  <a:gd name="T9" fmla="*/ 0 h 874"/>
                  <a:gd name="T10" fmla="*/ 6 w 595"/>
                  <a:gd name="T11" fmla="*/ 0 h 874"/>
                  <a:gd name="T12" fmla="*/ 595 w 595"/>
                  <a:gd name="T13" fmla="*/ 649 h 874"/>
                  <a:gd name="T14" fmla="*/ 595 w 595"/>
                  <a:gd name="T15" fmla="*/ 649 h 874"/>
                  <a:gd name="T16" fmla="*/ 595 w 595"/>
                  <a:gd name="T17" fmla="*/ 651 h 874"/>
                  <a:gd name="T18" fmla="*/ 595 w 595"/>
                  <a:gd name="T19" fmla="*/ 653 h 874"/>
                  <a:gd name="T20" fmla="*/ 594 w 595"/>
                  <a:gd name="T21" fmla="*/ 653 h 874"/>
                  <a:gd name="T22" fmla="*/ 102 w 595"/>
                  <a:gd name="T23" fmla="*/ 874 h 874"/>
                  <a:gd name="T24" fmla="*/ 100 w 595"/>
                  <a:gd name="T25" fmla="*/ 874 h 874"/>
                  <a:gd name="T26" fmla="*/ 98 w 595"/>
                  <a:gd name="T27" fmla="*/ 874 h 874"/>
                  <a:gd name="T28" fmla="*/ 96 w 595"/>
                  <a:gd name="T29" fmla="*/ 873 h 874"/>
                  <a:gd name="T30" fmla="*/ 96 w 595"/>
                  <a:gd name="T31" fmla="*/ 871 h 874"/>
                  <a:gd name="T32" fmla="*/ 0 w 595"/>
                  <a:gd name="T33" fmla="*/ 3 h 874"/>
                  <a:gd name="T34" fmla="*/ 2 w 595"/>
                  <a:gd name="T35" fmla="*/ 2 h 874"/>
                  <a:gd name="T36" fmla="*/ 2 w 595"/>
                  <a:gd name="T37" fmla="*/ 0 h 874"/>
                  <a:gd name="T38" fmla="*/ 4 w 595"/>
                  <a:gd name="T3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5" h="874">
                    <a:moveTo>
                      <a:pt x="7" y="10"/>
                    </a:moveTo>
                    <a:lnTo>
                      <a:pt x="102" y="867"/>
                    </a:lnTo>
                    <a:lnTo>
                      <a:pt x="588" y="649"/>
                    </a:lnTo>
                    <a:lnTo>
                      <a:pt x="7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595" y="649"/>
                    </a:lnTo>
                    <a:lnTo>
                      <a:pt x="595" y="649"/>
                    </a:lnTo>
                    <a:lnTo>
                      <a:pt x="595" y="651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102" y="874"/>
                    </a:lnTo>
                    <a:lnTo>
                      <a:pt x="100" y="874"/>
                    </a:lnTo>
                    <a:lnTo>
                      <a:pt x="98" y="874"/>
                    </a:lnTo>
                    <a:lnTo>
                      <a:pt x="96" y="873"/>
                    </a:lnTo>
                    <a:lnTo>
                      <a:pt x="96" y="87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51"/>
              <p:cNvSpPr>
                <a:spLocks noEditPoints="1"/>
              </p:cNvSpPr>
              <p:nvPr/>
            </p:nvSpPr>
            <p:spPr bwMode="auto">
              <a:xfrm>
                <a:off x="3615" y="1774"/>
                <a:ext cx="502" cy="327"/>
              </a:xfrm>
              <a:custGeom>
                <a:avLst/>
                <a:gdLst>
                  <a:gd name="T0" fmla="*/ 12 w 1006"/>
                  <a:gd name="T1" fmla="*/ 7 h 653"/>
                  <a:gd name="T2" fmla="*/ 594 w 1006"/>
                  <a:gd name="T3" fmla="*/ 646 h 653"/>
                  <a:gd name="T4" fmla="*/ 997 w 1006"/>
                  <a:gd name="T5" fmla="*/ 260 h 653"/>
                  <a:gd name="T6" fmla="*/ 12 w 1006"/>
                  <a:gd name="T7" fmla="*/ 7 h 653"/>
                  <a:gd name="T8" fmla="*/ 4 w 1006"/>
                  <a:gd name="T9" fmla="*/ 0 h 653"/>
                  <a:gd name="T10" fmla="*/ 1004 w 1006"/>
                  <a:gd name="T11" fmla="*/ 256 h 653"/>
                  <a:gd name="T12" fmla="*/ 1004 w 1006"/>
                  <a:gd name="T13" fmla="*/ 256 h 653"/>
                  <a:gd name="T14" fmla="*/ 1006 w 1006"/>
                  <a:gd name="T15" fmla="*/ 258 h 653"/>
                  <a:gd name="T16" fmla="*/ 1006 w 1006"/>
                  <a:gd name="T17" fmla="*/ 260 h 653"/>
                  <a:gd name="T18" fmla="*/ 1004 w 1006"/>
                  <a:gd name="T19" fmla="*/ 262 h 653"/>
                  <a:gd name="T20" fmla="*/ 595 w 1006"/>
                  <a:gd name="T21" fmla="*/ 653 h 653"/>
                  <a:gd name="T22" fmla="*/ 594 w 1006"/>
                  <a:gd name="T23" fmla="*/ 653 h 653"/>
                  <a:gd name="T24" fmla="*/ 594 w 1006"/>
                  <a:gd name="T25" fmla="*/ 653 h 653"/>
                  <a:gd name="T26" fmla="*/ 590 w 1006"/>
                  <a:gd name="T27" fmla="*/ 653 h 653"/>
                  <a:gd name="T28" fmla="*/ 2 w 1006"/>
                  <a:gd name="T29" fmla="*/ 5 h 653"/>
                  <a:gd name="T30" fmla="*/ 0 w 1006"/>
                  <a:gd name="T31" fmla="*/ 3 h 653"/>
                  <a:gd name="T32" fmla="*/ 2 w 1006"/>
                  <a:gd name="T33" fmla="*/ 2 h 653"/>
                  <a:gd name="T34" fmla="*/ 2 w 1006"/>
                  <a:gd name="T35" fmla="*/ 0 h 653"/>
                  <a:gd name="T36" fmla="*/ 4 w 1006"/>
                  <a:gd name="T3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653">
                    <a:moveTo>
                      <a:pt x="12" y="7"/>
                    </a:moveTo>
                    <a:lnTo>
                      <a:pt x="594" y="646"/>
                    </a:lnTo>
                    <a:lnTo>
                      <a:pt x="997" y="260"/>
                    </a:lnTo>
                    <a:lnTo>
                      <a:pt x="12" y="7"/>
                    </a:lnTo>
                    <a:close/>
                    <a:moveTo>
                      <a:pt x="4" y="0"/>
                    </a:moveTo>
                    <a:lnTo>
                      <a:pt x="1004" y="256"/>
                    </a:lnTo>
                    <a:lnTo>
                      <a:pt x="1004" y="256"/>
                    </a:lnTo>
                    <a:lnTo>
                      <a:pt x="1006" y="258"/>
                    </a:lnTo>
                    <a:lnTo>
                      <a:pt x="1006" y="260"/>
                    </a:lnTo>
                    <a:lnTo>
                      <a:pt x="1004" y="262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594" y="653"/>
                    </a:lnTo>
                    <a:lnTo>
                      <a:pt x="590" y="65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52"/>
              <p:cNvSpPr>
                <a:spLocks noEditPoints="1"/>
              </p:cNvSpPr>
              <p:nvPr/>
            </p:nvSpPr>
            <p:spPr bwMode="auto">
              <a:xfrm>
                <a:off x="3615" y="1005"/>
                <a:ext cx="502" cy="900"/>
              </a:xfrm>
              <a:custGeom>
                <a:avLst/>
                <a:gdLst>
                  <a:gd name="T0" fmla="*/ 997 w 1006"/>
                  <a:gd name="T1" fmla="*/ 12 h 1800"/>
                  <a:gd name="T2" fmla="*/ 9 w 1006"/>
                  <a:gd name="T3" fmla="*/ 1540 h 1800"/>
                  <a:gd name="T4" fmla="*/ 1000 w 1006"/>
                  <a:gd name="T5" fmla="*/ 1793 h 1800"/>
                  <a:gd name="T6" fmla="*/ 997 w 1006"/>
                  <a:gd name="T7" fmla="*/ 12 h 1800"/>
                  <a:gd name="T8" fmla="*/ 1002 w 1006"/>
                  <a:gd name="T9" fmla="*/ 0 h 1800"/>
                  <a:gd name="T10" fmla="*/ 1002 w 1006"/>
                  <a:gd name="T11" fmla="*/ 0 h 1800"/>
                  <a:gd name="T12" fmla="*/ 1004 w 1006"/>
                  <a:gd name="T13" fmla="*/ 2 h 1800"/>
                  <a:gd name="T14" fmla="*/ 1006 w 1006"/>
                  <a:gd name="T15" fmla="*/ 1796 h 1800"/>
                  <a:gd name="T16" fmla="*/ 1006 w 1006"/>
                  <a:gd name="T17" fmla="*/ 1798 h 1800"/>
                  <a:gd name="T18" fmla="*/ 1004 w 1006"/>
                  <a:gd name="T19" fmla="*/ 1800 h 1800"/>
                  <a:gd name="T20" fmla="*/ 1002 w 1006"/>
                  <a:gd name="T21" fmla="*/ 1800 h 1800"/>
                  <a:gd name="T22" fmla="*/ 1002 w 1006"/>
                  <a:gd name="T23" fmla="*/ 1800 h 1800"/>
                  <a:gd name="T24" fmla="*/ 4 w 1006"/>
                  <a:gd name="T25" fmla="*/ 1543 h 1800"/>
                  <a:gd name="T26" fmla="*/ 2 w 1006"/>
                  <a:gd name="T27" fmla="*/ 1543 h 1800"/>
                  <a:gd name="T28" fmla="*/ 2 w 1006"/>
                  <a:gd name="T29" fmla="*/ 1541 h 1800"/>
                  <a:gd name="T30" fmla="*/ 0 w 1006"/>
                  <a:gd name="T31" fmla="*/ 1540 h 1800"/>
                  <a:gd name="T32" fmla="*/ 2 w 1006"/>
                  <a:gd name="T33" fmla="*/ 1540 h 1800"/>
                  <a:gd name="T34" fmla="*/ 999 w 1006"/>
                  <a:gd name="T35" fmla="*/ 0 h 1800"/>
                  <a:gd name="T36" fmla="*/ 1000 w 1006"/>
                  <a:gd name="T37" fmla="*/ 0 h 1800"/>
                  <a:gd name="T38" fmla="*/ 1002 w 1006"/>
                  <a:gd name="T39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6" h="1800">
                    <a:moveTo>
                      <a:pt x="997" y="12"/>
                    </a:moveTo>
                    <a:lnTo>
                      <a:pt x="9" y="1540"/>
                    </a:lnTo>
                    <a:lnTo>
                      <a:pt x="1000" y="1793"/>
                    </a:lnTo>
                    <a:lnTo>
                      <a:pt x="997" y="12"/>
                    </a:lnTo>
                    <a:close/>
                    <a:moveTo>
                      <a:pt x="1002" y="0"/>
                    </a:moveTo>
                    <a:lnTo>
                      <a:pt x="1002" y="0"/>
                    </a:lnTo>
                    <a:lnTo>
                      <a:pt x="1004" y="2"/>
                    </a:lnTo>
                    <a:lnTo>
                      <a:pt x="1006" y="1796"/>
                    </a:lnTo>
                    <a:lnTo>
                      <a:pt x="1006" y="1798"/>
                    </a:lnTo>
                    <a:lnTo>
                      <a:pt x="1004" y="1800"/>
                    </a:lnTo>
                    <a:lnTo>
                      <a:pt x="1002" y="1800"/>
                    </a:lnTo>
                    <a:lnTo>
                      <a:pt x="1002" y="1800"/>
                    </a:lnTo>
                    <a:lnTo>
                      <a:pt x="4" y="1543"/>
                    </a:lnTo>
                    <a:lnTo>
                      <a:pt x="2" y="1543"/>
                    </a:lnTo>
                    <a:lnTo>
                      <a:pt x="2" y="1541"/>
                    </a:lnTo>
                    <a:lnTo>
                      <a:pt x="0" y="1540"/>
                    </a:lnTo>
                    <a:lnTo>
                      <a:pt x="2" y="1540"/>
                    </a:lnTo>
                    <a:lnTo>
                      <a:pt x="999" y="0"/>
                    </a:lnTo>
                    <a:lnTo>
                      <a:pt x="1000" y="0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53"/>
              <p:cNvSpPr>
                <a:spLocks noEditPoints="1"/>
              </p:cNvSpPr>
              <p:nvPr/>
            </p:nvSpPr>
            <p:spPr bwMode="auto">
              <a:xfrm>
                <a:off x="3158" y="2663"/>
                <a:ext cx="636" cy="476"/>
              </a:xfrm>
              <a:custGeom>
                <a:avLst/>
                <a:gdLst>
                  <a:gd name="T0" fmla="*/ 247 w 1273"/>
                  <a:gd name="T1" fmla="*/ 7 h 952"/>
                  <a:gd name="T2" fmla="*/ 7 w 1273"/>
                  <a:gd name="T3" fmla="*/ 945 h 952"/>
                  <a:gd name="T4" fmla="*/ 1264 w 1273"/>
                  <a:gd name="T5" fmla="*/ 711 h 952"/>
                  <a:gd name="T6" fmla="*/ 247 w 1273"/>
                  <a:gd name="T7" fmla="*/ 7 h 952"/>
                  <a:gd name="T8" fmla="*/ 245 w 1273"/>
                  <a:gd name="T9" fmla="*/ 0 h 952"/>
                  <a:gd name="T10" fmla="*/ 247 w 1273"/>
                  <a:gd name="T11" fmla="*/ 0 h 952"/>
                  <a:gd name="T12" fmla="*/ 1273 w 1273"/>
                  <a:gd name="T13" fmla="*/ 709 h 952"/>
                  <a:gd name="T14" fmla="*/ 1273 w 1273"/>
                  <a:gd name="T15" fmla="*/ 711 h 952"/>
                  <a:gd name="T16" fmla="*/ 1273 w 1273"/>
                  <a:gd name="T17" fmla="*/ 712 h 952"/>
                  <a:gd name="T18" fmla="*/ 1273 w 1273"/>
                  <a:gd name="T19" fmla="*/ 714 h 952"/>
                  <a:gd name="T20" fmla="*/ 1271 w 1273"/>
                  <a:gd name="T21" fmla="*/ 714 h 952"/>
                  <a:gd name="T22" fmla="*/ 4 w 1273"/>
                  <a:gd name="T23" fmla="*/ 952 h 952"/>
                  <a:gd name="T24" fmla="*/ 4 w 1273"/>
                  <a:gd name="T25" fmla="*/ 952 h 952"/>
                  <a:gd name="T26" fmla="*/ 0 w 1273"/>
                  <a:gd name="T27" fmla="*/ 950 h 952"/>
                  <a:gd name="T28" fmla="*/ 0 w 1273"/>
                  <a:gd name="T29" fmla="*/ 950 h 952"/>
                  <a:gd name="T30" fmla="*/ 0 w 1273"/>
                  <a:gd name="T31" fmla="*/ 948 h 952"/>
                  <a:gd name="T32" fmla="*/ 243 w 1273"/>
                  <a:gd name="T33" fmla="*/ 2 h 952"/>
                  <a:gd name="T34" fmla="*/ 243 w 1273"/>
                  <a:gd name="T35" fmla="*/ 2 h 952"/>
                  <a:gd name="T36" fmla="*/ 245 w 1273"/>
                  <a:gd name="T37" fmla="*/ 0 h 952"/>
                  <a:gd name="T38" fmla="*/ 245 w 1273"/>
                  <a:gd name="T3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3" h="952">
                    <a:moveTo>
                      <a:pt x="247" y="7"/>
                    </a:moveTo>
                    <a:lnTo>
                      <a:pt x="7" y="945"/>
                    </a:lnTo>
                    <a:lnTo>
                      <a:pt x="1264" y="711"/>
                    </a:lnTo>
                    <a:lnTo>
                      <a:pt x="247" y="7"/>
                    </a:lnTo>
                    <a:close/>
                    <a:moveTo>
                      <a:pt x="245" y="0"/>
                    </a:moveTo>
                    <a:lnTo>
                      <a:pt x="247" y="0"/>
                    </a:lnTo>
                    <a:lnTo>
                      <a:pt x="1273" y="709"/>
                    </a:lnTo>
                    <a:lnTo>
                      <a:pt x="1273" y="711"/>
                    </a:lnTo>
                    <a:lnTo>
                      <a:pt x="1273" y="712"/>
                    </a:lnTo>
                    <a:lnTo>
                      <a:pt x="1273" y="714"/>
                    </a:lnTo>
                    <a:lnTo>
                      <a:pt x="1271" y="714"/>
                    </a:lnTo>
                    <a:lnTo>
                      <a:pt x="4" y="952"/>
                    </a:lnTo>
                    <a:lnTo>
                      <a:pt x="4" y="952"/>
                    </a:lnTo>
                    <a:lnTo>
                      <a:pt x="0" y="950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243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54"/>
              <p:cNvSpPr>
                <a:spLocks noEditPoints="1"/>
              </p:cNvSpPr>
              <p:nvPr/>
            </p:nvSpPr>
            <p:spPr bwMode="auto">
              <a:xfrm>
                <a:off x="3158" y="3017"/>
                <a:ext cx="636" cy="303"/>
              </a:xfrm>
              <a:custGeom>
                <a:avLst/>
                <a:gdLst>
                  <a:gd name="T0" fmla="*/ 1264 w 1273"/>
                  <a:gd name="T1" fmla="*/ 7 h 606"/>
                  <a:gd name="T2" fmla="*/ 13 w 1273"/>
                  <a:gd name="T3" fmla="*/ 241 h 606"/>
                  <a:gd name="T4" fmla="*/ 753 w 1273"/>
                  <a:gd name="T5" fmla="*/ 600 h 606"/>
                  <a:gd name="T6" fmla="*/ 1264 w 1273"/>
                  <a:gd name="T7" fmla="*/ 7 h 606"/>
                  <a:gd name="T8" fmla="*/ 1271 w 1273"/>
                  <a:gd name="T9" fmla="*/ 0 h 606"/>
                  <a:gd name="T10" fmla="*/ 1273 w 1273"/>
                  <a:gd name="T11" fmla="*/ 0 h 606"/>
                  <a:gd name="T12" fmla="*/ 1273 w 1273"/>
                  <a:gd name="T13" fmla="*/ 2 h 606"/>
                  <a:gd name="T14" fmla="*/ 1273 w 1273"/>
                  <a:gd name="T15" fmla="*/ 3 h 606"/>
                  <a:gd name="T16" fmla="*/ 1273 w 1273"/>
                  <a:gd name="T17" fmla="*/ 5 h 606"/>
                  <a:gd name="T18" fmla="*/ 754 w 1273"/>
                  <a:gd name="T19" fmla="*/ 606 h 606"/>
                  <a:gd name="T20" fmla="*/ 753 w 1273"/>
                  <a:gd name="T21" fmla="*/ 606 h 606"/>
                  <a:gd name="T22" fmla="*/ 753 w 1273"/>
                  <a:gd name="T23" fmla="*/ 606 h 606"/>
                  <a:gd name="T24" fmla="*/ 2 w 1273"/>
                  <a:gd name="T25" fmla="*/ 243 h 606"/>
                  <a:gd name="T26" fmla="*/ 0 w 1273"/>
                  <a:gd name="T27" fmla="*/ 241 h 606"/>
                  <a:gd name="T28" fmla="*/ 0 w 1273"/>
                  <a:gd name="T29" fmla="*/ 239 h 606"/>
                  <a:gd name="T30" fmla="*/ 0 w 1273"/>
                  <a:gd name="T31" fmla="*/ 237 h 606"/>
                  <a:gd name="T32" fmla="*/ 2 w 1273"/>
                  <a:gd name="T33" fmla="*/ 237 h 606"/>
                  <a:gd name="T34" fmla="*/ 1271 w 1273"/>
                  <a:gd name="T35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3" h="606">
                    <a:moveTo>
                      <a:pt x="1264" y="7"/>
                    </a:moveTo>
                    <a:lnTo>
                      <a:pt x="13" y="241"/>
                    </a:lnTo>
                    <a:lnTo>
                      <a:pt x="753" y="600"/>
                    </a:lnTo>
                    <a:lnTo>
                      <a:pt x="1264" y="7"/>
                    </a:lnTo>
                    <a:close/>
                    <a:moveTo>
                      <a:pt x="1271" y="0"/>
                    </a:moveTo>
                    <a:lnTo>
                      <a:pt x="1273" y="0"/>
                    </a:lnTo>
                    <a:lnTo>
                      <a:pt x="1273" y="2"/>
                    </a:lnTo>
                    <a:lnTo>
                      <a:pt x="1273" y="3"/>
                    </a:lnTo>
                    <a:lnTo>
                      <a:pt x="1273" y="5"/>
                    </a:lnTo>
                    <a:lnTo>
                      <a:pt x="754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2" y="243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55"/>
              <p:cNvSpPr>
                <a:spLocks noEditPoints="1"/>
              </p:cNvSpPr>
              <p:nvPr/>
            </p:nvSpPr>
            <p:spPr bwMode="auto">
              <a:xfrm>
                <a:off x="3280" y="2663"/>
                <a:ext cx="679" cy="357"/>
              </a:xfrm>
              <a:custGeom>
                <a:avLst/>
                <a:gdLst>
                  <a:gd name="T0" fmla="*/ 12 w 1360"/>
                  <a:gd name="T1" fmla="*/ 7 h 714"/>
                  <a:gd name="T2" fmla="*/ 1026 w 1360"/>
                  <a:gd name="T3" fmla="*/ 707 h 714"/>
                  <a:gd name="T4" fmla="*/ 1353 w 1360"/>
                  <a:gd name="T5" fmla="*/ 72 h 714"/>
                  <a:gd name="T6" fmla="*/ 12 w 1360"/>
                  <a:gd name="T7" fmla="*/ 7 h 714"/>
                  <a:gd name="T8" fmla="*/ 2 w 1360"/>
                  <a:gd name="T9" fmla="*/ 0 h 714"/>
                  <a:gd name="T10" fmla="*/ 1358 w 1360"/>
                  <a:gd name="T11" fmla="*/ 66 h 714"/>
                  <a:gd name="T12" fmla="*/ 1358 w 1360"/>
                  <a:gd name="T13" fmla="*/ 66 h 714"/>
                  <a:gd name="T14" fmla="*/ 1360 w 1360"/>
                  <a:gd name="T15" fmla="*/ 68 h 714"/>
                  <a:gd name="T16" fmla="*/ 1360 w 1360"/>
                  <a:gd name="T17" fmla="*/ 68 h 714"/>
                  <a:gd name="T18" fmla="*/ 1360 w 1360"/>
                  <a:gd name="T19" fmla="*/ 70 h 714"/>
                  <a:gd name="T20" fmla="*/ 1030 w 1360"/>
                  <a:gd name="T21" fmla="*/ 714 h 714"/>
                  <a:gd name="T22" fmla="*/ 1028 w 1360"/>
                  <a:gd name="T23" fmla="*/ 714 h 714"/>
                  <a:gd name="T24" fmla="*/ 1028 w 1360"/>
                  <a:gd name="T25" fmla="*/ 714 h 714"/>
                  <a:gd name="T26" fmla="*/ 1026 w 1360"/>
                  <a:gd name="T27" fmla="*/ 714 h 714"/>
                  <a:gd name="T28" fmla="*/ 0 w 1360"/>
                  <a:gd name="T29" fmla="*/ 5 h 714"/>
                  <a:gd name="T30" fmla="*/ 0 w 1360"/>
                  <a:gd name="T31" fmla="*/ 4 h 714"/>
                  <a:gd name="T32" fmla="*/ 0 w 1360"/>
                  <a:gd name="T33" fmla="*/ 2 h 714"/>
                  <a:gd name="T34" fmla="*/ 0 w 1360"/>
                  <a:gd name="T35" fmla="*/ 0 h 714"/>
                  <a:gd name="T36" fmla="*/ 2 w 1360"/>
                  <a:gd name="T37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714">
                    <a:moveTo>
                      <a:pt x="12" y="7"/>
                    </a:moveTo>
                    <a:lnTo>
                      <a:pt x="1026" y="707"/>
                    </a:lnTo>
                    <a:lnTo>
                      <a:pt x="1353" y="72"/>
                    </a:lnTo>
                    <a:lnTo>
                      <a:pt x="12" y="7"/>
                    </a:lnTo>
                    <a:close/>
                    <a:moveTo>
                      <a:pt x="2" y="0"/>
                    </a:moveTo>
                    <a:lnTo>
                      <a:pt x="1358" y="66"/>
                    </a:lnTo>
                    <a:lnTo>
                      <a:pt x="1358" y="66"/>
                    </a:lnTo>
                    <a:lnTo>
                      <a:pt x="1360" y="68"/>
                    </a:lnTo>
                    <a:lnTo>
                      <a:pt x="1360" y="68"/>
                    </a:lnTo>
                    <a:lnTo>
                      <a:pt x="1360" y="70"/>
                    </a:lnTo>
                    <a:lnTo>
                      <a:pt x="1030" y="714"/>
                    </a:lnTo>
                    <a:lnTo>
                      <a:pt x="1028" y="714"/>
                    </a:lnTo>
                    <a:lnTo>
                      <a:pt x="1028" y="714"/>
                    </a:lnTo>
                    <a:lnTo>
                      <a:pt x="1026" y="71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56"/>
              <p:cNvSpPr>
                <a:spLocks noEditPoints="1"/>
              </p:cNvSpPr>
              <p:nvPr/>
            </p:nvSpPr>
            <p:spPr bwMode="auto">
              <a:xfrm>
                <a:off x="3533" y="3017"/>
                <a:ext cx="261" cy="366"/>
              </a:xfrm>
              <a:custGeom>
                <a:avLst/>
                <a:gdLst>
                  <a:gd name="T0" fmla="*/ 515 w 522"/>
                  <a:gd name="T1" fmla="*/ 14 h 731"/>
                  <a:gd name="T2" fmla="*/ 7 w 522"/>
                  <a:gd name="T3" fmla="*/ 602 h 731"/>
                  <a:gd name="T4" fmla="*/ 351 w 522"/>
                  <a:gd name="T5" fmla="*/ 724 h 731"/>
                  <a:gd name="T6" fmla="*/ 515 w 522"/>
                  <a:gd name="T7" fmla="*/ 14 h 731"/>
                  <a:gd name="T8" fmla="*/ 520 w 522"/>
                  <a:gd name="T9" fmla="*/ 0 h 731"/>
                  <a:gd name="T10" fmla="*/ 522 w 522"/>
                  <a:gd name="T11" fmla="*/ 0 h 731"/>
                  <a:gd name="T12" fmla="*/ 522 w 522"/>
                  <a:gd name="T13" fmla="*/ 2 h 731"/>
                  <a:gd name="T14" fmla="*/ 522 w 522"/>
                  <a:gd name="T15" fmla="*/ 3 h 731"/>
                  <a:gd name="T16" fmla="*/ 356 w 522"/>
                  <a:gd name="T17" fmla="*/ 728 h 731"/>
                  <a:gd name="T18" fmla="*/ 354 w 522"/>
                  <a:gd name="T19" fmla="*/ 730 h 731"/>
                  <a:gd name="T20" fmla="*/ 353 w 522"/>
                  <a:gd name="T21" fmla="*/ 731 h 731"/>
                  <a:gd name="T22" fmla="*/ 353 w 522"/>
                  <a:gd name="T23" fmla="*/ 731 h 731"/>
                  <a:gd name="T24" fmla="*/ 2 w 522"/>
                  <a:gd name="T25" fmla="*/ 606 h 731"/>
                  <a:gd name="T26" fmla="*/ 0 w 522"/>
                  <a:gd name="T27" fmla="*/ 606 h 731"/>
                  <a:gd name="T28" fmla="*/ 0 w 522"/>
                  <a:gd name="T29" fmla="*/ 604 h 731"/>
                  <a:gd name="T30" fmla="*/ 0 w 522"/>
                  <a:gd name="T31" fmla="*/ 602 h 731"/>
                  <a:gd name="T32" fmla="*/ 0 w 522"/>
                  <a:gd name="T33" fmla="*/ 602 h 731"/>
                  <a:gd name="T34" fmla="*/ 518 w 522"/>
                  <a:gd name="T35" fmla="*/ 2 h 731"/>
                  <a:gd name="T36" fmla="*/ 520 w 522"/>
                  <a:gd name="T3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2" h="731">
                    <a:moveTo>
                      <a:pt x="515" y="14"/>
                    </a:moveTo>
                    <a:lnTo>
                      <a:pt x="7" y="602"/>
                    </a:lnTo>
                    <a:lnTo>
                      <a:pt x="351" y="724"/>
                    </a:lnTo>
                    <a:lnTo>
                      <a:pt x="515" y="14"/>
                    </a:lnTo>
                    <a:close/>
                    <a:moveTo>
                      <a:pt x="520" y="0"/>
                    </a:moveTo>
                    <a:lnTo>
                      <a:pt x="522" y="0"/>
                    </a:lnTo>
                    <a:lnTo>
                      <a:pt x="522" y="2"/>
                    </a:lnTo>
                    <a:lnTo>
                      <a:pt x="522" y="3"/>
                    </a:lnTo>
                    <a:lnTo>
                      <a:pt x="356" y="728"/>
                    </a:lnTo>
                    <a:lnTo>
                      <a:pt x="354" y="730"/>
                    </a:lnTo>
                    <a:lnTo>
                      <a:pt x="353" y="731"/>
                    </a:lnTo>
                    <a:lnTo>
                      <a:pt x="353" y="731"/>
                    </a:lnTo>
                    <a:lnTo>
                      <a:pt x="2" y="606"/>
                    </a:lnTo>
                    <a:lnTo>
                      <a:pt x="0" y="606"/>
                    </a:lnTo>
                    <a:lnTo>
                      <a:pt x="0" y="604"/>
                    </a:lnTo>
                    <a:lnTo>
                      <a:pt x="0" y="602"/>
                    </a:lnTo>
                    <a:lnTo>
                      <a:pt x="0" y="602"/>
                    </a:lnTo>
                    <a:lnTo>
                      <a:pt x="518" y="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57"/>
              <p:cNvSpPr>
                <a:spLocks noEditPoints="1"/>
              </p:cNvSpPr>
              <p:nvPr/>
            </p:nvSpPr>
            <p:spPr bwMode="auto">
              <a:xfrm>
                <a:off x="3709" y="3017"/>
                <a:ext cx="423" cy="366"/>
              </a:xfrm>
              <a:custGeom>
                <a:avLst/>
                <a:gdLst>
                  <a:gd name="T0" fmla="*/ 171 w 846"/>
                  <a:gd name="T1" fmla="*/ 9 h 731"/>
                  <a:gd name="T2" fmla="*/ 5 w 846"/>
                  <a:gd name="T3" fmla="*/ 724 h 731"/>
                  <a:gd name="T4" fmla="*/ 838 w 846"/>
                  <a:gd name="T5" fmla="*/ 651 h 731"/>
                  <a:gd name="T6" fmla="*/ 171 w 846"/>
                  <a:gd name="T7" fmla="*/ 9 h 731"/>
                  <a:gd name="T8" fmla="*/ 169 w 846"/>
                  <a:gd name="T9" fmla="*/ 0 h 731"/>
                  <a:gd name="T10" fmla="*/ 171 w 846"/>
                  <a:gd name="T11" fmla="*/ 2 h 731"/>
                  <a:gd name="T12" fmla="*/ 845 w 846"/>
                  <a:gd name="T13" fmla="*/ 653 h 731"/>
                  <a:gd name="T14" fmla="*/ 846 w 846"/>
                  <a:gd name="T15" fmla="*/ 653 h 731"/>
                  <a:gd name="T16" fmla="*/ 846 w 846"/>
                  <a:gd name="T17" fmla="*/ 655 h 731"/>
                  <a:gd name="T18" fmla="*/ 845 w 846"/>
                  <a:gd name="T19" fmla="*/ 656 h 731"/>
                  <a:gd name="T20" fmla="*/ 843 w 846"/>
                  <a:gd name="T21" fmla="*/ 656 h 731"/>
                  <a:gd name="T22" fmla="*/ 3 w 846"/>
                  <a:gd name="T23" fmla="*/ 731 h 731"/>
                  <a:gd name="T24" fmla="*/ 2 w 846"/>
                  <a:gd name="T25" fmla="*/ 731 h 731"/>
                  <a:gd name="T26" fmla="*/ 0 w 846"/>
                  <a:gd name="T27" fmla="*/ 730 h 731"/>
                  <a:gd name="T28" fmla="*/ 0 w 846"/>
                  <a:gd name="T29" fmla="*/ 728 h 731"/>
                  <a:gd name="T30" fmla="*/ 0 w 846"/>
                  <a:gd name="T31" fmla="*/ 728 h 731"/>
                  <a:gd name="T32" fmla="*/ 166 w 846"/>
                  <a:gd name="T33" fmla="*/ 2 h 731"/>
                  <a:gd name="T34" fmla="*/ 167 w 846"/>
                  <a:gd name="T35" fmla="*/ 2 h 731"/>
                  <a:gd name="T36" fmla="*/ 167 w 846"/>
                  <a:gd name="T37" fmla="*/ 0 h 731"/>
                  <a:gd name="T38" fmla="*/ 169 w 846"/>
                  <a:gd name="T39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6" h="731">
                    <a:moveTo>
                      <a:pt x="171" y="9"/>
                    </a:moveTo>
                    <a:lnTo>
                      <a:pt x="5" y="724"/>
                    </a:lnTo>
                    <a:lnTo>
                      <a:pt x="838" y="651"/>
                    </a:lnTo>
                    <a:lnTo>
                      <a:pt x="171" y="9"/>
                    </a:lnTo>
                    <a:close/>
                    <a:moveTo>
                      <a:pt x="169" y="0"/>
                    </a:moveTo>
                    <a:lnTo>
                      <a:pt x="171" y="2"/>
                    </a:lnTo>
                    <a:lnTo>
                      <a:pt x="845" y="653"/>
                    </a:lnTo>
                    <a:lnTo>
                      <a:pt x="846" y="653"/>
                    </a:lnTo>
                    <a:lnTo>
                      <a:pt x="846" y="655"/>
                    </a:lnTo>
                    <a:lnTo>
                      <a:pt x="845" y="656"/>
                    </a:lnTo>
                    <a:lnTo>
                      <a:pt x="843" y="656"/>
                    </a:lnTo>
                    <a:lnTo>
                      <a:pt x="3" y="731"/>
                    </a:lnTo>
                    <a:lnTo>
                      <a:pt x="2" y="731"/>
                    </a:lnTo>
                    <a:lnTo>
                      <a:pt x="0" y="730"/>
                    </a:lnTo>
                    <a:lnTo>
                      <a:pt x="0" y="728"/>
                    </a:lnTo>
                    <a:lnTo>
                      <a:pt x="0" y="728"/>
                    </a:lnTo>
                    <a:lnTo>
                      <a:pt x="166" y="2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58"/>
              <p:cNvSpPr>
                <a:spLocks noEditPoints="1"/>
              </p:cNvSpPr>
              <p:nvPr/>
            </p:nvSpPr>
            <p:spPr bwMode="auto">
              <a:xfrm>
                <a:off x="3792" y="2696"/>
                <a:ext cx="352" cy="324"/>
              </a:xfrm>
              <a:custGeom>
                <a:avLst/>
                <a:gdLst>
                  <a:gd name="T0" fmla="*/ 333 w 703"/>
                  <a:gd name="T1" fmla="*/ 7 h 648"/>
                  <a:gd name="T2" fmla="*/ 10 w 703"/>
                  <a:gd name="T3" fmla="*/ 639 h 648"/>
                  <a:gd name="T4" fmla="*/ 696 w 703"/>
                  <a:gd name="T5" fmla="*/ 287 h 648"/>
                  <a:gd name="T6" fmla="*/ 333 w 703"/>
                  <a:gd name="T7" fmla="*/ 7 h 648"/>
                  <a:gd name="T8" fmla="*/ 331 w 703"/>
                  <a:gd name="T9" fmla="*/ 0 h 648"/>
                  <a:gd name="T10" fmla="*/ 333 w 703"/>
                  <a:gd name="T11" fmla="*/ 0 h 648"/>
                  <a:gd name="T12" fmla="*/ 703 w 703"/>
                  <a:gd name="T13" fmla="*/ 285 h 648"/>
                  <a:gd name="T14" fmla="*/ 703 w 703"/>
                  <a:gd name="T15" fmla="*/ 285 h 648"/>
                  <a:gd name="T16" fmla="*/ 703 w 703"/>
                  <a:gd name="T17" fmla="*/ 287 h 648"/>
                  <a:gd name="T18" fmla="*/ 703 w 703"/>
                  <a:gd name="T19" fmla="*/ 288 h 648"/>
                  <a:gd name="T20" fmla="*/ 703 w 703"/>
                  <a:gd name="T21" fmla="*/ 288 h 648"/>
                  <a:gd name="T22" fmla="*/ 5 w 703"/>
                  <a:gd name="T23" fmla="*/ 648 h 648"/>
                  <a:gd name="T24" fmla="*/ 3 w 703"/>
                  <a:gd name="T25" fmla="*/ 648 h 648"/>
                  <a:gd name="T26" fmla="*/ 1 w 703"/>
                  <a:gd name="T27" fmla="*/ 648 h 648"/>
                  <a:gd name="T28" fmla="*/ 0 w 703"/>
                  <a:gd name="T29" fmla="*/ 646 h 648"/>
                  <a:gd name="T30" fmla="*/ 0 w 703"/>
                  <a:gd name="T31" fmla="*/ 645 h 648"/>
                  <a:gd name="T32" fmla="*/ 329 w 703"/>
                  <a:gd name="T33" fmla="*/ 2 h 648"/>
                  <a:gd name="T34" fmla="*/ 331 w 703"/>
                  <a:gd name="T35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3" h="648">
                    <a:moveTo>
                      <a:pt x="333" y="7"/>
                    </a:moveTo>
                    <a:lnTo>
                      <a:pt x="10" y="639"/>
                    </a:lnTo>
                    <a:lnTo>
                      <a:pt x="696" y="287"/>
                    </a:lnTo>
                    <a:lnTo>
                      <a:pt x="333" y="7"/>
                    </a:lnTo>
                    <a:close/>
                    <a:moveTo>
                      <a:pt x="331" y="0"/>
                    </a:moveTo>
                    <a:lnTo>
                      <a:pt x="333" y="0"/>
                    </a:lnTo>
                    <a:lnTo>
                      <a:pt x="703" y="285"/>
                    </a:lnTo>
                    <a:lnTo>
                      <a:pt x="703" y="285"/>
                    </a:lnTo>
                    <a:lnTo>
                      <a:pt x="703" y="287"/>
                    </a:lnTo>
                    <a:lnTo>
                      <a:pt x="703" y="288"/>
                    </a:lnTo>
                    <a:lnTo>
                      <a:pt x="703" y="288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1" y="648"/>
                    </a:lnTo>
                    <a:lnTo>
                      <a:pt x="0" y="646"/>
                    </a:lnTo>
                    <a:lnTo>
                      <a:pt x="0" y="645"/>
                    </a:lnTo>
                    <a:lnTo>
                      <a:pt x="329" y="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59"/>
              <p:cNvSpPr>
                <a:spLocks noEditPoints="1"/>
              </p:cNvSpPr>
              <p:nvPr/>
            </p:nvSpPr>
            <p:spPr bwMode="auto">
              <a:xfrm>
                <a:off x="3792" y="2873"/>
                <a:ext cx="485" cy="473"/>
              </a:xfrm>
              <a:custGeom>
                <a:avLst/>
                <a:gdLst>
                  <a:gd name="T0" fmla="*/ 963 w 970"/>
                  <a:gd name="T1" fmla="*/ 7 h 944"/>
                  <a:gd name="T2" fmla="*/ 8 w 970"/>
                  <a:gd name="T3" fmla="*/ 293 h 944"/>
                  <a:gd name="T4" fmla="*/ 675 w 970"/>
                  <a:gd name="T5" fmla="*/ 937 h 944"/>
                  <a:gd name="T6" fmla="*/ 963 w 970"/>
                  <a:gd name="T7" fmla="*/ 7 h 944"/>
                  <a:gd name="T8" fmla="*/ 968 w 970"/>
                  <a:gd name="T9" fmla="*/ 0 h 944"/>
                  <a:gd name="T10" fmla="*/ 970 w 970"/>
                  <a:gd name="T11" fmla="*/ 2 h 944"/>
                  <a:gd name="T12" fmla="*/ 970 w 970"/>
                  <a:gd name="T13" fmla="*/ 2 h 944"/>
                  <a:gd name="T14" fmla="*/ 970 w 970"/>
                  <a:gd name="T15" fmla="*/ 3 h 944"/>
                  <a:gd name="T16" fmla="*/ 680 w 970"/>
                  <a:gd name="T17" fmla="*/ 943 h 944"/>
                  <a:gd name="T18" fmla="*/ 679 w 970"/>
                  <a:gd name="T19" fmla="*/ 944 h 944"/>
                  <a:gd name="T20" fmla="*/ 679 w 970"/>
                  <a:gd name="T21" fmla="*/ 944 h 944"/>
                  <a:gd name="T22" fmla="*/ 677 w 970"/>
                  <a:gd name="T23" fmla="*/ 944 h 944"/>
                  <a:gd name="T24" fmla="*/ 675 w 970"/>
                  <a:gd name="T25" fmla="*/ 944 h 944"/>
                  <a:gd name="T26" fmla="*/ 1 w 970"/>
                  <a:gd name="T27" fmla="*/ 293 h 944"/>
                  <a:gd name="T28" fmla="*/ 0 w 970"/>
                  <a:gd name="T29" fmla="*/ 291 h 944"/>
                  <a:gd name="T30" fmla="*/ 0 w 970"/>
                  <a:gd name="T31" fmla="*/ 290 h 944"/>
                  <a:gd name="T32" fmla="*/ 1 w 970"/>
                  <a:gd name="T33" fmla="*/ 290 h 944"/>
                  <a:gd name="T34" fmla="*/ 1 w 970"/>
                  <a:gd name="T35" fmla="*/ 288 h 944"/>
                  <a:gd name="T36" fmla="*/ 967 w 970"/>
                  <a:gd name="T37" fmla="*/ 0 h 944"/>
                  <a:gd name="T38" fmla="*/ 968 w 970"/>
                  <a:gd name="T39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0" h="944">
                    <a:moveTo>
                      <a:pt x="963" y="7"/>
                    </a:moveTo>
                    <a:lnTo>
                      <a:pt x="8" y="293"/>
                    </a:lnTo>
                    <a:lnTo>
                      <a:pt x="675" y="937"/>
                    </a:lnTo>
                    <a:lnTo>
                      <a:pt x="963" y="7"/>
                    </a:lnTo>
                    <a:close/>
                    <a:moveTo>
                      <a:pt x="968" y="0"/>
                    </a:moveTo>
                    <a:lnTo>
                      <a:pt x="970" y="2"/>
                    </a:lnTo>
                    <a:lnTo>
                      <a:pt x="970" y="2"/>
                    </a:lnTo>
                    <a:lnTo>
                      <a:pt x="970" y="3"/>
                    </a:lnTo>
                    <a:lnTo>
                      <a:pt x="680" y="943"/>
                    </a:lnTo>
                    <a:lnTo>
                      <a:pt x="679" y="944"/>
                    </a:lnTo>
                    <a:lnTo>
                      <a:pt x="679" y="944"/>
                    </a:lnTo>
                    <a:lnTo>
                      <a:pt x="677" y="944"/>
                    </a:lnTo>
                    <a:lnTo>
                      <a:pt x="675" y="944"/>
                    </a:lnTo>
                    <a:lnTo>
                      <a:pt x="1" y="293"/>
                    </a:lnTo>
                    <a:lnTo>
                      <a:pt x="0" y="291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1" y="288"/>
                    </a:lnTo>
                    <a:lnTo>
                      <a:pt x="967" y="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60"/>
              <p:cNvSpPr>
                <a:spLocks noEditPoints="1"/>
              </p:cNvSpPr>
              <p:nvPr/>
            </p:nvSpPr>
            <p:spPr bwMode="auto">
              <a:xfrm>
                <a:off x="3792" y="2838"/>
                <a:ext cx="485" cy="182"/>
              </a:xfrm>
              <a:custGeom>
                <a:avLst/>
                <a:gdLst>
                  <a:gd name="T0" fmla="*/ 701 w 970"/>
                  <a:gd name="T1" fmla="*/ 7 h 365"/>
                  <a:gd name="T2" fmla="*/ 31 w 970"/>
                  <a:gd name="T3" fmla="*/ 351 h 365"/>
                  <a:gd name="T4" fmla="*/ 956 w 970"/>
                  <a:gd name="T5" fmla="*/ 75 h 365"/>
                  <a:gd name="T6" fmla="*/ 701 w 970"/>
                  <a:gd name="T7" fmla="*/ 7 h 365"/>
                  <a:gd name="T8" fmla="*/ 701 w 970"/>
                  <a:gd name="T9" fmla="*/ 0 h 365"/>
                  <a:gd name="T10" fmla="*/ 968 w 970"/>
                  <a:gd name="T11" fmla="*/ 72 h 365"/>
                  <a:gd name="T12" fmla="*/ 970 w 970"/>
                  <a:gd name="T13" fmla="*/ 74 h 365"/>
                  <a:gd name="T14" fmla="*/ 970 w 970"/>
                  <a:gd name="T15" fmla="*/ 75 h 365"/>
                  <a:gd name="T16" fmla="*/ 970 w 970"/>
                  <a:gd name="T17" fmla="*/ 77 h 365"/>
                  <a:gd name="T18" fmla="*/ 968 w 970"/>
                  <a:gd name="T19" fmla="*/ 77 h 365"/>
                  <a:gd name="T20" fmla="*/ 3 w 970"/>
                  <a:gd name="T21" fmla="*/ 365 h 365"/>
                  <a:gd name="T22" fmla="*/ 3 w 970"/>
                  <a:gd name="T23" fmla="*/ 365 h 365"/>
                  <a:gd name="T24" fmla="*/ 1 w 970"/>
                  <a:gd name="T25" fmla="*/ 365 h 365"/>
                  <a:gd name="T26" fmla="*/ 0 w 970"/>
                  <a:gd name="T27" fmla="*/ 363 h 365"/>
                  <a:gd name="T28" fmla="*/ 0 w 970"/>
                  <a:gd name="T29" fmla="*/ 362 h 365"/>
                  <a:gd name="T30" fmla="*/ 1 w 970"/>
                  <a:gd name="T31" fmla="*/ 360 h 365"/>
                  <a:gd name="T32" fmla="*/ 700 w 970"/>
                  <a:gd name="T33" fmla="*/ 2 h 365"/>
                  <a:gd name="T34" fmla="*/ 701 w 970"/>
                  <a:gd name="T3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0" h="365">
                    <a:moveTo>
                      <a:pt x="701" y="7"/>
                    </a:moveTo>
                    <a:lnTo>
                      <a:pt x="31" y="351"/>
                    </a:lnTo>
                    <a:lnTo>
                      <a:pt x="956" y="75"/>
                    </a:lnTo>
                    <a:lnTo>
                      <a:pt x="701" y="7"/>
                    </a:lnTo>
                    <a:close/>
                    <a:moveTo>
                      <a:pt x="701" y="0"/>
                    </a:moveTo>
                    <a:lnTo>
                      <a:pt x="968" y="72"/>
                    </a:lnTo>
                    <a:lnTo>
                      <a:pt x="970" y="74"/>
                    </a:lnTo>
                    <a:lnTo>
                      <a:pt x="970" y="75"/>
                    </a:lnTo>
                    <a:lnTo>
                      <a:pt x="970" y="77"/>
                    </a:lnTo>
                    <a:lnTo>
                      <a:pt x="968" y="77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" y="365"/>
                    </a:lnTo>
                    <a:lnTo>
                      <a:pt x="0" y="363"/>
                    </a:lnTo>
                    <a:lnTo>
                      <a:pt x="0" y="362"/>
                    </a:lnTo>
                    <a:lnTo>
                      <a:pt x="1" y="360"/>
                    </a:lnTo>
                    <a:lnTo>
                      <a:pt x="700" y="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61"/>
              <p:cNvSpPr>
                <a:spLocks noEditPoints="1"/>
              </p:cNvSpPr>
              <p:nvPr/>
            </p:nvSpPr>
            <p:spPr bwMode="auto">
              <a:xfrm>
                <a:off x="1710" y="2963"/>
                <a:ext cx="485" cy="237"/>
              </a:xfrm>
              <a:custGeom>
                <a:avLst/>
                <a:gdLst>
                  <a:gd name="T0" fmla="*/ 799 w 968"/>
                  <a:gd name="T1" fmla="*/ 5 h 473"/>
                  <a:gd name="T2" fmla="*/ 17 w 968"/>
                  <a:gd name="T3" fmla="*/ 464 h 473"/>
                  <a:gd name="T4" fmla="*/ 961 w 968"/>
                  <a:gd name="T5" fmla="*/ 293 h 473"/>
                  <a:gd name="T6" fmla="*/ 799 w 968"/>
                  <a:gd name="T7" fmla="*/ 5 h 473"/>
                  <a:gd name="T8" fmla="*/ 801 w 968"/>
                  <a:gd name="T9" fmla="*/ 0 h 473"/>
                  <a:gd name="T10" fmla="*/ 803 w 968"/>
                  <a:gd name="T11" fmla="*/ 0 h 473"/>
                  <a:gd name="T12" fmla="*/ 968 w 968"/>
                  <a:gd name="T13" fmla="*/ 295 h 473"/>
                  <a:gd name="T14" fmla="*/ 968 w 968"/>
                  <a:gd name="T15" fmla="*/ 296 h 473"/>
                  <a:gd name="T16" fmla="*/ 968 w 968"/>
                  <a:gd name="T17" fmla="*/ 296 h 473"/>
                  <a:gd name="T18" fmla="*/ 967 w 968"/>
                  <a:gd name="T19" fmla="*/ 298 h 473"/>
                  <a:gd name="T20" fmla="*/ 965 w 968"/>
                  <a:gd name="T21" fmla="*/ 298 h 473"/>
                  <a:gd name="T22" fmla="*/ 1 w 968"/>
                  <a:gd name="T23" fmla="*/ 473 h 473"/>
                  <a:gd name="T24" fmla="*/ 1 w 968"/>
                  <a:gd name="T25" fmla="*/ 473 h 473"/>
                  <a:gd name="T26" fmla="*/ 0 w 968"/>
                  <a:gd name="T27" fmla="*/ 471 h 473"/>
                  <a:gd name="T28" fmla="*/ 0 w 968"/>
                  <a:gd name="T29" fmla="*/ 471 h 473"/>
                  <a:gd name="T30" fmla="*/ 0 w 968"/>
                  <a:gd name="T31" fmla="*/ 469 h 473"/>
                  <a:gd name="T32" fmla="*/ 0 w 968"/>
                  <a:gd name="T33" fmla="*/ 467 h 473"/>
                  <a:gd name="T34" fmla="*/ 799 w 968"/>
                  <a:gd name="T35" fmla="*/ 0 h 473"/>
                  <a:gd name="T36" fmla="*/ 801 w 968"/>
                  <a:gd name="T3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8" h="473">
                    <a:moveTo>
                      <a:pt x="799" y="5"/>
                    </a:moveTo>
                    <a:lnTo>
                      <a:pt x="17" y="464"/>
                    </a:lnTo>
                    <a:lnTo>
                      <a:pt x="961" y="293"/>
                    </a:lnTo>
                    <a:lnTo>
                      <a:pt x="799" y="5"/>
                    </a:lnTo>
                    <a:close/>
                    <a:moveTo>
                      <a:pt x="801" y="0"/>
                    </a:moveTo>
                    <a:lnTo>
                      <a:pt x="803" y="0"/>
                    </a:lnTo>
                    <a:lnTo>
                      <a:pt x="968" y="295"/>
                    </a:lnTo>
                    <a:lnTo>
                      <a:pt x="968" y="296"/>
                    </a:lnTo>
                    <a:lnTo>
                      <a:pt x="968" y="296"/>
                    </a:lnTo>
                    <a:lnTo>
                      <a:pt x="967" y="298"/>
                    </a:lnTo>
                    <a:lnTo>
                      <a:pt x="965" y="298"/>
                    </a:lnTo>
                    <a:lnTo>
                      <a:pt x="1" y="473"/>
                    </a:lnTo>
                    <a:lnTo>
                      <a:pt x="1" y="473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0" y="469"/>
                    </a:lnTo>
                    <a:lnTo>
                      <a:pt x="0" y="467"/>
                    </a:lnTo>
                    <a:lnTo>
                      <a:pt x="799" y="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62"/>
              <p:cNvSpPr>
                <a:spLocks noEditPoints="1"/>
              </p:cNvSpPr>
              <p:nvPr/>
            </p:nvSpPr>
            <p:spPr bwMode="auto">
              <a:xfrm>
                <a:off x="2109" y="2914"/>
                <a:ext cx="250" cy="199"/>
              </a:xfrm>
              <a:custGeom>
                <a:avLst/>
                <a:gdLst>
                  <a:gd name="T0" fmla="*/ 489 w 500"/>
                  <a:gd name="T1" fmla="*/ 9 h 398"/>
                  <a:gd name="T2" fmla="*/ 7 w 500"/>
                  <a:gd name="T3" fmla="*/ 103 h 398"/>
                  <a:gd name="T4" fmla="*/ 168 w 500"/>
                  <a:gd name="T5" fmla="*/ 391 h 398"/>
                  <a:gd name="T6" fmla="*/ 489 w 500"/>
                  <a:gd name="T7" fmla="*/ 9 h 398"/>
                  <a:gd name="T8" fmla="*/ 496 w 500"/>
                  <a:gd name="T9" fmla="*/ 0 h 398"/>
                  <a:gd name="T10" fmla="*/ 498 w 500"/>
                  <a:gd name="T11" fmla="*/ 2 h 398"/>
                  <a:gd name="T12" fmla="*/ 498 w 500"/>
                  <a:gd name="T13" fmla="*/ 2 h 398"/>
                  <a:gd name="T14" fmla="*/ 500 w 500"/>
                  <a:gd name="T15" fmla="*/ 4 h 398"/>
                  <a:gd name="T16" fmla="*/ 498 w 500"/>
                  <a:gd name="T17" fmla="*/ 5 h 398"/>
                  <a:gd name="T18" fmla="*/ 170 w 500"/>
                  <a:gd name="T19" fmla="*/ 398 h 398"/>
                  <a:gd name="T20" fmla="*/ 168 w 500"/>
                  <a:gd name="T21" fmla="*/ 398 h 398"/>
                  <a:gd name="T22" fmla="*/ 168 w 500"/>
                  <a:gd name="T23" fmla="*/ 398 h 398"/>
                  <a:gd name="T24" fmla="*/ 166 w 500"/>
                  <a:gd name="T25" fmla="*/ 398 h 398"/>
                  <a:gd name="T26" fmla="*/ 166 w 500"/>
                  <a:gd name="T27" fmla="*/ 396 h 398"/>
                  <a:gd name="T28" fmla="*/ 0 w 500"/>
                  <a:gd name="T29" fmla="*/ 103 h 398"/>
                  <a:gd name="T30" fmla="*/ 0 w 500"/>
                  <a:gd name="T31" fmla="*/ 100 h 398"/>
                  <a:gd name="T32" fmla="*/ 2 w 500"/>
                  <a:gd name="T33" fmla="*/ 100 h 398"/>
                  <a:gd name="T34" fmla="*/ 2 w 500"/>
                  <a:gd name="T35" fmla="*/ 100 h 398"/>
                  <a:gd name="T36" fmla="*/ 496 w 500"/>
                  <a:gd name="T3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0" h="398">
                    <a:moveTo>
                      <a:pt x="489" y="9"/>
                    </a:moveTo>
                    <a:lnTo>
                      <a:pt x="7" y="103"/>
                    </a:lnTo>
                    <a:lnTo>
                      <a:pt x="168" y="391"/>
                    </a:lnTo>
                    <a:lnTo>
                      <a:pt x="489" y="9"/>
                    </a:lnTo>
                    <a:close/>
                    <a:moveTo>
                      <a:pt x="496" y="0"/>
                    </a:moveTo>
                    <a:lnTo>
                      <a:pt x="498" y="2"/>
                    </a:lnTo>
                    <a:lnTo>
                      <a:pt x="498" y="2"/>
                    </a:lnTo>
                    <a:lnTo>
                      <a:pt x="500" y="4"/>
                    </a:lnTo>
                    <a:lnTo>
                      <a:pt x="498" y="5"/>
                    </a:lnTo>
                    <a:lnTo>
                      <a:pt x="170" y="398"/>
                    </a:lnTo>
                    <a:lnTo>
                      <a:pt x="168" y="398"/>
                    </a:lnTo>
                    <a:lnTo>
                      <a:pt x="168" y="398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3"/>
              <p:cNvSpPr>
                <a:spLocks/>
              </p:cNvSpPr>
              <p:nvPr/>
            </p:nvSpPr>
            <p:spPr bwMode="auto">
              <a:xfrm>
                <a:off x="2889" y="1822"/>
                <a:ext cx="81" cy="301"/>
              </a:xfrm>
              <a:custGeom>
                <a:avLst/>
                <a:gdLst>
                  <a:gd name="T0" fmla="*/ 159 w 160"/>
                  <a:gd name="T1" fmla="*/ 0 h 602"/>
                  <a:gd name="T2" fmla="*/ 160 w 160"/>
                  <a:gd name="T3" fmla="*/ 0 h 602"/>
                  <a:gd name="T4" fmla="*/ 160 w 160"/>
                  <a:gd name="T5" fmla="*/ 4 h 602"/>
                  <a:gd name="T6" fmla="*/ 5 w 160"/>
                  <a:gd name="T7" fmla="*/ 599 h 602"/>
                  <a:gd name="T8" fmla="*/ 3 w 160"/>
                  <a:gd name="T9" fmla="*/ 601 h 602"/>
                  <a:gd name="T10" fmla="*/ 2 w 160"/>
                  <a:gd name="T11" fmla="*/ 602 h 602"/>
                  <a:gd name="T12" fmla="*/ 2 w 160"/>
                  <a:gd name="T13" fmla="*/ 602 h 602"/>
                  <a:gd name="T14" fmla="*/ 0 w 160"/>
                  <a:gd name="T15" fmla="*/ 601 h 602"/>
                  <a:gd name="T16" fmla="*/ 0 w 160"/>
                  <a:gd name="T17" fmla="*/ 599 h 602"/>
                  <a:gd name="T18" fmla="*/ 155 w 160"/>
                  <a:gd name="T19" fmla="*/ 2 h 602"/>
                  <a:gd name="T20" fmla="*/ 155 w 160"/>
                  <a:gd name="T21" fmla="*/ 0 h 602"/>
                  <a:gd name="T22" fmla="*/ 159 w 160"/>
                  <a:gd name="T23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602">
                    <a:moveTo>
                      <a:pt x="159" y="0"/>
                    </a:moveTo>
                    <a:lnTo>
                      <a:pt x="160" y="0"/>
                    </a:lnTo>
                    <a:lnTo>
                      <a:pt x="160" y="4"/>
                    </a:lnTo>
                    <a:lnTo>
                      <a:pt x="5" y="599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64"/>
              <p:cNvSpPr>
                <a:spLocks noEditPoints="1"/>
              </p:cNvSpPr>
              <p:nvPr/>
            </p:nvSpPr>
            <p:spPr bwMode="auto">
              <a:xfrm>
                <a:off x="2889" y="1822"/>
                <a:ext cx="406" cy="301"/>
              </a:xfrm>
              <a:custGeom>
                <a:avLst/>
                <a:gdLst>
                  <a:gd name="T0" fmla="*/ 159 w 811"/>
                  <a:gd name="T1" fmla="*/ 5 h 602"/>
                  <a:gd name="T2" fmla="*/ 7 w 811"/>
                  <a:gd name="T3" fmla="*/ 594 h 602"/>
                  <a:gd name="T4" fmla="*/ 801 w 811"/>
                  <a:gd name="T5" fmla="*/ 199 h 602"/>
                  <a:gd name="T6" fmla="*/ 159 w 811"/>
                  <a:gd name="T7" fmla="*/ 5 h 602"/>
                  <a:gd name="T8" fmla="*/ 159 w 811"/>
                  <a:gd name="T9" fmla="*/ 0 h 602"/>
                  <a:gd name="T10" fmla="*/ 810 w 811"/>
                  <a:gd name="T11" fmla="*/ 196 h 602"/>
                  <a:gd name="T12" fmla="*/ 810 w 811"/>
                  <a:gd name="T13" fmla="*/ 197 h 602"/>
                  <a:gd name="T14" fmla="*/ 811 w 811"/>
                  <a:gd name="T15" fmla="*/ 197 h 602"/>
                  <a:gd name="T16" fmla="*/ 810 w 811"/>
                  <a:gd name="T17" fmla="*/ 199 h 602"/>
                  <a:gd name="T18" fmla="*/ 810 w 811"/>
                  <a:gd name="T19" fmla="*/ 201 h 602"/>
                  <a:gd name="T20" fmla="*/ 3 w 811"/>
                  <a:gd name="T21" fmla="*/ 601 h 602"/>
                  <a:gd name="T22" fmla="*/ 2 w 811"/>
                  <a:gd name="T23" fmla="*/ 602 h 602"/>
                  <a:gd name="T24" fmla="*/ 0 w 811"/>
                  <a:gd name="T25" fmla="*/ 601 h 602"/>
                  <a:gd name="T26" fmla="*/ 0 w 811"/>
                  <a:gd name="T27" fmla="*/ 601 h 602"/>
                  <a:gd name="T28" fmla="*/ 0 w 811"/>
                  <a:gd name="T29" fmla="*/ 599 h 602"/>
                  <a:gd name="T30" fmla="*/ 155 w 811"/>
                  <a:gd name="T31" fmla="*/ 2 h 602"/>
                  <a:gd name="T32" fmla="*/ 155 w 811"/>
                  <a:gd name="T33" fmla="*/ 0 h 602"/>
                  <a:gd name="T34" fmla="*/ 159 w 811"/>
                  <a:gd name="T3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02">
                    <a:moveTo>
                      <a:pt x="159" y="5"/>
                    </a:moveTo>
                    <a:lnTo>
                      <a:pt x="7" y="594"/>
                    </a:lnTo>
                    <a:lnTo>
                      <a:pt x="801" y="199"/>
                    </a:lnTo>
                    <a:lnTo>
                      <a:pt x="159" y="5"/>
                    </a:lnTo>
                    <a:close/>
                    <a:moveTo>
                      <a:pt x="159" y="0"/>
                    </a:moveTo>
                    <a:lnTo>
                      <a:pt x="810" y="196"/>
                    </a:lnTo>
                    <a:lnTo>
                      <a:pt x="810" y="197"/>
                    </a:lnTo>
                    <a:lnTo>
                      <a:pt x="811" y="197"/>
                    </a:lnTo>
                    <a:lnTo>
                      <a:pt x="810" y="199"/>
                    </a:lnTo>
                    <a:lnTo>
                      <a:pt x="810" y="201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65"/>
              <p:cNvSpPr>
                <a:spLocks noEditPoints="1"/>
              </p:cNvSpPr>
              <p:nvPr/>
            </p:nvSpPr>
            <p:spPr bwMode="auto">
              <a:xfrm>
                <a:off x="2889" y="2119"/>
                <a:ext cx="475" cy="383"/>
              </a:xfrm>
              <a:custGeom>
                <a:avLst/>
                <a:gdLst>
                  <a:gd name="T0" fmla="*/ 7 w 949"/>
                  <a:gd name="T1" fmla="*/ 11 h 765"/>
                  <a:gd name="T2" fmla="*/ 234 w 949"/>
                  <a:gd name="T3" fmla="*/ 758 h 765"/>
                  <a:gd name="T4" fmla="*/ 939 w 949"/>
                  <a:gd name="T5" fmla="*/ 676 h 765"/>
                  <a:gd name="T6" fmla="*/ 7 w 949"/>
                  <a:gd name="T7" fmla="*/ 11 h 765"/>
                  <a:gd name="T8" fmla="*/ 2 w 949"/>
                  <a:gd name="T9" fmla="*/ 0 h 765"/>
                  <a:gd name="T10" fmla="*/ 3 w 949"/>
                  <a:gd name="T11" fmla="*/ 2 h 765"/>
                  <a:gd name="T12" fmla="*/ 949 w 949"/>
                  <a:gd name="T13" fmla="*/ 676 h 765"/>
                  <a:gd name="T14" fmla="*/ 949 w 949"/>
                  <a:gd name="T15" fmla="*/ 678 h 765"/>
                  <a:gd name="T16" fmla="*/ 949 w 949"/>
                  <a:gd name="T17" fmla="*/ 680 h 765"/>
                  <a:gd name="T18" fmla="*/ 949 w 949"/>
                  <a:gd name="T19" fmla="*/ 681 h 765"/>
                  <a:gd name="T20" fmla="*/ 948 w 949"/>
                  <a:gd name="T21" fmla="*/ 681 h 765"/>
                  <a:gd name="T22" fmla="*/ 232 w 949"/>
                  <a:gd name="T23" fmla="*/ 765 h 765"/>
                  <a:gd name="T24" fmla="*/ 232 w 949"/>
                  <a:gd name="T25" fmla="*/ 765 h 765"/>
                  <a:gd name="T26" fmla="*/ 230 w 949"/>
                  <a:gd name="T27" fmla="*/ 763 h 765"/>
                  <a:gd name="T28" fmla="*/ 228 w 949"/>
                  <a:gd name="T29" fmla="*/ 763 h 765"/>
                  <a:gd name="T30" fmla="*/ 0 w 949"/>
                  <a:gd name="T31" fmla="*/ 6 h 765"/>
                  <a:gd name="T32" fmla="*/ 0 w 949"/>
                  <a:gd name="T33" fmla="*/ 4 h 765"/>
                  <a:gd name="T34" fmla="*/ 2 w 949"/>
                  <a:gd name="T35" fmla="*/ 2 h 765"/>
                  <a:gd name="T36" fmla="*/ 2 w 949"/>
                  <a:gd name="T37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9" h="765">
                    <a:moveTo>
                      <a:pt x="7" y="11"/>
                    </a:moveTo>
                    <a:lnTo>
                      <a:pt x="234" y="758"/>
                    </a:lnTo>
                    <a:lnTo>
                      <a:pt x="939" y="676"/>
                    </a:lnTo>
                    <a:lnTo>
                      <a:pt x="7" y="11"/>
                    </a:lnTo>
                    <a:close/>
                    <a:moveTo>
                      <a:pt x="2" y="0"/>
                    </a:moveTo>
                    <a:lnTo>
                      <a:pt x="3" y="2"/>
                    </a:lnTo>
                    <a:lnTo>
                      <a:pt x="949" y="676"/>
                    </a:lnTo>
                    <a:lnTo>
                      <a:pt x="949" y="678"/>
                    </a:lnTo>
                    <a:lnTo>
                      <a:pt x="949" y="680"/>
                    </a:lnTo>
                    <a:lnTo>
                      <a:pt x="949" y="681"/>
                    </a:lnTo>
                    <a:lnTo>
                      <a:pt x="948" y="681"/>
                    </a:lnTo>
                    <a:lnTo>
                      <a:pt x="232" y="765"/>
                    </a:lnTo>
                    <a:lnTo>
                      <a:pt x="232" y="765"/>
                    </a:lnTo>
                    <a:lnTo>
                      <a:pt x="230" y="763"/>
                    </a:lnTo>
                    <a:lnTo>
                      <a:pt x="228" y="763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66"/>
              <p:cNvSpPr>
                <a:spLocks noEditPoints="1"/>
              </p:cNvSpPr>
              <p:nvPr/>
            </p:nvSpPr>
            <p:spPr bwMode="auto">
              <a:xfrm>
                <a:off x="2889" y="1919"/>
                <a:ext cx="475" cy="541"/>
              </a:xfrm>
              <a:custGeom>
                <a:avLst/>
                <a:gdLst>
                  <a:gd name="T0" fmla="*/ 806 w 949"/>
                  <a:gd name="T1" fmla="*/ 7 h 1080"/>
                  <a:gd name="T2" fmla="*/ 9 w 949"/>
                  <a:gd name="T3" fmla="*/ 403 h 1080"/>
                  <a:gd name="T4" fmla="*/ 944 w 949"/>
                  <a:gd name="T5" fmla="*/ 1072 h 1080"/>
                  <a:gd name="T6" fmla="*/ 806 w 949"/>
                  <a:gd name="T7" fmla="*/ 7 h 1080"/>
                  <a:gd name="T8" fmla="*/ 808 w 949"/>
                  <a:gd name="T9" fmla="*/ 0 h 1080"/>
                  <a:gd name="T10" fmla="*/ 810 w 949"/>
                  <a:gd name="T11" fmla="*/ 0 h 1080"/>
                  <a:gd name="T12" fmla="*/ 810 w 949"/>
                  <a:gd name="T13" fmla="*/ 1 h 1080"/>
                  <a:gd name="T14" fmla="*/ 811 w 949"/>
                  <a:gd name="T15" fmla="*/ 1 h 1080"/>
                  <a:gd name="T16" fmla="*/ 949 w 949"/>
                  <a:gd name="T17" fmla="*/ 1077 h 1080"/>
                  <a:gd name="T18" fmla="*/ 949 w 949"/>
                  <a:gd name="T19" fmla="*/ 1079 h 1080"/>
                  <a:gd name="T20" fmla="*/ 949 w 949"/>
                  <a:gd name="T21" fmla="*/ 1080 h 1080"/>
                  <a:gd name="T22" fmla="*/ 948 w 949"/>
                  <a:gd name="T23" fmla="*/ 1080 h 1080"/>
                  <a:gd name="T24" fmla="*/ 946 w 949"/>
                  <a:gd name="T25" fmla="*/ 1080 h 1080"/>
                  <a:gd name="T26" fmla="*/ 2 w 949"/>
                  <a:gd name="T27" fmla="*/ 405 h 1080"/>
                  <a:gd name="T28" fmla="*/ 0 w 949"/>
                  <a:gd name="T29" fmla="*/ 405 h 1080"/>
                  <a:gd name="T30" fmla="*/ 0 w 949"/>
                  <a:gd name="T31" fmla="*/ 403 h 1080"/>
                  <a:gd name="T32" fmla="*/ 0 w 949"/>
                  <a:gd name="T33" fmla="*/ 401 h 1080"/>
                  <a:gd name="T34" fmla="*/ 2 w 949"/>
                  <a:gd name="T35" fmla="*/ 401 h 1080"/>
                  <a:gd name="T36" fmla="*/ 806 w 949"/>
                  <a:gd name="T37" fmla="*/ 0 h 1080"/>
                  <a:gd name="T38" fmla="*/ 808 w 949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9" h="1080">
                    <a:moveTo>
                      <a:pt x="806" y="7"/>
                    </a:moveTo>
                    <a:lnTo>
                      <a:pt x="9" y="403"/>
                    </a:lnTo>
                    <a:lnTo>
                      <a:pt x="944" y="1072"/>
                    </a:lnTo>
                    <a:lnTo>
                      <a:pt x="806" y="7"/>
                    </a:lnTo>
                    <a:close/>
                    <a:moveTo>
                      <a:pt x="808" y="0"/>
                    </a:moveTo>
                    <a:lnTo>
                      <a:pt x="810" y="0"/>
                    </a:lnTo>
                    <a:lnTo>
                      <a:pt x="810" y="1"/>
                    </a:lnTo>
                    <a:lnTo>
                      <a:pt x="811" y="1"/>
                    </a:lnTo>
                    <a:lnTo>
                      <a:pt x="949" y="1077"/>
                    </a:lnTo>
                    <a:lnTo>
                      <a:pt x="949" y="1079"/>
                    </a:lnTo>
                    <a:lnTo>
                      <a:pt x="949" y="1080"/>
                    </a:lnTo>
                    <a:lnTo>
                      <a:pt x="948" y="1080"/>
                    </a:lnTo>
                    <a:lnTo>
                      <a:pt x="946" y="1080"/>
                    </a:lnTo>
                    <a:lnTo>
                      <a:pt x="2" y="405"/>
                    </a:lnTo>
                    <a:lnTo>
                      <a:pt x="0" y="405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2" y="401"/>
                    </a:lnTo>
                    <a:lnTo>
                      <a:pt x="806" y="0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67"/>
              <p:cNvSpPr>
                <a:spLocks noEditPoints="1"/>
              </p:cNvSpPr>
              <p:nvPr/>
            </p:nvSpPr>
            <p:spPr bwMode="auto">
              <a:xfrm>
                <a:off x="2758" y="2499"/>
                <a:ext cx="263" cy="268"/>
              </a:xfrm>
              <a:custGeom>
                <a:avLst/>
                <a:gdLst>
                  <a:gd name="T0" fmla="*/ 492 w 525"/>
                  <a:gd name="T1" fmla="*/ 7 h 536"/>
                  <a:gd name="T2" fmla="*/ 26 w 525"/>
                  <a:gd name="T3" fmla="*/ 511 h 536"/>
                  <a:gd name="T4" fmla="*/ 520 w 525"/>
                  <a:gd name="T5" fmla="*/ 140 h 536"/>
                  <a:gd name="T6" fmla="*/ 492 w 525"/>
                  <a:gd name="T7" fmla="*/ 7 h 536"/>
                  <a:gd name="T8" fmla="*/ 494 w 525"/>
                  <a:gd name="T9" fmla="*/ 0 h 536"/>
                  <a:gd name="T10" fmla="*/ 496 w 525"/>
                  <a:gd name="T11" fmla="*/ 0 h 536"/>
                  <a:gd name="T12" fmla="*/ 497 w 525"/>
                  <a:gd name="T13" fmla="*/ 2 h 536"/>
                  <a:gd name="T14" fmla="*/ 525 w 525"/>
                  <a:gd name="T15" fmla="*/ 141 h 536"/>
                  <a:gd name="T16" fmla="*/ 525 w 525"/>
                  <a:gd name="T17" fmla="*/ 143 h 536"/>
                  <a:gd name="T18" fmla="*/ 524 w 525"/>
                  <a:gd name="T19" fmla="*/ 143 h 536"/>
                  <a:gd name="T20" fmla="*/ 3 w 525"/>
                  <a:gd name="T21" fmla="*/ 534 h 536"/>
                  <a:gd name="T22" fmla="*/ 2 w 525"/>
                  <a:gd name="T23" fmla="*/ 536 h 536"/>
                  <a:gd name="T24" fmla="*/ 0 w 525"/>
                  <a:gd name="T25" fmla="*/ 534 h 536"/>
                  <a:gd name="T26" fmla="*/ 0 w 525"/>
                  <a:gd name="T27" fmla="*/ 532 h 536"/>
                  <a:gd name="T28" fmla="*/ 0 w 525"/>
                  <a:gd name="T29" fmla="*/ 531 h 536"/>
                  <a:gd name="T30" fmla="*/ 492 w 525"/>
                  <a:gd name="T31" fmla="*/ 0 h 536"/>
                  <a:gd name="T32" fmla="*/ 494 w 525"/>
                  <a:gd name="T33" fmla="*/ 0 h 536"/>
                  <a:gd name="T34" fmla="*/ 494 w 525"/>
                  <a:gd name="T3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5" h="536">
                    <a:moveTo>
                      <a:pt x="492" y="7"/>
                    </a:moveTo>
                    <a:lnTo>
                      <a:pt x="26" y="511"/>
                    </a:lnTo>
                    <a:lnTo>
                      <a:pt x="520" y="140"/>
                    </a:lnTo>
                    <a:lnTo>
                      <a:pt x="492" y="7"/>
                    </a:lnTo>
                    <a:close/>
                    <a:moveTo>
                      <a:pt x="494" y="0"/>
                    </a:moveTo>
                    <a:lnTo>
                      <a:pt x="496" y="0"/>
                    </a:lnTo>
                    <a:lnTo>
                      <a:pt x="497" y="2"/>
                    </a:lnTo>
                    <a:lnTo>
                      <a:pt x="525" y="141"/>
                    </a:lnTo>
                    <a:lnTo>
                      <a:pt x="525" y="143"/>
                    </a:lnTo>
                    <a:lnTo>
                      <a:pt x="524" y="143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4"/>
                    </a:lnTo>
                    <a:lnTo>
                      <a:pt x="0" y="532"/>
                    </a:lnTo>
                    <a:lnTo>
                      <a:pt x="0" y="531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68"/>
              <p:cNvSpPr>
                <a:spLocks noEditPoints="1"/>
              </p:cNvSpPr>
              <p:nvPr/>
            </p:nvSpPr>
            <p:spPr bwMode="auto">
              <a:xfrm>
                <a:off x="2758" y="2569"/>
                <a:ext cx="427" cy="198"/>
              </a:xfrm>
              <a:custGeom>
                <a:avLst/>
                <a:gdLst>
                  <a:gd name="T0" fmla="*/ 524 w 854"/>
                  <a:gd name="T1" fmla="*/ 5 h 396"/>
                  <a:gd name="T2" fmla="*/ 14 w 854"/>
                  <a:gd name="T3" fmla="*/ 387 h 396"/>
                  <a:gd name="T4" fmla="*/ 845 w 854"/>
                  <a:gd name="T5" fmla="*/ 247 h 396"/>
                  <a:gd name="T6" fmla="*/ 524 w 854"/>
                  <a:gd name="T7" fmla="*/ 5 h 396"/>
                  <a:gd name="T8" fmla="*/ 524 w 854"/>
                  <a:gd name="T9" fmla="*/ 0 h 396"/>
                  <a:gd name="T10" fmla="*/ 524 w 854"/>
                  <a:gd name="T11" fmla="*/ 0 h 396"/>
                  <a:gd name="T12" fmla="*/ 854 w 854"/>
                  <a:gd name="T13" fmla="*/ 247 h 396"/>
                  <a:gd name="T14" fmla="*/ 854 w 854"/>
                  <a:gd name="T15" fmla="*/ 247 h 396"/>
                  <a:gd name="T16" fmla="*/ 854 w 854"/>
                  <a:gd name="T17" fmla="*/ 249 h 396"/>
                  <a:gd name="T18" fmla="*/ 854 w 854"/>
                  <a:gd name="T19" fmla="*/ 251 h 396"/>
                  <a:gd name="T20" fmla="*/ 852 w 854"/>
                  <a:gd name="T21" fmla="*/ 251 h 396"/>
                  <a:gd name="T22" fmla="*/ 3 w 854"/>
                  <a:gd name="T23" fmla="*/ 396 h 396"/>
                  <a:gd name="T24" fmla="*/ 2 w 854"/>
                  <a:gd name="T25" fmla="*/ 396 h 396"/>
                  <a:gd name="T26" fmla="*/ 0 w 854"/>
                  <a:gd name="T27" fmla="*/ 394 h 396"/>
                  <a:gd name="T28" fmla="*/ 0 w 854"/>
                  <a:gd name="T29" fmla="*/ 394 h 396"/>
                  <a:gd name="T30" fmla="*/ 0 w 854"/>
                  <a:gd name="T31" fmla="*/ 392 h 396"/>
                  <a:gd name="T32" fmla="*/ 0 w 854"/>
                  <a:gd name="T33" fmla="*/ 391 h 396"/>
                  <a:gd name="T34" fmla="*/ 522 w 854"/>
                  <a:gd name="T35" fmla="*/ 0 h 396"/>
                  <a:gd name="T36" fmla="*/ 524 w 854"/>
                  <a:gd name="T3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4" h="396">
                    <a:moveTo>
                      <a:pt x="524" y="5"/>
                    </a:moveTo>
                    <a:lnTo>
                      <a:pt x="14" y="387"/>
                    </a:lnTo>
                    <a:lnTo>
                      <a:pt x="845" y="247"/>
                    </a:lnTo>
                    <a:lnTo>
                      <a:pt x="524" y="5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854" y="247"/>
                    </a:lnTo>
                    <a:lnTo>
                      <a:pt x="854" y="247"/>
                    </a:lnTo>
                    <a:lnTo>
                      <a:pt x="854" y="249"/>
                    </a:lnTo>
                    <a:lnTo>
                      <a:pt x="854" y="251"/>
                    </a:lnTo>
                    <a:lnTo>
                      <a:pt x="852" y="251"/>
                    </a:lnTo>
                    <a:lnTo>
                      <a:pt x="3" y="396"/>
                    </a:lnTo>
                    <a:lnTo>
                      <a:pt x="2" y="396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522" y="0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9"/>
              <p:cNvSpPr>
                <a:spLocks noEditPoints="1"/>
              </p:cNvSpPr>
              <p:nvPr/>
            </p:nvSpPr>
            <p:spPr bwMode="auto">
              <a:xfrm>
                <a:off x="2758" y="2692"/>
                <a:ext cx="427" cy="447"/>
              </a:xfrm>
              <a:custGeom>
                <a:avLst/>
                <a:gdLst>
                  <a:gd name="T0" fmla="*/ 848 w 854"/>
                  <a:gd name="T1" fmla="*/ 7 h 894"/>
                  <a:gd name="T2" fmla="*/ 9 w 854"/>
                  <a:gd name="T3" fmla="*/ 148 h 894"/>
                  <a:gd name="T4" fmla="*/ 799 w 854"/>
                  <a:gd name="T5" fmla="*/ 885 h 894"/>
                  <a:gd name="T6" fmla="*/ 848 w 854"/>
                  <a:gd name="T7" fmla="*/ 7 h 894"/>
                  <a:gd name="T8" fmla="*/ 850 w 854"/>
                  <a:gd name="T9" fmla="*/ 0 h 894"/>
                  <a:gd name="T10" fmla="*/ 854 w 854"/>
                  <a:gd name="T11" fmla="*/ 1 h 894"/>
                  <a:gd name="T12" fmla="*/ 854 w 854"/>
                  <a:gd name="T13" fmla="*/ 3 h 894"/>
                  <a:gd name="T14" fmla="*/ 805 w 854"/>
                  <a:gd name="T15" fmla="*/ 890 h 894"/>
                  <a:gd name="T16" fmla="*/ 805 w 854"/>
                  <a:gd name="T17" fmla="*/ 892 h 894"/>
                  <a:gd name="T18" fmla="*/ 803 w 854"/>
                  <a:gd name="T19" fmla="*/ 894 h 894"/>
                  <a:gd name="T20" fmla="*/ 803 w 854"/>
                  <a:gd name="T21" fmla="*/ 894 h 894"/>
                  <a:gd name="T22" fmla="*/ 799 w 854"/>
                  <a:gd name="T23" fmla="*/ 892 h 894"/>
                  <a:gd name="T24" fmla="*/ 0 w 854"/>
                  <a:gd name="T25" fmla="*/ 148 h 894"/>
                  <a:gd name="T26" fmla="*/ 0 w 854"/>
                  <a:gd name="T27" fmla="*/ 148 h 894"/>
                  <a:gd name="T28" fmla="*/ 0 w 854"/>
                  <a:gd name="T29" fmla="*/ 146 h 894"/>
                  <a:gd name="T30" fmla="*/ 0 w 854"/>
                  <a:gd name="T31" fmla="*/ 145 h 894"/>
                  <a:gd name="T32" fmla="*/ 2 w 854"/>
                  <a:gd name="T33" fmla="*/ 145 h 894"/>
                  <a:gd name="T34" fmla="*/ 850 w 854"/>
                  <a:gd name="T35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4" h="894">
                    <a:moveTo>
                      <a:pt x="848" y="7"/>
                    </a:moveTo>
                    <a:lnTo>
                      <a:pt x="9" y="148"/>
                    </a:lnTo>
                    <a:lnTo>
                      <a:pt x="799" y="885"/>
                    </a:lnTo>
                    <a:lnTo>
                      <a:pt x="848" y="7"/>
                    </a:lnTo>
                    <a:close/>
                    <a:moveTo>
                      <a:pt x="850" y="0"/>
                    </a:moveTo>
                    <a:lnTo>
                      <a:pt x="854" y="1"/>
                    </a:lnTo>
                    <a:lnTo>
                      <a:pt x="854" y="3"/>
                    </a:lnTo>
                    <a:lnTo>
                      <a:pt x="805" y="890"/>
                    </a:lnTo>
                    <a:lnTo>
                      <a:pt x="805" y="892"/>
                    </a:lnTo>
                    <a:lnTo>
                      <a:pt x="803" y="894"/>
                    </a:lnTo>
                    <a:lnTo>
                      <a:pt x="803" y="894"/>
                    </a:lnTo>
                    <a:lnTo>
                      <a:pt x="799" y="892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70"/>
              <p:cNvSpPr>
                <a:spLocks/>
              </p:cNvSpPr>
              <p:nvPr/>
            </p:nvSpPr>
            <p:spPr bwMode="auto">
              <a:xfrm>
                <a:off x="3957" y="2097"/>
                <a:ext cx="491" cy="602"/>
              </a:xfrm>
              <a:custGeom>
                <a:avLst/>
                <a:gdLst>
                  <a:gd name="T0" fmla="*/ 322 w 983"/>
                  <a:gd name="T1" fmla="*/ 0 h 1205"/>
                  <a:gd name="T2" fmla="*/ 983 w 983"/>
                  <a:gd name="T3" fmla="*/ 279 h 1205"/>
                  <a:gd name="T4" fmla="*/ 983 w 983"/>
                  <a:gd name="T5" fmla="*/ 286 h 1205"/>
                  <a:gd name="T6" fmla="*/ 322 w 983"/>
                  <a:gd name="T7" fmla="*/ 7 h 1205"/>
                  <a:gd name="T8" fmla="*/ 7 w 983"/>
                  <a:gd name="T9" fmla="*/ 1196 h 1205"/>
                  <a:gd name="T10" fmla="*/ 981 w 983"/>
                  <a:gd name="T11" fmla="*/ 583 h 1205"/>
                  <a:gd name="T12" fmla="*/ 981 w 983"/>
                  <a:gd name="T13" fmla="*/ 588 h 1205"/>
                  <a:gd name="T14" fmla="*/ 4 w 983"/>
                  <a:gd name="T15" fmla="*/ 1205 h 1205"/>
                  <a:gd name="T16" fmla="*/ 2 w 983"/>
                  <a:gd name="T17" fmla="*/ 1205 h 1205"/>
                  <a:gd name="T18" fmla="*/ 2 w 983"/>
                  <a:gd name="T19" fmla="*/ 1205 h 1205"/>
                  <a:gd name="T20" fmla="*/ 0 w 983"/>
                  <a:gd name="T21" fmla="*/ 1203 h 1205"/>
                  <a:gd name="T22" fmla="*/ 0 w 983"/>
                  <a:gd name="T23" fmla="*/ 1201 h 1205"/>
                  <a:gd name="T24" fmla="*/ 318 w 983"/>
                  <a:gd name="T25" fmla="*/ 2 h 1205"/>
                  <a:gd name="T26" fmla="*/ 318 w 983"/>
                  <a:gd name="T27" fmla="*/ 0 h 1205"/>
                  <a:gd name="T28" fmla="*/ 322 w 983"/>
                  <a:gd name="T29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205">
                    <a:moveTo>
                      <a:pt x="322" y="0"/>
                    </a:moveTo>
                    <a:lnTo>
                      <a:pt x="983" y="279"/>
                    </a:lnTo>
                    <a:lnTo>
                      <a:pt x="983" y="286"/>
                    </a:lnTo>
                    <a:lnTo>
                      <a:pt x="322" y="7"/>
                    </a:lnTo>
                    <a:lnTo>
                      <a:pt x="7" y="1196"/>
                    </a:lnTo>
                    <a:lnTo>
                      <a:pt x="981" y="583"/>
                    </a:lnTo>
                    <a:lnTo>
                      <a:pt x="981" y="588"/>
                    </a:lnTo>
                    <a:lnTo>
                      <a:pt x="4" y="1205"/>
                    </a:lnTo>
                    <a:lnTo>
                      <a:pt x="2" y="1205"/>
                    </a:lnTo>
                    <a:lnTo>
                      <a:pt x="2" y="1205"/>
                    </a:lnTo>
                    <a:lnTo>
                      <a:pt x="0" y="1203"/>
                    </a:lnTo>
                    <a:lnTo>
                      <a:pt x="0" y="1201"/>
                    </a:lnTo>
                    <a:lnTo>
                      <a:pt x="318" y="2"/>
                    </a:lnTo>
                    <a:lnTo>
                      <a:pt x="318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71"/>
              <p:cNvSpPr>
                <a:spLocks/>
              </p:cNvSpPr>
              <p:nvPr/>
            </p:nvSpPr>
            <p:spPr bwMode="auto">
              <a:xfrm>
                <a:off x="3957" y="2388"/>
                <a:ext cx="490" cy="311"/>
              </a:xfrm>
              <a:custGeom>
                <a:avLst/>
                <a:gdLst>
                  <a:gd name="T0" fmla="*/ 981 w 981"/>
                  <a:gd name="T1" fmla="*/ 0 h 622"/>
                  <a:gd name="T2" fmla="*/ 981 w 981"/>
                  <a:gd name="T3" fmla="*/ 5 h 622"/>
                  <a:gd name="T4" fmla="*/ 14 w 981"/>
                  <a:gd name="T5" fmla="*/ 615 h 622"/>
                  <a:gd name="T6" fmla="*/ 980 w 981"/>
                  <a:gd name="T7" fmla="*/ 512 h 622"/>
                  <a:gd name="T8" fmla="*/ 980 w 981"/>
                  <a:gd name="T9" fmla="*/ 517 h 622"/>
                  <a:gd name="T10" fmla="*/ 4 w 981"/>
                  <a:gd name="T11" fmla="*/ 622 h 622"/>
                  <a:gd name="T12" fmla="*/ 2 w 981"/>
                  <a:gd name="T13" fmla="*/ 622 h 622"/>
                  <a:gd name="T14" fmla="*/ 2 w 981"/>
                  <a:gd name="T15" fmla="*/ 622 h 622"/>
                  <a:gd name="T16" fmla="*/ 0 w 981"/>
                  <a:gd name="T17" fmla="*/ 620 h 622"/>
                  <a:gd name="T18" fmla="*/ 0 w 981"/>
                  <a:gd name="T19" fmla="*/ 618 h 622"/>
                  <a:gd name="T20" fmla="*/ 2 w 981"/>
                  <a:gd name="T21" fmla="*/ 616 h 622"/>
                  <a:gd name="T22" fmla="*/ 981 w 981"/>
                  <a:gd name="T2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1" h="622">
                    <a:moveTo>
                      <a:pt x="981" y="0"/>
                    </a:moveTo>
                    <a:lnTo>
                      <a:pt x="981" y="5"/>
                    </a:lnTo>
                    <a:lnTo>
                      <a:pt x="14" y="615"/>
                    </a:lnTo>
                    <a:lnTo>
                      <a:pt x="980" y="512"/>
                    </a:lnTo>
                    <a:lnTo>
                      <a:pt x="980" y="517"/>
                    </a:lnTo>
                    <a:lnTo>
                      <a:pt x="4" y="622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0" y="618"/>
                    </a:lnTo>
                    <a:lnTo>
                      <a:pt x="2" y="616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72"/>
              <p:cNvSpPr>
                <a:spLocks/>
              </p:cNvSpPr>
              <p:nvPr/>
            </p:nvSpPr>
            <p:spPr bwMode="auto">
              <a:xfrm>
                <a:off x="4116" y="2097"/>
                <a:ext cx="333" cy="143"/>
              </a:xfrm>
              <a:custGeom>
                <a:avLst/>
                <a:gdLst>
                  <a:gd name="T0" fmla="*/ 2 w 667"/>
                  <a:gd name="T1" fmla="*/ 0 h 286"/>
                  <a:gd name="T2" fmla="*/ 667 w 667"/>
                  <a:gd name="T3" fmla="*/ 38 h 286"/>
                  <a:gd name="T4" fmla="*/ 667 w 667"/>
                  <a:gd name="T5" fmla="*/ 45 h 286"/>
                  <a:gd name="T6" fmla="*/ 18 w 667"/>
                  <a:gd name="T7" fmla="*/ 7 h 286"/>
                  <a:gd name="T8" fmla="*/ 665 w 667"/>
                  <a:gd name="T9" fmla="*/ 279 h 286"/>
                  <a:gd name="T10" fmla="*/ 665 w 667"/>
                  <a:gd name="T11" fmla="*/ 286 h 286"/>
                  <a:gd name="T12" fmla="*/ 2 w 667"/>
                  <a:gd name="T13" fmla="*/ 5 h 286"/>
                  <a:gd name="T14" fmla="*/ 0 w 667"/>
                  <a:gd name="T15" fmla="*/ 4 h 286"/>
                  <a:gd name="T16" fmla="*/ 0 w 667"/>
                  <a:gd name="T17" fmla="*/ 2 h 286"/>
                  <a:gd name="T18" fmla="*/ 0 w 667"/>
                  <a:gd name="T19" fmla="*/ 0 h 286"/>
                  <a:gd name="T20" fmla="*/ 2 w 66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286">
                    <a:moveTo>
                      <a:pt x="2" y="0"/>
                    </a:moveTo>
                    <a:lnTo>
                      <a:pt x="667" y="38"/>
                    </a:lnTo>
                    <a:lnTo>
                      <a:pt x="667" y="45"/>
                    </a:lnTo>
                    <a:lnTo>
                      <a:pt x="18" y="7"/>
                    </a:lnTo>
                    <a:lnTo>
                      <a:pt x="665" y="279"/>
                    </a:lnTo>
                    <a:lnTo>
                      <a:pt x="665" y="28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73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200"/>
              </a:xfrm>
              <a:custGeom>
                <a:avLst/>
                <a:gdLst>
                  <a:gd name="T0" fmla="*/ 964 w 981"/>
                  <a:gd name="T1" fmla="*/ 6 h 400"/>
                  <a:gd name="T2" fmla="*/ 332 w 981"/>
                  <a:gd name="T3" fmla="*/ 9 h 400"/>
                  <a:gd name="T4" fmla="*/ 12 w 981"/>
                  <a:gd name="T5" fmla="*/ 391 h 400"/>
                  <a:gd name="T6" fmla="*/ 964 w 981"/>
                  <a:gd name="T7" fmla="*/ 6 h 400"/>
                  <a:gd name="T8" fmla="*/ 978 w 981"/>
                  <a:gd name="T9" fmla="*/ 0 h 400"/>
                  <a:gd name="T10" fmla="*/ 978 w 981"/>
                  <a:gd name="T11" fmla="*/ 0 h 400"/>
                  <a:gd name="T12" fmla="*/ 979 w 981"/>
                  <a:gd name="T13" fmla="*/ 0 h 400"/>
                  <a:gd name="T14" fmla="*/ 981 w 981"/>
                  <a:gd name="T15" fmla="*/ 2 h 400"/>
                  <a:gd name="T16" fmla="*/ 981 w 981"/>
                  <a:gd name="T17" fmla="*/ 6 h 400"/>
                  <a:gd name="T18" fmla="*/ 979 w 981"/>
                  <a:gd name="T19" fmla="*/ 6 h 400"/>
                  <a:gd name="T20" fmla="*/ 4 w 981"/>
                  <a:gd name="T21" fmla="*/ 400 h 400"/>
                  <a:gd name="T22" fmla="*/ 2 w 981"/>
                  <a:gd name="T23" fmla="*/ 400 h 400"/>
                  <a:gd name="T24" fmla="*/ 0 w 981"/>
                  <a:gd name="T25" fmla="*/ 400 h 400"/>
                  <a:gd name="T26" fmla="*/ 0 w 981"/>
                  <a:gd name="T27" fmla="*/ 400 h 400"/>
                  <a:gd name="T28" fmla="*/ 0 w 981"/>
                  <a:gd name="T29" fmla="*/ 398 h 400"/>
                  <a:gd name="T30" fmla="*/ 0 w 981"/>
                  <a:gd name="T31" fmla="*/ 397 h 400"/>
                  <a:gd name="T32" fmla="*/ 328 w 981"/>
                  <a:gd name="T33" fmla="*/ 4 h 400"/>
                  <a:gd name="T34" fmla="*/ 330 w 981"/>
                  <a:gd name="T35" fmla="*/ 2 h 400"/>
                  <a:gd name="T36" fmla="*/ 978 w 981"/>
                  <a:gd name="T37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1" h="400">
                    <a:moveTo>
                      <a:pt x="964" y="6"/>
                    </a:moveTo>
                    <a:lnTo>
                      <a:pt x="332" y="9"/>
                    </a:lnTo>
                    <a:lnTo>
                      <a:pt x="12" y="391"/>
                    </a:lnTo>
                    <a:lnTo>
                      <a:pt x="964" y="6"/>
                    </a:lnTo>
                    <a:close/>
                    <a:moveTo>
                      <a:pt x="978" y="0"/>
                    </a:moveTo>
                    <a:lnTo>
                      <a:pt x="978" y="0"/>
                    </a:lnTo>
                    <a:lnTo>
                      <a:pt x="979" y="0"/>
                    </a:lnTo>
                    <a:lnTo>
                      <a:pt x="981" y="2"/>
                    </a:lnTo>
                    <a:lnTo>
                      <a:pt x="981" y="6"/>
                    </a:lnTo>
                    <a:lnTo>
                      <a:pt x="979" y="6"/>
                    </a:lnTo>
                    <a:lnTo>
                      <a:pt x="4" y="400"/>
                    </a:lnTo>
                    <a:lnTo>
                      <a:pt x="2" y="400"/>
                    </a:lnTo>
                    <a:lnTo>
                      <a:pt x="0" y="400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328" y="4"/>
                    </a:lnTo>
                    <a:lnTo>
                      <a:pt x="330" y="2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74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520"/>
              </a:xfrm>
              <a:custGeom>
                <a:avLst/>
                <a:gdLst>
                  <a:gd name="T0" fmla="*/ 974 w 981"/>
                  <a:gd name="T1" fmla="*/ 7 h 1041"/>
                  <a:gd name="T2" fmla="*/ 7 w 981"/>
                  <a:gd name="T3" fmla="*/ 398 h 1041"/>
                  <a:gd name="T4" fmla="*/ 789 w 981"/>
                  <a:gd name="T5" fmla="*/ 1034 h 1041"/>
                  <a:gd name="T6" fmla="*/ 974 w 981"/>
                  <a:gd name="T7" fmla="*/ 7 h 1041"/>
                  <a:gd name="T8" fmla="*/ 979 w 981"/>
                  <a:gd name="T9" fmla="*/ 0 h 1041"/>
                  <a:gd name="T10" fmla="*/ 979 w 981"/>
                  <a:gd name="T11" fmla="*/ 0 h 1041"/>
                  <a:gd name="T12" fmla="*/ 981 w 981"/>
                  <a:gd name="T13" fmla="*/ 2 h 1041"/>
                  <a:gd name="T14" fmla="*/ 981 w 981"/>
                  <a:gd name="T15" fmla="*/ 4 h 1041"/>
                  <a:gd name="T16" fmla="*/ 794 w 981"/>
                  <a:gd name="T17" fmla="*/ 1039 h 1041"/>
                  <a:gd name="T18" fmla="*/ 794 w 981"/>
                  <a:gd name="T19" fmla="*/ 1041 h 1041"/>
                  <a:gd name="T20" fmla="*/ 793 w 981"/>
                  <a:gd name="T21" fmla="*/ 1041 h 1041"/>
                  <a:gd name="T22" fmla="*/ 791 w 981"/>
                  <a:gd name="T23" fmla="*/ 1041 h 1041"/>
                  <a:gd name="T24" fmla="*/ 789 w 981"/>
                  <a:gd name="T25" fmla="*/ 1041 h 1041"/>
                  <a:gd name="T26" fmla="*/ 0 w 981"/>
                  <a:gd name="T27" fmla="*/ 400 h 1041"/>
                  <a:gd name="T28" fmla="*/ 0 w 981"/>
                  <a:gd name="T29" fmla="*/ 398 h 1041"/>
                  <a:gd name="T30" fmla="*/ 0 w 981"/>
                  <a:gd name="T31" fmla="*/ 397 h 1041"/>
                  <a:gd name="T32" fmla="*/ 0 w 981"/>
                  <a:gd name="T33" fmla="*/ 397 h 1041"/>
                  <a:gd name="T34" fmla="*/ 2 w 981"/>
                  <a:gd name="T35" fmla="*/ 395 h 1041"/>
                  <a:gd name="T36" fmla="*/ 978 w 981"/>
                  <a:gd name="T37" fmla="*/ 0 h 1041"/>
                  <a:gd name="T38" fmla="*/ 979 w 981"/>
                  <a:gd name="T3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1041">
                    <a:moveTo>
                      <a:pt x="974" y="7"/>
                    </a:moveTo>
                    <a:lnTo>
                      <a:pt x="7" y="398"/>
                    </a:lnTo>
                    <a:lnTo>
                      <a:pt x="789" y="1034"/>
                    </a:lnTo>
                    <a:lnTo>
                      <a:pt x="974" y="7"/>
                    </a:lnTo>
                    <a:close/>
                    <a:moveTo>
                      <a:pt x="979" y="0"/>
                    </a:moveTo>
                    <a:lnTo>
                      <a:pt x="979" y="0"/>
                    </a:lnTo>
                    <a:lnTo>
                      <a:pt x="981" y="2"/>
                    </a:lnTo>
                    <a:lnTo>
                      <a:pt x="981" y="4"/>
                    </a:lnTo>
                    <a:lnTo>
                      <a:pt x="794" y="1039"/>
                    </a:lnTo>
                    <a:lnTo>
                      <a:pt x="794" y="1041"/>
                    </a:lnTo>
                    <a:lnTo>
                      <a:pt x="793" y="1041"/>
                    </a:lnTo>
                    <a:lnTo>
                      <a:pt x="791" y="1041"/>
                    </a:lnTo>
                    <a:lnTo>
                      <a:pt x="789" y="1041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0" y="397"/>
                    </a:lnTo>
                    <a:lnTo>
                      <a:pt x="2" y="395"/>
                    </a:lnTo>
                    <a:lnTo>
                      <a:pt x="978" y="0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75"/>
              <p:cNvSpPr>
                <a:spLocks noEditPoints="1"/>
              </p:cNvSpPr>
              <p:nvPr/>
            </p:nvSpPr>
            <p:spPr bwMode="auto">
              <a:xfrm>
                <a:off x="2355" y="2764"/>
                <a:ext cx="406" cy="153"/>
              </a:xfrm>
              <a:custGeom>
                <a:avLst/>
                <a:gdLst>
                  <a:gd name="T0" fmla="*/ 802 w 811"/>
                  <a:gd name="T1" fmla="*/ 7 h 305"/>
                  <a:gd name="T2" fmla="*/ 19 w 811"/>
                  <a:gd name="T3" fmla="*/ 298 h 305"/>
                  <a:gd name="T4" fmla="*/ 649 w 811"/>
                  <a:gd name="T5" fmla="*/ 296 h 305"/>
                  <a:gd name="T6" fmla="*/ 802 w 811"/>
                  <a:gd name="T7" fmla="*/ 7 h 305"/>
                  <a:gd name="T8" fmla="*/ 809 w 811"/>
                  <a:gd name="T9" fmla="*/ 0 h 305"/>
                  <a:gd name="T10" fmla="*/ 811 w 811"/>
                  <a:gd name="T11" fmla="*/ 0 h 305"/>
                  <a:gd name="T12" fmla="*/ 811 w 811"/>
                  <a:gd name="T13" fmla="*/ 1 h 305"/>
                  <a:gd name="T14" fmla="*/ 811 w 811"/>
                  <a:gd name="T15" fmla="*/ 3 h 305"/>
                  <a:gd name="T16" fmla="*/ 654 w 811"/>
                  <a:gd name="T17" fmla="*/ 300 h 305"/>
                  <a:gd name="T18" fmla="*/ 652 w 811"/>
                  <a:gd name="T19" fmla="*/ 302 h 305"/>
                  <a:gd name="T20" fmla="*/ 651 w 811"/>
                  <a:gd name="T21" fmla="*/ 302 h 305"/>
                  <a:gd name="T22" fmla="*/ 3 w 811"/>
                  <a:gd name="T23" fmla="*/ 305 h 305"/>
                  <a:gd name="T24" fmla="*/ 3 w 811"/>
                  <a:gd name="T25" fmla="*/ 305 h 305"/>
                  <a:gd name="T26" fmla="*/ 1 w 811"/>
                  <a:gd name="T27" fmla="*/ 303 h 305"/>
                  <a:gd name="T28" fmla="*/ 0 w 811"/>
                  <a:gd name="T29" fmla="*/ 302 h 305"/>
                  <a:gd name="T30" fmla="*/ 1 w 811"/>
                  <a:gd name="T31" fmla="*/ 300 h 305"/>
                  <a:gd name="T32" fmla="*/ 1 w 811"/>
                  <a:gd name="T33" fmla="*/ 300 h 305"/>
                  <a:gd name="T34" fmla="*/ 808 w 811"/>
                  <a:gd name="T35" fmla="*/ 0 h 305"/>
                  <a:gd name="T36" fmla="*/ 809 w 811"/>
                  <a:gd name="T3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1" h="305">
                    <a:moveTo>
                      <a:pt x="802" y="7"/>
                    </a:moveTo>
                    <a:lnTo>
                      <a:pt x="19" y="298"/>
                    </a:lnTo>
                    <a:lnTo>
                      <a:pt x="649" y="296"/>
                    </a:lnTo>
                    <a:lnTo>
                      <a:pt x="802" y="7"/>
                    </a:lnTo>
                    <a:close/>
                    <a:moveTo>
                      <a:pt x="809" y="0"/>
                    </a:moveTo>
                    <a:lnTo>
                      <a:pt x="811" y="0"/>
                    </a:lnTo>
                    <a:lnTo>
                      <a:pt x="811" y="1"/>
                    </a:lnTo>
                    <a:lnTo>
                      <a:pt x="811" y="3"/>
                    </a:lnTo>
                    <a:lnTo>
                      <a:pt x="654" y="300"/>
                    </a:lnTo>
                    <a:lnTo>
                      <a:pt x="652" y="302"/>
                    </a:lnTo>
                    <a:lnTo>
                      <a:pt x="651" y="302"/>
                    </a:lnTo>
                    <a:lnTo>
                      <a:pt x="3" y="305"/>
                    </a:lnTo>
                    <a:lnTo>
                      <a:pt x="3" y="305"/>
                    </a:lnTo>
                    <a:lnTo>
                      <a:pt x="1" y="303"/>
                    </a:lnTo>
                    <a:lnTo>
                      <a:pt x="0" y="302"/>
                    </a:lnTo>
                    <a:lnTo>
                      <a:pt x="1" y="300"/>
                    </a:lnTo>
                    <a:lnTo>
                      <a:pt x="1" y="300"/>
                    </a:lnTo>
                    <a:lnTo>
                      <a:pt x="808" y="0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7"/>
              <p:cNvSpPr>
                <a:spLocks noEditPoints="1"/>
              </p:cNvSpPr>
              <p:nvPr/>
            </p:nvSpPr>
            <p:spPr bwMode="auto">
              <a:xfrm>
                <a:off x="2680" y="2764"/>
                <a:ext cx="481" cy="375"/>
              </a:xfrm>
              <a:custGeom>
                <a:avLst/>
                <a:gdLst>
                  <a:gd name="T0" fmla="*/ 160 w 962"/>
                  <a:gd name="T1" fmla="*/ 7 h 749"/>
                  <a:gd name="T2" fmla="*/ 7 w 962"/>
                  <a:gd name="T3" fmla="*/ 298 h 749"/>
                  <a:gd name="T4" fmla="*/ 944 w 962"/>
                  <a:gd name="T5" fmla="*/ 735 h 749"/>
                  <a:gd name="T6" fmla="*/ 160 w 962"/>
                  <a:gd name="T7" fmla="*/ 7 h 749"/>
                  <a:gd name="T8" fmla="*/ 159 w 962"/>
                  <a:gd name="T9" fmla="*/ 0 h 749"/>
                  <a:gd name="T10" fmla="*/ 160 w 962"/>
                  <a:gd name="T11" fmla="*/ 0 h 749"/>
                  <a:gd name="T12" fmla="*/ 962 w 962"/>
                  <a:gd name="T13" fmla="*/ 743 h 749"/>
                  <a:gd name="T14" fmla="*/ 962 w 962"/>
                  <a:gd name="T15" fmla="*/ 745 h 749"/>
                  <a:gd name="T16" fmla="*/ 962 w 962"/>
                  <a:gd name="T17" fmla="*/ 747 h 749"/>
                  <a:gd name="T18" fmla="*/ 960 w 962"/>
                  <a:gd name="T19" fmla="*/ 749 h 749"/>
                  <a:gd name="T20" fmla="*/ 960 w 962"/>
                  <a:gd name="T21" fmla="*/ 749 h 749"/>
                  <a:gd name="T22" fmla="*/ 958 w 962"/>
                  <a:gd name="T23" fmla="*/ 749 h 749"/>
                  <a:gd name="T24" fmla="*/ 2 w 962"/>
                  <a:gd name="T25" fmla="*/ 302 h 749"/>
                  <a:gd name="T26" fmla="*/ 0 w 962"/>
                  <a:gd name="T27" fmla="*/ 300 h 749"/>
                  <a:gd name="T28" fmla="*/ 0 w 962"/>
                  <a:gd name="T29" fmla="*/ 298 h 749"/>
                  <a:gd name="T30" fmla="*/ 157 w 962"/>
                  <a:gd name="T31" fmla="*/ 0 h 749"/>
                  <a:gd name="T32" fmla="*/ 157 w 962"/>
                  <a:gd name="T33" fmla="*/ 0 h 749"/>
                  <a:gd name="T34" fmla="*/ 159 w 962"/>
                  <a:gd name="T35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2" h="749">
                    <a:moveTo>
                      <a:pt x="160" y="7"/>
                    </a:moveTo>
                    <a:lnTo>
                      <a:pt x="7" y="298"/>
                    </a:lnTo>
                    <a:lnTo>
                      <a:pt x="944" y="735"/>
                    </a:lnTo>
                    <a:lnTo>
                      <a:pt x="160" y="7"/>
                    </a:lnTo>
                    <a:close/>
                    <a:moveTo>
                      <a:pt x="159" y="0"/>
                    </a:moveTo>
                    <a:lnTo>
                      <a:pt x="160" y="0"/>
                    </a:lnTo>
                    <a:lnTo>
                      <a:pt x="962" y="743"/>
                    </a:lnTo>
                    <a:lnTo>
                      <a:pt x="962" y="745"/>
                    </a:lnTo>
                    <a:lnTo>
                      <a:pt x="962" y="747"/>
                    </a:lnTo>
                    <a:lnTo>
                      <a:pt x="960" y="749"/>
                    </a:lnTo>
                    <a:lnTo>
                      <a:pt x="960" y="749"/>
                    </a:lnTo>
                    <a:lnTo>
                      <a:pt x="958" y="749"/>
                    </a:lnTo>
                    <a:lnTo>
                      <a:pt x="2" y="302"/>
                    </a:lnTo>
                    <a:lnTo>
                      <a:pt x="0" y="300"/>
                    </a:lnTo>
                    <a:lnTo>
                      <a:pt x="0" y="298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8"/>
              <p:cNvSpPr>
                <a:spLocks/>
              </p:cNvSpPr>
              <p:nvPr/>
            </p:nvSpPr>
            <p:spPr bwMode="auto">
              <a:xfrm>
                <a:off x="4274" y="2776"/>
                <a:ext cx="171" cy="164"/>
              </a:xfrm>
              <a:custGeom>
                <a:avLst/>
                <a:gdLst>
                  <a:gd name="T0" fmla="*/ 342 w 342"/>
                  <a:gd name="T1" fmla="*/ 0 h 328"/>
                  <a:gd name="T2" fmla="*/ 342 w 342"/>
                  <a:gd name="T3" fmla="*/ 7 h 328"/>
                  <a:gd name="T4" fmla="*/ 9 w 342"/>
                  <a:gd name="T5" fmla="*/ 198 h 328"/>
                  <a:gd name="T6" fmla="*/ 340 w 342"/>
                  <a:gd name="T7" fmla="*/ 321 h 328"/>
                  <a:gd name="T8" fmla="*/ 340 w 342"/>
                  <a:gd name="T9" fmla="*/ 328 h 328"/>
                  <a:gd name="T10" fmla="*/ 2 w 342"/>
                  <a:gd name="T11" fmla="*/ 201 h 328"/>
                  <a:gd name="T12" fmla="*/ 0 w 342"/>
                  <a:gd name="T13" fmla="*/ 201 h 328"/>
                  <a:gd name="T14" fmla="*/ 0 w 342"/>
                  <a:gd name="T15" fmla="*/ 199 h 328"/>
                  <a:gd name="T16" fmla="*/ 0 w 342"/>
                  <a:gd name="T17" fmla="*/ 198 h 328"/>
                  <a:gd name="T18" fmla="*/ 2 w 342"/>
                  <a:gd name="T19" fmla="*/ 196 h 328"/>
                  <a:gd name="T20" fmla="*/ 342 w 342"/>
                  <a:gd name="T2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328">
                    <a:moveTo>
                      <a:pt x="342" y="0"/>
                    </a:moveTo>
                    <a:lnTo>
                      <a:pt x="342" y="7"/>
                    </a:lnTo>
                    <a:lnTo>
                      <a:pt x="9" y="198"/>
                    </a:lnTo>
                    <a:lnTo>
                      <a:pt x="340" y="321"/>
                    </a:lnTo>
                    <a:lnTo>
                      <a:pt x="340" y="328"/>
                    </a:lnTo>
                    <a:lnTo>
                      <a:pt x="2" y="201"/>
                    </a:lnTo>
                    <a:lnTo>
                      <a:pt x="0" y="201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9"/>
              <p:cNvSpPr>
                <a:spLocks/>
              </p:cNvSpPr>
              <p:nvPr/>
            </p:nvSpPr>
            <p:spPr bwMode="auto">
              <a:xfrm>
                <a:off x="2967" y="1604"/>
                <a:ext cx="327" cy="220"/>
              </a:xfrm>
              <a:custGeom>
                <a:avLst/>
                <a:gdLst>
                  <a:gd name="T0" fmla="*/ 653 w 655"/>
                  <a:gd name="T1" fmla="*/ 0 h 440"/>
                  <a:gd name="T2" fmla="*/ 655 w 655"/>
                  <a:gd name="T3" fmla="*/ 0 h 440"/>
                  <a:gd name="T4" fmla="*/ 655 w 655"/>
                  <a:gd name="T5" fmla="*/ 2 h 440"/>
                  <a:gd name="T6" fmla="*/ 655 w 655"/>
                  <a:gd name="T7" fmla="*/ 4 h 440"/>
                  <a:gd name="T8" fmla="*/ 4 w 655"/>
                  <a:gd name="T9" fmla="*/ 440 h 440"/>
                  <a:gd name="T10" fmla="*/ 2 w 655"/>
                  <a:gd name="T11" fmla="*/ 440 h 440"/>
                  <a:gd name="T12" fmla="*/ 0 w 655"/>
                  <a:gd name="T13" fmla="*/ 440 h 440"/>
                  <a:gd name="T14" fmla="*/ 0 w 655"/>
                  <a:gd name="T15" fmla="*/ 439 h 440"/>
                  <a:gd name="T16" fmla="*/ 0 w 655"/>
                  <a:gd name="T17" fmla="*/ 437 h 440"/>
                  <a:gd name="T18" fmla="*/ 0 w 655"/>
                  <a:gd name="T19" fmla="*/ 435 h 440"/>
                  <a:gd name="T20" fmla="*/ 651 w 655"/>
                  <a:gd name="T21" fmla="*/ 0 h 440"/>
                  <a:gd name="T22" fmla="*/ 653 w 655"/>
                  <a:gd name="T23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440"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2"/>
                    </a:lnTo>
                    <a:lnTo>
                      <a:pt x="655" y="4"/>
                    </a:lnTo>
                    <a:lnTo>
                      <a:pt x="4" y="440"/>
                    </a:lnTo>
                    <a:lnTo>
                      <a:pt x="2" y="440"/>
                    </a:lnTo>
                    <a:lnTo>
                      <a:pt x="0" y="440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80"/>
              <p:cNvSpPr>
                <a:spLocks noEditPoints="1"/>
              </p:cNvSpPr>
              <p:nvPr/>
            </p:nvSpPr>
            <p:spPr bwMode="auto">
              <a:xfrm>
                <a:off x="2967" y="1604"/>
                <a:ext cx="328" cy="318"/>
              </a:xfrm>
              <a:custGeom>
                <a:avLst/>
                <a:gdLst>
                  <a:gd name="T0" fmla="*/ 649 w 656"/>
                  <a:gd name="T1" fmla="*/ 7 h 636"/>
                  <a:gd name="T2" fmla="*/ 9 w 656"/>
                  <a:gd name="T3" fmla="*/ 437 h 636"/>
                  <a:gd name="T4" fmla="*/ 649 w 656"/>
                  <a:gd name="T5" fmla="*/ 629 h 636"/>
                  <a:gd name="T6" fmla="*/ 649 w 656"/>
                  <a:gd name="T7" fmla="*/ 7 h 636"/>
                  <a:gd name="T8" fmla="*/ 653 w 656"/>
                  <a:gd name="T9" fmla="*/ 0 h 636"/>
                  <a:gd name="T10" fmla="*/ 655 w 656"/>
                  <a:gd name="T11" fmla="*/ 0 h 636"/>
                  <a:gd name="T12" fmla="*/ 655 w 656"/>
                  <a:gd name="T13" fmla="*/ 0 h 636"/>
                  <a:gd name="T14" fmla="*/ 655 w 656"/>
                  <a:gd name="T15" fmla="*/ 2 h 636"/>
                  <a:gd name="T16" fmla="*/ 656 w 656"/>
                  <a:gd name="T17" fmla="*/ 634 h 636"/>
                  <a:gd name="T18" fmla="*/ 656 w 656"/>
                  <a:gd name="T19" fmla="*/ 634 h 636"/>
                  <a:gd name="T20" fmla="*/ 655 w 656"/>
                  <a:gd name="T21" fmla="*/ 636 h 636"/>
                  <a:gd name="T22" fmla="*/ 653 w 656"/>
                  <a:gd name="T23" fmla="*/ 636 h 636"/>
                  <a:gd name="T24" fmla="*/ 653 w 656"/>
                  <a:gd name="T25" fmla="*/ 636 h 636"/>
                  <a:gd name="T26" fmla="*/ 2 w 656"/>
                  <a:gd name="T27" fmla="*/ 440 h 636"/>
                  <a:gd name="T28" fmla="*/ 0 w 656"/>
                  <a:gd name="T29" fmla="*/ 439 h 636"/>
                  <a:gd name="T30" fmla="*/ 0 w 656"/>
                  <a:gd name="T31" fmla="*/ 439 h 636"/>
                  <a:gd name="T32" fmla="*/ 0 w 656"/>
                  <a:gd name="T33" fmla="*/ 437 h 636"/>
                  <a:gd name="T34" fmla="*/ 0 w 656"/>
                  <a:gd name="T35" fmla="*/ 435 h 636"/>
                  <a:gd name="T36" fmla="*/ 651 w 656"/>
                  <a:gd name="T37" fmla="*/ 0 h 636"/>
                  <a:gd name="T38" fmla="*/ 653 w 656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6" h="636">
                    <a:moveTo>
                      <a:pt x="649" y="7"/>
                    </a:moveTo>
                    <a:lnTo>
                      <a:pt x="9" y="437"/>
                    </a:lnTo>
                    <a:lnTo>
                      <a:pt x="649" y="629"/>
                    </a:lnTo>
                    <a:lnTo>
                      <a:pt x="649" y="7"/>
                    </a:lnTo>
                    <a:close/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6" y="634"/>
                    </a:lnTo>
                    <a:lnTo>
                      <a:pt x="656" y="634"/>
                    </a:lnTo>
                    <a:lnTo>
                      <a:pt x="655" y="636"/>
                    </a:lnTo>
                    <a:lnTo>
                      <a:pt x="653" y="636"/>
                    </a:lnTo>
                    <a:lnTo>
                      <a:pt x="653" y="636"/>
                    </a:lnTo>
                    <a:lnTo>
                      <a:pt x="2" y="440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7" name="Freeform 81"/>
              <p:cNvSpPr>
                <a:spLocks noEditPoints="1"/>
              </p:cNvSpPr>
              <p:nvPr/>
            </p:nvSpPr>
            <p:spPr bwMode="auto">
              <a:xfrm>
                <a:off x="3292" y="1604"/>
                <a:ext cx="326" cy="318"/>
              </a:xfrm>
              <a:custGeom>
                <a:avLst/>
                <a:gdLst>
                  <a:gd name="T0" fmla="*/ 6 w 653"/>
                  <a:gd name="T1" fmla="*/ 7 h 636"/>
                  <a:gd name="T2" fmla="*/ 7 w 653"/>
                  <a:gd name="T3" fmla="*/ 629 h 636"/>
                  <a:gd name="T4" fmla="*/ 643 w 653"/>
                  <a:gd name="T5" fmla="*/ 343 h 636"/>
                  <a:gd name="T6" fmla="*/ 6 w 653"/>
                  <a:gd name="T7" fmla="*/ 7 h 636"/>
                  <a:gd name="T8" fmla="*/ 4 w 653"/>
                  <a:gd name="T9" fmla="*/ 0 h 636"/>
                  <a:gd name="T10" fmla="*/ 6 w 653"/>
                  <a:gd name="T11" fmla="*/ 0 h 636"/>
                  <a:gd name="T12" fmla="*/ 652 w 653"/>
                  <a:gd name="T13" fmla="*/ 341 h 636"/>
                  <a:gd name="T14" fmla="*/ 652 w 653"/>
                  <a:gd name="T15" fmla="*/ 343 h 636"/>
                  <a:gd name="T16" fmla="*/ 653 w 653"/>
                  <a:gd name="T17" fmla="*/ 344 h 636"/>
                  <a:gd name="T18" fmla="*/ 652 w 653"/>
                  <a:gd name="T19" fmla="*/ 344 h 636"/>
                  <a:gd name="T20" fmla="*/ 652 w 653"/>
                  <a:gd name="T21" fmla="*/ 346 h 636"/>
                  <a:gd name="T22" fmla="*/ 6 w 653"/>
                  <a:gd name="T23" fmla="*/ 636 h 636"/>
                  <a:gd name="T24" fmla="*/ 4 w 653"/>
                  <a:gd name="T25" fmla="*/ 636 h 636"/>
                  <a:gd name="T26" fmla="*/ 2 w 653"/>
                  <a:gd name="T27" fmla="*/ 636 h 636"/>
                  <a:gd name="T28" fmla="*/ 2 w 653"/>
                  <a:gd name="T29" fmla="*/ 634 h 636"/>
                  <a:gd name="T30" fmla="*/ 0 w 653"/>
                  <a:gd name="T31" fmla="*/ 634 h 636"/>
                  <a:gd name="T32" fmla="*/ 0 w 653"/>
                  <a:gd name="T33" fmla="*/ 2 h 636"/>
                  <a:gd name="T34" fmla="*/ 0 w 653"/>
                  <a:gd name="T35" fmla="*/ 0 h 636"/>
                  <a:gd name="T36" fmla="*/ 2 w 653"/>
                  <a:gd name="T37" fmla="*/ 0 h 636"/>
                  <a:gd name="T38" fmla="*/ 4 w 653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3" h="636">
                    <a:moveTo>
                      <a:pt x="6" y="7"/>
                    </a:moveTo>
                    <a:lnTo>
                      <a:pt x="7" y="629"/>
                    </a:lnTo>
                    <a:lnTo>
                      <a:pt x="643" y="343"/>
                    </a:lnTo>
                    <a:lnTo>
                      <a:pt x="6" y="7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52" y="341"/>
                    </a:lnTo>
                    <a:lnTo>
                      <a:pt x="652" y="343"/>
                    </a:lnTo>
                    <a:lnTo>
                      <a:pt x="653" y="344"/>
                    </a:lnTo>
                    <a:lnTo>
                      <a:pt x="652" y="344"/>
                    </a:lnTo>
                    <a:lnTo>
                      <a:pt x="652" y="346"/>
                    </a:lnTo>
                    <a:lnTo>
                      <a:pt x="6" y="636"/>
                    </a:lnTo>
                    <a:lnTo>
                      <a:pt x="4" y="636"/>
                    </a:lnTo>
                    <a:lnTo>
                      <a:pt x="2" y="636"/>
                    </a:lnTo>
                    <a:lnTo>
                      <a:pt x="2" y="634"/>
                    </a:lnTo>
                    <a:lnTo>
                      <a:pt x="0" y="63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82"/>
              <p:cNvSpPr>
                <a:spLocks noEditPoints="1"/>
              </p:cNvSpPr>
              <p:nvPr/>
            </p:nvSpPr>
            <p:spPr bwMode="auto">
              <a:xfrm>
                <a:off x="3292" y="1135"/>
                <a:ext cx="326" cy="642"/>
              </a:xfrm>
              <a:custGeom>
                <a:avLst/>
                <a:gdLst>
                  <a:gd name="T0" fmla="*/ 341 w 653"/>
                  <a:gd name="T1" fmla="*/ 12 h 1285"/>
                  <a:gd name="T2" fmla="*/ 7 w 653"/>
                  <a:gd name="T3" fmla="*/ 939 h 1285"/>
                  <a:gd name="T4" fmla="*/ 646 w 653"/>
                  <a:gd name="T5" fmla="*/ 1276 h 1285"/>
                  <a:gd name="T6" fmla="*/ 341 w 653"/>
                  <a:gd name="T7" fmla="*/ 12 h 1285"/>
                  <a:gd name="T8" fmla="*/ 343 w 653"/>
                  <a:gd name="T9" fmla="*/ 0 h 1285"/>
                  <a:gd name="T10" fmla="*/ 344 w 653"/>
                  <a:gd name="T11" fmla="*/ 0 h 1285"/>
                  <a:gd name="T12" fmla="*/ 344 w 653"/>
                  <a:gd name="T13" fmla="*/ 2 h 1285"/>
                  <a:gd name="T14" fmla="*/ 653 w 653"/>
                  <a:gd name="T15" fmla="*/ 1282 h 1285"/>
                  <a:gd name="T16" fmla="*/ 653 w 653"/>
                  <a:gd name="T17" fmla="*/ 1283 h 1285"/>
                  <a:gd name="T18" fmla="*/ 652 w 653"/>
                  <a:gd name="T19" fmla="*/ 1285 h 1285"/>
                  <a:gd name="T20" fmla="*/ 650 w 653"/>
                  <a:gd name="T21" fmla="*/ 1285 h 1285"/>
                  <a:gd name="T22" fmla="*/ 648 w 653"/>
                  <a:gd name="T23" fmla="*/ 1285 h 1285"/>
                  <a:gd name="T24" fmla="*/ 2 w 653"/>
                  <a:gd name="T25" fmla="*/ 945 h 1285"/>
                  <a:gd name="T26" fmla="*/ 0 w 653"/>
                  <a:gd name="T27" fmla="*/ 943 h 1285"/>
                  <a:gd name="T28" fmla="*/ 0 w 653"/>
                  <a:gd name="T29" fmla="*/ 941 h 1285"/>
                  <a:gd name="T30" fmla="*/ 339 w 653"/>
                  <a:gd name="T31" fmla="*/ 2 h 1285"/>
                  <a:gd name="T32" fmla="*/ 341 w 653"/>
                  <a:gd name="T33" fmla="*/ 0 h 1285"/>
                  <a:gd name="T34" fmla="*/ 343 w 653"/>
                  <a:gd name="T35" fmla="*/ 0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285">
                    <a:moveTo>
                      <a:pt x="341" y="12"/>
                    </a:moveTo>
                    <a:lnTo>
                      <a:pt x="7" y="939"/>
                    </a:lnTo>
                    <a:lnTo>
                      <a:pt x="646" y="1276"/>
                    </a:lnTo>
                    <a:lnTo>
                      <a:pt x="341" y="12"/>
                    </a:lnTo>
                    <a:close/>
                    <a:moveTo>
                      <a:pt x="343" y="0"/>
                    </a:moveTo>
                    <a:lnTo>
                      <a:pt x="344" y="0"/>
                    </a:lnTo>
                    <a:lnTo>
                      <a:pt x="344" y="2"/>
                    </a:lnTo>
                    <a:lnTo>
                      <a:pt x="653" y="1282"/>
                    </a:lnTo>
                    <a:lnTo>
                      <a:pt x="653" y="1283"/>
                    </a:lnTo>
                    <a:lnTo>
                      <a:pt x="652" y="1285"/>
                    </a:lnTo>
                    <a:lnTo>
                      <a:pt x="650" y="1285"/>
                    </a:lnTo>
                    <a:lnTo>
                      <a:pt x="648" y="1285"/>
                    </a:lnTo>
                    <a:lnTo>
                      <a:pt x="2" y="945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339" y="2"/>
                    </a:lnTo>
                    <a:lnTo>
                      <a:pt x="341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83"/>
              <p:cNvSpPr>
                <a:spLocks/>
              </p:cNvSpPr>
              <p:nvPr/>
            </p:nvSpPr>
            <p:spPr bwMode="auto">
              <a:xfrm>
                <a:off x="4130" y="2873"/>
                <a:ext cx="314" cy="473"/>
              </a:xfrm>
              <a:custGeom>
                <a:avLst/>
                <a:gdLst>
                  <a:gd name="T0" fmla="*/ 292 w 628"/>
                  <a:gd name="T1" fmla="*/ 0 h 944"/>
                  <a:gd name="T2" fmla="*/ 293 w 628"/>
                  <a:gd name="T3" fmla="*/ 0 h 944"/>
                  <a:gd name="T4" fmla="*/ 295 w 628"/>
                  <a:gd name="T5" fmla="*/ 2 h 944"/>
                  <a:gd name="T6" fmla="*/ 628 w 628"/>
                  <a:gd name="T7" fmla="*/ 431 h 944"/>
                  <a:gd name="T8" fmla="*/ 628 w 628"/>
                  <a:gd name="T9" fmla="*/ 440 h 944"/>
                  <a:gd name="T10" fmla="*/ 293 w 628"/>
                  <a:gd name="T11" fmla="*/ 9 h 944"/>
                  <a:gd name="T12" fmla="*/ 7 w 628"/>
                  <a:gd name="T13" fmla="*/ 936 h 944"/>
                  <a:gd name="T14" fmla="*/ 628 w 628"/>
                  <a:gd name="T15" fmla="*/ 517 h 944"/>
                  <a:gd name="T16" fmla="*/ 628 w 628"/>
                  <a:gd name="T17" fmla="*/ 524 h 944"/>
                  <a:gd name="T18" fmla="*/ 4 w 628"/>
                  <a:gd name="T19" fmla="*/ 944 h 944"/>
                  <a:gd name="T20" fmla="*/ 2 w 628"/>
                  <a:gd name="T21" fmla="*/ 944 h 944"/>
                  <a:gd name="T22" fmla="*/ 0 w 628"/>
                  <a:gd name="T23" fmla="*/ 944 h 944"/>
                  <a:gd name="T24" fmla="*/ 0 w 628"/>
                  <a:gd name="T25" fmla="*/ 943 h 944"/>
                  <a:gd name="T26" fmla="*/ 0 w 628"/>
                  <a:gd name="T27" fmla="*/ 941 h 944"/>
                  <a:gd name="T28" fmla="*/ 290 w 628"/>
                  <a:gd name="T29" fmla="*/ 2 h 944"/>
                  <a:gd name="T30" fmla="*/ 290 w 628"/>
                  <a:gd name="T31" fmla="*/ 0 h 944"/>
                  <a:gd name="T32" fmla="*/ 292 w 628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944">
                    <a:moveTo>
                      <a:pt x="292" y="0"/>
                    </a:moveTo>
                    <a:lnTo>
                      <a:pt x="293" y="0"/>
                    </a:lnTo>
                    <a:lnTo>
                      <a:pt x="295" y="2"/>
                    </a:lnTo>
                    <a:lnTo>
                      <a:pt x="628" y="431"/>
                    </a:lnTo>
                    <a:lnTo>
                      <a:pt x="628" y="440"/>
                    </a:lnTo>
                    <a:lnTo>
                      <a:pt x="293" y="9"/>
                    </a:lnTo>
                    <a:lnTo>
                      <a:pt x="7" y="936"/>
                    </a:lnTo>
                    <a:lnTo>
                      <a:pt x="628" y="517"/>
                    </a:lnTo>
                    <a:lnTo>
                      <a:pt x="628" y="524"/>
                    </a:lnTo>
                    <a:lnTo>
                      <a:pt x="4" y="944"/>
                    </a:lnTo>
                    <a:lnTo>
                      <a:pt x="2" y="944"/>
                    </a:lnTo>
                    <a:lnTo>
                      <a:pt x="0" y="944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290" y="2"/>
                    </a:lnTo>
                    <a:lnTo>
                      <a:pt x="290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84"/>
              <p:cNvSpPr>
                <a:spLocks/>
              </p:cNvSpPr>
              <p:nvPr/>
            </p:nvSpPr>
            <p:spPr bwMode="auto">
              <a:xfrm>
                <a:off x="4130" y="3132"/>
                <a:ext cx="314" cy="291"/>
              </a:xfrm>
              <a:custGeom>
                <a:avLst/>
                <a:gdLst>
                  <a:gd name="T0" fmla="*/ 628 w 628"/>
                  <a:gd name="T1" fmla="*/ 0 h 583"/>
                  <a:gd name="T2" fmla="*/ 628 w 628"/>
                  <a:gd name="T3" fmla="*/ 7 h 583"/>
                  <a:gd name="T4" fmla="*/ 9 w 628"/>
                  <a:gd name="T5" fmla="*/ 424 h 583"/>
                  <a:gd name="T6" fmla="*/ 625 w 628"/>
                  <a:gd name="T7" fmla="*/ 577 h 583"/>
                  <a:gd name="T8" fmla="*/ 625 w 628"/>
                  <a:gd name="T9" fmla="*/ 583 h 583"/>
                  <a:gd name="T10" fmla="*/ 2 w 628"/>
                  <a:gd name="T11" fmla="*/ 427 h 583"/>
                  <a:gd name="T12" fmla="*/ 0 w 628"/>
                  <a:gd name="T13" fmla="*/ 427 h 583"/>
                  <a:gd name="T14" fmla="*/ 0 w 628"/>
                  <a:gd name="T15" fmla="*/ 426 h 583"/>
                  <a:gd name="T16" fmla="*/ 0 w 628"/>
                  <a:gd name="T17" fmla="*/ 424 h 583"/>
                  <a:gd name="T18" fmla="*/ 0 w 628"/>
                  <a:gd name="T19" fmla="*/ 422 h 583"/>
                  <a:gd name="T20" fmla="*/ 628 w 62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8" h="583">
                    <a:moveTo>
                      <a:pt x="628" y="0"/>
                    </a:moveTo>
                    <a:lnTo>
                      <a:pt x="628" y="7"/>
                    </a:lnTo>
                    <a:lnTo>
                      <a:pt x="9" y="424"/>
                    </a:lnTo>
                    <a:lnTo>
                      <a:pt x="625" y="577"/>
                    </a:lnTo>
                    <a:lnTo>
                      <a:pt x="625" y="583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6"/>
                    </a:lnTo>
                    <a:lnTo>
                      <a:pt x="0" y="424"/>
                    </a:lnTo>
                    <a:lnTo>
                      <a:pt x="0" y="42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85"/>
              <p:cNvSpPr>
                <a:spLocks/>
              </p:cNvSpPr>
              <p:nvPr/>
            </p:nvSpPr>
            <p:spPr bwMode="auto">
              <a:xfrm>
                <a:off x="4274" y="2873"/>
                <a:ext cx="171" cy="220"/>
              </a:xfrm>
              <a:custGeom>
                <a:avLst/>
                <a:gdLst>
                  <a:gd name="T0" fmla="*/ 2 w 340"/>
                  <a:gd name="T1" fmla="*/ 0 h 440"/>
                  <a:gd name="T2" fmla="*/ 3 w 340"/>
                  <a:gd name="T3" fmla="*/ 0 h 440"/>
                  <a:gd name="T4" fmla="*/ 340 w 340"/>
                  <a:gd name="T5" fmla="*/ 125 h 440"/>
                  <a:gd name="T6" fmla="*/ 340 w 340"/>
                  <a:gd name="T7" fmla="*/ 132 h 440"/>
                  <a:gd name="T8" fmla="*/ 10 w 340"/>
                  <a:gd name="T9" fmla="*/ 9 h 440"/>
                  <a:gd name="T10" fmla="*/ 338 w 340"/>
                  <a:gd name="T11" fmla="*/ 431 h 440"/>
                  <a:gd name="T12" fmla="*/ 338 w 340"/>
                  <a:gd name="T13" fmla="*/ 440 h 440"/>
                  <a:gd name="T14" fmla="*/ 0 w 340"/>
                  <a:gd name="T15" fmla="*/ 5 h 440"/>
                  <a:gd name="T16" fmla="*/ 0 w 340"/>
                  <a:gd name="T17" fmla="*/ 3 h 440"/>
                  <a:gd name="T18" fmla="*/ 0 w 340"/>
                  <a:gd name="T19" fmla="*/ 2 h 440"/>
                  <a:gd name="T20" fmla="*/ 2 w 340"/>
                  <a:gd name="T2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440">
                    <a:moveTo>
                      <a:pt x="2" y="0"/>
                    </a:moveTo>
                    <a:lnTo>
                      <a:pt x="3" y="0"/>
                    </a:lnTo>
                    <a:lnTo>
                      <a:pt x="340" y="125"/>
                    </a:lnTo>
                    <a:lnTo>
                      <a:pt x="340" y="132"/>
                    </a:lnTo>
                    <a:lnTo>
                      <a:pt x="10" y="9"/>
                    </a:lnTo>
                    <a:lnTo>
                      <a:pt x="338" y="431"/>
                    </a:lnTo>
                    <a:lnTo>
                      <a:pt x="338" y="44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86"/>
              <p:cNvSpPr>
                <a:spLocks/>
              </p:cNvSpPr>
              <p:nvPr/>
            </p:nvSpPr>
            <p:spPr bwMode="auto">
              <a:xfrm>
                <a:off x="4193" y="909"/>
                <a:ext cx="29" cy="29"/>
              </a:xfrm>
              <a:custGeom>
                <a:avLst/>
                <a:gdLst>
                  <a:gd name="T0" fmla="*/ 29 w 57"/>
                  <a:gd name="T1" fmla="*/ 0 h 59"/>
                  <a:gd name="T2" fmla="*/ 43 w 57"/>
                  <a:gd name="T3" fmla="*/ 3 h 59"/>
                  <a:gd name="T4" fmla="*/ 54 w 57"/>
                  <a:gd name="T5" fmla="*/ 14 h 59"/>
                  <a:gd name="T6" fmla="*/ 57 w 57"/>
                  <a:gd name="T7" fmla="*/ 30 h 59"/>
                  <a:gd name="T8" fmla="*/ 54 w 57"/>
                  <a:gd name="T9" fmla="*/ 44 h 59"/>
                  <a:gd name="T10" fmla="*/ 43 w 57"/>
                  <a:gd name="T11" fmla="*/ 54 h 59"/>
                  <a:gd name="T12" fmla="*/ 29 w 57"/>
                  <a:gd name="T13" fmla="*/ 59 h 59"/>
                  <a:gd name="T14" fmla="*/ 13 w 57"/>
                  <a:gd name="T15" fmla="*/ 54 h 59"/>
                  <a:gd name="T16" fmla="*/ 3 w 57"/>
                  <a:gd name="T17" fmla="*/ 44 h 59"/>
                  <a:gd name="T18" fmla="*/ 0 w 57"/>
                  <a:gd name="T19" fmla="*/ 30 h 59"/>
                  <a:gd name="T20" fmla="*/ 3 w 57"/>
                  <a:gd name="T21" fmla="*/ 14 h 59"/>
                  <a:gd name="T22" fmla="*/ 13 w 57"/>
                  <a:gd name="T23" fmla="*/ 3 h 59"/>
                  <a:gd name="T24" fmla="*/ 29 w 57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9">
                    <a:moveTo>
                      <a:pt x="29" y="0"/>
                    </a:moveTo>
                    <a:lnTo>
                      <a:pt x="43" y="3"/>
                    </a:lnTo>
                    <a:lnTo>
                      <a:pt x="54" y="14"/>
                    </a:lnTo>
                    <a:lnTo>
                      <a:pt x="57" y="30"/>
                    </a:lnTo>
                    <a:lnTo>
                      <a:pt x="54" y="44"/>
                    </a:lnTo>
                    <a:lnTo>
                      <a:pt x="43" y="54"/>
                    </a:lnTo>
                    <a:lnTo>
                      <a:pt x="29" y="59"/>
                    </a:lnTo>
                    <a:lnTo>
                      <a:pt x="13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3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87"/>
              <p:cNvSpPr>
                <a:spLocks noEditPoints="1"/>
              </p:cNvSpPr>
              <p:nvPr/>
            </p:nvSpPr>
            <p:spPr bwMode="auto">
              <a:xfrm>
                <a:off x="4187" y="902"/>
                <a:ext cx="41" cy="41"/>
              </a:xfrm>
              <a:custGeom>
                <a:avLst/>
                <a:gdLst>
                  <a:gd name="T0" fmla="*/ 42 w 82"/>
                  <a:gd name="T1" fmla="*/ 12 h 82"/>
                  <a:gd name="T2" fmla="*/ 26 w 82"/>
                  <a:gd name="T3" fmla="*/ 15 h 82"/>
                  <a:gd name="T4" fmla="*/ 16 w 82"/>
                  <a:gd name="T5" fmla="*/ 26 h 82"/>
                  <a:gd name="T6" fmla="*/ 13 w 82"/>
                  <a:gd name="T7" fmla="*/ 42 h 82"/>
                  <a:gd name="T8" fmla="*/ 16 w 82"/>
                  <a:gd name="T9" fmla="*/ 56 h 82"/>
                  <a:gd name="T10" fmla="*/ 26 w 82"/>
                  <a:gd name="T11" fmla="*/ 66 h 82"/>
                  <a:gd name="T12" fmla="*/ 42 w 82"/>
                  <a:gd name="T13" fmla="*/ 71 h 82"/>
                  <a:gd name="T14" fmla="*/ 56 w 82"/>
                  <a:gd name="T15" fmla="*/ 66 h 82"/>
                  <a:gd name="T16" fmla="*/ 67 w 82"/>
                  <a:gd name="T17" fmla="*/ 56 h 82"/>
                  <a:gd name="T18" fmla="*/ 70 w 82"/>
                  <a:gd name="T19" fmla="*/ 42 h 82"/>
                  <a:gd name="T20" fmla="*/ 67 w 82"/>
                  <a:gd name="T21" fmla="*/ 26 h 82"/>
                  <a:gd name="T22" fmla="*/ 56 w 82"/>
                  <a:gd name="T23" fmla="*/ 15 h 82"/>
                  <a:gd name="T24" fmla="*/ 42 w 82"/>
                  <a:gd name="T25" fmla="*/ 12 h 82"/>
                  <a:gd name="T26" fmla="*/ 42 w 82"/>
                  <a:gd name="T27" fmla="*/ 0 h 82"/>
                  <a:gd name="T28" fmla="*/ 58 w 82"/>
                  <a:gd name="T29" fmla="*/ 3 h 82"/>
                  <a:gd name="T30" fmla="*/ 70 w 82"/>
                  <a:gd name="T31" fmla="*/ 12 h 82"/>
                  <a:gd name="T32" fmla="*/ 79 w 82"/>
                  <a:gd name="T33" fmla="*/ 26 h 82"/>
                  <a:gd name="T34" fmla="*/ 82 w 82"/>
                  <a:gd name="T35" fmla="*/ 42 h 82"/>
                  <a:gd name="T36" fmla="*/ 79 w 82"/>
                  <a:gd name="T37" fmla="*/ 57 h 82"/>
                  <a:gd name="T38" fmla="*/ 70 w 82"/>
                  <a:gd name="T39" fmla="*/ 70 h 82"/>
                  <a:gd name="T40" fmla="*/ 58 w 82"/>
                  <a:gd name="T41" fmla="*/ 78 h 82"/>
                  <a:gd name="T42" fmla="*/ 42 w 82"/>
                  <a:gd name="T43" fmla="*/ 82 h 82"/>
                  <a:gd name="T44" fmla="*/ 25 w 82"/>
                  <a:gd name="T45" fmla="*/ 78 h 82"/>
                  <a:gd name="T46" fmla="*/ 13 w 82"/>
                  <a:gd name="T47" fmla="*/ 70 h 82"/>
                  <a:gd name="T48" fmla="*/ 4 w 82"/>
                  <a:gd name="T49" fmla="*/ 57 h 82"/>
                  <a:gd name="T50" fmla="*/ 0 w 82"/>
                  <a:gd name="T51" fmla="*/ 42 h 82"/>
                  <a:gd name="T52" fmla="*/ 4 w 82"/>
                  <a:gd name="T53" fmla="*/ 26 h 82"/>
                  <a:gd name="T54" fmla="*/ 13 w 82"/>
                  <a:gd name="T55" fmla="*/ 12 h 82"/>
                  <a:gd name="T56" fmla="*/ 26 w 82"/>
                  <a:gd name="T57" fmla="*/ 3 h 82"/>
                  <a:gd name="T58" fmla="*/ 42 w 82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82">
                    <a:moveTo>
                      <a:pt x="42" y="12"/>
                    </a:moveTo>
                    <a:lnTo>
                      <a:pt x="26" y="15"/>
                    </a:lnTo>
                    <a:lnTo>
                      <a:pt x="16" y="26"/>
                    </a:lnTo>
                    <a:lnTo>
                      <a:pt x="13" y="42"/>
                    </a:lnTo>
                    <a:lnTo>
                      <a:pt x="16" y="56"/>
                    </a:lnTo>
                    <a:lnTo>
                      <a:pt x="26" y="66"/>
                    </a:lnTo>
                    <a:lnTo>
                      <a:pt x="42" y="71"/>
                    </a:lnTo>
                    <a:lnTo>
                      <a:pt x="56" y="66"/>
                    </a:lnTo>
                    <a:lnTo>
                      <a:pt x="67" y="56"/>
                    </a:lnTo>
                    <a:lnTo>
                      <a:pt x="70" y="42"/>
                    </a:lnTo>
                    <a:lnTo>
                      <a:pt x="67" y="26"/>
                    </a:lnTo>
                    <a:lnTo>
                      <a:pt x="56" y="15"/>
                    </a:lnTo>
                    <a:lnTo>
                      <a:pt x="42" y="12"/>
                    </a:lnTo>
                    <a:close/>
                    <a:moveTo>
                      <a:pt x="42" y="0"/>
                    </a:moveTo>
                    <a:lnTo>
                      <a:pt x="58" y="3"/>
                    </a:lnTo>
                    <a:lnTo>
                      <a:pt x="70" y="12"/>
                    </a:lnTo>
                    <a:lnTo>
                      <a:pt x="79" y="26"/>
                    </a:lnTo>
                    <a:lnTo>
                      <a:pt x="82" y="42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58" y="78"/>
                    </a:lnTo>
                    <a:lnTo>
                      <a:pt x="42" y="82"/>
                    </a:lnTo>
                    <a:lnTo>
                      <a:pt x="25" y="78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88"/>
              <p:cNvSpPr>
                <a:spLocks/>
              </p:cNvSpPr>
              <p:nvPr/>
            </p:nvSpPr>
            <p:spPr bwMode="auto">
              <a:xfrm>
                <a:off x="1894" y="3306"/>
                <a:ext cx="18" cy="18"/>
              </a:xfrm>
              <a:custGeom>
                <a:avLst/>
                <a:gdLst>
                  <a:gd name="T0" fmla="*/ 17 w 35"/>
                  <a:gd name="T1" fmla="*/ 0 h 35"/>
                  <a:gd name="T2" fmla="*/ 23 w 35"/>
                  <a:gd name="T3" fmla="*/ 0 h 35"/>
                  <a:gd name="T4" fmla="*/ 28 w 35"/>
                  <a:gd name="T5" fmla="*/ 3 h 35"/>
                  <a:gd name="T6" fmla="*/ 31 w 35"/>
                  <a:gd name="T7" fmla="*/ 7 h 35"/>
                  <a:gd name="T8" fmla="*/ 35 w 35"/>
                  <a:gd name="T9" fmla="*/ 12 h 35"/>
                  <a:gd name="T10" fmla="*/ 35 w 35"/>
                  <a:gd name="T11" fmla="*/ 17 h 35"/>
                  <a:gd name="T12" fmla="*/ 35 w 35"/>
                  <a:gd name="T13" fmla="*/ 22 h 35"/>
                  <a:gd name="T14" fmla="*/ 31 w 35"/>
                  <a:gd name="T15" fmla="*/ 28 h 35"/>
                  <a:gd name="T16" fmla="*/ 28 w 35"/>
                  <a:gd name="T17" fmla="*/ 31 h 35"/>
                  <a:gd name="T18" fmla="*/ 23 w 35"/>
                  <a:gd name="T19" fmla="*/ 35 h 35"/>
                  <a:gd name="T20" fmla="*/ 17 w 35"/>
                  <a:gd name="T21" fmla="*/ 35 h 35"/>
                  <a:gd name="T22" fmla="*/ 12 w 35"/>
                  <a:gd name="T23" fmla="*/ 35 h 35"/>
                  <a:gd name="T24" fmla="*/ 7 w 35"/>
                  <a:gd name="T25" fmla="*/ 31 h 35"/>
                  <a:gd name="T26" fmla="*/ 3 w 35"/>
                  <a:gd name="T27" fmla="*/ 28 h 35"/>
                  <a:gd name="T28" fmla="*/ 0 w 35"/>
                  <a:gd name="T29" fmla="*/ 22 h 35"/>
                  <a:gd name="T30" fmla="*/ 0 w 35"/>
                  <a:gd name="T31" fmla="*/ 17 h 35"/>
                  <a:gd name="T32" fmla="*/ 0 w 35"/>
                  <a:gd name="T33" fmla="*/ 12 h 35"/>
                  <a:gd name="T34" fmla="*/ 3 w 35"/>
                  <a:gd name="T35" fmla="*/ 7 h 35"/>
                  <a:gd name="T36" fmla="*/ 7 w 35"/>
                  <a:gd name="T37" fmla="*/ 3 h 35"/>
                  <a:gd name="T38" fmla="*/ 12 w 35"/>
                  <a:gd name="T39" fmla="*/ 0 h 35"/>
                  <a:gd name="T40" fmla="*/ 17 w 35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7"/>
                    </a:lnTo>
                    <a:lnTo>
                      <a:pt x="35" y="12"/>
                    </a:lnTo>
                    <a:lnTo>
                      <a:pt x="35" y="17"/>
                    </a:lnTo>
                    <a:lnTo>
                      <a:pt x="35" y="22"/>
                    </a:lnTo>
                    <a:lnTo>
                      <a:pt x="31" y="28"/>
                    </a:lnTo>
                    <a:lnTo>
                      <a:pt x="28" y="31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89"/>
              <p:cNvSpPr>
                <a:spLocks noEditPoints="1"/>
              </p:cNvSpPr>
              <p:nvPr/>
            </p:nvSpPr>
            <p:spPr bwMode="auto">
              <a:xfrm>
                <a:off x="1888" y="3300"/>
                <a:ext cx="30" cy="30"/>
              </a:xfrm>
              <a:custGeom>
                <a:avLst/>
                <a:gdLst>
                  <a:gd name="T0" fmla="*/ 29 w 59"/>
                  <a:gd name="T1" fmla="*/ 13 h 60"/>
                  <a:gd name="T2" fmla="*/ 24 w 59"/>
                  <a:gd name="T3" fmla="*/ 13 h 60"/>
                  <a:gd name="T4" fmla="*/ 19 w 59"/>
                  <a:gd name="T5" fmla="*/ 16 h 60"/>
                  <a:gd name="T6" fmla="*/ 15 w 59"/>
                  <a:gd name="T7" fmla="*/ 20 h 60"/>
                  <a:gd name="T8" fmla="*/ 12 w 59"/>
                  <a:gd name="T9" fmla="*/ 25 h 60"/>
                  <a:gd name="T10" fmla="*/ 12 w 59"/>
                  <a:gd name="T11" fmla="*/ 30 h 60"/>
                  <a:gd name="T12" fmla="*/ 12 w 59"/>
                  <a:gd name="T13" fmla="*/ 35 h 60"/>
                  <a:gd name="T14" fmla="*/ 15 w 59"/>
                  <a:gd name="T15" fmla="*/ 41 h 60"/>
                  <a:gd name="T16" fmla="*/ 19 w 59"/>
                  <a:gd name="T17" fmla="*/ 44 h 60"/>
                  <a:gd name="T18" fmla="*/ 24 w 59"/>
                  <a:gd name="T19" fmla="*/ 48 h 60"/>
                  <a:gd name="T20" fmla="*/ 29 w 59"/>
                  <a:gd name="T21" fmla="*/ 48 h 60"/>
                  <a:gd name="T22" fmla="*/ 35 w 59"/>
                  <a:gd name="T23" fmla="*/ 48 h 60"/>
                  <a:gd name="T24" fmla="*/ 40 w 59"/>
                  <a:gd name="T25" fmla="*/ 44 h 60"/>
                  <a:gd name="T26" fmla="*/ 43 w 59"/>
                  <a:gd name="T27" fmla="*/ 41 h 60"/>
                  <a:gd name="T28" fmla="*/ 47 w 59"/>
                  <a:gd name="T29" fmla="*/ 35 h 60"/>
                  <a:gd name="T30" fmla="*/ 47 w 59"/>
                  <a:gd name="T31" fmla="*/ 30 h 60"/>
                  <a:gd name="T32" fmla="*/ 47 w 59"/>
                  <a:gd name="T33" fmla="*/ 25 h 60"/>
                  <a:gd name="T34" fmla="*/ 43 w 59"/>
                  <a:gd name="T35" fmla="*/ 20 h 60"/>
                  <a:gd name="T36" fmla="*/ 40 w 59"/>
                  <a:gd name="T37" fmla="*/ 16 h 60"/>
                  <a:gd name="T38" fmla="*/ 35 w 59"/>
                  <a:gd name="T39" fmla="*/ 13 h 60"/>
                  <a:gd name="T40" fmla="*/ 29 w 59"/>
                  <a:gd name="T41" fmla="*/ 13 h 60"/>
                  <a:gd name="T42" fmla="*/ 29 w 59"/>
                  <a:gd name="T43" fmla="*/ 0 h 60"/>
                  <a:gd name="T44" fmla="*/ 45 w 59"/>
                  <a:gd name="T45" fmla="*/ 4 h 60"/>
                  <a:gd name="T46" fmla="*/ 56 w 59"/>
                  <a:gd name="T47" fmla="*/ 16 h 60"/>
                  <a:gd name="T48" fmla="*/ 59 w 59"/>
                  <a:gd name="T49" fmla="*/ 30 h 60"/>
                  <a:gd name="T50" fmla="*/ 56 w 59"/>
                  <a:gd name="T51" fmla="*/ 46 h 60"/>
                  <a:gd name="T52" fmla="*/ 43 w 59"/>
                  <a:gd name="T53" fmla="*/ 56 h 60"/>
                  <a:gd name="T54" fmla="*/ 29 w 59"/>
                  <a:gd name="T55" fmla="*/ 60 h 60"/>
                  <a:gd name="T56" fmla="*/ 14 w 59"/>
                  <a:gd name="T57" fmla="*/ 55 h 60"/>
                  <a:gd name="T58" fmla="*/ 3 w 59"/>
                  <a:gd name="T59" fmla="*/ 44 h 60"/>
                  <a:gd name="T60" fmla="*/ 0 w 59"/>
                  <a:gd name="T61" fmla="*/ 30 h 60"/>
                  <a:gd name="T62" fmla="*/ 5 w 59"/>
                  <a:gd name="T63" fmla="*/ 14 h 60"/>
                  <a:gd name="T64" fmla="*/ 15 w 59"/>
                  <a:gd name="T65" fmla="*/ 4 h 60"/>
                  <a:gd name="T66" fmla="*/ 29 w 5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60">
                    <a:moveTo>
                      <a:pt x="29" y="13"/>
                    </a:moveTo>
                    <a:lnTo>
                      <a:pt x="24" y="13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0" y="44"/>
                    </a:lnTo>
                    <a:lnTo>
                      <a:pt x="43" y="41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5"/>
                    </a:lnTo>
                    <a:lnTo>
                      <a:pt x="43" y="20"/>
                    </a:lnTo>
                    <a:lnTo>
                      <a:pt x="40" y="16"/>
                    </a:lnTo>
                    <a:lnTo>
                      <a:pt x="35" y="13"/>
                    </a:lnTo>
                    <a:lnTo>
                      <a:pt x="29" y="13"/>
                    </a:lnTo>
                    <a:close/>
                    <a:moveTo>
                      <a:pt x="29" y="0"/>
                    </a:moveTo>
                    <a:lnTo>
                      <a:pt x="45" y="4"/>
                    </a:lnTo>
                    <a:lnTo>
                      <a:pt x="56" y="16"/>
                    </a:lnTo>
                    <a:lnTo>
                      <a:pt x="59" y="30"/>
                    </a:lnTo>
                    <a:lnTo>
                      <a:pt x="56" y="46"/>
                    </a:lnTo>
                    <a:lnTo>
                      <a:pt x="43" y="56"/>
                    </a:lnTo>
                    <a:lnTo>
                      <a:pt x="29" y="60"/>
                    </a:lnTo>
                    <a:lnTo>
                      <a:pt x="14" y="55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5" y="14"/>
                    </a:lnTo>
                    <a:lnTo>
                      <a:pt x="1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90"/>
              <p:cNvSpPr>
                <a:spLocks/>
              </p:cNvSpPr>
              <p:nvPr/>
            </p:nvSpPr>
            <p:spPr bwMode="auto">
              <a:xfrm>
                <a:off x="2060" y="3411"/>
                <a:ext cx="26" cy="25"/>
              </a:xfrm>
              <a:custGeom>
                <a:avLst/>
                <a:gdLst>
                  <a:gd name="T0" fmla="*/ 26 w 50"/>
                  <a:gd name="T1" fmla="*/ 0 h 49"/>
                  <a:gd name="T2" fmla="*/ 33 w 50"/>
                  <a:gd name="T3" fmla="*/ 0 h 49"/>
                  <a:gd name="T4" fmla="*/ 40 w 50"/>
                  <a:gd name="T5" fmla="*/ 5 h 49"/>
                  <a:gd name="T6" fmla="*/ 45 w 50"/>
                  <a:gd name="T7" fmla="*/ 11 h 49"/>
                  <a:gd name="T8" fmla="*/ 48 w 50"/>
                  <a:gd name="T9" fmla="*/ 18 h 49"/>
                  <a:gd name="T10" fmla="*/ 50 w 50"/>
                  <a:gd name="T11" fmla="*/ 25 h 49"/>
                  <a:gd name="T12" fmla="*/ 48 w 50"/>
                  <a:gd name="T13" fmla="*/ 33 h 49"/>
                  <a:gd name="T14" fmla="*/ 45 w 50"/>
                  <a:gd name="T15" fmla="*/ 40 h 49"/>
                  <a:gd name="T16" fmla="*/ 40 w 50"/>
                  <a:gd name="T17" fmla="*/ 46 h 49"/>
                  <a:gd name="T18" fmla="*/ 33 w 50"/>
                  <a:gd name="T19" fmla="*/ 49 h 49"/>
                  <a:gd name="T20" fmla="*/ 26 w 50"/>
                  <a:gd name="T21" fmla="*/ 49 h 49"/>
                  <a:gd name="T22" fmla="*/ 17 w 50"/>
                  <a:gd name="T23" fmla="*/ 49 h 49"/>
                  <a:gd name="T24" fmla="*/ 10 w 50"/>
                  <a:gd name="T25" fmla="*/ 46 h 49"/>
                  <a:gd name="T26" fmla="*/ 5 w 50"/>
                  <a:gd name="T27" fmla="*/ 39 h 49"/>
                  <a:gd name="T28" fmla="*/ 1 w 50"/>
                  <a:gd name="T29" fmla="*/ 33 h 49"/>
                  <a:gd name="T30" fmla="*/ 0 w 50"/>
                  <a:gd name="T31" fmla="*/ 25 h 49"/>
                  <a:gd name="T32" fmla="*/ 1 w 50"/>
                  <a:gd name="T33" fmla="*/ 16 h 49"/>
                  <a:gd name="T34" fmla="*/ 5 w 50"/>
                  <a:gd name="T35" fmla="*/ 11 h 49"/>
                  <a:gd name="T36" fmla="*/ 10 w 50"/>
                  <a:gd name="T37" fmla="*/ 4 h 49"/>
                  <a:gd name="T38" fmla="*/ 17 w 50"/>
                  <a:gd name="T39" fmla="*/ 0 h 49"/>
                  <a:gd name="T40" fmla="*/ 26 w 50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3" y="0"/>
                    </a:lnTo>
                    <a:lnTo>
                      <a:pt x="40" y="5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5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0" y="46"/>
                    </a:lnTo>
                    <a:lnTo>
                      <a:pt x="33" y="49"/>
                    </a:lnTo>
                    <a:lnTo>
                      <a:pt x="26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5" y="39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5" y="11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91"/>
              <p:cNvSpPr>
                <a:spLocks noEditPoints="1"/>
              </p:cNvSpPr>
              <p:nvPr/>
            </p:nvSpPr>
            <p:spPr bwMode="auto">
              <a:xfrm>
                <a:off x="2055" y="3405"/>
                <a:ext cx="36" cy="37"/>
              </a:xfrm>
              <a:custGeom>
                <a:avLst/>
                <a:gdLst>
                  <a:gd name="T0" fmla="*/ 37 w 72"/>
                  <a:gd name="T1" fmla="*/ 12 h 73"/>
                  <a:gd name="T2" fmla="*/ 28 w 72"/>
                  <a:gd name="T3" fmla="*/ 12 h 73"/>
                  <a:gd name="T4" fmla="*/ 21 w 72"/>
                  <a:gd name="T5" fmla="*/ 16 h 73"/>
                  <a:gd name="T6" fmla="*/ 16 w 72"/>
                  <a:gd name="T7" fmla="*/ 23 h 73"/>
                  <a:gd name="T8" fmla="*/ 12 w 72"/>
                  <a:gd name="T9" fmla="*/ 28 h 73"/>
                  <a:gd name="T10" fmla="*/ 11 w 72"/>
                  <a:gd name="T11" fmla="*/ 37 h 73"/>
                  <a:gd name="T12" fmla="*/ 12 w 72"/>
                  <a:gd name="T13" fmla="*/ 45 h 73"/>
                  <a:gd name="T14" fmla="*/ 16 w 72"/>
                  <a:gd name="T15" fmla="*/ 51 h 73"/>
                  <a:gd name="T16" fmla="*/ 21 w 72"/>
                  <a:gd name="T17" fmla="*/ 58 h 73"/>
                  <a:gd name="T18" fmla="*/ 28 w 72"/>
                  <a:gd name="T19" fmla="*/ 61 h 73"/>
                  <a:gd name="T20" fmla="*/ 37 w 72"/>
                  <a:gd name="T21" fmla="*/ 61 h 73"/>
                  <a:gd name="T22" fmla="*/ 44 w 72"/>
                  <a:gd name="T23" fmla="*/ 61 h 73"/>
                  <a:gd name="T24" fmla="*/ 51 w 72"/>
                  <a:gd name="T25" fmla="*/ 58 h 73"/>
                  <a:gd name="T26" fmla="*/ 56 w 72"/>
                  <a:gd name="T27" fmla="*/ 52 h 73"/>
                  <a:gd name="T28" fmla="*/ 59 w 72"/>
                  <a:gd name="T29" fmla="*/ 45 h 73"/>
                  <a:gd name="T30" fmla="*/ 61 w 72"/>
                  <a:gd name="T31" fmla="*/ 37 h 73"/>
                  <a:gd name="T32" fmla="*/ 59 w 72"/>
                  <a:gd name="T33" fmla="*/ 30 h 73"/>
                  <a:gd name="T34" fmla="*/ 56 w 72"/>
                  <a:gd name="T35" fmla="*/ 23 h 73"/>
                  <a:gd name="T36" fmla="*/ 51 w 72"/>
                  <a:gd name="T37" fmla="*/ 17 h 73"/>
                  <a:gd name="T38" fmla="*/ 44 w 72"/>
                  <a:gd name="T39" fmla="*/ 12 h 73"/>
                  <a:gd name="T40" fmla="*/ 37 w 72"/>
                  <a:gd name="T41" fmla="*/ 12 h 73"/>
                  <a:gd name="T42" fmla="*/ 37 w 72"/>
                  <a:gd name="T43" fmla="*/ 0 h 73"/>
                  <a:gd name="T44" fmla="*/ 54 w 72"/>
                  <a:gd name="T45" fmla="*/ 5 h 73"/>
                  <a:gd name="T46" fmla="*/ 68 w 72"/>
                  <a:gd name="T47" fmla="*/ 19 h 73"/>
                  <a:gd name="T48" fmla="*/ 72 w 72"/>
                  <a:gd name="T49" fmla="*/ 37 h 73"/>
                  <a:gd name="T50" fmla="*/ 68 w 72"/>
                  <a:gd name="T51" fmla="*/ 56 h 73"/>
                  <a:gd name="T52" fmla="*/ 54 w 72"/>
                  <a:gd name="T53" fmla="*/ 68 h 73"/>
                  <a:gd name="T54" fmla="*/ 35 w 72"/>
                  <a:gd name="T55" fmla="*/ 73 h 73"/>
                  <a:gd name="T56" fmla="*/ 18 w 72"/>
                  <a:gd name="T57" fmla="*/ 68 h 73"/>
                  <a:gd name="T58" fmla="*/ 5 w 72"/>
                  <a:gd name="T59" fmla="*/ 54 h 73"/>
                  <a:gd name="T60" fmla="*/ 0 w 72"/>
                  <a:gd name="T61" fmla="*/ 37 h 73"/>
                  <a:gd name="T62" fmla="*/ 5 w 72"/>
                  <a:gd name="T63" fmla="*/ 17 h 73"/>
                  <a:gd name="T64" fmla="*/ 18 w 72"/>
                  <a:gd name="T65" fmla="*/ 5 h 73"/>
                  <a:gd name="T66" fmla="*/ 37 w 72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73">
                    <a:moveTo>
                      <a:pt x="37" y="12"/>
                    </a:moveTo>
                    <a:lnTo>
                      <a:pt x="28" y="12"/>
                    </a:lnTo>
                    <a:lnTo>
                      <a:pt x="21" y="16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11" y="37"/>
                    </a:lnTo>
                    <a:lnTo>
                      <a:pt x="12" y="45"/>
                    </a:lnTo>
                    <a:lnTo>
                      <a:pt x="16" y="51"/>
                    </a:lnTo>
                    <a:lnTo>
                      <a:pt x="21" y="58"/>
                    </a:lnTo>
                    <a:lnTo>
                      <a:pt x="28" y="61"/>
                    </a:lnTo>
                    <a:lnTo>
                      <a:pt x="37" y="61"/>
                    </a:lnTo>
                    <a:lnTo>
                      <a:pt x="44" y="61"/>
                    </a:lnTo>
                    <a:lnTo>
                      <a:pt x="51" y="58"/>
                    </a:lnTo>
                    <a:lnTo>
                      <a:pt x="56" y="52"/>
                    </a:lnTo>
                    <a:lnTo>
                      <a:pt x="59" y="45"/>
                    </a:lnTo>
                    <a:lnTo>
                      <a:pt x="61" y="37"/>
                    </a:lnTo>
                    <a:lnTo>
                      <a:pt x="59" y="30"/>
                    </a:lnTo>
                    <a:lnTo>
                      <a:pt x="56" y="23"/>
                    </a:lnTo>
                    <a:lnTo>
                      <a:pt x="51" y="17"/>
                    </a:lnTo>
                    <a:lnTo>
                      <a:pt x="44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4" y="5"/>
                    </a:lnTo>
                    <a:lnTo>
                      <a:pt x="68" y="19"/>
                    </a:lnTo>
                    <a:lnTo>
                      <a:pt x="72" y="37"/>
                    </a:lnTo>
                    <a:lnTo>
                      <a:pt x="68" y="56"/>
                    </a:lnTo>
                    <a:lnTo>
                      <a:pt x="54" y="68"/>
                    </a:lnTo>
                    <a:lnTo>
                      <a:pt x="35" y="73"/>
                    </a:lnTo>
                    <a:lnTo>
                      <a:pt x="18" y="68"/>
                    </a:lnTo>
                    <a:lnTo>
                      <a:pt x="5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8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92"/>
              <p:cNvSpPr>
                <a:spLocks/>
              </p:cNvSpPr>
              <p:nvPr/>
            </p:nvSpPr>
            <p:spPr bwMode="auto">
              <a:xfrm>
                <a:off x="4375" y="1924"/>
                <a:ext cx="22" cy="22"/>
              </a:xfrm>
              <a:custGeom>
                <a:avLst/>
                <a:gdLst>
                  <a:gd name="T0" fmla="*/ 22 w 43"/>
                  <a:gd name="T1" fmla="*/ 0 h 44"/>
                  <a:gd name="T2" fmla="*/ 29 w 43"/>
                  <a:gd name="T3" fmla="*/ 2 h 44"/>
                  <a:gd name="T4" fmla="*/ 34 w 43"/>
                  <a:gd name="T5" fmla="*/ 4 h 44"/>
                  <a:gd name="T6" fmla="*/ 40 w 43"/>
                  <a:gd name="T7" fmla="*/ 9 h 44"/>
                  <a:gd name="T8" fmla="*/ 43 w 43"/>
                  <a:gd name="T9" fmla="*/ 16 h 44"/>
                  <a:gd name="T10" fmla="*/ 43 w 43"/>
                  <a:gd name="T11" fmla="*/ 23 h 44"/>
                  <a:gd name="T12" fmla="*/ 43 w 43"/>
                  <a:gd name="T13" fmla="*/ 30 h 44"/>
                  <a:gd name="T14" fmla="*/ 40 w 43"/>
                  <a:gd name="T15" fmla="*/ 35 h 44"/>
                  <a:gd name="T16" fmla="*/ 34 w 43"/>
                  <a:gd name="T17" fmla="*/ 41 h 44"/>
                  <a:gd name="T18" fmla="*/ 29 w 43"/>
                  <a:gd name="T19" fmla="*/ 42 h 44"/>
                  <a:gd name="T20" fmla="*/ 22 w 43"/>
                  <a:gd name="T21" fmla="*/ 44 h 44"/>
                  <a:gd name="T22" fmla="*/ 15 w 43"/>
                  <a:gd name="T23" fmla="*/ 42 h 44"/>
                  <a:gd name="T24" fmla="*/ 8 w 43"/>
                  <a:gd name="T25" fmla="*/ 41 h 44"/>
                  <a:gd name="T26" fmla="*/ 5 w 43"/>
                  <a:gd name="T27" fmla="*/ 35 h 44"/>
                  <a:gd name="T28" fmla="*/ 1 w 43"/>
                  <a:gd name="T29" fmla="*/ 28 h 44"/>
                  <a:gd name="T30" fmla="*/ 0 w 43"/>
                  <a:gd name="T31" fmla="*/ 21 h 44"/>
                  <a:gd name="T32" fmla="*/ 1 w 43"/>
                  <a:gd name="T33" fmla="*/ 16 h 44"/>
                  <a:gd name="T34" fmla="*/ 5 w 43"/>
                  <a:gd name="T35" fmla="*/ 9 h 44"/>
                  <a:gd name="T36" fmla="*/ 8 w 43"/>
                  <a:gd name="T37" fmla="*/ 4 h 44"/>
                  <a:gd name="T38" fmla="*/ 15 w 43"/>
                  <a:gd name="T39" fmla="*/ 2 h 44"/>
                  <a:gd name="T40" fmla="*/ 22 w 43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9"/>
                    </a:lnTo>
                    <a:lnTo>
                      <a:pt x="43" y="16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0" y="35"/>
                    </a:lnTo>
                    <a:lnTo>
                      <a:pt x="34" y="41"/>
                    </a:lnTo>
                    <a:lnTo>
                      <a:pt x="29" y="42"/>
                    </a:lnTo>
                    <a:lnTo>
                      <a:pt x="22" y="44"/>
                    </a:lnTo>
                    <a:lnTo>
                      <a:pt x="15" y="42"/>
                    </a:lnTo>
                    <a:lnTo>
                      <a:pt x="8" y="41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93"/>
              <p:cNvSpPr>
                <a:spLocks noEditPoints="1"/>
              </p:cNvSpPr>
              <p:nvPr/>
            </p:nvSpPr>
            <p:spPr bwMode="auto">
              <a:xfrm>
                <a:off x="4370" y="1918"/>
                <a:ext cx="33" cy="33"/>
              </a:xfrm>
              <a:custGeom>
                <a:avLst/>
                <a:gdLst>
                  <a:gd name="T0" fmla="*/ 33 w 66"/>
                  <a:gd name="T1" fmla="*/ 10 h 64"/>
                  <a:gd name="T2" fmla="*/ 26 w 66"/>
                  <a:gd name="T3" fmla="*/ 12 h 64"/>
                  <a:gd name="T4" fmla="*/ 19 w 66"/>
                  <a:gd name="T5" fmla="*/ 14 h 64"/>
                  <a:gd name="T6" fmla="*/ 16 w 66"/>
                  <a:gd name="T7" fmla="*/ 19 h 64"/>
                  <a:gd name="T8" fmla="*/ 12 w 66"/>
                  <a:gd name="T9" fmla="*/ 26 h 64"/>
                  <a:gd name="T10" fmla="*/ 11 w 66"/>
                  <a:gd name="T11" fmla="*/ 31 h 64"/>
                  <a:gd name="T12" fmla="*/ 12 w 66"/>
                  <a:gd name="T13" fmla="*/ 38 h 64"/>
                  <a:gd name="T14" fmla="*/ 16 w 66"/>
                  <a:gd name="T15" fmla="*/ 45 h 64"/>
                  <a:gd name="T16" fmla="*/ 19 w 66"/>
                  <a:gd name="T17" fmla="*/ 51 h 64"/>
                  <a:gd name="T18" fmla="*/ 26 w 66"/>
                  <a:gd name="T19" fmla="*/ 52 h 64"/>
                  <a:gd name="T20" fmla="*/ 33 w 66"/>
                  <a:gd name="T21" fmla="*/ 54 h 64"/>
                  <a:gd name="T22" fmla="*/ 40 w 66"/>
                  <a:gd name="T23" fmla="*/ 52 h 64"/>
                  <a:gd name="T24" fmla="*/ 45 w 66"/>
                  <a:gd name="T25" fmla="*/ 51 h 64"/>
                  <a:gd name="T26" fmla="*/ 51 w 66"/>
                  <a:gd name="T27" fmla="*/ 45 h 64"/>
                  <a:gd name="T28" fmla="*/ 54 w 66"/>
                  <a:gd name="T29" fmla="*/ 40 h 64"/>
                  <a:gd name="T30" fmla="*/ 54 w 66"/>
                  <a:gd name="T31" fmla="*/ 33 h 64"/>
                  <a:gd name="T32" fmla="*/ 54 w 66"/>
                  <a:gd name="T33" fmla="*/ 26 h 64"/>
                  <a:gd name="T34" fmla="*/ 51 w 66"/>
                  <a:gd name="T35" fmla="*/ 19 h 64"/>
                  <a:gd name="T36" fmla="*/ 45 w 66"/>
                  <a:gd name="T37" fmla="*/ 14 h 64"/>
                  <a:gd name="T38" fmla="*/ 40 w 66"/>
                  <a:gd name="T39" fmla="*/ 12 h 64"/>
                  <a:gd name="T40" fmla="*/ 33 w 66"/>
                  <a:gd name="T41" fmla="*/ 10 h 64"/>
                  <a:gd name="T42" fmla="*/ 33 w 66"/>
                  <a:gd name="T43" fmla="*/ 0 h 64"/>
                  <a:gd name="T44" fmla="*/ 49 w 66"/>
                  <a:gd name="T45" fmla="*/ 3 h 64"/>
                  <a:gd name="T46" fmla="*/ 61 w 66"/>
                  <a:gd name="T47" fmla="*/ 16 h 64"/>
                  <a:gd name="T48" fmla="*/ 66 w 66"/>
                  <a:gd name="T49" fmla="*/ 33 h 64"/>
                  <a:gd name="T50" fmla="*/ 61 w 66"/>
                  <a:gd name="T51" fmla="*/ 49 h 64"/>
                  <a:gd name="T52" fmla="*/ 49 w 66"/>
                  <a:gd name="T53" fmla="*/ 61 h 64"/>
                  <a:gd name="T54" fmla="*/ 33 w 66"/>
                  <a:gd name="T55" fmla="*/ 64 h 64"/>
                  <a:gd name="T56" fmla="*/ 16 w 66"/>
                  <a:gd name="T57" fmla="*/ 61 h 64"/>
                  <a:gd name="T58" fmla="*/ 4 w 66"/>
                  <a:gd name="T59" fmla="*/ 49 h 64"/>
                  <a:gd name="T60" fmla="*/ 0 w 66"/>
                  <a:gd name="T61" fmla="*/ 31 h 64"/>
                  <a:gd name="T62" fmla="*/ 5 w 66"/>
                  <a:gd name="T63" fmla="*/ 16 h 64"/>
                  <a:gd name="T64" fmla="*/ 16 w 66"/>
                  <a:gd name="T65" fmla="*/ 3 h 64"/>
                  <a:gd name="T66" fmla="*/ 33 w 66"/>
                  <a:gd name="T6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4">
                    <a:moveTo>
                      <a:pt x="33" y="10"/>
                    </a:moveTo>
                    <a:lnTo>
                      <a:pt x="26" y="12"/>
                    </a:lnTo>
                    <a:lnTo>
                      <a:pt x="19" y="14"/>
                    </a:lnTo>
                    <a:lnTo>
                      <a:pt x="16" y="19"/>
                    </a:lnTo>
                    <a:lnTo>
                      <a:pt x="12" y="26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16" y="45"/>
                    </a:lnTo>
                    <a:lnTo>
                      <a:pt x="19" y="51"/>
                    </a:lnTo>
                    <a:lnTo>
                      <a:pt x="26" y="52"/>
                    </a:lnTo>
                    <a:lnTo>
                      <a:pt x="33" y="54"/>
                    </a:lnTo>
                    <a:lnTo>
                      <a:pt x="40" y="52"/>
                    </a:lnTo>
                    <a:lnTo>
                      <a:pt x="45" y="51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4" y="33"/>
                    </a:lnTo>
                    <a:lnTo>
                      <a:pt x="54" y="26"/>
                    </a:lnTo>
                    <a:lnTo>
                      <a:pt x="51" y="19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3" y="10"/>
                    </a:lnTo>
                    <a:close/>
                    <a:moveTo>
                      <a:pt x="33" y="0"/>
                    </a:moveTo>
                    <a:lnTo>
                      <a:pt x="49" y="3"/>
                    </a:lnTo>
                    <a:lnTo>
                      <a:pt x="61" y="16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4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1"/>
                    </a:lnTo>
                    <a:lnTo>
                      <a:pt x="5" y="16"/>
                    </a:lnTo>
                    <a:lnTo>
                      <a:pt x="16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94"/>
              <p:cNvSpPr>
                <a:spLocks/>
              </p:cNvSpPr>
              <p:nvPr/>
            </p:nvSpPr>
            <p:spPr bwMode="auto">
              <a:xfrm>
                <a:off x="3645" y="2192"/>
                <a:ext cx="38" cy="37"/>
              </a:xfrm>
              <a:custGeom>
                <a:avLst/>
                <a:gdLst>
                  <a:gd name="T0" fmla="*/ 39 w 75"/>
                  <a:gd name="T1" fmla="*/ 0 h 75"/>
                  <a:gd name="T2" fmla="*/ 58 w 75"/>
                  <a:gd name="T3" fmla="*/ 6 h 75"/>
                  <a:gd name="T4" fmla="*/ 70 w 75"/>
                  <a:gd name="T5" fmla="*/ 18 h 75"/>
                  <a:gd name="T6" fmla="*/ 75 w 75"/>
                  <a:gd name="T7" fmla="*/ 37 h 75"/>
                  <a:gd name="T8" fmla="*/ 70 w 75"/>
                  <a:gd name="T9" fmla="*/ 56 h 75"/>
                  <a:gd name="T10" fmla="*/ 58 w 75"/>
                  <a:gd name="T11" fmla="*/ 70 h 75"/>
                  <a:gd name="T12" fmla="*/ 39 w 75"/>
                  <a:gd name="T13" fmla="*/ 75 h 75"/>
                  <a:gd name="T14" fmla="*/ 20 w 75"/>
                  <a:gd name="T15" fmla="*/ 70 h 75"/>
                  <a:gd name="T16" fmla="*/ 6 w 75"/>
                  <a:gd name="T17" fmla="*/ 56 h 75"/>
                  <a:gd name="T18" fmla="*/ 0 w 75"/>
                  <a:gd name="T19" fmla="*/ 37 h 75"/>
                  <a:gd name="T20" fmla="*/ 6 w 75"/>
                  <a:gd name="T21" fmla="*/ 18 h 75"/>
                  <a:gd name="T22" fmla="*/ 20 w 75"/>
                  <a:gd name="T23" fmla="*/ 6 h 75"/>
                  <a:gd name="T24" fmla="*/ 39 w 75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39" y="0"/>
                    </a:moveTo>
                    <a:lnTo>
                      <a:pt x="58" y="6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8" y="70"/>
                    </a:lnTo>
                    <a:lnTo>
                      <a:pt x="39" y="75"/>
                    </a:lnTo>
                    <a:lnTo>
                      <a:pt x="20" y="70"/>
                    </a:lnTo>
                    <a:lnTo>
                      <a:pt x="6" y="56"/>
                    </a:lnTo>
                    <a:lnTo>
                      <a:pt x="0" y="37"/>
                    </a:lnTo>
                    <a:lnTo>
                      <a:pt x="6" y="18"/>
                    </a:lnTo>
                    <a:lnTo>
                      <a:pt x="20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95"/>
              <p:cNvSpPr>
                <a:spLocks noEditPoints="1"/>
              </p:cNvSpPr>
              <p:nvPr/>
            </p:nvSpPr>
            <p:spPr bwMode="auto">
              <a:xfrm>
                <a:off x="3640" y="2186"/>
                <a:ext cx="49" cy="48"/>
              </a:xfrm>
              <a:custGeom>
                <a:avLst/>
                <a:gdLst>
                  <a:gd name="T0" fmla="*/ 49 w 98"/>
                  <a:gd name="T1" fmla="*/ 12 h 98"/>
                  <a:gd name="T2" fmla="*/ 30 w 98"/>
                  <a:gd name="T3" fmla="*/ 18 h 98"/>
                  <a:gd name="T4" fmla="*/ 16 w 98"/>
                  <a:gd name="T5" fmla="*/ 30 h 98"/>
                  <a:gd name="T6" fmla="*/ 10 w 98"/>
                  <a:gd name="T7" fmla="*/ 49 h 98"/>
                  <a:gd name="T8" fmla="*/ 16 w 98"/>
                  <a:gd name="T9" fmla="*/ 68 h 98"/>
                  <a:gd name="T10" fmla="*/ 30 w 98"/>
                  <a:gd name="T11" fmla="*/ 82 h 98"/>
                  <a:gd name="T12" fmla="*/ 49 w 98"/>
                  <a:gd name="T13" fmla="*/ 87 h 98"/>
                  <a:gd name="T14" fmla="*/ 68 w 98"/>
                  <a:gd name="T15" fmla="*/ 82 h 98"/>
                  <a:gd name="T16" fmla="*/ 80 w 98"/>
                  <a:gd name="T17" fmla="*/ 68 h 98"/>
                  <a:gd name="T18" fmla="*/ 85 w 98"/>
                  <a:gd name="T19" fmla="*/ 49 h 98"/>
                  <a:gd name="T20" fmla="*/ 80 w 98"/>
                  <a:gd name="T21" fmla="*/ 30 h 98"/>
                  <a:gd name="T22" fmla="*/ 68 w 98"/>
                  <a:gd name="T23" fmla="*/ 18 h 98"/>
                  <a:gd name="T24" fmla="*/ 49 w 98"/>
                  <a:gd name="T25" fmla="*/ 12 h 98"/>
                  <a:gd name="T26" fmla="*/ 49 w 98"/>
                  <a:gd name="T27" fmla="*/ 0 h 98"/>
                  <a:gd name="T28" fmla="*/ 68 w 98"/>
                  <a:gd name="T29" fmla="*/ 5 h 98"/>
                  <a:gd name="T30" fmla="*/ 84 w 98"/>
                  <a:gd name="T31" fmla="*/ 16 h 98"/>
                  <a:gd name="T32" fmla="*/ 94 w 98"/>
                  <a:gd name="T33" fmla="*/ 30 h 98"/>
                  <a:gd name="T34" fmla="*/ 98 w 98"/>
                  <a:gd name="T35" fmla="*/ 49 h 98"/>
                  <a:gd name="T36" fmla="*/ 92 w 98"/>
                  <a:gd name="T37" fmla="*/ 68 h 98"/>
                  <a:gd name="T38" fmla="*/ 82 w 98"/>
                  <a:gd name="T39" fmla="*/ 84 h 98"/>
                  <a:gd name="T40" fmla="*/ 68 w 98"/>
                  <a:gd name="T41" fmla="*/ 94 h 98"/>
                  <a:gd name="T42" fmla="*/ 49 w 98"/>
                  <a:gd name="T43" fmla="*/ 98 h 98"/>
                  <a:gd name="T44" fmla="*/ 30 w 98"/>
                  <a:gd name="T45" fmla="*/ 94 h 98"/>
                  <a:gd name="T46" fmla="*/ 14 w 98"/>
                  <a:gd name="T47" fmla="*/ 84 h 98"/>
                  <a:gd name="T48" fmla="*/ 3 w 98"/>
                  <a:gd name="T49" fmla="*/ 68 h 98"/>
                  <a:gd name="T50" fmla="*/ 0 w 98"/>
                  <a:gd name="T51" fmla="*/ 49 h 98"/>
                  <a:gd name="T52" fmla="*/ 3 w 98"/>
                  <a:gd name="T53" fmla="*/ 30 h 98"/>
                  <a:gd name="T54" fmla="*/ 14 w 98"/>
                  <a:gd name="T55" fmla="*/ 14 h 98"/>
                  <a:gd name="T56" fmla="*/ 30 w 98"/>
                  <a:gd name="T57" fmla="*/ 4 h 98"/>
                  <a:gd name="T58" fmla="*/ 49 w 98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8">
                    <a:moveTo>
                      <a:pt x="49" y="12"/>
                    </a:moveTo>
                    <a:lnTo>
                      <a:pt x="30" y="18"/>
                    </a:lnTo>
                    <a:lnTo>
                      <a:pt x="16" y="30"/>
                    </a:lnTo>
                    <a:lnTo>
                      <a:pt x="10" y="49"/>
                    </a:lnTo>
                    <a:lnTo>
                      <a:pt x="16" y="68"/>
                    </a:lnTo>
                    <a:lnTo>
                      <a:pt x="30" y="82"/>
                    </a:lnTo>
                    <a:lnTo>
                      <a:pt x="49" y="87"/>
                    </a:lnTo>
                    <a:lnTo>
                      <a:pt x="68" y="82"/>
                    </a:lnTo>
                    <a:lnTo>
                      <a:pt x="80" y="68"/>
                    </a:lnTo>
                    <a:lnTo>
                      <a:pt x="85" y="49"/>
                    </a:lnTo>
                    <a:lnTo>
                      <a:pt x="80" y="30"/>
                    </a:lnTo>
                    <a:lnTo>
                      <a:pt x="68" y="18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8" y="5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98" y="49"/>
                    </a:lnTo>
                    <a:lnTo>
                      <a:pt x="92" y="68"/>
                    </a:lnTo>
                    <a:lnTo>
                      <a:pt x="82" y="84"/>
                    </a:lnTo>
                    <a:lnTo>
                      <a:pt x="68" y="94"/>
                    </a:lnTo>
                    <a:lnTo>
                      <a:pt x="49" y="98"/>
                    </a:lnTo>
                    <a:lnTo>
                      <a:pt x="30" y="94"/>
                    </a:lnTo>
                    <a:lnTo>
                      <a:pt x="14" y="84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3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96"/>
              <p:cNvSpPr>
                <a:spLocks/>
              </p:cNvSpPr>
              <p:nvPr/>
            </p:nvSpPr>
            <p:spPr bwMode="auto">
              <a:xfrm>
                <a:off x="3904" y="2091"/>
                <a:ext cx="15" cy="17"/>
              </a:xfrm>
              <a:custGeom>
                <a:avLst/>
                <a:gdLst>
                  <a:gd name="T0" fmla="*/ 16 w 31"/>
                  <a:gd name="T1" fmla="*/ 0 h 33"/>
                  <a:gd name="T2" fmla="*/ 21 w 31"/>
                  <a:gd name="T3" fmla="*/ 1 h 33"/>
                  <a:gd name="T4" fmla="*/ 26 w 31"/>
                  <a:gd name="T5" fmla="*/ 5 h 33"/>
                  <a:gd name="T6" fmla="*/ 30 w 31"/>
                  <a:gd name="T7" fmla="*/ 10 h 33"/>
                  <a:gd name="T8" fmla="*/ 31 w 31"/>
                  <a:gd name="T9" fmla="*/ 17 h 33"/>
                  <a:gd name="T10" fmla="*/ 30 w 31"/>
                  <a:gd name="T11" fmla="*/ 22 h 33"/>
                  <a:gd name="T12" fmla="*/ 26 w 31"/>
                  <a:gd name="T13" fmla="*/ 27 h 33"/>
                  <a:gd name="T14" fmla="*/ 21 w 31"/>
                  <a:gd name="T15" fmla="*/ 31 h 33"/>
                  <a:gd name="T16" fmla="*/ 16 w 31"/>
                  <a:gd name="T17" fmla="*/ 33 h 33"/>
                  <a:gd name="T18" fmla="*/ 9 w 31"/>
                  <a:gd name="T19" fmla="*/ 31 h 33"/>
                  <a:gd name="T20" fmla="*/ 4 w 31"/>
                  <a:gd name="T21" fmla="*/ 27 h 33"/>
                  <a:gd name="T22" fmla="*/ 0 w 31"/>
                  <a:gd name="T23" fmla="*/ 22 h 33"/>
                  <a:gd name="T24" fmla="*/ 0 w 31"/>
                  <a:gd name="T25" fmla="*/ 17 h 33"/>
                  <a:gd name="T26" fmla="*/ 0 w 31"/>
                  <a:gd name="T27" fmla="*/ 10 h 33"/>
                  <a:gd name="T28" fmla="*/ 4 w 31"/>
                  <a:gd name="T29" fmla="*/ 5 h 33"/>
                  <a:gd name="T30" fmla="*/ 9 w 31"/>
                  <a:gd name="T31" fmla="*/ 1 h 33"/>
                  <a:gd name="T32" fmla="*/ 16 w 31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6" y="0"/>
                    </a:moveTo>
                    <a:lnTo>
                      <a:pt x="21" y="1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2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16" y="33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97"/>
              <p:cNvSpPr>
                <a:spLocks noEditPoints="1"/>
              </p:cNvSpPr>
              <p:nvPr/>
            </p:nvSpPr>
            <p:spPr bwMode="auto">
              <a:xfrm>
                <a:off x="3897" y="2086"/>
                <a:ext cx="27" cy="27"/>
              </a:xfrm>
              <a:custGeom>
                <a:avLst/>
                <a:gdLst>
                  <a:gd name="T0" fmla="*/ 28 w 54"/>
                  <a:gd name="T1" fmla="*/ 11 h 54"/>
                  <a:gd name="T2" fmla="*/ 21 w 54"/>
                  <a:gd name="T3" fmla="*/ 12 h 54"/>
                  <a:gd name="T4" fmla="*/ 16 w 54"/>
                  <a:gd name="T5" fmla="*/ 16 h 54"/>
                  <a:gd name="T6" fmla="*/ 12 w 54"/>
                  <a:gd name="T7" fmla="*/ 21 h 54"/>
                  <a:gd name="T8" fmla="*/ 12 w 54"/>
                  <a:gd name="T9" fmla="*/ 28 h 54"/>
                  <a:gd name="T10" fmla="*/ 12 w 54"/>
                  <a:gd name="T11" fmla="*/ 33 h 54"/>
                  <a:gd name="T12" fmla="*/ 16 w 54"/>
                  <a:gd name="T13" fmla="*/ 38 h 54"/>
                  <a:gd name="T14" fmla="*/ 21 w 54"/>
                  <a:gd name="T15" fmla="*/ 42 h 54"/>
                  <a:gd name="T16" fmla="*/ 28 w 54"/>
                  <a:gd name="T17" fmla="*/ 44 h 54"/>
                  <a:gd name="T18" fmla="*/ 33 w 54"/>
                  <a:gd name="T19" fmla="*/ 42 h 54"/>
                  <a:gd name="T20" fmla="*/ 38 w 54"/>
                  <a:gd name="T21" fmla="*/ 38 h 54"/>
                  <a:gd name="T22" fmla="*/ 42 w 54"/>
                  <a:gd name="T23" fmla="*/ 33 h 54"/>
                  <a:gd name="T24" fmla="*/ 43 w 54"/>
                  <a:gd name="T25" fmla="*/ 28 h 54"/>
                  <a:gd name="T26" fmla="*/ 42 w 54"/>
                  <a:gd name="T27" fmla="*/ 21 h 54"/>
                  <a:gd name="T28" fmla="*/ 38 w 54"/>
                  <a:gd name="T29" fmla="*/ 16 h 54"/>
                  <a:gd name="T30" fmla="*/ 33 w 54"/>
                  <a:gd name="T31" fmla="*/ 12 h 54"/>
                  <a:gd name="T32" fmla="*/ 28 w 54"/>
                  <a:gd name="T33" fmla="*/ 11 h 54"/>
                  <a:gd name="T34" fmla="*/ 28 w 54"/>
                  <a:gd name="T35" fmla="*/ 0 h 54"/>
                  <a:gd name="T36" fmla="*/ 35 w 54"/>
                  <a:gd name="T37" fmla="*/ 2 h 54"/>
                  <a:gd name="T38" fmla="*/ 42 w 54"/>
                  <a:gd name="T39" fmla="*/ 4 h 54"/>
                  <a:gd name="T40" fmla="*/ 47 w 54"/>
                  <a:gd name="T41" fmla="*/ 9 h 54"/>
                  <a:gd name="T42" fmla="*/ 50 w 54"/>
                  <a:gd name="T43" fmla="*/ 14 h 54"/>
                  <a:gd name="T44" fmla="*/ 54 w 54"/>
                  <a:gd name="T45" fmla="*/ 21 h 54"/>
                  <a:gd name="T46" fmla="*/ 54 w 54"/>
                  <a:gd name="T47" fmla="*/ 28 h 54"/>
                  <a:gd name="T48" fmla="*/ 54 w 54"/>
                  <a:gd name="T49" fmla="*/ 35 h 54"/>
                  <a:gd name="T50" fmla="*/ 50 w 54"/>
                  <a:gd name="T51" fmla="*/ 42 h 54"/>
                  <a:gd name="T52" fmla="*/ 47 w 54"/>
                  <a:gd name="T53" fmla="*/ 47 h 54"/>
                  <a:gd name="T54" fmla="*/ 40 w 54"/>
                  <a:gd name="T55" fmla="*/ 51 h 54"/>
                  <a:gd name="T56" fmla="*/ 35 w 54"/>
                  <a:gd name="T57" fmla="*/ 54 h 54"/>
                  <a:gd name="T58" fmla="*/ 28 w 54"/>
                  <a:gd name="T59" fmla="*/ 54 h 54"/>
                  <a:gd name="T60" fmla="*/ 19 w 54"/>
                  <a:gd name="T61" fmla="*/ 54 h 54"/>
                  <a:gd name="T62" fmla="*/ 14 w 54"/>
                  <a:gd name="T63" fmla="*/ 51 h 54"/>
                  <a:gd name="T64" fmla="*/ 9 w 54"/>
                  <a:gd name="T65" fmla="*/ 47 h 54"/>
                  <a:gd name="T66" fmla="*/ 3 w 54"/>
                  <a:gd name="T67" fmla="*/ 40 h 54"/>
                  <a:gd name="T68" fmla="*/ 2 w 54"/>
                  <a:gd name="T69" fmla="*/ 35 h 54"/>
                  <a:gd name="T70" fmla="*/ 0 w 54"/>
                  <a:gd name="T71" fmla="*/ 28 h 54"/>
                  <a:gd name="T72" fmla="*/ 2 w 54"/>
                  <a:gd name="T73" fmla="*/ 19 h 54"/>
                  <a:gd name="T74" fmla="*/ 3 w 54"/>
                  <a:gd name="T75" fmla="*/ 14 h 54"/>
                  <a:gd name="T76" fmla="*/ 9 w 54"/>
                  <a:gd name="T77" fmla="*/ 9 h 54"/>
                  <a:gd name="T78" fmla="*/ 14 w 54"/>
                  <a:gd name="T79" fmla="*/ 4 h 54"/>
                  <a:gd name="T80" fmla="*/ 21 w 54"/>
                  <a:gd name="T81" fmla="*/ 2 h 54"/>
                  <a:gd name="T82" fmla="*/ 28 w 54"/>
                  <a:gd name="T8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4">
                    <a:moveTo>
                      <a:pt x="28" y="11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3"/>
                    </a:lnTo>
                    <a:lnTo>
                      <a:pt x="16" y="38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8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1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4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9" y="47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98"/>
              <p:cNvSpPr>
                <a:spLocks/>
              </p:cNvSpPr>
              <p:nvPr/>
            </p:nvSpPr>
            <p:spPr bwMode="auto">
              <a:xfrm>
                <a:off x="4097" y="1885"/>
                <a:ext cx="37" cy="37"/>
              </a:xfrm>
              <a:custGeom>
                <a:avLst/>
                <a:gdLst>
                  <a:gd name="T0" fmla="*/ 36 w 73"/>
                  <a:gd name="T1" fmla="*/ 0 h 73"/>
                  <a:gd name="T2" fmla="*/ 55 w 73"/>
                  <a:gd name="T3" fmla="*/ 5 h 73"/>
                  <a:gd name="T4" fmla="*/ 68 w 73"/>
                  <a:gd name="T5" fmla="*/ 19 h 73"/>
                  <a:gd name="T6" fmla="*/ 73 w 73"/>
                  <a:gd name="T7" fmla="*/ 36 h 73"/>
                  <a:gd name="T8" fmla="*/ 68 w 73"/>
                  <a:gd name="T9" fmla="*/ 55 h 73"/>
                  <a:gd name="T10" fmla="*/ 55 w 73"/>
                  <a:gd name="T11" fmla="*/ 69 h 73"/>
                  <a:gd name="T12" fmla="*/ 36 w 73"/>
                  <a:gd name="T13" fmla="*/ 73 h 73"/>
                  <a:gd name="T14" fmla="*/ 17 w 73"/>
                  <a:gd name="T15" fmla="*/ 68 h 73"/>
                  <a:gd name="T16" fmla="*/ 5 w 73"/>
                  <a:gd name="T17" fmla="*/ 55 h 73"/>
                  <a:gd name="T18" fmla="*/ 0 w 73"/>
                  <a:gd name="T19" fmla="*/ 36 h 73"/>
                  <a:gd name="T20" fmla="*/ 5 w 73"/>
                  <a:gd name="T21" fmla="*/ 19 h 73"/>
                  <a:gd name="T22" fmla="*/ 19 w 73"/>
                  <a:gd name="T23" fmla="*/ 5 h 73"/>
                  <a:gd name="T24" fmla="*/ 36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55" y="5"/>
                    </a:lnTo>
                    <a:lnTo>
                      <a:pt x="68" y="19"/>
                    </a:lnTo>
                    <a:lnTo>
                      <a:pt x="73" y="36"/>
                    </a:lnTo>
                    <a:lnTo>
                      <a:pt x="68" y="55"/>
                    </a:lnTo>
                    <a:lnTo>
                      <a:pt x="55" y="69"/>
                    </a:lnTo>
                    <a:lnTo>
                      <a:pt x="36" y="73"/>
                    </a:lnTo>
                    <a:lnTo>
                      <a:pt x="17" y="68"/>
                    </a:lnTo>
                    <a:lnTo>
                      <a:pt x="5" y="55"/>
                    </a:lnTo>
                    <a:lnTo>
                      <a:pt x="0" y="36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99"/>
              <p:cNvSpPr>
                <a:spLocks noEditPoints="1"/>
              </p:cNvSpPr>
              <p:nvPr/>
            </p:nvSpPr>
            <p:spPr bwMode="auto">
              <a:xfrm>
                <a:off x="4092" y="1880"/>
                <a:ext cx="48" cy="48"/>
              </a:xfrm>
              <a:custGeom>
                <a:avLst/>
                <a:gdLst>
                  <a:gd name="T0" fmla="*/ 47 w 96"/>
                  <a:gd name="T1" fmla="*/ 11 h 96"/>
                  <a:gd name="T2" fmla="*/ 30 w 96"/>
                  <a:gd name="T3" fmla="*/ 16 h 96"/>
                  <a:gd name="T4" fmla="*/ 16 w 96"/>
                  <a:gd name="T5" fmla="*/ 30 h 96"/>
                  <a:gd name="T6" fmla="*/ 11 w 96"/>
                  <a:gd name="T7" fmla="*/ 47 h 96"/>
                  <a:gd name="T8" fmla="*/ 16 w 96"/>
                  <a:gd name="T9" fmla="*/ 66 h 96"/>
                  <a:gd name="T10" fmla="*/ 28 w 96"/>
                  <a:gd name="T11" fmla="*/ 79 h 96"/>
                  <a:gd name="T12" fmla="*/ 47 w 96"/>
                  <a:gd name="T13" fmla="*/ 84 h 96"/>
                  <a:gd name="T14" fmla="*/ 66 w 96"/>
                  <a:gd name="T15" fmla="*/ 80 h 96"/>
                  <a:gd name="T16" fmla="*/ 79 w 96"/>
                  <a:gd name="T17" fmla="*/ 66 h 96"/>
                  <a:gd name="T18" fmla="*/ 84 w 96"/>
                  <a:gd name="T19" fmla="*/ 47 h 96"/>
                  <a:gd name="T20" fmla="*/ 79 w 96"/>
                  <a:gd name="T21" fmla="*/ 30 h 96"/>
                  <a:gd name="T22" fmla="*/ 66 w 96"/>
                  <a:gd name="T23" fmla="*/ 16 h 96"/>
                  <a:gd name="T24" fmla="*/ 47 w 96"/>
                  <a:gd name="T25" fmla="*/ 11 h 96"/>
                  <a:gd name="T26" fmla="*/ 47 w 96"/>
                  <a:gd name="T27" fmla="*/ 0 h 96"/>
                  <a:gd name="T28" fmla="*/ 66 w 96"/>
                  <a:gd name="T29" fmla="*/ 4 h 96"/>
                  <a:gd name="T30" fmla="*/ 82 w 96"/>
                  <a:gd name="T31" fmla="*/ 14 h 96"/>
                  <a:gd name="T32" fmla="*/ 93 w 96"/>
                  <a:gd name="T33" fmla="*/ 30 h 96"/>
                  <a:gd name="T34" fmla="*/ 96 w 96"/>
                  <a:gd name="T35" fmla="*/ 47 h 96"/>
                  <a:gd name="T36" fmla="*/ 91 w 96"/>
                  <a:gd name="T37" fmla="*/ 66 h 96"/>
                  <a:gd name="T38" fmla="*/ 82 w 96"/>
                  <a:gd name="T39" fmla="*/ 82 h 96"/>
                  <a:gd name="T40" fmla="*/ 66 w 96"/>
                  <a:gd name="T41" fmla="*/ 93 h 96"/>
                  <a:gd name="T42" fmla="*/ 47 w 96"/>
                  <a:gd name="T43" fmla="*/ 96 h 96"/>
                  <a:gd name="T44" fmla="*/ 28 w 96"/>
                  <a:gd name="T45" fmla="*/ 93 h 96"/>
                  <a:gd name="T46" fmla="*/ 14 w 96"/>
                  <a:gd name="T47" fmla="*/ 82 h 96"/>
                  <a:gd name="T48" fmla="*/ 4 w 96"/>
                  <a:gd name="T49" fmla="*/ 66 h 96"/>
                  <a:gd name="T50" fmla="*/ 0 w 96"/>
                  <a:gd name="T51" fmla="*/ 47 h 96"/>
                  <a:gd name="T52" fmla="*/ 4 w 96"/>
                  <a:gd name="T53" fmla="*/ 30 h 96"/>
                  <a:gd name="T54" fmla="*/ 14 w 96"/>
                  <a:gd name="T55" fmla="*/ 14 h 96"/>
                  <a:gd name="T56" fmla="*/ 30 w 96"/>
                  <a:gd name="T57" fmla="*/ 4 h 96"/>
                  <a:gd name="T58" fmla="*/ 47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7" y="11"/>
                    </a:moveTo>
                    <a:lnTo>
                      <a:pt x="30" y="16"/>
                    </a:lnTo>
                    <a:lnTo>
                      <a:pt x="16" y="30"/>
                    </a:lnTo>
                    <a:lnTo>
                      <a:pt x="11" y="47"/>
                    </a:lnTo>
                    <a:lnTo>
                      <a:pt x="16" y="66"/>
                    </a:lnTo>
                    <a:lnTo>
                      <a:pt x="28" y="79"/>
                    </a:lnTo>
                    <a:lnTo>
                      <a:pt x="47" y="84"/>
                    </a:lnTo>
                    <a:lnTo>
                      <a:pt x="66" y="80"/>
                    </a:lnTo>
                    <a:lnTo>
                      <a:pt x="79" y="66"/>
                    </a:lnTo>
                    <a:lnTo>
                      <a:pt x="84" y="47"/>
                    </a:lnTo>
                    <a:lnTo>
                      <a:pt x="79" y="30"/>
                    </a:lnTo>
                    <a:lnTo>
                      <a:pt x="66" y="16"/>
                    </a:lnTo>
                    <a:lnTo>
                      <a:pt x="47" y="11"/>
                    </a:lnTo>
                    <a:close/>
                    <a:moveTo>
                      <a:pt x="47" y="0"/>
                    </a:moveTo>
                    <a:lnTo>
                      <a:pt x="66" y="4"/>
                    </a:lnTo>
                    <a:lnTo>
                      <a:pt x="82" y="14"/>
                    </a:lnTo>
                    <a:lnTo>
                      <a:pt x="93" y="30"/>
                    </a:lnTo>
                    <a:lnTo>
                      <a:pt x="96" y="47"/>
                    </a:lnTo>
                    <a:lnTo>
                      <a:pt x="91" y="66"/>
                    </a:lnTo>
                    <a:lnTo>
                      <a:pt x="82" y="82"/>
                    </a:lnTo>
                    <a:lnTo>
                      <a:pt x="66" y="93"/>
                    </a:lnTo>
                    <a:lnTo>
                      <a:pt x="47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00"/>
              <p:cNvSpPr>
                <a:spLocks/>
              </p:cNvSpPr>
              <p:nvPr/>
            </p:nvSpPr>
            <p:spPr bwMode="auto">
              <a:xfrm>
                <a:off x="4103" y="995"/>
                <a:ext cx="23" cy="23"/>
              </a:xfrm>
              <a:custGeom>
                <a:avLst/>
                <a:gdLst>
                  <a:gd name="T0" fmla="*/ 22 w 45"/>
                  <a:gd name="T1" fmla="*/ 0 h 45"/>
                  <a:gd name="T2" fmla="*/ 29 w 45"/>
                  <a:gd name="T3" fmla="*/ 2 h 45"/>
                  <a:gd name="T4" fmla="*/ 36 w 45"/>
                  <a:gd name="T5" fmla="*/ 5 h 45"/>
                  <a:gd name="T6" fmla="*/ 42 w 45"/>
                  <a:gd name="T7" fmla="*/ 9 h 45"/>
                  <a:gd name="T8" fmla="*/ 45 w 45"/>
                  <a:gd name="T9" fmla="*/ 16 h 45"/>
                  <a:gd name="T10" fmla="*/ 45 w 45"/>
                  <a:gd name="T11" fmla="*/ 23 h 45"/>
                  <a:gd name="T12" fmla="*/ 45 w 45"/>
                  <a:gd name="T13" fmla="*/ 30 h 45"/>
                  <a:gd name="T14" fmla="*/ 42 w 45"/>
                  <a:gd name="T15" fmla="*/ 36 h 45"/>
                  <a:gd name="T16" fmla="*/ 36 w 45"/>
                  <a:gd name="T17" fmla="*/ 42 h 45"/>
                  <a:gd name="T18" fmla="*/ 29 w 45"/>
                  <a:gd name="T19" fmla="*/ 45 h 45"/>
                  <a:gd name="T20" fmla="*/ 22 w 45"/>
                  <a:gd name="T21" fmla="*/ 45 h 45"/>
                  <a:gd name="T22" fmla="*/ 15 w 45"/>
                  <a:gd name="T23" fmla="*/ 45 h 45"/>
                  <a:gd name="T24" fmla="*/ 8 w 45"/>
                  <a:gd name="T25" fmla="*/ 42 h 45"/>
                  <a:gd name="T26" fmla="*/ 3 w 45"/>
                  <a:gd name="T27" fmla="*/ 36 h 45"/>
                  <a:gd name="T28" fmla="*/ 1 w 45"/>
                  <a:gd name="T29" fmla="*/ 30 h 45"/>
                  <a:gd name="T30" fmla="*/ 0 w 45"/>
                  <a:gd name="T31" fmla="*/ 23 h 45"/>
                  <a:gd name="T32" fmla="*/ 1 w 45"/>
                  <a:gd name="T33" fmla="*/ 16 h 45"/>
                  <a:gd name="T34" fmla="*/ 5 w 45"/>
                  <a:gd name="T35" fmla="*/ 9 h 45"/>
                  <a:gd name="T36" fmla="*/ 8 w 45"/>
                  <a:gd name="T37" fmla="*/ 3 h 45"/>
                  <a:gd name="T38" fmla="*/ 15 w 45"/>
                  <a:gd name="T39" fmla="*/ 2 h 45"/>
                  <a:gd name="T40" fmla="*/ 22 w 45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lnTo>
                      <a:pt x="29" y="2"/>
                    </a:lnTo>
                    <a:lnTo>
                      <a:pt x="36" y="5"/>
                    </a:lnTo>
                    <a:lnTo>
                      <a:pt x="42" y="9"/>
                    </a:lnTo>
                    <a:lnTo>
                      <a:pt x="45" y="16"/>
                    </a:lnTo>
                    <a:lnTo>
                      <a:pt x="45" y="23"/>
                    </a:lnTo>
                    <a:lnTo>
                      <a:pt x="45" y="30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29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8" y="42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01"/>
              <p:cNvSpPr>
                <a:spLocks noEditPoints="1"/>
              </p:cNvSpPr>
              <p:nvPr/>
            </p:nvSpPr>
            <p:spPr bwMode="auto">
              <a:xfrm>
                <a:off x="4097" y="989"/>
                <a:ext cx="35" cy="35"/>
              </a:xfrm>
              <a:custGeom>
                <a:avLst/>
                <a:gdLst>
                  <a:gd name="T0" fmla="*/ 34 w 69"/>
                  <a:gd name="T1" fmla="*/ 12 h 69"/>
                  <a:gd name="T2" fmla="*/ 27 w 69"/>
                  <a:gd name="T3" fmla="*/ 14 h 69"/>
                  <a:gd name="T4" fmla="*/ 20 w 69"/>
                  <a:gd name="T5" fmla="*/ 15 h 69"/>
                  <a:gd name="T6" fmla="*/ 17 w 69"/>
                  <a:gd name="T7" fmla="*/ 21 h 69"/>
                  <a:gd name="T8" fmla="*/ 13 w 69"/>
                  <a:gd name="T9" fmla="*/ 28 h 69"/>
                  <a:gd name="T10" fmla="*/ 12 w 69"/>
                  <a:gd name="T11" fmla="*/ 35 h 69"/>
                  <a:gd name="T12" fmla="*/ 13 w 69"/>
                  <a:gd name="T13" fmla="*/ 42 h 69"/>
                  <a:gd name="T14" fmla="*/ 15 w 69"/>
                  <a:gd name="T15" fmla="*/ 48 h 69"/>
                  <a:gd name="T16" fmla="*/ 20 w 69"/>
                  <a:gd name="T17" fmla="*/ 54 h 69"/>
                  <a:gd name="T18" fmla="*/ 27 w 69"/>
                  <a:gd name="T19" fmla="*/ 57 h 69"/>
                  <a:gd name="T20" fmla="*/ 34 w 69"/>
                  <a:gd name="T21" fmla="*/ 57 h 69"/>
                  <a:gd name="T22" fmla="*/ 41 w 69"/>
                  <a:gd name="T23" fmla="*/ 57 h 69"/>
                  <a:gd name="T24" fmla="*/ 48 w 69"/>
                  <a:gd name="T25" fmla="*/ 54 h 69"/>
                  <a:gd name="T26" fmla="*/ 54 w 69"/>
                  <a:gd name="T27" fmla="*/ 48 h 69"/>
                  <a:gd name="T28" fmla="*/ 57 w 69"/>
                  <a:gd name="T29" fmla="*/ 42 h 69"/>
                  <a:gd name="T30" fmla="*/ 57 w 69"/>
                  <a:gd name="T31" fmla="*/ 35 h 69"/>
                  <a:gd name="T32" fmla="*/ 57 w 69"/>
                  <a:gd name="T33" fmla="*/ 28 h 69"/>
                  <a:gd name="T34" fmla="*/ 54 w 69"/>
                  <a:gd name="T35" fmla="*/ 21 h 69"/>
                  <a:gd name="T36" fmla="*/ 48 w 69"/>
                  <a:gd name="T37" fmla="*/ 17 h 69"/>
                  <a:gd name="T38" fmla="*/ 41 w 69"/>
                  <a:gd name="T39" fmla="*/ 14 h 69"/>
                  <a:gd name="T40" fmla="*/ 34 w 69"/>
                  <a:gd name="T41" fmla="*/ 12 h 69"/>
                  <a:gd name="T42" fmla="*/ 34 w 69"/>
                  <a:gd name="T43" fmla="*/ 0 h 69"/>
                  <a:gd name="T44" fmla="*/ 52 w 69"/>
                  <a:gd name="T45" fmla="*/ 5 h 69"/>
                  <a:gd name="T46" fmla="*/ 64 w 69"/>
                  <a:gd name="T47" fmla="*/ 17 h 69"/>
                  <a:gd name="T48" fmla="*/ 69 w 69"/>
                  <a:gd name="T49" fmla="*/ 35 h 69"/>
                  <a:gd name="T50" fmla="*/ 64 w 69"/>
                  <a:gd name="T51" fmla="*/ 52 h 69"/>
                  <a:gd name="T52" fmla="*/ 52 w 69"/>
                  <a:gd name="T53" fmla="*/ 64 h 69"/>
                  <a:gd name="T54" fmla="*/ 34 w 69"/>
                  <a:gd name="T55" fmla="*/ 69 h 69"/>
                  <a:gd name="T56" fmla="*/ 17 w 69"/>
                  <a:gd name="T57" fmla="*/ 64 h 69"/>
                  <a:gd name="T58" fmla="*/ 5 w 69"/>
                  <a:gd name="T59" fmla="*/ 52 h 69"/>
                  <a:gd name="T60" fmla="*/ 0 w 69"/>
                  <a:gd name="T61" fmla="*/ 35 h 69"/>
                  <a:gd name="T62" fmla="*/ 5 w 69"/>
                  <a:gd name="T63" fmla="*/ 17 h 69"/>
                  <a:gd name="T64" fmla="*/ 17 w 69"/>
                  <a:gd name="T65" fmla="*/ 5 h 69"/>
                  <a:gd name="T66" fmla="*/ 34 w 69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69">
                    <a:moveTo>
                      <a:pt x="34" y="12"/>
                    </a:moveTo>
                    <a:lnTo>
                      <a:pt x="27" y="14"/>
                    </a:lnTo>
                    <a:lnTo>
                      <a:pt x="20" y="15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2"/>
                    </a:lnTo>
                    <a:lnTo>
                      <a:pt x="15" y="48"/>
                    </a:lnTo>
                    <a:lnTo>
                      <a:pt x="20" y="54"/>
                    </a:lnTo>
                    <a:lnTo>
                      <a:pt x="27" y="57"/>
                    </a:lnTo>
                    <a:lnTo>
                      <a:pt x="34" y="57"/>
                    </a:lnTo>
                    <a:lnTo>
                      <a:pt x="41" y="57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4" y="21"/>
                    </a:lnTo>
                    <a:lnTo>
                      <a:pt x="48" y="17"/>
                    </a:lnTo>
                    <a:lnTo>
                      <a:pt x="41" y="14"/>
                    </a:lnTo>
                    <a:lnTo>
                      <a:pt x="34" y="12"/>
                    </a:lnTo>
                    <a:close/>
                    <a:moveTo>
                      <a:pt x="34" y="0"/>
                    </a:moveTo>
                    <a:lnTo>
                      <a:pt x="52" y="5"/>
                    </a:lnTo>
                    <a:lnTo>
                      <a:pt x="64" y="17"/>
                    </a:lnTo>
                    <a:lnTo>
                      <a:pt x="69" y="35"/>
                    </a:lnTo>
                    <a:lnTo>
                      <a:pt x="64" y="52"/>
                    </a:lnTo>
                    <a:lnTo>
                      <a:pt x="52" y="64"/>
                    </a:lnTo>
                    <a:lnTo>
                      <a:pt x="34" y="69"/>
                    </a:lnTo>
                    <a:lnTo>
                      <a:pt x="17" y="64"/>
                    </a:lnTo>
                    <a:lnTo>
                      <a:pt x="5" y="52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02"/>
              <p:cNvSpPr>
                <a:spLocks/>
              </p:cNvSpPr>
              <p:nvPr/>
            </p:nvSpPr>
            <p:spPr bwMode="auto">
              <a:xfrm>
                <a:off x="3264" y="2648"/>
                <a:ext cx="33" cy="33"/>
              </a:xfrm>
              <a:custGeom>
                <a:avLst/>
                <a:gdLst>
                  <a:gd name="T0" fmla="*/ 33 w 66"/>
                  <a:gd name="T1" fmla="*/ 0 h 67"/>
                  <a:gd name="T2" fmla="*/ 50 w 66"/>
                  <a:gd name="T3" fmla="*/ 4 h 67"/>
                  <a:gd name="T4" fmla="*/ 62 w 66"/>
                  <a:gd name="T5" fmla="*/ 16 h 67"/>
                  <a:gd name="T6" fmla="*/ 66 w 66"/>
                  <a:gd name="T7" fmla="*/ 34 h 67"/>
                  <a:gd name="T8" fmla="*/ 62 w 66"/>
                  <a:gd name="T9" fmla="*/ 49 h 67"/>
                  <a:gd name="T10" fmla="*/ 50 w 66"/>
                  <a:gd name="T11" fmla="*/ 61 h 67"/>
                  <a:gd name="T12" fmla="*/ 33 w 66"/>
                  <a:gd name="T13" fmla="*/ 67 h 67"/>
                  <a:gd name="T14" fmla="*/ 15 w 66"/>
                  <a:gd name="T15" fmla="*/ 61 h 67"/>
                  <a:gd name="T16" fmla="*/ 5 w 66"/>
                  <a:gd name="T17" fmla="*/ 49 h 67"/>
                  <a:gd name="T18" fmla="*/ 0 w 66"/>
                  <a:gd name="T19" fmla="*/ 34 h 67"/>
                  <a:gd name="T20" fmla="*/ 5 w 66"/>
                  <a:gd name="T21" fmla="*/ 16 h 67"/>
                  <a:gd name="T22" fmla="*/ 17 w 66"/>
                  <a:gd name="T23" fmla="*/ 4 h 67"/>
                  <a:gd name="T24" fmla="*/ 33 w 66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7">
                    <a:moveTo>
                      <a:pt x="33" y="0"/>
                    </a:moveTo>
                    <a:lnTo>
                      <a:pt x="50" y="4"/>
                    </a:lnTo>
                    <a:lnTo>
                      <a:pt x="62" y="16"/>
                    </a:lnTo>
                    <a:lnTo>
                      <a:pt x="66" y="34"/>
                    </a:lnTo>
                    <a:lnTo>
                      <a:pt x="62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5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03"/>
              <p:cNvSpPr>
                <a:spLocks noEditPoints="1"/>
              </p:cNvSpPr>
              <p:nvPr/>
            </p:nvSpPr>
            <p:spPr bwMode="auto">
              <a:xfrm>
                <a:off x="3259" y="2642"/>
                <a:ext cx="44" cy="45"/>
              </a:xfrm>
              <a:custGeom>
                <a:avLst/>
                <a:gdLst>
                  <a:gd name="T0" fmla="*/ 44 w 89"/>
                  <a:gd name="T1" fmla="*/ 12 h 89"/>
                  <a:gd name="T2" fmla="*/ 28 w 89"/>
                  <a:gd name="T3" fmla="*/ 16 h 89"/>
                  <a:gd name="T4" fmla="*/ 16 w 89"/>
                  <a:gd name="T5" fmla="*/ 28 h 89"/>
                  <a:gd name="T6" fmla="*/ 11 w 89"/>
                  <a:gd name="T7" fmla="*/ 46 h 89"/>
                  <a:gd name="T8" fmla="*/ 16 w 89"/>
                  <a:gd name="T9" fmla="*/ 61 h 89"/>
                  <a:gd name="T10" fmla="*/ 26 w 89"/>
                  <a:gd name="T11" fmla="*/ 73 h 89"/>
                  <a:gd name="T12" fmla="*/ 44 w 89"/>
                  <a:gd name="T13" fmla="*/ 79 h 89"/>
                  <a:gd name="T14" fmla="*/ 61 w 89"/>
                  <a:gd name="T15" fmla="*/ 73 h 89"/>
                  <a:gd name="T16" fmla="*/ 73 w 89"/>
                  <a:gd name="T17" fmla="*/ 61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2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4 w 89"/>
                  <a:gd name="T49" fmla="*/ 63 h 89"/>
                  <a:gd name="T50" fmla="*/ 0 w 89"/>
                  <a:gd name="T51" fmla="*/ 46 h 89"/>
                  <a:gd name="T52" fmla="*/ 4 w 89"/>
                  <a:gd name="T53" fmla="*/ 28 h 89"/>
                  <a:gd name="T54" fmla="*/ 12 w 89"/>
                  <a:gd name="T55" fmla="*/ 14 h 89"/>
                  <a:gd name="T56" fmla="*/ 26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2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1" y="46"/>
                    </a:lnTo>
                    <a:lnTo>
                      <a:pt x="16" y="61"/>
                    </a:lnTo>
                    <a:lnTo>
                      <a:pt x="26" y="73"/>
                    </a:lnTo>
                    <a:lnTo>
                      <a:pt x="44" y="79"/>
                    </a:lnTo>
                    <a:lnTo>
                      <a:pt x="61" y="73"/>
                    </a:lnTo>
                    <a:lnTo>
                      <a:pt x="73" y="61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2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4" y="63"/>
                    </a:lnTo>
                    <a:lnTo>
                      <a:pt x="0" y="46"/>
                    </a:lnTo>
                    <a:lnTo>
                      <a:pt x="4" y="28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4"/>
              <p:cNvSpPr>
                <a:spLocks/>
              </p:cNvSpPr>
              <p:nvPr/>
            </p:nvSpPr>
            <p:spPr bwMode="auto">
              <a:xfrm>
                <a:off x="3520" y="3305"/>
                <a:ext cx="29" cy="28"/>
              </a:xfrm>
              <a:custGeom>
                <a:avLst/>
                <a:gdLst>
                  <a:gd name="T0" fmla="*/ 28 w 57"/>
                  <a:gd name="T1" fmla="*/ 0 h 58"/>
                  <a:gd name="T2" fmla="*/ 43 w 57"/>
                  <a:gd name="T3" fmla="*/ 5 h 58"/>
                  <a:gd name="T4" fmla="*/ 52 w 57"/>
                  <a:gd name="T5" fmla="*/ 16 h 58"/>
                  <a:gd name="T6" fmla="*/ 57 w 57"/>
                  <a:gd name="T7" fmla="*/ 30 h 58"/>
                  <a:gd name="T8" fmla="*/ 52 w 57"/>
                  <a:gd name="T9" fmla="*/ 44 h 58"/>
                  <a:gd name="T10" fmla="*/ 42 w 57"/>
                  <a:gd name="T11" fmla="*/ 54 h 58"/>
                  <a:gd name="T12" fmla="*/ 28 w 57"/>
                  <a:gd name="T13" fmla="*/ 58 h 58"/>
                  <a:gd name="T14" fmla="*/ 14 w 57"/>
                  <a:gd name="T15" fmla="*/ 54 h 58"/>
                  <a:gd name="T16" fmla="*/ 3 w 57"/>
                  <a:gd name="T17" fmla="*/ 44 h 58"/>
                  <a:gd name="T18" fmla="*/ 0 w 57"/>
                  <a:gd name="T19" fmla="*/ 30 h 58"/>
                  <a:gd name="T20" fmla="*/ 3 w 57"/>
                  <a:gd name="T21" fmla="*/ 14 h 58"/>
                  <a:gd name="T22" fmla="*/ 14 w 57"/>
                  <a:gd name="T23" fmla="*/ 5 h 58"/>
                  <a:gd name="T24" fmla="*/ 28 w 57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8">
                    <a:moveTo>
                      <a:pt x="28" y="0"/>
                    </a:moveTo>
                    <a:lnTo>
                      <a:pt x="43" y="5"/>
                    </a:lnTo>
                    <a:lnTo>
                      <a:pt x="52" y="16"/>
                    </a:lnTo>
                    <a:lnTo>
                      <a:pt x="57" y="30"/>
                    </a:lnTo>
                    <a:lnTo>
                      <a:pt x="52" y="44"/>
                    </a:lnTo>
                    <a:lnTo>
                      <a:pt x="42" y="54"/>
                    </a:lnTo>
                    <a:lnTo>
                      <a:pt x="28" y="58"/>
                    </a:lnTo>
                    <a:lnTo>
                      <a:pt x="14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4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05"/>
              <p:cNvSpPr>
                <a:spLocks noEditPoints="1"/>
              </p:cNvSpPr>
              <p:nvPr/>
            </p:nvSpPr>
            <p:spPr bwMode="auto">
              <a:xfrm>
                <a:off x="3514" y="3299"/>
                <a:ext cx="40" cy="40"/>
              </a:xfrm>
              <a:custGeom>
                <a:avLst/>
                <a:gdLst>
                  <a:gd name="T0" fmla="*/ 40 w 80"/>
                  <a:gd name="T1" fmla="*/ 10 h 78"/>
                  <a:gd name="T2" fmla="*/ 26 w 80"/>
                  <a:gd name="T3" fmla="*/ 15 h 78"/>
                  <a:gd name="T4" fmla="*/ 15 w 80"/>
                  <a:gd name="T5" fmla="*/ 24 h 78"/>
                  <a:gd name="T6" fmla="*/ 12 w 80"/>
                  <a:gd name="T7" fmla="*/ 40 h 78"/>
                  <a:gd name="T8" fmla="*/ 15 w 80"/>
                  <a:gd name="T9" fmla="*/ 54 h 78"/>
                  <a:gd name="T10" fmla="*/ 26 w 80"/>
                  <a:gd name="T11" fmla="*/ 64 h 78"/>
                  <a:gd name="T12" fmla="*/ 40 w 80"/>
                  <a:gd name="T13" fmla="*/ 68 h 78"/>
                  <a:gd name="T14" fmla="*/ 54 w 80"/>
                  <a:gd name="T15" fmla="*/ 64 h 78"/>
                  <a:gd name="T16" fmla="*/ 64 w 80"/>
                  <a:gd name="T17" fmla="*/ 54 h 78"/>
                  <a:gd name="T18" fmla="*/ 69 w 80"/>
                  <a:gd name="T19" fmla="*/ 40 h 78"/>
                  <a:gd name="T20" fmla="*/ 64 w 80"/>
                  <a:gd name="T21" fmla="*/ 26 h 78"/>
                  <a:gd name="T22" fmla="*/ 55 w 80"/>
                  <a:gd name="T23" fmla="*/ 15 h 78"/>
                  <a:gd name="T24" fmla="*/ 40 w 80"/>
                  <a:gd name="T25" fmla="*/ 10 h 78"/>
                  <a:gd name="T26" fmla="*/ 40 w 80"/>
                  <a:gd name="T27" fmla="*/ 0 h 78"/>
                  <a:gd name="T28" fmla="*/ 55 w 80"/>
                  <a:gd name="T29" fmla="*/ 3 h 78"/>
                  <a:gd name="T30" fmla="*/ 68 w 80"/>
                  <a:gd name="T31" fmla="*/ 12 h 78"/>
                  <a:gd name="T32" fmla="*/ 76 w 80"/>
                  <a:gd name="T33" fmla="*/ 24 h 78"/>
                  <a:gd name="T34" fmla="*/ 80 w 80"/>
                  <a:gd name="T35" fmla="*/ 40 h 78"/>
                  <a:gd name="T36" fmla="*/ 76 w 80"/>
                  <a:gd name="T37" fmla="*/ 56 h 78"/>
                  <a:gd name="T38" fmla="*/ 68 w 80"/>
                  <a:gd name="T39" fmla="*/ 68 h 78"/>
                  <a:gd name="T40" fmla="*/ 55 w 80"/>
                  <a:gd name="T41" fmla="*/ 77 h 78"/>
                  <a:gd name="T42" fmla="*/ 40 w 80"/>
                  <a:gd name="T43" fmla="*/ 78 h 78"/>
                  <a:gd name="T44" fmla="*/ 24 w 80"/>
                  <a:gd name="T45" fmla="*/ 77 h 78"/>
                  <a:gd name="T46" fmla="*/ 12 w 80"/>
                  <a:gd name="T47" fmla="*/ 68 h 78"/>
                  <a:gd name="T48" fmla="*/ 3 w 80"/>
                  <a:gd name="T49" fmla="*/ 54 h 78"/>
                  <a:gd name="T50" fmla="*/ 0 w 80"/>
                  <a:gd name="T51" fmla="*/ 40 h 78"/>
                  <a:gd name="T52" fmla="*/ 3 w 80"/>
                  <a:gd name="T53" fmla="*/ 24 h 78"/>
                  <a:gd name="T54" fmla="*/ 12 w 80"/>
                  <a:gd name="T55" fmla="*/ 10 h 78"/>
                  <a:gd name="T56" fmla="*/ 24 w 80"/>
                  <a:gd name="T57" fmla="*/ 3 h 78"/>
                  <a:gd name="T58" fmla="*/ 40 w 80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78">
                    <a:moveTo>
                      <a:pt x="40" y="10"/>
                    </a:moveTo>
                    <a:lnTo>
                      <a:pt x="26" y="15"/>
                    </a:lnTo>
                    <a:lnTo>
                      <a:pt x="15" y="24"/>
                    </a:lnTo>
                    <a:lnTo>
                      <a:pt x="12" y="40"/>
                    </a:lnTo>
                    <a:lnTo>
                      <a:pt x="15" y="54"/>
                    </a:lnTo>
                    <a:lnTo>
                      <a:pt x="26" y="64"/>
                    </a:lnTo>
                    <a:lnTo>
                      <a:pt x="40" y="68"/>
                    </a:lnTo>
                    <a:lnTo>
                      <a:pt x="54" y="64"/>
                    </a:lnTo>
                    <a:lnTo>
                      <a:pt x="64" y="54"/>
                    </a:lnTo>
                    <a:lnTo>
                      <a:pt x="69" y="40"/>
                    </a:lnTo>
                    <a:lnTo>
                      <a:pt x="64" y="26"/>
                    </a:lnTo>
                    <a:lnTo>
                      <a:pt x="55" y="15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5" y="3"/>
                    </a:lnTo>
                    <a:lnTo>
                      <a:pt x="68" y="12"/>
                    </a:lnTo>
                    <a:lnTo>
                      <a:pt x="76" y="24"/>
                    </a:lnTo>
                    <a:lnTo>
                      <a:pt x="80" y="40"/>
                    </a:lnTo>
                    <a:lnTo>
                      <a:pt x="76" y="56"/>
                    </a:lnTo>
                    <a:lnTo>
                      <a:pt x="68" y="68"/>
                    </a:lnTo>
                    <a:lnTo>
                      <a:pt x="55" y="77"/>
                    </a:lnTo>
                    <a:lnTo>
                      <a:pt x="40" y="78"/>
                    </a:lnTo>
                    <a:lnTo>
                      <a:pt x="24" y="77"/>
                    </a:lnTo>
                    <a:lnTo>
                      <a:pt x="12" y="68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2" y="10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06"/>
              <p:cNvSpPr>
                <a:spLocks/>
              </p:cNvSpPr>
              <p:nvPr/>
            </p:nvSpPr>
            <p:spPr bwMode="auto">
              <a:xfrm>
                <a:off x="3691" y="3363"/>
                <a:ext cx="38" cy="37"/>
              </a:xfrm>
              <a:custGeom>
                <a:avLst/>
                <a:gdLst>
                  <a:gd name="T0" fmla="*/ 38 w 75"/>
                  <a:gd name="T1" fmla="*/ 0 h 74"/>
                  <a:gd name="T2" fmla="*/ 56 w 75"/>
                  <a:gd name="T3" fmla="*/ 5 h 74"/>
                  <a:gd name="T4" fmla="*/ 70 w 75"/>
                  <a:gd name="T5" fmla="*/ 18 h 74"/>
                  <a:gd name="T6" fmla="*/ 75 w 75"/>
                  <a:gd name="T7" fmla="*/ 37 h 74"/>
                  <a:gd name="T8" fmla="*/ 70 w 75"/>
                  <a:gd name="T9" fmla="*/ 56 h 74"/>
                  <a:gd name="T10" fmla="*/ 56 w 75"/>
                  <a:gd name="T11" fmla="*/ 68 h 74"/>
                  <a:gd name="T12" fmla="*/ 37 w 75"/>
                  <a:gd name="T13" fmla="*/ 74 h 74"/>
                  <a:gd name="T14" fmla="*/ 19 w 75"/>
                  <a:gd name="T15" fmla="*/ 68 h 74"/>
                  <a:gd name="T16" fmla="*/ 5 w 75"/>
                  <a:gd name="T17" fmla="*/ 56 h 74"/>
                  <a:gd name="T18" fmla="*/ 0 w 75"/>
                  <a:gd name="T19" fmla="*/ 37 h 74"/>
                  <a:gd name="T20" fmla="*/ 5 w 75"/>
                  <a:gd name="T21" fmla="*/ 18 h 74"/>
                  <a:gd name="T22" fmla="*/ 19 w 75"/>
                  <a:gd name="T23" fmla="*/ 5 h 74"/>
                  <a:gd name="T24" fmla="*/ 38 w 75"/>
                  <a:gd name="T2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56" y="5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8"/>
                    </a:lnTo>
                    <a:lnTo>
                      <a:pt x="19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07"/>
              <p:cNvSpPr>
                <a:spLocks noEditPoints="1"/>
              </p:cNvSpPr>
              <p:nvPr/>
            </p:nvSpPr>
            <p:spPr bwMode="auto">
              <a:xfrm>
                <a:off x="3686" y="3357"/>
                <a:ext cx="48" cy="49"/>
              </a:xfrm>
              <a:custGeom>
                <a:avLst/>
                <a:gdLst>
                  <a:gd name="T0" fmla="*/ 49 w 96"/>
                  <a:gd name="T1" fmla="*/ 12 h 98"/>
                  <a:gd name="T2" fmla="*/ 30 w 96"/>
                  <a:gd name="T3" fmla="*/ 17 h 98"/>
                  <a:gd name="T4" fmla="*/ 16 w 96"/>
                  <a:gd name="T5" fmla="*/ 30 h 98"/>
                  <a:gd name="T6" fmla="*/ 11 w 96"/>
                  <a:gd name="T7" fmla="*/ 49 h 98"/>
                  <a:gd name="T8" fmla="*/ 16 w 96"/>
                  <a:gd name="T9" fmla="*/ 68 h 98"/>
                  <a:gd name="T10" fmla="*/ 30 w 96"/>
                  <a:gd name="T11" fmla="*/ 80 h 98"/>
                  <a:gd name="T12" fmla="*/ 48 w 96"/>
                  <a:gd name="T13" fmla="*/ 86 h 98"/>
                  <a:gd name="T14" fmla="*/ 67 w 96"/>
                  <a:gd name="T15" fmla="*/ 80 h 98"/>
                  <a:gd name="T16" fmla="*/ 81 w 96"/>
                  <a:gd name="T17" fmla="*/ 68 h 98"/>
                  <a:gd name="T18" fmla="*/ 86 w 96"/>
                  <a:gd name="T19" fmla="*/ 49 h 98"/>
                  <a:gd name="T20" fmla="*/ 81 w 96"/>
                  <a:gd name="T21" fmla="*/ 30 h 98"/>
                  <a:gd name="T22" fmla="*/ 67 w 96"/>
                  <a:gd name="T23" fmla="*/ 17 h 98"/>
                  <a:gd name="T24" fmla="*/ 49 w 96"/>
                  <a:gd name="T25" fmla="*/ 12 h 98"/>
                  <a:gd name="T26" fmla="*/ 49 w 96"/>
                  <a:gd name="T27" fmla="*/ 0 h 98"/>
                  <a:gd name="T28" fmla="*/ 67 w 96"/>
                  <a:gd name="T29" fmla="*/ 5 h 98"/>
                  <a:gd name="T30" fmla="*/ 82 w 96"/>
                  <a:gd name="T31" fmla="*/ 16 h 98"/>
                  <a:gd name="T32" fmla="*/ 93 w 96"/>
                  <a:gd name="T33" fmla="*/ 30 h 98"/>
                  <a:gd name="T34" fmla="*/ 96 w 96"/>
                  <a:gd name="T35" fmla="*/ 49 h 98"/>
                  <a:gd name="T36" fmla="*/ 93 w 96"/>
                  <a:gd name="T37" fmla="*/ 68 h 98"/>
                  <a:gd name="T38" fmla="*/ 82 w 96"/>
                  <a:gd name="T39" fmla="*/ 84 h 98"/>
                  <a:gd name="T40" fmla="*/ 67 w 96"/>
                  <a:gd name="T41" fmla="*/ 94 h 98"/>
                  <a:gd name="T42" fmla="*/ 48 w 96"/>
                  <a:gd name="T43" fmla="*/ 98 h 98"/>
                  <a:gd name="T44" fmla="*/ 30 w 96"/>
                  <a:gd name="T45" fmla="*/ 92 h 98"/>
                  <a:gd name="T46" fmla="*/ 14 w 96"/>
                  <a:gd name="T47" fmla="*/ 84 h 98"/>
                  <a:gd name="T48" fmla="*/ 4 w 96"/>
                  <a:gd name="T49" fmla="*/ 68 h 98"/>
                  <a:gd name="T50" fmla="*/ 0 w 96"/>
                  <a:gd name="T51" fmla="*/ 49 h 98"/>
                  <a:gd name="T52" fmla="*/ 4 w 96"/>
                  <a:gd name="T53" fmla="*/ 30 h 98"/>
                  <a:gd name="T54" fmla="*/ 14 w 96"/>
                  <a:gd name="T55" fmla="*/ 14 h 98"/>
                  <a:gd name="T56" fmla="*/ 30 w 96"/>
                  <a:gd name="T57" fmla="*/ 5 h 98"/>
                  <a:gd name="T58" fmla="*/ 49 w 96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8">
                    <a:moveTo>
                      <a:pt x="49" y="12"/>
                    </a:moveTo>
                    <a:lnTo>
                      <a:pt x="30" y="17"/>
                    </a:lnTo>
                    <a:lnTo>
                      <a:pt x="16" y="30"/>
                    </a:lnTo>
                    <a:lnTo>
                      <a:pt x="11" y="49"/>
                    </a:lnTo>
                    <a:lnTo>
                      <a:pt x="16" y="68"/>
                    </a:lnTo>
                    <a:lnTo>
                      <a:pt x="30" y="80"/>
                    </a:lnTo>
                    <a:lnTo>
                      <a:pt x="48" y="86"/>
                    </a:lnTo>
                    <a:lnTo>
                      <a:pt x="67" y="80"/>
                    </a:lnTo>
                    <a:lnTo>
                      <a:pt x="81" y="68"/>
                    </a:lnTo>
                    <a:lnTo>
                      <a:pt x="86" y="49"/>
                    </a:lnTo>
                    <a:lnTo>
                      <a:pt x="81" y="30"/>
                    </a:lnTo>
                    <a:lnTo>
                      <a:pt x="67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7" y="5"/>
                    </a:lnTo>
                    <a:lnTo>
                      <a:pt x="82" y="16"/>
                    </a:lnTo>
                    <a:lnTo>
                      <a:pt x="93" y="30"/>
                    </a:lnTo>
                    <a:lnTo>
                      <a:pt x="96" y="49"/>
                    </a:lnTo>
                    <a:lnTo>
                      <a:pt x="93" y="68"/>
                    </a:lnTo>
                    <a:lnTo>
                      <a:pt x="82" y="84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2"/>
                    </a:lnTo>
                    <a:lnTo>
                      <a:pt x="14" y="84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08"/>
              <p:cNvSpPr>
                <a:spLocks/>
              </p:cNvSpPr>
              <p:nvPr/>
            </p:nvSpPr>
            <p:spPr bwMode="auto">
              <a:xfrm>
                <a:off x="3783" y="3009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2 h 42"/>
                  <a:gd name="T4" fmla="*/ 33 w 42"/>
                  <a:gd name="T5" fmla="*/ 4 h 42"/>
                  <a:gd name="T6" fmla="*/ 37 w 42"/>
                  <a:gd name="T7" fmla="*/ 9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4 h 42"/>
                  <a:gd name="T16" fmla="*/ 33 w 42"/>
                  <a:gd name="T17" fmla="*/ 37 h 42"/>
                  <a:gd name="T18" fmla="*/ 28 w 42"/>
                  <a:gd name="T19" fmla="*/ 41 h 42"/>
                  <a:gd name="T20" fmla="*/ 21 w 42"/>
                  <a:gd name="T21" fmla="*/ 42 h 42"/>
                  <a:gd name="T22" fmla="*/ 14 w 42"/>
                  <a:gd name="T23" fmla="*/ 41 h 42"/>
                  <a:gd name="T24" fmla="*/ 9 w 42"/>
                  <a:gd name="T25" fmla="*/ 37 h 42"/>
                  <a:gd name="T26" fmla="*/ 4 w 42"/>
                  <a:gd name="T27" fmla="*/ 34 h 42"/>
                  <a:gd name="T28" fmla="*/ 2 w 42"/>
                  <a:gd name="T29" fmla="*/ 27 h 42"/>
                  <a:gd name="T30" fmla="*/ 0 w 42"/>
                  <a:gd name="T31" fmla="*/ 21 h 42"/>
                  <a:gd name="T32" fmla="*/ 2 w 42"/>
                  <a:gd name="T33" fmla="*/ 14 h 42"/>
                  <a:gd name="T34" fmla="*/ 4 w 42"/>
                  <a:gd name="T35" fmla="*/ 9 h 42"/>
                  <a:gd name="T36" fmla="*/ 9 w 42"/>
                  <a:gd name="T37" fmla="*/ 4 h 42"/>
                  <a:gd name="T38" fmla="*/ 14 w 42"/>
                  <a:gd name="T39" fmla="*/ 2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2"/>
                    </a:lnTo>
                    <a:lnTo>
                      <a:pt x="33" y="4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2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09"/>
              <p:cNvSpPr>
                <a:spLocks noEditPoints="1"/>
              </p:cNvSpPr>
              <p:nvPr/>
            </p:nvSpPr>
            <p:spPr bwMode="auto">
              <a:xfrm>
                <a:off x="3778" y="3003"/>
                <a:ext cx="31" cy="32"/>
              </a:xfrm>
              <a:custGeom>
                <a:avLst/>
                <a:gdLst>
                  <a:gd name="T0" fmla="*/ 31 w 63"/>
                  <a:gd name="T1" fmla="*/ 12 h 65"/>
                  <a:gd name="T2" fmla="*/ 24 w 63"/>
                  <a:gd name="T3" fmla="*/ 14 h 65"/>
                  <a:gd name="T4" fmla="*/ 19 w 63"/>
                  <a:gd name="T5" fmla="*/ 16 h 65"/>
                  <a:gd name="T6" fmla="*/ 14 w 63"/>
                  <a:gd name="T7" fmla="*/ 21 h 65"/>
                  <a:gd name="T8" fmla="*/ 12 w 63"/>
                  <a:gd name="T9" fmla="*/ 26 h 65"/>
                  <a:gd name="T10" fmla="*/ 10 w 63"/>
                  <a:gd name="T11" fmla="*/ 33 h 65"/>
                  <a:gd name="T12" fmla="*/ 12 w 63"/>
                  <a:gd name="T13" fmla="*/ 39 h 65"/>
                  <a:gd name="T14" fmla="*/ 14 w 63"/>
                  <a:gd name="T15" fmla="*/ 46 h 65"/>
                  <a:gd name="T16" fmla="*/ 19 w 63"/>
                  <a:gd name="T17" fmla="*/ 49 h 65"/>
                  <a:gd name="T18" fmla="*/ 24 w 63"/>
                  <a:gd name="T19" fmla="*/ 53 h 65"/>
                  <a:gd name="T20" fmla="*/ 31 w 63"/>
                  <a:gd name="T21" fmla="*/ 54 h 65"/>
                  <a:gd name="T22" fmla="*/ 38 w 63"/>
                  <a:gd name="T23" fmla="*/ 53 h 65"/>
                  <a:gd name="T24" fmla="*/ 43 w 63"/>
                  <a:gd name="T25" fmla="*/ 49 h 65"/>
                  <a:gd name="T26" fmla="*/ 47 w 63"/>
                  <a:gd name="T27" fmla="*/ 46 h 65"/>
                  <a:gd name="T28" fmla="*/ 50 w 63"/>
                  <a:gd name="T29" fmla="*/ 40 h 65"/>
                  <a:gd name="T30" fmla="*/ 52 w 63"/>
                  <a:gd name="T31" fmla="*/ 33 h 65"/>
                  <a:gd name="T32" fmla="*/ 50 w 63"/>
                  <a:gd name="T33" fmla="*/ 26 h 65"/>
                  <a:gd name="T34" fmla="*/ 47 w 63"/>
                  <a:gd name="T35" fmla="*/ 21 h 65"/>
                  <a:gd name="T36" fmla="*/ 43 w 63"/>
                  <a:gd name="T37" fmla="*/ 16 h 65"/>
                  <a:gd name="T38" fmla="*/ 38 w 63"/>
                  <a:gd name="T39" fmla="*/ 14 h 65"/>
                  <a:gd name="T40" fmla="*/ 31 w 63"/>
                  <a:gd name="T41" fmla="*/ 12 h 65"/>
                  <a:gd name="T42" fmla="*/ 31 w 63"/>
                  <a:gd name="T43" fmla="*/ 0 h 65"/>
                  <a:gd name="T44" fmla="*/ 47 w 63"/>
                  <a:gd name="T45" fmla="*/ 5 h 65"/>
                  <a:gd name="T46" fmla="*/ 59 w 63"/>
                  <a:gd name="T47" fmla="*/ 18 h 65"/>
                  <a:gd name="T48" fmla="*/ 63 w 63"/>
                  <a:gd name="T49" fmla="*/ 33 h 65"/>
                  <a:gd name="T50" fmla="*/ 59 w 63"/>
                  <a:gd name="T51" fmla="*/ 49 h 65"/>
                  <a:gd name="T52" fmla="*/ 47 w 63"/>
                  <a:gd name="T53" fmla="*/ 61 h 65"/>
                  <a:gd name="T54" fmla="*/ 31 w 63"/>
                  <a:gd name="T55" fmla="*/ 65 h 65"/>
                  <a:gd name="T56" fmla="*/ 15 w 63"/>
                  <a:gd name="T57" fmla="*/ 61 h 65"/>
                  <a:gd name="T58" fmla="*/ 3 w 63"/>
                  <a:gd name="T59" fmla="*/ 49 h 65"/>
                  <a:gd name="T60" fmla="*/ 0 w 63"/>
                  <a:gd name="T61" fmla="*/ 33 h 65"/>
                  <a:gd name="T62" fmla="*/ 3 w 63"/>
                  <a:gd name="T63" fmla="*/ 16 h 65"/>
                  <a:gd name="T64" fmla="*/ 15 w 63"/>
                  <a:gd name="T65" fmla="*/ 5 h 65"/>
                  <a:gd name="T66" fmla="*/ 31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1" y="12"/>
                    </a:moveTo>
                    <a:lnTo>
                      <a:pt x="24" y="14"/>
                    </a:lnTo>
                    <a:lnTo>
                      <a:pt x="19" y="16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4" y="46"/>
                    </a:lnTo>
                    <a:lnTo>
                      <a:pt x="19" y="49"/>
                    </a:lnTo>
                    <a:lnTo>
                      <a:pt x="24" y="53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3" y="49"/>
                    </a:lnTo>
                    <a:lnTo>
                      <a:pt x="47" y="46"/>
                    </a:lnTo>
                    <a:lnTo>
                      <a:pt x="50" y="40"/>
                    </a:lnTo>
                    <a:lnTo>
                      <a:pt x="52" y="33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8"/>
                    </a:lnTo>
                    <a:lnTo>
                      <a:pt x="63" y="33"/>
                    </a:lnTo>
                    <a:lnTo>
                      <a:pt x="59" y="49"/>
                    </a:lnTo>
                    <a:lnTo>
                      <a:pt x="47" y="61"/>
                    </a:lnTo>
                    <a:lnTo>
                      <a:pt x="31" y="65"/>
                    </a:lnTo>
                    <a:lnTo>
                      <a:pt x="15" y="61"/>
                    </a:lnTo>
                    <a:lnTo>
                      <a:pt x="3" y="49"/>
                    </a:lnTo>
                    <a:lnTo>
                      <a:pt x="0" y="33"/>
                    </a:lnTo>
                    <a:lnTo>
                      <a:pt x="3" y="16"/>
                    </a:lnTo>
                    <a:lnTo>
                      <a:pt x="1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0"/>
              <p:cNvSpPr>
                <a:spLocks/>
              </p:cNvSpPr>
              <p:nvPr/>
            </p:nvSpPr>
            <p:spPr bwMode="auto">
              <a:xfrm>
                <a:off x="4123" y="2819"/>
                <a:ext cx="40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5 h 80"/>
                  <a:gd name="T12" fmla="*/ 68 w 80"/>
                  <a:gd name="T13" fmla="*/ 68 h 80"/>
                  <a:gd name="T14" fmla="*/ 56 w 80"/>
                  <a:gd name="T15" fmla="*/ 76 h 80"/>
                  <a:gd name="T16" fmla="*/ 40 w 80"/>
                  <a:gd name="T17" fmla="*/ 80 h 80"/>
                  <a:gd name="T18" fmla="*/ 25 w 80"/>
                  <a:gd name="T19" fmla="*/ 76 h 80"/>
                  <a:gd name="T20" fmla="*/ 11 w 80"/>
                  <a:gd name="T21" fmla="*/ 68 h 80"/>
                  <a:gd name="T22" fmla="*/ 4 w 80"/>
                  <a:gd name="T23" fmla="*/ 55 h 80"/>
                  <a:gd name="T24" fmla="*/ 0 w 80"/>
                  <a:gd name="T25" fmla="*/ 40 h 80"/>
                  <a:gd name="T26" fmla="*/ 4 w 80"/>
                  <a:gd name="T27" fmla="*/ 24 h 80"/>
                  <a:gd name="T28" fmla="*/ 12 w 80"/>
                  <a:gd name="T29" fmla="*/ 12 h 80"/>
                  <a:gd name="T30" fmla="*/ 25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5"/>
                    </a:lnTo>
                    <a:lnTo>
                      <a:pt x="68" y="68"/>
                    </a:lnTo>
                    <a:lnTo>
                      <a:pt x="56" y="76"/>
                    </a:lnTo>
                    <a:lnTo>
                      <a:pt x="40" y="80"/>
                    </a:lnTo>
                    <a:lnTo>
                      <a:pt x="25" y="76"/>
                    </a:lnTo>
                    <a:lnTo>
                      <a:pt x="11" y="68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1"/>
              <p:cNvSpPr>
                <a:spLocks noEditPoints="1"/>
              </p:cNvSpPr>
              <p:nvPr/>
            </p:nvSpPr>
            <p:spPr bwMode="auto">
              <a:xfrm>
                <a:off x="4116" y="2814"/>
                <a:ext cx="52" cy="51"/>
              </a:xfrm>
              <a:custGeom>
                <a:avLst/>
                <a:gdLst>
                  <a:gd name="T0" fmla="*/ 52 w 103"/>
                  <a:gd name="T1" fmla="*/ 11 h 101"/>
                  <a:gd name="T2" fmla="*/ 37 w 103"/>
                  <a:gd name="T3" fmla="*/ 14 h 101"/>
                  <a:gd name="T4" fmla="*/ 24 w 103"/>
                  <a:gd name="T5" fmla="*/ 23 h 101"/>
                  <a:gd name="T6" fmla="*/ 16 w 103"/>
                  <a:gd name="T7" fmla="*/ 35 h 101"/>
                  <a:gd name="T8" fmla="*/ 12 w 103"/>
                  <a:gd name="T9" fmla="*/ 51 h 101"/>
                  <a:gd name="T10" fmla="*/ 16 w 103"/>
                  <a:gd name="T11" fmla="*/ 66 h 101"/>
                  <a:gd name="T12" fmla="*/ 23 w 103"/>
                  <a:gd name="T13" fmla="*/ 79 h 101"/>
                  <a:gd name="T14" fmla="*/ 37 w 103"/>
                  <a:gd name="T15" fmla="*/ 87 h 101"/>
                  <a:gd name="T16" fmla="*/ 52 w 103"/>
                  <a:gd name="T17" fmla="*/ 91 h 101"/>
                  <a:gd name="T18" fmla="*/ 68 w 103"/>
                  <a:gd name="T19" fmla="*/ 87 h 101"/>
                  <a:gd name="T20" fmla="*/ 80 w 103"/>
                  <a:gd name="T21" fmla="*/ 79 h 101"/>
                  <a:gd name="T22" fmla="*/ 89 w 103"/>
                  <a:gd name="T23" fmla="*/ 66 h 101"/>
                  <a:gd name="T24" fmla="*/ 92 w 103"/>
                  <a:gd name="T25" fmla="*/ 51 h 101"/>
                  <a:gd name="T26" fmla="*/ 89 w 103"/>
                  <a:gd name="T27" fmla="*/ 35 h 101"/>
                  <a:gd name="T28" fmla="*/ 80 w 103"/>
                  <a:gd name="T29" fmla="*/ 23 h 101"/>
                  <a:gd name="T30" fmla="*/ 68 w 103"/>
                  <a:gd name="T31" fmla="*/ 14 h 101"/>
                  <a:gd name="T32" fmla="*/ 52 w 103"/>
                  <a:gd name="T33" fmla="*/ 11 h 101"/>
                  <a:gd name="T34" fmla="*/ 52 w 103"/>
                  <a:gd name="T35" fmla="*/ 0 h 101"/>
                  <a:gd name="T36" fmla="*/ 71 w 103"/>
                  <a:gd name="T37" fmla="*/ 4 h 101"/>
                  <a:gd name="T38" fmla="*/ 89 w 103"/>
                  <a:gd name="T39" fmla="*/ 14 h 101"/>
                  <a:gd name="T40" fmla="*/ 99 w 103"/>
                  <a:gd name="T41" fmla="*/ 32 h 101"/>
                  <a:gd name="T42" fmla="*/ 103 w 103"/>
                  <a:gd name="T43" fmla="*/ 51 h 101"/>
                  <a:gd name="T44" fmla="*/ 99 w 103"/>
                  <a:gd name="T45" fmla="*/ 72 h 101"/>
                  <a:gd name="T46" fmla="*/ 87 w 103"/>
                  <a:gd name="T47" fmla="*/ 87 h 101"/>
                  <a:gd name="T48" fmla="*/ 71 w 103"/>
                  <a:gd name="T49" fmla="*/ 98 h 101"/>
                  <a:gd name="T50" fmla="*/ 52 w 103"/>
                  <a:gd name="T51" fmla="*/ 101 h 101"/>
                  <a:gd name="T52" fmla="*/ 31 w 103"/>
                  <a:gd name="T53" fmla="*/ 98 h 101"/>
                  <a:gd name="T54" fmla="*/ 16 w 103"/>
                  <a:gd name="T55" fmla="*/ 87 h 101"/>
                  <a:gd name="T56" fmla="*/ 5 w 103"/>
                  <a:gd name="T57" fmla="*/ 70 h 101"/>
                  <a:gd name="T58" fmla="*/ 0 w 103"/>
                  <a:gd name="T59" fmla="*/ 51 h 101"/>
                  <a:gd name="T60" fmla="*/ 5 w 103"/>
                  <a:gd name="T61" fmla="*/ 30 h 101"/>
                  <a:gd name="T62" fmla="*/ 16 w 103"/>
                  <a:gd name="T63" fmla="*/ 14 h 101"/>
                  <a:gd name="T64" fmla="*/ 33 w 103"/>
                  <a:gd name="T65" fmla="*/ 4 h 101"/>
                  <a:gd name="T66" fmla="*/ 52 w 103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1">
                    <a:moveTo>
                      <a:pt x="52" y="11"/>
                    </a:moveTo>
                    <a:lnTo>
                      <a:pt x="37" y="14"/>
                    </a:lnTo>
                    <a:lnTo>
                      <a:pt x="24" y="23"/>
                    </a:lnTo>
                    <a:lnTo>
                      <a:pt x="16" y="35"/>
                    </a:lnTo>
                    <a:lnTo>
                      <a:pt x="12" y="51"/>
                    </a:lnTo>
                    <a:lnTo>
                      <a:pt x="16" y="66"/>
                    </a:lnTo>
                    <a:lnTo>
                      <a:pt x="23" y="79"/>
                    </a:lnTo>
                    <a:lnTo>
                      <a:pt x="37" y="87"/>
                    </a:lnTo>
                    <a:lnTo>
                      <a:pt x="52" y="91"/>
                    </a:lnTo>
                    <a:lnTo>
                      <a:pt x="68" y="87"/>
                    </a:lnTo>
                    <a:lnTo>
                      <a:pt x="80" y="79"/>
                    </a:lnTo>
                    <a:lnTo>
                      <a:pt x="89" y="66"/>
                    </a:lnTo>
                    <a:lnTo>
                      <a:pt x="92" y="51"/>
                    </a:lnTo>
                    <a:lnTo>
                      <a:pt x="89" y="35"/>
                    </a:lnTo>
                    <a:lnTo>
                      <a:pt x="80" y="23"/>
                    </a:lnTo>
                    <a:lnTo>
                      <a:pt x="68" y="14"/>
                    </a:lnTo>
                    <a:lnTo>
                      <a:pt x="52" y="11"/>
                    </a:lnTo>
                    <a:close/>
                    <a:moveTo>
                      <a:pt x="52" y="0"/>
                    </a:moveTo>
                    <a:lnTo>
                      <a:pt x="71" y="4"/>
                    </a:lnTo>
                    <a:lnTo>
                      <a:pt x="89" y="14"/>
                    </a:lnTo>
                    <a:lnTo>
                      <a:pt x="99" y="32"/>
                    </a:lnTo>
                    <a:lnTo>
                      <a:pt x="103" y="51"/>
                    </a:lnTo>
                    <a:lnTo>
                      <a:pt x="99" y="72"/>
                    </a:lnTo>
                    <a:lnTo>
                      <a:pt x="87" y="87"/>
                    </a:lnTo>
                    <a:lnTo>
                      <a:pt x="71" y="98"/>
                    </a:lnTo>
                    <a:lnTo>
                      <a:pt x="52" y="101"/>
                    </a:lnTo>
                    <a:lnTo>
                      <a:pt x="31" y="98"/>
                    </a:lnTo>
                    <a:lnTo>
                      <a:pt x="16" y="87"/>
                    </a:lnTo>
                    <a:lnTo>
                      <a:pt x="5" y="70"/>
                    </a:lnTo>
                    <a:lnTo>
                      <a:pt x="0" y="51"/>
                    </a:lnTo>
                    <a:lnTo>
                      <a:pt x="5" y="30"/>
                    </a:lnTo>
                    <a:lnTo>
                      <a:pt x="16" y="14"/>
                    </a:lnTo>
                    <a:lnTo>
                      <a:pt x="3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>
                <a:off x="1703" y="3190"/>
                <a:ext cx="17" cy="17"/>
              </a:xfrm>
              <a:custGeom>
                <a:avLst/>
                <a:gdLst>
                  <a:gd name="T0" fmla="*/ 15 w 33"/>
                  <a:gd name="T1" fmla="*/ 0 h 33"/>
                  <a:gd name="T2" fmla="*/ 22 w 33"/>
                  <a:gd name="T3" fmla="*/ 0 h 33"/>
                  <a:gd name="T4" fmla="*/ 28 w 33"/>
                  <a:gd name="T5" fmla="*/ 3 h 33"/>
                  <a:gd name="T6" fmla="*/ 31 w 33"/>
                  <a:gd name="T7" fmla="*/ 8 h 33"/>
                  <a:gd name="T8" fmla="*/ 33 w 33"/>
                  <a:gd name="T9" fmla="*/ 15 h 33"/>
                  <a:gd name="T10" fmla="*/ 31 w 33"/>
                  <a:gd name="T11" fmla="*/ 22 h 33"/>
                  <a:gd name="T12" fmla="*/ 28 w 33"/>
                  <a:gd name="T13" fmla="*/ 27 h 33"/>
                  <a:gd name="T14" fmla="*/ 22 w 33"/>
                  <a:gd name="T15" fmla="*/ 31 h 33"/>
                  <a:gd name="T16" fmla="*/ 15 w 33"/>
                  <a:gd name="T17" fmla="*/ 33 h 33"/>
                  <a:gd name="T18" fmla="*/ 8 w 33"/>
                  <a:gd name="T19" fmla="*/ 31 h 33"/>
                  <a:gd name="T20" fmla="*/ 3 w 33"/>
                  <a:gd name="T21" fmla="*/ 27 h 33"/>
                  <a:gd name="T22" fmla="*/ 0 w 33"/>
                  <a:gd name="T23" fmla="*/ 22 h 33"/>
                  <a:gd name="T24" fmla="*/ 0 w 33"/>
                  <a:gd name="T25" fmla="*/ 15 h 33"/>
                  <a:gd name="T26" fmla="*/ 0 w 33"/>
                  <a:gd name="T27" fmla="*/ 8 h 33"/>
                  <a:gd name="T28" fmla="*/ 3 w 33"/>
                  <a:gd name="T29" fmla="*/ 3 h 33"/>
                  <a:gd name="T30" fmla="*/ 8 w 33"/>
                  <a:gd name="T31" fmla="*/ 0 h 33"/>
                  <a:gd name="T32" fmla="*/ 15 w 33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5" y="0"/>
                    </a:moveTo>
                    <a:lnTo>
                      <a:pt x="22" y="0"/>
                    </a:lnTo>
                    <a:lnTo>
                      <a:pt x="28" y="3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15" y="33"/>
                    </a:lnTo>
                    <a:lnTo>
                      <a:pt x="8" y="31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3"/>
              <p:cNvSpPr>
                <a:spLocks noEditPoints="1"/>
              </p:cNvSpPr>
              <p:nvPr/>
            </p:nvSpPr>
            <p:spPr bwMode="auto">
              <a:xfrm>
                <a:off x="1697" y="3184"/>
                <a:ext cx="28" cy="28"/>
              </a:xfrm>
              <a:custGeom>
                <a:avLst/>
                <a:gdLst>
                  <a:gd name="T0" fmla="*/ 27 w 55"/>
                  <a:gd name="T1" fmla="*/ 13 h 56"/>
                  <a:gd name="T2" fmla="*/ 20 w 55"/>
                  <a:gd name="T3" fmla="*/ 13 h 56"/>
                  <a:gd name="T4" fmla="*/ 15 w 55"/>
                  <a:gd name="T5" fmla="*/ 16 h 56"/>
                  <a:gd name="T6" fmla="*/ 12 w 55"/>
                  <a:gd name="T7" fmla="*/ 21 h 56"/>
                  <a:gd name="T8" fmla="*/ 12 w 55"/>
                  <a:gd name="T9" fmla="*/ 28 h 56"/>
                  <a:gd name="T10" fmla="*/ 12 w 55"/>
                  <a:gd name="T11" fmla="*/ 35 h 56"/>
                  <a:gd name="T12" fmla="*/ 15 w 55"/>
                  <a:gd name="T13" fmla="*/ 40 h 56"/>
                  <a:gd name="T14" fmla="*/ 20 w 55"/>
                  <a:gd name="T15" fmla="*/ 44 h 56"/>
                  <a:gd name="T16" fmla="*/ 27 w 55"/>
                  <a:gd name="T17" fmla="*/ 46 h 56"/>
                  <a:gd name="T18" fmla="*/ 34 w 55"/>
                  <a:gd name="T19" fmla="*/ 44 h 56"/>
                  <a:gd name="T20" fmla="*/ 40 w 55"/>
                  <a:gd name="T21" fmla="*/ 40 h 56"/>
                  <a:gd name="T22" fmla="*/ 43 w 55"/>
                  <a:gd name="T23" fmla="*/ 35 h 56"/>
                  <a:gd name="T24" fmla="*/ 45 w 55"/>
                  <a:gd name="T25" fmla="*/ 28 h 56"/>
                  <a:gd name="T26" fmla="*/ 43 w 55"/>
                  <a:gd name="T27" fmla="*/ 21 h 56"/>
                  <a:gd name="T28" fmla="*/ 40 w 55"/>
                  <a:gd name="T29" fmla="*/ 16 h 56"/>
                  <a:gd name="T30" fmla="*/ 34 w 55"/>
                  <a:gd name="T31" fmla="*/ 13 h 56"/>
                  <a:gd name="T32" fmla="*/ 27 w 55"/>
                  <a:gd name="T33" fmla="*/ 13 h 56"/>
                  <a:gd name="T34" fmla="*/ 27 w 55"/>
                  <a:gd name="T35" fmla="*/ 0 h 56"/>
                  <a:gd name="T36" fmla="*/ 34 w 55"/>
                  <a:gd name="T37" fmla="*/ 2 h 56"/>
                  <a:gd name="T38" fmla="*/ 41 w 55"/>
                  <a:gd name="T39" fmla="*/ 4 h 56"/>
                  <a:gd name="T40" fmla="*/ 47 w 55"/>
                  <a:gd name="T41" fmla="*/ 9 h 56"/>
                  <a:gd name="T42" fmla="*/ 52 w 55"/>
                  <a:gd name="T43" fmla="*/ 14 h 56"/>
                  <a:gd name="T44" fmla="*/ 54 w 55"/>
                  <a:gd name="T45" fmla="*/ 21 h 56"/>
                  <a:gd name="T46" fmla="*/ 55 w 55"/>
                  <a:gd name="T47" fmla="*/ 28 h 56"/>
                  <a:gd name="T48" fmla="*/ 54 w 55"/>
                  <a:gd name="T49" fmla="*/ 35 h 56"/>
                  <a:gd name="T50" fmla="*/ 52 w 55"/>
                  <a:gd name="T51" fmla="*/ 42 h 56"/>
                  <a:gd name="T52" fmla="*/ 47 w 55"/>
                  <a:gd name="T53" fmla="*/ 47 h 56"/>
                  <a:gd name="T54" fmla="*/ 41 w 55"/>
                  <a:gd name="T55" fmla="*/ 53 h 56"/>
                  <a:gd name="T56" fmla="*/ 34 w 55"/>
                  <a:gd name="T57" fmla="*/ 54 h 56"/>
                  <a:gd name="T58" fmla="*/ 27 w 55"/>
                  <a:gd name="T59" fmla="*/ 56 h 56"/>
                  <a:gd name="T60" fmla="*/ 20 w 55"/>
                  <a:gd name="T61" fmla="*/ 54 h 56"/>
                  <a:gd name="T62" fmla="*/ 13 w 55"/>
                  <a:gd name="T63" fmla="*/ 53 h 56"/>
                  <a:gd name="T64" fmla="*/ 8 w 55"/>
                  <a:gd name="T65" fmla="*/ 47 h 56"/>
                  <a:gd name="T66" fmla="*/ 3 w 55"/>
                  <a:gd name="T67" fmla="*/ 42 h 56"/>
                  <a:gd name="T68" fmla="*/ 1 w 55"/>
                  <a:gd name="T69" fmla="*/ 35 h 56"/>
                  <a:gd name="T70" fmla="*/ 0 w 55"/>
                  <a:gd name="T71" fmla="*/ 28 h 56"/>
                  <a:gd name="T72" fmla="*/ 1 w 55"/>
                  <a:gd name="T73" fmla="*/ 21 h 56"/>
                  <a:gd name="T74" fmla="*/ 3 w 55"/>
                  <a:gd name="T75" fmla="*/ 14 h 56"/>
                  <a:gd name="T76" fmla="*/ 8 w 55"/>
                  <a:gd name="T77" fmla="*/ 9 h 56"/>
                  <a:gd name="T78" fmla="*/ 13 w 55"/>
                  <a:gd name="T79" fmla="*/ 4 h 56"/>
                  <a:gd name="T80" fmla="*/ 20 w 55"/>
                  <a:gd name="T81" fmla="*/ 2 h 56"/>
                  <a:gd name="T82" fmla="*/ 27 w 55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56">
                    <a:moveTo>
                      <a:pt x="27" y="13"/>
                    </a:moveTo>
                    <a:lnTo>
                      <a:pt x="20" y="13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15" y="40"/>
                    </a:lnTo>
                    <a:lnTo>
                      <a:pt x="20" y="44"/>
                    </a:lnTo>
                    <a:lnTo>
                      <a:pt x="27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3" y="35"/>
                    </a:lnTo>
                    <a:lnTo>
                      <a:pt x="45" y="28"/>
                    </a:lnTo>
                    <a:lnTo>
                      <a:pt x="43" y="21"/>
                    </a:lnTo>
                    <a:lnTo>
                      <a:pt x="40" y="16"/>
                    </a:lnTo>
                    <a:lnTo>
                      <a:pt x="34" y="13"/>
                    </a:lnTo>
                    <a:lnTo>
                      <a:pt x="27" y="13"/>
                    </a:lnTo>
                    <a:close/>
                    <a:moveTo>
                      <a:pt x="27" y="0"/>
                    </a:moveTo>
                    <a:lnTo>
                      <a:pt x="34" y="2"/>
                    </a:lnTo>
                    <a:lnTo>
                      <a:pt x="41" y="4"/>
                    </a:lnTo>
                    <a:lnTo>
                      <a:pt x="47" y="9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55" y="28"/>
                    </a:lnTo>
                    <a:lnTo>
                      <a:pt x="54" y="35"/>
                    </a:lnTo>
                    <a:lnTo>
                      <a:pt x="52" y="42"/>
                    </a:lnTo>
                    <a:lnTo>
                      <a:pt x="47" y="47"/>
                    </a:lnTo>
                    <a:lnTo>
                      <a:pt x="41" y="53"/>
                    </a:lnTo>
                    <a:lnTo>
                      <a:pt x="34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3" y="53"/>
                    </a:lnTo>
                    <a:lnTo>
                      <a:pt x="8" y="47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>
                <a:off x="2097" y="2951"/>
                <a:ext cx="27" cy="26"/>
              </a:xfrm>
              <a:custGeom>
                <a:avLst/>
                <a:gdLst>
                  <a:gd name="T0" fmla="*/ 28 w 54"/>
                  <a:gd name="T1" fmla="*/ 0 h 53"/>
                  <a:gd name="T2" fmla="*/ 35 w 54"/>
                  <a:gd name="T3" fmla="*/ 0 h 53"/>
                  <a:gd name="T4" fmla="*/ 40 w 54"/>
                  <a:gd name="T5" fmla="*/ 4 h 53"/>
                  <a:gd name="T6" fmla="*/ 45 w 54"/>
                  <a:gd name="T7" fmla="*/ 7 h 53"/>
                  <a:gd name="T8" fmla="*/ 51 w 54"/>
                  <a:gd name="T9" fmla="*/ 14 h 53"/>
                  <a:gd name="T10" fmla="*/ 52 w 54"/>
                  <a:gd name="T11" fmla="*/ 19 h 53"/>
                  <a:gd name="T12" fmla="*/ 54 w 54"/>
                  <a:gd name="T13" fmla="*/ 26 h 53"/>
                  <a:gd name="T14" fmla="*/ 52 w 54"/>
                  <a:gd name="T15" fmla="*/ 33 h 53"/>
                  <a:gd name="T16" fmla="*/ 51 w 54"/>
                  <a:gd name="T17" fmla="*/ 40 h 53"/>
                  <a:gd name="T18" fmla="*/ 45 w 54"/>
                  <a:gd name="T19" fmla="*/ 46 h 53"/>
                  <a:gd name="T20" fmla="*/ 40 w 54"/>
                  <a:gd name="T21" fmla="*/ 49 h 53"/>
                  <a:gd name="T22" fmla="*/ 35 w 54"/>
                  <a:gd name="T23" fmla="*/ 53 h 53"/>
                  <a:gd name="T24" fmla="*/ 28 w 54"/>
                  <a:gd name="T25" fmla="*/ 53 h 53"/>
                  <a:gd name="T26" fmla="*/ 19 w 54"/>
                  <a:gd name="T27" fmla="*/ 53 h 53"/>
                  <a:gd name="T28" fmla="*/ 14 w 54"/>
                  <a:gd name="T29" fmla="*/ 49 h 53"/>
                  <a:gd name="T30" fmla="*/ 9 w 54"/>
                  <a:gd name="T31" fmla="*/ 46 h 53"/>
                  <a:gd name="T32" fmla="*/ 3 w 54"/>
                  <a:gd name="T33" fmla="*/ 40 h 53"/>
                  <a:gd name="T34" fmla="*/ 2 w 54"/>
                  <a:gd name="T35" fmla="*/ 33 h 53"/>
                  <a:gd name="T36" fmla="*/ 0 w 54"/>
                  <a:gd name="T37" fmla="*/ 26 h 53"/>
                  <a:gd name="T38" fmla="*/ 2 w 54"/>
                  <a:gd name="T39" fmla="*/ 19 h 53"/>
                  <a:gd name="T40" fmla="*/ 3 w 54"/>
                  <a:gd name="T41" fmla="*/ 12 h 53"/>
                  <a:gd name="T42" fmla="*/ 9 w 54"/>
                  <a:gd name="T43" fmla="*/ 7 h 53"/>
                  <a:gd name="T44" fmla="*/ 14 w 54"/>
                  <a:gd name="T45" fmla="*/ 4 h 53"/>
                  <a:gd name="T46" fmla="*/ 21 w 54"/>
                  <a:gd name="T47" fmla="*/ 0 h 53"/>
                  <a:gd name="T48" fmla="*/ 28 w 54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53">
                    <a:moveTo>
                      <a:pt x="28" y="0"/>
                    </a:moveTo>
                    <a:lnTo>
                      <a:pt x="35" y="0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51" y="14"/>
                    </a:lnTo>
                    <a:lnTo>
                      <a:pt x="52" y="19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51" y="40"/>
                    </a:lnTo>
                    <a:lnTo>
                      <a:pt x="45" y="46"/>
                    </a:lnTo>
                    <a:lnTo>
                      <a:pt x="40" y="49"/>
                    </a:lnTo>
                    <a:lnTo>
                      <a:pt x="35" y="53"/>
                    </a:lnTo>
                    <a:lnTo>
                      <a:pt x="28" y="53"/>
                    </a:lnTo>
                    <a:lnTo>
                      <a:pt x="19" y="53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2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5"/>
              <p:cNvSpPr>
                <a:spLocks noEditPoints="1"/>
              </p:cNvSpPr>
              <p:nvPr/>
            </p:nvSpPr>
            <p:spPr bwMode="auto">
              <a:xfrm>
                <a:off x="2092" y="2945"/>
                <a:ext cx="37" cy="38"/>
              </a:xfrm>
              <a:custGeom>
                <a:avLst/>
                <a:gdLst>
                  <a:gd name="T0" fmla="*/ 39 w 76"/>
                  <a:gd name="T1" fmla="*/ 12 h 77"/>
                  <a:gd name="T2" fmla="*/ 32 w 76"/>
                  <a:gd name="T3" fmla="*/ 12 h 77"/>
                  <a:gd name="T4" fmla="*/ 25 w 76"/>
                  <a:gd name="T5" fmla="*/ 16 h 77"/>
                  <a:gd name="T6" fmla="*/ 20 w 76"/>
                  <a:gd name="T7" fmla="*/ 19 h 77"/>
                  <a:gd name="T8" fmla="*/ 14 w 76"/>
                  <a:gd name="T9" fmla="*/ 24 h 77"/>
                  <a:gd name="T10" fmla="*/ 13 w 76"/>
                  <a:gd name="T11" fmla="*/ 31 h 77"/>
                  <a:gd name="T12" fmla="*/ 11 w 76"/>
                  <a:gd name="T13" fmla="*/ 38 h 77"/>
                  <a:gd name="T14" fmla="*/ 13 w 76"/>
                  <a:gd name="T15" fmla="*/ 45 h 77"/>
                  <a:gd name="T16" fmla="*/ 14 w 76"/>
                  <a:gd name="T17" fmla="*/ 52 h 77"/>
                  <a:gd name="T18" fmla="*/ 20 w 76"/>
                  <a:gd name="T19" fmla="*/ 58 h 77"/>
                  <a:gd name="T20" fmla="*/ 25 w 76"/>
                  <a:gd name="T21" fmla="*/ 61 h 77"/>
                  <a:gd name="T22" fmla="*/ 30 w 76"/>
                  <a:gd name="T23" fmla="*/ 65 h 77"/>
                  <a:gd name="T24" fmla="*/ 39 w 76"/>
                  <a:gd name="T25" fmla="*/ 65 h 77"/>
                  <a:gd name="T26" fmla="*/ 46 w 76"/>
                  <a:gd name="T27" fmla="*/ 65 h 77"/>
                  <a:gd name="T28" fmla="*/ 51 w 76"/>
                  <a:gd name="T29" fmla="*/ 61 h 77"/>
                  <a:gd name="T30" fmla="*/ 56 w 76"/>
                  <a:gd name="T31" fmla="*/ 58 h 77"/>
                  <a:gd name="T32" fmla="*/ 62 w 76"/>
                  <a:gd name="T33" fmla="*/ 52 h 77"/>
                  <a:gd name="T34" fmla="*/ 63 w 76"/>
                  <a:gd name="T35" fmla="*/ 45 h 77"/>
                  <a:gd name="T36" fmla="*/ 65 w 76"/>
                  <a:gd name="T37" fmla="*/ 38 h 77"/>
                  <a:gd name="T38" fmla="*/ 63 w 76"/>
                  <a:gd name="T39" fmla="*/ 31 h 77"/>
                  <a:gd name="T40" fmla="*/ 62 w 76"/>
                  <a:gd name="T41" fmla="*/ 26 h 77"/>
                  <a:gd name="T42" fmla="*/ 56 w 76"/>
                  <a:gd name="T43" fmla="*/ 19 h 77"/>
                  <a:gd name="T44" fmla="*/ 51 w 76"/>
                  <a:gd name="T45" fmla="*/ 16 h 77"/>
                  <a:gd name="T46" fmla="*/ 46 w 76"/>
                  <a:gd name="T47" fmla="*/ 12 h 77"/>
                  <a:gd name="T48" fmla="*/ 39 w 76"/>
                  <a:gd name="T49" fmla="*/ 12 h 77"/>
                  <a:gd name="T50" fmla="*/ 39 w 76"/>
                  <a:gd name="T51" fmla="*/ 0 h 77"/>
                  <a:gd name="T52" fmla="*/ 53 w 76"/>
                  <a:gd name="T53" fmla="*/ 3 h 77"/>
                  <a:gd name="T54" fmla="*/ 65 w 76"/>
                  <a:gd name="T55" fmla="*/ 12 h 77"/>
                  <a:gd name="T56" fmla="*/ 74 w 76"/>
                  <a:gd name="T57" fmla="*/ 24 h 77"/>
                  <a:gd name="T58" fmla="*/ 76 w 76"/>
                  <a:gd name="T59" fmla="*/ 38 h 77"/>
                  <a:gd name="T60" fmla="*/ 74 w 76"/>
                  <a:gd name="T61" fmla="*/ 54 h 77"/>
                  <a:gd name="T62" fmla="*/ 65 w 76"/>
                  <a:gd name="T63" fmla="*/ 66 h 77"/>
                  <a:gd name="T64" fmla="*/ 53 w 76"/>
                  <a:gd name="T65" fmla="*/ 73 h 77"/>
                  <a:gd name="T66" fmla="*/ 37 w 76"/>
                  <a:gd name="T67" fmla="*/ 77 h 77"/>
                  <a:gd name="T68" fmla="*/ 23 w 76"/>
                  <a:gd name="T69" fmla="*/ 73 h 77"/>
                  <a:gd name="T70" fmla="*/ 11 w 76"/>
                  <a:gd name="T71" fmla="*/ 65 h 77"/>
                  <a:gd name="T72" fmla="*/ 4 w 76"/>
                  <a:gd name="T73" fmla="*/ 54 h 77"/>
                  <a:gd name="T74" fmla="*/ 0 w 76"/>
                  <a:gd name="T75" fmla="*/ 38 h 77"/>
                  <a:gd name="T76" fmla="*/ 4 w 76"/>
                  <a:gd name="T77" fmla="*/ 24 h 77"/>
                  <a:gd name="T78" fmla="*/ 11 w 76"/>
                  <a:gd name="T79" fmla="*/ 12 h 77"/>
                  <a:gd name="T80" fmla="*/ 23 w 76"/>
                  <a:gd name="T81" fmla="*/ 3 h 77"/>
                  <a:gd name="T82" fmla="*/ 39 w 76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7">
                    <a:moveTo>
                      <a:pt x="39" y="12"/>
                    </a:moveTo>
                    <a:lnTo>
                      <a:pt x="32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13" y="31"/>
                    </a:lnTo>
                    <a:lnTo>
                      <a:pt x="11" y="38"/>
                    </a:lnTo>
                    <a:lnTo>
                      <a:pt x="13" y="45"/>
                    </a:lnTo>
                    <a:lnTo>
                      <a:pt x="14" y="52"/>
                    </a:lnTo>
                    <a:lnTo>
                      <a:pt x="20" y="58"/>
                    </a:lnTo>
                    <a:lnTo>
                      <a:pt x="25" y="61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6" y="65"/>
                    </a:lnTo>
                    <a:lnTo>
                      <a:pt x="51" y="61"/>
                    </a:lnTo>
                    <a:lnTo>
                      <a:pt x="56" y="58"/>
                    </a:lnTo>
                    <a:lnTo>
                      <a:pt x="62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46" y="12"/>
                    </a:lnTo>
                    <a:lnTo>
                      <a:pt x="39" y="12"/>
                    </a:lnTo>
                    <a:close/>
                    <a:moveTo>
                      <a:pt x="39" y="0"/>
                    </a:moveTo>
                    <a:lnTo>
                      <a:pt x="53" y="3"/>
                    </a:lnTo>
                    <a:lnTo>
                      <a:pt x="65" y="12"/>
                    </a:lnTo>
                    <a:lnTo>
                      <a:pt x="74" y="24"/>
                    </a:lnTo>
                    <a:lnTo>
                      <a:pt x="76" y="38"/>
                    </a:lnTo>
                    <a:lnTo>
                      <a:pt x="74" y="54"/>
                    </a:lnTo>
                    <a:lnTo>
                      <a:pt x="65" y="66"/>
                    </a:lnTo>
                    <a:lnTo>
                      <a:pt x="53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1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"/>
              <p:cNvSpPr>
                <a:spLocks/>
              </p:cNvSpPr>
              <p:nvPr/>
            </p:nvSpPr>
            <p:spPr bwMode="auto">
              <a:xfrm>
                <a:off x="2882" y="2113"/>
                <a:ext cx="17" cy="16"/>
              </a:xfrm>
              <a:custGeom>
                <a:avLst/>
                <a:gdLst>
                  <a:gd name="T0" fmla="*/ 17 w 33"/>
                  <a:gd name="T1" fmla="*/ 0 h 32"/>
                  <a:gd name="T2" fmla="*/ 23 w 33"/>
                  <a:gd name="T3" fmla="*/ 2 h 32"/>
                  <a:gd name="T4" fmla="*/ 28 w 33"/>
                  <a:gd name="T5" fmla="*/ 5 h 32"/>
                  <a:gd name="T6" fmla="*/ 31 w 33"/>
                  <a:gd name="T7" fmla="*/ 11 h 32"/>
                  <a:gd name="T8" fmla="*/ 33 w 33"/>
                  <a:gd name="T9" fmla="*/ 16 h 32"/>
                  <a:gd name="T10" fmla="*/ 31 w 33"/>
                  <a:gd name="T11" fmla="*/ 23 h 32"/>
                  <a:gd name="T12" fmla="*/ 28 w 33"/>
                  <a:gd name="T13" fmla="*/ 28 h 32"/>
                  <a:gd name="T14" fmla="*/ 23 w 33"/>
                  <a:gd name="T15" fmla="*/ 32 h 32"/>
                  <a:gd name="T16" fmla="*/ 16 w 33"/>
                  <a:gd name="T17" fmla="*/ 32 h 32"/>
                  <a:gd name="T18" fmla="*/ 10 w 33"/>
                  <a:gd name="T19" fmla="*/ 32 h 32"/>
                  <a:gd name="T20" fmla="*/ 5 w 33"/>
                  <a:gd name="T21" fmla="*/ 28 h 32"/>
                  <a:gd name="T22" fmla="*/ 2 w 33"/>
                  <a:gd name="T23" fmla="*/ 23 h 32"/>
                  <a:gd name="T24" fmla="*/ 0 w 33"/>
                  <a:gd name="T25" fmla="*/ 16 h 32"/>
                  <a:gd name="T26" fmla="*/ 2 w 33"/>
                  <a:gd name="T27" fmla="*/ 9 h 32"/>
                  <a:gd name="T28" fmla="*/ 5 w 33"/>
                  <a:gd name="T29" fmla="*/ 5 h 32"/>
                  <a:gd name="T30" fmla="*/ 10 w 33"/>
                  <a:gd name="T31" fmla="*/ 2 h 32"/>
                  <a:gd name="T32" fmla="*/ 17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lnTo>
                      <a:pt x="23" y="2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7"/>
              <p:cNvSpPr>
                <a:spLocks noEditPoints="1"/>
              </p:cNvSpPr>
              <p:nvPr/>
            </p:nvSpPr>
            <p:spPr bwMode="auto">
              <a:xfrm>
                <a:off x="2877" y="2107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4 h 56"/>
                  <a:gd name="T4" fmla="*/ 16 w 54"/>
                  <a:gd name="T5" fmla="*/ 17 h 56"/>
                  <a:gd name="T6" fmla="*/ 13 w 54"/>
                  <a:gd name="T7" fmla="*/ 21 h 56"/>
                  <a:gd name="T8" fmla="*/ 11 w 54"/>
                  <a:gd name="T9" fmla="*/ 28 h 56"/>
                  <a:gd name="T10" fmla="*/ 13 w 54"/>
                  <a:gd name="T11" fmla="*/ 35 h 56"/>
                  <a:gd name="T12" fmla="*/ 16 w 54"/>
                  <a:gd name="T13" fmla="*/ 40 h 56"/>
                  <a:gd name="T14" fmla="*/ 21 w 54"/>
                  <a:gd name="T15" fmla="*/ 44 h 56"/>
                  <a:gd name="T16" fmla="*/ 27 w 54"/>
                  <a:gd name="T17" fmla="*/ 44 h 56"/>
                  <a:gd name="T18" fmla="*/ 34 w 54"/>
                  <a:gd name="T19" fmla="*/ 44 h 56"/>
                  <a:gd name="T20" fmla="*/ 39 w 54"/>
                  <a:gd name="T21" fmla="*/ 40 h 56"/>
                  <a:gd name="T22" fmla="*/ 42 w 54"/>
                  <a:gd name="T23" fmla="*/ 35 h 56"/>
                  <a:gd name="T24" fmla="*/ 44 w 54"/>
                  <a:gd name="T25" fmla="*/ 28 h 56"/>
                  <a:gd name="T26" fmla="*/ 42 w 54"/>
                  <a:gd name="T27" fmla="*/ 23 h 56"/>
                  <a:gd name="T28" fmla="*/ 39 w 54"/>
                  <a:gd name="T29" fmla="*/ 17 h 56"/>
                  <a:gd name="T30" fmla="*/ 34 w 54"/>
                  <a:gd name="T31" fmla="*/ 14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1 w 54"/>
                  <a:gd name="T39" fmla="*/ 5 h 56"/>
                  <a:gd name="T40" fmla="*/ 47 w 54"/>
                  <a:gd name="T41" fmla="*/ 9 h 56"/>
                  <a:gd name="T42" fmla="*/ 51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1 w 54"/>
                  <a:gd name="T51" fmla="*/ 42 h 56"/>
                  <a:gd name="T52" fmla="*/ 47 w 54"/>
                  <a:gd name="T53" fmla="*/ 47 h 56"/>
                  <a:gd name="T54" fmla="*/ 41 w 54"/>
                  <a:gd name="T55" fmla="*/ 52 h 56"/>
                  <a:gd name="T56" fmla="*/ 35 w 54"/>
                  <a:gd name="T57" fmla="*/ 54 h 56"/>
                  <a:gd name="T58" fmla="*/ 27 w 54"/>
                  <a:gd name="T59" fmla="*/ 56 h 56"/>
                  <a:gd name="T60" fmla="*/ 20 w 54"/>
                  <a:gd name="T61" fmla="*/ 54 h 56"/>
                  <a:gd name="T62" fmla="*/ 14 w 54"/>
                  <a:gd name="T63" fmla="*/ 52 h 56"/>
                  <a:gd name="T64" fmla="*/ 7 w 54"/>
                  <a:gd name="T65" fmla="*/ 47 h 56"/>
                  <a:gd name="T66" fmla="*/ 4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4 w 54"/>
                  <a:gd name="T75" fmla="*/ 14 h 56"/>
                  <a:gd name="T76" fmla="*/ 7 w 54"/>
                  <a:gd name="T77" fmla="*/ 9 h 56"/>
                  <a:gd name="T78" fmla="*/ 14 w 54"/>
                  <a:gd name="T79" fmla="*/ 3 h 56"/>
                  <a:gd name="T80" fmla="*/ 20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4"/>
                    </a:lnTo>
                    <a:lnTo>
                      <a:pt x="16" y="17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3" y="35"/>
                    </a:lnTo>
                    <a:lnTo>
                      <a:pt x="16" y="40"/>
                    </a:lnTo>
                    <a:lnTo>
                      <a:pt x="21" y="44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39" y="40"/>
                    </a:lnTo>
                    <a:lnTo>
                      <a:pt x="42" y="35"/>
                    </a:lnTo>
                    <a:lnTo>
                      <a:pt x="44" y="28"/>
                    </a:lnTo>
                    <a:lnTo>
                      <a:pt x="42" y="23"/>
                    </a:lnTo>
                    <a:lnTo>
                      <a:pt x="39" y="17"/>
                    </a:lnTo>
                    <a:lnTo>
                      <a:pt x="34" y="14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1" y="5"/>
                    </a:lnTo>
                    <a:lnTo>
                      <a:pt x="47" y="9"/>
                    </a:lnTo>
                    <a:lnTo>
                      <a:pt x="51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1" y="42"/>
                    </a:lnTo>
                    <a:lnTo>
                      <a:pt x="47" y="47"/>
                    </a:lnTo>
                    <a:lnTo>
                      <a:pt x="41" y="52"/>
                    </a:lnTo>
                    <a:lnTo>
                      <a:pt x="35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4" y="52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8"/>
              <p:cNvSpPr>
                <a:spLocks/>
              </p:cNvSpPr>
              <p:nvPr/>
            </p:nvSpPr>
            <p:spPr bwMode="auto">
              <a:xfrm>
                <a:off x="3345" y="2440"/>
                <a:ext cx="37" cy="37"/>
              </a:xfrm>
              <a:custGeom>
                <a:avLst/>
                <a:gdLst>
                  <a:gd name="T0" fmla="*/ 37 w 73"/>
                  <a:gd name="T1" fmla="*/ 0 h 73"/>
                  <a:gd name="T2" fmla="*/ 54 w 73"/>
                  <a:gd name="T3" fmla="*/ 5 h 73"/>
                  <a:gd name="T4" fmla="*/ 68 w 73"/>
                  <a:gd name="T5" fmla="*/ 17 h 73"/>
                  <a:gd name="T6" fmla="*/ 73 w 73"/>
                  <a:gd name="T7" fmla="*/ 37 h 73"/>
                  <a:gd name="T8" fmla="*/ 68 w 73"/>
                  <a:gd name="T9" fmla="*/ 54 h 73"/>
                  <a:gd name="T10" fmla="*/ 54 w 73"/>
                  <a:gd name="T11" fmla="*/ 68 h 73"/>
                  <a:gd name="T12" fmla="*/ 37 w 73"/>
                  <a:gd name="T13" fmla="*/ 73 h 73"/>
                  <a:gd name="T14" fmla="*/ 17 w 73"/>
                  <a:gd name="T15" fmla="*/ 68 h 73"/>
                  <a:gd name="T16" fmla="*/ 3 w 73"/>
                  <a:gd name="T17" fmla="*/ 54 h 73"/>
                  <a:gd name="T18" fmla="*/ 0 w 73"/>
                  <a:gd name="T19" fmla="*/ 37 h 73"/>
                  <a:gd name="T20" fmla="*/ 5 w 73"/>
                  <a:gd name="T21" fmla="*/ 17 h 73"/>
                  <a:gd name="T22" fmla="*/ 17 w 73"/>
                  <a:gd name="T23" fmla="*/ 3 h 73"/>
                  <a:gd name="T24" fmla="*/ 37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54" y="5"/>
                    </a:lnTo>
                    <a:lnTo>
                      <a:pt x="68" y="17"/>
                    </a:lnTo>
                    <a:lnTo>
                      <a:pt x="73" y="37"/>
                    </a:lnTo>
                    <a:lnTo>
                      <a:pt x="68" y="54"/>
                    </a:lnTo>
                    <a:lnTo>
                      <a:pt x="54" y="68"/>
                    </a:lnTo>
                    <a:lnTo>
                      <a:pt x="37" y="73"/>
                    </a:lnTo>
                    <a:lnTo>
                      <a:pt x="17" y="68"/>
                    </a:lnTo>
                    <a:lnTo>
                      <a:pt x="3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7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9"/>
              <p:cNvSpPr>
                <a:spLocks noEditPoints="1"/>
              </p:cNvSpPr>
              <p:nvPr/>
            </p:nvSpPr>
            <p:spPr bwMode="auto">
              <a:xfrm>
                <a:off x="3339" y="2434"/>
                <a:ext cx="48" cy="48"/>
              </a:xfrm>
              <a:custGeom>
                <a:avLst/>
                <a:gdLst>
                  <a:gd name="T0" fmla="*/ 49 w 96"/>
                  <a:gd name="T1" fmla="*/ 12 h 96"/>
                  <a:gd name="T2" fmla="*/ 29 w 96"/>
                  <a:gd name="T3" fmla="*/ 15 h 96"/>
                  <a:gd name="T4" fmla="*/ 17 w 96"/>
                  <a:gd name="T5" fmla="*/ 29 h 96"/>
                  <a:gd name="T6" fmla="*/ 12 w 96"/>
                  <a:gd name="T7" fmla="*/ 49 h 96"/>
                  <a:gd name="T8" fmla="*/ 15 w 96"/>
                  <a:gd name="T9" fmla="*/ 66 h 96"/>
                  <a:gd name="T10" fmla="*/ 29 w 96"/>
                  <a:gd name="T11" fmla="*/ 80 h 96"/>
                  <a:gd name="T12" fmla="*/ 49 w 96"/>
                  <a:gd name="T13" fmla="*/ 85 h 96"/>
                  <a:gd name="T14" fmla="*/ 66 w 96"/>
                  <a:gd name="T15" fmla="*/ 80 h 96"/>
                  <a:gd name="T16" fmla="*/ 80 w 96"/>
                  <a:gd name="T17" fmla="*/ 66 h 96"/>
                  <a:gd name="T18" fmla="*/ 85 w 96"/>
                  <a:gd name="T19" fmla="*/ 49 h 96"/>
                  <a:gd name="T20" fmla="*/ 80 w 96"/>
                  <a:gd name="T21" fmla="*/ 29 h 96"/>
                  <a:gd name="T22" fmla="*/ 66 w 96"/>
                  <a:gd name="T23" fmla="*/ 17 h 96"/>
                  <a:gd name="T24" fmla="*/ 49 w 96"/>
                  <a:gd name="T25" fmla="*/ 12 h 96"/>
                  <a:gd name="T26" fmla="*/ 49 w 96"/>
                  <a:gd name="T27" fmla="*/ 0 h 96"/>
                  <a:gd name="T28" fmla="*/ 66 w 96"/>
                  <a:gd name="T29" fmla="*/ 3 h 96"/>
                  <a:gd name="T30" fmla="*/ 82 w 96"/>
                  <a:gd name="T31" fmla="*/ 14 h 96"/>
                  <a:gd name="T32" fmla="*/ 92 w 96"/>
                  <a:gd name="T33" fmla="*/ 29 h 96"/>
                  <a:gd name="T34" fmla="*/ 96 w 96"/>
                  <a:gd name="T35" fmla="*/ 49 h 96"/>
                  <a:gd name="T36" fmla="*/ 92 w 96"/>
                  <a:gd name="T37" fmla="*/ 66 h 96"/>
                  <a:gd name="T38" fmla="*/ 82 w 96"/>
                  <a:gd name="T39" fmla="*/ 82 h 96"/>
                  <a:gd name="T40" fmla="*/ 66 w 96"/>
                  <a:gd name="T41" fmla="*/ 92 h 96"/>
                  <a:gd name="T42" fmla="*/ 49 w 96"/>
                  <a:gd name="T43" fmla="*/ 96 h 96"/>
                  <a:gd name="T44" fmla="*/ 29 w 96"/>
                  <a:gd name="T45" fmla="*/ 92 h 96"/>
                  <a:gd name="T46" fmla="*/ 14 w 96"/>
                  <a:gd name="T47" fmla="*/ 82 h 96"/>
                  <a:gd name="T48" fmla="*/ 3 w 96"/>
                  <a:gd name="T49" fmla="*/ 66 h 96"/>
                  <a:gd name="T50" fmla="*/ 0 w 96"/>
                  <a:gd name="T51" fmla="*/ 47 h 96"/>
                  <a:gd name="T52" fmla="*/ 3 w 96"/>
                  <a:gd name="T53" fmla="*/ 29 h 96"/>
                  <a:gd name="T54" fmla="*/ 14 w 96"/>
                  <a:gd name="T55" fmla="*/ 14 h 96"/>
                  <a:gd name="T56" fmla="*/ 29 w 96"/>
                  <a:gd name="T57" fmla="*/ 3 h 96"/>
                  <a:gd name="T58" fmla="*/ 49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9" y="12"/>
                    </a:moveTo>
                    <a:lnTo>
                      <a:pt x="29" y="15"/>
                    </a:lnTo>
                    <a:lnTo>
                      <a:pt x="17" y="29"/>
                    </a:lnTo>
                    <a:lnTo>
                      <a:pt x="12" y="49"/>
                    </a:lnTo>
                    <a:lnTo>
                      <a:pt x="15" y="66"/>
                    </a:lnTo>
                    <a:lnTo>
                      <a:pt x="29" y="80"/>
                    </a:lnTo>
                    <a:lnTo>
                      <a:pt x="49" y="85"/>
                    </a:lnTo>
                    <a:lnTo>
                      <a:pt x="66" y="80"/>
                    </a:lnTo>
                    <a:lnTo>
                      <a:pt x="80" y="66"/>
                    </a:lnTo>
                    <a:lnTo>
                      <a:pt x="85" y="49"/>
                    </a:lnTo>
                    <a:lnTo>
                      <a:pt x="80" y="29"/>
                    </a:lnTo>
                    <a:lnTo>
                      <a:pt x="66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6" y="3"/>
                    </a:lnTo>
                    <a:lnTo>
                      <a:pt x="82" y="14"/>
                    </a:lnTo>
                    <a:lnTo>
                      <a:pt x="92" y="29"/>
                    </a:lnTo>
                    <a:lnTo>
                      <a:pt x="96" y="49"/>
                    </a:lnTo>
                    <a:lnTo>
                      <a:pt x="92" y="66"/>
                    </a:lnTo>
                    <a:lnTo>
                      <a:pt x="82" y="82"/>
                    </a:lnTo>
                    <a:lnTo>
                      <a:pt x="66" y="92"/>
                    </a:lnTo>
                    <a:lnTo>
                      <a:pt x="49" y="96"/>
                    </a:lnTo>
                    <a:lnTo>
                      <a:pt x="29" y="92"/>
                    </a:lnTo>
                    <a:lnTo>
                      <a:pt x="14" y="82"/>
                    </a:lnTo>
                    <a:lnTo>
                      <a:pt x="3" y="66"/>
                    </a:lnTo>
                    <a:lnTo>
                      <a:pt x="0" y="47"/>
                    </a:lnTo>
                    <a:lnTo>
                      <a:pt x="3" y="29"/>
                    </a:lnTo>
                    <a:lnTo>
                      <a:pt x="14" y="14"/>
                    </a:lnTo>
                    <a:lnTo>
                      <a:pt x="2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20"/>
              <p:cNvSpPr>
                <a:spLocks/>
              </p:cNvSpPr>
              <p:nvPr/>
            </p:nvSpPr>
            <p:spPr bwMode="auto">
              <a:xfrm>
                <a:off x="2996" y="2491"/>
                <a:ext cx="18" cy="18"/>
              </a:xfrm>
              <a:custGeom>
                <a:avLst/>
                <a:gdLst>
                  <a:gd name="T0" fmla="*/ 19 w 36"/>
                  <a:gd name="T1" fmla="*/ 0 h 37"/>
                  <a:gd name="T2" fmla="*/ 24 w 36"/>
                  <a:gd name="T3" fmla="*/ 0 h 37"/>
                  <a:gd name="T4" fmla="*/ 29 w 36"/>
                  <a:gd name="T5" fmla="*/ 4 h 37"/>
                  <a:gd name="T6" fmla="*/ 33 w 36"/>
                  <a:gd name="T7" fmla="*/ 7 h 37"/>
                  <a:gd name="T8" fmla="*/ 36 w 36"/>
                  <a:gd name="T9" fmla="*/ 12 h 37"/>
                  <a:gd name="T10" fmla="*/ 36 w 36"/>
                  <a:gd name="T11" fmla="*/ 18 h 37"/>
                  <a:gd name="T12" fmla="*/ 36 w 36"/>
                  <a:gd name="T13" fmla="*/ 23 h 37"/>
                  <a:gd name="T14" fmla="*/ 33 w 36"/>
                  <a:gd name="T15" fmla="*/ 28 h 37"/>
                  <a:gd name="T16" fmla="*/ 29 w 36"/>
                  <a:gd name="T17" fmla="*/ 33 h 37"/>
                  <a:gd name="T18" fmla="*/ 24 w 36"/>
                  <a:gd name="T19" fmla="*/ 35 h 37"/>
                  <a:gd name="T20" fmla="*/ 19 w 36"/>
                  <a:gd name="T21" fmla="*/ 37 h 37"/>
                  <a:gd name="T22" fmla="*/ 14 w 36"/>
                  <a:gd name="T23" fmla="*/ 35 h 37"/>
                  <a:gd name="T24" fmla="*/ 8 w 36"/>
                  <a:gd name="T25" fmla="*/ 33 h 37"/>
                  <a:gd name="T26" fmla="*/ 3 w 36"/>
                  <a:gd name="T27" fmla="*/ 28 h 37"/>
                  <a:gd name="T28" fmla="*/ 1 w 36"/>
                  <a:gd name="T29" fmla="*/ 23 h 37"/>
                  <a:gd name="T30" fmla="*/ 0 w 36"/>
                  <a:gd name="T31" fmla="*/ 18 h 37"/>
                  <a:gd name="T32" fmla="*/ 1 w 36"/>
                  <a:gd name="T33" fmla="*/ 12 h 37"/>
                  <a:gd name="T34" fmla="*/ 5 w 36"/>
                  <a:gd name="T35" fmla="*/ 7 h 37"/>
                  <a:gd name="T36" fmla="*/ 8 w 36"/>
                  <a:gd name="T37" fmla="*/ 4 h 37"/>
                  <a:gd name="T38" fmla="*/ 14 w 36"/>
                  <a:gd name="T39" fmla="*/ 0 h 37"/>
                  <a:gd name="T40" fmla="*/ 19 w 36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7">
                    <a:moveTo>
                      <a:pt x="19" y="0"/>
                    </a:moveTo>
                    <a:lnTo>
                      <a:pt x="24" y="0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3" y="28"/>
                    </a:lnTo>
                    <a:lnTo>
                      <a:pt x="29" y="33"/>
                    </a:lnTo>
                    <a:lnTo>
                      <a:pt x="24" y="35"/>
                    </a:lnTo>
                    <a:lnTo>
                      <a:pt x="19" y="37"/>
                    </a:lnTo>
                    <a:lnTo>
                      <a:pt x="14" y="35"/>
                    </a:lnTo>
                    <a:lnTo>
                      <a:pt x="8" y="33"/>
                    </a:lnTo>
                    <a:lnTo>
                      <a:pt x="3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21"/>
              <p:cNvSpPr>
                <a:spLocks noEditPoints="1"/>
              </p:cNvSpPr>
              <p:nvPr/>
            </p:nvSpPr>
            <p:spPr bwMode="auto">
              <a:xfrm>
                <a:off x="2991" y="2485"/>
                <a:ext cx="29" cy="30"/>
              </a:xfrm>
              <a:custGeom>
                <a:avLst/>
                <a:gdLst>
                  <a:gd name="T0" fmla="*/ 30 w 60"/>
                  <a:gd name="T1" fmla="*/ 12 h 59"/>
                  <a:gd name="T2" fmla="*/ 25 w 60"/>
                  <a:gd name="T3" fmla="*/ 12 h 59"/>
                  <a:gd name="T4" fmla="*/ 19 w 60"/>
                  <a:gd name="T5" fmla="*/ 16 h 59"/>
                  <a:gd name="T6" fmla="*/ 16 w 60"/>
                  <a:gd name="T7" fmla="*/ 19 h 59"/>
                  <a:gd name="T8" fmla="*/ 12 w 60"/>
                  <a:gd name="T9" fmla="*/ 24 h 59"/>
                  <a:gd name="T10" fmla="*/ 11 w 60"/>
                  <a:gd name="T11" fmla="*/ 30 h 59"/>
                  <a:gd name="T12" fmla="*/ 12 w 60"/>
                  <a:gd name="T13" fmla="*/ 35 h 59"/>
                  <a:gd name="T14" fmla="*/ 14 w 60"/>
                  <a:gd name="T15" fmla="*/ 40 h 59"/>
                  <a:gd name="T16" fmla="*/ 19 w 60"/>
                  <a:gd name="T17" fmla="*/ 45 h 59"/>
                  <a:gd name="T18" fmla="*/ 25 w 60"/>
                  <a:gd name="T19" fmla="*/ 47 h 59"/>
                  <a:gd name="T20" fmla="*/ 30 w 60"/>
                  <a:gd name="T21" fmla="*/ 49 h 59"/>
                  <a:gd name="T22" fmla="*/ 35 w 60"/>
                  <a:gd name="T23" fmla="*/ 47 h 59"/>
                  <a:gd name="T24" fmla="*/ 40 w 60"/>
                  <a:gd name="T25" fmla="*/ 45 h 59"/>
                  <a:gd name="T26" fmla="*/ 44 w 60"/>
                  <a:gd name="T27" fmla="*/ 40 h 59"/>
                  <a:gd name="T28" fmla="*/ 47 w 60"/>
                  <a:gd name="T29" fmla="*/ 35 h 59"/>
                  <a:gd name="T30" fmla="*/ 47 w 60"/>
                  <a:gd name="T31" fmla="*/ 30 h 59"/>
                  <a:gd name="T32" fmla="*/ 47 w 60"/>
                  <a:gd name="T33" fmla="*/ 24 h 59"/>
                  <a:gd name="T34" fmla="*/ 44 w 60"/>
                  <a:gd name="T35" fmla="*/ 19 h 59"/>
                  <a:gd name="T36" fmla="*/ 40 w 60"/>
                  <a:gd name="T37" fmla="*/ 16 h 59"/>
                  <a:gd name="T38" fmla="*/ 35 w 60"/>
                  <a:gd name="T39" fmla="*/ 12 h 59"/>
                  <a:gd name="T40" fmla="*/ 30 w 60"/>
                  <a:gd name="T41" fmla="*/ 12 h 59"/>
                  <a:gd name="T42" fmla="*/ 30 w 60"/>
                  <a:gd name="T43" fmla="*/ 0 h 59"/>
                  <a:gd name="T44" fmla="*/ 46 w 60"/>
                  <a:gd name="T45" fmla="*/ 5 h 59"/>
                  <a:gd name="T46" fmla="*/ 56 w 60"/>
                  <a:gd name="T47" fmla="*/ 16 h 59"/>
                  <a:gd name="T48" fmla="*/ 60 w 60"/>
                  <a:gd name="T49" fmla="*/ 30 h 59"/>
                  <a:gd name="T50" fmla="*/ 56 w 60"/>
                  <a:gd name="T51" fmla="*/ 45 h 59"/>
                  <a:gd name="T52" fmla="*/ 44 w 60"/>
                  <a:gd name="T53" fmla="*/ 56 h 59"/>
                  <a:gd name="T54" fmla="*/ 30 w 60"/>
                  <a:gd name="T55" fmla="*/ 59 h 59"/>
                  <a:gd name="T56" fmla="*/ 14 w 60"/>
                  <a:gd name="T57" fmla="*/ 56 h 59"/>
                  <a:gd name="T58" fmla="*/ 4 w 60"/>
                  <a:gd name="T59" fmla="*/ 45 h 59"/>
                  <a:gd name="T60" fmla="*/ 0 w 60"/>
                  <a:gd name="T61" fmla="*/ 30 h 59"/>
                  <a:gd name="T62" fmla="*/ 4 w 60"/>
                  <a:gd name="T63" fmla="*/ 14 h 59"/>
                  <a:gd name="T64" fmla="*/ 14 w 60"/>
                  <a:gd name="T65" fmla="*/ 3 h 59"/>
                  <a:gd name="T66" fmla="*/ 30 w 60"/>
                  <a:gd name="T6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9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2" y="24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4" y="40"/>
                    </a:lnTo>
                    <a:lnTo>
                      <a:pt x="19" y="45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4" y="40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4" y="19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59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4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22"/>
              <p:cNvSpPr>
                <a:spLocks/>
              </p:cNvSpPr>
              <p:nvPr/>
            </p:nvSpPr>
            <p:spPr bwMode="auto">
              <a:xfrm>
                <a:off x="3010" y="2559"/>
                <a:ext cx="20" cy="21"/>
              </a:xfrm>
              <a:custGeom>
                <a:avLst/>
                <a:gdLst>
                  <a:gd name="T0" fmla="*/ 21 w 40"/>
                  <a:gd name="T1" fmla="*/ 0 h 42"/>
                  <a:gd name="T2" fmla="*/ 26 w 40"/>
                  <a:gd name="T3" fmla="*/ 2 h 42"/>
                  <a:gd name="T4" fmla="*/ 33 w 40"/>
                  <a:gd name="T5" fmla="*/ 6 h 42"/>
                  <a:gd name="T6" fmla="*/ 36 w 40"/>
                  <a:gd name="T7" fmla="*/ 9 h 42"/>
                  <a:gd name="T8" fmla="*/ 40 w 40"/>
                  <a:gd name="T9" fmla="*/ 14 h 42"/>
                  <a:gd name="T10" fmla="*/ 40 w 40"/>
                  <a:gd name="T11" fmla="*/ 21 h 42"/>
                  <a:gd name="T12" fmla="*/ 40 w 40"/>
                  <a:gd name="T13" fmla="*/ 28 h 42"/>
                  <a:gd name="T14" fmla="*/ 36 w 40"/>
                  <a:gd name="T15" fmla="*/ 33 h 42"/>
                  <a:gd name="T16" fmla="*/ 31 w 40"/>
                  <a:gd name="T17" fmla="*/ 39 h 42"/>
                  <a:gd name="T18" fmla="*/ 26 w 40"/>
                  <a:gd name="T19" fmla="*/ 40 h 42"/>
                  <a:gd name="T20" fmla="*/ 19 w 40"/>
                  <a:gd name="T21" fmla="*/ 42 h 42"/>
                  <a:gd name="T22" fmla="*/ 14 w 40"/>
                  <a:gd name="T23" fmla="*/ 40 h 42"/>
                  <a:gd name="T24" fmla="*/ 7 w 40"/>
                  <a:gd name="T25" fmla="*/ 39 h 42"/>
                  <a:gd name="T26" fmla="*/ 3 w 40"/>
                  <a:gd name="T27" fmla="*/ 33 h 42"/>
                  <a:gd name="T28" fmla="*/ 0 w 40"/>
                  <a:gd name="T29" fmla="*/ 28 h 42"/>
                  <a:gd name="T30" fmla="*/ 0 w 40"/>
                  <a:gd name="T31" fmla="*/ 21 h 42"/>
                  <a:gd name="T32" fmla="*/ 0 w 40"/>
                  <a:gd name="T33" fmla="*/ 14 h 42"/>
                  <a:gd name="T34" fmla="*/ 3 w 40"/>
                  <a:gd name="T35" fmla="*/ 9 h 42"/>
                  <a:gd name="T36" fmla="*/ 8 w 40"/>
                  <a:gd name="T37" fmla="*/ 6 h 42"/>
                  <a:gd name="T38" fmla="*/ 14 w 40"/>
                  <a:gd name="T39" fmla="*/ 2 h 42"/>
                  <a:gd name="T40" fmla="*/ 21 w 40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2">
                    <a:moveTo>
                      <a:pt x="21" y="0"/>
                    </a:moveTo>
                    <a:lnTo>
                      <a:pt x="26" y="2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40" y="14"/>
                    </a:lnTo>
                    <a:lnTo>
                      <a:pt x="40" y="21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31" y="39"/>
                    </a:lnTo>
                    <a:lnTo>
                      <a:pt x="26" y="40"/>
                    </a:lnTo>
                    <a:lnTo>
                      <a:pt x="19" y="42"/>
                    </a:lnTo>
                    <a:lnTo>
                      <a:pt x="14" y="40"/>
                    </a:lnTo>
                    <a:lnTo>
                      <a:pt x="7" y="39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23"/>
              <p:cNvSpPr>
                <a:spLocks noEditPoints="1"/>
              </p:cNvSpPr>
              <p:nvPr/>
            </p:nvSpPr>
            <p:spPr bwMode="auto">
              <a:xfrm>
                <a:off x="3004" y="2554"/>
                <a:ext cx="32" cy="31"/>
              </a:xfrm>
              <a:custGeom>
                <a:avLst/>
                <a:gdLst>
                  <a:gd name="T0" fmla="*/ 34 w 65"/>
                  <a:gd name="T1" fmla="*/ 10 h 63"/>
                  <a:gd name="T2" fmla="*/ 27 w 65"/>
                  <a:gd name="T3" fmla="*/ 12 h 63"/>
                  <a:gd name="T4" fmla="*/ 21 w 65"/>
                  <a:gd name="T5" fmla="*/ 16 h 63"/>
                  <a:gd name="T6" fmla="*/ 16 w 65"/>
                  <a:gd name="T7" fmla="*/ 19 h 63"/>
                  <a:gd name="T8" fmla="*/ 13 w 65"/>
                  <a:gd name="T9" fmla="*/ 24 h 63"/>
                  <a:gd name="T10" fmla="*/ 13 w 65"/>
                  <a:gd name="T11" fmla="*/ 31 h 63"/>
                  <a:gd name="T12" fmla="*/ 13 w 65"/>
                  <a:gd name="T13" fmla="*/ 38 h 63"/>
                  <a:gd name="T14" fmla="*/ 16 w 65"/>
                  <a:gd name="T15" fmla="*/ 43 h 63"/>
                  <a:gd name="T16" fmla="*/ 20 w 65"/>
                  <a:gd name="T17" fmla="*/ 49 h 63"/>
                  <a:gd name="T18" fmla="*/ 27 w 65"/>
                  <a:gd name="T19" fmla="*/ 50 h 63"/>
                  <a:gd name="T20" fmla="*/ 32 w 65"/>
                  <a:gd name="T21" fmla="*/ 52 h 63"/>
                  <a:gd name="T22" fmla="*/ 39 w 65"/>
                  <a:gd name="T23" fmla="*/ 50 h 63"/>
                  <a:gd name="T24" fmla="*/ 44 w 65"/>
                  <a:gd name="T25" fmla="*/ 49 h 63"/>
                  <a:gd name="T26" fmla="*/ 49 w 65"/>
                  <a:gd name="T27" fmla="*/ 43 h 63"/>
                  <a:gd name="T28" fmla="*/ 53 w 65"/>
                  <a:gd name="T29" fmla="*/ 38 h 63"/>
                  <a:gd name="T30" fmla="*/ 53 w 65"/>
                  <a:gd name="T31" fmla="*/ 31 h 63"/>
                  <a:gd name="T32" fmla="*/ 53 w 65"/>
                  <a:gd name="T33" fmla="*/ 24 h 63"/>
                  <a:gd name="T34" fmla="*/ 49 w 65"/>
                  <a:gd name="T35" fmla="*/ 19 h 63"/>
                  <a:gd name="T36" fmla="*/ 46 w 65"/>
                  <a:gd name="T37" fmla="*/ 16 h 63"/>
                  <a:gd name="T38" fmla="*/ 39 w 65"/>
                  <a:gd name="T39" fmla="*/ 12 h 63"/>
                  <a:gd name="T40" fmla="*/ 34 w 65"/>
                  <a:gd name="T41" fmla="*/ 10 h 63"/>
                  <a:gd name="T42" fmla="*/ 34 w 65"/>
                  <a:gd name="T43" fmla="*/ 0 h 63"/>
                  <a:gd name="T44" fmla="*/ 49 w 65"/>
                  <a:gd name="T45" fmla="*/ 3 h 63"/>
                  <a:gd name="T46" fmla="*/ 60 w 65"/>
                  <a:gd name="T47" fmla="*/ 16 h 63"/>
                  <a:gd name="T48" fmla="*/ 65 w 65"/>
                  <a:gd name="T49" fmla="*/ 31 h 63"/>
                  <a:gd name="T50" fmla="*/ 60 w 65"/>
                  <a:gd name="T51" fmla="*/ 47 h 63"/>
                  <a:gd name="T52" fmla="*/ 49 w 65"/>
                  <a:gd name="T53" fmla="*/ 59 h 63"/>
                  <a:gd name="T54" fmla="*/ 32 w 65"/>
                  <a:gd name="T55" fmla="*/ 63 h 63"/>
                  <a:gd name="T56" fmla="*/ 16 w 65"/>
                  <a:gd name="T57" fmla="*/ 59 h 63"/>
                  <a:gd name="T58" fmla="*/ 6 w 65"/>
                  <a:gd name="T59" fmla="*/ 47 h 63"/>
                  <a:gd name="T60" fmla="*/ 0 w 65"/>
                  <a:gd name="T61" fmla="*/ 31 h 63"/>
                  <a:gd name="T62" fmla="*/ 6 w 65"/>
                  <a:gd name="T63" fmla="*/ 16 h 63"/>
                  <a:gd name="T64" fmla="*/ 16 w 65"/>
                  <a:gd name="T65" fmla="*/ 3 h 63"/>
                  <a:gd name="T66" fmla="*/ 34 w 65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3">
                    <a:moveTo>
                      <a:pt x="34" y="10"/>
                    </a:moveTo>
                    <a:lnTo>
                      <a:pt x="27" y="12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3" y="24"/>
                    </a:lnTo>
                    <a:lnTo>
                      <a:pt x="13" y="31"/>
                    </a:lnTo>
                    <a:lnTo>
                      <a:pt x="13" y="38"/>
                    </a:lnTo>
                    <a:lnTo>
                      <a:pt x="16" y="43"/>
                    </a:lnTo>
                    <a:lnTo>
                      <a:pt x="20" y="49"/>
                    </a:lnTo>
                    <a:lnTo>
                      <a:pt x="27" y="50"/>
                    </a:lnTo>
                    <a:lnTo>
                      <a:pt x="32" y="52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3" y="24"/>
                    </a:lnTo>
                    <a:lnTo>
                      <a:pt x="49" y="19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4" y="10"/>
                    </a:lnTo>
                    <a:close/>
                    <a:moveTo>
                      <a:pt x="34" y="0"/>
                    </a:moveTo>
                    <a:lnTo>
                      <a:pt x="49" y="3"/>
                    </a:lnTo>
                    <a:lnTo>
                      <a:pt x="60" y="16"/>
                    </a:lnTo>
                    <a:lnTo>
                      <a:pt x="65" y="31"/>
                    </a:lnTo>
                    <a:lnTo>
                      <a:pt x="60" y="47"/>
                    </a:lnTo>
                    <a:lnTo>
                      <a:pt x="49" y="59"/>
                    </a:lnTo>
                    <a:lnTo>
                      <a:pt x="32" y="63"/>
                    </a:lnTo>
                    <a:lnTo>
                      <a:pt x="16" y="59"/>
                    </a:lnTo>
                    <a:lnTo>
                      <a:pt x="6" y="47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24"/>
              <p:cNvSpPr>
                <a:spLocks/>
              </p:cNvSpPr>
              <p:nvPr/>
            </p:nvSpPr>
            <p:spPr bwMode="auto">
              <a:xfrm>
                <a:off x="3176" y="2686"/>
                <a:ext cx="16" cy="15"/>
              </a:xfrm>
              <a:custGeom>
                <a:avLst/>
                <a:gdLst>
                  <a:gd name="T0" fmla="*/ 18 w 33"/>
                  <a:gd name="T1" fmla="*/ 0 h 32"/>
                  <a:gd name="T2" fmla="*/ 23 w 33"/>
                  <a:gd name="T3" fmla="*/ 0 h 32"/>
                  <a:gd name="T4" fmla="*/ 28 w 33"/>
                  <a:gd name="T5" fmla="*/ 4 h 32"/>
                  <a:gd name="T6" fmla="*/ 32 w 33"/>
                  <a:gd name="T7" fmla="*/ 9 h 32"/>
                  <a:gd name="T8" fmla="*/ 33 w 33"/>
                  <a:gd name="T9" fmla="*/ 16 h 32"/>
                  <a:gd name="T10" fmla="*/ 32 w 33"/>
                  <a:gd name="T11" fmla="*/ 21 h 32"/>
                  <a:gd name="T12" fmla="*/ 28 w 33"/>
                  <a:gd name="T13" fmla="*/ 27 h 32"/>
                  <a:gd name="T14" fmla="*/ 23 w 33"/>
                  <a:gd name="T15" fmla="*/ 30 h 32"/>
                  <a:gd name="T16" fmla="*/ 18 w 33"/>
                  <a:gd name="T17" fmla="*/ 32 h 32"/>
                  <a:gd name="T18" fmla="*/ 11 w 33"/>
                  <a:gd name="T19" fmla="*/ 30 h 32"/>
                  <a:gd name="T20" fmla="*/ 6 w 33"/>
                  <a:gd name="T21" fmla="*/ 27 h 32"/>
                  <a:gd name="T22" fmla="*/ 2 w 33"/>
                  <a:gd name="T23" fmla="*/ 21 h 32"/>
                  <a:gd name="T24" fmla="*/ 0 w 33"/>
                  <a:gd name="T25" fmla="*/ 16 h 32"/>
                  <a:gd name="T26" fmla="*/ 2 w 33"/>
                  <a:gd name="T27" fmla="*/ 9 h 32"/>
                  <a:gd name="T28" fmla="*/ 6 w 33"/>
                  <a:gd name="T29" fmla="*/ 4 h 32"/>
                  <a:gd name="T30" fmla="*/ 11 w 33"/>
                  <a:gd name="T31" fmla="*/ 0 h 32"/>
                  <a:gd name="T32" fmla="*/ 18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8" y="0"/>
                    </a:moveTo>
                    <a:lnTo>
                      <a:pt x="23" y="0"/>
                    </a:lnTo>
                    <a:lnTo>
                      <a:pt x="28" y="4"/>
                    </a:lnTo>
                    <a:lnTo>
                      <a:pt x="32" y="9"/>
                    </a:lnTo>
                    <a:lnTo>
                      <a:pt x="33" y="16"/>
                    </a:lnTo>
                    <a:lnTo>
                      <a:pt x="32" y="21"/>
                    </a:lnTo>
                    <a:lnTo>
                      <a:pt x="28" y="27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1" y="30"/>
                    </a:lnTo>
                    <a:lnTo>
                      <a:pt x="6" y="27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25"/>
              <p:cNvSpPr>
                <a:spLocks noEditPoints="1"/>
              </p:cNvSpPr>
              <p:nvPr/>
            </p:nvSpPr>
            <p:spPr bwMode="auto">
              <a:xfrm>
                <a:off x="3170" y="2680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2 h 56"/>
                  <a:gd name="T4" fmla="*/ 16 w 54"/>
                  <a:gd name="T5" fmla="*/ 16 h 56"/>
                  <a:gd name="T6" fmla="*/ 12 w 54"/>
                  <a:gd name="T7" fmla="*/ 21 h 56"/>
                  <a:gd name="T8" fmla="*/ 10 w 54"/>
                  <a:gd name="T9" fmla="*/ 28 h 56"/>
                  <a:gd name="T10" fmla="*/ 12 w 54"/>
                  <a:gd name="T11" fmla="*/ 33 h 56"/>
                  <a:gd name="T12" fmla="*/ 16 w 54"/>
                  <a:gd name="T13" fmla="*/ 39 h 56"/>
                  <a:gd name="T14" fmla="*/ 21 w 54"/>
                  <a:gd name="T15" fmla="*/ 42 h 56"/>
                  <a:gd name="T16" fmla="*/ 28 w 54"/>
                  <a:gd name="T17" fmla="*/ 44 h 56"/>
                  <a:gd name="T18" fmla="*/ 33 w 54"/>
                  <a:gd name="T19" fmla="*/ 42 h 56"/>
                  <a:gd name="T20" fmla="*/ 38 w 54"/>
                  <a:gd name="T21" fmla="*/ 39 h 56"/>
                  <a:gd name="T22" fmla="*/ 42 w 54"/>
                  <a:gd name="T23" fmla="*/ 33 h 56"/>
                  <a:gd name="T24" fmla="*/ 43 w 54"/>
                  <a:gd name="T25" fmla="*/ 28 h 56"/>
                  <a:gd name="T26" fmla="*/ 42 w 54"/>
                  <a:gd name="T27" fmla="*/ 21 h 56"/>
                  <a:gd name="T28" fmla="*/ 38 w 54"/>
                  <a:gd name="T29" fmla="*/ 16 h 56"/>
                  <a:gd name="T30" fmla="*/ 33 w 54"/>
                  <a:gd name="T31" fmla="*/ 12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2 w 54"/>
                  <a:gd name="T39" fmla="*/ 4 h 56"/>
                  <a:gd name="T40" fmla="*/ 47 w 54"/>
                  <a:gd name="T41" fmla="*/ 9 h 56"/>
                  <a:gd name="T42" fmla="*/ 50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0 w 54"/>
                  <a:gd name="T51" fmla="*/ 42 h 56"/>
                  <a:gd name="T52" fmla="*/ 47 w 54"/>
                  <a:gd name="T53" fmla="*/ 47 h 56"/>
                  <a:gd name="T54" fmla="*/ 40 w 54"/>
                  <a:gd name="T55" fmla="*/ 51 h 56"/>
                  <a:gd name="T56" fmla="*/ 35 w 54"/>
                  <a:gd name="T57" fmla="*/ 54 h 56"/>
                  <a:gd name="T58" fmla="*/ 28 w 54"/>
                  <a:gd name="T59" fmla="*/ 56 h 56"/>
                  <a:gd name="T60" fmla="*/ 19 w 54"/>
                  <a:gd name="T61" fmla="*/ 54 h 56"/>
                  <a:gd name="T62" fmla="*/ 14 w 54"/>
                  <a:gd name="T63" fmla="*/ 51 h 56"/>
                  <a:gd name="T64" fmla="*/ 7 w 54"/>
                  <a:gd name="T65" fmla="*/ 47 h 56"/>
                  <a:gd name="T66" fmla="*/ 3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3 w 54"/>
                  <a:gd name="T75" fmla="*/ 14 h 56"/>
                  <a:gd name="T76" fmla="*/ 9 w 54"/>
                  <a:gd name="T77" fmla="*/ 9 h 56"/>
                  <a:gd name="T78" fmla="*/ 14 w 54"/>
                  <a:gd name="T79" fmla="*/ 4 h 56"/>
                  <a:gd name="T80" fmla="*/ 21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0" y="28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9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6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26"/>
              <p:cNvSpPr>
                <a:spLocks/>
              </p:cNvSpPr>
              <p:nvPr/>
            </p:nvSpPr>
            <p:spPr bwMode="auto">
              <a:xfrm>
                <a:off x="3944" y="2683"/>
                <a:ext cx="28" cy="28"/>
              </a:xfrm>
              <a:custGeom>
                <a:avLst/>
                <a:gdLst>
                  <a:gd name="T0" fmla="*/ 30 w 58"/>
                  <a:gd name="T1" fmla="*/ 0 h 56"/>
                  <a:gd name="T2" fmla="*/ 44 w 58"/>
                  <a:gd name="T3" fmla="*/ 4 h 56"/>
                  <a:gd name="T4" fmla="*/ 53 w 58"/>
                  <a:gd name="T5" fmla="*/ 14 h 56"/>
                  <a:gd name="T6" fmla="*/ 58 w 58"/>
                  <a:gd name="T7" fmla="*/ 28 h 56"/>
                  <a:gd name="T8" fmla="*/ 53 w 58"/>
                  <a:gd name="T9" fmla="*/ 44 h 56"/>
                  <a:gd name="T10" fmla="*/ 44 w 58"/>
                  <a:gd name="T11" fmla="*/ 53 h 56"/>
                  <a:gd name="T12" fmla="*/ 28 w 58"/>
                  <a:gd name="T13" fmla="*/ 56 h 56"/>
                  <a:gd name="T14" fmla="*/ 14 w 58"/>
                  <a:gd name="T15" fmla="*/ 53 h 56"/>
                  <a:gd name="T16" fmla="*/ 4 w 58"/>
                  <a:gd name="T17" fmla="*/ 42 h 56"/>
                  <a:gd name="T18" fmla="*/ 0 w 58"/>
                  <a:gd name="T19" fmla="*/ 28 h 56"/>
                  <a:gd name="T20" fmla="*/ 6 w 58"/>
                  <a:gd name="T21" fmla="*/ 14 h 56"/>
                  <a:gd name="T22" fmla="*/ 14 w 58"/>
                  <a:gd name="T23" fmla="*/ 4 h 56"/>
                  <a:gd name="T24" fmla="*/ 30 w 58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6">
                    <a:moveTo>
                      <a:pt x="30" y="0"/>
                    </a:moveTo>
                    <a:lnTo>
                      <a:pt x="44" y="4"/>
                    </a:lnTo>
                    <a:lnTo>
                      <a:pt x="53" y="14"/>
                    </a:lnTo>
                    <a:lnTo>
                      <a:pt x="58" y="28"/>
                    </a:lnTo>
                    <a:lnTo>
                      <a:pt x="53" y="44"/>
                    </a:lnTo>
                    <a:lnTo>
                      <a:pt x="44" y="53"/>
                    </a:lnTo>
                    <a:lnTo>
                      <a:pt x="28" y="56"/>
                    </a:lnTo>
                    <a:lnTo>
                      <a:pt x="14" y="53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27"/>
              <p:cNvSpPr>
                <a:spLocks noEditPoints="1"/>
              </p:cNvSpPr>
              <p:nvPr/>
            </p:nvSpPr>
            <p:spPr bwMode="auto">
              <a:xfrm>
                <a:off x="3938" y="2678"/>
                <a:ext cx="40" cy="39"/>
              </a:xfrm>
              <a:custGeom>
                <a:avLst/>
                <a:gdLst>
                  <a:gd name="T0" fmla="*/ 40 w 78"/>
                  <a:gd name="T1" fmla="*/ 10 h 78"/>
                  <a:gd name="T2" fmla="*/ 24 w 78"/>
                  <a:gd name="T3" fmla="*/ 14 h 78"/>
                  <a:gd name="T4" fmla="*/ 16 w 78"/>
                  <a:gd name="T5" fmla="*/ 24 h 78"/>
                  <a:gd name="T6" fmla="*/ 10 w 78"/>
                  <a:gd name="T7" fmla="*/ 38 h 78"/>
                  <a:gd name="T8" fmla="*/ 14 w 78"/>
                  <a:gd name="T9" fmla="*/ 52 h 78"/>
                  <a:gd name="T10" fmla="*/ 24 w 78"/>
                  <a:gd name="T11" fmla="*/ 63 h 78"/>
                  <a:gd name="T12" fmla="*/ 38 w 78"/>
                  <a:gd name="T13" fmla="*/ 66 h 78"/>
                  <a:gd name="T14" fmla="*/ 54 w 78"/>
                  <a:gd name="T15" fmla="*/ 63 h 78"/>
                  <a:gd name="T16" fmla="*/ 63 w 78"/>
                  <a:gd name="T17" fmla="*/ 54 h 78"/>
                  <a:gd name="T18" fmla="*/ 68 w 78"/>
                  <a:gd name="T19" fmla="*/ 38 h 78"/>
                  <a:gd name="T20" fmla="*/ 63 w 78"/>
                  <a:gd name="T21" fmla="*/ 24 h 78"/>
                  <a:gd name="T22" fmla="*/ 54 w 78"/>
                  <a:gd name="T23" fmla="*/ 14 h 78"/>
                  <a:gd name="T24" fmla="*/ 40 w 78"/>
                  <a:gd name="T25" fmla="*/ 10 h 78"/>
                  <a:gd name="T26" fmla="*/ 40 w 78"/>
                  <a:gd name="T27" fmla="*/ 0 h 78"/>
                  <a:gd name="T28" fmla="*/ 54 w 78"/>
                  <a:gd name="T29" fmla="*/ 3 h 78"/>
                  <a:gd name="T30" fmla="*/ 68 w 78"/>
                  <a:gd name="T31" fmla="*/ 10 h 78"/>
                  <a:gd name="T32" fmla="*/ 75 w 78"/>
                  <a:gd name="T33" fmla="*/ 24 h 78"/>
                  <a:gd name="T34" fmla="*/ 78 w 78"/>
                  <a:gd name="T35" fmla="*/ 38 h 78"/>
                  <a:gd name="T36" fmla="*/ 75 w 78"/>
                  <a:gd name="T37" fmla="*/ 54 h 78"/>
                  <a:gd name="T38" fmla="*/ 66 w 78"/>
                  <a:gd name="T39" fmla="*/ 66 h 78"/>
                  <a:gd name="T40" fmla="*/ 54 w 78"/>
                  <a:gd name="T41" fmla="*/ 75 h 78"/>
                  <a:gd name="T42" fmla="*/ 38 w 78"/>
                  <a:gd name="T43" fmla="*/ 78 h 78"/>
                  <a:gd name="T44" fmla="*/ 24 w 78"/>
                  <a:gd name="T45" fmla="*/ 75 h 78"/>
                  <a:gd name="T46" fmla="*/ 10 w 78"/>
                  <a:gd name="T47" fmla="*/ 66 h 78"/>
                  <a:gd name="T48" fmla="*/ 3 w 78"/>
                  <a:gd name="T49" fmla="*/ 54 h 78"/>
                  <a:gd name="T50" fmla="*/ 0 w 78"/>
                  <a:gd name="T51" fmla="*/ 38 h 78"/>
                  <a:gd name="T52" fmla="*/ 3 w 78"/>
                  <a:gd name="T53" fmla="*/ 22 h 78"/>
                  <a:gd name="T54" fmla="*/ 12 w 78"/>
                  <a:gd name="T55" fmla="*/ 10 h 78"/>
                  <a:gd name="T56" fmla="*/ 24 w 78"/>
                  <a:gd name="T57" fmla="*/ 1 h 78"/>
                  <a:gd name="T58" fmla="*/ 40 w 78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78">
                    <a:moveTo>
                      <a:pt x="40" y="10"/>
                    </a:moveTo>
                    <a:lnTo>
                      <a:pt x="24" y="14"/>
                    </a:lnTo>
                    <a:lnTo>
                      <a:pt x="16" y="24"/>
                    </a:lnTo>
                    <a:lnTo>
                      <a:pt x="10" y="38"/>
                    </a:lnTo>
                    <a:lnTo>
                      <a:pt x="14" y="52"/>
                    </a:lnTo>
                    <a:lnTo>
                      <a:pt x="24" y="63"/>
                    </a:lnTo>
                    <a:lnTo>
                      <a:pt x="38" y="66"/>
                    </a:lnTo>
                    <a:lnTo>
                      <a:pt x="54" y="63"/>
                    </a:lnTo>
                    <a:lnTo>
                      <a:pt x="63" y="54"/>
                    </a:lnTo>
                    <a:lnTo>
                      <a:pt x="68" y="38"/>
                    </a:lnTo>
                    <a:lnTo>
                      <a:pt x="63" y="24"/>
                    </a:lnTo>
                    <a:lnTo>
                      <a:pt x="54" y="14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4" y="3"/>
                    </a:lnTo>
                    <a:lnTo>
                      <a:pt x="68" y="10"/>
                    </a:lnTo>
                    <a:lnTo>
                      <a:pt x="75" y="24"/>
                    </a:lnTo>
                    <a:lnTo>
                      <a:pt x="78" y="38"/>
                    </a:lnTo>
                    <a:lnTo>
                      <a:pt x="75" y="54"/>
                    </a:lnTo>
                    <a:lnTo>
                      <a:pt x="66" y="66"/>
                    </a:lnTo>
                    <a:lnTo>
                      <a:pt x="54" y="75"/>
                    </a:lnTo>
                    <a:lnTo>
                      <a:pt x="38" y="78"/>
                    </a:lnTo>
                    <a:lnTo>
                      <a:pt x="24" y="75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2"/>
                    </a:lnTo>
                    <a:lnTo>
                      <a:pt x="12" y="10"/>
                    </a:lnTo>
                    <a:lnTo>
                      <a:pt x="24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28"/>
              <p:cNvSpPr>
                <a:spLocks/>
              </p:cNvSpPr>
              <p:nvPr/>
            </p:nvSpPr>
            <p:spPr bwMode="auto">
              <a:xfrm>
                <a:off x="4101" y="2082"/>
                <a:ext cx="32" cy="32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6 h 65"/>
                  <a:gd name="T4" fmla="*/ 60 w 65"/>
                  <a:gd name="T5" fmla="*/ 16 h 65"/>
                  <a:gd name="T6" fmla="*/ 65 w 65"/>
                  <a:gd name="T7" fmla="*/ 34 h 65"/>
                  <a:gd name="T8" fmla="*/ 60 w 65"/>
                  <a:gd name="T9" fmla="*/ 49 h 65"/>
                  <a:gd name="T10" fmla="*/ 48 w 65"/>
                  <a:gd name="T11" fmla="*/ 61 h 65"/>
                  <a:gd name="T12" fmla="*/ 32 w 65"/>
                  <a:gd name="T13" fmla="*/ 65 h 65"/>
                  <a:gd name="T14" fmla="*/ 16 w 65"/>
                  <a:gd name="T15" fmla="*/ 61 h 65"/>
                  <a:gd name="T16" fmla="*/ 4 w 65"/>
                  <a:gd name="T17" fmla="*/ 49 h 65"/>
                  <a:gd name="T18" fmla="*/ 0 w 65"/>
                  <a:gd name="T19" fmla="*/ 34 h 65"/>
                  <a:gd name="T20" fmla="*/ 4 w 65"/>
                  <a:gd name="T21" fmla="*/ 16 h 65"/>
                  <a:gd name="T22" fmla="*/ 16 w 65"/>
                  <a:gd name="T23" fmla="*/ 6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6"/>
                    </a:lnTo>
                    <a:lnTo>
                      <a:pt x="60" y="16"/>
                    </a:lnTo>
                    <a:lnTo>
                      <a:pt x="65" y="34"/>
                    </a:lnTo>
                    <a:lnTo>
                      <a:pt x="60" y="49"/>
                    </a:lnTo>
                    <a:lnTo>
                      <a:pt x="48" y="61"/>
                    </a:lnTo>
                    <a:lnTo>
                      <a:pt x="32" y="65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4"/>
                    </a:lnTo>
                    <a:lnTo>
                      <a:pt x="4" y="16"/>
                    </a:lnTo>
                    <a:lnTo>
                      <a:pt x="16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29"/>
              <p:cNvSpPr>
                <a:spLocks noEditPoints="1"/>
              </p:cNvSpPr>
              <p:nvPr/>
            </p:nvSpPr>
            <p:spPr bwMode="auto">
              <a:xfrm>
                <a:off x="4095" y="2076"/>
                <a:ext cx="43" cy="44"/>
              </a:xfrm>
              <a:custGeom>
                <a:avLst/>
                <a:gdLst>
                  <a:gd name="T0" fmla="*/ 44 w 88"/>
                  <a:gd name="T1" fmla="*/ 10 h 87"/>
                  <a:gd name="T2" fmla="*/ 28 w 88"/>
                  <a:gd name="T3" fmla="*/ 16 h 87"/>
                  <a:gd name="T4" fmla="*/ 16 w 88"/>
                  <a:gd name="T5" fmla="*/ 26 h 87"/>
                  <a:gd name="T6" fmla="*/ 12 w 88"/>
                  <a:gd name="T7" fmla="*/ 44 h 87"/>
                  <a:gd name="T8" fmla="*/ 16 w 88"/>
                  <a:gd name="T9" fmla="*/ 59 h 87"/>
                  <a:gd name="T10" fmla="*/ 28 w 88"/>
                  <a:gd name="T11" fmla="*/ 71 h 87"/>
                  <a:gd name="T12" fmla="*/ 44 w 88"/>
                  <a:gd name="T13" fmla="*/ 75 h 87"/>
                  <a:gd name="T14" fmla="*/ 60 w 88"/>
                  <a:gd name="T15" fmla="*/ 71 h 87"/>
                  <a:gd name="T16" fmla="*/ 72 w 88"/>
                  <a:gd name="T17" fmla="*/ 59 h 87"/>
                  <a:gd name="T18" fmla="*/ 77 w 88"/>
                  <a:gd name="T19" fmla="*/ 44 h 87"/>
                  <a:gd name="T20" fmla="*/ 72 w 88"/>
                  <a:gd name="T21" fmla="*/ 26 h 87"/>
                  <a:gd name="T22" fmla="*/ 61 w 88"/>
                  <a:gd name="T23" fmla="*/ 16 h 87"/>
                  <a:gd name="T24" fmla="*/ 44 w 88"/>
                  <a:gd name="T25" fmla="*/ 10 h 87"/>
                  <a:gd name="T26" fmla="*/ 44 w 88"/>
                  <a:gd name="T27" fmla="*/ 0 h 87"/>
                  <a:gd name="T28" fmla="*/ 61 w 88"/>
                  <a:gd name="T29" fmla="*/ 3 h 87"/>
                  <a:gd name="T30" fmla="*/ 75 w 88"/>
                  <a:gd name="T31" fmla="*/ 12 h 87"/>
                  <a:gd name="T32" fmla="*/ 84 w 88"/>
                  <a:gd name="T33" fmla="*/ 26 h 87"/>
                  <a:gd name="T34" fmla="*/ 88 w 88"/>
                  <a:gd name="T35" fmla="*/ 44 h 87"/>
                  <a:gd name="T36" fmla="*/ 84 w 88"/>
                  <a:gd name="T37" fmla="*/ 59 h 87"/>
                  <a:gd name="T38" fmla="*/ 75 w 88"/>
                  <a:gd name="T39" fmla="*/ 73 h 87"/>
                  <a:gd name="T40" fmla="*/ 61 w 88"/>
                  <a:gd name="T41" fmla="*/ 84 h 87"/>
                  <a:gd name="T42" fmla="*/ 44 w 88"/>
                  <a:gd name="T43" fmla="*/ 87 h 87"/>
                  <a:gd name="T44" fmla="*/ 26 w 88"/>
                  <a:gd name="T45" fmla="*/ 84 h 87"/>
                  <a:gd name="T46" fmla="*/ 12 w 88"/>
                  <a:gd name="T47" fmla="*/ 73 h 87"/>
                  <a:gd name="T48" fmla="*/ 4 w 88"/>
                  <a:gd name="T49" fmla="*/ 59 h 87"/>
                  <a:gd name="T50" fmla="*/ 0 w 88"/>
                  <a:gd name="T51" fmla="*/ 44 h 87"/>
                  <a:gd name="T52" fmla="*/ 4 w 88"/>
                  <a:gd name="T53" fmla="*/ 26 h 87"/>
                  <a:gd name="T54" fmla="*/ 14 w 88"/>
                  <a:gd name="T55" fmla="*/ 12 h 87"/>
                  <a:gd name="T56" fmla="*/ 28 w 88"/>
                  <a:gd name="T57" fmla="*/ 3 h 87"/>
                  <a:gd name="T58" fmla="*/ 44 w 88"/>
                  <a:gd name="T5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87">
                    <a:moveTo>
                      <a:pt x="44" y="10"/>
                    </a:moveTo>
                    <a:lnTo>
                      <a:pt x="28" y="16"/>
                    </a:lnTo>
                    <a:lnTo>
                      <a:pt x="16" y="26"/>
                    </a:lnTo>
                    <a:lnTo>
                      <a:pt x="12" y="44"/>
                    </a:lnTo>
                    <a:lnTo>
                      <a:pt x="16" y="59"/>
                    </a:lnTo>
                    <a:lnTo>
                      <a:pt x="28" y="71"/>
                    </a:lnTo>
                    <a:lnTo>
                      <a:pt x="44" y="75"/>
                    </a:lnTo>
                    <a:lnTo>
                      <a:pt x="60" y="71"/>
                    </a:lnTo>
                    <a:lnTo>
                      <a:pt x="72" y="59"/>
                    </a:lnTo>
                    <a:lnTo>
                      <a:pt x="77" y="44"/>
                    </a:lnTo>
                    <a:lnTo>
                      <a:pt x="72" y="26"/>
                    </a:lnTo>
                    <a:lnTo>
                      <a:pt x="61" y="16"/>
                    </a:lnTo>
                    <a:lnTo>
                      <a:pt x="44" y="10"/>
                    </a:lnTo>
                    <a:close/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8" y="44"/>
                    </a:lnTo>
                    <a:lnTo>
                      <a:pt x="84" y="59"/>
                    </a:lnTo>
                    <a:lnTo>
                      <a:pt x="75" y="73"/>
                    </a:lnTo>
                    <a:lnTo>
                      <a:pt x="61" y="84"/>
                    </a:lnTo>
                    <a:lnTo>
                      <a:pt x="44" y="87"/>
                    </a:lnTo>
                    <a:lnTo>
                      <a:pt x="26" y="84"/>
                    </a:lnTo>
                    <a:lnTo>
                      <a:pt x="12" y="73"/>
                    </a:lnTo>
                    <a:lnTo>
                      <a:pt x="4" y="59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30"/>
              <p:cNvSpPr>
                <a:spLocks/>
              </p:cNvSpPr>
              <p:nvPr/>
            </p:nvSpPr>
            <p:spPr bwMode="auto">
              <a:xfrm>
                <a:off x="2176" y="3093"/>
                <a:ext cx="34" cy="36"/>
              </a:xfrm>
              <a:custGeom>
                <a:avLst/>
                <a:gdLst>
                  <a:gd name="T0" fmla="*/ 35 w 70"/>
                  <a:gd name="T1" fmla="*/ 0 h 71"/>
                  <a:gd name="T2" fmla="*/ 52 w 70"/>
                  <a:gd name="T3" fmla="*/ 5 h 71"/>
                  <a:gd name="T4" fmla="*/ 66 w 70"/>
                  <a:gd name="T5" fmla="*/ 19 h 71"/>
                  <a:gd name="T6" fmla="*/ 70 w 70"/>
                  <a:gd name="T7" fmla="*/ 36 h 71"/>
                  <a:gd name="T8" fmla="*/ 66 w 70"/>
                  <a:gd name="T9" fmla="*/ 54 h 71"/>
                  <a:gd name="T10" fmla="*/ 52 w 70"/>
                  <a:gd name="T11" fmla="*/ 66 h 71"/>
                  <a:gd name="T12" fmla="*/ 35 w 70"/>
                  <a:gd name="T13" fmla="*/ 71 h 71"/>
                  <a:gd name="T14" fmla="*/ 17 w 70"/>
                  <a:gd name="T15" fmla="*/ 66 h 71"/>
                  <a:gd name="T16" fmla="*/ 5 w 70"/>
                  <a:gd name="T17" fmla="*/ 54 h 71"/>
                  <a:gd name="T18" fmla="*/ 0 w 70"/>
                  <a:gd name="T19" fmla="*/ 35 h 71"/>
                  <a:gd name="T20" fmla="*/ 5 w 70"/>
                  <a:gd name="T21" fmla="*/ 17 h 71"/>
                  <a:gd name="T22" fmla="*/ 17 w 70"/>
                  <a:gd name="T23" fmla="*/ 5 h 71"/>
                  <a:gd name="T24" fmla="*/ 35 w 70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52" y="5"/>
                    </a:lnTo>
                    <a:lnTo>
                      <a:pt x="66" y="19"/>
                    </a:lnTo>
                    <a:lnTo>
                      <a:pt x="70" y="36"/>
                    </a:lnTo>
                    <a:lnTo>
                      <a:pt x="66" y="54"/>
                    </a:lnTo>
                    <a:lnTo>
                      <a:pt x="52" y="66"/>
                    </a:lnTo>
                    <a:lnTo>
                      <a:pt x="35" y="71"/>
                    </a:lnTo>
                    <a:lnTo>
                      <a:pt x="17" y="66"/>
                    </a:lnTo>
                    <a:lnTo>
                      <a:pt x="5" y="54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31"/>
              <p:cNvSpPr>
                <a:spLocks noEditPoints="1"/>
              </p:cNvSpPr>
              <p:nvPr/>
            </p:nvSpPr>
            <p:spPr bwMode="auto">
              <a:xfrm>
                <a:off x="2170" y="3088"/>
                <a:ext cx="47" cy="46"/>
              </a:xfrm>
              <a:custGeom>
                <a:avLst/>
                <a:gdLst>
                  <a:gd name="T0" fmla="*/ 45 w 92"/>
                  <a:gd name="T1" fmla="*/ 11 h 93"/>
                  <a:gd name="T2" fmla="*/ 27 w 92"/>
                  <a:gd name="T3" fmla="*/ 16 h 93"/>
                  <a:gd name="T4" fmla="*/ 15 w 92"/>
                  <a:gd name="T5" fmla="*/ 28 h 93"/>
                  <a:gd name="T6" fmla="*/ 10 w 92"/>
                  <a:gd name="T7" fmla="*/ 46 h 93"/>
                  <a:gd name="T8" fmla="*/ 15 w 92"/>
                  <a:gd name="T9" fmla="*/ 65 h 93"/>
                  <a:gd name="T10" fmla="*/ 27 w 92"/>
                  <a:gd name="T11" fmla="*/ 77 h 93"/>
                  <a:gd name="T12" fmla="*/ 45 w 92"/>
                  <a:gd name="T13" fmla="*/ 82 h 93"/>
                  <a:gd name="T14" fmla="*/ 62 w 92"/>
                  <a:gd name="T15" fmla="*/ 77 h 93"/>
                  <a:gd name="T16" fmla="*/ 76 w 92"/>
                  <a:gd name="T17" fmla="*/ 65 h 93"/>
                  <a:gd name="T18" fmla="*/ 80 w 92"/>
                  <a:gd name="T19" fmla="*/ 47 h 93"/>
                  <a:gd name="T20" fmla="*/ 76 w 92"/>
                  <a:gd name="T21" fmla="*/ 30 h 93"/>
                  <a:gd name="T22" fmla="*/ 62 w 92"/>
                  <a:gd name="T23" fmla="*/ 16 h 93"/>
                  <a:gd name="T24" fmla="*/ 45 w 92"/>
                  <a:gd name="T25" fmla="*/ 11 h 93"/>
                  <a:gd name="T26" fmla="*/ 45 w 92"/>
                  <a:gd name="T27" fmla="*/ 0 h 93"/>
                  <a:gd name="T28" fmla="*/ 64 w 92"/>
                  <a:gd name="T29" fmla="*/ 4 h 93"/>
                  <a:gd name="T30" fmla="*/ 78 w 92"/>
                  <a:gd name="T31" fmla="*/ 14 h 93"/>
                  <a:gd name="T32" fmla="*/ 89 w 92"/>
                  <a:gd name="T33" fmla="*/ 28 h 93"/>
                  <a:gd name="T34" fmla="*/ 92 w 92"/>
                  <a:gd name="T35" fmla="*/ 47 h 93"/>
                  <a:gd name="T36" fmla="*/ 89 w 92"/>
                  <a:gd name="T37" fmla="*/ 65 h 93"/>
                  <a:gd name="T38" fmla="*/ 78 w 92"/>
                  <a:gd name="T39" fmla="*/ 79 h 93"/>
                  <a:gd name="T40" fmla="*/ 62 w 92"/>
                  <a:gd name="T41" fmla="*/ 89 h 93"/>
                  <a:gd name="T42" fmla="*/ 45 w 92"/>
                  <a:gd name="T43" fmla="*/ 93 h 93"/>
                  <a:gd name="T44" fmla="*/ 27 w 92"/>
                  <a:gd name="T45" fmla="*/ 89 h 93"/>
                  <a:gd name="T46" fmla="*/ 12 w 92"/>
                  <a:gd name="T47" fmla="*/ 79 h 93"/>
                  <a:gd name="T48" fmla="*/ 3 w 92"/>
                  <a:gd name="T49" fmla="*/ 65 h 93"/>
                  <a:gd name="T50" fmla="*/ 0 w 92"/>
                  <a:gd name="T51" fmla="*/ 46 h 93"/>
                  <a:gd name="T52" fmla="*/ 3 w 92"/>
                  <a:gd name="T53" fmla="*/ 28 h 93"/>
                  <a:gd name="T54" fmla="*/ 14 w 92"/>
                  <a:gd name="T55" fmla="*/ 14 h 93"/>
                  <a:gd name="T56" fmla="*/ 27 w 92"/>
                  <a:gd name="T57" fmla="*/ 4 h 93"/>
                  <a:gd name="T58" fmla="*/ 45 w 92"/>
                  <a:gd name="T5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2" h="93">
                    <a:moveTo>
                      <a:pt x="45" y="11"/>
                    </a:moveTo>
                    <a:lnTo>
                      <a:pt x="27" y="16"/>
                    </a:lnTo>
                    <a:lnTo>
                      <a:pt x="15" y="28"/>
                    </a:lnTo>
                    <a:lnTo>
                      <a:pt x="10" y="46"/>
                    </a:lnTo>
                    <a:lnTo>
                      <a:pt x="15" y="65"/>
                    </a:lnTo>
                    <a:lnTo>
                      <a:pt x="27" y="77"/>
                    </a:lnTo>
                    <a:lnTo>
                      <a:pt x="45" y="82"/>
                    </a:lnTo>
                    <a:lnTo>
                      <a:pt x="62" y="77"/>
                    </a:lnTo>
                    <a:lnTo>
                      <a:pt x="76" y="65"/>
                    </a:lnTo>
                    <a:lnTo>
                      <a:pt x="80" y="47"/>
                    </a:lnTo>
                    <a:lnTo>
                      <a:pt x="76" y="30"/>
                    </a:lnTo>
                    <a:lnTo>
                      <a:pt x="62" y="16"/>
                    </a:lnTo>
                    <a:lnTo>
                      <a:pt x="45" y="11"/>
                    </a:lnTo>
                    <a:close/>
                    <a:moveTo>
                      <a:pt x="45" y="0"/>
                    </a:moveTo>
                    <a:lnTo>
                      <a:pt x="64" y="4"/>
                    </a:lnTo>
                    <a:lnTo>
                      <a:pt x="78" y="14"/>
                    </a:lnTo>
                    <a:lnTo>
                      <a:pt x="89" y="28"/>
                    </a:lnTo>
                    <a:lnTo>
                      <a:pt x="92" y="47"/>
                    </a:lnTo>
                    <a:lnTo>
                      <a:pt x="89" y="65"/>
                    </a:lnTo>
                    <a:lnTo>
                      <a:pt x="78" y="79"/>
                    </a:lnTo>
                    <a:lnTo>
                      <a:pt x="62" y="89"/>
                    </a:lnTo>
                    <a:lnTo>
                      <a:pt x="45" y="93"/>
                    </a:lnTo>
                    <a:lnTo>
                      <a:pt x="27" y="89"/>
                    </a:lnTo>
                    <a:lnTo>
                      <a:pt x="12" y="79"/>
                    </a:lnTo>
                    <a:lnTo>
                      <a:pt x="3" y="65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4" y="14"/>
                    </a:lnTo>
                    <a:lnTo>
                      <a:pt x="2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32"/>
              <p:cNvSpPr>
                <a:spLocks/>
              </p:cNvSpPr>
              <p:nvPr/>
            </p:nvSpPr>
            <p:spPr bwMode="auto">
              <a:xfrm>
                <a:off x="2347" y="2905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1 h 42"/>
                  <a:gd name="T4" fmla="*/ 33 w 42"/>
                  <a:gd name="T5" fmla="*/ 5 h 42"/>
                  <a:gd name="T6" fmla="*/ 37 w 42"/>
                  <a:gd name="T7" fmla="*/ 8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3 h 42"/>
                  <a:gd name="T16" fmla="*/ 33 w 42"/>
                  <a:gd name="T17" fmla="*/ 36 h 42"/>
                  <a:gd name="T18" fmla="*/ 28 w 42"/>
                  <a:gd name="T19" fmla="*/ 40 h 42"/>
                  <a:gd name="T20" fmla="*/ 21 w 42"/>
                  <a:gd name="T21" fmla="*/ 42 h 42"/>
                  <a:gd name="T22" fmla="*/ 14 w 42"/>
                  <a:gd name="T23" fmla="*/ 40 h 42"/>
                  <a:gd name="T24" fmla="*/ 9 w 42"/>
                  <a:gd name="T25" fmla="*/ 36 h 42"/>
                  <a:gd name="T26" fmla="*/ 5 w 42"/>
                  <a:gd name="T27" fmla="*/ 33 h 42"/>
                  <a:gd name="T28" fmla="*/ 2 w 42"/>
                  <a:gd name="T29" fmla="*/ 28 h 42"/>
                  <a:gd name="T30" fmla="*/ 0 w 42"/>
                  <a:gd name="T31" fmla="*/ 21 h 42"/>
                  <a:gd name="T32" fmla="*/ 2 w 42"/>
                  <a:gd name="T33" fmla="*/ 14 h 42"/>
                  <a:gd name="T34" fmla="*/ 5 w 42"/>
                  <a:gd name="T35" fmla="*/ 8 h 42"/>
                  <a:gd name="T36" fmla="*/ 9 w 42"/>
                  <a:gd name="T37" fmla="*/ 5 h 42"/>
                  <a:gd name="T38" fmla="*/ 14 w 42"/>
                  <a:gd name="T39" fmla="*/ 1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1"/>
                    </a:lnTo>
                    <a:lnTo>
                      <a:pt x="33" y="5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3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33"/>
              <p:cNvSpPr>
                <a:spLocks noEditPoints="1"/>
              </p:cNvSpPr>
              <p:nvPr/>
            </p:nvSpPr>
            <p:spPr bwMode="auto">
              <a:xfrm>
                <a:off x="2341" y="2900"/>
                <a:ext cx="32" cy="31"/>
              </a:xfrm>
              <a:custGeom>
                <a:avLst/>
                <a:gdLst>
                  <a:gd name="T0" fmla="*/ 31 w 62"/>
                  <a:gd name="T1" fmla="*/ 11 h 63"/>
                  <a:gd name="T2" fmla="*/ 24 w 62"/>
                  <a:gd name="T3" fmla="*/ 12 h 63"/>
                  <a:gd name="T4" fmla="*/ 19 w 62"/>
                  <a:gd name="T5" fmla="*/ 16 h 63"/>
                  <a:gd name="T6" fmla="*/ 15 w 62"/>
                  <a:gd name="T7" fmla="*/ 19 h 63"/>
                  <a:gd name="T8" fmla="*/ 12 w 62"/>
                  <a:gd name="T9" fmla="*/ 25 h 63"/>
                  <a:gd name="T10" fmla="*/ 10 w 62"/>
                  <a:gd name="T11" fmla="*/ 32 h 63"/>
                  <a:gd name="T12" fmla="*/ 12 w 62"/>
                  <a:gd name="T13" fmla="*/ 39 h 63"/>
                  <a:gd name="T14" fmla="*/ 15 w 62"/>
                  <a:gd name="T15" fmla="*/ 44 h 63"/>
                  <a:gd name="T16" fmla="*/ 19 w 62"/>
                  <a:gd name="T17" fmla="*/ 47 h 63"/>
                  <a:gd name="T18" fmla="*/ 24 w 62"/>
                  <a:gd name="T19" fmla="*/ 51 h 63"/>
                  <a:gd name="T20" fmla="*/ 31 w 62"/>
                  <a:gd name="T21" fmla="*/ 53 h 63"/>
                  <a:gd name="T22" fmla="*/ 38 w 62"/>
                  <a:gd name="T23" fmla="*/ 51 h 63"/>
                  <a:gd name="T24" fmla="*/ 43 w 62"/>
                  <a:gd name="T25" fmla="*/ 47 h 63"/>
                  <a:gd name="T26" fmla="*/ 47 w 62"/>
                  <a:gd name="T27" fmla="*/ 44 h 63"/>
                  <a:gd name="T28" fmla="*/ 50 w 62"/>
                  <a:gd name="T29" fmla="*/ 39 h 63"/>
                  <a:gd name="T30" fmla="*/ 52 w 62"/>
                  <a:gd name="T31" fmla="*/ 32 h 63"/>
                  <a:gd name="T32" fmla="*/ 50 w 62"/>
                  <a:gd name="T33" fmla="*/ 25 h 63"/>
                  <a:gd name="T34" fmla="*/ 47 w 62"/>
                  <a:gd name="T35" fmla="*/ 19 h 63"/>
                  <a:gd name="T36" fmla="*/ 43 w 62"/>
                  <a:gd name="T37" fmla="*/ 16 h 63"/>
                  <a:gd name="T38" fmla="*/ 38 w 62"/>
                  <a:gd name="T39" fmla="*/ 12 h 63"/>
                  <a:gd name="T40" fmla="*/ 31 w 62"/>
                  <a:gd name="T41" fmla="*/ 11 h 63"/>
                  <a:gd name="T42" fmla="*/ 31 w 62"/>
                  <a:gd name="T43" fmla="*/ 0 h 63"/>
                  <a:gd name="T44" fmla="*/ 47 w 62"/>
                  <a:gd name="T45" fmla="*/ 5 h 63"/>
                  <a:gd name="T46" fmla="*/ 59 w 62"/>
                  <a:gd name="T47" fmla="*/ 16 h 63"/>
                  <a:gd name="T48" fmla="*/ 62 w 62"/>
                  <a:gd name="T49" fmla="*/ 32 h 63"/>
                  <a:gd name="T50" fmla="*/ 59 w 62"/>
                  <a:gd name="T51" fmla="*/ 47 h 63"/>
                  <a:gd name="T52" fmla="*/ 47 w 62"/>
                  <a:gd name="T53" fmla="*/ 60 h 63"/>
                  <a:gd name="T54" fmla="*/ 31 w 62"/>
                  <a:gd name="T55" fmla="*/ 63 h 63"/>
                  <a:gd name="T56" fmla="*/ 15 w 62"/>
                  <a:gd name="T57" fmla="*/ 60 h 63"/>
                  <a:gd name="T58" fmla="*/ 3 w 62"/>
                  <a:gd name="T59" fmla="*/ 47 h 63"/>
                  <a:gd name="T60" fmla="*/ 0 w 62"/>
                  <a:gd name="T61" fmla="*/ 32 h 63"/>
                  <a:gd name="T62" fmla="*/ 5 w 62"/>
                  <a:gd name="T63" fmla="*/ 16 h 63"/>
                  <a:gd name="T64" fmla="*/ 15 w 62"/>
                  <a:gd name="T65" fmla="*/ 4 h 63"/>
                  <a:gd name="T66" fmla="*/ 31 w 62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63">
                    <a:moveTo>
                      <a:pt x="31" y="11"/>
                    </a:moveTo>
                    <a:lnTo>
                      <a:pt x="24" y="12"/>
                    </a:lnTo>
                    <a:lnTo>
                      <a:pt x="19" y="16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10" y="32"/>
                    </a:lnTo>
                    <a:lnTo>
                      <a:pt x="12" y="39"/>
                    </a:lnTo>
                    <a:lnTo>
                      <a:pt x="15" y="44"/>
                    </a:lnTo>
                    <a:lnTo>
                      <a:pt x="19" y="47"/>
                    </a:lnTo>
                    <a:lnTo>
                      <a:pt x="24" y="51"/>
                    </a:lnTo>
                    <a:lnTo>
                      <a:pt x="31" y="53"/>
                    </a:lnTo>
                    <a:lnTo>
                      <a:pt x="38" y="51"/>
                    </a:lnTo>
                    <a:lnTo>
                      <a:pt x="43" y="47"/>
                    </a:lnTo>
                    <a:lnTo>
                      <a:pt x="47" y="44"/>
                    </a:lnTo>
                    <a:lnTo>
                      <a:pt x="50" y="39"/>
                    </a:lnTo>
                    <a:lnTo>
                      <a:pt x="52" y="32"/>
                    </a:lnTo>
                    <a:lnTo>
                      <a:pt x="50" y="25"/>
                    </a:lnTo>
                    <a:lnTo>
                      <a:pt x="47" y="19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1" y="11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6"/>
                    </a:lnTo>
                    <a:lnTo>
                      <a:pt x="62" y="32"/>
                    </a:lnTo>
                    <a:lnTo>
                      <a:pt x="59" y="47"/>
                    </a:lnTo>
                    <a:lnTo>
                      <a:pt x="47" y="60"/>
                    </a:lnTo>
                    <a:lnTo>
                      <a:pt x="31" y="63"/>
                    </a:lnTo>
                    <a:lnTo>
                      <a:pt x="15" y="60"/>
                    </a:lnTo>
                    <a:lnTo>
                      <a:pt x="3" y="47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5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34"/>
              <p:cNvSpPr>
                <a:spLocks/>
              </p:cNvSpPr>
              <p:nvPr/>
            </p:nvSpPr>
            <p:spPr bwMode="auto">
              <a:xfrm>
                <a:off x="2572" y="3415"/>
                <a:ext cx="32" cy="33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5 h 65"/>
                  <a:gd name="T4" fmla="*/ 60 w 65"/>
                  <a:gd name="T5" fmla="*/ 16 h 65"/>
                  <a:gd name="T6" fmla="*/ 65 w 65"/>
                  <a:gd name="T7" fmla="*/ 33 h 65"/>
                  <a:gd name="T8" fmla="*/ 60 w 65"/>
                  <a:gd name="T9" fmla="*/ 49 h 65"/>
                  <a:gd name="T10" fmla="*/ 48 w 65"/>
                  <a:gd name="T11" fmla="*/ 59 h 65"/>
                  <a:gd name="T12" fmla="*/ 32 w 65"/>
                  <a:gd name="T13" fmla="*/ 65 h 65"/>
                  <a:gd name="T14" fmla="*/ 16 w 65"/>
                  <a:gd name="T15" fmla="*/ 59 h 65"/>
                  <a:gd name="T16" fmla="*/ 6 w 65"/>
                  <a:gd name="T17" fmla="*/ 49 h 65"/>
                  <a:gd name="T18" fmla="*/ 0 w 65"/>
                  <a:gd name="T19" fmla="*/ 31 h 65"/>
                  <a:gd name="T20" fmla="*/ 6 w 65"/>
                  <a:gd name="T21" fmla="*/ 16 h 65"/>
                  <a:gd name="T22" fmla="*/ 16 w 65"/>
                  <a:gd name="T23" fmla="*/ 5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5"/>
                    </a:lnTo>
                    <a:lnTo>
                      <a:pt x="60" y="16"/>
                    </a:lnTo>
                    <a:lnTo>
                      <a:pt x="65" y="33"/>
                    </a:lnTo>
                    <a:lnTo>
                      <a:pt x="60" y="49"/>
                    </a:lnTo>
                    <a:lnTo>
                      <a:pt x="48" y="59"/>
                    </a:lnTo>
                    <a:lnTo>
                      <a:pt x="32" y="65"/>
                    </a:lnTo>
                    <a:lnTo>
                      <a:pt x="16" y="59"/>
                    </a:lnTo>
                    <a:lnTo>
                      <a:pt x="6" y="49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35"/>
              <p:cNvSpPr>
                <a:spLocks noEditPoints="1"/>
              </p:cNvSpPr>
              <p:nvPr/>
            </p:nvSpPr>
            <p:spPr bwMode="auto">
              <a:xfrm>
                <a:off x="2566" y="3410"/>
                <a:ext cx="43" cy="43"/>
              </a:xfrm>
              <a:custGeom>
                <a:avLst/>
                <a:gdLst>
                  <a:gd name="T0" fmla="*/ 42 w 86"/>
                  <a:gd name="T1" fmla="*/ 11 h 86"/>
                  <a:gd name="T2" fmla="*/ 26 w 86"/>
                  <a:gd name="T3" fmla="*/ 16 h 86"/>
                  <a:gd name="T4" fmla="*/ 16 w 86"/>
                  <a:gd name="T5" fmla="*/ 27 h 86"/>
                  <a:gd name="T6" fmla="*/ 10 w 86"/>
                  <a:gd name="T7" fmla="*/ 42 h 86"/>
                  <a:gd name="T8" fmla="*/ 16 w 86"/>
                  <a:gd name="T9" fmla="*/ 60 h 86"/>
                  <a:gd name="T10" fmla="*/ 26 w 86"/>
                  <a:gd name="T11" fmla="*/ 70 h 86"/>
                  <a:gd name="T12" fmla="*/ 42 w 86"/>
                  <a:gd name="T13" fmla="*/ 76 h 86"/>
                  <a:gd name="T14" fmla="*/ 58 w 86"/>
                  <a:gd name="T15" fmla="*/ 70 h 86"/>
                  <a:gd name="T16" fmla="*/ 70 w 86"/>
                  <a:gd name="T17" fmla="*/ 60 h 86"/>
                  <a:gd name="T18" fmla="*/ 75 w 86"/>
                  <a:gd name="T19" fmla="*/ 44 h 86"/>
                  <a:gd name="T20" fmla="*/ 70 w 86"/>
                  <a:gd name="T21" fmla="*/ 27 h 86"/>
                  <a:gd name="T22" fmla="*/ 59 w 86"/>
                  <a:gd name="T23" fmla="*/ 16 h 86"/>
                  <a:gd name="T24" fmla="*/ 42 w 86"/>
                  <a:gd name="T25" fmla="*/ 11 h 86"/>
                  <a:gd name="T26" fmla="*/ 42 w 86"/>
                  <a:gd name="T27" fmla="*/ 0 h 86"/>
                  <a:gd name="T28" fmla="*/ 59 w 86"/>
                  <a:gd name="T29" fmla="*/ 4 h 86"/>
                  <a:gd name="T30" fmla="*/ 73 w 86"/>
                  <a:gd name="T31" fmla="*/ 13 h 86"/>
                  <a:gd name="T32" fmla="*/ 82 w 86"/>
                  <a:gd name="T33" fmla="*/ 27 h 86"/>
                  <a:gd name="T34" fmla="*/ 86 w 86"/>
                  <a:gd name="T35" fmla="*/ 44 h 86"/>
                  <a:gd name="T36" fmla="*/ 82 w 86"/>
                  <a:gd name="T37" fmla="*/ 60 h 86"/>
                  <a:gd name="T38" fmla="*/ 73 w 86"/>
                  <a:gd name="T39" fmla="*/ 74 h 86"/>
                  <a:gd name="T40" fmla="*/ 59 w 86"/>
                  <a:gd name="T41" fmla="*/ 83 h 86"/>
                  <a:gd name="T42" fmla="*/ 42 w 86"/>
                  <a:gd name="T43" fmla="*/ 86 h 86"/>
                  <a:gd name="T44" fmla="*/ 26 w 86"/>
                  <a:gd name="T45" fmla="*/ 83 h 86"/>
                  <a:gd name="T46" fmla="*/ 12 w 86"/>
                  <a:gd name="T47" fmla="*/ 74 h 86"/>
                  <a:gd name="T48" fmla="*/ 3 w 86"/>
                  <a:gd name="T49" fmla="*/ 60 h 86"/>
                  <a:gd name="T50" fmla="*/ 0 w 86"/>
                  <a:gd name="T51" fmla="*/ 42 h 86"/>
                  <a:gd name="T52" fmla="*/ 3 w 86"/>
                  <a:gd name="T53" fmla="*/ 27 h 86"/>
                  <a:gd name="T54" fmla="*/ 12 w 86"/>
                  <a:gd name="T55" fmla="*/ 13 h 86"/>
                  <a:gd name="T56" fmla="*/ 26 w 86"/>
                  <a:gd name="T57" fmla="*/ 4 h 86"/>
                  <a:gd name="T58" fmla="*/ 42 w 86"/>
                  <a:gd name="T5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86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7"/>
                    </a:lnTo>
                    <a:lnTo>
                      <a:pt x="10" y="42"/>
                    </a:lnTo>
                    <a:lnTo>
                      <a:pt x="16" y="60"/>
                    </a:lnTo>
                    <a:lnTo>
                      <a:pt x="26" y="70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0" y="60"/>
                    </a:lnTo>
                    <a:lnTo>
                      <a:pt x="75" y="44"/>
                    </a:lnTo>
                    <a:lnTo>
                      <a:pt x="70" y="27"/>
                    </a:lnTo>
                    <a:lnTo>
                      <a:pt x="59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3" y="13"/>
                    </a:lnTo>
                    <a:lnTo>
                      <a:pt x="82" y="27"/>
                    </a:lnTo>
                    <a:lnTo>
                      <a:pt x="86" y="44"/>
                    </a:lnTo>
                    <a:lnTo>
                      <a:pt x="82" y="60"/>
                    </a:lnTo>
                    <a:lnTo>
                      <a:pt x="73" y="74"/>
                    </a:lnTo>
                    <a:lnTo>
                      <a:pt x="59" y="83"/>
                    </a:lnTo>
                    <a:lnTo>
                      <a:pt x="42" y="86"/>
                    </a:lnTo>
                    <a:lnTo>
                      <a:pt x="26" y="83"/>
                    </a:lnTo>
                    <a:lnTo>
                      <a:pt x="12" y="74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36"/>
              <p:cNvSpPr>
                <a:spLocks/>
              </p:cNvSpPr>
              <p:nvPr/>
            </p:nvSpPr>
            <p:spPr bwMode="auto">
              <a:xfrm>
                <a:off x="2664" y="2898"/>
                <a:ext cx="33" cy="33"/>
              </a:xfrm>
              <a:custGeom>
                <a:avLst/>
                <a:gdLst>
                  <a:gd name="T0" fmla="*/ 34 w 67"/>
                  <a:gd name="T1" fmla="*/ 0 h 66"/>
                  <a:gd name="T2" fmla="*/ 51 w 67"/>
                  <a:gd name="T3" fmla="*/ 3 h 66"/>
                  <a:gd name="T4" fmla="*/ 63 w 67"/>
                  <a:gd name="T5" fmla="*/ 15 h 66"/>
                  <a:gd name="T6" fmla="*/ 67 w 67"/>
                  <a:gd name="T7" fmla="*/ 33 h 66"/>
                  <a:gd name="T8" fmla="*/ 63 w 67"/>
                  <a:gd name="T9" fmla="*/ 49 h 66"/>
                  <a:gd name="T10" fmla="*/ 51 w 67"/>
                  <a:gd name="T11" fmla="*/ 61 h 66"/>
                  <a:gd name="T12" fmla="*/ 34 w 67"/>
                  <a:gd name="T13" fmla="*/ 66 h 66"/>
                  <a:gd name="T14" fmla="*/ 18 w 67"/>
                  <a:gd name="T15" fmla="*/ 61 h 66"/>
                  <a:gd name="T16" fmla="*/ 6 w 67"/>
                  <a:gd name="T17" fmla="*/ 49 h 66"/>
                  <a:gd name="T18" fmla="*/ 0 w 67"/>
                  <a:gd name="T19" fmla="*/ 33 h 66"/>
                  <a:gd name="T20" fmla="*/ 6 w 67"/>
                  <a:gd name="T21" fmla="*/ 15 h 66"/>
                  <a:gd name="T22" fmla="*/ 18 w 67"/>
                  <a:gd name="T23" fmla="*/ 3 h 66"/>
                  <a:gd name="T24" fmla="*/ 34 w 6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51" y="3"/>
                    </a:lnTo>
                    <a:lnTo>
                      <a:pt x="63" y="15"/>
                    </a:lnTo>
                    <a:lnTo>
                      <a:pt x="67" y="33"/>
                    </a:lnTo>
                    <a:lnTo>
                      <a:pt x="63" y="49"/>
                    </a:lnTo>
                    <a:lnTo>
                      <a:pt x="51" y="61"/>
                    </a:lnTo>
                    <a:lnTo>
                      <a:pt x="34" y="66"/>
                    </a:lnTo>
                    <a:lnTo>
                      <a:pt x="18" y="61"/>
                    </a:lnTo>
                    <a:lnTo>
                      <a:pt x="6" y="49"/>
                    </a:lnTo>
                    <a:lnTo>
                      <a:pt x="0" y="33"/>
                    </a:lnTo>
                    <a:lnTo>
                      <a:pt x="6" y="15"/>
                    </a:lnTo>
                    <a:lnTo>
                      <a:pt x="18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37"/>
              <p:cNvSpPr>
                <a:spLocks noEditPoints="1"/>
              </p:cNvSpPr>
              <p:nvPr/>
            </p:nvSpPr>
            <p:spPr bwMode="auto">
              <a:xfrm>
                <a:off x="2659" y="2892"/>
                <a:ext cx="45" cy="44"/>
              </a:xfrm>
              <a:custGeom>
                <a:avLst/>
                <a:gdLst>
                  <a:gd name="T0" fmla="*/ 44 w 89"/>
                  <a:gd name="T1" fmla="*/ 13 h 89"/>
                  <a:gd name="T2" fmla="*/ 28 w 89"/>
                  <a:gd name="T3" fmla="*/ 16 h 89"/>
                  <a:gd name="T4" fmla="*/ 16 w 89"/>
                  <a:gd name="T5" fmla="*/ 28 h 89"/>
                  <a:gd name="T6" fmla="*/ 10 w 89"/>
                  <a:gd name="T7" fmla="*/ 46 h 89"/>
                  <a:gd name="T8" fmla="*/ 16 w 89"/>
                  <a:gd name="T9" fmla="*/ 62 h 89"/>
                  <a:gd name="T10" fmla="*/ 28 w 89"/>
                  <a:gd name="T11" fmla="*/ 74 h 89"/>
                  <a:gd name="T12" fmla="*/ 44 w 89"/>
                  <a:gd name="T13" fmla="*/ 79 h 89"/>
                  <a:gd name="T14" fmla="*/ 61 w 89"/>
                  <a:gd name="T15" fmla="*/ 74 h 89"/>
                  <a:gd name="T16" fmla="*/ 73 w 89"/>
                  <a:gd name="T17" fmla="*/ 62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3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3 w 89"/>
                  <a:gd name="T49" fmla="*/ 63 h 89"/>
                  <a:gd name="T50" fmla="*/ 0 w 89"/>
                  <a:gd name="T51" fmla="*/ 46 h 89"/>
                  <a:gd name="T52" fmla="*/ 3 w 89"/>
                  <a:gd name="T53" fmla="*/ 28 h 89"/>
                  <a:gd name="T54" fmla="*/ 12 w 89"/>
                  <a:gd name="T55" fmla="*/ 14 h 89"/>
                  <a:gd name="T56" fmla="*/ 28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3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0" y="46"/>
                    </a:lnTo>
                    <a:lnTo>
                      <a:pt x="16" y="62"/>
                    </a:lnTo>
                    <a:lnTo>
                      <a:pt x="28" y="74"/>
                    </a:lnTo>
                    <a:lnTo>
                      <a:pt x="44" y="79"/>
                    </a:lnTo>
                    <a:lnTo>
                      <a:pt x="61" y="74"/>
                    </a:lnTo>
                    <a:lnTo>
                      <a:pt x="73" y="62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3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8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38"/>
              <p:cNvSpPr>
                <a:spLocks/>
              </p:cNvSpPr>
              <p:nvPr/>
            </p:nvSpPr>
            <p:spPr bwMode="auto">
              <a:xfrm>
                <a:off x="3145" y="3123"/>
                <a:ext cx="29" cy="29"/>
              </a:xfrm>
              <a:custGeom>
                <a:avLst/>
                <a:gdLst>
                  <a:gd name="T0" fmla="*/ 30 w 58"/>
                  <a:gd name="T1" fmla="*/ 0 h 58"/>
                  <a:gd name="T2" fmla="*/ 44 w 58"/>
                  <a:gd name="T3" fmla="*/ 4 h 58"/>
                  <a:gd name="T4" fmla="*/ 54 w 58"/>
                  <a:gd name="T5" fmla="*/ 14 h 58"/>
                  <a:gd name="T6" fmla="*/ 58 w 58"/>
                  <a:gd name="T7" fmla="*/ 28 h 58"/>
                  <a:gd name="T8" fmla="*/ 54 w 58"/>
                  <a:gd name="T9" fmla="*/ 44 h 58"/>
                  <a:gd name="T10" fmla="*/ 44 w 58"/>
                  <a:gd name="T11" fmla="*/ 54 h 58"/>
                  <a:gd name="T12" fmla="*/ 28 w 58"/>
                  <a:gd name="T13" fmla="*/ 58 h 58"/>
                  <a:gd name="T14" fmla="*/ 14 w 58"/>
                  <a:gd name="T15" fmla="*/ 52 h 58"/>
                  <a:gd name="T16" fmla="*/ 4 w 58"/>
                  <a:gd name="T17" fmla="*/ 44 h 58"/>
                  <a:gd name="T18" fmla="*/ 0 w 58"/>
                  <a:gd name="T19" fmla="*/ 28 h 58"/>
                  <a:gd name="T20" fmla="*/ 4 w 58"/>
                  <a:gd name="T21" fmla="*/ 14 h 58"/>
                  <a:gd name="T22" fmla="*/ 14 w 58"/>
                  <a:gd name="T23" fmla="*/ 4 h 58"/>
                  <a:gd name="T24" fmla="*/ 30 w 58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8">
                    <a:moveTo>
                      <a:pt x="30" y="0"/>
                    </a:moveTo>
                    <a:lnTo>
                      <a:pt x="44" y="4"/>
                    </a:lnTo>
                    <a:lnTo>
                      <a:pt x="54" y="14"/>
                    </a:lnTo>
                    <a:lnTo>
                      <a:pt x="58" y="28"/>
                    </a:lnTo>
                    <a:lnTo>
                      <a:pt x="54" y="44"/>
                    </a:lnTo>
                    <a:lnTo>
                      <a:pt x="44" y="54"/>
                    </a:lnTo>
                    <a:lnTo>
                      <a:pt x="28" y="58"/>
                    </a:lnTo>
                    <a:lnTo>
                      <a:pt x="14" y="52"/>
                    </a:lnTo>
                    <a:lnTo>
                      <a:pt x="4" y="44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39"/>
              <p:cNvSpPr>
                <a:spLocks noEditPoints="1"/>
              </p:cNvSpPr>
              <p:nvPr/>
            </p:nvSpPr>
            <p:spPr bwMode="auto">
              <a:xfrm>
                <a:off x="3140" y="3117"/>
                <a:ext cx="40" cy="40"/>
              </a:xfrm>
              <a:custGeom>
                <a:avLst/>
                <a:gdLst>
                  <a:gd name="T0" fmla="*/ 40 w 80"/>
                  <a:gd name="T1" fmla="*/ 12 h 80"/>
                  <a:gd name="T2" fmla="*/ 24 w 80"/>
                  <a:gd name="T3" fmla="*/ 16 h 80"/>
                  <a:gd name="T4" fmla="*/ 14 w 80"/>
                  <a:gd name="T5" fmla="*/ 26 h 80"/>
                  <a:gd name="T6" fmla="*/ 10 w 80"/>
                  <a:gd name="T7" fmla="*/ 40 h 80"/>
                  <a:gd name="T8" fmla="*/ 14 w 80"/>
                  <a:gd name="T9" fmla="*/ 56 h 80"/>
                  <a:gd name="T10" fmla="*/ 24 w 80"/>
                  <a:gd name="T11" fmla="*/ 64 h 80"/>
                  <a:gd name="T12" fmla="*/ 38 w 80"/>
                  <a:gd name="T13" fmla="*/ 70 h 80"/>
                  <a:gd name="T14" fmla="*/ 54 w 80"/>
                  <a:gd name="T15" fmla="*/ 66 h 80"/>
                  <a:gd name="T16" fmla="*/ 64 w 80"/>
                  <a:gd name="T17" fmla="*/ 56 h 80"/>
                  <a:gd name="T18" fmla="*/ 68 w 80"/>
                  <a:gd name="T19" fmla="*/ 40 h 80"/>
                  <a:gd name="T20" fmla="*/ 64 w 80"/>
                  <a:gd name="T21" fmla="*/ 26 h 80"/>
                  <a:gd name="T22" fmla="*/ 54 w 80"/>
                  <a:gd name="T23" fmla="*/ 16 h 80"/>
                  <a:gd name="T24" fmla="*/ 40 w 80"/>
                  <a:gd name="T25" fmla="*/ 12 h 80"/>
                  <a:gd name="T26" fmla="*/ 40 w 80"/>
                  <a:gd name="T27" fmla="*/ 0 h 80"/>
                  <a:gd name="T28" fmla="*/ 56 w 80"/>
                  <a:gd name="T29" fmla="*/ 3 h 80"/>
                  <a:gd name="T30" fmla="*/ 68 w 80"/>
                  <a:gd name="T31" fmla="*/ 12 h 80"/>
                  <a:gd name="T32" fmla="*/ 77 w 80"/>
                  <a:gd name="T33" fmla="*/ 24 h 80"/>
                  <a:gd name="T34" fmla="*/ 80 w 80"/>
                  <a:gd name="T35" fmla="*/ 40 h 80"/>
                  <a:gd name="T36" fmla="*/ 77 w 80"/>
                  <a:gd name="T37" fmla="*/ 56 h 80"/>
                  <a:gd name="T38" fmla="*/ 68 w 80"/>
                  <a:gd name="T39" fmla="*/ 70 h 80"/>
                  <a:gd name="T40" fmla="*/ 54 w 80"/>
                  <a:gd name="T41" fmla="*/ 77 h 80"/>
                  <a:gd name="T42" fmla="*/ 38 w 80"/>
                  <a:gd name="T43" fmla="*/ 80 h 80"/>
                  <a:gd name="T44" fmla="*/ 22 w 80"/>
                  <a:gd name="T45" fmla="*/ 77 h 80"/>
                  <a:gd name="T46" fmla="*/ 10 w 80"/>
                  <a:gd name="T47" fmla="*/ 68 h 80"/>
                  <a:gd name="T48" fmla="*/ 1 w 80"/>
                  <a:gd name="T49" fmla="*/ 56 h 80"/>
                  <a:gd name="T50" fmla="*/ 0 w 80"/>
                  <a:gd name="T51" fmla="*/ 40 h 80"/>
                  <a:gd name="T52" fmla="*/ 1 w 80"/>
                  <a:gd name="T53" fmla="*/ 24 h 80"/>
                  <a:gd name="T54" fmla="*/ 10 w 80"/>
                  <a:gd name="T55" fmla="*/ 12 h 80"/>
                  <a:gd name="T56" fmla="*/ 24 w 80"/>
                  <a:gd name="T57" fmla="*/ 3 h 80"/>
                  <a:gd name="T58" fmla="*/ 40 w 80"/>
                  <a:gd name="T5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80">
                    <a:moveTo>
                      <a:pt x="40" y="12"/>
                    </a:moveTo>
                    <a:lnTo>
                      <a:pt x="24" y="16"/>
                    </a:lnTo>
                    <a:lnTo>
                      <a:pt x="14" y="26"/>
                    </a:lnTo>
                    <a:lnTo>
                      <a:pt x="10" y="40"/>
                    </a:lnTo>
                    <a:lnTo>
                      <a:pt x="14" y="56"/>
                    </a:lnTo>
                    <a:lnTo>
                      <a:pt x="24" y="64"/>
                    </a:lnTo>
                    <a:lnTo>
                      <a:pt x="38" y="70"/>
                    </a:lnTo>
                    <a:lnTo>
                      <a:pt x="54" y="66"/>
                    </a:lnTo>
                    <a:lnTo>
                      <a:pt x="64" y="56"/>
                    </a:lnTo>
                    <a:lnTo>
                      <a:pt x="68" y="40"/>
                    </a:lnTo>
                    <a:lnTo>
                      <a:pt x="64" y="26"/>
                    </a:lnTo>
                    <a:lnTo>
                      <a:pt x="54" y="16"/>
                    </a:lnTo>
                    <a:lnTo>
                      <a:pt x="40" y="12"/>
                    </a:lnTo>
                    <a:close/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4" y="77"/>
                    </a:lnTo>
                    <a:lnTo>
                      <a:pt x="38" y="80"/>
                    </a:lnTo>
                    <a:lnTo>
                      <a:pt x="22" y="77"/>
                    </a:lnTo>
                    <a:lnTo>
                      <a:pt x="10" y="68"/>
                    </a:lnTo>
                    <a:lnTo>
                      <a:pt x="1" y="56"/>
                    </a:lnTo>
                    <a:lnTo>
                      <a:pt x="0" y="40"/>
                    </a:lnTo>
                    <a:lnTo>
                      <a:pt x="1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40"/>
              <p:cNvSpPr>
                <a:spLocks/>
              </p:cNvSpPr>
              <p:nvPr/>
            </p:nvSpPr>
            <p:spPr bwMode="auto">
              <a:xfrm>
                <a:off x="2749" y="2755"/>
                <a:ext cx="22" cy="21"/>
              </a:xfrm>
              <a:custGeom>
                <a:avLst/>
                <a:gdLst>
                  <a:gd name="T0" fmla="*/ 21 w 43"/>
                  <a:gd name="T1" fmla="*/ 0 h 42"/>
                  <a:gd name="T2" fmla="*/ 28 w 43"/>
                  <a:gd name="T3" fmla="*/ 2 h 42"/>
                  <a:gd name="T4" fmla="*/ 35 w 43"/>
                  <a:gd name="T5" fmla="*/ 4 h 42"/>
                  <a:gd name="T6" fmla="*/ 38 w 43"/>
                  <a:gd name="T7" fmla="*/ 9 h 42"/>
                  <a:gd name="T8" fmla="*/ 42 w 43"/>
                  <a:gd name="T9" fmla="*/ 14 h 42"/>
                  <a:gd name="T10" fmla="*/ 43 w 43"/>
                  <a:gd name="T11" fmla="*/ 21 h 42"/>
                  <a:gd name="T12" fmla="*/ 42 w 43"/>
                  <a:gd name="T13" fmla="*/ 28 h 42"/>
                  <a:gd name="T14" fmla="*/ 38 w 43"/>
                  <a:gd name="T15" fmla="*/ 34 h 42"/>
                  <a:gd name="T16" fmla="*/ 33 w 43"/>
                  <a:gd name="T17" fmla="*/ 39 h 42"/>
                  <a:gd name="T18" fmla="*/ 28 w 43"/>
                  <a:gd name="T19" fmla="*/ 42 h 42"/>
                  <a:gd name="T20" fmla="*/ 21 w 43"/>
                  <a:gd name="T21" fmla="*/ 42 h 42"/>
                  <a:gd name="T22" fmla="*/ 14 w 43"/>
                  <a:gd name="T23" fmla="*/ 42 h 42"/>
                  <a:gd name="T24" fmla="*/ 9 w 43"/>
                  <a:gd name="T25" fmla="*/ 39 h 42"/>
                  <a:gd name="T26" fmla="*/ 3 w 43"/>
                  <a:gd name="T27" fmla="*/ 34 h 42"/>
                  <a:gd name="T28" fmla="*/ 2 w 43"/>
                  <a:gd name="T29" fmla="*/ 28 h 42"/>
                  <a:gd name="T30" fmla="*/ 0 w 43"/>
                  <a:gd name="T31" fmla="*/ 21 h 42"/>
                  <a:gd name="T32" fmla="*/ 2 w 43"/>
                  <a:gd name="T33" fmla="*/ 14 h 42"/>
                  <a:gd name="T34" fmla="*/ 5 w 43"/>
                  <a:gd name="T35" fmla="*/ 9 h 42"/>
                  <a:gd name="T36" fmla="*/ 9 w 43"/>
                  <a:gd name="T37" fmla="*/ 4 h 42"/>
                  <a:gd name="T38" fmla="*/ 15 w 43"/>
                  <a:gd name="T39" fmla="*/ 2 h 42"/>
                  <a:gd name="T40" fmla="*/ 21 w 43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lnTo>
                      <a:pt x="28" y="2"/>
                    </a:lnTo>
                    <a:lnTo>
                      <a:pt x="35" y="4"/>
                    </a:lnTo>
                    <a:lnTo>
                      <a:pt x="38" y="9"/>
                    </a:lnTo>
                    <a:lnTo>
                      <a:pt x="42" y="14"/>
                    </a:lnTo>
                    <a:lnTo>
                      <a:pt x="43" y="21"/>
                    </a:lnTo>
                    <a:lnTo>
                      <a:pt x="42" y="28"/>
                    </a:lnTo>
                    <a:lnTo>
                      <a:pt x="38" y="34"/>
                    </a:lnTo>
                    <a:lnTo>
                      <a:pt x="33" y="39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41"/>
              <p:cNvSpPr>
                <a:spLocks noEditPoints="1"/>
              </p:cNvSpPr>
              <p:nvPr/>
            </p:nvSpPr>
            <p:spPr bwMode="auto">
              <a:xfrm>
                <a:off x="2744" y="2749"/>
                <a:ext cx="32" cy="33"/>
              </a:xfrm>
              <a:custGeom>
                <a:avLst/>
                <a:gdLst>
                  <a:gd name="T0" fmla="*/ 32 w 65"/>
                  <a:gd name="T1" fmla="*/ 12 h 66"/>
                  <a:gd name="T2" fmla="*/ 26 w 65"/>
                  <a:gd name="T3" fmla="*/ 14 h 66"/>
                  <a:gd name="T4" fmla="*/ 20 w 65"/>
                  <a:gd name="T5" fmla="*/ 16 h 66"/>
                  <a:gd name="T6" fmla="*/ 16 w 65"/>
                  <a:gd name="T7" fmla="*/ 21 h 66"/>
                  <a:gd name="T8" fmla="*/ 13 w 65"/>
                  <a:gd name="T9" fmla="*/ 26 h 66"/>
                  <a:gd name="T10" fmla="*/ 11 w 65"/>
                  <a:gd name="T11" fmla="*/ 33 h 66"/>
                  <a:gd name="T12" fmla="*/ 13 w 65"/>
                  <a:gd name="T13" fmla="*/ 40 h 66"/>
                  <a:gd name="T14" fmla="*/ 14 w 65"/>
                  <a:gd name="T15" fmla="*/ 46 h 66"/>
                  <a:gd name="T16" fmla="*/ 20 w 65"/>
                  <a:gd name="T17" fmla="*/ 51 h 66"/>
                  <a:gd name="T18" fmla="*/ 25 w 65"/>
                  <a:gd name="T19" fmla="*/ 54 h 66"/>
                  <a:gd name="T20" fmla="*/ 32 w 65"/>
                  <a:gd name="T21" fmla="*/ 54 h 66"/>
                  <a:gd name="T22" fmla="*/ 39 w 65"/>
                  <a:gd name="T23" fmla="*/ 54 h 66"/>
                  <a:gd name="T24" fmla="*/ 44 w 65"/>
                  <a:gd name="T25" fmla="*/ 51 h 66"/>
                  <a:gd name="T26" fmla="*/ 49 w 65"/>
                  <a:gd name="T27" fmla="*/ 46 h 66"/>
                  <a:gd name="T28" fmla="*/ 53 w 65"/>
                  <a:gd name="T29" fmla="*/ 40 h 66"/>
                  <a:gd name="T30" fmla="*/ 54 w 65"/>
                  <a:gd name="T31" fmla="*/ 33 h 66"/>
                  <a:gd name="T32" fmla="*/ 53 w 65"/>
                  <a:gd name="T33" fmla="*/ 26 h 66"/>
                  <a:gd name="T34" fmla="*/ 49 w 65"/>
                  <a:gd name="T35" fmla="*/ 21 h 66"/>
                  <a:gd name="T36" fmla="*/ 46 w 65"/>
                  <a:gd name="T37" fmla="*/ 16 h 66"/>
                  <a:gd name="T38" fmla="*/ 39 w 65"/>
                  <a:gd name="T39" fmla="*/ 14 h 66"/>
                  <a:gd name="T40" fmla="*/ 32 w 65"/>
                  <a:gd name="T41" fmla="*/ 12 h 66"/>
                  <a:gd name="T42" fmla="*/ 32 w 65"/>
                  <a:gd name="T43" fmla="*/ 0 h 66"/>
                  <a:gd name="T44" fmla="*/ 49 w 65"/>
                  <a:gd name="T45" fmla="*/ 5 h 66"/>
                  <a:gd name="T46" fmla="*/ 60 w 65"/>
                  <a:gd name="T47" fmla="*/ 18 h 66"/>
                  <a:gd name="T48" fmla="*/ 65 w 65"/>
                  <a:gd name="T49" fmla="*/ 33 h 66"/>
                  <a:gd name="T50" fmla="*/ 60 w 65"/>
                  <a:gd name="T51" fmla="*/ 51 h 66"/>
                  <a:gd name="T52" fmla="*/ 49 w 65"/>
                  <a:gd name="T53" fmla="*/ 61 h 66"/>
                  <a:gd name="T54" fmla="*/ 32 w 65"/>
                  <a:gd name="T55" fmla="*/ 66 h 66"/>
                  <a:gd name="T56" fmla="*/ 16 w 65"/>
                  <a:gd name="T57" fmla="*/ 61 h 66"/>
                  <a:gd name="T58" fmla="*/ 4 w 65"/>
                  <a:gd name="T59" fmla="*/ 49 h 66"/>
                  <a:gd name="T60" fmla="*/ 0 w 65"/>
                  <a:gd name="T61" fmla="*/ 33 h 66"/>
                  <a:gd name="T62" fmla="*/ 4 w 65"/>
                  <a:gd name="T63" fmla="*/ 18 h 66"/>
                  <a:gd name="T64" fmla="*/ 16 w 65"/>
                  <a:gd name="T65" fmla="*/ 5 h 66"/>
                  <a:gd name="T66" fmla="*/ 32 w 65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6">
                    <a:moveTo>
                      <a:pt x="32" y="12"/>
                    </a:moveTo>
                    <a:lnTo>
                      <a:pt x="26" y="14"/>
                    </a:lnTo>
                    <a:lnTo>
                      <a:pt x="20" y="16"/>
                    </a:lnTo>
                    <a:lnTo>
                      <a:pt x="16" y="21"/>
                    </a:lnTo>
                    <a:lnTo>
                      <a:pt x="13" y="26"/>
                    </a:lnTo>
                    <a:lnTo>
                      <a:pt x="11" y="33"/>
                    </a:lnTo>
                    <a:lnTo>
                      <a:pt x="13" y="40"/>
                    </a:lnTo>
                    <a:lnTo>
                      <a:pt x="14" y="46"/>
                    </a:lnTo>
                    <a:lnTo>
                      <a:pt x="20" y="51"/>
                    </a:lnTo>
                    <a:lnTo>
                      <a:pt x="25" y="54"/>
                    </a:lnTo>
                    <a:lnTo>
                      <a:pt x="32" y="54"/>
                    </a:lnTo>
                    <a:lnTo>
                      <a:pt x="39" y="54"/>
                    </a:lnTo>
                    <a:lnTo>
                      <a:pt x="44" y="51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9" y="5"/>
                    </a:lnTo>
                    <a:lnTo>
                      <a:pt x="60" y="18"/>
                    </a:lnTo>
                    <a:lnTo>
                      <a:pt x="65" y="33"/>
                    </a:lnTo>
                    <a:lnTo>
                      <a:pt x="60" y="51"/>
                    </a:lnTo>
                    <a:lnTo>
                      <a:pt x="49" y="61"/>
                    </a:lnTo>
                    <a:lnTo>
                      <a:pt x="32" y="66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3"/>
                    </a:lnTo>
                    <a:lnTo>
                      <a:pt x="4" y="18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42"/>
              <p:cNvSpPr>
                <a:spLocks/>
              </p:cNvSpPr>
              <p:nvPr/>
            </p:nvSpPr>
            <p:spPr bwMode="auto">
              <a:xfrm>
                <a:off x="2956" y="1810"/>
                <a:ext cx="25" cy="26"/>
              </a:xfrm>
              <a:custGeom>
                <a:avLst/>
                <a:gdLst>
                  <a:gd name="T0" fmla="*/ 25 w 51"/>
                  <a:gd name="T1" fmla="*/ 0 h 51"/>
                  <a:gd name="T2" fmla="*/ 34 w 51"/>
                  <a:gd name="T3" fmla="*/ 0 h 51"/>
                  <a:gd name="T4" fmla="*/ 41 w 51"/>
                  <a:gd name="T5" fmla="*/ 6 h 51"/>
                  <a:gd name="T6" fmla="*/ 46 w 51"/>
                  <a:gd name="T7" fmla="*/ 11 h 51"/>
                  <a:gd name="T8" fmla="*/ 49 w 51"/>
                  <a:gd name="T9" fmla="*/ 18 h 51"/>
                  <a:gd name="T10" fmla="*/ 51 w 51"/>
                  <a:gd name="T11" fmla="*/ 25 h 51"/>
                  <a:gd name="T12" fmla="*/ 49 w 51"/>
                  <a:gd name="T13" fmla="*/ 34 h 51"/>
                  <a:gd name="T14" fmla="*/ 46 w 51"/>
                  <a:gd name="T15" fmla="*/ 41 h 51"/>
                  <a:gd name="T16" fmla="*/ 41 w 51"/>
                  <a:gd name="T17" fmla="*/ 46 h 51"/>
                  <a:gd name="T18" fmla="*/ 34 w 51"/>
                  <a:gd name="T19" fmla="*/ 49 h 51"/>
                  <a:gd name="T20" fmla="*/ 25 w 51"/>
                  <a:gd name="T21" fmla="*/ 51 h 51"/>
                  <a:gd name="T22" fmla="*/ 18 w 51"/>
                  <a:gd name="T23" fmla="*/ 49 h 51"/>
                  <a:gd name="T24" fmla="*/ 11 w 51"/>
                  <a:gd name="T25" fmla="*/ 46 h 51"/>
                  <a:gd name="T26" fmla="*/ 4 w 51"/>
                  <a:gd name="T27" fmla="*/ 41 h 51"/>
                  <a:gd name="T28" fmla="*/ 0 w 51"/>
                  <a:gd name="T29" fmla="*/ 34 h 51"/>
                  <a:gd name="T30" fmla="*/ 0 w 51"/>
                  <a:gd name="T31" fmla="*/ 25 h 51"/>
                  <a:gd name="T32" fmla="*/ 0 w 51"/>
                  <a:gd name="T33" fmla="*/ 18 h 51"/>
                  <a:gd name="T34" fmla="*/ 6 w 51"/>
                  <a:gd name="T35" fmla="*/ 11 h 51"/>
                  <a:gd name="T36" fmla="*/ 11 w 51"/>
                  <a:gd name="T37" fmla="*/ 4 h 51"/>
                  <a:gd name="T38" fmla="*/ 18 w 51"/>
                  <a:gd name="T39" fmla="*/ 0 h 51"/>
                  <a:gd name="T40" fmla="*/ 25 w 51"/>
                  <a:gd name="T4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34" y="0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9" y="18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18" y="49"/>
                    </a:lnTo>
                    <a:lnTo>
                      <a:pt x="11" y="46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43"/>
              <p:cNvSpPr>
                <a:spLocks noEditPoints="1"/>
              </p:cNvSpPr>
              <p:nvPr/>
            </p:nvSpPr>
            <p:spPr bwMode="auto">
              <a:xfrm>
                <a:off x="2950" y="1804"/>
                <a:ext cx="36" cy="37"/>
              </a:xfrm>
              <a:custGeom>
                <a:avLst/>
                <a:gdLst>
                  <a:gd name="T0" fmla="*/ 37 w 74"/>
                  <a:gd name="T1" fmla="*/ 12 h 74"/>
                  <a:gd name="T2" fmla="*/ 30 w 74"/>
                  <a:gd name="T3" fmla="*/ 12 h 74"/>
                  <a:gd name="T4" fmla="*/ 23 w 74"/>
                  <a:gd name="T5" fmla="*/ 16 h 74"/>
                  <a:gd name="T6" fmla="*/ 18 w 74"/>
                  <a:gd name="T7" fmla="*/ 23 h 74"/>
                  <a:gd name="T8" fmla="*/ 12 w 74"/>
                  <a:gd name="T9" fmla="*/ 30 h 74"/>
                  <a:gd name="T10" fmla="*/ 12 w 74"/>
                  <a:gd name="T11" fmla="*/ 37 h 74"/>
                  <a:gd name="T12" fmla="*/ 12 w 74"/>
                  <a:gd name="T13" fmla="*/ 46 h 74"/>
                  <a:gd name="T14" fmla="*/ 16 w 74"/>
                  <a:gd name="T15" fmla="*/ 53 h 74"/>
                  <a:gd name="T16" fmla="*/ 23 w 74"/>
                  <a:gd name="T17" fmla="*/ 58 h 74"/>
                  <a:gd name="T18" fmla="*/ 30 w 74"/>
                  <a:gd name="T19" fmla="*/ 61 h 74"/>
                  <a:gd name="T20" fmla="*/ 37 w 74"/>
                  <a:gd name="T21" fmla="*/ 63 h 74"/>
                  <a:gd name="T22" fmla="*/ 46 w 74"/>
                  <a:gd name="T23" fmla="*/ 61 h 74"/>
                  <a:gd name="T24" fmla="*/ 53 w 74"/>
                  <a:gd name="T25" fmla="*/ 58 h 74"/>
                  <a:gd name="T26" fmla="*/ 58 w 74"/>
                  <a:gd name="T27" fmla="*/ 53 h 74"/>
                  <a:gd name="T28" fmla="*/ 61 w 74"/>
                  <a:gd name="T29" fmla="*/ 46 h 74"/>
                  <a:gd name="T30" fmla="*/ 63 w 74"/>
                  <a:gd name="T31" fmla="*/ 37 h 74"/>
                  <a:gd name="T32" fmla="*/ 61 w 74"/>
                  <a:gd name="T33" fmla="*/ 30 h 74"/>
                  <a:gd name="T34" fmla="*/ 58 w 74"/>
                  <a:gd name="T35" fmla="*/ 23 h 74"/>
                  <a:gd name="T36" fmla="*/ 53 w 74"/>
                  <a:gd name="T37" fmla="*/ 18 h 74"/>
                  <a:gd name="T38" fmla="*/ 46 w 74"/>
                  <a:gd name="T39" fmla="*/ 12 h 74"/>
                  <a:gd name="T40" fmla="*/ 37 w 74"/>
                  <a:gd name="T41" fmla="*/ 12 h 74"/>
                  <a:gd name="T42" fmla="*/ 37 w 74"/>
                  <a:gd name="T43" fmla="*/ 0 h 74"/>
                  <a:gd name="T44" fmla="*/ 56 w 74"/>
                  <a:gd name="T45" fmla="*/ 5 h 74"/>
                  <a:gd name="T46" fmla="*/ 68 w 74"/>
                  <a:gd name="T47" fmla="*/ 19 h 74"/>
                  <a:gd name="T48" fmla="*/ 74 w 74"/>
                  <a:gd name="T49" fmla="*/ 37 h 74"/>
                  <a:gd name="T50" fmla="*/ 68 w 74"/>
                  <a:gd name="T51" fmla="*/ 56 h 74"/>
                  <a:gd name="T52" fmla="*/ 56 w 74"/>
                  <a:gd name="T53" fmla="*/ 68 h 74"/>
                  <a:gd name="T54" fmla="*/ 37 w 74"/>
                  <a:gd name="T55" fmla="*/ 74 h 74"/>
                  <a:gd name="T56" fmla="*/ 19 w 74"/>
                  <a:gd name="T57" fmla="*/ 68 h 74"/>
                  <a:gd name="T58" fmla="*/ 5 w 74"/>
                  <a:gd name="T59" fmla="*/ 56 h 74"/>
                  <a:gd name="T60" fmla="*/ 0 w 74"/>
                  <a:gd name="T61" fmla="*/ 37 h 74"/>
                  <a:gd name="T62" fmla="*/ 5 w 74"/>
                  <a:gd name="T63" fmla="*/ 19 h 74"/>
                  <a:gd name="T64" fmla="*/ 19 w 74"/>
                  <a:gd name="T65" fmla="*/ 5 h 74"/>
                  <a:gd name="T66" fmla="*/ 37 w 74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74">
                    <a:moveTo>
                      <a:pt x="37" y="12"/>
                    </a:moveTo>
                    <a:lnTo>
                      <a:pt x="30" y="12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2" y="30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6" y="53"/>
                    </a:lnTo>
                    <a:lnTo>
                      <a:pt x="23" y="58"/>
                    </a:lnTo>
                    <a:lnTo>
                      <a:pt x="30" y="61"/>
                    </a:lnTo>
                    <a:lnTo>
                      <a:pt x="37" y="63"/>
                    </a:lnTo>
                    <a:lnTo>
                      <a:pt x="46" y="61"/>
                    </a:lnTo>
                    <a:lnTo>
                      <a:pt x="53" y="58"/>
                    </a:lnTo>
                    <a:lnTo>
                      <a:pt x="58" y="53"/>
                    </a:lnTo>
                    <a:lnTo>
                      <a:pt x="61" y="46"/>
                    </a:lnTo>
                    <a:lnTo>
                      <a:pt x="63" y="37"/>
                    </a:lnTo>
                    <a:lnTo>
                      <a:pt x="61" y="30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6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6" y="5"/>
                    </a:lnTo>
                    <a:lnTo>
                      <a:pt x="68" y="19"/>
                    </a:lnTo>
                    <a:lnTo>
                      <a:pt x="74" y="37"/>
                    </a:lnTo>
                    <a:lnTo>
                      <a:pt x="68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44"/>
              <p:cNvSpPr>
                <a:spLocks/>
              </p:cNvSpPr>
              <p:nvPr/>
            </p:nvSpPr>
            <p:spPr bwMode="auto">
              <a:xfrm>
                <a:off x="3284" y="1911"/>
                <a:ext cx="19" cy="19"/>
              </a:xfrm>
              <a:custGeom>
                <a:avLst/>
                <a:gdLst>
                  <a:gd name="T0" fmla="*/ 19 w 38"/>
                  <a:gd name="T1" fmla="*/ 0 h 37"/>
                  <a:gd name="T2" fmla="*/ 26 w 38"/>
                  <a:gd name="T3" fmla="*/ 0 h 37"/>
                  <a:gd name="T4" fmla="*/ 31 w 38"/>
                  <a:gd name="T5" fmla="*/ 3 h 37"/>
                  <a:gd name="T6" fmla="*/ 35 w 38"/>
                  <a:gd name="T7" fmla="*/ 7 h 37"/>
                  <a:gd name="T8" fmla="*/ 36 w 38"/>
                  <a:gd name="T9" fmla="*/ 12 h 37"/>
                  <a:gd name="T10" fmla="*/ 38 w 38"/>
                  <a:gd name="T11" fmla="*/ 19 h 37"/>
                  <a:gd name="T12" fmla="*/ 36 w 38"/>
                  <a:gd name="T13" fmla="*/ 24 h 37"/>
                  <a:gd name="T14" fmla="*/ 35 w 38"/>
                  <a:gd name="T15" fmla="*/ 30 h 37"/>
                  <a:gd name="T16" fmla="*/ 29 w 38"/>
                  <a:gd name="T17" fmla="*/ 33 h 37"/>
                  <a:gd name="T18" fmla="*/ 24 w 38"/>
                  <a:gd name="T19" fmla="*/ 37 h 37"/>
                  <a:gd name="T20" fmla="*/ 19 w 38"/>
                  <a:gd name="T21" fmla="*/ 37 h 37"/>
                  <a:gd name="T22" fmla="*/ 14 w 38"/>
                  <a:gd name="T23" fmla="*/ 37 h 37"/>
                  <a:gd name="T24" fmla="*/ 8 w 38"/>
                  <a:gd name="T25" fmla="*/ 33 h 37"/>
                  <a:gd name="T26" fmla="*/ 3 w 38"/>
                  <a:gd name="T27" fmla="*/ 30 h 37"/>
                  <a:gd name="T28" fmla="*/ 1 w 38"/>
                  <a:gd name="T29" fmla="*/ 24 h 37"/>
                  <a:gd name="T30" fmla="*/ 0 w 38"/>
                  <a:gd name="T31" fmla="*/ 17 h 37"/>
                  <a:gd name="T32" fmla="*/ 1 w 38"/>
                  <a:gd name="T33" fmla="*/ 12 h 37"/>
                  <a:gd name="T34" fmla="*/ 3 w 38"/>
                  <a:gd name="T35" fmla="*/ 7 h 37"/>
                  <a:gd name="T36" fmla="*/ 8 w 38"/>
                  <a:gd name="T37" fmla="*/ 3 h 37"/>
                  <a:gd name="T38" fmla="*/ 14 w 38"/>
                  <a:gd name="T39" fmla="*/ 0 h 37"/>
                  <a:gd name="T40" fmla="*/ 19 w 38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0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5" y="30"/>
                    </a:lnTo>
                    <a:lnTo>
                      <a:pt x="29" y="33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3"/>
                    </a:lnTo>
                    <a:lnTo>
                      <a:pt x="3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45"/>
              <p:cNvSpPr>
                <a:spLocks noEditPoints="1"/>
              </p:cNvSpPr>
              <p:nvPr/>
            </p:nvSpPr>
            <p:spPr bwMode="auto">
              <a:xfrm>
                <a:off x="3279" y="1905"/>
                <a:ext cx="29" cy="31"/>
              </a:xfrm>
              <a:custGeom>
                <a:avLst/>
                <a:gdLst>
                  <a:gd name="T0" fmla="*/ 30 w 60"/>
                  <a:gd name="T1" fmla="*/ 12 h 61"/>
                  <a:gd name="T2" fmla="*/ 25 w 60"/>
                  <a:gd name="T3" fmla="*/ 12 h 61"/>
                  <a:gd name="T4" fmla="*/ 19 w 60"/>
                  <a:gd name="T5" fmla="*/ 15 h 61"/>
                  <a:gd name="T6" fmla="*/ 14 w 60"/>
                  <a:gd name="T7" fmla="*/ 19 h 61"/>
                  <a:gd name="T8" fmla="*/ 12 w 60"/>
                  <a:gd name="T9" fmla="*/ 24 h 61"/>
                  <a:gd name="T10" fmla="*/ 11 w 60"/>
                  <a:gd name="T11" fmla="*/ 29 h 61"/>
                  <a:gd name="T12" fmla="*/ 12 w 60"/>
                  <a:gd name="T13" fmla="*/ 36 h 61"/>
                  <a:gd name="T14" fmla="*/ 14 w 60"/>
                  <a:gd name="T15" fmla="*/ 42 h 61"/>
                  <a:gd name="T16" fmla="*/ 19 w 60"/>
                  <a:gd name="T17" fmla="*/ 45 h 61"/>
                  <a:gd name="T18" fmla="*/ 25 w 60"/>
                  <a:gd name="T19" fmla="*/ 49 h 61"/>
                  <a:gd name="T20" fmla="*/ 30 w 60"/>
                  <a:gd name="T21" fmla="*/ 49 h 61"/>
                  <a:gd name="T22" fmla="*/ 35 w 60"/>
                  <a:gd name="T23" fmla="*/ 49 h 61"/>
                  <a:gd name="T24" fmla="*/ 40 w 60"/>
                  <a:gd name="T25" fmla="*/ 45 h 61"/>
                  <a:gd name="T26" fmla="*/ 46 w 60"/>
                  <a:gd name="T27" fmla="*/ 42 h 61"/>
                  <a:gd name="T28" fmla="*/ 47 w 60"/>
                  <a:gd name="T29" fmla="*/ 36 h 61"/>
                  <a:gd name="T30" fmla="*/ 49 w 60"/>
                  <a:gd name="T31" fmla="*/ 31 h 61"/>
                  <a:gd name="T32" fmla="*/ 47 w 60"/>
                  <a:gd name="T33" fmla="*/ 24 h 61"/>
                  <a:gd name="T34" fmla="*/ 46 w 60"/>
                  <a:gd name="T35" fmla="*/ 19 h 61"/>
                  <a:gd name="T36" fmla="*/ 42 w 60"/>
                  <a:gd name="T37" fmla="*/ 15 h 61"/>
                  <a:gd name="T38" fmla="*/ 37 w 60"/>
                  <a:gd name="T39" fmla="*/ 12 h 61"/>
                  <a:gd name="T40" fmla="*/ 30 w 60"/>
                  <a:gd name="T41" fmla="*/ 12 h 61"/>
                  <a:gd name="T42" fmla="*/ 30 w 60"/>
                  <a:gd name="T43" fmla="*/ 0 h 61"/>
                  <a:gd name="T44" fmla="*/ 46 w 60"/>
                  <a:gd name="T45" fmla="*/ 5 h 61"/>
                  <a:gd name="T46" fmla="*/ 56 w 60"/>
                  <a:gd name="T47" fmla="*/ 15 h 61"/>
                  <a:gd name="T48" fmla="*/ 60 w 60"/>
                  <a:gd name="T49" fmla="*/ 31 h 61"/>
                  <a:gd name="T50" fmla="*/ 56 w 60"/>
                  <a:gd name="T51" fmla="*/ 45 h 61"/>
                  <a:gd name="T52" fmla="*/ 46 w 60"/>
                  <a:gd name="T53" fmla="*/ 56 h 61"/>
                  <a:gd name="T54" fmla="*/ 30 w 60"/>
                  <a:gd name="T55" fmla="*/ 61 h 61"/>
                  <a:gd name="T56" fmla="*/ 14 w 60"/>
                  <a:gd name="T57" fmla="*/ 56 h 61"/>
                  <a:gd name="T58" fmla="*/ 4 w 60"/>
                  <a:gd name="T59" fmla="*/ 45 h 61"/>
                  <a:gd name="T60" fmla="*/ 0 w 60"/>
                  <a:gd name="T61" fmla="*/ 29 h 61"/>
                  <a:gd name="T62" fmla="*/ 4 w 60"/>
                  <a:gd name="T63" fmla="*/ 15 h 61"/>
                  <a:gd name="T64" fmla="*/ 14 w 60"/>
                  <a:gd name="T65" fmla="*/ 5 h 61"/>
                  <a:gd name="T66" fmla="*/ 30 w 60"/>
                  <a:gd name="T6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1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19"/>
                    </a:lnTo>
                    <a:lnTo>
                      <a:pt x="12" y="24"/>
                    </a:lnTo>
                    <a:lnTo>
                      <a:pt x="11" y="29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9" y="45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9"/>
                    </a:lnTo>
                    <a:lnTo>
                      <a:pt x="40" y="45"/>
                    </a:lnTo>
                    <a:lnTo>
                      <a:pt x="46" y="42"/>
                    </a:lnTo>
                    <a:lnTo>
                      <a:pt x="47" y="36"/>
                    </a:lnTo>
                    <a:lnTo>
                      <a:pt x="49" y="31"/>
                    </a:lnTo>
                    <a:lnTo>
                      <a:pt x="47" y="24"/>
                    </a:lnTo>
                    <a:lnTo>
                      <a:pt x="46" y="19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6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46"/>
              <p:cNvSpPr>
                <a:spLocks/>
              </p:cNvSpPr>
              <p:nvPr/>
            </p:nvSpPr>
            <p:spPr bwMode="auto">
              <a:xfrm>
                <a:off x="3313" y="1078"/>
                <a:ext cx="29" cy="30"/>
              </a:xfrm>
              <a:custGeom>
                <a:avLst/>
                <a:gdLst>
                  <a:gd name="T0" fmla="*/ 30 w 60"/>
                  <a:gd name="T1" fmla="*/ 0 h 61"/>
                  <a:gd name="T2" fmla="*/ 46 w 60"/>
                  <a:gd name="T3" fmla="*/ 5 h 61"/>
                  <a:gd name="T4" fmla="*/ 56 w 60"/>
                  <a:gd name="T5" fmla="*/ 15 h 61"/>
                  <a:gd name="T6" fmla="*/ 60 w 60"/>
                  <a:gd name="T7" fmla="*/ 31 h 61"/>
                  <a:gd name="T8" fmla="*/ 56 w 60"/>
                  <a:gd name="T9" fmla="*/ 45 h 61"/>
                  <a:gd name="T10" fmla="*/ 44 w 60"/>
                  <a:gd name="T11" fmla="*/ 56 h 61"/>
                  <a:gd name="T12" fmla="*/ 30 w 60"/>
                  <a:gd name="T13" fmla="*/ 61 h 61"/>
                  <a:gd name="T14" fmla="*/ 14 w 60"/>
                  <a:gd name="T15" fmla="*/ 56 h 61"/>
                  <a:gd name="T16" fmla="*/ 4 w 60"/>
                  <a:gd name="T17" fmla="*/ 45 h 61"/>
                  <a:gd name="T18" fmla="*/ 0 w 60"/>
                  <a:gd name="T19" fmla="*/ 29 h 61"/>
                  <a:gd name="T20" fmla="*/ 4 w 60"/>
                  <a:gd name="T21" fmla="*/ 15 h 61"/>
                  <a:gd name="T22" fmla="*/ 14 w 60"/>
                  <a:gd name="T23" fmla="*/ 5 h 61"/>
                  <a:gd name="T24" fmla="*/ 30 w 6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47"/>
              <p:cNvSpPr>
                <a:spLocks noEditPoints="1"/>
              </p:cNvSpPr>
              <p:nvPr/>
            </p:nvSpPr>
            <p:spPr bwMode="auto">
              <a:xfrm>
                <a:off x="3307" y="1073"/>
                <a:ext cx="41" cy="41"/>
              </a:xfrm>
              <a:custGeom>
                <a:avLst/>
                <a:gdLst>
                  <a:gd name="T0" fmla="*/ 42 w 84"/>
                  <a:gd name="T1" fmla="*/ 11 h 82"/>
                  <a:gd name="T2" fmla="*/ 26 w 84"/>
                  <a:gd name="T3" fmla="*/ 16 h 82"/>
                  <a:gd name="T4" fmla="*/ 16 w 84"/>
                  <a:gd name="T5" fmla="*/ 26 h 82"/>
                  <a:gd name="T6" fmla="*/ 12 w 84"/>
                  <a:gd name="T7" fmla="*/ 40 h 82"/>
                  <a:gd name="T8" fmla="*/ 16 w 84"/>
                  <a:gd name="T9" fmla="*/ 56 h 82"/>
                  <a:gd name="T10" fmla="*/ 26 w 84"/>
                  <a:gd name="T11" fmla="*/ 67 h 82"/>
                  <a:gd name="T12" fmla="*/ 42 w 84"/>
                  <a:gd name="T13" fmla="*/ 72 h 82"/>
                  <a:gd name="T14" fmla="*/ 56 w 84"/>
                  <a:gd name="T15" fmla="*/ 67 h 82"/>
                  <a:gd name="T16" fmla="*/ 68 w 84"/>
                  <a:gd name="T17" fmla="*/ 56 h 82"/>
                  <a:gd name="T18" fmla="*/ 72 w 84"/>
                  <a:gd name="T19" fmla="*/ 42 h 82"/>
                  <a:gd name="T20" fmla="*/ 68 w 84"/>
                  <a:gd name="T21" fmla="*/ 26 h 82"/>
                  <a:gd name="T22" fmla="*/ 58 w 84"/>
                  <a:gd name="T23" fmla="*/ 16 h 82"/>
                  <a:gd name="T24" fmla="*/ 42 w 84"/>
                  <a:gd name="T25" fmla="*/ 11 h 82"/>
                  <a:gd name="T26" fmla="*/ 42 w 84"/>
                  <a:gd name="T27" fmla="*/ 0 h 82"/>
                  <a:gd name="T28" fmla="*/ 58 w 84"/>
                  <a:gd name="T29" fmla="*/ 4 h 82"/>
                  <a:gd name="T30" fmla="*/ 72 w 84"/>
                  <a:gd name="T31" fmla="*/ 12 h 82"/>
                  <a:gd name="T32" fmla="*/ 80 w 84"/>
                  <a:gd name="T33" fmla="*/ 25 h 82"/>
                  <a:gd name="T34" fmla="*/ 84 w 84"/>
                  <a:gd name="T35" fmla="*/ 42 h 82"/>
                  <a:gd name="T36" fmla="*/ 80 w 84"/>
                  <a:gd name="T37" fmla="*/ 58 h 82"/>
                  <a:gd name="T38" fmla="*/ 70 w 84"/>
                  <a:gd name="T39" fmla="*/ 70 h 82"/>
                  <a:gd name="T40" fmla="*/ 58 w 84"/>
                  <a:gd name="T41" fmla="*/ 79 h 82"/>
                  <a:gd name="T42" fmla="*/ 42 w 84"/>
                  <a:gd name="T43" fmla="*/ 82 h 82"/>
                  <a:gd name="T44" fmla="*/ 26 w 84"/>
                  <a:gd name="T45" fmla="*/ 79 h 82"/>
                  <a:gd name="T46" fmla="*/ 12 w 84"/>
                  <a:gd name="T47" fmla="*/ 70 h 82"/>
                  <a:gd name="T48" fmla="*/ 4 w 84"/>
                  <a:gd name="T49" fmla="*/ 58 h 82"/>
                  <a:gd name="T50" fmla="*/ 0 w 84"/>
                  <a:gd name="T51" fmla="*/ 40 h 82"/>
                  <a:gd name="T52" fmla="*/ 4 w 84"/>
                  <a:gd name="T53" fmla="*/ 25 h 82"/>
                  <a:gd name="T54" fmla="*/ 12 w 84"/>
                  <a:gd name="T55" fmla="*/ 12 h 82"/>
                  <a:gd name="T56" fmla="*/ 26 w 84"/>
                  <a:gd name="T57" fmla="*/ 4 h 82"/>
                  <a:gd name="T58" fmla="*/ 42 w 8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82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6"/>
                    </a:lnTo>
                    <a:lnTo>
                      <a:pt x="12" y="40"/>
                    </a:lnTo>
                    <a:lnTo>
                      <a:pt x="16" y="56"/>
                    </a:lnTo>
                    <a:lnTo>
                      <a:pt x="26" y="67"/>
                    </a:lnTo>
                    <a:lnTo>
                      <a:pt x="42" y="72"/>
                    </a:lnTo>
                    <a:lnTo>
                      <a:pt x="56" y="67"/>
                    </a:lnTo>
                    <a:lnTo>
                      <a:pt x="68" y="56"/>
                    </a:lnTo>
                    <a:lnTo>
                      <a:pt x="72" y="42"/>
                    </a:lnTo>
                    <a:lnTo>
                      <a:pt x="68" y="26"/>
                    </a:lnTo>
                    <a:lnTo>
                      <a:pt x="58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5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0" y="70"/>
                    </a:lnTo>
                    <a:lnTo>
                      <a:pt x="58" y="79"/>
                    </a:lnTo>
                    <a:lnTo>
                      <a:pt x="42" y="82"/>
                    </a:lnTo>
                    <a:lnTo>
                      <a:pt x="26" y="79"/>
                    </a:lnTo>
                    <a:lnTo>
                      <a:pt x="12" y="70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48"/>
              <p:cNvSpPr>
                <a:spLocks/>
              </p:cNvSpPr>
              <p:nvPr/>
            </p:nvSpPr>
            <p:spPr bwMode="auto">
              <a:xfrm>
                <a:off x="3273" y="1585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6 h 80"/>
                  <a:gd name="T12" fmla="*/ 68 w 80"/>
                  <a:gd name="T13" fmla="*/ 70 h 80"/>
                  <a:gd name="T14" fmla="*/ 56 w 80"/>
                  <a:gd name="T15" fmla="*/ 79 h 80"/>
                  <a:gd name="T16" fmla="*/ 40 w 80"/>
                  <a:gd name="T17" fmla="*/ 80 h 80"/>
                  <a:gd name="T18" fmla="*/ 24 w 80"/>
                  <a:gd name="T19" fmla="*/ 79 h 80"/>
                  <a:gd name="T20" fmla="*/ 10 w 80"/>
                  <a:gd name="T21" fmla="*/ 70 h 80"/>
                  <a:gd name="T22" fmla="*/ 2 w 80"/>
                  <a:gd name="T23" fmla="*/ 56 h 80"/>
                  <a:gd name="T24" fmla="*/ 0 w 80"/>
                  <a:gd name="T25" fmla="*/ 40 h 80"/>
                  <a:gd name="T26" fmla="*/ 2 w 80"/>
                  <a:gd name="T27" fmla="*/ 24 h 80"/>
                  <a:gd name="T28" fmla="*/ 10 w 80"/>
                  <a:gd name="T29" fmla="*/ 12 h 80"/>
                  <a:gd name="T30" fmla="*/ 24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6" y="79"/>
                    </a:lnTo>
                    <a:lnTo>
                      <a:pt x="40" y="80"/>
                    </a:lnTo>
                    <a:lnTo>
                      <a:pt x="24" y="79"/>
                    </a:lnTo>
                    <a:lnTo>
                      <a:pt x="10" y="70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49"/>
              <p:cNvSpPr>
                <a:spLocks noEditPoints="1"/>
              </p:cNvSpPr>
              <p:nvPr/>
            </p:nvSpPr>
            <p:spPr bwMode="auto">
              <a:xfrm>
                <a:off x="3267" y="1579"/>
                <a:ext cx="53" cy="52"/>
              </a:xfrm>
              <a:custGeom>
                <a:avLst/>
                <a:gdLst>
                  <a:gd name="T0" fmla="*/ 52 w 104"/>
                  <a:gd name="T1" fmla="*/ 12 h 105"/>
                  <a:gd name="T2" fmla="*/ 36 w 104"/>
                  <a:gd name="T3" fmla="*/ 15 h 105"/>
                  <a:gd name="T4" fmla="*/ 22 w 104"/>
                  <a:gd name="T5" fmla="*/ 24 h 105"/>
                  <a:gd name="T6" fmla="*/ 14 w 104"/>
                  <a:gd name="T7" fmla="*/ 36 h 105"/>
                  <a:gd name="T8" fmla="*/ 12 w 104"/>
                  <a:gd name="T9" fmla="*/ 52 h 105"/>
                  <a:gd name="T10" fmla="*/ 14 w 104"/>
                  <a:gd name="T11" fmla="*/ 68 h 105"/>
                  <a:gd name="T12" fmla="*/ 22 w 104"/>
                  <a:gd name="T13" fmla="*/ 82 h 105"/>
                  <a:gd name="T14" fmla="*/ 36 w 104"/>
                  <a:gd name="T15" fmla="*/ 91 h 105"/>
                  <a:gd name="T16" fmla="*/ 52 w 104"/>
                  <a:gd name="T17" fmla="*/ 92 h 105"/>
                  <a:gd name="T18" fmla="*/ 68 w 104"/>
                  <a:gd name="T19" fmla="*/ 91 h 105"/>
                  <a:gd name="T20" fmla="*/ 80 w 104"/>
                  <a:gd name="T21" fmla="*/ 82 h 105"/>
                  <a:gd name="T22" fmla="*/ 89 w 104"/>
                  <a:gd name="T23" fmla="*/ 68 h 105"/>
                  <a:gd name="T24" fmla="*/ 92 w 104"/>
                  <a:gd name="T25" fmla="*/ 52 h 105"/>
                  <a:gd name="T26" fmla="*/ 89 w 104"/>
                  <a:gd name="T27" fmla="*/ 36 h 105"/>
                  <a:gd name="T28" fmla="*/ 80 w 104"/>
                  <a:gd name="T29" fmla="*/ 24 h 105"/>
                  <a:gd name="T30" fmla="*/ 68 w 104"/>
                  <a:gd name="T31" fmla="*/ 15 h 105"/>
                  <a:gd name="T32" fmla="*/ 52 w 104"/>
                  <a:gd name="T33" fmla="*/ 12 h 105"/>
                  <a:gd name="T34" fmla="*/ 52 w 104"/>
                  <a:gd name="T35" fmla="*/ 0 h 105"/>
                  <a:gd name="T36" fmla="*/ 73 w 104"/>
                  <a:gd name="T37" fmla="*/ 5 h 105"/>
                  <a:gd name="T38" fmla="*/ 89 w 104"/>
                  <a:gd name="T39" fmla="*/ 15 h 105"/>
                  <a:gd name="T40" fmla="*/ 99 w 104"/>
                  <a:gd name="T41" fmla="*/ 33 h 105"/>
                  <a:gd name="T42" fmla="*/ 104 w 104"/>
                  <a:gd name="T43" fmla="*/ 52 h 105"/>
                  <a:gd name="T44" fmla="*/ 99 w 104"/>
                  <a:gd name="T45" fmla="*/ 73 h 105"/>
                  <a:gd name="T46" fmla="*/ 89 w 104"/>
                  <a:gd name="T47" fmla="*/ 89 h 105"/>
                  <a:gd name="T48" fmla="*/ 71 w 104"/>
                  <a:gd name="T49" fmla="*/ 101 h 105"/>
                  <a:gd name="T50" fmla="*/ 52 w 104"/>
                  <a:gd name="T51" fmla="*/ 105 h 105"/>
                  <a:gd name="T52" fmla="*/ 31 w 104"/>
                  <a:gd name="T53" fmla="*/ 99 h 105"/>
                  <a:gd name="T54" fmla="*/ 15 w 104"/>
                  <a:gd name="T55" fmla="*/ 89 h 105"/>
                  <a:gd name="T56" fmla="*/ 3 w 104"/>
                  <a:gd name="T57" fmla="*/ 73 h 105"/>
                  <a:gd name="T58" fmla="*/ 0 w 104"/>
                  <a:gd name="T59" fmla="*/ 52 h 105"/>
                  <a:gd name="T60" fmla="*/ 3 w 104"/>
                  <a:gd name="T61" fmla="*/ 31 h 105"/>
                  <a:gd name="T62" fmla="*/ 15 w 104"/>
                  <a:gd name="T63" fmla="*/ 15 h 105"/>
                  <a:gd name="T64" fmla="*/ 31 w 104"/>
                  <a:gd name="T65" fmla="*/ 5 h 105"/>
                  <a:gd name="T66" fmla="*/ 52 w 104"/>
                  <a:gd name="T6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5">
                    <a:moveTo>
                      <a:pt x="52" y="12"/>
                    </a:moveTo>
                    <a:lnTo>
                      <a:pt x="36" y="15"/>
                    </a:lnTo>
                    <a:lnTo>
                      <a:pt x="22" y="24"/>
                    </a:lnTo>
                    <a:lnTo>
                      <a:pt x="14" y="36"/>
                    </a:lnTo>
                    <a:lnTo>
                      <a:pt x="12" y="52"/>
                    </a:lnTo>
                    <a:lnTo>
                      <a:pt x="14" y="68"/>
                    </a:lnTo>
                    <a:lnTo>
                      <a:pt x="22" y="82"/>
                    </a:lnTo>
                    <a:lnTo>
                      <a:pt x="36" y="91"/>
                    </a:lnTo>
                    <a:lnTo>
                      <a:pt x="52" y="92"/>
                    </a:lnTo>
                    <a:lnTo>
                      <a:pt x="68" y="91"/>
                    </a:lnTo>
                    <a:lnTo>
                      <a:pt x="80" y="82"/>
                    </a:lnTo>
                    <a:lnTo>
                      <a:pt x="89" y="68"/>
                    </a:lnTo>
                    <a:lnTo>
                      <a:pt x="92" y="52"/>
                    </a:lnTo>
                    <a:lnTo>
                      <a:pt x="89" y="36"/>
                    </a:lnTo>
                    <a:lnTo>
                      <a:pt x="80" y="24"/>
                    </a:lnTo>
                    <a:lnTo>
                      <a:pt x="68" y="15"/>
                    </a:lnTo>
                    <a:lnTo>
                      <a:pt x="52" y="12"/>
                    </a:lnTo>
                    <a:close/>
                    <a:moveTo>
                      <a:pt x="52" y="0"/>
                    </a:moveTo>
                    <a:lnTo>
                      <a:pt x="73" y="5"/>
                    </a:lnTo>
                    <a:lnTo>
                      <a:pt x="89" y="15"/>
                    </a:lnTo>
                    <a:lnTo>
                      <a:pt x="99" y="33"/>
                    </a:lnTo>
                    <a:lnTo>
                      <a:pt x="104" y="52"/>
                    </a:lnTo>
                    <a:lnTo>
                      <a:pt x="99" y="73"/>
                    </a:lnTo>
                    <a:lnTo>
                      <a:pt x="89" y="89"/>
                    </a:lnTo>
                    <a:lnTo>
                      <a:pt x="71" y="101"/>
                    </a:lnTo>
                    <a:lnTo>
                      <a:pt x="52" y="105"/>
                    </a:lnTo>
                    <a:lnTo>
                      <a:pt x="31" y="99"/>
                    </a:lnTo>
                    <a:lnTo>
                      <a:pt x="15" y="89"/>
                    </a:lnTo>
                    <a:lnTo>
                      <a:pt x="3" y="73"/>
                    </a:lnTo>
                    <a:lnTo>
                      <a:pt x="0" y="52"/>
                    </a:lnTo>
                    <a:lnTo>
                      <a:pt x="3" y="31"/>
                    </a:lnTo>
                    <a:lnTo>
                      <a:pt x="15" y="15"/>
                    </a:lnTo>
                    <a:lnTo>
                      <a:pt x="31" y="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50"/>
              <p:cNvSpPr>
                <a:spLocks/>
              </p:cNvSpPr>
              <p:nvPr/>
            </p:nvSpPr>
            <p:spPr bwMode="auto">
              <a:xfrm>
                <a:off x="3606" y="1766"/>
                <a:ext cx="21" cy="20"/>
              </a:xfrm>
              <a:custGeom>
                <a:avLst/>
                <a:gdLst>
                  <a:gd name="T0" fmla="*/ 21 w 42"/>
                  <a:gd name="T1" fmla="*/ 0 h 41"/>
                  <a:gd name="T2" fmla="*/ 28 w 42"/>
                  <a:gd name="T3" fmla="*/ 0 h 41"/>
                  <a:gd name="T4" fmla="*/ 33 w 42"/>
                  <a:gd name="T5" fmla="*/ 4 h 41"/>
                  <a:gd name="T6" fmla="*/ 38 w 42"/>
                  <a:gd name="T7" fmla="*/ 9 h 41"/>
                  <a:gd name="T8" fmla="*/ 40 w 42"/>
                  <a:gd name="T9" fmla="*/ 14 h 41"/>
                  <a:gd name="T10" fmla="*/ 42 w 42"/>
                  <a:gd name="T11" fmla="*/ 21 h 41"/>
                  <a:gd name="T12" fmla="*/ 40 w 42"/>
                  <a:gd name="T13" fmla="*/ 27 h 41"/>
                  <a:gd name="T14" fmla="*/ 38 w 42"/>
                  <a:gd name="T15" fmla="*/ 34 h 41"/>
                  <a:gd name="T16" fmla="*/ 33 w 42"/>
                  <a:gd name="T17" fmla="*/ 37 h 41"/>
                  <a:gd name="T18" fmla="*/ 28 w 42"/>
                  <a:gd name="T19" fmla="*/ 41 h 41"/>
                  <a:gd name="T20" fmla="*/ 21 w 42"/>
                  <a:gd name="T21" fmla="*/ 41 h 41"/>
                  <a:gd name="T22" fmla="*/ 14 w 42"/>
                  <a:gd name="T23" fmla="*/ 41 h 41"/>
                  <a:gd name="T24" fmla="*/ 9 w 42"/>
                  <a:gd name="T25" fmla="*/ 37 h 41"/>
                  <a:gd name="T26" fmla="*/ 3 w 42"/>
                  <a:gd name="T27" fmla="*/ 32 h 41"/>
                  <a:gd name="T28" fmla="*/ 2 w 42"/>
                  <a:gd name="T29" fmla="*/ 27 h 41"/>
                  <a:gd name="T30" fmla="*/ 0 w 42"/>
                  <a:gd name="T31" fmla="*/ 20 h 41"/>
                  <a:gd name="T32" fmla="*/ 2 w 42"/>
                  <a:gd name="T33" fmla="*/ 14 h 41"/>
                  <a:gd name="T34" fmla="*/ 5 w 42"/>
                  <a:gd name="T35" fmla="*/ 7 h 41"/>
                  <a:gd name="T36" fmla="*/ 9 w 42"/>
                  <a:gd name="T37" fmla="*/ 4 h 41"/>
                  <a:gd name="T38" fmla="*/ 14 w 42"/>
                  <a:gd name="T39" fmla="*/ 0 h 41"/>
                  <a:gd name="T40" fmla="*/ 21 w 42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8" y="0"/>
                    </a:lnTo>
                    <a:lnTo>
                      <a:pt x="33" y="4"/>
                    </a:lnTo>
                    <a:lnTo>
                      <a:pt x="38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7"/>
                    </a:lnTo>
                    <a:lnTo>
                      <a:pt x="38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1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3" y="32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51"/>
              <p:cNvSpPr>
                <a:spLocks noEditPoints="1"/>
              </p:cNvSpPr>
              <p:nvPr/>
            </p:nvSpPr>
            <p:spPr bwMode="auto">
              <a:xfrm>
                <a:off x="3601" y="1760"/>
                <a:ext cx="31" cy="32"/>
              </a:xfrm>
              <a:custGeom>
                <a:avLst/>
                <a:gdLst>
                  <a:gd name="T0" fmla="*/ 32 w 63"/>
                  <a:gd name="T1" fmla="*/ 12 h 65"/>
                  <a:gd name="T2" fmla="*/ 25 w 63"/>
                  <a:gd name="T3" fmla="*/ 12 h 65"/>
                  <a:gd name="T4" fmla="*/ 20 w 63"/>
                  <a:gd name="T5" fmla="*/ 16 h 65"/>
                  <a:gd name="T6" fmla="*/ 16 w 63"/>
                  <a:gd name="T7" fmla="*/ 19 h 65"/>
                  <a:gd name="T8" fmla="*/ 13 w 63"/>
                  <a:gd name="T9" fmla="*/ 26 h 65"/>
                  <a:gd name="T10" fmla="*/ 11 w 63"/>
                  <a:gd name="T11" fmla="*/ 32 h 65"/>
                  <a:gd name="T12" fmla="*/ 13 w 63"/>
                  <a:gd name="T13" fmla="*/ 39 h 65"/>
                  <a:gd name="T14" fmla="*/ 14 w 63"/>
                  <a:gd name="T15" fmla="*/ 44 h 65"/>
                  <a:gd name="T16" fmla="*/ 20 w 63"/>
                  <a:gd name="T17" fmla="*/ 49 h 65"/>
                  <a:gd name="T18" fmla="*/ 25 w 63"/>
                  <a:gd name="T19" fmla="*/ 53 h 65"/>
                  <a:gd name="T20" fmla="*/ 32 w 63"/>
                  <a:gd name="T21" fmla="*/ 53 h 65"/>
                  <a:gd name="T22" fmla="*/ 39 w 63"/>
                  <a:gd name="T23" fmla="*/ 53 h 65"/>
                  <a:gd name="T24" fmla="*/ 44 w 63"/>
                  <a:gd name="T25" fmla="*/ 49 h 65"/>
                  <a:gd name="T26" fmla="*/ 49 w 63"/>
                  <a:gd name="T27" fmla="*/ 46 h 65"/>
                  <a:gd name="T28" fmla="*/ 51 w 63"/>
                  <a:gd name="T29" fmla="*/ 39 h 65"/>
                  <a:gd name="T30" fmla="*/ 53 w 63"/>
                  <a:gd name="T31" fmla="*/ 33 h 65"/>
                  <a:gd name="T32" fmla="*/ 51 w 63"/>
                  <a:gd name="T33" fmla="*/ 26 h 65"/>
                  <a:gd name="T34" fmla="*/ 49 w 63"/>
                  <a:gd name="T35" fmla="*/ 21 h 65"/>
                  <a:gd name="T36" fmla="*/ 44 w 63"/>
                  <a:gd name="T37" fmla="*/ 16 h 65"/>
                  <a:gd name="T38" fmla="*/ 39 w 63"/>
                  <a:gd name="T39" fmla="*/ 12 h 65"/>
                  <a:gd name="T40" fmla="*/ 32 w 63"/>
                  <a:gd name="T41" fmla="*/ 12 h 65"/>
                  <a:gd name="T42" fmla="*/ 32 w 63"/>
                  <a:gd name="T43" fmla="*/ 0 h 65"/>
                  <a:gd name="T44" fmla="*/ 47 w 63"/>
                  <a:gd name="T45" fmla="*/ 5 h 65"/>
                  <a:gd name="T46" fmla="*/ 60 w 63"/>
                  <a:gd name="T47" fmla="*/ 16 h 65"/>
                  <a:gd name="T48" fmla="*/ 63 w 63"/>
                  <a:gd name="T49" fmla="*/ 33 h 65"/>
                  <a:gd name="T50" fmla="*/ 60 w 63"/>
                  <a:gd name="T51" fmla="*/ 49 h 65"/>
                  <a:gd name="T52" fmla="*/ 47 w 63"/>
                  <a:gd name="T53" fmla="*/ 60 h 65"/>
                  <a:gd name="T54" fmla="*/ 32 w 63"/>
                  <a:gd name="T55" fmla="*/ 65 h 65"/>
                  <a:gd name="T56" fmla="*/ 16 w 63"/>
                  <a:gd name="T57" fmla="*/ 60 h 65"/>
                  <a:gd name="T58" fmla="*/ 4 w 63"/>
                  <a:gd name="T59" fmla="*/ 49 h 65"/>
                  <a:gd name="T60" fmla="*/ 0 w 63"/>
                  <a:gd name="T61" fmla="*/ 32 h 65"/>
                  <a:gd name="T62" fmla="*/ 4 w 63"/>
                  <a:gd name="T63" fmla="*/ 16 h 65"/>
                  <a:gd name="T64" fmla="*/ 16 w 63"/>
                  <a:gd name="T65" fmla="*/ 5 h 65"/>
                  <a:gd name="T66" fmla="*/ 32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2" y="12"/>
                    </a:moveTo>
                    <a:lnTo>
                      <a:pt x="25" y="12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39"/>
                    </a:lnTo>
                    <a:lnTo>
                      <a:pt x="14" y="44"/>
                    </a:lnTo>
                    <a:lnTo>
                      <a:pt x="20" y="49"/>
                    </a:lnTo>
                    <a:lnTo>
                      <a:pt x="25" y="53"/>
                    </a:lnTo>
                    <a:lnTo>
                      <a:pt x="32" y="53"/>
                    </a:lnTo>
                    <a:lnTo>
                      <a:pt x="39" y="53"/>
                    </a:lnTo>
                    <a:lnTo>
                      <a:pt x="44" y="49"/>
                    </a:lnTo>
                    <a:lnTo>
                      <a:pt x="49" y="46"/>
                    </a:lnTo>
                    <a:lnTo>
                      <a:pt x="51" y="39"/>
                    </a:lnTo>
                    <a:lnTo>
                      <a:pt x="53" y="33"/>
                    </a:lnTo>
                    <a:lnTo>
                      <a:pt x="51" y="26"/>
                    </a:lnTo>
                    <a:lnTo>
                      <a:pt x="49" y="21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7" y="5"/>
                    </a:lnTo>
                    <a:lnTo>
                      <a:pt x="60" y="16"/>
                    </a:lnTo>
                    <a:lnTo>
                      <a:pt x="63" y="33"/>
                    </a:lnTo>
                    <a:lnTo>
                      <a:pt x="60" y="49"/>
                    </a:lnTo>
                    <a:lnTo>
                      <a:pt x="47" y="60"/>
                    </a:lnTo>
                    <a:lnTo>
                      <a:pt x="32" y="65"/>
                    </a:lnTo>
                    <a:lnTo>
                      <a:pt x="16" y="60"/>
                    </a:lnTo>
                    <a:lnTo>
                      <a:pt x="4" y="49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52"/>
              <p:cNvSpPr>
                <a:spLocks/>
              </p:cNvSpPr>
              <p:nvPr/>
            </p:nvSpPr>
            <p:spPr bwMode="auto">
              <a:xfrm>
                <a:off x="3451" y="1124"/>
                <a:ext cx="23" cy="23"/>
              </a:xfrm>
              <a:custGeom>
                <a:avLst/>
                <a:gdLst>
                  <a:gd name="T0" fmla="*/ 25 w 47"/>
                  <a:gd name="T1" fmla="*/ 0 h 46"/>
                  <a:gd name="T2" fmla="*/ 32 w 47"/>
                  <a:gd name="T3" fmla="*/ 2 h 46"/>
                  <a:gd name="T4" fmla="*/ 37 w 47"/>
                  <a:gd name="T5" fmla="*/ 5 h 46"/>
                  <a:gd name="T6" fmla="*/ 42 w 47"/>
                  <a:gd name="T7" fmla="*/ 9 h 46"/>
                  <a:gd name="T8" fmla="*/ 46 w 47"/>
                  <a:gd name="T9" fmla="*/ 16 h 46"/>
                  <a:gd name="T10" fmla="*/ 47 w 47"/>
                  <a:gd name="T11" fmla="*/ 23 h 46"/>
                  <a:gd name="T12" fmla="*/ 46 w 47"/>
                  <a:gd name="T13" fmla="*/ 30 h 46"/>
                  <a:gd name="T14" fmla="*/ 42 w 47"/>
                  <a:gd name="T15" fmla="*/ 37 h 46"/>
                  <a:gd name="T16" fmla="*/ 37 w 47"/>
                  <a:gd name="T17" fmla="*/ 42 h 46"/>
                  <a:gd name="T18" fmla="*/ 32 w 47"/>
                  <a:gd name="T19" fmla="*/ 46 h 46"/>
                  <a:gd name="T20" fmla="*/ 23 w 47"/>
                  <a:gd name="T21" fmla="*/ 46 h 46"/>
                  <a:gd name="T22" fmla="*/ 16 w 47"/>
                  <a:gd name="T23" fmla="*/ 46 h 46"/>
                  <a:gd name="T24" fmla="*/ 11 w 47"/>
                  <a:gd name="T25" fmla="*/ 42 h 46"/>
                  <a:gd name="T26" fmla="*/ 5 w 47"/>
                  <a:gd name="T27" fmla="*/ 37 h 46"/>
                  <a:gd name="T28" fmla="*/ 2 w 47"/>
                  <a:gd name="T29" fmla="*/ 30 h 46"/>
                  <a:gd name="T30" fmla="*/ 0 w 47"/>
                  <a:gd name="T31" fmla="*/ 23 h 46"/>
                  <a:gd name="T32" fmla="*/ 2 w 47"/>
                  <a:gd name="T33" fmla="*/ 16 h 46"/>
                  <a:gd name="T34" fmla="*/ 5 w 47"/>
                  <a:gd name="T35" fmla="*/ 9 h 46"/>
                  <a:gd name="T36" fmla="*/ 11 w 47"/>
                  <a:gd name="T37" fmla="*/ 4 h 46"/>
                  <a:gd name="T38" fmla="*/ 16 w 47"/>
                  <a:gd name="T39" fmla="*/ 2 h 46"/>
                  <a:gd name="T40" fmla="*/ 25 w 47"/>
                  <a:gd name="T4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5" y="0"/>
                    </a:moveTo>
                    <a:lnTo>
                      <a:pt x="32" y="2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6"/>
                    </a:lnTo>
                    <a:lnTo>
                      <a:pt x="47" y="23"/>
                    </a:lnTo>
                    <a:lnTo>
                      <a:pt x="46" y="30"/>
                    </a:lnTo>
                    <a:lnTo>
                      <a:pt x="42" y="37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23" y="46"/>
                    </a:lnTo>
                    <a:lnTo>
                      <a:pt x="16" y="46"/>
                    </a:lnTo>
                    <a:lnTo>
                      <a:pt x="11" y="42"/>
                    </a:lnTo>
                    <a:lnTo>
                      <a:pt x="5" y="37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53"/>
              <p:cNvSpPr>
                <a:spLocks noEditPoints="1"/>
              </p:cNvSpPr>
              <p:nvPr/>
            </p:nvSpPr>
            <p:spPr bwMode="auto">
              <a:xfrm>
                <a:off x="3445" y="1119"/>
                <a:ext cx="34" cy="34"/>
              </a:xfrm>
              <a:custGeom>
                <a:avLst/>
                <a:gdLst>
                  <a:gd name="T0" fmla="*/ 35 w 68"/>
                  <a:gd name="T1" fmla="*/ 10 h 68"/>
                  <a:gd name="T2" fmla="*/ 26 w 68"/>
                  <a:gd name="T3" fmla="*/ 12 h 68"/>
                  <a:gd name="T4" fmla="*/ 21 w 68"/>
                  <a:gd name="T5" fmla="*/ 14 h 68"/>
                  <a:gd name="T6" fmla="*/ 15 w 68"/>
                  <a:gd name="T7" fmla="*/ 19 h 68"/>
                  <a:gd name="T8" fmla="*/ 12 w 68"/>
                  <a:gd name="T9" fmla="*/ 26 h 68"/>
                  <a:gd name="T10" fmla="*/ 10 w 68"/>
                  <a:gd name="T11" fmla="*/ 33 h 68"/>
                  <a:gd name="T12" fmla="*/ 12 w 68"/>
                  <a:gd name="T13" fmla="*/ 40 h 68"/>
                  <a:gd name="T14" fmla="*/ 15 w 68"/>
                  <a:gd name="T15" fmla="*/ 47 h 68"/>
                  <a:gd name="T16" fmla="*/ 21 w 68"/>
                  <a:gd name="T17" fmla="*/ 52 h 68"/>
                  <a:gd name="T18" fmla="*/ 26 w 68"/>
                  <a:gd name="T19" fmla="*/ 56 h 68"/>
                  <a:gd name="T20" fmla="*/ 33 w 68"/>
                  <a:gd name="T21" fmla="*/ 56 h 68"/>
                  <a:gd name="T22" fmla="*/ 42 w 68"/>
                  <a:gd name="T23" fmla="*/ 56 h 68"/>
                  <a:gd name="T24" fmla="*/ 47 w 68"/>
                  <a:gd name="T25" fmla="*/ 52 h 68"/>
                  <a:gd name="T26" fmla="*/ 52 w 68"/>
                  <a:gd name="T27" fmla="*/ 47 h 68"/>
                  <a:gd name="T28" fmla="*/ 56 w 68"/>
                  <a:gd name="T29" fmla="*/ 40 h 68"/>
                  <a:gd name="T30" fmla="*/ 57 w 68"/>
                  <a:gd name="T31" fmla="*/ 33 h 68"/>
                  <a:gd name="T32" fmla="*/ 56 w 68"/>
                  <a:gd name="T33" fmla="*/ 26 h 68"/>
                  <a:gd name="T34" fmla="*/ 52 w 68"/>
                  <a:gd name="T35" fmla="*/ 19 h 68"/>
                  <a:gd name="T36" fmla="*/ 47 w 68"/>
                  <a:gd name="T37" fmla="*/ 15 h 68"/>
                  <a:gd name="T38" fmla="*/ 42 w 68"/>
                  <a:gd name="T39" fmla="*/ 12 h 68"/>
                  <a:gd name="T40" fmla="*/ 35 w 68"/>
                  <a:gd name="T41" fmla="*/ 10 h 68"/>
                  <a:gd name="T42" fmla="*/ 35 w 68"/>
                  <a:gd name="T43" fmla="*/ 0 h 68"/>
                  <a:gd name="T44" fmla="*/ 52 w 68"/>
                  <a:gd name="T45" fmla="*/ 3 h 68"/>
                  <a:gd name="T46" fmla="*/ 64 w 68"/>
                  <a:gd name="T47" fmla="*/ 15 h 68"/>
                  <a:gd name="T48" fmla="*/ 68 w 68"/>
                  <a:gd name="T49" fmla="*/ 33 h 68"/>
                  <a:gd name="T50" fmla="*/ 62 w 68"/>
                  <a:gd name="T51" fmla="*/ 50 h 68"/>
                  <a:gd name="T52" fmla="*/ 50 w 68"/>
                  <a:gd name="T53" fmla="*/ 63 h 68"/>
                  <a:gd name="T54" fmla="*/ 33 w 68"/>
                  <a:gd name="T55" fmla="*/ 68 h 68"/>
                  <a:gd name="T56" fmla="*/ 15 w 68"/>
                  <a:gd name="T57" fmla="*/ 63 h 68"/>
                  <a:gd name="T58" fmla="*/ 3 w 68"/>
                  <a:gd name="T59" fmla="*/ 50 h 68"/>
                  <a:gd name="T60" fmla="*/ 0 w 68"/>
                  <a:gd name="T61" fmla="*/ 33 h 68"/>
                  <a:gd name="T62" fmla="*/ 5 w 68"/>
                  <a:gd name="T63" fmla="*/ 15 h 68"/>
                  <a:gd name="T64" fmla="*/ 17 w 68"/>
                  <a:gd name="T65" fmla="*/ 3 h 68"/>
                  <a:gd name="T66" fmla="*/ 35 w 68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68">
                    <a:moveTo>
                      <a:pt x="35" y="10"/>
                    </a:moveTo>
                    <a:lnTo>
                      <a:pt x="26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40"/>
                    </a:lnTo>
                    <a:lnTo>
                      <a:pt x="15" y="47"/>
                    </a:lnTo>
                    <a:lnTo>
                      <a:pt x="21" y="52"/>
                    </a:lnTo>
                    <a:lnTo>
                      <a:pt x="26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7" y="52"/>
                    </a:lnTo>
                    <a:lnTo>
                      <a:pt x="52" y="47"/>
                    </a:lnTo>
                    <a:lnTo>
                      <a:pt x="56" y="40"/>
                    </a:lnTo>
                    <a:lnTo>
                      <a:pt x="57" y="33"/>
                    </a:lnTo>
                    <a:lnTo>
                      <a:pt x="56" y="26"/>
                    </a:lnTo>
                    <a:lnTo>
                      <a:pt x="52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5" y="10"/>
                    </a:lnTo>
                    <a:close/>
                    <a:moveTo>
                      <a:pt x="35" y="0"/>
                    </a:moveTo>
                    <a:lnTo>
                      <a:pt x="52" y="3"/>
                    </a:lnTo>
                    <a:lnTo>
                      <a:pt x="64" y="15"/>
                    </a:lnTo>
                    <a:lnTo>
                      <a:pt x="68" y="33"/>
                    </a:lnTo>
                    <a:lnTo>
                      <a:pt x="62" y="50"/>
                    </a:lnTo>
                    <a:lnTo>
                      <a:pt x="50" y="63"/>
                    </a:lnTo>
                    <a:lnTo>
                      <a:pt x="33" y="68"/>
                    </a:lnTo>
                    <a:lnTo>
                      <a:pt x="15" y="63"/>
                    </a:lnTo>
                    <a:lnTo>
                      <a:pt x="3" y="50"/>
                    </a:lnTo>
                    <a:lnTo>
                      <a:pt x="0" y="33"/>
                    </a:lnTo>
                    <a:lnTo>
                      <a:pt x="5" y="15"/>
                    </a:lnTo>
                    <a:lnTo>
                      <a:pt x="1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54"/>
              <p:cNvSpPr>
                <a:spLocks/>
              </p:cNvSpPr>
              <p:nvPr/>
            </p:nvSpPr>
            <p:spPr bwMode="auto">
              <a:xfrm>
                <a:off x="4120" y="3333"/>
                <a:ext cx="22" cy="22"/>
              </a:xfrm>
              <a:custGeom>
                <a:avLst/>
                <a:gdLst>
                  <a:gd name="T0" fmla="*/ 21 w 44"/>
                  <a:gd name="T1" fmla="*/ 0 h 43"/>
                  <a:gd name="T2" fmla="*/ 28 w 44"/>
                  <a:gd name="T3" fmla="*/ 2 h 43"/>
                  <a:gd name="T4" fmla="*/ 35 w 44"/>
                  <a:gd name="T5" fmla="*/ 5 h 43"/>
                  <a:gd name="T6" fmla="*/ 38 w 44"/>
                  <a:gd name="T7" fmla="*/ 10 h 43"/>
                  <a:gd name="T8" fmla="*/ 42 w 44"/>
                  <a:gd name="T9" fmla="*/ 16 h 43"/>
                  <a:gd name="T10" fmla="*/ 44 w 44"/>
                  <a:gd name="T11" fmla="*/ 23 h 43"/>
                  <a:gd name="T12" fmla="*/ 42 w 44"/>
                  <a:gd name="T13" fmla="*/ 30 h 43"/>
                  <a:gd name="T14" fmla="*/ 38 w 44"/>
                  <a:gd name="T15" fmla="*/ 35 h 43"/>
                  <a:gd name="T16" fmla="*/ 33 w 44"/>
                  <a:gd name="T17" fmla="*/ 40 h 43"/>
                  <a:gd name="T18" fmla="*/ 28 w 44"/>
                  <a:gd name="T19" fmla="*/ 42 h 43"/>
                  <a:gd name="T20" fmla="*/ 21 w 44"/>
                  <a:gd name="T21" fmla="*/ 43 h 43"/>
                  <a:gd name="T22" fmla="*/ 14 w 44"/>
                  <a:gd name="T23" fmla="*/ 42 h 43"/>
                  <a:gd name="T24" fmla="*/ 9 w 44"/>
                  <a:gd name="T25" fmla="*/ 40 h 43"/>
                  <a:gd name="T26" fmla="*/ 3 w 44"/>
                  <a:gd name="T27" fmla="*/ 35 h 43"/>
                  <a:gd name="T28" fmla="*/ 2 w 44"/>
                  <a:gd name="T29" fmla="*/ 30 h 43"/>
                  <a:gd name="T30" fmla="*/ 0 w 44"/>
                  <a:gd name="T31" fmla="*/ 23 h 43"/>
                  <a:gd name="T32" fmla="*/ 2 w 44"/>
                  <a:gd name="T33" fmla="*/ 16 h 43"/>
                  <a:gd name="T34" fmla="*/ 3 w 44"/>
                  <a:gd name="T35" fmla="*/ 9 h 43"/>
                  <a:gd name="T36" fmla="*/ 9 w 44"/>
                  <a:gd name="T37" fmla="*/ 5 h 43"/>
                  <a:gd name="T38" fmla="*/ 14 w 44"/>
                  <a:gd name="T39" fmla="*/ 2 h 43"/>
                  <a:gd name="T40" fmla="*/ 21 w 44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3">
                    <a:moveTo>
                      <a:pt x="21" y="0"/>
                    </a:moveTo>
                    <a:lnTo>
                      <a:pt x="28" y="2"/>
                    </a:lnTo>
                    <a:lnTo>
                      <a:pt x="35" y="5"/>
                    </a:lnTo>
                    <a:lnTo>
                      <a:pt x="38" y="10"/>
                    </a:lnTo>
                    <a:lnTo>
                      <a:pt x="42" y="16"/>
                    </a:lnTo>
                    <a:lnTo>
                      <a:pt x="44" y="23"/>
                    </a:lnTo>
                    <a:lnTo>
                      <a:pt x="42" y="30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28" y="42"/>
                    </a:lnTo>
                    <a:lnTo>
                      <a:pt x="21" y="43"/>
                    </a:lnTo>
                    <a:lnTo>
                      <a:pt x="14" y="42"/>
                    </a:lnTo>
                    <a:lnTo>
                      <a:pt x="9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55"/>
              <p:cNvSpPr>
                <a:spLocks noEditPoints="1"/>
              </p:cNvSpPr>
              <p:nvPr/>
            </p:nvSpPr>
            <p:spPr bwMode="auto">
              <a:xfrm>
                <a:off x="4114" y="3328"/>
                <a:ext cx="33" cy="33"/>
              </a:xfrm>
              <a:custGeom>
                <a:avLst/>
                <a:gdLst>
                  <a:gd name="T0" fmla="*/ 33 w 66"/>
                  <a:gd name="T1" fmla="*/ 11 h 67"/>
                  <a:gd name="T2" fmla="*/ 26 w 66"/>
                  <a:gd name="T3" fmla="*/ 13 h 67"/>
                  <a:gd name="T4" fmla="*/ 21 w 66"/>
                  <a:gd name="T5" fmla="*/ 16 h 67"/>
                  <a:gd name="T6" fmla="*/ 15 w 66"/>
                  <a:gd name="T7" fmla="*/ 20 h 67"/>
                  <a:gd name="T8" fmla="*/ 14 w 66"/>
                  <a:gd name="T9" fmla="*/ 27 h 67"/>
                  <a:gd name="T10" fmla="*/ 12 w 66"/>
                  <a:gd name="T11" fmla="*/ 34 h 67"/>
                  <a:gd name="T12" fmla="*/ 14 w 66"/>
                  <a:gd name="T13" fmla="*/ 41 h 67"/>
                  <a:gd name="T14" fmla="*/ 15 w 66"/>
                  <a:gd name="T15" fmla="*/ 46 h 67"/>
                  <a:gd name="T16" fmla="*/ 21 w 66"/>
                  <a:gd name="T17" fmla="*/ 51 h 67"/>
                  <a:gd name="T18" fmla="*/ 26 w 66"/>
                  <a:gd name="T19" fmla="*/ 53 h 67"/>
                  <a:gd name="T20" fmla="*/ 33 w 66"/>
                  <a:gd name="T21" fmla="*/ 54 h 67"/>
                  <a:gd name="T22" fmla="*/ 40 w 66"/>
                  <a:gd name="T23" fmla="*/ 53 h 67"/>
                  <a:gd name="T24" fmla="*/ 45 w 66"/>
                  <a:gd name="T25" fmla="*/ 51 h 67"/>
                  <a:gd name="T26" fmla="*/ 50 w 66"/>
                  <a:gd name="T27" fmla="*/ 46 h 67"/>
                  <a:gd name="T28" fmla="*/ 54 w 66"/>
                  <a:gd name="T29" fmla="*/ 41 h 67"/>
                  <a:gd name="T30" fmla="*/ 56 w 66"/>
                  <a:gd name="T31" fmla="*/ 34 h 67"/>
                  <a:gd name="T32" fmla="*/ 54 w 66"/>
                  <a:gd name="T33" fmla="*/ 27 h 67"/>
                  <a:gd name="T34" fmla="*/ 50 w 66"/>
                  <a:gd name="T35" fmla="*/ 21 h 67"/>
                  <a:gd name="T36" fmla="*/ 47 w 66"/>
                  <a:gd name="T37" fmla="*/ 16 h 67"/>
                  <a:gd name="T38" fmla="*/ 40 w 66"/>
                  <a:gd name="T39" fmla="*/ 13 h 67"/>
                  <a:gd name="T40" fmla="*/ 33 w 66"/>
                  <a:gd name="T41" fmla="*/ 11 h 67"/>
                  <a:gd name="T42" fmla="*/ 33 w 66"/>
                  <a:gd name="T43" fmla="*/ 0 h 67"/>
                  <a:gd name="T44" fmla="*/ 50 w 66"/>
                  <a:gd name="T45" fmla="*/ 6 h 67"/>
                  <a:gd name="T46" fmla="*/ 63 w 66"/>
                  <a:gd name="T47" fmla="*/ 16 h 67"/>
                  <a:gd name="T48" fmla="*/ 66 w 66"/>
                  <a:gd name="T49" fmla="*/ 34 h 67"/>
                  <a:gd name="T50" fmla="*/ 61 w 66"/>
                  <a:gd name="T51" fmla="*/ 49 h 67"/>
                  <a:gd name="T52" fmla="*/ 50 w 66"/>
                  <a:gd name="T53" fmla="*/ 61 h 67"/>
                  <a:gd name="T54" fmla="*/ 33 w 66"/>
                  <a:gd name="T55" fmla="*/ 67 h 67"/>
                  <a:gd name="T56" fmla="*/ 17 w 66"/>
                  <a:gd name="T57" fmla="*/ 61 h 67"/>
                  <a:gd name="T58" fmla="*/ 5 w 66"/>
                  <a:gd name="T59" fmla="*/ 49 h 67"/>
                  <a:gd name="T60" fmla="*/ 0 w 66"/>
                  <a:gd name="T61" fmla="*/ 34 h 67"/>
                  <a:gd name="T62" fmla="*/ 5 w 66"/>
                  <a:gd name="T63" fmla="*/ 16 h 67"/>
                  <a:gd name="T64" fmla="*/ 17 w 66"/>
                  <a:gd name="T65" fmla="*/ 4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1"/>
                    </a:moveTo>
                    <a:lnTo>
                      <a:pt x="26" y="13"/>
                    </a:lnTo>
                    <a:lnTo>
                      <a:pt x="21" y="16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2" y="34"/>
                    </a:lnTo>
                    <a:lnTo>
                      <a:pt x="14" y="41"/>
                    </a:lnTo>
                    <a:lnTo>
                      <a:pt x="15" y="46"/>
                    </a:lnTo>
                    <a:lnTo>
                      <a:pt x="21" y="51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50" y="46"/>
                    </a:lnTo>
                    <a:lnTo>
                      <a:pt x="54" y="41"/>
                    </a:lnTo>
                    <a:lnTo>
                      <a:pt x="56" y="34"/>
                    </a:lnTo>
                    <a:lnTo>
                      <a:pt x="54" y="27"/>
                    </a:lnTo>
                    <a:lnTo>
                      <a:pt x="50" y="21"/>
                    </a:lnTo>
                    <a:lnTo>
                      <a:pt x="47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50" y="6"/>
                    </a:lnTo>
                    <a:lnTo>
                      <a:pt x="63" y="16"/>
                    </a:lnTo>
                    <a:lnTo>
                      <a:pt x="66" y="34"/>
                    </a:lnTo>
                    <a:lnTo>
                      <a:pt x="61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56"/>
              <p:cNvSpPr>
                <a:spLocks/>
              </p:cNvSpPr>
              <p:nvPr/>
            </p:nvSpPr>
            <p:spPr bwMode="auto">
              <a:xfrm>
                <a:off x="4262" y="2861"/>
                <a:ext cx="27" cy="27"/>
              </a:xfrm>
              <a:custGeom>
                <a:avLst/>
                <a:gdLst>
                  <a:gd name="T0" fmla="*/ 27 w 55"/>
                  <a:gd name="T1" fmla="*/ 0 h 54"/>
                  <a:gd name="T2" fmla="*/ 35 w 55"/>
                  <a:gd name="T3" fmla="*/ 2 h 54"/>
                  <a:gd name="T4" fmla="*/ 41 w 55"/>
                  <a:gd name="T5" fmla="*/ 4 h 54"/>
                  <a:gd name="T6" fmla="*/ 46 w 55"/>
                  <a:gd name="T7" fmla="*/ 9 h 54"/>
                  <a:gd name="T8" fmla="*/ 51 w 55"/>
                  <a:gd name="T9" fmla="*/ 14 h 54"/>
                  <a:gd name="T10" fmla="*/ 53 w 55"/>
                  <a:gd name="T11" fmla="*/ 21 h 54"/>
                  <a:gd name="T12" fmla="*/ 55 w 55"/>
                  <a:gd name="T13" fmla="*/ 28 h 54"/>
                  <a:gd name="T14" fmla="*/ 53 w 55"/>
                  <a:gd name="T15" fmla="*/ 35 h 54"/>
                  <a:gd name="T16" fmla="*/ 51 w 55"/>
                  <a:gd name="T17" fmla="*/ 42 h 54"/>
                  <a:gd name="T18" fmla="*/ 46 w 55"/>
                  <a:gd name="T19" fmla="*/ 47 h 54"/>
                  <a:gd name="T20" fmla="*/ 41 w 55"/>
                  <a:gd name="T21" fmla="*/ 51 h 54"/>
                  <a:gd name="T22" fmla="*/ 34 w 55"/>
                  <a:gd name="T23" fmla="*/ 54 h 54"/>
                  <a:gd name="T24" fmla="*/ 27 w 55"/>
                  <a:gd name="T25" fmla="*/ 54 h 54"/>
                  <a:gd name="T26" fmla="*/ 20 w 55"/>
                  <a:gd name="T27" fmla="*/ 53 h 54"/>
                  <a:gd name="T28" fmla="*/ 14 w 55"/>
                  <a:gd name="T29" fmla="*/ 51 h 54"/>
                  <a:gd name="T30" fmla="*/ 7 w 55"/>
                  <a:gd name="T31" fmla="*/ 47 h 54"/>
                  <a:gd name="T32" fmla="*/ 4 w 55"/>
                  <a:gd name="T33" fmla="*/ 41 h 54"/>
                  <a:gd name="T34" fmla="*/ 2 w 55"/>
                  <a:gd name="T35" fmla="*/ 35 h 54"/>
                  <a:gd name="T36" fmla="*/ 0 w 55"/>
                  <a:gd name="T37" fmla="*/ 28 h 54"/>
                  <a:gd name="T38" fmla="*/ 2 w 55"/>
                  <a:gd name="T39" fmla="*/ 21 h 54"/>
                  <a:gd name="T40" fmla="*/ 4 w 55"/>
                  <a:gd name="T41" fmla="*/ 14 h 54"/>
                  <a:gd name="T42" fmla="*/ 9 w 55"/>
                  <a:gd name="T43" fmla="*/ 9 h 54"/>
                  <a:gd name="T44" fmla="*/ 14 w 55"/>
                  <a:gd name="T45" fmla="*/ 4 h 54"/>
                  <a:gd name="T46" fmla="*/ 20 w 55"/>
                  <a:gd name="T47" fmla="*/ 2 h 54"/>
                  <a:gd name="T48" fmla="*/ 27 w 55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35" y="2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3" y="21"/>
                    </a:lnTo>
                    <a:lnTo>
                      <a:pt x="55" y="28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46" y="47"/>
                    </a:lnTo>
                    <a:lnTo>
                      <a:pt x="41" y="51"/>
                    </a:lnTo>
                    <a:lnTo>
                      <a:pt x="34" y="54"/>
                    </a:lnTo>
                    <a:lnTo>
                      <a:pt x="27" y="54"/>
                    </a:lnTo>
                    <a:lnTo>
                      <a:pt x="20" y="53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57"/>
              <p:cNvSpPr>
                <a:spLocks noEditPoints="1"/>
              </p:cNvSpPr>
              <p:nvPr/>
            </p:nvSpPr>
            <p:spPr bwMode="auto">
              <a:xfrm>
                <a:off x="4257" y="2856"/>
                <a:ext cx="37" cy="38"/>
              </a:xfrm>
              <a:custGeom>
                <a:avLst/>
                <a:gdLst>
                  <a:gd name="T0" fmla="*/ 37 w 75"/>
                  <a:gd name="T1" fmla="*/ 10 h 77"/>
                  <a:gd name="T2" fmla="*/ 30 w 75"/>
                  <a:gd name="T3" fmla="*/ 12 h 77"/>
                  <a:gd name="T4" fmla="*/ 24 w 75"/>
                  <a:gd name="T5" fmla="*/ 14 h 77"/>
                  <a:gd name="T6" fmla="*/ 19 w 75"/>
                  <a:gd name="T7" fmla="*/ 19 h 77"/>
                  <a:gd name="T8" fmla="*/ 14 w 75"/>
                  <a:gd name="T9" fmla="*/ 24 h 77"/>
                  <a:gd name="T10" fmla="*/ 12 w 75"/>
                  <a:gd name="T11" fmla="*/ 31 h 77"/>
                  <a:gd name="T12" fmla="*/ 10 w 75"/>
                  <a:gd name="T13" fmla="*/ 38 h 77"/>
                  <a:gd name="T14" fmla="*/ 12 w 75"/>
                  <a:gd name="T15" fmla="*/ 45 h 77"/>
                  <a:gd name="T16" fmla="*/ 14 w 75"/>
                  <a:gd name="T17" fmla="*/ 51 h 77"/>
                  <a:gd name="T18" fmla="*/ 17 w 75"/>
                  <a:gd name="T19" fmla="*/ 57 h 77"/>
                  <a:gd name="T20" fmla="*/ 24 w 75"/>
                  <a:gd name="T21" fmla="*/ 61 h 77"/>
                  <a:gd name="T22" fmla="*/ 30 w 75"/>
                  <a:gd name="T23" fmla="*/ 63 h 77"/>
                  <a:gd name="T24" fmla="*/ 37 w 75"/>
                  <a:gd name="T25" fmla="*/ 64 h 77"/>
                  <a:gd name="T26" fmla="*/ 44 w 75"/>
                  <a:gd name="T27" fmla="*/ 64 h 77"/>
                  <a:gd name="T28" fmla="*/ 51 w 75"/>
                  <a:gd name="T29" fmla="*/ 61 h 77"/>
                  <a:gd name="T30" fmla="*/ 56 w 75"/>
                  <a:gd name="T31" fmla="*/ 57 h 77"/>
                  <a:gd name="T32" fmla="*/ 61 w 75"/>
                  <a:gd name="T33" fmla="*/ 52 h 77"/>
                  <a:gd name="T34" fmla="*/ 63 w 75"/>
                  <a:gd name="T35" fmla="*/ 45 h 77"/>
                  <a:gd name="T36" fmla="*/ 65 w 75"/>
                  <a:gd name="T37" fmla="*/ 38 h 77"/>
                  <a:gd name="T38" fmla="*/ 63 w 75"/>
                  <a:gd name="T39" fmla="*/ 31 h 77"/>
                  <a:gd name="T40" fmla="*/ 61 w 75"/>
                  <a:gd name="T41" fmla="*/ 24 h 77"/>
                  <a:gd name="T42" fmla="*/ 56 w 75"/>
                  <a:gd name="T43" fmla="*/ 19 h 77"/>
                  <a:gd name="T44" fmla="*/ 51 w 75"/>
                  <a:gd name="T45" fmla="*/ 14 h 77"/>
                  <a:gd name="T46" fmla="*/ 45 w 75"/>
                  <a:gd name="T47" fmla="*/ 12 h 77"/>
                  <a:gd name="T48" fmla="*/ 37 w 75"/>
                  <a:gd name="T49" fmla="*/ 10 h 77"/>
                  <a:gd name="T50" fmla="*/ 37 w 75"/>
                  <a:gd name="T51" fmla="*/ 0 h 77"/>
                  <a:gd name="T52" fmla="*/ 52 w 75"/>
                  <a:gd name="T53" fmla="*/ 3 h 77"/>
                  <a:gd name="T54" fmla="*/ 65 w 75"/>
                  <a:gd name="T55" fmla="*/ 10 h 77"/>
                  <a:gd name="T56" fmla="*/ 73 w 75"/>
                  <a:gd name="T57" fmla="*/ 23 h 77"/>
                  <a:gd name="T58" fmla="*/ 75 w 75"/>
                  <a:gd name="T59" fmla="*/ 38 h 77"/>
                  <a:gd name="T60" fmla="*/ 71 w 75"/>
                  <a:gd name="T61" fmla="*/ 52 h 77"/>
                  <a:gd name="T62" fmla="*/ 65 w 75"/>
                  <a:gd name="T63" fmla="*/ 64 h 77"/>
                  <a:gd name="T64" fmla="*/ 52 w 75"/>
                  <a:gd name="T65" fmla="*/ 73 h 77"/>
                  <a:gd name="T66" fmla="*/ 37 w 75"/>
                  <a:gd name="T67" fmla="*/ 77 h 77"/>
                  <a:gd name="T68" fmla="*/ 23 w 75"/>
                  <a:gd name="T69" fmla="*/ 73 h 77"/>
                  <a:gd name="T70" fmla="*/ 10 w 75"/>
                  <a:gd name="T71" fmla="*/ 64 h 77"/>
                  <a:gd name="T72" fmla="*/ 2 w 75"/>
                  <a:gd name="T73" fmla="*/ 52 h 77"/>
                  <a:gd name="T74" fmla="*/ 0 w 75"/>
                  <a:gd name="T75" fmla="*/ 38 h 77"/>
                  <a:gd name="T76" fmla="*/ 2 w 75"/>
                  <a:gd name="T77" fmla="*/ 23 h 77"/>
                  <a:gd name="T78" fmla="*/ 10 w 75"/>
                  <a:gd name="T79" fmla="*/ 10 h 77"/>
                  <a:gd name="T80" fmla="*/ 23 w 75"/>
                  <a:gd name="T81" fmla="*/ 3 h 77"/>
                  <a:gd name="T82" fmla="*/ 37 w 75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77">
                    <a:moveTo>
                      <a:pt x="37" y="10"/>
                    </a:moveTo>
                    <a:lnTo>
                      <a:pt x="30" y="12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0" y="38"/>
                    </a:lnTo>
                    <a:lnTo>
                      <a:pt x="12" y="45"/>
                    </a:lnTo>
                    <a:lnTo>
                      <a:pt x="14" y="51"/>
                    </a:lnTo>
                    <a:lnTo>
                      <a:pt x="17" y="57"/>
                    </a:lnTo>
                    <a:lnTo>
                      <a:pt x="24" y="61"/>
                    </a:lnTo>
                    <a:lnTo>
                      <a:pt x="30" y="63"/>
                    </a:lnTo>
                    <a:lnTo>
                      <a:pt x="37" y="64"/>
                    </a:lnTo>
                    <a:lnTo>
                      <a:pt x="44" y="64"/>
                    </a:lnTo>
                    <a:lnTo>
                      <a:pt x="51" y="61"/>
                    </a:lnTo>
                    <a:lnTo>
                      <a:pt x="56" y="57"/>
                    </a:lnTo>
                    <a:lnTo>
                      <a:pt x="61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1" y="24"/>
                    </a:lnTo>
                    <a:lnTo>
                      <a:pt x="56" y="19"/>
                    </a:lnTo>
                    <a:lnTo>
                      <a:pt x="51" y="14"/>
                    </a:lnTo>
                    <a:lnTo>
                      <a:pt x="45" y="12"/>
                    </a:lnTo>
                    <a:lnTo>
                      <a:pt x="37" y="10"/>
                    </a:lnTo>
                    <a:close/>
                    <a:moveTo>
                      <a:pt x="37" y="0"/>
                    </a:moveTo>
                    <a:lnTo>
                      <a:pt x="52" y="3"/>
                    </a:lnTo>
                    <a:lnTo>
                      <a:pt x="65" y="10"/>
                    </a:lnTo>
                    <a:lnTo>
                      <a:pt x="73" y="23"/>
                    </a:lnTo>
                    <a:lnTo>
                      <a:pt x="75" y="38"/>
                    </a:lnTo>
                    <a:lnTo>
                      <a:pt x="71" y="52"/>
                    </a:lnTo>
                    <a:lnTo>
                      <a:pt x="65" y="64"/>
                    </a:lnTo>
                    <a:lnTo>
                      <a:pt x="52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0" y="64"/>
                    </a:lnTo>
                    <a:lnTo>
                      <a:pt x="2" y="52"/>
                    </a:lnTo>
                    <a:lnTo>
                      <a:pt x="0" y="38"/>
                    </a:lnTo>
                    <a:lnTo>
                      <a:pt x="2" y="23"/>
                    </a:lnTo>
                    <a:lnTo>
                      <a:pt x="10" y="10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6"/>
              <p:cNvSpPr>
                <a:spLocks noEditPoints="1"/>
              </p:cNvSpPr>
              <p:nvPr/>
            </p:nvSpPr>
            <p:spPr bwMode="auto">
              <a:xfrm>
                <a:off x="2587" y="2913"/>
                <a:ext cx="574" cy="520"/>
              </a:xfrm>
              <a:custGeom>
                <a:avLst/>
                <a:gdLst>
                  <a:gd name="T0" fmla="*/ 192 w 1149"/>
                  <a:gd name="T1" fmla="*/ 7 h 1041"/>
                  <a:gd name="T2" fmla="*/ 7 w 1149"/>
                  <a:gd name="T3" fmla="*/ 1034 h 1041"/>
                  <a:gd name="T4" fmla="*/ 1140 w 1149"/>
                  <a:gd name="T5" fmla="*/ 449 h 1041"/>
                  <a:gd name="T6" fmla="*/ 192 w 1149"/>
                  <a:gd name="T7" fmla="*/ 7 h 1041"/>
                  <a:gd name="T8" fmla="*/ 190 w 1149"/>
                  <a:gd name="T9" fmla="*/ 0 h 1041"/>
                  <a:gd name="T10" fmla="*/ 1147 w 1149"/>
                  <a:gd name="T11" fmla="*/ 447 h 1041"/>
                  <a:gd name="T12" fmla="*/ 1149 w 1149"/>
                  <a:gd name="T13" fmla="*/ 447 h 1041"/>
                  <a:gd name="T14" fmla="*/ 1149 w 1149"/>
                  <a:gd name="T15" fmla="*/ 449 h 1041"/>
                  <a:gd name="T16" fmla="*/ 1149 w 1149"/>
                  <a:gd name="T17" fmla="*/ 451 h 1041"/>
                  <a:gd name="T18" fmla="*/ 1147 w 1149"/>
                  <a:gd name="T19" fmla="*/ 453 h 1041"/>
                  <a:gd name="T20" fmla="*/ 4 w 1149"/>
                  <a:gd name="T21" fmla="*/ 1041 h 1041"/>
                  <a:gd name="T22" fmla="*/ 2 w 1149"/>
                  <a:gd name="T23" fmla="*/ 1041 h 1041"/>
                  <a:gd name="T24" fmla="*/ 0 w 1149"/>
                  <a:gd name="T25" fmla="*/ 1041 h 1041"/>
                  <a:gd name="T26" fmla="*/ 0 w 1149"/>
                  <a:gd name="T27" fmla="*/ 1039 h 1041"/>
                  <a:gd name="T28" fmla="*/ 0 w 1149"/>
                  <a:gd name="T29" fmla="*/ 1037 h 1041"/>
                  <a:gd name="T30" fmla="*/ 187 w 1149"/>
                  <a:gd name="T31" fmla="*/ 2 h 1041"/>
                  <a:gd name="T32" fmla="*/ 189 w 1149"/>
                  <a:gd name="T33" fmla="*/ 0 h 1041"/>
                  <a:gd name="T34" fmla="*/ 190 w 1149"/>
                  <a:gd name="T35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9" h="1041">
                    <a:moveTo>
                      <a:pt x="192" y="7"/>
                    </a:moveTo>
                    <a:lnTo>
                      <a:pt x="7" y="1034"/>
                    </a:lnTo>
                    <a:lnTo>
                      <a:pt x="1140" y="449"/>
                    </a:lnTo>
                    <a:lnTo>
                      <a:pt x="192" y="7"/>
                    </a:lnTo>
                    <a:close/>
                    <a:moveTo>
                      <a:pt x="190" y="0"/>
                    </a:moveTo>
                    <a:lnTo>
                      <a:pt x="1147" y="447"/>
                    </a:lnTo>
                    <a:lnTo>
                      <a:pt x="1149" y="447"/>
                    </a:lnTo>
                    <a:lnTo>
                      <a:pt x="1149" y="449"/>
                    </a:lnTo>
                    <a:lnTo>
                      <a:pt x="1149" y="451"/>
                    </a:lnTo>
                    <a:lnTo>
                      <a:pt x="1147" y="453"/>
                    </a:lnTo>
                    <a:lnTo>
                      <a:pt x="4" y="1041"/>
                    </a:lnTo>
                    <a:lnTo>
                      <a:pt x="2" y="1041"/>
                    </a:lnTo>
                    <a:lnTo>
                      <a:pt x="0" y="1041"/>
                    </a:lnTo>
                    <a:lnTo>
                      <a:pt x="0" y="1039"/>
                    </a:lnTo>
                    <a:lnTo>
                      <a:pt x="0" y="1037"/>
                    </a:lnTo>
                    <a:lnTo>
                      <a:pt x="187" y="2"/>
                    </a:lnTo>
                    <a:lnTo>
                      <a:pt x="189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7" name="Прямоугольник 316"/>
          <p:cNvSpPr/>
          <p:nvPr/>
        </p:nvSpPr>
        <p:spPr>
          <a:xfrm>
            <a:off x="5943568" y="4334991"/>
            <a:ext cx="3216162" cy="727606"/>
          </a:xfrm>
          <a:prstGeom prst="rect">
            <a:avLst/>
          </a:prstGeom>
          <a:pattFill prst="ltUpDiag">
            <a:fgClr>
              <a:srgbClr val="309C3D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spc="-1" dirty="0" smtClean="0">
                <a:solidFill>
                  <a:schemeClr val="bg1"/>
                </a:solidFill>
                <a:latin typeface="+mj-lt"/>
                <a:ea typeface="Calibri"/>
              </a:rPr>
              <a:t> </a:t>
            </a:r>
            <a:endParaRPr lang="ru-RU" sz="1800" b="1" spc="-1" dirty="0">
              <a:solidFill>
                <a:schemeClr val="bg1"/>
              </a:solidFill>
            </a:endParaRPr>
          </a:p>
          <a:p>
            <a:endParaRPr lang="ru-RU" sz="1800" b="1" spc="-1" dirty="0">
              <a:solidFill>
                <a:schemeClr val="bg1"/>
              </a:solidFill>
              <a:latin typeface="+mj-lt"/>
              <a:ea typeface="Calibri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5866560" y="4547880"/>
            <a:ext cx="273600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3" name="Group 6"/>
          <p:cNvGrpSpPr/>
          <p:nvPr/>
        </p:nvGrpSpPr>
        <p:grpSpPr>
          <a:xfrm>
            <a:off x="6221872" y="1187709"/>
            <a:ext cx="274065" cy="296108"/>
            <a:chOff x="5576400" y="1438560"/>
            <a:chExt cx="620640" cy="619920"/>
          </a:xfrm>
        </p:grpSpPr>
        <p:sp>
          <p:nvSpPr>
            <p:cNvPr id="154" name="CustomShape 7"/>
            <p:cNvSpPr/>
            <p:nvPr/>
          </p:nvSpPr>
          <p:spPr>
            <a:xfrm>
              <a:off x="5658840" y="19861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8" h="138">
                  <a:moveTo>
                    <a:pt x="69" y="0"/>
                  </a:moveTo>
                  <a:lnTo>
                    <a:pt x="87" y="3"/>
                  </a:lnTo>
                  <a:lnTo>
                    <a:pt x="104" y="10"/>
                  </a:lnTo>
                  <a:lnTo>
                    <a:pt x="118" y="20"/>
                  </a:lnTo>
                  <a:lnTo>
                    <a:pt x="130" y="35"/>
                  </a:lnTo>
                  <a:lnTo>
                    <a:pt x="136" y="51"/>
                  </a:lnTo>
                  <a:lnTo>
                    <a:pt x="138" y="70"/>
                  </a:lnTo>
                  <a:lnTo>
                    <a:pt x="136" y="87"/>
                  </a:lnTo>
                  <a:lnTo>
                    <a:pt x="130" y="104"/>
                  </a:lnTo>
                  <a:lnTo>
                    <a:pt x="118" y="118"/>
                  </a:lnTo>
                  <a:lnTo>
                    <a:pt x="104" y="130"/>
                  </a:lnTo>
                  <a:lnTo>
                    <a:pt x="87" y="136"/>
                  </a:lnTo>
                  <a:lnTo>
                    <a:pt x="69" y="138"/>
                  </a:lnTo>
                  <a:lnTo>
                    <a:pt x="51" y="136"/>
                  </a:lnTo>
                  <a:lnTo>
                    <a:pt x="35" y="130"/>
                  </a:lnTo>
                  <a:lnTo>
                    <a:pt x="20" y="118"/>
                  </a:lnTo>
                  <a:lnTo>
                    <a:pt x="9" y="104"/>
                  </a:lnTo>
                  <a:lnTo>
                    <a:pt x="2" y="87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8"/>
            <p:cNvSpPr/>
            <p:nvPr/>
          </p:nvSpPr>
          <p:spPr>
            <a:xfrm>
              <a:off x="6125040" y="16567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9" h="139">
                  <a:moveTo>
                    <a:pt x="70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29" y="35"/>
                  </a:lnTo>
                  <a:lnTo>
                    <a:pt x="137" y="52"/>
                  </a:lnTo>
                  <a:lnTo>
                    <a:pt x="139" y="70"/>
                  </a:lnTo>
                  <a:lnTo>
                    <a:pt x="137" y="87"/>
                  </a:lnTo>
                  <a:lnTo>
                    <a:pt x="129" y="104"/>
                  </a:lnTo>
                  <a:lnTo>
                    <a:pt x="119" y="118"/>
                  </a:lnTo>
                  <a:lnTo>
                    <a:pt x="105" y="129"/>
                  </a:lnTo>
                  <a:lnTo>
                    <a:pt x="88" y="137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5" y="129"/>
                  </a:lnTo>
                  <a:lnTo>
                    <a:pt x="21" y="118"/>
                  </a:lnTo>
                  <a:lnTo>
                    <a:pt x="10" y="104"/>
                  </a:lnTo>
                  <a:lnTo>
                    <a:pt x="3" y="87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9"/>
            <p:cNvSpPr/>
            <p:nvPr/>
          </p:nvSpPr>
          <p:spPr>
            <a:xfrm>
              <a:off x="5576400" y="1438560"/>
              <a:ext cx="620640" cy="619920"/>
            </a:xfrm>
            <a:custGeom>
              <a:avLst/>
              <a:gdLst/>
              <a:ahLst/>
              <a:cxnLst/>
              <a:rect l="l" t="t" r="r" b="b"/>
              <a:pathLst>
                <a:path w="3545" h="3540">
                  <a:moveTo>
                    <a:pt x="207" y="2137"/>
                  </a:moveTo>
                  <a:lnTo>
                    <a:pt x="189" y="2139"/>
                  </a:lnTo>
                  <a:lnTo>
                    <a:pt x="173" y="2145"/>
                  </a:lnTo>
                  <a:lnTo>
                    <a:pt x="159" y="2157"/>
                  </a:lnTo>
                  <a:lnTo>
                    <a:pt x="148" y="2171"/>
                  </a:lnTo>
                  <a:lnTo>
                    <a:pt x="141" y="2187"/>
                  </a:lnTo>
                  <a:lnTo>
                    <a:pt x="139" y="2206"/>
                  </a:lnTo>
                  <a:lnTo>
                    <a:pt x="139" y="3333"/>
                  </a:lnTo>
                  <a:lnTo>
                    <a:pt x="141" y="3351"/>
                  </a:lnTo>
                  <a:lnTo>
                    <a:pt x="148" y="3367"/>
                  </a:lnTo>
                  <a:lnTo>
                    <a:pt x="159" y="3381"/>
                  </a:lnTo>
                  <a:lnTo>
                    <a:pt x="173" y="3392"/>
                  </a:lnTo>
                  <a:lnTo>
                    <a:pt x="189" y="3399"/>
                  </a:lnTo>
                  <a:lnTo>
                    <a:pt x="207" y="3402"/>
                  </a:lnTo>
                  <a:lnTo>
                    <a:pt x="872" y="3402"/>
                  </a:lnTo>
                  <a:lnTo>
                    <a:pt x="891" y="3399"/>
                  </a:lnTo>
                  <a:lnTo>
                    <a:pt x="908" y="3392"/>
                  </a:lnTo>
                  <a:lnTo>
                    <a:pt x="922" y="3381"/>
                  </a:lnTo>
                  <a:lnTo>
                    <a:pt x="932" y="3367"/>
                  </a:lnTo>
                  <a:lnTo>
                    <a:pt x="939" y="3351"/>
                  </a:lnTo>
                  <a:lnTo>
                    <a:pt x="942" y="3333"/>
                  </a:lnTo>
                  <a:lnTo>
                    <a:pt x="942" y="2206"/>
                  </a:lnTo>
                  <a:lnTo>
                    <a:pt x="939" y="2187"/>
                  </a:lnTo>
                  <a:lnTo>
                    <a:pt x="932" y="2171"/>
                  </a:lnTo>
                  <a:lnTo>
                    <a:pt x="922" y="2157"/>
                  </a:lnTo>
                  <a:lnTo>
                    <a:pt x="908" y="2145"/>
                  </a:lnTo>
                  <a:lnTo>
                    <a:pt x="891" y="2139"/>
                  </a:lnTo>
                  <a:lnTo>
                    <a:pt x="872" y="2137"/>
                  </a:lnTo>
                  <a:lnTo>
                    <a:pt x="609" y="2137"/>
                  </a:lnTo>
                  <a:lnTo>
                    <a:pt x="609" y="2933"/>
                  </a:lnTo>
                  <a:lnTo>
                    <a:pt x="607" y="2951"/>
                  </a:lnTo>
                  <a:lnTo>
                    <a:pt x="599" y="2968"/>
                  </a:lnTo>
                  <a:lnTo>
                    <a:pt x="589" y="2982"/>
                  </a:lnTo>
                  <a:lnTo>
                    <a:pt x="575" y="2993"/>
                  </a:lnTo>
                  <a:lnTo>
                    <a:pt x="559" y="2999"/>
                  </a:lnTo>
                  <a:lnTo>
                    <a:pt x="540" y="3003"/>
                  </a:lnTo>
                  <a:lnTo>
                    <a:pt x="522" y="2999"/>
                  </a:lnTo>
                  <a:lnTo>
                    <a:pt x="505" y="2993"/>
                  </a:lnTo>
                  <a:lnTo>
                    <a:pt x="491" y="2982"/>
                  </a:lnTo>
                  <a:lnTo>
                    <a:pt x="480" y="2968"/>
                  </a:lnTo>
                  <a:lnTo>
                    <a:pt x="474" y="2951"/>
                  </a:lnTo>
                  <a:lnTo>
                    <a:pt x="471" y="2933"/>
                  </a:lnTo>
                  <a:lnTo>
                    <a:pt x="471" y="2137"/>
                  </a:lnTo>
                  <a:lnTo>
                    <a:pt x="207" y="2137"/>
                  </a:lnTo>
                  <a:close/>
                  <a:moveTo>
                    <a:pt x="1383" y="1946"/>
                  </a:moveTo>
                  <a:lnTo>
                    <a:pt x="1080" y="2248"/>
                  </a:lnTo>
                  <a:lnTo>
                    <a:pt x="1080" y="3204"/>
                  </a:lnTo>
                  <a:lnTo>
                    <a:pt x="1247" y="3350"/>
                  </a:lnTo>
                  <a:lnTo>
                    <a:pt x="1272" y="3368"/>
                  </a:lnTo>
                  <a:lnTo>
                    <a:pt x="1298" y="3382"/>
                  </a:lnTo>
                  <a:lnTo>
                    <a:pt x="1326" y="3393"/>
                  </a:lnTo>
                  <a:lnTo>
                    <a:pt x="1356" y="3399"/>
                  </a:lnTo>
                  <a:lnTo>
                    <a:pt x="1386" y="3402"/>
                  </a:lnTo>
                  <a:lnTo>
                    <a:pt x="1386" y="3402"/>
                  </a:lnTo>
                  <a:lnTo>
                    <a:pt x="2697" y="3402"/>
                  </a:lnTo>
                  <a:lnTo>
                    <a:pt x="2720" y="3399"/>
                  </a:lnTo>
                  <a:lnTo>
                    <a:pt x="2740" y="3392"/>
                  </a:lnTo>
                  <a:lnTo>
                    <a:pt x="2759" y="3380"/>
                  </a:lnTo>
                  <a:lnTo>
                    <a:pt x="2774" y="3365"/>
                  </a:lnTo>
                  <a:lnTo>
                    <a:pt x="2786" y="3348"/>
                  </a:lnTo>
                  <a:lnTo>
                    <a:pt x="2792" y="3328"/>
                  </a:lnTo>
                  <a:lnTo>
                    <a:pt x="2795" y="3305"/>
                  </a:lnTo>
                  <a:lnTo>
                    <a:pt x="2792" y="3283"/>
                  </a:lnTo>
                  <a:lnTo>
                    <a:pt x="2786" y="3262"/>
                  </a:lnTo>
                  <a:lnTo>
                    <a:pt x="2774" y="3244"/>
                  </a:lnTo>
                  <a:lnTo>
                    <a:pt x="2759" y="3229"/>
                  </a:lnTo>
                  <a:lnTo>
                    <a:pt x="2740" y="3218"/>
                  </a:lnTo>
                  <a:lnTo>
                    <a:pt x="2720" y="3211"/>
                  </a:lnTo>
                  <a:lnTo>
                    <a:pt x="2697" y="3209"/>
                  </a:lnTo>
                  <a:lnTo>
                    <a:pt x="2168" y="3209"/>
                  </a:lnTo>
                  <a:lnTo>
                    <a:pt x="2150" y="3205"/>
                  </a:lnTo>
                  <a:lnTo>
                    <a:pt x="2133" y="3199"/>
                  </a:lnTo>
                  <a:lnTo>
                    <a:pt x="2119" y="3188"/>
                  </a:lnTo>
                  <a:lnTo>
                    <a:pt x="2109" y="3174"/>
                  </a:lnTo>
                  <a:lnTo>
                    <a:pt x="2101" y="3157"/>
                  </a:lnTo>
                  <a:lnTo>
                    <a:pt x="2099" y="3139"/>
                  </a:lnTo>
                  <a:lnTo>
                    <a:pt x="2101" y="3121"/>
                  </a:lnTo>
                  <a:lnTo>
                    <a:pt x="2109" y="3104"/>
                  </a:lnTo>
                  <a:lnTo>
                    <a:pt x="2119" y="3091"/>
                  </a:lnTo>
                  <a:lnTo>
                    <a:pt x="2133" y="3080"/>
                  </a:lnTo>
                  <a:lnTo>
                    <a:pt x="2150" y="3072"/>
                  </a:lnTo>
                  <a:lnTo>
                    <a:pt x="2168" y="3070"/>
                  </a:lnTo>
                  <a:lnTo>
                    <a:pt x="2934" y="3070"/>
                  </a:lnTo>
                  <a:lnTo>
                    <a:pt x="2956" y="3067"/>
                  </a:lnTo>
                  <a:lnTo>
                    <a:pt x="2977" y="3060"/>
                  </a:lnTo>
                  <a:lnTo>
                    <a:pt x="2995" y="3049"/>
                  </a:lnTo>
                  <a:lnTo>
                    <a:pt x="3010" y="3034"/>
                  </a:lnTo>
                  <a:lnTo>
                    <a:pt x="3021" y="3015"/>
                  </a:lnTo>
                  <a:lnTo>
                    <a:pt x="3028" y="2995"/>
                  </a:lnTo>
                  <a:lnTo>
                    <a:pt x="3032" y="2973"/>
                  </a:lnTo>
                  <a:lnTo>
                    <a:pt x="3028" y="2951"/>
                  </a:lnTo>
                  <a:lnTo>
                    <a:pt x="3021" y="2931"/>
                  </a:lnTo>
                  <a:lnTo>
                    <a:pt x="3010" y="2912"/>
                  </a:lnTo>
                  <a:lnTo>
                    <a:pt x="2995" y="2897"/>
                  </a:lnTo>
                  <a:lnTo>
                    <a:pt x="2977" y="2886"/>
                  </a:lnTo>
                  <a:lnTo>
                    <a:pt x="2956" y="2879"/>
                  </a:lnTo>
                  <a:lnTo>
                    <a:pt x="2934" y="2876"/>
                  </a:lnTo>
                  <a:lnTo>
                    <a:pt x="2168" y="2876"/>
                  </a:lnTo>
                  <a:lnTo>
                    <a:pt x="2150" y="2874"/>
                  </a:lnTo>
                  <a:lnTo>
                    <a:pt x="2133" y="2866"/>
                  </a:lnTo>
                  <a:lnTo>
                    <a:pt x="2119" y="2856"/>
                  </a:lnTo>
                  <a:lnTo>
                    <a:pt x="2109" y="2842"/>
                  </a:lnTo>
                  <a:lnTo>
                    <a:pt x="2101" y="2826"/>
                  </a:lnTo>
                  <a:lnTo>
                    <a:pt x="2099" y="2807"/>
                  </a:lnTo>
                  <a:lnTo>
                    <a:pt x="2101" y="2789"/>
                  </a:lnTo>
                  <a:lnTo>
                    <a:pt x="2109" y="2772"/>
                  </a:lnTo>
                  <a:lnTo>
                    <a:pt x="2119" y="2758"/>
                  </a:lnTo>
                  <a:lnTo>
                    <a:pt x="2133" y="2747"/>
                  </a:lnTo>
                  <a:lnTo>
                    <a:pt x="2150" y="2741"/>
                  </a:lnTo>
                  <a:lnTo>
                    <a:pt x="2168" y="2738"/>
                  </a:lnTo>
                  <a:lnTo>
                    <a:pt x="3082" y="2738"/>
                  </a:lnTo>
                  <a:lnTo>
                    <a:pt x="3105" y="2735"/>
                  </a:lnTo>
                  <a:lnTo>
                    <a:pt x="3125" y="2728"/>
                  </a:lnTo>
                  <a:lnTo>
                    <a:pt x="3143" y="2717"/>
                  </a:lnTo>
                  <a:lnTo>
                    <a:pt x="3158" y="2702"/>
                  </a:lnTo>
                  <a:lnTo>
                    <a:pt x="3169" y="2684"/>
                  </a:lnTo>
                  <a:lnTo>
                    <a:pt x="3177" y="2664"/>
                  </a:lnTo>
                  <a:lnTo>
                    <a:pt x="3179" y="2641"/>
                  </a:lnTo>
                  <a:lnTo>
                    <a:pt x="3177" y="2619"/>
                  </a:lnTo>
                  <a:lnTo>
                    <a:pt x="3169" y="2598"/>
                  </a:lnTo>
                  <a:lnTo>
                    <a:pt x="3158" y="2581"/>
                  </a:lnTo>
                  <a:lnTo>
                    <a:pt x="3143" y="2566"/>
                  </a:lnTo>
                  <a:lnTo>
                    <a:pt x="3125" y="2554"/>
                  </a:lnTo>
                  <a:lnTo>
                    <a:pt x="3105" y="2547"/>
                  </a:lnTo>
                  <a:lnTo>
                    <a:pt x="3082" y="2545"/>
                  </a:lnTo>
                  <a:lnTo>
                    <a:pt x="2168" y="2545"/>
                  </a:lnTo>
                  <a:lnTo>
                    <a:pt x="2150" y="2542"/>
                  </a:lnTo>
                  <a:lnTo>
                    <a:pt x="2133" y="2535"/>
                  </a:lnTo>
                  <a:lnTo>
                    <a:pt x="2119" y="2524"/>
                  </a:lnTo>
                  <a:lnTo>
                    <a:pt x="2109" y="2510"/>
                  </a:lnTo>
                  <a:lnTo>
                    <a:pt x="2101" y="2494"/>
                  </a:lnTo>
                  <a:lnTo>
                    <a:pt x="2099" y="2475"/>
                  </a:lnTo>
                  <a:lnTo>
                    <a:pt x="2101" y="2457"/>
                  </a:lnTo>
                  <a:lnTo>
                    <a:pt x="2109" y="2440"/>
                  </a:lnTo>
                  <a:lnTo>
                    <a:pt x="2119" y="2427"/>
                  </a:lnTo>
                  <a:lnTo>
                    <a:pt x="2133" y="2416"/>
                  </a:lnTo>
                  <a:lnTo>
                    <a:pt x="2150" y="2408"/>
                  </a:lnTo>
                  <a:lnTo>
                    <a:pt x="2168" y="2406"/>
                  </a:lnTo>
                  <a:lnTo>
                    <a:pt x="2865" y="2406"/>
                  </a:lnTo>
                  <a:lnTo>
                    <a:pt x="2888" y="2404"/>
                  </a:lnTo>
                  <a:lnTo>
                    <a:pt x="2908" y="2396"/>
                  </a:lnTo>
                  <a:lnTo>
                    <a:pt x="2926" y="2385"/>
                  </a:lnTo>
                  <a:lnTo>
                    <a:pt x="2941" y="2370"/>
                  </a:lnTo>
                  <a:lnTo>
                    <a:pt x="2953" y="2351"/>
                  </a:lnTo>
                  <a:lnTo>
                    <a:pt x="2960" y="2331"/>
                  </a:lnTo>
                  <a:lnTo>
                    <a:pt x="2963" y="2310"/>
                  </a:lnTo>
                  <a:lnTo>
                    <a:pt x="2960" y="2287"/>
                  </a:lnTo>
                  <a:lnTo>
                    <a:pt x="2953" y="2267"/>
                  </a:lnTo>
                  <a:lnTo>
                    <a:pt x="2941" y="2248"/>
                  </a:lnTo>
                  <a:lnTo>
                    <a:pt x="2926" y="2233"/>
                  </a:lnTo>
                  <a:lnTo>
                    <a:pt x="2908" y="2223"/>
                  </a:lnTo>
                  <a:lnTo>
                    <a:pt x="2888" y="2215"/>
                  </a:lnTo>
                  <a:lnTo>
                    <a:pt x="2865" y="2213"/>
                  </a:lnTo>
                  <a:lnTo>
                    <a:pt x="1504" y="2212"/>
                  </a:lnTo>
                  <a:lnTo>
                    <a:pt x="1486" y="2210"/>
                  </a:lnTo>
                  <a:lnTo>
                    <a:pt x="1470" y="2203"/>
                  </a:lnTo>
                  <a:lnTo>
                    <a:pt x="1456" y="2192"/>
                  </a:lnTo>
                  <a:lnTo>
                    <a:pt x="1444" y="2178"/>
                  </a:lnTo>
                  <a:lnTo>
                    <a:pt x="1437" y="2160"/>
                  </a:lnTo>
                  <a:lnTo>
                    <a:pt x="1383" y="1946"/>
                  </a:lnTo>
                  <a:close/>
                  <a:moveTo>
                    <a:pt x="2624" y="1577"/>
                  </a:moveTo>
                  <a:lnTo>
                    <a:pt x="2589" y="1580"/>
                  </a:lnTo>
                  <a:lnTo>
                    <a:pt x="2557" y="1590"/>
                  </a:lnTo>
                  <a:lnTo>
                    <a:pt x="2527" y="1604"/>
                  </a:lnTo>
                  <a:lnTo>
                    <a:pt x="2500" y="1623"/>
                  </a:lnTo>
                  <a:lnTo>
                    <a:pt x="2476" y="1646"/>
                  </a:lnTo>
                  <a:lnTo>
                    <a:pt x="2458" y="1672"/>
                  </a:lnTo>
                  <a:lnTo>
                    <a:pt x="2443" y="1702"/>
                  </a:lnTo>
                  <a:lnTo>
                    <a:pt x="2434" y="1736"/>
                  </a:lnTo>
                  <a:lnTo>
                    <a:pt x="2431" y="1770"/>
                  </a:lnTo>
                  <a:lnTo>
                    <a:pt x="2434" y="1804"/>
                  </a:lnTo>
                  <a:lnTo>
                    <a:pt x="2443" y="1838"/>
                  </a:lnTo>
                  <a:lnTo>
                    <a:pt x="2458" y="1868"/>
                  </a:lnTo>
                  <a:lnTo>
                    <a:pt x="2476" y="1894"/>
                  </a:lnTo>
                  <a:lnTo>
                    <a:pt x="2500" y="1917"/>
                  </a:lnTo>
                  <a:lnTo>
                    <a:pt x="2527" y="1936"/>
                  </a:lnTo>
                  <a:lnTo>
                    <a:pt x="2557" y="1950"/>
                  </a:lnTo>
                  <a:lnTo>
                    <a:pt x="2589" y="1960"/>
                  </a:lnTo>
                  <a:lnTo>
                    <a:pt x="2624" y="1963"/>
                  </a:lnTo>
                  <a:lnTo>
                    <a:pt x="2659" y="1960"/>
                  </a:lnTo>
                  <a:lnTo>
                    <a:pt x="2691" y="1950"/>
                  </a:lnTo>
                  <a:lnTo>
                    <a:pt x="2721" y="1936"/>
                  </a:lnTo>
                  <a:lnTo>
                    <a:pt x="2748" y="1917"/>
                  </a:lnTo>
                  <a:lnTo>
                    <a:pt x="2772" y="1894"/>
                  </a:lnTo>
                  <a:lnTo>
                    <a:pt x="2791" y="1868"/>
                  </a:lnTo>
                  <a:lnTo>
                    <a:pt x="2805" y="1838"/>
                  </a:lnTo>
                  <a:lnTo>
                    <a:pt x="2813" y="1804"/>
                  </a:lnTo>
                  <a:lnTo>
                    <a:pt x="2817" y="1770"/>
                  </a:lnTo>
                  <a:lnTo>
                    <a:pt x="2813" y="1736"/>
                  </a:lnTo>
                  <a:lnTo>
                    <a:pt x="2805" y="1702"/>
                  </a:lnTo>
                  <a:lnTo>
                    <a:pt x="2791" y="1672"/>
                  </a:lnTo>
                  <a:lnTo>
                    <a:pt x="2772" y="1646"/>
                  </a:lnTo>
                  <a:lnTo>
                    <a:pt x="2748" y="1623"/>
                  </a:lnTo>
                  <a:lnTo>
                    <a:pt x="2721" y="1604"/>
                  </a:lnTo>
                  <a:lnTo>
                    <a:pt x="2691" y="1590"/>
                  </a:lnTo>
                  <a:lnTo>
                    <a:pt x="2659" y="1580"/>
                  </a:lnTo>
                  <a:lnTo>
                    <a:pt x="2624" y="1577"/>
                  </a:lnTo>
                  <a:close/>
                  <a:moveTo>
                    <a:pt x="1704" y="984"/>
                  </a:moveTo>
                  <a:lnTo>
                    <a:pt x="1683" y="1012"/>
                  </a:lnTo>
                  <a:lnTo>
                    <a:pt x="1661" y="1037"/>
                  </a:lnTo>
                  <a:lnTo>
                    <a:pt x="1635" y="1061"/>
                  </a:lnTo>
                  <a:lnTo>
                    <a:pt x="1607" y="1082"/>
                  </a:lnTo>
                  <a:lnTo>
                    <a:pt x="1577" y="1100"/>
                  </a:lnTo>
                  <a:lnTo>
                    <a:pt x="1704" y="1567"/>
                  </a:lnTo>
                  <a:lnTo>
                    <a:pt x="1704" y="984"/>
                  </a:lnTo>
                  <a:close/>
                  <a:moveTo>
                    <a:pt x="1704" y="410"/>
                  </a:moveTo>
                  <a:lnTo>
                    <a:pt x="1149" y="558"/>
                  </a:lnTo>
                  <a:lnTo>
                    <a:pt x="1475" y="1770"/>
                  </a:lnTo>
                  <a:lnTo>
                    <a:pt x="1481" y="1782"/>
                  </a:lnTo>
                  <a:lnTo>
                    <a:pt x="1487" y="1795"/>
                  </a:lnTo>
                  <a:lnTo>
                    <a:pt x="1558" y="2075"/>
                  </a:lnTo>
                  <a:lnTo>
                    <a:pt x="1697" y="2075"/>
                  </a:lnTo>
                  <a:lnTo>
                    <a:pt x="1427" y="1076"/>
                  </a:lnTo>
                  <a:lnTo>
                    <a:pt x="1424" y="1059"/>
                  </a:lnTo>
                  <a:lnTo>
                    <a:pt x="1427" y="1041"/>
                  </a:lnTo>
                  <a:lnTo>
                    <a:pt x="1434" y="1023"/>
                  </a:lnTo>
                  <a:lnTo>
                    <a:pt x="1445" y="1009"/>
                  </a:lnTo>
                  <a:lnTo>
                    <a:pt x="1459" y="999"/>
                  </a:lnTo>
                  <a:lnTo>
                    <a:pt x="1476" y="991"/>
                  </a:lnTo>
                  <a:lnTo>
                    <a:pt x="1507" y="979"/>
                  </a:lnTo>
                  <a:lnTo>
                    <a:pt x="1536" y="963"/>
                  </a:lnTo>
                  <a:lnTo>
                    <a:pt x="1560" y="943"/>
                  </a:lnTo>
                  <a:lnTo>
                    <a:pt x="1580" y="918"/>
                  </a:lnTo>
                  <a:lnTo>
                    <a:pt x="1596" y="890"/>
                  </a:lnTo>
                  <a:lnTo>
                    <a:pt x="1607" y="860"/>
                  </a:lnTo>
                  <a:lnTo>
                    <a:pt x="1614" y="829"/>
                  </a:lnTo>
                  <a:lnTo>
                    <a:pt x="1614" y="796"/>
                  </a:lnTo>
                  <a:lnTo>
                    <a:pt x="1608" y="764"/>
                  </a:lnTo>
                  <a:lnTo>
                    <a:pt x="1606" y="746"/>
                  </a:lnTo>
                  <a:lnTo>
                    <a:pt x="1608" y="727"/>
                  </a:lnTo>
                  <a:lnTo>
                    <a:pt x="1615" y="711"/>
                  </a:lnTo>
                  <a:lnTo>
                    <a:pt x="1625" y="696"/>
                  </a:lnTo>
                  <a:lnTo>
                    <a:pt x="1640" y="685"/>
                  </a:lnTo>
                  <a:lnTo>
                    <a:pt x="1656" y="679"/>
                  </a:lnTo>
                  <a:lnTo>
                    <a:pt x="1704" y="666"/>
                  </a:lnTo>
                  <a:lnTo>
                    <a:pt x="1704" y="410"/>
                  </a:lnTo>
                  <a:close/>
                  <a:moveTo>
                    <a:pt x="3406" y="138"/>
                  </a:moveTo>
                  <a:lnTo>
                    <a:pt x="1841" y="138"/>
                  </a:lnTo>
                  <a:lnTo>
                    <a:pt x="1841" y="2075"/>
                  </a:lnTo>
                  <a:lnTo>
                    <a:pt x="1977" y="2075"/>
                  </a:lnTo>
                  <a:lnTo>
                    <a:pt x="1977" y="698"/>
                  </a:lnTo>
                  <a:lnTo>
                    <a:pt x="1980" y="679"/>
                  </a:lnTo>
                  <a:lnTo>
                    <a:pt x="1986" y="663"/>
                  </a:lnTo>
                  <a:lnTo>
                    <a:pt x="1997" y="649"/>
                  </a:lnTo>
                  <a:lnTo>
                    <a:pt x="2011" y="638"/>
                  </a:lnTo>
                  <a:lnTo>
                    <a:pt x="2028" y="631"/>
                  </a:lnTo>
                  <a:lnTo>
                    <a:pt x="2046" y="629"/>
                  </a:lnTo>
                  <a:lnTo>
                    <a:pt x="2080" y="625"/>
                  </a:lnTo>
                  <a:lnTo>
                    <a:pt x="2111" y="617"/>
                  </a:lnTo>
                  <a:lnTo>
                    <a:pt x="2140" y="603"/>
                  </a:lnTo>
                  <a:lnTo>
                    <a:pt x="2167" y="585"/>
                  </a:lnTo>
                  <a:lnTo>
                    <a:pt x="2188" y="562"/>
                  </a:lnTo>
                  <a:lnTo>
                    <a:pt x="2208" y="536"/>
                  </a:lnTo>
                  <a:lnTo>
                    <a:pt x="2220" y="507"/>
                  </a:lnTo>
                  <a:lnTo>
                    <a:pt x="2230" y="476"/>
                  </a:lnTo>
                  <a:lnTo>
                    <a:pt x="2232" y="443"/>
                  </a:lnTo>
                  <a:lnTo>
                    <a:pt x="2235" y="424"/>
                  </a:lnTo>
                  <a:lnTo>
                    <a:pt x="2242" y="408"/>
                  </a:lnTo>
                  <a:lnTo>
                    <a:pt x="2253" y="394"/>
                  </a:lnTo>
                  <a:lnTo>
                    <a:pt x="2267" y="383"/>
                  </a:lnTo>
                  <a:lnTo>
                    <a:pt x="2284" y="375"/>
                  </a:lnTo>
                  <a:lnTo>
                    <a:pt x="2302" y="373"/>
                  </a:lnTo>
                  <a:lnTo>
                    <a:pt x="2947" y="373"/>
                  </a:lnTo>
                  <a:lnTo>
                    <a:pt x="2965" y="375"/>
                  </a:lnTo>
                  <a:lnTo>
                    <a:pt x="2981" y="383"/>
                  </a:lnTo>
                  <a:lnTo>
                    <a:pt x="2995" y="394"/>
                  </a:lnTo>
                  <a:lnTo>
                    <a:pt x="3006" y="408"/>
                  </a:lnTo>
                  <a:lnTo>
                    <a:pt x="3013" y="424"/>
                  </a:lnTo>
                  <a:lnTo>
                    <a:pt x="3015" y="443"/>
                  </a:lnTo>
                  <a:lnTo>
                    <a:pt x="3019" y="476"/>
                  </a:lnTo>
                  <a:lnTo>
                    <a:pt x="3027" y="507"/>
                  </a:lnTo>
                  <a:lnTo>
                    <a:pt x="3041" y="536"/>
                  </a:lnTo>
                  <a:lnTo>
                    <a:pt x="3059" y="562"/>
                  </a:lnTo>
                  <a:lnTo>
                    <a:pt x="3082" y="585"/>
                  </a:lnTo>
                  <a:lnTo>
                    <a:pt x="3108" y="603"/>
                  </a:lnTo>
                  <a:lnTo>
                    <a:pt x="3137" y="617"/>
                  </a:lnTo>
                  <a:lnTo>
                    <a:pt x="3168" y="625"/>
                  </a:lnTo>
                  <a:lnTo>
                    <a:pt x="3202" y="629"/>
                  </a:lnTo>
                  <a:lnTo>
                    <a:pt x="3221" y="631"/>
                  </a:lnTo>
                  <a:lnTo>
                    <a:pt x="3237" y="638"/>
                  </a:lnTo>
                  <a:lnTo>
                    <a:pt x="3251" y="649"/>
                  </a:lnTo>
                  <a:lnTo>
                    <a:pt x="3261" y="663"/>
                  </a:lnTo>
                  <a:lnTo>
                    <a:pt x="3269" y="679"/>
                  </a:lnTo>
                  <a:lnTo>
                    <a:pt x="3271" y="698"/>
                  </a:lnTo>
                  <a:lnTo>
                    <a:pt x="3271" y="974"/>
                  </a:lnTo>
                  <a:lnTo>
                    <a:pt x="3269" y="993"/>
                  </a:lnTo>
                  <a:lnTo>
                    <a:pt x="3261" y="1009"/>
                  </a:lnTo>
                  <a:lnTo>
                    <a:pt x="3251" y="1023"/>
                  </a:lnTo>
                  <a:lnTo>
                    <a:pt x="3237" y="1034"/>
                  </a:lnTo>
                  <a:lnTo>
                    <a:pt x="3221" y="1042"/>
                  </a:lnTo>
                  <a:lnTo>
                    <a:pt x="3202" y="1044"/>
                  </a:lnTo>
                  <a:lnTo>
                    <a:pt x="3184" y="1042"/>
                  </a:lnTo>
                  <a:lnTo>
                    <a:pt x="3167" y="1034"/>
                  </a:lnTo>
                  <a:lnTo>
                    <a:pt x="3153" y="1023"/>
                  </a:lnTo>
                  <a:lnTo>
                    <a:pt x="3142" y="1009"/>
                  </a:lnTo>
                  <a:lnTo>
                    <a:pt x="3136" y="993"/>
                  </a:lnTo>
                  <a:lnTo>
                    <a:pt x="3132" y="974"/>
                  </a:lnTo>
                  <a:lnTo>
                    <a:pt x="3132" y="759"/>
                  </a:lnTo>
                  <a:lnTo>
                    <a:pt x="3093" y="748"/>
                  </a:lnTo>
                  <a:lnTo>
                    <a:pt x="3054" y="732"/>
                  </a:lnTo>
                  <a:lnTo>
                    <a:pt x="3020" y="711"/>
                  </a:lnTo>
                  <a:lnTo>
                    <a:pt x="2987" y="685"/>
                  </a:lnTo>
                  <a:lnTo>
                    <a:pt x="2958" y="658"/>
                  </a:lnTo>
                  <a:lnTo>
                    <a:pt x="2934" y="625"/>
                  </a:lnTo>
                  <a:lnTo>
                    <a:pt x="2912" y="590"/>
                  </a:lnTo>
                  <a:lnTo>
                    <a:pt x="2896" y="551"/>
                  </a:lnTo>
                  <a:lnTo>
                    <a:pt x="2884" y="512"/>
                  </a:lnTo>
                  <a:lnTo>
                    <a:pt x="2363" y="512"/>
                  </a:lnTo>
                  <a:lnTo>
                    <a:pt x="2353" y="551"/>
                  </a:lnTo>
                  <a:lnTo>
                    <a:pt x="2335" y="590"/>
                  </a:lnTo>
                  <a:lnTo>
                    <a:pt x="2315" y="625"/>
                  </a:lnTo>
                  <a:lnTo>
                    <a:pt x="2290" y="658"/>
                  </a:lnTo>
                  <a:lnTo>
                    <a:pt x="2261" y="685"/>
                  </a:lnTo>
                  <a:lnTo>
                    <a:pt x="2229" y="711"/>
                  </a:lnTo>
                  <a:lnTo>
                    <a:pt x="2194" y="732"/>
                  </a:lnTo>
                  <a:lnTo>
                    <a:pt x="2156" y="748"/>
                  </a:lnTo>
                  <a:lnTo>
                    <a:pt x="2115" y="759"/>
                  </a:lnTo>
                  <a:lnTo>
                    <a:pt x="2115" y="2075"/>
                  </a:lnTo>
                  <a:lnTo>
                    <a:pt x="2494" y="2075"/>
                  </a:lnTo>
                  <a:lnTo>
                    <a:pt x="2456" y="2055"/>
                  </a:lnTo>
                  <a:lnTo>
                    <a:pt x="2421" y="2031"/>
                  </a:lnTo>
                  <a:lnTo>
                    <a:pt x="2389" y="2003"/>
                  </a:lnTo>
                  <a:lnTo>
                    <a:pt x="2361" y="1972"/>
                  </a:lnTo>
                  <a:lnTo>
                    <a:pt x="2338" y="1936"/>
                  </a:lnTo>
                  <a:lnTo>
                    <a:pt x="2318" y="1899"/>
                  </a:lnTo>
                  <a:lnTo>
                    <a:pt x="2304" y="1858"/>
                  </a:lnTo>
                  <a:lnTo>
                    <a:pt x="2296" y="1815"/>
                  </a:lnTo>
                  <a:lnTo>
                    <a:pt x="2292" y="1770"/>
                  </a:lnTo>
                  <a:lnTo>
                    <a:pt x="2296" y="1725"/>
                  </a:lnTo>
                  <a:lnTo>
                    <a:pt x="2304" y="1682"/>
                  </a:lnTo>
                  <a:lnTo>
                    <a:pt x="2319" y="1641"/>
                  </a:lnTo>
                  <a:lnTo>
                    <a:pt x="2338" y="1603"/>
                  </a:lnTo>
                  <a:lnTo>
                    <a:pt x="2362" y="1568"/>
                  </a:lnTo>
                  <a:lnTo>
                    <a:pt x="2390" y="1536"/>
                  </a:lnTo>
                  <a:lnTo>
                    <a:pt x="2421" y="1508"/>
                  </a:lnTo>
                  <a:lnTo>
                    <a:pt x="2457" y="1485"/>
                  </a:lnTo>
                  <a:lnTo>
                    <a:pt x="2495" y="1465"/>
                  </a:lnTo>
                  <a:lnTo>
                    <a:pt x="2536" y="1451"/>
                  </a:lnTo>
                  <a:lnTo>
                    <a:pt x="2579" y="1442"/>
                  </a:lnTo>
                  <a:lnTo>
                    <a:pt x="2624" y="1440"/>
                  </a:lnTo>
                  <a:lnTo>
                    <a:pt x="2669" y="1442"/>
                  </a:lnTo>
                  <a:lnTo>
                    <a:pt x="2712" y="1451"/>
                  </a:lnTo>
                  <a:lnTo>
                    <a:pt x="2753" y="1465"/>
                  </a:lnTo>
                  <a:lnTo>
                    <a:pt x="2791" y="1485"/>
                  </a:lnTo>
                  <a:lnTo>
                    <a:pt x="2826" y="1508"/>
                  </a:lnTo>
                  <a:lnTo>
                    <a:pt x="2859" y="1536"/>
                  </a:lnTo>
                  <a:lnTo>
                    <a:pt x="2886" y="1568"/>
                  </a:lnTo>
                  <a:lnTo>
                    <a:pt x="2910" y="1603"/>
                  </a:lnTo>
                  <a:lnTo>
                    <a:pt x="2929" y="1641"/>
                  </a:lnTo>
                  <a:lnTo>
                    <a:pt x="2943" y="1682"/>
                  </a:lnTo>
                  <a:lnTo>
                    <a:pt x="2952" y="1725"/>
                  </a:lnTo>
                  <a:lnTo>
                    <a:pt x="2955" y="1770"/>
                  </a:lnTo>
                  <a:lnTo>
                    <a:pt x="2952" y="1815"/>
                  </a:lnTo>
                  <a:lnTo>
                    <a:pt x="2943" y="1858"/>
                  </a:lnTo>
                  <a:lnTo>
                    <a:pt x="2929" y="1899"/>
                  </a:lnTo>
                  <a:lnTo>
                    <a:pt x="2910" y="1936"/>
                  </a:lnTo>
                  <a:lnTo>
                    <a:pt x="2886" y="1972"/>
                  </a:lnTo>
                  <a:lnTo>
                    <a:pt x="2859" y="2003"/>
                  </a:lnTo>
                  <a:lnTo>
                    <a:pt x="2827" y="2031"/>
                  </a:lnTo>
                  <a:lnTo>
                    <a:pt x="2792" y="2055"/>
                  </a:lnTo>
                  <a:lnTo>
                    <a:pt x="2754" y="2075"/>
                  </a:lnTo>
                  <a:lnTo>
                    <a:pt x="2865" y="2075"/>
                  </a:lnTo>
                  <a:lnTo>
                    <a:pt x="2904" y="2077"/>
                  </a:lnTo>
                  <a:lnTo>
                    <a:pt x="2940" y="2086"/>
                  </a:lnTo>
                  <a:lnTo>
                    <a:pt x="2974" y="2100"/>
                  </a:lnTo>
                  <a:lnTo>
                    <a:pt x="3005" y="2120"/>
                  </a:lnTo>
                  <a:lnTo>
                    <a:pt x="3032" y="2143"/>
                  </a:lnTo>
                  <a:lnTo>
                    <a:pt x="3055" y="2170"/>
                  </a:lnTo>
                  <a:lnTo>
                    <a:pt x="3074" y="2201"/>
                  </a:lnTo>
                  <a:lnTo>
                    <a:pt x="3088" y="2236"/>
                  </a:lnTo>
                  <a:lnTo>
                    <a:pt x="3098" y="2271"/>
                  </a:lnTo>
                  <a:lnTo>
                    <a:pt x="3101" y="2310"/>
                  </a:lnTo>
                  <a:lnTo>
                    <a:pt x="3098" y="2343"/>
                  </a:lnTo>
                  <a:lnTo>
                    <a:pt x="3092" y="2376"/>
                  </a:lnTo>
                  <a:lnTo>
                    <a:pt x="3080" y="2406"/>
                  </a:lnTo>
                  <a:lnTo>
                    <a:pt x="3082" y="2406"/>
                  </a:lnTo>
                  <a:lnTo>
                    <a:pt x="3108" y="2407"/>
                  </a:lnTo>
                  <a:lnTo>
                    <a:pt x="3132" y="2411"/>
                  </a:lnTo>
                  <a:lnTo>
                    <a:pt x="3132" y="1625"/>
                  </a:lnTo>
                  <a:lnTo>
                    <a:pt x="3135" y="1607"/>
                  </a:lnTo>
                  <a:lnTo>
                    <a:pt x="3142" y="1590"/>
                  </a:lnTo>
                  <a:lnTo>
                    <a:pt x="3153" y="1576"/>
                  </a:lnTo>
                  <a:lnTo>
                    <a:pt x="3167" y="1565"/>
                  </a:lnTo>
                  <a:lnTo>
                    <a:pt x="3184" y="1559"/>
                  </a:lnTo>
                  <a:lnTo>
                    <a:pt x="3202" y="1555"/>
                  </a:lnTo>
                  <a:lnTo>
                    <a:pt x="3221" y="1559"/>
                  </a:lnTo>
                  <a:lnTo>
                    <a:pt x="3237" y="1565"/>
                  </a:lnTo>
                  <a:lnTo>
                    <a:pt x="3251" y="1576"/>
                  </a:lnTo>
                  <a:lnTo>
                    <a:pt x="3261" y="1590"/>
                  </a:lnTo>
                  <a:lnTo>
                    <a:pt x="3269" y="1607"/>
                  </a:lnTo>
                  <a:lnTo>
                    <a:pt x="3271" y="1625"/>
                  </a:lnTo>
                  <a:lnTo>
                    <a:pt x="3271" y="2502"/>
                  </a:lnTo>
                  <a:lnTo>
                    <a:pt x="3290" y="2532"/>
                  </a:lnTo>
                  <a:lnTo>
                    <a:pt x="3305" y="2566"/>
                  </a:lnTo>
                  <a:lnTo>
                    <a:pt x="3314" y="2602"/>
                  </a:lnTo>
                  <a:lnTo>
                    <a:pt x="3317" y="2641"/>
                  </a:lnTo>
                  <a:lnTo>
                    <a:pt x="3314" y="2681"/>
                  </a:lnTo>
                  <a:lnTo>
                    <a:pt x="3304" y="2718"/>
                  </a:lnTo>
                  <a:lnTo>
                    <a:pt x="3289" y="2754"/>
                  </a:lnTo>
                  <a:lnTo>
                    <a:pt x="3269" y="2785"/>
                  </a:lnTo>
                  <a:lnTo>
                    <a:pt x="3243" y="2813"/>
                  </a:lnTo>
                  <a:lnTo>
                    <a:pt x="3214" y="2836"/>
                  </a:lnTo>
                  <a:lnTo>
                    <a:pt x="3181" y="2855"/>
                  </a:lnTo>
                  <a:lnTo>
                    <a:pt x="3144" y="2867"/>
                  </a:lnTo>
                  <a:lnTo>
                    <a:pt x="3158" y="2901"/>
                  </a:lnTo>
                  <a:lnTo>
                    <a:pt x="3167" y="2936"/>
                  </a:lnTo>
                  <a:lnTo>
                    <a:pt x="3169" y="2973"/>
                  </a:lnTo>
                  <a:lnTo>
                    <a:pt x="3167" y="3011"/>
                  </a:lnTo>
                  <a:lnTo>
                    <a:pt x="3157" y="3048"/>
                  </a:lnTo>
                  <a:lnTo>
                    <a:pt x="3143" y="3081"/>
                  </a:lnTo>
                  <a:lnTo>
                    <a:pt x="3124" y="3112"/>
                  </a:lnTo>
                  <a:lnTo>
                    <a:pt x="3100" y="3139"/>
                  </a:lnTo>
                  <a:lnTo>
                    <a:pt x="3073" y="3162"/>
                  </a:lnTo>
                  <a:lnTo>
                    <a:pt x="3042" y="3182"/>
                  </a:lnTo>
                  <a:lnTo>
                    <a:pt x="3008" y="3196"/>
                  </a:lnTo>
                  <a:lnTo>
                    <a:pt x="2972" y="3205"/>
                  </a:lnTo>
                  <a:lnTo>
                    <a:pt x="2934" y="3209"/>
                  </a:lnTo>
                  <a:lnTo>
                    <a:pt x="2912" y="3209"/>
                  </a:lnTo>
                  <a:lnTo>
                    <a:pt x="2924" y="3239"/>
                  </a:lnTo>
                  <a:lnTo>
                    <a:pt x="2931" y="3271"/>
                  </a:lnTo>
                  <a:lnTo>
                    <a:pt x="2934" y="3305"/>
                  </a:lnTo>
                  <a:lnTo>
                    <a:pt x="2931" y="3338"/>
                  </a:lnTo>
                  <a:lnTo>
                    <a:pt x="2924" y="3372"/>
                  </a:lnTo>
                  <a:lnTo>
                    <a:pt x="2912" y="3402"/>
                  </a:lnTo>
                  <a:lnTo>
                    <a:pt x="3406" y="3402"/>
                  </a:lnTo>
                  <a:lnTo>
                    <a:pt x="3406" y="138"/>
                  </a:lnTo>
                  <a:close/>
                  <a:moveTo>
                    <a:pt x="3475" y="0"/>
                  </a:moveTo>
                  <a:lnTo>
                    <a:pt x="3493" y="2"/>
                  </a:lnTo>
                  <a:lnTo>
                    <a:pt x="3511" y="10"/>
                  </a:lnTo>
                  <a:lnTo>
                    <a:pt x="3525" y="20"/>
                  </a:lnTo>
                  <a:lnTo>
                    <a:pt x="3535" y="34"/>
                  </a:lnTo>
                  <a:lnTo>
                    <a:pt x="3543" y="51"/>
                  </a:lnTo>
                  <a:lnTo>
                    <a:pt x="3545" y="69"/>
                  </a:lnTo>
                  <a:lnTo>
                    <a:pt x="3545" y="3471"/>
                  </a:lnTo>
                  <a:lnTo>
                    <a:pt x="3543" y="3490"/>
                  </a:lnTo>
                  <a:lnTo>
                    <a:pt x="3535" y="3506"/>
                  </a:lnTo>
                  <a:lnTo>
                    <a:pt x="3525" y="3520"/>
                  </a:lnTo>
                  <a:lnTo>
                    <a:pt x="3511" y="3530"/>
                  </a:lnTo>
                  <a:lnTo>
                    <a:pt x="3495" y="3538"/>
                  </a:lnTo>
                  <a:lnTo>
                    <a:pt x="3475" y="3540"/>
                  </a:lnTo>
                  <a:lnTo>
                    <a:pt x="1386" y="3540"/>
                  </a:lnTo>
                  <a:lnTo>
                    <a:pt x="1344" y="3538"/>
                  </a:lnTo>
                  <a:lnTo>
                    <a:pt x="1303" y="3530"/>
                  </a:lnTo>
                  <a:lnTo>
                    <a:pt x="1263" y="3517"/>
                  </a:lnTo>
                  <a:lnTo>
                    <a:pt x="1226" y="3501"/>
                  </a:lnTo>
                  <a:lnTo>
                    <a:pt x="1189" y="3480"/>
                  </a:lnTo>
                  <a:lnTo>
                    <a:pt x="1156" y="3454"/>
                  </a:lnTo>
                  <a:lnTo>
                    <a:pt x="1074" y="3382"/>
                  </a:lnTo>
                  <a:lnTo>
                    <a:pt x="1062" y="3416"/>
                  </a:lnTo>
                  <a:lnTo>
                    <a:pt x="1046" y="3446"/>
                  </a:lnTo>
                  <a:lnTo>
                    <a:pt x="1026" y="3472"/>
                  </a:lnTo>
                  <a:lnTo>
                    <a:pt x="1001" y="3495"/>
                  </a:lnTo>
                  <a:lnTo>
                    <a:pt x="973" y="3514"/>
                  </a:lnTo>
                  <a:lnTo>
                    <a:pt x="942" y="3528"/>
                  </a:lnTo>
                  <a:lnTo>
                    <a:pt x="908" y="3537"/>
                  </a:lnTo>
                  <a:lnTo>
                    <a:pt x="872" y="3540"/>
                  </a:lnTo>
                  <a:lnTo>
                    <a:pt x="207" y="3540"/>
                  </a:lnTo>
                  <a:lnTo>
                    <a:pt x="171" y="3537"/>
                  </a:lnTo>
                  <a:lnTo>
                    <a:pt x="135" y="3527"/>
                  </a:lnTo>
                  <a:lnTo>
                    <a:pt x="103" y="3512"/>
                  </a:lnTo>
                  <a:lnTo>
                    <a:pt x="74" y="3491"/>
                  </a:lnTo>
                  <a:lnTo>
                    <a:pt x="49" y="3466"/>
                  </a:lnTo>
                  <a:lnTo>
                    <a:pt x="28" y="3437"/>
                  </a:lnTo>
                  <a:lnTo>
                    <a:pt x="13" y="3405"/>
                  </a:lnTo>
                  <a:lnTo>
                    <a:pt x="3" y="3369"/>
                  </a:lnTo>
                  <a:lnTo>
                    <a:pt x="0" y="3333"/>
                  </a:lnTo>
                  <a:lnTo>
                    <a:pt x="0" y="2206"/>
                  </a:lnTo>
                  <a:lnTo>
                    <a:pt x="3" y="2168"/>
                  </a:lnTo>
                  <a:lnTo>
                    <a:pt x="13" y="2134"/>
                  </a:lnTo>
                  <a:lnTo>
                    <a:pt x="28" y="2101"/>
                  </a:lnTo>
                  <a:lnTo>
                    <a:pt x="49" y="2073"/>
                  </a:lnTo>
                  <a:lnTo>
                    <a:pt x="74" y="2047"/>
                  </a:lnTo>
                  <a:lnTo>
                    <a:pt x="103" y="2026"/>
                  </a:lnTo>
                  <a:lnTo>
                    <a:pt x="135" y="2011"/>
                  </a:lnTo>
                  <a:lnTo>
                    <a:pt x="171" y="2002"/>
                  </a:lnTo>
                  <a:lnTo>
                    <a:pt x="207" y="1998"/>
                  </a:lnTo>
                  <a:lnTo>
                    <a:pt x="872" y="1998"/>
                  </a:lnTo>
                  <a:lnTo>
                    <a:pt x="907" y="2001"/>
                  </a:lnTo>
                  <a:lnTo>
                    <a:pt x="940" y="2009"/>
                  </a:lnTo>
                  <a:lnTo>
                    <a:pt x="971" y="2023"/>
                  </a:lnTo>
                  <a:lnTo>
                    <a:pt x="999" y="2041"/>
                  </a:lnTo>
                  <a:lnTo>
                    <a:pt x="1023" y="2063"/>
                  </a:lnTo>
                  <a:lnTo>
                    <a:pt x="1044" y="2089"/>
                  </a:lnTo>
                  <a:lnTo>
                    <a:pt x="1339" y="1795"/>
                  </a:lnTo>
                  <a:lnTo>
                    <a:pt x="998" y="527"/>
                  </a:lnTo>
                  <a:lnTo>
                    <a:pt x="996" y="508"/>
                  </a:lnTo>
                  <a:lnTo>
                    <a:pt x="998" y="491"/>
                  </a:lnTo>
                  <a:lnTo>
                    <a:pt x="1004" y="475"/>
                  </a:lnTo>
                  <a:lnTo>
                    <a:pt x="1015" y="460"/>
                  </a:lnTo>
                  <a:lnTo>
                    <a:pt x="1030" y="449"/>
                  </a:lnTo>
                  <a:lnTo>
                    <a:pt x="1047" y="443"/>
                  </a:lnTo>
                  <a:lnTo>
                    <a:pt x="1704" y="267"/>
                  </a:lnTo>
                  <a:lnTo>
                    <a:pt x="1704" y="70"/>
                  </a:lnTo>
                  <a:lnTo>
                    <a:pt x="1706" y="50"/>
                  </a:lnTo>
                  <a:lnTo>
                    <a:pt x="1712" y="34"/>
                  </a:lnTo>
                  <a:lnTo>
                    <a:pt x="1723" y="20"/>
                  </a:lnTo>
                  <a:lnTo>
                    <a:pt x="1737" y="10"/>
                  </a:lnTo>
                  <a:lnTo>
                    <a:pt x="1754" y="2"/>
                  </a:lnTo>
                  <a:lnTo>
                    <a:pt x="1771" y="0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CustomShape 10"/>
          <p:cNvSpPr/>
          <p:nvPr/>
        </p:nvSpPr>
        <p:spPr>
          <a:xfrm>
            <a:off x="6792284" y="952306"/>
            <a:ext cx="2389745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О</a:t>
            </a:r>
            <a:r>
              <a:rPr lang="ru-RU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бщий объем</a:t>
            </a: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н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ационального проекта</a:t>
            </a:r>
            <a:endParaRPr lang="ru-RU" b="1" strike="noStrike" spc="-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309C3D"/>
                </a:solidFill>
                <a:latin typeface="+mj-lt"/>
                <a:ea typeface="Calibri"/>
              </a:rPr>
              <a:t>785  млрд </a:t>
            </a:r>
            <a:r>
              <a:rPr lang="ru-RU" sz="12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рублей</a:t>
            </a:r>
            <a:r>
              <a:rPr lang="ru-RU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 </a:t>
            </a:r>
            <a:endParaRPr lang="ru-RU" sz="12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12" name="Овал 511"/>
          <p:cNvSpPr/>
          <p:nvPr/>
        </p:nvSpPr>
        <p:spPr>
          <a:xfrm>
            <a:off x="572742" y="3784736"/>
            <a:ext cx="290340" cy="2903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2742" y="3112137"/>
            <a:ext cx="290340" cy="2903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CustomShape 14"/>
          <p:cNvSpPr/>
          <p:nvPr/>
        </p:nvSpPr>
        <p:spPr>
          <a:xfrm>
            <a:off x="2028795" y="7145483"/>
            <a:ext cx="2675408" cy="707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1" spc="-1" dirty="0" smtClean="0">
                <a:solidFill>
                  <a:schemeClr val="bg1"/>
                </a:solidFill>
                <a:latin typeface="+mj-lt"/>
                <a:ea typeface="Calibri"/>
              </a:rPr>
              <a:t>н</a:t>
            </a:r>
            <a:r>
              <a:rPr lang="ru-RU" b="1" strike="noStrike" spc="-1" dirty="0" smtClean="0">
                <a:solidFill>
                  <a:schemeClr val="bg1"/>
                </a:solidFill>
                <a:latin typeface="+mj-lt"/>
                <a:ea typeface="Calibri"/>
              </a:rPr>
              <a:t>епосредственно регионам</a:t>
            </a:r>
            <a:endParaRPr lang="ru-RU" b="1" strike="noStrike" spc="-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527685" y="6421552"/>
            <a:ext cx="3482510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CustomShape 3"/>
          <p:cNvSpPr/>
          <p:nvPr/>
        </p:nvSpPr>
        <p:spPr>
          <a:xfrm>
            <a:off x="577803" y="2811600"/>
            <a:ext cx="5033935" cy="2001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r>
              <a:rPr lang="ru-RU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Вхождение России в </a:t>
            </a:r>
            <a:r>
              <a:rPr lang="ru-RU" sz="12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десятку лучших </a:t>
            </a:r>
            <a:r>
              <a:rPr lang="ru-RU" sz="12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стран мира</a:t>
            </a:r>
            <a:r>
              <a:rPr lang="ru-RU" sz="12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/>
            </a:r>
            <a:br>
              <a:rPr lang="ru-RU" sz="12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</a:br>
            <a:r>
              <a:rPr lang="ru-RU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по качеству общего образования </a:t>
            </a:r>
          </a:p>
          <a:p>
            <a:pPr>
              <a:buClr>
                <a:schemeClr val="accent1">
                  <a:lumMod val="75000"/>
                </a:schemeClr>
              </a:buClr>
              <a:buSzPct val="200000"/>
            </a:pP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endParaRPr lang="ru-RU" sz="1200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r>
              <a:rPr lang="ru-RU" sz="12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Воспитание </a:t>
            </a:r>
            <a:r>
              <a:rPr lang="ru-RU" sz="12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гармонично развитой и социально ответственной личности </a:t>
            </a:r>
            <a:r>
              <a:rPr lang="ru-RU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на основе духовно-нравственных ценностей народов Российской Федерации</a:t>
            </a:r>
            <a:endParaRPr lang="ru-RU" sz="1200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513889" y="2357500"/>
            <a:ext cx="249939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Цель: </a:t>
            </a:r>
            <a:endParaRPr lang="ru-RU" sz="2800" b="1" strike="noStrike" spc="-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55" name="Группа 354"/>
          <p:cNvGrpSpPr/>
          <p:nvPr/>
        </p:nvGrpSpPr>
        <p:grpSpPr>
          <a:xfrm>
            <a:off x="6073210" y="4442779"/>
            <a:ext cx="208250" cy="364385"/>
            <a:chOff x="9581474" y="5509794"/>
            <a:chExt cx="354918" cy="761241"/>
          </a:xfrm>
        </p:grpSpPr>
        <p:sp>
          <p:nvSpPr>
            <p:cNvPr id="356" name="object 122"/>
            <p:cNvSpPr/>
            <p:nvPr/>
          </p:nvSpPr>
          <p:spPr>
            <a:xfrm>
              <a:off x="9581474" y="5509794"/>
              <a:ext cx="354918" cy="761241"/>
            </a:xfrm>
            <a:custGeom>
              <a:avLst/>
              <a:gdLst/>
              <a:ahLst/>
              <a:cxnLst/>
              <a:rect l="l" t="t" r="r" b="b"/>
              <a:pathLst>
                <a:path w="400037" h="698500">
                  <a:moveTo>
                    <a:pt x="200021" y="0"/>
                  </a:moveTo>
                  <a:lnTo>
                    <a:pt x="158329" y="4271"/>
                  </a:lnTo>
                  <a:lnTo>
                    <a:pt x="120120" y="16432"/>
                  </a:lnTo>
                  <a:lnTo>
                    <a:pt x="86037" y="35500"/>
                  </a:lnTo>
                  <a:lnTo>
                    <a:pt x="56723" y="60491"/>
                  </a:lnTo>
                  <a:lnTo>
                    <a:pt x="32820" y="90425"/>
                  </a:lnTo>
                  <a:lnTo>
                    <a:pt x="14970" y="124319"/>
                  </a:lnTo>
                  <a:lnTo>
                    <a:pt x="3816" y="161190"/>
                  </a:lnTo>
                  <a:lnTo>
                    <a:pt x="0" y="200056"/>
                  </a:lnTo>
                  <a:lnTo>
                    <a:pt x="1044" y="219930"/>
                  </a:lnTo>
                  <a:lnTo>
                    <a:pt x="4164" y="239935"/>
                  </a:lnTo>
                  <a:lnTo>
                    <a:pt x="9439" y="259947"/>
                  </a:lnTo>
                  <a:lnTo>
                    <a:pt x="16951" y="279844"/>
                  </a:lnTo>
                  <a:lnTo>
                    <a:pt x="200021" y="698500"/>
                  </a:lnTo>
                  <a:lnTo>
                    <a:pt x="383079" y="279844"/>
                  </a:lnTo>
                  <a:lnTo>
                    <a:pt x="390593" y="259947"/>
                  </a:lnTo>
                  <a:lnTo>
                    <a:pt x="395870" y="239935"/>
                  </a:lnTo>
                  <a:lnTo>
                    <a:pt x="398991" y="219930"/>
                  </a:lnTo>
                  <a:lnTo>
                    <a:pt x="400037" y="200056"/>
                  </a:lnTo>
                  <a:lnTo>
                    <a:pt x="399087" y="180435"/>
                  </a:lnTo>
                  <a:lnTo>
                    <a:pt x="391524" y="142443"/>
                  </a:lnTo>
                  <a:lnTo>
                    <a:pt x="376943" y="106938"/>
                  </a:lnTo>
                  <a:lnTo>
                    <a:pt x="355987" y="74902"/>
                  </a:lnTo>
                  <a:lnTo>
                    <a:pt x="329299" y="47316"/>
                  </a:lnTo>
                  <a:lnTo>
                    <a:pt x="297520" y="25164"/>
                  </a:lnTo>
                  <a:lnTo>
                    <a:pt x="261294" y="9427"/>
                  </a:lnTo>
                  <a:lnTo>
                    <a:pt x="221263" y="1088"/>
                  </a:lnTo>
                  <a:lnTo>
                    <a:pt x="200021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7" name="Овал 356"/>
            <p:cNvSpPr/>
            <p:nvPr/>
          </p:nvSpPr>
          <p:spPr>
            <a:xfrm>
              <a:off x="9647991" y="5595494"/>
              <a:ext cx="221886" cy="265336"/>
            </a:xfrm>
            <a:prstGeom prst="ellipse">
              <a:avLst/>
            </a:prstGeom>
            <a:solidFill>
              <a:srgbClr val="309C3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9" name="Скругленный прямоугольник 488"/>
          <p:cNvSpPr/>
          <p:nvPr/>
        </p:nvSpPr>
        <p:spPr>
          <a:xfrm>
            <a:off x="894999" y="1859142"/>
            <a:ext cx="2439693" cy="293032"/>
          </a:xfrm>
          <a:prstGeom prst="roundRect">
            <a:avLst>
              <a:gd name="adj" fmla="val 50000"/>
            </a:avLst>
          </a:prstGeom>
          <a:solidFill>
            <a:srgbClr val="0070C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7912" y="135578"/>
            <a:ext cx="51088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Указ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Президента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Российской Федерации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«О национальных целях и стратегических задачах развития Российской Федерации на период до 2024 года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    </a:t>
            </a:r>
            <a:r>
              <a:rPr lang="ru-RU" sz="1600" b="1" dirty="0">
                <a:solidFill>
                  <a:schemeClr val="bg1"/>
                </a:solidFill>
              </a:rPr>
              <a:t>7 мая 2018 года</a:t>
            </a:r>
          </a:p>
        </p:txBody>
      </p:sp>
      <p:grpSp>
        <p:nvGrpSpPr>
          <p:cNvPr id="490" name="Group 5"/>
          <p:cNvGrpSpPr>
            <a:grpSpLocks noChangeAspect="1"/>
          </p:cNvGrpSpPr>
          <p:nvPr/>
        </p:nvGrpSpPr>
        <p:grpSpPr bwMode="auto">
          <a:xfrm>
            <a:off x="2842816" y="1891267"/>
            <a:ext cx="211528" cy="211529"/>
            <a:chOff x="293" y="1984"/>
            <a:chExt cx="512" cy="512"/>
          </a:xfrm>
          <a:solidFill>
            <a:schemeClr val="bg1"/>
          </a:solidFill>
        </p:grpSpPr>
        <p:sp>
          <p:nvSpPr>
            <p:cNvPr id="491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0" name="Shape 2536"/>
          <p:cNvSpPr/>
          <p:nvPr/>
        </p:nvSpPr>
        <p:spPr>
          <a:xfrm>
            <a:off x="2921400" y="-871328"/>
            <a:ext cx="407370" cy="443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rgbClr val="0070C0"/>
          </a:solidFill>
          <a:ln w="127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11" name="Прямая соединительная линия 510"/>
          <p:cNvCxnSpPr/>
          <p:nvPr/>
        </p:nvCxnSpPr>
        <p:spPr>
          <a:xfrm>
            <a:off x="5833492" y="1750104"/>
            <a:ext cx="3326238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53541" y="-3335137"/>
            <a:ext cx="263343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    </a:t>
            </a:r>
            <a:r>
              <a:rPr lang="ru-RU" b="1" dirty="0">
                <a:solidFill>
                  <a:srgbClr val="0070C0"/>
                </a:solidFill>
              </a:rPr>
              <a:t>более </a:t>
            </a:r>
            <a:r>
              <a:rPr lang="ru-RU" sz="1800" b="1" dirty="0">
                <a:solidFill>
                  <a:srgbClr val="0070C0"/>
                </a:solidFill>
              </a:rPr>
              <a:t>41 тыс.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школ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из них: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сельских </a:t>
            </a:r>
            <a:r>
              <a:rPr lang="ru-RU" dirty="0"/>
              <a:t>– </a:t>
            </a:r>
            <a:r>
              <a:rPr lang="ru-RU" sz="1600" b="1" dirty="0">
                <a:solidFill>
                  <a:srgbClr val="0070C0"/>
                </a:solidFill>
              </a:rPr>
              <a:t>23 </a:t>
            </a:r>
            <a:r>
              <a:rPr lang="ru-RU" sz="1600" b="1" dirty="0" smtClean="0">
                <a:solidFill>
                  <a:srgbClr val="0070C0"/>
                </a:solidFill>
              </a:rPr>
              <a:t>582</a:t>
            </a:r>
            <a:endParaRPr lang="ru-RU" dirty="0">
              <a:solidFill>
                <a:srgbClr val="0070C0"/>
              </a:solidFill>
            </a:endParaRPr>
          </a:p>
          <a:p>
            <a:pPr lvl="2"/>
            <a:r>
              <a:rPr lang="ru-RU" dirty="0"/>
              <a:t>  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городских </a:t>
            </a:r>
            <a:r>
              <a:rPr lang="ru-RU" dirty="0"/>
              <a:t>–</a:t>
            </a:r>
            <a:r>
              <a:rPr lang="ru-RU" sz="1600" b="1" dirty="0" smtClean="0">
                <a:solidFill>
                  <a:srgbClr val="0070C0"/>
                </a:solidFill>
              </a:rPr>
              <a:t>17 767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dirty="0"/>
              <a:t> 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16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млн </a:t>
            </a:r>
            <a:r>
              <a:rPr lang="ru-RU" dirty="0"/>
              <a:t>детей </a:t>
            </a:r>
          </a:p>
          <a:p>
            <a:endParaRPr lang="ru-RU" dirty="0"/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порядка 100 тысяч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зданий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1,3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педагогов</a:t>
            </a:r>
          </a:p>
        </p:txBody>
      </p:sp>
      <p:sp>
        <p:nvSpPr>
          <p:cNvPr id="339" name="Freeform 7"/>
          <p:cNvSpPr>
            <a:spLocks noEditPoints="1"/>
          </p:cNvSpPr>
          <p:nvPr/>
        </p:nvSpPr>
        <p:spPr bwMode="auto">
          <a:xfrm>
            <a:off x="4994922" y="-869439"/>
            <a:ext cx="338797" cy="477708"/>
          </a:xfrm>
          <a:custGeom>
            <a:avLst/>
            <a:gdLst>
              <a:gd name="T0" fmla="*/ 2459 w 2817"/>
              <a:gd name="T1" fmla="*/ 2847 h 3972"/>
              <a:gd name="T2" fmla="*/ 2477 w 2817"/>
              <a:gd name="T3" fmla="*/ 3067 h 3972"/>
              <a:gd name="T4" fmla="*/ 2663 w 2817"/>
              <a:gd name="T5" fmla="*/ 3123 h 3972"/>
              <a:gd name="T6" fmla="*/ 2663 w 2817"/>
              <a:gd name="T7" fmla="*/ 2764 h 3972"/>
              <a:gd name="T8" fmla="*/ 131 w 2817"/>
              <a:gd name="T9" fmla="*/ 2795 h 3972"/>
              <a:gd name="T10" fmla="*/ 193 w 2817"/>
              <a:gd name="T11" fmla="*/ 3136 h 3972"/>
              <a:gd name="T12" fmla="*/ 372 w 2817"/>
              <a:gd name="T13" fmla="*/ 3011 h 3972"/>
              <a:gd name="T14" fmla="*/ 315 w 2817"/>
              <a:gd name="T15" fmla="*/ 2796 h 3972"/>
              <a:gd name="T16" fmla="*/ 1472 w 2817"/>
              <a:gd name="T17" fmla="*/ 3809 h 3972"/>
              <a:gd name="T18" fmla="*/ 2335 w 2817"/>
              <a:gd name="T19" fmla="*/ 3080 h 3972"/>
              <a:gd name="T20" fmla="*/ 2358 w 2817"/>
              <a:gd name="T21" fmla="*/ 2766 h 3972"/>
              <a:gd name="T22" fmla="*/ 320 w 2817"/>
              <a:gd name="T23" fmla="*/ 2650 h 3972"/>
              <a:gd name="T24" fmla="*/ 508 w 2817"/>
              <a:gd name="T25" fmla="*/ 2895 h 3972"/>
              <a:gd name="T26" fmla="*/ 397 w 2817"/>
              <a:gd name="T27" fmla="*/ 3188 h 3972"/>
              <a:gd name="T28" fmla="*/ 1408 w 2817"/>
              <a:gd name="T29" fmla="*/ 2330 h 3972"/>
              <a:gd name="T30" fmla="*/ 2328 w 2817"/>
              <a:gd name="T31" fmla="*/ 2325 h 3972"/>
              <a:gd name="T32" fmla="*/ 1848 w 2817"/>
              <a:gd name="T33" fmla="*/ 2145 h 3972"/>
              <a:gd name="T34" fmla="*/ 516 w 2817"/>
              <a:gd name="T35" fmla="*/ 2294 h 3972"/>
              <a:gd name="T36" fmla="*/ 1722 w 2817"/>
              <a:gd name="T37" fmla="*/ 2123 h 3972"/>
              <a:gd name="T38" fmla="*/ 1222 w 2817"/>
              <a:gd name="T39" fmla="*/ 2019 h 3972"/>
              <a:gd name="T40" fmla="*/ 1282 w 2817"/>
              <a:gd name="T41" fmla="*/ 2035 h 3972"/>
              <a:gd name="T42" fmla="*/ 2110 w 2817"/>
              <a:gd name="T43" fmla="*/ 1307 h 3972"/>
              <a:gd name="T44" fmla="*/ 769 w 2817"/>
              <a:gd name="T45" fmla="*/ 1170 h 3972"/>
              <a:gd name="T46" fmla="*/ 716 w 2817"/>
              <a:gd name="T47" fmla="*/ 1332 h 3972"/>
              <a:gd name="T48" fmla="*/ 1264 w 2817"/>
              <a:gd name="T49" fmla="*/ 933 h 3972"/>
              <a:gd name="T50" fmla="*/ 896 w 2817"/>
              <a:gd name="T51" fmla="*/ 1407 h 3972"/>
              <a:gd name="T52" fmla="*/ 1047 w 2817"/>
              <a:gd name="T53" fmla="*/ 1770 h 3972"/>
              <a:gd name="T54" fmla="*/ 1408 w 2817"/>
              <a:gd name="T55" fmla="*/ 1919 h 3972"/>
              <a:gd name="T56" fmla="*/ 1770 w 2817"/>
              <a:gd name="T57" fmla="*/ 1770 h 3972"/>
              <a:gd name="T58" fmla="*/ 1921 w 2817"/>
              <a:gd name="T59" fmla="*/ 1407 h 3972"/>
              <a:gd name="T60" fmla="*/ 1540 w 2817"/>
              <a:gd name="T61" fmla="*/ 1014 h 3972"/>
              <a:gd name="T62" fmla="*/ 1231 w 2817"/>
              <a:gd name="T63" fmla="*/ 141 h 3972"/>
              <a:gd name="T64" fmla="*/ 855 w 2817"/>
              <a:gd name="T65" fmla="*/ 368 h 3972"/>
              <a:gd name="T66" fmla="*/ 705 w 2817"/>
              <a:gd name="T67" fmla="*/ 788 h 3972"/>
              <a:gd name="T68" fmla="*/ 941 w 2817"/>
              <a:gd name="T69" fmla="*/ 949 h 3972"/>
              <a:gd name="T70" fmla="*/ 1352 w 2817"/>
              <a:gd name="T71" fmla="*/ 670 h 3972"/>
              <a:gd name="T72" fmla="*/ 1677 w 2817"/>
              <a:gd name="T73" fmla="*/ 932 h 3972"/>
              <a:gd name="T74" fmla="*/ 2112 w 2817"/>
              <a:gd name="T75" fmla="*/ 1059 h 3972"/>
              <a:gd name="T76" fmla="*/ 2013 w 2817"/>
              <a:gd name="T77" fmla="*/ 436 h 3972"/>
              <a:gd name="T78" fmla="*/ 1730 w 2817"/>
              <a:gd name="T79" fmla="*/ 238 h 3972"/>
              <a:gd name="T80" fmla="*/ 1365 w 2817"/>
              <a:gd name="T81" fmla="*/ 0 h 3972"/>
              <a:gd name="T82" fmla="*/ 1816 w 2817"/>
              <a:gd name="T83" fmla="*/ 141 h 3972"/>
              <a:gd name="T84" fmla="*/ 2128 w 2817"/>
              <a:gd name="T85" fmla="*/ 368 h 3972"/>
              <a:gd name="T86" fmla="*/ 2241 w 2817"/>
              <a:gd name="T87" fmla="*/ 1279 h 3972"/>
              <a:gd name="T88" fmla="*/ 2108 w 2817"/>
              <a:gd name="T89" fmla="*/ 1503 h 3972"/>
              <a:gd name="T90" fmla="*/ 1910 w 2817"/>
              <a:gd name="T91" fmla="*/ 1804 h 3972"/>
              <a:gd name="T92" fmla="*/ 2200 w 2817"/>
              <a:gd name="T93" fmla="*/ 2083 h 3972"/>
              <a:gd name="T94" fmla="*/ 2449 w 2817"/>
              <a:gd name="T95" fmla="*/ 2277 h 3972"/>
              <a:gd name="T96" fmla="*/ 2748 w 2817"/>
              <a:gd name="T97" fmla="*/ 2668 h 3972"/>
              <a:gd name="T98" fmla="*/ 2813 w 2817"/>
              <a:gd name="T99" fmla="*/ 3106 h 3972"/>
              <a:gd name="T100" fmla="*/ 2659 w 2817"/>
              <a:gd name="T101" fmla="*/ 3260 h 3972"/>
              <a:gd name="T102" fmla="*/ 125 w 2817"/>
              <a:gd name="T103" fmla="*/ 3252 h 3972"/>
              <a:gd name="T104" fmla="*/ 0 w 2817"/>
              <a:gd name="T105" fmla="*/ 3071 h 3972"/>
              <a:gd name="T106" fmla="*/ 95 w 2817"/>
              <a:gd name="T107" fmla="*/ 2649 h 3972"/>
              <a:gd name="T108" fmla="*/ 402 w 2817"/>
              <a:gd name="T109" fmla="*/ 2226 h 3972"/>
              <a:gd name="T110" fmla="*/ 1088 w 2817"/>
              <a:gd name="T111" fmla="*/ 1994 h 3972"/>
              <a:gd name="T112" fmla="*/ 841 w 2817"/>
              <a:gd name="T113" fmla="*/ 1703 h 3972"/>
              <a:gd name="T114" fmla="*/ 647 w 2817"/>
              <a:gd name="T115" fmla="*/ 1456 h 3972"/>
              <a:gd name="T116" fmla="*/ 579 w 2817"/>
              <a:gd name="T117" fmla="*/ 712 h 3972"/>
              <a:gd name="T118" fmla="*/ 783 w 2817"/>
              <a:gd name="T119" fmla="*/ 256 h 3972"/>
              <a:gd name="T120" fmla="*/ 1214 w 2817"/>
              <a:gd name="T121" fmla="*/ 14 h 3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7" h="3972">
                <a:moveTo>
                  <a:pt x="2624" y="2751"/>
                </a:moveTo>
                <a:lnTo>
                  <a:pt x="2590" y="2754"/>
                </a:lnTo>
                <a:lnTo>
                  <a:pt x="2558" y="2764"/>
                </a:lnTo>
                <a:lnTo>
                  <a:pt x="2528" y="2778"/>
                </a:lnTo>
                <a:lnTo>
                  <a:pt x="2501" y="2796"/>
                </a:lnTo>
                <a:lnTo>
                  <a:pt x="2477" y="2820"/>
                </a:lnTo>
                <a:lnTo>
                  <a:pt x="2459" y="2847"/>
                </a:lnTo>
                <a:lnTo>
                  <a:pt x="2445" y="2877"/>
                </a:lnTo>
                <a:lnTo>
                  <a:pt x="2435" y="2909"/>
                </a:lnTo>
                <a:lnTo>
                  <a:pt x="2433" y="2943"/>
                </a:lnTo>
                <a:lnTo>
                  <a:pt x="2435" y="2978"/>
                </a:lnTo>
                <a:lnTo>
                  <a:pt x="2445" y="3011"/>
                </a:lnTo>
                <a:lnTo>
                  <a:pt x="2459" y="3041"/>
                </a:lnTo>
                <a:lnTo>
                  <a:pt x="2477" y="3067"/>
                </a:lnTo>
                <a:lnTo>
                  <a:pt x="2501" y="3090"/>
                </a:lnTo>
                <a:lnTo>
                  <a:pt x="2528" y="3109"/>
                </a:lnTo>
                <a:lnTo>
                  <a:pt x="2558" y="3124"/>
                </a:lnTo>
                <a:lnTo>
                  <a:pt x="2590" y="3132"/>
                </a:lnTo>
                <a:lnTo>
                  <a:pt x="2624" y="3136"/>
                </a:lnTo>
                <a:lnTo>
                  <a:pt x="2645" y="3132"/>
                </a:lnTo>
                <a:lnTo>
                  <a:pt x="2663" y="3123"/>
                </a:lnTo>
                <a:lnTo>
                  <a:pt x="2676" y="3109"/>
                </a:lnTo>
                <a:lnTo>
                  <a:pt x="2686" y="3091"/>
                </a:lnTo>
                <a:lnTo>
                  <a:pt x="2688" y="3071"/>
                </a:lnTo>
                <a:lnTo>
                  <a:pt x="2688" y="2815"/>
                </a:lnTo>
                <a:lnTo>
                  <a:pt x="2686" y="2795"/>
                </a:lnTo>
                <a:lnTo>
                  <a:pt x="2676" y="2778"/>
                </a:lnTo>
                <a:lnTo>
                  <a:pt x="2663" y="2764"/>
                </a:lnTo>
                <a:lnTo>
                  <a:pt x="2645" y="2755"/>
                </a:lnTo>
                <a:lnTo>
                  <a:pt x="2624" y="2751"/>
                </a:lnTo>
                <a:close/>
                <a:moveTo>
                  <a:pt x="193" y="2751"/>
                </a:moveTo>
                <a:lnTo>
                  <a:pt x="172" y="2755"/>
                </a:lnTo>
                <a:lnTo>
                  <a:pt x="154" y="2764"/>
                </a:lnTo>
                <a:lnTo>
                  <a:pt x="141" y="2778"/>
                </a:lnTo>
                <a:lnTo>
                  <a:pt x="131" y="2795"/>
                </a:lnTo>
                <a:lnTo>
                  <a:pt x="129" y="2815"/>
                </a:lnTo>
                <a:lnTo>
                  <a:pt x="129" y="3071"/>
                </a:lnTo>
                <a:lnTo>
                  <a:pt x="131" y="3091"/>
                </a:lnTo>
                <a:lnTo>
                  <a:pt x="141" y="3109"/>
                </a:lnTo>
                <a:lnTo>
                  <a:pt x="154" y="3123"/>
                </a:lnTo>
                <a:lnTo>
                  <a:pt x="172" y="3132"/>
                </a:lnTo>
                <a:lnTo>
                  <a:pt x="193" y="3136"/>
                </a:lnTo>
                <a:lnTo>
                  <a:pt x="226" y="3132"/>
                </a:lnTo>
                <a:lnTo>
                  <a:pt x="259" y="3124"/>
                </a:lnTo>
                <a:lnTo>
                  <a:pt x="289" y="3109"/>
                </a:lnTo>
                <a:lnTo>
                  <a:pt x="315" y="3090"/>
                </a:lnTo>
                <a:lnTo>
                  <a:pt x="340" y="3067"/>
                </a:lnTo>
                <a:lnTo>
                  <a:pt x="358" y="3041"/>
                </a:lnTo>
                <a:lnTo>
                  <a:pt x="372" y="3011"/>
                </a:lnTo>
                <a:lnTo>
                  <a:pt x="382" y="2978"/>
                </a:lnTo>
                <a:lnTo>
                  <a:pt x="384" y="2943"/>
                </a:lnTo>
                <a:lnTo>
                  <a:pt x="382" y="2909"/>
                </a:lnTo>
                <a:lnTo>
                  <a:pt x="372" y="2877"/>
                </a:lnTo>
                <a:lnTo>
                  <a:pt x="358" y="2847"/>
                </a:lnTo>
                <a:lnTo>
                  <a:pt x="340" y="2820"/>
                </a:lnTo>
                <a:lnTo>
                  <a:pt x="315" y="2796"/>
                </a:lnTo>
                <a:lnTo>
                  <a:pt x="289" y="2778"/>
                </a:lnTo>
                <a:lnTo>
                  <a:pt x="259" y="2764"/>
                </a:lnTo>
                <a:lnTo>
                  <a:pt x="226" y="2754"/>
                </a:lnTo>
                <a:lnTo>
                  <a:pt x="193" y="2751"/>
                </a:lnTo>
                <a:close/>
                <a:moveTo>
                  <a:pt x="2496" y="2397"/>
                </a:moveTo>
                <a:lnTo>
                  <a:pt x="1472" y="2795"/>
                </a:lnTo>
                <a:lnTo>
                  <a:pt x="1472" y="3809"/>
                </a:lnTo>
                <a:lnTo>
                  <a:pt x="2496" y="3412"/>
                </a:lnTo>
                <a:lnTo>
                  <a:pt x="2496" y="3236"/>
                </a:lnTo>
                <a:lnTo>
                  <a:pt x="2456" y="3214"/>
                </a:lnTo>
                <a:lnTo>
                  <a:pt x="2419" y="3188"/>
                </a:lnTo>
                <a:lnTo>
                  <a:pt x="2386" y="3156"/>
                </a:lnTo>
                <a:lnTo>
                  <a:pt x="2358" y="3120"/>
                </a:lnTo>
                <a:lnTo>
                  <a:pt x="2335" y="3080"/>
                </a:lnTo>
                <a:lnTo>
                  <a:pt x="2318" y="3037"/>
                </a:lnTo>
                <a:lnTo>
                  <a:pt x="2309" y="2991"/>
                </a:lnTo>
                <a:lnTo>
                  <a:pt x="2305" y="2943"/>
                </a:lnTo>
                <a:lnTo>
                  <a:pt x="2309" y="2895"/>
                </a:lnTo>
                <a:lnTo>
                  <a:pt x="2318" y="2849"/>
                </a:lnTo>
                <a:lnTo>
                  <a:pt x="2335" y="2806"/>
                </a:lnTo>
                <a:lnTo>
                  <a:pt x="2358" y="2766"/>
                </a:lnTo>
                <a:lnTo>
                  <a:pt x="2386" y="2730"/>
                </a:lnTo>
                <a:lnTo>
                  <a:pt x="2419" y="2698"/>
                </a:lnTo>
                <a:lnTo>
                  <a:pt x="2456" y="2672"/>
                </a:lnTo>
                <a:lnTo>
                  <a:pt x="2496" y="2650"/>
                </a:lnTo>
                <a:lnTo>
                  <a:pt x="2496" y="2397"/>
                </a:lnTo>
                <a:close/>
                <a:moveTo>
                  <a:pt x="320" y="2397"/>
                </a:moveTo>
                <a:lnTo>
                  <a:pt x="320" y="2650"/>
                </a:lnTo>
                <a:lnTo>
                  <a:pt x="361" y="2672"/>
                </a:lnTo>
                <a:lnTo>
                  <a:pt x="397" y="2698"/>
                </a:lnTo>
                <a:lnTo>
                  <a:pt x="431" y="2730"/>
                </a:lnTo>
                <a:lnTo>
                  <a:pt x="459" y="2766"/>
                </a:lnTo>
                <a:lnTo>
                  <a:pt x="482" y="2806"/>
                </a:lnTo>
                <a:lnTo>
                  <a:pt x="499" y="2849"/>
                </a:lnTo>
                <a:lnTo>
                  <a:pt x="508" y="2895"/>
                </a:lnTo>
                <a:lnTo>
                  <a:pt x="512" y="2943"/>
                </a:lnTo>
                <a:lnTo>
                  <a:pt x="508" y="2991"/>
                </a:lnTo>
                <a:lnTo>
                  <a:pt x="499" y="3037"/>
                </a:lnTo>
                <a:lnTo>
                  <a:pt x="482" y="3080"/>
                </a:lnTo>
                <a:lnTo>
                  <a:pt x="459" y="3120"/>
                </a:lnTo>
                <a:lnTo>
                  <a:pt x="431" y="3156"/>
                </a:lnTo>
                <a:lnTo>
                  <a:pt x="397" y="3188"/>
                </a:lnTo>
                <a:lnTo>
                  <a:pt x="361" y="3214"/>
                </a:lnTo>
                <a:lnTo>
                  <a:pt x="320" y="3236"/>
                </a:lnTo>
                <a:lnTo>
                  <a:pt x="320" y="3412"/>
                </a:lnTo>
                <a:lnTo>
                  <a:pt x="1345" y="3809"/>
                </a:lnTo>
                <a:lnTo>
                  <a:pt x="1345" y="2795"/>
                </a:lnTo>
                <a:lnTo>
                  <a:pt x="320" y="2397"/>
                </a:lnTo>
                <a:close/>
                <a:moveTo>
                  <a:pt x="1408" y="2330"/>
                </a:moveTo>
                <a:lnTo>
                  <a:pt x="1154" y="2584"/>
                </a:lnTo>
                <a:lnTo>
                  <a:pt x="1408" y="2683"/>
                </a:lnTo>
                <a:lnTo>
                  <a:pt x="1663" y="2584"/>
                </a:lnTo>
                <a:lnTo>
                  <a:pt x="1408" y="2330"/>
                </a:lnTo>
                <a:close/>
                <a:moveTo>
                  <a:pt x="1848" y="2145"/>
                </a:moveTo>
                <a:lnTo>
                  <a:pt x="1708" y="2566"/>
                </a:lnTo>
                <a:lnTo>
                  <a:pt x="2328" y="2325"/>
                </a:lnTo>
                <a:lnTo>
                  <a:pt x="2301" y="2294"/>
                </a:lnTo>
                <a:lnTo>
                  <a:pt x="2272" y="2265"/>
                </a:lnTo>
                <a:lnTo>
                  <a:pt x="2239" y="2241"/>
                </a:lnTo>
                <a:lnTo>
                  <a:pt x="2204" y="2221"/>
                </a:lnTo>
                <a:lnTo>
                  <a:pt x="2165" y="2206"/>
                </a:lnTo>
                <a:lnTo>
                  <a:pt x="2125" y="2196"/>
                </a:lnTo>
                <a:lnTo>
                  <a:pt x="1848" y="2145"/>
                </a:lnTo>
                <a:close/>
                <a:moveTo>
                  <a:pt x="969" y="2145"/>
                </a:moveTo>
                <a:lnTo>
                  <a:pt x="691" y="2196"/>
                </a:lnTo>
                <a:lnTo>
                  <a:pt x="652" y="2206"/>
                </a:lnTo>
                <a:lnTo>
                  <a:pt x="613" y="2221"/>
                </a:lnTo>
                <a:lnTo>
                  <a:pt x="578" y="2241"/>
                </a:lnTo>
                <a:lnTo>
                  <a:pt x="544" y="2265"/>
                </a:lnTo>
                <a:lnTo>
                  <a:pt x="516" y="2294"/>
                </a:lnTo>
                <a:lnTo>
                  <a:pt x="489" y="2325"/>
                </a:lnTo>
                <a:lnTo>
                  <a:pt x="1108" y="2566"/>
                </a:lnTo>
                <a:lnTo>
                  <a:pt x="969" y="2145"/>
                </a:lnTo>
                <a:close/>
                <a:moveTo>
                  <a:pt x="1681" y="2115"/>
                </a:moveTo>
                <a:lnTo>
                  <a:pt x="1506" y="2247"/>
                </a:lnTo>
                <a:lnTo>
                  <a:pt x="1636" y="2377"/>
                </a:lnTo>
                <a:lnTo>
                  <a:pt x="1722" y="2123"/>
                </a:lnTo>
                <a:lnTo>
                  <a:pt x="1681" y="2115"/>
                </a:lnTo>
                <a:close/>
                <a:moveTo>
                  <a:pt x="1136" y="2115"/>
                </a:moveTo>
                <a:lnTo>
                  <a:pt x="1095" y="2123"/>
                </a:lnTo>
                <a:lnTo>
                  <a:pt x="1181" y="2377"/>
                </a:lnTo>
                <a:lnTo>
                  <a:pt x="1311" y="2247"/>
                </a:lnTo>
                <a:lnTo>
                  <a:pt x="1136" y="2115"/>
                </a:lnTo>
                <a:close/>
                <a:moveTo>
                  <a:pt x="1222" y="2019"/>
                </a:moveTo>
                <a:lnTo>
                  <a:pt x="1408" y="2159"/>
                </a:lnTo>
                <a:lnTo>
                  <a:pt x="1595" y="2019"/>
                </a:lnTo>
                <a:lnTo>
                  <a:pt x="1535" y="2035"/>
                </a:lnTo>
                <a:lnTo>
                  <a:pt x="1472" y="2044"/>
                </a:lnTo>
                <a:lnTo>
                  <a:pt x="1408" y="2048"/>
                </a:lnTo>
                <a:lnTo>
                  <a:pt x="1345" y="2044"/>
                </a:lnTo>
                <a:lnTo>
                  <a:pt x="1282" y="2035"/>
                </a:lnTo>
                <a:lnTo>
                  <a:pt x="1222" y="2019"/>
                </a:lnTo>
                <a:close/>
                <a:moveTo>
                  <a:pt x="2048" y="1170"/>
                </a:moveTo>
                <a:lnTo>
                  <a:pt x="2048" y="1390"/>
                </a:lnTo>
                <a:lnTo>
                  <a:pt x="2070" y="1374"/>
                </a:lnTo>
                <a:lnTo>
                  <a:pt x="2088" y="1355"/>
                </a:lnTo>
                <a:lnTo>
                  <a:pt x="2101" y="1332"/>
                </a:lnTo>
                <a:lnTo>
                  <a:pt x="2110" y="1307"/>
                </a:lnTo>
                <a:lnTo>
                  <a:pt x="2112" y="1279"/>
                </a:lnTo>
                <a:lnTo>
                  <a:pt x="2110" y="1251"/>
                </a:lnTo>
                <a:lnTo>
                  <a:pt x="2101" y="1226"/>
                </a:lnTo>
                <a:lnTo>
                  <a:pt x="2088" y="1203"/>
                </a:lnTo>
                <a:lnTo>
                  <a:pt x="2070" y="1184"/>
                </a:lnTo>
                <a:lnTo>
                  <a:pt x="2048" y="1170"/>
                </a:lnTo>
                <a:close/>
                <a:moveTo>
                  <a:pt x="769" y="1170"/>
                </a:moveTo>
                <a:lnTo>
                  <a:pt x="747" y="1184"/>
                </a:lnTo>
                <a:lnTo>
                  <a:pt x="729" y="1203"/>
                </a:lnTo>
                <a:lnTo>
                  <a:pt x="716" y="1226"/>
                </a:lnTo>
                <a:lnTo>
                  <a:pt x="707" y="1251"/>
                </a:lnTo>
                <a:lnTo>
                  <a:pt x="705" y="1279"/>
                </a:lnTo>
                <a:lnTo>
                  <a:pt x="707" y="1307"/>
                </a:lnTo>
                <a:lnTo>
                  <a:pt x="716" y="1332"/>
                </a:lnTo>
                <a:lnTo>
                  <a:pt x="729" y="1355"/>
                </a:lnTo>
                <a:lnTo>
                  <a:pt x="747" y="1374"/>
                </a:lnTo>
                <a:lnTo>
                  <a:pt x="769" y="1390"/>
                </a:lnTo>
                <a:lnTo>
                  <a:pt x="769" y="1170"/>
                </a:lnTo>
                <a:close/>
                <a:moveTo>
                  <a:pt x="1340" y="862"/>
                </a:moveTo>
                <a:lnTo>
                  <a:pt x="1314" y="888"/>
                </a:lnTo>
                <a:lnTo>
                  <a:pt x="1264" y="933"/>
                </a:lnTo>
                <a:lnTo>
                  <a:pt x="1210" y="973"/>
                </a:lnTo>
                <a:lnTo>
                  <a:pt x="1152" y="1008"/>
                </a:lnTo>
                <a:lnTo>
                  <a:pt x="1091" y="1037"/>
                </a:lnTo>
                <a:lnTo>
                  <a:pt x="1029" y="1059"/>
                </a:lnTo>
                <a:lnTo>
                  <a:pt x="964" y="1074"/>
                </a:lnTo>
                <a:lnTo>
                  <a:pt x="896" y="1084"/>
                </a:lnTo>
                <a:lnTo>
                  <a:pt x="896" y="1407"/>
                </a:lnTo>
                <a:lnTo>
                  <a:pt x="900" y="1467"/>
                </a:lnTo>
                <a:lnTo>
                  <a:pt x="910" y="1525"/>
                </a:lnTo>
                <a:lnTo>
                  <a:pt x="926" y="1579"/>
                </a:lnTo>
                <a:lnTo>
                  <a:pt x="948" y="1632"/>
                </a:lnTo>
                <a:lnTo>
                  <a:pt x="976" y="1682"/>
                </a:lnTo>
                <a:lnTo>
                  <a:pt x="1010" y="1727"/>
                </a:lnTo>
                <a:lnTo>
                  <a:pt x="1047" y="1770"/>
                </a:lnTo>
                <a:lnTo>
                  <a:pt x="1088" y="1807"/>
                </a:lnTo>
                <a:lnTo>
                  <a:pt x="1134" y="1839"/>
                </a:lnTo>
                <a:lnTo>
                  <a:pt x="1183" y="1867"/>
                </a:lnTo>
                <a:lnTo>
                  <a:pt x="1236" y="1889"/>
                </a:lnTo>
                <a:lnTo>
                  <a:pt x="1292" y="1906"/>
                </a:lnTo>
                <a:lnTo>
                  <a:pt x="1349" y="1915"/>
                </a:lnTo>
                <a:lnTo>
                  <a:pt x="1408" y="1919"/>
                </a:lnTo>
                <a:lnTo>
                  <a:pt x="1467" y="1915"/>
                </a:lnTo>
                <a:lnTo>
                  <a:pt x="1525" y="1906"/>
                </a:lnTo>
                <a:lnTo>
                  <a:pt x="1581" y="1889"/>
                </a:lnTo>
                <a:lnTo>
                  <a:pt x="1634" y="1867"/>
                </a:lnTo>
                <a:lnTo>
                  <a:pt x="1683" y="1839"/>
                </a:lnTo>
                <a:lnTo>
                  <a:pt x="1729" y="1807"/>
                </a:lnTo>
                <a:lnTo>
                  <a:pt x="1770" y="1770"/>
                </a:lnTo>
                <a:lnTo>
                  <a:pt x="1807" y="1727"/>
                </a:lnTo>
                <a:lnTo>
                  <a:pt x="1841" y="1682"/>
                </a:lnTo>
                <a:lnTo>
                  <a:pt x="1869" y="1632"/>
                </a:lnTo>
                <a:lnTo>
                  <a:pt x="1890" y="1579"/>
                </a:lnTo>
                <a:lnTo>
                  <a:pt x="1907" y="1525"/>
                </a:lnTo>
                <a:lnTo>
                  <a:pt x="1917" y="1467"/>
                </a:lnTo>
                <a:lnTo>
                  <a:pt x="1921" y="1407"/>
                </a:lnTo>
                <a:lnTo>
                  <a:pt x="1921" y="1088"/>
                </a:lnTo>
                <a:lnTo>
                  <a:pt x="1846" y="1088"/>
                </a:lnTo>
                <a:lnTo>
                  <a:pt x="1782" y="1084"/>
                </a:lnTo>
                <a:lnTo>
                  <a:pt x="1719" y="1076"/>
                </a:lnTo>
                <a:lnTo>
                  <a:pt x="1657" y="1061"/>
                </a:lnTo>
                <a:lnTo>
                  <a:pt x="1598" y="1041"/>
                </a:lnTo>
                <a:lnTo>
                  <a:pt x="1540" y="1014"/>
                </a:lnTo>
                <a:lnTo>
                  <a:pt x="1486" y="984"/>
                </a:lnTo>
                <a:lnTo>
                  <a:pt x="1432" y="948"/>
                </a:lnTo>
                <a:lnTo>
                  <a:pt x="1384" y="908"/>
                </a:lnTo>
                <a:lnTo>
                  <a:pt x="1340" y="862"/>
                </a:lnTo>
                <a:close/>
                <a:moveTo>
                  <a:pt x="1365" y="127"/>
                </a:moveTo>
                <a:lnTo>
                  <a:pt x="1298" y="131"/>
                </a:lnTo>
                <a:lnTo>
                  <a:pt x="1231" y="141"/>
                </a:lnTo>
                <a:lnTo>
                  <a:pt x="1169" y="157"/>
                </a:lnTo>
                <a:lnTo>
                  <a:pt x="1107" y="179"/>
                </a:lnTo>
                <a:lnTo>
                  <a:pt x="1051" y="207"/>
                </a:lnTo>
                <a:lnTo>
                  <a:pt x="995" y="241"/>
                </a:lnTo>
                <a:lnTo>
                  <a:pt x="944" y="278"/>
                </a:lnTo>
                <a:lnTo>
                  <a:pt x="897" y="321"/>
                </a:lnTo>
                <a:lnTo>
                  <a:pt x="855" y="368"/>
                </a:lnTo>
                <a:lnTo>
                  <a:pt x="817" y="419"/>
                </a:lnTo>
                <a:lnTo>
                  <a:pt x="784" y="473"/>
                </a:lnTo>
                <a:lnTo>
                  <a:pt x="757" y="531"/>
                </a:lnTo>
                <a:lnTo>
                  <a:pt x="734" y="591"/>
                </a:lnTo>
                <a:lnTo>
                  <a:pt x="718" y="655"/>
                </a:lnTo>
                <a:lnTo>
                  <a:pt x="708" y="720"/>
                </a:lnTo>
                <a:lnTo>
                  <a:pt x="705" y="788"/>
                </a:lnTo>
                <a:lnTo>
                  <a:pt x="705" y="1059"/>
                </a:lnTo>
                <a:lnTo>
                  <a:pt x="735" y="1043"/>
                </a:lnTo>
                <a:lnTo>
                  <a:pt x="769" y="1032"/>
                </a:lnTo>
                <a:lnTo>
                  <a:pt x="769" y="959"/>
                </a:lnTo>
                <a:lnTo>
                  <a:pt x="832" y="959"/>
                </a:lnTo>
                <a:lnTo>
                  <a:pt x="888" y="956"/>
                </a:lnTo>
                <a:lnTo>
                  <a:pt x="941" y="949"/>
                </a:lnTo>
                <a:lnTo>
                  <a:pt x="994" y="936"/>
                </a:lnTo>
                <a:lnTo>
                  <a:pt x="1044" y="918"/>
                </a:lnTo>
                <a:lnTo>
                  <a:pt x="1093" y="895"/>
                </a:lnTo>
                <a:lnTo>
                  <a:pt x="1140" y="867"/>
                </a:lnTo>
                <a:lnTo>
                  <a:pt x="1183" y="835"/>
                </a:lnTo>
                <a:lnTo>
                  <a:pt x="1224" y="797"/>
                </a:lnTo>
                <a:lnTo>
                  <a:pt x="1352" y="670"/>
                </a:lnTo>
                <a:lnTo>
                  <a:pt x="1402" y="738"/>
                </a:lnTo>
                <a:lnTo>
                  <a:pt x="1440" y="782"/>
                </a:lnTo>
                <a:lnTo>
                  <a:pt x="1481" y="821"/>
                </a:lnTo>
                <a:lnTo>
                  <a:pt x="1525" y="856"/>
                </a:lnTo>
                <a:lnTo>
                  <a:pt x="1572" y="888"/>
                </a:lnTo>
                <a:lnTo>
                  <a:pt x="1624" y="913"/>
                </a:lnTo>
                <a:lnTo>
                  <a:pt x="1677" y="932"/>
                </a:lnTo>
                <a:lnTo>
                  <a:pt x="1731" y="948"/>
                </a:lnTo>
                <a:lnTo>
                  <a:pt x="1788" y="956"/>
                </a:lnTo>
                <a:lnTo>
                  <a:pt x="1846" y="959"/>
                </a:lnTo>
                <a:lnTo>
                  <a:pt x="2048" y="959"/>
                </a:lnTo>
                <a:lnTo>
                  <a:pt x="2048" y="1032"/>
                </a:lnTo>
                <a:lnTo>
                  <a:pt x="2082" y="1043"/>
                </a:lnTo>
                <a:lnTo>
                  <a:pt x="2112" y="1059"/>
                </a:lnTo>
                <a:lnTo>
                  <a:pt x="2112" y="647"/>
                </a:lnTo>
                <a:lnTo>
                  <a:pt x="2110" y="606"/>
                </a:lnTo>
                <a:lnTo>
                  <a:pt x="2100" y="566"/>
                </a:lnTo>
                <a:lnTo>
                  <a:pt x="2086" y="529"/>
                </a:lnTo>
                <a:lnTo>
                  <a:pt x="2066" y="495"/>
                </a:lnTo>
                <a:lnTo>
                  <a:pt x="2042" y="463"/>
                </a:lnTo>
                <a:lnTo>
                  <a:pt x="2013" y="436"/>
                </a:lnTo>
                <a:lnTo>
                  <a:pt x="1981" y="413"/>
                </a:lnTo>
                <a:lnTo>
                  <a:pt x="1945" y="395"/>
                </a:lnTo>
                <a:lnTo>
                  <a:pt x="1905" y="382"/>
                </a:lnTo>
                <a:lnTo>
                  <a:pt x="1888" y="377"/>
                </a:lnTo>
                <a:lnTo>
                  <a:pt x="1831" y="320"/>
                </a:lnTo>
                <a:lnTo>
                  <a:pt x="1783" y="277"/>
                </a:lnTo>
                <a:lnTo>
                  <a:pt x="1730" y="238"/>
                </a:lnTo>
                <a:lnTo>
                  <a:pt x="1675" y="204"/>
                </a:lnTo>
                <a:lnTo>
                  <a:pt x="1617" y="177"/>
                </a:lnTo>
                <a:lnTo>
                  <a:pt x="1557" y="155"/>
                </a:lnTo>
                <a:lnTo>
                  <a:pt x="1494" y="139"/>
                </a:lnTo>
                <a:lnTo>
                  <a:pt x="1430" y="131"/>
                </a:lnTo>
                <a:lnTo>
                  <a:pt x="1365" y="127"/>
                </a:lnTo>
                <a:close/>
                <a:moveTo>
                  <a:pt x="1365" y="0"/>
                </a:moveTo>
                <a:lnTo>
                  <a:pt x="1434" y="2"/>
                </a:lnTo>
                <a:lnTo>
                  <a:pt x="1502" y="12"/>
                </a:lnTo>
                <a:lnTo>
                  <a:pt x="1570" y="26"/>
                </a:lnTo>
                <a:lnTo>
                  <a:pt x="1635" y="47"/>
                </a:lnTo>
                <a:lnTo>
                  <a:pt x="1698" y="73"/>
                </a:lnTo>
                <a:lnTo>
                  <a:pt x="1758" y="104"/>
                </a:lnTo>
                <a:lnTo>
                  <a:pt x="1816" y="141"/>
                </a:lnTo>
                <a:lnTo>
                  <a:pt x="1870" y="183"/>
                </a:lnTo>
                <a:lnTo>
                  <a:pt x="1922" y="230"/>
                </a:lnTo>
                <a:lnTo>
                  <a:pt x="1954" y="262"/>
                </a:lnTo>
                <a:lnTo>
                  <a:pt x="2002" y="280"/>
                </a:lnTo>
                <a:lnTo>
                  <a:pt x="2048" y="304"/>
                </a:lnTo>
                <a:lnTo>
                  <a:pt x="2090" y="333"/>
                </a:lnTo>
                <a:lnTo>
                  <a:pt x="2128" y="368"/>
                </a:lnTo>
                <a:lnTo>
                  <a:pt x="2160" y="407"/>
                </a:lnTo>
                <a:lnTo>
                  <a:pt x="2188" y="449"/>
                </a:lnTo>
                <a:lnTo>
                  <a:pt x="2211" y="495"/>
                </a:lnTo>
                <a:lnTo>
                  <a:pt x="2227" y="543"/>
                </a:lnTo>
                <a:lnTo>
                  <a:pt x="2237" y="595"/>
                </a:lnTo>
                <a:lnTo>
                  <a:pt x="2241" y="647"/>
                </a:lnTo>
                <a:lnTo>
                  <a:pt x="2241" y="1279"/>
                </a:lnTo>
                <a:lnTo>
                  <a:pt x="2237" y="1320"/>
                </a:lnTo>
                <a:lnTo>
                  <a:pt x="2228" y="1357"/>
                </a:lnTo>
                <a:lnTo>
                  <a:pt x="2213" y="1394"/>
                </a:lnTo>
                <a:lnTo>
                  <a:pt x="2194" y="1426"/>
                </a:lnTo>
                <a:lnTo>
                  <a:pt x="2170" y="1456"/>
                </a:lnTo>
                <a:lnTo>
                  <a:pt x="2141" y="1482"/>
                </a:lnTo>
                <a:lnTo>
                  <a:pt x="2108" y="1503"/>
                </a:lnTo>
                <a:lnTo>
                  <a:pt x="2074" y="1519"/>
                </a:lnTo>
                <a:lnTo>
                  <a:pt x="2036" y="1530"/>
                </a:lnTo>
                <a:lnTo>
                  <a:pt x="2022" y="1590"/>
                </a:lnTo>
                <a:lnTo>
                  <a:pt x="2001" y="1648"/>
                </a:lnTo>
                <a:lnTo>
                  <a:pt x="1976" y="1703"/>
                </a:lnTo>
                <a:lnTo>
                  <a:pt x="1945" y="1755"/>
                </a:lnTo>
                <a:lnTo>
                  <a:pt x="1910" y="1804"/>
                </a:lnTo>
                <a:lnTo>
                  <a:pt x="1870" y="1849"/>
                </a:lnTo>
                <a:lnTo>
                  <a:pt x="1827" y="1891"/>
                </a:lnTo>
                <a:lnTo>
                  <a:pt x="1780" y="1927"/>
                </a:lnTo>
                <a:lnTo>
                  <a:pt x="1729" y="1961"/>
                </a:lnTo>
                <a:lnTo>
                  <a:pt x="1729" y="1994"/>
                </a:lnTo>
                <a:lnTo>
                  <a:pt x="2148" y="2071"/>
                </a:lnTo>
                <a:lnTo>
                  <a:pt x="2200" y="2083"/>
                </a:lnTo>
                <a:lnTo>
                  <a:pt x="2248" y="2101"/>
                </a:lnTo>
                <a:lnTo>
                  <a:pt x="2295" y="2125"/>
                </a:lnTo>
                <a:lnTo>
                  <a:pt x="2339" y="2154"/>
                </a:lnTo>
                <a:lnTo>
                  <a:pt x="2378" y="2188"/>
                </a:lnTo>
                <a:lnTo>
                  <a:pt x="2415" y="2226"/>
                </a:lnTo>
                <a:lnTo>
                  <a:pt x="2446" y="2268"/>
                </a:lnTo>
                <a:lnTo>
                  <a:pt x="2449" y="2277"/>
                </a:lnTo>
                <a:lnTo>
                  <a:pt x="2449" y="2278"/>
                </a:lnTo>
                <a:lnTo>
                  <a:pt x="2624" y="2209"/>
                </a:lnTo>
                <a:lnTo>
                  <a:pt x="2624" y="2624"/>
                </a:lnTo>
                <a:lnTo>
                  <a:pt x="2659" y="2626"/>
                </a:lnTo>
                <a:lnTo>
                  <a:pt x="2692" y="2636"/>
                </a:lnTo>
                <a:lnTo>
                  <a:pt x="2722" y="2649"/>
                </a:lnTo>
                <a:lnTo>
                  <a:pt x="2748" y="2668"/>
                </a:lnTo>
                <a:lnTo>
                  <a:pt x="2771" y="2691"/>
                </a:lnTo>
                <a:lnTo>
                  <a:pt x="2790" y="2719"/>
                </a:lnTo>
                <a:lnTo>
                  <a:pt x="2805" y="2748"/>
                </a:lnTo>
                <a:lnTo>
                  <a:pt x="2813" y="2780"/>
                </a:lnTo>
                <a:lnTo>
                  <a:pt x="2817" y="2815"/>
                </a:lnTo>
                <a:lnTo>
                  <a:pt x="2817" y="3071"/>
                </a:lnTo>
                <a:lnTo>
                  <a:pt x="2813" y="3106"/>
                </a:lnTo>
                <a:lnTo>
                  <a:pt x="2805" y="3138"/>
                </a:lnTo>
                <a:lnTo>
                  <a:pt x="2790" y="3168"/>
                </a:lnTo>
                <a:lnTo>
                  <a:pt x="2771" y="3195"/>
                </a:lnTo>
                <a:lnTo>
                  <a:pt x="2748" y="3218"/>
                </a:lnTo>
                <a:lnTo>
                  <a:pt x="2722" y="3237"/>
                </a:lnTo>
                <a:lnTo>
                  <a:pt x="2692" y="3252"/>
                </a:lnTo>
                <a:lnTo>
                  <a:pt x="2659" y="3260"/>
                </a:lnTo>
                <a:lnTo>
                  <a:pt x="2624" y="3264"/>
                </a:lnTo>
                <a:lnTo>
                  <a:pt x="2624" y="3498"/>
                </a:lnTo>
                <a:lnTo>
                  <a:pt x="1408" y="3972"/>
                </a:lnTo>
                <a:lnTo>
                  <a:pt x="193" y="3498"/>
                </a:lnTo>
                <a:lnTo>
                  <a:pt x="193" y="3264"/>
                </a:lnTo>
                <a:lnTo>
                  <a:pt x="158" y="3260"/>
                </a:lnTo>
                <a:lnTo>
                  <a:pt x="125" y="3252"/>
                </a:lnTo>
                <a:lnTo>
                  <a:pt x="95" y="3237"/>
                </a:lnTo>
                <a:lnTo>
                  <a:pt x="68" y="3218"/>
                </a:lnTo>
                <a:lnTo>
                  <a:pt x="46" y="3195"/>
                </a:lnTo>
                <a:lnTo>
                  <a:pt x="26" y="3168"/>
                </a:lnTo>
                <a:lnTo>
                  <a:pt x="12" y="3138"/>
                </a:lnTo>
                <a:lnTo>
                  <a:pt x="3" y="3106"/>
                </a:lnTo>
                <a:lnTo>
                  <a:pt x="0" y="3071"/>
                </a:lnTo>
                <a:lnTo>
                  <a:pt x="0" y="2815"/>
                </a:lnTo>
                <a:lnTo>
                  <a:pt x="3" y="2780"/>
                </a:lnTo>
                <a:lnTo>
                  <a:pt x="12" y="2748"/>
                </a:lnTo>
                <a:lnTo>
                  <a:pt x="26" y="2719"/>
                </a:lnTo>
                <a:lnTo>
                  <a:pt x="46" y="2691"/>
                </a:lnTo>
                <a:lnTo>
                  <a:pt x="68" y="2668"/>
                </a:lnTo>
                <a:lnTo>
                  <a:pt x="95" y="2649"/>
                </a:lnTo>
                <a:lnTo>
                  <a:pt x="125" y="2636"/>
                </a:lnTo>
                <a:lnTo>
                  <a:pt x="158" y="2626"/>
                </a:lnTo>
                <a:lnTo>
                  <a:pt x="193" y="2624"/>
                </a:lnTo>
                <a:lnTo>
                  <a:pt x="193" y="2209"/>
                </a:lnTo>
                <a:lnTo>
                  <a:pt x="367" y="2278"/>
                </a:lnTo>
                <a:lnTo>
                  <a:pt x="372" y="2268"/>
                </a:lnTo>
                <a:lnTo>
                  <a:pt x="402" y="2226"/>
                </a:lnTo>
                <a:lnTo>
                  <a:pt x="438" y="2188"/>
                </a:lnTo>
                <a:lnTo>
                  <a:pt x="478" y="2154"/>
                </a:lnTo>
                <a:lnTo>
                  <a:pt x="522" y="2125"/>
                </a:lnTo>
                <a:lnTo>
                  <a:pt x="569" y="2101"/>
                </a:lnTo>
                <a:lnTo>
                  <a:pt x="617" y="2083"/>
                </a:lnTo>
                <a:lnTo>
                  <a:pt x="669" y="2071"/>
                </a:lnTo>
                <a:lnTo>
                  <a:pt x="1088" y="1994"/>
                </a:lnTo>
                <a:lnTo>
                  <a:pt x="1088" y="1961"/>
                </a:lnTo>
                <a:lnTo>
                  <a:pt x="1037" y="1927"/>
                </a:lnTo>
                <a:lnTo>
                  <a:pt x="990" y="1891"/>
                </a:lnTo>
                <a:lnTo>
                  <a:pt x="947" y="1849"/>
                </a:lnTo>
                <a:lnTo>
                  <a:pt x="907" y="1804"/>
                </a:lnTo>
                <a:lnTo>
                  <a:pt x="872" y="1755"/>
                </a:lnTo>
                <a:lnTo>
                  <a:pt x="841" y="1703"/>
                </a:lnTo>
                <a:lnTo>
                  <a:pt x="816" y="1648"/>
                </a:lnTo>
                <a:lnTo>
                  <a:pt x="795" y="1590"/>
                </a:lnTo>
                <a:lnTo>
                  <a:pt x="781" y="1530"/>
                </a:lnTo>
                <a:lnTo>
                  <a:pt x="743" y="1519"/>
                </a:lnTo>
                <a:lnTo>
                  <a:pt x="708" y="1503"/>
                </a:lnTo>
                <a:lnTo>
                  <a:pt x="676" y="1482"/>
                </a:lnTo>
                <a:lnTo>
                  <a:pt x="647" y="1456"/>
                </a:lnTo>
                <a:lnTo>
                  <a:pt x="623" y="1426"/>
                </a:lnTo>
                <a:lnTo>
                  <a:pt x="603" y="1394"/>
                </a:lnTo>
                <a:lnTo>
                  <a:pt x="589" y="1357"/>
                </a:lnTo>
                <a:lnTo>
                  <a:pt x="579" y="1320"/>
                </a:lnTo>
                <a:lnTo>
                  <a:pt x="576" y="1279"/>
                </a:lnTo>
                <a:lnTo>
                  <a:pt x="576" y="788"/>
                </a:lnTo>
                <a:lnTo>
                  <a:pt x="579" y="712"/>
                </a:lnTo>
                <a:lnTo>
                  <a:pt x="590" y="638"/>
                </a:lnTo>
                <a:lnTo>
                  <a:pt x="608" y="566"/>
                </a:lnTo>
                <a:lnTo>
                  <a:pt x="631" y="497"/>
                </a:lnTo>
                <a:lnTo>
                  <a:pt x="661" y="432"/>
                </a:lnTo>
                <a:lnTo>
                  <a:pt x="696" y="370"/>
                </a:lnTo>
                <a:lnTo>
                  <a:pt x="737" y="310"/>
                </a:lnTo>
                <a:lnTo>
                  <a:pt x="783" y="256"/>
                </a:lnTo>
                <a:lnTo>
                  <a:pt x="834" y="206"/>
                </a:lnTo>
                <a:lnTo>
                  <a:pt x="888" y="160"/>
                </a:lnTo>
                <a:lnTo>
                  <a:pt x="947" y="119"/>
                </a:lnTo>
                <a:lnTo>
                  <a:pt x="1010" y="84"/>
                </a:lnTo>
                <a:lnTo>
                  <a:pt x="1075" y="54"/>
                </a:lnTo>
                <a:lnTo>
                  <a:pt x="1143" y="31"/>
                </a:lnTo>
                <a:lnTo>
                  <a:pt x="1214" y="14"/>
                </a:lnTo>
                <a:lnTo>
                  <a:pt x="1289" y="3"/>
                </a:lnTo>
                <a:lnTo>
                  <a:pt x="1365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0" name="Group 5"/>
          <p:cNvGrpSpPr>
            <a:grpSpLocks noChangeAspect="1"/>
          </p:cNvGrpSpPr>
          <p:nvPr/>
        </p:nvGrpSpPr>
        <p:grpSpPr bwMode="auto">
          <a:xfrm>
            <a:off x="5010794" y="-1324984"/>
            <a:ext cx="296006" cy="296006"/>
            <a:chOff x="-901" y="2882"/>
            <a:chExt cx="512" cy="512"/>
          </a:xfrm>
          <a:solidFill>
            <a:srgbClr val="7030A0"/>
          </a:solidFill>
        </p:grpSpPr>
        <p:sp>
          <p:nvSpPr>
            <p:cNvPr id="341" name="Rectangle 7"/>
            <p:cNvSpPr>
              <a:spLocks noChangeArrowheads="1"/>
            </p:cNvSpPr>
            <p:nvPr/>
          </p:nvSpPr>
          <p:spPr bwMode="auto">
            <a:xfrm>
              <a:off x="-517" y="3074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Rectangle 8"/>
            <p:cNvSpPr>
              <a:spLocks noChangeArrowheads="1"/>
            </p:cNvSpPr>
            <p:nvPr/>
          </p:nvSpPr>
          <p:spPr bwMode="auto">
            <a:xfrm>
              <a:off x="-517" y="3170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Rectangle 9"/>
            <p:cNvSpPr>
              <a:spLocks noChangeArrowheads="1"/>
            </p:cNvSpPr>
            <p:nvPr/>
          </p:nvSpPr>
          <p:spPr bwMode="auto">
            <a:xfrm>
              <a:off x="-517" y="3266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Rectangle 10"/>
            <p:cNvSpPr>
              <a:spLocks noChangeArrowheads="1"/>
            </p:cNvSpPr>
            <p:nvPr/>
          </p:nvSpPr>
          <p:spPr bwMode="auto">
            <a:xfrm>
              <a:off x="-709" y="3074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Rectangle 11"/>
            <p:cNvSpPr>
              <a:spLocks noChangeArrowheads="1"/>
            </p:cNvSpPr>
            <p:nvPr/>
          </p:nvSpPr>
          <p:spPr bwMode="auto">
            <a:xfrm>
              <a:off x="-709" y="3170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Rectangle 12"/>
            <p:cNvSpPr>
              <a:spLocks noChangeArrowheads="1"/>
            </p:cNvSpPr>
            <p:nvPr/>
          </p:nvSpPr>
          <p:spPr bwMode="auto">
            <a:xfrm>
              <a:off x="-805" y="3074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Rectangle 13"/>
            <p:cNvSpPr>
              <a:spLocks noChangeArrowheads="1"/>
            </p:cNvSpPr>
            <p:nvPr/>
          </p:nvSpPr>
          <p:spPr bwMode="auto">
            <a:xfrm>
              <a:off x="-709" y="2978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Rectangle 14"/>
            <p:cNvSpPr>
              <a:spLocks noChangeArrowheads="1"/>
            </p:cNvSpPr>
            <p:nvPr/>
          </p:nvSpPr>
          <p:spPr bwMode="auto">
            <a:xfrm>
              <a:off x="-805" y="2978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Rectangle 15"/>
            <p:cNvSpPr>
              <a:spLocks noChangeArrowheads="1"/>
            </p:cNvSpPr>
            <p:nvPr/>
          </p:nvSpPr>
          <p:spPr bwMode="auto">
            <a:xfrm>
              <a:off x="-805" y="3170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16"/>
            <p:cNvSpPr>
              <a:spLocks noEditPoints="1"/>
            </p:cNvSpPr>
            <p:nvPr/>
          </p:nvSpPr>
          <p:spPr bwMode="auto">
            <a:xfrm>
              <a:off x="-901" y="2882"/>
              <a:ext cx="512" cy="512"/>
            </a:xfrm>
            <a:custGeom>
              <a:avLst/>
              <a:gdLst>
                <a:gd name="T0" fmla="*/ 1008 w 3584"/>
                <a:gd name="T1" fmla="*/ 3360 h 3584"/>
                <a:gd name="T2" fmla="*/ 1232 w 3584"/>
                <a:gd name="T3" fmla="*/ 2912 h 3584"/>
                <a:gd name="T4" fmla="*/ 2241 w 3584"/>
                <a:gd name="T5" fmla="*/ 896 h 3584"/>
                <a:gd name="T6" fmla="*/ 3248 w 3584"/>
                <a:gd name="T7" fmla="*/ 3360 h 3584"/>
                <a:gd name="T8" fmla="*/ 3297 w 3584"/>
                <a:gd name="T9" fmla="*/ 3348 h 3584"/>
                <a:gd name="T10" fmla="*/ 3335 w 3584"/>
                <a:gd name="T11" fmla="*/ 3318 h 3584"/>
                <a:gd name="T12" fmla="*/ 3357 w 3584"/>
                <a:gd name="T13" fmla="*/ 3273 h 3584"/>
                <a:gd name="T14" fmla="*/ 3360 w 3584"/>
                <a:gd name="T15" fmla="*/ 1008 h 3584"/>
                <a:gd name="T16" fmla="*/ 3348 w 3584"/>
                <a:gd name="T17" fmla="*/ 959 h 3584"/>
                <a:gd name="T18" fmla="*/ 3318 w 3584"/>
                <a:gd name="T19" fmla="*/ 921 h 3584"/>
                <a:gd name="T20" fmla="*/ 3273 w 3584"/>
                <a:gd name="T21" fmla="*/ 899 h 3584"/>
                <a:gd name="T22" fmla="*/ 2241 w 3584"/>
                <a:gd name="T23" fmla="*/ 896 h 3584"/>
                <a:gd name="T24" fmla="*/ 311 w 3584"/>
                <a:gd name="T25" fmla="*/ 227 h 3584"/>
                <a:gd name="T26" fmla="*/ 266 w 3584"/>
                <a:gd name="T27" fmla="*/ 249 h 3584"/>
                <a:gd name="T28" fmla="*/ 236 w 3584"/>
                <a:gd name="T29" fmla="*/ 287 h 3584"/>
                <a:gd name="T30" fmla="*/ 224 w 3584"/>
                <a:gd name="T31" fmla="*/ 336 h 3584"/>
                <a:gd name="T32" fmla="*/ 227 w 3584"/>
                <a:gd name="T33" fmla="*/ 3273 h 3584"/>
                <a:gd name="T34" fmla="*/ 249 w 3584"/>
                <a:gd name="T35" fmla="*/ 3318 h 3584"/>
                <a:gd name="T36" fmla="*/ 287 w 3584"/>
                <a:gd name="T37" fmla="*/ 3348 h 3584"/>
                <a:gd name="T38" fmla="*/ 336 w 3584"/>
                <a:gd name="T39" fmla="*/ 3360 h 3584"/>
                <a:gd name="T40" fmla="*/ 784 w 3584"/>
                <a:gd name="T41" fmla="*/ 2800 h 3584"/>
                <a:gd name="T42" fmla="*/ 795 w 3584"/>
                <a:gd name="T43" fmla="*/ 2751 h 3584"/>
                <a:gd name="T44" fmla="*/ 825 w 3584"/>
                <a:gd name="T45" fmla="*/ 2713 h 3584"/>
                <a:gd name="T46" fmla="*/ 870 w 3584"/>
                <a:gd name="T47" fmla="*/ 2691 h 3584"/>
                <a:gd name="T48" fmla="*/ 1343 w 3584"/>
                <a:gd name="T49" fmla="*/ 2688 h 3584"/>
                <a:gd name="T50" fmla="*/ 1393 w 3584"/>
                <a:gd name="T51" fmla="*/ 2699 h 3584"/>
                <a:gd name="T52" fmla="*/ 1431 w 3584"/>
                <a:gd name="T53" fmla="*/ 2730 h 3584"/>
                <a:gd name="T54" fmla="*/ 1453 w 3584"/>
                <a:gd name="T55" fmla="*/ 2774 h 3584"/>
                <a:gd name="T56" fmla="*/ 1456 w 3584"/>
                <a:gd name="T57" fmla="*/ 3360 h 3584"/>
                <a:gd name="T58" fmla="*/ 2016 w 3584"/>
                <a:gd name="T59" fmla="*/ 336 h 3584"/>
                <a:gd name="T60" fmla="*/ 2005 w 3584"/>
                <a:gd name="T61" fmla="*/ 287 h 3584"/>
                <a:gd name="T62" fmla="*/ 1974 w 3584"/>
                <a:gd name="T63" fmla="*/ 249 h 3584"/>
                <a:gd name="T64" fmla="*/ 1930 w 3584"/>
                <a:gd name="T65" fmla="*/ 227 h 3584"/>
                <a:gd name="T66" fmla="*/ 336 w 3584"/>
                <a:gd name="T67" fmla="*/ 224 h 3584"/>
                <a:gd name="T68" fmla="*/ 2016 w 3584"/>
                <a:gd name="T69" fmla="*/ 0 h 3584"/>
                <a:gd name="T70" fmla="*/ 2086 w 3584"/>
                <a:gd name="T71" fmla="*/ 12 h 3584"/>
                <a:gd name="T72" fmla="*/ 2148 w 3584"/>
                <a:gd name="T73" fmla="*/ 43 h 3584"/>
                <a:gd name="T74" fmla="*/ 2197 w 3584"/>
                <a:gd name="T75" fmla="*/ 91 h 3584"/>
                <a:gd name="T76" fmla="*/ 2229 w 3584"/>
                <a:gd name="T77" fmla="*/ 153 h 3584"/>
                <a:gd name="T78" fmla="*/ 2241 w 3584"/>
                <a:gd name="T79" fmla="*/ 224 h 3584"/>
                <a:gd name="T80" fmla="*/ 3360 w 3584"/>
                <a:gd name="T81" fmla="*/ 672 h 3584"/>
                <a:gd name="T82" fmla="*/ 3431 w 3584"/>
                <a:gd name="T83" fmla="*/ 683 h 3584"/>
                <a:gd name="T84" fmla="*/ 3493 w 3584"/>
                <a:gd name="T85" fmla="*/ 716 h 3584"/>
                <a:gd name="T86" fmla="*/ 3541 w 3584"/>
                <a:gd name="T87" fmla="*/ 764 h 3584"/>
                <a:gd name="T88" fmla="*/ 3572 w 3584"/>
                <a:gd name="T89" fmla="*/ 825 h 3584"/>
                <a:gd name="T90" fmla="*/ 3584 w 3584"/>
                <a:gd name="T91" fmla="*/ 896 h 3584"/>
                <a:gd name="T92" fmla="*/ 3581 w 3584"/>
                <a:gd name="T93" fmla="*/ 3396 h 3584"/>
                <a:gd name="T94" fmla="*/ 3559 w 3584"/>
                <a:gd name="T95" fmla="*/ 3463 h 3584"/>
                <a:gd name="T96" fmla="*/ 3519 w 3584"/>
                <a:gd name="T97" fmla="*/ 3519 h 3584"/>
                <a:gd name="T98" fmla="*/ 3463 w 3584"/>
                <a:gd name="T99" fmla="*/ 3559 h 3584"/>
                <a:gd name="T100" fmla="*/ 3396 w 3584"/>
                <a:gd name="T101" fmla="*/ 3581 h 3584"/>
                <a:gd name="T102" fmla="*/ 224 w 3584"/>
                <a:gd name="T103" fmla="*/ 3584 h 3584"/>
                <a:gd name="T104" fmla="*/ 153 w 3584"/>
                <a:gd name="T105" fmla="*/ 3572 h 3584"/>
                <a:gd name="T106" fmla="*/ 91 w 3584"/>
                <a:gd name="T107" fmla="*/ 3541 h 3584"/>
                <a:gd name="T108" fmla="*/ 43 w 3584"/>
                <a:gd name="T109" fmla="*/ 3493 h 3584"/>
                <a:gd name="T110" fmla="*/ 12 w 3584"/>
                <a:gd name="T111" fmla="*/ 3431 h 3584"/>
                <a:gd name="T112" fmla="*/ 0 w 3584"/>
                <a:gd name="T113" fmla="*/ 3360 h 3584"/>
                <a:gd name="T114" fmla="*/ 3 w 3584"/>
                <a:gd name="T115" fmla="*/ 188 h 3584"/>
                <a:gd name="T116" fmla="*/ 25 w 3584"/>
                <a:gd name="T117" fmla="*/ 121 h 3584"/>
                <a:gd name="T118" fmla="*/ 65 w 3584"/>
                <a:gd name="T119" fmla="*/ 65 h 3584"/>
                <a:gd name="T120" fmla="*/ 121 w 3584"/>
                <a:gd name="T121" fmla="*/ 25 h 3584"/>
                <a:gd name="T122" fmla="*/ 188 w 3584"/>
                <a:gd name="T123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84" h="3584">
                  <a:moveTo>
                    <a:pt x="1008" y="2912"/>
                  </a:moveTo>
                  <a:lnTo>
                    <a:pt x="1008" y="3360"/>
                  </a:lnTo>
                  <a:lnTo>
                    <a:pt x="1232" y="3360"/>
                  </a:lnTo>
                  <a:lnTo>
                    <a:pt x="1232" y="2912"/>
                  </a:lnTo>
                  <a:lnTo>
                    <a:pt x="1008" y="2912"/>
                  </a:lnTo>
                  <a:close/>
                  <a:moveTo>
                    <a:pt x="2241" y="896"/>
                  </a:moveTo>
                  <a:lnTo>
                    <a:pt x="2241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008"/>
                  </a:lnTo>
                  <a:lnTo>
                    <a:pt x="3357" y="982"/>
                  </a:lnTo>
                  <a:lnTo>
                    <a:pt x="3348" y="959"/>
                  </a:lnTo>
                  <a:lnTo>
                    <a:pt x="3335" y="938"/>
                  </a:lnTo>
                  <a:lnTo>
                    <a:pt x="3318" y="921"/>
                  </a:lnTo>
                  <a:lnTo>
                    <a:pt x="3297" y="907"/>
                  </a:lnTo>
                  <a:lnTo>
                    <a:pt x="3273" y="899"/>
                  </a:lnTo>
                  <a:lnTo>
                    <a:pt x="3248" y="896"/>
                  </a:lnTo>
                  <a:lnTo>
                    <a:pt x="2241" y="896"/>
                  </a:lnTo>
                  <a:close/>
                  <a:moveTo>
                    <a:pt x="336" y="224"/>
                  </a:moveTo>
                  <a:lnTo>
                    <a:pt x="311" y="227"/>
                  </a:lnTo>
                  <a:lnTo>
                    <a:pt x="287" y="236"/>
                  </a:lnTo>
                  <a:lnTo>
                    <a:pt x="266" y="249"/>
                  </a:lnTo>
                  <a:lnTo>
                    <a:pt x="249" y="266"/>
                  </a:lnTo>
                  <a:lnTo>
                    <a:pt x="236" y="287"/>
                  </a:lnTo>
                  <a:lnTo>
                    <a:pt x="227" y="311"/>
                  </a:lnTo>
                  <a:lnTo>
                    <a:pt x="224" y="336"/>
                  </a:ln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784" y="3360"/>
                  </a:lnTo>
                  <a:lnTo>
                    <a:pt x="784" y="2800"/>
                  </a:lnTo>
                  <a:lnTo>
                    <a:pt x="787" y="2774"/>
                  </a:lnTo>
                  <a:lnTo>
                    <a:pt x="795" y="2751"/>
                  </a:lnTo>
                  <a:lnTo>
                    <a:pt x="809" y="2730"/>
                  </a:lnTo>
                  <a:lnTo>
                    <a:pt x="825" y="2713"/>
                  </a:lnTo>
                  <a:lnTo>
                    <a:pt x="847" y="2699"/>
                  </a:lnTo>
                  <a:lnTo>
                    <a:pt x="870" y="2691"/>
                  </a:lnTo>
                  <a:lnTo>
                    <a:pt x="896" y="2688"/>
                  </a:lnTo>
                  <a:lnTo>
                    <a:pt x="1343" y="2688"/>
                  </a:lnTo>
                  <a:lnTo>
                    <a:pt x="1370" y="2691"/>
                  </a:lnTo>
                  <a:lnTo>
                    <a:pt x="1393" y="2699"/>
                  </a:lnTo>
                  <a:lnTo>
                    <a:pt x="1414" y="2713"/>
                  </a:lnTo>
                  <a:lnTo>
                    <a:pt x="1431" y="2730"/>
                  </a:lnTo>
                  <a:lnTo>
                    <a:pt x="1444" y="2751"/>
                  </a:lnTo>
                  <a:lnTo>
                    <a:pt x="1453" y="2774"/>
                  </a:lnTo>
                  <a:lnTo>
                    <a:pt x="1456" y="2800"/>
                  </a:lnTo>
                  <a:lnTo>
                    <a:pt x="1456" y="3360"/>
                  </a:lnTo>
                  <a:lnTo>
                    <a:pt x="2016" y="3360"/>
                  </a:lnTo>
                  <a:lnTo>
                    <a:pt x="2016" y="336"/>
                  </a:lnTo>
                  <a:lnTo>
                    <a:pt x="2014" y="311"/>
                  </a:lnTo>
                  <a:lnTo>
                    <a:pt x="2005" y="287"/>
                  </a:lnTo>
                  <a:lnTo>
                    <a:pt x="1992" y="266"/>
                  </a:lnTo>
                  <a:lnTo>
                    <a:pt x="1974" y="249"/>
                  </a:lnTo>
                  <a:lnTo>
                    <a:pt x="1953" y="236"/>
                  </a:lnTo>
                  <a:lnTo>
                    <a:pt x="1930" y="227"/>
                  </a:lnTo>
                  <a:lnTo>
                    <a:pt x="1904" y="224"/>
                  </a:lnTo>
                  <a:lnTo>
                    <a:pt x="336" y="224"/>
                  </a:lnTo>
                  <a:close/>
                  <a:moveTo>
                    <a:pt x="224" y="0"/>
                  </a:moveTo>
                  <a:lnTo>
                    <a:pt x="2016" y="0"/>
                  </a:lnTo>
                  <a:lnTo>
                    <a:pt x="2053" y="3"/>
                  </a:lnTo>
                  <a:lnTo>
                    <a:pt x="2086" y="12"/>
                  </a:lnTo>
                  <a:lnTo>
                    <a:pt x="2119" y="25"/>
                  </a:lnTo>
                  <a:lnTo>
                    <a:pt x="2148" y="43"/>
                  </a:lnTo>
                  <a:lnTo>
                    <a:pt x="2174" y="65"/>
                  </a:lnTo>
                  <a:lnTo>
                    <a:pt x="2197" y="91"/>
                  </a:lnTo>
                  <a:lnTo>
                    <a:pt x="2214" y="121"/>
                  </a:lnTo>
                  <a:lnTo>
                    <a:pt x="2229" y="153"/>
                  </a:lnTo>
                  <a:lnTo>
                    <a:pt x="2237" y="188"/>
                  </a:lnTo>
                  <a:lnTo>
                    <a:pt x="2241" y="224"/>
                  </a:lnTo>
                  <a:lnTo>
                    <a:pt x="2241" y="672"/>
                  </a:lnTo>
                  <a:lnTo>
                    <a:pt x="3360" y="672"/>
                  </a:lnTo>
                  <a:lnTo>
                    <a:pt x="3396" y="674"/>
                  </a:lnTo>
                  <a:lnTo>
                    <a:pt x="3431" y="683"/>
                  </a:lnTo>
                  <a:lnTo>
                    <a:pt x="3463" y="697"/>
                  </a:lnTo>
                  <a:lnTo>
                    <a:pt x="3493" y="716"/>
                  </a:lnTo>
                  <a:lnTo>
                    <a:pt x="3519" y="737"/>
                  </a:lnTo>
                  <a:lnTo>
                    <a:pt x="3541" y="764"/>
                  </a:lnTo>
                  <a:lnTo>
                    <a:pt x="3559" y="793"/>
                  </a:lnTo>
                  <a:lnTo>
                    <a:pt x="3572" y="825"/>
                  </a:lnTo>
                  <a:lnTo>
                    <a:pt x="3581" y="860"/>
                  </a:lnTo>
                  <a:lnTo>
                    <a:pt x="3584" y="896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224"/>
                  </a:lnTo>
                  <a:lnTo>
                    <a:pt x="3" y="188"/>
                  </a:lnTo>
                  <a:lnTo>
                    <a:pt x="12" y="153"/>
                  </a:lnTo>
                  <a:lnTo>
                    <a:pt x="25" y="121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1" y="25"/>
                  </a:lnTo>
                  <a:lnTo>
                    <a:pt x="153" y="12"/>
                  </a:lnTo>
                  <a:lnTo>
                    <a:pt x="188" y="3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1" name="Freeform 8"/>
          <p:cNvSpPr>
            <a:spLocks noEditPoints="1"/>
          </p:cNvSpPr>
          <p:nvPr/>
        </p:nvSpPr>
        <p:spPr bwMode="auto">
          <a:xfrm>
            <a:off x="5034210" y="-1992525"/>
            <a:ext cx="265762" cy="435778"/>
          </a:xfrm>
          <a:custGeom>
            <a:avLst/>
            <a:gdLst>
              <a:gd name="T0" fmla="*/ 678 w 3293"/>
              <a:gd name="T1" fmla="*/ 4823 h 5398"/>
              <a:gd name="T2" fmla="*/ 2977 w 3293"/>
              <a:gd name="T3" fmla="*/ 1895 h 5398"/>
              <a:gd name="T4" fmla="*/ 207 w 3293"/>
              <a:gd name="T5" fmla="*/ 1972 h 5398"/>
              <a:gd name="T6" fmla="*/ 2040 w 3293"/>
              <a:gd name="T7" fmla="*/ 38 h 5398"/>
              <a:gd name="T8" fmla="*/ 2440 w 3293"/>
              <a:gd name="T9" fmla="*/ 280 h 5398"/>
              <a:gd name="T10" fmla="*/ 1935 w 3293"/>
              <a:gd name="T11" fmla="*/ 229 h 5398"/>
              <a:gd name="T12" fmla="*/ 1076 w 3293"/>
              <a:gd name="T13" fmla="*/ 296 h 5398"/>
              <a:gd name="T14" fmla="*/ 459 w 3293"/>
              <a:gd name="T15" fmla="*/ 728 h 5398"/>
              <a:gd name="T16" fmla="*/ 461 w 3293"/>
              <a:gd name="T17" fmla="*/ 1292 h 5398"/>
              <a:gd name="T18" fmla="*/ 885 w 3293"/>
              <a:gd name="T19" fmla="*/ 1251 h 5398"/>
              <a:gd name="T20" fmla="*/ 961 w 3293"/>
              <a:gd name="T21" fmla="*/ 938 h 5398"/>
              <a:gd name="T22" fmla="*/ 1267 w 3293"/>
              <a:gd name="T23" fmla="*/ 1060 h 5398"/>
              <a:gd name="T24" fmla="*/ 1720 w 3293"/>
              <a:gd name="T25" fmla="*/ 1109 h 5398"/>
              <a:gd name="T26" fmla="*/ 2665 w 3293"/>
              <a:gd name="T27" fmla="*/ 1008 h 5398"/>
              <a:gd name="T28" fmla="*/ 2846 w 3293"/>
              <a:gd name="T29" fmla="*/ 748 h 5398"/>
              <a:gd name="T30" fmla="*/ 2490 w 3293"/>
              <a:gd name="T31" fmla="*/ 338 h 5398"/>
              <a:gd name="T32" fmla="*/ 2838 w 3293"/>
              <a:gd name="T33" fmla="*/ 431 h 5398"/>
              <a:gd name="T34" fmla="*/ 3287 w 3293"/>
              <a:gd name="T35" fmla="*/ 1354 h 5398"/>
              <a:gd name="T36" fmla="*/ 3110 w 3293"/>
              <a:gd name="T37" fmla="*/ 1543 h 5398"/>
              <a:gd name="T38" fmla="*/ 2846 w 3293"/>
              <a:gd name="T39" fmla="*/ 1322 h 5398"/>
              <a:gd name="T40" fmla="*/ 1931 w 3293"/>
              <a:gd name="T41" fmla="*/ 1266 h 5398"/>
              <a:gd name="T42" fmla="*/ 1145 w 3293"/>
              <a:gd name="T43" fmla="*/ 1306 h 5398"/>
              <a:gd name="T44" fmla="*/ 630 w 3293"/>
              <a:gd name="T45" fmla="*/ 1565 h 5398"/>
              <a:gd name="T46" fmla="*/ 597 w 3293"/>
              <a:gd name="T47" fmla="*/ 2857 h 5398"/>
              <a:gd name="T48" fmla="*/ 1639 w 3293"/>
              <a:gd name="T49" fmla="*/ 3509 h 5398"/>
              <a:gd name="T50" fmla="*/ 2651 w 3293"/>
              <a:gd name="T51" fmla="*/ 2780 h 5398"/>
              <a:gd name="T52" fmla="*/ 2689 w 3293"/>
              <a:gd name="T53" fmla="*/ 1410 h 5398"/>
              <a:gd name="T54" fmla="*/ 2933 w 3293"/>
              <a:gd name="T55" fmla="*/ 1610 h 5398"/>
              <a:gd name="T56" fmla="*/ 3198 w 3293"/>
              <a:gd name="T57" fmla="*/ 2034 h 5398"/>
              <a:gd name="T58" fmla="*/ 2941 w 3293"/>
              <a:gd name="T59" fmla="*/ 2535 h 5398"/>
              <a:gd name="T60" fmla="*/ 2518 w 3293"/>
              <a:gd name="T61" fmla="*/ 3237 h 5398"/>
              <a:gd name="T62" fmla="*/ 2655 w 3293"/>
              <a:gd name="T63" fmla="*/ 3471 h 5398"/>
              <a:gd name="T64" fmla="*/ 2382 w 3293"/>
              <a:gd name="T65" fmla="*/ 3621 h 5398"/>
              <a:gd name="T66" fmla="*/ 1704 w 3293"/>
              <a:gd name="T67" fmla="*/ 4132 h 5398"/>
              <a:gd name="T68" fmla="*/ 1038 w 3293"/>
              <a:gd name="T69" fmla="*/ 3909 h 5398"/>
              <a:gd name="T70" fmla="*/ 1177 w 3293"/>
              <a:gd name="T71" fmla="*/ 3776 h 5398"/>
              <a:gd name="T72" fmla="*/ 1772 w 3293"/>
              <a:gd name="T73" fmla="*/ 3907 h 5398"/>
              <a:gd name="T74" fmla="*/ 2058 w 3293"/>
              <a:gd name="T75" fmla="*/ 3569 h 5398"/>
              <a:gd name="T76" fmla="*/ 1364 w 3293"/>
              <a:gd name="T77" fmla="*/ 3682 h 5398"/>
              <a:gd name="T78" fmla="*/ 1044 w 3293"/>
              <a:gd name="T79" fmla="*/ 3674 h 5398"/>
              <a:gd name="T80" fmla="*/ 853 w 3293"/>
              <a:gd name="T81" fmla="*/ 3694 h 5398"/>
              <a:gd name="T82" fmla="*/ 418 w 3293"/>
              <a:gd name="T83" fmla="*/ 3798 h 5398"/>
              <a:gd name="T84" fmla="*/ 720 w 3293"/>
              <a:gd name="T85" fmla="*/ 4144 h 5398"/>
              <a:gd name="T86" fmla="*/ 2315 w 3293"/>
              <a:gd name="T87" fmla="*/ 5189 h 5398"/>
              <a:gd name="T88" fmla="*/ 2504 w 3293"/>
              <a:gd name="T89" fmla="*/ 4165 h 5398"/>
              <a:gd name="T90" fmla="*/ 2760 w 3293"/>
              <a:gd name="T91" fmla="*/ 3744 h 5398"/>
              <a:gd name="T92" fmla="*/ 2800 w 3293"/>
              <a:gd name="T93" fmla="*/ 3511 h 5398"/>
              <a:gd name="T94" fmla="*/ 3037 w 3293"/>
              <a:gd name="T95" fmla="*/ 3969 h 5398"/>
              <a:gd name="T96" fmla="*/ 231 w 3293"/>
              <a:gd name="T97" fmla="*/ 5392 h 5398"/>
              <a:gd name="T98" fmla="*/ 239 w 3293"/>
              <a:gd name="T99" fmla="*/ 3688 h 5398"/>
              <a:gd name="T100" fmla="*/ 583 w 3293"/>
              <a:gd name="T101" fmla="*/ 3155 h 5398"/>
              <a:gd name="T102" fmla="*/ 257 w 3293"/>
              <a:gd name="T103" fmla="*/ 2330 h 5398"/>
              <a:gd name="T104" fmla="*/ 4 w 3293"/>
              <a:gd name="T105" fmla="*/ 1909 h 5398"/>
              <a:gd name="T106" fmla="*/ 336 w 3293"/>
              <a:gd name="T107" fmla="*/ 1511 h 5398"/>
              <a:gd name="T108" fmla="*/ 181 w 3293"/>
              <a:gd name="T109" fmla="*/ 958 h 5398"/>
              <a:gd name="T110" fmla="*/ 513 w 3293"/>
              <a:gd name="T111" fmla="*/ 360 h 5398"/>
              <a:gd name="T112" fmla="*/ 1398 w 3293"/>
              <a:gd name="T113" fmla="*/ 16 h 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93" h="5398">
                <a:moveTo>
                  <a:pt x="2523" y="4823"/>
                </a:moveTo>
                <a:lnTo>
                  <a:pt x="2523" y="5189"/>
                </a:lnTo>
                <a:lnTo>
                  <a:pt x="2834" y="5189"/>
                </a:lnTo>
                <a:lnTo>
                  <a:pt x="2834" y="4823"/>
                </a:lnTo>
                <a:lnTo>
                  <a:pt x="2523" y="4823"/>
                </a:lnTo>
                <a:close/>
                <a:moveTo>
                  <a:pt x="368" y="4823"/>
                </a:moveTo>
                <a:lnTo>
                  <a:pt x="368" y="5189"/>
                </a:lnTo>
                <a:lnTo>
                  <a:pt x="678" y="5189"/>
                </a:lnTo>
                <a:lnTo>
                  <a:pt x="678" y="4823"/>
                </a:lnTo>
                <a:lnTo>
                  <a:pt x="368" y="4823"/>
                </a:lnTo>
                <a:close/>
                <a:moveTo>
                  <a:pt x="2893" y="1817"/>
                </a:moveTo>
                <a:lnTo>
                  <a:pt x="2923" y="2111"/>
                </a:lnTo>
                <a:lnTo>
                  <a:pt x="2953" y="2084"/>
                </a:lnTo>
                <a:lnTo>
                  <a:pt x="2975" y="2052"/>
                </a:lnTo>
                <a:lnTo>
                  <a:pt x="2989" y="2014"/>
                </a:lnTo>
                <a:lnTo>
                  <a:pt x="2995" y="1972"/>
                </a:lnTo>
                <a:lnTo>
                  <a:pt x="2989" y="1933"/>
                </a:lnTo>
                <a:lnTo>
                  <a:pt x="2977" y="1895"/>
                </a:lnTo>
                <a:lnTo>
                  <a:pt x="2955" y="1863"/>
                </a:lnTo>
                <a:lnTo>
                  <a:pt x="2927" y="1837"/>
                </a:lnTo>
                <a:lnTo>
                  <a:pt x="2893" y="1817"/>
                </a:lnTo>
                <a:close/>
                <a:moveTo>
                  <a:pt x="306" y="1817"/>
                </a:moveTo>
                <a:lnTo>
                  <a:pt x="275" y="1837"/>
                </a:lnTo>
                <a:lnTo>
                  <a:pt x="247" y="1863"/>
                </a:lnTo>
                <a:lnTo>
                  <a:pt x="225" y="1895"/>
                </a:lnTo>
                <a:lnTo>
                  <a:pt x="211" y="1933"/>
                </a:lnTo>
                <a:lnTo>
                  <a:pt x="207" y="1972"/>
                </a:lnTo>
                <a:lnTo>
                  <a:pt x="211" y="2014"/>
                </a:lnTo>
                <a:lnTo>
                  <a:pt x="227" y="2052"/>
                </a:lnTo>
                <a:lnTo>
                  <a:pt x="249" y="2084"/>
                </a:lnTo>
                <a:lnTo>
                  <a:pt x="278" y="2111"/>
                </a:lnTo>
                <a:lnTo>
                  <a:pt x="306" y="1817"/>
                </a:lnTo>
                <a:close/>
                <a:moveTo>
                  <a:pt x="1676" y="0"/>
                </a:moveTo>
                <a:lnTo>
                  <a:pt x="1798" y="4"/>
                </a:lnTo>
                <a:lnTo>
                  <a:pt x="1919" y="18"/>
                </a:lnTo>
                <a:lnTo>
                  <a:pt x="2040" y="38"/>
                </a:lnTo>
                <a:lnTo>
                  <a:pt x="2158" y="66"/>
                </a:lnTo>
                <a:lnTo>
                  <a:pt x="2273" y="101"/>
                </a:lnTo>
                <a:lnTo>
                  <a:pt x="2384" y="143"/>
                </a:lnTo>
                <a:lnTo>
                  <a:pt x="2408" y="157"/>
                </a:lnTo>
                <a:lnTo>
                  <a:pt x="2428" y="177"/>
                </a:lnTo>
                <a:lnTo>
                  <a:pt x="2440" y="201"/>
                </a:lnTo>
                <a:lnTo>
                  <a:pt x="2448" y="227"/>
                </a:lnTo>
                <a:lnTo>
                  <a:pt x="2448" y="252"/>
                </a:lnTo>
                <a:lnTo>
                  <a:pt x="2440" y="280"/>
                </a:lnTo>
                <a:lnTo>
                  <a:pt x="2426" y="304"/>
                </a:lnTo>
                <a:lnTo>
                  <a:pt x="2406" y="322"/>
                </a:lnTo>
                <a:lnTo>
                  <a:pt x="2382" y="336"/>
                </a:lnTo>
                <a:lnTo>
                  <a:pt x="2356" y="342"/>
                </a:lnTo>
                <a:lnTo>
                  <a:pt x="2331" y="342"/>
                </a:lnTo>
                <a:lnTo>
                  <a:pt x="2303" y="334"/>
                </a:lnTo>
                <a:lnTo>
                  <a:pt x="2183" y="290"/>
                </a:lnTo>
                <a:lnTo>
                  <a:pt x="2060" y="254"/>
                </a:lnTo>
                <a:lnTo>
                  <a:pt x="1935" y="229"/>
                </a:lnTo>
                <a:lnTo>
                  <a:pt x="1806" y="213"/>
                </a:lnTo>
                <a:lnTo>
                  <a:pt x="1676" y="209"/>
                </a:lnTo>
                <a:lnTo>
                  <a:pt x="1593" y="211"/>
                </a:lnTo>
                <a:lnTo>
                  <a:pt x="1509" y="215"/>
                </a:lnTo>
                <a:lnTo>
                  <a:pt x="1424" y="223"/>
                </a:lnTo>
                <a:lnTo>
                  <a:pt x="1336" y="237"/>
                </a:lnTo>
                <a:lnTo>
                  <a:pt x="1249" y="252"/>
                </a:lnTo>
                <a:lnTo>
                  <a:pt x="1161" y="272"/>
                </a:lnTo>
                <a:lnTo>
                  <a:pt x="1076" y="296"/>
                </a:lnTo>
                <a:lnTo>
                  <a:pt x="992" y="324"/>
                </a:lnTo>
                <a:lnTo>
                  <a:pt x="911" y="358"/>
                </a:lnTo>
                <a:lnTo>
                  <a:pt x="831" y="396"/>
                </a:lnTo>
                <a:lnTo>
                  <a:pt x="756" y="439"/>
                </a:lnTo>
                <a:lnTo>
                  <a:pt x="686" y="485"/>
                </a:lnTo>
                <a:lnTo>
                  <a:pt x="621" y="539"/>
                </a:lnTo>
                <a:lnTo>
                  <a:pt x="561" y="596"/>
                </a:lnTo>
                <a:lnTo>
                  <a:pt x="507" y="660"/>
                </a:lnTo>
                <a:lnTo>
                  <a:pt x="459" y="728"/>
                </a:lnTo>
                <a:lnTo>
                  <a:pt x="422" y="803"/>
                </a:lnTo>
                <a:lnTo>
                  <a:pt x="402" y="865"/>
                </a:lnTo>
                <a:lnTo>
                  <a:pt x="390" y="928"/>
                </a:lnTo>
                <a:lnTo>
                  <a:pt x="388" y="994"/>
                </a:lnTo>
                <a:lnTo>
                  <a:pt x="394" y="1060"/>
                </a:lnTo>
                <a:lnTo>
                  <a:pt x="406" y="1123"/>
                </a:lnTo>
                <a:lnTo>
                  <a:pt x="422" y="1185"/>
                </a:lnTo>
                <a:lnTo>
                  <a:pt x="442" y="1241"/>
                </a:lnTo>
                <a:lnTo>
                  <a:pt x="461" y="1292"/>
                </a:lnTo>
                <a:lnTo>
                  <a:pt x="481" y="1338"/>
                </a:lnTo>
                <a:lnTo>
                  <a:pt x="501" y="1376"/>
                </a:lnTo>
                <a:lnTo>
                  <a:pt x="549" y="1368"/>
                </a:lnTo>
                <a:lnTo>
                  <a:pt x="601" y="1358"/>
                </a:lnTo>
                <a:lnTo>
                  <a:pt x="658" y="1344"/>
                </a:lnTo>
                <a:lnTo>
                  <a:pt x="716" y="1326"/>
                </a:lnTo>
                <a:lnTo>
                  <a:pt x="774" y="1306"/>
                </a:lnTo>
                <a:lnTo>
                  <a:pt x="831" y="1280"/>
                </a:lnTo>
                <a:lnTo>
                  <a:pt x="885" y="1251"/>
                </a:lnTo>
                <a:lnTo>
                  <a:pt x="935" y="1217"/>
                </a:lnTo>
                <a:lnTo>
                  <a:pt x="980" y="1179"/>
                </a:lnTo>
                <a:lnTo>
                  <a:pt x="1016" y="1135"/>
                </a:lnTo>
                <a:lnTo>
                  <a:pt x="961" y="1086"/>
                </a:lnTo>
                <a:lnTo>
                  <a:pt x="943" y="1058"/>
                </a:lnTo>
                <a:lnTo>
                  <a:pt x="933" y="1028"/>
                </a:lnTo>
                <a:lnTo>
                  <a:pt x="933" y="996"/>
                </a:lnTo>
                <a:lnTo>
                  <a:pt x="943" y="964"/>
                </a:lnTo>
                <a:lnTo>
                  <a:pt x="961" y="938"/>
                </a:lnTo>
                <a:lnTo>
                  <a:pt x="988" y="919"/>
                </a:lnTo>
                <a:lnTo>
                  <a:pt x="1018" y="909"/>
                </a:lnTo>
                <a:lnTo>
                  <a:pt x="1050" y="909"/>
                </a:lnTo>
                <a:lnTo>
                  <a:pt x="1082" y="919"/>
                </a:lnTo>
                <a:lnTo>
                  <a:pt x="1108" y="938"/>
                </a:lnTo>
                <a:lnTo>
                  <a:pt x="1157" y="984"/>
                </a:lnTo>
                <a:lnTo>
                  <a:pt x="1209" y="1024"/>
                </a:lnTo>
                <a:lnTo>
                  <a:pt x="1235" y="1042"/>
                </a:lnTo>
                <a:lnTo>
                  <a:pt x="1267" y="1060"/>
                </a:lnTo>
                <a:lnTo>
                  <a:pt x="1301" y="1078"/>
                </a:lnTo>
                <a:lnTo>
                  <a:pt x="1336" y="1094"/>
                </a:lnTo>
                <a:lnTo>
                  <a:pt x="1378" y="1107"/>
                </a:lnTo>
                <a:lnTo>
                  <a:pt x="1424" y="1117"/>
                </a:lnTo>
                <a:lnTo>
                  <a:pt x="1474" y="1125"/>
                </a:lnTo>
                <a:lnTo>
                  <a:pt x="1527" y="1129"/>
                </a:lnTo>
                <a:lnTo>
                  <a:pt x="1587" y="1127"/>
                </a:lnTo>
                <a:lnTo>
                  <a:pt x="1651" y="1121"/>
                </a:lnTo>
                <a:lnTo>
                  <a:pt x="1720" y="1109"/>
                </a:lnTo>
                <a:lnTo>
                  <a:pt x="1796" y="1092"/>
                </a:lnTo>
                <a:lnTo>
                  <a:pt x="1877" y="1066"/>
                </a:lnTo>
                <a:lnTo>
                  <a:pt x="1965" y="1032"/>
                </a:lnTo>
                <a:lnTo>
                  <a:pt x="2080" y="994"/>
                </a:lnTo>
                <a:lnTo>
                  <a:pt x="2195" y="968"/>
                </a:lnTo>
                <a:lnTo>
                  <a:pt x="2313" y="958"/>
                </a:lnTo>
                <a:lnTo>
                  <a:pt x="2430" y="960"/>
                </a:lnTo>
                <a:lnTo>
                  <a:pt x="2547" y="978"/>
                </a:lnTo>
                <a:lnTo>
                  <a:pt x="2665" y="1008"/>
                </a:lnTo>
                <a:lnTo>
                  <a:pt x="2782" y="1052"/>
                </a:lnTo>
                <a:lnTo>
                  <a:pt x="2897" y="1111"/>
                </a:lnTo>
                <a:lnTo>
                  <a:pt x="2983" y="1163"/>
                </a:lnTo>
                <a:lnTo>
                  <a:pt x="3058" y="1217"/>
                </a:lnTo>
                <a:lnTo>
                  <a:pt x="3033" y="1115"/>
                </a:lnTo>
                <a:lnTo>
                  <a:pt x="2999" y="1018"/>
                </a:lnTo>
                <a:lnTo>
                  <a:pt x="2957" y="923"/>
                </a:lnTo>
                <a:lnTo>
                  <a:pt x="2905" y="833"/>
                </a:lnTo>
                <a:lnTo>
                  <a:pt x="2846" y="748"/>
                </a:lnTo>
                <a:lnTo>
                  <a:pt x="2778" y="666"/>
                </a:lnTo>
                <a:lnTo>
                  <a:pt x="2704" y="590"/>
                </a:lnTo>
                <a:lnTo>
                  <a:pt x="2621" y="521"/>
                </a:lnTo>
                <a:lnTo>
                  <a:pt x="2531" y="455"/>
                </a:lnTo>
                <a:lnTo>
                  <a:pt x="2510" y="437"/>
                </a:lnTo>
                <a:lnTo>
                  <a:pt x="2494" y="416"/>
                </a:lnTo>
                <a:lnTo>
                  <a:pt x="2486" y="390"/>
                </a:lnTo>
                <a:lnTo>
                  <a:pt x="2484" y="364"/>
                </a:lnTo>
                <a:lnTo>
                  <a:pt x="2490" y="338"/>
                </a:lnTo>
                <a:lnTo>
                  <a:pt x="2502" y="312"/>
                </a:lnTo>
                <a:lnTo>
                  <a:pt x="2520" y="290"/>
                </a:lnTo>
                <a:lnTo>
                  <a:pt x="2541" y="276"/>
                </a:lnTo>
                <a:lnTo>
                  <a:pt x="2567" y="268"/>
                </a:lnTo>
                <a:lnTo>
                  <a:pt x="2593" y="264"/>
                </a:lnTo>
                <a:lnTo>
                  <a:pt x="2619" y="270"/>
                </a:lnTo>
                <a:lnTo>
                  <a:pt x="2645" y="282"/>
                </a:lnTo>
                <a:lnTo>
                  <a:pt x="2744" y="354"/>
                </a:lnTo>
                <a:lnTo>
                  <a:pt x="2838" y="431"/>
                </a:lnTo>
                <a:lnTo>
                  <a:pt x="2921" y="515"/>
                </a:lnTo>
                <a:lnTo>
                  <a:pt x="2999" y="604"/>
                </a:lnTo>
                <a:lnTo>
                  <a:pt x="3066" y="698"/>
                </a:lnTo>
                <a:lnTo>
                  <a:pt x="3126" y="797"/>
                </a:lnTo>
                <a:lnTo>
                  <a:pt x="3176" y="901"/>
                </a:lnTo>
                <a:lnTo>
                  <a:pt x="3217" y="1008"/>
                </a:lnTo>
                <a:lnTo>
                  <a:pt x="3249" y="1119"/>
                </a:lnTo>
                <a:lnTo>
                  <a:pt x="3273" y="1235"/>
                </a:lnTo>
                <a:lnTo>
                  <a:pt x="3287" y="1354"/>
                </a:lnTo>
                <a:lnTo>
                  <a:pt x="3293" y="1477"/>
                </a:lnTo>
                <a:lnTo>
                  <a:pt x="3287" y="1507"/>
                </a:lnTo>
                <a:lnTo>
                  <a:pt x="3273" y="1537"/>
                </a:lnTo>
                <a:lnTo>
                  <a:pt x="3253" y="1559"/>
                </a:lnTo>
                <a:lnTo>
                  <a:pt x="3223" y="1575"/>
                </a:lnTo>
                <a:lnTo>
                  <a:pt x="3190" y="1581"/>
                </a:lnTo>
                <a:lnTo>
                  <a:pt x="3160" y="1577"/>
                </a:lnTo>
                <a:lnTo>
                  <a:pt x="3132" y="1563"/>
                </a:lnTo>
                <a:lnTo>
                  <a:pt x="3110" y="1543"/>
                </a:lnTo>
                <a:lnTo>
                  <a:pt x="3106" y="1539"/>
                </a:lnTo>
                <a:lnTo>
                  <a:pt x="3094" y="1527"/>
                </a:lnTo>
                <a:lnTo>
                  <a:pt x="3076" y="1509"/>
                </a:lnTo>
                <a:lnTo>
                  <a:pt x="3052" y="1485"/>
                </a:lnTo>
                <a:lnTo>
                  <a:pt x="3023" y="1457"/>
                </a:lnTo>
                <a:lnTo>
                  <a:pt x="2987" y="1426"/>
                </a:lnTo>
                <a:lnTo>
                  <a:pt x="2945" y="1392"/>
                </a:lnTo>
                <a:lnTo>
                  <a:pt x="2897" y="1356"/>
                </a:lnTo>
                <a:lnTo>
                  <a:pt x="2846" y="1322"/>
                </a:lnTo>
                <a:lnTo>
                  <a:pt x="2790" y="1288"/>
                </a:lnTo>
                <a:lnTo>
                  <a:pt x="2683" y="1235"/>
                </a:lnTo>
                <a:lnTo>
                  <a:pt x="2575" y="1197"/>
                </a:lnTo>
                <a:lnTo>
                  <a:pt x="2468" y="1173"/>
                </a:lnTo>
                <a:lnTo>
                  <a:pt x="2360" y="1163"/>
                </a:lnTo>
                <a:lnTo>
                  <a:pt x="2253" y="1169"/>
                </a:lnTo>
                <a:lnTo>
                  <a:pt x="2148" y="1189"/>
                </a:lnTo>
                <a:lnTo>
                  <a:pt x="2042" y="1225"/>
                </a:lnTo>
                <a:lnTo>
                  <a:pt x="1931" y="1266"/>
                </a:lnTo>
                <a:lnTo>
                  <a:pt x="1826" y="1298"/>
                </a:lnTo>
                <a:lnTo>
                  <a:pt x="1722" y="1320"/>
                </a:lnTo>
                <a:lnTo>
                  <a:pt x="1623" y="1332"/>
                </a:lnTo>
                <a:lnTo>
                  <a:pt x="1529" y="1336"/>
                </a:lnTo>
                <a:lnTo>
                  <a:pt x="1438" y="1330"/>
                </a:lnTo>
                <a:lnTo>
                  <a:pt x="1350" y="1314"/>
                </a:lnTo>
                <a:lnTo>
                  <a:pt x="1267" y="1288"/>
                </a:lnTo>
                <a:lnTo>
                  <a:pt x="1187" y="1253"/>
                </a:lnTo>
                <a:lnTo>
                  <a:pt x="1145" y="1306"/>
                </a:lnTo>
                <a:lnTo>
                  <a:pt x="1096" y="1354"/>
                </a:lnTo>
                <a:lnTo>
                  <a:pt x="1042" y="1398"/>
                </a:lnTo>
                <a:lnTo>
                  <a:pt x="984" y="1433"/>
                </a:lnTo>
                <a:lnTo>
                  <a:pt x="925" y="1465"/>
                </a:lnTo>
                <a:lnTo>
                  <a:pt x="863" y="1493"/>
                </a:lnTo>
                <a:lnTo>
                  <a:pt x="801" y="1517"/>
                </a:lnTo>
                <a:lnTo>
                  <a:pt x="742" y="1535"/>
                </a:lnTo>
                <a:lnTo>
                  <a:pt x="684" y="1551"/>
                </a:lnTo>
                <a:lnTo>
                  <a:pt x="630" y="1565"/>
                </a:lnTo>
                <a:lnTo>
                  <a:pt x="581" y="1573"/>
                </a:lnTo>
                <a:lnTo>
                  <a:pt x="539" y="1581"/>
                </a:lnTo>
                <a:lnTo>
                  <a:pt x="465" y="2342"/>
                </a:lnTo>
                <a:lnTo>
                  <a:pt x="461" y="2434"/>
                </a:lnTo>
                <a:lnTo>
                  <a:pt x="469" y="2525"/>
                </a:lnTo>
                <a:lnTo>
                  <a:pt x="485" y="2613"/>
                </a:lnTo>
                <a:lnTo>
                  <a:pt x="513" y="2698"/>
                </a:lnTo>
                <a:lnTo>
                  <a:pt x="551" y="2780"/>
                </a:lnTo>
                <a:lnTo>
                  <a:pt x="597" y="2857"/>
                </a:lnTo>
                <a:lnTo>
                  <a:pt x="650" y="2929"/>
                </a:lnTo>
                <a:lnTo>
                  <a:pt x="714" y="2994"/>
                </a:lnTo>
                <a:lnTo>
                  <a:pt x="784" y="3052"/>
                </a:lnTo>
                <a:lnTo>
                  <a:pt x="1265" y="3402"/>
                </a:lnTo>
                <a:lnTo>
                  <a:pt x="1334" y="3446"/>
                </a:lnTo>
                <a:lnTo>
                  <a:pt x="1408" y="3477"/>
                </a:lnTo>
                <a:lnTo>
                  <a:pt x="1484" y="3499"/>
                </a:lnTo>
                <a:lnTo>
                  <a:pt x="1561" y="3509"/>
                </a:lnTo>
                <a:lnTo>
                  <a:pt x="1639" y="3509"/>
                </a:lnTo>
                <a:lnTo>
                  <a:pt x="1718" y="3499"/>
                </a:lnTo>
                <a:lnTo>
                  <a:pt x="1794" y="3477"/>
                </a:lnTo>
                <a:lnTo>
                  <a:pt x="1865" y="3446"/>
                </a:lnTo>
                <a:lnTo>
                  <a:pt x="1935" y="3402"/>
                </a:lnTo>
                <a:lnTo>
                  <a:pt x="2416" y="3052"/>
                </a:lnTo>
                <a:lnTo>
                  <a:pt x="2488" y="2994"/>
                </a:lnTo>
                <a:lnTo>
                  <a:pt x="2551" y="2929"/>
                </a:lnTo>
                <a:lnTo>
                  <a:pt x="2605" y="2857"/>
                </a:lnTo>
                <a:lnTo>
                  <a:pt x="2651" y="2780"/>
                </a:lnTo>
                <a:lnTo>
                  <a:pt x="2689" y="2698"/>
                </a:lnTo>
                <a:lnTo>
                  <a:pt x="2714" y="2613"/>
                </a:lnTo>
                <a:lnTo>
                  <a:pt x="2732" y="2525"/>
                </a:lnTo>
                <a:lnTo>
                  <a:pt x="2740" y="2434"/>
                </a:lnTo>
                <a:lnTo>
                  <a:pt x="2736" y="2342"/>
                </a:lnTo>
                <a:lnTo>
                  <a:pt x="2655" y="1497"/>
                </a:lnTo>
                <a:lnTo>
                  <a:pt x="2657" y="1463"/>
                </a:lnTo>
                <a:lnTo>
                  <a:pt x="2669" y="1433"/>
                </a:lnTo>
                <a:lnTo>
                  <a:pt x="2689" y="1410"/>
                </a:lnTo>
                <a:lnTo>
                  <a:pt x="2716" y="1392"/>
                </a:lnTo>
                <a:lnTo>
                  <a:pt x="2748" y="1384"/>
                </a:lnTo>
                <a:lnTo>
                  <a:pt x="2782" y="1386"/>
                </a:lnTo>
                <a:lnTo>
                  <a:pt x="2812" y="1398"/>
                </a:lnTo>
                <a:lnTo>
                  <a:pt x="2836" y="1418"/>
                </a:lnTo>
                <a:lnTo>
                  <a:pt x="2854" y="1445"/>
                </a:lnTo>
                <a:lnTo>
                  <a:pt x="2862" y="1477"/>
                </a:lnTo>
                <a:lnTo>
                  <a:pt x="2873" y="1599"/>
                </a:lnTo>
                <a:lnTo>
                  <a:pt x="2933" y="1610"/>
                </a:lnTo>
                <a:lnTo>
                  <a:pt x="2989" y="1632"/>
                </a:lnTo>
                <a:lnTo>
                  <a:pt x="3040" y="1662"/>
                </a:lnTo>
                <a:lnTo>
                  <a:pt x="3086" y="1700"/>
                </a:lnTo>
                <a:lnTo>
                  <a:pt x="3126" y="1746"/>
                </a:lnTo>
                <a:lnTo>
                  <a:pt x="3158" y="1795"/>
                </a:lnTo>
                <a:lnTo>
                  <a:pt x="3182" y="1851"/>
                </a:lnTo>
                <a:lnTo>
                  <a:pt x="3198" y="1909"/>
                </a:lnTo>
                <a:lnTo>
                  <a:pt x="3202" y="1972"/>
                </a:lnTo>
                <a:lnTo>
                  <a:pt x="3198" y="2034"/>
                </a:lnTo>
                <a:lnTo>
                  <a:pt x="3184" y="2092"/>
                </a:lnTo>
                <a:lnTo>
                  <a:pt x="3160" y="2145"/>
                </a:lnTo>
                <a:lnTo>
                  <a:pt x="3130" y="2195"/>
                </a:lnTo>
                <a:lnTo>
                  <a:pt x="3092" y="2239"/>
                </a:lnTo>
                <a:lnTo>
                  <a:pt x="3048" y="2277"/>
                </a:lnTo>
                <a:lnTo>
                  <a:pt x="2999" y="2306"/>
                </a:lnTo>
                <a:lnTo>
                  <a:pt x="2943" y="2330"/>
                </a:lnTo>
                <a:lnTo>
                  <a:pt x="2947" y="2434"/>
                </a:lnTo>
                <a:lnTo>
                  <a:pt x="2941" y="2535"/>
                </a:lnTo>
                <a:lnTo>
                  <a:pt x="2923" y="2636"/>
                </a:lnTo>
                <a:lnTo>
                  <a:pt x="2895" y="2734"/>
                </a:lnTo>
                <a:lnTo>
                  <a:pt x="2858" y="2827"/>
                </a:lnTo>
                <a:lnTo>
                  <a:pt x="2812" y="2919"/>
                </a:lnTo>
                <a:lnTo>
                  <a:pt x="2756" y="3002"/>
                </a:lnTo>
                <a:lnTo>
                  <a:pt x="2693" y="3082"/>
                </a:lnTo>
                <a:lnTo>
                  <a:pt x="2619" y="3155"/>
                </a:lnTo>
                <a:lnTo>
                  <a:pt x="2539" y="3221"/>
                </a:lnTo>
                <a:lnTo>
                  <a:pt x="2518" y="3237"/>
                </a:lnTo>
                <a:lnTo>
                  <a:pt x="2581" y="3269"/>
                </a:lnTo>
                <a:lnTo>
                  <a:pt x="2643" y="3306"/>
                </a:lnTo>
                <a:lnTo>
                  <a:pt x="2665" y="3326"/>
                </a:lnTo>
                <a:lnTo>
                  <a:pt x="2679" y="3348"/>
                </a:lnTo>
                <a:lnTo>
                  <a:pt x="2687" y="3374"/>
                </a:lnTo>
                <a:lnTo>
                  <a:pt x="2689" y="3400"/>
                </a:lnTo>
                <a:lnTo>
                  <a:pt x="2685" y="3426"/>
                </a:lnTo>
                <a:lnTo>
                  <a:pt x="2671" y="3452"/>
                </a:lnTo>
                <a:lnTo>
                  <a:pt x="2655" y="3471"/>
                </a:lnTo>
                <a:lnTo>
                  <a:pt x="2633" y="3485"/>
                </a:lnTo>
                <a:lnTo>
                  <a:pt x="2609" y="3493"/>
                </a:lnTo>
                <a:lnTo>
                  <a:pt x="2585" y="3497"/>
                </a:lnTo>
                <a:lnTo>
                  <a:pt x="2555" y="3493"/>
                </a:lnTo>
                <a:lnTo>
                  <a:pt x="2527" y="3479"/>
                </a:lnTo>
                <a:lnTo>
                  <a:pt x="2484" y="3452"/>
                </a:lnTo>
                <a:lnTo>
                  <a:pt x="2438" y="3428"/>
                </a:lnTo>
                <a:lnTo>
                  <a:pt x="2416" y="3527"/>
                </a:lnTo>
                <a:lnTo>
                  <a:pt x="2382" y="3621"/>
                </a:lnTo>
                <a:lnTo>
                  <a:pt x="2339" y="3708"/>
                </a:lnTo>
                <a:lnTo>
                  <a:pt x="2285" y="3792"/>
                </a:lnTo>
                <a:lnTo>
                  <a:pt x="2223" y="3867"/>
                </a:lnTo>
                <a:lnTo>
                  <a:pt x="2152" y="3935"/>
                </a:lnTo>
                <a:lnTo>
                  <a:pt x="2074" y="3992"/>
                </a:lnTo>
                <a:lnTo>
                  <a:pt x="1991" y="4044"/>
                </a:lnTo>
                <a:lnTo>
                  <a:pt x="1899" y="4084"/>
                </a:lnTo>
                <a:lnTo>
                  <a:pt x="1804" y="4114"/>
                </a:lnTo>
                <a:lnTo>
                  <a:pt x="1704" y="4132"/>
                </a:lnTo>
                <a:lnTo>
                  <a:pt x="1601" y="4138"/>
                </a:lnTo>
                <a:lnTo>
                  <a:pt x="1505" y="4134"/>
                </a:lnTo>
                <a:lnTo>
                  <a:pt x="1412" y="4116"/>
                </a:lnTo>
                <a:lnTo>
                  <a:pt x="1320" y="4090"/>
                </a:lnTo>
                <a:lnTo>
                  <a:pt x="1233" y="4054"/>
                </a:lnTo>
                <a:lnTo>
                  <a:pt x="1149" y="4008"/>
                </a:lnTo>
                <a:lnTo>
                  <a:pt x="1072" y="3953"/>
                </a:lnTo>
                <a:lnTo>
                  <a:pt x="1052" y="3933"/>
                </a:lnTo>
                <a:lnTo>
                  <a:pt x="1038" y="3909"/>
                </a:lnTo>
                <a:lnTo>
                  <a:pt x="1032" y="3883"/>
                </a:lnTo>
                <a:lnTo>
                  <a:pt x="1034" y="3857"/>
                </a:lnTo>
                <a:lnTo>
                  <a:pt x="1040" y="3831"/>
                </a:lnTo>
                <a:lnTo>
                  <a:pt x="1054" y="3807"/>
                </a:lnTo>
                <a:lnTo>
                  <a:pt x="1074" y="3788"/>
                </a:lnTo>
                <a:lnTo>
                  <a:pt x="1098" y="3776"/>
                </a:lnTo>
                <a:lnTo>
                  <a:pt x="1124" y="3768"/>
                </a:lnTo>
                <a:lnTo>
                  <a:pt x="1151" y="3770"/>
                </a:lnTo>
                <a:lnTo>
                  <a:pt x="1177" y="3776"/>
                </a:lnTo>
                <a:lnTo>
                  <a:pt x="1201" y="3792"/>
                </a:lnTo>
                <a:lnTo>
                  <a:pt x="1261" y="3833"/>
                </a:lnTo>
                <a:lnTo>
                  <a:pt x="1322" y="3867"/>
                </a:lnTo>
                <a:lnTo>
                  <a:pt x="1388" y="3895"/>
                </a:lnTo>
                <a:lnTo>
                  <a:pt x="1458" y="3915"/>
                </a:lnTo>
                <a:lnTo>
                  <a:pt x="1527" y="3927"/>
                </a:lnTo>
                <a:lnTo>
                  <a:pt x="1601" y="3931"/>
                </a:lnTo>
                <a:lnTo>
                  <a:pt x="1688" y="3925"/>
                </a:lnTo>
                <a:lnTo>
                  <a:pt x="1772" y="3907"/>
                </a:lnTo>
                <a:lnTo>
                  <a:pt x="1853" y="3879"/>
                </a:lnTo>
                <a:lnTo>
                  <a:pt x="1927" y="3841"/>
                </a:lnTo>
                <a:lnTo>
                  <a:pt x="1997" y="3794"/>
                </a:lnTo>
                <a:lnTo>
                  <a:pt x="2058" y="3738"/>
                </a:lnTo>
                <a:lnTo>
                  <a:pt x="2112" y="3676"/>
                </a:lnTo>
                <a:lnTo>
                  <a:pt x="2158" y="3607"/>
                </a:lnTo>
                <a:lnTo>
                  <a:pt x="2195" y="3531"/>
                </a:lnTo>
                <a:lnTo>
                  <a:pt x="2221" y="3450"/>
                </a:lnTo>
                <a:lnTo>
                  <a:pt x="2058" y="3569"/>
                </a:lnTo>
                <a:lnTo>
                  <a:pt x="1987" y="3615"/>
                </a:lnTo>
                <a:lnTo>
                  <a:pt x="1913" y="3652"/>
                </a:lnTo>
                <a:lnTo>
                  <a:pt x="1837" y="3682"/>
                </a:lnTo>
                <a:lnTo>
                  <a:pt x="1760" y="3702"/>
                </a:lnTo>
                <a:lnTo>
                  <a:pt x="1680" y="3714"/>
                </a:lnTo>
                <a:lnTo>
                  <a:pt x="1601" y="3718"/>
                </a:lnTo>
                <a:lnTo>
                  <a:pt x="1521" y="3714"/>
                </a:lnTo>
                <a:lnTo>
                  <a:pt x="1442" y="3702"/>
                </a:lnTo>
                <a:lnTo>
                  <a:pt x="1364" y="3682"/>
                </a:lnTo>
                <a:lnTo>
                  <a:pt x="1287" y="3652"/>
                </a:lnTo>
                <a:lnTo>
                  <a:pt x="1213" y="3615"/>
                </a:lnTo>
                <a:lnTo>
                  <a:pt x="1143" y="3569"/>
                </a:lnTo>
                <a:lnTo>
                  <a:pt x="978" y="3450"/>
                </a:lnTo>
                <a:lnTo>
                  <a:pt x="1004" y="3525"/>
                </a:lnTo>
                <a:lnTo>
                  <a:pt x="1036" y="3595"/>
                </a:lnTo>
                <a:lnTo>
                  <a:pt x="1046" y="3621"/>
                </a:lnTo>
                <a:lnTo>
                  <a:pt x="1048" y="3648"/>
                </a:lnTo>
                <a:lnTo>
                  <a:pt x="1044" y="3674"/>
                </a:lnTo>
                <a:lnTo>
                  <a:pt x="1034" y="3698"/>
                </a:lnTo>
                <a:lnTo>
                  <a:pt x="1018" y="3720"/>
                </a:lnTo>
                <a:lnTo>
                  <a:pt x="994" y="3736"/>
                </a:lnTo>
                <a:lnTo>
                  <a:pt x="970" y="3746"/>
                </a:lnTo>
                <a:lnTo>
                  <a:pt x="945" y="3748"/>
                </a:lnTo>
                <a:lnTo>
                  <a:pt x="919" y="3744"/>
                </a:lnTo>
                <a:lnTo>
                  <a:pt x="893" y="3734"/>
                </a:lnTo>
                <a:lnTo>
                  <a:pt x="871" y="3718"/>
                </a:lnTo>
                <a:lnTo>
                  <a:pt x="853" y="3694"/>
                </a:lnTo>
                <a:lnTo>
                  <a:pt x="813" y="3609"/>
                </a:lnTo>
                <a:lnTo>
                  <a:pt x="784" y="3519"/>
                </a:lnTo>
                <a:lnTo>
                  <a:pt x="764" y="3428"/>
                </a:lnTo>
                <a:lnTo>
                  <a:pt x="686" y="3471"/>
                </a:lnTo>
                <a:lnTo>
                  <a:pt x="617" y="3521"/>
                </a:lnTo>
                <a:lnTo>
                  <a:pt x="555" y="3581"/>
                </a:lnTo>
                <a:lnTo>
                  <a:pt x="501" y="3646"/>
                </a:lnTo>
                <a:lnTo>
                  <a:pt x="453" y="3720"/>
                </a:lnTo>
                <a:lnTo>
                  <a:pt x="418" y="3798"/>
                </a:lnTo>
                <a:lnTo>
                  <a:pt x="390" y="3881"/>
                </a:lnTo>
                <a:lnTo>
                  <a:pt x="374" y="3967"/>
                </a:lnTo>
                <a:lnTo>
                  <a:pt x="368" y="4056"/>
                </a:lnTo>
                <a:lnTo>
                  <a:pt x="368" y="4615"/>
                </a:lnTo>
                <a:lnTo>
                  <a:pt x="678" y="4615"/>
                </a:lnTo>
                <a:lnTo>
                  <a:pt x="678" y="4227"/>
                </a:lnTo>
                <a:lnTo>
                  <a:pt x="682" y="4193"/>
                </a:lnTo>
                <a:lnTo>
                  <a:pt x="698" y="4165"/>
                </a:lnTo>
                <a:lnTo>
                  <a:pt x="720" y="4144"/>
                </a:lnTo>
                <a:lnTo>
                  <a:pt x="748" y="4128"/>
                </a:lnTo>
                <a:lnTo>
                  <a:pt x="782" y="4124"/>
                </a:lnTo>
                <a:lnTo>
                  <a:pt x="813" y="4128"/>
                </a:lnTo>
                <a:lnTo>
                  <a:pt x="843" y="4144"/>
                </a:lnTo>
                <a:lnTo>
                  <a:pt x="865" y="4165"/>
                </a:lnTo>
                <a:lnTo>
                  <a:pt x="881" y="4193"/>
                </a:lnTo>
                <a:lnTo>
                  <a:pt x="885" y="4227"/>
                </a:lnTo>
                <a:lnTo>
                  <a:pt x="885" y="5189"/>
                </a:lnTo>
                <a:lnTo>
                  <a:pt x="2315" y="5189"/>
                </a:lnTo>
                <a:lnTo>
                  <a:pt x="2315" y="4227"/>
                </a:lnTo>
                <a:lnTo>
                  <a:pt x="2321" y="4193"/>
                </a:lnTo>
                <a:lnTo>
                  <a:pt x="2337" y="4165"/>
                </a:lnTo>
                <a:lnTo>
                  <a:pt x="2358" y="4144"/>
                </a:lnTo>
                <a:lnTo>
                  <a:pt x="2386" y="4128"/>
                </a:lnTo>
                <a:lnTo>
                  <a:pt x="2420" y="4124"/>
                </a:lnTo>
                <a:lnTo>
                  <a:pt x="2452" y="4128"/>
                </a:lnTo>
                <a:lnTo>
                  <a:pt x="2482" y="4144"/>
                </a:lnTo>
                <a:lnTo>
                  <a:pt x="2504" y="4165"/>
                </a:lnTo>
                <a:lnTo>
                  <a:pt x="2518" y="4193"/>
                </a:lnTo>
                <a:lnTo>
                  <a:pt x="2523" y="4227"/>
                </a:lnTo>
                <a:lnTo>
                  <a:pt x="2523" y="4615"/>
                </a:lnTo>
                <a:lnTo>
                  <a:pt x="2834" y="4615"/>
                </a:lnTo>
                <a:lnTo>
                  <a:pt x="2834" y="4056"/>
                </a:lnTo>
                <a:lnTo>
                  <a:pt x="2830" y="3975"/>
                </a:lnTo>
                <a:lnTo>
                  <a:pt x="2816" y="3895"/>
                </a:lnTo>
                <a:lnTo>
                  <a:pt x="2792" y="3817"/>
                </a:lnTo>
                <a:lnTo>
                  <a:pt x="2760" y="3744"/>
                </a:lnTo>
                <a:lnTo>
                  <a:pt x="2718" y="3672"/>
                </a:lnTo>
                <a:lnTo>
                  <a:pt x="2706" y="3648"/>
                </a:lnTo>
                <a:lnTo>
                  <a:pt x="2702" y="3621"/>
                </a:lnTo>
                <a:lnTo>
                  <a:pt x="2704" y="3595"/>
                </a:lnTo>
                <a:lnTo>
                  <a:pt x="2712" y="3569"/>
                </a:lnTo>
                <a:lnTo>
                  <a:pt x="2726" y="3547"/>
                </a:lnTo>
                <a:lnTo>
                  <a:pt x="2748" y="3529"/>
                </a:lnTo>
                <a:lnTo>
                  <a:pt x="2774" y="3517"/>
                </a:lnTo>
                <a:lnTo>
                  <a:pt x="2800" y="3511"/>
                </a:lnTo>
                <a:lnTo>
                  <a:pt x="2826" y="3513"/>
                </a:lnTo>
                <a:lnTo>
                  <a:pt x="2852" y="3523"/>
                </a:lnTo>
                <a:lnTo>
                  <a:pt x="2873" y="3537"/>
                </a:lnTo>
                <a:lnTo>
                  <a:pt x="2891" y="3559"/>
                </a:lnTo>
                <a:lnTo>
                  <a:pt x="2937" y="3635"/>
                </a:lnTo>
                <a:lnTo>
                  <a:pt x="2975" y="3714"/>
                </a:lnTo>
                <a:lnTo>
                  <a:pt x="3003" y="3796"/>
                </a:lnTo>
                <a:lnTo>
                  <a:pt x="3025" y="3881"/>
                </a:lnTo>
                <a:lnTo>
                  <a:pt x="3037" y="3969"/>
                </a:lnTo>
                <a:lnTo>
                  <a:pt x="3040" y="4056"/>
                </a:lnTo>
                <a:lnTo>
                  <a:pt x="3040" y="5295"/>
                </a:lnTo>
                <a:lnTo>
                  <a:pt x="3037" y="5327"/>
                </a:lnTo>
                <a:lnTo>
                  <a:pt x="3021" y="5354"/>
                </a:lnTo>
                <a:lnTo>
                  <a:pt x="2999" y="5378"/>
                </a:lnTo>
                <a:lnTo>
                  <a:pt x="2971" y="5392"/>
                </a:lnTo>
                <a:lnTo>
                  <a:pt x="2937" y="5398"/>
                </a:lnTo>
                <a:lnTo>
                  <a:pt x="263" y="5398"/>
                </a:lnTo>
                <a:lnTo>
                  <a:pt x="231" y="5392"/>
                </a:lnTo>
                <a:lnTo>
                  <a:pt x="203" y="5378"/>
                </a:lnTo>
                <a:lnTo>
                  <a:pt x="179" y="5354"/>
                </a:lnTo>
                <a:lnTo>
                  <a:pt x="165" y="5327"/>
                </a:lnTo>
                <a:lnTo>
                  <a:pt x="159" y="5295"/>
                </a:lnTo>
                <a:lnTo>
                  <a:pt x="159" y="4056"/>
                </a:lnTo>
                <a:lnTo>
                  <a:pt x="165" y="3959"/>
                </a:lnTo>
                <a:lnTo>
                  <a:pt x="179" y="3865"/>
                </a:lnTo>
                <a:lnTo>
                  <a:pt x="205" y="3776"/>
                </a:lnTo>
                <a:lnTo>
                  <a:pt x="239" y="3688"/>
                </a:lnTo>
                <a:lnTo>
                  <a:pt x="280" y="3605"/>
                </a:lnTo>
                <a:lnTo>
                  <a:pt x="330" y="3527"/>
                </a:lnTo>
                <a:lnTo>
                  <a:pt x="388" y="3456"/>
                </a:lnTo>
                <a:lnTo>
                  <a:pt x="453" y="3390"/>
                </a:lnTo>
                <a:lnTo>
                  <a:pt x="525" y="3330"/>
                </a:lnTo>
                <a:lnTo>
                  <a:pt x="601" y="3281"/>
                </a:lnTo>
                <a:lnTo>
                  <a:pt x="684" y="3237"/>
                </a:lnTo>
                <a:lnTo>
                  <a:pt x="662" y="3219"/>
                </a:lnTo>
                <a:lnTo>
                  <a:pt x="583" y="3155"/>
                </a:lnTo>
                <a:lnTo>
                  <a:pt x="509" y="3082"/>
                </a:lnTo>
                <a:lnTo>
                  <a:pt x="446" y="3002"/>
                </a:lnTo>
                <a:lnTo>
                  <a:pt x="390" y="2919"/>
                </a:lnTo>
                <a:lnTo>
                  <a:pt x="342" y="2827"/>
                </a:lnTo>
                <a:lnTo>
                  <a:pt x="306" y="2734"/>
                </a:lnTo>
                <a:lnTo>
                  <a:pt x="278" y="2636"/>
                </a:lnTo>
                <a:lnTo>
                  <a:pt x="261" y="2535"/>
                </a:lnTo>
                <a:lnTo>
                  <a:pt x="255" y="2434"/>
                </a:lnTo>
                <a:lnTo>
                  <a:pt x="257" y="2330"/>
                </a:lnTo>
                <a:lnTo>
                  <a:pt x="203" y="2306"/>
                </a:lnTo>
                <a:lnTo>
                  <a:pt x="153" y="2277"/>
                </a:lnTo>
                <a:lnTo>
                  <a:pt x="109" y="2239"/>
                </a:lnTo>
                <a:lnTo>
                  <a:pt x="72" y="2195"/>
                </a:lnTo>
                <a:lnTo>
                  <a:pt x="42" y="2145"/>
                </a:lnTo>
                <a:lnTo>
                  <a:pt x="18" y="2092"/>
                </a:lnTo>
                <a:lnTo>
                  <a:pt x="4" y="2034"/>
                </a:lnTo>
                <a:lnTo>
                  <a:pt x="0" y="1972"/>
                </a:lnTo>
                <a:lnTo>
                  <a:pt x="4" y="1909"/>
                </a:lnTo>
                <a:lnTo>
                  <a:pt x="20" y="1849"/>
                </a:lnTo>
                <a:lnTo>
                  <a:pt x="44" y="1795"/>
                </a:lnTo>
                <a:lnTo>
                  <a:pt x="76" y="1746"/>
                </a:lnTo>
                <a:lnTo>
                  <a:pt x="115" y="1700"/>
                </a:lnTo>
                <a:lnTo>
                  <a:pt x="161" y="1662"/>
                </a:lnTo>
                <a:lnTo>
                  <a:pt x="211" y="1632"/>
                </a:lnTo>
                <a:lnTo>
                  <a:pt x="269" y="1610"/>
                </a:lnTo>
                <a:lnTo>
                  <a:pt x="328" y="1599"/>
                </a:lnTo>
                <a:lnTo>
                  <a:pt x="336" y="1511"/>
                </a:lnTo>
                <a:lnTo>
                  <a:pt x="318" y="1477"/>
                </a:lnTo>
                <a:lnTo>
                  <a:pt x="298" y="1435"/>
                </a:lnTo>
                <a:lnTo>
                  <a:pt x="275" y="1384"/>
                </a:lnTo>
                <a:lnTo>
                  <a:pt x="251" y="1326"/>
                </a:lnTo>
                <a:lnTo>
                  <a:pt x="229" y="1261"/>
                </a:lnTo>
                <a:lnTo>
                  <a:pt x="209" y="1191"/>
                </a:lnTo>
                <a:lnTo>
                  <a:pt x="193" y="1115"/>
                </a:lnTo>
                <a:lnTo>
                  <a:pt x="183" y="1038"/>
                </a:lnTo>
                <a:lnTo>
                  <a:pt x="181" y="958"/>
                </a:lnTo>
                <a:lnTo>
                  <a:pt x="187" y="879"/>
                </a:lnTo>
                <a:lnTo>
                  <a:pt x="203" y="797"/>
                </a:lnTo>
                <a:lnTo>
                  <a:pt x="233" y="720"/>
                </a:lnTo>
                <a:lnTo>
                  <a:pt x="263" y="658"/>
                </a:lnTo>
                <a:lnTo>
                  <a:pt x="300" y="596"/>
                </a:lnTo>
                <a:lnTo>
                  <a:pt x="342" y="535"/>
                </a:lnTo>
                <a:lnTo>
                  <a:pt x="392" y="475"/>
                </a:lnTo>
                <a:lnTo>
                  <a:pt x="449" y="416"/>
                </a:lnTo>
                <a:lnTo>
                  <a:pt x="513" y="360"/>
                </a:lnTo>
                <a:lnTo>
                  <a:pt x="583" y="306"/>
                </a:lnTo>
                <a:lnTo>
                  <a:pt x="660" y="254"/>
                </a:lnTo>
                <a:lnTo>
                  <a:pt x="744" y="207"/>
                </a:lnTo>
                <a:lnTo>
                  <a:pt x="835" y="161"/>
                </a:lnTo>
                <a:lnTo>
                  <a:pt x="933" y="121"/>
                </a:lnTo>
                <a:lnTo>
                  <a:pt x="1038" y="87"/>
                </a:lnTo>
                <a:lnTo>
                  <a:pt x="1151" y="58"/>
                </a:lnTo>
                <a:lnTo>
                  <a:pt x="1271" y="34"/>
                </a:lnTo>
                <a:lnTo>
                  <a:pt x="1398" y="16"/>
                </a:lnTo>
                <a:lnTo>
                  <a:pt x="1533" y="4"/>
                </a:lnTo>
                <a:lnTo>
                  <a:pt x="16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2" name="Group 5"/>
          <p:cNvGrpSpPr>
            <a:grpSpLocks noChangeAspect="1"/>
          </p:cNvGrpSpPr>
          <p:nvPr/>
        </p:nvGrpSpPr>
        <p:grpSpPr bwMode="auto">
          <a:xfrm>
            <a:off x="5011415" y="-3291752"/>
            <a:ext cx="475810" cy="442066"/>
            <a:chOff x="1264" y="478"/>
            <a:chExt cx="3712" cy="3366"/>
          </a:xfrm>
          <a:solidFill>
            <a:srgbClr val="0070C0"/>
          </a:solidFill>
          <a:effectLst/>
        </p:grpSpPr>
        <p:sp>
          <p:nvSpPr>
            <p:cNvPr id="359" name="Freeform 7"/>
            <p:cNvSpPr>
              <a:spLocks noEditPoints="1"/>
            </p:cNvSpPr>
            <p:nvPr/>
          </p:nvSpPr>
          <p:spPr bwMode="auto">
            <a:xfrm>
              <a:off x="1264" y="478"/>
              <a:ext cx="3712" cy="3366"/>
            </a:xfrm>
            <a:custGeom>
              <a:avLst/>
              <a:gdLst>
                <a:gd name="T0" fmla="*/ 2256 w 3712"/>
                <a:gd name="T1" fmla="*/ 3238 h 3366"/>
                <a:gd name="T2" fmla="*/ 1456 w 3712"/>
                <a:gd name="T3" fmla="*/ 2508 h 3366"/>
                <a:gd name="T4" fmla="*/ 1792 w 3712"/>
                <a:gd name="T5" fmla="*/ 2508 h 3366"/>
                <a:gd name="T6" fmla="*/ 2829 w 3712"/>
                <a:gd name="T7" fmla="*/ 3238 h 3366"/>
                <a:gd name="T8" fmla="*/ 2829 w 3712"/>
                <a:gd name="T9" fmla="*/ 1692 h 3366"/>
                <a:gd name="T10" fmla="*/ 883 w 3712"/>
                <a:gd name="T11" fmla="*/ 3238 h 3366"/>
                <a:gd name="T12" fmla="*/ 1856 w 3712"/>
                <a:gd name="T13" fmla="*/ 969 h 3366"/>
                <a:gd name="T14" fmla="*/ 1328 w 3712"/>
                <a:gd name="T15" fmla="*/ 3238 h 3366"/>
                <a:gd name="T16" fmla="*/ 1341 w 3712"/>
                <a:gd name="T17" fmla="*/ 2405 h 3366"/>
                <a:gd name="T18" fmla="*/ 1393 w 3712"/>
                <a:gd name="T19" fmla="*/ 2379 h 3366"/>
                <a:gd name="T20" fmla="*/ 2358 w 3712"/>
                <a:gd name="T21" fmla="*/ 2392 h 3366"/>
                <a:gd name="T22" fmla="*/ 2384 w 3712"/>
                <a:gd name="T23" fmla="*/ 2444 h 3366"/>
                <a:gd name="T24" fmla="*/ 2704 w 3712"/>
                <a:gd name="T25" fmla="*/ 1628 h 3366"/>
                <a:gd name="T26" fmla="*/ 2440 w 3712"/>
                <a:gd name="T27" fmla="*/ 430 h 3366"/>
                <a:gd name="T28" fmla="*/ 2440 w 3712"/>
                <a:gd name="T29" fmla="*/ 563 h 3366"/>
                <a:gd name="T30" fmla="*/ 2399 w 3712"/>
                <a:gd name="T31" fmla="*/ 603 h 3366"/>
                <a:gd name="T32" fmla="*/ 2222 w 3712"/>
                <a:gd name="T33" fmla="*/ 638 h 3366"/>
                <a:gd name="T34" fmla="*/ 2557 w 3712"/>
                <a:gd name="T35" fmla="*/ 541 h 3366"/>
                <a:gd name="T36" fmla="*/ 2586 w 3712"/>
                <a:gd name="T37" fmla="*/ 430 h 3366"/>
                <a:gd name="T38" fmla="*/ 1920 w 3712"/>
                <a:gd name="T39" fmla="*/ 478 h 3366"/>
                <a:gd name="T40" fmla="*/ 1920 w 3712"/>
                <a:gd name="T41" fmla="*/ 271 h 3366"/>
                <a:gd name="T42" fmla="*/ 1894 w 3712"/>
                <a:gd name="T43" fmla="*/ 13 h 3366"/>
                <a:gd name="T44" fmla="*/ 1920 w 3712"/>
                <a:gd name="T45" fmla="*/ 64 h 3366"/>
                <a:gd name="T46" fmla="*/ 2399 w 3712"/>
                <a:gd name="T47" fmla="*/ 146 h 3366"/>
                <a:gd name="T48" fmla="*/ 2440 w 3712"/>
                <a:gd name="T49" fmla="*/ 187 h 3366"/>
                <a:gd name="T50" fmla="*/ 2681 w 3712"/>
                <a:gd name="T51" fmla="*/ 299 h 3366"/>
                <a:gd name="T52" fmla="*/ 2718 w 3712"/>
                <a:gd name="T53" fmla="*/ 312 h 3366"/>
                <a:gd name="T54" fmla="*/ 2744 w 3712"/>
                <a:gd name="T55" fmla="*/ 352 h 3366"/>
                <a:gd name="T56" fmla="*/ 2688 w 3712"/>
                <a:gd name="T57" fmla="*/ 531 h 3366"/>
                <a:gd name="T58" fmla="*/ 2745 w 3712"/>
                <a:gd name="T59" fmla="*/ 702 h 3366"/>
                <a:gd name="T60" fmla="*/ 2718 w 3712"/>
                <a:gd name="T61" fmla="*/ 754 h 3366"/>
                <a:gd name="T62" fmla="*/ 2157 w 3712"/>
                <a:gd name="T63" fmla="*/ 766 h 3366"/>
                <a:gd name="T64" fmla="*/ 2106 w 3712"/>
                <a:gd name="T65" fmla="*/ 740 h 3366"/>
                <a:gd name="T66" fmla="*/ 2093 w 3712"/>
                <a:gd name="T67" fmla="*/ 607 h 3366"/>
                <a:gd name="T68" fmla="*/ 2796 w 3712"/>
                <a:gd name="T69" fmla="*/ 1350 h 3366"/>
                <a:gd name="T70" fmla="*/ 2827 w 3712"/>
                <a:gd name="T71" fmla="*/ 1390 h 3366"/>
                <a:gd name="T72" fmla="*/ 3648 w 3712"/>
                <a:gd name="T73" fmla="*/ 1564 h 3366"/>
                <a:gd name="T74" fmla="*/ 3700 w 3712"/>
                <a:gd name="T75" fmla="*/ 1591 h 3366"/>
                <a:gd name="T76" fmla="*/ 3712 w 3712"/>
                <a:gd name="T77" fmla="*/ 3302 h 3366"/>
                <a:gd name="T78" fmla="*/ 3686 w 3712"/>
                <a:gd name="T79" fmla="*/ 3354 h 3366"/>
                <a:gd name="T80" fmla="*/ 64 w 3712"/>
                <a:gd name="T81" fmla="*/ 3366 h 3366"/>
                <a:gd name="T82" fmla="*/ 12 w 3712"/>
                <a:gd name="T83" fmla="*/ 3340 h 3366"/>
                <a:gd name="T84" fmla="*/ 0 w 3712"/>
                <a:gd name="T85" fmla="*/ 1628 h 3366"/>
                <a:gd name="T86" fmla="*/ 26 w 3712"/>
                <a:gd name="T87" fmla="*/ 1576 h 3366"/>
                <a:gd name="T88" fmla="*/ 883 w 3712"/>
                <a:gd name="T89" fmla="*/ 1564 h 3366"/>
                <a:gd name="T90" fmla="*/ 891 w 3712"/>
                <a:gd name="T91" fmla="*/ 1374 h 3366"/>
                <a:gd name="T92" fmla="*/ 1792 w 3712"/>
                <a:gd name="T93" fmla="*/ 857 h 3366"/>
                <a:gd name="T94" fmla="*/ 1804 w 3712"/>
                <a:gd name="T95" fmla="*/ 27 h 3366"/>
                <a:gd name="T96" fmla="*/ 1856 w 3712"/>
                <a:gd name="T97" fmla="*/ 0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12" h="3366">
                  <a:moveTo>
                    <a:pt x="1920" y="2508"/>
                  </a:moveTo>
                  <a:lnTo>
                    <a:pt x="1920" y="3238"/>
                  </a:lnTo>
                  <a:lnTo>
                    <a:pt x="2256" y="3238"/>
                  </a:lnTo>
                  <a:lnTo>
                    <a:pt x="2256" y="2508"/>
                  </a:lnTo>
                  <a:lnTo>
                    <a:pt x="1920" y="2508"/>
                  </a:lnTo>
                  <a:close/>
                  <a:moveTo>
                    <a:pt x="1456" y="2508"/>
                  </a:moveTo>
                  <a:lnTo>
                    <a:pt x="1456" y="3238"/>
                  </a:lnTo>
                  <a:lnTo>
                    <a:pt x="1792" y="3238"/>
                  </a:lnTo>
                  <a:lnTo>
                    <a:pt x="1792" y="2508"/>
                  </a:lnTo>
                  <a:lnTo>
                    <a:pt x="1456" y="2508"/>
                  </a:lnTo>
                  <a:close/>
                  <a:moveTo>
                    <a:pt x="2829" y="1692"/>
                  </a:moveTo>
                  <a:lnTo>
                    <a:pt x="2829" y="3238"/>
                  </a:lnTo>
                  <a:lnTo>
                    <a:pt x="3584" y="3238"/>
                  </a:lnTo>
                  <a:lnTo>
                    <a:pt x="3584" y="1692"/>
                  </a:lnTo>
                  <a:lnTo>
                    <a:pt x="2829" y="1692"/>
                  </a:lnTo>
                  <a:close/>
                  <a:moveTo>
                    <a:pt x="128" y="1692"/>
                  </a:moveTo>
                  <a:lnTo>
                    <a:pt x="128" y="3238"/>
                  </a:lnTo>
                  <a:lnTo>
                    <a:pt x="883" y="3238"/>
                  </a:lnTo>
                  <a:lnTo>
                    <a:pt x="883" y="1692"/>
                  </a:lnTo>
                  <a:lnTo>
                    <a:pt x="128" y="1692"/>
                  </a:lnTo>
                  <a:close/>
                  <a:moveTo>
                    <a:pt x="1856" y="969"/>
                  </a:moveTo>
                  <a:lnTo>
                    <a:pt x="1008" y="1446"/>
                  </a:lnTo>
                  <a:lnTo>
                    <a:pt x="1008" y="3238"/>
                  </a:lnTo>
                  <a:lnTo>
                    <a:pt x="1328" y="3238"/>
                  </a:lnTo>
                  <a:lnTo>
                    <a:pt x="1328" y="2444"/>
                  </a:lnTo>
                  <a:lnTo>
                    <a:pt x="1332" y="2423"/>
                  </a:lnTo>
                  <a:lnTo>
                    <a:pt x="1341" y="2405"/>
                  </a:lnTo>
                  <a:lnTo>
                    <a:pt x="1354" y="2392"/>
                  </a:lnTo>
                  <a:lnTo>
                    <a:pt x="1372" y="2383"/>
                  </a:lnTo>
                  <a:lnTo>
                    <a:pt x="1393" y="2379"/>
                  </a:lnTo>
                  <a:lnTo>
                    <a:pt x="2321" y="2379"/>
                  </a:lnTo>
                  <a:lnTo>
                    <a:pt x="2340" y="2383"/>
                  </a:lnTo>
                  <a:lnTo>
                    <a:pt x="2358" y="2392"/>
                  </a:lnTo>
                  <a:lnTo>
                    <a:pt x="2371" y="2405"/>
                  </a:lnTo>
                  <a:lnTo>
                    <a:pt x="2380" y="2423"/>
                  </a:lnTo>
                  <a:lnTo>
                    <a:pt x="2384" y="2444"/>
                  </a:lnTo>
                  <a:lnTo>
                    <a:pt x="2384" y="3238"/>
                  </a:lnTo>
                  <a:lnTo>
                    <a:pt x="2704" y="3238"/>
                  </a:lnTo>
                  <a:lnTo>
                    <a:pt x="2704" y="1628"/>
                  </a:lnTo>
                  <a:lnTo>
                    <a:pt x="2702" y="1444"/>
                  </a:lnTo>
                  <a:lnTo>
                    <a:pt x="1856" y="969"/>
                  </a:lnTo>
                  <a:close/>
                  <a:moveTo>
                    <a:pt x="2440" y="430"/>
                  </a:moveTo>
                  <a:lnTo>
                    <a:pt x="2440" y="540"/>
                  </a:lnTo>
                  <a:lnTo>
                    <a:pt x="2443" y="542"/>
                  </a:lnTo>
                  <a:lnTo>
                    <a:pt x="2440" y="563"/>
                  </a:lnTo>
                  <a:lnTo>
                    <a:pt x="2431" y="581"/>
                  </a:lnTo>
                  <a:lnTo>
                    <a:pt x="2416" y="594"/>
                  </a:lnTo>
                  <a:lnTo>
                    <a:pt x="2399" y="603"/>
                  </a:lnTo>
                  <a:lnTo>
                    <a:pt x="2379" y="607"/>
                  </a:lnTo>
                  <a:lnTo>
                    <a:pt x="2222" y="607"/>
                  </a:lnTo>
                  <a:lnTo>
                    <a:pt x="2222" y="638"/>
                  </a:lnTo>
                  <a:lnTo>
                    <a:pt x="2591" y="638"/>
                  </a:lnTo>
                  <a:lnTo>
                    <a:pt x="2560" y="556"/>
                  </a:lnTo>
                  <a:lnTo>
                    <a:pt x="2557" y="541"/>
                  </a:lnTo>
                  <a:lnTo>
                    <a:pt x="2557" y="527"/>
                  </a:lnTo>
                  <a:lnTo>
                    <a:pt x="2560" y="512"/>
                  </a:lnTo>
                  <a:lnTo>
                    <a:pt x="2586" y="430"/>
                  </a:lnTo>
                  <a:lnTo>
                    <a:pt x="2440" y="430"/>
                  </a:lnTo>
                  <a:close/>
                  <a:moveTo>
                    <a:pt x="1920" y="271"/>
                  </a:moveTo>
                  <a:lnTo>
                    <a:pt x="1920" y="478"/>
                  </a:lnTo>
                  <a:lnTo>
                    <a:pt x="2315" y="478"/>
                  </a:lnTo>
                  <a:lnTo>
                    <a:pt x="2315" y="271"/>
                  </a:lnTo>
                  <a:lnTo>
                    <a:pt x="1920" y="271"/>
                  </a:lnTo>
                  <a:close/>
                  <a:moveTo>
                    <a:pt x="1856" y="0"/>
                  </a:moveTo>
                  <a:lnTo>
                    <a:pt x="1876" y="4"/>
                  </a:lnTo>
                  <a:lnTo>
                    <a:pt x="1894" y="13"/>
                  </a:lnTo>
                  <a:lnTo>
                    <a:pt x="1908" y="27"/>
                  </a:lnTo>
                  <a:lnTo>
                    <a:pt x="1917" y="44"/>
                  </a:lnTo>
                  <a:lnTo>
                    <a:pt x="1920" y="64"/>
                  </a:lnTo>
                  <a:lnTo>
                    <a:pt x="1920" y="143"/>
                  </a:lnTo>
                  <a:lnTo>
                    <a:pt x="2379" y="143"/>
                  </a:lnTo>
                  <a:lnTo>
                    <a:pt x="2399" y="146"/>
                  </a:lnTo>
                  <a:lnTo>
                    <a:pt x="2416" y="155"/>
                  </a:lnTo>
                  <a:lnTo>
                    <a:pt x="2431" y="169"/>
                  </a:lnTo>
                  <a:lnTo>
                    <a:pt x="2440" y="187"/>
                  </a:lnTo>
                  <a:lnTo>
                    <a:pt x="2443" y="207"/>
                  </a:lnTo>
                  <a:lnTo>
                    <a:pt x="2443" y="299"/>
                  </a:lnTo>
                  <a:lnTo>
                    <a:pt x="2681" y="299"/>
                  </a:lnTo>
                  <a:lnTo>
                    <a:pt x="2692" y="301"/>
                  </a:lnTo>
                  <a:lnTo>
                    <a:pt x="2703" y="304"/>
                  </a:lnTo>
                  <a:lnTo>
                    <a:pt x="2718" y="312"/>
                  </a:lnTo>
                  <a:lnTo>
                    <a:pt x="2730" y="323"/>
                  </a:lnTo>
                  <a:lnTo>
                    <a:pt x="2739" y="337"/>
                  </a:lnTo>
                  <a:lnTo>
                    <a:pt x="2744" y="352"/>
                  </a:lnTo>
                  <a:lnTo>
                    <a:pt x="2745" y="369"/>
                  </a:lnTo>
                  <a:lnTo>
                    <a:pt x="2741" y="385"/>
                  </a:lnTo>
                  <a:lnTo>
                    <a:pt x="2688" y="531"/>
                  </a:lnTo>
                  <a:lnTo>
                    <a:pt x="2740" y="681"/>
                  </a:lnTo>
                  <a:lnTo>
                    <a:pt x="2744" y="691"/>
                  </a:lnTo>
                  <a:lnTo>
                    <a:pt x="2745" y="702"/>
                  </a:lnTo>
                  <a:lnTo>
                    <a:pt x="2741" y="722"/>
                  </a:lnTo>
                  <a:lnTo>
                    <a:pt x="2732" y="740"/>
                  </a:lnTo>
                  <a:lnTo>
                    <a:pt x="2718" y="754"/>
                  </a:lnTo>
                  <a:lnTo>
                    <a:pt x="2701" y="763"/>
                  </a:lnTo>
                  <a:lnTo>
                    <a:pt x="2681" y="766"/>
                  </a:lnTo>
                  <a:lnTo>
                    <a:pt x="2157" y="766"/>
                  </a:lnTo>
                  <a:lnTo>
                    <a:pt x="2137" y="763"/>
                  </a:lnTo>
                  <a:lnTo>
                    <a:pt x="2119" y="754"/>
                  </a:lnTo>
                  <a:lnTo>
                    <a:pt x="2106" y="740"/>
                  </a:lnTo>
                  <a:lnTo>
                    <a:pt x="2097" y="722"/>
                  </a:lnTo>
                  <a:lnTo>
                    <a:pt x="2093" y="702"/>
                  </a:lnTo>
                  <a:lnTo>
                    <a:pt x="2093" y="607"/>
                  </a:lnTo>
                  <a:lnTo>
                    <a:pt x="1920" y="607"/>
                  </a:lnTo>
                  <a:lnTo>
                    <a:pt x="1920" y="857"/>
                  </a:lnTo>
                  <a:lnTo>
                    <a:pt x="2796" y="1350"/>
                  </a:lnTo>
                  <a:lnTo>
                    <a:pt x="2810" y="1361"/>
                  </a:lnTo>
                  <a:lnTo>
                    <a:pt x="2821" y="1374"/>
                  </a:lnTo>
                  <a:lnTo>
                    <a:pt x="2827" y="1390"/>
                  </a:lnTo>
                  <a:lnTo>
                    <a:pt x="2829" y="1406"/>
                  </a:lnTo>
                  <a:lnTo>
                    <a:pt x="2829" y="1564"/>
                  </a:lnTo>
                  <a:lnTo>
                    <a:pt x="3648" y="1564"/>
                  </a:lnTo>
                  <a:lnTo>
                    <a:pt x="3668" y="1567"/>
                  </a:lnTo>
                  <a:lnTo>
                    <a:pt x="3686" y="1576"/>
                  </a:lnTo>
                  <a:lnTo>
                    <a:pt x="3700" y="1591"/>
                  </a:lnTo>
                  <a:lnTo>
                    <a:pt x="3709" y="1608"/>
                  </a:lnTo>
                  <a:lnTo>
                    <a:pt x="3712" y="1628"/>
                  </a:lnTo>
                  <a:lnTo>
                    <a:pt x="3712" y="3302"/>
                  </a:lnTo>
                  <a:lnTo>
                    <a:pt x="3709" y="3322"/>
                  </a:lnTo>
                  <a:lnTo>
                    <a:pt x="3700" y="3340"/>
                  </a:lnTo>
                  <a:lnTo>
                    <a:pt x="3686" y="3354"/>
                  </a:lnTo>
                  <a:lnTo>
                    <a:pt x="3668" y="3363"/>
                  </a:lnTo>
                  <a:lnTo>
                    <a:pt x="3648" y="3366"/>
                  </a:lnTo>
                  <a:lnTo>
                    <a:pt x="64" y="3366"/>
                  </a:lnTo>
                  <a:lnTo>
                    <a:pt x="44" y="3363"/>
                  </a:lnTo>
                  <a:lnTo>
                    <a:pt x="26" y="3354"/>
                  </a:lnTo>
                  <a:lnTo>
                    <a:pt x="12" y="3340"/>
                  </a:lnTo>
                  <a:lnTo>
                    <a:pt x="3" y="3322"/>
                  </a:lnTo>
                  <a:lnTo>
                    <a:pt x="0" y="3302"/>
                  </a:lnTo>
                  <a:lnTo>
                    <a:pt x="0" y="1628"/>
                  </a:lnTo>
                  <a:lnTo>
                    <a:pt x="3" y="1608"/>
                  </a:lnTo>
                  <a:lnTo>
                    <a:pt x="12" y="1590"/>
                  </a:lnTo>
                  <a:lnTo>
                    <a:pt x="26" y="1576"/>
                  </a:lnTo>
                  <a:lnTo>
                    <a:pt x="44" y="1567"/>
                  </a:lnTo>
                  <a:lnTo>
                    <a:pt x="64" y="1564"/>
                  </a:lnTo>
                  <a:lnTo>
                    <a:pt x="883" y="1564"/>
                  </a:lnTo>
                  <a:lnTo>
                    <a:pt x="883" y="1405"/>
                  </a:lnTo>
                  <a:lnTo>
                    <a:pt x="885" y="1388"/>
                  </a:lnTo>
                  <a:lnTo>
                    <a:pt x="891" y="1374"/>
                  </a:lnTo>
                  <a:lnTo>
                    <a:pt x="902" y="1360"/>
                  </a:lnTo>
                  <a:lnTo>
                    <a:pt x="916" y="1350"/>
                  </a:lnTo>
                  <a:lnTo>
                    <a:pt x="1792" y="857"/>
                  </a:lnTo>
                  <a:lnTo>
                    <a:pt x="1792" y="64"/>
                  </a:lnTo>
                  <a:lnTo>
                    <a:pt x="1795" y="44"/>
                  </a:lnTo>
                  <a:lnTo>
                    <a:pt x="1804" y="27"/>
                  </a:lnTo>
                  <a:lnTo>
                    <a:pt x="1818" y="13"/>
                  </a:lnTo>
                  <a:lnTo>
                    <a:pt x="1836" y="4"/>
                  </a:lnTo>
                  <a:lnTo>
                    <a:pt x="18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2" name="Freeform 8"/>
            <p:cNvSpPr>
              <a:spLocks noEditPoints="1"/>
            </p:cNvSpPr>
            <p:nvPr/>
          </p:nvSpPr>
          <p:spPr bwMode="auto">
            <a:xfrm>
              <a:off x="2852" y="1643"/>
              <a:ext cx="536" cy="536"/>
            </a:xfrm>
            <a:custGeom>
              <a:avLst/>
              <a:gdLst>
                <a:gd name="T0" fmla="*/ 240 w 536"/>
                <a:gd name="T1" fmla="*/ 130 h 536"/>
                <a:gd name="T2" fmla="*/ 190 w 536"/>
                <a:gd name="T3" fmla="*/ 151 h 536"/>
                <a:gd name="T4" fmla="*/ 152 w 536"/>
                <a:gd name="T5" fmla="*/ 189 h 536"/>
                <a:gd name="T6" fmla="*/ 132 w 536"/>
                <a:gd name="T7" fmla="*/ 239 h 536"/>
                <a:gd name="T8" fmla="*/ 131 w 536"/>
                <a:gd name="T9" fmla="*/ 295 h 536"/>
                <a:gd name="T10" fmla="*/ 152 w 536"/>
                <a:gd name="T11" fmla="*/ 345 h 536"/>
                <a:gd name="T12" fmla="*/ 189 w 536"/>
                <a:gd name="T13" fmla="*/ 383 h 536"/>
                <a:gd name="T14" fmla="*/ 240 w 536"/>
                <a:gd name="T15" fmla="*/ 405 h 536"/>
                <a:gd name="T16" fmla="*/ 296 w 536"/>
                <a:gd name="T17" fmla="*/ 405 h 536"/>
                <a:gd name="T18" fmla="*/ 347 w 536"/>
                <a:gd name="T19" fmla="*/ 384 h 536"/>
                <a:gd name="T20" fmla="*/ 385 w 536"/>
                <a:gd name="T21" fmla="*/ 346 h 536"/>
                <a:gd name="T22" fmla="*/ 406 w 536"/>
                <a:gd name="T23" fmla="*/ 297 h 536"/>
                <a:gd name="T24" fmla="*/ 409 w 536"/>
                <a:gd name="T25" fmla="*/ 268 h 536"/>
                <a:gd name="T26" fmla="*/ 397 w 536"/>
                <a:gd name="T27" fmla="*/ 213 h 536"/>
                <a:gd name="T28" fmla="*/ 367 w 536"/>
                <a:gd name="T29" fmla="*/ 169 h 536"/>
                <a:gd name="T30" fmla="*/ 323 w 536"/>
                <a:gd name="T31" fmla="*/ 139 h 536"/>
                <a:gd name="T32" fmla="*/ 268 w 536"/>
                <a:gd name="T33" fmla="*/ 128 h 536"/>
                <a:gd name="T34" fmla="*/ 312 w 536"/>
                <a:gd name="T35" fmla="*/ 3 h 536"/>
                <a:gd name="T36" fmla="*/ 391 w 536"/>
                <a:gd name="T37" fmla="*/ 29 h 536"/>
                <a:gd name="T38" fmla="*/ 457 w 536"/>
                <a:gd name="T39" fmla="*/ 77 h 536"/>
                <a:gd name="T40" fmla="*/ 506 w 536"/>
                <a:gd name="T41" fmla="*/ 144 h 536"/>
                <a:gd name="T42" fmla="*/ 532 w 536"/>
                <a:gd name="T43" fmla="*/ 223 h 536"/>
                <a:gd name="T44" fmla="*/ 532 w 536"/>
                <a:gd name="T45" fmla="*/ 310 h 536"/>
                <a:gd name="T46" fmla="*/ 506 w 536"/>
                <a:gd name="T47" fmla="*/ 390 h 536"/>
                <a:gd name="T48" fmla="*/ 458 w 536"/>
                <a:gd name="T49" fmla="*/ 456 h 536"/>
                <a:gd name="T50" fmla="*/ 392 w 536"/>
                <a:gd name="T51" fmla="*/ 506 h 536"/>
                <a:gd name="T52" fmla="*/ 312 w 536"/>
                <a:gd name="T53" fmla="*/ 532 h 536"/>
                <a:gd name="T54" fmla="*/ 225 w 536"/>
                <a:gd name="T55" fmla="*/ 533 h 536"/>
                <a:gd name="T56" fmla="*/ 145 w 536"/>
                <a:gd name="T57" fmla="*/ 506 h 536"/>
                <a:gd name="T58" fmla="*/ 79 w 536"/>
                <a:gd name="T59" fmla="*/ 457 h 536"/>
                <a:gd name="T60" fmla="*/ 30 w 536"/>
                <a:gd name="T61" fmla="*/ 391 h 536"/>
                <a:gd name="T62" fmla="*/ 4 w 536"/>
                <a:gd name="T63" fmla="*/ 311 h 536"/>
                <a:gd name="T64" fmla="*/ 4 w 536"/>
                <a:gd name="T65" fmla="*/ 225 h 536"/>
                <a:gd name="T66" fmla="*/ 30 w 536"/>
                <a:gd name="T67" fmla="*/ 145 h 536"/>
                <a:gd name="T68" fmla="*/ 78 w 536"/>
                <a:gd name="T69" fmla="*/ 78 h 536"/>
                <a:gd name="T70" fmla="*/ 144 w 536"/>
                <a:gd name="T71" fmla="*/ 30 h 536"/>
                <a:gd name="T72" fmla="*/ 224 w 536"/>
                <a:gd name="T73" fmla="*/ 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6">
                  <a:moveTo>
                    <a:pt x="268" y="128"/>
                  </a:moveTo>
                  <a:lnTo>
                    <a:pt x="240" y="130"/>
                  </a:lnTo>
                  <a:lnTo>
                    <a:pt x="214" y="139"/>
                  </a:lnTo>
                  <a:lnTo>
                    <a:pt x="190" y="151"/>
                  </a:lnTo>
                  <a:lnTo>
                    <a:pt x="169" y="168"/>
                  </a:lnTo>
                  <a:lnTo>
                    <a:pt x="152" y="189"/>
                  </a:lnTo>
                  <a:lnTo>
                    <a:pt x="140" y="212"/>
                  </a:lnTo>
                  <a:lnTo>
                    <a:pt x="132" y="239"/>
                  </a:lnTo>
                  <a:lnTo>
                    <a:pt x="129" y="267"/>
                  </a:lnTo>
                  <a:lnTo>
                    <a:pt x="131" y="295"/>
                  </a:lnTo>
                  <a:lnTo>
                    <a:pt x="140" y="321"/>
                  </a:lnTo>
                  <a:lnTo>
                    <a:pt x="152" y="345"/>
                  </a:lnTo>
                  <a:lnTo>
                    <a:pt x="169" y="366"/>
                  </a:lnTo>
                  <a:lnTo>
                    <a:pt x="189" y="383"/>
                  </a:lnTo>
                  <a:lnTo>
                    <a:pt x="214" y="397"/>
                  </a:lnTo>
                  <a:lnTo>
                    <a:pt x="240" y="405"/>
                  </a:lnTo>
                  <a:lnTo>
                    <a:pt x="268" y="408"/>
                  </a:lnTo>
                  <a:lnTo>
                    <a:pt x="296" y="405"/>
                  </a:lnTo>
                  <a:lnTo>
                    <a:pt x="323" y="397"/>
                  </a:lnTo>
                  <a:lnTo>
                    <a:pt x="347" y="384"/>
                  </a:lnTo>
                  <a:lnTo>
                    <a:pt x="367" y="367"/>
                  </a:lnTo>
                  <a:lnTo>
                    <a:pt x="385" y="346"/>
                  </a:lnTo>
                  <a:lnTo>
                    <a:pt x="397" y="322"/>
                  </a:lnTo>
                  <a:lnTo>
                    <a:pt x="406" y="297"/>
                  </a:lnTo>
                  <a:lnTo>
                    <a:pt x="409" y="268"/>
                  </a:lnTo>
                  <a:lnTo>
                    <a:pt x="409" y="268"/>
                  </a:lnTo>
                  <a:lnTo>
                    <a:pt x="405" y="240"/>
                  </a:lnTo>
                  <a:lnTo>
                    <a:pt x="397" y="213"/>
                  </a:lnTo>
                  <a:lnTo>
                    <a:pt x="384" y="190"/>
                  </a:lnTo>
                  <a:lnTo>
                    <a:pt x="367" y="169"/>
                  </a:lnTo>
                  <a:lnTo>
                    <a:pt x="347" y="151"/>
                  </a:lnTo>
                  <a:lnTo>
                    <a:pt x="323" y="139"/>
                  </a:lnTo>
                  <a:lnTo>
                    <a:pt x="296" y="130"/>
                  </a:lnTo>
                  <a:lnTo>
                    <a:pt x="268" y="128"/>
                  </a:lnTo>
                  <a:close/>
                  <a:moveTo>
                    <a:pt x="268" y="0"/>
                  </a:moveTo>
                  <a:lnTo>
                    <a:pt x="312" y="3"/>
                  </a:lnTo>
                  <a:lnTo>
                    <a:pt x="352" y="13"/>
                  </a:lnTo>
                  <a:lnTo>
                    <a:pt x="391" y="29"/>
                  </a:lnTo>
                  <a:lnTo>
                    <a:pt x="427" y="51"/>
                  </a:lnTo>
                  <a:lnTo>
                    <a:pt x="457" y="77"/>
                  </a:lnTo>
                  <a:lnTo>
                    <a:pt x="484" y="109"/>
                  </a:lnTo>
                  <a:lnTo>
                    <a:pt x="506" y="144"/>
                  </a:lnTo>
                  <a:lnTo>
                    <a:pt x="522" y="182"/>
                  </a:lnTo>
                  <a:lnTo>
                    <a:pt x="532" y="223"/>
                  </a:lnTo>
                  <a:lnTo>
                    <a:pt x="536" y="267"/>
                  </a:lnTo>
                  <a:lnTo>
                    <a:pt x="532" y="310"/>
                  </a:lnTo>
                  <a:lnTo>
                    <a:pt x="522" y="352"/>
                  </a:lnTo>
                  <a:lnTo>
                    <a:pt x="506" y="390"/>
                  </a:lnTo>
                  <a:lnTo>
                    <a:pt x="485" y="426"/>
                  </a:lnTo>
                  <a:lnTo>
                    <a:pt x="458" y="456"/>
                  </a:lnTo>
                  <a:lnTo>
                    <a:pt x="427" y="483"/>
                  </a:lnTo>
                  <a:lnTo>
                    <a:pt x="392" y="506"/>
                  </a:lnTo>
                  <a:lnTo>
                    <a:pt x="353" y="521"/>
                  </a:lnTo>
                  <a:lnTo>
                    <a:pt x="312" y="532"/>
                  </a:lnTo>
                  <a:lnTo>
                    <a:pt x="269" y="536"/>
                  </a:lnTo>
                  <a:lnTo>
                    <a:pt x="225" y="533"/>
                  </a:lnTo>
                  <a:lnTo>
                    <a:pt x="184" y="523"/>
                  </a:lnTo>
                  <a:lnTo>
                    <a:pt x="145" y="506"/>
                  </a:lnTo>
                  <a:lnTo>
                    <a:pt x="111" y="484"/>
                  </a:lnTo>
                  <a:lnTo>
                    <a:pt x="79" y="457"/>
                  </a:lnTo>
                  <a:lnTo>
                    <a:pt x="52" y="426"/>
                  </a:lnTo>
                  <a:lnTo>
                    <a:pt x="30" y="391"/>
                  </a:lnTo>
                  <a:lnTo>
                    <a:pt x="14" y="353"/>
                  </a:lnTo>
                  <a:lnTo>
                    <a:pt x="4" y="311"/>
                  </a:lnTo>
                  <a:lnTo>
                    <a:pt x="0" y="268"/>
                  </a:lnTo>
                  <a:lnTo>
                    <a:pt x="4" y="225"/>
                  </a:lnTo>
                  <a:lnTo>
                    <a:pt x="14" y="183"/>
                  </a:lnTo>
                  <a:lnTo>
                    <a:pt x="30" y="145"/>
                  </a:lnTo>
                  <a:lnTo>
                    <a:pt x="52" y="110"/>
                  </a:lnTo>
                  <a:lnTo>
                    <a:pt x="78" y="78"/>
                  </a:lnTo>
                  <a:lnTo>
                    <a:pt x="109" y="51"/>
                  </a:lnTo>
                  <a:lnTo>
                    <a:pt x="144" y="30"/>
                  </a:lnTo>
                  <a:lnTo>
                    <a:pt x="184" y="13"/>
                  </a:lnTo>
                  <a:lnTo>
                    <a:pt x="224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" name="Rectangle 9"/>
            <p:cNvSpPr>
              <a:spLocks noChangeArrowheads="1"/>
            </p:cNvSpPr>
            <p:nvPr/>
          </p:nvSpPr>
          <p:spPr bwMode="auto">
            <a:xfrm>
              <a:off x="1546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" name="Rectangle 10"/>
            <p:cNvSpPr>
              <a:spLocks noChangeArrowheads="1"/>
            </p:cNvSpPr>
            <p:nvPr/>
          </p:nvSpPr>
          <p:spPr bwMode="auto">
            <a:xfrm>
              <a:off x="1861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" name="Rectangle 11"/>
            <p:cNvSpPr>
              <a:spLocks noChangeArrowheads="1"/>
            </p:cNvSpPr>
            <p:nvPr/>
          </p:nvSpPr>
          <p:spPr bwMode="auto">
            <a:xfrm>
              <a:off x="2466" y="2311"/>
              <a:ext cx="257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6" name="Rectangle 12"/>
            <p:cNvSpPr>
              <a:spLocks noChangeArrowheads="1"/>
            </p:cNvSpPr>
            <p:nvPr/>
          </p:nvSpPr>
          <p:spPr bwMode="auto">
            <a:xfrm>
              <a:off x="2992" y="2311"/>
              <a:ext cx="256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7" name="Rectangle 13"/>
            <p:cNvSpPr>
              <a:spLocks noChangeArrowheads="1"/>
            </p:cNvSpPr>
            <p:nvPr/>
          </p:nvSpPr>
          <p:spPr bwMode="auto">
            <a:xfrm>
              <a:off x="3517" y="2311"/>
              <a:ext cx="257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8" name="Rectangle 14"/>
            <p:cNvSpPr>
              <a:spLocks noChangeArrowheads="1"/>
            </p:cNvSpPr>
            <p:nvPr/>
          </p:nvSpPr>
          <p:spPr bwMode="auto">
            <a:xfrm>
              <a:off x="2466" y="2610"/>
              <a:ext cx="257" cy="1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" name="Rectangle 15"/>
            <p:cNvSpPr>
              <a:spLocks noChangeArrowheads="1"/>
            </p:cNvSpPr>
            <p:nvPr/>
          </p:nvSpPr>
          <p:spPr bwMode="auto">
            <a:xfrm>
              <a:off x="2992" y="2610"/>
              <a:ext cx="256" cy="1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" name="Rectangle 16"/>
            <p:cNvSpPr>
              <a:spLocks noChangeArrowheads="1"/>
            </p:cNvSpPr>
            <p:nvPr/>
          </p:nvSpPr>
          <p:spPr bwMode="auto">
            <a:xfrm>
              <a:off x="3517" y="2610"/>
              <a:ext cx="257" cy="1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" name="Rectangle 17"/>
            <p:cNvSpPr>
              <a:spLocks noChangeArrowheads="1"/>
            </p:cNvSpPr>
            <p:nvPr/>
          </p:nvSpPr>
          <p:spPr bwMode="auto">
            <a:xfrm>
              <a:off x="1546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" name="Rectangle 18"/>
            <p:cNvSpPr>
              <a:spLocks noChangeArrowheads="1"/>
            </p:cNvSpPr>
            <p:nvPr/>
          </p:nvSpPr>
          <p:spPr bwMode="auto">
            <a:xfrm>
              <a:off x="1861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" name="Rectangle 19"/>
            <p:cNvSpPr>
              <a:spLocks noChangeArrowheads="1"/>
            </p:cNvSpPr>
            <p:nvPr/>
          </p:nvSpPr>
          <p:spPr bwMode="auto">
            <a:xfrm>
              <a:off x="1546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" name="Rectangle 20"/>
            <p:cNvSpPr>
              <a:spLocks noChangeArrowheads="1"/>
            </p:cNvSpPr>
            <p:nvPr/>
          </p:nvSpPr>
          <p:spPr bwMode="auto">
            <a:xfrm>
              <a:off x="1861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" name="Rectangle 21"/>
            <p:cNvSpPr>
              <a:spLocks noChangeArrowheads="1"/>
            </p:cNvSpPr>
            <p:nvPr/>
          </p:nvSpPr>
          <p:spPr bwMode="auto">
            <a:xfrm>
              <a:off x="4250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" name="Rectangle 22"/>
            <p:cNvSpPr>
              <a:spLocks noChangeArrowheads="1"/>
            </p:cNvSpPr>
            <p:nvPr/>
          </p:nvSpPr>
          <p:spPr bwMode="auto">
            <a:xfrm>
              <a:off x="4565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" name="Rectangle 23"/>
            <p:cNvSpPr>
              <a:spLocks noChangeArrowheads="1"/>
            </p:cNvSpPr>
            <p:nvPr/>
          </p:nvSpPr>
          <p:spPr bwMode="auto">
            <a:xfrm>
              <a:off x="4250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" name="Rectangle 24"/>
            <p:cNvSpPr>
              <a:spLocks noChangeArrowheads="1"/>
            </p:cNvSpPr>
            <p:nvPr/>
          </p:nvSpPr>
          <p:spPr bwMode="auto">
            <a:xfrm>
              <a:off x="4565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" name="Rectangle 25"/>
            <p:cNvSpPr>
              <a:spLocks noChangeArrowheads="1"/>
            </p:cNvSpPr>
            <p:nvPr/>
          </p:nvSpPr>
          <p:spPr bwMode="auto">
            <a:xfrm>
              <a:off x="4250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" name="Rectangle 26"/>
            <p:cNvSpPr>
              <a:spLocks noChangeArrowheads="1"/>
            </p:cNvSpPr>
            <p:nvPr/>
          </p:nvSpPr>
          <p:spPr bwMode="auto">
            <a:xfrm>
              <a:off x="4565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0" name="Группа 519">
            <a:extLst>
              <a:ext uri="{FF2B5EF4-FFF2-40B4-BE49-F238E27FC236}">
                <a16:creationId xmlns="" xmlns:a16="http://schemas.microsoft.com/office/drawing/2014/main" id="{2CE9B795-5375-4CA6-9B0F-CC8EBE4EE7C6}"/>
              </a:ext>
            </a:extLst>
          </p:cNvPr>
          <p:cNvGrpSpPr/>
          <p:nvPr/>
        </p:nvGrpSpPr>
        <p:grpSpPr>
          <a:xfrm>
            <a:off x="7219426" y="121962"/>
            <a:ext cx="571136" cy="743632"/>
            <a:chOff x="6666775" y="116640"/>
            <a:chExt cx="723900" cy="942534"/>
          </a:xfrm>
        </p:grpSpPr>
        <p:sp>
          <p:nvSpPr>
            <p:cNvPr id="521" name="Кольцо 1">
              <a:extLst>
                <a:ext uri="{FF2B5EF4-FFF2-40B4-BE49-F238E27FC236}">
                  <a16:creationId xmlns="" xmlns:a16="http://schemas.microsoft.com/office/drawing/2014/main" id="{633C04C0-E4E9-4368-9C8B-257EDB2E5AB7}"/>
                </a:ext>
              </a:extLst>
            </p:cNvPr>
            <p:cNvSpPr/>
            <p:nvPr/>
          </p:nvSpPr>
          <p:spPr>
            <a:xfrm>
              <a:off x="6666775" y="116640"/>
              <a:ext cx="723900" cy="723900"/>
            </a:xfrm>
            <a:prstGeom prst="donut">
              <a:avLst>
                <a:gd name="adj" fmla="val 1934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22" name="Прямоугольник 521">
              <a:extLst>
                <a:ext uri="{FF2B5EF4-FFF2-40B4-BE49-F238E27FC236}">
                  <a16:creationId xmlns="" xmlns:a16="http://schemas.microsoft.com/office/drawing/2014/main" id="{9672A888-7F0C-42C4-B96E-A2C66BA94DDB}"/>
                </a:ext>
              </a:extLst>
            </p:cNvPr>
            <p:cNvSpPr/>
            <p:nvPr/>
          </p:nvSpPr>
          <p:spPr>
            <a:xfrm>
              <a:off x="6699634" y="907506"/>
              <a:ext cx="658181" cy="1516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650" dirty="0">
                  <a:latin typeface="Calibri" pitchFamily="34" charset="0"/>
                  <a:cs typeface="Calibri" pitchFamily="34" charset="0"/>
                </a:rPr>
                <a:t>Образование</a:t>
              </a:r>
            </a:p>
          </p:txBody>
        </p:sp>
      </p:grpSp>
      <p:sp>
        <p:nvSpPr>
          <p:cNvPr id="510" name="Прямоугольник 509"/>
          <p:cNvSpPr/>
          <p:nvPr/>
        </p:nvSpPr>
        <p:spPr>
          <a:xfrm>
            <a:off x="5916521" y="2010801"/>
            <a:ext cx="1915484" cy="2709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8" name="CustomShape 11"/>
          <p:cNvSpPr/>
          <p:nvPr/>
        </p:nvSpPr>
        <p:spPr>
          <a:xfrm>
            <a:off x="6005882" y="1960012"/>
            <a:ext cx="3067084" cy="10926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/>
                </a:solidFill>
                <a:latin typeface="+mj-lt"/>
                <a:ea typeface="Calibri"/>
              </a:rPr>
              <a:t>223,5 млрд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Модернизация и создание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новых 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мест в школах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и детских садах</a:t>
            </a:r>
            <a:endParaRPr lang="ru-RU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b="0" strike="noStrike" spc="-1" dirty="0">
              <a:latin typeface="+mj-lt"/>
            </a:endParaRPr>
          </a:p>
        </p:txBody>
      </p:sp>
      <p:sp>
        <p:nvSpPr>
          <p:cNvPr id="519" name="Прямоугольник 518"/>
          <p:cNvSpPr/>
          <p:nvPr/>
        </p:nvSpPr>
        <p:spPr>
          <a:xfrm>
            <a:off x="5916521" y="3264991"/>
            <a:ext cx="1915484" cy="270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CustomShape 12"/>
          <p:cNvSpPr/>
          <p:nvPr/>
        </p:nvSpPr>
        <p:spPr>
          <a:xfrm>
            <a:off x="6005881" y="3200745"/>
            <a:ext cx="3119815" cy="928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/>
                </a:solidFill>
                <a:latin typeface="+mj-lt"/>
                <a:ea typeface="Calibri"/>
              </a:rPr>
              <a:t>23,8 млрд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О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бновление 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материально-технической 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базы школ</a:t>
            </a:r>
            <a:endParaRPr lang="ru-RU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24" name="Freeform 7"/>
          <p:cNvSpPr>
            <a:spLocks noEditPoints="1"/>
          </p:cNvSpPr>
          <p:nvPr/>
        </p:nvSpPr>
        <p:spPr bwMode="auto">
          <a:xfrm>
            <a:off x="8011674" y="1907329"/>
            <a:ext cx="354090" cy="374574"/>
          </a:xfrm>
          <a:custGeom>
            <a:avLst/>
            <a:gdLst>
              <a:gd name="T0" fmla="*/ 2881 w 3632"/>
              <a:gd name="T1" fmla="*/ 2703 h 3841"/>
              <a:gd name="T2" fmla="*/ 2976 w 3632"/>
              <a:gd name="T3" fmla="*/ 2977 h 3841"/>
              <a:gd name="T4" fmla="*/ 3251 w 3632"/>
              <a:gd name="T5" fmla="*/ 2882 h 3841"/>
              <a:gd name="T6" fmla="*/ 3155 w 3632"/>
              <a:gd name="T7" fmla="*/ 2607 h 3841"/>
              <a:gd name="T8" fmla="*/ 2310 w 3632"/>
              <a:gd name="T9" fmla="*/ 2677 h 3841"/>
              <a:gd name="T10" fmla="*/ 2376 w 3632"/>
              <a:gd name="T11" fmla="*/ 2974 h 3841"/>
              <a:gd name="T12" fmla="*/ 2673 w 3632"/>
              <a:gd name="T13" fmla="*/ 2907 h 3841"/>
              <a:gd name="T14" fmla="*/ 2606 w 3632"/>
              <a:gd name="T15" fmla="*/ 2611 h 3841"/>
              <a:gd name="T16" fmla="*/ 969 w 3632"/>
              <a:gd name="T17" fmla="*/ 2655 h 3841"/>
              <a:gd name="T18" fmla="*/ 1003 w 3632"/>
              <a:gd name="T19" fmla="*/ 2964 h 3841"/>
              <a:gd name="T20" fmla="*/ 1312 w 3632"/>
              <a:gd name="T21" fmla="*/ 2929 h 3841"/>
              <a:gd name="T22" fmla="*/ 1279 w 3632"/>
              <a:gd name="T23" fmla="*/ 2620 h 3841"/>
              <a:gd name="T24" fmla="*/ 410 w 3632"/>
              <a:gd name="T25" fmla="*/ 2635 h 3841"/>
              <a:gd name="T26" fmla="*/ 410 w 3632"/>
              <a:gd name="T27" fmla="*/ 2949 h 3841"/>
              <a:gd name="T28" fmla="*/ 724 w 3632"/>
              <a:gd name="T29" fmla="*/ 2949 h 3841"/>
              <a:gd name="T30" fmla="*/ 724 w 3632"/>
              <a:gd name="T31" fmla="*/ 2635 h 3841"/>
              <a:gd name="T32" fmla="*/ 1593 w 3632"/>
              <a:gd name="T33" fmla="*/ 2557 h 3841"/>
              <a:gd name="T34" fmla="*/ 1548 w 3632"/>
              <a:gd name="T35" fmla="*/ 3416 h 3841"/>
              <a:gd name="T36" fmla="*/ 2074 w 3632"/>
              <a:gd name="T37" fmla="*/ 2591 h 3841"/>
              <a:gd name="T38" fmla="*/ 2951 w 3632"/>
              <a:gd name="T39" fmla="*/ 2037 h 3841"/>
              <a:gd name="T40" fmla="*/ 2884 w 3632"/>
              <a:gd name="T41" fmla="*/ 2333 h 3841"/>
              <a:gd name="T42" fmla="*/ 3181 w 3632"/>
              <a:gd name="T43" fmla="*/ 2399 h 3841"/>
              <a:gd name="T44" fmla="*/ 3247 w 3632"/>
              <a:gd name="T45" fmla="*/ 2104 h 3841"/>
              <a:gd name="T46" fmla="*/ 2402 w 3632"/>
              <a:gd name="T47" fmla="*/ 2034 h 3841"/>
              <a:gd name="T48" fmla="*/ 2306 w 3632"/>
              <a:gd name="T49" fmla="*/ 2307 h 3841"/>
              <a:gd name="T50" fmla="*/ 2580 w 3632"/>
              <a:gd name="T51" fmla="*/ 2403 h 3841"/>
              <a:gd name="T52" fmla="*/ 2676 w 3632"/>
              <a:gd name="T53" fmla="*/ 2128 h 3841"/>
              <a:gd name="T54" fmla="*/ 2402 w 3632"/>
              <a:gd name="T55" fmla="*/ 2034 h 3841"/>
              <a:gd name="T56" fmla="*/ 956 w 3632"/>
              <a:gd name="T57" fmla="*/ 2128 h 3841"/>
              <a:gd name="T58" fmla="*/ 1052 w 3632"/>
              <a:gd name="T59" fmla="*/ 2403 h 3841"/>
              <a:gd name="T60" fmla="*/ 1325 w 3632"/>
              <a:gd name="T61" fmla="*/ 2307 h 3841"/>
              <a:gd name="T62" fmla="*/ 1231 w 3632"/>
              <a:gd name="T63" fmla="*/ 2034 h 3841"/>
              <a:gd name="T64" fmla="*/ 385 w 3632"/>
              <a:gd name="T65" fmla="*/ 2104 h 3841"/>
              <a:gd name="T66" fmla="*/ 452 w 3632"/>
              <a:gd name="T67" fmla="*/ 2399 h 3841"/>
              <a:gd name="T68" fmla="*/ 748 w 3632"/>
              <a:gd name="T69" fmla="*/ 2333 h 3841"/>
              <a:gd name="T70" fmla="*/ 682 w 3632"/>
              <a:gd name="T71" fmla="*/ 2037 h 3841"/>
              <a:gd name="T72" fmla="*/ 1656 w 3632"/>
              <a:gd name="T73" fmla="*/ 1137 h 3841"/>
              <a:gd name="T74" fmla="*/ 1549 w 3632"/>
              <a:gd name="T75" fmla="*/ 1400 h 3841"/>
              <a:gd name="T76" fmla="*/ 1730 w 3632"/>
              <a:gd name="T77" fmla="*/ 1612 h 3841"/>
              <a:gd name="T78" fmla="*/ 2007 w 3632"/>
              <a:gd name="T79" fmla="*/ 1547 h 3841"/>
              <a:gd name="T80" fmla="*/ 2073 w 3632"/>
              <a:gd name="T81" fmla="*/ 1270 h 3841"/>
              <a:gd name="T82" fmla="*/ 1860 w 3632"/>
              <a:gd name="T83" fmla="*/ 1089 h 3841"/>
              <a:gd name="T84" fmla="*/ 1865 w 3632"/>
              <a:gd name="T85" fmla="*/ 49 h 3841"/>
              <a:gd name="T86" fmla="*/ 2255 w 3632"/>
              <a:gd name="T87" fmla="*/ 120 h 3841"/>
              <a:gd name="T88" fmla="*/ 1865 w 3632"/>
              <a:gd name="T89" fmla="*/ 418 h 3841"/>
              <a:gd name="T90" fmla="*/ 2561 w 3632"/>
              <a:gd name="T91" fmla="*/ 1034 h 3841"/>
              <a:gd name="T92" fmla="*/ 3442 w 3632"/>
              <a:gd name="T93" fmla="*/ 1585 h 3841"/>
              <a:gd name="T94" fmla="*/ 3543 w 3632"/>
              <a:gd name="T95" fmla="*/ 3472 h 3841"/>
              <a:gd name="T96" fmla="*/ 3629 w 3632"/>
              <a:gd name="T97" fmla="*/ 3677 h 3841"/>
              <a:gd name="T98" fmla="*/ 3468 w 3632"/>
              <a:gd name="T99" fmla="*/ 3838 h 3841"/>
              <a:gd name="T100" fmla="*/ 47 w 3632"/>
              <a:gd name="T101" fmla="*/ 3770 h 3841"/>
              <a:gd name="T102" fmla="*/ 25 w 3632"/>
              <a:gd name="T103" fmla="*/ 3544 h 3841"/>
              <a:gd name="T104" fmla="*/ 131 w 3632"/>
              <a:gd name="T105" fmla="*/ 1658 h 3841"/>
              <a:gd name="T106" fmla="*/ 1060 w 3632"/>
              <a:gd name="T107" fmla="*/ 1557 h 3841"/>
              <a:gd name="T108" fmla="*/ 1756 w 3632"/>
              <a:gd name="T109" fmla="*/ 625 h 3841"/>
              <a:gd name="T110" fmla="*/ 1800 w 3632"/>
              <a:gd name="T111" fmla="*/ 2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32" h="3841">
                <a:moveTo>
                  <a:pt x="2976" y="2607"/>
                </a:moveTo>
                <a:lnTo>
                  <a:pt x="2951" y="2611"/>
                </a:lnTo>
                <a:lnTo>
                  <a:pt x="2927" y="2620"/>
                </a:lnTo>
                <a:lnTo>
                  <a:pt x="2909" y="2635"/>
                </a:lnTo>
                <a:lnTo>
                  <a:pt x="2893" y="2655"/>
                </a:lnTo>
                <a:lnTo>
                  <a:pt x="2884" y="2677"/>
                </a:lnTo>
                <a:lnTo>
                  <a:pt x="2881" y="2703"/>
                </a:lnTo>
                <a:lnTo>
                  <a:pt x="2881" y="2882"/>
                </a:lnTo>
                <a:lnTo>
                  <a:pt x="2884" y="2907"/>
                </a:lnTo>
                <a:lnTo>
                  <a:pt x="2893" y="2929"/>
                </a:lnTo>
                <a:lnTo>
                  <a:pt x="2909" y="2949"/>
                </a:lnTo>
                <a:lnTo>
                  <a:pt x="2927" y="2964"/>
                </a:lnTo>
                <a:lnTo>
                  <a:pt x="2951" y="2974"/>
                </a:lnTo>
                <a:lnTo>
                  <a:pt x="2976" y="2977"/>
                </a:lnTo>
                <a:lnTo>
                  <a:pt x="3155" y="2977"/>
                </a:lnTo>
                <a:lnTo>
                  <a:pt x="3181" y="2974"/>
                </a:lnTo>
                <a:lnTo>
                  <a:pt x="3203" y="2964"/>
                </a:lnTo>
                <a:lnTo>
                  <a:pt x="3223" y="2949"/>
                </a:lnTo>
                <a:lnTo>
                  <a:pt x="3237" y="2929"/>
                </a:lnTo>
                <a:lnTo>
                  <a:pt x="3247" y="2907"/>
                </a:lnTo>
                <a:lnTo>
                  <a:pt x="3251" y="2882"/>
                </a:lnTo>
                <a:lnTo>
                  <a:pt x="3251" y="2703"/>
                </a:lnTo>
                <a:lnTo>
                  <a:pt x="3247" y="2677"/>
                </a:lnTo>
                <a:lnTo>
                  <a:pt x="3237" y="2655"/>
                </a:lnTo>
                <a:lnTo>
                  <a:pt x="3223" y="2635"/>
                </a:lnTo>
                <a:lnTo>
                  <a:pt x="3203" y="2620"/>
                </a:lnTo>
                <a:lnTo>
                  <a:pt x="3181" y="2611"/>
                </a:lnTo>
                <a:lnTo>
                  <a:pt x="3155" y="2607"/>
                </a:lnTo>
                <a:lnTo>
                  <a:pt x="2976" y="2607"/>
                </a:lnTo>
                <a:close/>
                <a:moveTo>
                  <a:pt x="2402" y="2607"/>
                </a:moveTo>
                <a:lnTo>
                  <a:pt x="2376" y="2611"/>
                </a:lnTo>
                <a:lnTo>
                  <a:pt x="2354" y="2620"/>
                </a:lnTo>
                <a:lnTo>
                  <a:pt x="2334" y="2635"/>
                </a:lnTo>
                <a:lnTo>
                  <a:pt x="2319" y="2655"/>
                </a:lnTo>
                <a:lnTo>
                  <a:pt x="2310" y="2677"/>
                </a:lnTo>
                <a:lnTo>
                  <a:pt x="2306" y="2703"/>
                </a:lnTo>
                <a:lnTo>
                  <a:pt x="2306" y="2882"/>
                </a:lnTo>
                <a:lnTo>
                  <a:pt x="2310" y="2907"/>
                </a:lnTo>
                <a:lnTo>
                  <a:pt x="2319" y="2929"/>
                </a:lnTo>
                <a:lnTo>
                  <a:pt x="2334" y="2949"/>
                </a:lnTo>
                <a:lnTo>
                  <a:pt x="2354" y="2964"/>
                </a:lnTo>
                <a:lnTo>
                  <a:pt x="2376" y="2974"/>
                </a:lnTo>
                <a:lnTo>
                  <a:pt x="2402" y="2977"/>
                </a:lnTo>
                <a:lnTo>
                  <a:pt x="2580" y="2977"/>
                </a:lnTo>
                <a:lnTo>
                  <a:pt x="2606" y="2974"/>
                </a:lnTo>
                <a:lnTo>
                  <a:pt x="2628" y="2964"/>
                </a:lnTo>
                <a:lnTo>
                  <a:pt x="2648" y="2949"/>
                </a:lnTo>
                <a:lnTo>
                  <a:pt x="2663" y="2929"/>
                </a:lnTo>
                <a:lnTo>
                  <a:pt x="2673" y="2907"/>
                </a:lnTo>
                <a:lnTo>
                  <a:pt x="2676" y="2882"/>
                </a:lnTo>
                <a:lnTo>
                  <a:pt x="2676" y="2703"/>
                </a:lnTo>
                <a:lnTo>
                  <a:pt x="2673" y="2677"/>
                </a:lnTo>
                <a:lnTo>
                  <a:pt x="2663" y="2655"/>
                </a:lnTo>
                <a:lnTo>
                  <a:pt x="2648" y="2635"/>
                </a:lnTo>
                <a:lnTo>
                  <a:pt x="2628" y="2620"/>
                </a:lnTo>
                <a:lnTo>
                  <a:pt x="2606" y="2611"/>
                </a:lnTo>
                <a:lnTo>
                  <a:pt x="2580" y="2607"/>
                </a:lnTo>
                <a:lnTo>
                  <a:pt x="2402" y="2607"/>
                </a:lnTo>
                <a:close/>
                <a:moveTo>
                  <a:pt x="1052" y="2607"/>
                </a:moveTo>
                <a:lnTo>
                  <a:pt x="1026" y="2611"/>
                </a:lnTo>
                <a:lnTo>
                  <a:pt x="1003" y="2620"/>
                </a:lnTo>
                <a:lnTo>
                  <a:pt x="984" y="2635"/>
                </a:lnTo>
                <a:lnTo>
                  <a:pt x="969" y="2655"/>
                </a:lnTo>
                <a:lnTo>
                  <a:pt x="960" y="2677"/>
                </a:lnTo>
                <a:lnTo>
                  <a:pt x="956" y="2703"/>
                </a:lnTo>
                <a:lnTo>
                  <a:pt x="956" y="2882"/>
                </a:lnTo>
                <a:lnTo>
                  <a:pt x="960" y="2907"/>
                </a:lnTo>
                <a:lnTo>
                  <a:pt x="969" y="2929"/>
                </a:lnTo>
                <a:lnTo>
                  <a:pt x="984" y="2949"/>
                </a:lnTo>
                <a:lnTo>
                  <a:pt x="1003" y="2964"/>
                </a:lnTo>
                <a:lnTo>
                  <a:pt x="1026" y="2974"/>
                </a:lnTo>
                <a:lnTo>
                  <a:pt x="1052" y="2977"/>
                </a:lnTo>
                <a:lnTo>
                  <a:pt x="1231" y="2977"/>
                </a:lnTo>
                <a:lnTo>
                  <a:pt x="1255" y="2974"/>
                </a:lnTo>
                <a:lnTo>
                  <a:pt x="1279" y="2964"/>
                </a:lnTo>
                <a:lnTo>
                  <a:pt x="1297" y="2949"/>
                </a:lnTo>
                <a:lnTo>
                  <a:pt x="1312" y="2929"/>
                </a:lnTo>
                <a:lnTo>
                  <a:pt x="1322" y="2907"/>
                </a:lnTo>
                <a:lnTo>
                  <a:pt x="1325" y="2882"/>
                </a:lnTo>
                <a:lnTo>
                  <a:pt x="1325" y="2703"/>
                </a:lnTo>
                <a:lnTo>
                  <a:pt x="1322" y="2677"/>
                </a:lnTo>
                <a:lnTo>
                  <a:pt x="1312" y="2655"/>
                </a:lnTo>
                <a:lnTo>
                  <a:pt x="1297" y="2635"/>
                </a:lnTo>
                <a:lnTo>
                  <a:pt x="1279" y="2620"/>
                </a:lnTo>
                <a:lnTo>
                  <a:pt x="1255" y="2611"/>
                </a:lnTo>
                <a:lnTo>
                  <a:pt x="1231" y="2607"/>
                </a:lnTo>
                <a:lnTo>
                  <a:pt x="1052" y="2607"/>
                </a:lnTo>
                <a:close/>
                <a:moveTo>
                  <a:pt x="478" y="2607"/>
                </a:moveTo>
                <a:lnTo>
                  <a:pt x="452" y="2611"/>
                </a:lnTo>
                <a:lnTo>
                  <a:pt x="430" y="2620"/>
                </a:lnTo>
                <a:lnTo>
                  <a:pt x="410" y="2635"/>
                </a:lnTo>
                <a:lnTo>
                  <a:pt x="395" y="2655"/>
                </a:lnTo>
                <a:lnTo>
                  <a:pt x="385" y="2677"/>
                </a:lnTo>
                <a:lnTo>
                  <a:pt x="382" y="2703"/>
                </a:lnTo>
                <a:lnTo>
                  <a:pt x="382" y="2882"/>
                </a:lnTo>
                <a:lnTo>
                  <a:pt x="385" y="2907"/>
                </a:lnTo>
                <a:lnTo>
                  <a:pt x="395" y="2929"/>
                </a:lnTo>
                <a:lnTo>
                  <a:pt x="410" y="2949"/>
                </a:lnTo>
                <a:lnTo>
                  <a:pt x="430" y="2964"/>
                </a:lnTo>
                <a:lnTo>
                  <a:pt x="452" y="2974"/>
                </a:lnTo>
                <a:lnTo>
                  <a:pt x="478" y="2977"/>
                </a:lnTo>
                <a:lnTo>
                  <a:pt x="656" y="2977"/>
                </a:lnTo>
                <a:lnTo>
                  <a:pt x="682" y="2974"/>
                </a:lnTo>
                <a:lnTo>
                  <a:pt x="704" y="2964"/>
                </a:lnTo>
                <a:lnTo>
                  <a:pt x="724" y="2949"/>
                </a:lnTo>
                <a:lnTo>
                  <a:pt x="739" y="2929"/>
                </a:lnTo>
                <a:lnTo>
                  <a:pt x="748" y="2907"/>
                </a:lnTo>
                <a:lnTo>
                  <a:pt x="752" y="2882"/>
                </a:lnTo>
                <a:lnTo>
                  <a:pt x="752" y="2703"/>
                </a:lnTo>
                <a:lnTo>
                  <a:pt x="748" y="2677"/>
                </a:lnTo>
                <a:lnTo>
                  <a:pt x="739" y="2655"/>
                </a:lnTo>
                <a:lnTo>
                  <a:pt x="724" y="2635"/>
                </a:lnTo>
                <a:lnTo>
                  <a:pt x="704" y="2620"/>
                </a:lnTo>
                <a:lnTo>
                  <a:pt x="682" y="2611"/>
                </a:lnTo>
                <a:lnTo>
                  <a:pt x="656" y="2607"/>
                </a:lnTo>
                <a:lnTo>
                  <a:pt x="478" y="2607"/>
                </a:lnTo>
                <a:close/>
                <a:moveTo>
                  <a:pt x="1641" y="2544"/>
                </a:moveTo>
                <a:lnTo>
                  <a:pt x="1615" y="2546"/>
                </a:lnTo>
                <a:lnTo>
                  <a:pt x="1593" y="2557"/>
                </a:lnTo>
                <a:lnTo>
                  <a:pt x="1573" y="2571"/>
                </a:lnTo>
                <a:lnTo>
                  <a:pt x="1558" y="2591"/>
                </a:lnTo>
                <a:lnTo>
                  <a:pt x="1548" y="2614"/>
                </a:lnTo>
                <a:lnTo>
                  <a:pt x="1545" y="2639"/>
                </a:lnTo>
                <a:lnTo>
                  <a:pt x="1545" y="2639"/>
                </a:lnTo>
                <a:lnTo>
                  <a:pt x="1545" y="3392"/>
                </a:lnTo>
                <a:lnTo>
                  <a:pt x="1548" y="3416"/>
                </a:lnTo>
                <a:lnTo>
                  <a:pt x="1558" y="3440"/>
                </a:lnTo>
                <a:lnTo>
                  <a:pt x="2075" y="3440"/>
                </a:lnTo>
                <a:lnTo>
                  <a:pt x="2084" y="3416"/>
                </a:lnTo>
                <a:lnTo>
                  <a:pt x="2087" y="3392"/>
                </a:lnTo>
                <a:lnTo>
                  <a:pt x="2087" y="2639"/>
                </a:lnTo>
                <a:lnTo>
                  <a:pt x="2084" y="2614"/>
                </a:lnTo>
                <a:lnTo>
                  <a:pt x="2074" y="2591"/>
                </a:lnTo>
                <a:lnTo>
                  <a:pt x="2059" y="2571"/>
                </a:lnTo>
                <a:lnTo>
                  <a:pt x="2040" y="2557"/>
                </a:lnTo>
                <a:lnTo>
                  <a:pt x="2016" y="2546"/>
                </a:lnTo>
                <a:lnTo>
                  <a:pt x="1992" y="2544"/>
                </a:lnTo>
                <a:lnTo>
                  <a:pt x="1641" y="2544"/>
                </a:lnTo>
                <a:close/>
                <a:moveTo>
                  <a:pt x="2976" y="2034"/>
                </a:moveTo>
                <a:lnTo>
                  <a:pt x="2951" y="2037"/>
                </a:lnTo>
                <a:lnTo>
                  <a:pt x="2927" y="2047"/>
                </a:lnTo>
                <a:lnTo>
                  <a:pt x="2909" y="2062"/>
                </a:lnTo>
                <a:lnTo>
                  <a:pt x="2893" y="2081"/>
                </a:lnTo>
                <a:lnTo>
                  <a:pt x="2884" y="2104"/>
                </a:lnTo>
                <a:lnTo>
                  <a:pt x="2881" y="2128"/>
                </a:lnTo>
                <a:lnTo>
                  <a:pt x="2881" y="2307"/>
                </a:lnTo>
                <a:lnTo>
                  <a:pt x="2884" y="2333"/>
                </a:lnTo>
                <a:lnTo>
                  <a:pt x="2893" y="2356"/>
                </a:lnTo>
                <a:lnTo>
                  <a:pt x="2909" y="2375"/>
                </a:lnTo>
                <a:lnTo>
                  <a:pt x="2927" y="2390"/>
                </a:lnTo>
                <a:lnTo>
                  <a:pt x="2951" y="2399"/>
                </a:lnTo>
                <a:lnTo>
                  <a:pt x="2976" y="2403"/>
                </a:lnTo>
                <a:lnTo>
                  <a:pt x="3155" y="2403"/>
                </a:lnTo>
                <a:lnTo>
                  <a:pt x="3181" y="2399"/>
                </a:lnTo>
                <a:lnTo>
                  <a:pt x="3203" y="2390"/>
                </a:lnTo>
                <a:lnTo>
                  <a:pt x="3223" y="2375"/>
                </a:lnTo>
                <a:lnTo>
                  <a:pt x="3237" y="2356"/>
                </a:lnTo>
                <a:lnTo>
                  <a:pt x="3247" y="2333"/>
                </a:lnTo>
                <a:lnTo>
                  <a:pt x="3251" y="2307"/>
                </a:lnTo>
                <a:lnTo>
                  <a:pt x="3251" y="2128"/>
                </a:lnTo>
                <a:lnTo>
                  <a:pt x="3247" y="2104"/>
                </a:lnTo>
                <a:lnTo>
                  <a:pt x="3237" y="2081"/>
                </a:lnTo>
                <a:lnTo>
                  <a:pt x="3223" y="2062"/>
                </a:lnTo>
                <a:lnTo>
                  <a:pt x="3203" y="2047"/>
                </a:lnTo>
                <a:lnTo>
                  <a:pt x="3181" y="2037"/>
                </a:lnTo>
                <a:lnTo>
                  <a:pt x="3155" y="2034"/>
                </a:lnTo>
                <a:lnTo>
                  <a:pt x="2976" y="2034"/>
                </a:lnTo>
                <a:close/>
                <a:moveTo>
                  <a:pt x="2402" y="2034"/>
                </a:moveTo>
                <a:lnTo>
                  <a:pt x="2376" y="2037"/>
                </a:lnTo>
                <a:lnTo>
                  <a:pt x="2354" y="2047"/>
                </a:lnTo>
                <a:lnTo>
                  <a:pt x="2334" y="2062"/>
                </a:lnTo>
                <a:lnTo>
                  <a:pt x="2319" y="2081"/>
                </a:lnTo>
                <a:lnTo>
                  <a:pt x="2310" y="2104"/>
                </a:lnTo>
                <a:lnTo>
                  <a:pt x="2306" y="2128"/>
                </a:lnTo>
                <a:lnTo>
                  <a:pt x="2306" y="2307"/>
                </a:lnTo>
                <a:lnTo>
                  <a:pt x="2310" y="2333"/>
                </a:lnTo>
                <a:lnTo>
                  <a:pt x="2319" y="2356"/>
                </a:lnTo>
                <a:lnTo>
                  <a:pt x="2334" y="2375"/>
                </a:lnTo>
                <a:lnTo>
                  <a:pt x="2354" y="2390"/>
                </a:lnTo>
                <a:lnTo>
                  <a:pt x="2376" y="2399"/>
                </a:lnTo>
                <a:lnTo>
                  <a:pt x="2402" y="2403"/>
                </a:lnTo>
                <a:lnTo>
                  <a:pt x="2580" y="2403"/>
                </a:lnTo>
                <a:lnTo>
                  <a:pt x="2606" y="2399"/>
                </a:lnTo>
                <a:lnTo>
                  <a:pt x="2628" y="2390"/>
                </a:lnTo>
                <a:lnTo>
                  <a:pt x="2648" y="2375"/>
                </a:lnTo>
                <a:lnTo>
                  <a:pt x="2663" y="2356"/>
                </a:lnTo>
                <a:lnTo>
                  <a:pt x="2673" y="2333"/>
                </a:lnTo>
                <a:lnTo>
                  <a:pt x="2676" y="2307"/>
                </a:lnTo>
                <a:lnTo>
                  <a:pt x="2676" y="2128"/>
                </a:lnTo>
                <a:lnTo>
                  <a:pt x="2673" y="2104"/>
                </a:lnTo>
                <a:lnTo>
                  <a:pt x="2663" y="2081"/>
                </a:lnTo>
                <a:lnTo>
                  <a:pt x="2648" y="2062"/>
                </a:lnTo>
                <a:lnTo>
                  <a:pt x="2628" y="2047"/>
                </a:lnTo>
                <a:lnTo>
                  <a:pt x="2606" y="2037"/>
                </a:lnTo>
                <a:lnTo>
                  <a:pt x="2580" y="2034"/>
                </a:lnTo>
                <a:lnTo>
                  <a:pt x="2402" y="2034"/>
                </a:lnTo>
                <a:close/>
                <a:moveTo>
                  <a:pt x="1052" y="2034"/>
                </a:moveTo>
                <a:lnTo>
                  <a:pt x="1026" y="2037"/>
                </a:lnTo>
                <a:lnTo>
                  <a:pt x="1003" y="2047"/>
                </a:lnTo>
                <a:lnTo>
                  <a:pt x="984" y="2062"/>
                </a:lnTo>
                <a:lnTo>
                  <a:pt x="969" y="2081"/>
                </a:lnTo>
                <a:lnTo>
                  <a:pt x="960" y="2104"/>
                </a:lnTo>
                <a:lnTo>
                  <a:pt x="956" y="2128"/>
                </a:lnTo>
                <a:lnTo>
                  <a:pt x="956" y="2307"/>
                </a:lnTo>
                <a:lnTo>
                  <a:pt x="960" y="2333"/>
                </a:lnTo>
                <a:lnTo>
                  <a:pt x="969" y="2356"/>
                </a:lnTo>
                <a:lnTo>
                  <a:pt x="984" y="2375"/>
                </a:lnTo>
                <a:lnTo>
                  <a:pt x="1003" y="2390"/>
                </a:lnTo>
                <a:lnTo>
                  <a:pt x="1026" y="2399"/>
                </a:lnTo>
                <a:lnTo>
                  <a:pt x="1052" y="2403"/>
                </a:lnTo>
                <a:lnTo>
                  <a:pt x="1231" y="2403"/>
                </a:lnTo>
                <a:lnTo>
                  <a:pt x="1255" y="2399"/>
                </a:lnTo>
                <a:lnTo>
                  <a:pt x="1279" y="2390"/>
                </a:lnTo>
                <a:lnTo>
                  <a:pt x="1297" y="2375"/>
                </a:lnTo>
                <a:lnTo>
                  <a:pt x="1312" y="2356"/>
                </a:lnTo>
                <a:lnTo>
                  <a:pt x="1322" y="2333"/>
                </a:lnTo>
                <a:lnTo>
                  <a:pt x="1325" y="2307"/>
                </a:lnTo>
                <a:lnTo>
                  <a:pt x="1325" y="2128"/>
                </a:lnTo>
                <a:lnTo>
                  <a:pt x="1322" y="2104"/>
                </a:lnTo>
                <a:lnTo>
                  <a:pt x="1312" y="2081"/>
                </a:lnTo>
                <a:lnTo>
                  <a:pt x="1297" y="2062"/>
                </a:lnTo>
                <a:lnTo>
                  <a:pt x="1279" y="2047"/>
                </a:lnTo>
                <a:lnTo>
                  <a:pt x="1255" y="2037"/>
                </a:lnTo>
                <a:lnTo>
                  <a:pt x="1231" y="2034"/>
                </a:lnTo>
                <a:lnTo>
                  <a:pt x="1052" y="2034"/>
                </a:lnTo>
                <a:close/>
                <a:moveTo>
                  <a:pt x="478" y="2034"/>
                </a:moveTo>
                <a:lnTo>
                  <a:pt x="452" y="2037"/>
                </a:lnTo>
                <a:lnTo>
                  <a:pt x="430" y="2047"/>
                </a:lnTo>
                <a:lnTo>
                  <a:pt x="410" y="2062"/>
                </a:lnTo>
                <a:lnTo>
                  <a:pt x="395" y="2081"/>
                </a:lnTo>
                <a:lnTo>
                  <a:pt x="385" y="2104"/>
                </a:lnTo>
                <a:lnTo>
                  <a:pt x="382" y="2128"/>
                </a:lnTo>
                <a:lnTo>
                  <a:pt x="382" y="2307"/>
                </a:lnTo>
                <a:lnTo>
                  <a:pt x="385" y="2333"/>
                </a:lnTo>
                <a:lnTo>
                  <a:pt x="395" y="2356"/>
                </a:lnTo>
                <a:lnTo>
                  <a:pt x="410" y="2375"/>
                </a:lnTo>
                <a:lnTo>
                  <a:pt x="430" y="2390"/>
                </a:lnTo>
                <a:lnTo>
                  <a:pt x="452" y="2399"/>
                </a:lnTo>
                <a:lnTo>
                  <a:pt x="478" y="2403"/>
                </a:lnTo>
                <a:lnTo>
                  <a:pt x="656" y="2403"/>
                </a:lnTo>
                <a:lnTo>
                  <a:pt x="682" y="2399"/>
                </a:lnTo>
                <a:lnTo>
                  <a:pt x="704" y="2390"/>
                </a:lnTo>
                <a:lnTo>
                  <a:pt x="724" y="2375"/>
                </a:lnTo>
                <a:lnTo>
                  <a:pt x="739" y="2356"/>
                </a:lnTo>
                <a:lnTo>
                  <a:pt x="748" y="2333"/>
                </a:lnTo>
                <a:lnTo>
                  <a:pt x="752" y="2307"/>
                </a:lnTo>
                <a:lnTo>
                  <a:pt x="752" y="2128"/>
                </a:lnTo>
                <a:lnTo>
                  <a:pt x="748" y="2104"/>
                </a:lnTo>
                <a:lnTo>
                  <a:pt x="739" y="2081"/>
                </a:lnTo>
                <a:lnTo>
                  <a:pt x="724" y="2062"/>
                </a:lnTo>
                <a:lnTo>
                  <a:pt x="704" y="2047"/>
                </a:lnTo>
                <a:lnTo>
                  <a:pt x="682" y="2037"/>
                </a:lnTo>
                <a:lnTo>
                  <a:pt x="656" y="2034"/>
                </a:lnTo>
                <a:lnTo>
                  <a:pt x="478" y="2034"/>
                </a:lnTo>
                <a:close/>
                <a:moveTo>
                  <a:pt x="1816" y="1086"/>
                </a:moveTo>
                <a:lnTo>
                  <a:pt x="1772" y="1089"/>
                </a:lnTo>
                <a:lnTo>
                  <a:pt x="1730" y="1099"/>
                </a:lnTo>
                <a:lnTo>
                  <a:pt x="1692" y="1116"/>
                </a:lnTo>
                <a:lnTo>
                  <a:pt x="1656" y="1137"/>
                </a:lnTo>
                <a:lnTo>
                  <a:pt x="1624" y="1165"/>
                </a:lnTo>
                <a:lnTo>
                  <a:pt x="1597" y="1197"/>
                </a:lnTo>
                <a:lnTo>
                  <a:pt x="1575" y="1232"/>
                </a:lnTo>
                <a:lnTo>
                  <a:pt x="1559" y="1270"/>
                </a:lnTo>
                <a:lnTo>
                  <a:pt x="1549" y="1312"/>
                </a:lnTo>
                <a:lnTo>
                  <a:pt x="1546" y="1355"/>
                </a:lnTo>
                <a:lnTo>
                  <a:pt x="1549" y="1400"/>
                </a:lnTo>
                <a:lnTo>
                  <a:pt x="1559" y="1442"/>
                </a:lnTo>
                <a:lnTo>
                  <a:pt x="1575" y="1480"/>
                </a:lnTo>
                <a:lnTo>
                  <a:pt x="1597" y="1515"/>
                </a:lnTo>
                <a:lnTo>
                  <a:pt x="1624" y="1547"/>
                </a:lnTo>
                <a:lnTo>
                  <a:pt x="1656" y="1575"/>
                </a:lnTo>
                <a:lnTo>
                  <a:pt x="1692" y="1596"/>
                </a:lnTo>
                <a:lnTo>
                  <a:pt x="1730" y="1612"/>
                </a:lnTo>
                <a:lnTo>
                  <a:pt x="1772" y="1623"/>
                </a:lnTo>
                <a:lnTo>
                  <a:pt x="1816" y="1626"/>
                </a:lnTo>
                <a:lnTo>
                  <a:pt x="1860" y="1623"/>
                </a:lnTo>
                <a:lnTo>
                  <a:pt x="1902" y="1612"/>
                </a:lnTo>
                <a:lnTo>
                  <a:pt x="1941" y="1596"/>
                </a:lnTo>
                <a:lnTo>
                  <a:pt x="1976" y="1575"/>
                </a:lnTo>
                <a:lnTo>
                  <a:pt x="2007" y="1547"/>
                </a:lnTo>
                <a:lnTo>
                  <a:pt x="2034" y="1515"/>
                </a:lnTo>
                <a:lnTo>
                  <a:pt x="2056" y="1480"/>
                </a:lnTo>
                <a:lnTo>
                  <a:pt x="2073" y="1442"/>
                </a:lnTo>
                <a:lnTo>
                  <a:pt x="2083" y="1400"/>
                </a:lnTo>
                <a:lnTo>
                  <a:pt x="2087" y="1355"/>
                </a:lnTo>
                <a:lnTo>
                  <a:pt x="2083" y="1312"/>
                </a:lnTo>
                <a:lnTo>
                  <a:pt x="2073" y="1270"/>
                </a:lnTo>
                <a:lnTo>
                  <a:pt x="2056" y="1232"/>
                </a:lnTo>
                <a:lnTo>
                  <a:pt x="2034" y="1197"/>
                </a:lnTo>
                <a:lnTo>
                  <a:pt x="2007" y="1165"/>
                </a:lnTo>
                <a:lnTo>
                  <a:pt x="1976" y="1137"/>
                </a:lnTo>
                <a:lnTo>
                  <a:pt x="1941" y="1116"/>
                </a:lnTo>
                <a:lnTo>
                  <a:pt x="1902" y="1099"/>
                </a:lnTo>
                <a:lnTo>
                  <a:pt x="1860" y="1089"/>
                </a:lnTo>
                <a:lnTo>
                  <a:pt x="1816" y="1086"/>
                </a:lnTo>
                <a:close/>
                <a:moveTo>
                  <a:pt x="1816" y="0"/>
                </a:moveTo>
                <a:lnTo>
                  <a:pt x="1832" y="2"/>
                </a:lnTo>
                <a:lnTo>
                  <a:pt x="1845" y="9"/>
                </a:lnTo>
                <a:lnTo>
                  <a:pt x="1855" y="20"/>
                </a:lnTo>
                <a:lnTo>
                  <a:pt x="1862" y="34"/>
                </a:lnTo>
                <a:lnTo>
                  <a:pt x="1865" y="49"/>
                </a:lnTo>
                <a:lnTo>
                  <a:pt x="1865" y="71"/>
                </a:lnTo>
                <a:lnTo>
                  <a:pt x="2206" y="71"/>
                </a:lnTo>
                <a:lnTo>
                  <a:pt x="2221" y="73"/>
                </a:lnTo>
                <a:lnTo>
                  <a:pt x="2235" y="80"/>
                </a:lnTo>
                <a:lnTo>
                  <a:pt x="2245" y="91"/>
                </a:lnTo>
                <a:lnTo>
                  <a:pt x="2252" y="105"/>
                </a:lnTo>
                <a:lnTo>
                  <a:pt x="2255" y="120"/>
                </a:lnTo>
                <a:lnTo>
                  <a:pt x="2255" y="369"/>
                </a:lnTo>
                <a:lnTo>
                  <a:pt x="2252" y="385"/>
                </a:lnTo>
                <a:lnTo>
                  <a:pt x="2245" y="398"/>
                </a:lnTo>
                <a:lnTo>
                  <a:pt x="2235" y="409"/>
                </a:lnTo>
                <a:lnTo>
                  <a:pt x="2221" y="416"/>
                </a:lnTo>
                <a:lnTo>
                  <a:pt x="2206" y="418"/>
                </a:lnTo>
                <a:lnTo>
                  <a:pt x="1865" y="418"/>
                </a:lnTo>
                <a:lnTo>
                  <a:pt x="1865" y="620"/>
                </a:lnTo>
                <a:lnTo>
                  <a:pt x="1871" y="622"/>
                </a:lnTo>
                <a:lnTo>
                  <a:pt x="1876" y="625"/>
                </a:lnTo>
                <a:lnTo>
                  <a:pt x="2508" y="977"/>
                </a:lnTo>
                <a:lnTo>
                  <a:pt x="2530" y="992"/>
                </a:lnTo>
                <a:lnTo>
                  <a:pt x="2548" y="1012"/>
                </a:lnTo>
                <a:lnTo>
                  <a:pt x="2561" y="1034"/>
                </a:lnTo>
                <a:lnTo>
                  <a:pt x="2569" y="1059"/>
                </a:lnTo>
                <a:lnTo>
                  <a:pt x="2571" y="1085"/>
                </a:lnTo>
                <a:lnTo>
                  <a:pt x="2571" y="1557"/>
                </a:lnTo>
                <a:lnTo>
                  <a:pt x="3350" y="1557"/>
                </a:lnTo>
                <a:lnTo>
                  <a:pt x="3384" y="1561"/>
                </a:lnTo>
                <a:lnTo>
                  <a:pt x="3414" y="1570"/>
                </a:lnTo>
                <a:lnTo>
                  <a:pt x="3442" y="1585"/>
                </a:lnTo>
                <a:lnTo>
                  <a:pt x="3467" y="1605"/>
                </a:lnTo>
                <a:lnTo>
                  <a:pt x="3487" y="1630"/>
                </a:lnTo>
                <a:lnTo>
                  <a:pt x="3502" y="1658"/>
                </a:lnTo>
                <a:lnTo>
                  <a:pt x="3511" y="1688"/>
                </a:lnTo>
                <a:lnTo>
                  <a:pt x="3515" y="1721"/>
                </a:lnTo>
                <a:lnTo>
                  <a:pt x="3515" y="3457"/>
                </a:lnTo>
                <a:lnTo>
                  <a:pt x="3543" y="3472"/>
                </a:lnTo>
                <a:lnTo>
                  <a:pt x="3568" y="3493"/>
                </a:lnTo>
                <a:lnTo>
                  <a:pt x="3590" y="3517"/>
                </a:lnTo>
                <a:lnTo>
                  <a:pt x="3608" y="3544"/>
                </a:lnTo>
                <a:lnTo>
                  <a:pt x="3622" y="3574"/>
                </a:lnTo>
                <a:lnTo>
                  <a:pt x="3630" y="3605"/>
                </a:lnTo>
                <a:lnTo>
                  <a:pt x="3632" y="3640"/>
                </a:lnTo>
                <a:lnTo>
                  <a:pt x="3629" y="3677"/>
                </a:lnTo>
                <a:lnTo>
                  <a:pt x="3620" y="3711"/>
                </a:lnTo>
                <a:lnTo>
                  <a:pt x="3606" y="3741"/>
                </a:lnTo>
                <a:lnTo>
                  <a:pt x="3586" y="3770"/>
                </a:lnTo>
                <a:lnTo>
                  <a:pt x="3561" y="3793"/>
                </a:lnTo>
                <a:lnTo>
                  <a:pt x="3533" y="3813"/>
                </a:lnTo>
                <a:lnTo>
                  <a:pt x="3502" y="3828"/>
                </a:lnTo>
                <a:lnTo>
                  <a:pt x="3468" y="3838"/>
                </a:lnTo>
                <a:lnTo>
                  <a:pt x="3432" y="3841"/>
                </a:lnTo>
                <a:lnTo>
                  <a:pt x="201" y="3841"/>
                </a:lnTo>
                <a:lnTo>
                  <a:pt x="165" y="3838"/>
                </a:lnTo>
                <a:lnTo>
                  <a:pt x="131" y="3828"/>
                </a:lnTo>
                <a:lnTo>
                  <a:pt x="99" y="3813"/>
                </a:lnTo>
                <a:lnTo>
                  <a:pt x="71" y="3793"/>
                </a:lnTo>
                <a:lnTo>
                  <a:pt x="47" y="3770"/>
                </a:lnTo>
                <a:lnTo>
                  <a:pt x="27" y="3741"/>
                </a:lnTo>
                <a:lnTo>
                  <a:pt x="12" y="3711"/>
                </a:lnTo>
                <a:lnTo>
                  <a:pt x="2" y="3677"/>
                </a:lnTo>
                <a:lnTo>
                  <a:pt x="0" y="3640"/>
                </a:lnTo>
                <a:lnTo>
                  <a:pt x="2" y="3605"/>
                </a:lnTo>
                <a:lnTo>
                  <a:pt x="11" y="3574"/>
                </a:lnTo>
                <a:lnTo>
                  <a:pt x="25" y="3544"/>
                </a:lnTo>
                <a:lnTo>
                  <a:pt x="42" y="3517"/>
                </a:lnTo>
                <a:lnTo>
                  <a:pt x="64" y="3493"/>
                </a:lnTo>
                <a:lnTo>
                  <a:pt x="89" y="3472"/>
                </a:lnTo>
                <a:lnTo>
                  <a:pt x="118" y="3457"/>
                </a:lnTo>
                <a:lnTo>
                  <a:pt x="118" y="1721"/>
                </a:lnTo>
                <a:lnTo>
                  <a:pt x="121" y="1688"/>
                </a:lnTo>
                <a:lnTo>
                  <a:pt x="131" y="1658"/>
                </a:lnTo>
                <a:lnTo>
                  <a:pt x="146" y="1630"/>
                </a:lnTo>
                <a:lnTo>
                  <a:pt x="166" y="1605"/>
                </a:lnTo>
                <a:lnTo>
                  <a:pt x="190" y="1585"/>
                </a:lnTo>
                <a:lnTo>
                  <a:pt x="218" y="1570"/>
                </a:lnTo>
                <a:lnTo>
                  <a:pt x="249" y="1561"/>
                </a:lnTo>
                <a:lnTo>
                  <a:pt x="281" y="1557"/>
                </a:lnTo>
                <a:lnTo>
                  <a:pt x="1060" y="1557"/>
                </a:lnTo>
                <a:lnTo>
                  <a:pt x="1060" y="1085"/>
                </a:lnTo>
                <a:lnTo>
                  <a:pt x="1064" y="1059"/>
                </a:lnTo>
                <a:lnTo>
                  <a:pt x="1072" y="1034"/>
                </a:lnTo>
                <a:lnTo>
                  <a:pt x="1085" y="1012"/>
                </a:lnTo>
                <a:lnTo>
                  <a:pt x="1102" y="992"/>
                </a:lnTo>
                <a:lnTo>
                  <a:pt x="1123" y="977"/>
                </a:lnTo>
                <a:lnTo>
                  <a:pt x="1756" y="625"/>
                </a:lnTo>
                <a:lnTo>
                  <a:pt x="1762" y="622"/>
                </a:lnTo>
                <a:lnTo>
                  <a:pt x="1767" y="620"/>
                </a:lnTo>
                <a:lnTo>
                  <a:pt x="1767" y="49"/>
                </a:lnTo>
                <a:lnTo>
                  <a:pt x="1769" y="34"/>
                </a:lnTo>
                <a:lnTo>
                  <a:pt x="1776" y="20"/>
                </a:lnTo>
                <a:lnTo>
                  <a:pt x="1786" y="9"/>
                </a:lnTo>
                <a:lnTo>
                  <a:pt x="1800" y="2"/>
                </a:lnTo>
                <a:lnTo>
                  <a:pt x="181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42771" y="43759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spc="-1" dirty="0">
                <a:solidFill>
                  <a:schemeClr val="bg1"/>
                </a:solidFill>
                <a:latin typeface="+mj-lt"/>
                <a:ea typeface="Calibri"/>
                <a:cs typeface="+mn-cs"/>
              </a:rPr>
              <a:t>406,5 млрд</a:t>
            </a:r>
          </a:p>
          <a:p>
            <a:r>
              <a:rPr lang="ru-RU" b="1" spc="-1" dirty="0">
                <a:solidFill>
                  <a:schemeClr val="bg1"/>
                </a:solidFill>
                <a:ea typeface="Calibri"/>
              </a:rPr>
              <a:t>непосредственно регионам</a:t>
            </a:r>
            <a:endParaRPr lang="ru-RU" b="1" spc="-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Прямоугольник 516"/>
          <p:cNvSpPr/>
          <p:nvPr/>
        </p:nvSpPr>
        <p:spPr>
          <a:xfrm>
            <a:off x="5902948" y="-13233"/>
            <a:ext cx="3241052" cy="9335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3" name="Прямая соединительная линия 512"/>
          <p:cNvCxnSpPr/>
          <p:nvPr/>
        </p:nvCxnSpPr>
        <p:spPr>
          <a:xfrm>
            <a:off x="8740233" y="-2444500"/>
            <a:ext cx="11610" cy="1828962"/>
          </a:xfrm>
          <a:prstGeom prst="line">
            <a:avLst/>
          </a:prstGeom>
          <a:ln w="57150" cap="rnd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Freeform 7"/>
          <p:cNvSpPr>
            <a:spLocks noEditPoints="1"/>
          </p:cNvSpPr>
          <p:nvPr/>
        </p:nvSpPr>
        <p:spPr bwMode="auto">
          <a:xfrm>
            <a:off x="3899745" y="6685101"/>
            <a:ext cx="1965461" cy="1929593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rgbClr val="9CC7E4">
              <a:alpha val="11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374758" y="-14604"/>
            <a:ext cx="5826307" cy="5787317"/>
            <a:chOff x="3322320" y="-53204"/>
            <a:chExt cx="5826307" cy="5787317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5907576" y="-53204"/>
              <a:ext cx="3241051" cy="51567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4" name="Group 7"/>
            <p:cNvGrpSpPr>
              <a:grpSpLocks noChangeAspect="1"/>
            </p:cNvGrpSpPr>
            <p:nvPr/>
          </p:nvGrpSpPr>
          <p:grpSpPr bwMode="auto">
            <a:xfrm>
              <a:off x="3322320" y="188977"/>
              <a:ext cx="5817225" cy="5545136"/>
              <a:chOff x="1697" y="902"/>
              <a:chExt cx="2758" cy="2629"/>
            </a:xfrm>
          </p:grpSpPr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4113" y="922"/>
                <a:ext cx="341" cy="273"/>
              </a:xfrm>
              <a:custGeom>
                <a:avLst/>
                <a:gdLst>
                  <a:gd name="T0" fmla="*/ 190 w 682"/>
                  <a:gd name="T1" fmla="*/ 0 h 547"/>
                  <a:gd name="T2" fmla="*/ 192 w 682"/>
                  <a:gd name="T3" fmla="*/ 0 h 547"/>
                  <a:gd name="T4" fmla="*/ 682 w 682"/>
                  <a:gd name="T5" fmla="*/ 362 h 547"/>
                  <a:gd name="T6" fmla="*/ 682 w 682"/>
                  <a:gd name="T7" fmla="*/ 369 h 547"/>
                  <a:gd name="T8" fmla="*/ 190 w 682"/>
                  <a:gd name="T9" fmla="*/ 7 h 547"/>
                  <a:gd name="T10" fmla="*/ 9 w 682"/>
                  <a:gd name="T11" fmla="*/ 170 h 547"/>
                  <a:gd name="T12" fmla="*/ 681 w 682"/>
                  <a:gd name="T13" fmla="*/ 541 h 547"/>
                  <a:gd name="T14" fmla="*/ 681 w 682"/>
                  <a:gd name="T15" fmla="*/ 547 h 547"/>
                  <a:gd name="T16" fmla="*/ 2 w 682"/>
                  <a:gd name="T17" fmla="*/ 173 h 547"/>
                  <a:gd name="T18" fmla="*/ 2 w 682"/>
                  <a:gd name="T19" fmla="*/ 171 h 547"/>
                  <a:gd name="T20" fmla="*/ 0 w 682"/>
                  <a:gd name="T21" fmla="*/ 170 h 547"/>
                  <a:gd name="T22" fmla="*/ 2 w 682"/>
                  <a:gd name="T23" fmla="*/ 170 h 547"/>
                  <a:gd name="T24" fmla="*/ 2 w 682"/>
                  <a:gd name="T25" fmla="*/ 168 h 547"/>
                  <a:gd name="T26" fmla="*/ 188 w 682"/>
                  <a:gd name="T27" fmla="*/ 0 h 547"/>
                  <a:gd name="T28" fmla="*/ 190 w 682"/>
                  <a:gd name="T29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2" h="547">
                    <a:moveTo>
                      <a:pt x="190" y="0"/>
                    </a:moveTo>
                    <a:lnTo>
                      <a:pt x="192" y="0"/>
                    </a:lnTo>
                    <a:lnTo>
                      <a:pt x="682" y="362"/>
                    </a:lnTo>
                    <a:lnTo>
                      <a:pt x="682" y="369"/>
                    </a:lnTo>
                    <a:lnTo>
                      <a:pt x="190" y="7"/>
                    </a:lnTo>
                    <a:lnTo>
                      <a:pt x="9" y="170"/>
                    </a:lnTo>
                    <a:lnTo>
                      <a:pt x="681" y="541"/>
                    </a:lnTo>
                    <a:lnTo>
                      <a:pt x="681" y="547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0" y="170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188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4113" y="1005"/>
                <a:ext cx="340" cy="446"/>
              </a:xfrm>
              <a:custGeom>
                <a:avLst/>
                <a:gdLst>
                  <a:gd name="T0" fmla="*/ 3 w 681"/>
                  <a:gd name="T1" fmla="*/ 0 h 890"/>
                  <a:gd name="T2" fmla="*/ 5 w 681"/>
                  <a:gd name="T3" fmla="*/ 0 h 890"/>
                  <a:gd name="T4" fmla="*/ 681 w 681"/>
                  <a:gd name="T5" fmla="*/ 373 h 890"/>
                  <a:gd name="T6" fmla="*/ 681 w 681"/>
                  <a:gd name="T7" fmla="*/ 379 h 890"/>
                  <a:gd name="T8" fmla="*/ 14 w 681"/>
                  <a:gd name="T9" fmla="*/ 10 h 890"/>
                  <a:gd name="T10" fmla="*/ 679 w 681"/>
                  <a:gd name="T11" fmla="*/ 881 h 890"/>
                  <a:gd name="T12" fmla="*/ 679 w 681"/>
                  <a:gd name="T13" fmla="*/ 890 h 890"/>
                  <a:gd name="T14" fmla="*/ 2 w 681"/>
                  <a:gd name="T15" fmla="*/ 3 h 890"/>
                  <a:gd name="T16" fmla="*/ 0 w 681"/>
                  <a:gd name="T17" fmla="*/ 2 h 890"/>
                  <a:gd name="T18" fmla="*/ 2 w 681"/>
                  <a:gd name="T19" fmla="*/ 0 h 890"/>
                  <a:gd name="T20" fmla="*/ 3 w 681"/>
                  <a:gd name="T2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1" h="890">
                    <a:moveTo>
                      <a:pt x="3" y="0"/>
                    </a:moveTo>
                    <a:lnTo>
                      <a:pt x="5" y="0"/>
                    </a:lnTo>
                    <a:lnTo>
                      <a:pt x="681" y="373"/>
                    </a:lnTo>
                    <a:lnTo>
                      <a:pt x="681" y="379"/>
                    </a:lnTo>
                    <a:lnTo>
                      <a:pt x="14" y="1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074" y="3318"/>
                <a:ext cx="507" cy="210"/>
              </a:xfrm>
              <a:custGeom>
                <a:avLst/>
                <a:gdLst>
                  <a:gd name="T0" fmla="*/ 920 w 1012"/>
                  <a:gd name="T1" fmla="*/ 0 h 421"/>
                  <a:gd name="T2" fmla="*/ 921 w 1012"/>
                  <a:gd name="T3" fmla="*/ 0 h 421"/>
                  <a:gd name="T4" fmla="*/ 923 w 1012"/>
                  <a:gd name="T5" fmla="*/ 2 h 421"/>
                  <a:gd name="T6" fmla="*/ 1012 w 1012"/>
                  <a:gd name="T7" fmla="*/ 421 h 421"/>
                  <a:gd name="T8" fmla="*/ 1007 w 1012"/>
                  <a:gd name="T9" fmla="*/ 421 h 421"/>
                  <a:gd name="T10" fmla="*/ 918 w 1012"/>
                  <a:gd name="T11" fmla="*/ 7 h 421"/>
                  <a:gd name="T12" fmla="*/ 14 w 1012"/>
                  <a:gd name="T13" fmla="*/ 416 h 421"/>
                  <a:gd name="T14" fmla="*/ 0 w 1012"/>
                  <a:gd name="T15" fmla="*/ 416 h 421"/>
                  <a:gd name="T16" fmla="*/ 920 w 1012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2" h="421">
                    <a:moveTo>
                      <a:pt x="920" y="0"/>
                    </a:moveTo>
                    <a:lnTo>
                      <a:pt x="921" y="0"/>
                    </a:lnTo>
                    <a:lnTo>
                      <a:pt x="923" y="2"/>
                    </a:lnTo>
                    <a:lnTo>
                      <a:pt x="1012" y="421"/>
                    </a:lnTo>
                    <a:lnTo>
                      <a:pt x="1007" y="421"/>
                    </a:lnTo>
                    <a:lnTo>
                      <a:pt x="918" y="7"/>
                    </a:lnTo>
                    <a:lnTo>
                      <a:pt x="14" y="416"/>
                    </a:lnTo>
                    <a:lnTo>
                      <a:pt x="0" y="416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4206" y="914"/>
                <a:ext cx="249" cy="192"/>
              </a:xfrm>
              <a:custGeom>
                <a:avLst/>
                <a:gdLst>
                  <a:gd name="T0" fmla="*/ 497 w 497"/>
                  <a:gd name="T1" fmla="*/ 0 h 385"/>
                  <a:gd name="T2" fmla="*/ 497 w 497"/>
                  <a:gd name="T3" fmla="*/ 6 h 385"/>
                  <a:gd name="T4" fmla="*/ 10 w 497"/>
                  <a:gd name="T5" fmla="*/ 21 h 385"/>
                  <a:gd name="T6" fmla="*/ 495 w 497"/>
                  <a:gd name="T7" fmla="*/ 378 h 385"/>
                  <a:gd name="T8" fmla="*/ 495 w 497"/>
                  <a:gd name="T9" fmla="*/ 385 h 385"/>
                  <a:gd name="T10" fmla="*/ 1 w 497"/>
                  <a:gd name="T11" fmla="*/ 21 h 385"/>
                  <a:gd name="T12" fmla="*/ 0 w 497"/>
                  <a:gd name="T13" fmla="*/ 20 h 385"/>
                  <a:gd name="T14" fmla="*/ 0 w 497"/>
                  <a:gd name="T15" fmla="*/ 18 h 385"/>
                  <a:gd name="T16" fmla="*/ 1 w 497"/>
                  <a:gd name="T17" fmla="*/ 16 h 385"/>
                  <a:gd name="T18" fmla="*/ 3 w 497"/>
                  <a:gd name="T19" fmla="*/ 16 h 385"/>
                  <a:gd name="T20" fmla="*/ 497 w 49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385">
                    <a:moveTo>
                      <a:pt x="497" y="0"/>
                    </a:moveTo>
                    <a:lnTo>
                      <a:pt x="497" y="6"/>
                    </a:lnTo>
                    <a:lnTo>
                      <a:pt x="10" y="21"/>
                    </a:lnTo>
                    <a:lnTo>
                      <a:pt x="495" y="378"/>
                    </a:lnTo>
                    <a:lnTo>
                      <a:pt x="495" y="385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4116" y="1933"/>
                <a:ext cx="334" cy="186"/>
              </a:xfrm>
              <a:custGeom>
                <a:avLst/>
                <a:gdLst>
                  <a:gd name="T0" fmla="*/ 541 w 669"/>
                  <a:gd name="T1" fmla="*/ 0 h 371"/>
                  <a:gd name="T2" fmla="*/ 543 w 669"/>
                  <a:gd name="T3" fmla="*/ 0 h 371"/>
                  <a:gd name="T4" fmla="*/ 669 w 669"/>
                  <a:gd name="T5" fmla="*/ 97 h 371"/>
                  <a:gd name="T6" fmla="*/ 669 w 669"/>
                  <a:gd name="T7" fmla="*/ 104 h 371"/>
                  <a:gd name="T8" fmla="*/ 541 w 669"/>
                  <a:gd name="T9" fmla="*/ 5 h 371"/>
                  <a:gd name="T10" fmla="*/ 11 w 669"/>
                  <a:gd name="T11" fmla="*/ 326 h 371"/>
                  <a:gd name="T12" fmla="*/ 667 w 669"/>
                  <a:gd name="T13" fmla="*/ 364 h 371"/>
                  <a:gd name="T14" fmla="*/ 667 w 669"/>
                  <a:gd name="T15" fmla="*/ 371 h 371"/>
                  <a:gd name="T16" fmla="*/ 2 w 669"/>
                  <a:gd name="T17" fmla="*/ 331 h 371"/>
                  <a:gd name="T18" fmla="*/ 0 w 669"/>
                  <a:gd name="T19" fmla="*/ 331 h 371"/>
                  <a:gd name="T20" fmla="*/ 0 w 669"/>
                  <a:gd name="T21" fmla="*/ 330 h 371"/>
                  <a:gd name="T22" fmla="*/ 0 w 669"/>
                  <a:gd name="T23" fmla="*/ 328 h 371"/>
                  <a:gd name="T24" fmla="*/ 0 w 669"/>
                  <a:gd name="T25" fmla="*/ 326 h 371"/>
                  <a:gd name="T26" fmla="*/ 540 w 669"/>
                  <a:gd name="T27" fmla="*/ 0 h 371"/>
                  <a:gd name="T28" fmla="*/ 541 w 669"/>
                  <a:gd name="T2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9" h="371">
                    <a:moveTo>
                      <a:pt x="541" y="0"/>
                    </a:moveTo>
                    <a:lnTo>
                      <a:pt x="543" y="0"/>
                    </a:lnTo>
                    <a:lnTo>
                      <a:pt x="669" y="97"/>
                    </a:lnTo>
                    <a:lnTo>
                      <a:pt x="669" y="104"/>
                    </a:lnTo>
                    <a:lnTo>
                      <a:pt x="541" y="5"/>
                    </a:lnTo>
                    <a:lnTo>
                      <a:pt x="11" y="326"/>
                    </a:lnTo>
                    <a:lnTo>
                      <a:pt x="667" y="364"/>
                    </a:lnTo>
                    <a:lnTo>
                      <a:pt x="667" y="371"/>
                    </a:lnTo>
                    <a:lnTo>
                      <a:pt x="2" y="331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54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015" y="3422"/>
                <a:ext cx="71" cy="98"/>
              </a:xfrm>
              <a:custGeom>
                <a:avLst/>
                <a:gdLst>
                  <a:gd name="T0" fmla="*/ 117 w 141"/>
                  <a:gd name="T1" fmla="*/ 0 h 197"/>
                  <a:gd name="T2" fmla="*/ 119 w 141"/>
                  <a:gd name="T3" fmla="*/ 2 h 197"/>
                  <a:gd name="T4" fmla="*/ 119 w 141"/>
                  <a:gd name="T5" fmla="*/ 4 h 197"/>
                  <a:gd name="T6" fmla="*/ 141 w 141"/>
                  <a:gd name="T7" fmla="*/ 197 h 197"/>
                  <a:gd name="T8" fmla="*/ 136 w 141"/>
                  <a:gd name="T9" fmla="*/ 197 h 197"/>
                  <a:gd name="T10" fmla="*/ 115 w 141"/>
                  <a:gd name="T11" fmla="*/ 12 h 197"/>
                  <a:gd name="T12" fmla="*/ 7 w 141"/>
                  <a:gd name="T13" fmla="*/ 196 h 197"/>
                  <a:gd name="T14" fmla="*/ 0 w 141"/>
                  <a:gd name="T15" fmla="*/ 196 h 197"/>
                  <a:gd name="T16" fmla="*/ 113 w 141"/>
                  <a:gd name="T17" fmla="*/ 2 h 197"/>
                  <a:gd name="T18" fmla="*/ 115 w 141"/>
                  <a:gd name="T19" fmla="*/ 2 h 197"/>
                  <a:gd name="T20" fmla="*/ 117 w 14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97">
                    <a:moveTo>
                      <a:pt x="117" y="0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41" y="197"/>
                    </a:lnTo>
                    <a:lnTo>
                      <a:pt x="136" y="197"/>
                    </a:lnTo>
                    <a:lnTo>
                      <a:pt x="115" y="12"/>
                    </a:lnTo>
                    <a:lnTo>
                      <a:pt x="7" y="196"/>
                    </a:lnTo>
                    <a:lnTo>
                      <a:pt x="0" y="196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4082" y="3343"/>
                <a:ext cx="360" cy="188"/>
              </a:xfrm>
              <a:custGeom>
                <a:avLst/>
                <a:gdLst>
                  <a:gd name="T0" fmla="*/ 98 w 719"/>
                  <a:gd name="T1" fmla="*/ 0 h 375"/>
                  <a:gd name="T2" fmla="*/ 719 w 719"/>
                  <a:gd name="T3" fmla="*/ 155 h 375"/>
                  <a:gd name="T4" fmla="*/ 719 w 719"/>
                  <a:gd name="T5" fmla="*/ 161 h 375"/>
                  <a:gd name="T6" fmla="*/ 98 w 719"/>
                  <a:gd name="T7" fmla="*/ 7 h 375"/>
                  <a:gd name="T8" fmla="*/ 5 w 719"/>
                  <a:gd name="T9" fmla="*/ 375 h 375"/>
                  <a:gd name="T10" fmla="*/ 0 w 719"/>
                  <a:gd name="T11" fmla="*/ 375 h 375"/>
                  <a:gd name="T12" fmla="*/ 94 w 719"/>
                  <a:gd name="T13" fmla="*/ 2 h 375"/>
                  <a:gd name="T14" fmla="*/ 94 w 719"/>
                  <a:gd name="T15" fmla="*/ 0 h 375"/>
                  <a:gd name="T16" fmla="*/ 98 w 719"/>
                  <a:gd name="T1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" h="375">
                    <a:moveTo>
                      <a:pt x="98" y="0"/>
                    </a:moveTo>
                    <a:lnTo>
                      <a:pt x="719" y="155"/>
                    </a:lnTo>
                    <a:lnTo>
                      <a:pt x="719" y="161"/>
                    </a:lnTo>
                    <a:lnTo>
                      <a:pt x="98" y="7"/>
                    </a:lnTo>
                    <a:lnTo>
                      <a:pt x="5" y="375"/>
                    </a:lnTo>
                    <a:lnTo>
                      <a:pt x="0" y="375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141" y="2722"/>
                <a:ext cx="304" cy="154"/>
              </a:xfrm>
              <a:custGeom>
                <a:avLst/>
                <a:gdLst>
                  <a:gd name="T0" fmla="*/ 609 w 609"/>
                  <a:gd name="T1" fmla="*/ 0 h 309"/>
                  <a:gd name="T2" fmla="*/ 609 w 609"/>
                  <a:gd name="T3" fmla="*/ 7 h 309"/>
                  <a:gd name="T4" fmla="*/ 12 w 609"/>
                  <a:gd name="T5" fmla="*/ 236 h 309"/>
                  <a:gd name="T6" fmla="*/ 269 w 609"/>
                  <a:gd name="T7" fmla="*/ 304 h 309"/>
                  <a:gd name="T8" fmla="*/ 609 w 609"/>
                  <a:gd name="T9" fmla="*/ 108 h 309"/>
                  <a:gd name="T10" fmla="*/ 609 w 609"/>
                  <a:gd name="T11" fmla="*/ 115 h 309"/>
                  <a:gd name="T12" fmla="*/ 270 w 609"/>
                  <a:gd name="T13" fmla="*/ 309 h 309"/>
                  <a:gd name="T14" fmla="*/ 269 w 609"/>
                  <a:gd name="T15" fmla="*/ 309 h 309"/>
                  <a:gd name="T16" fmla="*/ 269 w 609"/>
                  <a:gd name="T17" fmla="*/ 309 h 309"/>
                  <a:gd name="T18" fmla="*/ 2 w 609"/>
                  <a:gd name="T19" fmla="*/ 237 h 309"/>
                  <a:gd name="T20" fmla="*/ 2 w 609"/>
                  <a:gd name="T21" fmla="*/ 237 h 309"/>
                  <a:gd name="T22" fmla="*/ 0 w 609"/>
                  <a:gd name="T23" fmla="*/ 236 h 309"/>
                  <a:gd name="T24" fmla="*/ 0 w 609"/>
                  <a:gd name="T25" fmla="*/ 234 h 309"/>
                  <a:gd name="T26" fmla="*/ 2 w 609"/>
                  <a:gd name="T27" fmla="*/ 232 h 309"/>
                  <a:gd name="T28" fmla="*/ 609 w 609"/>
                  <a:gd name="T2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9" h="309">
                    <a:moveTo>
                      <a:pt x="609" y="0"/>
                    </a:moveTo>
                    <a:lnTo>
                      <a:pt x="609" y="7"/>
                    </a:lnTo>
                    <a:lnTo>
                      <a:pt x="12" y="236"/>
                    </a:lnTo>
                    <a:lnTo>
                      <a:pt x="269" y="304"/>
                    </a:lnTo>
                    <a:lnTo>
                      <a:pt x="609" y="108"/>
                    </a:lnTo>
                    <a:lnTo>
                      <a:pt x="609" y="115"/>
                    </a:lnTo>
                    <a:lnTo>
                      <a:pt x="270" y="309"/>
                    </a:lnTo>
                    <a:lnTo>
                      <a:pt x="269" y="309"/>
                    </a:lnTo>
                    <a:lnTo>
                      <a:pt x="269" y="309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2" y="2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3533" y="3318"/>
                <a:ext cx="179" cy="210"/>
              </a:xfrm>
              <a:custGeom>
                <a:avLst/>
                <a:gdLst>
                  <a:gd name="T0" fmla="*/ 2 w 356"/>
                  <a:gd name="T1" fmla="*/ 0 h 421"/>
                  <a:gd name="T2" fmla="*/ 3 w 356"/>
                  <a:gd name="T3" fmla="*/ 0 h 421"/>
                  <a:gd name="T4" fmla="*/ 354 w 356"/>
                  <a:gd name="T5" fmla="*/ 126 h 421"/>
                  <a:gd name="T6" fmla="*/ 356 w 356"/>
                  <a:gd name="T7" fmla="*/ 126 h 421"/>
                  <a:gd name="T8" fmla="*/ 356 w 356"/>
                  <a:gd name="T9" fmla="*/ 130 h 421"/>
                  <a:gd name="T10" fmla="*/ 208 w 356"/>
                  <a:gd name="T11" fmla="*/ 421 h 421"/>
                  <a:gd name="T12" fmla="*/ 201 w 356"/>
                  <a:gd name="T13" fmla="*/ 421 h 421"/>
                  <a:gd name="T14" fmla="*/ 349 w 356"/>
                  <a:gd name="T15" fmla="*/ 130 h 421"/>
                  <a:gd name="T16" fmla="*/ 5 w 356"/>
                  <a:gd name="T17" fmla="*/ 7 h 421"/>
                  <a:gd name="T18" fmla="*/ 94 w 356"/>
                  <a:gd name="T19" fmla="*/ 421 h 421"/>
                  <a:gd name="T20" fmla="*/ 89 w 356"/>
                  <a:gd name="T21" fmla="*/ 421 h 421"/>
                  <a:gd name="T22" fmla="*/ 0 w 356"/>
                  <a:gd name="T23" fmla="*/ 4 h 421"/>
                  <a:gd name="T24" fmla="*/ 0 w 356"/>
                  <a:gd name="T25" fmla="*/ 2 h 421"/>
                  <a:gd name="T26" fmla="*/ 0 w 356"/>
                  <a:gd name="T27" fmla="*/ 0 h 421"/>
                  <a:gd name="T28" fmla="*/ 2 w 356"/>
                  <a:gd name="T2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21">
                    <a:moveTo>
                      <a:pt x="2" y="0"/>
                    </a:moveTo>
                    <a:lnTo>
                      <a:pt x="3" y="0"/>
                    </a:lnTo>
                    <a:lnTo>
                      <a:pt x="354" y="126"/>
                    </a:lnTo>
                    <a:lnTo>
                      <a:pt x="356" y="126"/>
                    </a:lnTo>
                    <a:lnTo>
                      <a:pt x="356" y="130"/>
                    </a:lnTo>
                    <a:lnTo>
                      <a:pt x="208" y="421"/>
                    </a:lnTo>
                    <a:lnTo>
                      <a:pt x="201" y="421"/>
                    </a:lnTo>
                    <a:lnTo>
                      <a:pt x="349" y="130"/>
                    </a:lnTo>
                    <a:lnTo>
                      <a:pt x="5" y="7"/>
                    </a:lnTo>
                    <a:lnTo>
                      <a:pt x="94" y="421"/>
                    </a:lnTo>
                    <a:lnTo>
                      <a:pt x="89" y="42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3634" y="3380"/>
                <a:ext cx="171" cy="149"/>
              </a:xfrm>
              <a:custGeom>
                <a:avLst/>
                <a:gdLst>
                  <a:gd name="T0" fmla="*/ 152 w 342"/>
                  <a:gd name="T1" fmla="*/ 0 h 299"/>
                  <a:gd name="T2" fmla="*/ 153 w 342"/>
                  <a:gd name="T3" fmla="*/ 2 h 299"/>
                  <a:gd name="T4" fmla="*/ 155 w 342"/>
                  <a:gd name="T5" fmla="*/ 2 h 299"/>
                  <a:gd name="T6" fmla="*/ 342 w 342"/>
                  <a:gd name="T7" fmla="*/ 299 h 299"/>
                  <a:gd name="T8" fmla="*/ 335 w 342"/>
                  <a:gd name="T9" fmla="*/ 299 h 299"/>
                  <a:gd name="T10" fmla="*/ 153 w 342"/>
                  <a:gd name="T11" fmla="*/ 9 h 299"/>
                  <a:gd name="T12" fmla="*/ 7 w 342"/>
                  <a:gd name="T13" fmla="*/ 297 h 299"/>
                  <a:gd name="T14" fmla="*/ 0 w 342"/>
                  <a:gd name="T15" fmla="*/ 297 h 299"/>
                  <a:gd name="T16" fmla="*/ 150 w 342"/>
                  <a:gd name="T17" fmla="*/ 2 h 299"/>
                  <a:gd name="T18" fmla="*/ 152 w 342"/>
                  <a:gd name="T19" fmla="*/ 2 h 299"/>
                  <a:gd name="T20" fmla="*/ 152 w 342"/>
                  <a:gd name="T2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299">
                    <a:moveTo>
                      <a:pt x="152" y="0"/>
                    </a:moveTo>
                    <a:lnTo>
                      <a:pt x="153" y="2"/>
                    </a:lnTo>
                    <a:lnTo>
                      <a:pt x="155" y="2"/>
                    </a:lnTo>
                    <a:lnTo>
                      <a:pt x="342" y="299"/>
                    </a:lnTo>
                    <a:lnTo>
                      <a:pt x="335" y="299"/>
                    </a:lnTo>
                    <a:lnTo>
                      <a:pt x="153" y="9"/>
                    </a:lnTo>
                    <a:lnTo>
                      <a:pt x="7" y="297"/>
                    </a:lnTo>
                    <a:lnTo>
                      <a:pt x="0" y="297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3709" y="3380"/>
                <a:ext cx="322" cy="150"/>
              </a:xfrm>
              <a:custGeom>
                <a:avLst/>
                <a:gdLst>
                  <a:gd name="T0" fmla="*/ 2 w 644"/>
                  <a:gd name="T1" fmla="*/ 0 h 301"/>
                  <a:gd name="T2" fmla="*/ 3 w 644"/>
                  <a:gd name="T3" fmla="*/ 2 h 301"/>
                  <a:gd name="T4" fmla="*/ 644 w 644"/>
                  <a:gd name="T5" fmla="*/ 301 h 301"/>
                  <a:gd name="T6" fmla="*/ 630 w 644"/>
                  <a:gd name="T7" fmla="*/ 301 h 301"/>
                  <a:gd name="T8" fmla="*/ 10 w 644"/>
                  <a:gd name="T9" fmla="*/ 11 h 301"/>
                  <a:gd name="T10" fmla="*/ 192 w 644"/>
                  <a:gd name="T11" fmla="*/ 299 h 301"/>
                  <a:gd name="T12" fmla="*/ 185 w 644"/>
                  <a:gd name="T13" fmla="*/ 299 h 301"/>
                  <a:gd name="T14" fmla="*/ 0 w 644"/>
                  <a:gd name="T15" fmla="*/ 6 h 301"/>
                  <a:gd name="T16" fmla="*/ 0 w 644"/>
                  <a:gd name="T17" fmla="*/ 4 h 301"/>
                  <a:gd name="T18" fmla="*/ 0 w 644"/>
                  <a:gd name="T19" fmla="*/ 2 h 301"/>
                  <a:gd name="T20" fmla="*/ 2 w 644"/>
                  <a:gd name="T2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301">
                    <a:moveTo>
                      <a:pt x="2" y="0"/>
                    </a:moveTo>
                    <a:lnTo>
                      <a:pt x="3" y="2"/>
                    </a:lnTo>
                    <a:lnTo>
                      <a:pt x="644" y="301"/>
                    </a:lnTo>
                    <a:lnTo>
                      <a:pt x="630" y="301"/>
                    </a:lnTo>
                    <a:lnTo>
                      <a:pt x="10" y="11"/>
                    </a:lnTo>
                    <a:lnTo>
                      <a:pt x="192" y="299"/>
                    </a:lnTo>
                    <a:lnTo>
                      <a:pt x="185" y="29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3709" y="3343"/>
                <a:ext cx="423" cy="188"/>
              </a:xfrm>
              <a:custGeom>
                <a:avLst/>
                <a:gdLst>
                  <a:gd name="T0" fmla="*/ 843 w 846"/>
                  <a:gd name="T1" fmla="*/ 0 h 375"/>
                  <a:gd name="T2" fmla="*/ 845 w 846"/>
                  <a:gd name="T3" fmla="*/ 0 h 375"/>
                  <a:gd name="T4" fmla="*/ 845 w 846"/>
                  <a:gd name="T5" fmla="*/ 2 h 375"/>
                  <a:gd name="T6" fmla="*/ 846 w 846"/>
                  <a:gd name="T7" fmla="*/ 2 h 375"/>
                  <a:gd name="T8" fmla="*/ 846 w 846"/>
                  <a:gd name="T9" fmla="*/ 4 h 375"/>
                  <a:gd name="T10" fmla="*/ 752 w 846"/>
                  <a:gd name="T11" fmla="*/ 375 h 375"/>
                  <a:gd name="T12" fmla="*/ 747 w 846"/>
                  <a:gd name="T13" fmla="*/ 375 h 375"/>
                  <a:gd name="T14" fmla="*/ 839 w 846"/>
                  <a:gd name="T15" fmla="*/ 7 h 375"/>
                  <a:gd name="T16" fmla="*/ 14 w 846"/>
                  <a:gd name="T17" fmla="*/ 79 h 375"/>
                  <a:gd name="T18" fmla="*/ 644 w 846"/>
                  <a:gd name="T19" fmla="*/ 374 h 375"/>
                  <a:gd name="T20" fmla="*/ 630 w 846"/>
                  <a:gd name="T21" fmla="*/ 374 h 375"/>
                  <a:gd name="T22" fmla="*/ 2 w 846"/>
                  <a:gd name="T23" fmla="*/ 80 h 375"/>
                  <a:gd name="T24" fmla="*/ 0 w 846"/>
                  <a:gd name="T25" fmla="*/ 79 h 375"/>
                  <a:gd name="T26" fmla="*/ 0 w 846"/>
                  <a:gd name="T27" fmla="*/ 77 h 375"/>
                  <a:gd name="T28" fmla="*/ 0 w 846"/>
                  <a:gd name="T29" fmla="*/ 75 h 375"/>
                  <a:gd name="T30" fmla="*/ 2 w 846"/>
                  <a:gd name="T31" fmla="*/ 73 h 375"/>
                  <a:gd name="T32" fmla="*/ 843 w 846"/>
                  <a:gd name="T3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6" h="375">
                    <a:moveTo>
                      <a:pt x="843" y="0"/>
                    </a:moveTo>
                    <a:lnTo>
                      <a:pt x="845" y="0"/>
                    </a:lnTo>
                    <a:lnTo>
                      <a:pt x="845" y="2"/>
                    </a:lnTo>
                    <a:lnTo>
                      <a:pt x="846" y="2"/>
                    </a:lnTo>
                    <a:lnTo>
                      <a:pt x="846" y="4"/>
                    </a:lnTo>
                    <a:lnTo>
                      <a:pt x="752" y="375"/>
                    </a:lnTo>
                    <a:lnTo>
                      <a:pt x="747" y="375"/>
                    </a:lnTo>
                    <a:lnTo>
                      <a:pt x="839" y="7"/>
                    </a:lnTo>
                    <a:lnTo>
                      <a:pt x="14" y="79"/>
                    </a:lnTo>
                    <a:lnTo>
                      <a:pt x="644" y="374"/>
                    </a:lnTo>
                    <a:lnTo>
                      <a:pt x="630" y="374"/>
                    </a:lnTo>
                    <a:lnTo>
                      <a:pt x="2" y="80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3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2072" y="3422"/>
                <a:ext cx="154" cy="99"/>
              </a:xfrm>
              <a:custGeom>
                <a:avLst/>
                <a:gdLst>
                  <a:gd name="T0" fmla="*/ 4 w 309"/>
                  <a:gd name="T1" fmla="*/ 0 h 199"/>
                  <a:gd name="T2" fmla="*/ 4 w 309"/>
                  <a:gd name="T3" fmla="*/ 2 h 199"/>
                  <a:gd name="T4" fmla="*/ 309 w 309"/>
                  <a:gd name="T5" fmla="*/ 199 h 199"/>
                  <a:gd name="T6" fmla="*/ 299 w 309"/>
                  <a:gd name="T7" fmla="*/ 199 h 199"/>
                  <a:gd name="T8" fmla="*/ 7 w 309"/>
                  <a:gd name="T9" fmla="*/ 9 h 199"/>
                  <a:gd name="T10" fmla="*/ 28 w 309"/>
                  <a:gd name="T11" fmla="*/ 197 h 199"/>
                  <a:gd name="T12" fmla="*/ 23 w 309"/>
                  <a:gd name="T13" fmla="*/ 197 h 199"/>
                  <a:gd name="T14" fmla="*/ 0 w 309"/>
                  <a:gd name="T15" fmla="*/ 4 h 199"/>
                  <a:gd name="T16" fmla="*/ 0 w 309"/>
                  <a:gd name="T17" fmla="*/ 2 h 199"/>
                  <a:gd name="T18" fmla="*/ 2 w 309"/>
                  <a:gd name="T19" fmla="*/ 2 h 199"/>
                  <a:gd name="T20" fmla="*/ 4 w 309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99">
                    <a:moveTo>
                      <a:pt x="4" y="0"/>
                    </a:moveTo>
                    <a:lnTo>
                      <a:pt x="4" y="2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7" y="9"/>
                    </a:lnTo>
                    <a:lnTo>
                      <a:pt x="28" y="197"/>
                    </a:lnTo>
                    <a:lnTo>
                      <a:pt x="23" y="19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4"/>
              <p:cNvSpPr>
                <a:spLocks noEditPoints="1"/>
              </p:cNvSpPr>
              <p:nvPr/>
            </p:nvSpPr>
            <p:spPr bwMode="auto">
              <a:xfrm>
                <a:off x="3004" y="2457"/>
                <a:ext cx="360" cy="114"/>
              </a:xfrm>
              <a:custGeom>
                <a:avLst/>
                <a:gdLst>
                  <a:gd name="T0" fmla="*/ 692 w 721"/>
                  <a:gd name="T1" fmla="*/ 9 h 229"/>
                  <a:gd name="T2" fmla="*/ 7 w 721"/>
                  <a:gd name="T3" fmla="*/ 87 h 229"/>
                  <a:gd name="T4" fmla="*/ 35 w 721"/>
                  <a:gd name="T5" fmla="*/ 222 h 229"/>
                  <a:gd name="T6" fmla="*/ 692 w 721"/>
                  <a:gd name="T7" fmla="*/ 9 h 229"/>
                  <a:gd name="T8" fmla="*/ 718 w 721"/>
                  <a:gd name="T9" fmla="*/ 0 h 229"/>
                  <a:gd name="T10" fmla="*/ 721 w 721"/>
                  <a:gd name="T11" fmla="*/ 0 h 229"/>
                  <a:gd name="T12" fmla="*/ 721 w 721"/>
                  <a:gd name="T13" fmla="*/ 2 h 229"/>
                  <a:gd name="T14" fmla="*/ 721 w 721"/>
                  <a:gd name="T15" fmla="*/ 4 h 229"/>
                  <a:gd name="T16" fmla="*/ 720 w 721"/>
                  <a:gd name="T17" fmla="*/ 5 h 229"/>
                  <a:gd name="T18" fmla="*/ 34 w 721"/>
                  <a:gd name="T19" fmla="*/ 229 h 229"/>
                  <a:gd name="T20" fmla="*/ 34 w 721"/>
                  <a:gd name="T21" fmla="*/ 229 h 229"/>
                  <a:gd name="T22" fmla="*/ 32 w 721"/>
                  <a:gd name="T23" fmla="*/ 229 h 229"/>
                  <a:gd name="T24" fmla="*/ 30 w 721"/>
                  <a:gd name="T25" fmla="*/ 225 h 229"/>
                  <a:gd name="T26" fmla="*/ 0 w 721"/>
                  <a:gd name="T27" fmla="*/ 86 h 229"/>
                  <a:gd name="T28" fmla="*/ 2 w 721"/>
                  <a:gd name="T29" fmla="*/ 84 h 229"/>
                  <a:gd name="T30" fmla="*/ 4 w 721"/>
                  <a:gd name="T31" fmla="*/ 82 h 229"/>
                  <a:gd name="T32" fmla="*/ 718 w 721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1" h="229">
                    <a:moveTo>
                      <a:pt x="692" y="9"/>
                    </a:moveTo>
                    <a:lnTo>
                      <a:pt x="7" y="87"/>
                    </a:lnTo>
                    <a:lnTo>
                      <a:pt x="35" y="222"/>
                    </a:lnTo>
                    <a:lnTo>
                      <a:pt x="692" y="9"/>
                    </a:lnTo>
                    <a:close/>
                    <a:moveTo>
                      <a:pt x="718" y="0"/>
                    </a:moveTo>
                    <a:lnTo>
                      <a:pt x="721" y="0"/>
                    </a:lnTo>
                    <a:lnTo>
                      <a:pt x="721" y="2"/>
                    </a:lnTo>
                    <a:lnTo>
                      <a:pt x="721" y="4"/>
                    </a:lnTo>
                    <a:lnTo>
                      <a:pt x="720" y="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29"/>
                    </a:lnTo>
                    <a:lnTo>
                      <a:pt x="30" y="225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1883" y="3313"/>
                <a:ext cx="191" cy="206"/>
              </a:xfrm>
              <a:custGeom>
                <a:avLst/>
                <a:gdLst>
                  <a:gd name="T0" fmla="*/ 40 w 383"/>
                  <a:gd name="T1" fmla="*/ 0 h 412"/>
                  <a:gd name="T2" fmla="*/ 42 w 383"/>
                  <a:gd name="T3" fmla="*/ 1 h 412"/>
                  <a:gd name="T4" fmla="*/ 381 w 383"/>
                  <a:gd name="T5" fmla="*/ 218 h 412"/>
                  <a:gd name="T6" fmla="*/ 383 w 383"/>
                  <a:gd name="T7" fmla="*/ 220 h 412"/>
                  <a:gd name="T8" fmla="*/ 383 w 383"/>
                  <a:gd name="T9" fmla="*/ 221 h 412"/>
                  <a:gd name="T10" fmla="*/ 271 w 383"/>
                  <a:gd name="T11" fmla="*/ 412 h 412"/>
                  <a:gd name="T12" fmla="*/ 264 w 383"/>
                  <a:gd name="T13" fmla="*/ 412 h 412"/>
                  <a:gd name="T14" fmla="*/ 376 w 383"/>
                  <a:gd name="T15" fmla="*/ 221 h 412"/>
                  <a:gd name="T16" fmla="*/ 42 w 383"/>
                  <a:gd name="T17" fmla="*/ 8 h 412"/>
                  <a:gd name="T18" fmla="*/ 6 w 383"/>
                  <a:gd name="T19" fmla="*/ 412 h 412"/>
                  <a:gd name="T20" fmla="*/ 0 w 383"/>
                  <a:gd name="T21" fmla="*/ 412 h 412"/>
                  <a:gd name="T22" fmla="*/ 37 w 383"/>
                  <a:gd name="T23" fmla="*/ 3 h 412"/>
                  <a:gd name="T24" fmla="*/ 39 w 383"/>
                  <a:gd name="T25" fmla="*/ 1 h 412"/>
                  <a:gd name="T26" fmla="*/ 39 w 383"/>
                  <a:gd name="T27" fmla="*/ 0 h 412"/>
                  <a:gd name="T28" fmla="*/ 40 w 383"/>
                  <a:gd name="T2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412">
                    <a:moveTo>
                      <a:pt x="40" y="0"/>
                    </a:moveTo>
                    <a:lnTo>
                      <a:pt x="42" y="1"/>
                    </a:lnTo>
                    <a:lnTo>
                      <a:pt x="381" y="218"/>
                    </a:lnTo>
                    <a:lnTo>
                      <a:pt x="383" y="220"/>
                    </a:lnTo>
                    <a:lnTo>
                      <a:pt x="383" y="221"/>
                    </a:lnTo>
                    <a:lnTo>
                      <a:pt x="271" y="412"/>
                    </a:lnTo>
                    <a:lnTo>
                      <a:pt x="264" y="412"/>
                    </a:lnTo>
                    <a:lnTo>
                      <a:pt x="376" y="221"/>
                    </a:lnTo>
                    <a:lnTo>
                      <a:pt x="42" y="8"/>
                    </a:lnTo>
                    <a:lnTo>
                      <a:pt x="6" y="412"/>
                    </a:lnTo>
                    <a:lnTo>
                      <a:pt x="0" y="412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6"/>
              <p:cNvSpPr>
                <a:spLocks noEditPoints="1"/>
              </p:cNvSpPr>
              <p:nvPr/>
            </p:nvSpPr>
            <p:spPr bwMode="auto">
              <a:xfrm>
                <a:off x="1901" y="3110"/>
                <a:ext cx="294" cy="315"/>
              </a:xfrm>
              <a:custGeom>
                <a:avLst/>
                <a:gdLst>
                  <a:gd name="T0" fmla="*/ 578 w 586"/>
                  <a:gd name="T1" fmla="*/ 10 h 630"/>
                  <a:gd name="T2" fmla="*/ 9 w 586"/>
                  <a:gd name="T3" fmla="*/ 410 h 630"/>
                  <a:gd name="T4" fmla="*/ 342 w 586"/>
                  <a:gd name="T5" fmla="*/ 623 h 630"/>
                  <a:gd name="T6" fmla="*/ 578 w 586"/>
                  <a:gd name="T7" fmla="*/ 10 h 630"/>
                  <a:gd name="T8" fmla="*/ 583 w 586"/>
                  <a:gd name="T9" fmla="*/ 0 h 630"/>
                  <a:gd name="T10" fmla="*/ 585 w 586"/>
                  <a:gd name="T11" fmla="*/ 0 h 630"/>
                  <a:gd name="T12" fmla="*/ 586 w 586"/>
                  <a:gd name="T13" fmla="*/ 2 h 630"/>
                  <a:gd name="T14" fmla="*/ 586 w 586"/>
                  <a:gd name="T15" fmla="*/ 3 h 630"/>
                  <a:gd name="T16" fmla="*/ 346 w 586"/>
                  <a:gd name="T17" fmla="*/ 628 h 630"/>
                  <a:gd name="T18" fmla="*/ 344 w 586"/>
                  <a:gd name="T19" fmla="*/ 630 h 630"/>
                  <a:gd name="T20" fmla="*/ 344 w 586"/>
                  <a:gd name="T21" fmla="*/ 630 h 630"/>
                  <a:gd name="T22" fmla="*/ 342 w 586"/>
                  <a:gd name="T23" fmla="*/ 628 h 630"/>
                  <a:gd name="T24" fmla="*/ 2 w 586"/>
                  <a:gd name="T25" fmla="*/ 412 h 630"/>
                  <a:gd name="T26" fmla="*/ 2 w 586"/>
                  <a:gd name="T27" fmla="*/ 412 h 630"/>
                  <a:gd name="T28" fmla="*/ 0 w 586"/>
                  <a:gd name="T29" fmla="*/ 410 h 630"/>
                  <a:gd name="T30" fmla="*/ 2 w 586"/>
                  <a:gd name="T31" fmla="*/ 408 h 630"/>
                  <a:gd name="T32" fmla="*/ 2 w 586"/>
                  <a:gd name="T33" fmla="*/ 408 h 630"/>
                  <a:gd name="T34" fmla="*/ 581 w 586"/>
                  <a:gd name="T35" fmla="*/ 0 h 630"/>
                  <a:gd name="T36" fmla="*/ 583 w 586"/>
                  <a:gd name="T3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6" h="630">
                    <a:moveTo>
                      <a:pt x="578" y="10"/>
                    </a:moveTo>
                    <a:lnTo>
                      <a:pt x="9" y="410"/>
                    </a:lnTo>
                    <a:lnTo>
                      <a:pt x="342" y="623"/>
                    </a:lnTo>
                    <a:lnTo>
                      <a:pt x="578" y="10"/>
                    </a:lnTo>
                    <a:close/>
                    <a:moveTo>
                      <a:pt x="583" y="0"/>
                    </a:moveTo>
                    <a:lnTo>
                      <a:pt x="585" y="0"/>
                    </a:lnTo>
                    <a:lnTo>
                      <a:pt x="586" y="2"/>
                    </a:lnTo>
                    <a:lnTo>
                      <a:pt x="586" y="3"/>
                    </a:lnTo>
                    <a:lnTo>
                      <a:pt x="346" y="628"/>
                    </a:lnTo>
                    <a:lnTo>
                      <a:pt x="344" y="630"/>
                    </a:lnTo>
                    <a:lnTo>
                      <a:pt x="344" y="630"/>
                    </a:lnTo>
                    <a:lnTo>
                      <a:pt x="342" y="628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581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7"/>
              <p:cNvSpPr>
                <a:spLocks noEditPoints="1"/>
              </p:cNvSpPr>
              <p:nvPr/>
            </p:nvSpPr>
            <p:spPr bwMode="auto">
              <a:xfrm>
                <a:off x="2072" y="3110"/>
                <a:ext cx="517" cy="323"/>
              </a:xfrm>
              <a:custGeom>
                <a:avLst/>
                <a:gdLst>
                  <a:gd name="T0" fmla="*/ 245 w 1035"/>
                  <a:gd name="T1" fmla="*/ 7 h 646"/>
                  <a:gd name="T2" fmla="*/ 7 w 1035"/>
                  <a:gd name="T3" fmla="*/ 623 h 646"/>
                  <a:gd name="T4" fmla="*/ 1025 w 1035"/>
                  <a:gd name="T5" fmla="*/ 641 h 646"/>
                  <a:gd name="T6" fmla="*/ 245 w 1035"/>
                  <a:gd name="T7" fmla="*/ 7 h 646"/>
                  <a:gd name="T8" fmla="*/ 245 w 1035"/>
                  <a:gd name="T9" fmla="*/ 0 h 646"/>
                  <a:gd name="T10" fmla="*/ 245 w 1035"/>
                  <a:gd name="T11" fmla="*/ 0 h 646"/>
                  <a:gd name="T12" fmla="*/ 1034 w 1035"/>
                  <a:gd name="T13" fmla="*/ 641 h 646"/>
                  <a:gd name="T14" fmla="*/ 1035 w 1035"/>
                  <a:gd name="T15" fmla="*/ 642 h 646"/>
                  <a:gd name="T16" fmla="*/ 1035 w 1035"/>
                  <a:gd name="T17" fmla="*/ 644 h 646"/>
                  <a:gd name="T18" fmla="*/ 1034 w 1035"/>
                  <a:gd name="T19" fmla="*/ 646 h 646"/>
                  <a:gd name="T20" fmla="*/ 1032 w 1035"/>
                  <a:gd name="T21" fmla="*/ 646 h 646"/>
                  <a:gd name="T22" fmla="*/ 1032 w 1035"/>
                  <a:gd name="T23" fmla="*/ 646 h 646"/>
                  <a:gd name="T24" fmla="*/ 4 w 1035"/>
                  <a:gd name="T25" fmla="*/ 630 h 646"/>
                  <a:gd name="T26" fmla="*/ 2 w 1035"/>
                  <a:gd name="T27" fmla="*/ 628 h 646"/>
                  <a:gd name="T28" fmla="*/ 0 w 1035"/>
                  <a:gd name="T29" fmla="*/ 628 h 646"/>
                  <a:gd name="T30" fmla="*/ 0 w 1035"/>
                  <a:gd name="T31" fmla="*/ 627 h 646"/>
                  <a:gd name="T32" fmla="*/ 0 w 1035"/>
                  <a:gd name="T33" fmla="*/ 625 h 646"/>
                  <a:gd name="T34" fmla="*/ 241 w 1035"/>
                  <a:gd name="T35" fmla="*/ 2 h 646"/>
                  <a:gd name="T36" fmla="*/ 241 w 1035"/>
                  <a:gd name="T37" fmla="*/ 0 h 646"/>
                  <a:gd name="T38" fmla="*/ 243 w 1035"/>
                  <a:gd name="T39" fmla="*/ 0 h 646"/>
                  <a:gd name="T40" fmla="*/ 245 w 1035"/>
                  <a:gd name="T4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646">
                    <a:moveTo>
                      <a:pt x="245" y="7"/>
                    </a:moveTo>
                    <a:lnTo>
                      <a:pt x="7" y="623"/>
                    </a:lnTo>
                    <a:lnTo>
                      <a:pt x="1025" y="641"/>
                    </a:lnTo>
                    <a:lnTo>
                      <a:pt x="245" y="7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lnTo>
                      <a:pt x="1034" y="641"/>
                    </a:lnTo>
                    <a:lnTo>
                      <a:pt x="1035" y="642"/>
                    </a:lnTo>
                    <a:lnTo>
                      <a:pt x="1035" y="644"/>
                    </a:lnTo>
                    <a:lnTo>
                      <a:pt x="1034" y="646"/>
                    </a:lnTo>
                    <a:lnTo>
                      <a:pt x="1032" y="646"/>
                    </a:lnTo>
                    <a:lnTo>
                      <a:pt x="1032" y="646"/>
                    </a:lnTo>
                    <a:lnTo>
                      <a:pt x="4" y="630"/>
                    </a:lnTo>
                    <a:lnTo>
                      <a:pt x="2" y="628"/>
                    </a:lnTo>
                    <a:lnTo>
                      <a:pt x="0" y="628"/>
                    </a:lnTo>
                    <a:lnTo>
                      <a:pt x="0" y="627"/>
                    </a:lnTo>
                    <a:lnTo>
                      <a:pt x="0" y="625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2072" y="3422"/>
                <a:ext cx="517" cy="100"/>
              </a:xfrm>
              <a:custGeom>
                <a:avLst/>
                <a:gdLst>
                  <a:gd name="T0" fmla="*/ 4 w 1035"/>
                  <a:gd name="T1" fmla="*/ 0 h 201"/>
                  <a:gd name="T2" fmla="*/ 4 w 1035"/>
                  <a:gd name="T3" fmla="*/ 0 h 201"/>
                  <a:gd name="T4" fmla="*/ 1032 w 1035"/>
                  <a:gd name="T5" fmla="*/ 18 h 201"/>
                  <a:gd name="T6" fmla="*/ 1034 w 1035"/>
                  <a:gd name="T7" fmla="*/ 18 h 201"/>
                  <a:gd name="T8" fmla="*/ 1035 w 1035"/>
                  <a:gd name="T9" fmla="*/ 19 h 201"/>
                  <a:gd name="T10" fmla="*/ 1035 w 1035"/>
                  <a:gd name="T11" fmla="*/ 21 h 201"/>
                  <a:gd name="T12" fmla="*/ 1034 w 1035"/>
                  <a:gd name="T13" fmla="*/ 23 h 201"/>
                  <a:gd name="T14" fmla="*/ 711 w 1035"/>
                  <a:gd name="T15" fmla="*/ 201 h 201"/>
                  <a:gd name="T16" fmla="*/ 698 w 1035"/>
                  <a:gd name="T17" fmla="*/ 201 h 201"/>
                  <a:gd name="T18" fmla="*/ 1021 w 1035"/>
                  <a:gd name="T19" fmla="*/ 23 h 201"/>
                  <a:gd name="T20" fmla="*/ 13 w 1035"/>
                  <a:gd name="T21" fmla="*/ 7 h 201"/>
                  <a:gd name="T22" fmla="*/ 309 w 1035"/>
                  <a:gd name="T23" fmla="*/ 199 h 201"/>
                  <a:gd name="T24" fmla="*/ 299 w 1035"/>
                  <a:gd name="T25" fmla="*/ 199 h 201"/>
                  <a:gd name="T26" fmla="*/ 2 w 1035"/>
                  <a:gd name="T27" fmla="*/ 5 h 201"/>
                  <a:gd name="T28" fmla="*/ 0 w 1035"/>
                  <a:gd name="T29" fmla="*/ 5 h 201"/>
                  <a:gd name="T30" fmla="*/ 0 w 1035"/>
                  <a:gd name="T31" fmla="*/ 4 h 201"/>
                  <a:gd name="T32" fmla="*/ 2 w 1035"/>
                  <a:gd name="T33" fmla="*/ 2 h 201"/>
                  <a:gd name="T34" fmla="*/ 4 w 1035"/>
                  <a:gd name="T3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201">
                    <a:moveTo>
                      <a:pt x="4" y="0"/>
                    </a:moveTo>
                    <a:lnTo>
                      <a:pt x="4" y="0"/>
                    </a:lnTo>
                    <a:lnTo>
                      <a:pt x="1032" y="18"/>
                    </a:lnTo>
                    <a:lnTo>
                      <a:pt x="1034" y="18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4" y="23"/>
                    </a:lnTo>
                    <a:lnTo>
                      <a:pt x="711" y="201"/>
                    </a:lnTo>
                    <a:lnTo>
                      <a:pt x="698" y="201"/>
                    </a:lnTo>
                    <a:lnTo>
                      <a:pt x="1021" y="23"/>
                    </a:lnTo>
                    <a:lnTo>
                      <a:pt x="13" y="7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2421" y="3430"/>
                <a:ext cx="168" cy="92"/>
              </a:xfrm>
              <a:custGeom>
                <a:avLst/>
                <a:gdLst>
                  <a:gd name="T0" fmla="*/ 336 w 337"/>
                  <a:gd name="T1" fmla="*/ 0 h 183"/>
                  <a:gd name="T2" fmla="*/ 337 w 337"/>
                  <a:gd name="T3" fmla="*/ 0 h 183"/>
                  <a:gd name="T4" fmla="*/ 337 w 337"/>
                  <a:gd name="T5" fmla="*/ 1 h 183"/>
                  <a:gd name="T6" fmla="*/ 337 w 337"/>
                  <a:gd name="T7" fmla="*/ 3 h 183"/>
                  <a:gd name="T8" fmla="*/ 226 w 337"/>
                  <a:gd name="T9" fmla="*/ 183 h 183"/>
                  <a:gd name="T10" fmla="*/ 220 w 337"/>
                  <a:gd name="T11" fmla="*/ 183 h 183"/>
                  <a:gd name="T12" fmla="*/ 327 w 337"/>
                  <a:gd name="T13" fmla="*/ 10 h 183"/>
                  <a:gd name="T14" fmla="*/ 13 w 337"/>
                  <a:gd name="T15" fmla="*/ 183 h 183"/>
                  <a:gd name="T16" fmla="*/ 0 w 337"/>
                  <a:gd name="T17" fmla="*/ 183 h 183"/>
                  <a:gd name="T18" fmla="*/ 334 w 337"/>
                  <a:gd name="T19" fmla="*/ 0 h 183"/>
                  <a:gd name="T20" fmla="*/ 336 w 337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7" h="183">
                    <a:moveTo>
                      <a:pt x="336" y="0"/>
                    </a:moveTo>
                    <a:lnTo>
                      <a:pt x="337" y="0"/>
                    </a:lnTo>
                    <a:lnTo>
                      <a:pt x="337" y="1"/>
                    </a:lnTo>
                    <a:lnTo>
                      <a:pt x="337" y="3"/>
                    </a:lnTo>
                    <a:lnTo>
                      <a:pt x="226" y="183"/>
                    </a:lnTo>
                    <a:lnTo>
                      <a:pt x="220" y="183"/>
                    </a:lnTo>
                    <a:lnTo>
                      <a:pt x="327" y="10"/>
                    </a:lnTo>
                    <a:lnTo>
                      <a:pt x="13" y="183"/>
                    </a:lnTo>
                    <a:lnTo>
                      <a:pt x="0" y="183"/>
                    </a:lnTo>
                    <a:lnTo>
                      <a:pt x="33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531" y="3430"/>
                <a:ext cx="379" cy="95"/>
              </a:xfrm>
              <a:custGeom>
                <a:avLst/>
                <a:gdLst>
                  <a:gd name="T0" fmla="*/ 116 w 760"/>
                  <a:gd name="T1" fmla="*/ 0 h 188"/>
                  <a:gd name="T2" fmla="*/ 760 w 760"/>
                  <a:gd name="T3" fmla="*/ 188 h 188"/>
                  <a:gd name="T4" fmla="*/ 739 w 760"/>
                  <a:gd name="T5" fmla="*/ 188 h 188"/>
                  <a:gd name="T6" fmla="*/ 116 w 760"/>
                  <a:gd name="T7" fmla="*/ 5 h 188"/>
                  <a:gd name="T8" fmla="*/ 6 w 760"/>
                  <a:gd name="T9" fmla="*/ 183 h 188"/>
                  <a:gd name="T10" fmla="*/ 0 w 760"/>
                  <a:gd name="T11" fmla="*/ 183 h 188"/>
                  <a:gd name="T12" fmla="*/ 112 w 760"/>
                  <a:gd name="T13" fmla="*/ 1 h 188"/>
                  <a:gd name="T14" fmla="*/ 114 w 760"/>
                  <a:gd name="T15" fmla="*/ 0 h 188"/>
                  <a:gd name="T16" fmla="*/ 116 w 76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0" h="188">
                    <a:moveTo>
                      <a:pt x="116" y="0"/>
                    </a:moveTo>
                    <a:lnTo>
                      <a:pt x="760" y="188"/>
                    </a:lnTo>
                    <a:lnTo>
                      <a:pt x="739" y="188"/>
                    </a:lnTo>
                    <a:lnTo>
                      <a:pt x="116" y="5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3362" y="2209"/>
                <a:ext cx="597" cy="490"/>
              </a:xfrm>
              <a:custGeom>
                <a:avLst/>
                <a:gdLst>
                  <a:gd name="T0" fmla="*/ 604 w 1196"/>
                  <a:gd name="T1" fmla="*/ 7 h 980"/>
                  <a:gd name="T2" fmla="*/ 9 w 1196"/>
                  <a:gd name="T3" fmla="*/ 498 h 980"/>
                  <a:gd name="T4" fmla="*/ 1187 w 1196"/>
                  <a:gd name="T5" fmla="*/ 971 h 980"/>
                  <a:gd name="T6" fmla="*/ 604 w 1196"/>
                  <a:gd name="T7" fmla="*/ 7 h 980"/>
                  <a:gd name="T8" fmla="*/ 606 w 1196"/>
                  <a:gd name="T9" fmla="*/ 0 h 980"/>
                  <a:gd name="T10" fmla="*/ 608 w 1196"/>
                  <a:gd name="T11" fmla="*/ 0 h 980"/>
                  <a:gd name="T12" fmla="*/ 1196 w 1196"/>
                  <a:gd name="T13" fmla="*/ 976 h 980"/>
                  <a:gd name="T14" fmla="*/ 1196 w 1196"/>
                  <a:gd name="T15" fmla="*/ 976 h 980"/>
                  <a:gd name="T16" fmla="*/ 1196 w 1196"/>
                  <a:gd name="T17" fmla="*/ 978 h 980"/>
                  <a:gd name="T18" fmla="*/ 1192 w 1196"/>
                  <a:gd name="T19" fmla="*/ 980 h 980"/>
                  <a:gd name="T20" fmla="*/ 1192 w 1196"/>
                  <a:gd name="T21" fmla="*/ 980 h 980"/>
                  <a:gd name="T22" fmla="*/ 2 w 1196"/>
                  <a:gd name="T23" fmla="*/ 501 h 980"/>
                  <a:gd name="T24" fmla="*/ 0 w 1196"/>
                  <a:gd name="T25" fmla="*/ 501 h 980"/>
                  <a:gd name="T26" fmla="*/ 0 w 1196"/>
                  <a:gd name="T27" fmla="*/ 500 h 980"/>
                  <a:gd name="T28" fmla="*/ 0 w 1196"/>
                  <a:gd name="T29" fmla="*/ 498 h 980"/>
                  <a:gd name="T30" fmla="*/ 2 w 1196"/>
                  <a:gd name="T31" fmla="*/ 496 h 980"/>
                  <a:gd name="T32" fmla="*/ 604 w 1196"/>
                  <a:gd name="T33" fmla="*/ 0 h 980"/>
                  <a:gd name="T34" fmla="*/ 606 w 1196"/>
                  <a:gd name="T35" fmla="*/ 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6" h="980">
                    <a:moveTo>
                      <a:pt x="604" y="7"/>
                    </a:moveTo>
                    <a:lnTo>
                      <a:pt x="9" y="498"/>
                    </a:lnTo>
                    <a:lnTo>
                      <a:pt x="1187" y="971"/>
                    </a:lnTo>
                    <a:lnTo>
                      <a:pt x="604" y="7"/>
                    </a:lnTo>
                    <a:close/>
                    <a:moveTo>
                      <a:pt x="606" y="0"/>
                    </a:moveTo>
                    <a:lnTo>
                      <a:pt x="608" y="0"/>
                    </a:lnTo>
                    <a:lnTo>
                      <a:pt x="1196" y="976"/>
                    </a:lnTo>
                    <a:lnTo>
                      <a:pt x="1196" y="976"/>
                    </a:lnTo>
                    <a:lnTo>
                      <a:pt x="1196" y="978"/>
                    </a:lnTo>
                    <a:lnTo>
                      <a:pt x="1192" y="980"/>
                    </a:lnTo>
                    <a:lnTo>
                      <a:pt x="1192" y="980"/>
                    </a:lnTo>
                    <a:lnTo>
                      <a:pt x="2" y="501"/>
                    </a:lnTo>
                    <a:lnTo>
                      <a:pt x="0" y="501"/>
                    </a:lnTo>
                    <a:lnTo>
                      <a:pt x="0" y="500"/>
                    </a:lnTo>
                    <a:lnTo>
                      <a:pt x="0" y="498"/>
                    </a:lnTo>
                    <a:lnTo>
                      <a:pt x="2" y="496"/>
                    </a:lnTo>
                    <a:lnTo>
                      <a:pt x="604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32"/>
              <p:cNvSpPr>
                <a:spLocks noEditPoints="1"/>
              </p:cNvSpPr>
              <p:nvPr/>
            </p:nvSpPr>
            <p:spPr bwMode="auto">
              <a:xfrm>
                <a:off x="3663" y="2098"/>
                <a:ext cx="296" cy="601"/>
              </a:xfrm>
              <a:custGeom>
                <a:avLst/>
                <a:gdLst>
                  <a:gd name="T0" fmla="*/ 494 w 594"/>
                  <a:gd name="T1" fmla="*/ 7 h 1201"/>
                  <a:gd name="T2" fmla="*/ 7 w 594"/>
                  <a:gd name="T3" fmla="*/ 225 h 1201"/>
                  <a:gd name="T4" fmla="*/ 587 w 594"/>
                  <a:gd name="T5" fmla="*/ 1187 h 1201"/>
                  <a:gd name="T6" fmla="*/ 494 w 594"/>
                  <a:gd name="T7" fmla="*/ 7 h 1201"/>
                  <a:gd name="T8" fmla="*/ 498 w 594"/>
                  <a:gd name="T9" fmla="*/ 0 h 1201"/>
                  <a:gd name="T10" fmla="*/ 498 w 594"/>
                  <a:gd name="T11" fmla="*/ 0 h 1201"/>
                  <a:gd name="T12" fmla="*/ 499 w 594"/>
                  <a:gd name="T13" fmla="*/ 1 h 1201"/>
                  <a:gd name="T14" fmla="*/ 499 w 594"/>
                  <a:gd name="T15" fmla="*/ 3 h 1201"/>
                  <a:gd name="T16" fmla="*/ 594 w 594"/>
                  <a:gd name="T17" fmla="*/ 1197 h 1201"/>
                  <a:gd name="T18" fmla="*/ 594 w 594"/>
                  <a:gd name="T19" fmla="*/ 1199 h 1201"/>
                  <a:gd name="T20" fmla="*/ 592 w 594"/>
                  <a:gd name="T21" fmla="*/ 1201 h 1201"/>
                  <a:gd name="T22" fmla="*/ 590 w 594"/>
                  <a:gd name="T23" fmla="*/ 1201 h 1201"/>
                  <a:gd name="T24" fmla="*/ 590 w 594"/>
                  <a:gd name="T25" fmla="*/ 1201 h 1201"/>
                  <a:gd name="T26" fmla="*/ 588 w 594"/>
                  <a:gd name="T27" fmla="*/ 1199 h 1201"/>
                  <a:gd name="T28" fmla="*/ 0 w 594"/>
                  <a:gd name="T29" fmla="*/ 225 h 1201"/>
                  <a:gd name="T30" fmla="*/ 0 w 594"/>
                  <a:gd name="T31" fmla="*/ 223 h 1201"/>
                  <a:gd name="T32" fmla="*/ 2 w 594"/>
                  <a:gd name="T33" fmla="*/ 221 h 1201"/>
                  <a:gd name="T34" fmla="*/ 496 w 594"/>
                  <a:gd name="T35" fmla="*/ 0 h 1201"/>
                  <a:gd name="T36" fmla="*/ 498 w 594"/>
                  <a:gd name="T37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4" h="1201">
                    <a:moveTo>
                      <a:pt x="494" y="7"/>
                    </a:moveTo>
                    <a:lnTo>
                      <a:pt x="7" y="225"/>
                    </a:lnTo>
                    <a:lnTo>
                      <a:pt x="587" y="1187"/>
                    </a:lnTo>
                    <a:lnTo>
                      <a:pt x="494" y="7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499" y="1"/>
                    </a:lnTo>
                    <a:lnTo>
                      <a:pt x="499" y="3"/>
                    </a:lnTo>
                    <a:lnTo>
                      <a:pt x="594" y="1197"/>
                    </a:lnTo>
                    <a:lnTo>
                      <a:pt x="594" y="1199"/>
                    </a:lnTo>
                    <a:lnTo>
                      <a:pt x="592" y="1201"/>
                    </a:lnTo>
                    <a:lnTo>
                      <a:pt x="590" y="1201"/>
                    </a:lnTo>
                    <a:lnTo>
                      <a:pt x="590" y="1201"/>
                    </a:lnTo>
                    <a:lnTo>
                      <a:pt x="588" y="1199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2" y="221"/>
                    </a:lnTo>
                    <a:lnTo>
                      <a:pt x="496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33"/>
              <p:cNvSpPr>
                <a:spLocks noEditPoints="1"/>
              </p:cNvSpPr>
              <p:nvPr/>
            </p:nvSpPr>
            <p:spPr bwMode="auto">
              <a:xfrm>
                <a:off x="3910" y="2097"/>
                <a:ext cx="208" cy="602"/>
              </a:xfrm>
              <a:custGeom>
                <a:avLst/>
                <a:gdLst>
                  <a:gd name="T0" fmla="*/ 410 w 417"/>
                  <a:gd name="T1" fmla="*/ 5 h 1205"/>
                  <a:gd name="T2" fmla="*/ 5 w 417"/>
                  <a:gd name="T3" fmla="*/ 9 h 1205"/>
                  <a:gd name="T4" fmla="*/ 98 w 417"/>
                  <a:gd name="T5" fmla="*/ 1185 h 1205"/>
                  <a:gd name="T6" fmla="*/ 410 w 417"/>
                  <a:gd name="T7" fmla="*/ 5 h 1205"/>
                  <a:gd name="T8" fmla="*/ 414 w 417"/>
                  <a:gd name="T9" fmla="*/ 0 h 1205"/>
                  <a:gd name="T10" fmla="*/ 416 w 417"/>
                  <a:gd name="T11" fmla="*/ 0 h 1205"/>
                  <a:gd name="T12" fmla="*/ 416 w 417"/>
                  <a:gd name="T13" fmla="*/ 2 h 1205"/>
                  <a:gd name="T14" fmla="*/ 417 w 417"/>
                  <a:gd name="T15" fmla="*/ 4 h 1205"/>
                  <a:gd name="T16" fmla="*/ 100 w 417"/>
                  <a:gd name="T17" fmla="*/ 1203 h 1205"/>
                  <a:gd name="T18" fmla="*/ 98 w 417"/>
                  <a:gd name="T19" fmla="*/ 1205 h 1205"/>
                  <a:gd name="T20" fmla="*/ 96 w 417"/>
                  <a:gd name="T21" fmla="*/ 1205 h 1205"/>
                  <a:gd name="T22" fmla="*/ 96 w 417"/>
                  <a:gd name="T23" fmla="*/ 1205 h 1205"/>
                  <a:gd name="T24" fmla="*/ 94 w 417"/>
                  <a:gd name="T25" fmla="*/ 1203 h 1205"/>
                  <a:gd name="T26" fmla="*/ 94 w 417"/>
                  <a:gd name="T27" fmla="*/ 1201 h 1205"/>
                  <a:gd name="T28" fmla="*/ 0 w 417"/>
                  <a:gd name="T29" fmla="*/ 7 h 1205"/>
                  <a:gd name="T30" fmla="*/ 0 w 417"/>
                  <a:gd name="T31" fmla="*/ 5 h 1205"/>
                  <a:gd name="T32" fmla="*/ 4 w 417"/>
                  <a:gd name="T33" fmla="*/ 4 h 1205"/>
                  <a:gd name="T34" fmla="*/ 414 w 417"/>
                  <a:gd name="T35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205">
                    <a:moveTo>
                      <a:pt x="410" y="5"/>
                    </a:moveTo>
                    <a:lnTo>
                      <a:pt x="5" y="9"/>
                    </a:lnTo>
                    <a:lnTo>
                      <a:pt x="98" y="1185"/>
                    </a:lnTo>
                    <a:lnTo>
                      <a:pt x="410" y="5"/>
                    </a:lnTo>
                    <a:close/>
                    <a:moveTo>
                      <a:pt x="414" y="0"/>
                    </a:moveTo>
                    <a:lnTo>
                      <a:pt x="416" y="0"/>
                    </a:lnTo>
                    <a:lnTo>
                      <a:pt x="416" y="2"/>
                    </a:lnTo>
                    <a:lnTo>
                      <a:pt x="417" y="4"/>
                    </a:lnTo>
                    <a:lnTo>
                      <a:pt x="100" y="1203"/>
                    </a:lnTo>
                    <a:lnTo>
                      <a:pt x="98" y="1205"/>
                    </a:lnTo>
                    <a:lnTo>
                      <a:pt x="96" y="1205"/>
                    </a:lnTo>
                    <a:lnTo>
                      <a:pt x="96" y="1205"/>
                    </a:lnTo>
                    <a:lnTo>
                      <a:pt x="94" y="1203"/>
                    </a:lnTo>
                    <a:lnTo>
                      <a:pt x="94" y="120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3957" y="2644"/>
                <a:ext cx="489" cy="197"/>
              </a:xfrm>
              <a:custGeom>
                <a:avLst/>
                <a:gdLst>
                  <a:gd name="T0" fmla="*/ 980 w 980"/>
                  <a:gd name="T1" fmla="*/ 0 h 394"/>
                  <a:gd name="T2" fmla="*/ 980 w 980"/>
                  <a:gd name="T3" fmla="*/ 5 h 394"/>
                  <a:gd name="T4" fmla="*/ 11 w 980"/>
                  <a:gd name="T5" fmla="*/ 110 h 394"/>
                  <a:gd name="T6" fmla="*/ 372 w 980"/>
                  <a:gd name="T7" fmla="*/ 387 h 394"/>
                  <a:gd name="T8" fmla="*/ 978 w 980"/>
                  <a:gd name="T9" fmla="*/ 155 h 394"/>
                  <a:gd name="T10" fmla="*/ 978 w 980"/>
                  <a:gd name="T11" fmla="*/ 162 h 394"/>
                  <a:gd name="T12" fmla="*/ 372 w 980"/>
                  <a:gd name="T13" fmla="*/ 392 h 394"/>
                  <a:gd name="T14" fmla="*/ 372 w 980"/>
                  <a:gd name="T15" fmla="*/ 394 h 394"/>
                  <a:gd name="T16" fmla="*/ 371 w 980"/>
                  <a:gd name="T17" fmla="*/ 392 h 394"/>
                  <a:gd name="T18" fmla="*/ 0 w 980"/>
                  <a:gd name="T19" fmla="*/ 110 h 394"/>
                  <a:gd name="T20" fmla="*/ 0 w 980"/>
                  <a:gd name="T21" fmla="*/ 108 h 394"/>
                  <a:gd name="T22" fmla="*/ 0 w 980"/>
                  <a:gd name="T23" fmla="*/ 106 h 394"/>
                  <a:gd name="T24" fmla="*/ 0 w 980"/>
                  <a:gd name="T25" fmla="*/ 104 h 394"/>
                  <a:gd name="T26" fmla="*/ 2 w 980"/>
                  <a:gd name="T27" fmla="*/ 104 h 394"/>
                  <a:gd name="T28" fmla="*/ 980 w 980"/>
                  <a:gd name="T2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0" h="394">
                    <a:moveTo>
                      <a:pt x="980" y="0"/>
                    </a:moveTo>
                    <a:lnTo>
                      <a:pt x="980" y="5"/>
                    </a:lnTo>
                    <a:lnTo>
                      <a:pt x="11" y="110"/>
                    </a:lnTo>
                    <a:lnTo>
                      <a:pt x="372" y="387"/>
                    </a:lnTo>
                    <a:lnTo>
                      <a:pt x="978" y="155"/>
                    </a:lnTo>
                    <a:lnTo>
                      <a:pt x="978" y="162"/>
                    </a:lnTo>
                    <a:lnTo>
                      <a:pt x="372" y="392"/>
                    </a:lnTo>
                    <a:lnTo>
                      <a:pt x="372" y="394"/>
                    </a:lnTo>
                    <a:lnTo>
                      <a:pt x="371" y="39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35"/>
              <p:cNvSpPr>
                <a:spLocks noEditPoints="1"/>
              </p:cNvSpPr>
              <p:nvPr/>
            </p:nvSpPr>
            <p:spPr bwMode="auto">
              <a:xfrm>
                <a:off x="3910" y="1903"/>
                <a:ext cx="208" cy="198"/>
              </a:xfrm>
              <a:custGeom>
                <a:avLst/>
                <a:gdLst>
                  <a:gd name="T0" fmla="*/ 410 w 417"/>
                  <a:gd name="T1" fmla="*/ 9 h 397"/>
                  <a:gd name="T2" fmla="*/ 11 w 417"/>
                  <a:gd name="T3" fmla="*/ 392 h 397"/>
                  <a:gd name="T4" fmla="*/ 412 w 417"/>
                  <a:gd name="T5" fmla="*/ 388 h 397"/>
                  <a:gd name="T6" fmla="*/ 410 w 417"/>
                  <a:gd name="T7" fmla="*/ 9 h 397"/>
                  <a:gd name="T8" fmla="*/ 412 w 417"/>
                  <a:gd name="T9" fmla="*/ 0 h 397"/>
                  <a:gd name="T10" fmla="*/ 414 w 417"/>
                  <a:gd name="T11" fmla="*/ 0 h 397"/>
                  <a:gd name="T12" fmla="*/ 416 w 417"/>
                  <a:gd name="T13" fmla="*/ 0 h 397"/>
                  <a:gd name="T14" fmla="*/ 416 w 417"/>
                  <a:gd name="T15" fmla="*/ 2 h 397"/>
                  <a:gd name="T16" fmla="*/ 417 w 417"/>
                  <a:gd name="T17" fmla="*/ 392 h 397"/>
                  <a:gd name="T18" fmla="*/ 416 w 417"/>
                  <a:gd name="T19" fmla="*/ 393 h 397"/>
                  <a:gd name="T20" fmla="*/ 414 w 417"/>
                  <a:gd name="T21" fmla="*/ 393 h 397"/>
                  <a:gd name="T22" fmla="*/ 4 w 417"/>
                  <a:gd name="T23" fmla="*/ 397 h 397"/>
                  <a:gd name="T24" fmla="*/ 4 w 417"/>
                  <a:gd name="T25" fmla="*/ 397 h 397"/>
                  <a:gd name="T26" fmla="*/ 2 w 417"/>
                  <a:gd name="T27" fmla="*/ 397 h 397"/>
                  <a:gd name="T28" fmla="*/ 0 w 417"/>
                  <a:gd name="T29" fmla="*/ 395 h 397"/>
                  <a:gd name="T30" fmla="*/ 0 w 417"/>
                  <a:gd name="T31" fmla="*/ 393 h 397"/>
                  <a:gd name="T32" fmla="*/ 2 w 417"/>
                  <a:gd name="T33" fmla="*/ 392 h 397"/>
                  <a:gd name="T34" fmla="*/ 410 w 417"/>
                  <a:gd name="T35" fmla="*/ 0 h 397"/>
                  <a:gd name="T36" fmla="*/ 412 w 417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7" h="397">
                    <a:moveTo>
                      <a:pt x="410" y="9"/>
                    </a:moveTo>
                    <a:lnTo>
                      <a:pt x="11" y="392"/>
                    </a:lnTo>
                    <a:lnTo>
                      <a:pt x="412" y="388"/>
                    </a:lnTo>
                    <a:lnTo>
                      <a:pt x="410" y="9"/>
                    </a:lnTo>
                    <a:close/>
                    <a:moveTo>
                      <a:pt x="412" y="0"/>
                    </a:moveTo>
                    <a:lnTo>
                      <a:pt x="414" y="0"/>
                    </a:lnTo>
                    <a:lnTo>
                      <a:pt x="416" y="0"/>
                    </a:lnTo>
                    <a:lnTo>
                      <a:pt x="416" y="2"/>
                    </a:lnTo>
                    <a:lnTo>
                      <a:pt x="417" y="392"/>
                    </a:lnTo>
                    <a:lnTo>
                      <a:pt x="416" y="393"/>
                    </a:lnTo>
                    <a:lnTo>
                      <a:pt x="414" y="393"/>
                    </a:lnTo>
                    <a:lnTo>
                      <a:pt x="4" y="397"/>
                    </a:lnTo>
                    <a:lnTo>
                      <a:pt x="4" y="397"/>
                    </a:lnTo>
                    <a:lnTo>
                      <a:pt x="2" y="397"/>
                    </a:lnTo>
                    <a:lnTo>
                      <a:pt x="0" y="395"/>
                    </a:lnTo>
                    <a:lnTo>
                      <a:pt x="0" y="393"/>
                    </a:lnTo>
                    <a:lnTo>
                      <a:pt x="2" y="392"/>
                    </a:lnTo>
                    <a:lnTo>
                      <a:pt x="410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4113" y="1005"/>
                <a:ext cx="339" cy="900"/>
              </a:xfrm>
              <a:custGeom>
                <a:avLst/>
                <a:gdLst>
                  <a:gd name="T0" fmla="*/ 5 w 679"/>
                  <a:gd name="T1" fmla="*/ 0 h 1800"/>
                  <a:gd name="T2" fmla="*/ 5 w 679"/>
                  <a:gd name="T3" fmla="*/ 0 h 1800"/>
                  <a:gd name="T4" fmla="*/ 679 w 679"/>
                  <a:gd name="T5" fmla="*/ 881 h 1800"/>
                  <a:gd name="T6" fmla="*/ 679 w 679"/>
                  <a:gd name="T7" fmla="*/ 890 h 1800"/>
                  <a:gd name="T8" fmla="*/ 7 w 679"/>
                  <a:gd name="T9" fmla="*/ 10 h 1800"/>
                  <a:gd name="T10" fmla="*/ 9 w 679"/>
                  <a:gd name="T11" fmla="*/ 1793 h 1800"/>
                  <a:gd name="T12" fmla="*/ 675 w 679"/>
                  <a:gd name="T13" fmla="*/ 1470 h 1800"/>
                  <a:gd name="T14" fmla="*/ 675 w 679"/>
                  <a:gd name="T15" fmla="*/ 1475 h 1800"/>
                  <a:gd name="T16" fmla="*/ 7 w 679"/>
                  <a:gd name="T17" fmla="*/ 1800 h 1800"/>
                  <a:gd name="T18" fmla="*/ 5 w 679"/>
                  <a:gd name="T19" fmla="*/ 1800 h 1800"/>
                  <a:gd name="T20" fmla="*/ 3 w 679"/>
                  <a:gd name="T21" fmla="*/ 1800 h 1800"/>
                  <a:gd name="T22" fmla="*/ 3 w 679"/>
                  <a:gd name="T23" fmla="*/ 1798 h 1800"/>
                  <a:gd name="T24" fmla="*/ 3 w 679"/>
                  <a:gd name="T25" fmla="*/ 1796 h 1800"/>
                  <a:gd name="T26" fmla="*/ 0 w 679"/>
                  <a:gd name="T27" fmla="*/ 2 h 1800"/>
                  <a:gd name="T28" fmla="*/ 2 w 679"/>
                  <a:gd name="T29" fmla="*/ 0 h 1800"/>
                  <a:gd name="T30" fmla="*/ 3 w 679"/>
                  <a:gd name="T31" fmla="*/ 0 h 1800"/>
                  <a:gd name="T32" fmla="*/ 5 w 679"/>
                  <a:gd name="T33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1800">
                    <a:moveTo>
                      <a:pt x="5" y="0"/>
                    </a:moveTo>
                    <a:lnTo>
                      <a:pt x="5" y="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7" y="10"/>
                    </a:lnTo>
                    <a:lnTo>
                      <a:pt x="9" y="1793"/>
                    </a:lnTo>
                    <a:lnTo>
                      <a:pt x="675" y="1470"/>
                    </a:lnTo>
                    <a:lnTo>
                      <a:pt x="675" y="1475"/>
                    </a:lnTo>
                    <a:lnTo>
                      <a:pt x="7" y="1800"/>
                    </a:lnTo>
                    <a:lnTo>
                      <a:pt x="5" y="1800"/>
                    </a:lnTo>
                    <a:lnTo>
                      <a:pt x="3" y="1800"/>
                    </a:lnTo>
                    <a:lnTo>
                      <a:pt x="3" y="1798"/>
                    </a:lnTo>
                    <a:lnTo>
                      <a:pt x="3" y="179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37"/>
              <p:cNvSpPr>
                <a:spLocks noEditPoints="1"/>
              </p:cNvSpPr>
              <p:nvPr/>
            </p:nvSpPr>
            <p:spPr bwMode="auto">
              <a:xfrm>
                <a:off x="4115" y="1903"/>
                <a:ext cx="272" cy="196"/>
              </a:xfrm>
              <a:custGeom>
                <a:avLst/>
                <a:gdLst>
                  <a:gd name="T0" fmla="*/ 6 w 545"/>
                  <a:gd name="T1" fmla="*/ 6 h 393"/>
                  <a:gd name="T2" fmla="*/ 7 w 545"/>
                  <a:gd name="T3" fmla="*/ 386 h 393"/>
                  <a:gd name="T4" fmla="*/ 535 w 545"/>
                  <a:gd name="T5" fmla="*/ 67 h 393"/>
                  <a:gd name="T6" fmla="*/ 6 w 545"/>
                  <a:gd name="T7" fmla="*/ 6 h 393"/>
                  <a:gd name="T8" fmla="*/ 2 w 545"/>
                  <a:gd name="T9" fmla="*/ 0 h 393"/>
                  <a:gd name="T10" fmla="*/ 543 w 545"/>
                  <a:gd name="T11" fmla="*/ 62 h 393"/>
                  <a:gd name="T12" fmla="*/ 545 w 545"/>
                  <a:gd name="T13" fmla="*/ 62 h 393"/>
                  <a:gd name="T14" fmla="*/ 545 w 545"/>
                  <a:gd name="T15" fmla="*/ 63 h 393"/>
                  <a:gd name="T16" fmla="*/ 545 w 545"/>
                  <a:gd name="T17" fmla="*/ 65 h 393"/>
                  <a:gd name="T18" fmla="*/ 545 w 545"/>
                  <a:gd name="T19" fmla="*/ 67 h 393"/>
                  <a:gd name="T20" fmla="*/ 6 w 545"/>
                  <a:gd name="T21" fmla="*/ 393 h 393"/>
                  <a:gd name="T22" fmla="*/ 4 w 545"/>
                  <a:gd name="T23" fmla="*/ 393 h 393"/>
                  <a:gd name="T24" fmla="*/ 2 w 545"/>
                  <a:gd name="T25" fmla="*/ 393 h 393"/>
                  <a:gd name="T26" fmla="*/ 2 w 545"/>
                  <a:gd name="T27" fmla="*/ 392 h 393"/>
                  <a:gd name="T28" fmla="*/ 2 w 545"/>
                  <a:gd name="T29" fmla="*/ 392 h 393"/>
                  <a:gd name="T30" fmla="*/ 0 w 545"/>
                  <a:gd name="T31" fmla="*/ 2 h 393"/>
                  <a:gd name="T32" fmla="*/ 0 w 545"/>
                  <a:gd name="T33" fmla="*/ 0 h 393"/>
                  <a:gd name="T34" fmla="*/ 2 w 545"/>
                  <a:gd name="T3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5" h="393">
                    <a:moveTo>
                      <a:pt x="6" y="6"/>
                    </a:moveTo>
                    <a:lnTo>
                      <a:pt x="7" y="386"/>
                    </a:lnTo>
                    <a:lnTo>
                      <a:pt x="535" y="67"/>
                    </a:lnTo>
                    <a:lnTo>
                      <a:pt x="6" y="6"/>
                    </a:lnTo>
                    <a:close/>
                    <a:moveTo>
                      <a:pt x="2" y="0"/>
                    </a:moveTo>
                    <a:lnTo>
                      <a:pt x="543" y="62"/>
                    </a:lnTo>
                    <a:lnTo>
                      <a:pt x="545" y="62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5" y="67"/>
                    </a:lnTo>
                    <a:lnTo>
                      <a:pt x="6" y="393"/>
                    </a:lnTo>
                    <a:lnTo>
                      <a:pt x="4" y="393"/>
                    </a:lnTo>
                    <a:lnTo>
                      <a:pt x="2" y="393"/>
                    </a:lnTo>
                    <a:lnTo>
                      <a:pt x="2" y="392"/>
                    </a:lnTo>
                    <a:lnTo>
                      <a:pt x="2" y="39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4115" y="1740"/>
                <a:ext cx="336" cy="196"/>
              </a:xfrm>
              <a:custGeom>
                <a:avLst/>
                <a:gdLst>
                  <a:gd name="T0" fmla="*/ 672 w 672"/>
                  <a:gd name="T1" fmla="*/ 0 h 391"/>
                  <a:gd name="T2" fmla="*/ 672 w 672"/>
                  <a:gd name="T3" fmla="*/ 5 h 391"/>
                  <a:gd name="T4" fmla="*/ 13 w 672"/>
                  <a:gd name="T5" fmla="*/ 324 h 391"/>
                  <a:gd name="T6" fmla="*/ 542 w 672"/>
                  <a:gd name="T7" fmla="*/ 386 h 391"/>
                  <a:gd name="T8" fmla="*/ 671 w 672"/>
                  <a:gd name="T9" fmla="*/ 232 h 391"/>
                  <a:gd name="T10" fmla="*/ 671 w 672"/>
                  <a:gd name="T11" fmla="*/ 241 h 391"/>
                  <a:gd name="T12" fmla="*/ 545 w 672"/>
                  <a:gd name="T13" fmla="*/ 391 h 391"/>
                  <a:gd name="T14" fmla="*/ 543 w 672"/>
                  <a:gd name="T15" fmla="*/ 391 h 391"/>
                  <a:gd name="T16" fmla="*/ 543 w 672"/>
                  <a:gd name="T17" fmla="*/ 391 h 391"/>
                  <a:gd name="T18" fmla="*/ 2 w 672"/>
                  <a:gd name="T19" fmla="*/ 330 h 391"/>
                  <a:gd name="T20" fmla="*/ 0 w 672"/>
                  <a:gd name="T21" fmla="*/ 330 h 391"/>
                  <a:gd name="T22" fmla="*/ 0 w 672"/>
                  <a:gd name="T23" fmla="*/ 328 h 391"/>
                  <a:gd name="T24" fmla="*/ 0 w 672"/>
                  <a:gd name="T25" fmla="*/ 326 h 391"/>
                  <a:gd name="T26" fmla="*/ 2 w 672"/>
                  <a:gd name="T27" fmla="*/ 324 h 391"/>
                  <a:gd name="T28" fmla="*/ 672 w 672"/>
                  <a:gd name="T2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2" h="391">
                    <a:moveTo>
                      <a:pt x="672" y="0"/>
                    </a:moveTo>
                    <a:lnTo>
                      <a:pt x="672" y="5"/>
                    </a:lnTo>
                    <a:lnTo>
                      <a:pt x="13" y="324"/>
                    </a:lnTo>
                    <a:lnTo>
                      <a:pt x="542" y="386"/>
                    </a:lnTo>
                    <a:lnTo>
                      <a:pt x="671" y="232"/>
                    </a:lnTo>
                    <a:lnTo>
                      <a:pt x="671" y="241"/>
                    </a:lnTo>
                    <a:lnTo>
                      <a:pt x="545" y="391"/>
                    </a:lnTo>
                    <a:lnTo>
                      <a:pt x="543" y="391"/>
                    </a:lnTo>
                    <a:lnTo>
                      <a:pt x="543" y="391"/>
                    </a:lnTo>
                    <a:lnTo>
                      <a:pt x="2" y="330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4384" y="1856"/>
                <a:ext cx="66" cy="112"/>
              </a:xfrm>
              <a:custGeom>
                <a:avLst/>
                <a:gdLst>
                  <a:gd name="T0" fmla="*/ 131 w 131"/>
                  <a:gd name="T1" fmla="*/ 0 h 223"/>
                  <a:gd name="T2" fmla="*/ 131 w 131"/>
                  <a:gd name="T3" fmla="*/ 9 h 223"/>
                  <a:gd name="T4" fmla="*/ 7 w 131"/>
                  <a:gd name="T5" fmla="*/ 155 h 223"/>
                  <a:gd name="T6" fmla="*/ 131 w 131"/>
                  <a:gd name="T7" fmla="*/ 216 h 223"/>
                  <a:gd name="T8" fmla="*/ 131 w 131"/>
                  <a:gd name="T9" fmla="*/ 223 h 223"/>
                  <a:gd name="T10" fmla="*/ 2 w 131"/>
                  <a:gd name="T11" fmla="*/ 159 h 223"/>
                  <a:gd name="T12" fmla="*/ 0 w 131"/>
                  <a:gd name="T13" fmla="*/ 157 h 223"/>
                  <a:gd name="T14" fmla="*/ 2 w 131"/>
                  <a:gd name="T15" fmla="*/ 154 h 223"/>
                  <a:gd name="T16" fmla="*/ 131 w 131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23">
                    <a:moveTo>
                      <a:pt x="131" y="0"/>
                    </a:moveTo>
                    <a:lnTo>
                      <a:pt x="131" y="9"/>
                    </a:lnTo>
                    <a:lnTo>
                      <a:pt x="7" y="155"/>
                    </a:lnTo>
                    <a:lnTo>
                      <a:pt x="131" y="216"/>
                    </a:lnTo>
                    <a:lnTo>
                      <a:pt x="131" y="223"/>
                    </a:lnTo>
                    <a:lnTo>
                      <a:pt x="2" y="159"/>
                    </a:lnTo>
                    <a:lnTo>
                      <a:pt x="0" y="157"/>
                    </a:lnTo>
                    <a:lnTo>
                      <a:pt x="2" y="15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4384" y="1933"/>
                <a:ext cx="66" cy="53"/>
              </a:xfrm>
              <a:custGeom>
                <a:avLst/>
                <a:gdLst>
                  <a:gd name="T0" fmla="*/ 2 w 131"/>
                  <a:gd name="T1" fmla="*/ 0 h 104"/>
                  <a:gd name="T2" fmla="*/ 5 w 131"/>
                  <a:gd name="T3" fmla="*/ 0 h 104"/>
                  <a:gd name="T4" fmla="*/ 131 w 131"/>
                  <a:gd name="T5" fmla="*/ 62 h 104"/>
                  <a:gd name="T6" fmla="*/ 131 w 131"/>
                  <a:gd name="T7" fmla="*/ 69 h 104"/>
                  <a:gd name="T8" fmla="*/ 26 w 131"/>
                  <a:gd name="T9" fmla="*/ 17 h 104"/>
                  <a:gd name="T10" fmla="*/ 131 w 131"/>
                  <a:gd name="T11" fmla="*/ 97 h 104"/>
                  <a:gd name="T12" fmla="*/ 131 w 131"/>
                  <a:gd name="T13" fmla="*/ 104 h 104"/>
                  <a:gd name="T14" fmla="*/ 2 w 131"/>
                  <a:gd name="T15" fmla="*/ 5 h 104"/>
                  <a:gd name="T16" fmla="*/ 0 w 131"/>
                  <a:gd name="T17" fmla="*/ 3 h 104"/>
                  <a:gd name="T18" fmla="*/ 0 w 131"/>
                  <a:gd name="T19" fmla="*/ 1 h 104"/>
                  <a:gd name="T20" fmla="*/ 2 w 131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104">
                    <a:moveTo>
                      <a:pt x="2" y="0"/>
                    </a:moveTo>
                    <a:lnTo>
                      <a:pt x="5" y="0"/>
                    </a:lnTo>
                    <a:lnTo>
                      <a:pt x="131" y="62"/>
                    </a:lnTo>
                    <a:lnTo>
                      <a:pt x="131" y="69"/>
                    </a:lnTo>
                    <a:lnTo>
                      <a:pt x="26" y="17"/>
                    </a:lnTo>
                    <a:lnTo>
                      <a:pt x="131" y="97"/>
                    </a:lnTo>
                    <a:lnTo>
                      <a:pt x="131" y="10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2587" y="3136"/>
                <a:ext cx="574" cy="389"/>
              </a:xfrm>
              <a:custGeom>
                <a:avLst/>
                <a:gdLst>
                  <a:gd name="T0" fmla="*/ 1147 w 1149"/>
                  <a:gd name="T1" fmla="*/ 0 h 777"/>
                  <a:gd name="T2" fmla="*/ 1149 w 1149"/>
                  <a:gd name="T3" fmla="*/ 0 h 777"/>
                  <a:gd name="T4" fmla="*/ 1149 w 1149"/>
                  <a:gd name="T5" fmla="*/ 2 h 777"/>
                  <a:gd name="T6" fmla="*/ 1149 w 1149"/>
                  <a:gd name="T7" fmla="*/ 4 h 777"/>
                  <a:gd name="T8" fmla="*/ 875 w 1149"/>
                  <a:gd name="T9" fmla="*/ 777 h 777"/>
                  <a:gd name="T10" fmla="*/ 868 w 1149"/>
                  <a:gd name="T11" fmla="*/ 777 h 777"/>
                  <a:gd name="T12" fmla="*/ 1142 w 1149"/>
                  <a:gd name="T13" fmla="*/ 9 h 777"/>
                  <a:gd name="T14" fmla="*/ 11 w 1149"/>
                  <a:gd name="T15" fmla="*/ 590 h 777"/>
                  <a:gd name="T16" fmla="*/ 648 w 1149"/>
                  <a:gd name="T17" fmla="*/ 777 h 777"/>
                  <a:gd name="T18" fmla="*/ 627 w 1149"/>
                  <a:gd name="T19" fmla="*/ 777 h 777"/>
                  <a:gd name="T20" fmla="*/ 2 w 1149"/>
                  <a:gd name="T21" fmla="*/ 594 h 777"/>
                  <a:gd name="T22" fmla="*/ 0 w 1149"/>
                  <a:gd name="T23" fmla="*/ 594 h 777"/>
                  <a:gd name="T24" fmla="*/ 0 w 1149"/>
                  <a:gd name="T25" fmla="*/ 592 h 777"/>
                  <a:gd name="T26" fmla="*/ 0 w 1149"/>
                  <a:gd name="T27" fmla="*/ 590 h 777"/>
                  <a:gd name="T28" fmla="*/ 2 w 1149"/>
                  <a:gd name="T29" fmla="*/ 589 h 777"/>
                  <a:gd name="T30" fmla="*/ 1145 w 1149"/>
                  <a:gd name="T31" fmla="*/ 0 h 777"/>
                  <a:gd name="T32" fmla="*/ 1147 w 1149"/>
                  <a:gd name="T3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9" h="777">
                    <a:moveTo>
                      <a:pt x="1147" y="0"/>
                    </a:moveTo>
                    <a:lnTo>
                      <a:pt x="1149" y="0"/>
                    </a:lnTo>
                    <a:lnTo>
                      <a:pt x="1149" y="2"/>
                    </a:lnTo>
                    <a:lnTo>
                      <a:pt x="1149" y="4"/>
                    </a:lnTo>
                    <a:lnTo>
                      <a:pt x="875" y="777"/>
                    </a:lnTo>
                    <a:lnTo>
                      <a:pt x="868" y="777"/>
                    </a:lnTo>
                    <a:lnTo>
                      <a:pt x="1142" y="9"/>
                    </a:lnTo>
                    <a:lnTo>
                      <a:pt x="11" y="590"/>
                    </a:lnTo>
                    <a:lnTo>
                      <a:pt x="648" y="777"/>
                    </a:lnTo>
                    <a:lnTo>
                      <a:pt x="627" y="777"/>
                    </a:lnTo>
                    <a:lnTo>
                      <a:pt x="2" y="594"/>
                    </a:lnTo>
                    <a:lnTo>
                      <a:pt x="0" y="594"/>
                    </a:lnTo>
                    <a:lnTo>
                      <a:pt x="0" y="592"/>
                    </a:lnTo>
                    <a:lnTo>
                      <a:pt x="0" y="590"/>
                    </a:lnTo>
                    <a:lnTo>
                      <a:pt x="2" y="589"/>
                    </a:lnTo>
                    <a:lnTo>
                      <a:pt x="1145" y="0"/>
                    </a:lnTo>
                    <a:lnTo>
                      <a:pt x="114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3020" y="3136"/>
                <a:ext cx="516" cy="389"/>
              </a:xfrm>
              <a:custGeom>
                <a:avLst/>
                <a:gdLst>
                  <a:gd name="T0" fmla="*/ 277 w 1031"/>
                  <a:gd name="T1" fmla="*/ 0 h 779"/>
                  <a:gd name="T2" fmla="*/ 279 w 1031"/>
                  <a:gd name="T3" fmla="*/ 0 h 779"/>
                  <a:gd name="T4" fmla="*/ 1029 w 1031"/>
                  <a:gd name="T5" fmla="*/ 363 h 779"/>
                  <a:gd name="T6" fmla="*/ 1031 w 1031"/>
                  <a:gd name="T7" fmla="*/ 365 h 779"/>
                  <a:gd name="T8" fmla="*/ 1031 w 1031"/>
                  <a:gd name="T9" fmla="*/ 367 h 779"/>
                  <a:gd name="T10" fmla="*/ 1031 w 1031"/>
                  <a:gd name="T11" fmla="*/ 369 h 779"/>
                  <a:gd name="T12" fmla="*/ 1029 w 1031"/>
                  <a:gd name="T13" fmla="*/ 369 h 779"/>
                  <a:gd name="T14" fmla="*/ 122 w 1031"/>
                  <a:gd name="T15" fmla="*/ 779 h 779"/>
                  <a:gd name="T16" fmla="*/ 108 w 1031"/>
                  <a:gd name="T17" fmla="*/ 779 h 779"/>
                  <a:gd name="T18" fmla="*/ 1021 w 1031"/>
                  <a:gd name="T19" fmla="*/ 367 h 779"/>
                  <a:gd name="T20" fmla="*/ 279 w 1031"/>
                  <a:gd name="T21" fmla="*/ 6 h 779"/>
                  <a:gd name="T22" fmla="*/ 7 w 1031"/>
                  <a:gd name="T23" fmla="*/ 777 h 779"/>
                  <a:gd name="T24" fmla="*/ 0 w 1031"/>
                  <a:gd name="T25" fmla="*/ 777 h 779"/>
                  <a:gd name="T26" fmla="*/ 275 w 1031"/>
                  <a:gd name="T27" fmla="*/ 2 h 779"/>
                  <a:gd name="T28" fmla="*/ 277 w 1031"/>
                  <a:gd name="T2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1" h="779">
                    <a:moveTo>
                      <a:pt x="277" y="0"/>
                    </a:moveTo>
                    <a:lnTo>
                      <a:pt x="279" y="0"/>
                    </a:lnTo>
                    <a:lnTo>
                      <a:pt x="1029" y="363"/>
                    </a:lnTo>
                    <a:lnTo>
                      <a:pt x="1031" y="365"/>
                    </a:lnTo>
                    <a:lnTo>
                      <a:pt x="1031" y="367"/>
                    </a:lnTo>
                    <a:lnTo>
                      <a:pt x="1031" y="369"/>
                    </a:lnTo>
                    <a:lnTo>
                      <a:pt x="1029" y="369"/>
                    </a:lnTo>
                    <a:lnTo>
                      <a:pt x="122" y="779"/>
                    </a:lnTo>
                    <a:lnTo>
                      <a:pt x="108" y="779"/>
                    </a:lnTo>
                    <a:lnTo>
                      <a:pt x="1021" y="367"/>
                    </a:lnTo>
                    <a:lnTo>
                      <a:pt x="279" y="6"/>
                    </a:lnTo>
                    <a:lnTo>
                      <a:pt x="7" y="777"/>
                    </a:lnTo>
                    <a:lnTo>
                      <a:pt x="0" y="777"/>
                    </a:lnTo>
                    <a:lnTo>
                      <a:pt x="275" y="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43"/>
              <p:cNvSpPr>
                <a:spLocks noEditPoints="1"/>
              </p:cNvSpPr>
              <p:nvPr/>
            </p:nvSpPr>
            <p:spPr bwMode="auto">
              <a:xfrm>
                <a:off x="3019" y="2569"/>
                <a:ext cx="263" cy="125"/>
              </a:xfrm>
              <a:custGeom>
                <a:avLst/>
                <a:gdLst>
                  <a:gd name="T0" fmla="*/ 19 w 527"/>
                  <a:gd name="T1" fmla="*/ 10 h 251"/>
                  <a:gd name="T2" fmla="*/ 332 w 527"/>
                  <a:gd name="T3" fmla="*/ 246 h 251"/>
                  <a:gd name="T4" fmla="*/ 515 w 527"/>
                  <a:gd name="T5" fmla="*/ 192 h 251"/>
                  <a:gd name="T6" fmla="*/ 19 w 527"/>
                  <a:gd name="T7" fmla="*/ 10 h 251"/>
                  <a:gd name="T8" fmla="*/ 4 w 527"/>
                  <a:gd name="T9" fmla="*/ 0 h 251"/>
                  <a:gd name="T10" fmla="*/ 526 w 527"/>
                  <a:gd name="T11" fmla="*/ 188 h 251"/>
                  <a:gd name="T12" fmla="*/ 526 w 527"/>
                  <a:gd name="T13" fmla="*/ 190 h 251"/>
                  <a:gd name="T14" fmla="*/ 527 w 527"/>
                  <a:gd name="T15" fmla="*/ 192 h 251"/>
                  <a:gd name="T16" fmla="*/ 526 w 527"/>
                  <a:gd name="T17" fmla="*/ 193 h 251"/>
                  <a:gd name="T18" fmla="*/ 526 w 527"/>
                  <a:gd name="T19" fmla="*/ 193 h 251"/>
                  <a:gd name="T20" fmla="*/ 332 w 527"/>
                  <a:gd name="T21" fmla="*/ 251 h 251"/>
                  <a:gd name="T22" fmla="*/ 332 w 527"/>
                  <a:gd name="T23" fmla="*/ 251 h 251"/>
                  <a:gd name="T24" fmla="*/ 330 w 527"/>
                  <a:gd name="T25" fmla="*/ 251 h 251"/>
                  <a:gd name="T26" fmla="*/ 2 w 527"/>
                  <a:gd name="T27" fmla="*/ 3 h 251"/>
                  <a:gd name="T28" fmla="*/ 0 w 527"/>
                  <a:gd name="T29" fmla="*/ 1 h 251"/>
                  <a:gd name="T30" fmla="*/ 0 w 527"/>
                  <a:gd name="T31" fmla="*/ 0 h 251"/>
                  <a:gd name="T32" fmla="*/ 2 w 527"/>
                  <a:gd name="T33" fmla="*/ 0 h 251"/>
                  <a:gd name="T34" fmla="*/ 4 w 527"/>
                  <a:gd name="T3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7" h="251">
                    <a:moveTo>
                      <a:pt x="19" y="10"/>
                    </a:moveTo>
                    <a:lnTo>
                      <a:pt x="332" y="246"/>
                    </a:lnTo>
                    <a:lnTo>
                      <a:pt x="515" y="192"/>
                    </a:lnTo>
                    <a:lnTo>
                      <a:pt x="19" y="10"/>
                    </a:lnTo>
                    <a:close/>
                    <a:moveTo>
                      <a:pt x="4" y="0"/>
                    </a:moveTo>
                    <a:lnTo>
                      <a:pt x="526" y="188"/>
                    </a:lnTo>
                    <a:lnTo>
                      <a:pt x="526" y="190"/>
                    </a:lnTo>
                    <a:lnTo>
                      <a:pt x="527" y="192"/>
                    </a:lnTo>
                    <a:lnTo>
                      <a:pt x="526" y="193"/>
                    </a:lnTo>
                    <a:lnTo>
                      <a:pt x="526" y="193"/>
                    </a:lnTo>
                    <a:lnTo>
                      <a:pt x="332" y="251"/>
                    </a:lnTo>
                    <a:lnTo>
                      <a:pt x="332" y="251"/>
                    </a:lnTo>
                    <a:lnTo>
                      <a:pt x="330" y="25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44"/>
              <p:cNvSpPr>
                <a:spLocks noEditPoints="1"/>
              </p:cNvSpPr>
              <p:nvPr/>
            </p:nvSpPr>
            <p:spPr bwMode="auto">
              <a:xfrm>
                <a:off x="3019" y="2457"/>
                <a:ext cx="345" cy="209"/>
              </a:xfrm>
              <a:custGeom>
                <a:avLst/>
                <a:gdLst>
                  <a:gd name="T0" fmla="*/ 684 w 691"/>
                  <a:gd name="T1" fmla="*/ 7 h 417"/>
                  <a:gd name="T2" fmla="*/ 11 w 691"/>
                  <a:gd name="T3" fmla="*/ 225 h 417"/>
                  <a:gd name="T4" fmla="*/ 522 w 691"/>
                  <a:gd name="T5" fmla="*/ 412 h 417"/>
                  <a:gd name="T6" fmla="*/ 684 w 691"/>
                  <a:gd name="T7" fmla="*/ 7 h 417"/>
                  <a:gd name="T8" fmla="*/ 690 w 691"/>
                  <a:gd name="T9" fmla="*/ 0 h 417"/>
                  <a:gd name="T10" fmla="*/ 691 w 691"/>
                  <a:gd name="T11" fmla="*/ 2 h 417"/>
                  <a:gd name="T12" fmla="*/ 691 w 691"/>
                  <a:gd name="T13" fmla="*/ 2 h 417"/>
                  <a:gd name="T14" fmla="*/ 691 w 691"/>
                  <a:gd name="T15" fmla="*/ 4 h 417"/>
                  <a:gd name="T16" fmla="*/ 527 w 691"/>
                  <a:gd name="T17" fmla="*/ 416 h 417"/>
                  <a:gd name="T18" fmla="*/ 526 w 691"/>
                  <a:gd name="T19" fmla="*/ 417 h 417"/>
                  <a:gd name="T20" fmla="*/ 524 w 691"/>
                  <a:gd name="T21" fmla="*/ 417 h 417"/>
                  <a:gd name="T22" fmla="*/ 524 w 691"/>
                  <a:gd name="T23" fmla="*/ 417 h 417"/>
                  <a:gd name="T24" fmla="*/ 2 w 691"/>
                  <a:gd name="T25" fmla="*/ 229 h 417"/>
                  <a:gd name="T26" fmla="*/ 0 w 691"/>
                  <a:gd name="T27" fmla="*/ 227 h 417"/>
                  <a:gd name="T28" fmla="*/ 0 w 691"/>
                  <a:gd name="T29" fmla="*/ 225 h 417"/>
                  <a:gd name="T30" fmla="*/ 0 w 691"/>
                  <a:gd name="T31" fmla="*/ 224 h 417"/>
                  <a:gd name="T32" fmla="*/ 2 w 691"/>
                  <a:gd name="T33" fmla="*/ 224 h 417"/>
                  <a:gd name="T34" fmla="*/ 688 w 691"/>
                  <a:gd name="T35" fmla="*/ 0 h 417"/>
                  <a:gd name="T36" fmla="*/ 690 w 691"/>
                  <a:gd name="T3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1" h="417">
                    <a:moveTo>
                      <a:pt x="684" y="7"/>
                    </a:moveTo>
                    <a:lnTo>
                      <a:pt x="11" y="225"/>
                    </a:lnTo>
                    <a:lnTo>
                      <a:pt x="522" y="412"/>
                    </a:lnTo>
                    <a:lnTo>
                      <a:pt x="684" y="7"/>
                    </a:lnTo>
                    <a:close/>
                    <a:moveTo>
                      <a:pt x="690" y="0"/>
                    </a:moveTo>
                    <a:lnTo>
                      <a:pt x="691" y="2"/>
                    </a:lnTo>
                    <a:lnTo>
                      <a:pt x="691" y="2"/>
                    </a:lnTo>
                    <a:lnTo>
                      <a:pt x="691" y="4"/>
                    </a:lnTo>
                    <a:lnTo>
                      <a:pt x="527" y="416"/>
                    </a:lnTo>
                    <a:lnTo>
                      <a:pt x="526" y="417"/>
                    </a:lnTo>
                    <a:lnTo>
                      <a:pt x="524" y="417"/>
                    </a:lnTo>
                    <a:lnTo>
                      <a:pt x="524" y="417"/>
                    </a:lnTo>
                    <a:lnTo>
                      <a:pt x="2" y="229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688" y="0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45"/>
              <p:cNvSpPr>
                <a:spLocks noEditPoints="1"/>
              </p:cNvSpPr>
              <p:nvPr/>
            </p:nvSpPr>
            <p:spPr bwMode="auto">
              <a:xfrm>
                <a:off x="3158" y="2663"/>
                <a:ext cx="124" cy="476"/>
              </a:xfrm>
              <a:custGeom>
                <a:avLst/>
                <a:gdLst>
                  <a:gd name="T0" fmla="*/ 241 w 248"/>
                  <a:gd name="T1" fmla="*/ 7 h 952"/>
                  <a:gd name="T2" fmla="*/ 55 w 248"/>
                  <a:gd name="T3" fmla="*/ 63 h 952"/>
                  <a:gd name="T4" fmla="*/ 7 w 248"/>
                  <a:gd name="T5" fmla="*/ 920 h 952"/>
                  <a:gd name="T6" fmla="*/ 241 w 248"/>
                  <a:gd name="T7" fmla="*/ 7 h 952"/>
                  <a:gd name="T8" fmla="*/ 245 w 248"/>
                  <a:gd name="T9" fmla="*/ 0 h 952"/>
                  <a:gd name="T10" fmla="*/ 247 w 248"/>
                  <a:gd name="T11" fmla="*/ 2 h 952"/>
                  <a:gd name="T12" fmla="*/ 248 w 248"/>
                  <a:gd name="T13" fmla="*/ 2 h 952"/>
                  <a:gd name="T14" fmla="*/ 248 w 248"/>
                  <a:gd name="T15" fmla="*/ 4 h 952"/>
                  <a:gd name="T16" fmla="*/ 6 w 248"/>
                  <a:gd name="T17" fmla="*/ 950 h 952"/>
                  <a:gd name="T18" fmla="*/ 6 w 248"/>
                  <a:gd name="T19" fmla="*/ 950 h 952"/>
                  <a:gd name="T20" fmla="*/ 4 w 248"/>
                  <a:gd name="T21" fmla="*/ 952 h 952"/>
                  <a:gd name="T22" fmla="*/ 2 w 248"/>
                  <a:gd name="T23" fmla="*/ 952 h 952"/>
                  <a:gd name="T24" fmla="*/ 0 w 248"/>
                  <a:gd name="T25" fmla="*/ 950 h 952"/>
                  <a:gd name="T26" fmla="*/ 0 w 248"/>
                  <a:gd name="T27" fmla="*/ 948 h 952"/>
                  <a:gd name="T28" fmla="*/ 49 w 248"/>
                  <a:gd name="T29" fmla="*/ 61 h 952"/>
                  <a:gd name="T30" fmla="*/ 49 w 248"/>
                  <a:gd name="T31" fmla="*/ 59 h 952"/>
                  <a:gd name="T32" fmla="*/ 51 w 248"/>
                  <a:gd name="T33" fmla="*/ 58 h 952"/>
                  <a:gd name="T34" fmla="*/ 245 w 248"/>
                  <a:gd name="T35" fmla="*/ 0 h 952"/>
                  <a:gd name="T36" fmla="*/ 245 w 248"/>
                  <a:gd name="T37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" h="952">
                    <a:moveTo>
                      <a:pt x="241" y="7"/>
                    </a:moveTo>
                    <a:lnTo>
                      <a:pt x="55" y="63"/>
                    </a:lnTo>
                    <a:lnTo>
                      <a:pt x="7" y="920"/>
                    </a:lnTo>
                    <a:lnTo>
                      <a:pt x="241" y="7"/>
                    </a:lnTo>
                    <a:close/>
                    <a:moveTo>
                      <a:pt x="245" y="0"/>
                    </a:moveTo>
                    <a:lnTo>
                      <a:pt x="247" y="2"/>
                    </a:lnTo>
                    <a:lnTo>
                      <a:pt x="248" y="2"/>
                    </a:lnTo>
                    <a:lnTo>
                      <a:pt x="248" y="4"/>
                    </a:lnTo>
                    <a:lnTo>
                      <a:pt x="6" y="950"/>
                    </a:lnTo>
                    <a:lnTo>
                      <a:pt x="6" y="950"/>
                    </a:lnTo>
                    <a:lnTo>
                      <a:pt x="4" y="952"/>
                    </a:lnTo>
                    <a:lnTo>
                      <a:pt x="2" y="952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46"/>
              <p:cNvSpPr>
                <a:spLocks noEditPoints="1"/>
              </p:cNvSpPr>
              <p:nvPr/>
            </p:nvSpPr>
            <p:spPr bwMode="auto">
              <a:xfrm>
                <a:off x="3280" y="2457"/>
                <a:ext cx="679" cy="242"/>
              </a:xfrm>
              <a:custGeom>
                <a:avLst/>
                <a:gdLst>
                  <a:gd name="T0" fmla="*/ 169 w 1360"/>
                  <a:gd name="T1" fmla="*/ 7 h 484"/>
                  <a:gd name="T2" fmla="*/ 5 w 1360"/>
                  <a:gd name="T3" fmla="*/ 412 h 484"/>
                  <a:gd name="T4" fmla="*/ 1341 w 1360"/>
                  <a:gd name="T5" fmla="*/ 477 h 484"/>
                  <a:gd name="T6" fmla="*/ 169 w 1360"/>
                  <a:gd name="T7" fmla="*/ 7 h 484"/>
                  <a:gd name="T8" fmla="*/ 168 w 1360"/>
                  <a:gd name="T9" fmla="*/ 0 h 484"/>
                  <a:gd name="T10" fmla="*/ 1358 w 1360"/>
                  <a:gd name="T11" fmla="*/ 478 h 484"/>
                  <a:gd name="T12" fmla="*/ 1360 w 1360"/>
                  <a:gd name="T13" fmla="*/ 480 h 484"/>
                  <a:gd name="T14" fmla="*/ 1360 w 1360"/>
                  <a:gd name="T15" fmla="*/ 482 h 484"/>
                  <a:gd name="T16" fmla="*/ 1358 w 1360"/>
                  <a:gd name="T17" fmla="*/ 484 h 484"/>
                  <a:gd name="T18" fmla="*/ 1356 w 1360"/>
                  <a:gd name="T19" fmla="*/ 484 h 484"/>
                  <a:gd name="T20" fmla="*/ 1356 w 1360"/>
                  <a:gd name="T21" fmla="*/ 484 h 484"/>
                  <a:gd name="T22" fmla="*/ 2 w 1360"/>
                  <a:gd name="T23" fmla="*/ 417 h 484"/>
                  <a:gd name="T24" fmla="*/ 0 w 1360"/>
                  <a:gd name="T25" fmla="*/ 417 h 484"/>
                  <a:gd name="T26" fmla="*/ 0 w 1360"/>
                  <a:gd name="T27" fmla="*/ 417 h 484"/>
                  <a:gd name="T28" fmla="*/ 0 w 1360"/>
                  <a:gd name="T29" fmla="*/ 416 h 484"/>
                  <a:gd name="T30" fmla="*/ 0 w 1360"/>
                  <a:gd name="T31" fmla="*/ 414 h 484"/>
                  <a:gd name="T32" fmla="*/ 164 w 1360"/>
                  <a:gd name="T33" fmla="*/ 2 h 484"/>
                  <a:gd name="T34" fmla="*/ 166 w 1360"/>
                  <a:gd name="T35" fmla="*/ 0 h 484"/>
                  <a:gd name="T36" fmla="*/ 168 w 1360"/>
                  <a:gd name="T3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484">
                    <a:moveTo>
                      <a:pt x="169" y="7"/>
                    </a:moveTo>
                    <a:lnTo>
                      <a:pt x="5" y="412"/>
                    </a:lnTo>
                    <a:lnTo>
                      <a:pt x="1341" y="477"/>
                    </a:lnTo>
                    <a:lnTo>
                      <a:pt x="169" y="7"/>
                    </a:lnTo>
                    <a:close/>
                    <a:moveTo>
                      <a:pt x="168" y="0"/>
                    </a:moveTo>
                    <a:lnTo>
                      <a:pt x="1358" y="478"/>
                    </a:lnTo>
                    <a:lnTo>
                      <a:pt x="1360" y="480"/>
                    </a:lnTo>
                    <a:lnTo>
                      <a:pt x="1360" y="482"/>
                    </a:lnTo>
                    <a:lnTo>
                      <a:pt x="1358" y="484"/>
                    </a:lnTo>
                    <a:lnTo>
                      <a:pt x="1356" y="484"/>
                    </a:lnTo>
                    <a:lnTo>
                      <a:pt x="1356" y="484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164" y="2"/>
                    </a:lnTo>
                    <a:lnTo>
                      <a:pt x="16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47"/>
              <p:cNvSpPr>
                <a:spLocks noEditPoints="1"/>
              </p:cNvSpPr>
              <p:nvPr/>
            </p:nvSpPr>
            <p:spPr bwMode="auto">
              <a:xfrm>
                <a:off x="3292" y="1919"/>
                <a:ext cx="373" cy="541"/>
              </a:xfrm>
              <a:custGeom>
                <a:avLst/>
                <a:gdLst>
                  <a:gd name="T0" fmla="*/ 7 w 748"/>
                  <a:gd name="T1" fmla="*/ 8 h 1080"/>
                  <a:gd name="T2" fmla="*/ 145 w 748"/>
                  <a:gd name="T3" fmla="*/ 1073 h 1080"/>
                  <a:gd name="T4" fmla="*/ 741 w 748"/>
                  <a:gd name="T5" fmla="*/ 581 h 1080"/>
                  <a:gd name="T6" fmla="*/ 7 w 748"/>
                  <a:gd name="T7" fmla="*/ 8 h 1080"/>
                  <a:gd name="T8" fmla="*/ 4 w 748"/>
                  <a:gd name="T9" fmla="*/ 0 h 1080"/>
                  <a:gd name="T10" fmla="*/ 6 w 748"/>
                  <a:gd name="T11" fmla="*/ 0 h 1080"/>
                  <a:gd name="T12" fmla="*/ 748 w 748"/>
                  <a:gd name="T13" fmla="*/ 579 h 1080"/>
                  <a:gd name="T14" fmla="*/ 748 w 748"/>
                  <a:gd name="T15" fmla="*/ 581 h 1080"/>
                  <a:gd name="T16" fmla="*/ 748 w 748"/>
                  <a:gd name="T17" fmla="*/ 583 h 1080"/>
                  <a:gd name="T18" fmla="*/ 145 w 748"/>
                  <a:gd name="T19" fmla="*/ 1080 h 1080"/>
                  <a:gd name="T20" fmla="*/ 144 w 748"/>
                  <a:gd name="T21" fmla="*/ 1080 h 1080"/>
                  <a:gd name="T22" fmla="*/ 142 w 748"/>
                  <a:gd name="T23" fmla="*/ 1080 h 1080"/>
                  <a:gd name="T24" fmla="*/ 140 w 748"/>
                  <a:gd name="T25" fmla="*/ 1080 h 1080"/>
                  <a:gd name="T26" fmla="*/ 140 w 748"/>
                  <a:gd name="T27" fmla="*/ 1079 h 1080"/>
                  <a:gd name="T28" fmla="*/ 0 w 748"/>
                  <a:gd name="T29" fmla="*/ 3 h 1080"/>
                  <a:gd name="T30" fmla="*/ 2 w 748"/>
                  <a:gd name="T31" fmla="*/ 1 h 1080"/>
                  <a:gd name="T32" fmla="*/ 2 w 748"/>
                  <a:gd name="T33" fmla="*/ 0 h 1080"/>
                  <a:gd name="T34" fmla="*/ 4 w 748"/>
                  <a:gd name="T35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8" h="1080">
                    <a:moveTo>
                      <a:pt x="7" y="8"/>
                    </a:moveTo>
                    <a:lnTo>
                      <a:pt x="145" y="1073"/>
                    </a:lnTo>
                    <a:lnTo>
                      <a:pt x="741" y="581"/>
                    </a:lnTo>
                    <a:lnTo>
                      <a:pt x="7" y="8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748" y="579"/>
                    </a:lnTo>
                    <a:lnTo>
                      <a:pt x="748" y="581"/>
                    </a:lnTo>
                    <a:lnTo>
                      <a:pt x="748" y="583"/>
                    </a:lnTo>
                    <a:lnTo>
                      <a:pt x="145" y="1080"/>
                    </a:lnTo>
                    <a:lnTo>
                      <a:pt x="144" y="1080"/>
                    </a:lnTo>
                    <a:lnTo>
                      <a:pt x="142" y="1080"/>
                    </a:lnTo>
                    <a:lnTo>
                      <a:pt x="140" y="1080"/>
                    </a:lnTo>
                    <a:lnTo>
                      <a:pt x="140" y="1079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48"/>
              <p:cNvSpPr>
                <a:spLocks noEditPoints="1"/>
              </p:cNvSpPr>
              <p:nvPr/>
            </p:nvSpPr>
            <p:spPr bwMode="auto">
              <a:xfrm>
                <a:off x="3292" y="1774"/>
                <a:ext cx="373" cy="438"/>
              </a:xfrm>
              <a:custGeom>
                <a:avLst/>
                <a:gdLst>
                  <a:gd name="T0" fmla="*/ 648 w 748"/>
                  <a:gd name="T1" fmla="*/ 7 h 874"/>
                  <a:gd name="T2" fmla="*/ 9 w 748"/>
                  <a:gd name="T3" fmla="*/ 293 h 874"/>
                  <a:gd name="T4" fmla="*/ 742 w 748"/>
                  <a:gd name="T5" fmla="*/ 866 h 874"/>
                  <a:gd name="T6" fmla="*/ 648 w 748"/>
                  <a:gd name="T7" fmla="*/ 7 h 874"/>
                  <a:gd name="T8" fmla="*/ 648 w 748"/>
                  <a:gd name="T9" fmla="*/ 0 h 874"/>
                  <a:gd name="T10" fmla="*/ 652 w 748"/>
                  <a:gd name="T11" fmla="*/ 0 h 874"/>
                  <a:gd name="T12" fmla="*/ 652 w 748"/>
                  <a:gd name="T13" fmla="*/ 2 h 874"/>
                  <a:gd name="T14" fmla="*/ 653 w 748"/>
                  <a:gd name="T15" fmla="*/ 2 h 874"/>
                  <a:gd name="T16" fmla="*/ 748 w 748"/>
                  <a:gd name="T17" fmla="*/ 871 h 874"/>
                  <a:gd name="T18" fmla="*/ 748 w 748"/>
                  <a:gd name="T19" fmla="*/ 873 h 874"/>
                  <a:gd name="T20" fmla="*/ 748 w 748"/>
                  <a:gd name="T21" fmla="*/ 874 h 874"/>
                  <a:gd name="T22" fmla="*/ 746 w 748"/>
                  <a:gd name="T23" fmla="*/ 874 h 874"/>
                  <a:gd name="T24" fmla="*/ 744 w 748"/>
                  <a:gd name="T25" fmla="*/ 873 h 874"/>
                  <a:gd name="T26" fmla="*/ 2 w 748"/>
                  <a:gd name="T27" fmla="*/ 295 h 874"/>
                  <a:gd name="T28" fmla="*/ 2 w 748"/>
                  <a:gd name="T29" fmla="*/ 293 h 874"/>
                  <a:gd name="T30" fmla="*/ 0 w 748"/>
                  <a:gd name="T31" fmla="*/ 291 h 874"/>
                  <a:gd name="T32" fmla="*/ 2 w 748"/>
                  <a:gd name="T33" fmla="*/ 291 h 874"/>
                  <a:gd name="T34" fmla="*/ 2 w 748"/>
                  <a:gd name="T35" fmla="*/ 290 h 874"/>
                  <a:gd name="T36" fmla="*/ 648 w 748"/>
                  <a:gd name="T3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8" h="874">
                    <a:moveTo>
                      <a:pt x="648" y="7"/>
                    </a:moveTo>
                    <a:lnTo>
                      <a:pt x="9" y="293"/>
                    </a:lnTo>
                    <a:lnTo>
                      <a:pt x="742" y="866"/>
                    </a:lnTo>
                    <a:lnTo>
                      <a:pt x="648" y="7"/>
                    </a:lnTo>
                    <a:close/>
                    <a:moveTo>
                      <a:pt x="648" y="0"/>
                    </a:moveTo>
                    <a:lnTo>
                      <a:pt x="652" y="0"/>
                    </a:lnTo>
                    <a:lnTo>
                      <a:pt x="652" y="2"/>
                    </a:lnTo>
                    <a:lnTo>
                      <a:pt x="653" y="2"/>
                    </a:lnTo>
                    <a:lnTo>
                      <a:pt x="748" y="871"/>
                    </a:lnTo>
                    <a:lnTo>
                      <a:pt x="748" y="873"/>
                    </a:lnTo>
                    <a:lnTo>
                      <a:pt x="748" y="874"/>
                    </a:lnTo>
                    <a:lnTo>
                      <a:pt x="746" y="874"/>
                    </a:lnTo>
                    <a:lnTo>
                      <a:pt x="744" y="873"/>
                    </a:lnTo>
                    <a:lnTo>
                      <a:pt x="2" y="295"/>
                    </a:lnTo>
                    <a:lnTo>
                      <a:pt x="2" y="293"/>
                    </a:lnTo>
                    <a:lnTo>
                      <a:pt x="0" y="291"/>
                    </a:lnTo>
                    <a:lnTo>
                      <a:pt x="2" y="291"/>
                    </a:lnTo>
                    <a:lnTo>
                      <a:pt x="2" y="29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49"/>
              <p:cNvSpPr>
                <a:spLocks noEditPoints="1"/>
              </p:cNvSpPr>
              <p:nvPr/>
            </p:nvSpPr>
            <p:spPr bwMode="auto">
              <a:xfrm>
                <a:off x="3461" y="1005"/>
                <a:ext cx="655" cy="772"/>
              </a:xfrm>
              <a:custGeom>
                <a:avLst/>
                <a:gdLst>
                  <a:gd name="T0" fmla="*/ 1302 w 1311"/>
                  <a:gd name="T1" fmla="*/ 5 h 1543"/>
                  <a:gd name="T2" fmla="*/ 5 w 1311"/>
                  <a:gd name="T3" fmla="*/ 262 h 1543"/>
                  <a:gd name="T4" fmla="*/ 313 w 1311"/>
                  <a:gd name="T5" fmla="*/ 1533 h 1543"/>
                  <a:gd name="T6" fmla="*/ 1302 w 1311"/>
                  <a:gd name="T7" fmla="*/ 5 h 1543"/>
                  <a:gd name="T8" fmla="*/ 1307 w 1311"/>
                  <a:gd name="T9" fmla="*/ 0 h 1543"/>
                  <a:gd name="T10" fmla="*/ 1309 w 1311"/>
                  <a:gd name="T11" fmla="*/ 0 h 1543"/>
                  <a:gd name="T12" fmla="*/ 1309 w 1311"/>
                  <a:gd name="T13" fmla="*/ 0 h 1543"/>
                  <a:gd name="T14" fmla="*/ 1311 w 1311"/>
                  <a:gd name="T15" fmla="*/ 2 h 1543"/>
                  <a:gd name="T16" fmla="*/ 1309 w 1311"/>
                  <a:gd name="T17" fmla="*/ 3 h 1543"/>
                  <a:gd name="T18" fmla="*/ 313 w 1311"/>
                  <a:gd name="T19" fmla="*/ 1541 h 1543"/>
                  <a:gd name="T20" fmla="*/ 313 w 1311"/>
                  <a:gd name="T21" fmla="*/ 1543 h 1543"/>
                  <a:gd name="T22" fmla="*/ 311 w 1311"/>
                  <a:gd name="T23" fmla="*/ 1543 h 1543"/>
                  <a:gd name="T24" fmla="*/ 311 w 1311"/>
                  <a:gd name="T25" fmla="*/ 1543 h 1543"/>
                  <a:gd name="T26" fmla="*/ 309 w 1311"/>
                  <a:gd name="T27" fmla="*/ 1543 h 1543"/>
                  <a:gd name="T28" fmla="*/ 309 w 1311"/>
                  <a:gd name="T29" fmla="*/ 1541 h 1543"/>
                  <a:gd name="T30" fmla="*/ 0 w 1311"/>
                  <a:gd name="T31" fmla="*/ 262 h 1543"/>
                  <a:gd name="T32" fmla="*/ 0 w 1311"/>
                  <a:gd name="T33" fmla="*/ 258 h 1543"/>
                  <a:gd name="T34" fmla="*/ 2 w 1311"/>
                  <a:gd name="T35" fmla="*/ 258 h 1543"/>
                  <a:gd name="T36" fmla="*/ 1307 w 1311"/>
                  <a:gd name="T37" fmla="*/ 0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1" h="1543">
                    <a:moveTo>
                      <a:pt x="1302" y="5"/>
                    </a:moveTo>
                    <a:lnTo>
                      <a:pt x="5" y="262"/>
                    </a:lnTo>
                    <a:lnTo>
                      <a:pt x="313" y="1533"/>
                    </a:lnTo>
                    <a:lnTo>
                      <a:pt x="1302" y="5"/>
                    </a:lnTo>
                    <a:close/>
                    <a:moveTo>
                      <a:pt x="1307" y="0"/>
                    </a:moveTo>
                    <a:lnTo>
                      <a:pt x="1309" y="0"/>
                    </a:lnTo>
                    <a:lnTo>
                      <a:pt x="1309" y="0"/>
                    </a:lnTo>
                    <a:lnTo>
                      <a:pt x="1311" y="2"/>
                    </a:lnTo>
                    <a:lnTo>
                      <a:pt x="1309" y="3"/>
                    </a:lnTo>
                    <a:lnTo>
                      <a:pt x="313" y="1541"/>
                    </a:lnTo>
                    <a:lnTo>
                      <a:pt x="313" y="1543"/>
                    </a:lnTo>
                    <a:lnTo>
                      <a:pt x="311" y="1543"/>
                    </a:lnTo>
                    <a:lnTo>
                      <a:pt x="311" y="1543"/>
                    </a:lnTo>
                    <a:lnTo>
                      <a:pt x="309" y="1543"/>
                    </a:lnTo>
                    <a:lnTo>
                      <a:pt x="309" y="1541"/>
                    </a:lnTo>
                    <a:lnTo>
                      <a:pt x="0" y="262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50"/>
              <p:cNvSpPr>
                <a:spLocks noEditPoints="1"/>
              </p:cNvSpPr>
              <p:nvPr/>
            </p:nvSpPr>
            <p:spPr bwMode="auto">
              <a:xfrm>
                <a:off x="3615" y="1774"/>
                <a:ext cx="297" cy="438"/>
              </a:xfrm>
              <a:custGeom>
                <a:avLst/>
                <a:gdLst>
                  <a:gd name="T0" fmla="*/ 7 w 595"/>
                  <a:gd name="T1" fmla="*/ 10 h 874"/>
                  <a:gd name="T2" fmla="*/ 102 w 595"/>
                  <a:gd name="T3" fmla="*/ 867 h 874"/>
                  <a:gd name="T4" fmla="*/ 588 w 595"/>
                  <a:gd name="T5" fmla="*/ 649 h 874"/>
                  <a:gd name="T6" fmla="*/ 7 w 595"/>
                  <a:gd name="T7" fmla="*/ 10 h 874"/>
                  <a:gd name="T8" fmla="*/ 4 w 595"/>
                  <a:gd name="T9" fmla="*/ 0 h 874"/>
                  <a:gd name="T10" fmla="*/ 6 w 595"/>
                  <a:gd name="T11" fmla="*/ 0 h 874"/>
                  <a:gd name="T12" fmla="*/ 595 w 595"/>
                  <a:gd name="T13" fmla="*/ 649 h 874"/>
                  <a:gd name="T14" fmla="*/ 595 w 595"/>
                  <a:gd name="T15" fmla="*/ 649 h 874"/>
                  <a:gd name="T16" fmla="*/ 595 w 595"/>
                  <a:gd name="T17" fmla="*/ 651 h 874"/>
                  <a:gd name="T18" fmla="*/ 595 w 595"/>
                  <a:gd name="T19" fmla="*/ 653 h 874"/>
                  <a:gd name="T20" fmla="*/ 594 w 595"/>
                  <a:gd name="T21" fmla="*/ 653 h 874"/>
                  <a:gd name="T22" fmla="*/ 102 w 595"/>
                  <a:gd name="T23" fmla="*/ 874 h 874"/>
                  <a:gd name="T24" fmla="*/ 100 w 595"/>
                  <a:gd name="T25" fmla="*/ 874 h 874"/>
                  <a:gd name="T26" fmla="*/ 98 w 595"/>
                  <a:gd name="T27" fmla="*/ 874 h 874"/>
                  <a:gd name="T28" fmla="*/ 96 w 595"/>
                  <a:gd name="T29" fmla="*/ 873 h 874"/>
                  <a:gd name="T30" fmla="*/ 96 w 595"/>
                  <a:gd name="T31" fmla="*/ 871 h 874"/>
                  <a:gd name="T32" fmla="*/ 0 w 595"/>
                  <a:gd name="T33" fmla="*/ 3 h 874"/>
                  <a:gd name="T34" fmla="*/ 2 w 595"/>
                  <a:gd name="T35" fmla="*/ 2 h 874"/>
                  <a:gd name="T36" fmla="*/ 2 w 595"/>
                  <a:gd name="T37" fmla="*/ 0 h 874"/>
                  <a:gd name="T38" fmla="*/ 4 w 595"/>
                  <a:gd name="T3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5" h="874">
                    <a:moveTo>
                      <a:pt x="7" y="10"/>
                    </a:moveTo>
                    <a:lnTo>
                      <a:pt x="102" y="867"/>
                    </a:lnTo>
                    <a:lnTo>
                      <a:pt x="588" y="649"/>
                    </a:lnTo>
                    <a:lnTo>
                      <a:pt x="7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595" y="649"/>
                    </a:lnTo>
                    <a:lnTo>
                      <a:pt x="595" y="649"/>
                    </a:lnTo>
                    <a:lnTo>
                      <a:pt x="595" y="651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102" y="874"/>
                    </a:lnTo>
                    <a:lnTo>
                      <a:pt x="100" y="874"/>
                    </a:lnTo>
                    <a:lnTo>
                      <a:pt x="98" y="874"/>
                    </a:lnTo>
                    <a:lnTo>
                      <a:pt x="96" y="873"/>
                    </a:lnTo>
                    <a:lnTo>
                      <a:pt x="96" y="87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51"/>
              <p:cNvSpPr>
                <a:spLocks noEditPoints="1"/>
              </p:cNvSpPr>
              <p:nvPr/>
            </p:nvSpPr>
            <p:spPr bwMode="auto">
              <a:xfrm>
                <a:off x="3615" y="1774"/>
                <a:ext cx="502" cy="327"/>
              </a:xfrm>
              <a:custGeom>
                <a:avLst/>
                <a:gdLst>
                  <a:gd name="T0" fmla="*/ 12 w 1006"/>
                  <a:gd name="T1" fmla="*/ 7 h 653"/>
                  <a:gd name="T2" fmla="*/ 594 w 1006"/>
                  <a:gd name="T3" fmla="*/ 646 h 653"/>
                  <a:gd name="T4" fmla="*/ 997 w 1006"/>
                  <a:gd name="T5" fmla="*/ 260 h 653"/>
                  <a:gd name="T6" fmla="*/ 12 w 1006"/>
                  <a:gd name="T7" fmla="*/ 7 h 653"/>
                  <a:gd name="T8" fmla="*/ 4 w 1006"/>
                  <a:gd name="T9" fmla="*/ 0 h 653"/>
                  <a:gd name="T10" fmla="*/ 1004 w 1006"/>
                  <a:gd name="T11" fmla="*/ 256 h 653"/>
                  <a:gd name="T12" fmla="*/ 1004 w 1006"/>
                  <a:gd name="T13" fmla="*/ 256 h 653"/>
                  <a:gd name="T14" fmla="*/ 1006 w 1006"/>
                  <a:gd name="T15" fmla="*/ 258 h 653"/>
                  <a:gd name="T16" fmla="*/ 1006 w 1006"/>
                  <a:gd name="T17" fmla="*/ 260 h 653"/>
                  <a:gd name="T18" fmla="*/ 1004 w 1006"/>
                  <a:gd name="T19" fmla="*/ 262 h 653"/>
                  <a:gd name="T20" fmla="*/ 595 w 1006"/>
                  <a:gd name="T21" fmla="*/ 653 h 653"/>
                  <a:gd name="T22" fmla="*/ 594 w 1006"/>
                  <a:gd name="T23" fmla="*/ 653 h 653"/>
                  <a:gd name="T24" fmla="*/ 594 w 1006"/>
                  <a:gd name="T25" fmla="*/ 653 h 653"/>
                  <a:gd name="T26" fmla="*/ 590 w 1006"/>
                  <a:gd name="T27" fmla="*/ 653 h 653"/>
                  <a:gd name="T28" fmla="*/ 2 w 1006"/>
                  <a:gd name="T29" fmla="*/ 5 h 653"/>
                  <a:gd name="T30" fmla="*/ 0 w 1006"/>
                  <a:gd name="T31" fmla="*/ 3 h 653"/>
                  <a:gd name="T32" fmla="*/ 2 w 1006"/>
                  <a:gd name="T33" fmla="*/ 2 h 653"/>
                  <a:gd name="T34" fmla="*/ 2 w 1006"/>
                  <a:gd name="T35" fmla="*/ 0 h 653"/>
                  <a:gd name="T36" fmla="*/ 4 w 1006"/>
                  <a:gd name="T3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653">
                    <a:moveTo>
                      <a:pt x="12" y="7"/>
                    </a:moveTo>
                    <a:lnTo>
                      <a:pt x="594" y="646"/>
                    </a:lnTo>
                    <a:lnTo>
                      <a:pt x="997" y="260"/>
                    </a:lnTo>
                    <a:lnTo>
                      <a:pt x="12" y="7"/>
                    </a:lnTo>
                    <a:close/>
                    <a:moveTo>
                      <a:pt x="4" y="0"/>
                    </a:moveTo>
                    <a:lnTo>
                      <a:pt x="1004" y="256"/>
                    </a:lnTo>
                    <a:lnTo>
                      <a:pt x="1004" y="256"/>
                    </a:lnTo>
                    <a:lnTo>
                      <a:pt x="1006" y="258"/>
                    </a:lnTo>
                    <a:lnTo>
                      <a:pt x="1006" y="260"/>
                    </a:lnTo>
                    <a:lnTo>
                      <a:pt x="1004" y="262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594" y="653"/>
                    </a:lnTo>
                    <a:lnTo>
                      <a:pt x="590" y="65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52"/>
              <p:cNvSpPr>
                <a:spLocks noEditPoints="1"/>
              </p:cNvSpPr>
              <p:nvPr/>
            </p:nvSpPr>
            <p:spPr bwMode="auto">
              <a:xfrm>
                <a:off x="3615" y="1005"/>
                <a:ext cx="502" cy="900"/>
              </a:xfrm>
              <a:custGeom>
                <a:avLst/>
                <a:gdLst>
                  <a:gd name="T0" fmla="*/ 997 w 1006"/>
                  <a:gd name="T1" fmla="*/ 12 h 1800"/>
                  <a:gd name="T2" fmla="*/ 9 w 1006"/>
                  <a:gd name="T3" fmla="*/ 1540 h 1800"/>
                  <a:gd name="T4" fmla="*/ 1000 w 1006"/>
                  <a:gd name="T5" fmla="*/ 1793 h 1800"/>
                  <a:gd name="T6" fmla="*/ 997 w 1006"/>
                  <a:gd name="T7" fmla="*/ 12 h 1800"/>
                  <a:gd name="T8" fmla="*/ 1002 w 1006"/>
                  <a:gd name="T9" fmla="*/ 0 h 1800"/>
                  <a:gd name="T10" fmla="*/ 1002 w 1006"/>
                  <a:gd name="T11" fmla="*/ 0 h 1800"/>
                  <a:gd name="T12" fmla="*/ 1004 w 1006"/>
                  <a:gd name="T13" fmla="*/ 2 h 1800"/>
                  <a:gd name="T14" fmla="*/ 1006 w 1006"/>
                  <a:gd name="T15" fmla="*/ 1796 h 1800"/>
                  <a:gd name="T16" fmla="*/ 1006 w 1006"/>
                  <a:gd name="T17" fmla="*/ 1798 h 1800"/>
                  <a:gd name="T18" fmla="*/ 1004 w 1006"/>
                  <a:gd name="T19" fmla="*/ 1800 h 1800"/>
                  <a:gd name="T20" fmla="*/ 1002 w 1006"/>
                  <a:gd name="T21" fmla="*/ 1800 h 1800"/>
                  <a:gd name="T22" fmla="*/ 1002 w 1006"/>
                  <a:gd name="T23" fmla="*/ 1800 h 1800"/>
                  <a:gd name="T24" fmla="*/ 4 w 1006"/>
                  <a:gd name="T25" fmla="*/ 1543 h 1800"/>
                  <a:gd name="T26" fmla="*/ 2 w 1006"/>
                  <a:gd name="T27" fmla="*/ 1543 h 1800"/>
                  <a:gd name="T28" fmla="*/ 2 w 1006"/>
                  <a:gd name="T29" fmla="*/ 1541 h 1800"/>
                  <a:gd name="T30" fmla="*/ 0 w 1006"/>
                  <a:gd name="T31" fmla="*/ 1540 h 1800"/>
                  <a:gd name="T32" fmla="*/ 2 w 1006"/>
                  <a:gd name="T33" fmla="*/ 1540 h 1800"/>
                  <a:gd name="T34" fmla="*/ 999 w 1006"/>
                  <a:gd name="T35" fmla="*/ 0 h 1800"/>
                  <a:gd name="T36" fmla="*/ 1000 w 1006"/>
                  <a:gd name="T37" fmla="*/ 0 h 1800"/>
                  <a:gd name="T38" fmla="*/ 1002 w 1006"/>
                  <a:gd name="T39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6" h="1800">
                    <a:moveTo>
                      <a:pt x="997" y="12"/>
                    </a:moveTo>
                    <a:lnTo>
                      <a:pt x="9" y="1540"/>
                    </a:lnTo>
                    <a:lnTo>
                      <a:pt x="1000" y="1793"/>
                    </a:lnTo>
                    <a:lnTo>
                      <a:pt x="997" y="12"/>
                    </a:lnTo>
                    <a:close/>
                    <a:moveTo>
                      <a:pt x="1002" y="0"/>
                    </a:moveTo>
                    <a:lnTo>
                      <a:pt x="1002" y="0"/>
                    </a:lnTo>
                    <a:lnTo>
                      <a:pt x="1004" y="2"/>
                    </a:lnTo>
                    <a:lnTo>
                      <a:pt x="1006" y="1796"/>
                    </a:lnTo>
                    <a:lnTo>
                      <a:pt x="1006" y="1798"/>
                    </a:lnTo>
                    <a:lnTo>
                      <a:pt x="1004" y="1800"/>
                    </a:lnTo>
                    <a:lnTo>
                      <a:pt x="1002" y="1800"/>
                    </a:lnTo>
                    <a:lnTo>
                      <a:pt x="1002" y="1800"/>
                    </a:lnTo>
                    <a:lnTo>
                      <a:pt x="4" y="1543"/>
                    </a:lnTo>
                    <a:lnTo>
                      <a:pt x="2" y="1543"/>
                    </a:lnTo>
                    <a:lnTo>
                      <a:pt x="2" y="1541"/>
                    </a:lnTo>
                    <a:lnTo>
                      <a:pt x="0" y="1540"/>
                    </a:lnTo>
                    <a:lnTo>
                      <a:pt x="2" y="1540"/>
                    </a:lnTo>
                    <a:lnTo>
                      <a:pt x="999" y="0"/>
                    </a:lnTo>
                    <a:lnTo>
                      <a:pt x="1000" y="0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53"/>
              <p:cNvSpPr>
                <a:spLocks noEditPoints="1"/>
              </p:cNvSpPr>
              <p:nvPr/>
            </p:nvSpPr>
            <p:spPr bwMode="auto">
              <a:xfrm>
                <a:off x="3158" y="2663"/>
                <a:ext cx="636" cy="476"/>
              </a:xfrm>
              <a:custGeom>
                <a:avLst/>
                <a:gdLst>
                  <a:gd name="T0" fmla="*/ 247 w 1273"/>
                  <a:gd name="T1" fmla="*/ 7 h 952"/>
                  <a:gd name="T2" fmla="*/ 7 w 1273"/>
                  <a:gd name="T3" fmla="*/ 945 h 952"/>
                  <a:gd name="T4" fmla="*/ 1264 w 1273"/>
                  <a:gd name="T5" fmla="*/ 711 h 952"/>
                  <a:gd name="T6" fmla="*/ 247 w 1273"/>
                  <a:gd name="T7" fmla="*/ 7 h 952"/>
                  <a:gd name="T8" fmla="*/ 245 w 1273"/>
                  <a:gd name="T9" fmla="*/ 0 h 952"/>
                  <a:gd name="T10" fmla="*/ 247 w 1273"/>
                  <a:gd name="T11" fmla="*/ 0 h 952"/>
                  <a:gd name="T12" fmla="*/ 1273 w 1273"/>
                  <a:gd name="T13" fmla="*/ 709 h 952"/>
                  <a:gd name="T14" fmla="*/ 1273 w 1273"/>
                  <a:gd name="T15" fmla="*/ 711 h 952"/>
                  <a:gd name="T16" fmla="*/ 1273 w 1273"/>
                  <a:gd name="T17" fmla="*/ 712 h 952"/>
                  <a:gd name="T18" fmla="*/ 1273 w 1273"/>
                  <a:gd name="T19" fmla="*/ 714 h 952"/>
                  <a:gd name="T20" fmla="*/ 1271 w 1273"/>
                  <a:gd name="T21" fmla="*/ 714 h 952"/>
                  <a:gd name="T22" fmla="*/ 4 w 1273"/>
                  <a:gd name="T23" fmla="*/ 952 h 952"/>
                  <a:gd name="T24" fmla="*/ 4 w 1273"/>
                  <a:gd name="T25" fmla="*/ 952 h 952"/>
                  <a:gd name="T26" fmla="*/ 0 w 1273"/>
                  <a:gd name="T27" fmla="*/ 950 h 952"/>
                  <a:gd name="T28" fmla="*/ 0 w 1273"/>
                  <a:gd name="T29" fmla="*/ 950 h 952"/>
                  <a:gd name="T30" fmla="*/ 0 w 1273"/>
                  <a:gd name="T31" fmla="*/ 948 h 952"/>
                  <a:gd name="T32" fmla="*/ 243 w 1273"/>
                  <a:gd name="T33" fmla="*/ 2 h 952"/>
                  <a:gd name="T34" fmla="*/ 243 w 1273"/>
                  <a:gd name="T35" fmla="*/ 2 h 952"/>
                  <a:gd name="T36" fmla="*/ 245 w 1273"/>
                  <a:gd name="T37" fmla="*/ 0 h 952"/>
                  <a:gd name="T38" fmla="*/ 245 w 1273"/>
                  <a:gd name="T3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3" h="952">
                    <a:moveTo>
                      <a:pt x="247" y="7"/>
                    </a:moveTo>
                    <a:lnTo>
                      <a:pt x="7" y="945"/>
                    </a:lnTo>
                    <a:lnTo>
                      <a:pt x="1264" y="711"/>
                    </a:lnTo>
                    <a:lnTo>
                      <a:pt x="247" y="7"/>
                    </a:lnTo>
                    <a:close/>
                    <a:moveTo>
                      <a:pt x="245" y="0"/>
                    </a:moveTo>
                    <a:lnTo>
                      <a:pt x="247" y="0"/>
                    </a:lnTo>
                    <a:lnTo>
                      <a:pt x="1273" y="709"/>
                    </a:lnTo>
                    <a:lnTo>
                      <a:pt x="1273" y="711"/>
                    </a:lnTo>
                    <a:lnTo>
                      <a:pt x="1273" y="712"/>
                    </a:lnTo>
                    <a:lnTo>
                      <a:pt x="1273" y="714"/>
                    </a:lnTo>
                    <a:lnTo>
                      <a:pt x="1271" y="714"/>
                    </a:lnTo>
                    <a:lnTo>
                      <a:pt x="4" y="952"/>
                    </a:lnTo>
                    <a:lnTo>
                      <a:pt x="4" y="952"/>
                    </a:lnTo>
                    <a:lnTo>
                      <a:pt x="0" y="950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243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54"/>
              <p:cNvSpPr>
                <a:spLocks noEditPoints="1"/>
              </p:cNvSpPr>
              <p:nvPr/>
            </p:nvSpPr>
            <p:spPr bwMode="auto">
              <a:xfrm>
                <a:off x="3158" y="3017"/>
                <a:ext cx="636" cy="303"/>
              </a:xfrm>
              <a:custGeom>
                <a:avLst/>
                <a:gdLst>
                  <a:gd name="T0" fmla="*/ 1264 w 1273"/>
                  <a:gd name="T1" fmla="*/ 7 h 606"/>
                  <a:gd name="T2" fmla="*/ 13 w 1273"/>
                  <a:gd name="T3" fmla="*/ 241 h 606"/>
                  <a:gd name="T4" fmla="*/ 753 w 1273"/>
                  <a:gd name="T5" fmla="*/ 600 h 606"/>
                  <a:gd name="T6" fmla="*/ 1264 w 1273"/>
                  <a:gd name="T7" fmla="*/ 7 h 606"/>
                  <a:gd name="T8" fmla="*/ 1271 w 1273"/>
                  <a:gd name="T9" fmla="*/ 0 h 606"/>
                  <a:gd name="T10" fmla="*/ 1273 w 1273"/>
                  <a:gd name="T11" fmla="*/ 0 h 606"/>
                  <a:gd name="T12" fmla="*/ 1273 w 1273"/>
                  <a:gd name="T13" fmla="*/ 2 h 606"/>
                  <a:gd name="T14" fmla="*/ 1273 w 1273"/>
                  <a:gd name="T15" fmla="*/ 3 h 606"/>
                  <a:gd name="T16" fmla="*/ 1273 w 1273"/>
                  <a:gd name="T17" fmla="*/ 5 h 606"/>
                  <a:gd name="T18" fmla="*/ 754 w 1273"/>
                  <a:gd name="T19" fmla="*/ 606 h 606"/>
                  <a:gd name="T20" fmla="*/ 753 w 1273"/>
                  <a:gd name="T21" fmla="*/ 606 h 606"/>
                  <a:gd name="T22" fmla="*/ 753 w 1273"/>
                  <a:gd name="T23" fmla="*/ 606 h 606"/>
                  <a:gd name="T24" fmla="*/ 2 w 1273"/>
                  <a:gd name="T25" fmla="*/ 243 h 606"/>
                  <a:gd name="T26" fmla="*/ 0 w 1273"/>
                  <a:gd name="T27" fmla="*/ 241 h 606"/>
                  <a:gd name="T28" fmla="*/ 0 w 1273"/>
                  <a:gd name="T29" fmla="*/ 239 h 606"/>
                  <a:gd name="T30" fmla="*/ 0 w 1273"/>
                  <a:gd name="T31" fmla="*/ 237 h 606"/>
                  <a:gd name="T32" fmla="*/ 2 w 1273"/>
                  <a:gd name="T33" fmla="*/ 237 h 606"/>
                  <a:gd name="T34" fmla="*/ 1271 w 1273"/>
                  <a:gd name="T35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3" h="606">
                    <a:moveTo>
                      <a:pt x="1264" y="7"/>
                    </a:moveTo>
                    <a:lnTo>
                      <a:pt x="13" y="241"/>
                    </a:lnTo>
                    <a:lnTo>
                      <a:pt x="753" y="600"/>
                    </a:lnTo>
                    <a:lnTo>
                      <a:pt x="1264" y="7"/>
                    </a:lnTo>
                    <a:close/>
                    <a:moveTo>
                      <a:pt x="1271" y="0"/>
                    </a:moveTo>
                    <a:lnTo>
                      <a:pt x="1273" y="0"/>
                    </a:lnTo>
                    <a:lnTo>
                      <a:pt x="1273" y="2"/>
                    </a:lnTo>
                    <a:lnTo>
                      <a:pt x="1273" y="3"/>
                    </a:lnTo>
                    <a:lnTo>
                      <a:pt x="1273" y="5"/>
                    </a:lnTo>
                    <a:lnTo>
                      <a:pt x="754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2" y="243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55"/>
              <p:cNvSpPr>
                <a:spLocks noEditPoints="1"/>
              </p:cNvSpPr>
              <p:nvPr/>
            </p:nvSpPr>
            <p:spPr bwMode="auto">
              <a:xfrm>
                <a:off x="3280" y="2663"/>
                <a:ext cx="679" cy="357"/>
              </a:xfrm>
              <a:custGeom>
                <a:avLst/>
                <a:gdLst>
                  <a:gd name="T0" fmla="*/ 12 w 1360"/>
                  <a:gd name="T1" fmla="*/ 7 h 714"/>
                  <a:gd name="T2" fmla="*/ 1026 w 1360"/>
                  <a:gd name="T3" fmla="*/ 707 h 714"/>
                  <a:gd name="T4" fmla="*/ 1353 w 1360"/>
                  <a:gd name="T5" fmla="*/ 72 h 714"/>
                  <a:gd name="T6" fmla="*/ 12 w 1360"/>
                  <a:gd name="T7" fmla="*/ 7 h 714"/>
                  <a:gd name="T8" fmla="*/ 2 w 1360"/>
                  <a:gd name="T9" fmla="*/ 0 h 714"/>
                  <a:gd name="T10" fmla="*/ 1358 w 1360"/>
                  <a:gd name="T11" fmla="*/ 66 h 714"/>
                  <a:gd name="T12" fmla="*/ 1358 w 1360"/>
                  <a:gd name="T13" fmla="*/ 66 h 714"/>
                  <a:gd name="T14" fmla="*/ 1360 w 1360"/>
                  <a:gd name="T15" fmla="*/ 68 h 714"/>
                  <a:gd name="T16" fmla="*/ 1360 w 1360"/>
                  <a:gd name="T17" fmla="*/ 68 h 714"/>
                  <a:gd name="T18" fmla="*/ 1360 w 1360"/>
                  <a:gd name="T19" fmla="*/ 70 h 714"/>
                  <a:gd name="T20" fmla="*/ 1030 w 1360"/>
                  <a:gd name="T21" fmla="*/ 714 h 714"/>
                  <a:gd name="T22" fmla="*/ 1028 w 1360"/>
                  <a:gd name="T23" fmla="*/ 714 h 714"/>
                  <a:gd name="T24" fmla="*/ 1028 w 1360"/>
                  <a:gd name="T25" fmla="*/ 714 h 714"/>
                  <a:gd name="T26" fmla="*/ 1026 w 1360"/>
                  <a:gd name="T27" fmla="*/ 714 h 714"/>
                  <a:gd name="T28" fmla="*/ 0 w 1360"/>
                  <a:gd name="T29" fmla="*/ 5 h 714"/>
                  <a:gd name="T30" fmla="*/ 0 w 1360"/>
                  <a:gd name="T31" fmla="*/ 4 h 714"/>
                  <a:gd name="T32" fmla="*/ 0 w 1360"/>
                  <a:gd name="T33" fmla="*/ 2 h 714"/>
                  <a:gd name="T34" fmla="*/ 0 w 1360"/>
                  <a:gd name="T35" fmla="*/ 0 h 714"/>
                  <a:gd name="T36" fmla="*/ 2 w 1360"/>
                  <a:gd name="T37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714">
                    <a:moveTo>
                      <a:pt x="12" y="7"/>
                    </a:moveTo>
                    <a:lnTo>
                      <a:pt x="1026" y="707"/>
                    </a:lnTo>
                    <a:lnTo>
                      <a:pt x="1353" y="72"/>
                    </a:lnTo>
                    <a:lnTo>
                      <a:pt x="12" y="7"/>
                    </a:lnTo>
                    <a:close/>
                    <a:moveTo>
                      <a:pt x="2" y="0"/>
                    </a:moveTo>
                    <a:lnTo>
                      <a:pt x="1358" y="66"/>
                    </a:lnTo>
                    <a:lnTo>
                      <a:pt x="1358" y="66"/>
                    </a:lnTo>
                    <a:lnTo>
                      <a:pt x="1360" y="68"/>
                    </a:lnTo>
                    <a:lnTo>
                      <a:pt x="1360" y="68"/>
                    </a:lnTo>
                    <a:lnTo>
                      <a:pt x="1360" y="70"/>
                    </a:lnTo>
                    <a:lnTo>
                      <a:pt x="1030" y="714"/>
                    </a:lnTo>
                    <a:lnTo>
                      <a:pt x="1028" y="714"/>
                    </a:lnTo>
                    <a:lnTo>
                      <a:pt x="1028" y="714"/>
                    </a:lnTo>
                    <a:lnTo>
                      <a:pt x="1026" y="71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56"/>
              <p:cNvSpPr>
                <a:spLocks noEditPoints="1"/>
              </p:cNvSpPr>
              <p:nvPr/>
            </p:nvSpPr>
            <p:spPr bwMode="auto">
              <a:xfrm>
                <a:off x="3533" y="3017"/>
                <a:ext cx="261" cy="366"/>
              </a:xfrm>
              <a:custGeom>
                <a:avLst/>
                <a:gdLst>
                  <a:gd name="T0" fmla="*/ 515 w 522"/>
                  <a:gd name="T1" fmla="*/ 14 h 731"/>
                  <a:gd name="T2" fmla="*/ 7 w 522"/>
                  <a:gd name="T3" fmla="*/ 602 h 731"/>
                  <a:gd name="T4" fmla="*/ 351 w 522"/>
                  <a:gd name="T5" fmla="*/ 724 h 731"/>
                  <a:gd name="T6" fmla="*/ 515 w 522"/>
                  <a:gd name="T7" fmla="*/ 14 h 731"/>
                  <a:gd name="T8" fmla="*/ 520 w 522"/>
                  <a:gd name="T9" fmla="*/ 0 h 731"/>
                  <a:gd name="T10" fmla="*/ 522 w 522"/>
                  <a:gd name="T11" fmla="*/ 0 h 731"/>
                  <a:gd name="T12" fmla="*/ 522 w 522"/>
                  <a:gd name="T13" fmla="*/ 2 h 731"/>
                  <a:gd name="T14" fmla="*/ 522 w 522"/>
                  <a:gd name="T15" fmla="*/ 3 h 731"/>
                  <a:gd name="T16" fmla="*/ 356 w 522"/>
                  <a:gd name="T17" fmla="*/ 728 h 731"/>
                  <a:gd name="T18" fmla="*/ 354 w 522"/>
                  <a:gd name="T19" fmla="*/ 730 h 731"/>
                  <a:gd name="T20" fmla="*/ 353 w 522"/>
                  <a:gd name="T21" fmla="*/ 731 h 731"/>
                  <a:gd name="T22" fmla="*/ 353 w 522"/>
                  <a:gd name="T23" fmla="*/ 731 h 731"/>
                  <a:gd name="T24" fmla="*/ 2 w 522"/>
                  <a:gd name="T25" fmla="*/ 606 h 731"/>
                  <a:gd name="T26" fmla="*/ 0 w 522"/>
                  <a:gd name="T27" fmla="*/ 606 h 731"/>
                  <a:gd name="T28" fmla="*/ 0 w 522"/>
                  <a:gd name="T29" fmla="*/ 604 h 731"/>
                  <a:gd name="T30" fmla="*/ 0 w 522"/>
                  <a:gd name="T31" fmla="*/ 602 h 731"/>
                  <a:gd name="T32" fmla="*/ 0 w 522"/>
                  <a:gd name="T33" fmla="*/ 602 h 731"/>
                  <a:gd name="T34" fmla="*/ 518 w 522"/>
                  <a:gd name="T35" fmla="*/ 2 h 731"/>
                  <a:gd name="T36" fmla="*/ 520 w 522"/>
                  <a:gd name="T3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2" h="731">
                    <a:moveTo>
                      <a:pt x="515" y="14"/>
                    </a:moveTo>
                    <a:lnTo>
                      <a:pt x="7" y="602"/>
                    </a:lnTo>
                    <a:lnTo>
                      <a:pt x="351" y="724"/>
                    </a:lnTo>
                    <a:lnTo>
                      <a:pt x="515" y="14"/>
                    </a:lnTo>
                    <a:close/>
                    <a:moveTo>
                      <a:pt x="520" y="0"/>
                    </a:moveTo>
                    <a:lnTo>
                      <a:pt x="522" y="0"/>
                    </a:lnTo>
                    <a:lnTo>
                      <a:pt x="522" y="2"/>
                    </a:lnTo>
                    <a:lnTo>
                      <a:pt x="522" y="3"/>
                    </a:lnTo>
                    <a:lnTo>
                      <a:pt x="356" y="728"/>
                    </a:lnTo>
                    <a:lnTo>
                      <a:pt x="354" y="730"/>
                    </a:lnTo>
                    <a:lnTo>
                      <a:pt x="353" y="731"/>
                    </a:lnTo>
                    <a:lnTo>
                      <a:pt x="353" y="731"/>
                    </a:lnTo>
                    <a:lnTo>
                      <a:pt x="2" y="606"/>
                    </a:lnTo>
                    <a:lnTo>
                      <a:pt x="0" y="606"/>
                    </a:lnTo>
                    <a:lnTo>
                      <a:pt x="0" y="604"/>
                    </a:lnTo>
                    <a:lnTo>
                      <a:pt x="0" y="602"/>
                    </a:lnTo>
                    <a:lnTo>
                      <a:pt x="0" y="602"/>
                    </a:lnTo>
                    <a:lnTo>
                      <a:pt x="518" y="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57"/>
              <p:cNvSpPr>
                <a:spLocks noEditPoints="1"/>
              </p:cNvSpPr>
              <p:nvPr/>
            </p:nvSpPr>
            <p:spPr bwMode="auto">
              <a:xfrm>
                <a:off x="3709" y="3017"/>
                <a:ext cx="423" cy="366"/>
              </a:xfrm>
              <a:custGeom>
                <a:avLst/>
                <a:gdLst>
                  <a:gd name="T0" fmla="*/ 171 w 846"/>
                  <a:gd name="T1" fmla="*/ 9 h 731"/>
                  <a:gd name="T2" fmla="*/ 5 w 846"/>
                  <a:gd name="T3" fmla="*/ 724 h 731"/>
                  <a:gd name="T4" fmla="*/ 838 w 846"/>
                  <a:gd name="T5" fmla="*/ 651 h 731"/>
                  <a:gd name="T6" fmla="*/ 171 w 846"/>
                  <a:gd name="T7" fmla="*/ 9 h 731"/>
                  <a:gd name="T8" fmla="*/ 169 w 846"/>
                  <a:gd name="T9" fmla="*/ 0 h 731"/>
                  <a:gd name="T10" fmla="*/ 171 w 846"/>
                  <a:gd name="T11" fmla="*/ 2 h 731"/>
                  <a:gd name="T12" fmla="*/ 845 w 846"/>
                  <a:gd name="T13" fmla="*/ 653 h 731"/>
                  <a:gd name="T14" fmla="*/ 846 w 846"/>
                  <a:gd name="T15" fmla="*/ 653 h 731"/>
                  <a:gd name="T16" fmla="*/ 846 w 846"/>
                  <a:gd name="T17" fmla="*/ 655 h 731"/>
                  <a:gd name="T18" fmla="*/ 845 w 846"/>
                  <a:gd name="T19" fmla="*/ 656 h 731"/>
                  <a:gd name="T20" fmla="*/ 843 w 846"/>
                  <a:gd name="T21" fmla="*/ 656 h 731"/>
                  <a:gd name="T22" fmla="*/ 3 w 846"/>
                  <a:gd name="T23" fmla="*/ 731 h 731"/>
                  <a:gd name="T24" fmla="*/ 2 w 846"/>
                  <a:gd name="T25" fmla="*/ 731 h 731"/>
                  <a:gd name="T26" fmla="*/ 0 w 846"/>
                  <a:gd name="T27" fmla="*/ 730 h 731"/>
                  <a:gd name="T28" fmla="*/ 0 w 846"/>
                  <a:gd name="T29" fmla="*/ 728 h 731"/>
                  <a:gd name="T30" fmla="*/ 0 w 846"/>
                  <a:gd name="T31" fmla="*/ 728 h 731"/>
                  <a:gd name="T32" fmla="*/ 166 w 846"/>
                  <a:gd name="T33" fmla="*/ 2 h 731"/>
                  <a:gd name="T34" fmla="*/ 167 w 846"/>
                  <a:gd name="T35" fmla="*/ 2 h 731"/>
                  <a:gd name="T36" fmla="*/ 167 w 846"/>
                  <a:gd name="T37" fmla="*/ 0 h 731"/>
                  <a:gd name="T38" fmla="*/ 169 w 846"/>
                  <a:gd name="T39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6" h="731">
                    <a:moveTo>
                      <a:pt x="171" y="9"/>
                    </a:moveTo>
                    <a:lnTo>
                      <a:pt x="5" y="724"/>
                    </a:lnTo>
                    <a:lnTo>
                      <a:pt x="838" y="651"/>
                    </a:lnTo>
                    <a:lnTo>
                      <a:pt x="171" y="9"/>
                    </a:lnTo>
                    <a:close/>
                    <a:moveTo>
                      <a:pt x="169" y="0"/>
                    </a:moveTo>
                    <a:lnTo>
                      <a:pt x="171" y="2"/>
                    </a:lnTo>
                    <a:lnTo>
                      <a:pt x="845" y="653"/>
                    </a:lnTo>
                    <a:lnTo>
                      <a:pt x="846" y="653"/>
                    </a:lnTo>
                    <a:lnTo>
                      <a:pt x="846" y="655"/>
                    </a:lnTo>
                    <a:lnTo>
                      <a:pt x="845" y="656"/>
                    </a:lnTo>
                    <a:lnTo>
                      <a:pt x="843" y="656"/>
                    </a:lnTo>
                    <a:lnTo>
                      <a:pt x="3" y="731"/>
                    </a:lnTo>
                    <a:lnTo>
                      <a:pt x="2" y="731"/>
                    </a:lnTo>
                    <a:lnTo>
                      <a:pt x="0" y="730"/>
                    </a:lnTo>
                    <a:lnTo>
                      <a:pt x="0" y="728"/>
                    </a:lnTo>
                    <a:lnTo>
                      <a:pt x="0" y="728"/>
                    </a:lnTo>
                    <a:lnTo>
                      <a:pt x="166" y="2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58"/>
              <p:cNvSpPr>
                <a:spLocks noEditPoints="1"/>
              </p:cNvSpPr>
              <p:nvPr/>
            </p:nvSpPr>
            <p:spPr bwMode="auto">
              <a:xfrm>
                <a:off x="3792" y="2696"/>
                <a:ext cx="352" cy="324"/>
              </a:xfrm>
              <a:custGeom>
                <a:avLst/>
                <a:gdLst>
                  <a:gd name="T0" fmla="*/ 333 w 703"/>
                  <a:gd name="T1" fmla="*/ 7 h 648"/>
                  <a:gd name="T2" fmla="*/ 10 w 703"/>
                  <a:gd name="T3" fmla="*/ 639 h 648"/>
                  <a:gd name="T4" fmla="*/ 696 w 703"/>
                  <a:gd name="T5" fmla="*/ 287 h 648"/>
                  <a:gd name="T6" fmla="*/ 333 w 703"/>
                  <a:gd name="T7" fmla="*/ 7 h 648"/>
                  <a:gd name="T8" fmla="*/ 331 w 703"/>
                  <a:gd name="T9" fmla="*/ 0 h 648"/>
                  <a:gd name="T10" fmla="*/ 333 w 703"/>
                  <a:gd name="T11" fmla="*/ 0 h 648"/>
                  <a:gd name="T12" fmla="*/ 703 w 703"/>
                  <a:gd name="T13" fmla="*/ 285 h 648"/>
                  <a:gd name="T14" fmla="*/ 703 w 703"/>
                  <a:gd name="T15" fmla="*/ 285 h 648"/>
                  <a:gd name="T16" fmla="*/ 703 w 703"/>
                  <a:gd name="T17" fmla="*/ 287 h 648"/>
                  <a:gd name="T18" fmla="*/ 703 w 703"/>
                  <a:gd name="T19" fmla="*/ 288 h 648"/>
                  <a:gd name="T20" fmla="*/ 703 w 703"/>
                  <a:gd name="T21" fmla="*/ 288 h 648"/>
                  <a:gd name="T22" fmla="*/ 5 w 703"/>
                  <a:gd name="T23" fmla="*/ 648 h 648"/>
                  <a:gd name="T24" fmla="*/ 3 w 703"/>
                  <a:gd name="T25" fmla="*/ 648 h 648"/>
                  <a:gd name="T26" fmla="*/ 1 w 703"/>
                  <a:gd name="T27" fmla="*/ 648 h 648"/>
                  <a:gd name="T28" fmla="*/ 0 w 703"/>
                  <a:gd name="T29" fmla="*/ 646 h 648"/>
                  <a:gd name="T30" fmla="*/ 0 w 703"/>
                  <a:gd name="T31" fmla="*/ 645 h 648"/>
                  <a:gd name="T32" fmla="*/ 329 w 703"/>
                  <a:gd name="T33" fmla="*/ 2 h 648"/>
                  <a:gd name="T34" fmla="*/ 331 w 703"/>
                  <a:gd name="T35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3" h="648">
                    <a:moveTo>
                      <a:pt x="333" y="7"/>
                    </a:moveTo>
                    <a:lnTo>
                      <a:pt x="10" y="639"/>
                    </a:lnTo>
                    <a:lnTo>
                      <a:pt x="696" y="287"/>
                    </a:lnTo>
                    <a:lnTo>
                      <a:pt x="333" y="7"/>
                    </a:lnTo>
                    <a:close/>
                    <a:moveTo>
                      <a:pt x="331" y="0"/>
                    </a:moveTo>
                    <a:lnTo>
                      <a:pt x="333" y="0"/>
                    </a:lnTo>
                    <a:lnTo>
                      <a:pt x="703" y="285"/>
                    </a:lnTo>
                    <a:lnTo>
                      <a:pt x="703" y="285"/>
                    </a:lnTo>
                    <a:lnTo>
                      <a:pt x="703" y="287"/>
                    </a:lnTo>
                    <a:lnTo>
                      <a:pt x="703" y="288"/>
                    </a:lnTo>
                    <a:lnTo>
                      <a:pt x="703" y="288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1" y="648"/>
                    </a:lnTo>
                    <a:lnTo>
                      <a:pt x="0" y="646"/>
                    </a:lnTo>
                    <a:lnTo>
                      <a:pt x="0" y="645"/>
                    </a:lnTo>
                    <a:lnTo>
                      <a:pt x="329" y="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59"/>
              <p:cNvSpPr>
                <a:spLocks noEditPoints="1"/>
              </p:cNvSpPr>
              <p:nvPr/>
            </p:nvSpPr>
            <p:spPr bwMode="auto">
              <a:xfrm>
                <a:off x="3792" y="2873"/>
                <a:ext cx="485" cy="473"/>
              </a:xfrm>
              <a:custGeom>
                <a:avLst/>
                <a:gdLst>
                  <a:gd name="T0" fmla="*/ 963 w 970"/>
                  <a:gd name="T1" fmla="*/ 7 h 944"/>
                  <a:gd name="T2" fmla="*/ 8 w 970"/>
                  <a:gd name="T3" fmla="*/ 293 h 944"/>
                  <a:gd name="T4" fmla="*/ 675 w 970"/>
                  <a:gd name="T5" fmla="*/ 937 h 944"/>
                  <a:gd name="T6" fmla="*/ 963 w 970"/>
                  <a:gd name="T7" fmla="*/ 7 h 944"/>
                  <a:gd name="T8" fmla="*/ 968 w 970"/>
                  <a:gd name="T9" fmla="*/ 0 h 944"/>
                  <a:gd name="T10" fmla="*/ 970 w 970"/>
                  <a:gd name="T11" fmla="*/ 2 h 944"/>
                  <a:gd name="T12" fmla="*/ 970 w 970"/>
                  <a:gd name="T13" fmla="*/ 2 h 944"/>
                  <a:gd name="T14" fmla="*/ 970 w 970"/>
                  <a:gd name="T15" fmla="*/ 3 h 944"/>
                  <a:gd name="T16" fmla="*/ 680 w 970"/>
                  <a:gd name="T17" fmla="*/ 943 h 944"/>
                  <a:gd name="T18" fmla="*/ 679 w 970"/>
                  <a:gd name="T19" fmla="*/ 944 h 944"/>
                  <a:gd name="T20" fmla="*/ 679 w 970"/>
                  <a:gd name="T21" fmla="*/ 944 h 944"/>
                  <a:gd name="T22" fmla="*/ 677 w 970"/>
                  <a:gd name="T23" fmla="*/ 944 h 944"/>
                  <a:gd name="T24" fmla="*/ 675 w 970"/>
                  <a:gd name="T25" fmla="*/ 944 h 944"/>
                  <a:gd name="T26" fmla="*/ 1 w 970"/>
                  <a:gd name="T27" fmla="*/ 293 h 944"/>
                  <a:gd name="T28" fmla="*/ 0 w 970"/>
                  <a:gd name="T29" fmla="*/ 291 h 944"/>
                  <a:gd name="T30" fmla="*/ 0 w 970"/>
                  <a:gd name="T31" fmla="*/ 290 h 944"/>
                  <a:gd name="T32" fmla="*/ 1 w 970"/>
                  <a:gd name="T33" fmla="*/ 290 h 944"/>
                  <a:gd name="T34" fmla="*/ 1 w 970"/>
                  <a:gd name="T35" fmla="*/ 288 h 944"/>
                  <a:gd name="T36" fmla="*/ 967 w 970"/>
                  <a:gd name="T37" fmla="*/ 0 h 944"/>
                  <a:gd name="T38" fmla="*/ 968 w 970"/>
                  <a:gd name="T39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0" h="944">
                    <a:moveTo>
                      <a:pt x="963" y="7"/>
                    </a:moveTo>
                    <a:lnTo>
                      <a:pt x="8" y="293"/>
                    </a:lnTo>
                    <a:lnTo>
                      <a:pt x="675" y="937"/>
                    </a:lnTo>
                    <a:lnTo>
                      <a:pt x="963" y="7"/>
                    </a:lnTo>
                    <a:close/>
                    <a:moveTo>
                      <a:pt x="968" y="0"/>
                    </a:moveTo>
                    <a:lnTo>
                      <a:pt x="970" y="2"/>
                    </a:lnTo>
                    <a:lnTo>
                      <a:pt x="970" y="2"/>
                    </a:lnTo>
                    <a:lnTo>
                      <a:pt x="970" y="3"/>
                    </a:lnTo>
                    <a:lnTo>
                      <a:pt x="680" y="943"/>
                    </a:lnTo>
                    <a:lnTo>
                      <a:pt x="679" y="944"/>
                    </a:lnTo>
                    <a:lnTo>
                      <a:pt x="679" y="944"/>
                    </a:lnTo>
                    <a:lnTo>
                      <a:pt x="677" y="944"/>
                    </a:lnTo>
                    <a:lnTo>
                      <a:pt x="675" y="944"/>
                    </a:lnTo>
                    <a:lnTo>
                      <a:pt x="1" y="293"/>
                    </a:lnTo>
                    <a:lnTo>
                      <a:pt x="0" y="291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1" y="288"/>
                    </a:lnTo>
                    <a:lnTo>
                      <a:pt x="967" y="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60"/>
              <p:cNvSpPr>
                <a:spLocks noEditPoints="1"/>
              </p:cNvSpPr>
              <p:nvPr/>
            </p:nvSpPr>
            <p:spPr bwMode="auto">
              <a:xfrm>
                <a:off x="3792" y="2838"/>
                <a:ext cx="485" cy="182"/>
              </a:xfrm>
              <a:custGeom>
                <a:avLst/>
                <a:gdLst>
                  <a:gd name="T0" fmla="*/ 701 w 970"/>
                  <a:gd name="T1" fmla="*/ 7 h 365"/>
                  <a:gd name="T2" fmla="*/ 31 w 970"/>
                  <a:gd name="T3" fmla="*/ 351 h 365"/>
                  <a:gd name="T4" fmla="*/ 956 w 970"/>
                  <a:gd name="T5" fmla="*/ 75 h 365"/>
                  <a:gd name="T6" fmla="*/ 701 w 970"/>
                  <a:gd name="T7" fmla="*/ 7 h 365"/>
                  <a:gd name="T8" fmla="*/ 701 w 970"/>
                  <a:gd name="T9" fmla="*/ 0 h 365"/>
                  <a:gd name="T10" fmla="*/ 968 w 970"/>
                  <a:gd name="T11" fmla="*/ 72 h 365"/>
                  <a:gd name="T12" fmla="*/ 970 w 970"/>
                  <a:gd name="T13" fmla="*/ 74 h 365"/>
                  <a:gd name="T14" fmla="*/ 970 w 970"/>
                  <a:gd name="T15" fmla="*/ 75 h 365"/>
                  <a:gd name="T16" fmla="*/ 970 w 970"/>
                  <a:gd name="T17" fmla="*/ 77 h 365"/>
                  <a:gd name="T18" fmla="*/ 968 w 970"/>
                  <a:gd name="T19" fmla="*/ 77 h 365"/>
                  <a:gd name="T20" fmla="*/ 3 w 970"/>
                  <a:gd name="T21" fmla="*/ 365 h 365"/>
                  <a:gd name="T22" fmla="*/ 3 w 970"/>
                  <a:gd name="T23" fmla="*/ 365 h 365"/>
                  <a:gd name="T24" fmla="*/ 1 w 970"/>
                  <a:gd name="T25" fmla="*/ 365 h 365"/>
                  <a:gd name="T26" fmla="*/ 0 w 970"/>
                  <a:gd name="T27" fmla="*/ 363 h 365"/>
                  <a:gd name="T28" fmla="*/ 0 w 970"/>
                  <a:gd name="T29" fmla="*/ 362 h 365"/>
                  <a:gd name="T30" fmla="*/ 1 w 970"/>
                  <a:gd name="T31" fmla="*/ 360 h 365"/>
                  <a:gd name="T32" fmla="*/ 700 w 970"/>
                  <a:gd name="T33" fmla="*/ 2 h 365"/>
                  <a:gd name="T34" fmla="*/ 701 w 970"/>
                  <a:gd name="T3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0" h="365">
                    <a:moveTo>
                      <a:pt x="701" y="7"/>
                    </a:moveTo>
                    <a:lnTo>
                      <a:pt x="31" y="351"/>
                    </a:lnTo>
                    <a:lnTo>
                      <a:pt x="956" y="75"/>
                    </a:lnTo>
                    <a:lnTo>
                      <a:pt x="701" y="7"/>
                    </a:lnTo>
                    <a:close/>
                    <a:moveTo>
                      <a:pt x="701" y="0"/>
                    </a:moveTo>
                    <a:lnTo>
                      <a:pt x="968" y="72"/>
                    </a:lnTo>
                    <a:lnTo>
                      <a:pt x="970" y="74"/>
                    </a:lnTo>
                    <a:lnTo>
                      <a:pt x="970" y="75"/>
                    </a:lnTo>
                    <a:lnTo>
                      <a:pt x="970" y="77"/>
                    </a:lnTo>
                    <a:lnTo>
                      <a:pt x="968" y="77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" y="365"/>
                    </a:lnTo>
                    <a:lnTo>
                      <a:pt x="0" y="363"/>
                    </a:lnTo>
                    <a:lnTo>
                      <a:pt x="0" y="362"/>
                    </a:lnTo>
                    <a:lnTo>
                      <a:pt x="1" y="360"/>
                    </a:lnTo>
                    <a:lnTo>
                      <a:pt x="700" y="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61"/>
              <p:cNvSpPr>
                <a:spLocks noEditPoints="1"/>
              </p:cNvSpPr>
              <p:nvPr/>
            </p:nvSpPr>
            <p:spPr bwMode="auto">
              <a:xfrm>
                <a:off x="1710" y="2963"/>
                <a:ext cx="485" cy="237"/>
              </a:xfrm>
              <a:custGeom>
                <a:avLst/>
                <a:gdLst>
                  <a:gd name="T0" fmla="*/ 799 w 968"/>
                  <a:gd name="T1" fmla="*/ 5 h 473"/>
                  <a:gd name="T2" fmla="*/ 17 w 968"/>
                  <a:gd name="T3" fmla="*/ 464 h 473"/>
                  <a:gd name="T4" fmla="*/ 961 w 968"/>
                  <a:gd name="T5" fmla="*/ 293 h 473"/>
                  <a:gd name="T6" fmla="*/ 799 w 968"/>
                  <a:gd name="T7" fmla="*/ 5 h 473"/>
                  <a:gd name="T8" fmla="*/ 801 w 968"/>
                  <a:gd name="T9" fmla="*/ 0 h 473"/>
                  <a:gd name="T10" fmla="*/ 803 w 968"/>
                  <a:gd name="T11" fmla="*/ 0 h 473"/>
                  <a:gd name="T12" fmla="*/ 968 w 968"/>
                  <a:gd name="T13" fmla="*/ 295 h 473"/>
                  <a:gd name="T14" fmla="*/ 968 w 968"/>
                  <a:gd name="T15" fmla="*/ 296 h 473"/>
                  <a:gd name="T16" fmla="*/ 968 w 968"/>
                  <a:gd name="T17" fmla="*/ 296 h 473"/>
                  <a:gd name="T18" fmla="*/ 967 w 968"/>
                  <a:gd name="T19" fmla="*/ 298 h 473"/>
                  <a:gd name="T20" fmla="*/ 965 w 968"/>
                  <a:gd name="T21" fmla="*/ 298 h 473"/>
                  <a:gd name="T22" fmla="*/ 1 w 968"/>
                  <a:gd name="T23" fmla="*/ 473 h 473"/>
                  <a:gd name="T24" fmla="*/ 1 w 968"/>
                  <a:gd name="T25" fmla="*/ 473 h 473"/>
                  <a:gd name="T26" fmla="*/ 0 w 968"/>
                  <a:gd name="T27" fmla="*/ 471 h 473"/>
                  <a:gd name="T28" fmla="*/ 0 w 968"/>
                  <a:gd name="T29" fmla="*/ 471 h 473"/>
                  <a:gd name="T30" fmla="*/ 0 w 968"/>
                  <a:gd name="T31" fmla="*/ 469 h 473"/>
                  <a:gd name="T32" fmla="*/ 0 w 968"/>
                  <a:gd name="T33" fmla="*/ 467 h 473"/>
                  <a:gd name="T34" fmla="*/ 799 w 968"/>
                  <a:gd name="T35" fmla="*/ 0 h 473"/>
                  <a:gd name="T36" fmla="*/ 801 w 968"/>
                  <a:gd name="T3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8" h="473">
                    <a:moveTo>
                      <a:pt x="799" y="5"/>
                    </a:moveTo>
                    <a:lnTo>
                      <a:pt x="17" y="464"/>
                    </a:lnTo>
                    <a:lnTo>
                      <a:pt x="961" y="293"/>
                    </a:lnTo>
                    <a:lnTo>
                      <a:pt x="799" y="5"/>
                    </a:lnTo>
                    <a:close/>
                    <a:moveTo>
                      <a:pt x="801" y="0"/>
                    </a:moveTo>
                    <a:lnTo>
                      <a:pt x="803" y="0"/>
                    </a:lnTo>
                    <a:lnTo>
                      <a:pt x="968" y="295"/>
                    </a:lnTo>
                    <a:lnTo>
                      <a:pt x="968" y="296"/>
                    </a:lnTo>
                    <a:lnTo>
                      <a:pt x="968" y="296"/>
                    </a:lnTo>
                    <a:lnTo>
                      <a:pt x="967" y="298"/>
                    </a:lnTo>
                    <a:lnTo>
                      <a:pt x="965" y="298"/>
                    </a:lnTo>
                    <a:lnTo>
                      <a:pt x="1" y="473"/>
                    </a:lnTo>
                    <a:lnTo>
                      <a:pt x="1" y="473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0" y="469"/>
                    </a:lnTo>
                    <a:lnTo>
                      <a:pt x="0" y="467"/>
                    </a:lnTo>
                    <a:lnTo>
                      <a:pt x="799" y="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62"/>
              <p:cNvSpPr>
                <a:spLocks noEditPoints="1"/>
              </p:cNvSpPr>
              <p:nvPr/>
            </p:nvSpPr>
            <p:spPr bwMode="auto">
              <a:xfrm>
                <a:off x="2109" y="2914"/>
                <a:ext cx="250" cy="199"/>
              </a:xfrm>
              <a:custGeom>
                <a:avLst/>
                <a:gdLst>
                  <a:gd name="T0" fmla="*/ 489 w 500"/>
                  <a:gd name="T1" fmla="*/ 9 h 398"/>
                  <a:gd name="T2" fmla="*/ 7 w 500"/>
                  <a:gd name="T3" fmla="*/ 103 h 398"/>
                  <a:gd name="T4" fmla="*/ 168 w 500"/>
                  <a:gd name="T5" fmla="*/ 391 h 398"/>
                  <a:gd name="T6" fmla="*/ 489 w 500"/>
                  <a:gd name="T7" fmla="*/ 9 h 398"/>
                  <a:gd name="T8" fmla="*/ 496 w 500"/>
                  <a:gd name="T9" fmla="*/ 0 h 398"/>
                  <a:gd name="T10" fmla="*/ 498 w 500"/>
                  <a:gd name="T11" fmla="*/ 2 h 398"/>
                  <a:gd name="T12" fmla="*/ 498 w 500"/>
                  <a:gd name="T13" fmla="*/ 2 h 398"/>
                  <a:gd name="T14" fmla="*/ 500 w 500"/>
                  <a:gd name="T15" fmla="*/ 4 h 398"/>
                  <a:gd name="T16" fmla="*/ 498 w 500"/>
                  <a:gd name="T17" fmla="*/ 5 h 398"/>
                  <a:gd name="T18" fmla="*/ 170 w 500"/>
                  <a:gd name="T19" fmla="*/ 398 h 398"/>
                  <a:gd name="T20" fmla="*/ 168 w 500"/>
                  <a:gd name="T21" fmla="*/ 398 h 398"/>
                  <a:gd name="T22" fmla="*/ 168 w 500"/>
                  <a:gd name="T23" fmla="*/ 398 h 398"/>
                  <a:gd name="T24" fmla="*/ 166 w 500"/>
                  <a:gd name="T25" fmla="*/ 398 h 398"/>
                  <a:gd name="T26" fmla="*/ 166 w 500"/>
                  <a:gd name="T27" fmla="*/ 396 h 398"/>
                  <a:gd name="T28" fmla="*/ 0 w 500"/>
                  <a:gd name="T29" fmla="*/ 103 h 398"/>
                  <a:gd name="T30" fmla="*/ 0 w 500"/>
                  <a:gd name="T31" fmla="*/ 100 h 398"/>
                  <a:gd name="T32" fmla="*/ 2 w 500"/>
                  <a:gd name="T33" fmla="*/ 100 h 398"/>
                  <a:gd name="T34" fmla="*/ 2 w 500"/>
                  <a:gd name="T35" fmla="*/ 100 h 398"/>
                  <a:gd name="T36" fmla="*/ 496 w 500"/>
                  <a:gd name="T3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0" h="398">
                    <a:moveTo>
                      <a:pt x="489" y="9"/>
                    </a:moveTo>
                    <a:lnTo>
                      <a:pt x="7" y="103"/>
                    </a:lnTo>
                    <a:lnTo>
                      <a:pt x="168" y="391"/>
                    </a:lnTo>
                    <a:lnTo>
                      <a:pt x="489" y="9"/>
                    </a:lnTo>
                    <a:close/>
                    <a:moveTo>
                      <a:pt x="496" y="0"/>
                    </a:moveTo>
                    <a:lnTo>
                      <a:pt x="498" y="2"/>
                    </a:lnTo>
                    <a:lnTo>
                      <a:pt x="498" y="2"/>
                    </a:lnTo>
                    <a:lnTo>
                      <a:pt x="500" y="4"/>
                    </a:lnTo>
                    <a:lnTo>
                      <a:pt x="498" y="5"/>
                    </a:lnTo>
                    <a:lnTo>
                      <a:pt x="170" y="398"/>
                    </a:lnTo>
                    <a:lnTo>
                      <a:pt x="168" y="398"/>
                    </a:lnTo>
                    <a:lnTo>
                      <a:pt x="168" y="398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3"/>
              <p:cNvSpPr>
                <a:spLocks/>
              </p:cNvSpPr>
              <p:nvPr/>
            </p:nvSpPr>
            <p:spPr bwMode="auto">
              <a:xfrm>
                <a:off x="2889" y="1822"/>
                <a:ext cx="81" cy="301"/>
              </a:xfrm>
              <a:custGeom>
                <a:avLst/>
                <a:gdLst>
                  <a:gd name="T0" fmla="*/ 159 w 160"/>
                  <a:gd name="T1" fmla="*/ 0 h 602"/>
                  <a:gd name="T2" fmla="*/ 160 w 160"/>
                  <a:gd name="T3" fmla="*/ 0 h 602"/>
                  <a:gd name="T4" fmla="*/ 160 w 160"/>
                  <a:gd name="T5" fmla="*/ 4 h 602"/>
                  <a:gd name="T6" fmla="*/ 5 w 160"/>
                  <a:gd name="T7" fmla="*/ 599 h 602"/>
                  <a:gd name="T8" fmla="*/ 3 w 160"/>
                  <a:gd name="T9" fmla="*/ 601 h 602"/>
                  <a:gd name="T10" fmla="*/ 2 w 160"/>
                  <a:gd name="T11" fmla="*/ 602 h 602"/>
                  <a:gd name="T12" fmla="*/ 2 w 160"/>
                  <a:gd name="T13" fmla="*/ 602 h 602"/>
                  <a:gd name="T14" fmla="*/ 0 w 160"/>
                  <a:gd name="T15" fmla="*/ 601 h 602"/>
                  <a:gd name="T16" fmla="*/ 0 w 160"/>
                  <a:gd name="T17" fmla="*/ 599 h 602"/>
                  <a:gd name="T18" fmla="*/ 155 w 160"/>
                  <a:gd name="T19" fmla="*/ 2 h 602"/>
                  <a:gd name="T20" fmla="*/ 155 w 160"/>
                  <a:gd name="T21" fmla="*/ 0 h 602"/>
                  <a:gd name="T22" fmla="*/ 159 w 160"/>
                  <a:gd name="T23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602">
                    <a:moveTo>
                      <a:pt x="159" y="0"/>
                    </a:moveTo>
                    <a:lnTo>
                      <a:pt x="160" y="0"/>
                    </a:lnTo>
                    <a:lnTo>
                      <a:pt x="160" y="4"/>
                    </a:lnTo>
                    <a:lnTo>
                      <a:pt x="5" y="599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64"/>
              <p:cNvSpPr>
                <a:spLocks noEditPoints="1"/>
              </p:cNvSpPr>
              <p:nvPr/>
            </p:nvSpPr>
            <p:spPr bwMode="auto">
              <a:xfrm>
                <a:off x="2889" y="1822"/>
                <a:ext cx="406" cy="301"/>
              </a:xfrm>
              <a:custGeom>
                <a:avLst/>
                <a:gdLst>
                  <a:gd name="T0" fmla="*/ 159 w 811"/>
                  <a:gd name="T1" fmla="*/ 5 h 602"/>
                  <a:gd name="T2" fmla="*/ 7 w 811"/>
                  <a:gd name="T3" fmla="*/ 594 h 602"/>
                  <a:gd name="T4" fmla="*/ 801 w 811"/>
                  <a:gd name="T5" fmla="*/ 199 h 602"/>
                  <a:gd name="T6" fmla="*/ 159 w 811"/>
                  <a:gd name="T7" fmla="*/ 5 h 602"/>
                  <a:gd name="T8" fmla="*/ 159 w 811"/>
                  <a:gd name="T9" fmla="*/ 0 h 602"/>
                  <a:gd name="T10" fmla="*/ 810 w 811"/>
                  <a:gd name="T11" fmla="*/ 196 h 602"/>
                  <a:gd name="T12" fmla="*/ 810 w 811"/>
                  <a:gd name="T13" fmla="*/ 197 h 602"/>
                  <a:gd name="T14" fmla="*/ 811 w 811"/>
                  <a:gd name="T15" fmla="*/ 197 h 602"/>
                  <a:gd name="T16" fmla="*/ 810 w 811"/>
                  <a:gd name="T17" fmla="*/ 199 h 602"/>
                  <a:gd name="T18" fmla="*/ 810 w 811"/>
                  <a:gd name="T19" fmla="*/ 201 h 602"/>
                  <a:gd name="T20" fmla="*/ 3 w 811"/>
                  <a:gd name="T21" fmla="*/ 601 h 602"/>
                  <a:gd name="T22" fmla="*/ 2 w 811"/>
                  <a:gd name="T23" fmla="*/ 602 h 602"/>
                  <a:gd name="T24" fmla="*/ 0 w 811"/>
                  <a:gd name="T25" fmla="*/ 601 h 602"/>
                  <a:gd name="T26" fmla="*/ 0 w 811"/>
                  <a:gd name="T27" fmla="*/ 601 h 602"/>
                  <a:gd name="T28" fmla="*/ 0 w 811"/>
                  <a:gd name="T29" fmla="*/ 599 h 602"/>
                  <a:gd name="T30" fmla="*/ 155 w 811"/>
                  <a:gd name="T31" fmla="*/ 2 h 602"/>
                  <a:gd name="T32" fmla="*/ 155 w 811"/>
                  <a:gd name="T33" fmla="*/ 0 h 602"/>
                  <a:gd name="T34" fmla="*/ 159 w 811"/>
                  <a:gd name="T3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02">
                    <a:moveTo>
                      <a:pt x="159" y="5"/>
                    </a:moveTo>
                    <a:lnTo>
                      <a:pt x="7" y="594"/>
                    </a:lnTo>
                    <a:lnTo>
                      <a:pt x="801" y="199"/>
                    </a:lnTo>
                    <a:lnTo>
                      <a:pt x="159" y="5"/>
                    </a:lnTo>
                    <a:close/>
                    <a:moveTo>
                      <a:pt x="159" y="0"/>
                    </a:moveTo>
                    <a:lnTo>
                      <a:pt x="810" y="196"/>
                    </a:lnTo>
                    <a:lnTo>
                      <a:pt x="810" y="197"/>
                    </a:lnTo>
                    <a:lnTo>
                      <a:pt x="811" y="197"/>
                    </a:lnTo>
                    <a:lnTo>
                      <a:pt x="810" y="199"/>
                    </a:lnTo>
                    <a:lnTo>
                      <a:pt x="810" y="201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65"/>
              <p:cNvSpPr>
                <a:spLocks noEditPoints="1"/>
              </p:cNvSpPr>
              <p:nvPr/>
            </p:nvSpPr>
            <p:spPr bwMode="auto">
              <a:xfrm>
                <a:off x="2889" y="2119"/>
                <a:ext cx="475" cy="383"/>
              </a:xfrm>
              <a:custGeom>
                <a:avLst/>
                <a:gdLst>
                  <a:gd name="T0" fmla="*/ 7 w 949"/>
                  <a:gd name="T1" fmla="*/ 11 h 765"/>
                  <a:gd name="T2" fmla="*/ 234 w 949"/>
                  <a:gd name="T3" fmla="*/ 758 h 765"/>
                  <a:gd name="T4" fmla="*/ 939 w 949"/>
                  <a:gd name="T5" fmla="*/ 676 h 765"/>
                  <a:gd name="T6" fmla="*/ 7 w 949"/>
                  <a:gd name="T7" fmla="*/ 11 h 765"/>
                  <a:gd name="T8" fmla="*/ 2 w 949"/>
                  <a:gd name="T9" fmla="*/ 0 h 765"/>
                  <a:gd name="T10" fmla="*/ 3 w 949"/>
                  <a:gd name="T11" fmla="*/ 2 h 765"/>
                  <a:gd name="T12" fmla="*/ 949 w 949"/>
                  <a:gd name="T13" fmla="*/ 676 h 765"/>
                  <a:gd name="T14" fmla="*/ 949 w 949"/>
                  <a:gd name="T15" fmla="*/ 678 h 765"/>
                  <a:gd name="T16" fmla="*/ 949 w 949"/>
                  <a:gd name="T17" fmla="*/ 680 h 765"/>
                  <a:gd name="T18" fmla="*/ 949 w 949"/>
                  <a:gd name="T19" fmla="*/ 681 h 765"/>
                  <a:gd name="T20" fmla="*/ 948 w 949"/>
                  <a:gd name="T21" fmla="*/ 681 h 765"/>
                  <a:gd name="T22" fmla="*/ 232 w 949"/>
                  <a:gd name="T23" fmla="*/ 765 h 765"/>
                  <a:gd name="T24" fmla="*/ 232 w 949"/>
                  <a:gd name="T25" fmla="*/ 765 h 765"/>
                  <a:gd name="T26" fmla="*/ 230 w 949"/>
                  <a:gd name="T27" fmla="*/ 763 h 765"/>
                  <a:gd name="T28" fmla="*/ 228 w 949"/>
                  <a:gd name="T29" fmla="*/ 763 h 765"/>
                  <a:gd name="T30" fmla="*/ 0 w 949"/>
                  <a:gd name="T31" fmla="*/ 6 h 765"/>
                  <a:gd name="T32" fmla="*/ 0 w 949"/>
                  <a:gd name="T33" fmla="*/ 4 h 765"/>
                  <a:gd name="T34" fmla="*/ 2 w 949"/>
                  <a:gd name="T35" fmla="*/ 2 h 765"/>
                  <a:gd name="T36" fmla="*/ 2 w 949"/>
                  <a:gd name="T37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9" h="765">
                    <a:moveTo>
                      <a:pt x="7" y="11"/>
                    </a:moveTo>
                    <a:lnTo>
                      <a:pt x="234" y="758"/>
                    </a:lnTo>
                    <a:lnTo>
                      <a:pt x="939" y="676"/>
                    </a:lnTo>
                    <a:lnTo>
                      <a:pt x="7" y="11"/>
                    </a:lnTo>
                    <a:close/>
                    <a:moveTo>
                      <a:pt x="2" y="0"/>
                    </a:moveTo>
                    <a:lnTo>
                      <a:pt x="3" y="2"/>
                    </a:lnTo>
                    <a:lnTo>
                      <a:pt x="949" y="676"/>
                    </a:lnTo>
                    <a:lnTo>
                      <a:pt x="949" y="678"/>
                    </a:lnTo>
                    <a:lnTo>
                      <a:pt x="949" y="680"/>
                    </a:lnTo>
                    <a:lnTo>
                      <a:pt x="949" y="681"/>
                    </a:lnTo>
                    <a:lnTo>
                      <a:pt x="948" y="681"/>
                    </a:lnTo>
                    <a:lnTo>
                      <a:pt x="232" y="765"/>
                    </a:lnTo>
                    <a:lnTo>
                      <a:pt x="232" y="765"/>
                    </a:lnTo>
                    <a:lnTo>
                      <a:pt x="230" y="763"/>
                    </a:lnTo>
                    <a:lnTo>
                      <a:pt x="228" y="763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66"/>
              <p:cNvSpPr>
                <a:spLocks noEditPoints="1"/>
              </p:cNvSpPr>
              <p:nvPr/>
            </p:nvSpPr>
            <p:spPr bwMode="auto">
              <a:xfrm>
                <a:off x="2889" y="1919"/>
                <a:ext cx="475" cy="541"/>
              </a:xfrm>
              <a:custGeom>
                <a:avLst/>
                <a:gdLst>
                  <a:gd name="T0" fmla="*/ 806 w 949"/>
                  <a:gd name="T1" fmla="*/ 7 h 1080"/>
                  <a:gd name="T2" fmla="*/ 9 w 949"/>
                  <a:gd name="T3" fmla="*/ 403 h 1080"/>
                  <a:gd name="T4" fmla="*/ 944 w 949"/>
                  <a:gd name="T5" fmla="*/ 1072 h 1080"/>
                  <a:gd name="T6" fmla="*/ 806 w 949"/>
                  <a:gd name="T7" fmla="*/ 7 h 1080"/>
                  <a:gd name="T8" fmla="*/ 808 w 949"/>
                  <a:gd name="T9" fmla="*/ 0 h 1080"/>
                  <a:gd name="T10" fmla="*/ 810 w 949"/>
                  <a:gd name="T11" fmla="*/ 0 h 1080"/>
                  <a:gd name="T12" fmla="*/ 810 w 949"/>
                  <a:gd name="T13" fmla="*/ 1 h 1080"/>
                  <a:gd name="T14" fmla="*/ 811 w 949"/>
                  <a:gd name="T15" fmla="*/ 1 h 1080"/>
                  <a:gd name="T16" fmla="*/ 949 w 949"/>
                  <a:gd name="T17" fmla="*/ 1077 h 1080"/>
                  <a:gd name="T18" fmla="*/ 949 w 949"/>
                  <a:gd name="T19" fmla="*/ 1079 h 1080"/>
                  <a:gd name="T20" fmla="*/ 949 w 949"/>
                  <a:gd name="T21" fmla="*/ 1080 h 1080"/>
                  <a:gd name="T22" fmla="*/ 948 w 949"/>
                  <a:gd name="T23" fmla="*/ 1080 h 1080"/>
                  <a:gd name="T24" fmla="*/ 946 w 949"/>
                  <a:gd name="T25" fmla="*/ 1080 h 1080"/>
                  <a:gd name="T26" fmla="*/ 2 w 949"/>
                  <a:gd name="T27" fmla="*/ 405 h 1080"/>
                  <a:gd name="T28" fmla="*/ 0 w 949"/>
                  <a:gd name="T29" fmla="*/ 405 h 1080"/>
                  <a:gd name="T30" fmla="*/ 0 w 949"/>
                  <a:gd name="T31" fmla="*/ 403 h 1080"/>
                  <a:gd name="T32" fmla="*/ 0 w 949"/>
                  <a:gd name="T33" fmla="*/ 401 h 1080"/>
                  <a:gd name="T34" fmla="*/ 2 w 949"/>
                  <a:gd name="T35" fmla="*/ 401 h 1080"/>
                  <a:gd name="T36" fmla="*/ 806 w 949"/>
                  <a:gd name="T37" fmla="*/ 0 h 1080"/>
                  <a:gd name="T38" fmla="*/ 808 w 949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9" h="1080">
                    <a:moveTo>
                      <a:pt x="806" y="7"/>
                    </a:moveTo>
                    <a:lnTo>
                      <a:pt x="9" y="403"/>
                    </a:lnTo>
                    <a:lnTo>
                      <a:pt x="944" y="1072"/>
                    </a:lnTo>
                    <a:lnTo>
                      <a:pt x="806" y="7"/>
                    </a:lnTo>
                    <a:close/>
                    <a:moveTo>
                      <a:pt x="808" y="0"/>
                    </a:moveTo>
                    <a:lnTo>
                      <a:pt x="810" y="0"/>
                    </a:lnTo>
                    <a:lnTo>
                      <a:pt x="810" y="1"/>
                    </a:lnTo>
                    <a:lnTo>
                      <a:pt x="811" y="1"/>
                    </a:lnTo>
                    <a:lnTo>
                      <a:pt x="949" y="1077"/>
                    </a:lnTo>
                    <a:lnTo>
                      <a:pt x="949" y="1079"/>
                    </a:lnTo>
                    <a:lnTo>
                      <a:pt x="949" y="1080"/>
                    </a:lnTo>
                    <a:lnTo>
                      <a:pt x="948" y="1080"/>
                    </a:lnTo>
                    <a:lnTo>
                      <a:pt x="946" y="1080"/>
                    </a:lnTo>
                    <a:lnTo>
                      <a:pt x="2" y="405"/>
                    </a:lnTo>
                    <a:lnTo>
                      <a:pt x="0" y="405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2" y="401"/>
                    </a:lnTo>
                    <a:lnTo>
                      <a:pt x="806" y="0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67"/>
              <p:cNvSpPr>
                <a:spLocks noEditPoints="1"/>
              </p:cNvSpPr>
              <p:nvPr/>
            </p:nvSpPr>
            <p:spPr bwMode="auto">
              <a:xfrm>
                <a:off x="2758" y="2499"/>
                <a:ext cx="263" cy="268"/>
              </a:xfrm>
              <a:custGeom>
                <a:avLst/>
                <a:gdLst>
                  <a:gd name="T0" fmla="*/ 492 w 525"/>
                  <a:gd name="T1" fmla="*/ 7 h 536"/>
                  <a:gd name="T2" fmla="*/ 26 w 525"/>
                  <a:gd name="T3" fmla="*/ 511 h 536"/>
                  <a:gd name="T4" fmla="*/ 520 w 525"/>
                  <a:gd name="T5" fmla="*/ 140 h 536"/>
                  <a:gd name="T6" fmla="*/ 492 w 525"/>
                  <a:gd name="T7" fmla="*/ 7 h 536"/>
                  <a:gd name="T8" fmla="*/ 494 w 525"/>
                  <a:gd name="T9" fmla="*/ 0 h 536"/>
                  <a:gd name="T10" fmla="*/ 496 w 525"/>
                  <a:gd name="T11" fmla="*/ 0 h 536"/>
                  <a:gd name="T12" fmla="*/ 497 w 525"/>
                  <a:gd name="T13" fmla="*/ 2 h 536"/>
                  <a:gd name="T14" fmla="*/ 525 w 525"/>
                  <a:gd name="T15" fmla="*/ 141 h 536"/>
                  <a:gd name="T16" fmla="*/ 525 w 525"/>
                  <a:gd name="T17" fmla="*/ 143 h 536"/>
                  <a:gd name="T18" fmla="*/ 524 w 525"/>
                  <a:gd name="T19" fmla="*/ 143 h 536"/>
                  <a:gd name="T20" fmla="*/ 3 w 525"/>
                  <a:gd name="T21" fmla="*/ 534 h 536"/>
                  <a:gd name="T22" fmla="*/ 2 w 525"/>
                  <a:gd name="T23" fmla="*/ 536 h 536"/>
                  <a:gd name="T24" fmla="*/ 0 w 525"/>
                  <a:gd name="T25" fmla="*/ 534 h 536"/>
                  <a:gd name="T26" fmla="*/ 0 w 525"/>
                  <a:gd name="T27" fmla="*/ 532 h 536"/>
                  <a:gd name="T28" fmla="*/ 0 w 525"/>
                  <a:gd name="T29" fmla="*/ 531 h 536"/>
                  <a:gd name="T30" fmla="*/ 492 w 525"/>
                  <a:gd name="T31" fmla="*/ 0 h 536"/>
                  <a:gd name="T32" fmla="*/ 494 w 525"/>
                  <a:gd name="T33" fmla="*/ 0 h 536"/>
                  <a:gd name="T34" fmla="*/ 494 w 525"/>
                  <a:gd name="T3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5" h="536">
                    <a:moveTo>
                      <a:pt x="492" y="7"/>
                    </a:moveTo>
                    <a:lnTo>
                      <a:pt x="26" y="511"/>
                    </a:lnTo>
                    <a:lnTo>
                      <a:pt x="520" y="140"/>
                    </a:lnTo>
                    <a:lnTo>
                      <a:pt x="492" y="7"/>
                    </a:lnTo>
                    <a:close/>
                    <a:moveTo>
                      <a:pt x="494" y="0"/>
                    </a:moveTo>
                    <a:lnTo>
                      <a:pt x="496" y="0"/>
                    </a:lnTo>
                    <a:lnTo>
                      <a:pt x="497" y="2"/>
                    </a:lnTo>
                    <a:lnTo>
                      <a:pt x="525" y="141"/>
                    </a:lnTo>
                    <a:lnTo>
                      <a:pt x="525" y="143"/>
                    </a:lnTo>
                    <a:lnTo>
                      <a:pt x="524" y="143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4"/>
                    </a:lnTo>
                    <a:lnTo>
                      <a:pt x="0" y="532"/>
                    </a:lnTo>
                    <a:lnTo>
                      <a:pt x="0" y="531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68"/>
              <p:cNvSpPr>
                <a:spLocks noEditPoints="1"/>
              </p:cNvSpPr>
              <p:nvPr/>
            </p:nvSpPr>
            <p:spPr bwMode="auto">
              <a:xfrm>
                <a:off x="2758" y="2569"/>
                <a:ext cx="427" cy="198"/>
              </a:xfrm>
              <a:custGeom>
                <a:avLst/>
                <a:gdLst>
                  <a:gd name="T0" fmla="*/ 524 w 854"/>
                  <a:gd name="T1" fmla="*/ 5 h 396"/>
                  <a:gd name="T2" fmla="*/ 14 w 854"/>
                  <a:gd name="T3" fmla="*/ 387 h 396"/>
                  <a:gd name="T4" fmla="*/ 845 w 854"/>
                  <a:gd name="T5" fmla="*/ 247 h 396"/>
                  <a:gd name="T6" fmla="*/ 524 w 854"/>
                  <a:gd name="T7" fmla="*/ 5 h 396"/>
                  <a:gd name="T8" fmla="*/ 524 w 854"/>
                  <a:gd name="T9" fmla="*/ 0 h 396"/>
                  <a:gd name="T10" fmla="*/ 524 w 854"/>
                  <a:gd name="T11" fmla="*/ 0 h 396"/>
                  <a:gd name="T12" fmla="*/ 854 w 854"/>
                  <a:gd name="T13" fmla="*/ 247 h 396"/>
                  <a:gd name="T14" fmla="*/ 854 w 854"/>
                  <a:gd name="T15" fmla="*/ 247 h 396"/>
                  <a:gd name="T16" fmla="*/ 854 w 854"/>
                  <a:gd name="T17" fmla="*/ 249 h 396"/>
                  <a:gd name="T18" fmla="*/ 854 w 854"/>
                  <a:gd name="T19" fmla="*/ 251 h 396"/>
                  <a:gd name="T20" fmla="*/ 852 w 854"/>
                  <a:gd name="T21" fmla="*/ 251 h 396"/>
                  <a:gd name="T22" fmla="*/ 3 w 854"/>
                  <a:gd name="T23" fmla="*/ 396 h 396"/>
                  <a:gd name="T24" fmla="*/ 2 w 854"/>
                  <a:gd name="T25" fmla="*/ 396 h 396"/>
                  <a:gd name="T26" fmla="*/ 0 w 854"/>
                  <a:gd name="T27" fmla="*/ 394 h 396"/>
                  <a:gd name="T28" fmla="*/ 0 w 854"/>
                  <a:gd name="T29" fmla="*/ 394 h 396"/>
                  <a:gd name="T30" fmla="*/ 0 w 854"/>
                  <a:gd name="T31" fmla="*/ 392 h 396"/>
                  <a:gd name="T32" fmla="*/ 0 w 854"/>
                  <a:gd name="T33" fmla="*/ 391 h 396"/>
                  <a:gd name="T34" fmla="*/ 522 w 854"/>
                  <a:gd name="T35" fmla="*/ 0 h 396"/>
                  <a:gd name="T36" fmla="*/ 524 w 854"/>
                  <a:gd name="T3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4" h="396">
                    <a:moveTo>
                      <a:pt x="524" y="5"/>
                    </a:moveTo>
                    <a:lnTo>
                      <a:pt x="14" y="387"/>
                    </a:lnTo>
                    <a:lnTo>
                      <a:pt x="845" y="247"/>
                    </a:lnTo>
                    <a:lnTo>
                      <a:pt x="524" y="5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854" y="247"/>
                    </a:lnTo>
                    <a:lnTo>
                      <a:pt x="854" y="247"/>
                    </a:lnTo>
                    <a:lnTo>
                      <a:pt x="854" y="249"/>
                    </a:lnTo>
                    <a:lnTo>
                      <a:pt x="854" y="251"/>
                    </a:lnTo>
                    <a:lnTo>
                      <a:pt x="852" y="251"/>
                    </a:lnTo>
                    <a:lnTo>
                      <a:pt x="3" y="396"/>
                    </a:lnTo>
                    <a:lnTo>
                      <a:pt x="2" y="396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522" y="0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9"/>
              <p:cNvSpPr>
                <a:spLocks noEditPoints="1"/>
              </p:cNvSpPr>
              <p:nvPr/>
            </p:nvSpPr>
            <p:spPr bwMode="auto">
              <a:xfrm>
                <a:off x="2758" y="2692"/>
                <a:ext cx="427" cy="447"/>
              </a:xfrm>
              <a:custGeom>
                <a:avLst/>
                <a:gdLst>
                  <a:gd name="T0" fmla="*/ 848 w 854"/>
                  <a:gd name="T1" fmla="*/ 7 h 894"/>
                  <a:gd name="T2" fmla="*/ 9 w 854"/>
                  <a:gd name="T3" fmla="*/ 148 h 894"/>
                  <a:gd name="T4" fmla="*/ 799 w 854"/>
                  <a:gd name="T5" fmla="*/ 885 h 894"/>
                  <a:gd name="T6" fmla="*/ 848 w 854"/>
                  <a:gd name="T7" fmla="*/ 7 h 894"/>
                  <a:gd name="T8" fmla="*/ 850 w 854"/>
                  <a:gd name="T9" fmla="*/ 0 h 894"/>
                  <a:gd name="T10" fmla="*/ 854 w 854"/>
                  <a:gd name="T11" fmla="*/ 1 h 894"/>
                  <a:gd name="T12" fmla="*/ 854 w 854"/>
                  <a:gd name="T13" fmla="*/ 3 h 894"/>
                  <a:gd name="T14" fmla="*/ 805 w 854"/>
                  <a:gd name="T15" fmla="*/ 890 h 894"/>
                  <a:gd name="T16" fmla="*/ 805 w 854"/>
                  <a:gd name="T17" fmla="*/ 892 h 894"/>
                  <a:gd name="T18" fmla="*/ 803 w 854"/>
                  <a:gd name="T19" fmla="*/ 894 h 894"/>
                  <a:gd name="T20" fmla="*/ 803 w 854"/>
                  <a:gd name="T21" fmla="*/ 894 h 894"/>
                  <a:gd name="T22" fmla="*/ 799 w 854"/>
                  <a:gd name="T23" fmla="*/ 892 h 894"/>
                  <a:gd name="T24" fmla="*/ 0 w 854"/>
                  <a:gd name="T25" fmla="*/ 148 h 894"/>
                  <a:gd name="T26" fmla="*/ 0 w 854"/>
                  <a:gd name="T27" fmla="*/ 148 h 894"/>
                  <a:gd name="T28" fmla="*/ 0 w 854"/>
                  <a:gd name="T29" fmla="*/ 146 h 894"/>
                  <a:gd name="T30" fmla="*/ 0 w 854"/>
                  <a:gd name="T31" fmla="*/ 145 h 894"/>
                  <a:gd name="T32" fmla="*/ 2 w 854"/>
                  <a:gd name="T33" fmla="*/ 145 h 894"/>
                  <a:gd name="T34" fmla="*/ 850 w 854"/>
                  <a:gd name="T35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4" h="894">
                    <a:moveTo>
                      <a:pt x="848" y="7"/>
                    </a:moveTo>
                    <a:lnTo>
                      <a:pt x="9" y="148"/>
                    </a:lnTo>
                    <a:lnTo>
                      <a:pt x="799" y="885"/>
                    </a:lnTo>
                    <a:lnTo>
                      <a:pt x="848" y="7"/>
                    </a:lnTo>
                    <a:close/>
                    <a:moveTo>
                      <a:pt x="850" y="0"/>
                    </a:moveTo>
                    <a:lnTo>
                      <a:pt x="854" y="1"/>
                    </a:lnTo>
                    <a:lnTo>
                      <a:pt x="854" y="3"/>
                    </a:lnTo>
                    <a:lnTo>
                      <a:pt x="805" y="890"/>
                    </a:lnTo>
                    <a:lnTo>
                      <a:pt x="805" y="892"/>
                    </a:lnTo>
                    <a:lnTo>
                      <a:pt x="803" y="894"/>
                    </a:lnTo>
                    <a:lnTo>
                      <a:pt x="803" y="894"/>
                    </a:lnTo>
                    <a:lnTo>
                      <a:pt x="799" y="892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70"/>
              <p:cNvSpPr>
                <a:spLocks/>
              </p:cNvSpPr>
              <p:nvPr/>
            </p:nvSpPr>
            <p:spPr bwMode="auto">
              <a:xfrm>
                <a:off x="3957" y="2097"/>
                <a:ext cx="491" cy="602"/>
              </a:xfrm>
              <a:custGeom>
                <a:avLst/>
                <a:gdLst>
                  <a:gd name="T0" fmla="*/ 322 w 983"/>
                  <a:gd name="T1" fmla="*/ 0 h 1205"/>
                  <a:gd name="T2" fmla="*/ 983 w 983"/>
                  <a:gd name="T3" fmla="*/ 279 h 1205"/>
                  <a:gd name="T4" fmla="*/ 983 w 983"/>
                  <a:gd name="T5" fmla="*/ 286 h 1205"/>
                  <a:gd name="T6" fmla="*/ 322 w 983"/>
                  <a:gd name="T7" fmla="*/ 7 h 1205"/>
                  <a:gd name="T8" fmla="*/ 7 w 983"/>
                  <a:gd name="T9" fmla="*/ 1196 h 1205"/>
                  <a:gd name="T10" fmla="*/ 981 w 983"/>
                  <a:gd name="T11" fmla="*/ 583 h 1205"/>
                  <a:gd name="T12" fmla="*/ 981 w 983"/>
                  <a:gd name="T13" fmla="*/ 588 h 1205"/>
                  <a:gd name="T14" fmla="*/ 4 w 983"/>
                  <a:gd name="T15" fmla="*/ 1205 h 1205"/>
                  <a:gd name="T16" fmla="*/ 2 w 983"/>
                  <a:gd name="T17" fmla="*/ 1205 h 1205"/>
                  <a:gd name="T18" fmla="*/ 2 w 983"/>
                  <a:gd name="T19" fmla="*/ 1205 h 1205"/>
                  <a:gd name="T20" fmla="*/ 0 w 983"/>
                  <a:gd name="T21" fmla="*/ 1203 h 1205"/>
                  <a:gd name="T22" fmla="*/ 0 w 983"/>
                  <a:gd name="T23" fmla="*/ 1201 h 1205"/>
                  <a:gd name="T24" fmla="*/ 318 w 983"/>
                  <a:gd name="T25" fmla="*/ 2 h 1205"/>
                  <a:gd name="T26" fmla="*/ 318 w 983"/>
                  <a:gd name="T27" fmla="*/ 0 h 1205"/>
                  <a:gd name="T28" fmla="*/ 322 w 983"/>
                  <a:gd name="T29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205">
                    <a:moveTo>
                      <a:pt x="322" y="0"/>
                    </a:moveTo>
                    <a:lnTo>
                      <a:pt x="983" y="279"/>
                    </a:lnTo>
                    <a:lnTo>
                      <a:pt x="983" y="286"/>
                    </a:lnTo>
                    <a:lnTo>
                      <a:pt x="322" y="7"/>
                    </a:lnTo>
                    <a:lnTo>
                      <a:pt x="7" y="1196"/>
                    </a:lnTo>
                    <a:lnTo>
                      <a:pt x="981" y="583"/>
                    </a:lnTo>
                    <a:lnTo>
                      <a:pt x="981" y="588"/>
                    </a:lnTo>
                    <a:lnTo>
                      <a:pt x="4" y="1205"/>
                    </a:lnTo>
                    <a:lnTo>
                      <a:pt x="2" y="1205"/>
                    </a:lnTo>
                    <a:lnTo>
                      <a:pt x="2" y="1205"/>
                    </a:lnTo>
                    <a:lnTo>
                      <a:pt x="0" y="1203"/>
                    </a:lnTo>
                    <a:lnTo>
                      <a:pt x="0" y="1201"/>
                    </a:lnTo>
                    <a:lnTo>
                      <a:pt x="318" y="2"/>
                    </a:lnTo>
                    <a:lnTo>
                      <a:pt x="318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71"/>
              <p:cNvSpPr>
                <a:spLocks/>
              </p:cNvSpPr>
              <p:nvPr/>
            </p:nvSpPr>
            <p:spPr bwMode="auto">
              <a:xfrm>
                <a:off x="3957" y="2388"/>
                <a:ext cx="490" cy="311"/>
              </a:xfrm>
              <a:custGeom>
                <a:avLst/>
                <a:gdLst>
                  <a:gd name="T0" fmla="*/ 981 w 981"/>
                  <a:gd name="T1" fmla="*/ 0 h 622"/>
                  <a:gd name="T2" fmla="*/ 981 w 981"/>
                  <a:gd name="T3" fmla="*/ 5 h 622"/>
                  <a:gd name="T4" fmla="*/ 14 w 981"/>
                  <a:gd name="T5" fmla="*/ 615 h 622"/>
                  <a:gd name="T6" fmla="*/ 980 w 981"/>
                  <a:gd name="T7" fmla="*/ 512 h 622"/>
                  <a:gd name="T8" fmla="*/ 980 w 981"/>
                  <a:gd name="T9" fmla="*/ 517 h 622"/>
                  <a:gd name="T10" fmla="*/ 4 w 981"/>
                  <a:gd name="T11" fmla="*/ 622 h 622"/>
                  <a:gd name="T12" fmla="*/ 2 w 981"/>
                  <a:gd name="T13" fmla="*/ 622 h 622"/>
                  <a:gd name="T14" fmla="*/ 2 w 981"/>
                  <a:gd name="T15" fmla="*/ 622 h 622"/>
                  <a:gd name="T16" fmla="*/ 0 w 981"/>
                  <a:gd name="T17" fmla="*/ 620 h 622"/>
                  <a:gd name="T18" fmla="*/ 0 w 981"/>
                  <a:gd name="T19" fmla="*/ 618 h 622"/>
                  <a:gd name="T20" fmla="*/ 2 w 981"/>
                  <a:gd name="T21" fmla="*/ 616 h 622"/>
                  <a:gd name="T22" fmla="*/ 981 w 981"/>
                  <a:gd name="T2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1" h="622">
                    <a:moveTo>
                      <a:pt x="981" y="0"/>
                    </a:moveTo>
                    <a:lnTo>
                      <a:pt x="981" y="5"/>
                    </a:lnTo>
                    <a:lnTo>
                      <a:pt x="14" y="615"/>
                    </a:lnTo>
                    <a:lnTo>
                      <a:pt x="980" y="512"/>
                    </a:lnTo>
                    <a:lnTo>
                      <a:pt x="980" y="517"/>
                    </a:lnTo>
                    <a:lnTo>
                      <a:pt x="4" y="622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0" y="618"/>
                    </a:lnTo>
                    <a:lnTo>
                      <a:pt x="2" y="616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72"/>
              <p:cNvSpPr>
                <a:spLocks/>
              </p:cNvSpPr>
              <p:nvPr/>
            </p:nvSpPr>
            <p:spPr bwMode="auto">
              <a:xfrm>
                <a:off x="4116" y="2097"/>
                <a:ext cx="333" cy="143"/>
              </a:xfrm>
              <a:custGeom>
                <a:avLst/>
                <a:gdLst>
                  <a:gd name="T0" fmla="*/ 2 w 667"/>
                  <a:gd name="T1" fmla="*/ 0 h 286"/>
                  <a:gd name="T2" fmla="*/ 667 w 667"/>
                  <a:gd name="T3" fmla="*/ 38 h 286"/>
                  <a:gd name="T4" fmla="*/ 667 w 667"/>
                  <a:gd name="T5" fmla="*/ 45 h 286"/>
                  <a:gd name="T6" fmla="*/ 18 w 667"/>
                  <a:gd name="T7" fmla="*/ 7 h 286"/>
                  <a:gd name="T8" fmla="*/ 665 w 667"/>
                  <a:gd name="T9" fmla="*/ 279 h 286"/>
                  <a:gd name="T10" fmla="*/ 665 w 667"/>
                  <a:gd name="T11" fmla="*/ 286 h 286"/>
                  <a:gd name="T12" fmla="*/ 2 w 667"/>
                  <a:gd name="T13" fmla="*/ 5 h 286"/>
                  <a:gd name="T14" fmla="*/ 0 w 667"/>
                  <a:gd name="T15" fmla="*/ 4 h 286"/>
                  <a:gd name="T16" fmla="*/ 0 w 667"/>
                  <a:gd name="T17" fmla="*/ 2 h 286"/>
                  <a:gd name="T18" fmla="*/ 0 w 667"/>
                  <a:gd name="T19" fmla="*/ 0 h 286"/>
                  <a:gd name="T20" fmla="*/ 2 w 66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286">
                    <a:moveTo>
                      <a:pt x="2" y="0"/>
                    </a:moveTo>
                    <a:lnTo>
                      <a:pt x="667" y="38"/>
                    </a:lnTo>
                    <a:lnTo>
                      <a:pt x="667" y="45"/>
                    </a:lnTo>
                    <a:lnTo>
                      <a:pt x="18" y="7"/>
                    </a:lnTo>
                    <a:lnTo>
                      <a:pt x="665" y="279"/>
                    </a:lnTo>
                    <a:lnTo>
                      <a:pt x="665" y="28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73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200"/>
              </a:xfrm>
              <a:custGeom>
                <a:avLst/>
                <a:gdLst>
                  <a:gd name="T0" fmla="*/ 964 w 981"/>
                  <a:gd name="T1" fmla="*/ 6 h 400"/>
                  <a:gd name="T2" fmla="*/ 332 w 981"/>
                  <a:gd name="T3" fmla="*/ 9 h 400"/>
                  <a:gd name="T4" fmla="*/ 12 w 981"/>
                  <a:gd name="T5" fmla="*/ 391 h 400"/>
                  <a:gd name="T6" fmla="*/ 964 w 981"/>
                  <a:gd name="T7" fmla="*/ 6 h 400"/>
                  <a:gd name="T8" fmla="*/ 978 w 981"/>
                  <a:gd name="T9" fmla="*/ 0 h 400"/>
                  <a:gd name="T10" fmla="*/ 978 w 981"/>
                  <a:gd name="T11" fmla="*/ 0 h 400"/>
                  <a:gd name="T12" fmla="*/ 979 w 981"/>
                  <a:gd name="T13" fmla="*/ 0 h 400"/>
                  <a:gd name="T14" fmla="*/ 981 w 981"/>
                  <a:gd name="T15" fmla="*/ 2 h 400"/>
                  <a:gd name="T16" fmla="*/ 981 w 981"/>
                  <a:gd name="T17" fmla="*/ 6 h 400"/>
                  <a:gd name="T18" fmla="*/ 979 w 981"/>
                  <a:gd name="T19" fmla="*/ 6 h 400"/>
                  <a:gd name="T20" fmla="*/ 4 w 981"/>
                  <a:gd name="T21" fmla="*/ 400 h 400"/>
                  <a:gd name="T22" fmla="*/ 2 w 981"/>
                  <a:gd name="T23" fmla="*/ 400 h 400"/>
                  <a:gd name="T24" fmla="*/ 0 w 981"/>
                  <a:gd name="T25" fmla="*/ 400 h 400"/>
                  <a:gd name="T26" fmla="*/ 0 w 981"/>
                  <a:gd name="T27" fmla="*/ 400 h 400"/>
                  <a:gd name="T28" fmla="*/ 0 w 981"/>
                  <a:gd name="T29" fmla="*/ 398 h 400"/>
                  <a:gd name="T30" fmla="*/ 0 w 981"/>
                  <a:gd name="T31" fmla="*/ 397 h 400"/>
                  <a:gd name="T32" fmla="*/ 328 w 981"/>
                  <a:gd name="T33" fmla="*/ 4 h 400"/>
                  <a:gd name="T34" fmla="*/ 330 w 981"/>
                  <a:gd name="T35" fmla="*/ 2 h 400"/>
                  <a:gd name="T36" fmla="*/ 978 w 981"/>
                  <a:gd name="T37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1" h="400">
                    <a:moveTo>
                      <a:pt x="964" y="6"/>
                    </a:moveTo>
                    <a:lnTo>
                      <a:pt x="332" y="9"/>
                    </a:lnTo>
                    <a:lnTo>
                      <a:pt x="12" y="391"/>
                    </a:lnTo>
                    <a:lnTo>
                      <a:pt x="964" y="6"/>
                    </a:lnTo>
                    <a:close/>
                    <a:moveTo>
                      <a:pt x="978" y="0"/>
                    </a:moveTo>
                    <a:lnTo>
                      <a:pt x="978" y="0"/>
                    </a:lnTo>
                    <a:lnTo>
                      <a:pt x="979" y="0"/>
                    </a:lnTo>
                    <a:lnTo>
                      <a:pt x="981" y="2"/>
                    </a:lnTo>
                    <a:lnTo>
                      <a:pt x="981" y="6"/>
                    </a:lnTo>
                    <a:lnTo>
                      <a:pt x="979" y="6"/>
                    </a:lnTo>
                    <a:lnTo>
                      <a:pt x="4" y="400"/>
                    </a:lnTo>
                    <a:lnTo>
                      <a:pt x="2" y="400"/>
                    </a:lnTo>
                    <a:lnTo>
                      <a:pt x="0" y="400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328" y="4"/>
                    </a:lnTo>
                    <a:lnTo>
                      <a:pt x="330" y="2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74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520"/>
              </a:xfrm>
              <a:custGeom>
                <a:avLst/>
                <a:gdLst>
                  <a:gd name="T0" fmla="*/ 974 w 981"/>
                  <a:gd name="T1" fmla="*/ 7 h 1041"/>
                  <a:gd name="T2" fmla="*/ 7 w 981"/>
                  <a:gd name="T3" fmla="*/ 398 h 1041"/>
                  <a:gd name="T4" fmla="*/ 789 w 981"/>
                  <a:gd name="T5" fmla="*/ 1034 h 1041"/>
                  <a:gd name="T6" fmla="*/ 974 w 981"/>
                  <a:gd name="T7" fmla="*/ 7 h 1041"/>
                  <a:gd name="T8" fmla="*/ 979 w 981"/>
                  <a:gd name="T9" fmla="*/ 0 h 1041"/>
                  <a:gd name="T10" fmla="*/ 979 w 981"/>
                  <a:gd name="T11" fmla="*/ 0 h 1041"/>
                  <a:gd name="T12" fmla="*/ 981 w 981"/>
                  <a:gd name="T13" fmla="*/ 2 h 1041"/>
                  <a:gd name="T14" fmla="*/ 981 w 981"/>
                  <a:gd name="T15" fmla="*/ 4 h 1041"/>
                  <a:gd name="T16" fmla="*/ 794 w 981"/>
                  <a:gd name="T17" fmla="*/ 1039 h 1041"/>
                  <a:gd name="T18" fmla="*/ 794 w 981"/>
                  <a:gd name="T19" fmla="*/ 1041 h 1041"/>
                  <a:gd name="T20" fmla="*/ 793 w 981"/>
                  <a:gd name="T21" fmla="*/ 1041 h 1041"/>
                  <a:gd name="T22" fmla="*/ 791 w 981"/>
                  <a:gd name="T23" fmla="*/ 1041 h 1041"/>
                  <a:gd name="T24" fmla="*/ 789 w 981"/>
                  <a:gd name="T25" fmla="*/ 1041 h 1041"/>
                  <a:gd name="T26" fmla="*/ 0 w 981"/>
                  <a:gd name="T27" fmla="*/ 400 h 1041"/>
                  <a:gd name="T28" fmla="*/ 0 w 981"/>
                  <a:gd name="T29" fmla="*/ 398 h 1041"/>
                  <a:gd name="T30" fmla="*/ 0 w 981"/>
                  <a:gd name="T31" fmla="*/ 397 h 1041"/>
                  <a:gd name="T32" fmla="*/ 0 w 981"/>
                  <a:gd name="T33" fmla="*/ 397 h 1041"/>
                  <a:gd name="T34" fmla="*/ 2 w 981"/>
                  <a:gd name="T35" fmla="*/ 395 h 1041"/>
                  <a:gd name="T36" fmla="*/ 978 w 981"/>
                  <a:gd name="T37" fmla="*/ 0 h 1041"/>
                  <a:gd name="T38" fmla="*/ 979 w 981"/>
                  <a:gd name="T3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1041">
                    <a:moveTo>
                      <a:pt x="974" y="7"/>
                    </a:moveTo>
                    <a:lnTo>
                      <a:pt x="7" y="398"/>
                    </a:lnTo>
                    <a:lnTo>
                      <a:pt x="789" y="1034"/>
                    </a:lnTo>
                    <a:lnTo>
                      <a:pt x="974" y="7"/>
                    </a:lnTo>
                    <a:close/>
                    <a:moveTo>
                      <a:pt x="979" y="0"/>
                    </a:moveTo>
                    <a:lnTo>
                      <a:pt x="979" y="0"/>
                    </a:lnTo>
                    <a:lnTo>
                      <a:pt x="981" y="2"/>
                    </a:lnTo>
                    <a:lnTo>
                      <a:pt x="981" y="4"/>
                    </a:lnTo>
                    <a:lnTo>
                      <a:pt x="794" y="1039"/>
                    </a:lnTo>
                    <a:lnTo>
                      <a:pt x="794" y="1041"/>
                    </a:lnTo>
                    <a:lnTo>
                      <a:pt x="793" y="1041"/>
                    </a:lnTo>
                    <a:lnTo>
                      <a:pt x="791" y="1041"/>
                    </a:lnTo>
                    <a:lnTo>
                      <a:pt x="789" y="1041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0" y="397"/>
                    </a:lnTo>
                    <a:lnTo>
                      <a:pt x="2" y="395"/>
                    </a:lnTo>
                    <a:lnTo>
                      <a:pt x="978" y="0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75"/>
              <p:cNvSpPr>
                <a:spLocks noEditPoints="1"/>
              </p:cNvSpPr>
              <p:nvPr/>
            </p:nvSpPr>
            <p:spPr bwMode="auto">
              <a:xfrm>
                <a:off x="2355" y="2764"/>
                <a:ext cx="406" cy="153"/>
              </a:xfrm>
              <a:custGeom>
                <a:avLst/>
                <a:gdLst>
                  <a:gd name="T0" fmla="*/ 802 w 811"/>
                  <a:gd name="T1" fmla="*/ 7 h 305"/>
                  <a:gd name="T2" fmla="*/ 19 w 811"/>
                  <a:gd name="T3" fmla="*/ 298 h 305"/>
                  <a:gd name="T4" fmla="*/ 649 w 811"/>
                  <a:gd name="T5" fmla="*/ 296 h 305"/>
                  <a:gd name="T6" fmla="*/ 802 w 811"/>
                  <a:gd name="T7" fmla="*/ 7 h 305"/>
                  <a:gd name="T8" fmla="*/ 809 w 811"/>
                  <a:gd name="T9" fmla="*/ 0 h 305"/>
                  <a:gd name="T10" fmla="*/ 811 w 811"/>
                  <a:gd name="T11" fmla="*/ 0 h 305"/>
                  <a:gd name="T12" fmla="*/ 811 w 811"/>
                  <a:gd name="T13" fmla="*/ 1 h 305"/>
                  <a:gd name="T14" fmla="*/ 811 w 811"/>
                  <a:gd name="T15" fmla="*/ 3 h 305"/>
                  <a:gd name="T16" fmla="*/ 654 w 811"/>
                  <a:gd name="T17" fmla="*/ 300 h 305"/>
                  <a:gd name="T18" fmla="*/ 652 w 811"/>
                  <a:gd name="T19" fmla="*/ 302 h 305"/>
                  <a:gd name="T20" fmla="*/ 651 w 811"/>
                  <a:gd name="T21" fmla="*/ 302 h 305"/>
                  <a:gd name="T22" fmla="*/ 3 w 811"/>
                  <a:gd name="T23" fmla="*/ 305 h 305"/>
                  <a:gd name="T24" fmla="*/ 3 w 811"/>
                  <a:gd name="T25" fmla="*/ 305 h 305"/>
                  <a:gd name="T26" fmla="*/ 1 w 811"/>
                  <a:gd name="T27" fmla="*/ 303 h 305"/>
                  <a:gd name="T28" fmla="*/ 0 w 811"/>
                  <a:gd name="T29" fmla="*/ 302 h 305"/>
                  <a:gd name="T30" fmla="*/ 1 w 811"/>
                  <a:gd name="T31" fmla="*/ 300 h 305"/>
                  <a:gd name="T32" fmla="*/ 1 w 811"/>
                  <a:gd name="T33" fmla="*/ 300 h 305"/>
                  <a:gd name="T34" fmla="*/ 808 w 811"/>
                  <a:gd name="T35" fmla="*/ 0 h 305"/>
                  <a:gd name="T36" fmla="*/ 809 w 811"/>
                  <a:gd name="T3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1" h="305">
                    <a:moveTo>
                      <a:pt x="802" y="7"/>
                    </a:moveTo>
                    <a:lnTo>
                      <a:pt x="19" y="298"/>
                    </a:lnTo>
                    <a:lnTo>
                      <a:pt x="649" y="296"/>
                    </a:lnTo>
                    <a:lnTo>
                      <a:pt x="802" y="7"/>
                    </a:lnTo>
                    <a:close/>
                    <a:moveTo>
                      <a:pt x="809" y="0"/>
                    </a:moveTo>
                    <a:lnTo>
                      <a:pt x="811" y="0"/>
                    </a:lnTo>
                    <a:lnTo>
                      <a:pt x="811" y="1"/>
                    </a:lnTo>
                    <a:lnTo>
                      <a:pt x="811" y="3"/>
                    </a:lnTo>
                    <a:lnTo>
                      <a:pt x="654" y="300"/>
                    </a:lnTo>
                    <a:lnTo>
                      <a:pt x="652" y="302"/>
                    </a:lnTo>
                    <a:lnTo>
                      <a:pt x="651" y="302"/>
                    </a:lnTo>
                    <a:lnTo>
                      <a:pt x="3" y="305"/>
                    </a:lnTo>
                    <a:lnTo>
                      <a:pt x="3" y="305"/>
                    </a:lnTo>
                    <a:lnTo>
                      <a:pt x="1" y="303"/>
                    </a:lnTo>
                    <a:lnTo>
                      <a:pt x="0" y="302"/>
                    </a:lnTo>
                    <a:lnTo>
                      <a:pt x="1" y="300"/>
                    </a:lnTo>
                    <a:lnTo>
                      <a:pt x="1" y="300"/>
                    </a:lnTo>
                    <a:lnTo>
                      <a:pt x="808" y="0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7"/>
              <p:cNvSpPr>
                <a:spLocks noEditPoints="1"/>
              </p:cNvSpPr>
              <p:nvPr/>
            </p:nvSpPr>
            <p:spPr bwMode="auto">
              <a:xfrm>
                <a:off x="2680" y="2764"/>
                <a:ext cx="481" cy="375"/>
              </a:xfrm>
              <a:custGeom>
                <a:avLst/>
                <a:gdLst>
                  <a:gd name="T0" fmla="*/ 160 w 962"/>
                  <a:gd name="T1" fmla="*/ 7 h 749"/>
                  <a:gd name="T2" fmla="*/ 7 w 962"/>
                  <a:gd name="T3" fmla="*/ 298 h 749"/>
                  <a:gd name="T4" fmla="*/ 944 w 962"/>
                  <a:gd name="T5" fmla="*/ 735 h 749"/>
                  <a:gd name="T6" fmla="*/ 160 w 962"/>
                  <a:gd name="T7" fmla="*/ 7 h 749"/>
                  <a:gd name="T8" fmla="*/ 159 w 962"/>
                  <a:gd name="T9" fmla="*/ 0 h 749"/>
                  <a:gd name="T10" fmla="*/ 160 w 962"/>
                  <a:gd name="T11" fmla="*/ 0 h 749"/>
                  <a:gd name="T12" fmla="*/ 962 w 962"/>
                  <a:gd name="T13" fmla="*/ 743 h 749"/>
                  <a:gd name="T14" fmla="*/ 962 w 962"/>
                  <a:gd name="T15" fmla="*/ 745 h 749"/>
                  <a:gd name="T16" fmla="*/ 962 w 962"/>
                  <a:gd name="T17" fmla="*/ 747 h 749"/>
                  <a:gd name="T18" fmla="*/ 960 w 962"/>
                  <a:gd name="T19" fmla="*/ 749 h 749"/>
                  <a:gd name="T20" fmla="*/ 960 w 962"/>
                  <a:gd name="T21" fmla="*/ 749 h 749"/>
                  <a:gd name="T22" fmla="*/ 958 w 962"/>
                  <a:gd name="T23" fmla="*/ 749 h 749"/>
                  <a:gd name="T24" fmla="*/ 2 w 962"/>
                  <a:gd name="T25" fmla="*/ 302 h 749"/>
                  <a:gd name="T26" fmla="*/ 0 w 962"/>
                  <a:gd name="T27" fmla="*/ 300 h 749"/>
                  <a:gd name="T28" fmla="*/ 0 w 962"/>
                  <a:gd name="T29" fmla="*/ 298 h 749"/>
                  <a:gd name="T30" fmla="*/ 157 w 962"/>
                  <a:gd name="T31" fmla="*/ 0 h 749"/>
                  <a:gd name="T32" fmla="*/ 157 w 962"/>
                  <a:gd name="T33" fmla="*/ 0 h 749"/>
                  <a:gd name="T34" fmla="*/ 159 w 962"/>
                  <a:gd name="T35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2" h="749">
                    <a:moveTo>
                      <a:pt x="160" y="7"/>
                    </a:moveTo>
                    <a:lnTo>
                      <a:pt x="7" y="298"/>
                    </a:lnTo>
                    <a:lnTo>
                      <a:pt x="944" y="735"/>
                    </a:lnTo>
                    <a:lnTo>
                      <a:pt x="160" y="7"/>
                    </a:lnTo>
                    <a:close/>
                    <a:moveTo>
                      <a:pt x="159" y="0"/>
                    </a:moveTo>
                    <a:lnTo>
                      <a:pt x="160" y="0"/>
                    </a:lnTo>
                    <a:lnTo>
                      <a:pt x="962" y="743"/>
                    </a:lnTo>
                    <a:lnTo>
                      <a:pt x="962" y="745"/>
                    </a:lnTo>
                    <a:lnTo>
                      <a:pt x="962" y="747"/>
                    </a:lnTo>
                    <a:lnTo>
                      <a:pt x="960" y="749"/>
                    </a:lnTo>
                    <a:lnTo>
                      <a:pt x="960" y="749"/>
                    </a:lnTo>
                    <a:lnTo>
                      <a:pt x="958" y="749"/>
                    </a:lnTo>
                    <a:lnTo>
                      <a:pt x="2" y="302"/>
                    </a:lnTo>
                    <a:lnTo>
                      <a:pt x="0" y="300"/>
                    </a:lnTo>
                    <a:lnTo>
                      <a:pt x="0" y="298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8"/>
              <p:cNvSpPr>
                <a:spLocks/>
              </p:cNvSpPr>
              <p:nvPr/>
            </p:nvSpPr>
            <p:spPr bwMode="auto">
              <a:xfrm>
                <a:off x="4274" y="2776"/>
                <a:ext cx="171" cy="164"/>
              </a:xfrm>
              <a:custGeom>
                <a:avLst/>
                <a:gdLst>
                  <a:gd name="T0" fmla="*/ 342 w 342"/>
                  <a:gd name="T1" fmla="*/ 0 h 328"/>
                  <a:gd name="T2" fmla="*/ 342 w 342"/>
                  <a:gd name="T3" fmla="*/ 7 h 328"/>
                  <a:gd name="T4" fmla="*/ 9 w 342"/>
                  <a:gd name="T5" fmla="*/ 198 h 328"/>
                  <a:gd name="T6" fmla="*/ 340 w 342"/>
                  <a:gd name="T7" fmla="*/ 321 h 328"/>
                  <a:gd name="T8" fmla="*/ 340 w 342"/>
                  <a:gd name="T9" fmla="*/ 328 h 328"/>
                  <a:gd name="T10" fmla="*/ 2 w 342"/>
                  <a:gd name="T11" fmla="*/ 201 h 328"/>
                  <a:gd name="T12" fmla="*/ 0 w 342"/>
                  <a:gd name="T13" fmla="*/ 201 h 328"/>
                  <a:gd name="T14" fmla="*/ 0 w 342"/>
                  <a:gd name="T15" fmla="*/ 199 h 328"/>
                  <a:gd name="T16" fmla="*/ 0 w 342"/>
                  <a:gd name="T17" fmla="*/ 198 h 328"/>
                  <a:gd name="T18" fmla="*/ 2 w 342"/>
                  <a:gd name="T19" fmla="*/ 196 h 328"/>
                  <a:gd name="T20" fmla="*/ 342 w 342"/>
                  <a:gd name="T2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328">
                    <a:moveTo>
                      <a:pt x="342" y="0"/>
                    </a:moveTo>
                    <a:lnTo>
                      <a:pt x="342" y="7"/>
                    </a:lnTo>
                    <a:lnTo>
                      <a:pt x="9" y="198"/>
                    </a:lnTo>
                    <a:lnTo>
                      <a:pt x="340" y="321"/>
                    </a:lnTo>
                    <a:lnTo>
                      <a:pt x="340" y="328"/>
                    </a:lnTo>
                    <a:lnTo>
                      <a:pt x="2" y="201"/>
                    </a:lnTo>
                    <a:lnTo>
                      <a:pt x="0" y="201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9"/>
              <p:cNvSpPr>
                <a:spLocks/>
              </p:cNvSpPr>
              <p:nvPr/>
            </p:nvSpPr>
            <p:spPr bwMode="auto">
              <a:xfrm>
                <a:off x="2967" y="1604"/>
                <a:ext cx="327" cy="220"/>
              </a:xfrm>
              <a:custGeom>
                <a:avLst/>
                <a:gdLst>
                  <a:gd name="T0" fmla="*/ 653 w 655"/>
                  <a:gd name="T1" fmla="*/ 0 h 440"/>
                  <a:gd name="T2" fmla="*/ 655 w 655"/>
                  <a:gd name="T3" fmla="*/ 0 h 440"/>
                  <a:gd name="T4" fmla="*/ 655 w 655"/>
                  <a:gd name="T5" fmla="*/ 2 h 440"/>
                  <a:gd name="T6" fmla="*/ 655 w 655"/>
                  <a:gd name="T7" fmla="*/ 4 h 440"/>
                  <a:gd name="T8" fmla="*/ 4 w 655"/>
                  <a:gd name="T9" fmla="*/ 440 h 440"/>
                  <a:gd name="T10" fmla="*/ 2 w 655"/>
                  <a:gd name="T11" fmla="*/ 440 h 440"/>
                  <a:gd name="T12" fmla="*/ 0 w 655"/>
                  <a:gd name="T13" fmla="*/ 440 h 440"/>
                  <a:gd name="T14" fmla="*/ 0 w 655"/>
                  <a:gd name="T15" fmla="*/ 439 h 440"/>
                  <a:gd name="T16" fmla="*/ 0 w 655"/>
                  <a:gd name="T17" fmla="*/ 437 h 440"/>
                  <a:gd name="T18" fmla="*/ 0 w 655"/>
                  <a:gd name="T19" fmla="*/ 435 h 440"/>
                  <a:gd name="T20" fmla="*/ 651 w 655"/>
                  <a:gd name="T21" fmla="*/ 0 h 440"/>
                  <a:gd name="T22" fmla="*/ 653 w 655"/>
                  <a:gd name="T23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440"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2"/>
                    </a:lnTo>
                    <a:lnTo>
                      <a:pt x="655" y="4"/>
                    </a:lnTo>
                    <a:lnTo>
                      <a:pt x="4" y="440"/>
                    </a:lnTo>
                    <a:lnTo>
                      <a:pt x="2" y="440"/>
                    </a:lnTo>
                    <a:lnTo>
                      <a:pt x="0" y="440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80"/>
              <p:cNvSpPr>
                <a:spLocks noEditPoints="1"/>
              </p:cNvSpPr>
              <p:nvPr/>
            </p:nvSpPr>
            <p:spPr bwMode="auto">
              <a:xfrm>
                <a:off x="2967" y="1604"/>
                <a:ext cx="328" cy="318"/>
              </a:xfrm>
              <a:custGeom>
                <a:avLst/>
                <a:gdLst>
                  <a:gd name="T0" fmla="*/ 649 w 656"/>
                  <a:gd name="T1" fmla="*/ 7 h 636"/>
                  <a:gd name="T2" fmla="*/ 9 w 656"/>
                  <a:gd name="T3" fmla="*/ 437 h 636"/>
                  <a:gd name="T4" fmla="*/ 649 w 656"/>
                  <a:gd name="T5" fmla="*/ 629 h 636"/>
                  <a:gd name="T6" fmla="*/ 649 w 656"/>
                  <a:gd name="T7" fmla="*/ 7 h 636"/>
                  <a:gd name="T8" fmla="*/ 653 w 656"/>
                  <a:gd name="T9" fmla="*/ 0 h 636"/>
                  <a:gd name="T10" fmla="*/ 655 w 656"/>
                  <a:gd name="T11" fmla="*/ 0 h 636"/>
                  <a:gd name="T12" fmla="*/ 655 w 656"/>
                  <a:gd name="T13" fmla="*/ 0 h 636"/>
                  <a:gd name="T14" fmla="*/ 655 w 656"/>
                  <a:gd name="T15" fmla="*/ 2 h 636"/>
                  <a:gd name="T16" fmla="*/ 656 w 656"/>
                  <a:gd name="T17" fmla="*/ 634 h 636"/>
                  <a:gd name="T18" fmla="*/ 656 w 656"/>
                  <a:gd name="T19" fmla="*/ 634 h 636"/>
                  <a:gd name="T20" fmla="*/ 655 w 656"/>
                  <a:gd name="T21" fmla="*/ 636 h 636"/>
                  <a:gd name="T22" fmla="*/ 653 w 656"/>
                  <a:gd name="T23" fmla="*/ 636 h 636"/>
                  <a:gd name="T24" fmla="*/ 653 w 656"/>
                  <a:gd name="T25" fmla="*/ 636 h 636"/>
                  <a:gd name="T26" fmla="*/ 2 w 656"/>
                  <a:gd name="T27" fmla="*/ 440 h 636"/>
                  <a:gd name="T28" fmla="*/ 0 w 656"/>
                  <a:gd name="T29" fmla="*/ 439 h 636"/>
                  <a:gd name="T30" fmla="*/ 0 w 656"/>
                  <a:gd name="T31" fmla="*/ 439 h 636"/>
                  <a:gd name="T32" fmla="*/ 0 w 656"/>
                  <a:gd name="T33" fmla="*/ 437 h 636"/>
                  <a:gd name="T34" fmla="*/ 0 w 656"/>
                  <a:gd name="T35" fmla="*/ 435 h 636"/>
                  <a:gd name="T36" fmla="*/ 651 w 656"/>
                  <a:gd name="T37" fmla="*/ 0 h 636"/>
                  <a:gd name="T38" fmla="*/ 653 w 656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6" h="636">
                    <a:moveTo>
                      <a:pt x="649" y="7"/>
                    </a:moveTo>
                    <a:lnTo>
                      <a:pt x="9" y="437"/>
                    </a:lnTo>
                    <a:lnTo>
                      <a:pt x="649" y="629"/>
                    </a:lnTo>
                    <a:lnTo>
                      <a:pt x="649" y="7"/>
                    </a:lnTo>
                    <a:close/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6" y="634"/>
                    </a:lnTo>
                    <a:lnTo>
                      <a:pt x="656" y="634"/>
                    </a:lnTo>
                    <a:lnTo>
                      <a:pt x="655" y="636"/>
                    </a:lnTo>
                    <a:lnTo>
                      <a:pt x="653" y="636"/>
                    </a:lnTo>
                    <a:lnTo>
                      <a:pt x="653" y="636"/>
                    </a:lnTo>
                    <a:lnTo>
                      <a:pt x="2" y="440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7" name="Freeform 81"/>
              <p:cNvSpPr>
                <a:spLocks noEditPoints="1"/>
              </p:cNvSpPr>
              <p:nvPr/>
            </p:nvSpPr>
            <p:spPr bwMode="auto">
              <a:xfrm>
                <a:off x="3292" y="1604"/>
                <a:ext cx="326" cy="318"/>
              </a:xfrm>
              <a:custGeom>
                <a:avLst/>
                <a:gdLst>
                  <a:gd name="T0" fmla="*/ 6 w 653"/>
                  <a:gd name="T1" fmla="*/ 7 h 636"/>
                  <a:gd name="T2" fmla="*/ 7 w 653"/>
                  <a:gd name="T3" fmla="*/ 629 h 636"/>
                  <a:gd name="T4" fmla="*/ 643 w 653"/>
                  <a:gd name="T5" fmla="*/ 343 h 636"/>
                  <a:gd name="T6" fmla="*/ 6 w 653"/>
                  <a:gd name="T7" fmla="*/ 7 h 636"/>
                  <a:gd name="T8" fmla="*/ 4 w 653"/>
                  <a:gd name="T9" fmla="*/ 0 h 636"/>
                  <a:gd name="T10" fmla="*/ 6 w 653"/>
                  <a:gd name="T11" fmla="*/ 0 h 636"/>
                  <a:gd name="T12" fmla="*/ 652 w 653"/>
                  <a:gd name="T13" fmla="*/ 341 h 636"/>
                  <a:gd name="T14" fmla="*/ 652 w 653"/>
                  <a:gd name="T15" fmla="*/ 343 h 636"/>
                  <a:gd name="T16" fmla="*/ 653 w 653"/>
                  <a:gd name="T17" fmla="*/ 344 h 636"/>
                  <a:gd name="T18" fmla="*/ 652 w 653"/>
                  <a:gd name="T19" fmla="*/ 344 h 636"/>
                  <a:gd name="T20" fmla="*/ 652 w 653"/>
                  <a:gd name="T21" fmla="*/ 346 h 636"/>
                  <a:gd name="T22" fmla="*/ 6 w 653"/>
                  <a:gd name="T23" fmla="*/ 636 h 636"/>
                  <a:gd name="T24" fmla="*/ 4 w 653"/>
                  <a:gd name="T25" fmla="*/ 636 h 636"/>
                  <a:gd name="T26" fmla="*/ 2 w 653"/>
                  <a:gd name="T27" fmla="*/ 636 h 636"/>
                  <a:gd name="T28" fmla="*/ 2 w 653"/>
                  <a:gd name="T29" fmla="*/ 634 h 636"/>
                  <a:gd name="T30" fmla="*/ 0 w 653"/>
                  <a:gd name="T31" fmla="*/ 634 h 636"/>
                  <a:gd name="T32" fmla="*/ 0 w 653"/>
                  <a:gd name="T33" fmla="*/ 2 h 636"/>
                  <a:gd name="T34" fmla="*/ 0 w 653"/>
                  <a:gd name="T35" fmla="*/ 0 h 636"/>
                  <a:gd name="T36" fmla="*/ 2 w 653"/>
                  <a:gd name="T37" fmla="*/ 0 h 636"/>
                  <a:gd name="T38" fmla="*/ 4 w 653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3" h="636">
                    <a:moveTo>
                      <a:pt x="6" y="7"/>
                    </a:moveTo>
                    <a:lnTo>
                      <a:pt x="7" y="629"/>
                    </a:lnTo>
                    <a:lnTo>
                      <a:pt x="643" y="343"/>
                    </a:lnTo>
                    <a:lnTo>
                      <a:pt x="6" y="7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52" y="341"/>
                    </a:lnTo>
                    <a:lnTo>
                      <a:pt x="652" y="343"/>
                    </a:lnTo>
                    <a:lnTo>
                      <a:pt x="653" y="344"/>
                    </a:lnTo>
                    <a:lnTo>
                      <a:pt x="652" y="344"/>
                    </a:lnTo>
                    <a:lnTo>
                      <a:pt x="652" y="346"/>
                    </a:lnTo>
                    <a:lnTo>
                      <a:pt x="6" y="636"/>
                    </a:lnTo>
                    <a:lnTo>
                      <a:pt x="4" y="636"/>
                    </a:lnTo>
                    <a:lnTo>
                      <a:pt x="2" y="636"/>
                    </a:lnTo>
                    <a:lnTo>
                      <a:pt x="2" y="634"/>
                    </a:lnTo>
                    <a:lnTo>
                      <a:pt x="0" y="63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82"/>
              <p:cNvSpPr>
                <a:spLocks noEditPoints="1"/>
              </p:cNvSpPr>
              <p:nvPr/>
            </p:nvSpPr>
            <p:spPr bwMode="auto">
              <a:xfrm>
                <a:off x="3292" y="1135"/>
                <a:ext cx="326" cy="642"/>
              </a:xfrm>
              <a:custGeom>
                <a:avLst/>
                <a:gdLst>
                  <a:gd name="T0" fmla="*/ 341 w 653"/>
                  <a:gd name="T1" fmla="*/ 12 h 1285"/>
                  <a:gd name="T2" fmla="*/ 7 w 653"/>
                  <a:gd name="T3" fmla="*/ 939 h 1285"/>
                  <a:gd name="T4" fmla="*/ 646 w 653"/>
                  <a:gd name="T5" fmla="*/ 1276 h 1285"/>
                  <a:gd name="T6" fmla="*/ 341 w 653"/>
                  <a:gd name="T7" fmla="*/ 12 h 1285"/>
                  <a:gd name="T8" fmla="*/ 343 w 653"/>
                  <a:gd name="T9" fmla="*/ 0 h 1285"/>
                  <a:gd name="T10" fmla="*/ 344 w 653"/>
                  <a:gd name="T11" fmla="*/ 0 h 1285"/>
                  <a:gd name="T12" fmla="*/ 344 w 653"/>
                  <a:gd name="T13" fmla="*/ 2 h 1285"/>
                  <a:gd name="T14" fmla="*/ 653 w 653"/>
                  <a:gd name="T15" fmla="*/ 1282 h 1285"/>
                  <a:gd name="T16" fmla="*/ 653 w 653"/>
                  <a:gd name="T17" fmla="*/ 1283 h 1285"/>
                  <a:gd name="T18" fmla="*/ 652 w 653"/>
                  <a:gd name="T19" fmla="*/ 1285 h 1285"/>
                  <a:gd name="T20" fmla="*/ 650 w 653"/>
                  <a:gd name="T21" fmla="*/ 1285 h 1285"/>
                  <a:gd name="T22" fmla="*/ 648 w 653"/>
                  <a:gd name="T23" fmla="*/ 1285 h 1285"/>
                  <a:gd name="T24" fmla="*/ 2 w 653"/>
                  <a:gd name="T25" fmla="*/ 945 h 1285"/>
                  <a:gd name="T26" fmla="*/ 0 w 653"/>
                  <a:gd name="T27" fmla="*/ 943 h 1285"/>
                  <a:gd name="T28" fmla="*/ 0 w 653"/>
                  <a:gd name="T29" fmla="*/ 941 h 1285"/>
                  <a:gd name="T30" fmla="*/ 339 w 653"/>
                  <a:gd name="T31" fmla="*/ 2 h 1285"/>
                  <a:gd name="T32" fmla="*/ 341 w 653"/>
                  <a:gd name="T33" fmla="*/ 0 h 1285"/>
                  <a:gd name="T34" fmla="*/ 343 w 653"/>
                  <a:gd name="T35" fmla="*/ 0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285">
                    <a:moveTo>
                      <a:pt x="341" y="12"/>
                    </a:moveTo>
                    <a:lnTo>
                      <a:pt x="7" y="939"/>
                    </a:lnTo>
                    <a:lnTo>
                      <a:pt x="646" y="1276"/>
                    </a:lnTo>
                    <a:lnTo>
                      <a:pt x="341" y="12"/>
                    </a:lnTo>
                    <a:close/>
                    <a:moveTo>
                      <a:pt x="343" y="0"/>
                    </a:moveTo>
                    <a:lnTo>
                      <a:pt x="344" y="0"/>
                    </a:lnTo>
                    <a:lnTo>
                      <a:pt x="344" y="2"/>
                    </a:lnTo>
                    <a:lnTo>
                      <a:pt x="653" y="1282"/>
                    </a:lnTo>
                    <a:lnTo>
                      <a:pt x="653" y="1283"/>
                    </a:lnTo>
                    <a:lnTo>
                      <a:pt x="652" y="1285"/>
                    </a:lnTo>
                    <a:lnTo>
                      <a:pt x="650" y="1285"/>
                    </a:lnTo>
                    <a:lnTo>
                      <a:pt x="648" y="1285"/>
                    </a:lnTo>
                    <a:lnTo>
                      <a:pt x="2" y="945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339" y="2"/>
                    </a:lnTo>
                    <a:lnTo>
                      <a:pt x="341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83"/>
              <p:cNvSpPr>
                <a:spLocks/>
              </p:cNvSpPr>
              <p:nvPr/>
            </p:nvSpPr>
            <p:spPr bwMode="auto">
              <a:xfrm>
                <a:off x="4130" y="2873"/>
                <a:ext cx="314" cy="473"/>
              </a:xfrm>
              <a:custGeom>
                <a:avLst/>
                <a:gdLst>
                  <a:gd name="T0" fmla="*/ 292 w 628"/>
                  <a:gd name="T1" fmla="*/ 0 h 944"/>
                  <a:gd name="T2" fmla="*/ 293 w 628"/>
                  <a:gd name="T3" fmla="*/ 0 h 944"/>
                  <a:gd name="T4" fmla="*/ 295 w 628"/>
                  <a:gd name="T5" fmla="*/ 2 h 944"/>
                  <a:gd name="T6" fmla="*/ 628 w 628"/>
                  <a:gd name="T7" fmla="*/ 431 h 944"/>
                  <a:gd name="T8" fmla="*/ 628 w 628"/>
                  <a:gd name="T9" fmla="*/ 440 h 944"/>
                  <a:gd name="T10" fmla="*/ 293 w 628"/>
                  <a:gd name="T11" fmla="*/ 9 h 944"/>
                  <a:gd name="T12" fmla="*/ 7 w 628"/>
                  <a:gd name="T13" fmla="*/ 936 h 944"/>
                  <a:gd name="T14" fmla="*/ 628 w 628"/>
                  <a:gd name="T15" fmla="*/ 517 h 944"/>
                  <a:gd name="T16" fmla="*/ 628 w 628"/>
                  <a:gd name="T17" fmla="*/ 524 h 944"/>
                  <a:gd name="T18" fmla="*/ 4 w 628"/>
                  <a:gd name="T19" fmla="*/ 944 h 944"/>
                  <a:gd name="T20" fmla="*/ 2 w 628"/>
                  <a:gd name="T21" fmla="*/ 944 h 944"/>
                  <a:gd name="T22" fmla="*/ 0 w 628"/>
                  <a:gd name="T23" fmla="*/ 944 h 944"/>
                  <a:gd name="T24" fmla="*/ 0 w 628"/>
                  <a:gd name="T25" fmla="*/ 943 h 944"/>
                  <a:gd name="T26" fmla="*/ 0 w 628"/>
                  <a:gd name="T27" fmla="*/ 941 h 944"/>
                  <a:gd name="T28" fmla="*/ 290 w 628"/>
                  <a:gd name="T29" fmla="*/ 2 h 944"/>
                  <a:gd name="T30" fmla="*/ 290 w 628"/>
                  <a:gd name="T31" fmla="*/ 0 h 944"/>
                  <a:gd name="T32" fmla="*/ 292 w 628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944">
                    <a:moveTo>
                      <a:pt x="292" y="0"/>
                    </a:moveTo>
                    <a:lnTo>
                      <a:pt x="293" y="0"/>
                    </a:lnTo>
                    <a:lnTo>
                      <a:pt x="295" y="2"/>
                    </a:lnTo>
                    <a:lnTo>
                      <a:pt x="628" y="431"/>
                    </a:lnTo>
                    <a:lnTo>
                      <a:pt x="628" y="440"/>
                    </a:lnTo>
                    <a:lnTo>
                      <a:pt x="293" y="9"/>
                    </a:lnTo>
                    <a:lnTo>
                      <a:pt x="7" y="936"/>
                    </a:lnTo>
                    <a:lnTo>
                      <a:pt x="628" y="517"/>
                    </a:lnTo>
                    <a:lnTo>
                      <a:pt x="628" y="524"/>
                    </a:lnTo>
                    <a:lnTo>
                      <a:pt x="4" y="944"/>
                    </a:lnTo>
                    <a:lnTo>
                      <a:pt x="2" y="944"/>
                    </a:lnTo>
                    <a:lnTo>
                      <a:pt x="0" y="944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290" y="2"/>
                    </a:lnTo>
                    <a:lnTo>
                      <a:pt x="290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84"/>
              <p:cNvSpPr>
                <a:spLocks/>
              </p:cNvSpPr>
              <p:nvPr/>
            </p:nvSpPr>
            <p:spPr bwMode="auto">
              <a:xfrm>
                <a:off x="4130" y="3132"/>
                <a:ext cx="314" cy="291"/>
              </a:xfrm>
              <a:custGeom>
                <a:avLst/>
                <a:gdLst>
                  <a:gd name="T0" fmla="*/ 628 w 628"/>
                  <a:gd name="T1" fmla="*/ 0 h 583"/>
                  <a:gd name="T2" fmla="*/ 628 w 628"/>
                  <a:gd name="T3" fmla="*/ 7 h 583"/>
                  <a:gd name="T4" fmla="*/ 9 w 628"/>
                  <a:gd name="T5" fmla="*/ 424 h 583"/>
                  <a:gd name="T6" fmla="*/ 625 w 628"/>
                  <a:gd name="T7" fmla="*/ 577 h 583"/>
                  <a:gd name="T8" fmla="*/ 625 w 628"/>
                  <a:gd name="T9" fmla="*/ 583 h 583"/>
                  <a:gd name="T10" fmla="*/ 2 w 628"/>
                  <a:gd name="T11" fmla="*/ 427 h 583"/>
                  <a:gd name="T12" fmla="*/ 0 w 628"/>
                  <a:gd name="T13" fmla="*/ 427 h 583"/>
                  <a:gd name="T14" fmla="*/ 0 w 628"/>
                  <a:gd name="T15" fmla="*/ 426 h 583"/>
                  <a:gd name="T16" fmla="*/ 0 w 628"/>
                  <a:gd name="T17" fmla="*/ 424 h 583"/>
                  <a:gd name="T18" fmla="*/ 0 w 628"/>
                  <a:gd name="T19" fmla="*/ 422 h 583"/>
                  <a:gd name="T20" fmla="*/ 628 w 62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8" h="583">
                    <a:moveTo>
                      <a:pt x="628" y="0"/>
                    </a:moveTo>
                    <a:lnTo>
                      <a:pt x="628" y="7"/>
                    </a:lnTo>
                    <a:lnTo>
                      <a:pt x="9" y="424"/>
                    </a:lnTo>
                    <a:lnTo>
                      <a:pt x="625" y="577"/>
                    </a:lnTo>
                    <a:lnTo>
                      <a:pt x="625" y="583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6"/>
                    </a:lnTo>
                    <a:lnTo>
                      <a:pt x="0" y="424"/>
                    </a:lnTo>
                    <a:lnTo>
                      <a:pt x="0" y="42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85"/>
              <p:cNvSpPr>
                <a:spLocks/>
              </p:cNvSpPr>
              <p:nvPr/>
            </p:nvSpPr>
            <p:spPr bwMode="auto">
              <a:xfrm>
                <a:off x="4274" y="2873"/>
                <a:ext cx="171" cy="220"/>
              </a:xfrm>
              <a:custGeom>
                <a:avLst/>
                <a:gdLst>
                  <a:gd name="T0" fmla="*/ 2 w 340"/>
                  <a:gd name="T1" fmla="*/ 0 h 440"/>
                  <a:gd name="T2" fmla="*/ 3 w 340"/>
                  <a:gd name="T3" fmla="*/ 0 h 440"/>
                  <a:gd name="T4" fmla="*/ 340 w 340"/>
                  <a:gd name="T5" fmla="*/ 125 h 440"/>
                  <a:gd name="T6" fmla="*/ 340 w 340"/>
                  <a:gd name="T7" fmla="*/ 132 h 440"/>
                  <a:gd name="T8" fmla="*/ 10 w 340"/>
                  <a:gd name="T9" fmla="*/ 9 h 440"/>
                  <a:gd name="T10" fmla="*/ 338 w 340"/>
                  <a:gd name="T11" fmla="*/ 431 h 440"/>
                  <a:gd name="T12" fmla="*/ 338 w 340"/>
                  <a:gd name="T13" fmla="*/ 440 h 440"/>
                  <a:gd name="T14" fmla="*/ 0 w 340"/>
                  <a:gd name="T15" fmla="*/ 5 h 440"/>
                  <a:gd name="T16" fmla="*/ 0 w 340"/>
                  <a:gd name="T17" fmla="*/ 3 h 440"/>
                  <a:gd name="T18" fmla="*/ 0 w 340"/>
                  <a:gd name="T19" fmla="*/ 2 h 440"/>
                  <a:gd name="T20" fmla="*/ 2 w 340"/>
                  <a:gd name="T2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440">
                    <a:moveTo>
                      <a:pt x="2" y="0"/>
                    </a:moveTo>
                    <a:lnTo>
                      <a:pt x="3" y="0"/>
                    </a:lnTo>
                    <a:lnTo>
                      <a:pt x="340" y="125"/>
                    </a:lnTo>
                    <a:lnTo>
                      <a:pt x="340" y="132"/>
                    </a:lnTo>
                    <a:lnTo>
                      <a:pt x="10" y="9"/>
                    </a:lnTo>
                    <a:lnTo>
                      <a:pt x="338" y="431"/>
                    </a:lnTo>
                    <a:lnTo>
                      <a:pt x="338" y="44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86"/>
              <p:cNvSpPr>
                <a:spLocks/>
              </p:cNvSpPr>
              <p:nvPr/>
            </p:nvSpPr>
            <p:spPr bwMode="auto">
              <a:xfrm>
                <a:off x="4193" y="909"/>
                <a:ext cx="29" cy="29"/>
              </a:xfrm>
              <a:custGeom>
                <a:avLst/>
                <a:gdLst>
                  <a:gd name="T0" fmla="*/ 29 w 57"/>
                  <a:gd name="T1" fmla="*/ 0 h 59"/>
                  <a:gd name="T2" fmla="*/ 43 w 57"/>
                  <a:gd name="T3" fmla="*/ 3 h 59"/>
                  <a:gd name="T4" fmla="*/ 54 w 57"/>
                  <a:gd name="T5" fmla="*/ 14 h 59"/>
                  <a:gd name="T6" fmla="*/ 57 w 57"/>
                  <a:gd name="T7" fmla="*/ 30 h 59"/>
                  <a:gd name="T8" fmla="*/ 54 w 57"/>
                  <a:gd name="T9" fmla="*/ 44 h 59"/>
                  <a:gd name="T10" fmla="*/ 43 w 57"/>
                  <a:gd name="T11" fmla="*/ 54 h 59"/>
                  <a:gd name="T12" fmla="*/ 29 w 57"/>
                  <a:gd name="T13" fmla="*/ 59 h 59"/>
                  <a:gd name="T14" fmla="*/ 13 w 57"/>
                  <a:gd name="T15" fmla="*/ 54 h 59"/>
                  <a:gd name="T16" fmla="*/ 3 w 57"/>
                  <a:gd name="T17" fmla="*/ 44 h 59"/>
                  <a:gd name="T18" fmla="*/ 0 w 57"/>
                  <a:gd name="T19" fmla="*/ 30 h 59"/>
                  <a:gd name="T20" fmla="*/ 3 w 57"/>
                  <a:gd name="T21" fmla="*/ 14 h 59"/>
                  <a:gd name="T22" fmla="*/ 13 w 57"/>
                  <a:gd name="T23" fmla="*/ 3 h 59"/>
                  <a:gd name="T24" fmla="*/ 29 w 57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9">
                    <a:moveTo>
                      <a:pt x="29" y="0"/>
                    </a:moveTo>
                    <a:lnTo>
                      <a:pt x="43" y="3"/>
                    </a:lnTo>
                    <a:lnTo>
                      <a:pt x="54" y="14"/>
                    </a:lnTo>
                    <a:lnTo>
                      <a:pt x="57" y="30"/>
                    </a:lnTo>
                    <a:lnTo>
                      <a:pt x="54" y="44"/>
                    </a:lnTo>
                    <a:lnTo>
                      <a:pt x="43" y="54"/>
                    </a:lnTo>
                    <a:lnTo>
                      <a:pt x="29" y="59"/>
                    </a:lnTo>
                    <a:lnTo>
                      <a:pt x="13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3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87"/>
              <p:cNvSpPr>
                <a:spLocks noEditPoints="1"/>
              </p:cNvSpPr>
              <p:nvPr/>
            </p:nvSpPr>
            <p:spPr bwMode="auto">
              <a:xfrm>
                <a:off x="4187" y="902"/>
                <a:ext cx="41" cy="41"/>
              </a:xfrm>
              <a:custGeom>
                <a:avLst/>
                <a:gdLst>
                  <a:gd name="T0" fmla="*/ 42 w 82"/>
                  <a:gd name="T1" fmla="*/ 12 h 82"/>
                  <a:gd name="T2" fmla="*/ 26 w 82"/>
                  <a:gd name="T3" fmla="*/ 15 h 82"/>
                  <a:gd name="T4" fmla="*/ 16 w 82"/>
                  <a:gd name="T5" fmla="*/ 26 h 82"/>
                  <a:gd name="T6" fmla="*/ 13 w 82"/>
                  <a:gd name="T7" fmla="*/ 42 h 82"/>
                  <a:gd name="T8" fmla="*/ 16 w 82"/>
                  <a:gd name="T9" fmla="*/ 56 h 82"/>
                  <a:gd name="T10" fmla="*/ 26 w 82"/>
                  <a:gd name="T11" fmla="*/ 66 h 82"/>
                  <a:gd name="T12" fmla="*/ 42 w 82"/>
                  <a:gd name="T13" fmla="*/ 71 h 82"/>
                  <a:gd name="T14" fmla="*/ 56 w 82"/>
                  <a:gd name="T15" fmla="*/ 66 h 82"/>
                  <a:gd name="T16" fmla="*/ 67 w 82"/>
                  <a:gd name="T17" fmla="*/ 56 h 82"/>
                  <a:gd name="T18" fmla="*/ 70 w 82"/>
                  <a:gd name="T19" fmla="*/ 42 h 82"/>
                  <a:gd name="T20" fmla="*/ 67 w 82"/>
                  <a:gd name="T21" fmla="*/ 26 h 82"/>
                  <a:gd name="T22" fmla="*/ 56 w 82"/>
                  <a:gd name="T23" fmla="*/ 15 h 82"/>
                  <a:gd name="T24" fmla="*/ 42 w 82"/>
                  <a:gd name="T25" fmla="*/ 12 h 82"/>
                  <a:gd name="T26" fmla="*/ 42 w 82"/>
                  <a:gd name="T27" fmla="*/ 0 h 82"/>
                  <a:gd name="T28" fmla="*/ 58 w 82"/>
                  <a:gd name="T29" fmla="*/ 3 h 82"/>
                  <a:gd name="T30" fmla="*/ 70 w 82"/>
                  <a:gd name="T31" fmla="*/ 12 h 82"/>
                  <a:gd name="T32" fmla="*/ 79 w 82"/>
                  <a:gd name="T33" fmla="*/ 26 h 82"/>
                  <a:gd name="T34" fmla="*/ 82 w 82"/>
                  <a:gd name="T35" fmla="*/ 42 h 82"/>
                  <a:gd name="T36" fmla="*/ 79 w 82"/>
                  <a:gd name="T37" fmla="*/ 57 h 82"/>
                  <a:gd name="T38" fmla="*/ 70 w 82"/>
                  <a:gd name="T39" fmla="*/ 70 h 82"/>
                  <a:gd name="T40" fmla="*/ 58 w 82"/>
                  <a:gd name="T41" fmla="*/ 78 h 82"/>
                  <a:gd name="T42" fmla="*/ 42 w 82"/>
                  <a:gd name="T43" fmla="*/ 82 h 82"/>
                  <a:gd name="T44" fmla="*/ 25 w 82"/>
                  <a:gd name="T45" fmla="*/ 78 h 82"/>
                  <a:gd name="T46" fmla="*/ 13 w 82"/>
                  <a:gd name="T47" fmla="*/ 70 h 82"/>
                  <a:gd name="T48" fmla="*/ 4 w 82"/>
                  <a:gd name="T49" fmla="*/ 57 h 82"/>
                  <a:gd name="T50" fmla="*/ 0 w 82"/>
                  <a:gd name="T51" fmla="*/ 42 h 82"/>
                  <a:gd name="T52" fmla="*/ 4 w 82"/>
                  <a:gd name="T53" fmla="*/ 26 h 82"/>
                  <a:gd name="T54" fmla="*/ 13 w 82"/>
                  <a:gd name="T55" fmla="*/ 12 h 82"/>
                  <a:gd name="T56" fmla="*/ 26 w 82"/>
                  <a:gd name="T57" fmla="*/ 3 h 82"/>
                  <a:gd name="T58" fmla="*/ 42 w 82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82">
                    <a:moveTo>
                      <a:pt x="42" y="12"/>
                    </a:moveTo>
                    <a:lnTo>
                      <a:pt x="26" y="15"/>
                    </a:lnTo>
                    <a:lnTo>
                      <a:pt x="16" y="26"/>
                    </a:lnTo>
                    <a:lnTo>
                      <a:pt x="13" y="42"/>
                    </a:lnTo>
                    <a:lnTo>
                      <a:pt x="16" y="56"/>
                    </a:lnTo>
                    <a:lnTo>
                      <a:pt x="26" y="66"/>
                    </a:lnTo>
                    <a:lnTo>
                      <a:pt x="42" y="71"/>
                    </a:lnTo>
                    <a:lnTo>
                      <a:pt x="56" y="66"/>
                    </a:lnTo>
                    <a:lnTo>
                      <a:pt x="67" y="56"/>
                    </a:lnTo>
                    <a:lnTo>
                      <a:pt x="70" y="42"/>
                    </a:lnTo>
                    <a:lnTo>
                      <a:pt x="67" y="26"/>
                    </a:lnTo>
                    <a:lnTo>
                      <a:pt x="56" y="15"/>
                    </a:lnTo>
                    <a:lnTo>
                      <a:pt x="42" y="12"/>
                    </a:lnTo>
                    <a:close/>
                    <a:moveTo>
                      <a:pt x="42" y="0"/>
                    </a:moveTo>
                    <a:lnTo>
                      <a:pt x="58" y="3"/>
                    </a:lnTo>
                    <a:lnTo>
                      <a:pt x="70" y="12"/>
                    </a:lnTo>
                    <a:lnTo>
                      <a:pt x="79" y="26"/>
                    </a:lnTo>
                    <a:lnTo>
                      <a:pt x="82" y="42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58" y="78"/>
                    </a:lnTo>
                    <a:lnTo>
                      <a:pt x="42" y="82"/>
                    </a:lnTo>
                    <a:lnTo>
                      <a:pt x="25" y="78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88"/>
              <p:cNvSpPr>
                <a:spLocks/>
              </p:cNvSpPr>
              <p:nvPr/>
            </p:nvSpPr>
            <p:spPr bwMode="auto">
              <a:xfrm>
                <a:off x="1894" y="3306"/>
                <a:ext cx="18" cy="18"/>
              </a:xfrm>
              <a:custGeom>
                <a:avLst/>
                <a:gdLst>
                  <a:gd name="T0" fmla="*/ 17 w 35"/>
                  <a:gd name="T1" fmla="*/ 0 h 35"/>
                  <a:gd name="T2" fmla="*/ 23 w 35"/>
                  <a:gd name="T3" fmla="*/ 0 h 35"/>
                  <a:gd name="T4" fmla="*/ 28 w 35"/>
                  <a:gd name="T5" fmla="*/ 3 h 35"/>
                  <a:gd name="T6" fmla="*/ 31 w 35"/>
                  <a:gd name="T7" fmla="*/ 7 h 35"/>
                  <a:gd name="T8" fmla="*/ 35 w 35"/>
                  <a:gd name="T9" fmla="*/ 12 h 35"/>
                  <a:gd name="T10" fmla="*/ 35 w 35"/>
                  <a:gd name="T11" fmla="*/ 17 h 35"/>
                  <a:gd name="T12" fmla="*/ 35 w 35"/>
                  <a:gd name="T13" fmla="*/ 22 h 35"/>
                  <a:gd name="T14" fmla="*/ 31 w 35"/>
                  <a:gd name="T15" fmla="*/ 28 h 35"/>
                  <a:gd name="T16" fmla="*/ 28 w 35"/>
                  <a:gd name="T17" fmla="*/ 31 h 35"/>
                  <a:gd name="T18" fmla="*/ 23 w 35"/>
                  <a:gd name="T19" fmla="*/ 35 h 35"/>
                  <a:gd name="T20" fmla="*/ 17 w 35"/>
                  <a:gd name="T21" fmla="*/ 35 h 35"/>
                  <a:gd name="T22" fmla="*/ 12 w 35"/>
                  <a:gd name="T23" fmla="*/ 35 h 35"/>
                  <a:gd name="T24" fmla="*/ 7 w 35"/>
                  <a:gd name="T25" fmla="*/ 31 h 35"/>
                  <a:gd name="T26" fmla="*/ 3 w 35"/>
                  <a:gd name="T27" fmla="*/ 28 h 35"/>
                  <a:gd name="T28" fmla="*/ 0 w 35"/>
                  <a:gd name="T29" fmla="*/ 22 h 35"/>
                  <a:gd name="T30" fmla="*/ 0 w 35"/>
                  <a:gd name="T31" fmla="*/ 17 h 35"/>
                  <a:gd name="T32" fmla="*/ 0 w 35"/>
                  <a:gd name="T33" fmla="*/ 12 h 35"/>
                  <a:gd name="T34" fmla="*/ 3 w 35"/>
                  <a:gd name="T35" fmla="*/ 7 h 35"/>
                  <a:gd name="T36" fmla="*/ 7 w 35"/>
                  <a:gd name="T37" fmla="*/ 3 h 35"/>
                  <a:gd name="T38" fmla="*/ 12 w 35"/>
                  <a:gd name="T39" fmla="*/ 0 h 35"/>
                  <a:gd name="T40" fmla="*/ 17 w 35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7"/>
                    </a:lnTo>
                    <a:lnTo>
                      <a:pt x="35" y="12"/>
                    </a:lnTo>
                    <a:lnTo>
                      <a:pt x="35" y="17"/>
                    </a:lnTo>
                    <a:lnTo>
                      <a:pt x="35" y="22"/>
                    </a:lnTo>
                    <a:lnTo>
                      <a:pt x="31" y="28"/>
                    </a:lnTo>
                    <a:lnTo>
                      <a:pt x="28" y="31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89"/>
              <p:cNvSpPr>
                <a:spLocks noEditPoints="1"/>
              </p:cNvSpPr>
              <p:nvPr/>
            </p:nvSpPr>
            <p:spPr bwMode="auto">
              <a:xfrm>
                <a:off x="1888" y="3300"/>
                <a:ext cx="30" cy="30"/>
              </a:xfrm>
              <a:custGeom>
                <a:avLst/>
                <a:gdLst>
                  <a:gd name="T0" fmla="*/ 29 w 59"/>
                  <a:gd name="T1" fmla="*/ 13 h 60"/>
                  <a:gd name="T2" fmla="*/ 24 w 59"/>
                  <a:gd name="T3" fmla="*/ 13 h 60"/>
                  <a:gd name="T4" fmla="*/ 19 w 59"/>
                  <a:gd name="T5" fmla="*/ 16 h 60"/>
                  <a:gd name="T6" fmla="*/ 15 w 59"/>
                  <a:gd name="T7" fmla="*/ 20 h 60"/>
                  <a:gd name="T8" fmla="*/ 12 w 59"/>
                  <a:gd name="T9" fmla="*/ 25 h 60"/>
                  <a:gd name="T10" fmla="*/ 12 w 59"/>
                  <a:gd name="T11" fmla="*/ 30 h 60"/>
                  <a:gd name="T12" fmla="*/ 12 w 59"/>
                  <a:gd name="T13" fmla="*/ 35 h 60"/>
                  <a:gd name="T14" fmla="*/ 15 w 59"/>
                  <a:gd name="T15" fmla="*/ 41 h 60"/>
                  <a:gd name="T16" fmla="*/ 19 w 59"/>
                  <a:gd name="T17" fmla="*/ 44 h 60"/>
                  <a:gd name="T18" fmla="*/ 24 w 59"/>
                  <a:gd name="T19" fmla="*/ 48 h 60"/>
                  <a:gd name="T20" fmla="*/ 29 w 59"/>
                  <a:gd name="T21" fmla="*/ 48 h 60"/>
                  <a:gd name="T22" fmla="*/ 35 w 59"/>
                  <a:gd name="T23" fmla="*/ 48 h 60"/>
                  <a:gd name="T24" fmla="*/ 40 w 59"/>
                  <a:gd name="T25" fmla="*/ 44 h 60"/>
                  <a:gd name="T26" fmla="*/ 43 w 59"/>
                  <a:gd name="T27" fmla="*/ 41 h 60"/>
                  <a:gd name="T28" fmla="*/ 47 w 59"/>
                  <a:gd name="T29" fmla="*/ 35 h 60"/>
                  <a:gd name="T30" fmla="*/ 47 w 59"/>
                  <a:gd name="T31" fmla="*/ 30 h 60"/>
                  <a:gd name="T32" fmla="*/ 47 w 59"/>
                  <a:gd name="T33" fmla="*/ 25 h 60"/>
                  <a:gd name="T34" fmla="*/ 43 w 59"/>
                  <a:gd name="T35" fmla="*/ 20 h 60"/>
                  <a:gd name="T36" fmla="*/ 40 w 59"/>
                  <a:gd name="T37" fmla="*/ 16 h 60"/>
                  <a:gd name="T38" fmla="*/ 35 w 59"/>
                  <a:gd name="T39" fmla="*/ 13 h 60"/>
                  <a:gd name="T40" fmla="*/ 29 w 59"/>
                  <a:gd name="T41" fmla="*/ 13 h 60"/>
                  <a:gd name="T42" fmla="*/ 29 w 59"/>
                  <a:gd name="T43" fmla="*/ 0 h 60"/>
                  <a:gd name="T44" fmla="*/ 45 w 59"/>
                  <a:gd name="T45" fmla="*/ 4 h 60"/>
                  <a:gd name="T46" fmla="*/ 56 w 59"/>
                  <a:gd name="T47" fmla="*/ 16 h 60"/>
                  <a:gd name="T48" fmla="*/ 59 w 59"/>
                  <a:gd name="T49" fmla="*/ 30 h 60"/>
                  <a:gd name="T50" fmla="*/ 56 w 59"/>
                  <a:gd name="T51" fmla="*/ 46 h 60"/>
                  <a:gd name="T52" fmla="*/ 43 w 59"/>
                  <a:gd name="T53" fmla="*/ 56 h 60"/>
                  <a:gd name="T54" fmla="*/ 29 w 59"/>
                  <a:gd name="T55" fmla="*/ 60 h 60"/>
                  <a:gd name="T56" fmla="*/ 14 w 59"/>
                  <a:gd name="T57" fmla="*/ 55 h 60"/>
                  <a:gd name="T58" fmla="*/ 3 w 59"/>
                  <a:gd name="T59" fmla="*/ 44 h 60"/>
                  <a:gd name="T60" fmla="*/ 0 w 59"/>
                  <a:gd name="T61" fmla="*/ 30 h 60"/>
                  <a:gd name="T62" fmla="*/ 5 w 59"/>
                  <a:gd name="T63" fmla="*/ 14 h 60"/>
                  <a:gd name="T64" fmla="*/ 15 w 59"/>
                  <a:gd name="T65" fmla="*/ 4 h 60"/>
                  <a:gd name="T66" fmla="*/ 29 w 5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60">
                    <a:moveTo>
                      <a:pt x="29" y="13"/>
                    </a:moveTo>
                    <a:lnTo>
                      <a:pt x="24" y="13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0" y="44"/>
                    </a:lnTo>
                    <a:lnTo>
                      <a:pt x="43" y="41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5"/>
                    </a:lnTo>
                    <a:lnTo>
                      <a:pt x="43" y="20"/>
                    </a:lnTo>
                    <a:lnTo>
                      <a:pt x="40" y="16"/>
                    </a:lnTo>
                    <a:lnTo>
                      <a:pt x="35" y="13"/>
                    </a:lnTo>
                    <a:lnTo>
                      <a:pt x="29" y="13"/>
                    </a:lnTo>
                    <a:close/>
                    <a:moveTo>
                      <a:pt x="29" y="0"/>
                    </a:moveTo>
                    <a:lnTo>
                      <a:pt x="45" y="4"/>
                    </a:lnTo>
                    <a:lnTo>
                      <a:pt x="56" y="16"/>
                    </a:lnTo>
                    <a:lnTo>
                      <a:pt x="59" y="30"/>
                    </a:lnTo>
                    <a:lnTo>
                      <a:pt x="56" y="46"/>
                    </a:lnTo>
                    <a:lnTo>
                      <a:pt x="43" y="56"/>
                    </a:lnTo>
                    <a:lnTo>
                      <a:pt x="29" y="60"/>
                    </a:lnTo>
                    <a:lnTo>
                      <a:pt x="14" y="55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5" y="14"/>
                    </a:lnTo>
                    <a:lnTo>
                      <a:pt x="1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90"/>
              <p:cNvSpPr>
                <a:spLocks/>
              </p:cNvSpPr>
              <p:nvPr/>
            </p:nvSpPr>
            <p:spPr bwMode="auto">
              <a:xfrm>
                <a:off x="2060" y="3411"/>
                <a:ext cx="26" cy="25"/>
              </a:xfrm>
              <a:custGeom>
                <a:avLst/>
                <a:gdLst>
                  <a:gd name="T0" fmla="*/ 26 w 50"/>
                  <a:gd name="T1" fmla="*/ 0 h 49"/>
                  <a:gd name="T2" fmla="*/ 33 w 50"/>
                  <a:gd name="T3" fmla="*/ 0 h 49"/>
                  <a:gd name="T4" fmla="*/ 40 w 50"/>
                  <a:gd name="T5" fmla="*/ 5 h 49"/>
                  <a:gd name="T6" fmla="*/ 45 w 50"/>
                  <a:gd name="T7" fmla="*/ 11 h 49"/>
                  <a:gd name="T8" fmla="*/ 48 w 50"/>
                  <a:gd name="T9" fmla="*/ 18 h 49"/>
                  <a:gd name="T10" fmla="*/ 50 w 50"/>
                  <a:gd name="T11" fmla="*/ 25 h 49"/>
                  <a:gd name="T12" fmla="*/ 48 w 50"/>
                  <a:gd name="T13" fmla="*/ 33 h 49"/>
                  <a:gd name="T14" fmla="*/ 45 w 50"/>
                  <a:gd name="T15" fmla="*/ 40 h 49"/>
                  <a:gd name="T16" fmla="*/ 40 w 50"/>
                  <a:gd name="T17" fmla="*/ 46 h 49"/>
                  <a:gd name="T18" fmla="*/ 33 w 50"/>
                  <a:gd name="T19" fmla="*/ 49 h 49"/>
                  <a:gd name="T20" fmla="*/ 26 w 50"/>
                  <a:gd name="T21" fmla="*/ 49 h 49"/>
                  <a:gd name="T22" fmla="*/ 17 w 50"/>
                  <a:gd name="T23" fmla="*/ 49 h 49"/>
                  <a:gd name="T24" fmla="*/ 10 w 50"/>
                  <a:gd name="T25" fmla="*/ 46 h 49"/>
                  <a:gd name="T26" fmla="*/ 5 w 50"/>
                  <a:gd name="T27" fmla="*/ 39 h 49"/>
                  <a:gd name="T28" fmla="*/ 1 w 50"/>
                  <a:gd name="T29" fmla="*/ 33 h 49"/>
                  <a:gd name="T30" fmla="*/ 0 w 50"/>
                  <a:gd name="T31" fmla="*/ 25 h 49"/>
                  <a:gd name="T32" fmla="*/ 1 w 50"/>
                  <a:gd name="T33" fmla="*/ 16 h 49"/>
                  <a:gd name="T34" fmla="*/ 5 w 50"/>
                  <a:gd name="T35" fmla="*/ 11 h 49"/>
                  <a:gd name="T36" fmla="*/ 10 w 50"/>
                  <a:gd name="T37" fmla="*/ 4 h 49"/>
                  <a:gd name="T38" fmla="*/ 17 w 50"/>
                  <a:gd name="T39" fmla="*/ 0 h 49"/>
                  <a:gd name="T40" fmla="*/ 26 w 50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3" y="0"/>
                    </a:lnTo>
                    <a:lnTo>
                      <a:pt x="40" y="5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5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0" y="46"/>
                    </a:lnTo>
                    <a:lnTo>
                      <a:pt x="33" y="49"/>
                    </a:lnTo>
                    <a:lnTo>
                      <a:pt x="26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5" y="39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5" y="11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91"/>
              <p:cNvSpPr>
                <a:spLocks noEditPoints="1"/>
              </p:cNvSpPr>
              <p:nvPr/>
            </p:nvSpPr>
            <p:spPr bwMode="auto">
              <a:xfrm>
                <a:off x="2055" y="3405"/>
                <a:ext cx="36" cy="37"/>
              </a:xfrm>
              <a:custGeom>
                <a:avLst/>
                <a:gdLst>
                  <a:gd name="T0" fmla="*/ 37 w 72"/>
                  <a:gd name="T1" fmla="*/ 12 h 73"/>
                  <a:gd name="T2" fmla="*/ 28 w 72"/>
                  <a:gd name="T3" fmla="*/ 12 h 73"/>
                  <a:gd name="T4" fmla="*/ 21 w 72"/>
                  <a:gd name="T5" fmla="*/ 16 h 73"/>
                  <a:gd name="T6" fmla="*/ 16 w 72"/>
                  <a:gd name="T7" fmla="*/ 23 h 73"/>
                  <a:gd name="T8" fmla="*/ 12 w 72"/>
                  <a:gd name="T9" fmla="*/ 28 h 73"/>
                  <a:gd name="T10" fmla="*/ 11 w 72"/>
                  <a:gd name="T11" fmla="*/ 37 h 73"/>
                  <a:gd name="T12" fmla="*/ 12 w 72"/>
                  <a:gd name="T13" fmla="*/ 45 h 73"/>
                  <a:gd name="T14" fmla="*/ 16 w 72"/>
                  <a:gd name="T15" fmla="*/ 51 h 73"/>
                  <a:gd name="T16" fmla="*/ 21 w 72"/>
                  <a:gd name="T17" fmla="*/ 58 h 73"/>
                  <a:gd name="T18" fmla="*/ 28 w 72"/>
                  <a:gd name="T19" fmla="*/ 61 h 73"/>
                  <a:gd name="T20" fmla="*/ 37 w 72"/>
                  <a:gd name="T21" fmla="*/ 61 h 73"/>
                  <a:gd name="T22" fmla="*/ 44 w 72"/>
                  <a:gd name="T23" fmla="*/ 61 h 73"/>
                  <a:gd name="T24" fmla="*/ 51 w 72"/>
                  <a:gd name="T25" fmla="*/ 58 h 73"/>
                  <a:gd name="T26" fmla="*/ 56 w 72"/>
                  <a:gd name="T27" fmla="*/ 52 h 73"/>
                  <a:gd name="T28" fmla="*/ 59 w 72"/>
                  <a:gd name="T29" fmla="*/ 45 h 73"/>
                  <a:gd name="T30" fmla="*/ 61 w 72"/>
                  <a:gd name="T31" fmla="*/ 37 h 73"/>
                  <a:gd name="T32" fmla="*/ 59 w 72"/>
                  <a:gd name="T33" fmla="*/ 30 h 73"/>
                  <a:gd name="T34" fmla="*/ 56 w 72"/>
                  <a:gd name="T35" fmla="*/ 23 h 73"/>
                  <a:gd name="T36" fmla="*/ 51 w 72"/>
                  <a:gd name="T37" fmla="*/ 17 h 73"/>
                  <a:gd name="T38" fmla="*/ 44 w 72"/>
                  <a:gd name="T39" fmla="*/ 12 h 73"/>
                  <a:gd name="T40" fmla="*/ 37 w 72"/>
                  <a:gd name="T41" fmla="*/ 12 h 73"/>
                  <a:gd name="T42" fmla="*/ 37 w 72"/>
                  <a:gd name="T43" fmla="*/ 0 h 73"/>
                  <a:gd name="T44" fmla="*/ 54 w 72"/>
                  <a:gd name="T45" fmla="*/ 5 h 73"/>
                  <a:gd name="T46" fmla="*/ 68 w 72"/>
                  <a:gd name="T47" fmla="*/ 19 h 73"/>
                  <a:gd name="T48" fmla="*/ 72 w 72"/>
                  <a:gd name="T49" fmla="*/ 37 h 73"/>
                  <a:gd name="T50" fmla="*/ 68 w 72"/>
                  <a:gd name="T51" fmla="*/ 56 h 73"/>
                  <a:gd name="T52" fmla="*/ 54 w 72"/>
                  <a:gd name="T53" fmla="*/ 68 h 73"/>
                  <a:gd name="T54" fmla="*/ 35 w 72"/>
                  <a:gd name="T55" fmla="*/ 73 h 73"/>
                  <a:gd name="T56" fmla="*/ 18 w 72"/>
                  <a:gd name="T57" fmla="*/ 68 h 73"/>
                  <a:gd name="T58" fmla="*/ 5 w 72"/>
                  <a:gd name="T59" fmla="*/ 54 h 73"/>
                  <a:gd name="T60" fmla="*/ 0 w 72"/>
                  <a:gd name="T61" fmla="*/ 37 h 73"/>
                  <a:gd name="T62" fmla="*/ 5 w 72"/>
                  <a:gd name="T63" fmla="*/ 17 h 73"/>
                  <a:gd name="T64" fmla="*/ 18 w 72"/>
                  <a:gd name="T65" fmla="*/ 5 h 73"/>
                  <a:gd name="T66" fmla="*/ 37 w 72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73">
                    <a:moveTo>
                      <a:pt x="37" y="12"/>
                    </a:moveTo>
                    <a:lnTo>
                      <a:pt x="28" y="12"/>
                    </a:lnTo>
                    <a:lnTo>
                      <a:pt x="21" y="16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11" y="37"/>
                    </a:lnTo>
                    <a:lnTo>
                      <a:pt x="12" y="45"/>
                    </a:lnTo>
                    <a:lnTo>
                      <a:pt x="16" y="51"/>
                    </a:lnTo>
                    <a:lnTo>
                      <a:pt x="21" y="58"/>
                    </a:lnTo>
                    <a:lnTo>
                      <a:pt x="28" y="61"/>
                    </a:lnTo>
                    <a:lnTo>
                      <a:pt x="37" y="61"/>
                    </a:lnTo>
                    <a:lnTo>
                      <a:pt x="44" y="61"/>
                    </a:lnTo>
                    <a:lnTo>
                      <a:pt x="51" y="58"/>
                    </a:lnTo>
                    <a:lnTo>
                      <a:pt x="56" y="52"/>
                    </a:lnTo>
                    <a:lnTo>
                      <a:pt x="59" y="45"/>
                    </a:lnTo>
                    <a:lnTo>
                      <a:pt x="61" y="37"/>
                    </a:lnTo>
                    <a:lnTo>
                      <a:pt x="59" y="30"/>
                    </a:lnTo>
                    <a:lnTo>
                      <a:pt x="56" y="23"/>
                    </a:lnTo>
                    <a:lnTo>
                      <a:pt x="51" y="17"/>
                    </a:lnTo>
                    <a:lnTo>
                      <a:pt x="44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4" y="5"/>
                    </a:lnTo>
                    <a:lnTo>
                      <a:pt x="68" y="19"/>
                    </a:lnTo>
                    <a:lnTo>
                      <a:pt x="72" y="37"/>
                    </a:lnTo>
                    <a:lnTo>
                      <a:pt x="68" y="56"/>
                    </a:lnTo>
                    <a:lnTo>
                      <a:pt x="54" y="68"/>
                    </a:lnTo>
                    <a:lnTo>
                      <a:pt x="35" y="73"/>
                    </a:lnTo>
                    <a:lnTo>
                      <a:pt x="18" y="68"/>
                    </a:lnTo>
                    <a:lnTo>
                      <a:pt x="5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8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92"/>
              <p:cNvSpPr>
                <a:spLocks/>
              </p:cNvSpPr>
              <p:nvPr/>
            </p:nvSpPr>
            <p:spPr bwMode="auto">
              <a:xfrm>
                <a:off x="4375" y="1924"/>
                <a:ext cx="22" cy="22"/>
              </a:xfrm>
              <a:custGeom>
                <a:avLst/>
                <a:gdLst>
                  <a:gd name="T0" fmla="*/ 22 w 43"/>
                  <a:gd name="T1" fmla="*/ 0 h 44"/>
                  <a:gd name="T2" fmla="*/ 29 w 43"/>
                  <a:gd name="T3" fmla="*/ 2 h 44"/>
                  <a:gd name="T4" fmla="*/ 34 w 43"/>
                  <a:gd name="T5" fmla="*/ 4 h 44"/>
                  <a:gd name="T6" fmla="*/ 40 w 43"/>
                  <a:gd name="T7" fmla="*/ 9 h 44"/>
                  <a:gd name="T8" fmla="*/ 43 w 43"/>
                  <a:gd name="T9" fmla="*/ 16 h 44"/>
                  <a:gd name="T10" fmla="*/ 43 w 43"/>
                  <a:gd name="T11" fmla="*/ 23 h 44"/>
                  <a:gd name="T12" fmla="*/ 43 w 43"/>
                  <a:gd name="T13" fmla="*/ 30 h 44"/>
                  <a:gd name="T14" fmla="*/ 40 w 43"/>
                  <a:gd name="T15" fmla="*/ 35 h 44"/>
                  <a:gd name="T16" fmla="*/ 34 w 43"/>
                  <a:gd name="T17" fmla="*/ 41 h 44"/>
                  <a:gd name="T18" fmla="*/ 29 w 43"/>
                  <a:gd name="T19" fmla="*/ 42 h 44"/>
                  <a:gd name="T20" fmla="*/ 22 w 43"/>
                  <a:gd name="T21" fmla="*/ 44 h 44"/>
                  <a:gd name="T22" fmla="*/ 15 w 43"/>
                  <a:gd name="T23" fmla="*/ 42 h 44"/>
                  <a:gd name="T24" fmla="*/ 8 w 43"/>
                  <a:gd name="T25" fmla="*/ 41 h 44"/>
                  <a:gd name="T26" fmla="*/ 5 w 43"/>
                  <a:gd name="T27" fmla="*/ 35 h 44"/>
                  <a:gd name="T28" fmla="*/ 1 w 43"/>
                  <a:gd name="T29" fmla="*/ 28 h 44"/>
                  <a:gd name="T30" fmla="*/ 0 w 43"/>
                  <a:gd name="T31" fmla="*/ 21 h 44"/>
                  <a:gd name="T32" fmla="*/ 1 w 43"/>
                  <a:gd name="T33" fmla="*/ 16 h 44"/>
                  <a:gd name="T34" fmla="*/ 5 w 43"/>
                  <a:gd name="T35" fmla="*/ 9 h 44"/>
                  <a:gd name="T36" fmla="*/ 8 w 43"/>
                  <a:gd name="T37" fmla="*/ 4 h 44"/>
                  <a:gd name="T38" fmla="*/ 15 w 43"/>
                  <a:gd name="T39" fmla="*/ 2 h 44"/>
                  <a:gd name="T40" fmla="*/ 22 w 43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9"/>
                    </a:lnTo>
                    <a:lnTo>
                      <a:pt x="43" y="16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0" y="35"/>
                    </a:lnTo>
                    <a:lnTo>
                      <a:pt x="34" y="41"/>
                    </a:lnTo>
                    <a:lnTo>
                      <a:pt x="29" y="42"/>
                    </a:lnTo>
                    <a:lnTo>
                      <a:pt x="22" y="44"/>
                    </a:lnTo>
                    <a:lnTo>
                      <a:pt x="15" y="42"/>
                    </a:lnTo>
                    <a:lnTo>
                      <a:pt x="8" y="41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93"/>
              <p:cNvSpPr>
                <a:spLocks noEditPoints="1"/>
              </p:cNvSpPr>
              <p:nvPr/>
            </p:nvSpPr>
            <p:spPr bwMode="auto">
              <a:xfrm>
                <a:off x="4370" y="1918"/>
                <a:ext cx="33" cy="33"/>
              </a:xfrm>
              <a:custGeom>
                <a:avLst/>
                <a:gdLst>
                  <a:gd name="T0" fmla="*/ 33 w 66"/>
                  <a:gd name="T1" fmla="*/ 10 h 64"/>
                  <a:gd name="T2" fmla="*/ 26 w 66"/>
                  <a:gd name="T3" fmla="*/ 12 h 64"/>
                  <a:gd name="T4" fmla="*/ 19 w 66"/>
                  <a:gd name="T5" fmla="*/ 14 h 64"/>
                  <a:gd name="T6" fmla="*/ 16 w 66"/>
                  <a:gd name="T7" fmla="*/ 19 h 64"/>
                  <a:gd name="T8" fmla="*/ 12 w 66"/>
                  <a:gd name="T9" fmla="*/ 26 h 64"/>
                  <a:gd name="T10" fmla="*/ 11 w 66"/>
                  <a:gd name="T11" fmla="*/ 31 h 64"/>
                  <a:gd name="T12" fmla="*/ 12 w 66"/>
                  <a:gd name="T13" fmla="*/ 38 h 64"/>
                  <a:gd name="T14" fmla="*/ 16 w 66"/>
                  <a:gd name="T15" fmla="*/ 45 h 64"/>
                  <a:gd name="T16" fmla="*/ 19 w 66"/>
                  <a:gd name="T17" fmla="*/ 51 h 64"/>
                  <a:gd name="T18" fmla="*/ 26 w 66"/>
                  <a:gd name="T19" fmla="*/ 52 h 64"/>
                  <a:gd name="T20" fmla="*/ 33 w 66"/>
                  <a:gd name="T21" fmla="*/ 54 h 64"/>
                  <a:gd name="T22" fmla="*/ 40 w 66"/>
                  <a:gd name="T23" fmla="*/ 52 h 64"/>
                  <a:gd name="T24" fmla="*/ 45 w 66"/>
                  <a:gd name="T25" fmla="*/ 51 h 64"/>
                  <a:gd name="T26" fmla="*/ 51 w 66"/>
                  <a:gd name="T27" fmla="*/ 45 h 64"/>
                  <a:gd name="T28" fmla="*/ 54 w 66"/>
                  <a:gd name="T29" fmla="*/ 40 h 64"/>
                  <a:gd name="T30" fmla="*/ 54 w 66"/>
                  <a:gd name="T31" fmla="*/ 33 h 64"/>
                  <a:gd name="T32" fmla="*/ 54 w 66"/>
                  <a:gd name="T33" fmla="*/ 26 h 64"/>
                  <a:gd name="T34" fmla="*/ 51 w 66"/>
                  <a:gd name="T35" fmla="*/ 19 h 64"/>
                  <a:gd name="T36" fmla="*/ 45 w 66"/>
                  <a:gd name="T37" fmla="*/ 14 h 64"/>
                  <a:gd name="T38" fmla="*/ 40 w 66"/>
                  <a:gd name="T39" fmla="*/ 12 h 64"/>
                  <a:gd name="T40" fmla="*/ 33 w 66"/>
                  <a:gd name="T41" fmla="*/ 10 h 64"/>
                  <a:gd name="T42" fmla="*/ 33 w 66"/>
                  <a:gd name="T43" fmla="*/ 0 h 64"/>
                  <a:gd name="T44" fmla="*/ 49 w 66"/>
                  <a:gd name="T45" fmla="*/ 3 h 64"/>
                  <a:gd name="T46" fmla="*/ 61 w 66"/>
                  <a:gd name="T47" fmla="*/ 16 h 64"/>
                  <a:gd name="T48" fmla="*/ 66 w 66"/>
                  <a:gd name="T49" fmla="*/ 33 h 64"/>
                  <a:gd name="T50" fmla="*/ 61 w 66"/>
                  <a:gd name="T51" fmla="*/ 49 h 64"/>
                  <a:gd name="T52" fmla="*/ 49 w 66"/>
                  <a:gd name="T53" fmla="*/ 61 h 64"/>
                  <a:gd name="T54" fmla="*/ 33 w 66"/>
                  <a:gd name="T55" fmla="*/ 64 h 64"/>
                  <a:gd name="T56" fmla="*/ 16 w 66"/>
                  <a:gd name="T57" fmla="*/ 61 h 64"/>
                  <a:gd name="T58" fmla="*/ 4 w 66"/>
                  <a:gd name="T59" fmla="*/ 49 h 64"/>
                  <a:gd name="T60" fmla="*/ 0 w 66"/>
                  <a:gd name="T61" fmla="*/ 31 h 64"/>
                  <a:gd name="T62" fmla="*/ 5 w 66"/>
                  <a:gd name="T63" fmla="*/ 16 h 64"/>
                  <a:gd name="T64" fmla="*/ 16 w 66"/>
                  <a:gd name="T65" fmla="*/ 3 h 64"/>
                  <a:gd name="T66" fmla="*/ 33 w 66"/>
                  <a:gd name="T6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4">
                    <a:moveTo>
                      <a:pt x="33" y="10"/>
                    </a:moveTo>
                    <a:lnTo>
                      <a:pt x="26" y="12"/>
                    </a:lnTo>
                    <a:lnTo>
                      <a:pt x="19" y="14"/>
                    </a:lnTo>
                    <a:lnTo>
                      <a:pt x="16" y="19"/>
                    </a:lnTo>
                    <a:lnTo>
                      <a:pt x="12" y="26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16" y="45"/>
                    </a:lnTo>
                    <a:lnTo>
                      <a:pt x="19" y="51"/>
                    </a:lnTo>
                    <a:lnTo>
                      <a:pt x="26" y="52"/>
                    </a:lnTo>
                    <a:lnTo>
                      <a:pt x="33" y="54"/>
                    </a:lnTo>
                    <a:lnTo>
                      <a:pt x="40" y="52"/>
                    </a:lnTo>
                    <a:lnTo>
                      <a:pt x="45" y="51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4" y="33"/>
                    </a:lnTo>
                    <a:lnTo>
                      <a:pt x="54" y="26"/>
                    </a:lnTo>
                    <a:lnTo>
                      <a:pt x="51" y="19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3" y="10"/>
                    </a:lnTo>
                    <a:close/>
                    <a:moveTo>
                      <a:pt x="33" y="0"/>
                    </a:moveTo>
                    <a:lnTo>
                      <a:pt x="49" y="3"/>
                    </a:lnTo>
                    <a:lnTo>
                      <a:pt x="61" y="16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4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1"/>
                    </a:lnTo>
                    <a:lnTo>
                      <a:pt x="5" y="16"/>
                    </a:lnTo>
                    <a:lnTo>
                      <a:pt x="16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94"/>
              <p:cNvSpPr>
                <a:spLocks/>
              </p:cNvSpPr>
              <p:nvPr/>
            </p:nvSpPr>
            <p:spPr bwMode="auto">
              <a:xfrm>
                <a:off x="3645" y="2192"/>
                <a:ext cx="38" cy="37"/>
              </a:xfrm>
              <a:custGeom>
                <a:avLst/>
                <a:gdLst>
                  <a:gd name="T0" fmla="*/ 39 w 75"/>
                  <a:gd name="T1" fmla="*/ 0 h 75"/>
                  <a:gd name="T2" fmla="*/ 58 w 75"/>
                  <a:gd name="T3" fmla="*/ 6 h 75"/>
                  <a:gd name="T4" fmla="*/ 70 w 75"/>
                  <a:gd name="T5" fmla="*/ 18 h 75"/>
                  <a:gd name="T6" fmla="*/ 75 w 75"/>
                  <a:gd name="T7" fmla="*/ 37 h 75"/>
                  <a:gd name="T8" fmla="*/ 70 w 75"/>
                  <a:gd name="T9" fmla="*/ 56 h 75"/>
                  <a:gd name="T10" fmla="*/ 58 w 75"/>
                  <a:gd name="T11" fmla="*/ 70 h 75"/>
                  <a:gd name="T12" fmla="*/ 39 w 75"/>
                  <a:gd name="T13" fmla="*/ 75 h 75"/>
                  <a:gd name="T14" fmla="*/ 20 w 75"/>
                  <a:gd name="T15" fmla="*/ 70 h 75"/>
                  <a:gd name="T16" fmla="*/ 6 w 75"/>
                  <a:gd name="T17" fmla="*/ 56 h 75"/>
                  <a:gd name="T18" fmla="*/ 0 w 75"/>
                  <a:gd name="T19" fmla="*/ 37 h 75"/>
                  <a:gd name="T20" fmla="*/ 6 w 75"/>
                  <a:gd name="T21" fmla="*/ 18 h 75"/>
                  <a:gd name="T22" fmla="*/ 20 w 75"/>
                  <a:gd name="T23" fmla="*/ 6 h 75"/>
                  <a:gd name="T24" fmla="*/ 39 w 75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39" y="0"/>
                    </a:moveTo>
                    <a:lnTo>
                      <a:pt x="58" y="6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8" y="70"/>
                    </a:lnTo>
                    <a:lnTo>
                      <a:pt x="39" y="75"/>
                    </a:lnTo>
                    <a:lnTo>
                      <a:pt x="20" y="70"/>
                    </a:lnTo>
                    <a:lnTo>
                      <a:pt x="6" y="56"/>
                    </a:lnTo>
                    <a:lnTo>
                      <a:pt x="0" y="37"/>
                    </a:lnTo>
                    <a:lnTo>
                      <a:pt x="6" y="18"/>
                    </a:lnTo>
                    <a:lnTo>
                      <a:pt x="20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95"/>
              <p:cNvSpPr>
                <a:spLocks noEditPoints="1"/>
              </p:cNvSpPr>
              <p:nvPr/>
            </p:nvSpPr>
            <p:spPr bwMode="auto">
              <a:xfrm>
                <a:off x="3640" y="2186"/>
                <a:ext cx="49" cy="48"/>
              </a:xfrm>
              <a:custGeom>
                <a:avLst/>
                <a:gdLst>
                  <a:gd name="T0" fmla="*/ 49 w 98"/>
                  <a:gd name="T1" fmla="*/ 12 h 98"/>
                  <a:gd name="T2" fmla="*/ 30 w 98"/>
                  <a:gd name="T3" fmla="*/ 18 h 98"/>
                  <a:gd name="T4" fmla="*/ 16 w 98"/>
                  <a:gd name="T5" fmla="*/ 30 h 98"/>
                  <a:gd name="T6" fmla="*/ 10 w 98"/>
                  <a:gd name="T7" fmla="*/ 49 h 98"/>
                  <a:gd name="T8" fmla="*/ 16 w 98"/>
                  <a:gd name="T9" fmla="*/ 68 h 98"/>
                  <a:gd name="T10" fmla="*/ 30 w 98"/>
                  <a:gd name="T11" fmla="*/ 82 h 98"/>
                  <a:gd name="T12" fmla="*/ 49 w 98"/>
                  <a:gd name="T13" fmla="*/ 87 h 98"/>
                  <a:gd name="T14" fmla="*/ 68 w 98"/>
                  <a:gd name="T15" fmla="*/ 82 h 98"/>
                  <a:gd name="T16" fmla="*/ 80 w 98"/>
                  <a:gd name="T17" fmla="*/ 68 h 98"/>
                  <a:gd name="T18" fmla="*/ 85 w 98"/>
                  <a:gd name="T19" fmla="*/ 49 h 98"/>
                  <a:gd name="T20" fmla="*/ 80 w 98"/>
                  <a:gd name="T21" fmla="*/ 30 h 98"/>
                  <a:gd name="T22" fmla="*/ 68 w 98"/>
                  <a:gd name="T23" fmla="*/ 18 h 98"/>
                  <a:gd name="T24" fmla="*/ 49 w 98"/>
                  <a:gd name="T25" fmla="*/ 12 h 98"/>
                  <a:gd name="T26" fmla="*/ 49 w 98"/>
                  <a:gd name="T27" fmla="*/ 0 h 98"/>
                  <a:gd name="T28" fmla="*/ 68 w 98"/>
                  <a:gd name="T29" fmla="*/ 5 h 98"/>
                  <a:gd name="T30" fmla="*/ 84 w 98"/>
                  <a:gd name="T31" fmla="*/ 16 h 98"/>
                  <a:gd name="T32" fmla="*/ 94 w 98"/>
                  <a:gd name="T33" fmla="*/ 30 h 98"/>
                  <a:gd name="T34" fmla="*/ 98 w 98"/>
                  <a:gd name="T35" fmla="*/ 49 h 98"/>
                  <a:gd name="T36" fmla="*/ 92 w 98"/>
                  <a:gd name="T37" fmla="*/ 68 h 98"/>
                  <a:gd name="T38" fmla="*/ 82 w 98"/>
                  <a:gd name="T39" fmla="*/ 84 h 98"/>
                  <a:gd name="T40" fmla="*/ 68 w 98"/>
                  <a:gd name="T41" fmla="*/ 94 h 98"/>
                  <a:gd name="T42" fmla="*/ 49 w 98"/>
                  <a:gd name="T43" fmla="*/ 98 h 98"/>
                  <a:gd name="T44" fmla="*/ 30 w 98"/>
                  <a:gd name="T45" fmla="*/ 94 h 98"/>
                  <a:gd name="T46" fmla="*/ 14 w 98"/>
                  <a:gd name="T47" fmla="*/ 84 h 98"/>
                  <a:gd name="T48" fmla="*/ 3 w 98"/>
                  <a:gd name="T49" fmla="*/ 68 h 98"/>
                  <a:gd name="T50" fmla="*/ 0 w 98"/>
                  <a:gd name="T51" fmla="*/ 49 h 98"/>
                  <a:gd name="T52" fmla="*/ 3 w 98"/>
                  <a:gd name="T53" fmla="*/ 30 h 98"/>
                  <a:gd name="T54" fmla="*/ 14 w 98"/>
                  <a:gd name="T55" fmla="*/ 14 h 98"/>
                  <a:gd name="T56" fmla="*/ 30 w 98"/>
                  <a:gd name="T57" fmla="*/ 4 h 98"/>
                  <a:gd name="T58" fmla="*/ 49 w 98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8">
                    <a:moveTo>
                      <a:pt x="49" y="12"/>
                    </a:moveTo>
                    <a:lnTo>
                      <a:pt x="30" y="18"/>
                    </a:lnTo>
                    <a:lnTo>
                      <a:pt x="16" y="30"/>
                    </a:lnTo>
                    <a:lnTo>
                      <a:pt x="10" y="49"/>
                    </a:lnTo>
                    <a:lnTo>
                      <a:pt x="16" y="68"/>
                    </a:lnTo>
                    <a:lnTo>
                      <a:pt x="30" y="82"/>
                    </a:lnTo>
                    <a:lnTo>
                      <a:pt x="49" y="87"/>
                    </a:lnTo>
                    <a:lnTo>
                      <a:pt x="68" y="82"/>
                    </a:lnTo>
                    <a:lnTo>
                      <a:pt x="80" y="68"/>
                    </a:lnTo>
                    <a:lnTo>
                      <a:pt x="85" y="49"/>
                    </a:lnTo>
                    <a:lnTo>
                      <a:pt x="80" y="30"/>
                    </a:lnTo>
                    <a:lnTo>
                      <a:pt x="68" y="18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8" y="5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98" y="49"/>
                    </a:lnTo>
                    <a:lnTo>
                      <a:pt x="92" y="68"/>
                    </a:lnTo>
                    <a:lnTo>
                      <a:pt x="82" y="84"/>
                    </a:lnTo>
                    <a:lnTo>
                      <a:pt x="68" y="94"/>
                    </a:lnTo>
                    <a:lnTo>
                      <a:pt x="49" y="98"/>
                    </a:lnTo>
                    <a:lnTo>
                      <a:pt x="30" y="94"/>
                    </a:lnTo>
                    <a:lnTo>
                      <a:pt x="14" y="84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3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96"/>
              <p:cNvSpPr>
                <a:spLocks/>
              </p:cNvSpPr>
              <p:nvPr/>
            </p:nvSpPr>
            <p:spPr bwMode="auto">
              <a:xfrm>
                <a:off x="3904" y="2091"/>
                <a:ext cx="15" cy="17"/>
              </a:xfrm>
              <a:custGeom>
                <a:avLst/>
                <a:gdLst>
                  <a:gd name="T0" fmla="*/ 16 w 31"/>
                  <a:gd name="T1" fmla="*/ 0 h 33"/>
                  <a:gd name="T2" fmla="*/ 21 w 31"/>
                  <a:gd name="T3" fmla="*/ 1 h 33"/>
                  <a:gd name="T4" fmla="*/ 26 w 31"/>
                  <a:gd name="T5" fmla="*/ 5 h 33"/>
                  <a:gd name="T6" fmla="*/ 30 w 31"/>
                  <a:gd name="T7" fmla="*/ 10 h 33"/>
                  <a:gd name="T8" fmla="*/ 31 w 31"/>
                  <a:gd name="T9" fmla="*/ 17 h 33"/>
                  <a:gd name="T10" fmla="*/ 30 w 31"/>
                  <a:gd name="T11" fmla="*/ 22 h 33"/>
                  <a:gd name="T12" fmla="*/ 26 w 31"/>
                  <a:gd name="T13" fmla="*/ 27 h 33"/>
                  <a:gd name="T14" fmla="*/ 21 w 31"/>
                  <a:gd name="T15" fmla="*/ 31 h 33"/>
                  <a:gd name="T16" fmla="*/ 16 w 31"/>
                  <a:gd name="T17" fmla="*/ 33 h 33"/>
                  <a:gd name="T18" fmla="*/ 9 w 31"/>
                  <a:gd name="T19" fmla="*/ 31 h 33"/>
                  <a:gd name="T20" fmla="*/ 4 w 31"/>
                  <a:gd name="T21" fmla="*/ 27 h 33"/>
                  <a:gd name="T22" fmla="*/ 0 w 31"/>
                  <a:gd name="T23" fmla="*/ 22 h 33"/>
                  <a:gd name="T24" fmla="*/ 0 w 31"/>
                  <a:gd name="T25" fmla="*/ 17 h 33"/>
                  <a:gd name="T26" fmla="*/ 0 w 31"/>
                  <a:gd name="T27" fmla="*/ 10 h 33"/>
                  <a:gd name="T28" fmla="*/ 4 w 31"/>
                  <a:gd name="T29" fmla="*/ 5 h 33"/>
                  <a:gd name="T30" fmla="*/ 9 w 31"/>
                  <a:gd name="T31" fmla="*/ 1 h 33"/>
                  <a:gd name="T32" fmla="*/ 16 w 31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6" y="0"/>
                    </a:moveTo>
                    <a:lnTo>
                      <a:pt x="21" y="1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2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16" y="33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97"/>
              <p:cNvSpPr>
                <a:spLocks noEditPoints="1"/>
              </p:cNvSpPr>
              <p:nvPr/>
            </p:nvSpPr>
            <p:spPr bwMode="auto">
              <a:xfrm>
                <a:off x="3897" y="2086"/>
                <a:ext cx="27" cy="27"/>
              </a:xfrm>
              <a:custGeom>
                <a:avLst/>
                <a:gdLst>
                  <a:gd name="T0" fmla="*/ 28 w 54"/>
                  <a:gd name="T1" fmla="*/ 11 h 54"/>
                  <a:gd name="T2" fmla="*/ 21 w 54"/>
                  <a:gd name="T3" fmla="*/ 12 h 54"/>
                  <a:gd name="T4" fmla="*/ 16 w 54"/>
                  <a:gd name="T5" fmla="*/ 16 h 54"/>
                  <a:gd name="T6" fmla="*/ 12 w 54"/>
                  <a:gd name="T7" fmla="*/ 21 h 54"/>
                  <a:gd name="T8" fmla="*/ 12 w 54"/>
                  <a:gd name="T9" fmla="*/ 28 h 54"/>
                  <a:gd name="T10" fmla="*/ 12 w 54"/>
                  <a:gd name="T11" fmla="*/ 33 h 54"/>
                  <a:gd name="T12" fmla="*/ 16 w 54"/>
                  <a:gd name="T13" fmla="*/ 38 h 54"/>
                  <a:gd name="T14" fmla="*/ 21 w 54"/>
                  <a:gd name="T15" fmla="*/ 42 h 54"/>
                  <a:gd name="T16" fmla="*/ 28 w 54"/>
                  <a:gd name="T17" fmla="*/ 44 h 54"/>
                  <a:gd name="T18" fmla="*/ 33 w 54"/>
                  <a:gd name="T19" fmla="*/ 42 h 54"/>
                  <a:gd name="T20" fmla="*/ 38 w 54"/>
                  <a:gd name="T21" fmla="*/ 38 h 54"/>
                  <a:gd name="T22" fmla="*/ 42 w 54"/>
                  <a:gd name="T23" fmla="*/ 33 h 54"/>
                  <a:gd name="T24" fmla="*/ 43 w 54"/>
                  <a:gd name="T25" fmla="*/ 28 h 54"/>
                  <a:gd name="T26" fmla="*/ 42 w 54"/>
                  <a:gd name="T27" fmla="*/ 21 h 54"/>
                  <a:gd name="T28" fmla="*/ 38 w 54"/>
                  <a:gd name="T29" fmla="*/ 16 h 54"/>
                  <a:gd name="T30" fmla="*/ 33 w 54"/>
                  <a:gd name="T31" fmla="*/ 12 h 54"/>
                  <a:gd name="T32" fmla="*/ 28 w 54"/>
                  <a:gd name="T33" fmla="*/ 11 h 54"/>
                  <a:gd name="T34" fmla="*/ 28 w 54"/>
                  <a:gd name="T35" fmla="*/ 0 h 54"/>
                  <a:gd name="T36" fmla="*/ 35 w 54"/>
                  <a:gd name="T37" fmla="*/ 2 h 54"/>
                  <a:gd name="T38" fmla="*/ 42 w 54"/>
                  <a:gd name="T39" fmla="*/ 4 h 54"/>
                  <a:gd name="T40" fmla="*/ 47 w 54"/>
                  <a:gd name="T41" fmla="*/ 9 h 54"/>
                  <a:gd name="T42" fmla="*/ 50 w 54"/>
                  <a:gd name="T43" fmla="*/ 14 h 54"/>
                  <a:gd name="T44" fmla="*/ 54 w 54"/>
                  <a:gd name="T45" fmla="*/ 21 h 54"/>
                  <a:gd name="T46" fmla="*/ 54 w 54"/>
                  <a:gd name="T47" fmla="*/ 28 h 54"/>
                  <a:gd name="T48" fmla="*/ 54 w 54"/>
                  <a:gd name="T49" fmla="*/ 35 h 54"/>
                  <a:gd name="T50" fmla="*/ 50 w 54"/>
                  <a:gd name="T51" fmla="*/ 42 h 54"/>
                  <a:gd name="T52" fmla="*/ 47 w 54"/>
                  <a:gd name="T53" fmla="*/ 47 h 54"/>
                  <a:gd name="T54" fmla="*/ 40 w 54"/>
                  <a:gd name="T55" fmla="*/ 51 h 54"/>
                  <a:gd name="T56" fmla="*/ 35 w 54"/>
                  <a:gd name="T57" fmla="*/ 54 h 54"/>
                  <a:gd name="T58" fmla="*/ 28 w 54"/>
                  <a:gd name="T59" fmla="*/ 54 h 54"/>
                  <a:gd name="T60" fmla="*/ 19 w 54"/>
                  <a:gd name="T61" fmla="*/ 54 h 54"/>
                  <a:gd name="T62" fmla="*/ 14 w 54"/>
                  <a:gd name="T63" fmla="*/ 51 h 54"/>
                  <a:gd name="T64" fmla="*/ 9 w 54"/>
                  <a:gd name="T65" fmla="*/ 47 h 54"/>
                  <a:gd name="T66" fmla="*/ 3 w 54"/>
                  <a:gd name="T67" fmla="*/ 40 h 54"/>
                  <a:gd name="T68" fmla="*/ 2 w 54"/>
                  <a:gd name="T69" fmla="*/ 35 h 54"/>
                  <a:gd name="T70" fmla="*/ 0 w 54"/>
                  <a:gd name="T71" fmla="*/ 28 h 54"/>
                  <a:gd name="T72" fmla="*/ 2 w 54"/>
                  <a:gd name="T73" fmla="*/ 19 h 54"/>
                  <a:gd name="T74" fmla="*/ 3 w 54"/>
                  <a:gd name="T75" fmla="*/ 14 h 54"/>
                  <a:gd name="T76" fmla="*/ 9 w 54"/>
                  <a:gd name="T77" fmla="*/ 9 h 54"/>
                  <a:gd name="T78" fmla="*/ 14 w 54"/>
                  <a:gd name="T79" fmla="*/ 4 h 54"/>
                  <a:gd name="T80" fmla="*/ 21 w 54"/>
                  <a:gd name="T81" fmla="*/ 2 h 54"/>
                  <a:gd name="T82" fmla="*/ 28 w 54"/>
                  <a:gd name="T8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4">
                    <a:moveTo>
                      <a:pt x="28" y="11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3"/>
                    </a:lnTo>
                    <a:lnTo>
                      <a:pt x="16" y="38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8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1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4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9" y="47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98"/>
              <p:cNvSpPr>
                <a:spLocks/>
              </p:cNvSpPr>
              <p:nvPr/>
            </p:nvSpPr>
            <p:spPr bwMode="auto">
              <a:xfrm>
                <a:off x="4097" y="1885"/>
                <a:ext cx="37" cy="37"/>
              </a:xfrm>
              <a:custGeom>
                <a:avLst/>
                <a:gdLst>
                  <a:gd name="T0" fmla="*/ 36 w 73"/>
                  <a:gd name="T1" fmla="*/ 0 h 73"/>
                  <a:gd name="T2" fmla="*/ 55 w 73"/>
                  <a:gd name="T3" fmla="*/ 5 h 73"/>
                  <a:gd name="T4" fmla="*/ 68 w 73"/>
                  <a:gd name="T5" fmla="*/ 19 h 73"/>
                  <a:gd name="T6" fmla="*/ 73 w 73"/>
                  <a:gd name="T7" fmla="*/ 36 h 73"/>
                  <a:gd name="T8" fmla="*/ 68 w 73"/>
                  <a:gd name="T9" fmla="*/ 55 h 73"/>
                  <a:gd name="T10" fmla="*/ 55 w 73"/>
                  <a:gd name="T11" fmla="*/ 69 h 73"/>
                  <a:gd name="T12" fmla="*/ 36 w 73"/>
                  <a:gd name="T13" fmla="*/ 73 h 73"/>
                  <a:gd name="T14" fmla="*/ 17 w 73"/>
                  <a:gd name="T15" fmla="*/ 68 h 73"/>
                  <a:gd name="T16" fmla="*/ 5 w 73"/>
                  <a:gd name="T17" fmla="*/ 55 h 73"/>
                  <a:gd name="T18" fmla="*/ 0 w 73"/>
                  <a:gd name="T19" fmla="*/ 36 h 73"/>
                  <a:gd name="T20" fmla="*/ 5 w 73"/>
                  <a:gd name="T21" fmla="*/ 19 h 73"/>
                  <a:gd name="T22" fmla="*/ 19 w 73"/>
                  <a:gd name="T23" fmla="*/ 5 h 73"/>
                  <a:gd name="T24" fmla="*/ 36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55" y="5"/>
                    </a:lnTo>
                    <a:lnTo>
                      <a:pt x="68" y="19"/>
                    </a:lnTo>
                    <a:lnTo>
                      <a:pt x="73" y="36"/>
                    </a:lnTo>
                    <a:lnTo>
                      <a:pt x="68" y="55"/>
                    </a:lnTo>
                    <a:lnTo>
                      <a:pt x="55" y="69"/>
                    </a:lnTo>
                    <a:lnTo>
                      <a:pt x="36" y="73"/>
                    </a:lnTo>
                    <a:lnTo>
                      <a:pt x="17" y="68"/>
                    </a:lnTo>
                    <a:lnTo>
                      <a:pt x="5" y="55"/>
                    </a:lnTo>
                    <a:lnTo>
                      <a:pt x="0" y="36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99"/>
              <p:cNvSpPr>
                <a:spLocks noEditPoints="1"/>
              </p:cNvSpPr>
              <p:nvPr/>
            </p:nvSpPr>
            <p:spPr bwMode="auto">
              <a:xfrm>
                <a:off x="4092" y="1880"/>
                <a:ext cx="48" cy="48"/>
              </a:xfrm>
              <a:custGeom>
                <a:avLst/>
                <a:gdLst>
                  <a:gd name="T0" fmla="*/ 47 w 96"/>
                  <a:gd name="T1" fmla="*/ 11 h 96"/>
                  <a:gd name="T2" fmla="*/ 30 w 96"/>
                  <a:gd name="T3" fmla="*/ 16 h 96"/>
                  <a:gd name="T4" fmla="*/ 16 w 96"/>
                  <a:gd name="T5" fmla="*/ 30 h 96"/>
                  <a:gd name="T6" fmla="*/ 11 w 96"/>
                  <a:gd name="T7" fmla="*/ 47 h 96"/>
                  <a:gd name="T8" fmla="*/ 16 w 96"/>
                  <a:gd name="T9" fmla="*/ 66 h 96"/>
                  <a:gd name="T10" fmla="*/ 28 w 96"/>
                  <a:gd name="T11" fmla="*/ 79 h 96"/>
                  <a:gd name="T12" fmla="*/ 47 w 96"/>
                  <a:gd name="T13" fmla="*/ 84 h 96"/>
                  <a:gd name="T14" fmla="*/ 66 w 96"/>
                  <a:gd name="T15" fmla="*/ 80 h 96"/>
                  <a:gd name="T16" fmla="*/ 79 w 96"/>
                  <a:gd name="T17" fmla="*/ 66 h 96"/>
                  <a:gd name="T18" fmla="*/ 84 w 96"/>
                  <a:gd name="T19" fmla="*/ 47 h 96"/>
                  <a:gd name="T20" fmla="*/ 79 w 96"/>
                  <a:gd name="T21" fmla="*/ 30 h 96"/>
                  <a:gd name="T22" fmla="*/ 66 w 96"/>
                  <a:gd name="T23" fmla="*/ 16 h 96"/>
                  <a:gd name="T24" fmla="*/ 47 w 96"/>
                  <a:gd name="T25" fmla="*/ 11 h 96"/>
                  <a:gd name="T26" fmla="*/ 47 w 96"/>
                  <a:gd name="T27" fmla="*/ 0 h 96"/>
                  <a:gd name="T28" fmla="*/ 66 w 96"/>
                  <a:gd name="T29" fmla="*/ 4 h 96"/>
                  <a:gd name="T30" fmla="*/ 82 w 96"/>
                  <a:gd name="T31" fmla="*/ 14 h 96"/>
                  <a:gd name="T32" fmla="*/ 93 w 96"/>
                  <a:gd name="T33" fmla="*/ 30 h 96"/>
                  <a:gd name="T34" fmla="*/ 96 w 96"/>
                  <a:gd name="T35" fmla="*/ 47 h 96"/>
                  <a:gd name="T36" fmla="*/ 91 w 96"/>
                  <a:gd name="T37" fmla="*/ 66 h 96"/>
                  <a:gd name="T38" fmla="*/ 82 w 96"/>
                  <a:gd name="T39" fmla="*/ 82 h 96"/>
                  <a:gd name="T40" fmla="*/ 66 w 96"/>
                  <a:gd name="T41" fmla="*/ 93 h 96"/>
                  <a:gd name="T42" fmla="*/ 47 w 96"/>
                  <a:gd name="T43" fmla="*/ 96 h 96"/>
                  <a:gd name="T44" fmla="*/ 28 w 96"/>
                  <a:gd name="T45" fmla="*/ 93 h 96"/>
                  <a:gd name="T46" fmla="*/ 14 w 96"/>
                  <a:gd name="T47" fmla="*/ 82 h 96"/>
                  <a:gd name="T48" fmla="*/ 4 w 96"/>
                  <a:gd name="T49" fmla="*/ 66 h 96"/>
                  <a:gd name="T50" fmla="*/ 0 w 96"/>
                  <a:gd name="T51" fmla="*/ 47 h 96"/>
                  <a:gd name="T52" fmla="*/ 4 w 96"/>
                  <a:gd name="T53" fmla="*/ 30 h 96"/>
                  <a:gd name="T54" fmla="*/ 14 w 96"/>
                  <a:gd name="T55" fmla="*/ 14 h 96"/>
                  <a:gd name="T56" fmla="*/ 30 w 96"/>
                  <a:gd name="T57" fmla="*/ 4 h 96"/>
                  <a:gd name="T58" fmla="*/ 47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7" y="11"/>
                    </a:moveTo>
                    <a:lnTo>
                      <a:pt x="30" y="16"/>
                    </a:lnTo>
                    <a:lnTo>
                      <a:pt x="16" y="30"/>
                    </a:lnTo>
                    <a:lnTo>
                      <a:pt x="11" y="47"/>
                    </a:lnTo>
                    <a:lnTo>
                      <a:pt x="16" y="66"/>
                    </a:lnTo>
                    <a:lnTo>
                      <a:pt x="28" y="79"/>
                    </a:lnTo>
                    <a:lnTo>
                      <a:pt x="47" y="84"/>
                    </a:lnTo>
                    <a:lnTo>
                      <a:pt x="66" y="80"/>
                    </a:lnTo>
                    <a:lnTo>
                      <a:pt x="79" y="66"/>
                    </a:lnTo>
                    <a:lnTo>
                      <a:pt x="84" y="47"/>
                    </a:lnTo>
                    <a:lnTo>
                      <a:pt x="79" y="30"/>
                    </a:lnTo>
                    <a:lnTo>
                      <a:pt x="66" y="16"/>
                    </a:lnTo>
                    <a:lnTo>
                      <a:pt x="47" y="11"/>
                    </a:lnTo>
                    <a:close/>
                    <a:moveTo>
                      <a:pt x="47" y="0"/>
                    </a:moveTo>
                    <a:lnTo>
                      <a:pt x="66" y="4"/>
                    </a:lnTo>
                    <a:lnTo>
                      <a:pt x="82" y="14"/>
                    </a:lnTo>
                    <a:lnTo>
                      <a:pt x="93" y="30"/>
                    </a:lnTo>
                    <a:lnTo>
                      <a:pt x="96" y="47"/>
                    </a:lnTo>
                    <a:lnTo>
                      <a:pt x="91" y="66"/>
                    </a:lnTo>
                    <a:lnTo>
                      <a:pt x="82" y="82"/>
                    </a:lnTo>
                    <a:lnTo>
                      <a:pt x="66" y="93"/>
                    </a:lnTo>
                    <a:lnTo>
                      <a:pt x="47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00"/>
              <p:cNvSpPr>
                <a:spLocks/>
              </p:cNvSpPr>
              <p:nvPr/>
            </p:nvSpPr>
            <p:spPr bwMode="auto">
              <a:xfrm>
                <a:off x="4103" y="995"/>
                <a:ext cx="23" cy="23"/>
              </a:xfrm>
              <a:custGeom>
                <a:avLst/>
                <a:gdLst>
                  <a:gd name="T0" fmla="*/ 22 w 45"/>
                  <a:gd name="T1" fmla="*/ 0 h 45"/>
                  <a:gd name="T2" fmla="*/ 29 w 45"/>
                  <a:gd name="T3" fmla="*/ 2 h 45"/>
                  <a:gd name="T4" fmla="*/ 36 w 45"/>
                  <a:gd name="T5" fmla="*/ 5 h 45"/>
                  <a:gd name="T6" fmla="*/ 42 w 45"/>
                  <a:gd name="T7" fmla="*/ 9 h 45"/>
                  <a:gd name="T8" fmla="*/ 45 w 45"/>
                  <a:gd name="T9" fmla="*/ 16 h 45"/>
                  <a:gd name="T10" fmla="*/ 45 w 45"/>
                  <a:gd name="T11" fmla="*/ 23 h 45"/>
                  <a:gd name="T12" fmla="*/ 45 w 45"/>
                  <a:gd name="T13" fmla="*/ 30 h 45"/>
                  <a:gd name="T14" fmla="*/ 42 w 45"/>
                  <a:gd name="T15" fmla="*/ 36 h 45"/>
                  <a:gd name="T16" fmla="*/ 36 w 45"/>
                  <a:gd name="T17" fmla="*/ 42 h 45"/>
                  <a:gd name="T18" fmla="*/ 29 w 45"/>
                  <a:gd name="T19" fmla="*/ 45 h 45"/>
                  <a:gd name="T20" fmla="*/ 22 w 45"/>
                  <a:gd name="T21" fmla="*/ 45 h 45"/>
                  <a:gd name="T22" fmla="*/ 15 w 45"/>
                  <a:gd name="T23" fmla="*/ 45 h 45"/>
                  <a:gd name="T24" fmla="*/ 8 w 45"/>
                  <a:gd name="T25" fmla="*/ 42 h 45"/>
                  <a:gd name="T26" fmla="*/ 3 w 45"/>
                  <a:gd name="T27" fmla="*/ 36 h 45"/>
                  <a:gd name="T28" fmla="*/ 1 w 45"/>
                  <a:gd name="T29" fmla="*/ 30 h 45"/>
                  <a:gd name="T30" fmla="*/ 0 w 45"/>
                  <a:gd name="T31" fmla="*/ 23 h 45"/>
                  <a:gd name="T32" fmla="*/ 1 w 45"/>
                  <a:gd name="T33" fmla="*/ 16 h 45"/>
                  <a:gd name="T34" fmla="*/ 5 w 45"/>
                  <a:gd name="T35" fmla="*/ 9 h 45"/>
                  <a:gd name="T36" fmla="*/ 8 w 45"/>
                  <a:gd name="T37" fmla="*/ 3 h 45"/>
                  <a:gd name="T38" fmla="*/ 15 w 45"/>
                  <a:gd name="T39" fmla="*/ 2 h 45"/>
                  <a:gd name="T40" fmla="*/ 22 w 45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lnTo>
                      <a:pt x="29" y="2"/>
                    </a:lnTo>
                    <a:lnTo>
                      <a:pt x="36" y="5"/>
                    </a:lnTo>
                    <a:lnTo>
                      <a:pt x="42" y="9"/>
                    </a:lnTo>
                    <a:lnTo>
                      <a:pt x="45" y="16"/>
                    </a:lnTo>
                    <a:lnTo>
                      <a:pt x="45" y="23"/>
                    </a:lnTo>
                    <a:lnTo>
                      <a:pt x="45" y="30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29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8" y="42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01"/>
              <p:cNvSpPr>
                <a:spLocks noEditPoints="1"/>
              </p:cNvSpPr>
              <p:nvPr/>
            </p:nvSpPr>
            <p:spPr bwMode="auto">
              <a:xfrm>
                <a:off x="4097" y="989"/>
                <a:ext cx="35" cy="35"/>
              </a:xfrm>
              <a:custGeom>
                <a:avLst/>
                <a:gdLst>
                  <a:gd name="T0" fmla="*/ 34 w 69"/>
                  <a:gd name="T1" fmla="*/ 12 h 69"/>
                  <a:gd name="T2" fmla="*/ 27 w 69"/>
                  <a:gd name="T3" fmla="*/ 14 h 69"/>
                  <a:gd name="T4" fmla="*/ 20 w 69"/>
                  <a:gd name="T5" fmla="*/ 15 h 69"/>
                  <a:gd name="T6" fmla="*/ 17 w 69"/>
                  <a:gd name="T7" fmla="*/ 21 h 69"/>
                  <a:gd name="T8" fmla="*/ 13 w 69"/>
                  <a:gd name="T9" fmla="*/ 28 h 69"/>
                  <a:gd name="T10" fmla="*/ 12 w 69"/>
                  <a:gd name="T11" fmla="*/ 35 h 69"/>
                  <a:gd name="T12" fmla="*/ 13 w 69"/>
                  <a:gd name="T13" fmla="*/ 42 h 69"/>
                  <a:gd name="T14" fmla="*/ 15 w 69"/>
                  <a:gd name="T15" fmla="*/ 48 h 69"/>
                  <a:gd name="T16" fmla="*/ 20 w 69"/>
                  <a:gd name="T17" fmla="*/ 54 h 69"/>
                  <a:gd name="T18" fmla="*/ 27 w 69"/>
                  <a:gd name="T19" fmla="*/ 57 h 69"/>
                  <a:gd name="T20" fmla="*/ 34 w 69"/>
                  <a:gd name="T21" fmla="*/ 57 h 69"/>
                  <a:gd name="T22" fmla="*/ 41 w 69"/>
                  <a:gd name="T23" fmla="*/ 57 h 69"/>
                  <a:gd name="T24" fmla="*/ 48 w 69"/>
                  <a:gd name="T25" fmla="*/ 54 h 69"/>
                  <a:gd name="T26" fmla="*/ 54 w 69"/>
                  <a:gd name="T27" fmla="*/ 48 h 69"/>
                  <a:gd name="T28" fmla="*/ 57 w 69"/>
                  <a:gd name="T29" fmla="*/ 42 h 69"/>
                  <a:gd name="T30" fmla="*/ 57 w 69"/>
                  <a:gd name="T31" fmla="*/ 35 h 69"/>
                  <a:gd name="T32" fmla="*/ 57 w 69"/>
                  <a:gd name="T33" fmla="*/ 28 h 69"/>
                  <a:gd name="T34" fmla="*/ 54 w 69"/>
                  <a:gd name="T35" fmla="*/ 21 h 69"/>
                  <a:gd name="T36" fmla="*/ 48 w 69"/>
                  <a:gd name="T37" fmla="*/ 17 h 69"/>
                  <a:gd name="T38" fmla="*/ 41 w 69"/>
                  <a:gd name="T39" fmla="*/ 14 h 69"/>
                  <a:gd name="T40" fmla="*/ 34 w 69"/>
                  <a:gd name="T41" fmla="*/ 12 h 69"/>
                  <a:gd name="T42" fmla="*/ 34 w 69"/>
                  <a:gd name="T43" fmla="*/ 0 h 69"/>
                  <a:gd name="T44" fmla="*/ 52 w 69"/>
                  <a:gd name="T45" fmla="*/ 5 h 69"/>
                  <a:gd name="T46" fmla="*/ 64 w 69"/>
                  <a:gd name="T47" fmla="*/ 17 h 69"/>
                  <a:gd name="T48" fmla="*/ 69 w 69"/>
                  <a:gd name="T49" fmla="*/ 35 h 69"/>
                  <a:gd name="T50" fmla="*/ 64 w 69"/>
                  <a:gd name="T51" fmla="*/ 52 h 69"/>
                  <a:gd name="T52" fmla="*/ 52 w 69"/>
                  <a:gd name="T53" fmla="*/ 64 h 69"/>
                  <a:gd name="T54" fmla="*/ 34 w 69"/>
                  <a:gd name="T55" fmla="*/ 69 h 69"/>
                  <a:gd name="T56" fmla="*/ 17 w 69"/>
                  <a:gd name="T57" fmla="*/ 64 h 69"/>
                  <a:gd name="T58" fmla="*/ 5 w 69"/>
                  <a:gd name="T59" fmla="*/ 52 h 69"/>
                  <a:gd name="T60" fmla="*/ 0 w 69"/>
                  <a:gd name="T61" fmla="*/ 35 h 69"/>
                  <a:gd name="T62" fmla="*/ 5 w 69"/>
                  <a:gd name="T63" fmla="*/ 17 h 69"/>
                  <a:gd name="T64" fmla="*/ 17 w 69"/>
                  <a:gd name="T65" fmla="*/ 5 h 69"/>
                  <a:gd name="T66" fmla="*/ 34 w 69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69">
                    <a:moveTo>
                      <a:pt x="34" y="12"/>
                    </a:moveTo>
                    <a:lnTo>
                      <a:pt x="27" y="14"/>
                    </a:lnTo>
                    <a:lnTo>
                      <a:pt x="20" y="15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2"/>
                    </a:lnTo>
                    <a:lnTo>
                      <a:pt x="15" y="48"/>
                    </a:lnTo>
                    <a:lnTo>
                      <a:pt x="20" y="54"/>
                    </a:lnTo>
                    <a:lnTo>
                      <a:pt x="27" y="57"/>
                    </a:lnTo>
                    <a:lnTo>
                      <a:pt x="34" y="57"/>
                    </a:lnTo>
                    <a:lnTo>
                      <a:pt x="41" y="57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4" y="21"/>
                    </a:lnTo>
                    <a:lnTo>
                      <a:pt x="48" y="17"/>
                    </a:lnTo>
                    <a:lnTo>
                      <a:pt x="41" y="14"/>
                    </a:lnTo>
                    <a:lnTo>
                      <a:pt x="34" y="12"/>
                    </a:lnTo>
                    <a:close/>
                    <a:moveTo>
                      <a:pt x="34" y="0"/>
                    </a:moveTo>
                    <a:lnTo>
                      <a:pt x="52" y="5"/>
                    </a:lnTo>
                    <a:lnTo>
                      <a:pt x="64" y="17"/>
                    </a:lnTo>
                    <a:lnTo>
                      <a:pt x="69" y="35"/>
                    </a:lnTo>
                    <a:lnTo>
                      <a:pt x="64" y="52"/>
                    </a:lnTo>
                    <a:lnTo>
                      <a:pt x="52" y="64"/>
                    </a:lnTo>
                    <a:lnTo>
                      <a:pt x="34" y="69"/>
                    </a:lnTo>
                    <a:lnTo>
                      <a:pt x="17" y="64"/>
                    </a:lnTo>
                    <a:lnTo>
                      <a:pt x="5" y="52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02"/>
              <p:cNvSpPr>
                <a:spLocks/>
              </p:cNvSpPr>
              <p:nvPr/>
            </p:nvSpPr>
            <p:spPr bwMode="auto">
              <a:xfrm>
                <a:off x="3264" y="2648"/>
                <a:ext cx="33" cy="33"/>
              </a:xfrm>
              <a:custGeom>
                <a:avLst/>
                <a:gdLst>
                  <a:gd name="T0" fmla="*/ 33 w 66"/>
                  <a:gd name="T1" fmla="*/ 0 h 67"/>
                  <a:gd name="T2" fmla="*/ 50 w 66"/>
                  <a:gd name="T3" fmla="*/ 4 h 67"/>
                  <a:gd name="T4" fmla="*/ 62 w 66"/>
                  <a:gd name="T5" fmla="*/ 16 h 67"/>
                  <a:gd name="T6" fmla="*/ 66 w 66"/>
                  <a:gd name="T7" fmla="*/ 34 h 67"/>
                  <a:gd name="T8" fmla="*/ 62 w 66"/>
                  <a:gd name="T9" fmla="*/ 49 h 67"/>
                  <a:gd name="T10" fmla="*/ 50 w 66"/>
                  <a:gd name="T11" fmla="*/ 61 h 67"/>
                  <a:gd name="T12" fmla="*/ 33 w 66"/>
                  <a:gd name="T13" fmla="*/ 67 h 67"/>
                  <a:gd name="T14" fmla="*/ 15 w 66"/>
                  <a:gd name="T15" fmla="*/ 61 h 67"/>
                  <a:gd name="T16" fmla="*/ 5 w 66"/>
                  <a:gd name="T17" fmla="*/ 49 h 67"/>
                  <a:gd name="T18" fmla="*/ 0 w 66"/>
                  <a:gd name="T19" fmla="*/ 34 h 67"/>
                  <a:gd name="T20" fmla="*/ 5 w 66"/>
                  <a:gd name="T21" fmla="*/ 16 h 67"/>
                  <a:gd name="T22" fmla="*/ 17 w 66"/>
                  <a:gd name="T23" fmla="*/ 4 h 67"/>
                  <a:gd name="T24" fmla="*/ 33 w 66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7">
                    <a:moveTo>
                      <a:pt x="33" y="0"/>
                    </a:moveTo>
                    <a:lnTo>
                      <a:pt x="50" y="4"/>
                    </a:lnTo>
                    <a:lnTo>
                      <a:pt x="62" y="16"/>
                    </a:lnTo>
                    <a:lnTo>
                      <a:pt x="66" y="34"/>
                    </a:lnTo>
                    <a:lnTo>
                      <a:pt x="62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5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03"/>
              <p:cNvSpPr>
                <a:spLocks noEditPoints="1"/>
              </p:cNvSpPr>
              <p:nvPr/>
            </p:nvSpPr>
            <p:spPr bwMode="auto">
              <a:xfrm>
                <a:off x="3259" y="2642"/>
                <a:ext cx="44" cy="45"/>
              </a:xfrm>
              <a:custGeom>
                <a:avLst/>
                <a:gdLst>
                  <a:gd name="T0" fmla="*/ 44 w 89"/>
                  <a:gd name="T1" fmla="*/ 12 h 89"/>
                  <a:gd name="T2" fmla="*/ 28 w 89"/>
                  <a:gd name="T3" fmla="*/ 16 h 89"/>
                  <a:gd name="T4" fmla="*/ 16 w 89"/>
                  <a:gd name="T5" fmla="*/ 28 h 89"/>
                  <a:gd name="T6" fmla="*/ 11 w 89"/>
                  <a:gd name="T7" fmla="*/ 46 h 89"/>
                  <a:gd name="T8" fmla="*/ 16 w 89"/>
                  <a:gd name="T9" fmla="*/ 61 h 89"/>
                  <a:gd name="T10" fmla="*/ 26 w 89"/>
                  <a:gd name="T11" fmla="*/ 73 h 89"/>
                  <a:gd name="T12" fmla="*/ 44 w 89"/>
                  <a:gd name="T13" fmla="*/ 79 h 89"/>
                  <a:gd name="T14" fmla="*/ 61 w 89"/>
                  <a:gd name="T15" fmla="*/ 73 h 89"/>
                  <a:gd name="T16" fmla="*/ 73 w 89"/>
                  <a:gd name="T17" fmla="*/ 61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2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4 w 89"/>
                  <a:gd name="T49" fmla="*/ 63 h 89"/>
                  <a:gd name="T50" fmla="*/ 0 w 89"/>
                  <a:gd name="T51" fmla="*/ 46 h 89"/>
                  <a:gd name="T52" fmla="*/ 4 w 89"/>
                  <a:gd name="T53" fmla="*/ 28 h 89"/>
                  <a:gd name="T54" fmla="*/ 12 w 89"/>
                  <a:gd name="T55" fmla="*/ 14 h 89"/>
                  <a:gd name="T56" fmla="*/ 26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2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1" y="46"/>
                    </a:lnTo>
                    <a:lnTo>
                      <a:pt x="16" y="61"/>
                    </a:lnTo>
                    <a:lnTo>
                      <a:pt x="26" y="73"/>
                    </a:lnTo>
                    <a:lnTo>
                      <a:pt x="44" y="79"/>
                    </a:lnTo>
                    <a:lnTo>
                      <a:pt x="61" y="73"/>
                    </a:lnTo>
                    <a:lnTo>
                      <a:pt x="73" y="61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2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4" y="63"/>
                    </a:lnTo>
                    <a:lnTo>
                      <a:pt x="0" y="46"/>
                    </a:lnTo>
                    <a:lnTo>
                      <a:pt x="4" y="28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4"/>
              <p:cNvSpPr>
                <a:spLocks/>
              </p:cNvSpPr>
              <p:nvPr/>
            </p:nvSpPr>
            <p:spPr bwMode="auto">
              <a:xfrm>
                <a:off x="3520" y="3305"/>
                <a:ext cx="29" cy="28"/>
              </a:xfrm>
              <a:custGeom>
                <a:avLst/>
                <a:gdLst>
                  <a:gd name="T0" fmla="*/ 28 w 57"/>
                  <a:gd name="T1" fmla="*/ 0 h 58"/>
                  <a:gd name="T2" fmla="*/ 43 w 57"/>
                  <a:gd name="T3" fmla="*/ 5 h 58"/>
                  <a:gd name="T4" fmla="*/ 52 w 57"/>
                  <a:gd name="T5" fmla="*/ 16 h 58"/>
                  <a:gd name="T6" fmla="*/ 57 w 57"/>
                  <a:gd name="T7" fmla="*/ 30 h 58"/>
                  <a:gd name="T8" fmla="*/ 52 w 57"/>
                  <a:gd name="T9" fmla="*/ 44 h 58"/>
                  <a:gd name="T10" fmla="*/ 42 w 57"/>
                  <a:gd name="T11" fmla="*/ 54 h 58"/>
                  <a:gd name="T12" fmla="*/ 28 w 57"/>
                  <a:gd name="T13" fmla="*/ 58 h 58"/>
                  <a:gd name="T14" fmla="*/ 14 w 57"/>
                  <a:gd name="T15" fmla="*/ 54 h 58"/>
                  <a:gd name="T16" fmla="*/ 3 w 57"/>
                  <a:gd name="T17" fmla="*/ 44 h 58"/>
                  <a:gd name="T18" fmla="*/ 0 w 57"/>
                  <a:gd name="T19" fmla="*/ 30 h 58"/>
                  <a:gd name="T20" fmla="*/ 3 w 57"/>
                  <a:gd name="T21" fmla="*/ 14 h 58"/>
                  <a:gd name="T22" fmla="*/ 14 w 57"/>
                  <a:gd name="T23" fmla="*/ 5 h 58"/>
                  <a:gd name="T24" fmla="*/ 28 w 57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8">
                    <a:moveTo>
                      <a:pt x="28" y="0"/>
                    </a:moveTo>
                    <a:lnTo>
                      <a:pt x="43" y="5"/>
                    </a:lnTo>
                    <a:lnTo>
                      <a:pt x="52" y="16"/>
                    </a:lnTo>
                    <a:lnTo>
                      <a:pt x="57" y="30"/>
                    </a:lnTo>
                    <a:lnTo>
                      <a:pt x="52" y="44"/>
                    </a:lnTo>
                    <a:lnTo>
                      <a:pt x="42" y="54"/>
                    </a:lnTo>
                    <a:lnTo>
                      <a:pt x="28" y="58"/>
                    </a:lnTo>
                    <a:lnTo>
                      <a:pt x="14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4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05"/>
              <p:cNvSpPr>
                <a:spLocks noEditPoints="1"/>
              </p:cNvSpPr>
              <p:nvPr/>
            </p:nvSpPr>
            <p:spPr bwMode="auto">
              <a:xfrm>
                <a:off x="3514" y="3299"/>
                <a:ext cx="40" cy="40"/>
              </a:xfrm>
              <a:custGeom>
                <a:avLst/>
                <a:gdLst>
                  <a:gd name="T0" fmla="*/ 40 w 80"/>
                  <a:gd name="T1" fmla="*/ 10 h 78"/>
                  <a:gd name="T2" fmla="*/ 26 w 80"/>
                  <a:gd name="T3" fmla="*/ 15 h 78"/>
                  <a:gd name="T4" fmla="*/ 15 w 80"/>
                  <a:gd name="T5" fmla="*/ 24 h 78"/>
                  <a:gd name="T6" fmla="*/ 12 w 80"/>
                  <a:gd name="T7" fmla="*/ 40 h 78"/>
                  <a:gd name="T8" fmla="*/ 15 w 80"/>
                  <a:gd name="T9" fmla="*/ 54 h 78"/>
                  <a:gd name="T10" fmla="*/ 26 w 80"/>
                  <a:gd name="T11" fmla="*/ 64 h 78"/>
                  <a:gd name="T12" fmla="*/ 40 w 80"/>
                  <a:gd name="T13" fmla="*/ 68 h 78"/>
                  <a:gd name="T14" fmla="*/ 54 w 80"/>
                  <a:gd name="T15" fmla="*/ 64 h 78"/>
                  <a:gd name="T16" fmla="*/ 64 w 80"/>
                  <a:gd name="T17" fmla="*/ 54 h 78"/>
                  <a:gd name="T18" fmla="*/ 69 w 80"/>
                  <a:gd name="T19" fmla="*/ 40 h 78"/>
                  <a:gd name="T20" fmla="*/ 64 w 80"/>
                  <a:gd name="T21" fmla="*/ 26 h 78"/>
                  <a:gd name="T22" fmla="*/ 55 w 80"/>
                  <a:gd name="T23" fmla="*/ 15 h 78"/>
                  <a:gd name="T24" fmla="*/ 40 w 80"/>
                  <a:gd name="T25" fmla="*/ 10 h 78"/>
                  <a:gd name="T26" fmla="*/ 40 w 80"/>
                  <a:gd name="T27" fmla="*/ 0 h 78"/>
                  <a:gd name="T28" fmla="*/ 55 w 80"/>
                  <a:gd name="T29" fmla="*/ 3 h 78"/>
                  <a:gd name="T30" fmla="*/ 68 w 80"/>
                  <a:gd name="T31" fmla="*/ 12 h 78"/>
                  <a:gd name="T32" fmla="*/ 76 w 80"/>
                  <a:gd name="T33" fmla="*/ 24 h 78"/>
                  <a:gd name="T34" fmla="*/ 80 w 80"/>
                  <a:gd name="T35" fmla="*/ 40 h 78"/>
                  <a:gd name="T36" fmla="*/ 76 w 80"/>
                  <a:gd name="T37" fmla="*/ 56 h 78"/>
                  <a:gd name="T38" fmla="*/ 68 w 80"/>
                  <a:gd name="T39" fmla="*/ 68 h 78"/>
                  <a:gd name="T40" fmla="*/ 55 w 80"/>
                  <a:gd name="T41" fmla="*/ 77 h 78"/>
                  <a:gd name="T42" fmla="*/ 40 w 80"/>
                  <a:gd name="T43" fmla="*/ 78 h 78"/>
                  <a:gd name="T44" fmla="*/ 24 w 80"/>
                  <a:gd name="T45" fmla="*/ 77 h 78"/>
                  <a:gd name="T46" fmla="*/ 12 w 80"/>
                  <a:gd name="T47" fmla="*/ 68 h 78"/>
                  <a:gd name="T48" fmla="*/ 3 w 80"/>
                  <a:gd name="T49" fmla="*/ 54 h 78"/>
                  <a:gd name="T50" fmla="*/ 0 w 80"/>
                  <a:gd name="T51" fmla="*/ 40 h 78"/>
                  <a:gd name="T52" fmla="*/ 3 w 80"/>
                  <a:gd name="T53" fmla="*/ 24 h 78"/>
                  <a:gd name="T54" fmla="*/ 12 w 80"/>
                  <a:gd name="T55" fmla="*/ 10 h 78"/>
                  <a:gd name="T56" fmla="*/ 24 w 80"/>
                  <a:gd name="T57" fmla="*/ 3 h 78"/>
                  <a:gd name="T58" fmla="*/ 40 w 80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78">
                    <a:moveTo>
                      <a:pt x="40" y="10"/>
                    </a:moveTo>
                    <a:lnTo>
                      <a:pt x="26" y="15"/>
                    </a:lnTo>
                    <a:lnTo>
                      <a:pt x="15" y="24"/>
                    </a:lnTo>
                    <a:lnTo>
                      <a:pt x="12" y="40"/>
                    </a:lnTo>
                    <a:lnTo>
                      <a:pt x="15" y="54"/>
                    </a:lnTo>
                    <a:lnTo>
                      <a:pt x="26" y="64"/>
                    </a:lnTo>
                    <a:lnTo>
                      <a:pt x="40" y="68"/>
                    </a:lnTo>
                    <a:lnTo>
                      <a:pt x="54" y="64"/>
                    </a:lnTo>
                    <a:lnTo>
                      <a:pt x="64" y="54"/>
                    </a:lnTo>
                    <a:lnTo>
                      <a:pt x="69" y="40"/>
                    </a:lnTo>
                    <a:lnTo>
                      <a:pt x="64" y="26"/>
                    </a:lnTo>
                    <a:lnTo>
                      <a:pt x="55" y="15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5" y="3"/>
                    </a:lnTo>
                    <a:lnTo>
                      <a:pt x="68" y="12"/>
                    </a:lnTo>
                    <a:lnTo>
                      <a:pt x="76" y="24"/>
                    </a:lnTo>
                    <a:lnTo>
                      <a:pt x="80" y="40"/>
                    </a:lnTo>
                    <a:lnTo>
                      <a:pt x="76" y="56"/>
                    </a:lnTo>
                    <a:lnTo>
                      <a:pt x="68" y="68"/>
                    </a:lnTo>
                    <a:lnTo>
                      <a:pt x="55" y="77"/>
                    </a:lnTo>
                    <a:lnTo>
                      <a:pt x="40" y="78"/>
                    </a:lnTo>
                    <a:lnTo>
                      <a:pt x="24" y="77"/>
                    </a:lnTo>
                    <a:lnTo>
                      <a:pt x="12" y="68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2" y="10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06"/>
              <p:cNvSpPr>
                <a:spLocks/>
              </p:cNvSpPr>
              <p:nvPr/>
            </p:nvSpPr>
            <p:spPr bwMode="auto">
              <a:xfrm>
                <a:off x="3691" y="3363"/>
                <a:ext cx="38" cy="37"/>
              </a:xfrm>
              <a:custGeom>
                <a:avLst/>
                <a:gdLst>
                  <a:gd name="T0" fmla="*/ 38 w 75"/>
                  <a:gd name="T1" fmla="*/ 0 h 74"/>
                  <a:gd name="T2" fmla="*/ 56 w 75"/>
                  <a:gd name="T3" fmla="*/ 5 h 74"/>
                  <a:gd name="T4" fmla="*/ 70 w 75"/>
                  <a:gd name="T5" fmla="*/ 18 h 74"/>
                  <a:gd name="T6" fmla="*/ 75 w 75"/>
                  <a:gd name="T7" fmla="*/ 37 h 74"/>
                  <a:gd name="T8" fmla="*/ 70 w 75"/>
                  <a:gd name="T9" fmla="*/ 56 h 74"/>
                  <a:gd name="T10" fmla="*/ 56 w 75"/>
                  <a:gd name="T11" fmla="*/ 68 h 74"/>
                  <a:gd name="T12" fmla="*/ 37 w 75"/>
                  <a:gd name="T13" fmla="*/ 74 h 74"/>
                  <a:gd name="T14" fmla="*/ 19 w 75"/>
                  <a:gd name="T15" fmla="*/ 68 h 74"/>
                  <a:gd name="T16" fmla="*/ 5 w 75"/>
                  <a:gd name="T17" fmla="*/ 56 h 74"/>
                  <a:gd name="T18" fmla="*/ 0 w 75"/>
                  <a:gd name="T19" fmla="*/ 37 h 74"/>
                  <a:gd name="T20" fmla="*/ 5 w 75"/>
                  <a:gd name="T21" fmla="*/ 18 h 74"/>
                  <a:gd name="T22" fmla="*/ 19 w 75"/>
                  <a:gd name="T23" fmla="*/ 5 h 74"/>
                  <a:gd name="T24" fmla="*/ 38 w 75"/>
                  <a:gd name="T2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56" y="5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8"/>
                    </a:lnTo>
                    <a:lnTo>
                      <a:pt x="19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07"/>
              <p:cNvSpPr>
                <a:spLocks noEditPoints="1"/>
              </p:cNvSpPr>
              <p:nvPr/>
            </p:nvSpPr>
            <p:spPr bwMode="auto">
              <a:xfrm>
                <a:off x="3686" y="3357"/>
                <a:ext cx="48" cy="49"/>
              </a:xfrm>
              <a:custGeom>
                <a:avLst/>
                <a:gdLst>
                  <a:gd name="T0" fmla="*/ 49 w 96"/>
                  <a:gd name="T1" fmla="*/ 12 h 98"/>
                  <a:gd name="T2" fmla="*/ 30 w 96"/>
                  <a:gd name="T3" fmla="*/ 17 h 98"/>
                  <a:gd name="T4" fmla="*/ 16 w 96"/>
                  <a:gd name="T5" fmla="*/ 30 h 98"/>
                  <a:gd name="T6" fmla="*/ 11 w 96"/>
                  <a:gd name="T7" fmla="*/ 49 h 98"/>
                  <a:gd name="T8" fmla="*/ 16 w 96"/>
                  <a:gd name="T9" fmla="*/ 68 h 98"/>
                  <a:gd name="T10" fmla="*/ 30 w 96"/>
                  <a:gd name="T11" fmla="*/ 80 h 98"/>
                  <a:gd name="T12" fmla="*/ 48 w 96"/>
                  <a:gd name="T13" fmla="*/ 86 h 98"/>
                  <a:gd name="T14" fmla="*/ 67 w 96"/>
                  <a:gd name="T15" fmla="*/ 80 h 98"/>
                  <a:gd name="T16" fmla="*/ 81 w 96"/>
                  <a:gd name="T17" fmla="*/ 68 h 98"/>
                  <a:gd name="T18" fmla="*/ 86 w 96"/>
                  <a:gd name="T19" fmla="*/ 49 h 98"/>
                  <a:gd name="T20" fmla="*/ 81 w 96"/>
                  <a:gd name="T21" fmla="*/ 30 h 98"/>
                  <a:gd name="T22" fmla="*/ 67 w 96"/>
                  <a:gd name="T23" fmla="*/ 17 h 98"/>
                  <a:gd name="T24" fmla="*/ 49 w 96"/>
                  <a:gd name="T25" fmla="*/ 12 h 98"/>
                  <a:gd name="T26" fmla="*/ 49 w 96"/>
                  <a:gd name="T27" fmla="*/ 0 h 98"/>
                  <a:gd name="T28" fmla="*/ 67 w 96"/>
                  <a:gd name="T29" fmla="*/ 5 h 98"/>
                  <a:gd name="T30" fmla="*/ 82 w 96"/>
                  <a:gd name="T31" fmla="*/ 16 h 98"/>
                  <a:gd name="T32" fmla="*/ 93 w 96"/>
                  <a:gd name="T33" fmla="*/ 30 h 98"/>
                  <a:gd name="T34" fmla="*/ 96 w 96"/>
                  <a:gd name="T35" fmla="*/ 49 h 98"/>
                  <a:gd name="T36" fmla="*/ 93 w 96"/>
                  <a:gd name="T37" fmla="*/ 68 h 98"/>
                  <a:gd name="T38" fmla="*/ 82 w 96"/>
                  <a:gd name="T39" fmla="*/ 84 h 98"/>
                  <a:gd name="T40" fmla="*/ 67 w 96"/>
                  <a:gd name="T41" fmla="*/ 94 h 98"/>
                  <a:gd name="T42" fmla="*/ 48 w 96"/>
                  <a:gd name="T43" fmla="*/ 98 h 98"/>
                  <a:gd name="T44" fmla="*/ 30 w 96"/>
                  <a:gd name="T45" fmla="*/ 92 h 98"/>
                  <a:gd name="T46" fmla="*/ 14 w 96"/>
                  <a:gd name="T47" fmla="*/ 84 h 98"/>
                  <a:gd name="T48" fmla="*/ 4 w 96"/>
                  <a:gd name="T49" fmla="*/ 68 h 98"/>
                  <a:gd name="T50" fmla="*/ 0 w 96"/>
                  <a:gd name="T51" fmla="*/ 49 h 98"/>
                  <a:gd name="T52" fmla="*/ 4 w 96"/>
                  <a:gd name="T53" fmla="*/ 30 h 98"/>
                  <a:gd name="T54" fmla="*/ 14 w 96"/>
                  <a:gd name="T55" fmla="*/ 14 h 98"/>
                  <a:gd name="T56" fmla="*/ 30 w 96"/>
                  <a:gd name="T57" fmla="*/ 5 h 98"/>
                  <a:gd name="T58" fmla="*/ 49 w 96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8">
                    <a:moveTo>
                      <a:pt x="49" y="12"/>
                    </a:moveTo>
                    <a:lnTo>
                      <a:pt x="30" y="17"/>
                    </a:lnTo>
                    <a:lnTo>
                      <a:pt x="16" y="30"/>
                    </a:lnTo>
                    <a:lnTo>
                      <a:pt x="11" y="49"/>
                    </a:lnTo>
                    <a:lnTo>
                      <a:pt x="16" y="68"/>
                    </a:lnTo>
                    <a:lnTo>
                      <a:pt x="30" y="80"/>
                    </a:lnTo>
                    <a:lnTo>
                      <a:pt x="48" y="86"/>
                    </a:lnTo>
                    <a:lnTo>
                      <a:pt x="67" y="80"/>
                    </a:lnTo>
                    <a:lnTo>
                      <a:pt x="81" y="68"/>
                    </a:lnTo>
                    <a:lnTo>
                      <a:pt x="86" y="49"/>
                    </a:lnTo>
                    <a:lnTo>
                      <a:pt x="81" y="30"/>
                    </a:lnTo>
                    <a:lnTo>
                      <a:pt x="67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7" y="5"/>
                    </a:lnTo>
                    <a:lnTo>
                      <a:pt x="82" y="16"/>
                    </a:lnTo>
                    <a:lnTo>
                      <a:pt x="93" y="30"/>
                    </a:lnTo>
                    <a:lnTo>
                      <a:pt x="96" y="49"/>
                    </a:lnTo>
                    <a:lnTo>
                      <a:pt x="93" y="68"/>
                    </a:lnTo>
                    <a:lnTo>
                      <a:pt x="82" y="84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2"/>
                    </a:lnTo>
                    <a:lnTo>
                      <a:pt x="14" y="84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08"/>
              <p:cNvSpPr>
                <a:spLocks/>
              </p:cNvSpPr>
              <p:nvPr/>
            </p:nvSpPr>
            <p:spPr bwMode="auto">
              <a:xfrm>
                <a:off x="3783" y="3009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2 h 42"/>
                  <a:gd name="T4" fmla="*/ 33 w 42"/>
                  <a:gd name="T5" fmla="*/ 4 h 42"/>
                  <a:gd name="T6" fmla="*/ 37 w 42"/>
                  <a:gd name="T7" fmla="*/ 9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4 h 42"/>
                  <a:gd name="T16" fmla="*/ 33 w 42"/>
                  <a:gd name="T17" fmla="*/ 37 h 42"/>
                  <a:gd name="T18" fmla="*/ 28 w 42"/>
                  <a:gd name="T19" fmla="*/ 41 h 42"/>
                  <a:gd name="T20" fmla="*/ 21 w 42"/>
                  <a:gd name="T21" fmla="*/ 42 h 42"/>
                  <a:gd name="T22" fmla="*/ 14 w 42"/>
                  <a:gd name="T23" fmla="*/ 41 h 42"/>
                  <a:gd name="T24" fmla="*/ 9 w 42"/>
                  <a:gd name="T25" fmla="*/ 37 h 42"/>
                  <a:gd name="T26" fmla="*/ 4 w 42"/>
                  <a:gd name="T27" fmla="*/ 34 h 42"/>
                  <a:gd name="T28" fmla="*/ 2 w 42"/>
                  <a:gd name="T29" fmla="*/ 27 h 42"/>
                  <a:gd name="T30" fmla="*/ 0 w 42"/>
                  <a:gd name="T31" fmla="*/ 21 h 42"/>
                  <a:gd name="T32" fmla="*/ 2 w 42"/>
                  <a:gd name="T33" fmla="*/ 14 h 42"/>
                  <a:gd name="T34" fmla="*/ 4 w 42"/>
                  <a:gd name="T35" fmla="*/ 9 h 42"/>
                  <a:gd name="T36" fmla="*/ 9 w 42"/>
                  <a:gd name="T37" fmla="*/ 4 h 42"/>
                  <a:gd name="T38" fmla="*/ 14 w 42"/>
                  <a:gd name="T39" fmla="*/ 2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2"/>
                    </a:lnTo>
                    <a:lnTo>
                      <a:pt x="33" y="4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2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09"/>
              <p:cNvSpPr>
                <a:spLocks noEditPoints="1"/>
              </p:cNvSpPr>
              <p:nvPr/>
            </p:nvSpPr>
            <p:spPr bwMode="auto">
              <a:xfrm>
                <a:off x="3778" y="3003"/>
                <a:ext cx="31" cy="32"/>
              </a:xfrm>
              <a:custGeom>
                <a:avLst/>
                <a:gdLst>
                  <a:gd name="T0" fmla="*/ 31 w 63"/>
                  <a:gd name="T1" fmla="*/ 12 h 65"/>
                  <a:gd name="T2" fmla="*/ 24 w 63"/>
                  <a:gd name="T3" fmla="*/ 14 h 65"/>
                  <a:gd name="T4" fmla="*/ 19 w 63"/>
                  <a:gd name="T5" fmla="*/ 16 h 65"/>
                  <a:gd name="T6" fmla="*/ 14 w 63"/>
                  <a:gd name="T7" fmla="*/ 21 h 65"/>
                  <a:gd name="T8" fmla="*/ 12 w 63"/>
                  <a:gd name="T9" fmla="*/ 26 h 65"/>
                  <a:gd name="T10" fmla="*/ 10 w 63"/>
                  <a:gd name="T11" fmla="*/ 33 h 65"/>
                  <a:gd name="T12" fmla="*/ 12 w 63"/>
                  <a:gd name="T13" fmla="*/ 39 h 65"/>
                  <a:gd name="T14" fmla="*/ 14 w 63"/>
                  <a:gd name="T15" fmla="*/ 46 h 65"/>
                  <a:gd name="T16" fmla="*/ 19 w 63"/>
                  <a:gd name="T17" fmla="*/ 49 h 65"/>
                  <a:gd name="T18" fmla="*/ 24 w 63"/>
                  <a:gd name="T19" fmla="*/ 53 h 65"/>
                  <a:gd name="T20" fmla="*/ 31 w 63"/>
                  <a:gd name="T21" fmla="*/ 54 h 65"/>
                  <a:gd name="T22" fmla="*/ 38 w 63"/>
                  <a:gd name="T23" fmla="*/ 53 h 65"/>
                  <a:gd name="T24" fmla="*/ 43 w 63"/>
                  <a:gd name="T25" fmla="*/ 49 h 65"/>
                  <a:gd name="T26" fmla="*/ 47 w 63"/>
                  <a:gd name="T27" fmla="*/ 46 h 65"/>
                  <a:gd name="T28" fmla="*/ 50 w 63"/>
                  <a:gd name="T29" fmla="*/ 40 h 65"/>
                  <a:gd name="T30" fmla="*/ 52 w 63"/>
                  <a:gd name="T31" fmla="*/ 33 h 65"/>
                  <a:gd name="T32" fmla="*/ 50 w 63"/>
                  <a:gd name="T33" fmla="*/ 26 h 65"/>
                  <a:gd name="T34" fmla="*/ 47 w 63"/>
                  <a:gd name="T35" fmla="*/ 21 h 65"/>
                  <a:gd name="T36" fmla="*/ 43 w 63"/>
                  <a:gd name="T37" fmla="*/ 16 h 65"/>
                  <a:gd name="T38" fmla="*/ 38 w 63"/>
                  <a:gd name="T39" fmla="*/ 14 h 65"/>
                  <a:gd name="T40" fmla="*/ 31 w 63"/>
                  <a:gd name="T41" fmla="*/ 12 h 65"/>
                  <a:gd name="T42" fmla="*/ 31 w 63"/>
                  <a:gd name="T43" fmla="*/ 0 h 65"/>
                  <a:gd name="T44" fmla="*/ 47 w 63"/>
                  <a:gd name="T45" fmla="*/ 5 h 65"/>
                  <a:gd name="T46" fmla="*/ 59 w 63"/>
                  <a:gd name="T47" fmla="*/ 18 h 65"/>
                  <a:gd name="T48" fmla="*/ 63 w 63"/>
                  <a:gd name="T49" fmla="*/ 33 h 65"/>
                  <a:gd name="T50" fmla="*/ 59 w 63"/>
                  <a:gd name="T51" fmla="*/ 49 h 65"/>
                  <a:gd name="T52" fmla="*/ 47 w 63"/>
                  <a:gd name="T53" fmla="*/ 61 h 65"/>
                  <a:gd name="T54" fmla="*/ 31 w 63"/>
                  <a:gd name="T55" fmla="*/ 65 h 65"/>
                  <a:gd name="T56" fmla="*/ 15 w 63"/>
                  <a:gd name="T57" fmla="*/ 61 h 65"/>
                  <a:gd name="T58" fmla="*/ 3 w 63"/>
                  <a:gd name="T59" fmla="*/ 49 h 65"/>
                  <a:gd name="T60" fmla="*/ 0 w 63"/>
                  <a:gd name="T61" fmla="*/ 33 h 65"/>
                  <a:gd name="T62" fmla="*/ 3 w 63"/>
                  <a:gd name="T63" fmla="*/ 16 h 65"/>
                  <a:gd name="T64" fmla="*/ 15 w 63"/>
                  <a:gd name="T65" fmla="*/ 5 h 65"/>
                  <a:gd name="T66" fmla="*/ 31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1" y="12"/>
                    </a:moveTo>
                    <a:lnTo>
                      <a:pt x="24" y="14"/>
                    </a:lnTo>
                    <a:lnTo>
                      <a:pt x="19" y="16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4" y="46"/>
                    </a:lnTo>
                    <a:lnTo>
                      <a:pt x="19" y="49"/>
                    </a:lnTo>
                    <a:lnTo>
                      <a:pt x="24" y="53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3" y="49"/>
                    </a:lnTo>
                    <a:lnTo>
                      <a:pt x="47" y="46"/>
                    </a:lnTo>
                    <a:lnTo>
                      <a:pt x="50" y="40"/>
                    </a:lnTo>
                    <a:lnTo>
                      <a:pt x="52" y="33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8"/>
                    </a:lnTo>
                    <a:lnTo>
                      <a:pt x="63" y="33"/>
                    </a:lnTo>
                    <a:lnTo>
                      <a:pt x="59" y="49"/>
                    </a:lnTo>
                    <a:lnTo>
                      <a:pt x="47" y="61"/>
                    </a:lnTo>
                    <a:lnTo>
                      <a:pt x="31" y="65"/>
                    </a:lnTo>
                    <a:lnTo>
                      <a:pt x="15" y="61"/>
                    </a:lnTo>
                    <a:lnTo>
                      <a:pt x="3" y="49"/>
                    </a:lnTo>
                    <a:lnTo>
                      <a:pt x="0" y="33"/>
                    </a:lnTo>
                    <a:lnTo>
                      <a:pt x="3" y="16"/>
                    </a:lnTo>
                    <a:lnTo>
                      <a:pt x="1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0"/>
              <p:cNvSpPr>
                <a:spLocks/>
              </p:cNvSpPr>
              <p:nvPr/>
            </p:nvSpPr>
            <p:spPr bwMode="auto">
              <a:xfrm>
                <a:off x="4123" y="2819"/>
                <a:ext cx="40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5 h 80"/>
                  <a:gd name="T12" fmla="*/ 68 w 80"/>
                  <a:gd name="T13" fmla="*/ 68 h 80"/>
                  <a:gd name="T14" fmla="*/ 56 w 80"/>
                  <a:gd name="T15" fmla="*/ 76 h 80"/>
                  <a:gd name="T16" fmla="*/ 40 w 80"/>
                  <a:gd name="T17" fmla="*/ 80 h 80"/>
                  <a:gd name="T18" fmla="*/ 25 w 80"/>
                  <a:gd name="T19" fmla="*/ 76 h 80"/>
                  <a:gd name="T20" fmla="*/ 11 w 80"/>
                  <a:gd name="T21" fmla="*/ 68 h 80"/>
                  <a:gd name="T22" fmla="*/ 4 w 80"/>
                  <a:gd name="T23" fmla="*/ 55 h 80"/>
                  <a:gd name="T24" fmla="*/ 0 w 80"/>
                  <a:gd name="T25" fmla="*/ 40 h 80"/>
                  <a:gd name="T26" fmla="*/ 4 w 80"/>
                  <a:gd name="T27" fmla="*/ 24 h 80"/>
                  <a:gd name="T28" fmla="*/ 12 w 80"/>
                  <a:gd name="T29" fmla="*/ 12 h 80"/>
                  <a:gd name="T30" fmla="*/ 25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5"/>
                    </a:lnTo>
                    <a:lnTo>
                      <a:pt x="68" y="68"/>
                    </a:lnTo>
                    <a:lnTo>
                      <a:pt x="56" y="76"/>
                    </a:lnTo>
                    <a:lnTo>
                      <a:pt x="40" y="80"/>
                    </a:lnTo>
                    <a:lnTo>
                      <a:pt x="25" y="76"/>
                    </a:lnTo>
                    <a:lnTo>
                      <a:pt x="11" y="68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1"/>
              <p:cNvSpPr>
                <a:spLocks noEditPoints="1"/>
              </p:cNvSpPr>
              <p:nvPr/>
            </p:nvSpPr>
            <p:spPr bwMode="auto">
              <a:xfrm>
                <a:off x="4116" y="2814"/>
                <a:ext cx="52" cy="51"/>
              </a:xfrm>
              <a:custGeom>
                <a:avLst/>
                <a:gdLst>
                  <a:gd name="T0" fmla="*/ 52 w 103"/>
                  <a:gd name="T1" fmla="*/ 11 h 101"/>
                  <a:gd name="T2" fmla="*/ 37 w 103"/>
                  <a:gd name="T3" fmla="*/ 14 h 101"/>
                  <a:gd name="T4" fmla="*/ 24 w 103"/>
                  <a:gd name="T5" fmla="*/ 23 h 101"/>
                  <a:gd name="T6" fmla="*/ 16 w 103"/>
                  <a:gd name="T7" fmla="*/ 35 h 101"/>
                  <a:gd name="T8" fmla="*/ 12 w 103"/>
                  <a:gd name="T9" fmla="*/ 51 h 101"/>
                  <a:gd name="T10" fmla="*/ 16 w 103"/>
                  <a:gd name="T11" fmla="*/ 66 h 101"/>
                  <a:gd name="T12" fmla="*/ 23 w 103"/>
                  <a:gd name="T13" fmla="*/ 79 h 101"/>
                  <a:gd name="T14" fmla="*/ 37 w 103"/>
                  <a:gd name="T15" fmla="*/ 87 h 101"/>
                  <a:gd name="T16" fmla="*/ 52 w 103"/>
                  <a:gd name="T17" fmla="*/ 91 h 101"/>
                  <a:gd name="T18" fmla="*/ 68 w 103"/>
                  <a:gd name="T19" fmla="*/ 87 h 101"/>
                  <a:gd name="T20" fmla="*/ 80 w 103"/>
                  <a:gd name="T21" fmla="*/ 79 h 101"/>
                  <a:gd name="T22" fmla="*/ 89 w 103"/>
                  <a:gd name="T23" fmla="*/ 66 h 101"/>
                  <a:gd name="T24" fmla="*/ 92 w 103"/>
                  <a:gd name="T25" fmla="*/ 51 h 101"/>
                  <a:gd name="T26" fmla="*/ 89 w 103"/>
                  <a:gd name="T27" fmla="*/ 35 h 101"/>
                  <a:gd name="T28" fmla="*/ 80 w 103"/>
                  <a:gd name="T29" fmla="*/ 23 h 101"/>
                  <a:gd name="T30" fmla="*/ 68 w 103"/>
                  <a:gd name="T31" fmla="*/ 14 h 101"/>
                  <a:gd name="T32" fmla="*/ 52 w 103"/>
                  <a:gd name="T33" fmla="*/ 11 h 101"/>
                  <a:gd name="T34" fmla="*/ 52 w 103"/>
                  <a:gd name="T35" fmla="*/ 0 h 101"/>
                  <a:gd name="T36" fmla="*/ 71 w 103"/>
                  <a:gd name="T37" fmla="*/ 4 h 101"/>
                  <a:gd name="T38" fmla="*/ 89 w 103"/>
                  <a:gd name="T39" fmla="*/ 14 h 101"/>
                  <a:gd name="T40" fmla="*/ 99 w 103"/>
                  <a:gd name="T41" fmla="*/ 32 h 101"/>
                  <a:gd name="T42" fmla="*/ 103 w 103"/>
                  <a:gd name="T43" fmla="*/ 51 h 101"/>
                  <a:gd name="T44" fmla="*/ 99 w 103"/>
                  <a:gd name="T45" fmla="*/ 72 h 101"/>
                  <a:gd name="T46" fmla="*/ 87 w 103"/>
                  <a:gd name="T47" fmla="*/ 87 h 101"/>
                  <a:gd name="T48" fmla="*/ 71 w 103"/>
                  <a:gd name="T49" fmla="*/ 98 h 101"/>
                  <a:gd name="T50" fmla="*/ 52 w 103"/>
                  <a:gd name="T51" fmla="*/ 101 h 101"/>
                  <a:gd name="T52" fmla="*/ 31 w 103"/>
                  <a:gd name="T53" fmla="*/ 98 h 101"/>
                  <a:gd name="T54" fmla="*/ 16 w 103"/>
                  <a:gd name="T55" fmla="*/ 87 h 101"/>
                  <a:gd name="T56" fmla="*/ 5 w 103"/>
                  <a:gd name="T57" fmla="*/ 70 h 101"/>
                  <a:gd name="T58" fmla="*/ 0 w 103"/>
                  <a:gd name="T59" fmla="*/ 51 h 101"/>
                  <a:gd name="T60" fmla="*/ 5 w 103"/>
                  <a:gd name="T61" fmla="*/ 30 h 101"/>
                  <a:gd name="T62" fmla="*/ 16 w 103"/>
                  <a:gd name="T63" fmla="*/ 14 h 101"/>
                  <a:gd name="T64" fmla="*/ 33 w 103"/>
                  <a:gd name="T65" fmla="*/ 4 h 101"/>
                  <a:gd name="T66" fmla="*/ 52 w 103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1">
                    <a:moveTo>
                      <a:pt x="52" y="11"/>
                    </a:moveTo>
                    <a:lnTo>
                      <a:pt x="37" y="14"/>
                    </a:lnTo>
                    <a:lnTo>
                      <a:pt x="24" y="23"/>
                    </a:lnTo>
                    <a:lnTo>
                      <a:pt x="16" y="35"/>
                    </a:lnTo>
                    <a:lnTo>
                      <a:pt x="12" y="51"/>
                    </a:lnTo>
                    <a:lnTo>
                      <a:pt x="16" y="66"/>
                    </a:lnTo>
                    <a:lnTo>
                      <a:pt x="23" y="79"/>
                    </a:lnTo>
                    <a:lnTo>
                      <a:pt x="37" y="87"/>
                    </a:lnTo>
                    <a:lnTo>
                      <a:pt x="52" y="91"/>
                    </a:lnTo>
                    <a:lnTo>
                      <a:pt x="68" y="87"/>
                    </a:lnTo>
                    <a:lnTo>
                      <a:pt x="80" y="79"/>
                    </a:lnTo>
                    <a:lnTo>
                      <a:pt x="89" y="66"/>
                    </a:lnTo>
                    <a:lnTo>
                      <a:pt x="92" y="51"/>
                    </a:lnTo>
                    <a:lnTo>
                      <a:pt x="89" y="35"/>
                    </a:lnTo>
                    <a:lnTo>
                      <a:pt x="80" y="23"/>
                    </a:lnTo>
                    <a:lnTo>
                      <a:pt x="68" y="14"/>
                    </a:lnTo>
                    <a:lnTo>
                      <a:pt x="52" y="11"/>
                    </a:lnTo>
                    <a:close/>
                    <a:moveTo>
                      <a:pt x="52" y="0"/>
                    </a:moveTo>
                    <a:lnTo>
                      <a:pt x="71" y="4"/>
                    </a:lnTo>
                    <a:lnTo>
                      <a:pt x="89" y="14"/>
                    </a:lnTo>
                    <a:lnTo>
                      <a:pt x="99" y="32"/>
                    </a:lnTo>
                    <a:lnTo>
                      <a:pt x="103" y="51"/>
                    </a:lnTo>
                    <a:lnTo>
                      <a:pt x="99" y="72"/>
                    </a:lnTo>
                    <a:lnTo>
                      <a:pt x="87" y="87"/>
                    </a:lnTo>
                    <a:lnTo>
                      <a:pt x="71" y="98"/>
                    </a:lnTo>
                    <a:lnTo>
                      <a:pt x="52" y="101"/>
                    </a:lnTo>
                    <a:lnTo>
                      <a:pt x="31" y="98"/>
                    </a:lnTo>
                    <a:lnTo>
                      <a:pt x="16" y="87"/>
                    </a:lnTo>
                    <a:lnTo>
                      <a:pt x="5" y="70"/>
                    </a:lnTo>
                    <a:lnTo>
                      <a:pt x="0" y="51"/>
                    </a:lnTo>
                    <a:lnTo>
                      <a:pt x="5" y="30"/>
                    </a:lnTo>
                    <a:lnTo>
                      <a:pt x="16" y="14"/>
                    </a:lnTo>
                    <a:lnTo>
                      <a:pt x="3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>
                <a:off x="1703" y="3190"/>
                <a:ext cx="17" cy="17"/>
              </a:xfrm>
              <a:custGeom>
                <a:avLst/>
                <a:gdLst>
                  <a:gd name="T0" fmla="*/ 15 w 33"/>
                  <a:gd name="T1" fmla="*/ 0 h 33"/>
                  <a:gd name="T2" fmla="*/ 22 w 33"/>
                  <a:gd name="T3" fmla="*/ 0 h 33"/>
                  <a:gd name="T4" fmla="*/ 28 w 33"/>
                  <a:gd name="T5" fmla="*/ 3 h 33"/>
                  <a:gd name="T6" fmla="*/ 31 w 33"/>
                  <a:gd name="T7" fmla="*/ 8 h 33"/>
                  <a:gd name="T8" fmla="*/ 33 w 33"/>
                  <a:gd name="T9" fmla="*/ 15 h 33"/>
                  <a:gd name="T10" fmla="*/ 31 w 33"/>
                  <a:gd name="T11" fmla="*/ 22 h 33"/>
                  <a:gd name="T12" fmla="*/ 28 w 33"/>
                  <a:gd name="T13" fmla="*/ 27 h 33"/>
                  <a:gd name="T14" fmla="*/ 22 w 33"/>
                  <a:gd name="T15" fmla="*/ 31 h 33"/>
                  <a:gd name="T16" fmla="*/ 15 w 33"/>
                  <a:gd name="T17" fmla="*/ 33 h 33"/>
                  <a:gd name="T18" fmla="*/ 8 w 33"/>
                  <a:gd name="T19" fmla="*/ 31 h 33"/>
                  <a:gd name="T20" fmla="*/ 3 w 33"/>
                  <a:gd name="T21" fmla="*/ 27 h 33"/>
                  <a:gd name="T22" fmla="*/ 0 w 33"/>
                  <a:gd name="T23" fmla="*/ 22 h 33"/>
                  <a:gd name="T24" fmla="*/ 0 w 33"/>
                  <a:gd name="T25" fmla="*/ 15 h 33"/>
                  <a:gd name="T26" fmla="*/ 0 w 33"/>
                  <a:gd name="T27" fmla="*/ 8 h 33"/>
                  <a:gd name="T28" fmla="*/ 3 w 33"/>
                  <a:gd name="T29" fmla="*/ 3 h 33"/>
                  <a:gd name="T30" fmla="*/ 8 w 33"/>
                  <a:gd name="T31" fmla="*/ 0 h 33"/>
                  <a:gd name="T32" fmla="*/ 15 w 33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5" y="0"/>
                    </a:moveTo>
                    <a:lnTo>
                      <a:pt x="22" y="0"/>
                    </a:lnTo>
                    <a:lnTo>
                      <a:pt x="28" y="3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15" y="33"/>
                    </a:lnTo>
                    <a:lnTo>
                      <a:pt x="8" y="31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3"/>
              <p:cNvSpPr>
                <a:spLocks noEditPoints="1"/>
              </p:cNvSpPr>
              <p:nvPr/>
            </p:nvSpPr>
            <p:spPr bwMode="auto">
              <a:xfrm>
                <a:off x="1697" y="3184"/>
                <a:ext cx="28" cy="28"/>
              </a:xfrm>
              <a:custGeom>
                <a:avLst/>
                <a:gdLst>
                  <a:gd name="T0" fmla="*/ 27 w 55"/>
                  <a:gd name="T1" fmla="*/ 13 h 56"/>
                  <a:gd name="T2" fmla="*/ 20 w 55"/>
                  <a:gd name="T3" fmla="*/ 13 h 56"/>
                  <a:gd name="T4" fmla="*/ 15 w 55"/>
                  <a:gd name="T5" fmla="*/ 16 h 56"/>
                  <a:gd name="T6" fmla="*/ 12 w 55"/>
                  <a:gd name="T7" fmla="*/ 21 h 56"/>
                  <a:gd name="T8" fmla="*/ 12 w 55"/>
                  <a:gd name="T9" fmla="*/ 28 h 56"/>
                  <a:gd name="T10" fmla="*/ 12 w 55"/>
                  <a:gd name="T11" fmla="*/ 35 h 56"/>
                  <a:gd name="T12" fmla="*/ 15 w 55"/>
                  <a:gd name="T13" fmla="*/ 40 h 56"/>
                  <a:gd name="T14" fmla="*/ 20 w 55"/>
                  <a:gd name="T15" fmla="*/ 44 h 56"/>
                  <a:gd name="T16" fmla="*/ 27 w 55"/>
                  <a:gd name="T17" fmla="*/ 46 h 56"/>
                  <a:gd name="T18" fmla="*/ 34 w 55"/>
                  <a:gd name="T19" fmla="*/ 44 h 56"/>
                  <a:gd name="T20" fmla="*/ 40 w 55"/>
                  <a:gd name="T21" fmla="*/ 40 h 56"/>
                  <a:gd name="T22" fmla="*/ 43 w 55"/>
                  <a:gd name="T23" fmla="*/ 35 h 56"/>
                  <a:gd name="T24" fmla="*/ 45 w 55"/>
                  <a:gd name="T25" fmla="*/ 28 h 56"/>
                  <a:gd name="T26" fmla="*/ 43 w 55"/>
                  <a:gd name="T27" fmla="*/ 21 h 56"/>
                  <a:gd name="T28" fmla="*/ 40 w 55"/>
                  <a:gd name="T29" fmla="*/ 16 h 56"/>
                  <a:gd name="T30" fmla="*/ 34 w 55"/>
                  <a:gd name="T31" fmla="*/ 13 h 56"/>
                  <a:gd name="T32" fmla="*/ 27 w 55"/>
                  <a:gd name="T33" fmla="*/ 13 h 56"/>
                  <a:gd name="T34" fmla="*/ 27 w 55"/>
                  <a:gd name="T35" fmla="*/ 0 h 56"/>
                  <a:gd name="T36" fmla="*/ 34 w 55"/>
                  <a:gd name="T37" fmla="*/ 2 h 56"/>
                  <a:gd name="T38" fmla="*/ 41 w 55"/>
                  <a:gd name="T39" fmla="*/ 4 h 56"/>
                  <a:gd name="T40" fmla="*/ 47 w 55"/>
                  <a:gd name="T41" fmla="*/ 9 h 56"/>
                  <a:gd name="T42" fmla="*/ 52 w 55"/>
                  <a:gd name="T43" fmla="*/ 14 h 56"/>
                  <a:gd name="T44" fmla="*/ 54 w 55"/>
                  <a:gd name="T45" fmla="*/ 21 h 56"/>
                  <a:gd name="T46" fmla="*/ 55 w 55"/>
                  <a:gd name="T47" fmla="*/ 28 h 56"/>
                  <a:gd name="T48" fmla="*/ 54 w 55"/>
                  <a:gd name="T49" fmla="*/ 35 h 56"/>
                  <a:gd name="T50" fmla="*/ 52 w 55"/>
                  <a:gd name="T51" fmla="*/ 42 h 56"/>
                  <a:gd name="T52" fmla="*/ 47 w 55"/>
                  <a:gd name="T53" fmla="*/ 47 h 56"/>
                  <a:gd name="T54" fmla="*/ 41 w 55"/>
                  <a:gd name="T55" fmla="*/ 53 h 56"/>
                  <a:gd name="T56" fmla="*/ 34 w 55"/>
                  <a:gd name="T57" fmla="*/ 54 h 56"/>
                  <a:gd name="T58" fmla="*/ 27 w 55"/>
                  <a:gd name="T59" fmla="*/ 56 h 56"/>
                  <a:gd name="T60" fmla="*/ 20 w 55"/>
                  <a:gd name="T61" fmla="*/ 54 h 56"/>
                  <a:gd name="T62" fmla="*/ 13 w 55"/>
                  <a:gd name="T63" fmla="*/ 53 h 56"/>
                  <a:gd name="T64" fmla="*/ 8 w 55"/>
                  <a:gd name="T65" fmla="*/ 47 h 56"/>
                  <a:gd name="T66" fmla="*/ 3 w 55"/>
                  <a:gd name="T67" fmla="*/ 42 h 56"/>
                  <a:gd name="T68" fmla="*/ 1 w 55"/>
                  <a:gd name="T69" fmla="*/ 35 h 56"/>
                  <a:gd name="T70" fmla="*/ 0 w 55"/>
                  <a:gd name="T71" fmla="*/ 28 h 56"/>
                  <a:gd name="T72" fmla="*/ 1 w 55"/>
                  <a:gd name="T73" fmla="*/ 21 h 56"/>
                  <a:gd name="T74" fmla="*/ 3 w 55"/>
                  <a:gd name="T75" fmla="*/ 14 h 56"/>
                  <a:gd name="T76" fmla="*/ 8 w 55"/>
                  <a:gd name="T77" fmla="*/ 9 h 56"/>
                  <a:gd name="T78" fmla="*/ 13 w 55"/>
                  <a:gd name="T79" fmla="*/ 4 h 56"/>
                  <a:gd name="T80" fmla="*/ 20 w 55"/>
                  <a:gd name="T81" fmla="*/ 2 h 56"/>
                  <a:gd name="T82" fmla="*/ 27 w 55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56">
                    <a:moveTo>
                      <a:pt x="27" y="13"/>
                    </a:moveTo>
                    <a:lnTo>
                      <a:pt x="20" y="13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15" y="40"/>
                    </a:lnTo>
                    <a:lnTo>
                      <a:pt x="20" y="44"/>
                    </a:lnTo>
                    <a:lnTo>
                      <a:pt x="27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3" y="35"/>
                    </a:lnTo>
                    <a:lnTo>
                      <a:pt x="45" y="28"/>
                    </a:lnTo>
                    <a:lnTo>
                      <a:pt x="43" y="21"/>
                    </a:lnTo>
                    <a:lnTo>
                      <a:pt x="40" y="16"/>
                    </a:lnTo>
                    <a:lnTo>
                      <a:pt x="34" y="13"/>
                    </a:lnTo>
                    <a:lnTo>
                      <a:pt x="27" y="13"/>
                    </a:lnTo>
                    <a:close/>
                    <a:moveTo>
                      <a:pt x="27" y="0"/>
                    </a:moveTo>
                    <a:lnTo>
                      <a:pt x="34" y="2"/>
                    </a:lnTo>
                    <a:lnTo>
                      <a:pt x="41" y="4"/>
                    </a:lnTo>
                    <a:lnTo>
                      <a:pt x="47" y="9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55" y="28"/>
                    </a:lnTo>
                    <a:lnTo>
                      <a:pt x="54" y="35"/>
                    </a:lnTo>
                    <a:lnTo>
                      <a:pt x="52" y="42"/>
                    </a:lnTo>
                    <a:lnTo>
                      <a:pt x="47" y="47"/>
                    </a:lnTo>
                    <a:lnTo>
                      <a:pt x="41" y="53"/>
                    </a:lnTo>
                    <a:lnTo>
                      <a:pt x="34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3" y="53"/>
                    </a:lnTo>
                    <a:lnTo>
                      <a:pt x="8" y="47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>
                <a:off x="2097" y="2951"/>
                <a:ext cx="27" cy="26"/>
              </a:xfrm>
              <a:custGeom>
                <a:avLst/>
                <a:gdLst>
                  <a:gd name="T0" fmla="*/ 28 w 54"/>
                  <a:gd name="T1" fmla="*/ 0 h 53"/>
                  <a:gd name="T2" fmla="*/ 35 w 54"/>
                  <a:gd name="T3" fmla="*/ 0 h 53"/>
                  <a:gd name="T4" fmla="*/ 40 w 54"/>
                  <a:gd name="T5" fmla="*/ 4 h 53"/>
                  <a:gd name="T6" fmla="*/ 45 w 54"/>
                  <a:gd name="T7" fmla="*/ 7 h 53"/>
                  <a:gd name="T8" fmla="*/ 51 w 54"/>
                  <a:gd name="T9" fmla="*/ 14 h 53"/>
                  <a:gd name="T10" fmla="*/ 52 w 54"/>
                  <a:gd name="T11" fmla="*/ 19 h 53"/>
                  <a:gd name="T12" fmla="*/ 54 w 54"/>
                  <a:gd name="T13" fmla="*/ 26 h 53"/>
                  <a:gd name="T14" fmla="*/ 52 w 54"/>
                  <a:gd name="T15" fmla="*/ 33 h 53"/>
                  <a:gd name="T16" fmla="*/ 51 w 54"/>
                  <a:gd name="T17" fmla="*/ 40 h 53"/>
                  <a:gd name="T18" fmla="*/ 45 w 54"/>
                  <a:gd name="T19" fmla="*/ 46 h 53"/>
                  <a:gd name="T20" fmla="*/ 40 w 54"/>
                  <a:gd name="T21" fmla="*/ 49 h 53"/>
                  <a:gd name="T22" fmla="*/ 35 w 54"/>
                  <a:gd name="T23" fmla="*/ 53 h 53"/>
                  <a:gd name="T24" fmla="*/ 28 w 54"/>
                  <a:gd name="T25" fmla="*/ 53 h 53"/>
                  <a:gd name="T26" fmla="*/ 19 w 54"/>
                  <a:gd name="T27" fmla="*/ 53 h 53"/>
                  <a:gd name="T28" fmla="*/ 14 w 54"/>
                  <a:gd name="T29" fmla="*/ 49 h 53"/>
                  <a:gd name="T30" fmla="*/ 9 w 54"/>
                  <a:gd name="T31" fmla="*/ 46 h 53"/>
                  <a:gd name="T32" fmla="*/ 3 w 54"/>
                  <a:gd name="T33" fmla="*/ 40 h 53"/>
                  <a:gd name="T34" fmla="*/ 2 w 54"/>
                  <a:gd name="T35" fmla="*/ 33 h 53"/>
                  <a:gd name="T36" fmla="*/ 0 w 54"/>
                  <a:gd name="T37" fmla="*/ 26 h 53"/>
                  <a:gd name="T38" fmla="*/ 2 w 54"/>
                  <a:gd name="T39" fmla="*/ 19 h 53"/>
                  <a:gd name="T40" fmla="*/ 3 w 54"/>
                  <a:gd name="T41" fmla="*/ 12 h 53"/>
                  <a:gd name="T42" fmla="*/ 9 w 54"/>
                  <a:gd name="T43" fmla="*/ 7 h 53"/>
                  <a:gd name="T44" fmla="*/ 14 w 54"/>
                  <a:gd name="T45" fmla="*/ 4 h 53"/>
                  <a:gd name="T46" fmla="*/ 21 w 54"/>
                  <a:gd name="T47" fmla="*/ 0 h 53"/>
                  <a:gd name="T48" fmla="*/ 28 w 54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53">
                    <a:moveTo>
                      <a:pt x="28" y="0"/>
                    </a:moveTo>
                    <a:lnTo>
                      <a:pt x="35" y="0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51" y="14"/>
                    </a:lnTo>
                    <a:lnTo>
                      <a:pt x="52" y="19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51" y="40"/>
                    </a:lnTo>
                    <a:lnTo>
                      <a:pt x="45" y="46"/>
                    </a:lnTo>
                    <a:lnTo>
                      <a:pt x="40" y="49"/>
                    </a:lnTo>
                    <a:lnTo>
                      <a:pt x="35" y="53"/>
                    </a:lnTo>
                    <a:lnTo>
                      <a:pt x="28" y="53"/>
                    </a:lnTo>
                    <a:lnTo>
                      <a:pt x="19" y="53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2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5"/>
              <p:cNvSpPr>
                <a:spLocks noEditPoints="1"/>
              </p:cNvSpPr>
              <p:nvPr/>
            </p:nvSpPr>
            <p:spPr bwMode="auto">
              <a:xfrm>
                <a:off x="2092" y="2945"/>
                <a:ext cx="37" cy="38"/>
              </a:xfrm>
              <a:custGeom>
                <a:avLst/>
                <a:gdLst>
                  <a:gd name="T0" fmla="*/ 39 w 76"/>
                  <a:gd name="T1" fmla="*/ 12 h 77"/>
                  <a:gd name="T2" fmla="*/ 32 w 76"/>
                  <a:gd name="T3" fmla="*/ 12 h 77"/>
                  <a:gd name="T4" fmla="*/ 25 w 76"/>
                  <a:gd name="T5" fmla="*/ 16 h 77"/>
                  <a:gd name="T6" fmla="*/ 20 w 76"/>
                  <a:gd name="T7" fmla="*/ 19 h 77"/>
                  <a:gd name="T8" fmla="*/ 14 w 76"/>
                  <a:gd name="T9" fmla="*/ 24 h 77"/>
                  <a:gd name="T10" fmla="*/ 13 w 76"/>
                  <a:gd name="T11" fmla="*/ 31 h 77"/>
                  <a:gd name="T12" fmla="*/ 11 w 76"/>
                  <a:gd name="T13" fmla="*/ 38 h 77"/>
                  <a:gd name="T14" fmla="*/ 13 w 76"/>
                  <a:gd name="T15" fmla="*/ 45 h 77"/>
                  <a:gd name="T16" fmla="*/ 14 w 76"/>
                  <a:gd name="T17" fmla="*/ 52 h 77"/>
                  <a:gd name="T18" fmla="*/ 20 w 76"/>
                  <a:gd name="T19" fmla="*/ 58 h 77"/>
                  <a:gd name="T20" fmla="*/ 25 w 76"/>
                  <a:gd name="T21" fmla="*/ 61 h 77"/>
                  <a:gd name="T22" fmla="*/ 30 w 76"/>
                  <a:gd name="T23" fmla="*/ 65 h 77"/>
                  <a:gd name="T24" fmla="*/ 39 w 76"/>
                  <a:gd name="T25" fmla="*/ 65 h 77"/>
                  <a:gd name="T26" fmla="*/ 46 w 76"/>
                  <a:gd name="T27" fmla="*/ 65 h 77"/>
                  <a:gd name="T28" fmla="*/ 51 w 76"/>
                  <a:gd name="T29" fmla="*/ 61 h 77"/>
                  <a:gd name="T30" fmla="*/ 56 w 76"/>
                  <a:gd name="T31" fmla="*/ 58 h 77"/>
                  <a:gd name="T32" fmla="*/ 62 w 76"/>
                  <a:gd name="T33" fmla="*/ 52 h 77"/>
                  <a:gd name="T34" fmla="*/ 63 w 76"/>
                  <a:gd name="T35" fmla="*/ 45 h 77"/>
                  <a:gd name="T36" fmla="*/ 65 w 76"/>
                  <a:gd name="T37" fmla="*/ 38 h 77"/>
                  <a:gd name="T38" fmla="*/ 63 w 76"/>
                  <a:gd name="T39" fmla="*/ 31 h 77"/>
                  <a:gd name="T40" fmla="*/ 62 w 76"/>
                  <a:gd name="T41" fmla="*/ 26 h 77"/>
                  <a:gd name="T42" fmla="*/ 56 w 76"/>
                  <a:gd name="T43" fmla="*/ 19 h 77"/>
                  <a:gd name="T44" fmla="*/ 51 w 76"/>
                  <a:gd name="T45" fmla="*/ 16 h 77"/>
                  <a:gd name="T46" fmla="*/ 46 w 76"/>
                  <a:gd name="T47" fmla="*/ 12 h 77"/>
                  <a:gd name="T48" fmla="*/ 39 w 76"/>
                  <a:gd name="T49" fmla="*/ 12 h 77"/>
                  <a:gd name="T50" fmla="*/ 39 w 76"/>
                  <a:gd name="T51" fmla="*/ 0 h 77"/>
                  <a:gd name="T52" fmla="*/ 53 w 76"/>
                  <a:gd name="T53" fmla="*/ 3 h 77"/>
                  <a:gd name="T54" fmla="*/ 65 w 76"/>
                  <a:gd name="T55" fmla="*/ 12 h 77"/>
                  <a:gd name="T56" fmla="*/ 74 w 76"/>
                  <a:gd name="T57" fmla="*/ 24 h 77"/>
                  <a:gd name="T58" fmla="*/ 76 w 76"/>
                  <a:gd name="T59" fmla="*/ 38 h 77"/>
                  <a:gd name="T60" fmla="*/ 74 w 76"/>
                  <a:gd name="T61" fmla="*/ 54 h 77"/>
                  <a:gd name="T62" fmla="*/ 65 w 76"/>
                  <a:gd name="T63" fmla="*/ 66 h 77"/>
                  <a:gd name="T64" fmla="*/ 53 w 76"/>
                  <a:gd name="T65" fmla="*/ 73 h 77"/>
                  <a:gd name="T66" fmla="*/ 37 w 76"/>
                  <a:gd name="T67" fmla="*/ 77 h 77"/>
                  <a:gd name="T68" fmla="*/ 23 w 76"/>
                  <a:gd name="T69" fmla="*/ 73 h 77"/>
                  <a:gd name="T70" fmla="*/ 11 w 76"/>
                  <a:gd name="T71" fmla="*/ 65 h 77"/>
                  <a:gd name="T72" fmla="*/ 4 w 76"/>
                  <a:gd name="T73" fmla="*/ 54 h 77"/>
                  <a:gd name="T74" fmla="*/ 0 w 76"/>
                  <a:gd name="T75" fmla="*/ 38 h 77"/>
                  <a:gd name="T76" fmla="*/ 4 w 76"/>
                  <a:gd name="T77" fmla="*/ 24 h 77"/>
                  <a:gd name="T78" fmla="*/ 11 w 76"/>
                  <a:gd name="T79" fmla="*/ 12 h 77"/>
                  <a:gd name="T80" fmla="*/ 23 w 76"/>
                  <a:gd name="T81" fmla="*/ 3 h 77"/>
                  <a:gd name="T82" fmla="*/ 39 w 76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7">
                    <a:moveTo>
                      <a:pt x="39" y="12"/>
                    </a:moveTo>
                    <a:lnTo>
                      <a:pt x="32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13" y="31"/>
                    </a:lnTo>
                    <a:lnTo>
                      <a:pt x="11" y="38"/>
                    </a:lnTo>
                    <a:lnTo>
                      <a:pt x="13" y="45"/>
                    </a:lnTo>
                    <a:lnTo>
                      <a:pt x="14" y="52"/>
                    </a:lnTo>
                    <a:lnTo>
                      <a:pt x="20" y="58"/>
                    </a:lnTo>
                    <a:lnTo>
                      <a:pt x="25" y="61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6" y="65"/>
                    </a:lnTo>
                    <a:lnTo>
                      <a:pt x="51" y="61"/>
                    </a:lnTo>
                    <a:lnTo>
                      <a:pt x="56" y="58"/>
                    </a:lnTo>
                    <a:lnTo>
                      <a:pt x="62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46" y="12"/>
                    </a:lnTo>
                    <a:lnTo>
                      <a:pt x="39" y="12"/>
                    </a:lnTo>
                    <a:close/>
                    <a:moveTo>
                      <a:pt x="39" y="0"/>
                    </a:moveTo>
                    <a:lnTo>
                      <a:pt x="53" y="3"/>
                    </a:lnTo>
                    <a:lnTo>
                      <a:pt x="65" y="12"/>
                    </a:lnTo>
                    <a:lnTo>
                      <a:pt x="74" y="24"/>
                    </a:lnTo>
                    <a:lnTo>
                      <a:pt x="76" y="38"/>
                    </a:lnTo>
                    <a:lnTo>
                      <a:pt x="74" y="54"/>
                    </a:lnTo>
                    <a:lnTo>
                      <a:pt x="65" y="66"/>
                    </a:lnTo>
                    <a:lnTo>
                      <a:pt x="53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1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"/>
              <p:cNvSpPr>
                <a:spLocks/>
              </p:cNvSpPr>
              <p:nvPr/>
            </p:nvSpPr>
            <p:spPr bwMode="auto">
              <a:xfrm>
                <a:off x="2882" y="2113"/>
                <a:ext cx="17" cy="16"/>
              </a:xfrm>
              <a:custGeom>
                <a:avLst/>
                <a:gdLst>
                  <a:gd name="T0" fmla="*/ 17 w 33"/>
                  <a:gd name="T1" fmla="*/ 0 h 32"/>
                  <a:gd name="T2" fmla="*/ 23 w 33"/>
                  <a:gd name="T3" fmla="*/ 2 h 32"/>
                  <a:gd name="T4" fmla="*/ 28 w 33"/>
                  <a:gd name="T5" fmla="*/ 5 h 32"/>
                  <a:gd name="T6" fmla="*/ 31 w 33"/>
                  <a:gd name="T7" fmla="*/ 11 h 32"/>
                  <a:gd name="T8" fmla="*/ 33 w 33"/>
                  <a:gd name="T9" fmla="*/ 16 h 32"/>
                  <a:gd name="T10" fmla="*/ 31 w 33"/>
                  <a:gd name="T11" fmla="*/ 23 h 32"/>
                  <a:gd name="T12" fmla="*/ 28 w 33"/>
                  <a:gd name="T13" fmla="*/ 28 h 32"/>
                  <a:gd name="T14" fmla="*/ 23 w 33"/>
                  <a:gd name="T15" fmla="*/ 32 h 32"/>
                  <a:gd name="T16" fmla="*/ 16 w 33"/>
                  <a:gd name="T17" fmla="*/ 32 h 32"/>
                  <a:gd name="T18" fmla="*/ 10 w 33"/>
                  <a:gd name="T19" fmla="*/ 32 h 32"/>
                  <a:gd name="T20" fmla="*/ 5 w 33"/>
                  <a:gd name="T21" fmla="*/ 28 h 32"/>
                  <a:gd name="T22" fmla="*/ 2 w 33"/>
                  <a:gd name="T23" fmla="*/ 23 h 32"/>
                  <a:gd name="T24" fmla="*/ 0 w 33"/>
                  <a:gd name="T25" fmla="*/ 16 h 32"/>
                  <a:gd name="T26" fmla="*/ 2 w 33"/>
                  <a:gd name="T27" fmla="*/ 9 h 32"/>
                  <a:gd name="T28" fmla="*/ 5 w 33"/>
                  <a:gd name="T29" fmla="*/ 5 h 32"/>
                  <a:gd name="T30" fmla="*/ 10 w 33"/>
                  <a:gd name="T31" fmla="*/ 2 h 32"/>
                  <a:gd name="T32" fmla="*/ 17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lnTo>
                      <a:pt x="23" y="2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7"/>
              <p:cNvSpPr>
                <a:spLocks noEditPoints="1"/>
              </p:cNvSpPr>
              <p:nvPr/>
            </p:nvSpPr>
            <p:spPr bwMode="auto">
              <a:xfrm>
                <a:off x="2877" y="2107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4 h 56"/>
                  <a:gd name="T4" fmla="*/ 16 w 54"/>
                  <a:gd name="T5" fmla="*/ 17 h 56"/>
                  <a:gd name="T6" fmla="*/ 13 w 54"/>
                  <a:gd name="T7" fmla="*/ 21 h 56"/>
                  <a:gd name="T8" fmla="*/ 11 w 54"/>
                  <a:gd name="T9" fmla="*/ 28 h 56"/>
                  <a:gd name="T10" fmla="*/ 13 w 54"/>
                  <a:gd name="T11" fmla="*/ 35 h 56"/>
                  <a:gd name="T12" fmla="*/ 16 w 54"/>
                  <a:gd name="T13" fmla="*/ 40 h 56"/>
                  <a:gd name="T14" fmla="*/ 21 w 54"/>
                  <a:gd name="T15" fmla="*/ 44 h 56"/>
                  <a:gd name="T16" fmla="*/ 27 w 54"/>
                  <a:gd name="T17" fmla="*/ 44 h 56"/>
                  <a:gd name="T18" fmla="*/ 34 w 54"/>
                  <a:gd name="T19" fmla="*/ 44 h 56"/>
                  <a:gd name="T20" fmla="*/ 39 w 54"/>
                  <a:gd name="T21" fmla="*/ 40 h 56"/>
                  <a:gd name="T22" fmla="*/ 42 w 54"/>
                  <a:gd name="T23" fmla="*/ 35 h 56"/>
                  <a:gd name="T24" fmla="*/ 44 w 54"/>
                  <a:gd name="T25" fmla="*/ 28 h 56"/>
                  <a:gd name="T26" fmla="*/ 42 w 54"/>
                  <a:gd name="T27" fmla="*/ 23 h 56"/>
                  <a:gd name="T28" fmla="*/ 39 w 54"/>
                  <a:gd name="T29" fmla="*/ 17 h 56"/>
                  <a:gd name="T30" fmla="*/ 34 w 54"/>
                  <a:gd name="T31" fmla="*/ 14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1 w 54"/>
                  <a:gd name="T39" fmla="*/ 5 h 56"/>
                  <a:gd name="T40" fmla="*/ 47 w 54"/>
                  <a:gd name="T41" fmla="*/ 9 h 56"/>
                  <a:gd name="T42" fmla="*/ 51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1 w 54"/>
                  <a:gd name="T51" fmla="*/ 42 h 56"/>
                  <a:gd name="T52" fmla="*/ 47 w 54"/>
                  <a:gd name="T53" fmla="*/ 47 h 56"/>
                  <a:gd name="T54" fmla="*/ 41 w 54"/>
                  <a:gd name="T55" fmla="*/ 52 h 56"/>
                  <a:gd name="T56" fmla="*/ 35 w 54"/>
                  <a:gd name="T57" fmla="*/ 54 h 56"/>
                  <a:gd name="T58" fmla="*/ 27 w 54"/>
                  <a:gd name="T59" fmla="*/ 56 h 56"/>
                  <a:gd name="T60" fmla="*/ 20 w 54"/>
                  <a:gd name="T61" fmla="*/ 54 h 56"/>
                  <a:gd name="T62" fmla="*/ 14 w 54"/>
                  <a:gd name="T63" fmla="*/ 52 h 56"/>
                  <a:gd name="T64" fmla="*/ 7 w 54"/>
                  <a:gd name="T65" fmla="*/ 47 h 56"/>
                  <a:gd name="T66" fmla="*/ 4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4 w 54"/>
                  <a:gd name="T75" fmla="*/ 14 h 56"/>
                  <a:gd name="T76" fmla="*/ 7 w 54"/>
                  <a:gd name="T77" fmla="*/ 9 h 56"/>
                  <a:gd name="T78" fmla="*/ 14 w 54"/>
                  <a:gd name="T79" fmla="*/ 3 h 56"/>
                  <a:gd name="T80" fmla="*/ 20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4"/>
                    </a:lnTo>
                    <a:lnTo>
                      <a:pt x="16" y="17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3" y="35"/>
                    </a:lnTo>
                    <a:lnTo>
                      <a:pt x="16" y="40"/>
                    </a:lnTo>
                    <a:lnTo>
                      <a:pt x="21" y="44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39" y="40"/>
                    </a:lnTo>
                    <a:lnTo>
                      <a:pt x="42" y="35"/>
                    </a:lnTo>
                    <a:lnTo>
                      <a:pt x="44" y="28"/>
                    </a:lnTo>
                    <a:lnTo>
                      <a:pt x="42" y="23"/>
                    </a:lnTo>
                    <a:lnTo>
                      <a:pt x="39" y="17"/>
                    </a:lnTo>
                    <a:lnTo>
                      <a:pt x="34" y="14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1" y="5"/>
                    </a:lnTo>
                    <a:lnTo>
                      <a:pt x="47" y="9"/>
                    </a:lnTo>
                    <a:lnTo>
                      <a:pt x="51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1" y="42"/>
                    </a:lnTo>
                    <a:lnTo>
                      <a:pt x="47" y="47"/>
                    </a:lnTo>
                    <a:lnTo>
                      <a:pt x="41" y="52"/>
                    </a:lnTo>
                    <a:lnTo>
                      <a:pt x="35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4" y="52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8"/>
              <p:cNvSpPr>
                <a:spLocks/>
              </p:cNvSpPr>
              <p:nvPr/>
            </p:nvSpPr>
            <p:spPr bwMode="auto">
              <a:xfrm>
                <a:off x="3345" y="2440"/>
                <a:ext cx="37" cy="37"/>
              </a:xfrm>
              <a:custGeom>
                <a:avLst/>
                <a:gdLst>
                  <a:gd name="T0" fmla="*/ 37 w 73"/>
                  <a:gd name="T1" fmla="*/ 0 h 73"/>
                  <a:gd name="T2" fmla="*/ 54 w 73"/>
                  <a:gd name="T3" fmla="*/ 5 h 73"/>
                  <a:gd name="T4" fmla="*/ 68 w 73"/>
                  <a:gd name="T5" fmla="*/ 17 h 73"/>
                  <a:gd name="T6" fmla="*/ 73 w 73"/>
                  <a:gd name="T7" fmla="*/ 37 h 73"/>
                  <a:gd name="T8" fmla="*/ 68 w 73"/>
                  <a:gd name="T9" fmla="*/ 54 h 73"/>
                  <a:gd name="T10" fmla="*/ 54 w 73"/>
                  <a:gd name="T11" fmla="*/ 68 h 73"/>
                  <a:gd name="T12" fmla="*/ 37 w 73"/>
                  <a:gd name="T13" fmla="*/ 73 h 73"/>
                  <a:gd name="T14" fmla="*/ 17 w 73"/>
                  <a:gd name="T15" fmla="*/ 68 h 73"/>
                  <a:gd name="T16" fmla="*/ 3 w 73"/>
                  <a:gd name="T17" fmla="*/ 54 h 73"/>
                  <a:gd name="T18" fmla="*/ 0 w 73"/>
                  <a:gd name="T19" fmla="*/ 37 h 73"/>
                  <a:gd name="T20" fmla="*/ 5 w 73"/>
                  <a:gd name="T21" fmla="*/ 17 h 73"/>
                  <a:gd name="T22" fmla="*/ 17 w 73"/>
                  <a:gd name="T23" fmla="*/ 3 h 73"/>
                  <a:gd name="T24" fmla="*/ 37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54" y="5"/>
                    </a:lnTo>
                    <a:lnTo>
                      <a:pt x="68" y="17"/>
                    </a:lnTo>
                    <a:lnTo>
                      <a:pt x="73" y="37"/>
                    </a:lnTo>
                    <a:lnTo>
                      <a:pt x="68" y="54"/>
                    </a:lnTo>
                    <a:lnTo>
                      <a:pt x="54" y="68"/>
                    </a:lnTo>
                    <a:lnTo>
                      <a:pt x="37" y="73"/>
                    </a:lnTo>
                    <a:lnTo>
                      <a:pt x="17" y="68"/>
                    </a:lnTo>
                    <a:lnTo>
                      <a:pt x="3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7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9"/>
              <p:cNvSpPr>
                <a:spLocks noEditPoints="1"/>
              </p:cNvSpPr>
              <p:nvPr/>
            </p:nvSpPr>
            <p:spPr bwMode="auto">
              <a:xfrm>
                <a:off x="3339" y="2434"/>
                <a:ext cx="48" cy="48"/>
              </a:xfrm>
              <a:custGeom>
                <a:avLst/>
                <a:gdLst>
                  <a:gd name="T0" fmla="*/ 49 w 96"/>
                  <a:gd name="T1" fmla="*/ 12 h 96"/>
                  <a:gd name="T2" fmla="*/ 29 w 96"/>
                  <a:gd name="T3" fmla="*/ 15 h 96"/>
                  <a:gd name="T4" fmla="*/ 17 w 96"/>
                  <a:gd name="T5" fmla="*/ 29 h 96"/>
                  <a:gd name="T6" fmla="*/ 12 w 96"/>
                  <a:gd name="T7" fmla="*/ 49 h 96"/>
                  <a:gd name="T8" fmla="*/ 15 w 96"/>
                  <a:gd name="T9" fmla="*/ 66 h 96"/>
                  <a:gd name="T10" fmla="*/ 29 w 96"/>
                  <a:gd name="T11" fmla="*/ 80 h 96"/>
                  <a:gd name="T12" fmla="*/ 49 w 96"/>
                  <a:gd name="T13" fmla="*/ 85 h 96"/>
                  <a:gd name="T14" fmla="*/ 66 w 96"/>
                  <a:gd name="T15" fmla="*/ 80 h 96"/>
                  <a:gd name="T16" fmla="*/ 80 w 96"/>
                  <a:gd name="T17" fmla="*/ 66 h 96"/>
                  <a:gd name="T18" fmla="*/ 85 w 96"/>
                  <a:gd name="T19" fmla="*/ 49 h 96"/>
                  <a:gd name="T20" fmla="*/ 80 w 96"/>
                  <a:gd name="T21" fmla="*/ 29 h 96"/>
                  <a:gd name="T22" fmla="*/ 66 w 96"/>
                  <a:gd name="T23" fmla="*/ 17 h 96"/>
                  <a:gd name="T24" fmla="*/ 49 w 96"/>
                  <a:gd name="T25" fmla="*/ 12 h 96"/>
                  <a:gd name="T26" fmla="*/ 49 w 96"/>
                  <a:gd name="T27" fmla="*/ 0 h 96"/>
                  <a:gd name="T28" fmla="*/ 66 w 96"/>
                  <a:gd name="T29" fmla="*/ 3 h 96"/>
                  <a:gd name="T30" fmla="*/ 82 w 96"/>
                  <a:gd name="T31" fmla="*/ 14 h 96"/>
                  <a:gd name="T32" fmla="*/ 92 w 96"/>
                  <a:gd name="T33" fmla="*/ 29 h 96"/>
                  <a:gd name="T34" fmla="*/ 96 w 96"/>
                  <a:gd name="T35" fmla="*/ 49 h 96"/>
                  <a:gd name="T36" fmla="*/ 92 w 96"/>
                  <a:gd name="T37" fmla="*/ 66 h 96"/>
                  <a:gd name="T38" fmla="*/ 82 w 96"/>
                  <a:gd name="T39" fmla="*/ 82 h 96"/>
                  <a:gd name="T40" fmla="*/ 66 w 96"/>
                  <a:gd name="T41" fmla="*/ 92 h 96"/>
                  <a:gd name="T42" fmla="*/ 49 w 96"/>
                  <a:gd name="T43" fmla="*/ 96 h 96"/>
                  <a:gd name="T44" fmla="*/ 29 w 96"/>
                  <a:gd name="T45" fmla="*/ 92 h 96"/>
                  <a:gd name="T46" fmla="*/ 14 w 96"/>
                  <a:gd name="T47" fmla="*/ 82 h 96"/>
                  <a:gd name="T48" fmla="*/ 3 w 96"/>
                  <a:gd name="T49" fmla="*/ 66 h 96"/>
                  <a:gd name="T50" fmla="*/ 0 w 96"/>
                  <a:gd name="T51" fmla="*/ 47 h 96"/>
                  <a:gd name="T52" fmla="*/ 3 w 96"/>
                  <a:gd name="T53" fmla="*/ 29 h 96"/>
                  <a:gd name="T54" fmla="*/ 14 w 96"/>
                  <a:gd name="T55" fmla="*/ 14 h 96"/>
                  <a:gd name="T56" fmla="*/ 29 w 96"/>
                  <a:gd name="T57" fmla="*/ 3 h 96"/>
                  <a:gd name="T58" fmla="*/ 49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9" y="12"/>
                    </a:moveTo>
                    <a:lnTo>
                      <a:pt x="29" y="15"/>
                    </a:lnTo>
                    <a:lnTo>
                      <a:pt x="17" y="29"/>
                    </a:lnTo>
                    <a:lnTo>
                      <a:pt x="12" y="49"/>
                    </a:lnTo>
                    <a:lnTo>
                      <a:pt x="15" y="66"/>
                    </a:lnTo>
                    <a:lnTo>
                      <a:pt x="29" y="80"/>
                    </a:lnTo>
                    <a:lnTo>
                      <a:pt x="49" y="85"/>
                    </a:lnTo>
                    <a:lnTo>
                      <a:pt x="66" y="80"/>
                    </a:lnTo>
                    <a:lnTo>
                      <a:pt x="80" y="66"/>
                    </a:lnTo>
                    <a:lnTo>
                      <a:pt x="85" y="49"/>
                    </a:lnTo>
                    <a:lnTo>
                      <a:pt x="80" y="29"/>
                    </a:lnTo>
                    <a:lnTo>
                      <a:pt x="66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6" y="3"/>
                    </a:lnTo>
                    <a:lnTo>
                      <a:pt x="82" y="14"/>
                    </a:lnTo>
                    <a:lnTo>
                      <a:pt x="92" y="29"/>
                    </a:lnTo>
                    <a:lnTo>
                      <a:pt x="96" y="49"/>
                    </a:lnTo>
                    <a:lnTo>
                      <a:pt x="92" y="66"/>
                    </a:lnTo>
                    <a:lnTo>
                      <a:pt x="82" y="82"/>
                    </a:lnTo>
                    <a:lnTo>
                      <a:pt x="66" y="92"/>
                    </a:lnTo>
                    <a:lnTo>
                      <a:pt x="49" y="96"/>
                    </a:lnTo>
                    <a:lnTo>
                      <a:pt x="29" y="92"/>
                    </a:lnTo>
                    <a:lnTo>
                      <a:pt x="14" y="82"/>
                    </a:lnTo>
                    <a:lnTo>
                      <a:pt x="3" y="66"/>
                    </a:lnTo>
                    <a:lnTo>
                      <a:pt x="0" y="47"/>
                    </a:lnTo>
                    <a:lnTo>
                      <a:pt x="3" y="29"/>
                    </a:lnTo>
                    <a:lnTo>
                      <a:pt x="14" y="14"/>
                    </a:lnTo>
                    <a:lnTo>
                      <a:pt x="2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20"/>
              <p:cNvSpPr>
                <a:spLocks/>
              </p:cNvSpPr>
              <p:nvPr/>
            </p:nvSpPr>
            <p:spPr bwMode="auto">
              <a:xfrm>
                <a:off x="2996" y="2491"/>
                <a:ext cx="18" cy="18"/>
              </a:xfrm>
              <a:custGeom>
                <a:avLst/>
                <a:gdLst>
                  <a:gd name="T0" fmla="*/ 19 w 36"/>
                  <a:gd name="T1" fmla="*/ 0 h 37"/>
                  <a:gd name="T2" fmla="*/ 24 w 36"/>
                  <a:gd name="T3" fmla="*/ 0 h 37"/>
                  <a:gd name="T4" fmla="*/ 29 w 36"/>
                  <a:gd name="T5" fmla="*/ 4 h 37"/>
                  <a:gd name="T6" fmla="*/ 33 w 36"/>
                  <a:gd name="T7" fmla="*/ 7 h 37"/>
                  <a:gd name="T8" fmla="*/ 36 w 36"/>
                  <a:gd name="T9" fmla="*/ 12 h 37"/>
                  <a:gd name="T10" fmla="*/ 36 w 36"/>
                  <a:gd name="T11" fmla="*/ 18 h 37"/>
                  <a:gd name="T12" fmla="*/ 36 w 36"/>
                  <a:gd name="T13" fmla="*/ 23 h 37"/>
                  <a:gd name="T14" fmla="*/ 33 w 36"/>
                  <a:gd name="T15" fmla="*/ 28 h 37"/>
                  <a:gd name="T16" fmla="*/ 29 w 36"/>
                  <a:gd name="T17" fmla="*/ 33 h 37"/>
                  <a:gd name="T18" fmla="*/ 24 w 36"/>
                  <a:gd name="T19" fmla="*/ 35 h 37"/>
                  <a:gd name="T20" fmla="*/ 19 w 36"/>
                  <a:gd name="T21" fmla="*/ 37 h 37"/>
                  <a:gd name="T22" fmla="*/ 14 w 36"/>
                  <a:gd name="T23" fmla="*/ 35 h 37"/>
                  <a:gd name="T24" fmla="*/ 8 w 36"/>
                  <a:gd name="T25" fmla="*/ 33 h 37"/>
                  <a:gd name="T26" fmla="*/ 3 w 36"/>
                  <a:gd name="T27" fmla="*/ 28 h 37"/>
                  <a:gd name="T28" fmla="*/ 1 w 36"/>
                  <a:gd name="T29" fmla="*/ 23 h 37"/>
                  <a:gd name="T30" fmla="*/ 0 w 36"/>
                  <a:gd name="T31" fmla="*/ 18 h 37"/>
                  <a:gd name="T32" fmla="*/ 1 w 36"/>
                  <a:gd name="T33" fmla="*/ 12 h 37"/>
                  <a:gd name="T34" fmla="*/ 5 w 36"/>
                  <a:gd name="T35" fmla="*/ 7 h 37"/>
                  <a:gd name="T36" fmla="*/ 8 w 36"/>
                  <a:gd name="T37" fmla="*/ 4 h 37"/>
                  <a:gd name="T38" fmla="*/ 14 w 36"/>
                  <a:gd name="T39" fmla="*/ 0 h 37"/>
                  <a:gd name="T40" fmla="*/ 19 w 36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7">
                    <a:moveTo>
                      <a:pt x="19" y="0"/>
                    </a:moveTo>
                    <a:lnTo>
                      <a:pt x="24" y="0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3" y="28"/>
                    </a:lnTo>
                    <a:lnTo>
                      <a:pt x="29" y="33"/>
                    </a:lnTo>
                    <a:lnTo>
                      <a:pt x="24" y="35"/>
                    </a:lnTo>
                    <a:lnTo>
                      <a:pt x="19" y="37"/>
                    </a:lnTo>
                    <a:lnTo>
                      <a:pt x="14" y="35"/>
                    </a:lnTo>
                    <a:lnTo>
                      <a:pt x="8" y="33"/>
                    </a:lnTo>
                    <a:lnTo>
                      <a:pt x="3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21"/>
              <p:cNvSpPr>
                <a:spLocks noEditPoints="1"/>
              </p:cNvSpPr>
              <p:nvPr/>
            </p:nvSpPr>
            <p:spPr bwMode="auto">
              <a:xfrm>
                <a:off x="2991" y="2485"/>
                <a:ext cx="29" cy="30"/>
              </a:xfrm>
              <a:custGeom>
                <a:avLst/>
                <a:gdLst>
                  <a:gd name="T0" fmla="*/ 30 w 60"/>
                  <a:gd name="T1" fmla="*/ 12 h 59"/>
                  <a:gd name="T2" fmla="*/ 25 w 60"/>
                  <a:gd name="T3" fmla="*/ 12 h 59"/>
                  <a:gd name="T4" fmla="*/ 19 w 60"/>
                  <a:gd name="T5" fmla="*/ 16 h 59"/>
                  <a:gd name="T6" fmla="*/ 16 w 60"/>
                  <a:gd name="T7" fmla="*/ 19 h 59"/>
                  <a:gd name="T8" fmla="*/ 12 w 60"/>
                  <a:gd name="T9" fmla="*/ 24 h 59"/>
                  <a:gd name="T10" fmla="*/ 11 w 60"/>
                  <a:gd name="T11" fmla="*/ 30 h 59"/>
                  <a:gd name="T12" fmla="*/ 12 w 60"/>
                  <a:gd name="T13" fmla="*/ 35 h 59"/>
                  <a:gd name="T14" fmla="*/ 14 w 60"/>
                  <a:gd name="T15" fmla="*/ 40 h 59"/>
                  <a:gd name="T16" fmla="*/ 19 w 60"/>
                  <a:gd name="T17" fmla="*/ 45 h 59"/>
                  <a:gd name="T18" fmla="*/ 25 w 60"/>
                  <a:gd name="T19" fmla="*/ 47 h 59"/>
                  <a:gd name="T20" fmla="*/ 30 w 60"/>
                  <a:gd name="T21" fmla="*/ 49 h 59"/>
                  <a:gd name="T22" fmla="*/ 35 w 60"/>
                  <a:gd name="T23" fmla="*/ 47 h 59"/>
                  <a:gd name="T24" fmla="*/ 40 w 60"/>
                  <a:gd name="T25" fmla="*/ 45 h 59"/>
                  <a:gd name="T26" fmla="*/ 44 w 60"/>
                  <a:gd name="T27" fmla="*/ 40 h 59"/>
                  <a:gd name="T28" fmla="*/ 47 w 60"/>
                  <a:gd name="T29" fmla="*/ 35 h 59"/>
                  <a:gd name="T30" fmla="*/ 47 w 60"/>
                  <a:gd name="T31" fmla="*/ 30 h 59"/>
                  <a:gd name="T32" fmla="*/ 47 w 60"/>
                  <a:gd name="T33" fmla="*/ 24 h 59"/>
                  <a:gd name="T34" fmla="*/ 44 w 60"/>
                  <a:gd name="T35" fmla="*/ 19 h 59"/>
                  <a:gd name="T36" fmla="*/ 40 w 60"/>
                  <a:gd name="T37" fmla="*/ 16 h 59"/>
                  <a:gd name="T38" fmla="*/ 35 w 60"/>
                  <a:gd name="T39" fmla="*/ 12 h 59"/>
                  <a:gd name="T40" fmla="*/ 30 w 60"/>
                  <a:gd name="T41" fmla="*/ 12 h 59"/>
                  <a:gd name="T42" fmla="*/ 30 w 60"/>
                  <a:gd name="T43" fmla="*/ 0 h 59"/>
                  <a:gd name="T44" fmla="*/ 46 w 60"/>
                  <a:gd name="T45" fmla="*/ 5 h 59"/>
                  <a:gd name="T46" fmla="*/ 56 w 60"/>
                  <a:gd name="T47" fmla="*/ 16 h 59"/>
                  <a:gd name="T48" fmla="*/ 60 w 60"/>
                  <a:gd name="T49" fmla="*/ 30 h 59"/>
                  <a:gd name="T50" fmla="*/ 56 w 60"/>
                  <a:gd name="T51" fmla="*/ 45 h 59"/>
                  <a:gd name="T52" fmla="*/ 44 w 60"/>
                  <a:gd name="T53" fmla="*/ 56 h 59"/>
                  <a:gd name="T54" fmla="*/ 30 w 60"/>
                  <a:gd name="T55" fmla="*/ 59 h 59"/>
                  <a:gd name="T56" fmla="*/ 14 w 60"/>
                  <a:gd name="T57" fmla="*/ 56 h 59"/>
                  <a:gd name="T58" fmla="*/ 4 w 60"/>
                  <a:gd name="T59" fmla="*/ 45 h 59"/>
                  <a:gd name="T60" fmla="*/ 0 w 60"/>
                  <a:gd name="T61" fmla="*/ 30 h 59"/>
                  <a:gd name="T62" fmla="*/ 4 w 60"/>
                  <a:gd name="T63" fmla="*/ 14 h 59"/>
                  <a:gd name="T64" fmla="*/ 14 w 60"/>
                  <a:gd name="T65" fmla="*/ 3 h 59"/>
                  <a:gd name="T66" fmla="*/ 30 w 60"/>
                  <a:gd name="T6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9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2" y="24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4" y="40"/>
                    </a:lnTo>
                    <a:lnTo>
                      <a:pt x="19" y="45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4" y="40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4" y="19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59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4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22"/>
              <p:cNvSpPr>
                <a:spLocks/>
              </p:cNvSpPr>
              <p:nvPr/>
            </p:nvSpPr>
            <p:spPr bwMode="auto">
              <a:xfrm>
                <a:off x="3010" y="2559"/>
                <a:ext cx="20" cy="21"/>
              </a:xfrm>
              <a:custGeom>
                <a:avLst/>
                <a:gdLst>
                  <a:gd name="T0" fmla="*/ 21 w 40"/>
                  <a:gd name="T1" fmla="*/ 0 h 42"/>
                  <a:gd name="T2" fmla="*/ 26 w 40"/>
                  <a:gd name="T3" fmla="*/ 2 h 42"/>
                  <a:gd name="T4" fmla="*/ 33 w 40"/>
                  <a:gd name="T5" fmla="*/ 6 h 42"/>
                  <a:gd name="T6" fmla="*/ 36 w 40"/>
                  <a:gd name="T7" fmla="*/ 9 h 42"/>
                  <a:gd name="T8" fmla="*/ 40 w 40"/>
                  <a:gd name="T9" fmla="*/ 14 h 42"/>
                  <a:gd name="T10" fmla="*/ 40 w 40"/>
                  <a:gd name="T11" fmla="*/ 21 h 42"/>
                  <a:gd name="T12" fmla="*/ 40 w 40"/>
                  <a:gd name="T13" fmla="*/ 28 h 42"/>
                  <a:gd name="T14" fmla="*/ 36 w 40"/>
                  <a:gd name="T15" fmla="*/ 33 h 42"/>
                  <a:gd name="T16" fmla="*/ 31 w 40"/>
                  <a:gd name="T17" fmla="*/ 39 h 42"/>
                  <a:gd name="T18" fmla="*/ 26 w 40"/>
                  <a:gd name="T19" fmla="*/ 40 h 42"/>
                  <a:gd name="T20" fmla="*/ 19 w 40"/>
                  <a:gd name="T21" fmla="*/ 42 h 42"/>
                  <a:gd name="T22" fmla="*/ 14 w 40"/>
                  <a:gd name="T23" fmla="*/ 40 h 42"/>
                  <a:gd name="T24" fmla="*/ 7 w 40"/>
                  <a:gd name="T25" fmla="*/ 39 h 42"/>
                  <a:gd name="T26" fmla="*/ 3 w 40"/>
                  <a:gd name="T27" fmla="*/ 33 h 42"/>
                  <a:gd name="T28" fmla="*/ 0 w 40"/>
                  <a:gd name="T29" fmla="*/ 28 h 42"/>
                  <a:gd name="T30" fmla="*/ 0 w 40"/>
                  <a:gd name="T31" fmla="*/ 21 h 42"/>
                  <a:gd name="T32" fmla="*/ 0 w 40"/>
                  <a:gd name="T33" fmla="*/ 14 h 42"/>
                  <a:gd name="T34" fmla="*/ 3 w 40"/>
                  <a:gd name="T35" fmla="*/ 9 h 42"/>
                  <a:gd name="T36" fmla="*/ 8 w 40"/>
                  <a:gd name="T37" fmla="*/ 6 h 42"/>
                  <a:gd name="T38" fmla="*/ 14 w 40"/>
                  <a:gd name="T39" fmla="*/ 2 h 42"/>
                  <a:gd name="T40" fmla="*/ 21 w 40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2">
                    <a:moveTo>
                      <a:pt x="21" y="0"/>
                    </a:moveTo>
                    <a:lnTo>
                      <a:pt x="26" y="2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40" y="14"/>
                    </a:lnTo>
                    <a:lnTo>
                      <a:pt x="40" y="21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31" y="39"/>
                    </a:lnTo>
                    <a:lnTo>
                      <a:pt x="26" y="40"/>
                    </a:lnTo>
                    <a:lnTo>
                      <a:pt x="19" y="42"/>
                    </a:lnTo>
                    <a:lnTo>
                      <a:pt x="14" y="40"/>
                    </a:lnTo>
                    <a:lnTo>
                      <a:pt x="7" y="39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23"/>
              <p:cNvSpPr>
                <a:spLocks noEditPoints="1"/>
              </p:cNvSpPr>
              <p:nvPr/>
            </p:nvSpPr>
            <p:spPr bwMode="auto">
              <a:xfrm>
                <a:off x="3004" y="2554"/>
                <a:ext cx="32" cy="31"/>
              </a:xfrm>
              <a:custGeom>
                <a:avLst/>
                <a:gdLst>
                  <a:gd name="T0" fmla="*/ 34 w 65"/>
                  <a:gd name="T1" fmla="*/ 10 h 63"/>
                  <a:gd name="T2" fmla="*/ 27 w 65"/>
                  <a:gd name="T3" fmla="*/ 12 h 63"/>
                  <a:gd name="T4" fmla="*/ 21 w 65"/>
                  <a:gd name="T5" fmla="*/ 16 h 63"/>
                  <a:gd name="T6" fmla="*/ 16 w 65"/>
                  <a:gd name="T7" fmla="*/ 19 h 63"/>
                  <a:gd name="T8" fmla="*/ 13 w 65"/>
                  <a:gd name="T9" fmla="*/ 24 h 63"/>
                  <a:gd name="T10" fmla="*/ 13 w 65"/>
                  <a:gd name="T11" fmla="*/ 31 h 63"/>
                  <a:gd name="T12" fmla="*/ 13 w 65"/>
                  <a:gd name="T13" fmla="*/ 38 h 63"/>
                  <a:gd name="T14" fmla="*/ 16 w 65"/>
                  <a:gd name="T15" fmla="*/ 43 h 63"/>
                  <a:gd name="T16" fmla="*/ 20 w 65"/>
                  <a:gd name="T17" fmla="*/ 49 h 63"/>
                  <a:gd name="T18" fmla="*/ 27 w 65"/>
                  <a:gd name="T19" fmla="*/ 50 h 63"/>
                  <a:gd name="T20" fmla="*/ 32 w 65"/>
                  <a:gd name="T21" fmla="*/ 52 h 63"/>
                  <a:gd name="T22" fmla="*/ 39 w 65"/>
                  <a:gd name="T23" fmla="*/ 50 h 63"/>
                  <a:gd name="T24" fmla="*/ 44 w 65"/>
                  <a:gd name="T25" fmla="*/ 49 h 63"/>
                  <a:gd name="T26" fmla="*/ 49 w 65"/>
                  <a:gd name="T27" fmla="*/ 43 h 63"/>
                  <a:gd name="T28" fmla="*/ 53 w 65"/>
                  <a:gd name="T29" fmla="*/ 38 h 63"/>
                  <a:gd name="T30" fmla="*/ 53 w 65"/>
                  <a:gd name="T31" fmla="*/ 31 h 63"/>
                  <a:gd name="T32" fmla="*/ 53 w 65"/>
                  <a:gd name="T33" fmla="*/ 24 h 63"/>
                  <a:gd name="T34" fmla="*/ 49 w 65"/>
                  <a:gd name="T35" fmla="*/ 19 h 63"/>
                  <a:gd name="T36" fmla="*/ 46 w 65"/>
                  <a:gd name="T37" fmla="*/ 16 h 63"/>
                  <a:gd name="T38" fmla="*/ 39 w 65"/>
                  <a:gd name="T39" fmla="*/ 12 h 63"/>
                  <a:gd name="T40" fmla="*/ 34 w 65"/>
                  <a:gd name="T41" fmla="*/ 10 h 63"/>
                  <a:gd name="T42" fmla="*/ 34 w 65"/>
                  <a:gd name="T43" fmla="*/ 0 h 63"/>
                  <a:gd name="T44" fmla="*/ 49 w 65"/>
                  <a:gd name="T45" fmla="*/ 3 h 63"/>
                  <a:gd name="T46" fmla="*/ 60 w 65"/>
                  <a:gd name="T47" fmla="*/ 16 h 63"/>
                  <a:gd name="T48" fmla="*/ 65 w 65"/>
                  <a:gd name="T49" fmla="*/ 31 h 63"/>
                  <a:gd name="T50" fmla="*/ 60 w 65"/>
                  <a:gd name="T51" fmla="*/ 47 h 63"/>
                  <a:gd name="T52" fmla="*/ 49 w 65"/>
                  <a:gd name="T53" fmla="*/ 59 h 63"/>
                  <a:gd name="T54" fmla="*/ 32 w 65"/>
                  <a:gd name="T55" fmla="*/ 63 h 63"/>
                  <a:gd name="T56" fmla="*/ 16 w 65"/>
                  <a:gd name="T57" fmla="*/ 59 h 63"/>
                  <a:gd name="T58" fmla="*/ 6 w 65"/>
                  <a:gd name="T59" fmla="*/ 47 h 63"/>
                  <a:gd name="T60" fmla="*/ 0 w 65"/>
                  <a:gd name="T61" fmla="*/ 31 h 63"/>
                  <a:gd name="T62" fmla="*/ 6 w 65"/>
                  <a:gd name="T63" fmla="*/ 16 h 63"/>
                  <a:gd name="T64" fmla="*/ 16 w 65"/>
                  <a:gd name="T65" fmla="*/ 3 h 63"/>
                  <a:gd name="T66" fmla="*/ 34 w 65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3">
                    <a:moveTo>
                      <a:pt x="34" y="10"/>
                    </a:moveTo>
                    <a:lnTo>
                      <a:pt x="27" y="12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3" y="24"/>
                    </a:lnTo>
                    <a:lnTo>
                      <a:pt x="13" y="31"/>
                    </a:lnTo>
                    <a:lnTo>
                      <a:pt x="13" y="38"/>
                    </a:lnTo>
                    <a:lnTo>
                      <a:pt x="16" y="43"/>
                    </a:lnTo>
                    <a:lnTo>
                      <a:pt x="20" y="49"/>
                    </a:lnTo>
                    <a:lnTo>
                      <a:pt x="27" y="50"/>
                    </a:lnTo>
                    <a:lnTo>
                      <a:pt x="32" y="52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3" y="24"/>
                    </a:lnTo>
                    <a:lnTo>
                      <a:pt x="49" y="19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4" y="10"/>
                    </a:lnTo>
                    <a:close/>
                    <a:moveTo>
                      <a:pt x="34" y="0"/>
                    </a:moveTo>
                    <a:lnTo>
                      <a:pt x="49" y="3"/>
                    </a:lnTo>
                    <a:lnTo>
                      <a:pt x="60" y="16"/>
                    </a:lnTo>
                    <a:lnTo>
                      <a:pt x="65" y="31"/>
                    </a:lnTo>
                    <a:lnTo>
                      <a:pt x="60" y="47"/>
                    </a:lnTo>
                    <a:lnTo>
                      <a:pt x="49" y="59"/>
                    </a:lnTo>
                    <a:lnTo>
                      <a:pt x="32" y="63"/>
                    </a:lnTo>
                    <a:lnTo>
                      <a:pt x="16" y="59"/>
                    </a:lnTo>
                    <a:lnTo>
                      <a:pt x="6" y="47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24"/>
              <p:cNvSpPr>
                <a:spLocks/>
              </p:cNvSpPr>
              <p:nvPr/>
            </p:nvSpPr>
            <p:spPr bwMode="auto">
              <a:xfrm>
                <a:off x="3176" y="2686"/>
                <a:ext cx="16" cy="15"/>
              </a:xfrm>
              <a:custGeom>
                <a:avLst/>
                <a:gdLst>
                  <a:gd name="T0" fmla="*/ 18 w 33"/>
                  <a:gd name="T1" fmla="*/ 0 h 32"/>
                  <a:gd name="T2" fmla="*/ 23 w 33"/>
                  <a:gd name="T3" fmla="*/ 0 h 32"/>
                  <a:gd name="T4" fmla="*/ 28 w 33"/>
                  <a:gd name="T5" fmla="*/ 4 h 32"/>
                  <a:gd name="T6" fmla="*/ 32 w 33"/>
                  <a:gd name="T7" fmla="*/ 9 h 32"/>
                  <a:gd name="T8" fmla="*/ 33 w 33"/>
                  <a:gd name="T9" fmla="*/ 16 h 32"/>
                  <a:gd name="T10" fmla="*/ 32 w 33"/>
                  <a:gd name="T11" fmla="*/ 21 h 32"/>
                  <a:gd name="T12" fmla="*/ 28 w 33"/>
                  <a:gd name="T13" fmla="*/ 27 h 32"/>
                  <a:gd name="T14" fmla="*/ 23 w 33"/>
                  <a:gd name="T15" fmla="*/ 30 h 32"/>
                  <a:gd name="T16" fmla="*/ 18 w 33"/>
                  <a:gd name="T17" fmla="*/ 32 h 32"/>
                  <a:gd name="T18" fmla="*/ 11 w 33"/>
                  <a:gd name="T19" fmla="*/ 30 h 32"/>
                  <a:gd name="T20" fmla="*/ 6 w 33"/>
                  <a:gd name="T21" fmla="*/ 27 h 32"/>
                  <a:gd name="T22" fmla="*/ 2 w 33"/>
                  <a:gd name="T23" fmla="*/ 21 h 32"/>
                  <a:gd name="T24" fmla="*/ 0 w 33"/>
                  <a:gd name="T25" fmla="*/ 16 h 32"/>
                  <a:gd name="T26" fmla="*/ 2 w 33"/>
                  <a:gd name="T27" fmla="*/ 9 h 32"/>
                  <a:gd name="T28" fmla="*/ 6 w 33"/>
                  <a:gd name="T29" fmla="*/ 4 h 32"/>
                  <a:gd name="T30" fmla="*/ 11 w 33"/>
                  <a:gd name="T31" fmla="*/ 0 h 32"/>
                  <a:gd name="T32" fmla="*/ 18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8" y="0"/>
                    </a:moveTo>
                    <a:lnTo>
                      <a:pt x="23" y="0"/>
                    </a:lnTo>
                    <a:lnTo>
                      <a:pt x="28" y="4"/>
                    </a:lnTo>
                    <a:lnTo>
                      <a:pt x="32" y="9"/>
                    </a:lnTo>
                    <a:lnTo>
                      <a:pt x="33" y="16"/>
                    </a:lnTo>
                    <a:lnTo>
                      <a:pt x="32" y="21"/>
                    </a:lnTo>
                    <a:lnTo>
                      <a:pt x="28" y="27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1" y="30"/>
                    </a:lnTo>
                    <a:lnTo>
                      <a:pt x="6" y="27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25"/>
              <p:cNvSpPr>
                <a:spLocks noEditPoints="1"/>
              </p:cNvSpPr>
              <p:nvPr/>
            </p:nvSpPr>
            <p:spPr bwMode="auto">
              <a:xfrm>
                <a:off x="3170" y="2680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2 h 56"/>
                  <a:gd name="T4" fmla="*/ 16 w 54"/>
                  <a:gd name="T5" fmla="*/ 16 h 56"/>
                  <a:gd name="T6" fmla="*/ 12 w 54"/>
                  <a:gd name="T7" fmla="*/ 21 h 56"/>
                  <a:gd name="T8" fmla="*/ 10 w 54"/>
                  <a:gd name="T9" fmla="*/ 28 h 56"/>
                  <a:gd name="T10" fmla="*/ 12 w 54"/>
                  <a:gd name="T11" fmla="*/ 33 h 56"/>
                  <a:gd name="T12" fmla="*/ 16 w 54"/>
                  <a:gd name="T13" fmla="*/ 39 h 56"/>
                  <a:gd name="T14" fmla="*/ 21 w 54"/>
                  <a:gd name="T15" fmla="*/ 42 h 56"/>
                  <a:gd name="T16" fmla="*/ 28 w 54"/>
                  <a:gd name="T17" fmla="*/ 44 h 56"/>
                  <a:gd name="T18" fmla="*/ 33 w 54"/>
                  <a:gd name="T19" fmla="*/ 42 h 56"/>
                  <a:gd name="T20" fmla="*/ 38 w 54"/>
                  <a:gd name="T21" fmla="*/ 39 h 56"/>
                  <a:gd name="T22" fmla="*/ 42 w 54"/>
                  <a:gd name="T23" fmla="*/ 33 h 56"/>
                  <a:gd name="T24" fmla="*/ 43 w 54"/>
                  <a:gd name="T25" fmla="*/ 28 h 56"/>
                  <a:gd name="T26" fmla="*/ 42 w 54"/>
                  <a:gd name="T27" fmla="*/ 21 h 56"/>
                  <a:gd name="T28" fmla="*/ 38 w 54"/>
                  <a:gd name="T29" fmla="*/ 16 h 56"/>
                  <a:gd name="T30" fmla="*/ 33 w 54"/>
                  <a:gd name="T31" fmla="*/ 12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2 w 54"/>
                  <a:gd name="T39" fmla="*/ 4 h 56"/>
                  <a:gd name="T40" fmla="*/ 47 w 54"/>
                  <a:gd name="T41" fmla="*/ 9 h 56"/>
                  <a:gd name="T42" fmla="*/ 50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0 w 54"/>
                  <a:gd name="T51" fmla="*/ 42 h 56"/>
                  <a:gd name="T52" fmla="*/ 47 w 54"/>
                  <a:gd name="T53" fmla="*/ 47 h 56"/>
                  <a:gd name="T54" fmla="*/ 40 w 54"/>
                  <a:gd name="T55" fmla="*/ 51 h 56"/>
                  <a:gd name="T56" fmla="*/ 35 w 54"/>
                  <a:gd name="T57" fmla="*/ 54 h 56"/>
                  <a:gd name="T58" fmla="*/ 28 w 54"/>
                  <a:gd name="T59" fmla="*/ 56 h 56"/>
                  <a:gd name="T60" fmla="*/ 19 w 54"/>
                  <a:gd name="T61" fmla="*/ 54 h 56"/>
                  <a:gd name="T62" fmla="*/ 14 w 54"/>
                  <a:gd name="T63" fmla="*/ 51 h 56"/>
                  <a:gd name="T64" fmla="*/ 7 w 54"/>
                  <a:gd name="T65" fmla="*/ 47 h 56"/>
                  <a:gd name="T66" fmla="*/ 3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3 w 54"/>
                  <a:gd name="T75" fmla="*/ 14 h 56"/>
                  <a:gd name="T76" fmla="*/ 9 w 54"/>
                  <a:gd name="T77" fmla="*/ 9 h 56"/>
                  <a:gd name="T78" fmla="*/ 14 w 54"/>
                  <a:gd name="T79" fmla="*/ 4 h 56"/>
                  <a:gd name="T80" fmla="*/ 21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0" y="28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9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6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26"/>
              <p:cNvSpPr>
                <a:spLocks/>
              </p:cNvSpPr>
              <p:nvPr/>
            </p:nvSpPr>
            <p:spPr bwMode="auto">
              <a:xfrm>
                <a:off x="3944" y="2683"/>
                <a:ext cx="28" cy="28"/>
              </a:xfrm>
              <a:custGeom>
                <a:avLst/>
                <a:gdLst>
                  <a:gd name="T0" fmla="*/ 30 w 58"/>
                  <a:gd name="T1" fmla="*/ 0 h 56"/>
                  <a:gd name="T2" fmla="*/ 44 w 58"/>
                  <a:gd name="T3" fmla="*/ 4 h 56"/>
                  <a:gd name="T4" fmla="*/ 53 w 58"/>
                  <a:gd name="T5" fmla="*/ 14 h 56"/>
                  <a:gd name="T6" fmla="*/ 58 w 58"/>
                  <a:gd name="T7" fmla="*/ 28 h 56"/>
                  <a:gd name="T8" fmla="*/ 53 w 58"/>
                  <a:gd name="T9" fmla="*/ 44 h 56"/>
                  <a:gd name="T10" fmla="*/ 44 w 58"/>
                  <a:gd name="T11" fmla="*/ 53 h 56"/>
                  <a:gd name="T12" fmla="*/ 28 w 58"/>
                  <a:gd name="T13" fmla="*/ 56 h 56"/>
                  <a:gd name="T14" fmla="*/ 14 w 58"/>
                  <a:gd name="T15" fmla="*/ 53 h 56"/>
                  <a:gd name="T16" fmla="*/ 4 w 58"/>
                  <a:gd name="T17" fmla="*/ 42 h 56"/>
                  <a:gd name="T18" fmla="*/ 0 w 58"/>
                  <a:gd name="T19" fmla="*/ 28 h 56"/>
                  <a:gd name="T20" fmla="*/ 6 w 58"/>
                  <a:gd name="T21" fmla="*/ 14 h 56"/>
                  <a:gd name="T22" fmla="*/ 14 w 58"/>
                  <a:gd name="T23" fmla="*/ 4 h 56"/>
                  <a:gd name="T24" fmla="*/ 30 w 58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6">
                    <a:moveTo>
                      <a:pt x="30" y="0"/>
                    </a:moveTo>
                    <a:lnTo>
                      <a:pt x="44" y="4"/>
                    </a:lnTo>
                    <a:lnTo>
                      <a:pt x="53" y="14"/>
                    </a:lnTo>
                    <a:lnTo>
                      <a:pt x="58" y="28"/>
                    </a:lnTo>
                    <a:lnTo>
                      <a:pt x="53" y="44"/>
                    </a:lnTo>
                    <a:lnTo>
                      <a:pt x="44" y="53"/>
                    </a:lnTo>
                    <a:lnTo>
                      <a:pt x="28" y="56"/>
                    </a:lnTo>
                    <a:lnTo>
                      <a:pt x="14" y="53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27"/>
              <p:cNvSpPr>
                <a:spLocks noEditPoints="1"/>
              </p:cNvSpPr>
              <p:nvPr/>
            </p:nvSpPr>
            <p:spPr bwMode="auto">
              <a:xfrm>
                <a:off x="3938" y="2678"/>
                <a:ext cx="40" cy="39"/>
              </a:xfrm>
              <a:custGeom>
                <a:avLst/>
                <a:gdLst>
                  <a:gd name="T0" fmla="*/ 40 w 78"/>
                  <a:gd name="T1" fmla="*/ 10 h 78"/>
                  <a:gd name="T2" fmla="*/ 24 w 78"/>
                  <a:gd name="T3" fmla="*/ 14 h 78"/>
                  <a:gd name="T4" fmla="*/ 16 w 78"/>
                  <a:gd name="T5" fmla="*/ 24 h 78"/>
                  <a:gd name="T6" fmla="*/ 10 w 78"/>
                  <a:gd name="T7" fmla="*/ 38 h 78"/>
                  <a:gd name="T8" fmla="*/ 14 w 78"/>
                  <a:gd name="T9" fmla="*/ 52 h 78"/>
                  <a:gd name="T10" fmla="*/ 24 w 78"/>
                  <a:gd name="T11" fmla="*/ 63 h 78"/>
                  <a:gd name="T12" fmla="*/ 38 w 78"/>
                  <a:gd name="T13" fmla="*/ 66 h 78"/>
                  <a:gd name="T14" fmla="*/ 54 w 78"/>
                  <a:gd name="T15" fmla="*/ 63 h 78"/>
                  <a:gd name="T16" fmla="*/ 63 w 78"/>
                  <a:gd name="T17" fmla="*/ 54 h 78"/>
                  <a:gd name="T18" fmla="*/ 68 w 78"/>
                  <a:gd name="T19" fmla="*/ 38 h 78"/>
                  <a:gd name="T20" fmla="*/ 63 w 78"/>
                  <a:gd name="T21" fmla="*/ 24 h 78"/>
                  <a:gd name="T22" fmla="*/ 54 w 78"/>
                  <a:gd name="T23" fmla="*/ 14 h 78"/>
                  <a:gd name="T24" fmla="*/ 40 w 78"/>
                  <a:gd name="T25" fmla="*/ 10 h 78"/>
                  <a:gd name="T26" fmla="*/ 40 w 78"/>
                  <a:gd name="T27" fmla="*/ 0 h 78"/>
                  <a:gd name="T28" fmla="*/ 54 w 78"/>
                  <a:gd name="T29" fmla="*/ 3 h 78"/>
                  <a:gd name="T30" fmla="*/ 68 w 78"/>
                  <a:gd name="T31" fmla="*/ 10 h 78"/>
                  <a:gd name="T32" fmla="*/ 75 w 78"/>
                  <a:gd name="T33" fmla="*/ 24 h 78"/>
                  <a:gd name="T34" fmla="*/ 78 w 78"/>
                  <a:gd name="T35" fmla="*/ 38 h 78"/>
                  <a:gd name="T36" fmla="*/ 75 w 78"/>
                  <a:gd name="T37" fmla="*/ 54 h 78"/>
                  <a:gd name="T38" fmla="*/ 66 w 78"/>
                  <a:gd name="T39" fmla="*/ 66 h 78"/>
                  <a:gd name="T40" fmla="*/ 54 w 78"/>
                  <a:gd name="T41" fmla="*/ 75 h 78"/>
                  <a:gd name="T42" fmla="*/ 38 w 78"/>
                  <a:gd name="T43" fmla="*/ 78 h 78"/>
                  <a:gd name="T44" fmla="*/ 24 w 78"/>
                  <a:gd name="T45" fmla="*/ 75 h 78"/>
                  <a:gd name="T46" fmla="*/ 10 w 78"/>
                  <a:gd name="T47" fmla="*/ 66 h 78"/>
                  <a:gd name="T48" fmla="*/ 3 w 78"/>
                  <a:gd name="T49" fmla="*/ 54 h 78"/>
                  <a:gd name="T50" fmla="*/ 0 w 78"/>
                  <a:gd name="T51" fmla="*/ 38 h 78"/>
                  <a:gd name="T52" fmla="*/ 3 w 78"/>
                  <a:gd name="T53" fmla="*/ 22 h 78"/>
                  <a:gd name="T54" fmla="*/ 12 w 78"/>
                  <a:gd name="T55" fmla="*/ 10 h 78"/>
                  <a:gd name="T56" fmla="*/ 24 w 78"/>
                  <a:gd name="T57" fmla="*/ 1 h 78"/>
                  <a:gd name="T58" fmla="*/ 40 w 78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78">
                    <a:moveTo>
                      <a:pt x="40" y="10"/>
                    </a:moveTo>
                    <a:lnTo>
                      <a:pt x="24" y="14"/>
                    </a:lnTo>
                    <a:lnTo>
                      <a:pt x="16" y="24"/>
                    </a:lnTo>
                    <a:lnTo>
                      <a:pt x="10" y="38"/>
                    </a:lnTo>
                    <a:lnTo>
                      <a:pt x="14" y="52"/>
                    </a:lnTo>
                    <a:lnTo>
                      <a:pt x="24" y="63"/>
                    </a:lnTo>
                    <a:lnTo>
                      <a:pt x="38" y="66"/>
                    </a:lnTo>
                    <a:lnTo>
                      <a:pt x="54" y="63"/>
                    </a:lnTo>
                    <a:lnTo>
                      <a:pt x="63" y="54"/>
                    </a:lnTo>
                    <a:lnTo>
                      <a:pt x="68" y="38"/>
                    </a:lnTo>
                    <a:lnTo>
                      <a:pt x="63" y="24"/>
                    </a:lnTo>
                    <a:lnTo>
                      <a:pt x="54" y="14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4" y="3"/>
                    </a:lnTo>
                    <a:lnTo>
                      <a:pt x="68" y="10"/>
                    </a:lnTo>
                    <a:lnTo>
                      <a:pt x="75" y="24"/>
                    </a:lnTo>
                    <a:lnTo>
                      <a:pt x="78" y="38"/>
                    </a:lnTo>
                    <a:lnTo>
                      <a:pt x="75" y="54"/>
                    </a:lnTo>
                    <a:lnTo>
                      <a:pt x="66" y="66"/>
                    </a:lnTo>
                    <a:lnTo>
                      <a:pt x="54" y="75"/>
                    </a:lnTo>
                    <a:lnTo>
                      <a:pt x="38" y="78"/>
                    </a:lnTo>
                    <a:lnTo>
                      <a:pt x="24" y="75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2"/>
                    </a:lnTo>
                    <a:lnTo>
                      <a:pt x="12" y="10"/>
                    </a:lnTo>
                    <a:lnTo>
                      <a:pt x="24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28"/>
              <p:cNvSpPr>
                <a:spLocks/>
              </p:cNvSpPr>
              <p:nvPr/>
            </p:nvSpPr>
            <p:spPr bwMode="auto">
              <a:xfrm>
                <a:off x="4101" y="2082"/>
                <a:ext cx="32" cy="32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6 h 65"/>
                  <a:gd name="T4" fmla="*/ 60 w 65"/>
                  <a:gd name="T5" fmla="*/ 16 h 65"/>
                  <a:gd name="T6" fmla="*/ 65 w 65"/>
                  <a:gd name="T7" fmla="*/ 34 h 65"/>
                  <a:gd name="T8" fmla="*/ 60 w 65"/>
                  <a:gd name="T9" fmla="*/ 49 h 65"/>
                  <a:gd name="T10" fmla="*/ 48 w 65"/>
                  <a:gd name="T11" fmla="*/ 61 h 65"/>
                  <a:gd name="T12" fmla="*/ 32 w 65"/>
                  <a:gd name="T13" fmla="*/ 65 h 65"/>
                  <a:gd name="T14" fmla="*/ 16 w 65"/>
                  <a:gd name="T15" fmla="*/ 61 h 65"/>
                  <a:gd name="T16" fmla="*/ 4 w 65"/>
                  <a:gd name="T17" fmla="*/ 49 h 65"/>
                  <a:gd name="T18" fmla="*/ 0 w 65"/>
                  <a:gd name="T19" fmla="*/ 34 h 65"/>
                  <a:gd name="T20" fmla="*/ 4 w 65"/>
                  <a:gd name="T21" fmla="*/ 16 h 65"/>
                  <a:gd name="T22" fmla="*/ 16 w 65"/>
                  <a:gd name="T23" fmla="*/ 6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6"/>
                    </a:lnTo>
                    <a:lnTo>
                      <a:pt x="60" y="16"/>
                    </a:lnTo>
                    <a:lnTo>
                      <a:pt x="65" y="34"/>
                    </a:lnTo>
                    <a:lnTo>
                      <a:pt x="60" y="49"/>
                    </a:lnTo>
                    <a:lnTo>
                      <a:pt x="48" y="61"/>
                    </a:lnTo>
                    <a:lnTo>
                      <a:pt x="32" y="65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4"/>
                    </a:lnTo>
                    <a:lnTo>
                      <a:pt x="4" y="16"/>
                    </a:lnTo>
                    <a:lnTo>
                      <a:pt x="16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29"/>
              <p:cNvSpPr>
                <a:spLocks noEditPoints="1"/>
              </p:cNvSpPr>
              <p:nvPr/>
            </p:nvSpPr>
            <p:spPr bwMode="auto">
              <a:xfrm>
                <a:off x="4095" y="2076"/>
                <a:ext cx="43" cy="44"/>
              </a:xfrm>
              <a:custGeom>
                <a:avLst/>
                <a:gdLst>
                  <a:gd name="T0" fmla="*/ 44 w 88"/>
                  <a:gd name="T1" fmla="*/ 10 h 87"/>
                  <a:gd name="T2" fmla="*/ 28 w 88"/>
                  <a:gd name="T3" fmla="*/ 16 h 87"/>
                  <a:gd name="T4" fmla="*/ 16 w 88"/>
                  <a:gd name="T5" fmla="*/ 26 h 87"/>
                  <a:gd name="T6" fmla="*/ 12 w 88"/>
                  <a:gd name="T7" fmla="*/ 44 h 87"/>
                  <a:gd name="T8" fmla="*/ 16 w 88"/>
                  <a:gd name="T9" fmla="*/ 59 h 87"/>
                  <a:gd name="T10" fmla="*/ 28 w 88"/>
                  <a:gd name="T11" fmla="*/ 71 h 87"/>
                  <a:gd name="T12" fmla="*/ 44 w 88"/>
                  <a:gd name="T13" fmla="*/ 75 h 87"/>
                  <a:gd name="T14" fmla="*/ 60 w 88"/>
                  <a:gd name="T15" fmla="*/ 71 h 87"/>
                  <a:gd name="T16" fmla="*/ 72 w 88"/>
                  <a:gd name="T17" fmla="*/ 59 h 87"/>
                  <a:gd name="T18" fmla="*/ 77 w 88"/>
                  <a:gd name="T19" fmla="*/ 44 h 87"/>
                  <a:gd name="T20" fmla="*/ 72 w 88"/>
                  <a:gd name="T21" fmla="*/ 26 h 87"/>
                  <a:gd name="T22" fmla="*/ 61 w 88"/>
                  <a:gd name="T23" fmla="*/ 16 h 87"/>
                  <a:gd name="T24" fmla="*/ 44 w 88"/>
                  <a:gd name="T25" fmla="*/ 10 h 87"/>
                  <a:gd name="T26" fmla="*/ 44 w 88"/>
                  <a:gd name="T27" fmla="*/ 0 h 87"/>
                  <a:gd name="T28" fmla="*/ 61 w 88"/>
                  <a:gd name="T29" fmla="*/ 3 h 87"/>
                  <a:gd name="T30" fmla="*/ 75 w 88"/>
                  <a:gd name="T31" fmla="*/ 12 h 87"/>
                  <a:gd name="T32" fmla="*/ 84 w 88"/>
                  <a:gd name="T33" fmla="*/ 26 h 87"/>
                  <a:gd name="T34" fmla="*/ 88 w 88"/>
                  <a:gd name="T35" fmla="*/ 44 h 87"/>
                  <a:gd name="T36" fmla="*/ 84 w 88"/>
                  <a:gd name="T37" fmla="*/ 59 h 87"/>
                  <a:gd name="T38" fmla="*/ 75 w 88"/>
                  <a:gd name="T39" fmla="*/ 73 h 87"/>
                  <a:gd name="T40" fmla="*/ 61 w 88"/>
                  <a:gd name="T41" fmla="*/ 84 h 87"/>
                  <a:gd name="T42" fmla="*/ 44 w 88"/>
                  <a:gd name="T43" fmla="*/ 87 h 87"/>
                  <a:gd name="T44" fmla="*/ 26 w 88"/>
                  <a:gd name="T45" fmla="*/ 84 h 87"/>
                  <a:gd name="T46" fmla="*/ 12 w 88"/>
                  <a:gd name="T47" fmla="*/ 73 h 87"/>
                  <a:gd name="T48" fmla="*/ 4 w 88"/>
                  <a:gd name="T49" fmla="*/ 59 h 87"/>
                  <a:gd name="T50" fmla="*/ 0 w 88"/>
                  <a:gd name="T51" fmla="*/ 44 h 87"/>
                  <a:gd name="T52" fmla="*/ 4 w 88"/>
                  <a:gd name="T53" fmla="*/ 26 h 87"/>
                  <a:gd name="T54" fmla="*/ 14 w 88"/>
                  <a:gd name="T55" fmla="*/ 12 h 87"/>
                  <a:gd name="T56" fmla="*/ 28 w 88"/>
                  <a:gd name="T57" fmla="*/ 3 h 87"/>
                  <a:gd name="T58" fmla="*/ 44 w 88"/>
                  <a:gd name="T5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87">
                    <a:moveTo>
                      <a:pt x="44" y="10"/>
                    </a:moveTo>
                    <a:lnTo>
                      <a:pt x="28" y="16"/>
                    </a:lnTo>
                    <a:lnTo>
                      <a:pt x="16" y="26"/>
                    </a:lnTo>
                    <a:lnTo>
                      <a:pt x="12" y="44"/>
                    </a:lnTo>
                    <a:lnTo>
                      <a:pt x="16" y="59"/>
                    </a:lnTo>
                    <a:lnTo>
                      <a:pt x="28" y="71"/>
                    </a:lnTo>
                    <a:lnTo>
                      <a:pt x="44" y="75"/>
                    </a:lnTo>
                    <a:lnTo>
                      <a:pt x="60" y="71"/>
                    </a:lnTo>
                    <a:lnTo>
                      <a:pt x="72" y="59"/>
                    </a:lnTo>
                    <a:lnTo>
                      <a:pt x="77" y="44"/>
                    </a:lnTo>
                    <a:lnTo>
                      <a:pt x="72" y="26"/>
                    </a:lnTo>
                    <a:lnTo>
                      <a:pt x="61" y="16"/>
                    </a:lnTo>
                    <a:lnTo>
                      <a:pt x="44" y="10"/>
                    </a:lnTo>
                    <a:close/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8" y="44"/>
                    </a:lnTo>
                    <a:lnTo>
                      <a:pt x="84" y="59"/>
                    </a:lnTo>
                    <a:lnTo>
                      <a:pt x="75" y="73"/>
                    </a:lnTo>
                    <a:lnTo>
                      <a:pt x="61" y="84"/>
                    </a:lnTo>
                    <a:lnTo>
                      <a:pt x="44" y="87"/>
                    </a:lnTo>
                    <a:lnTo>
                      <a:pt x="26" y="84"/>
                    </a:lnTo>
                    <a:lnTo>
                      <a:pt x="12" y="73"/>
                    </a:lnTo>
                    <a:lnTo>
                      <a:pt x="4" y="59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30"/>
              <p:cNvSpPr>
                <a:spLocks/>
              </p:cNvSpPr>
              <p:nvPr/>
            </p:nvSpPr>
            <p:spPr bwMode="auto">
              <a:xfrm>
                <a:off x="2176" y="3093"/>
                <a:ext cx="34" cy="36"/>
              </a:xfrm>
              <a:custGeom>
                <a:avLst/>
                <a:gdLst>
                  <a:gd name="T0" fmla="*/ 35 w 70"/>
                  <a:gd name="T1" fmla="*/ 0 h 71"/>
                  <a:gd name="T2" fmla="*/ 52 w 70"/>
                  <a:gd name="T3" fmla="*/ 5 h 71"/>
                  <a:gd name="T4" fmla="*/ 66 w 70"/>
                  <a:gd name="T5" fmla="*/ 19 h 71"/>
                  <a:gd name="T6" fmla="*/ 70 w 70"/>
                  <a:gd name="T7" fmla="*/ 36 h 71"/>
                  <a:gd name="T8" fmla="*/ 66 w 70"/>
                  <a:gd name="T9" fmla="*/ 54 h 71"/>
                  <a:gd name="T10" fmla="*/ 52 w 70"/>
                  <a:gd name="T11" fmla="*/ 66 h 71"/>
                  <a:gd name="T12" fmla="*/ 35 w 70"/>
                  <a:gd name="T13" fmla="*/ 71 h 71"/>
                  <a:gd name="T14" fmla="*/ 17 w 70"/>
                  <a:gd name="T15" fmla="*/ 66 h 71"/>
                  <a:gd name="T16" fmla="*/ 5 w 70"/>
                  <a:gd name="T17" fmla="*/ 54 h 71"/>
                  <a:gd name="T18" fmla="*/ 0 w 70"/>
                  <a:gd name="T19" fmla="*/ 35 h 71"/>
                  <a:gd name="T20" fmla="*/ 5 w 70"/>
                  <a:gd name="T21" fmla="*/ 17 h 71"/>
                  <a:gd name="T22" fmla="*/ 17 w 70"/>
                  <a:gd name="T23" fmla="*/ 5 h 71"/>
                  <a:gd name="T24" fmla="*/ 35 w 70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52" y="5"/>
                    </a:lnTo>
                    <a:lnTo>
                      <a:pt x="66" y="19"/>
                    </a:lnTo>
                    <a:lnTo>
                      <a:pt x="70" y="36"/>
                    </a:lnTo>
                    <a:lnTo>
                      <a:pt x="66" y="54"/>
                    </a:lnTo>
                    <a:lnTo>
                      <a:pt x="52" y="66"/>
                    </a:lnTo>
                    <a:lnTo>
                      <a:pt x="35" y="71"/>
                    </a:lnTo>
                    <a:lnTo>
                      <a:pt x="17" y="66"/>
                    </a:lnTo>
                    <a:lnTo>
                      <a:pt x="5" y="54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31"/>
              <p:cNvSpPr>
                <a:spLocks noEditPoints="1"/>
              </p:cNvSpPr>
              <p:nvPr/>
            </p:nvSpPr>
            <p:spPr bwMode="auto">
              <a:xfrm>
                <a:off x="2170" y="3088"/>
                <a:ext cx="47" cy="46"/>
              </a:xfrm>
              <a:custGeom>
                <a:avLst/>
                <a:gdLst>
                  <a:gd name="T0" fmla="*/ 45 w 92"/>
                  <a:gd name="T1" fmla="*/ 11 h 93"/>
                  <a:gd name="T2" fmla="*/ 27 w 92"/>
                  <a:gd name="T3" fmla="*/ 16 h 93"/>
                  <a:gd name="T4" fmla="*/ 15 w 92"/>
                  <a:gd name="T5" fmla="*/ 28 h 93"/>
                  <a:gd name="T6" fmla="*/ 10 w 92"/>
                  <a:gd name="T7" fmla="*/ 46 h 93"/>
                  <a:gd name="T8" fmla="*/ 15 w 92"/>
                  <a:gd name="T9" fmla="*/ 65 h 93"/>
                  <a:gd name="T10" fmla="*/ 27 w 92"/>
                  <a:gd name="T11" fmla="*/ 77 h 93"/>
                  <a:gd name="T12" fmla="*/ 45 w 92"/>
                  <a:gd name="T13" fmla="*/ 82 h 93"/>
                  <a:gd name="T14" fmla="*/ 62 w 92"/>
                  <a:gd name="T15" fmla="*/ 77 h 93"/>
                  <a:gd name="T16" fmla="*/ 76 w 92"/>
                  <a:gd name="T17" fmla="*/ 65 h 93"/>
                  <a:gd name="T18" fmla="*/ 80 w 92"/>
                  <a:gd name="T19" fmla="*/ 47 h 93"/>
                  <a:gd name="T20" fmla="*/ 76 w 92"/>
                  <a:gd name="T21" fmla="*/ 30 h 93"/>
                  <a:gd name="T22" fmla="*/ 62 w 92"/>
                  <a:gd name="T23" fmla="*/ 16 h 93"/>
                  <a:gd name="T24" fmla="*/ 45 w 92"/>
                  <a:gd name="T25" fmla="*/ 11 h 93"/>
                  <a:gd name="T26" fmla="*/ 45 w 92"/>
                  <a:gd name="T27" fmla="*/ 0 h 93"/>
                  <a:gd name="T28" fmla="*/ 64 w 92"/>
                  <a:gd name="T29" fmla="*/ 4 h 93"/>
                  <a:gd name="T30" fmla="*/ 78 w 92"/>
                  <a:gd name="T31" fmla="*/ 14 h 93"/>
                  <a:gd name="T32" fmla="*/ 89 w 92"/>
                  <a:gd name="T33" fmla="*/ 28 h 93"/>
                  <a:gd name="T34" fmla="*/ 92 w 92"/>
                  <a:gd name="T35" fmla="*/ 47 h 93"/>
                  <a:gd name="T36" fmla="*/ 89 w 92"/>
                  <a:gd name="T37" fmla="*/ 65 h 93"/>
                  <a:gd name="T38" fmla="*/ 78 w 92"/>
                  <a:gd name="T39" fmla="*/ 79 h 93"/>
                  <a:gd name="T40" fmla="*/ 62 w 92"/>
                  <a:gd name="T41" fmla="*/ 89 h 93"/>
                  <a:gd name="T42" fmla="*/ 45 w 92"/>
                  <a:gd name="T43" fmla="*/ 93 h 93"/>
                  <a:gd name="T44" fmla="*/ 27 w 92"/>
                  <a:gd name="T45" fmla="*/ 89 h 93"/>
                  <a:gd name="T46" fmla="*/ 12 w 92"/>
                  <a:gd name="T47" fmla="*/ 79 h 93"/>
                  <a:gd name="T48" fmla="*/ 3 w 92"/>
                  <a:gd name="T49" fmla="*/ 65 h 93"/>
                  <a:gd name="T50" fmla="*/ 0 w 92"/>
                  <a:gd name="T51" fmla="*/ 46 h 93"/>
                  <a:gd name="T52" fmla="*/ 3 w 92"/>
                  <a:gd name="T53" fmla="*/ 28 h 93"/>
                  <a:gd name="T54" fmla="*/ 14 w 92"/>
                  <a:gd name="T55" fmla="*/ 14 h 93"/>
                  <a:gd name="T56" fmla="*/ 27 w 92"/>
                  <a:gd name="T57" fmla="*/ 4 h 93"/>
                  <a:gd name="T58" fmla="*/ 45 w 92"/>
                  <a:gd name="T5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2" h="93">
                    <a:moveTo>
                      <a:pt x="45" y="11"/>
                    </a:moveTo>
                    <a:lnTo>
                      <a:pt x="27" y="16"/>
                    </a:lnTo>
                    <a:lnTo>
                      <a:pt x="15" y="28"/>
                    </a:lnTo>
                    <a:lnTo>
                      <a:pt x="10" y="46"/>
                    </a:lnTo>
                    <a:lnTo>
                      <a:pt x="15" y="65"/>
                    </a:lnTo>
                    <a:lnTo>
                      <a:pt x="27" y="77"/>
                    </a:lnTo>
                    <a:lnTo>
                      <a:pt x="45" y="82"/>
                    </a:lnTo>
                    <a:lnTo>
                      <a:pt x="62" y="77"/>
                    </a:lnTo>
                    <a:lnTo>
                      <a:pt x="76" y="65"/>
                    </a:lnTo>
                    <a:lnTo>
                      <a:pt x="80" y="47"/>
                    </a:lnTo>
                    <a:lnTo>
                      <a:pt x="76" y="30"/>
                    </a:lnTo>
                    <a:lnTo>
                      <a:pt x="62" y="16"/>
                    </a:lnTo>
                    <a:lnTo>
                      <a:pt x="45" y="11"/>
                    </a:lnTo>
                    <a:close/>
                    <a:moveTo>
                      <a:pt x="45" y="0"/>
                    </a:moveTo>
                    <a:lnTo>
                      <a:pt x="64" y="4"/>
                    </a:lnTo>
                    <a:lnTo>
                      <a:pt x="78" y="14"/>
                    </a:lnTo>
                    <a:lnTo>
                      <a:pt x="89" y="28"/>
                    </a:lnTo>
                    <a:lnTo>
                      <a:pt x="92" y="47"/>
                    </a:lnTo>
                    <a:lnTo>
                      <a:pt x="89" y="65"/>
                    </a:lnTo>
                    <a:lnTo>
                      <a:pt x="78" y="79"/>
                    </a:lnTo>
                    <a:lnTo>
                      <a:pt x="62" y="89"/>
                    </a:lnTo>
                    <a:lnTo>
                      <a:pt x="45" y="93"/>
                    </a:lnTo>
                    <a:lnTo>
                      <a:pt x="27" y="89"/>
                    </a:lnTo>
                    <a:lnTo>
                      <a:pt x="12" y="79"/>
                    </a:lnTo>
                    <a:lnTo>
                      <a:pt x="3" y="65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4" y="14"/>
                    </a:lnTo>
                    <a:lnTo>
                      <a:pt x="2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32"/>
              <p:cNvSpPr>
                <a:spLocks/>
              </p:cNvSpPr>
              <p:nvPr/>
            </p:nvSpPr>
            <p:spPr bwMode="auto">
              <a:xfrm>
                <a:off x="2347" y="2905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1 h 42"/>
                  <a:gd name="T4" fmla="*/ 33 w 42"/>
                  <a:gd name="T5" fmla="*/ 5 h 42"/>
                  <a:gd name="T6" fmla="*/ 37 w 42"/>
                  <a:gd name="T7" fmla="*/ 8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3 h 42"/>
                  <a:gd name="T16" fmla="*/ 33 w 42"/>
                  <a:gd name="T17" fmla="*/ 36 h 42"/>
                  <a:gd name="T18" fmla="*/ 28 w 42"/>
                  <a:gd name="T19" fmla="*/ 40 h 42"/>
                  <a:gd name="T20" fmla="*/ 21 w 42"/>
                  <a:gd name="T21" fmla="*/ 42 h 42"/>
                  <a:gd name="T22" fmla="*/ 14 w 42"/>
                  <a:gd name="T23" fmla="*/ 40 h 42"/>
                  <a:gd name="T24" fmla="*/ 9 w 42"/>
                  <a:gd name="T25" fmla="*/ 36 h 42"/>
                  <a:gd name="T26" fmla="*/ 5 w 42"/>
                  <a:gd name="T27" fmla="*/ 33 h 42"/>
                  <a:gd name="T28" fmla="*/ 2 w 42"/>
                  <a:gd name="T29" fmla="*/ 28 h 42"/>
                  <a:gd name="T30" fmla="*/ 0 w 42"/>
                  <a:gd name="T31" fmla="*/ 21 h 42"/>
                  <a:gd name="T32" fmla="*/ 2 w 42"/>
                  <a:gd name="T33" fmla="*/ 14 h 42"/>
                  <a:gd name="T34" fmla="*/ 5 w 42"/>
                  <a:gd name="T35" fmla="*/ 8 h 42"/>
                  <a:gd name="T36" fmla="*/ 9 w 42"/>
                  <a:gd name="T37" fmla="*/ 5 h 42"/>
                  <a:gd name="T38" fmla="*/ 14 w 42"/>
                  <a:gd name="T39" fmla="*/ 1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1"/>
                    </a:lnTo>
                    <a:lnTo>
                      <a:pt x="33" y="5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3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33"/>
              <p:cNvSpPr>
                <a:spLocks noEditPoints="1"/>
              </p:cNvSpPr>
              <p:nvPr/>
            </p:nvSpPr>
            <p:spPr bwMode="auto">
              <a:xfrm>
                <a:off x="2341" y="2900"/>
                <a:ext cx="32" cy="31"/>
              </a:xfrm>
              <a:custGeom>
                <a:avLst/>
                <a:gdLst>
                  <a:gd name="T0" fmla="*/ 31 w 62"/>
                  <a:gd name="T1" fmla="*/ 11 h 63"/>
                  <a:gd name="T2" fmla="*/ 24 w 62"/>
                  <a:gd name="T3" fmla="*/ 12 h 63"/>
                  <a:gd name="T4" fmla="*/ 19 w 62"/>
                  <a:gd name="T5" fmla="*/ 16 h 63"/>
                  <a:gd name="T6" fmla="*/ 15 w 62"/>
                  <a:gd name="T7" fmla="*/ 19 h 63"/>
                  <a:gd name="T8" fmla="*/ 12 w 62"/>
                  <a:gd name="T9" fmla="*/ 25 h 63"/>
                  <a:gd name="T10" fmla="*/ 10 w 62"/>
                  <a:gd name="T11" fmla="*/ 32 h 63"/>
                  <a:gd name="T12" fmla="*/ 12 w 62"/>
                  <a:gd name="T13" fmla="*/ 39 h 63"/>
                  <a:gd name="T14" fmla="*/ 15 w 62"/>
                  <a:gd name="T15" fmla="*/ 44 h 63"/>
                  <a:gd name="T16" fmla="*/ 19 w 62"/>
                  <a:gd name="T17" fmla="*/ 47 h 63"/>
                  <a:gd name="T18" fmla="*/ 24 w 62"/>
                  <a:gd name="T19" fmla="*/ 51 h 63"/>
                  <a:gd name="T20" fmla="*/ 31 w 62"/>
                  <a:gd name="T21" fmla="*/ 53 h 63"/>
                  <a:gd name="T22" fmla="*/ 38 w 62"/>
                  <a:gd name="T23" fmla="*/ 51 h 63"/>
                  <a:gd name="T24" fmla="*/ 43 w 62"/>
                  <a:gd name="T25" fmla="*/ 47 h 63"/>
                  <a:gd name="T26" fmla="*/ 47 w 62"/>
                  <a:gd name="T27" fmla="*/ 44 h 63"/>
                  <a:gd name="T28" fmla="*/ 50 w 62"/>
                  <a:gd name="T29" fmla="*/ 39 h 63"/>
                  <a:gd name="T30" fmla="*/ 52 w 62"/>
                  <a:gd name="T31" fmla="*/ 32 h 63"/>
                  <a:gd name="T32" fmla="*/ 50 w 62"/>
                  <a:gd name="T33" fmla="*/ 25 h 63"/>
                  <a:gd name="T34" fmla="*/ 47 w 62"/>
                  <a:gd name="T35" fmla="*/ 19 h 63"/>
                  <a:gd name="T36" fmla="*/ 43 w 62"/>
                  <a:gd name="T37" fmla="*/ 16 h 63"/>
                  <a:gd name="T38" fmla="*/ 38 w 62"/>
                  <a:gd name="T39" fmla="*/ 12 h 63"/>
                  <a:gd name="T40" fmla="*/ 31 w 62"/>
                  <a:gd name="T41" fmla="*/ 11 h 63"/>
                  <a:gd name="T42" fmla="*/ 31 w 62"/>
                  <a:gd name="T43" fmla="*/ 0 h 63"/>
                  <a:gd name="T44" fmla="*/ 47 w 62"/>
                  <a:gd name="T45" fmla="*/ 5 h 63"/>
                  <a:gd name="T46" fmla="*/ 59 w 62"/>
                  <a:gd name="T47" fmla="*/ 16 h 63"/>
                  <a:gd name="T48" fmla="*/ 62 w 62"/>
                  <a:gd name="T49" fmla="*/ 32 h 63"/>
                  <a:gd name="T50" fmla="*/ 59 w 62"/>
                  <a:gd name="T51" fmla="*/ 47 h 63"/>
                  <a:gd name="T52" fmla="*/ 47 w 62"/>
                  <a:gd name="T53" fmla="*/ 60 h 63"/>
                  <a:gd name="T54" fmla="*/ 31 w 62"/>
                  <a:gd name="T55" fmla="*/ 63 h 63"/>
                  <a:gd name="T56" fmla="*/ 15 w 62"/>
                  <a:gd name="T57" fmla="*/ 60 h 63"/>
                  <a:gd name="T58" fmla="*/ 3 w 62"/>
                  <a:gd name="T59" fmla="*/ 47 h 63"/>
                  <a:gd name="T60" fmla="*/ 0 w 62"/>
                  <a:gd name="T61" fmla="*/ 32 h 63"/>
                  <a:gd name="T62" fmla="*/ 5 w 62"/>
                  <a:gd name="T63" fmla="*/ 16 h 63"/>
                  <a:gd name="T64" fmla="*/ 15 w 62"/>
                  <a:gd name="T65" fmla="*/ 4 h 63"/>
                  <a:gd name="T66" fmla="*/ 31 w 62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63">
                    <a:moveTo>
                      <a:pt x="31" y="11"/>
                    </a:moveTo>
                    <a:lnTo>
                      <a:pt x="24" y="12"/>
                    </a:lnTo>
                    <a:lnTo>
                      <a:pt x="19" y="16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10" y="32"/>
                    </a:lnTo>
                    <a:lnTo>
                      <a:pt x="12" y="39"/>
                    </a:lnTo>
                    <a:lnTo>
                      <a:pt x="15" y="44"/>
                    </a:lnTo>
                    <a:lnTo>
                      <a:pt x="19" y="47"/>
                    </a:lnTo>
                    <a:lnTo>
                      <a:pt x="24" y="51"/>
                    </a:lnTo>
                    <a:lnTo>
                      <a:pt x="31" y="53"/>
                    </a:lnTo>
                    <a:lnTo>
                      <a:pt x="38" y="51"/>
                    </a:lnTo>
                    <a:lnTo>
                      <a:pt x="43" y="47"/>
                    </a:lnTo>
                    <a:lnTo>
                      <a:pt x="47" y="44"/>
                    </a:lnTo>
                    <a:lnTo>
                      <a:pt x="50" y="39"/>
                    </a:lnTo>
                    <a:lnTo>
                      <a:pt x="52" y="32"/>
                    </a:lnTo>
                    <a:lnTo>
                      <a:pt x="50" y="25"/>
                    </a:lnTo>
                    <a:lnTo>
                      <a:pt x="47" y="19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1" y="11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6"/>
                    </a:lnTo>
                    <a:lnTo>
                      <a:pt x="62" y="32"/>
                    </a:lnTo>
                    <a:lnTo>
                      <a:pt x="59" y="47"/>
                    </a:lnTo>
                    <a:lnTo>
                      <a:pt x="47" y="60"/>
                    </a:lnTo>
                    <a:lnTo>
                      <a:pt x="31" y="63"/>
                    </a:lnTo>
                    <a:lnTo>
                      <a:pt x="15" y="60"/>
                    </a:lnTo>
                    <a:lnTo>
                      <a:pt x="3" y="47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5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34"/>
              <p:cNvSpPr>
                <a:spLocks/>
              </p:cNvSpPr>
              <p:nvPr/>
            </p:nvSpPr>
            <p:spPr bwMode="auto">
              <a:xfrm>
                <a:off x="2572" y="3415"/>
                <a:ext cx="32" cy="33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5 h 65"/>
                  <a:gd name="T4" fmla="*/ 60 w 65"/>
                  <a:gd name="T5" fmla="*/ 16 h 65"/>
                  <a:gd name="T6" fmla="*/ 65 w 65"/>
                  <a:gd name="T7" fmla="*/ 33 h 65"/>
                  <a:gd name="T8" fmla="*/ 60 w 65"/>
                  <a:gd name="T9" fmla="*/ 49 h 65"/>
                  <a:gd name="T10" fmla="*/ 48 w 65"/>
                  <a:gd name="T11" fmla="*/ 59 h 65"/>
                  <a:gd name="T12" fmla="*/ 32 w 65"/>
                  <a:gd name="T13" fmla="*/ 65 h 65"/>
                  <a:gd name="T14" fmla="*/ 16 w 65"/>
                  <a:gd name="T15" fmla="*/ 59 h 65"/>
                  <a:gd name="T16" fmla="*/ 6 w 65"/>
                  <a:gd name="T17" fmla="*/ 49 h 65"/>
                  <a:gd name="T18" fmla="*/ 0 w 65"/>
                  <a:gd name="T19" fmla="*/ 31 h 65"/>
                  <a:gd name="T20" fmla="*/ 6 w 65"/>
                  <a:gd name="T21" fmla="*/ 16 h 65"/>
                  <a:gd name="T22" fmla="*/ 16 w 65"/>
                  <a:gd name="T23" fmla="*/ 5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5"/>
                    </a:lnTo>
                    <a:lnTo>
                      <a:pt x="60" y="16"/>
                    </a:lnTo>
                    <a:lnTo>
                      <a:pt x="65" y="33"/>
                    </a:lnTo>
                    <a:lnTo>
                      <a:pt x="60" y="49"/>
                    </a:lnTo>
                    <a:lnTo>
                      <a:pt x="48" y="59"/>
                    </a:lnTo>
                    <a:lnTo>
                      <a:pt x="32" y="65"/>
                    </a:lnTo>
                    <a:lnTo>
                      <a:pt x="16" y="59"/>
                    </a:lnTo>
                    <a:lnTo>
                      <a:pt x="6" y="49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35"/>
              <p:cNvSpPr>
                <a:spLocks noEditPoints="1"/>
              </p:cNvSpPr>
              <p:nvPr/>
            </p:nvSpPr>
            <p:spPr bwMode="auto">
              <a:xfrm>
                <a:off x="2566" y="3410"/>
                <a:ext cx="43" cy="43"/>
              </a:xfrm>
              <a:custGeom>
                <a:avLst/>
                <a:gdLst>
                  <a:gd name="T0" fmla="*/ 42 w 86"/>
                  <a:gd name="T1" fmla="*/ 11 h 86"/>
                  <a:gd name="T2" fmla="*/ 26 w 86"/>
                  <a:gd name="T3" fmla="*/ 16 h 86"/>
                  <a:gd name="T4" fmla="*/ 16 w 86"/>
                  <a:gd name="T5" fmla="*/ 27 h 86"/>
                  <a:gd name="T6" fmla="*/ 10 w 86"/>
                  <a:gd name="T7" fmla="*/ 42 h 86"/>
                  <a:gd name="T8" fmla="*/ 16 w 86"/>
                  <a:gd name="T9" fmla="*/ 60 h 86"/>
                  <a:gd name="T10" fmla="*/ 26 w 86"/>
                  <a:gd name="T11" fmla="*/ 70 h 86"/>
                  <a:gd name="T12" fmla="*/ 42 w 86"/>
                  <a:gd name="T13" fmla="*/ 76 h 86"/>
                  <a:gd name="T14" fmla="*/ 58 w 86"/>
                  <a:gd name="T15" fmla="*/ 70 h 86"/>
                  <a:gd name="T16" fmla="*/ 70 w 86"/>
                  <a:gd name="T17" fmla="*/ 60 h 86"/>
                  <a:gd name="T18" fmla="*/ 75 w 86"/>
                  <a:gd name="T19" fmla="*/ 44 h 86"/>
                  <a:gd name="T20" fmla="*/ 70 w 86"/>
                  <a:gd name="T21" fmla="*/ 27 h 86"/>
                  <a:gd name="T22" fmla="*/ 59 w 86"/>
                  <a:gd name="T23" fmla="*/ 16 h 86"/>
                  <a:gd name="T24" fmla="*/ 42 w 86"/>
                  <a:gd name="T25" fmla="*/ 11 h 86"/>
                  <a:gd name="T26" fmla="*/ 42 w 86"/>
                  <a:gd name="T27" fmla="*/ 0 h 86"/>
                  <a:gd name="T28" fmla="*/ 59 w 86"/>
                  <a:gd name="T29" fmla="*/ 4 h 86"/>
                  <a:gd name="T30" fmla="*/ 73 w 86"/>
                  <a:gd name="T31" fmla="*/ 13 h 86"/>
                  <a:gd name="T32" fmla="*/ 82 w 86"/>
                  <a:gd name="T33" fmla="*/ 27 h 86"/>
                  <a:gd name="T34" fmla="*/ 86 w 86"/>
                  <a:gd name="T35" fmla="*/ 44 h 86"/>
                  <a:gd name="T36" fmla="*/ 82 w 86"/>
                  <a:gd name="T37" fmla="*/ 60 h 86"/>
                  <a:gd name="T38" fmla="*/ 73 w 86"/>
                  <a:gd name="T39" fmla="*/ 74 h 86"/>
                  <a:gd name="T40" fmla="*/ 59 w 86"/>
                  <a:gd name="T41" fmla="*/ 83 h 86"/>
                  <a:gd name="T42" fmla="*/ 42 w 86"/>
                  <a:gd name="T43" fmla="*/ 86 h 86"/>
                  <a:gd name="T44" fmla="*/ 26 w 86"/>
                  <a:gd name="T45" fmla="*/ 83 h 86"/>
                  <a:gd name="T46" fmla="*/ 12 w 86"/>
                  <a:gd name="T47" fmla="*/ 74 h 86"/>
                  <a:gd name="T48" fmla="*/ 3 w 86"/>
                  <a:gd name="T49" fmla="*/ 60 h 86"/>
                  <a:gd name="T50" fmla="*/ 0 w 86"/>
                  <a:gd name="T51" fmla="*/ 42 h 86"/>
                  <a:gd name="T52" fmla="*/ 3 w 86"/>
                  <a:gd name="T53" fmla="*/ 27 h 86"/>
                  <a:gd name="T54" fmla="*/ 12 w 86"/>
                  <a:gd name="T55" fmla="*/ 13 h 86"/>
                  <a:gd name="T56" fmla="*/ 26 w 86"/>
                  <a:gd name="T57" fmla="*/ 4 h 86"/>
                  <a:gd name="T58" fmla="*/ 42 w 86"/>
                  <a:gd name="T5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86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7"/>
                    </a:lnTo>
                    <a:lnTo>
                      <a:pt x="10" y="42"/>
                    </a:lnTo>
                    <a:lnTo>
                      <a:pt x="16" y="60"/>
                    </a:lnTo>
                    <a:lnTo>
                      <a:pt x="26" y="70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0" y="60"/>
                    </a:lnTo>
                    <a:lnTo>
                      <a:pt x="75" y="44"/>
                    </a:lnTo>
                    <a:lnTo>
                      <a:pt x="70" y="27"/>
                    </a:lnTo>
                    <a:lnTo>
                      <a:pt x="59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3" y="13"/>
                    </a:lnTo>
                    <a:lnTo>
                      <a:pt x="82" y="27"/>
                    </a:lnTo>
                    <a:lnTo>
                      <a:pt x="86" y="44"/>
                    </a:lnTo>
                    <a:lnTo>
                      <a:pt x="82" y="60"/>
                    </a:lnTo>
                    <a:lnTo>
                      <a:pt x="73" y="74"/>
                    </a:lnTo>
                    <a:lnTo>
                      <a:pt x="59" y="83"/>
                    </a:lnTo>
                    <a:lnTo>
                      <a:pt x="42" y="86"/>
                    </a:lnTo>
                    <a:lnTo>
                      <a:pt x="26" y="83"/>
                    </a:lnTo>
                    <a:lnTo>
                      <a:pt x="12" y="74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36"/>
              <p:cNvSpPr>
                <a:spLocks/>
              </p:cNvSpPr>
              <p:nvPr/>
            </p:nvSpPr>
            <p:spPr bwMode="auto">
              <a:xfrm>
                <a:off x="2664" y="2898"/>
                <a:ext cx="33" cy="33"/>
              </a:xfrm>
              <a:custGeom>
                <a:avLst/>
                <a:gdLst>
                  <a:gd name="T0" fmla="*/ 34 w 67"/>
                  <a:gd name="T1" fmla="*/ 0 h 66"/>
                  <a:gd name="T2" fmla="*/ 51 w 67"/>
                  <a:gd name="T3" fmla="*/ 3 h 66"/>
                  <a:gd name="T4" fmla="*/ 63 w 67"/>
                  <a:gd name="T5" fmla="*/ 15 h 66"/>
                  <a:gd name="T6" fmla="*/ 67 w 67"/>
                  <a:gd name="T7" fmla="*/ 33 h 66"/>
                  <a:gd name="T8" fmla="*/ 63 w 67"/>
                  <a:gd name="T9" fmla="*/ 49 h 66"/>
                  <a:gd name="T10" fmla="*/ 51 w 67"/>
                  <a:gd name="T11" fmla="*/ 61 h 66"/>
                  <a:gd name="T12" fmla="*/ 34 w 67"/>
                  <a:gd name="T13" fmla="*/ 66 h 66"/>
                  <a:gd name="T14" fmla="*/ 18 w 67"/>
                  <a:gd name="T15" fmla="*/ 61 h 66"/>
                  <a:gd name="T16" fmla="*/ 6 w 67"/>
                  <a:gd name="T17" fmla="*/ 49 h 66"/>
                  <a:gd name="T18" fmla="*/ 0 w 67"/>
                  <a:gd name="T19" fmla="*/ 33 h 66"/>
                  <a:gd name="T20" fmla="*/ 6 w 67"/>
                  <a:gd name="T21" fmla="*/ 15 h 66"/>
                  <a:gd name="T22" fmla="*/ 18 w 67"/>
                  <a:gd name="T23" fmla="*/ 3 h 66"/>
                  <a:gd name="T24" fmla="*/ 34 w 6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51" y="3"/>
                    </a:lnTo>
                    <a:lnTo>
                      <a:pt x="63" y="15"/>
                    </a:lnTo>
                    <a:lnTo>
                      <a:pt x="67" y="33"/>
                    </a:lnTo>
                    <a:lnTo>
                      <a:pt x="63" y="49"/>
                    </a:lnTo>
                    <a:lnTo>
                      <a:pt x="51" y="61"/>
                    </a:lnTo>
                    <a:lnTo>
                      <a:pt x="34" y="66"/>
                    </a:lnTo>
                    <a:lnTo>
                      <a:pt x="18" y="61"/>
                    </a:lnTo>
                    <a:lnTo>
                      <a:pt x="6" y="49"/>
                    </a:lnTo>
                    <a:lnTo>
                      <a:pt x="0" y="33"/>
                    </a:lnTo>
                    <a:lnTo>
                      <a:pt x="6" y="15"/>
                    </a:lnTo>
                    <a:lnTo>
                      <a:pt x="18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37"/>
              <p:cNvSpPr>
                <a:spLocks noEditPoints="1"/>
              </p:cNvSpPr>
              <p:nvPr/>
            </p:nvSpPr>
            <p:spPr bwMode="auto">
              <a:xfrm>
                <a:off x="2659" y="2892"/>
                <a:ext cx="45" cy="44"/>
              </a:xfrm>
              <a:custGeom>
                <a:avLst/>
                <a:gdLst>
                  <a:gd name="T0" fmla="*/ 44 w 89"/>
                  <a:gd name="T1" fmla="*/ 13 h 89"/>
                  <a:gd name="T2" fmla="*/ 28 w 89"/>
                  <a:gd name="T3" fmla="*/ 16 h 89"/>
                  <a:gd name="T4" fmla="*/ 16 w 89"/>
                  <a:gd name="T5" fmla="*/ 28 h 89"/>
                  <a:gd name="T6" fmla="*/ 10 w 89"/>
                  <a:gd name="T7" fmla="*/ 46 h 89"/>
                  <a:gd name="T8" fmla="*/ 16 w 89"/>
                  <a:gd name="T9" fmla="*/ 62 h 89"/>
                  <a:gd name="T10" fmla="*/ 28 w 89"/>
                  <a:gd name="T11" fmla="*/ 74 h 89"/>
                  <a:gd name="T12" fmla="*/ 44 w 89"/>
                  <a:gd name="T13" fmla="*/ 79 h 89"/>
                  <a:gd name="T14" fmla="*/ 61 w 89"/>
                  <a:gd name="T15" fmla="*/ 74 h 89"/>
                  <a:gd name="T16" fmla="*/ 73 w 89"/>
                  <a:gd name="T17" fmla="*/ 62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3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3 w 89"/>
                  <a:gd name="T49" fmla="*/ 63 h 89"/>
                  <a:gd name="T50" fmla="*/ 0 w 89"/>
                  <a:gd name="T51" fmla="*/ 46 h 89"/>
                  <a:gd name="T52" fmla="*/ 3 w 89"/>
                  <a:gd name="T53" fmla="*/ 28 h 89"/>
                  <a:gd name="T54" fmla="*/ 12 w 89"/>
                  <a:gd name="T55" fmla="*/ 14 h 89"/>
                  <a:gd name="T56" fmla="*/ 28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3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0" y="46"/>
                    </a:lnTo>
                    <a:lnTo>
                      <a:pt x="16" y="62"/>
                    </a:lnTo>
                    <a:lnTo>
                      <a:pt x="28" y="74"/>
                    </a:lnTo>
                    <a:lnTo>
                      <a:pt x="44" y="79"/>
                    </a:lnTo>
                    <a:lnTo>
                      <a:pt x="61" y="74"/>
                    </a:lnTo>
                    <a:lnTo>
                      <a:pt x="73" y="62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3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8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38"/>
              <p:cNvSpPr>
                <a:spLocks/>
              </p:cNvSpPr>
              <p:nvPr/>
            </p:nvSpPr>
            <p:spPr bwMode="auto">
              <a:xfrm>
                <a:off x="3145" y="3123"/>
                <a:ext cx="29" cy="29"/>
              </a:xfrm>
              <a:custGeom>
                <a:avLst/>
                <a:gdLst>
                  <a:gd name="T0" fmla="*/ 30 w 58"/>
                  <a:gd name="T1" fmla="*/ 0 h 58"/>
                  <a:gd name="T2" fmla="*/ 44 w 58"/>
                  <a:gd name="T3" fmla="*/ 4 h 58"/>
                  <a:gd name="T4" fmla="*/ 54 w 58"/>
                  <a:gd name="T5" fmla="*/ 14 h 58"/>
                  <a:gd name="T6" fmla="*/ 58 w 58"/>
                  <a:gd name="T7" fmla="*/ 28 h 58"/>
                  <a:gd name="T8" fmla="*/ 54 w 58"/>
                  <a:gd name="T9" fmla="*/ 44 h 58"/>
                  <a:gd name="T10" fmla="*/ 44 w 58"/>
                  <a:gd name="T11" fmla="*/ 54 h 58"/>
                  <a:gd name="T12" fmla="*/ 28 w 58"/>
                  <a:gd name="T13" fmla="*/ 58 h 58"/>
                  <a:gd name="T14" fmla="*/ 14 w 58"/>
                  <a:gd name="T15" fmla="*/ 52 h 58"/>
                  <a:gd name="T16" fmla="*/ 4 w 58"/>
                  <a:gd name="T17" fmla="*/ 44 h 58"/>
                  <a:gd name="T18" fmla="*/ 0 w 58"/>
                  <a:gd name="T19" fmla="*/ 28 h 58"/>
                  <a:gd name="T20" fmla="*/ 4 w 58"/>
                  <a:gd name="T21" fmla="*/ 14 h 58"/>
                  <a:gd name="T22" fmla="*/ 14 w 58"/>
                  <a:gd name="T23" fmla="*/ 4 h 58"/>
                  <a:gd name="T24" fmla="*/ 30 w 58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8">
                    <a:moveTo>
                      <a:pt x="30" y="0"/>
                    </a:moveTo>
                    <a:lnTo>
                      <a:pt x="44" y="4"/>
                    </a:lnTo>
                    <a:lnTo>
                      <a:pt x="54" y="14"/>
                    </a:lnTo>
                    <a:lnTo>
                      <a:pt x="58" y="28"/>
                    </a:lnTo>
                    <a:lnTo>
                      <a:pt x="54" y="44"/>
                    </a:lnTo>
                    <a:lnTo>
                      <a:pt x="44" y="54"/>
                    </a:lnTo>
                    <a:lnTo>
                      <a:pt x="28" y="58"/>
                    </a:lnTo>
                    <a:lnTo>
                      <a:pt x="14" y="52"/>
                    </a:lnTo>
                    <a:lnTo>
                      <a:pt x="4" y="44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39"/>
              <p:cNvSpPr>
                <a:spLocks noEditPoints="1"/>
              </p:cNvSpPr>
              <p:nvPr/>
            </p:nvSpPr>
            <p:spPr bwMode="auto">
              <a:xfrm>
                <a:off x="3140" y="3117"/>
                <a:ext cx="40" cy="40"/>
              </a:xfrm>
              <a:custGeom>
                <a:avLst/>
                <a:gdLst>
                  <a:gd name="T0" fmla="*/ 40 w 80"/>
                  <a:gd name="T1" fmla="*/ 12 h 80"/>
                  <a:gd name="T2" fmla="*/ 24 w 80"/>
                  <a:gd name="T3" fmla="*/ 16 h 80"/>
                  <a:gd name="T4" fmla="*/ 14 w 80"/>
                  <a:gd name="T5" fmla="*/ 26 h 80"/>
                  <a:gd name="T6" fmla="*/ 10 w 80"/>
                  <a:gd name="T7" fmla="*/ 40 h 80"/>
                  <a:gd name="T8" fmla="*/ 14 w 80"/>
                  <a:gd name="T9" fmla="*/ 56 h 80"/>
                  <a:gd name="T10" fmla="*/ 24 w 80"/>
                  <a:gd name="T11" fmla="*/ 64 h 80"/>
                  <a:gd name="T12" fmla="*/ 38 w 80"/>
                  <a:gd name="T13" fmla="*/ 70 h 80"/>
                  <a:gd name="T14" fmla="*/ 54 w 80"/>
                  <a:gd name="T15" fmla="*/ 66 h 80"/>
                  <a:gd name="T16" fmla="*/ 64 w 80"/>
                  <a:gd name="T17" fmla="*/ 56 h 80"/>
                  <a:gd name="T18" fmla="*/ 68 w 80"/>
                  <a:gd name="T19" fmla="*/ 40 h 80"/>
                  <a:gd name="T20" fmla="*/ 64 w 80"/>
                  <a:gd name="T21" fmla="*/ 26 h 80"/>
                  <a:gd name="T22" fmla="*/ 54 w 80"/>
                  <a:gd name="T23" fmla="*/ 16 h 80"/>
                  <a:gd name="T24" fmla="*/ 40 w 80"/>
                  <a:gd name="T25" fmla="*/ 12 h 80"/>
                  <a:gd name="T26" fmla="*/ 40 w 80"/>
                  <a:gd name="T27" fmla="*/ 0 h 80"/>
                  <a:gd name="T28" fmla="*/ 56 w 80"/>
                  <a:gd name="T29" fmla="*/ 3 h 80"/>
                  <a:gd name="T30" fmla="*/ 68 w 80"/>
                  <a:gd name="T31" fmla="*/ 12 h 80"/>
                  <a:gd name="T32" fmla="*/ 77 w 80"/>
                  <a:gd name="T33" fmla="*/ 24 h 80"/>
                  <a:gd name="T34" fmla="*/ 80 w 80"/>
                  <a:gd name="T35" fmla="*/ 40 h 80"/>
                  <a:gd name="T36" fmla="*/ 77 w 80"/>
                  <a:gd name="T37" fmla="*/ 56 h 80"/>
                  <a:gd name="T38" fmla="*/ 68 w 80"/>
                  <a:gd name="T39" fmla="*/ 70 h 80"/>
                  <a:gd name="T40" fmla="*/ 54 w 80"/>
                  <a:gd name="T41" fmla="*/ 77 h 80"/>
                  <a:gd name="T42" fmla="*/ 38 w 80"/>
                  <a:gd name="T43" fmla="*/ 80 h 80"/>
                  <a:gd name="T44" fmla="*/ 22 w 80"/>
                  <a:gd name="T45" fmla="*/ 77 h 80"/>
                  <a:gd name="T46" fmla="*/ 10 w 80"/>
                  <a:gd name="T47" fmla="*/ 68 h 80"/>
                  <a:gd name="T48" fmla="*/ 1 w 80"/>
                  <a:gd name="T49" fmla="*/ 56 h 80"/>
                  <a:gd name="T50" fmla="*/ 0 w 80"/>
                  <a:gd name="T51" fmla="*/ 40 h 80"/>
                  <a:gd name="T52" fmla="*/ 1 w 80"/>
                  <a:gd name="T53" fmla="*/ 24 h 80"/>
                  <a:gd name="T54" fmla="*/ 10 w 80"/>
                  <a:gd name="T55" fmla="*/ 12 h 80"/>
                  <a:gd name="T56" fmla="*/ 24 w 80"/>
                  <a:gd name="T57" fmla="*/ 3 h 80"/>
                  <a:gd name="T58" fmla="*/ 40 w 80"/>
                  <a:gd name="T5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80">
                    <a:moveTo>
                      <a:pt x="40" y="12"/>
                    </a:moveTo>
                    <a:lnTo>
                      <a:pt x="24" y="16"/>
                    </a:lnTo>
                    <a:lnTo>
                      <a:pt x="14" y="26"/>
                    </a:lnTo>
                    <a:lnTo>
                      <a:pt x="10" y="40"/>
                    </a:lnTo>
                    <a:lnTo>
                      <a:pt x="14" y="56"/>
                    </a:lnTo>
                    <a:lnTo>
                      <a:pt x="24" y="64"/>
                    </a:lnTo>
                    <a:lnTo>
                      <a:pt x="38" y="70"/>
                    </a:lnTo>
                    <a:lnTo>
                      <a:pt x="54" y="66"/>
                    </a:lnTo>
                    <a:lnTo>
                      <a:pt x="64" y="56"/>
                    </a:lnTo>
                    <a:lnTo>
                      <a:pt x="68" y="40"/>
                    </a:lnTo>
                    <a:lnTo>
                      <a:pt x="64" y="26"/>
                    </a:lnTo>
                    <a:lnTo>
                      <a:pt x="54" y="16"/>
                    </a:lnTo>
                    <a:lnTo>
                      <a:pt x="40" y="12"/>
                    </a:lnTo>
                    <a:close/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4" y="77"/>
                    </a:lnTo>
                    <a:lnTo>
                      <a:pt x="38" y="80"/>
                    </a:lnTo>
                    <a:lnTo>
                      <a:pt x="22" y="77"/>
                    </a:lnTo>
                    <a:lnTo>
                      <a:pt x="10" y="68"/>
                    </a:lnTo>
                    <a:lnTo>
                      <a:pt x="1" y="56"/>
                    </a:lnTo>
                    <a:lnTo>
                      <a:pt x="0" y="40"/>
                    </a:lnTo>
                    <a:lnTo>
                      <a:pt x="1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40"/>
              <p:cNvSpPr>
                <a:spLocks/>
              </p:cNvSpPr>
              <p:nvPr/>
            </p:nvSpPr>
            <p:spPr bwMode="auto">
              <a:xfrm>
                <a:off x="2749" y="2755"/>
                <a:ext cx="22" cy="21"/>
              </a:xfrm>
              <a:custGeom>
                <a:avLst/>
                <a:gdLst>
                  <a:gd name="T0" fmla="*/ 21 w 43"/>
                  <a:gd name="T1" fmla="*/ 0 h 42"/>
                  <a:gd name="T2" fmla="*/ 28 w 43"/>
                  <a:gd name="T3" fmla="*/ 2 h 42"/>
                  <a:gd name="T4" fmla="*/ 35 w 43"/>
                  <a:gd name="T5" fmla="*/ 4 h 42"/>
                  <a:gd name="T6" fmla="*/ 38 w 43"/>
                  <a:gd name="T7" fmla="*/ 9 h 42"/>
                  <a:gd name="T8" fmla="*/ 42 w 43"/>
                  <a:gd name="T9" fmla="*/ 14 h 42"/>
                  <a:gd name="T10" fmla="*/ 43 w 43"/>
                  <a:gd name="T11" fmla="*/ 21 h 42"/>
                  <a:gd name="T12" fmla="*/ 42 w 43"/>
                  <a:gd name="T13" fmla="*/ 28 h 42"/>
                  <a:gd name="T14" fmla="*/ 38 w 43"/>
                  <a:gd name="T15" fmla="*/ 34 h 42"/>
                  <a:gd name="T16" fmla="*/ 33 w 43"/>
                  <a:gd name="T17" fmla="*/ 39 h 42"/>
                  <a:gd name="T18" fmla="*/ 28 w 43"/>
                  <a:gd name="T19" fmla="*/ 42 h 42"/>
                  <a:gd name="T20" fmla="*/ 21 w 43"/>
                  <a:gd name="T21" fmla="*/ 42 h 42"/>
                  <a:gd name="T22" fmla="*/ 14 w 43"/>
                  <a:gd name="T23" fmla="*/ 42 h 42"/>
                  <a:gd name="T24" fmla="*/ 9 w 43"/>
                  <a:gd name="T25" fmla="*/ 39 h 42"/>
                  <a:gd name="T26" fmla="*/ 3 w 43"/>
                  <a:gd name="T27" fmla="*/ 34 h 42"/>
                  <a:gd name="T28" fmla="*/ 2 w 43"/>
                  <a:gd name="T29" fmla="*/ 28 h 42"/>
                  <a:gd name="T30" fmla="*/ 0 w 43"/>
                  <a:gd name="T31" fmla="*/ 21 h 42"/>
                  <a:gd name="T32" fmla="*/ 2 w 43"/>
                  <a:gd name="T33" fmla="*/ 14 h 42"/>
                  <a:gd name="T34" fmla="*/ 5 w 43"/>
                  <a:gd name="T35" fmla="*/ 9 h 42"/>
                  <a:gd name="T36" fmla="*/ 9 w 43"/>
                  <a:gd name="T37" fmla="*/ 4 h 42"/>
                  <a:gd name="T38" fmla="*/ 15 w 43"/>
                  <a:gd name="T39" fmla="*/ 2 h 42"/>
                  <a:gd name="T40" fmla="*/ 21 w 43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lnTo>
                      <a:pt x="28" y="2"/>
                    </a:lnTo>
                    <a:lnTo>
                      <a:pt x="35" y="4"/>
                    </a:lnTo>
                    <a:lnTo>
                      <a:pt x="38" y="9"/>
                    </a:lnTo>
                    <a:lnTo>
                      <a:pt x="42" y="14"/>
                    </a:lnTo>
                    <a:lnTo>
                      <a:pt x="43" y="21"/>
                    </a:lnTo>
                    <a:lnTo>
                      <a:pt x="42" y="28"/>
                    </a:lnTo>
                    <a:lnTo>
                      <a:pt x="38" y="34"/>
                    </a:lnTo>
                    <a:lnTo>
                      <a:pt x="33" y="39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41"/>
              <p:cNvSpPr>
                <a:spLocks noEditPoints="1"/>
              </p:cNvSpPr>
              <p:nvPr/>
            </p:nvSpPr>
            <p:spPr bwMode="auto">
              <a:xfrm>
                <a:off x="2744" y="2749"/>
                <a:ext cx="32" cy="33"/>
              </a:xfrm>
              <a:custGeom>
                <a:avLst/>
                <a:gdLst>
                  <a:gd name="T0" fmla="*/ 32 w 65"/>
                  <a:gd name="T1" fmla="*/ 12 h 66"/>
                  <a:gd name="T2" fmla="*/ 26 w 65"/>
                  <a:gd name="T3" fmla="*/ 14 h 66"/>
                  <a:gd name="T4" fmla="*/ 20 w 65"/>
                  <a:gd name="T5" fmla="*/ 16 h 66"/>
                  <a:gd name="T6" fmla="*/ 16 w 65"/>
                  <a:gd name="T7" fmla="*/ 21 h 66"/>
                  <a:gd name="T8" fmla="*/ 13 w 65"/>
                  <a:gd name="T9" fmla="*/ 26 h 66"/>
                  <a:gd name="T10" fmla="*/ 11 w 65"/>
                  <a:gd name="T11" fmla="*/ 33 h 66"/>
                  <a:gd name="T12" fmla="*/ 13 w 65"/>
                  <a:gd name="T13" fmla="*/ 40 h 66"/>
                  <a:gd name="T14" fmla="*/ 14 w 65"/>
                  <a:gd name="T15" fmla="*/ 46 h 66"/>
                  <a:gd name="T16" fmla="*/ 20 w 65"/>
                  <a:gd name="T17" fmla="*/ 51 h 66"/>
                  <a:gd name="T18" fmla="*/ 25 w 65"/>
                  <a:gd name="T19" fmla="*/ 54 h 66"/>
                  <a:gd name="T20" fmla="*/ 32 w 65"/>
                  <a:gd name="T21" fmla="*/ 54 h 66"/>
                  <a:gd name="T22" fmla="*/ 39 w 65"/>
                  <a:gd name="T23" fmla="*/ 54 h 66"/>
                  <a:gd name="T24" fmla="*/ 44 w 65"/>
                  <a:gd name="T25" fmla="*/ 51 h 66"/>
                  <a:gd name="T26" fmla="*/ 49 w 65"/>
                  <a:gd name="T27" fmla="*/ 46 h 66"/>
                  <a:gd name="T28" fmla="*/ 53 w 65"/>
                  <a:gd name="T29" fmla="*/ 40 h 66"/>
                  <a:gd name="T30" fmla="*/ 54 w 65"/>
                  <a:gd name="T31" fmla="*/ 33 h 66"/>
                  <a:gd name="T32" fmla="*/ 53 w 65"/>
                  <a:gd name="T33" fmla="*/ 26 h 66"/>
                  <a:gd name="T34" fmla="*/ 49 w 65"/>
                  <a:gd name="T35" fmla="*/ 21 h 66"/>
                  <a:gd name="T36" fmla="*/ 46 w 65"/>
                  <a:gd name="T37" fmla="*/ 16 h 66"/>
                  <a:gd name="T38" fmla="*/ 39 w 65"/>
                  <a:gd name="T39" fmla="*/ 14 h 66"/>
                  <a:gd name="T40" fmla="*/ 32 w 65"/>
                  <a:gd name="T41" fmla="*/ 12 h 66"/>
                  <a:gd name="T42" fmla="*/ 32 w 65"/>
                  <a:gd name="T43" fmla="*/ 0 h 66"/>
                  <a:gd name="T44" fmla="*/ 49 w 65"/>
                  <a:gd name="T45" fmla="*/ 5 h 66"/>
                  <a:gd name="T46" fmla="*/ 60 w 65"/>
                  <a:gd name="T47" fmla="*/ 18 h 66"/>
                  <a:gd name="T48" fmla="*/ 65 w 65"/>
                  <a:gd name="T49" fmla="*/ 33 h 66"/>
                  <a:gd name="T50" fmla="*/ 60 w 65"/>
                  <a:gd name="T51" fmla="*/ 51 h 66"/>
                  <a:gd name="T52" fmla="*/ 49 w 65"/>
                  <a:gd name="T53" fmla="*/ 61 h 66"/>
                  <a:gd name="T54" fmla="*/ 32 w 65"/>
                  <a:gd name="T55" fmla="*/ 66 h 66"/>
                  <a:gd name="T56" fmla="*/ 16 w 65"/>
                  <a:gd name="T57" fmla="*/ 61 h 66"/>
                  <a:gd name="T58" fmla="*/ 4 w 65"/>
                  <a:gd name="T59" fmla="*/ 49 h 66"/>
                  <a:gd name="T60" fmla="*/ 0 w 65"/>
                  <a:gd name="T61" fmla="*/ 33 h 66"/>
                  <a:gd name="T62" fmla="*/ 4 w 65"/>
                  <a:gd name="T63" fmla="*/ 18 h 66"/>
                  <a:gd name="T64" fmla="*/ 16 w 65"/>
                  <a:gd name="T65" fmla="*/ 5 h 66"/>
                  <a:gd name="T66" fmla="*/ 32 w 65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6">
                    <a:moveTo>
                      <a:pt x="32" y="12"/>
                    </a:moveTo>
                    <a:lnTo>
                      <a:pt x="26" y="14"/>
                    </a:lnTo>
                    <a:lnTo>
                      <a:pt x="20" y="16"/>
                    </a:lnTo>
                    <a:lnTo>
                      <a:pt x="16" y="21"/>
                    </a:lnTo>
                    <a:lnTo>
                      <a:pt x="13" y="26"/>
                    </a:lnTo>
                    <a:lnTo>
                      <a:pt x="11" y="33"/>
                    </a:lnTo>
                    <a:lnTo>
                      <a:pt x="13" y="40"/>
                    </a:lnTo>
                    <a:lnTo>
                      <a:pt x="14" y="46"/>
                    </a:lnTo>
                    <a:lnTo>
                      <a:pt x="20" y="51"/>
                    </a:lnTo>
                    <a:lnTo>
                      <a:pt x="25" y="54"/>
                    </a:lnTo>
                    <a:lnTo>
                      <a:pt x="32" y="54"/>
                    </a:lnTo>
                    <a:lnTo>
                      <a:pt x="39" y="54"/>
                    </a:lnTo>
                    <a:lnTo>
                      <a:pt x="44" y="51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9" y="5"/>
                    </a:lnTo>
                    <a:lnTo>
                      <a:pt x="60" y="18"/>
                    </a:lnTo>
                    <a:lnTo>
                      <a:pt x="65" y="33"/>
                    </a:lnTo>
                    <a:lnTo>
                      <a:pt x="60" y="51"/>
                    </a:lnTo>
                    <a:lnTo>
                      <a:pt x="49" y="61"/>
                    </a:lnTo>
                    <a:lnTo>
                      <a:pt x="32" y="66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3"/>
                    </a:lnTo>
                    <a:lnTo>
                      <a:pt x="4" y="18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42"/>
              <p:cNvSpPr>
                <a:spLocks/>
              </p:cNvSpPr>
              <p:nvPr/>
            </p:nvSpPr>
            <p:spPr bwMode="auto">
              <a:xfrm>
                <a:off x="2956" y="1810"/>
                <a:ext cx="25" cy="26"/>
              </a:xfrm>
              <a:custGeom>
                <a:avLst/>
                <a:gdLst>
                  <a:gd name="T0" fmla="*/ 25 w 51"/>
                  <a:gd name="T1" fmla="*/ 0 h 51"/>
                  <a:gd name="T2" fmla="*/ 34 w 51"/>
                  <a:gd name="T3" fmla="*/ 0 h 51"/>
                  <a:gd name="T4" fmla="*/ 41 w 51"/>
                  <a:gd name="T5" fmla="*/ 6 h 51"/>
                  <a:gd name="T6" fmla="*/ 46 w 51"/>
                  <a:gd name="T7" fmla="*/ 11 h 51"/>
                  <a:gd name="T8" fmla="*/ 49 w 51"/>
                  <a:gd name="T9" fmla="*/ 18 h 51"/>
                  <a:gd name="T10" fmla="*/ 51 w 51"/>
                  <a:gd name="T11" fmla="*/ 25 h 51"/>
                  <a:gd name="T12" fmla="*/ 49 w 51"/>
                  <a:gd name="T13" fmla="*/ 34 h 51"/>
                  <a:gd name="T14" fmla="*/ 46 w 51"/>
                  <a:gd name="T15" fmla="*/ 41 h 51"/>
                  <a:gd name="T16" fmla="*/ 41 w 51"/>
                  <a:gd name="T17" fmla="*/ 46 h 51"/>
                  <a:gd name="T18" fmla="*/ 34 w 51"/>
                  <a:gd name="T19" fmla="*/ 49 h 51"/>
                  <a:gd name="T20" fmla="*/ 25 w 51"/>
                  <a:gd name="T21" fmla="*/ 51 h 51"/>
                  <a:gd name="T22" fmla="*/ 18 w 51"/>
                  <a:gd name="T23" fmla="*/ 49 h 51"/>
                  <a:gd name="T24" fmla="*/ 11 w 51"/>
                  <a:gd name="T25" fmla="*/ 46 h 51"/>
                  <a:gd name="T26" fmla="*/ 4 w 51"/>
                  <a:gd name="T27" fmla="*/ 41 h 51"/>
                  <a:gd name="T28" fmla="*/ 0 w 51"/>
                  <a:gd name="T29" fmla="*/ 34 h 51"/>
                  <a:gd name="T30" fmla="*/ 0 w 51"/>
                  <a:gd name="T31" fmla="*/ 25 h 51"/>
                  <a:gd name="T32" fmla="*/ 0 w 51"/>
                  <a:gd name="T33" fmla="*/ 18 h 51"/>
                  <a:gd name="T34" fmla="*/ 6 w 51"/>
                  <a:gd name="T35" fmla="*/ 11 h 51"/>
                  <a:gd name="T36" fmla="*/ 11 w 51"/>
                  <a:gd name="T37" fmla="*/ 4 h 51"/>
                  <a:gd name="T38" fmla="*/ 18 w 51"/>
                  <a:gd name="T39" fmla="*/ 0 h 51"/>
                  <a:gd name="T40" fmla="*/ 25 w 51"/>
                  <a:gd name="T4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34" y="0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9" y="18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18" y="49"/>
                    </a:lnTo>
                    <a:lnTo>
                      <a:pt x="11" y="46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43"/>
              <p:cNvSpPr>
                <a:spLocks noEditPoints="1"/>
              </p:cNvSpPr>
              <p:nvPr/>
            </p:nvSpPr>
            <p:spPr bwMode="auto">
              <a:xfrm>
                <a:off x="2950" y="1804"/>
                <a:ext cx="36" cy="37"/>
              </a:xfrm>
              <a:custGeom>
                <a:avLst/>
                <a:gdLst>
                  <a:gd name="T0" fmla="*/ 37 w 74"/>
                  <a:gd name="T1" fmla="*/ 12 h 74"/>
                  <a:gd name="T2" fmla="*/ 30 w 74"/>
                  <a:gd name="T3" fmla="*/ 12 h 74"/>
                  <a:gd name="T4" fmla="*/ 23 w 74"/>
                  <a:gd name="T5" fmla="*/ 16 h 74"/>
                  <a:gd name="T6" fmla="*/ 18 w 74"/>
                  <a:gd name="T7" fmla="*/ 23 h 74"/>
                  <a:gd name="T8" fmla="*/ 12 w 74"/>
                  <a:gd name="T9" fmla="*/ 30 h 74"/>
                  <a:gd name="T10" fmla="*/ 12 w 74"/>
                  <a:gd name="T11" fmla="*/ 37 h 74"/>
                  <a:gd name="T12" fmla="*/ 12 w 74"/>
                  <a:gd name="T13" fmla="*/ 46 h 74"/>
                  <a:gd name="T14" fmla="*/ 16 w 74"/>
                  <a:gd name="T15" fmla="*/ 53 h 74"/>
                  <a:gd name="T16" fmla="*/ 23 w 74"/>
                  <a:gd name="T17" fmla="*/ 58 h 74"/>
                  <a:gd name="T18" fmla="*/ 30 w 74"/>
                  <a:gd name="T19" fmla="*/ 61 h 74"/>
                  <a:gd name="T20" fmla="*/ 37 w 74"/>
                  <a:gd name="T21" fmla="*/ 63 h 74"/>
                  <a:gd name="T22" fmla="*/ 46 w 74"/>
                  <a:gd name="T23" fmla="*/ 61 h 74"/>
                  <a:gd name="T24" fmla="*/ 53 w 74"/>
                  <a:gd name="T25" fmla="*/ 58 h 74"/>
                  <a:gd name="T26" fmla="*/ 58 w 74"/>
                  <a:gd name="T27" fmla="*/ 53 h 74"/>
                  <a:gd name="T28" fmla="*/ 61 w 74"/>
                  <a:gd name="T29" fmla="*/ 46 h 74"/>
                  <a:gd name="T30" fmla="*/ 63 w 74"/>
                  <a:gd name="T31" fmla="*/ 37 h 74"/>
                  <a:gd name="T32" fmla="*/ 61 w 74"/>
                  <a:gd name="T33" fmla="*/ 30 h 74"/>
                  <a:gd name="T34" fmla="*/ 58 w 74"/>
                  <a:gd name="T35" fmla="*/ 23 h 74"/>
                  <a:gd name="T36" fmla="*/ 53 w 74"/>
                  <a:gd name="T37" fmla="*/ 18 h 74"/>
                  <a:gd name="T38" fmla="*/ 46 w 74"/>
                  <a:gd name="T39" fmla="*/ 12 h 74"/>
                  <a:gd name="T40" fmla="*/ 37 w 74"/>
                  <a:gd name="T41" fmla="*/ 12 h 74"/>
                  <a:gd name="T42" fmla="*/ 37 w 74"/>
                  <a:gd name="T43" fmla="*/ 0 h 74"/>
                  <a:gd name="T44" fmla="*/ 56 w 74"/>
                  <a:gd name="T45" fmla="*/ 5 h 74"/>
                  <a:gd name="T46" fmla="*/ 68 w 74"/>
                  <a:gd name="T47" fmla="*/ 19 h 74"/>
                  <a:gd name="T48" fmla="*/ 74 w 74"/>
                  <a:gd name="T49" fmla="*/ 37 h 74"/>
                  <a:gd name="T50" fmla="*/ 68 w 74"/>
                  <a:gd name="T51" fmla="*/ 56 h 74"/>
                  <a:gd name="T52" fmla="*/ 56 w 74"/>
                  <a:gd name="T53" fmla="*/ 68 h 74"/>
                  <a:gd name="T54" fmla="*/ 37 w 74"/>
                  <a:gd name="T55" fmla="*/ 74 h 74"/>
                  <a:gd name="T56" fmla="*/ 19 w 74"/>
                  <a:gd name="T57" fmla="*/ 68 h 74"/>
                  <a:gd name="T58" fmla="*/ 5 w 74"/>
                  <a:gd name="T59" fmla="*/ 56 h 74"/>
                  <a:gd name="T60" fmla="*/ 0 w 74"/>
                  <a:gd name="T61" fmla="*/ 37 h 74"/>
                  <a:gd name="T62" fmla="*/ 5 w 74"/>
                  <a:gd name="T63" fmla="*/ 19 h 74"/>
                  <a:gd name="T64" fmla="*/ 19 w 74"/>
                  <a:gd name="T65" fmla="*/ 5 h 74"/>
                  <a:gd name="T66" fmla="*/ 37 w 74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74">
                    <a:moveTo>
                      <a:pt x="37" y="12"/>
                    </a:moveTo>
                    <a:lnTo>
                      <a:pt x="30" y="12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2" y="30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6" y="53"/>
                    </a:lnTo>
                    <a:lnTo>
                      <a:pt x="23" y="58"/>
                    </a:lnTo>
                    <a:lnTo>
                      <a:pt x="30" y="61"/>
                    </a:lnTo>
                    <a:lnTo>
                      <a:pt x="37" y="63"/>
                    </a:lnTo>
                    <a:lnTo>
                      <a:pt x="46" y="61"/>
                    </a:lnTo>
                    <a:lnTo>
                      <a:pt x="53" y="58"/>
                    </a:lnTo>
                    <a:lnTo>
                      <a:pt x="58" y="53"/>
                    </a:lnTo>
                    <a:lnTo>
                      <a:pt x="61" y="46"/>
                    </a:lnTo>
                    <a:lnTo>
                      <a:pt x="63" y="37"/>
                    </a:lnTo>
                    <a:lnTo>
                      <a:pt x="61" y="30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6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6" y="5"/>
                    </a:lnTo>
                    <a:lnTo>
                      <a:pt x="68" y="19"/>
                    </a:lnTo>
                    <a:lnTo>
                      <a:pt x="74" y="37"/>
                    </a:lnTo>
                    <a:lnTo>
                      <a:pt x="68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44"/>
              <p:cNvSpPr>
                <a:spLocks/>
              </p:cNvSpPr>
              <p:nvPr/>
            </p:nvSpPr>
            <p:spPr bwMode="auto">
              <a:xfrm>
                <a:off x="3284" y="1911"/>
                <a:ext cx="19" cy="19"/>
              </a:xfrm>
              <a:custGeom>
                <a:avLst/>
                <a:gdLst>
                  <a:gd name="T0" fmla="*/ 19 w 38"/>
                  <a:gd name="T1" fmla="*/ 0 h 37"/>
                  <a:gd name="T2" fmla="*/ 26 w 38"/>
                  <a:gd name="T3" fmla="*/ 0 h 37"/>
                  <a:gd name="T4" fmla="*/ 31 w 38"/>
                  <a:gd name="T5" fmla="*/ 3 h 37"/>
                  <a:gd name="T6" fmla="*/ 35 w 38"/>
                  <a:gd name="T7" fmla="*/ 7 h 37"/>
                  <a:gd name="T8" fmla="*/ 36 w 38"/>
                  <a:gd name="T9" fmla="*/ 12 h 37"/>
                  <a:gd name="T10" fmla="*/ 38 w 38"/>
                  <a:gd name="T11" fmla="*/ 19 h 37"/>
                  <a:gd name="T12" fmla="*/ 36 w 38"/>
                  <a:gd name="T13" fmla="*/ 24 h 37"/>
                  <a:gd name="T14" fmla="*/ 35 w 38"/>
                  <a:gd name="T15" fmla="*/ 30 h 37"/>
                  <a:gd name="T16" fmla="*/ 29 w 38"/>
                  <a:gd name="T17" fmla="*/ 33 h 37"/>
                  <a:gd name="T18" fmla="*/ 24 w 38"/>
                  <a:gd name="T19" fmla="*/ 37 h 37"/>
                  <a:gd name="T20" fmla="*/ 19 w 38"/>
                  <a:gd name="T21" fmla="*/ 37 h 37"/>
                  <a:gd name="T22" fmla="*/ 14 w 38"/>
                  <a:gd name="T23" fmla="*/ 37 h 37"/>
                  <a:gd name="T24" fmla="*/ 8 w 38"/>
                  <a:gd name="T25" fmla="*/ 33 h 37"/>
                  <a:gd name="T26" fmla="*/ 3 w 38"/>
                  <a:gd name="T27" fmla="*/ 30 h 37"/>
                  <a:gd name="T28" fmla="*/ 1 w 38"/>
                  <a:gd name="T29" fmla="*/ 24 h 37"/>
                  <a:gd name="T30" fmla="*/ 0 w 38"/>
                  <a:gd name="T31" fmla="*/ 17 h 37"/>
                  <a:gd name="T32" fmla="*/ 1 w 38"/>
                  <a:gd name="T33" fmla="*/ 12 h 37"/>
                  <a:gd name="T34" fmla="*/ 3 w 38"/>
                  <a:gd name="T35" fmla="*/ 7 h 37"/>
                  <a:gd name="T36" fmla="*/ 8 w 38"/>
                  <a:gd name="T37" fmla="*/ 3 h 37"/>
                  <a:gd name="T38" fmla="*/ 14 w 38"/>
                  <a:gd name="T39" fmla="*/ 0 h 37"/>
                  <a:gd name="T40" fmla="*/ 19 w 38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0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5" y="30"/>
                    </a:lnTo>
                    <a:lnTo>
                      <a:pt x="29" y="33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3"/>
                    </a:lnTo>
                    <a:lnTo>
                      <a:pt x="3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45"/>
              <p:cNvSpPr>
                <a:spLocks noEditPoints="1"/>
              </p:cNvSpPr>
              <p:nvPr/>
            </p:nvSpPr>
            <p:spPr bwMode="auto">
              <a:xfrm>
                <a:off x="3279" y="1905"/>
                <a:ext cx="29" cy="31"/>
              </a:xfrm>
              <a:custGeom>
                <a:avLst/>
                <a:gdLst>
                  <a:gd name="T0" fmla="*/ 30 w 60"/>
                  <a:gd name="T1" fmla="*/ 12 h 61"/>
                  <a:gd name="T2" fmla="*/ 25 w 60"/>
                  <a:gd name="T3" fmla="*/ 12 h 61"/>
                  <a:gd name="T4" fmla="*/ 19 w 60"/>
                  <a:gd name="T5" fmla="*/ 15 h 61"/>
                  <a:gd name="T6" fmla="*/ 14 w 60"/>
                  <a:gd name="T7" fmla="*/ 19 h 61"/>
                  <a:gd name="T8" fmla="*/ 12 w 60"/>
                  <a:gd name="T9" fmla="*/ 24 h 61"/>
                  <a:gd name="T10" fmla="*/ 11 w 60"/>
                  <a:gd name="T11" fmla="*/ 29 h 61"/>
                  <a:gd name="T12" fmla="*/ 12 w 60"/>
                  <a:gd name="T13" fmla="*/ 36 h 61"/>
                  <a:gd name="T14" fmla="*/ 14 w 60"/>
                  <a:gd name="T15" fmla="*/ 42 h 61"/>
                  <a:gd name="T16" fmla="*/ 19 w 60"/>
                  <a:gd name="T17" fmla="*/ 45 h 61"/>
                  <a:gd name="T18" fmla="*/ 25 w 60"/>
                  <a:gd name="T19" fmla="*/ 49 h 61"/>
                  <a:gd name="T20" fmla="*/ 30 w 60"/>
                  <a:gd name="T21" fmla="*/ 49 h 61"/>
                  <a:gd name="T22" fmla="*/ 35 w 60"/>
                  <a:gd name="T23" fmla="*/ 49 h 61"/>
                  <a:gd name="T24" fmla="*/ 40 w 60"/>
                  <a:gd name="T25" fmla="*/ 45 h 61"/>
                  <a:gd name="T26" fmla="*/ 46 w 60"/>
                  <a:gd name="T27" fmla="*/ 42 h 61"/>
                  <a:gd name="T28" fmla="*/ 47 w 60"/>
                  <a:gd name="T29" fmla="*/ 36 h 61"/>
                  <a:gd name="T30" fmla="*/ 49 w 60"/>
                  <a:gd name="T31" fmla="*/ 31 h 61"/>
                  <a:gd name="T32" fmla="*/ 47 w 60"/>
                  <a:gd name="T33" fmla="*/ 24 h 61"/>
                  <a:gd name="T34" fmla="*/ 46 w 60"/>
                  <a:gd name="T35" fmla="*/ 19 h 61"/>
                  <a:gd name="T36" fmla="*/ 42 w 60"/>
                  <a:gd name="T37" fmla="*/ 15 h 61"/>
                  <a:gd name="T38" fmla="*/ 37 w 60"/>
                  <a:gd name="T39" fmla="*/ 12 h 61"/>
                  <a:gd name="T40" fmla="*/ 30 w 60"/>
                  <a:gd name="T41" fmla="*/ 12 h 61"/>
                  <a:gd name="T42" fmla="*/ 30 w 60"/>
                  <a:gd name="T43" fmla="*/ 0 h 61"/>
                  <a:gd name="T44" fmla="*/ 46 w 60"/>
                  <a:gd name="T45" fmla="*/ 5 h 61"/>
                  <a:gd name="T46" fmla="*/ 56 w 60"/>
                  <a:gd name="T47" fmla="*/ 15 h 61"/>
                  <a:gd name="T48" fmla="*/ 60 w 60"/>
                  <a:gd name="T49" fmla="*/ 31 h 61"/>
                  <a:gd name="T50" fmla="*/ 56 w 60"/>
                  <a:gd name="T51" fmla="*/ 45 h 61"/>
                  <a:gd name="T52" fmla="*/ 46 w 60"/>
                  <a:gd name="T53" fmla="*/ 56 h 61"/>
                  <a:gd name="T54" fmla="*/ 30 w 60"/>
                  <a:gd name="T55" fmla="*/ 61 h 61"/>
                  <a:gd name="T56" fmla="*/ 14 w 60"/>
                  <a:gd name="T57" fmla="*/ 56 h 61"/>
                  <a:gd name="T58" fmla="*/ 4 w 60"/>
                  <a:gd name="T59" fmla="*/ 45 h 61"/>
                  <a:gd name="T60" fmla="*/ 0 w 60"/>
                  <a:gd name="T61" fmla="*/ 29 h 61"/>
                  <a:gd name="T62" fmla="*/ 4 w 60"/>
                  <a:gd name="T63" fmla="*/ 15 h 61"/>
                  <a:gd name="T64" fmla="*/ 14 w 60"/>
                  <a:gd name="T65" fmla="*/ 5 h 61"/>
                  <a:gd name="T66" fmla="*/ 30 w 60"/>
                  <a:gd name="T6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1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19"/>
                    </a:lnTo>
                    <a:lnTo>
                      <a:pt x="12" y="24"/>
                    </a:lnTo>
                    <a:lnTo>
                      <a:pt x="11" y="29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9" y="45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9"/>
                    </a:lnTo>
                    <a:lnTo>
                      <a:pt x="40" y="45"/>
                    </a:lnTo>
                    <a:lnTo>
                      <a:pt x="46" y="42"/>
                    </a:lnTo>
                    <a:lnTo>
                      <a:pt x="47" y="36"/>
                    </a:lnTo>
                    <a:lnTo>
                      <a:pt x="49" y="31"/>
                    </a:lnTo>
                    <a:lnTo>
                      <a:pt x="47" y="24"/>
                    </a:lnTo>
                    <a:lnTo>
                      <a:pt x="46" y="19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6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46"/>
              <p:cNvSpPr>
                <a:spLocks/>
              </p:cNvSpPr>
              <p:nvPr/>
            </p:nvSpPr>
            <p:spPr bwMode="auto">
              <a:xfrm>
                <a:off x="3313" y="1078"/>
                <a:ext cx="29" cy="30"/>
              </a:xfrm>
              <a:custGeom>
                <a:avLst/>
                <a:gdLst>
                  <a:gd name="T0" fmla="*/ 30 w 60"/>
                  <a:gd name="T1" fmla="*/ 0 h 61"/>
                  <a:gd name="T2" fmla="*/ 46 w 60"/>
                  <a:gd name="T3" fmla="*/ 5 h 61"/>
                  <a:gd name="T4" fmla="*/ 56 w 60"/>
                  <a:gd name="T5" fmla="*/ 15 h 61"/>
                  <a:gd name="T6" fmla="*/ 60 w 60"/>
                  <a:gd name="T7" fmla="*/ 31 h 61"/>
                  <a:gd name="T8" fmla="*/ 56 w 60"/>
                  <a:gd name="T9" fmla="*/ 45 h 61"/>
                  <a:gd name="T10" fmla="*/ 44 w 60"/>
                  <a:gd name="T11" fmla="*/ 56 h 61"/>
                  <a:gd name="T12" fmla="*/ 30 w 60"/>
                  <a:gd name="T13" fmla="*/ 61 h 61"/>
                  <a:gd name="T14" fmla="*/ 14 w 60"/>
                  <a:gd name="T15" fmla="*/ 56 h 61"/>
                  <a:gd name="T16" fmla="*/ 4 w 60"/>
                  <a:gd name="T17" fmla="*/ 45 h 61"/>
                  <a:gd name="T18" fmla="*/ 0 w 60"/>
                  <a:gd name="T19" fmla="*/ 29 h 61"/>
                  <a:gd name="T20" fmla="*/ 4 w 60"/>
                  <a:gd name="T21" fmla="*/ 15 h 61"/>
                  <a:gd name="T22" fmla="*/ 14 w 60"/>
                  <a:gd name="T23" fmla="*/ 5 h 61"/>
                  <a:gd name="T24" fmla="*/ 30 w 6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47"/>
              <p:cNvSpPr>
                <a:spLocks noEditPoints="1"/>
              </p:cNvSpPr>
              <p:nvPr/>
            </p:nvSpPr>
            <p:spPr bwMode="auto">
              <a:xfrm>
                <a:off x="3307" y="1073"/>
                <a:ext cx="41" cy="41"/>
              </a:xfrm>
              <a:custGeom>
                <a:avLst/>
                <a:gdLst>
                  <a:gd name="T0" fmla="*/ 42 w 84"/>
                  <a:gd name="T1" fmla="*/ 11 h 82"/>
                  <a:gd name="T2" fmla="*/ 26 w 84"/>
                  <a:gd name="T3" fmla="*/ 16 h 82"/>
                  <a:gd name="T4" fmla="*/ 16 w 84"/>
                  <a:gd name="T5" fmla="*/ 26 h 82"/>
                  <a:gd name="T6" fmla="*/ 12 w 84"/>
                  <a:gd name="T7" fmla="*/ 40 h 82"/>
                  <a:gd name="T8" fmla="*/ 16 w 84"/>
                  <a:gd name="T9" fmla="*/ 56 h 82"/>
                  <a:gd name="T10" fmla="*/ 26 w 84"/>
                  <a:gd name="T11" fmla="*/ 67 h 82"/>
                  <a:gd name="T12" fmla="*/ 42 w 84"/>
                  <a:gd name="T13" fmla="*/ 72 h 82"/>
                  <a:gd name="T14" fmla="*/ 56 w 84"/>
                  <a:gd name="T15" fmla="*/ 67 h 82"/>
                  <a:gd name="T16" fmla="*/ 68 w 84"/>
                  <a:gd name="T17" fmla="*/ 56 h 82"/>
                  <a:gd name="T18" fmla="*/ 72 w 84"/>
                  <a:gd name="T19" fmla="*/ 42 h 82"/>
                  <a:gd name="T20" fmla="*/ 68 w 84"/>
                  <a:gd name="T21" fmla="*/ 26 h 82"/>
                  <a:gd name="T22" fmla="*/ 58 w 84"/>
                  <a:gd name="T23" fmla="*/ 16 h 82"/>
                  <a:gd name="T24" fmla="*/ 42 w 84"/>
                  <a:gd name="T25" fmla="*/ 11 h 82"/>
                  <a:gd name="T26" fmla="*/ 42 w 84"/>
                  <a:gd name="T27" fmla="*/ 0 h 82"/>
                  <a:gd name="T28" fmla="*/ 58 w 84"/>
                  <a:gd name="T29" fmla="*/ 4 h 82"/>
                  <a:gd name="T30" fmla="*/ 72 w 84"/>
                  <a:gd name="T31" fmla="*/ 12 h 82"/>
                  <a:gd name="T32" fmla="*/ 80 w 84"/>
                  <a:gd name="T33" fmla="*/ 25 h 82"/>
                  <a:gd name="T34" fmla="*/ 84 w 84"/>
                  <a:gd name="T35" fmla="*/ 42 h 82"/>
                  <a:gd name="T36" fmla="*/ 80 w 84"/>
                  <a:gd name="T37" fmla="*/ 58 h 82"/>
                  <a:gd name="T38" fmla="*/ 70 w 84"/>
                  <a:gd name="T39" fmla="*/ 70 h 82"/>
                  <a:gd name="T40" fmla="*/ 58 w 84"/>
                  <a:gd name="T41" fmla="*/ 79 h 82"/>
                  <a:gd name="T42" fmla="*/ 42 w 84"/>
                  <a:gd name="T43" fmla="*/ 82 h 82"/>
                  <a:gd name="T44" fmla="*/ 26 w 84"/>
                  <a:gd name="T45" fmla="*/ 79 h 82"/>
                  <a:gd name="T46" fmla="*/ 12 w 84"/>
                  <a:gd name="T47" fmla="*/ 70 h 82"/>
                  <a:gd name="T48" fmla="*/ 4 w 84"/>
                  <a:gd name="T49" fmla="*/ 58 h 82"/>
                  <a:gd name="T50" fmla="*/ 0 w 84"/>
                  <a:gd name="T51" fmla="*/ 40 h 82"/>
                  <a:gd name="T52" fmla="*/ 4 w 84"/>
                  <a:gd name="T53" fmla="*/ 25 h 82"/>
                  <a:gd name="T54" fmla="*/ 12 w 84"/>
                  <a:gd name="T55" fmla="*/ 12 h 82"/>
                  <a:gd name="T56" fmla="*/ 26 w 84"/>
                  <a:gd name="T57" fmla="*/ 4 h 82"/>
                  <a:gd name="T58" fmla="*/ 42 w 8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82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6"/>
                    </a:lnTo>
                    <a:lnTo>
                      <a:pt x="12" y="40"/>
                    </a:lnTo>
                    <a:lnTo>
                      <a:pt x="16" y="56"/>
                    </a:lnTo>
                    <a:lnTo>
                      <a:pt x="26" y="67"/>
                    </a:lnTo>
                    <a:lnTo>
                      <a:pt x="42" y="72"/>
                    </a:lnTo>
                    <a:lnTo>
                      <a:pt x="56" y="67"/>
                    </a:lnTo>
                    <a:lnTo>
                      <a:pt x="68" y="56"/>
                    </a:lnTo>
                    <a:lnTo>
                      <a:pt x="72" y="42"/>
                    </a:lnTo>
                    <a:lnTo>
                      <a:pt x="68" y="26"/>
                    </a:lnTo>
                    <a:lnTo>
                      <a:pt x="58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5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0" y="70"/>
                    </a:lnTo>
                    <a:lnTo>
                      <a:pt x="58" y="79"/>
                    </a:lnTo>
                    <a:lnTo>
                      <a:pt x="42" y="82"/>
                    </a:lnTo>
                    <a:lnTo>
                      <a:pt x="26" y="79"/>
                    </a:lnTo>
                    <a:lnTo>
                      <a:pt x="12" y="70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48"/>
              <p:cNvSpPr>
                <a:spLocks/>
              </p:cNvSpPr>
              <p:nvPr/>
            </p:nvSpPr>
            <p:spPr bwMode="auto">
              <a:xfrm>
                <a:off x="3273" y="1585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6 h 80"/>
                  <a:gd name="T12" fmla="*/ 68 w 80"/>
                  <a:gd name="T13" fmla="*/ 70 h 80"/>
                  <a:gd name="T14" fmla="*/ 56 w 80"/>
                  <a:gd name="T15" fmla="*/ 79 h 80"/>
                  <a:gd name="T16" fmla="*/ 40 w 80"/>
                  <a:gd name="T17" fmla="*/ 80 h 80"/>
                  <a:gd name="T18" fmla="*/ 24 w 80"/>
                  <a:gd name="T19" fmla="*/ 79 h 80"/>
                  <a:gd name="T20" fmla="*/ 10 w 80"/>
                  <a:gd name="T21" fmla="*/ 70 h 80"/>
                  <a:gd name="T22" fmla="*/ 2 w 80"/>
                  <a:gd name="T23" fmla="*/ 56 h 80"/>
                  <a:gd name="T24" fmla="*/ 0 w 80"/>
                  <a:gd name="T25" fmla="*/ 40 h 80"/>
                  <a:gd name="T26" fmla="*/ 2 w 80"/>
                  <a:gd name="T27" fmla="*/ 24 h 80"/>
                  <a:gd name="T28" fmla="*/ 10 w 80"/>
                  <a:gd name="T29" fmla="*/ 12 h 80"/>
                  <a:gd name="T30" fmla="*/ 24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6" y="79"/>
                    </a:lnTo>
                    <a:lnTo>
                      <a:pt x="40" y="80"/>
                    </a:lnTo>
                    <a:lnTo>
                      <a:pt x="24" y="79"/>
                    </a:lnTo>
                    <a:lnTo>
                      <a:pt x="10" y="70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49"/>
              <p:cNvSpPr>
                <a:spLocks noEditPoints="1"/>
              </p:cNvSpPr>
              <p:nvPr/>
            </p:nvSpPr>
            <p:spPr bwMode="auto">
              <a:xfrm>
                <a:off x="3267" y="1579"/>
                <a:ext cx="53" cy="52"/>
              </a:xfrm>
              <a:custGeom>
                <a:avLst/>
                <a:gdLst>
                  <a:gd name="T0" fmla="*/ 52 w 104"/>
                  <a:gd name="T1" fmla="*/ 12 h 105"/>
                  <a:gd name="T2" fmla="*/ 36 w 104"/>
                  <a:gd name="T3" fmla="*/ 15 h 105"/>
                  <a:gd name="T4" fmla="*/ 22 w 104"/>
                  <a:gd name="T5" fmla="*/ 24 h 105"/>
                  <a:gd name="T6" fmla="*/ 14 w 104"/>
                  <a:gd name="T7" fmla="*/ 36 h 105"/>
                  <a:gd name="T8" fmla="*/ 12 w 104"/>
                  <a:gd name="T9" fmla="*/ 52 h 105"/>
                  <a:gd name="T10" fmla="*/ 14 w 104"/>
                  <a:gd name="T11" fmla="*/ 68 h 105"/>
                  <a:gd name="T12" fmla="*/ 22 w 104"/>
                  <a:gd name="T13" fmla="*/ 82 h 105"/>
                  <a:gd name="T14" fmla="*/ 36 w 104"/>
                  <a:gd name="T15" fmla="*/ 91 h 105"/>
                  <a:gd name="T16" fmla="*/ 52 w 104"/>
                  <a:gd name="T17" fmla="*/ 92 h 105"/>
                  <a:gd name="T18" fmla="*/ 68 w 104"/>
                  <a:gd name="T19" fmla="*/ 91 h 105"/>
                  <a:gd name="T20" fmla="*/ 80 w 104"/>
                  <a:gd name="T21" fmla="*/ 82 h 105"/>
                  <a:gd name="T22" fmla="*/ 89 w 104"/>
                  <a:gd name="T23" fmla="*/ 68 h 105"/>
                  <a:gd name="T24" fmla="*/ 92 w 104"/>
                  <a:gd name="T25" fmla="*/ 52 h 105"/>
                  <a:gd name="T26" fmla="*/ 89 w 104"/>
                  <a:gd name="T27" fmla="*/ 36 h 105"/>
                  <a:gd name="T28" fmla="*/ 80 w 104"/>
                  <a:gd name="T29" fmla="*/ 24 h 105"/>
                  <a:gd name="T30" fmla="*/ 68 w 104"/>
                  <a:gd name="T31" fmla="*/ 15 h 105"/>
                  <a:gd name="T32" fmla="*/ 52 w 104"/>
                  <a:gd name="T33" fmla="*/ 12 h 105"/>
                  <a:gd name="T34" fmla="*/ 52 w 104"/>
                  <a:gd name="T35" fmla="*/ 0 h 105"/>
                  <a:gd name="T36" fmla="*/ 73 w 104"/>
                  <a:gd name="T37" fmla="*/ 5 h 105"/>
                  <a:gd name="T38" fmla="*/ 89 w 104"/>
                  <a:gd name="T39" fmla="*/ 15 h 105"/>
                  <a:gd name="T40" fmla="*/ 99 w 104"/>
                  <a:gd name="T41" fmla="*/ 33 h 105"/>
                  <a:gd name="T42" fmla="*/ 104 w 104"/>
                  <a:gd name="T43" fmla="*/ 52 h 105"/>
                  <a:gd name="T44" fmla="*/ 99 w 104"/>
                  <a:gd name="T45" fmla="*/ 73 h 105"/>
                  <a:gd name="T46" fmla="*/ 89 w 104"/>
                  <a:gd name="T47" fmla="*/ 89 h 105"/>
                  <a:gd name="T48" fmla="*/ 71 w 104"/>
                  <a:gd name="T49" fmla="*/ 101 h 105"/>
                  <a:gd name="T50" fmla="*/ 52 w 104"/>
                  <a:gd name="T51" fmla="*/ 105 h 105"/>
                  <a:gd name="T52" fmla="*/ 31 w 104"/>
                  <a:gd name="T53" fmla="*/ 99 h 105"/>
                  <a:gd name="T54" fmla="*/ 15 w 104"/>
                  <a:gd name="T55" fmla="*/ 89 h 105"/>
                  <a:gd name="T56" fmla="*/ 3 w 104"/>
                  <a:gd name="T57" fmla="*/ 73 h 105"/>
                  <a:gd name="T58" fmla="*/ 0 w 104"/>
                  <a:gd name="T59" fmla="*/ 52 h 105"/>
                  <a:gd name="T60" fmla="*/ 3 w 104"/>
                  <a:gd name="T61" fmla="*/ 31 h 105"/>
                  <a:gd name="T62" fmla="*/ 15 w 104"/>
                  <a:gd name="T63" fmla="*/ 15 h 105"/>
                  <a:gd name="T64" fmla="*/ 31 w 104"/>
                  <a:gd name="T65" fmla="*/ 5 h 105"/>
                  <a:gd name="T66" fmla="*/ 52 w 104"/>
                  <a:gd name="T6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5">
                    <a:moveTo>
                      <a:pt x="52" y="12"/>
                    </a:moveTo>
                    <a:lnTo>
                      <a:pt x="36" y="15"/>
                    </a:lnTo>
                    <a:lnTo>
                      <a:pt x="22" y="24"/>
                    </a:lnTo>
                    <a:lnTo>
                      <a:pt x="14" y="36"/>
                    </a:lnTo>
                    <a:lnTo>
                      <a:pt x="12" y="52"/>
                    </a:lnTo>
                    <a:lnTo>
                      <a:pt x="14" y="68"/>
                    </a:lnTo>
                    <a:lnTo>
                      <a:pt x="22" y="82"/>
                    </a:lnTo>
                    <a:lnTo>
                      <a:pt x="36" y="91"/>
                    </a:lnTo>
                    <a:lnTo>
                      <a:pt x="52" y="92"/>
                    </a:lnTo>
                    <a:lnTo>
                      <a:pt x="68" y="91"/>
                    </a:lnTo>
                    <a:lnTo>
                      <a:pt x="80" y="82"/>
                    </a:lnTo>
                    <a:lnTo>
                      <a:pt x="89" y="68"/>
                    </a:lnTo>
                    <a:lnTo>
                      <a:pt x="92" y="52"/>
                    </a:lnTo>
                    <a:lnTo>
                      <a:pt x="89" y="36"/>
                    </a:lnTo>
                    <a:lnTo>
                      <a:pt x="80" y="24"/>
                    </a:lnTo>
                    <a:lnTo>
                      <a:pt x="68" y="15"/>
                    </a:lnTo>
                    <a:lnTo>
                      <a:pt x="52" y="12"/>
                    </a:lnTo>
                    <a:close/>
                    <a:moveTo>
                      <a:pt x="52" y="0"/>
                    </a:moveTo>
                    <a:lnTo>
                      <a:pt x="73" y="5"/>
                    </a:lnTo>
                    <a:lnTo>
                      <a:pt x="89" y="15"/>
                    </a:lnTo>
                    <a:lnTo>
                      <a:pt x="99" y="33"/>
                    </a:lnTo>
                    <a:lnTo>
                      <a:pt x="104" y="52"/>
                    </a:lnTo>
                    <a:lnTo>
                      <a:pt x="99" y="73"/>
                    </a:lnTo>
                    <a:lnTo>
                      <a:pt x="89" y="89"/>
                    </a:lnTo>
                    <a:lnTo>
                      <a:pt x="71" y="101"/>
                    </a:lnTo>
                    <a:lnTo>
                      <a:pt x="52" y="105"/>
                    </a:lnTo>
                    <a:lnTo>
                      <a:pt x="31" y="99"/>
                    </a:lnTo>
                    <a:lnTo>
                      <a:pt x="15" y="89"/>
                    </a:lnTo>
                    <a:lnTo>
                      <a:pt x="3" y="73"/>
                    </a:lnTo>
                    <a:lnTo>
                      <a:pt x="0" y="52"/>
                    </a:lnTo>
                    <a:lnTo>
                      <a:pt x="3" y="31"/>
                    </a:lnTo>
                    <a:lnTo>
                      <a:pt x="15" y="15"/>
                    </a:lnTo>
                    <a:lnTo>
                      <a:pt x="31" y="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50"/>
              <p:cNvSpPr>
                <a:spLocks/>
              </p:cNvSpPr>
              <p:nvPr/>
            </p:nvSpPr>
            <p:spPr bwMode="auto">
              <a:xfrm>
                <a:off x="3606" y="1766"/>
                <a:ext cx="21" cy="20"/>
              </a:xfrm>
              <a:custGeom>
                <a:avLst/>
                <a:gdLst>
                  <a:gd name="T0" fmla="*/ 21 w 42"/>
                  <a:gd name="T1" fmla="*/ 0 h 41"/>
                  <a:gd name="T2" fmla="*/ 28 w 42"/>
                  <a:gd name="T3" fmla="*/ 0 h 41"/>
                  <a:gd name="T4" fmla="*/ 33 w 42"/>
                  <a:gd name="T5" fmla="*/ 4 h 41"/>
                  <a:gd name="T6" fmla="*/ 38 w 42"/>
                  <a:gd name="T7" fmla="*/ 9 h 41"/>
                  <a:gd name="T8" fmla="*/ 40 w 42"/>
                  <a:gd name="T9" fmla="*/ 14 h 41"/>
                  <a:gd name="T10" fmla="*/ 42 w 42"/>
                  <a:gd name="T11" fmla="*/ 21 h 41"/>
                  <a:gd name="T12" fmla="*/ 40 w 42"/>
                  <a:gd name="T13" fmla="*/ 27 h 41"/>
                  <a:gd name="T14" fmla="*/ 38 w 42"/>
                  <a:gd name="T15" fmla="*/ 34 h 41"/>
                  <a:gd name="T16" fmla="*/ 33 w 42"/>
                  <a:gd name="T17" fmla="*/ 37 h 41"/>
                  <a:gd name="T18" fmla="*/ 28 w 42"/>
                  <a:gd name="T19" fmla="*/ 41 h 41"/>
                  <a:gd name="T20" fmla="*/ 21 w 42"/>
                  <a:gd name="T21" fmla="*/ 41 h 41"/>
                  <a:gd name="T22" fmla="*/ 14 w 42"/>
                  <a:gd name="T23" fmla="*/ 41 h 41"/>
                  <a:gd name="T24" fmla="*/ 9 w 42"/>
                  <a:gd name="T25" fmla="*/ 37 h 41"/>
                  <a:gd name="T26" fmla="*/ 3 w 42"/>
                  <a:gd name="T27" fmla="*/ 32 h 41"/>
                  <a:gd name="T28" fmla="*/ 2 w 42"/>
                  <a:gd name="T29" fmla="*/ 27 h 41"/>
                  <a:gd name="T30" fmla="*/ 0 w 42"/>
                  <a:gd name="T31" fmla="*/ 20 h 41"/>
                  <a:gd name="T32" fmla="*/ 2 w 42"/>
                  <a:gd name="T33" fmla="*/ 14 h 41"/>
                  <a:gd name="T34" fmla="*/ 5 w 42"/>
                  <a:gd name="T35" fmla="*/ 7 h 41"/>
                  <a:gd name="T36" fmla="*/ 9 w 42"/>
                  <a:gd name="T37" fmla="*/ 4 h 41"/>
                  <a:gd name="T38" fmla="*/ 14 w 42"/>
                  <a:gd name="T39" fmla="*/ 0 h 41"/>
                  <a:gd name="T40" fmla="*/ 21 w 42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8" y="0"/>
                    </a:lnTo>
                    <a:lnTo>
                      <a:pt x="33" y="4"/>
                    </a:lnTo>
                    <a:lnTo>
                      <a:pt x="38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7"/>
                    </a:lnTo>
                    <a:lnTo>
                      <a:pt x="38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1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3" y="32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51"/>
              <p:cNvSpPr>
                <a:spLocks noEditPoints="1"/>
              </p:cNvSpPr>
              <p:nvPr/>
            </p:nvSpPr>
            <p:spPr bwMode="auto">
              <a:xfrm>
                <a:off x="3601" y="1760"/>
                <a:ext cx="31" cy="32"/>
              </a:xfrm>
              <a:custGeom>
                <a:avLst/>
                <a:gdLst>
                  <a:gd name="T0" fmla="*/ 32 w 63"/>
                  <a:gd name="T1" fmla="*/ 12 h 65"/>
                  <a:gd name="T2" fmla="*/ 25 w 63"/>
                  <a:gd name="T3" fmla="*/ 12 h 65"/>
                  <a:gd name="T4" fmla="*/ 20 w 63"/>
                  <a:gd name="T5" fmla="*/ 16 h 65"/>
                  <a:gd name="T6" fmla="*/ 16 w 63"/>
                  <a:gd name="T7" fmla="*/ 19 h 65"/>
                  <a:gd name="T8" fmla="*/ 13 w 63"/>
                  <a:gd name="T9" fmla="*/ 26 h 65"/>
                  <a:gd name="T10" fmla="*/ 11 w 63"/>
                  <a:gd name="T11" fmla="*/ 32 h 65"/>
                  <a:gd name="T12" fmla="*/ 13 w 63"/>
                  <a:gd name="T13" fmla="*/ 39 h 65"/>
                  <a:gd name="T14" fmla="*/ 14 w 63"/>
                  <a:gd name="T15" fmla="*/ 44 h 65"/>
                  <a:gd name="T16" fmla="*/ 20 w 63"/>
                  <a:gd name="T17" fmla="*/ 49 h 65"/>
                  <a:gd name="T18" fmla="*/ 25 w 63"/>
                  <a:gd name="T19" fmla="*/ 53 h 65"/>
                  <a:gd name="T20" fmla="*/ 32 w 63"/>
                  <a:gd name="T21" fmla="*/ 53 h 65"/>
                  <a:gd name="T22" fmla="*/ 39 w 63"/>
                  <a:gd name="T23" fmla="*/ 53 h 65"/>
                  <a:gd name="T24" fmla="*/ 44 w 63"/>
                  <a:gd name="T25" fmla="*/ 49 h 65"/>
                  <a:gd name="T26" fmla="*/ 49 w 63"/>
                  <a:gd name="T27" fmla="*/ 46 h 65"/>
                  <a:gd name="T28" fmla="*/ 51 w 63"/>
                  <a:gd name="T29" fmla="*/ 39 h 65"/>
                  <a:gd name="T30" fmla="*/ 53 w 63"/>
                  <a:gd name="T31" fmla="*/ 33 h 65"/>
                  <a:gd name="T32" fmla="*/ 51 w 63"/>
                  <a:gd name="T33" fmla="*/ 26 h 65"/>
                  <a:gd name="T34" fmla="*/ 49 w 63"/>
                  <a:gd name="T35" fmla="*/ 21 h 65"/>
                  <a:gd name="T36" fmla="*/ 44 w 63"/>
                  <a:gd name="T37" fmla="*/ 16 h 65"/>
                  <a:gd name="T38" fmla="*/ 39 w 63"/>
                  <a:gd name="T39" fmla="*/ 12 h 65"/>
                  <a:gd name="T40" fmla="*/ 32 w 63"/>
                  <a:gd name="T41" fmla="*/ 12 h 65"/>
                  <a:gd name="T42" fmla="*/ 32 w 63"/>
                  <a:gd name="T43" fmla="*/ 0 h 65"/>
                  <a:gd name="T44" fmla="*/ 47 w 63"/>
                  <a:gd name="T45" fmla="*/ 5 h 65"/>
                  <a:gd name="T46" fmla="*/ 60 w 63"/>
                  <a:gd name="T47" fmla="*/ 16 h 65"/>
                  <a:gd name="T48" fmla="*/ 63 w 63"/>
                  <a:gd name="T49" fmla="*/ 33 h 65"/>
                  <a:gd name="T50" fmla="*/ 60 w 63"/>
                  <a:gd name="T51" fmla="*/ 49 h 65"/>
                  <a:gd name="T52" fmla="*/ 47 w 63"/>
                  <a:gd name="T53" fmla="*/ 60 h 65"/>
                  <a:gd name="T54" fmla="*/ 32 w 63"/>
                  <a:gd name="T55" fmla="*/ 65 h 65"/>
                  <a:gd name="T56" fmla="*/ 16 w 63"/>
                  <a:gd name="T57" fmla="*/ 60 h 65"/>
                  <a:gd name="T58" fmla="*/ 4 w 63"/>
                  <a:gd name="T59" fmla="*/ 49 h 65"/>
                  <a:gd name="T60" fmla="*/ 0 w 63"/>
                  <a:gd name="T61" fmla="*/ 32 h 65"/>
                  <a:gd name="T62" fmla="*/ 4 w 63"/>
                  <a:gd name="T63" fmla="*/ 16 h 65"/>
                  <a:gd name="T64" fmla="*/ 16 w 63"/>
                  <a:gd name="T65" fmla="*/ 5 h 65"/>
                  <a:gd name="T66" fmla="*/ 32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2" y="12"/>
                    </a:moveTo>
                    <a:lnTo>
                      <a:pt x="25" y="12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39"/>
                    </a:lnTo>
                    <a:lnTo>
                      <a:pt x="14" y="44"/>
                    </a:lnTo>
                    <a:lnTo>
                      <a:pt x="20" y="49"/>
                    </a:lnTo>
                    <a:lnTo>
                      <a:pt x="25" y="53"/>
                    </a:lnTo>
                    <a:lnTo>
                      <a:pt x="32" y="53"/>
                    </a:lnTo>
                    <a:lnTo>
                      <a:pt x="39" y="53"/>
                    </a:lnTo>
                    <a:lnTo>
                      <a:pt x="44" y="49"/>
                    </a:lnTo>
                    <a:lnTo>
                      <a:pt x="49" y="46"/>
                    </a:lnTo>
                    <a:lnTo>
                      <a:pt x="51" y="39"/>
                    </a:lnTo>
                    <a:lnTo>
                      <a:pt x="53" y="33"/>
                    </a:lnTo>
                    <a:lnTo>
                      <a:pt x="51" y="26"/>
                    </a:lnTo>
                    <a:lnTo>
                      <a:pt x="49" y="21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7" y="5"/>
                    </a:lnTo>
                    <a:lnTo>
                      <a:pt x="60" y="16"/>
                    </a:lnTo>
                    <a:lnTo>
                      <a:pt x="63" y="33"/>
                    </a:lnTo>
                    <a:lnTo>
                      <a:pt x="60" y="49"/>
                    </a:lnTo>
                    <a:lnTo>
                      <a:pt x="47" y="60"/>
                    </a:lnTo>
                    <a:lnTo>
                      <a:pt x="32" y="65"/>
                    </a:lnTo>
                    <a:lnTo>
                      <a:pt x="16" y="60"/>
                    </a:lnTo>
                    <a:lnTo>
                      <a:pt x="4" y="49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52"/>
              <p:cNvSpPr>
                <a:spLocks/>
              </p:cNvSpPr>
              <p:nvPr/>
            </p:nvSpPr>
            <p:spPr bwMode="auto">
              <a:xfrm>
                <a:off x="3451" y="1124"/>
                <a:ext cx="23" cy="23"/>
              </a:xfrm>
              <a:custGeom>
                <a:avLst/>
                <a:gdLst>
                  <a:gd name="T0" fmla="*/ 25 w 47"/>
                  <a:gd name="T1" fmla="*/ 0 h 46"/>
                  <a:gd name="T2" fmla="*/ 32 w 47"/>
                  <a:gd name="T3" fmla="*/ 2 h 46"/>
                  <a:gd name="T4" fmla="*/ 37 w 47"/>
                  <a:gd name="T5" fmla="*/ 5 h 46"/>
                  <a:gd name="T6" fmla="*/ 42 w 47"/>
                  <a:gd name="T7" fmla="*/ 9 h 46"/>
                  <a:gd name="T8" fmla="*/ 46 w 47"/>
                  <a:gd name="T9" fmla="*/ 16 h 46"/>
                  <a:gd name="T10" fmla="*/ 47 w 47"/>
                  <a:gd name="T11" fmla="*/ 23 h 46"/>
                  <a:gd name="T12" fmla="*/ 46 w 47"/>
                  <a:gd name="T13" fmla="*/ 30 h 46"/>
                  <a:gd name="T14" fmla="*/ 42 w 47"/>
                  <a:gd name="T15" fmla="*/ 37 h 46"/>
                  <a:gd name="T16" fmla="*/ 37 w 47"/>
                  <a:gd name="T17" fmla="*/ 42 h 46"/>
                  <a:gd name="T18" fmla="*/ 32 w 47"/>
                  <a:gd name="T19" fmla="*/ 46 h 46"/>
                  <a:gd name="T20" fmla="*/ 23 w 47"/>
                  <a:gd name="T21" fmla="*/ 46 h 46"/>
                  <a:gd name="T22" fmla="*/ 16 w 47"/>
                  <a:gd name="T23" fmla="*/ 46 h 46"/>
                  <a:gd name="T24" fmla="*/ 11 w 47"/>
                  <a:gd name="T25" fmla="*/ 42 h 46"/>
                  <a:gd name="T26" fmla="*/ 5 w 47"/>
                  <a:gd name="T27" fmla="*/ 37 h 46"/>
                  <a:gd name="T28" fmla="*/ 2 w 47"/>
                  <a:gd name="T29" fmla="*/ 30 h 46"/>
                  <a:gd name="T30" fmla="*/ 0 w 47"/>
                  <a:gd name="T31" fmla="*/ 23 h 46"/>
                  <a:gd name="T32" fmla="*/ 2 w 47"/>
                  <a:gd name="T33" fmla="*/ 16 h 46"/>
                  <a:gd name="T34" fmla="*/ 5 w 47"/>
                  <a:gd name="T35" fmla="*/ 9 h 46"/>
                  <a:gd name="T36" fmla="*/ 11 w 47"/>
                  <a:gd name="T37" fmla="*/ 4 h 46"/>
                  <a:gd name="T38" fmla="*/ 16 w 47"/>
                  <a:gd name="T39" fmla="*/ 2 h 46"/>
                  <a:gd name="T40" fmla="*/ 25 w 47"/>
                  <a:gd name="T4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5" y="0"/>
                    </a:moveTo>
                    <a:lnTo>
                      <a:pt x="32" y="2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6"/>
                    </a:lnTo>
                    <a:lnTo>
                      <a:pt x="47" y="23"/>
                    </a:lnTo>
                    <a:lnTo>
                      <a:pt x="46" y="30"/>
                    </a:lnTo>
                    <a:lnTo>
                      <a:pt x="42" y="37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23" y="46"/>
                    </a:lnTo>
                    <a:lnTo>
                      <a:pt x="16" y="46"/>
                    </a:lnTo>
                    <a:lnTo>
                      <a:pt x="11" y="42"/>
                    </a:lnTo>
                    <a:lnTo>
                      <a:pt x="5" y="37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53"/>
              <p:cNvSpPr>
                <a:spLocks noEditPoints="1"/>
              </p:cNvSpPr>
              <p:nvPr/>
            </p:nvSpPr>
            <p:spPr bwMode="auto">
              <a:xfrm>
                <a:off x="3445" y="1119"/>
                <a:ext cx="34" cy="34"/>
              </a:xfrm>
              <a:custGeom>
                <a:avLst/>
                <a:gdLst>
                  <a:gd name="T0" fmla="*/ 35 w 68"/>
                  <a:gd name="T1" fmla="*/ 10 h 68"/>
                  <a:gd name="T2" fmla="*/ 26 w 68"/>
                  <a:gd name="T3" fmla="*/ 12 h 68"/>
                  <a:gd name="T4" fmla="*/ 21 w 68"/>
                  <a:gd name="T5" fmla="*/ 14 h 68"/>
                  <a:gd name="T6" fmla="*/ 15 w 68"/>
                  <a:gd name="T7" fmla="*/ 19 h 68"/>
                  <a:gd name="T8" fmla="*/ 12 w 68"/>
                  <a:gd name="T9" fmla="*/ 26 h 68"/>
                  <a:gd name="T10" fmla="*/ 10 w 68"/>
                  <a:gd name="T11" fmla="*/ 33 h 68"/>
                  <a:gd name="T12" fmla="*/ 12 w 68"/>
                  <a:gd name="T13" fmla="*/ 40 h 68"/>
                  <a:gd name="T14" fmla="*/ 15 w 68"/>
                  <a:gd name="T15" fmla="*/ 47 h 68"/>
                  <a:gd name="T16" fmla="*/ 21 w 68"/>
                  <a:gd name="T17" fmla="*/ 52 h 68"/>
                  <a:gd name="T18" fmla="*/ 26 w 68"/>
                  <a:gd name="T19" fmla="*/ 56 h 68"/>
                  <a:gd name="T20" fmla="*/ 33 w 68"/>
                  <a:gd name="T21" fmla="*/ 56 h 68"/>
                  <a:gd name="T22" fmla="*/ 42 w 68"/>
                  <a:gd name="T23" fmla="*/ 56 h 68"/>
                  <a:gd name="T24" fmla="*/ 47 w 68"/>
                  <a:gd name="T25" fmla="*/ 52 h 68"/>
                  <a:gd name="T26" fmla="*/ 52 w 68"/>
                  <a:gd name="T27" fmla="*/ 47 h 68"/>
                  <a:gd name="T28" fmla="*/ 56 w 68"/>
                  <a:gd name="T29" fmla="*/ 40 h 68"/>
                  <a:gd name="T30" fmla="*/ 57 w 68"/>
                  <a:gd name="T31" fmla="*/ 33 h 68"/>
                  <a:gd name="T32" fmla="*/ 56 w 68"/>
                  <a:gd name="T33" fmla="*/ 26 h 68"/>
                  <a:gd name="T34" fmla="*/ 52 w 68"/>
                  <a:gd name="T35" fmla="*/ 19 h 68"/>
                  <a:gd name="T36" fmla="*/ 47 w 68"/>
                  <a:gd name="T37" fmla="*/ 15 h 68"/>
                  <a:gd name="T38" fmla="*/ 42 w 68"/>
                  <a:gd name="T39" fmla="*/ 12 h 68"/>
                  <a:gd name="T40" fmla="*/ 35 w 68"/>
                  <a:gd name="T41" fmla="*/ 10 h 68"/>
                  <a:gd name="T42" fmla="*/ 35 w 68"/>
                  <a:gd name="T43" fmla="*/ 0 h 68"/>
                  <a:gd name="T44" fmla="*/ 52 w 68"/>
                  <a:gd name="T45" fmla="*/ 3 h 68"/>
                  <a:gd name="T46" fmla="*/ 64 w 68"/>
                  <a:gd name="T47" fmla="*/ 15 h 68"/>
                  <a:gd name="T48" fmla="*/ 68 w 68"/>
                  <a:gd name="T49" fmla="*/ 33 h 68"/>
                  <a:gd name="T50" fmla="*/ 62 w 68"/>
                  <a:gd name="T51" fmla="*/ 50 h 68"/>
                  <a:gd name="T52" fmla="*/ 50 w 68"/>
                  <a:gd name="T53" fmla="*/ 63 h 68"/>
                  <a:gd name="T54" fmla="*/ 33 w 68"/>
                  <a:gd name="T55" fmla="*/ 68 h 68"/>
                  <a:gd name="T56" fmla="*/ 15 w 68"/>
                  <a:gd name="T57" fmla="*/ 63 h 68"/>
                  <a:gd name="T58" fmla="*/ 3 w 68"/>
                  <a:gd name="T59" fmla="*/ 50 h 68"/>
                  <a:gd name="T60" fmla="*/ 0 w 68"/>
                  <a:gd name="T61" fmla="*/ 33 h 68"/>
                  <a:gd name="T62" fmla="*/ 5 w 68"/>
                  <a:gd name="T63" fmla="*/ 15 h 68"/>
                  <a:gd name="T64" fmla="*/ 17 w 68"/>
                  <a:gd name="T65" fmla="*/ 3 h 68"/>
                  <a:gd name="T66" fmla="*/ 35 w 68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68">
                    <a:moveTo>
                      <a:pt x="35" y="10"/>
                    </a:moveTo>
                    <a:lnTo>
                      <a:pt x="26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40"/>
                    </a:lnTo>
                    <a:lnTo>
                      <a:pt x="15" y="47"/>
                    </a:lnTo>
                    <a:lnTo>
                      <a:pt x="21" y="52"/>
                    </a:lnTo>
                    <a:lnTo>
                      <a:pt x="26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7" y="52"/>
                    </a:lnTo>
                    <a:lnTo>
                      <a:pt x="52" y="47"/>
                    </a:lnTo>
                    <a:lnTo>
                      <a:pt x="56" y="40"/>
                    </a:lnTo>
                    <a:lnTo>
                      <a:pt x="57" y="33"/>
                    </a:lnTo>
                    <a:lnTo>
                      <a:pt x="56" y="26"/>
                    </a:lnTo>
                    <a:lnTo>
                      <a:pt x="52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5" y="10"/>
                    </a:lnTo>
                    <a:close/>
                    <a:moveTo>
                      <a:pt x="35" y="0"/>
                    </a:moveTo>
                    <a:lnTo>
                      <a:pt x="52" y="3"/>
                    </a:lnTo>
                    <a:lnTo>
                      <a:pt x="64" y="15"/>
                    </a:lnTo>
                    <a:lnTo>
                      <a:pt x="68" y="33"/>
                    </a:lnTo>
                    <a:lnTo>
                      <a:pt x="62" y="50"/>
                    </a:lnTo>
                    <a:lnTo>
                      <a:pt x="50" y="63"/>
                    </a:lnTo>
                    <a:lnTo>
                      <a:pt x="33" y="68"/>
                    </a:lnTo>
                    <a:lnTo>
                      <a:pt x="15" y="63"/>
                    </a:lnTo>
                    <a:lnTo>
                      <a:pt x="3" y="50"/>
                    </a:lnTo>
                    <a:lnTo>
                      <a:pt x="0" y="33"/>
                    </a:lnTo>
                    <a:lnTo>
                      <a:pt x="5" y="15"/>
                    </a:lnTo>
                    <a:lnTo>
                      <a:pt x="1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54"/>
              <p:cNvSpPr>
                <a:spLocks/>
              </p:cNvSpPr>
              <p:nvPr/>
            </p:nvSpPr>
            <p:spPr bwMode="auto">
              <a:xfrm>
                <a:off x="4120" y="3333"/>
                <a:ext cx="22" cy="22"/>
              </a:xfrm>
              <a:custGeom>
                <a:avLst/>
                <a:gdLst>
                  <a:gd name="T0" fmla="*/ 21 w 44"/>
                  <a:gd name="T1" fmla="*/ 0 h 43"/>
                  <a:gd name="T2" fmla="*/ 28 w 44"/>
                  <a:gd name="T3" fmla="*/ 2 h 43"/>
                  <a:gd name="T4" fmla="*/ 35 w 44"/>
                  <a:gd name="T5" fmla="*/ 5 h 43"/>
                  <a:gd name="T6" fmla="*/ 38 w 44"/>
                  <a:gd name="T7" fmla="*/ 10 h 43"/>
                  <a:gd name="T8" fmla="*/ 42 w 44"/>
                  <a:gd name="T9" fmla="*/ 16 h 43"/>
                  <a:gd name="T10" fmla="*/ 44 w 44"/>
                  <a:gd name="T11" fmla="*/ 23 h 43"/>
                  <a:gd name="T12" fmla="*/ 42 w 44"/>
                  <a:gd name="T13" fmla="*/ 30 h 43"/>
                  <a:gd name="T14" fmla="*/ 38 w 44"/>
                  <a:gd name="T15" fmla="*/ 35 h 43"/>
                  <a:gd name="T16" fmla="*/ 33 w 44"/>
                  <a:gd name="T17" fmla="*/ 40 h 43"/>
                  <a:gd name="T18" fmla="*/ 28 w 44"/>
                  <a:gd name="T19" fmla="*/ 42 h 43"/>
                  <a:gd name="T20" fmla="*/ 21 w 44"/>
                  <a:gd name="T21" fmla="*/ 43 h 43"/>
                  <a:gd name="T22" fmla="*/ 14 w 44"/>
                  <a:gd name="T23" fmla="*/ 42 h 43"/>
                  <a:gd name="T24" fmla="*/ 9 w 44"/>
                  <a:gd name="T25" fmla="*/ 40 h 43"/>
                  <a:gd name="T26" fmla="*/ 3 w 44"/>
                  <a:gd name="T27" fmla="*/ 35 h 43"/>
                  <a:gd name="T28" fmla="*/ 2 w 44"/>
                  <a:gd name="T29" fmla="*/ 30 h 43"/>
                  <a:gd name="T30" fmla="*/ 0 w 44"/>
                  <a:gd name="T31" fmla="*/ 23 h 43"/>
                  <a:gd name="T32" fmla="*/ 2 w 44"/>
                  <a:gd name="T33" fmla="*/ 16 h 43"/>
                  <a:gd name="T34" fmla="*/ 3 w 44"/>
                  <a:gd name="T35" fmla="*/ 9 h 43"/>
                  <a:gd name="T36" fmla="*/ 9 w 44"/>
                  <a:gd name="T37" fmla="*/ 5 h 43"/>
                  <a:gd name="T38" fmla="*/ 14 w 44"/>
                  <a:gd name="T39" fmla="*/ 2 h 43"/>
                  <a:gd name="T40" fmla="*/ 21 w 44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3">
                    <a:moveTo>
                      <a:pt x="21" y="0"/>
                    </a:moveTo>
                    <a:lnTo>
                      <a:pt x="28" y="2"/>
                    </a:lnTo>
                    <a:lnTo>
                      <a:pt x="35" y="5"/>
                    </a:lnTo>
                    <a:lnTo>
                      <a:pt x="38" y="10"/>
                    </a:lnTo>
                    <a:lnTo>
                      <a:pt x="42" y="16"/>
                    </a:lnTo>
                    <a:lnTo>
                      <a:pt x="44" y="23"/>
                    </a:lnTo>
                    <a:lnTo>
                      <a:pt x="42" y="30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28" y="42"/>
                    </a:lnTo>
                    <a:lnTo>
                      <a:pt x="21" y="43"/>
                    </a:lnTo>
                    <a:lnTo>
                      <a:pt x="14" y="42"/>
                    </a:lnTo>
                    <a:lnTo>
                      <a:pt x="9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55"/>
              <p:cNvSpPr>
                <a:spLocks noEditPoints="1"/>
              </p:cNvSpPr>
              <p:nvPr/>
            </p:nvSpPr>
            <p:spPr bwMode="auto">
              <a:xfrm>
                <a:off x="4114" y="3328"/>
                <a:ext cx="33" cy="33"/>
              </a:xfrm>
              <a:custGeom>
                <a:avLst/>
                <a:gdLst>
                  <a:gd name="T0" fmla="*/ 33 w 66"/>
                  <a:gd name="T1" fmla="*/ 11 h 67"/>
                  <a:gd name="T2" fmla="*/ 26 w 66"/>
                  <a:gd name="T3" fmla="*/ 13 h 67"/>
                  <a:gd name="T4" fmla="*/ 21 w 66"/>
                  <a:gd name="T5" fmla="*/ 16 h 67"/>
                  <a:gd name="T6" fmla="*/ 15 w 66"/>
                  <a:gd name="T7" fmla="*/ 20 h 67"/>
                  <a:gd name="T8" fmla="*/ 14 w 66"/>
                  <a:gd name="T9" fmla="*/ 27 h 67"/>
                  <a:gd name="T10" fmla="*/ 12 w 66"/>
                  <a:gd name="T11" fmla="*/ 34 h 67"/>
                  <a:gd name="T12" fmla="*/ 14 w 66"/>
                  <a:gd name="T13" fmla="*/ 41 h 67"/>
                  <a:gd name="T14" fmla="*/ 15 w 66"/>
                  <a:gd name="T15" fmla="*/ 46 h 67"/>
                  <a:gd name="T16" fmla="*/ 21 w 66"/>
                  <a:gd name="T17" fmla="*/ 51 h 67"/>
                  <a:gd name="T18" fmla="*/ 26 w 66"/>
                  <a:gd name="T19" fmla="*/ 53 h 67"/>
                  <a:gd name="T20" fmla="*/ 33 w 66"/>
                  <a:gd name="T21" fmla="*/ 54 h 67"/>
                  <a:gd name="T22" fmla="*/ 40 w 66"/>
                  <a:gd name="T23" fmla="*/ 53 h 67"/>
                  <a:gd name="T24" fmla="*/ 45 w 66"/>
                  <a:gd name="T25" fmla="*/ 51 h 67"/>
                  <a:gd name="T26" fmla="*/ 50 w 66"/>
                  <a:gd name="T27" fmla="*/ 46 h 67"/>
                  <a:gd name="T28" fmla="*/ 54 w 66"/>
                  <a:gd name="T29" fmla="*/ 41 h 67"/>
                  <a:gd name="T30" fmla="*/ 56 w 66"/>
                  <a:gd name="T31" fmla="*/ 34 h 67"/>
                  <a:gd name="T32" fmla="*/ 54 w 66"/>
                  <a:gd name="T33" fmla="*/ 27 h 67"/>
                  <a:gd name="T34" fmla="*/ 50 w 66"/>
                  <a:gd name="T35" fmla="*/ 21 h 67"/>
                  <a:gd name="T36" fmla="*/ 47 w 66"/>
                  <a:gd name="T37" fmla="*/ 16 h 67"/>
                  <a:gd name="T38" fmla="*/ 40 w 66"/>
                  <a:gd name="T39" fmla="*/ 13 h 67"/>
                  <a:gd name="T40" fmla="*/ 33 w 66"/>
                  <a:gd name="T41" fmla="*/ 11 h 67"/>
                  <a:gd name="T42" fmla="*/ 33 w 66"/>
                  <a:gd name="T43" fmla="*/ 0 h 67"/>
                  <a:gd name="T44" fmla="*/ 50 w 66"/>
                  <a:gd name="T45" fmla="*/ 6 h 67"/>
                  <a:gd name="T46" fmla="*/ 63 w 66"/>
                  <a:gd name="T47" fmla="*/ 16 h 67"/>
                  <a:gd name="T48" fmla="*/ 66 w 66"/>
                  <a:gd name="T49" fmla="*/ 34 h 67"/>
                  <a:gd name="T50" fmla="*/ 61 w 66"/>
                  <a:gd name="T51" fmla="*/ 49 h 67"/>
                  <a:gd name="T52" fmla="*/ 50 w 66"/>
                  <a:gd name="T53" fmla="*/ 61 h 67"/>
                  <a:gd name="T54" fmla="*/ 33 w 66"/>
                  <a:gd name="T55" fmla="*/ 67 h 67"/>
                  <a:gd name="T56" fmla="*/ 17 w 66"/>
                  <a:gd name="T57" fmla="*/ 61 h 67"/>
                  <a:gd name="T58" fmla="*/ 5 w 66"/>
                  <a:gd name="T59" fmla="*/ 49 h 67"/>
                  <a:gd name="T60" fmla="*/ 0 w 66"/>
                  <a:gd name="T61" fmla="*/ 34 h 67"/>
                  <a:gd name="T62" fmla="*/ 5 w 66"/>
                  <a:gd name="T63" fmla="*/ 16 h 67"/>
                  <a:gd name="T64" fmla="*/ 17 w 66"/>
                  <a:gd name="T65" fmla="*/ 4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1"/>
                    </a:moveTo>
                    <a:lnTo>
                      <a:pt x="26" y="13"/>
                    </a:lnTo>
                    <a:lnTo>
                      <a:pt x="21" y="16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2" y="34"/>
                    </a:lnTo>
                    <a:lnTo>
                      <a:pt x="14" y="41"/>
                    </a:lnTo>
                    <a:lnTo>
                      <a:pt x="15" y="46"/>
                    </a:lnTo>
                    <a:lnTo>
                      <a:pt x="21" y="51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50" y="46"/>
                    </a:lnTo>
                    <a:lnTo>
                      <a:pt x="54" y="41"/>
                    </a:lnTo>
                    <a:lnTo>
                      <a:pt x="56" y="34"/>
                    </a:lnTo>
                    <a:lnTo>
                      <a:pt x="54" y="27"/>
                    </a:lnTo>
                    <a:lnTo>
                      <a:pt x="50" y="21"/>
                    </a:lnTo>
                    <a:lnTo>
                      <a:pt x="47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50" y="6"/>
                    </a:lnTo>
                    <a:lnTo>
                      <a:pt x="63" y="16"/>
                    </a:lnTo>
                    <a:lnTo>
                      <a:pt x="66" y="34"/>
                    </a:lnTo>
                    <a:lnTo>
                      <a:pt x="61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56"/>
              <p:cNvSpPr>
                <a:spLocks/>
              </p:cNvSpPr>
              <p:nvPr/>
            </p:nvSpPr>
            <p:spPr bwMode="auto">
              <a:xfrm>
                <a:off x="4262" y="2861"/>
                <a:ext cx="27" cy="27"/>
              </a:xfrm>
              <a:custGeom>
                <a:avLst/>
                <a:gdLst>
                  <a:gd name="T0" fmla="*/ 27 w 55"/>
                  <a:gd name="T1" fmla="*/ 0 h 54"/>
                  <a:gd name="T2" fmla="*/ 35 w 55"/>
                  <a:gd name="T3" fmla="*/ 2 h 54"/>
                  <a:gd name="T4" fmla="*/ 41 w 55"/>
                  <a:gd name="T5" fmla="*/ 4 h 54"/>
                  <a:gd name="T6" fmla="*/ 46 w 55"/>
                  <a:gd name="T7" fmla="*/ 9 h 54"/>
                  <a:gd name="T8" fmla="*/ 51 w 55"/>
                  <a:gd name="T9" fmla="*/ 14 h 54"/>
                  <a:gd name="T10" fmla="*/ 53 w 55"/>
                  <a:gd name="T11" fmla="*/ 21 h 54"/>
                  <a:gd name="T12" fmla="*/ 55 w 55"/>
                  <a:gd name="T13" fmla="*/ 28 h 54"/>
                  <a:gd name="T14" fmla="*/ 53 w 55"/>
                  <a:gd name="T15" fmla="*/ 35 h 54"/>
                  <a:gd name="T16" fmla="*/ 51 w 55"/>
                  <a:gd name="T17" fmla="*/ 42 h 54"/>
                  <a:gd name="T18" fmla="*/ 46 w 55"/>
                  <a:gd name="T19" fmla="*/ 47 h 54"/>
                  <a:gd name="T20" fmla="*/ 41 w 55"/>
                  <a:gd name="T21" fmla="*/ 51 h 54"/>
                  <a:gd name="T22" fmla="*/ 34 w 55"/>
                  <a:gd name="T23" fmla="*/ 54 h 54"/>
                  <a:gd name="T24" fmla="*/ 27 w 55"/>
                  <a:gd name="T25" fmla="*/ 54 h 54"/>
                  <a:gd name="T26" fmla="*/ 20 w 55"/>
                  <a:gd name="T27" fmla="*/ 53 h 54"/>
                  <a:gd name="T28" fmla="*/ 14 w 55"/>
                  <a:gd name="T29" fmla="*/ 51 h 54"/>
                  <a:gd name="T30" fmla="*/ 7 w 55"/>
                  <a:gd name="T31" fmla="*/ 47 h 54"/>
                  <a:gd name="T32" fmla="*/ 4 w 55"/>
                  <a:gd name="T33" fmla="*/ 41 h 54"/>
                  <a:gd name="T34" fmla="*/ 2 w 55"/>
                  <a:gd name="T35" fmla="*/ 35 h 54"/>
                  <a:gd name="T36" fmla="*/ 0 w 55"/>
                  <a:gd name="T37" fmla="*/ 28 h 54"/>
                  <a:gd name="T38" fmla="*/ 2 w 55"/>
                  <a:gd name="T39" fmla="*/ 21 h 54"/>
                  <a:gd name="T40" fmla="*/ 4 w 55"/>
                  <a:gd name="T41" fmla="*/ 14 h 54"/>
                  <a:gd name="T42" fmla="*/ 9 w 55"/>
                  <a:gd name="T43" fmla="*/ 9 h 54"/>
                  <a:gd name="T44" fmla="*/ 14 w 55"/>
                  <a:gd name="T45" fmla="*/ 4 h 54"/>
                  <a:gd name="T46" fmla="*/ 20 w 55"/>
                  <a:gd name="T47" fmla="*/ 2 h 54"/>
                  <a:gd name="T48" fmla="*/ 27 w 55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35" y="2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3" y="21"/>
                    </a:lnTo>
                    <a:lnTo>
                      <a:pt x="55" y="28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46" y="47"/>
                    </a:lnTo>
                    <a:lnTo>
                      <a:pt x="41" y="51"/>
                    </a:lnTo>
                    <a:lnTo>
                      <a:pt x="34" y="54"/>
                    </a:lnTo>
                    <a:lnTo>
                      <a:pt x="27" y="54"/>
                    </a:lnTo>
                    <a:lnTo>
                      <a:pt x="20" y="53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57"/>
              <p:cNvSpPr>
                <a:spLocks noEditPoints="1"/>
              </p:cNvSpPr>
              <p:nvPr/>
            </p:nvSpPr>
            <p:spPr bwMode="auto">
              <a:xfrm>
                <a:off x="4257" y="2856"/>
                <a:ext cx="37" cy="38"/>
              </a:xfrm>
              <a:custGeom>
                <a:avLst/>
                <a:gdLst>
                  <a:gd name="T0" fmla="*/ 37 w 75"/>
                  <a:gd name="T1" fmla="*/ 10 h 77"/>
                  <a:gd name="T2" fmla="*/ 30 w 75"/>
                  <a:gd name="T3" fmla="*/ 12 h 77"/>
                  <a:gd name="T4" fmla="*/ 24 w 75"/>
                  <a:gd name="T5" fmla="*/ 14 h 77"/>
                  <a:gd name="T6" fmla="*/ 19 w 75"/>
                  <a:gd name="T7" fmla="*/ 19 h 77"/>
                  <a:gd name="T8" fmla="*/ 14 w 75"/>
                  <a:gd name="T9" fmla="*/ 24 h 77"/>
                  <a:gd name="T10" fmla="*/ 12 w 75"/>
                  <a:gd name="T11" fmla="*/ 31 h 77"/>
                  <a:gd name="T12" fmla="*/ 10 w 75"/>
                  <a:gd name="T13" fmla="*/ 38 h 77"/>
                  <a:gd name="T14" fmla="*/ 12 w 75"/>
                  <a:gd name="T15" fmla="*/ 45 h 77"/>
                  <a:gd name="T16" fmla="*/ 14 w 75"/>
                  <a:gd name="T17" fmla="*/ 51 h 77"/>
                  <a:gd name="T18" fmla="*/ 17 w 75"/>
                  <a:gd name="T19" fmla="*/ 57 h 77"/>
                  <a:gd name="T20" fmla="*/ 24 w 75"/>
                  <a:gd name="T21" fmla="*/ 61 h 77"/>
                  <a:gd name="T22" fmla="*/ 30 w 75"/>
                  <a:gd name="T23" fmla="*/ 63 h 77"/>
                  <a:gd name="T24" fmla="*/ 37 w 75"/>
                  <a:gd name="T25" fmla="*/ 64 h 77"/>
                  <a:gd name="T26" fmla="*/ 44 w 75"/>
                  <a:gd name="T27" fmla="*/ 64 h 77"/>
                  <a:gd name="T28" fmla="*/ 51 w 75"/>
                  <a:gd name="T29" fmla="*/ 61 h 77"/>
                  <a:gd name="T30" fmla="*/ 56 w 75"/>
                  <a:gd name="T31" fmla="*/ 57 h 77"/>
                  <a:gd name="T32" fmla="*/ 61 w 75"/>
                  <a:gd name="T33" fmla="*/ 52 h 77"/>
                  <a:gd name="T34" fmla="*/ 63 w 75"/>
                  <a:gd name="T35" fmla="*/ 45 h 77"/>
                  <a:gd name="T36" fmla="*/ 65 w 75"/>
                  <a:gd name="T37" fmla="*/ 38 h 77"/>
                  <a:gd name="T38" fmla="*/ 63 w 75"/>
                  <a:gd name="T39" fmla="*/ 31 h 77"/>
                  <a:gd name="T40" fmla="*/ 61 w 75"/>
                  <a:gd name="T41" fmla="*/ 24 h 77"/>
                  <a:gd name="T42" fmla="*/ 56 w 75"/>
                  <a:gd name="T43" fmla="*/ 19 h 77"/>
                  <a:gd name="T44" fmla="*/ 51 w 75"/>
                  <a:gd name="T45" fmla="*/ 14 h 77"/>
                  <a:gd name="T46" fmla="*/ 45 w 75"/>
                  <a:gd name="T47" fmla="*/ 12 h 77"/>
                  <a:gd name="T48" fmla="*/ 37 w 75"/>
                  <a:gd name="T49" fmla="*/ 10 h 77"/>
                  <a:gd name="T50" fmla="*/ 37 w 75"/>
                  <a:gd name="T51" fmla="*/ 0 h 77"/>
                  <a:gd name="T52" fmla="*/ 52 w 75"/>
                  <a:gd name="T53" fmla="*/ 3 h 77"/>
                  <a:gd name="T54" fmla="*/ 65 w 75"/>
                  <a:gd name="T55" fmla="*/ 10 h 77"/>
                  <a:gd name="T56" fmla="*/ 73 w 75"/>
                  <a:gd name="T57" fmla="*/ 23 h 77"/>
                  <a:gd name="T58" fmla="*/ 75 w 75"/>
                  <a:gd name="T59" fmla="*/ 38 h 77"/>
                  <a:gd name="T60" fmla="*/ 71 w 75"/>
                  <a:gd name="T61" fmla="*/ 52 h 77"/>
                  <a:gd name="T62" fmla="*/ 65 w 75"/>
                  <a:gd name="T63" fmla="*/ 64 h 77"/>
                  <a:gd name="T64" fmla="*/ 52 w 75"/>
                  <a:gd name="T65" fmla="*/ 73 h 77"/>
                  <a:gd name="T66" fmla="*/ 37 w 75"/>
                  <a:gd name="T67" fmla="*/ 77 h 77"/>
                  <a:gd name="T68" fmla="*/ 23 w 75"/>
                  <a:gd name="T69" fmla="*/ 73 h 77"/>
                  <a:gd name="T70" fmla="*/ 10 w 75"/>
                  <a:gd name="T71" fmla="*/ 64 h 77"/>
                  <a:gd name="T72" fmla="*/ 2 w 75"/>
                  <a:gd name="T73" fmla="*/ 52 h 77"/>
                  <a:gd name="T74" fmla="*/ 0 w 75"/>
                  <a:gd name="T75" fmla="*/ 38 h 77"/>
                  <a:gd name="T76" fmla="*/ 2 w 75"/>
                  <a:gd name="T77" fmla="*/ 23 h 77"/>
                  <a:gd name="T78" fmla="*/ 10 w 75"/>
                  <a:gd name="T79" fmla="*/ 10 h 77"/>
                  <a:gd name="T80" fmla="*/ 23 w 75"/>
                  <a:gd name="T81" fmla="*/ 3 h 77"/>
                  <a:gd name="T82" fmla="*/ 37 w 75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77">
                    <a:moveTo>
                      <a:pt x="37" y="10"/>
                    </a:moveTo>
                    <a:lnTo>
                      <a:pt x="30" y="12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0" y="38"/>
                    </a:lnTo>
                    <a:lnTo>
                      <a:pt x="12" y="45"/>
                    </a:lnTo>
                    <a:lnTo>
                      <a:pt x="14" y="51"/>
                    </a:lnTo>
                    <a:lnTo>
                      <a:pt x="17" y="57"/>
                    </a:lnTo>
                    <a:lnTo>
                      <a:pt x="24" y="61"/>
                    </a:lnTo>
                    <a:lnTo>
                      <a:pt x="30" y="63"/>
                    </a:lnTo>
                    <a:lnTo>
                      <a:pt x="37" y="64"/>
                    </a:lnTo>
                    <a:lnTo>
                      <a:pt x="44" y="64"/>
                    </a:lnTo>
                    <a:lnTo>
                      <a:pt x="51" y="61"/>
                    </a:lnTo>
                    <a:lnTo>
                      <a:pt x="56" y="57"/>
                    </a:lnTo>
                    <a:lnTo>
                      <a:pt x="61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1" y="24"/>
                    </a:lnTo>
                    <a:lnTo>
                      <a:pt x="56" y="19"/>
                    </a:lnTo>
                    <a:lnTo>
                      <a:pt x="51" y="14"/>
                    </a:lnTo>
                    <a:lnTo>
                      <a:pt x="45" y="12"/>
                    </a:lnTo>
                    <a:lnTo>
                      <a:pt x="37" y="10"/>
                    </a:lnTo>
                    <a:close/>
                    <a:moveTo>
                      <a:pt x="37" y="0"/>
                    </a:moveTo>
                    <a:lnTo>
                      <a:pt x="52" y="3"/>
                    </a:lnTo>
                    <a:lnTo>
                      <a:pt x="65" y="10"/>
                    </a:lnTo>
                    <a:lnTo>
                      <a:pt x="73" y="23"/>
                    </a:lnTo>
                    <a:lnTo>
                      <a:pt x="75" y="38"/>
                    </a:lnTo>
                    <a:lnTo>
                      <a:pt x="71" y="52"/>
                    </a:lnTo>
                    <a:lnTo>
                      <a:pt x="65" y="64"/>
                    </a:lnTo>
                    <a:lnTo>
                      <a:pt x="52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0" y="64"/>
                    </a:lnTo>
                    <a:lnTo>
                      <a:pt x="2" y="52"/>
                    </a:lnTo>
                    <a:lnTo>
                      <a:pt x="0" y="38"/>
                    </a:lnTo>
                    <a:lnTo>
                      <a:pt x="2" y="23"/>
                    </a:lnTo>
                    <a:lnTo>
                      <a:pt x="10" y="10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6"/>
              <p:cNvSpPr>
                <a:spLocks noEditPoints="1"/>
              </p:cNvSpPr>
              <p:nvPr/>
            </p:nvSpPr>
            <p:spPr bwMode="auto">
              <a:xfrm>
                <a:off x="2587" y="2913"/>
                <a:ext cx="574" cy="520"/>
              </a:xfrm>
              <a:custGeom>
                <a:avLst/>
                <a:gdLst>
                  <a:gd name="T0" fmla="*/ 192 w 1149"/>
                  <a:gd name="T1" fmla="*/ 7 h 1041"/>
                  <a:gd name="T2" fmla="*/ 7 w 1149"/>
                  <a:gd name="T3" fmla="*/ 1034 h 1041"/>
                  <a:gd name="T4" fmla="*/ 1140 w 1149"/>
                  <a:gd name="T5" fmla="*/ 449 h 1041"/>
                  <a:gd name="T6" fmla="*/ 192 w 1149"/>
                  <a:gd name="T7" fmla="*/ 7 h 1041"/>
                  <a:gd name="T8" fmla="*/ 190 w 1149"/>
                  <a:gd name="T9" fmla="*/ 0 h 1041"/>
                  <a:gd name="T10" fmla="*/ 1147 w 1149"/>
                  <a:gd name="T11" fmla="*/ 447 h 1041"/>
                  <a:gd name="T12" fmla="*/ 1149 w 1149"/>
                  <a:gd name="T13" fmla="*/ 447 h 1041"/>
                  <a:gd name="T14" fmla="*/ 1149 w 1149"/>
                  <a:gd name="T15" fmla="*/ 449 h 1041"/>
                  <a:gd name="T16" fmla="*/ 1149 w 1149"/>
                  <a:gd name="T17" fmla="*/ 451 h 1041"/>
                  <a:gd name="T18" fmla="*/ 1147 w 1149"/>
                  <a:gd name="T19" fmla="*/ 453 h 1041"/>
                  <a:gd name="T20" fmla="*/ 4 w 1149"/>
                  <a:gd name="T21" fmla="*/ 1041 h 1041"/>
                  <a:gd name="T22" fmla="*/ 2 w 1149"/>
                  <a:gd name="T23" fmla="*/ 1041 h 1041"/>
                  <a:gd name="T24" fmla="*/ 0 w 1149"/>
                  <a:gd name="T25" fmla="*/ 1041 h 1041"/>
                  <a:gd name="T26" fmla="*/ 0 w 1149"/>
                  <a:gd name="T27" fmla="*/ 1039 h 1041"/>
                  <a:gd name="T28" fmla="*/ 0 w 1149"/>
                  <a:gd name="T29" fmla="*/ 1037 h 1041"/>
                  <a:gd name="T30" fmla="*/ 187 w 1149"/>
                  <a:gd name="T31" fmla="*/ 2 h 1041"/>
                  <a:gd name="T32" fmla="*/ 189 w 1149"/>
                  <a:gd name="T33" fmla="*/ 0 h 1041"/>
                  <a:gd name="T34" fmla="*/ 190 w 1149"/>
                  <a:gd name="T35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9" h="1041">
                    <a:moveTo>
                      <a:pt x="192" y="7"/>
                    </a:moveTo>
                    <a:lnTo>
                      <a:pt x="7" y="1034"/>
                    </a:lnTo>
                    <a:lnTo>
                      <a:pt x="1140" y="449"/>
                    </a:lnTo>
                    <a:lnTo>
                      <a:pt x="192" y="7"/>
                    </a:lnTo>
                    <a:close/>
                    <a:moveTo>
                      <a:pt x="190" y="0"/>
                    </a:moveTo>
                    <a:lnTo>
                      <a:pt x="1147" y="447"/>
                    </a:lnTo>
                    <a:lnTo>
                      <a:pt x="1149" y="447"/>
                    </a:lnTo>
                    <a:lnTo>
                      <a:pt x="1149" y="449"/>
                    </a:lnTo>
                    <a:lnTo>
                      <a:pt x="1149" y="451"/>
                    </a:lnTo>
                    <a:lnTo>
                      <a:pt x="1147" y="453"/>
                    </a:lnTo>
                    <a:lnTo>
                      <a:pt x="4" y="1041"/>
                    </a:lnTo>
                    <a:lnTo>
                      <a:pt x="2" y="1041"/>
                    </a:lnTo>
                    <a:lnTo>
                      <a:pt x="0" y="1041"/>
                    </a:lnTo>
                    <a:lnTo>
                      <a:pt x="0" y="1039"/>
                    </a:lnTo>
                    <a:lnTo>
                      <a:pt x="0" y="1037"/>
                    </a:lnTo>
                    <a:lnTo>
                      <a:pt x="187" y="2"/>
                    </a:lnTo>
                    <a:lnTo>
                      <a:pt x="189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7" name="Прямоугольник 316"/>
          <p:cNvSpPr/>
          <p:nvPr/>
        </p:nvSpPr>
        <p:spPr>
          <a:xfrm>
            <a:off x="363622" y="6665380"/>
            <a:ext cx="3216162" cy="727606"/>
          </a:xfrm>
          <a:prstGeom prst="rect">
            <a:avLst/>
          </a:prstGeom>
          <a:pattFill prst="ltUpDiag">
            <a:fgClr>
              <a:srgbClr val="309C3D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spc="-1" dirty="0" smtClean="0">
                <a:solidFill>
                  <a:schemeClr val="bg1"/>
                </a:solidFill>
                <a:latin typeface="+mj-lt"/>
                <a:ea typeface="Calibri"/>
              </a:rPr>
              <a:t> </a:t>
            </a:r>
            <a:endParaRPr lang="ru-RU" sz="1800" b="1" spc="-1" dirty="0">
              <a:solidFill>
                <a:schemeClr val="bg1"/>
              </a:solidFill>
            </a:endParaRPr>
          </a:p>
          <a:p>
            <a:endParaRPr lang="ru-RU" sz="1800" b="1" spc="-1" dirty="0">
              <a:solidFill>
                <a:schemeClr val="bg1"/>
              </a:solidFill>
              <a:latin typeface="+mj-lt"/>
              <a:ea typeface="Calibri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5866560" y="4547880"/>
            <a:ext cx="273600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3" name="Group 6"/>
          <p:cNvGrpSpPr/>
          <p:nvPr/>
        </p:nvGrpSpPr>
        <p:grpSpPr>
          <a:xfrm>
            <a:off x="6863692" y="7152474"/>
            <a:ext cx="274065" cy="296108"/>
            <a:chOff x="5576400" y="1438560"/>
            <a:chExt cx="620640" cy="619920"/>
          </a:xfrm>
        </p:grpSpPr>
        <p:sp>
          <p:nvSpPr>
            <p:cNvPr id="154" name="CustomShape 7"/>
            <p:cNvSpPr/>
            <p:nvPr/>
          </p:nvSpPr>
          <p:spPr>
            <a:xfrm>
              <a:off x="5658840" y="19861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8" h="138">
                  <a:moveTo>
                    <a:pt x="69" y="0"/>
                  </a:moveTo>
                  <a:lnTo>
                    <a:pt x="87" y="3"/>
                  </a:lnTo>
                  <a:lnTo>
                    <a:pt x="104" y="10"/>
                  </a:lnTo>
                  <a:lnTo>
                    <a:pt x="118" y="20"/>
                  </a:lnTo>
                  <a:lnTo>
                    <a:pt x="130" y="35"/>
                  </a:lnTo>
                  <a:lnTo>
                    <a:pt x="136" y="51"/>
                  </a:lnTo>
                  <a:lnTo>
                    <a:pt x="138" y="70"/>
                  </a:lnTo>
                  <a:lnTo>
                    <a:pt x="136" y="87"/>
                  </a:lnTo>
                  <a:lnTo>
                    <a:pt x="130" y="104"/>
                  </a:lnTo>
                  <a:lnTo>
                    <a:pt x="118" y="118"/>
                  </a:lnTo>
                  <a:lnTo>
                    <a:pt x="104" y="130"/>
                  </a:lnTo>
                  <a:lnTo>
                    <a:pt x="87" y="136"/>
                  </a:lnTo>
                  <a:lnTo>
                    <a:pt x="69" y="138"/>
                  </a:lnTo>
                  <a:lnTo>
                    <a:pt x="51" y="136"/>
                  </a:lnTo>
                  <a:lnTo>
                    <a:pt x="35" y="130"/>
                  </a:lnTo>
                  <a:lnTo>
                    <a:pt x="20" y="118"/>
                  </a:lnTo>
                  <a:lnTo>
                    <a:pt x="9" y="104"/>
                  </a:lnTo>
                  <a:lnTo>
                    <a:pt x="2" y="87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8"/>
            <p:cNvSpPr/>
            <p:nvPr/>
          </p:nvSpPr>
          <p:spPr>
            <a:xfrm>
              <a:off x="6125040" y="16567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9" h="139">
                  <a:moveTo>
                    <a:pt x="70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29" y="35"/>
                  </a:lnTo>
                  <a:lnTo>
                    <a:pt x="137" y="52"/>
                  </a:lnTo>
                  <a:lnTo>
                    <a:pt x="139" y="70"/>
                  </a:lnTo>
                  <a:lnTo>
                    <a:pt x="137" y="87"/>
                  </a:lnTo>
                  <a:lnTo>
                    <a:pt x="129" y="104"/>
                  </a:lnTo>
                  <a:lnTo>
                    <a:pt x="119" y="118"/>
                  </a:lnTo>
                  <a:lnTo>
                    <a:pt x="105" y="129"/>
                  </a:lnTo>
                  <a:lnTo>
                    <a:pt x="88" y="137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5" y="129"/>
                  </a:lnTo>
                  <a:lnTo>
                    <a:pt x="21" y="118"/>
                  </a:lnTo>
                  <a:lnTo>
                    <a:pt x="10" y="104"/>
                  </a:lnTo>
                  <a:lnTo>
                    <a:pt x="3" y="87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9"/>
            <p:cNvSpPr/>
            <p:nvPr/>
          </p:nvSpPr>
          <p:spPr>
            <a:xfrm>
              <a:off x="5576400" y="1438560"/>
              <a:ext cx="620640" cy="619920"/>
            </a:xfrm>
            <a:custGeom>
              <a:avLst/>
              <a:gdLst/>
              <a:ahLst/>
              <a:cxnLst/>
              <a:rect l="l" t="t" r="r" b="b"/>
              <a:pathLst>
                <a:path w="3545" h="3540">
                  <a:moveTo>
                    <a:pt x="207" y="2137"/>
                  </a:moveTo>
                  <a:lnTo>
                    <a:pt x="189" y="2139"/>
                  </a:lnTo>
                  <a:lnTo>
                    <a:pt x="173" y="2145"/>
                  </a:lnTo>
                  <a:lnTo>
                    <a:pt x="159" y="2157"/>
                  </a:lnTo>
                  <a:lnTo>
                    <a:pt x="148" y="2171"/>
                  </a:lnTo>
                  <a:lnTo>
                    <a:pt x="141" y="2187"/>
                  </a:lnTo>
                  <a:lnTo>
                    <a:pt x="139" y="2206"/>
                  </a:lnTo>
                  <a:lnTo>
                    <a:pt x="139" y="3333"/>
                  </a:lnTo>
                  <a:lnTo>
                    <a:pt x="141" y="3351"/>
                  </a:lnTo>
                  <a:lnTo>
                    <a:pt x="148" y="3367"/>
                  </a:lnTo>
                  <a:lnTo>
                    <a:pt x="159" y="3381"/>
                  </a:lnTo>
                  <a:lnTo>
                    <a:pt x="173" y="3392"/>
                  </a:lnTo>
                  <a:lnTo>
                    <a:pt x="189" y="3399"/>
                  </a:lnTo>
                  <a:lnTo>
                    <a:pt x="207" y="3402"/>
                  </a:lnTo>
                  <a:lnTo>
                    <a:pt x="872" y="3402"/>
                  </a:lnTo>
                  <a:lnTo>
                    <a:pt x="891" y="3399"/>
                  </a:lnTo>
                  <a:lnTo>
                    <a:pt x="908" y="3392"/>
                  </a:lnTo>
                  <a:lnTo>
                    <a:pt x="922" y="3381"/>
                  </a:lnTo>
                  <a:lnTo>
                    <a:pt x="932" y="3367"/>
                  </a:lnTo>
                  <a:lnTo>
                    <a:pt x="939" y="3351"/>
                  </a:lnTo>
                  <a:lnTo>
                    <a:pt x="942" y="3333"/>
                  </a:lnTo>
                  <a:lnTo>
                    <a:pt x="942" y="2206"/>
                  </a:lnTo>
                  <a:lnTo>
                    <a:pt x="939" y="2187"/>
                  </a:lnTo>
                  <a:lnTo>
                    <a:pt x="932" y="2171"/>
                  </a:lnTo>
                  <a:lnTo>
                    <a:pt x="922" y="2157"/>
                  </a:lnTo>
                  <a:lnTo>
                    <a:pt x="908" y="2145"/>
                  </a:lnTo>
                  <a:lnTo>
                    <a:pt x="891" y="2139"/>
                  </a:lnTo>
                  <a:lnTo>
                    <a:pt x="872" y="2137"/>
                  </a:lnTo>
                  <a:lnTo>
                    <a:pt x="609" y="2137"/>
                  </a:lnTo>
                  <a:lnTo>
                    <a:pt x="609" y="2933"/>
                  </a:lnTo>
                  <a:lnTo>
                    <a:pt x="607" y="2951"/>
                  </a:lnTo>
                  <a:lnTo>
                    <a:pt x="599" y="2968"/>
                  </a:lnTo>
                  <a:lnTo>
                    <a:pt x="589" y="2982"/>
                  </a:lnTo>
                  <a:lnTo>
                    <a:pt x="575" y="2993"/>
                  </a:lnTo>
                  <a:lnTo>
                    <a:pt x="559" y="2999"/>
                  </a:lnTo>
                  <a:lnTo>
                    <a:pt x="540" y="3003"/>
                  </a:lnTo>
                  <a:lnTo>
                    <a:pt x="522" y="2999"/>
                  </a:lnTo>
                  <a:lnTo>
                    <a:pt x="505" y="2993"/>
                  </a:lnTo>
                  <a:lnTo>
                    <a:pt x="491" y="2982"/>
                  </a:lnTo>
                  <a:lnTo>
                    <a:pt x="480" y="2968"/>
                  </a:lnTo>
                  <a:lnTo>
                    <a:pt x="474" y="2951"/>
                  </a:lnTo>
                  <a:lnTo>
                    <a:pt x="471" y="2933"/>
                  </a:lnTo>
                  <a:lnTo>
                    <a:pt x="471" y="2137"/>
                  </a:lnTo>
                  <a:lnTo>
                    <a:pt x="207" y="2137"/>
                  </a:lnTo>
                  <a:close/>
                  <a:moveTo>
                    <a:pt x="1383" y="1946"/>
                  </a:moveTo>
                  <a:lnTo>
                    <a:pt x="1080" y="2248"/>
                  </a:lnTo>
                  <a:lnTo>
                    <a:pt x="1080" y="3204"/>
                  </a:lnTo>
                  <a:lnTo>
                    <a:pt x="1247" y="3350"/>
                  </a:lnTo>
                  <a:lnTo>
                    <a:pt x="1272" y="3368"/>
                  </a:lnTo>
                  <a:lnTo>
                    <a:pt x="1298" y="3382"/>
                  </a:lnTo>
                  <a:lnTo>
                    <a:pt x="1326" y="3393"/>
                  </a:lnTo>
                  <a:lnTo>
                    <a:pt x="1356" y="3399"/>
                  </a:lnTo>
                  <a:lnTo>
                    <a:pt x="1386" y="3402"/>
                  </a:lnTo>
                  <a:lnTo>
                    <a:pt x="1386" y="3402"/>
                  </a:lnTo>
                  <a:lnTo>
                    <a:pt x="2697" y="3402"/>
                  </a:lnTo>
                  <a:lnTo>
                    <a:pt x="2720" y="3399"/>
                  </a:lnTo>
                  <a:lnTo>
                    <a:pt x="2740" y="3392"/>
                  </a:lnTo>
                  <a:lnTo>
                    <a:pt x="2759" y="3380"/>
                  </a:lnTo>
                  <a:lnTo>
                    <a:pt x="2774" y="3365"/>
                  </a:lnTo>
                  <a:lnTo>
                    <a:pt x="2786" y="3348"/>
                  </a:lnTo>
                  <a:lnTo>
                    <a:pt x="2792" y="3328"/>
                  </a:lnTo>
                  <a:lnTo>
                    <a:pt x="2795" y="3305"/>
                  </a:lnTo>
                  <a:lnTo>
                    <a:pt x="2792" y="3283"/>
                  </a:lnTo>
                  <a:lnTo>
                    <a:pt x="2786" y="3262"/>
                  </a:lnTo>
                  <a:lnTo>
                    <a:pt x="2774" y="3244"/>
                  </a:lnTo>
                  <a:lnTo>
                    <a:pt x="2759" y="3229"/>
                  </a:lnTo>
                  <a:lnTo>
                    <a:pt x="2740" y="3218"/>
                  </a:lnTo>
                  <a:lnTo>
                    <a:pt x="2720" y="3211"/>
                  </a:lnTo>
                  <a:lnTo>
                    <a:pt x="2697" y="3209"/>
                  </a:lnTo>
                  <a:lnTo>
                    <a:pt x="2168" y="3209"/>
                  </a:lnTo>
                  <a:lnTo>
                    <a:pt x="2150" y="3205"/>
                  </a:lnTo>
                  <a:lnTo>
                    <a:pt x="2133" y="3199"/>
                  </a:lnTo>
                  <a:lnTo>
                    <a:pt x="2119" y="3188"/>
                  </a:lnTo>
                  <a:lnTo>
                    <a:pt x="2109" y="3174"/>
                  </a:lnTo>
                  <a:lnTo>
                    <a:pt x="2101" y="3157"/>
                  </a:lnTo>
                  <a:lnTo>
                    <a:pt x="2099" y="3139"/>
                  </a:lnTo>
                  <a:lnTo>
                    <a:pt x="2101" y="3121"/>
                  </a:lnTo>
                  <a:lnTo>
                    <a:pt x="2109" y="3104"/>
                  </a:lnTo>
                  <a:lnTo>
                    <a:pt x="2119" y="3091"/>
                  </a:lnTo>
                  <a:lnTo>
                    <a:pt x="2133" y="3080"/>
                  </a:lnTo>
                  <a:lnTo>
                    <a:pt x="2150" y="3072"/>
                  </a:lnTo>
                  <a:lnTo>
                    <a:pt x="2168" y="3070"/>
                  </a:lnTo>
                  <a:lnTo>
                    <a:pt x="2934" y="3070"/>
                  </a:lnTo>
                  <a:lnTo>
                    <a:pt x="2956" y="3067"/>
                  </a:lnTo>
                  <a:lnTo>
                    <a:pt x="2977" y="3060"/>
                  </a:lnTo>
                  <a:lnTo>
                    <a:pt x="2995" y="3049"/>
                  </a:lnTo>
                  <a:lnTo>
                    <a:pt x="3010" y="3034"/>
                  </a:lnTo>
                  <a:lnTo>
                    <a:pt x="3021" y="3015"/>
                  </a:lnTo>
                  <a:lnTo>
                    <a:pt x="3028" y="2995"/>
                  </a:lnTo>
                  <a:lnTo>
                    <a:pt x="3032" y="2973"/>
                  </a:lnTo>
                  <a:lnTo>
                    <a:pt x="3028" y="2951"/>
                  </a:lnTo>
                  <a:lnTo>
                    <a:pt x="3021" y="2931"/>
                  </a:lnTo>
                  <a:lnTo>
                    <a:pt x="3010" y="2912"/>
                  </a:lnTo>
                  <a:lnTo>
                    <a:pt x="2995" y="2897"/>
                  </a:lnTo>
                  <a:lnTo>
                    <a:pt x="2977" y="2886"/>
                  </a:lnTo>
                  <a:lnTo>
                    <a:pt x="2956" y="2879"/>
                  </a:lnTo>
                  <a:lnTo>
                    <a:pt x="2934" y="2876"/>
                  </a:lnTo>
                  <a:lnTo>
                    <a:pt x="2168" y="2876"/>
                  </a:lnTo>
                  <a:lnTo>
                    <a:pt x="2150" y="2874"/>
                  </a:lnTo>
                  <a:lnTo>
                    <a:pt x="2133" y="2866"/>
                  </a:lnTo>
                  <a:lnTo>
                    <a:pt x="2119" y="2856"/>
                  </a:lnTo>
                  <a:lnTo>
                    <a:pt x="2109" y="2842"/>
                  </a:lnTo>
                  <a:lnTo>
                    <a:pt x="2101" y="2826"/>
                  </a:lnTo>
                  <a:lnTo>
                    <a:pt x="2099" y="2807"/>
                  </a:lnTo>
                  <a:lnTo>
                    <a:pt x="2101" y="2789"/>
                  </a:lnTo>
                  <a:lnTo>
                    <a:pt x="2109" y="2772"/>
                  </a:lnTo>
                  <a:lnTo>
                    <a:pt x="2119" y="2758"/>
                  </a:lnTo>
                  <a:lnTo>
                    <a:pt x="2133" y="2747"/>
                  </a:lnTo>
                  <a:lnTo>
                    <a:pt x="2150" y="2741"/>
                  </a:lnTo>
                  <a:lnTo>
                    <a:pt x="2168" y="2738"/>
                  </a:lnTo>
                  <a:lnTo>
                    <a:pt x="3082" y="2738"/>
                  </a:lnTo>
                  <a:lnTo>
                    <a:pt x="3105" y="2735"/>
                  </a:lnTo>
                  <a:lnTo>
                    <a:pt x="3125" y="2728"/>
                  </a:lnTo>
                  <a:lnTo>
                    <a:pt x="3143" y="2717"/>
                  </a:lnTo>
                  <a:lnTo>
                    <a:pt x="3158" y="2702"/>
                  </a:lnTo>
                  <a:lnTo>
                    <a:pt x="3169" y="2684"/>
                  </a:lnTo>
                  <a:lnTo>
                    <a:pt x="3177" y="2664"/>
                  </a:lnTo>
                  <a:lnTo>
                    <a:pt x="3179" y="2641"/>
                  </a:lnTo>
                  <a:lnTo>
                    <a:pt x="3177" y="2619"/>
                  </a:lnTo>
                  <a:lnTo>
                    <a:pt x="3169" y="2598"/>
                  </a:lnTo>
                  <a:lnTo>
                    <a:pt x="3158" y="2581"/>
                  </a:lnTo>
                  <a:lnTo>
                    <a:pt x="3143" y="2566"/>
                  </a:lnTo>
                  <a:lnTo>
                    <a:pt x="3125" y="2554"/>
                  </a:lnTo>
                  <a:lnTo>
                    <a:pt x="3105" y="2547"/>
                  </a:lnTo>
                  <a:lnTo>
                    <a:pt x="3082" y="2545"/>
                  </a:lnTo>
                  <a:lnTo>
                    <a:pt x="2168" y="2545"/>
                  </a:lnTo>
                  <a:lnTo>
                    <a:pt x="2150" y="2542"/>
                  </a:lnTo>
                  <a:lnTo>
                    <a:pt x="2133" y="2535"/>
                  </a:lnTo>
                  <a:lnTo>
                    <a:pt x="2119" y="2524"/>
                  </a:lnTo>
                  <a:lnTo>
                    <a:pt x="2109" y="2510"/>
                  </a:lnTo>
                  <a:lnTo>
                    <a:pt x="2101" y="2494"/>
                  </a:lnTo>
                  <a:lnTo>
                    <a:pt x="2099" y="2475"/>
                  </a:lnTo>
                  <a:lnTo>
                    <a:pt x="2101" y="2457"/>
                  </a:lnTo>
                  <a:lnTo>
                    <a:pt x="2109" y="2440"/>
                  </a:lnTo>
                  <a:lnTo>
                    <a:pt x="2119" y="2427"/>
                  </a:lnTo>
                  <a:lnTo>
                    <a:pt x="2133" y="2416"/>
                  </a:lnTo>
                  <a:lnTo>
                    <a:pt x="2150" y="2408"/>
                  </a:lnTo>
                  <a:lnTo>
                    <a:pt x="2168" y="2406"/>
                  </a:lnTo>
                  <a:lnTo>
                    <a:pt x="2865" y="2406"/>
                  </a:lnTo>
                  <a:lnTo>
                    <a:pt x="2888" y="2404"/>
                  </a:lnTo>
                  <a:lnTo>
                    <a:pt x="2908" y="2396"/>
                  </a:lnTo>
                  <a:lnTo>
                    <a:pt x="2926" y="2385"/>
                  </a:lnTo>
                  <a:lnTo>
                    <a:pt x="2941" y="2370"/>
                  </a:lnTo>
                  <a:lnTo>
                    <a:pt x="2953" y="2351"/>
                  </a:lnTo>
                  <a:lnTo>
                    <a:pt x="2960" y="2331"/>
                  </a:lnTo>
                  <a:lnTo>
                    <a:pt x="2963" y="2310"/>
                  </a:lnTo>
                  <a:lnTo>
                    <a:pt x="2960" y="2287"/>
                  </a:lnTo>
                  <a:lnTo>
                    <a:pt x="2953" y="2267"/>
                  </a:lnTo>
                  <a:lnTo>
                    <a:pt x="2941" y="2248"/>
                  </a:lnTo>
                  <a:lnTo>
                    <a:pt x="2926" y="2233"/>
                  </a:lnTo>
                  <a:lnTo>
                    <a:pt x="2908" y="2223"/>
                  </a:lnTo>
                  <a:lnTo>
                    <a:pt x="2888" y="2215"/>
                  </a:lnTo>
                  <a:lnTo>
                    <a:pt x="2865" y="2213"/>
                  </a:lnTo>
                  <a:lnTo>
                    <a:pt x="1504" y="2212"/>
                  </a:lnTo>
                  <a:lnTo>
                    <a:pt x="1486" y="2210"/>
                  </a:lnTo>
                  <a:lnTo>
                    <a:pt x="1470" y="2203"/>
                  </a:lnTo>
                  <a:lnTo>
                    <a:pt x="1456" y="2192"/>
                  </a:lnTo>
                  <a:lnTo>
                    <a:pt x="1444" y="2178"/>
                  </a:lnTo>
                  <a:lnTo>
                    <a:pt x="1437" y="2160"/>
                  </a:lnTo>
                  <a:lnTo>
                    <a:pt x="1383" y="1946"/>
                  </a:lnTo>
                  <a:close/>
                  <a:moveTo>
                    <a:pt x="2624" y="1577"/>
                  </a:moveTo>
                  <a:lnTo>
                    <a:pt x="2589" y="1580"/>
                  </a:lnTo>
                  <a:lnTo>
                    <a:pt x="2557" y="1590"/>
                  </a:lnTo>
                  <a:lnTo>
                    <a:pt x="2527" y="1604"/>
                  </a:lnTo>
                  <a:lnTo>
                    <a:pt x="2500" y="1623"/>
                  </a:lnTo>
                  <a:lnTo>
                    <a:pt x="2476" y="1646"/>
                  </a:lnTo>
                  <a:lnTo>
                    <a:pt x="2458" y="1672"/>
                  </a:lnTo>
                  <a:lnTo>
                    <a:pt x="2443" y="1702"/>
                  </a:lnTo>
                  <a:lnTo>
                    <a:pt x="2434" y="1736"/>
                  </a:lnTo>
                  <a:lnTo>
                    <a:pt x="2431" y="1770"/>
                  </a:lnTo>
                  <a:lnTo>
                    <a:pt x="2434" y="1804"/>
                  </a:lnTo>
                  <a:lnTo>
                    <a:pt x="2443" y="1838"/>
                  </a:lnTo>
                  <a:lnTo>
                    <a:pt x="2458" y="1868"/>
                  </a:lnTo>
                  <a:lnTo>
                    <a:pt x="2476" y="1894"/>
                  </a:lnTo>
                  <a:lnTo>
                    <a:pt x="2500" y="1917"/>
                  </a:lnTo>
                  <a:lnTo>
                    <a:pt x="2527" y="1936"/>
                  </a:lnTo>
                  <a:lnTo>
                    <a:pt x="2557" y="1950"/>
                  </a:lnTo>
                  <a:lnTo>
                    <a:pt x="2589" y="1960"/>
                  </a:lnTo>
                  <a:lnTo>
                    <a:pt x="2624" y="1963"/>
                  </a:lnTo>
                  <a:lnTo>
                    <a:pt x="2659" y="1960"/>
                  </a:lnTo>
                  <a:lnTo>
                    <a:pt x="2691" y="1950"/>
                  </a:lnTo>
                  <a:lnTo>
                    <a:pt x="2721" y="1936"/>
                  </a:lnTo>
                  <a:lnTo>
                    <a:pt x="2748" y="1917"/>
                  </a:lnTo>
                  <a:lnTo>
                    <a:pt x="2772" y="1894"/>
                  </a:lnTo>
                  <a:lnTo>
                    <a:pt x="2791" y="1868"/>
                  </a:lnTo>
                  <a:lnTo>
                    <a:pt x="2805" y="1838"/>
                  </a:lnTo>
                  <a:lnTo>
                    <a:pt x="2813" y="1804"/>
                  </a:lnTo>
                  <a:lnTo>
                    <a:pt x="2817" y="1770"/>
                  </a:lnTo>
                  <a:lnTo>
                    <a:pt x="2813" y="1736"/>
                  </a:lnTo>
                  <a:lnTo>
                    <a:pt x="2805" y="1702"/>
                  </a:lnTo>
                  <a:lnTo>
                    <a:pt x="2791" y="1672"/>
                  </a:lnTo>
                  <a:lnTo>
                    <a:pt x="2772" y="1646"/>
                  </a:lnTo>
                  <a:lnTo>
                    <a:pt x="2748" y="1623"/>
                  </a:lnTo>
                  <a:lnTo>
                    <a:pt x="2721" y="1604"/>
                  </a:lnTo>
                  <a:lnTo>
                    <a:pt x="2691" y="1590"/>
                  </a:lnTo>
                  <a:lnTo>
                    <a:pt x="2659" y="1580"/>
                  </a:lnTo>
                  <a:lnTo>
                    <a:pt x="2624" y="1577"/>
                  </a:lnTo>
                  <a:close/>
                  <a:moveTo>
                    <a:pt x="1704" y="984"/>
                  </a:moveTo>
                  <a:lnTo>
                    <a:pt x="1683" y="1012"/>
                  </a:lnTo>
                  <a:lnTo>
                    <a:pt x="1661" y="1037"/>
                  </a:lnTo>
                  <a:lnTo>
                    <a:pt x="1635" y="1061"/>
                  </a:lnTo>
                  <a:lnTo>
                    <a:pt x="1607" y="1082"/>
                  </a:lnTo>
                  <a:lnTo>
                    <a:pt x="1577" y="1100"/>
                  </a:lnTo>
                  <a:lnTo>
                    <a:pt x="1704" y="1567"/>
                  </a:lnTo>
                  <a:lnTo>
                    <a:pt x="1704" y="984"/>
                  </a:lnTo>
                  <a:close/>
                  <a:moveTo>
                    <a:pt x="1704" y="410"/>
                  </a:moveTo>
                  <a:lnTo>
                    <a:pt x="1149" y="558"/>
                  </a:lnTo>
                  <a:lnTo>
                    <a:pt x="1475" y="1770"/>
                  </a:lnTo>
                  <a:lnTo>
                    <a:pt x="1481" y="1782"/>
                  </a:lnTo>
                  <a:lnTo>
                    <a:pt x="1487" y="1795"/>
                  </a:lnTo>
                  <a:lnTo>
                    <a:pt x="1558" y="2075"/>
                  </a:lnTo>
                  <a:lnTo>
                    <a:pt x="1697" y="2075"/>
                  </a:lnTo>
                  <a:lnTo>
                    <a:pt x="1427" y="1076"/>
                  </a:lnTo>
                  <a:lnTo>
                    <a:pt x="1424" y="1059"/>
                  </a:lnTo>
                  <a:lnTo>
                    <a:pt x="1427" y="1041"/>
                  </a:lnTo>
                  <a:lnTo>
                    <a:pt x="1434" y="1023"/>
                  </a:lnTo>
                  <a:lnTo>
                    <a:pt x="1445" y="1009"/>
                  </a:lnTo>
                  <a:lnTo>
                    <a:pt x="1459" y="999"/>
                  </a:lnTo>
                  <a:lnTo>
                    <a:pt x="1476" y="991"/>
                  </a:lnTo>
                  <a:lnTo>
                    <a:pt x="1507" y="979"/>
                  </a:lnTo>
                  <a:lnTo>
                    <a:pt x="1536" y="963"/>
                  </a:lnTo>
                  <a:lnTo>
                    <a:pt x="1560" y="943"/>
                  </a:lnTo>
                  <a:lnTo>
                    <a:pt x="1580" y="918"/>
                  </a:lnTo>
                  <a:lnTo>
                    <a:pt x="1596" y="890"/>
                  </a:lnTo>
                  <a:lnTo>
                    <a:pt x="1607" y="860"/>
                  </a:lnTo>
                  <a:lnTo>
                    <a:pt x="1614" y="829"/>
                  </a:lnTo>
                  <a:lnTo>
                    <a:pt x="1614" y="796"/>
                  </a:lnTo>
                  <a:lnTo>
                    <a:pt x="1608" y="764"/>
                  </a:lnTo>
                  <a:lnTo>
                    <a:pt x="1606" y="746"/>
                  </a:lnTo>
                  <a:lnTo>
                    <a:pt x="1608" y="727"/>
                  </a:lnTo>
                  <a:lnTo>
                    <a:pt x="1615" y="711"/>
                  </a:lnTo>
                  <a:lnTo>
                    <a:pt x="1625" y="696"/>
                  </a:lnTo>
                  <a:lnTo>
                    <a:pt x="1640" y="685"/>
                  </a:lnTo>
                  <a:lnTo>
                    <a:pt x="1656" y="679"/>
                  </a:lnTo>
                  <a:lnTo>
                    <a:pt x="1704" y="666"/>
                  </a:lnTo>
                  <a:lnTo>
                    <a:pt x="1704" y="410"/>
                  </a:lnTo>
                  <a:close/>
                  <a:moveTo>
                    <a:pt x="3406" y="138"/>
                  </a:moveTo>
                  <a:lnTo>
                    <a:pt x="1841" y="138"/>
                  </a:lnTo>
                  <a:lnTo>
                    <a:pt x="1841" y="2075"/>
                  </a:lnTo>
                  <a:lnTo>
                    <a:pt x="1977" y="2075"/>
                  </a:lnTo>
                  <a:lnTo>
                    <a:pt x="1977" y="698"/>
                  </a:lnTo>
                  <a:lnTo>
                    <a:pt x="1980" y="679"/>
                  </a:lnTo>
                  <a:lnTo>
                    <a:pt x="1986" y="663"/>
                  </a:lnTo>
                  <a:lnTo>
                    <a:pt x="1997" y="649"/>
                  </a:lnTo>
                  <a:lnTo>
                    <a:pt x="2011" y="638"/>
                  </a:lnTo>
                  <a:lnTo>
                    <a:pt x="2028" y="631"/>
                  </a:lnTo>
                  <a:lnTo>
                    <a:pt x="2046" y="629"/>
                  </a:lnTo>
                  <a:lnTo>
                    <a:pt x="2080" y="625"/>
                  </a:lnTo>
                  <a:lnTo>
                    <a:pt x="2111" y="617"/>
                  </a:lnTo>
                  <a:lnTo>
                    <a:pt x="2140" y="603"/>
                  </a:lnTo>
                  <a:lnTo>
                    <a:pt x="2167" y="585"/>
                  </a:lnTo>
                  <a:lnTo>
                    <a:pt x="2188" y="562"/>
                  </a:lnTo>
                  <a:lnTo>
                    <a:pt x="2208" y="536"/>
                  </a:lnTo>
                  <a:lnTo>
                    <a:pt x="2220" y="507"/>
                  </a:lnTo>
                  <a:lnTo>
                    <a:pt x="2230" y="476"/>
                  </a:lnTo>
                  <a:lnTo>
                    <a:pt x="2232" y="443"/>
                  </a:lnTo>
                  <a:lnTo>
                    <a:pt x="2235" y="424"/>
                  </a:lnTo>
                  <a:lnTo>
                    <a:pt x="2242" y="408"/>
                  </a:lnTo>
                  <a:lnTo>
                    <a:pt x="2253" y="394"/>
                  </a:lnTo>
                  <a:lnTo>
                    <a:pt x="2267" y="383"/>
                  </a:lnTo>
                  <a:lnTo>
                    <a:pt x="2284" y="375"/>
                  </a:lnTo>
                  <a:lnTo>
                    <a:pt x="2302" y="373"/>
                  </a:lnTo>
                  <a:lnTo>
                    <a:pt x="2947" y="373"/>
                  </a:lnTo>
                  <a:lnTo>
                    <a:pt x="2965" y="375"/>
                  </a:lnTo>
                  <a:lnTo>
                    <a:pt x="2981" y="383"/>
                  </a:lnTo>
                  <a:lnTo>
                    <a:pt x="2995" y="394"/>
                  </a:lnTo>
                  <a:lnTo>
                    <a:pt x="3006" y="408"/>
                  </a:lnTo>
                  <a:lnTo>
                    <a:pt x="3013" y="424"/>
                  </a:lnTo>
                  <a:lnTo>
                    <a:pt x="3015" y="443"/>
                  </a:lnTo>
                  <a:lnTo>
                    <a:pt x="3019" y="476"/>
                  </a:lnTo>
                  <a:lnTo>
                    <a:pt x="3027" y="507"/>
                  </a:lnTo>
                  <a:lnTo>
                    <a:pt x="3041" y="536"/>
                  </a:lnTo>
                  <a:lnTo>
                    <a:pt x="3059" y="562"/>
                  </a:lnTo>
                  <a:lnTo>
                    <a:pt x="3082" y="585"/>
                  </a:lnTo>
                  <a:lnTo>
                    <a:pt x="3108" y="603"/>
                  </a:lnTo>
                  <a:lnTo>
                    <a:pt x="3137" y="617"/>
                  </a:lnTo>
                  <a:lnTo>
                    <a:pt x="3168" y="625"/>
                  </a:lnTo>
                  <a:lnTo>
                    <a:pt x="3202" y="629"/>
                  </a:lnTo>
                  <a:lnTo>
                    <a:pt x="3221" y="631"/>
                  </a:lnTo>
                  <a:lnTo>
                    <a:pt x="3237" y="638"/>
                  </a:lnTo>
                  <a:lnTo>
                    <a:pt x="3251" y="649"/>
                  </a:lnTo>
                  <a:lnTo>
                    <a:pt x="3261" y="663"/>
                  </a:lnTo>
                  <a:lnTo>
                    <a:pt x="3269" y="679"/>
                  </a:lnTo>
                  <a:lnTo>
                    <a:pt x="3271" y="698"/>
                  </a:lnTo>
                  <a:lnTo>
                    <a:pt x="3271" y="974"/>
                  </a:lnTo>
                  <a:lnTo>
                    <a:pt x="3269" y="993"/>
                  </a:lnTo>
                  <a:lnTo>
                    <a:pt x="3261" y="1009"/>
                  </a:lnTo>
                  <a:lnTo>
                    <a:pt x="3251" y="1023"/>
                  </a:lnTo>
                  <a:lnTo>
                    <a:pt x="3237" y="1034"/>
                  </a:lnTo>
                  <a:lnTo>
                    <a:pt x="3221" y="1042"/>
                  </a:lnTo>
                  <a:lnTo>
                    <a:pt x="3202" y="1044"/>
                  </a:lnTo>
                  <a:lnTo>
                    <a:pt x="3184" y="1042"/>
                  </a:lnTo>
                  <a:lnTo>
                    <a:pt x="3167" y="1034"/>
                  </a:lnTo>
                  <a:lnTo>
                    <a:pt x="3153" y="1023"/>
                  </a:lnTo>
                  <a:lnTo>
                    <a:pt x="3142" y="1009"/>
                  </a:lnTo>
                  <a:lnTo>
                    <a:pt x="3136" y="993"/>
                  </a:lnTo>
                  <a:lnTo>
                    <a:pt x="3132" y="974"/>
                  </a:lnTo>
                  <a:lnTo>
                    <a:pt x="3132" y="759"/>
                  </a:lnTo>
                  <a:lnTo>
                    <a:pt x="3093" y="748"/>
                  </a:lnTo>
                  <a:lnTo>
                    <a:pt x="3054" y="732"/>
                  </a:lnTo>
                  <a:lnTo>
                    <a:pt x="3020" y="711"/>
                  </a:lnTo>
                  <a:lnTo>
                    <a:pt x="2987" y="685"/>
                  </a:lnTo>
                  <a:lnTo>
                    <a:pt x="2958" y="658"/>
                  </a:lnTo>
                  <a:lnTo>
                    <a:pt x="2934" y="625"/>
                  </a:lnTo>
                  <a:lnTo>
                    <a:pt x="2912" y="590"/>
                  </a:lnTo>
                  <a:lnTo>
                    <a:pt x="2896" y="551"/>
                  </a:lnTo>
                  <a:lnTo>
                    <a:pt x="2884" y="512"/>
                  </a:lnTo>
                  <a:lnTo>
                    <a:pt x="2363" y="512"/>
                  </a:lnTo>
                  <a:lnTo>
                    <a:pt x="2353" y="551"/>
                  </a:lnTo>
                  <a:lnTo>
                    <a:pt x="2335" y="590"/>
                  </a:lnTo>
                  <a:lnTo>
                    <a:pt x="2315" y="625"/>
                  </a:lnTo>
                  <a:lnTo>
                    <a:pt x="2290" y="658"/>
                  </a:lnTo>
                  <a:lnTo>
                    <a:pt x="2261" y="685"/>
                  </a:lnTo>
                  <a:lnTo>
                    <a:pt x="2229" y="711"/>
                  </a:lnTo>
                  <a:lnTo>
                    <a:pt x="2194" y="732"/>
                  </a:lnTo>
                  <a:lnTo>
                    <a:pt x="2156" y="748"/>
                  </a:lnTo>
                  <a:lnTo>
                    <a:pt x="2115" y="759"/>
                  </a:lnTo>
                  <a:lnTo>
                    <a:pt x="2115" y="2075"/>
                  </a:lnTo>
                  <a:lnTo>
                    <a:pt x="2494" y="2075"/>
                  </a:lnTo>
                  <a:lnTo>
                    <a:pt x="2456" y="2055"/>
                  </a:lnTo>
                  <a:lnTo>
                    <a:pt x="2421" y="2031"/>
                  </a:lnTo>
                  <a:lnTo>
                    <a:pt x="2389" y="2003"/>
                  </a:lnTo>
                  <a:lnTo>
                    <a:pt x="2361" y="1972"/>
                  </a:lnTo>
                  <a:lnTo>
                    <a:pt x="2338" y="1936"/>
                  </a:lnTo>
                  <a:lnTo>
                    <a:pt x="2318" y="1899"/>
                  </a:lnTo>
                  <a:lnTo>
                    <a:pt x="2304" y="1858"/>
                  </a:lnTo>
                  <a:lnTo>
                    <a:pt x="2296" y="1815"/>
                  </a:lnTo>
                  <a:lnTo>
                    <a:pt x="2292" y="1770"/>
                  </a:lnTo>
                  <a:lnTo>
                    <a:pt x="2296" y="1725"/>
                  </a:lnTo>
                  <a:lnTo>
                    <a:pt x="2304" y="1682"/>
                  </a:lnTo>
                  <a:lnTo>
                    <a:pt x="2319" y="1641"/>
                  </a:lnTo>
                  <a:lnTo>
                    <a:pt x="2338" y="1603"/>
                  </a:lnTo>
                  <a:lnTo>
                    <a:pt x="2362" y="1568"/>
                  </a:lnTo>
                  <a:lnTo>
                    <a:pt x="2390" y="1536"/>
                  </a:lnTo>
                  <a:lnTo>
                    <a:pt x="2421" y="1508"/>
                  </a:lnTo>
                  <a:lnTo>
                    <a:pt x="2457" y="1485"/>
                  </a:lnTo>
                  <a:lnTo>
                    <a:pt x="2495" y="1465"/>
                  </a:lnTo>
                  <a:lnTo>
                    <a:pt x="2536" y="1451"/>
                  </a:lnTo>
                  <a:lnTo>
                    <a:pt x="2579" y="1442"/>
                  </a:lnTo>
                  <a:lnTo>
                    <a:pt x="2624" y="1440"/>
                  </a:lnTo>
                  <a:lnTo>
                    <a:pt x="2669" y="1442"/>
                  </a:lnTo>
                  <a:lnTo>
                    <a:pt x="2712" y="1451"/>
                  </a:lnTo>
                  <a:lnTo>
                    <a:pt x="2753" y="1465"/>
                  </a:lnTo>
                  <a:lnTo>
                    <a:pt x="2791" y="1485"/>
                  </a:lnTo>
                  <a:lnTo>
                    <a:pt x="2826" y="1508"/>
                  </a:lnTo>
                  <a:lnTo>
                    <a:pt x="2859" y="1536"/>
                  </a:lnTo>
                  <a:lnTo>
                    <a:pt x="2886" y="1568"/>
                  </a:lnTo>
                  <a:lnTo>
                    <a:pt x="2910" y="1603"/>
                  </a:lnTo>
                  <a:lnTo>
                    <a:pt x="2929" y="1641"/>
                  </a:lnTo>
                  <a:lnTo>
                    <a:pt x="2943" y="1682"/>
                  </a:lnTo>
                  <a:lnTo>
                    <a:pt x="2952" y="1725"/>
                  </a:lnTo>
                  <a:lnTo>
                    <a:pt x="2955" y="1770"/>
                  </a:lnTo>
                  <a:lnTo>
                    <a:pt x="2952" y="1815"/>
                  </a:lnTo>
                  <a:lnTo>
                    <a:pt x="2943" y="1858"/>
                  </a:lnTo>
                  <a:lnTo>
                    <a:pt x="2929" y="1899"/>
                  </a:lnTo>
                  <a:lnTo>
                    <a:pt x="2910" y="1936"/>
                  </a:lnTo>
                  <a:lnTo>
                    <a:pt x="2886" y="1972"/>
                  </a:lnTo>
                  <a:lnTo>
                    <a:pt x="2859" y="2003"/>
                  </a:lnTo>
                  <a:lnTo>
                    <a:pt x="2827" y="2031"/>
                  </a:lnTo>
                  <a:lnTo>
                    <a:pt x="2792" y="2055"/>
                  </a:lnTo>
                  <a:lnTo>
                    <a:pt x="2754" y="2075"/>
                  </a:lnTo>
                  <a:lnTo>
                    <a:pt x="2865" y="2075"/>
                  </a:lnTo>
                  <a:lnTo>
                    <a:pt x="2904" y="2077"/>
                  </a:lnTo>
                  <a:lnTo>
                    <a:pt x="2940" y="2086"/>
                  </a:lnTo>
                  <a:lnTo>
                    <a:pt x="2974" y="2100"/>
                  </a:lnTo>
                  <a:lnTo>
                    <a:pt x="3005" y="2120"/>
                  </a:lnTo>
                  <a:lnTo>
                    <a:pt x="3032" y="2143"/>
                  </a:lnTo>
                  <a:lnTo>
                    <a:pt x="3055" y="2170"/>
                  </a:lnTo>
                  <a:lnTo>
                    <a:pt x="3074" y="2201"/>
                  </a:lnTo>
                  <a:lnTo>
                    <a:pt x="3088" y="2236"/>
                  </a:lnTo>
                  <a:lnTo>
                    <a:pt x="3098" y="2271"/>
                  </a:lnTo>
                  <a:lnTo>
                    <a:pt x="3101" y="2310"/>
                  </a:lnTo>
                  <a:lnTo>
                    <a:pt x="3098" y="2343"/>
                  </a:lnTo>
                  <a:lnTo>
                    <a:pt x="3092" y="2376"/>
                  </a:lnTo>
                  <a:lnTo>
                    <a:pt x="3080" y="2406"/>
                  </a:lnTo>
                  <a:lnTo>
                    <a:pt x="3082" y="2406"/>
                  </a:lnTo>
                  <a:lnTo>
                    <a:pt x="3108" y="2407"/>
                  </a:lnTo>
                  <a:lnTo>
                    <a:pt x="3132" y="2411"/>
                  </a:lnTo>
                  <a:lnTo>
                    <a:pt x="3132" y="1625"/>
                  </a:lnTo>
                  <a:lnTo>
                    <a:pt x="3135" y="1607"/>
                  </a:lnTo>
                  <a:lnTo>
                    <a:pt x="3142" y="1590"/>
                  </a:lnTo>
                  <a:lnTo>
                    <a:pt x="3153" y="1576"/>
                  </a:lnTo>
                  <a:lnTo>
                    <a:pt x="3167" y="1565"/>
                  </a:lnTo>
                  <a:lnTo>
                    <a:pt x="3184" y="1559"/>
                  </a:lnTo>
                  <a:lnTo>
                    <a:pt x="3202" y="1555"/>
                  </a:lnTo>
                  <a:lnTo>
                    <a:pt x="3221" y="1559"/>
                  </a:lnTo>
                  <a:lnTo>
                    <a:pt x="3237" y="1565"/>
                  </a:lnTo>
                  <a:lnTo>
                    <a:pt x="3251" y="1576"/>
                  </a:lnTo>
                  <a:lnTo>
                    <a:pt x="3261" y="1590"/>
                  </a:lnTo>
                  <a:lnTo>
                    <a:pt x="3269" y="1607"/>
                  </a:lnTo>
                  <a:lnTo>
                    <a:pt x="3271" y="1625"/>
                  </a:lnTo>
                  <a:lnTo>
                    <a:pt x="3271" y="2502"/>
                  </a:lnTo>
                  <a:lnTo>
                    <a:pt x="3290" y="2532"/>
                  </a:lnTo>
                  <a:lnTo>
                    <a:pt x="3305" y="2566"/>
                  </a:lnTo>
                  <a:lnTo>
                    <a:pt x="3314" y="2602"/>
                  </a:lnTo>
                  <a:lnTo>
                    <a:pt x="3317" y="2641"/>
                  </a:lnTo>
                  <a:lnTo>
                    <a:pt x="3314" y="2681"/>
                  </a:lnTo>
                  <a:lnTo>
                    <a:pt x="3304" y="2718"/>
                  </a:lnTo>
                  <a:lnTo>
                    <a:pt x="3289" y="2754"/>
                  </a:lnTo>
                  <a:lnTo>
                    <a:pt x="3269" y="2785"/>
                  </a:lnTo>
                  <a:lnTo>
                    <a:pt x="3243" y="2813"/>
                  </a:lnTo>
                  <a:lnTo>
                    <a:pt x="3214" y="2836"/>
                  </a:lnTo>
                  <a:lnTo>
                    <a:pt x="3181" y="2855"/>
                  </a:lnTo>
                  <a:lnTo>
                    <a:pt x="3144" y="2867"/>
                  </a:lnTo>
                  <a:lnTo>
                    <a:pt x="3158" y="2901"/>
                  </a:lnTo>
                  <a:lnTo>
                    <a:pt x="3167" y="2936"/>
                  </a:lnTo>
                  <a:lnTo>
                    <a:pt x="3169" y="2973"/>
                  </a:lnTo>
                  <a:lnTo>
                    <a:pt x="3167" y="3011"/>
                  </a:lnTo>
                  <a:lnTo>
                    <a:pt x="3157" y="3048"/>
                  </a:lnTo>
                  <a:lnTo>
                    <a:pt x="3143" y="3081"/>
                  </a:lnTo>
                  <a:lnTo>
                    <a:pt x="3124" y="3112"/>
                  </a:lnTo>
                  <a:lnTo>
                    <a:pt x="3100" y="3139"/>
                  </a:lnTo>
                  <a:lnTo>
                    <a:pt x="3073" y="3162"/>
                  </a:lnTo>
                  <a:lnTo>
                    <a:pt x="3042" y="3182"/>
                  </a:lnTo>
                  <a:lnTo>
                    <a:pt x="3008" y="3196"/>
                  </a:lnTo>
                  <a:lnTo>
                    <a:pt x="2972" y="3205"/>
                  </a:lnTo>
                  <a:lnTo>
                    <a:pt x="2934" y="3209"/>
                  </a:lnTo>
                  <a:lnTo>
                    <a:pt x="2912" y="3209"/>
                  </a:lnTo>
                  <a:lnTo>
                    <a:pt x="2924" y="3239"/>
                  </a:lnTo>
                  <a:lnTo>
                    <a:pt x="2931" y="3271"/>
                  </a:lnTo>
                  <a:lnTo>
                    <a:pt x="2934" y="3305"/>
                  </a:lnTo>
                  <a:lnTo>
                    <a:pt x="2931" y="3338"/>
                  </a:lnTo>
                  <a:lnTo>
                    <a:pt x="2924" y="3372"/>
                  </a:lnTo>
                  <a:lnTo>
                    <a:pt x="2912" y="3402"/>
                  </a:lnTo>
                  <a:lnTo>
                    <a:pt x="3406" y="3402"/>
                  </a:lnTo>
                  <a:lnTo>
                    <a:pt x="3406" y="138"/>
                  </a:lnTo>
                  <a:close/>
                  <a:moveTo>
                    <a:pt x="3475" y="0"/>
                  </a:moveTo>
                  <a:lnTo>
                    <a:pt x="3493" y="2"/>
                  </a:lnTo>
                  <a:lnTo>
                    <a:pt x="3511" y="10"/>
                  </a:lnTo>
                  <a:lnTo>
                    <a:pt x="3525" y="20"/>
                  </a:lnTo>
                  <a:lnTo>
                    <a:pt x="3535" y="34"/>
                  </a:lnTo>
                  <a:lnTo>
                    <a:pt x="3543" y="51"/>
                  </a:lnTo>
                  <a:lnTo>
                    <a:pt x="3545" y="69"/>
                  </a:lnTo>
                  <a:lnTo>
                    <a:pt x="3545" y="3471"/>
                  </a:lnTo>
                  <a:lnTo>
                    <a:pt x="3543" y="3490"/>
                  </a:lnTo>
                  <a:lnTo>
                    <a:pt x="3535" y="3506"/>
                  </a:lnTo>
                  <a:lnTo>
                    <a:pt x="3525" y="3520"/>
                  </a:lnTo>
                  <a:lnTo>
                    <a:pt x="3511" y="3530"/>
                  </a:lnTo>
                  <a:lnTo>
                    <a:pt x="3495" y="3538"/>
                  </a:lnTo>
                  <a:lnTo>
                    <a:pt x="3475" y="3540"/>
                  </a:lnTo>
                  <a:lnTo>
                    <a:pt x="1386" y="3540"/>
                  </a:lnTo>
                  <a:lnTo>
                    <a:pt x="1344" y="3538"/>
                  </a:lnTo>
                  <a:lnTo>
                    <a:pt x="1303" y="3530"/>
                  </a:lnTo>
                  <a:lnTo>
                    <a:pt x="1263" y="3517"/>
                  </a:lnTo>
                  <a:lnTo>
                    <a:pt x="1226" y="3501"/>
                  </a:lnTo>
                  <a:lnTo>
                    <a:pt x="1189" y="3480"/>
                  </a:lnTo>
                  <a:lnTo>
                    <a:pt x="1156" y="3454"/>
                  </a:lnTo>
                  <a:lnTo>
                    <a:pt x="1074" y="3382"/>
                  </a:lnTo>
                  <a:lnTo>
                    <a:pt x="1062" y="3416"/>
                  </a:lnTo>
                  <a:lnTo>
                    <a:pt x="1046" y="3446"/>
                  </a:lnTo>
                  <a:lnTo>
                    <a:pt x="1026" y="3472"/>
                  </a:lnTo>
                  <a:lnTo>
                    <a:pt x="1001" y="3495"/>
                  </a:lnTo>
                  <a:lnTo>
                    <a:pt x="973" y="3514"/>
                  </a:lnTo>
                  <a:lnTo>
                    <a:pt x="942" y="3528"/>
                  </a:lnTo>
                  <a:lnTo>
                    <a:pt x="908" y="3537"/>
                  </a:lnTo>
                  <a:lnTo>
                    <a:pt x="872" y="3540"/>
                  </a:lnTo>
                  <a:lnTo>
                    <a:pt x="207" y="3540"/>
                  </a:lnTo>
                  <a:lnTo>
                    <a:pt x="171" y="3537"/>
                  </a:lnTo>
                  <a:lnTo>
                    <a:pt x="135" y="3527"/>
                  </a:lnTo>
                  <a:lnTo>
                    <a:pt x="103" y="3512"/>
                  </a:lnTo>
                  <a:lnTo>
                    <a:pt x="74" y="3491"/>
                  </a:lnTo>
                  <a:lnTo>
                    <a:pt x="49" y="3466"/>
                  </a:lnTo>
                  <a:lnTo>
                    <a:pt x="28" y="3437"/>
                  </a:lnTo>
                  <a:lnTo>
                    <a:pt x="13" y="3405"/>
                  </a:lnTo>
                  <a:lnTo>
                    <a:pt x="3" y="3369"/>
                  </a:lnTo>
                  <a:lnTo>
                    <a:pt x="0" y="3333"/>
                  </a:lnTo>
                  <a:lnTo>
                    <a:pt x="0" y="2206"/>
                  </a:lnTo>
                  <a:lnTo>
                    <a:pt x="3" y="2168"/>
                  </a:lnTo>
                  <a:lnTo>
                    <a:pt x="13" y="2134"/>
                  </a:lnTo>
                  <a:lnTo>
                    <a:pt x="28" y="2101"/>
                  </a:lnTo>
                  <a:lnTo>
                    <a:pt x="49" y="2073"/>
                  </a:lnTo>
                  <a:lnTo>
                    <a:pt x="74" y="2047"/>
                  </a:lnTo>
                  <a:lnTo>
                    <a:pt x="103" y="2026"/>
                  </a:lnTo>
                  <a:lnTo>
                    <a:pt x="135" y="2011"/>
                  </a:lnTo>
                  <a:lnTo>
                    <a:pt x="171" y="2002"/>
                  </a:lnTo>
                  <a:lnTo>
                    <a:pt x="207" y="1998"/>
                  </a:lnTo>
                  <a:lnTo>
                    <a:pt x="872" y="1998"/>
                  </a:lnTo>
                  <a:lnTo>
                    <a:pt x="907" y="2001"/>
                  </a:lnTo>
                  <a:lnTo>
                    <a:pt x="940" y="2009"/>
                  </a:lnTo>
                  <a:lnTo>
                    <a:pt x="971" y="2023"/>
                  </a:lnTo>
                  <a:lnTo>
                    <a:pt x="999" y="2041"/>
                  </a:lnTo>
                  <a:lnTo>
                    <a:pt x="1023" y="2063"/>
                  </a:lnTo>
                  <a:lnTo>
                    <a:pt x="1044" y="2089"/>
                  </a:lnTo>
                  <a:lnTo>
                    <a:pt x="1339" y="1795"/>
                  </a:lnTo>
                  <a:lnTo>
                    <a:pt x="998" y="527"/>
                  </a:lnTo>
                  <a:lnTo>
                    <a:pt x="996" y="508"/>
                  </a:lnTo>
                  <a:lnTo>
                    <a:pt x="998" y="491"/>
                  </a:lnTo>
                  <a:lnTo>
                    <a:pt x="1004" y="475"/>
                  </a:lnTo>
                  <a:lnTo>
                    <a:pt x="1015" y="460"/>
                  </a:lnTo>
                  <a:lnTo>
                    <a:pt x="1030" y="449"/>
                  </a:lnTo>
                  <a:lnTo>
                    <a:pt x="1047" y="443"/>
                  </a:lnTo>
                  <a:lnTo>
                    <a:pt x="1704" y="267"/>
                  </a:lnTo>
                  <a:lnTo>
                    <a:pt x="1704" y="70"/>
                  </a:lnTo>
                  <a:lnTo>
                    <a:pt x="1706" y="50"/>
                  </a:lnTo>
                  <a:lnTo>
                    <a:pt x="1712" y="34"/>
                  </a:lnTo>
                  <a:lnTo>
                    <a:pt x="1723" y="20"/>
                  </a:lnTo>
                  <a:lnTo>
                    <a:pt x="1737" y="10"/>
                  </a:lnTo>
                  <a:lnTo>
                    <a:pt x="1754" y="2"/>
                  </a:lnTo>
                  <a:lnTo>
                    <a:pt x="1771" y="0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CustomShape 10"/>
          <p:cNvSpPr/>
          <p:nvPr/>
        </p:nvSpPr>
        <p:spPr>
          <a:xfrm>
            <a:off x="7434104" y="6917071"/>
            <a:ext cx="2389745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О</a:t>
            </a:r>
            <a:r>
              <a:rPr lang="ru-RU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бщий объем</a:t>
            </a: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Национального проекта</a:t>
            </a:r>
            <a:endParaRPr lang="ru-RU" b="1" strike="noStrike" spc="-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309C3D"/>
                </a:solidFill>
                <a:latin typeface="+mj-lt"/>
                <a:ea typeface="Calibri"/>
              </a:rPr>
              <a:t>785  млрд </a:t>
            </a:r>
            <a:r>
              <a:rPr lang="ru-RU" sz="12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рублей</a:t>
            </a:r>
            <a:r>
              <a:rPr lang="ru-RU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 </a:t>
            </a:r>
            <a:endParaRPr lang="ru-RU" sz="12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12" name="Овал 511"/>
          <p:cNvSpPr/>
          <p:nvPr/>
        </p:nvSpPr>
        <p:spPr>
          <a:xfrm>
            <a:off x="6552015" y="7141233"/>
            <a:ext cx="290340" cy="2903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527685" y="6421552"/>
            <a:ext cx="3482510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Группа 354"/>
          <p:cNvGrpSpPr/>
          <p:nvPr/>
        </p:nvGrpSpPr>
        <p:grpSpPr>
          <a:xfrm>
            <a:off x="6715030" y="10407544"/>
            <a:ext cx="208250" cy="364385"/>
            <a:chOff x="9581474" y="5509794"/>
            <a:chExt cx="354918" cy="761241"/>
          </a:xfrm>
        </p:grpSpPr>
        <p:sp>
          <p:nvSpPr>
            <p:cNvPr id="356" name="object 122"/>
            <p:cNvSpPr/>
            <p:nvPr/>
          </p:nvSpPr>
          <p:spPr>
            <a:xfrm>
              <a:off x="9581474" y="5509794"/>
              <a:ext cx="354918" cy="761241"/>
            </a:xfrm>
            <a:custGeom>
              <a:avLst/>
              <a:gdLst/>
              <a:ahLst/>
              <a:cxnLst/>
              <a:rect l="l" t="t" r="r" b="b"/>
              <a:pathLst>
                <a:path w="400037" h="698500">
                  <a:moveTo>
                    <a:pt x="200021" y="0"/>
                  </a:moveTo>
                  <a:lnTo>
                    <a:pt x="158329" y="4271"/>
                  </a:lnTo>
                  <a:lnTo>
                    <a:pt x="120120" y="16432"/>
                  </a:lnTo>
                  <a:lnTo>
                    <a:pt x="86037" y="35500"/>
                  </a:lnTo>
                  <a:lnTo>
                    <a:pt x="56723" y="60491"/>
                  </a:lnTo>
                  <a:lnTo>
                    <a:pt x="32820" y="90425"/>
                  </a:lnTo>
                  <a:lnTo>
                    <a:pt x="14970" y="124319"/>
                  </a:lnTo>
                  <a:lnTo>
                    <a:pt x="3816" y="161190"/>
                  </a:lnTo>
                  <a:lnTo>
                    <a:pt x="0" y="200056"/>
                  </a:lnTo>
                  <a:lnTo>
                    <a:pt x="1044" y="219930"/>
                  </a:lnTo>
                  <a:lnTo>
                    <a:pt x="4164" y="239935"/>
                  </a:lnTo>
                  <a:lnTo>
                    <a:pt x="9439" y="259947"/>
                  </a:lnTo>
                  <a:lnTo>
                    <a:pt x="16951" y="279844"/>
                  </a:lnTo>
                  <a:lnTo>
                    <a:pt x="200021" y="698500"/>
                  </a:lnTo>
                  <a:lnTo>
                    <a:pt x="383079" y="279844"/>
                  </a:lnTo>
                  <a:lnTo>
                    <a:pt x="390593" y="259947"/>
                  </a:lnTo>
                  <a:lnTo>
                    <a:pt x="395870" y="239935"/>
                  </a:lnTo>
                  <a:lnTo>
                    <a:pt x="398991" y="219930"/>
                  </a:lnTo>
                  <a:lnTo>
                    <a:pt x="400037" y="200056"/>
                  </a:lnTo>
                  <a:lnTo>
                    <a:pt x="399087" y="180435"/>
                  </a:lnTo>
                  <a:lnTo>
                    <a:pt x="391524" y="142443"/>
                  </a:lnTo>
                  <a:lnTo>
                    <a:pt x="376943" y="106938"/>
                  </a:lnTo>
                  <a:lnTo>
                    <a:pt x="355987" y="74902"/>
                  </a:lnTo>
                  <a:lnTo>
                    <a:pt x="329299" y="47316"/>
                  </a:lnTo>
                  <a:lnTo>
                    <a:pt x="297520" y="25164"/>
                  </a:lnTo>
                  <a:lnTo>
                    <a:pt x="261294" y="9427"/>
                  </a:lnTo>
                  <a:lnTo>
                    <a:pt x="221263" y="1088"/>
                  </a:lnTo>
                  <a:lnTo>
                    <a:pt x="200021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7" name="Овал 356"/>
            <p:cNvSpPr/>
            <p:nvPr/>
          </p:nvSpPr>
          <p:spPr>
            <a:xfrm>
              <a:off x="9647991" y="5595494"/>
              <a:ext cx="221886" cy="265336"/>
            </a:xfrm>
            <a:prstGeom prst="ellipse">
              <a:avLst/>
            </a:prstGeom>
            <a:solidFill>
              <a:srgbClr val="309C3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40232" y="-2711660"/>
            <a:ext cx="51088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Указ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Президента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Российской Федерации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«О национальных целях и стратегических задачах развития Российской Федерации на период до 2024 года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    </a:t>
            </a:r>
            <a:r>
              <a:rPr lang="ru-RU" sz="1600" b="1" dirty="0">
                <a:solidFill>
                  <a:schemeClr val="bg1"/>
                </a:solidFill>
              </a:rPr>
              <a:t>7 мая 2018 года</a:t>
            </a:r>
          </a:p>
        </p:txBody>
      </p:sp>
      <p:grpSp>
        <p:nvGrpSpPr>
          <p:cNvPr id="490" name="Group 5"/>
          <p:cNvGrpSpPr>
            <a:grpSpLocks noChangeAspect="1"/>
          </p:cNvGrpSpPr>
          <p:nvPr/>
        </p:nvGrpSpPr>
        <p:grpSpPr bwMode="auto">
          <a:xfrm>
            <a:off x="2842816" y="1918563"/>
            <a:ext cx="211528" cy="211529"/>
            <a:chOff x="293" y="1984"/>
            <a:chExt cx="512" cy="512"/>
          </a:xfrm>
          <a:solidFill>
            <a:schemeClr val="bg1"/>
          </a:solidFill>
        </p:grpSpPr>
        <p:sp>
          <p:nvSpPr>
            <p:cNvPr id="491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0" name="Shape 2536"/>
          <p:cNvSpPr/>
          <p:nvPr/>
        </p:nvSpPr>
        <p:spPr>
          <a:xfrm>
            <a:off x="2948595" y="-824025"/>
            <a:ext cx="407370" cy="443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rgbClr val="0070C0"/>
          </a:solidFill>
          <a:ln w="127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11" name="Прямая соединительная линия 510"/>
          <p:cNvCxnSpPr/>
          <p:nvPr/>
        </p:nvCxnSpPr>
        <p:spPr>
          <a:xfrm>
            <a:off x="5866559" y="2796606"/>
            <a:ext cx="3326238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53541" y="-3335137"/>
            <a:ext cx="263343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    </a:t>
            </a:r>
            <a:r>
              <a:rPr lang="ru-RU" b="1" dirty="0">
                <a:solidFill>
                  <a:srgbClr val="0070C0"/>
                </a:solidFill>
              </a:rPr>
              <a:t>более </a:t>
            </a:r>
            <a:r>
              <a:rPr lang="ru-RU" sz="1800" b="1" dirty="0">
                <a:solidFill>
                  <a:srgbClr val="0070C0"/>
                </a:solidFill>
              </a:rPr>
              <a:t>41 тыс.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школ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из них: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сельских </a:t>
            </a:r>
            <a:r>
              <a:rPr lang="ru-RU" dirty="0"/>
              <a:t>– </a:t>
            </a:r>
            <a:r>
              <a:rPr lang="ru-RU" sz="1600" b="1" dirty="0">
                <a:solidFill>
                  <a:srgbClr val="0070C0"/>
                </a:solidFill>
              </a:rPr>
              <a:t>23 </a:t>
            </a:r>
            <a:r>
              <a:rPr lang="ru-RU" sz="1600" b="1" dirty="0" smtClean="0">
                <a:solidFill>
                  <a:srgbClr val="0070C0"/>
                </a:solidFill>
              </a:rPr>
              <a:t>582</a:t>
            </a:r>
            <a:endParaRPr lang="ru-RU" dirty="0">
              <a:solidFill>
                <a:srgbClr val="0070C0"/>
              </a:solidFill>
            </a:endParaRPr>
          </a:p>
          <a:p>
            <a:pPr lvl="2"/>
            <a:r>
              <a:rPr lang="ru-RU" dirty="0"/>
              <a:t>  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городских </a:t>
            </a:r>
            <a:r>
              <a:rPr lang="ru-RU" dirty="0"/>
              <a:t>–</a:t>
            </a:r>
            <a:r>
              <a:rPr lang="ru-RU" sz="1600" b="1" dirty="0" smtClean="0">
                <a:solidFill>
                  <a:srgbClr val="0070C0"/>
                </a:solidFill>
              </a:rPr>
              <a:t>17 767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dirty="0"/>
              <a:t> 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16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млн </a:t>
            </a:r>
            <a:r>
              <a:rPr lang="ru-RU" dirty="0"/>
              <a:t>детей </a:t>
            </a:r>
          </a:p>
          <a:p>
            <a:endParaRPr lang="ru-RU" dirty="0"/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порядка 100 тысяч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зданий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1,3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педагогов</a:t>
            </a:r>
          </a:p>
        </p:txBody>
      </p:sp>
      <p:sp>
        <p:nvSpPr>
          <p:cNvPr id="339" name="Freeform 7"/>
          <p:cNvSpPr>
            <a:spLocks noEditPoints="1"/>
          </p:cNvSpPr>
          <p:nvPr/>
        </p:nvSpPr>
        <p:spPr bwMode="auto">
          <a:xfrm>
            <a:off x="4994922" y="-869439"/>
            <a:ext cx="338797" cy="477708"/>
          </a:xfrm>
          <a:custGeom>
            <a:avLst/>
            <a:gdLst>
              <a:gd name="T0" fmla="*/ 2459 w 2817"/>
              <a:gd name="T1" fmla="*/ 2847 h 3972"/>
              <a:gd name="T2" fmla="*/ 2477 w 2817"/>
              <a:gd name="T3" fmla="*/ 3067 h 3972"/>
              <a:gd name="T4" fmla="*/ 2663 w 2817"/>
              <a:gd name="T5" fmla="*/ 3123 h 3972"/>
              <a:gd name="T6" fmla="*/ 2663 w 2817"/>
              <a:gd name="T7" fmla="*/ 2764 h 3972"/>
              <a:gd name="T8" fmla="*/ 131 w 2817"/>
              <a:gd name="T9" fmla="*/ 2795 h 3972"/>
              <a:gd name="T10" fmla="*/ 193 w 2817"/>
              <a:gd name="T11" fmla="*/ 3136 h 3972"/>
              <a:gd name="T12" fmla="*/ 372 w 2817"/>
              <a:gd name="T13" fmla="*/ 3011 h 3972"/>
              <a:gd name="T14" fmla="*/ 315 w 2817"/>
              <a:gd name="T15" fmla="*/ 2796 h 3972"/>
              <a:gd name="T16" fmla="*/ 1472 w 2817"/>
              <a:gd name="T17" fmla="*/ 3809 h 3972"/>
              <a:gd name="T18" fmla="*/ 2335 w 2817"/>
              <a:gd name="T19" fmla="*/ 3080 h 3972"/>
              <a:gd name="T20" fmla="*/ 2358 w 2817"/>
              <a:gd name="T21" fmla="*/ 2766 h 3972"/>
              <a:gd name="T22" fmla="*/ 320 w 2817"/>
              <a:gd name="T23" fmla="*/ 2650 h 3972"/>
              <a:gd name="T24" fmla="*/ 508 w 2817"/>
              <a:gd name="T25" fmla="*/ 2895 h 3972"/>
              <a:gd name="T26" fmla="*/ 397 w 2817"/>
              <a:gd name="T27" fmla="*/ 3188 h 3972"/>
              <a:gd name="T28" fmla="*/ 1408 w 2817"/>
              <a:gd name="T29" fmla="*/ 2330 h 3972"/>
              <a:gd name="T30" fmla="*/ 2328 w 2817"/>
              <a:gd name="T31" fmla="*/ 2325 h 3972"/>
              <a:gd name="T32" fmla="*/ 1848 w 2817"/>
              <a:gd name="T33" fmla="*/ 2145 h 3972"/>
              <a:gd name="T34" fmla="*/ 516 w 2817"/>
              <a:gd name="T35" fmla="*/ 2294 h 3972"/>
              <a:gd name="T36" fmla="*/ 1722 w 2817"/>
              <a:gd name="T37" fmla="*/ 2123 h 3972"/>
              <a:gd name="T38" fmla="*/ 1222 w 2817"/>
              <a:gd name="T39" fmla="*/ 2019 h 3972"/>
              <a:gd name="T40" fmla="*/ 1282 w 2817"/>
              <a:gd name="T41" fmla="*/ 2035 h 3972"/>
              <a:gd name="T42" fmla="*/ 2110 w 2817"/>
              <a:gd name="T43" fmla="*/ 1307 h 3972"/>
              <a:gd name="T44" fmla="*/ 769 w 2817"/>
              <a:gd name="T45" fmla="*/ 1170 h 3972"/>
              <a:gd name="T46" fmla="*/ 716 w 2817"/>
              <a:gd name="T47" fmla="*/ 1332 h 3972"/>
              <a:gd name="T48" fmla="*/ 1264 w 2817"/>
              <a:gd name="T49" fmla="*/ 933 h 3972"/>
              <a:gd name="T50" fmla="*/ 896 w 2817"/>
              <a:gd name="T51" fmla="*/ 1407 h 3972"/>
              <a:gd name="T52" fmla="*/ 1047 w 2817"/>
              <a:gd name="T53" fmla="*/ 1770 h 3972"/>
              <a:gd name="T54" fmla="*/ 1408 w 2817"/>
              <a:gd name="T55" fmla="*/ 1919 h 3972"/>
              <a:gd name="T56" fmla="*/ 1770 w 2817"/>
              <a:gd name="T57" fmla="*/ 1770 h 3972"/>
              <a:gd name="T58" fmla="*/ 1921 w 2817"/>
              <a:gd name="T59" fmla="*/ 1407 h 3972"/>
              <a:gd name="T60" fmla="*/ 1540 w 2817"/>
              <a:gd name="T61" fmla="*/ 1014 h 3972"/>
              <a:gd name="T62" fmla="*/ 1231 w 2817"/>
              <a:gd name="T63" fmla="*/ 141 h 3972"/>
              <a:gd name="T64" fmla="*/ 855 w 2817"/>
              <a:gd name="T65" fmla="*/ 368 h 3972"/>
              <a:gd name="T66" fmla="*/ 705 w 2817"/>
              <a:gd name="T67" fmla="*/ 788 h 3972"/>
              <a:gd name="T68" fmla="*/ 941 w 2817"/>
              <a:gd name="T69" fmla="*/ 949 h 3972"/>
              <a:gd name="T70" fmla="*/ 1352 w 2817"/>
              <a:gd name="T71" fmla="*/ 670 h 3972"/>
              <a:gd name="T72" fmla="*/ 1677 w 2817"/>
              <a:gd name="T73" fmla="*/ 932 h 3972"/>
              <a:gd name="T74" fmla="*/ 2112 w 2817"/>
              <a:gd name="T75" fmla="*/ 1059 h 3972"/>
              <a:gd name="T76" fmla="*/ 2013 w 2817"/>
              <a:gd name="T77" fmla="*/ 436 h 3972"/>
              <a:gd name="T78" fmla="*/ 1730 w 2817"/>
              <a:gd name="T79" fmla="*/ 238 h 3972"/>
              <a:gd name="T80" fmla="*/ 1365 w 2817"/>
              <a:gd name="T81" fmla="*/ 0 h 3972"/>
              <a:gd name="T82" fmla="*/ 1816 w 2817"/>
              <a:gd name="T83" fmla="*/ 141 h 3972"/>
              <a:gd name="T84" fmla="*/ 2128 w 2817"/>
              <a:gd name="T85" fmla="*/ 368 h 3972"/>
              <a:gd name="T86" fmla="*/ 2241 w 2817"/>
              <a:gd name="T87" fmla="*/ 1279 h 3972"/>
              <a:gd name="T88" fmla="*/ 2108 w 2817"/>
              <a:gd name="T89" fmla="*/ 1503 h 3972"/>
              <a:gd name="T90" fmla="*/ 1910 w 2817"/>
              <a:gd name="T91" fmla="*/ 1804 h 3972"/>
              <a:gd name="T92" fmla="*/ 2200 w 2817"/>
              <a:gd name="T93" fmla="*/ 2083 h 3972"/>
              <a:gd name="T94" fmla="*/ 2449 w 2817"/>
              <a:gd name="T95" fmla="*/ 2277 h 3972"/>
              <a:gd name="T96" fmla="*/ 2748 w 2817"/>
              <a:gd name="T97" fmla="*/ 2668 h 3972"/>
              <a:gd name="T98" fmla="*/ 2813 w 2817"/>
              <a:gd name="T99" fmla="*/ 3106 h 3972"/>
              <a:gd name="T100" fmla="*/ 2659 w 2817"/>
              <a:gd name="T101" fmla="*/ 3260 h 3972"/>
              <a:gd name="T102" fmla="*/ 125 w 2817"/>
              <a:gd name="T103" fmla="*/ 3252 h 3972"/>
              <a:gd name="T104" fmla="*/ 0 w 2817"/>
              <a:gd name="T105" fmla="*/ 3071 h 3972"/>
              <a:gd name="T106" fmla="*/ 95 w 2817"/>
              <a:gd name="T107" fmla="*/ 2649 h 3972"/>
              <a:gd name="T108" fmla="*/ 402 w 2817"/>
              <a:gd name="T109" fmla="*/ 2226 h 3972"/>
              <a:gd name="T110" fmla="*/ 1088 w 2817"/>
              <a:gd name="T111" fmla="*/ 1994 h 3972"/>
              <a:gd name="T112" fmla="*/ 841 w 2817"/>
              <a:gd name="T113" fmla="*/ 1703 h 3972"/>
              <a:gd name="T114" fmla="*/ 647 w 2817"/>
              <a:gd name="T115" fmla="*/ 1456 h 3972"/>
              <a:gd name="T116" fmla="*/ 579 w 2817"/>
              <a:gd name="T117" fmla="*/ 712 h 3972"/>
              <a:gd name="T118" fmla="*/ 783 w 2817"/>
              <a:gd name="T119" fmla="*/ 256 h 3972"/>
              <a:gd name="T120" fmla="*/ 1214 w 2817"/>
              <a:gd name="T121" fmla="*/ 14 h 3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7" h="3972">
                <a:moveTo>
                  <a:pt x="2624" y="2751"/>
                </a:moveTo>
                <a:lnTo>
                  <a:pt x="2590" y="2754"/>
                </a:lnTo>
                <a:lnTo>
                  <a:pt x="2558" y="2764"/>
                </a:lnTo>
                <a:lnTo>
                  <a:pt x="2528" y="2778"/>
                </a:lnTo>
                <a:lnTo>
                  <a:pt x="2501" y="2796"/>
                </a:lnTo>
                <a:lnTo>
                  <a:pt x="2477" y="2820"/>
                </a:lnTo>
                <a:lnTo>
                  <a:pt x="2459" y="2847"/>
                </a:lnTo>
                <a:lnTo>
                  <a:pt x="2445" y="2877"/>
                </a:lnTo>
                <a:lnTo>
                  <a:pt x="2435" y="2909"/>
                </a:lnTo>
                <a:lnTo>
                  <a:pt x="2433" y="2943"/>
                </a:lnTo>
                <a:lnTo>
                  <a:pt x="2435" y="2978"/>
                </a:lnTo>
                <a:lnTo>
                  <a:pt x="2445" y="3011"/>
                </a:lnTo>
                <a:lnTo>
                  <a:pt x="2459" y="3041"/>
                </a:lnTo>
                <a:lnTo>
                  <a:pt x="2477" y="3067"/>
                </a:lnTo>
                <a:lnTo>
                  <a:pt x="2501" y="3090"/>
                </a:lnTo>
                <a:lnTo>
                  <a:pt x="2528" y="3109"/>
                </a:lnTo>
                <a:lnTo>
                  <a:pt x="2558" y="3124"/>
                </a:lnTo>
                <a:lnTo>
                  <a:pt x="2590" y="3132"/>
                </a:lnTo>
                <a:lnTo>
                  <a:pt x="2624" y="3136"/>
                </a:lnTo>
                <a:lnTo>
                  <a:pt x="2645" y="3132"/>
                </a:lnTo>
                <a:lnTo>
                  <a:pt x="2663" y="3123"/>
                </a:lnTo>
                <a:lnTo>
                  <a:pt x="2676" y="3109"/>
                </a:lnTo>
                <a:lnTo>
                  <a:pt x="2686" y="3091"/>
                </a:lnTo>
                <a:lnTo>
                  <a:pt x="2688" y="3071"/>
                </a:lnTo>
                <a:lnTo>
                  <a:pt x="2688" y="2815"/>
                </a:lnTo>
                <a:lnTo>
                  <a:pt x="2686" y="2795"/>
                </a:lnTo>
                <a:lnTo>
                  <a:pt x="2676" y="2778"/>
                </a:lnTo>
                <a:lnTo>
                  <a:pt x="2663" y="2764"/>
                </a:lnTo>
                <a:lnTo>
                  <a:pt x="2645" y="2755"/>
                </a:lnTo>
                <a:lnTo>
                  <a:pt x="2624" y="2751"/>
                </a:lnTo>
                <a:close/>
                <a:moveTo>
                  <a:pt x="193" y="2751"/>
                </a:moveTo>
                <a:lnTo>
                  <a:pt x="172" y="2755"/>
                </a:lnTo>
                <a:lnTo>
                  <a:pt x="154" y="2764"/>
                </a:lnTo>
                <a:lnTo>
                  <a:pt x="141" y="2778"/>
                </a:lnTo>
                <a:lnTo>
                  <a:pt x="131" y="2795"/>
                </a:lnTo>
                <a:lnTo>
                  <a:pt x="129" y="2815"/>
                </a:lnTo>
                <a:lnTo>
                  <a:pt x="129" y="3071"/>
                </a:lnTo>
                <a:lnTo>
                  <a:pt x="131" y="3091"/>
                </a:lnTo>
                <a:lnTo>
                  <a:pt x="141" y="3109"/>
                </a:lnTo>
                <a:lnTo>
                  <a:pt x="154" y="3123"/>
                </a:lnTo>
                <a:lnTo>
                  <a:pt x="172" y="3132"/>
                </a:lnTo>
                <a:lnTo>
                  <a:pt x="193" y="3136"/>
                </a:lnTo>
                <a:lnTo>
                  <a:pt x="226" y="3132"/>
                </a:lnTo>
                <a:lnTo>
                  <a:pt x="259" y="3124"/>
                </a:lnTo>
                <a:lnTo>
                  <a:pt x="289" y="3109"/>
                </a:lnTo>
                <a:lnTo>
                  <a:pt x="315" y="3090"/>
                </a:lnTo>
                <a:lnTo>
                  <a:pt x="340" y="3067"/>
                </a:lnTo>
                <a:lnTo>
                  <a:pt x="358" y="3041"/>
                </a:lnTo>
                <a:lnTo>
                  <a:pt x="372" y="3011"/>
                </a:lnTo>
                <a:lnTo>
                  <a:pt x="382" y="2978"/>
                </a:lnTo>
                <a:lnTo>
                  <a:pt x="384" y="2943"/>
                </a:lnTo>
                <a:lnTo>
                  <a:pt x="382" y="2909"/>
                </a:lnTo>
                <a:lnTo>
                  <a:pt x="372" y="2877"/>
                </a:lnTo>
                <a:lnTo>
                  <a:pt x="358" y="2847"/>
                </a:lnTo>
                <a:lnTo>
                  <a:pt x="340" y="2820"/>
                </a:lnTo>
                <a:lnTo>
                  <a:pt x="315" y="2796"/>
                </a:lnTo>
                <a:lnTo>
                  <a:pt x="289" y="2778"/>
                </a:lnTo>
                <a:lnTo>
                  <a:pt x="259" y="2764"/>
                </a:lnTo>
                <a:lnTo>
                  <a:pt x="226" y="2754"/>
                </a:lnTo>
                <a:lnTo>
                  <a:pt x="193" y="2751"/>
                </a:lnTo>
                <a:close/>
                <a:moveTo>
                  <a:pt x="2496" y="2397"/>
                </a:moveTo>
                <a:lnTo>
                  <a:pt x="1472" y="2795"/>
                </a:lnTo>
                <a:lnTo>
                  <a:pt x="1472" y="3809"/>
                </a:lnTo>
                <a:lnTo>
                  <a:pt x="2496" y="3412"/>
                </a:lnTo>
                <a:lnTo>
                  <a:pt x="2496" y="3236"/>
                </a:lnTo>
                <a:lnTo>
                  <a:pt x="2456" y="3214"/>
                </a:lnTo>
                <a:lnTo>
                  <a:pt x="2419" y="3188"/>
                </a:lnTo>
                <a:lnTo>
                  <a:pt x="2386" y="3156"/>
                </a:lnTo>
                <a:lnTo>
                  <a:pt x="2358" y="3120"/>
                </a:lnTo>
                <a:lnTo>
                  <a:pt x="2335" y="3080"/>
                </a:lnTo>
                <a:lnTo>
                  <a:pt x="2318" y="3037"/>
                </a:lnTo>
                <a:lnTo>
                  <a:pt x="2309" y="2991"/>
                </a:lnTo>
                <a:lnTo>
                  <a:pt x="2305" y="2943"/>
                </a:lnTo>
                <a:lnTo>
                  <a:pt x="2309" y="2895"/>
                </a:lnTo>
                <a:lnTo>
                  <a:pt x="2318" y="2849"/>
                </a:lnTo>
                <a:lnTo>
                  <a:pt x="2335" y="2806"/>
                </a:lnTo>
                <a:lnTo>
                  <a:pt x="2358" y="2766"/>
                </a:lnTo>
                <a:lnTo>
                  <a:pt x="2386" y="2730"/>
                </a:lnTo>
                <a:lnTo>
                  <a:pt x="2419" y="2698"/>
                </a:lnTo>
                <a:lnTo>
                  <a:pt x="2456" y="2672"/>
                </a:lnTo>
                <a:lnTo>
                  <a:pt x="2496" y="2650"/>
                </a:lnTo>
                <a:lnTo>
                  <a:pt x="2496" y="2397"/>
                </a:lnTo>
                <a:close/>
                <a:moveTo>
                  <a:pt x="320" y="2397"/>
                </a:moveTo>
                <a:lnTo>
                  <a:pt x="320" y="2650"/>
                </a:lnTo>
                <a:lnTo>
                  <a:pt x="361" y="2672"/>
                </a:lnTo>
                <a:lnTo>
                  <a:pt x="397" y="2698"/>
                </a:lnTo>
                <a:lnTo>
                  <a:pt x="431" y="2730"/>
                </a:lnTo>
                <a:lnTo>
                  <a:pt x="459" y="2766"/>
                </a:lnTo>
                <a:lnTo>
                  <a:pt x="482" y="2806"/>
                </a:lnTo>
                <a:lnTo>
                  <a:pt x="499" y="2849"/>
                </a:lnTo>
                <a:lnTo>
                  <a:pt x="508" y="2895"/>
                </a:lnTo>
                <a:lnTo>
                  <a:pt x="512" y="2943"/>
                </a:lnTo>
                <a:lnTo>
                  <a:pt x="508" y="2991"/>
                </a:lnTo>
                <a:lnTo>
                  <a:pt x="499" y="3037"/>
                </a:lnTo>
                <a:lnTo>
                  <a:pt x="482" y="3080"/>
                </a:lnTo>
                <a:lnTo>
                  <a:pt x="459" y="3120"/>
                </a:lnTo>
                <a:lnTo>
                  <a:pt x="431" y="3156"/>
                </a:lnTo>
                <a:lnTo>
                  <a:pt x="397" y="3188"/>
                </a:lnTo>
                <a:lnTo>
                  <a:pt x="361" y="3214"/>
                </a:lnTo>
                <a:lnTo>
                  <a:pt x="320" y="3236"/>
                </a:lnTo>
                <a:lnTo>
                  <a:pt x="320" y="3412"/>
                </a:lnTo>
                <a:lnTo>
                  <a:pt x="1345" y="3809"/>
                </a:lnTo>
                <a:lnTo>
                  <a:pt x="1345" y="2795"/>
                </a:lnTo>
                <a:lnTo>
                  <a:pt x="320" y="2397"/>
                </a:lnTo>
                <a:close/>
                <a:moveTo>
                  <a:pt x="1408" y="2330"/>
                </a:moveTo>
                <a:lnTo>
                  <a:pt x="1154" y="2584"/>
                </a:lnTo>
                <a:lnTo>
                  <a:pt x="1408" y="2683"/>
                </a:lnTo>
                <a:lnTo>
                  <a:pt x="1663" y="2584"/>
                </a:lnTo>
                <a:lnTo>
                  <a:pt x="1408" y="2330"/>
                </a:lnTo>
                <a:close/>
                <a:moveTo>
                  <a:pt x="1848" y="2145"/>
                </a:moveTo>
                <a:lnTo>
                  <a:pt x="1708" y="2566"/>
                </a:lnTo>
                <a:lnTo>
                  <a:pt x="2328" y="2325"/>
                </a:lnTo>
                <a:lnTo>
                  <a:pt x="2301" y="2294"/>
                </a:lnTo>
                <a:lnTo>
                  <a:pt x="2272" y="2265"/>
                </a:lnTo>
                <a:lnTo>
                  <a:pt x="2239" y="2241"/>
                </a:lnTo>
                <a:lnTo>
                  <a:pt x="2204" y="2221"/>
                </a:lnTo>
                <a:lnTo>
                  <a:pt x="2165" y="2206"/>
                </a:lnTo>
                <a:lnTo>
                  <a:pt x="2125" y="2196"/>
                </a:lnTo>
                <a:lnTo>
                  <a:pt x="1848" y="2145"/>
                </a:lnTo>
                <a:close/>
                <a:moveTo>
                  <a:pt x="969" y="2145"/>
                </a:moveTo>
                <a:lnTo>
                  <a:pt x="691" y="2196"/>
                </a:lnTo>
                <a:lnTo>
                  <a:pt x="652" y="2206"/>
                </a:lnTo>
                <a:lnTo>
                  <a:pt x="613" y="2221"/>
                </a:lnTo>
                <a:lnTo>
                  <a:pt x="578" y="2241"/>
                </a:lnTo>
                <a:lnTo>
                  <a:pt x="544" y="2265"/>
                </a:lnTo>
                <a:lnTo>
                  <a:pt x="516" y="2294"/>
                </a:lnTo>
                <a:lnTo>
                  <a:pt x="489" y="2325"/>
                </a:lnTo>
                <a:lnTo>
                  <a:pt x="1108" y="2566"/>
                </a:lnTo>
                <a:lnTo>
                  <a:pt x="969" y="2145"/>
                </a:lnTo>
                <a:close/>
                <a:moveTo>
                  <a:pt x="1681" y="2115"/>
                </a:moveTo>
                <a:lnTo>
                  <a:pt x="1506" y="2247"/>
                </a:lnTo>
                <a:lnTo>
                  <a:pt x="1636" y="2377"/>
                </a:lnTo>
                <a:lnTo>
                  <a:pt x="1722" y="2123"/>
                </a:lnTo>
                <a:lnTo>
                  <a:pt x="1681" y="2115"/>
                </a:lnTo>
                <a:close/>
                <a:moveTo>
                  <a:pt x="1136" y="2115"/>
                </a:moveTo>
                <a:lnTo>
                  <a:pt x="1095" y="2123"/>
                </a:lnTo>
                <a:lnTo>
                  <a:pt x="1181" y="2377"/>
                </a:lnTo>
                <a:lnTo>
                  <a:pt x="1311" y="2247"/>
                </a:lnTo>
                <a:lnTo>
                  <a:pt x="1136" y="2115"/>
                </a:lnTo>
                <a:close/>
                <a:moveTo>
                  <a:pt x="1222" y="2019"/>
                </a:moveTo>
                <a:lnTo>
                  <a:pt x="1408" y="2159"/>
                </a:lnTo>
                <a:lnTo>
                  <a:pt x="1595" y="2019"/>
                </a:lnTo>
                <a:lnTo>
                  <a:pt x="1535" y="2035"/>
                </a:lnTo>
                <a:lnTo>
                  <a:pt x="1472" y="2044"/>
                </a:lnTo>
                <a:lnTo>
                  <a:pt x="1408" y="2048"/>
                </a:lnTo>
                <a:lnTo>
                  <a:pt x="1345" y="2044"/>
                </a:lnTo>
                <a:lnTo>
                  <a:pt x="1282" y="2035"/>
                </a:lnTo>
                <a:lnTo>
                  <a:pt x="1222" y="2019"/>
                </a:lnTo>
                <a:close/>
                <a:moveTo>
                  <a:pt x="2048" y="1170"/>
                </a:moveTo>
                <a:lnTo>
                  <a:pt x="2048" y="1390"/>
                </a:lnTo>
                <a:lnTo>
                  <a:pt x="2070" y="1374"/>
                </a:lnTo>
                <a:lnTo>
                  <a:pt x="2088" y="1355"/>
                </a:lnTo>
                <a:lnTo>
                  <a:pt x="2101" y="1332"/>
                </a:lnTo>
                <a:lnTo>
                  <a:pt x="2110" y="1307"/>
                </a:lnTo>
                <a:lnTo>
                  <a:pt x="2112" y="1279"/>
                </a:lnTo>
                <a:lnTo>
                  <a:pt x="2110" y="1251"/>
                </a:lnTo>
                <a:lnTo>
                  <a:pt x="2101" y="1226"/>
                </a:lnTo>
                <a:lnTo>
                  <a:pt x="2088" y="1203"/>
                </a:lnTo>
                <a:lnTo>
                  <a:pt x="2070" y="1184"/>
                </a:lnTo>
                <a:lnTo>
                  <a:pt x="2048" y="1170"/>
                </a:lnTo>
                <a:close/>
                <a:moveTo>
                  <a:pt x="769" y="1170"/>
                </a:moveTo>
                <a:lnTo>
                  <a:pt x="747" y="1184"/>
                </a:lnTo>
                <a:lnTo>
                  <a:pt x="729" y="1203"/>
                </a:lnTo>
                <a:lnTo>
                  <a:pt x="716" y="1226"/>
                </a:lnTo>
                <a:lnTo>
                  <a:pt x="707" y="1251"/>
                </a:lnTo>
                <a:lnTo>
                  <a:pt x="705" y="1279"/>
                </a:lnTo>
                <a:lnTo>
                  <a:pt x="707" y="1307"/>
                </a:lnTo>
                <a:lnTo>
                  <a:pt x="716" y="1332"/>
                </a:lnTo>
                <a:lnTo>
                  <a:pt x="729" y="1355"/>
                </a:lnTo>
                <a:lnTo>
                  <a:pt x="747" y="1374"/>
                </a:lnTo>
                <a:lnTo>
                  <a:pt x="769" y="1390"/>
                </a:lnTo>
                <a:lnTo>
                  <a:pt x="769" y="1170"/>
                </a:lnTo>
                <a:close/>
                <a:moveTo>
                  <a:pt x="1340" y="862"/>
                </a:moveTo>
                <a:lnTo>
                  <a:pt x="1314" y="888"/>
                </a:lnTo>
                <a:lnTo>
                  <a:pt x="1264" y="933"/>
                </a:lnTo>
                <a:lnTo>
                  <a:pt x="1210" y="973"/>
                </a:lnTo>
                <a:lnTo>
                  <a:pt x="1152" y="1008"/>
                </a:lnTo>
                <a:lnTo>
                  <a:pt x="1091" y="1037"/>
                </a:lnTo>
                <a:lnTo>
                  <a:pt x="1029" y="1059"/>
                </a:lnTo>
                <a:lnTo>
                  <a:pt x="964" y="1074"/>
                </a:lnTo>
                <a:lnTo>
                  <a:pt x="896" y="1084"/>
                </a:lnTo>
                <a:lnTo>
                  <a:pt x="896" y="1407"/>
                </a:lnTo>
                <a:lnTo>
                  <a:pt x="900" y="1467"/>
                </a:lnTo>
                <a:lnTo>
                  <a:pt x="910" y="1525"/>
                </a:lnTo>
                <a:lnTo>
                  <a:pt x="926" y="1579"/>
                </a:lnTo>
                <a:lnTo>
                  <a:pt x="948" y="1632"/>
                </a:lnTo>
                <a:lnTo>
                  <a:pt x="976" y="1682"/>
                </a:lnTo>
                <a:lnTo>
                  <a:pt x="1010" y="1727"/>
                </a:lnTo>
                <a:lnTo>
                  <a:pt x="1047" y="1770"/>
                </a:lnTo>
                <a:lnTo>
                  <a:pt x="1088" y="1807"/>
                </a:lnTo>
                <a:lnTo>
                  <a:pt x="1134" y="1839"/>
                </a:lnTo>
                <a:lnTo>
                  <a:pt x="1183" y="1867"/>
                </a:lnTo>
                <a:lnTo>
                  <a:pt x="1236" y="1889"/>
                </a:lnTo>
                <a:lnTo>
                  <a:pt x="1292" y="1906"/>
                </a:lnTo>
                <a:lnTo>
                  <a:pt x="1349" y="1915"/>
                </a:lnTo>
                <a:lnTo>
                  <a:pt x="1408" y="1919"/>
                </a:lnTo>
                <a:lnTo>
                  <a:pt x="1467" y="1915"/>
                </a:lnTo>
                <a:lnTo>
                  <a:pt x="1525" y="1906"/>
                </a:lnTo>
                <a:lnTo>
                  <a:pt x="1581" y="1889"/>
                </a:lnTo>
                <a:lnTo>
                  <a:pt x="1634" y="1867"/>
                </a:lnTo>
                <a:lnTo>
                  <a:pt x="1683" y="1839"/>
                </a:lnTo>
                <a:lnTo>
                  <a:pt x="1729" y="1807"/>
                </a:lnTo>
                <a:lnTo>
                  <a:pt x="1770" y="1770"/>
                </a:lnTo>
                <a:lnTo>
                  <a:pt x="1807" y="1727"/>
                </a:lnTo>
                <a:lnTo>
                  <a:pt x="1841" y="1682"/>
                </a:lnTo>
                <a:lnTo>
                  <a:pt x="1869" y="1632"/>
                </a:lnTo>
                <a:lnTo>
                  <a:pt x="1890" y="1579"/>
                </a:lnTo>
                <a:lnTo>
                  <a:pt x="1907" y="1525"/>
                </a:lnTo>
                <a:lnTo>
                  <a:pt x="1917" y="1467"/>
                </a:lnTo>
                <a:lnTo>
                  <a:pt x="1921" y="1407"/>
                </a:lnTo>
                <a:lnTo>
                  <a:pt x="1921" y="1088"/>
                </a:lnTo>
                <a:lnTo>
                  <a:pt x="1846" y="1088"/>
                </a:lnTo>
                <a:lnTo>
                  <a:pt x="1782" y="1084"/>
                </a:lnTo>
                <a:lnTo>
                  <a:pt x="1719" y="1076"/>
                </a:lnTo>
                <a:lnTo>
                  <a:pt x="1657" y="1061"/>
                </a:lnTo>
                <a:lnTo>
                  <a:pt x="1598" y="1041"/>
                </a:lnTo>
                <a:lnTo>
                  <a:pt x="1540" y="1014"/>
                </a:lnTo>
                <a:lnTo>
                  <a:pt x="1486" y="984"/>
                </a:lnTo>
                <a:lnTo>
                  <a:pt x="1432" y="948"/>
                </a:lnTo>
                <a:lnTo>
                  <a:pt x="1384" y="908"/>
                </a:lnTo>
                <a:lnTo>
                  <a:pt x="1340" y="862"/>
                </a:lnTo>
                <a:close/>
                <a:moveTo>
                  <a:pt x="1365" y="127"/>
                </a:moveTo>
                <a:lnTo>
                  <a:pt x="1298" y="131"/>
                </a:lnTo>
                <a:lnTo>
                  <a:pt x="1231" y="141"/>
                </a:lnTo>
                <a:lnTo>
                  <a:pt x="1169" y="157"/>
                </a:lnTo>
                <a:lnTo>
                  <a:pt x="1107" y="179"/>
                </a:lnTo>
                <a:lnTo>
                  <a:pt x="1051" y="207"/>
                </a:lnTo>
                <a:lnTo>
                  <a:pt x="995" y="241"/>
                </a:lnTo>
                <a:lnTo>
                  <a:pt x="944" y="278"/>
                </a:lnTo>
                <a:lnTo>
                  <a:pt x="897" y="321"/>
                </a:lnTo>
                <a:lnTo>
                  <a:pt x="855" y="368"/>
                </a:lnTo>
                <a:lnTo>
                  <a:pt x="817" y="419"/>
                </a:lnTo>
                <a:lnTo>
                  <a:pt x="784" y="473"/>
                </a:lnTo>
                <a:lnTo>
                  <a:pt x="757" y="531"/>
                </a:lnTo>
                <a:lnTo>
                  <a:pt x="734" y="591"/>
                </a:lnTo>
                <a:lnTo>
                  <a:pt x="718" y="655"/>
                </a:lnTo>
                <a:lnTo>
                  <a:pt x="708" y="720"/>
                </a:lnTo>
                <a:lnTo>
                  <a:pt x="705" y="788"/>
                </a:lnTo>
                <a:lnTo>
                  <a:pt x="705" y="1059"/>
                </a:lnTo>
                <a:lnTo>
                  <a:pt x="735" y="1043"/>
                </a:lnTo>
                <a:lnTo>
                  <a:pt x="769" y="1032"/>
                </a:lnTo>
                <a:lnTo>
                  <a:pt x="769" y="959"/>
                </a:lnTo>
                <a:lnTo>
                  <a:pt x="832" y="959"/>
                </a:lnTo>
                <a:lnTo>
                  <a:pt x="888" y="956"/>
                </a:lnTo>
                <a:lnTo>
                  <a:pt x="941" y="949"/>
                </a:lnTo>
                <a:lnTo>
                  <a:pt x="994" y="936"/>
                </a:lnTo>
                <a:lnTo>
                  <a:pt x="1044" y="918"/>
                </a:lnTo>
                <a:lnTo>
                  <a:pt x="1093" y="895"/>
                </a:lnTo>
                <a:lnTo>
                  <a:pt x="1140" y="867"/>
                </a:lnTo>
                <a:lnTo>
                  <a:pt x="1183" y="835"/>
                </a:lnTo>
                <a:lnTo>
                  <a:pt x="1224" y="797"/>
                </a:lnTo>
                <a:lnTo>
                  <a:pt x="1352" y="670"/>
                </a:lnTo>
                <a:lnTo>
                  <a:pt x="1402" y="738"/>
                </a:lnTo>
                <a:lnTo>
                  <a:pt x="1440" y="782"/>
                </a:lnTo>
                <a:lnTo>
                  <a:pt x="1481" y="821"/>
                </a:lnTo>
                <a:lnTo>
                  <a:pt x="1525" y="856"/>
                </a:lnTo>
                <a:lnTo>
                  <a:pt x="1572" y="888"/>
                </a:lnTo>
                <a:lnTo>
                  <a:pt x="1624" y="913"/>
                </a:lnTo>
                <a:lnTo>
                  <a:pt x="1677" y="932"/>
                </a:lnTo>
                <a:lnTo>
                  <a:pt x="1731" y="948"/>
                </a:lnTo>
                <a:lnTo>
                  <a:pt x="1788" y="956"/>
                </a:lnTo>
                <a:lnTo>
                  <a:pt x="1846" y="959"/>
                </a:lnTo>
                <a:lnTo>
                  <a:pt x="2048" y="959"/>
                </a:lnTo>
                <a:lnTo>
                  <a:pt x="2048" y="1032"/>
                </a:lnTo>
                <a:lnTo>
                  <a:pt x="2082" y="1043"/>
                </a:lnTo>
                <a:lnTo>
                  <a:pt x="2112" y="1059"/>
                </a:lnTo>
                <a:lnTo>
                  <a:pt x="2112" y="647"/>
                </a:lnTo>
                <a:lnTo>
                  <a:pt x="2110" y="606"/>
                </a:lnTo>
                <a:lnTo>
                  <a:pt x="2100" y="566"/>
                </a:lnTo>
                <a:lnTo>
                  <a:pt x="2086" y="529"/>
                </a:lnTo>
                <a:lnTo>
                  <a:pt x="2066" y="495"/>
                </a:lnTo>
                <a:lnTo>
                  <a:pt x="2042" y="463"/>
                </a:lnTo>
                <a:lnTo>
                  <a:pt x="2013" y="436"/>
                </a:lnTo>
                <a:lnTo>
                  <a:pt x="1981" y="413"/>
                </a:lnTo>
                <a:lnTo>
                  <a:pt x="1945" y="395"/>
                </a:lnTo>
                <a:lnTo>
                  <a:pt x="1905" y="382"/>
                </a:lnTo>
                <a:lnTo>
                  <a:pt x="1888" y="377"/>
                </a:lnTo>
                <a:lnTo>
                  <a:pt x="1831" y="320"/>
                </a:lnTo>
                <a:lnTo>
                  <a:pt x="1783" y="277"/>
                </a:lnTo>
                <a:lnTo>
                  <a:pt x="1730" y="238"/>
                </a:lnTo>
                <a:lnTo>
                  <a:pt x="1675" y="204"/>
                </a:lnTo>
                <a:lnTo>
                  <a:pt x="1617" y="177"/>
                </a:lnTo>
                <a:lnTo>
                  <a:pt x="1557" y="155"/>
                </a:lnTo>
                <a:lnTo>
                  <a:pt x="1494" y="139"/>
                </a:lnTo>
                <a:lnTo>
                  <a:pt x="1430" y="131"/>
                </a:lnTo>
                <a:lnTo>
                  <a:pt x="1365" y="127"/>
                </a:lnTo>
                <a:close/>
                <a:moveTo>
                  <a:pt x="1365" y="0"/>
                </a:moveTo>
                <a:lnTo>
                  <a:pt x="1434" y="2"/>
                </a:lnTo>
                <a:lnTo>
                  <a:pt x="1502" y="12"/>
                </a:lnTo>
                <a:lnTo>
                  <a:pt x="1570" y="26"/>
                </a:lnTo>
                <a:lnTo>
                  <a:pt x="1635" y="47"/>
                </a:lnTo>
                <a:lnTo>
                  <a:pt x="1698" y="73"/>
                </a:lnTo>
                <a:lnTo>
                  <a:pt x="1758" y="104"/>
                </a:lnTo>
                <a:lnTo>
                  <a:pt x="1816" y="141"/>
                </a:lnTo>
                <a:lnTo>
                  <a:pt x="1870" y="183"/>
                </a:lnTo>
                <a:lnTo>
                  <a:pt x="1922" y="230"/>
                </a:lnTo>
                <a:lnTo>
                  <a:pt x="1954" y="262"/>
                </a:lnTo>
                <a:lnTo>
                  <a:pt x="2002" y="280"/>
                </a:lnTo>
                <a:lnTo>
                  <a:pt x="2048" y="304"/>
                </a:lnTo>
                <a:lnTo>
                  <a:pt x="2090" y="333"/>
                </a:lnTo>
                <a:lnTo>
                  <a:pt x="2128" y="368"/>
                </a:lnTo>
                <a:lnTo>
                  <a:pt x="2160" y="407"/>
                </a:lnTo>
                <a:lnTo>
                  <a:pt x="2188" y="449"/>
                </a:lnTo>
                <a:lnTo>
                  <a:pt x="2211" y="495"/>
                </a:lnTo>
                <a:lnTo>
                  <a:pt x="2227" y="543"/>
                </a:lnTo>
                <a:lnTo>
                  <a:pt x="2237" y="595"/>
                </a:lnTo>
                <a:lnTo>
                  <a:pt x="2241" y="647"/>
                </a:lnTo>
                <a:lnTo>
                  <a:pt x="2241" y="1279"/>
                </a:lnTo>
                <a:lnTo>
                  <a:pt x="2237" y="1320"/>
                </a:lnTo>
                <a:lnTo>
                  <a:pt x="2228" y="1357"/>
                </a:lnTo>
                <a:lnTo>
                  <a:pt x="2213" y="1394"/>
                </a:lnTo>
                <a:lnTo>
                  <a:pt x="2194" y="1426"/>
                </a:lnTo>
                <a:lnTo>
                  <a:pt x="2170" y="1456"/>
                </a:lnTo>
                <a:lnTo>
                  <a:pt x="2141" y="1482"/>
                </a:lnTo>
                <a:lnTo>
                  <a:pt x="2108" y="1503"/>
                </a:lnTo>
                <a:lnTo>
                  <a:pt x="2074" y="1519"/>
                </a:lnTo>
                <a:lnTo>
                  <a:pt x="2036" y="1530"/>
                </a:lnTo>
                <a:lnTo>
                  <a:pt x="2022" y="1590"/>
                </a:lnTo>
                <a:lnTo>
                  <a:pt x="2001" y="1648"/>
                </a:lnTo>
                <a:lnTo>
                  <a:pt x="1976" y="1703"/>
                </a:lnTo>
                <a:lnTo>
                  <a:pt x="1945" y="1755"/>
                </a:lnTo>
                <a:lnTo>
                  <a:pt x="1910" y="1804"/>
                </a:lnTo>
                <a:lnTo>
                  <a:pt x="1870" y="1849"/>
                </a:lnTo>
                <a:lnTo>
                  <a:pt x="1827" y="1891"/>
                </a:lnTo>
                <a:lnTo>
                  <a:pt x="1780" y="1927"/>
                </a:lnTo>
                <a:lnTo>
                  <a:pt x="1729" y="1961"/>
                </a:lnTo>
                <a:lnTo>
                  <a:pt x="1729" y="1994"/>
                </a:lnTo>
                <a:lnTo>
                  <a:pt x="2148" y="2071"/>
                </a:lnTo>
                <a:lnTo>
                  <a:pt x="2200" y="2083"/>
                </a:lnTo>
                <a:lnTo>
                  <a:pt x="2248" y="2101"/>
                </a:lnTo>
                <a:lnTo>
                  <a:pt x="2295" y="2125"/>
                </a:lnTo>
                <a:lnTo>
                  <a:pt x="2339" y="2154"/>
                </a:lnTo>
                <a:lnTo>
                  <a:pt x="2378" y="2188"/>
                </a:lnTo>
                <a:lnTo>
                  <a:pt x="2415" y="2226"/>
                </a:lnTo>
                <a:lnTo>
                  <a:pt x="2446" y="2268"/>
                </a:lnTo>
                <a:lnTo>
                  <a:pt x="2449" y="2277"/>
                </a:lnTo>
                <a:lnTo>
                  <a:pt x="2449" y="2278"/>
                </a:lnTo>
                <a:lnTo>
                  <a:pt x="2624" y="2209"/>
                </a:lnTo>
                <a:lnTo>
                  <a:pt x="2624" y="2624"/>
                </a:lnTo>
                <a:lnTo>
                  <a:pt x="2659" y="2626"/>
                </a:lnTo>
                <a:lnTo>
                  <a:pt x="2692" y="2636"/>
                </a:lnTo>
                <a:lnTo>
                  <a:pt x="2722" y="2649"/>
                </a:lnTo>
                <a:lnTo>
                  <a:pt x="2748" y="2668"/>
                </a:lnTo>
                <a:lnTo>
                  <a:pt x="2771" y="2691"/>
                </a:lnTo>
                <a:lnTo>
                  <a:pt x="2790" y="2719"/>
                </a:lnTo>
                <a:lnTo>
                  <a:pt x="2805" y="2748"/>
                </a:lnTo>
                <a:lnTo>
                  <a:pt x="2813" y="2780"/>
                </a:lnTo>
                <a:lnTo>
                  <a:pt x="2817" y="2815"/>
                </a:lnTo>
                <a:lnTo>
                  <a:pt x="2817" y="3071"/>
                </a:lnTo>
                <a:lnTo>
                  <a:pt x="2813" y="3106"/>
                </a:lnTo>
                <a:lnTo>
                  <a:pt x="2805" y="3138"/>
                </a:lnTo>
                <a:lnTo>
                  <a:pt x="2790" y="3168"/>
                </a:lnTo>
                <a:lnTo>
                  <a:pt x="2771" y="3195"/>
                </a:lnTo>
                <a:lnTo>
                  <a:pt x="2748" y="3218"/>
                </a:lnTo>
                <a:lnTo>
                  <a:pt x="2722" y="3237"/>
                </a:lnTo>
                <a:lnTo>
                  <a:pt x="2692" y="3252"/>
                </a:lnTo>
                <a:lnTo>
                  <a:pt x="2659" y="3260"/>
                </a:lnTo>
                <a:lnTo>
                  <a:pt x="2624" y="3264"/>
                </a:lnTo>
                <a:lnTo>
                  <a:pt x="2624" y="3498"/>
                </a:lnTo>
                <a:lnTo>
                  <a:pt x="1408" y="3972"/>
                </a:lnTo>
                <a:lnTo>
                  <a:pt x="193" y="3498"/>
                </a:lnTo>
                <a:lnTo>
                  <a:pt x="193" y="3264"/>
                </a:lnTo>
                <a:lnTo>
                  <a:pt x="158" y="3260"/>
                </a:lnTo>
                <a:lnTo>
                  <a:pt x="125" y="3252"/>
                </a:lnTo>
                <a:lnTo>
                  <a:pt x="95" y="3237"/>
                </a:lnTo>
                <a:lnTo>
                  <a:pt x="68" y="3218"/>
                </a:lnTo>
                <a:lnTo>
                  <a:pt x="46" y="3195"/>
                </a:lnTo>
                <a:lnTo>
                  <a:pt x="26" y="3168"/>
                </a:lnTo>
                <a:lnTo>
                  <a:pt x="12" y="3138"/>
                </a:lnTo>
                <a:lnTo>
                  <a:pt x="3" y="3106"/>
                </a:lnTo>
                <a:lnTo>
                  <a:pt x="0" y="3071"/>
                </a:lnTo>
                <a:lnTo>
                  <a:pt x="0" y="2815"/>
                </a:lnTo>
                <a:lnTo>
                  <a:pt x="3" y="2780"/>
                </a:lnTo>
                <a:lnTo>
                  <a:pt x="12" y="2748"/>
                </a:lnTo>
                <a:lnTo>
                  <a:pt x="26" y="2719"/>
                </a:lnTo>
                <a:lnTo>
                  <a:pt x="46" y="2691"/>
                </a:lnTo>
                <a:lnTo>
                  <a:pt x="68" y="2668"/>
                </a:lnTo>
                <a:lnTo>
                  <a:pt x="95" y="2649"/>
                </a:lnTo>
                <a:lnTo>
                  <a:pt x="125" y="2636"/>
                </a:lnTo>
                <a:lnTo>
                  <a:pt x="158" y="2626"/>
                </a:lnTo>
                <a:lnTo>
                  <a:pt x="193" y="2624"/>
                </a:lnTo>
                <a:lnTo>
                  <a:pt x="193" y="2209"/>
                </a:lnTo>
                <a:lnTo>
                  <a:pt x="367" y="2278"/>
                </a:lnTo>
                <a:lnTo>
                  <a:pt x="372" y="2268"/>
                </a:lnTo>
                <a:lnTo>
                  <a:pt x="402" y="2226"/>
                </a:lnTo>
                <a:lnTo>
                  <a:pt x="438" y="2188"/>
                </a:lnTo>
                <a:lnTo>
                  <a:pt x="478" y="2154"/>
                </a:lnTo>
                <a:lnTo>
                  <a:pt x="522" y="2125"/>
                </a:lnTo>
                <a:lnTo>
                  <a:pt x="569" y="2101"/>
                </a:lnTo>
                <a:lnTo>
                  <a:pt x="617" y="2083"/>
                </a:lnTo>
                <a:lnTo>
                  <a:pt x="669" y="2071"/>
                </a:lnTo>
                <a:lnTo>
                  <a:pt x="1088" y="1994"/>
                </a:lnTo>
                <a:lnTo>
                  <a:pt x="1088" y="1961"/>
                </a:lnTo>
                <a:lnTo>
                  <a:pt x="1037" y="1927"/>
                </a:lnTo>
                <a:lnTo>
                  <a:pt x="990" y="1891"/>
                </a:lnTo>
                <a:lnTo>
                  <a:pt x="947" y="1849"/>
                </a:lnTo>
                <a:lnTo>
                  <a:pt x="907" y="1804"/>
                </a:lnTo>
                <a:lnTo>
                  <a:pt x="872" y="1755"/>
                </a:lnTo>
                <a:lnTo>
                  <a:pt x="841" y="1703"/>
                </a:lnTo>
                <a:lnTo>
                  <a:pt x="816" y="1648"/>
                </a:lnTo>
                <a:lnTo>
                  <a:pt x="795" y="1590"/>
                </a:lnTo>
                <a:lnTo>
                  <a:pt x="781" y="1530"/>
                </a:lnTo>
                <a:lnTo>
                  <a:pt x="743" y="1519"/>
                </a:lnTo>
                <a:lnTo>
                  <a:pt x="708" y="1503"/>
                </a:lnTo>
                <a:lnTo>
                  <a:pt x="676" y="1482"/>
                </a:lnTo>
                <a:lnTo>
                  <a:pt x="647" y="1456"/>
                </a:lnTo>
                <a:lnTo>
                  <a:pt x="623" y="1426"/>
                </a:lnTo>
                <a:lnTo>
                  <a:pt x="603" y="1394"/>
                </a:lnTo>
                <a:lnTo>
                  <a:pt x="589" y="1357"/>
                </a:lnTo>
                <a:lnTo>
                  <a:pt x="579" y="1320"/>
                </a:lnTo>
                <a:lnTo>
                  <a:pt x="576" y="1279"/>
                </a:lnTo>
                <a:lnTo>
                  <a:pt x="576" y="788"/>
                </a:lnTo>
                <a:lnTo>
                  <a:pt x="579" y="712"/>
                </a:lnTo>
                <a:lnTo>
                  <a:pt x="590" y="638"/>
                </a:lnTo>
                <a:lnTo>
                  <a:pt x="608" y="566"/>
                </a:lnTo>
                <a:lnTo>
                  <a:pt x="631" y="497"/>
                </a:lnTo>
                <a:lnTo>
                  <a:pt x="661" y="432"/>
                </a:lnTo>
                <a:lnTo>
                  <a:pt x="696" y="370"/>
                </a:lnTo>
                <a:lnTo>
                  <a:pt x="737" y="310"/>
                </a:lnTo>
                <a:lnTo>
                  <a:pt x="783" y="256"/>
                </a:lnTo>
                <a:lnTo>
                  <a:pt x="834" y="206"/>
                </a:lnTo>
                <a:lnTo>
                  <a:pt x="888" y="160"/>
                </a:lnTo>
                <a:lnTo>
                  <a:pt x="947" y="119"/>
                </a:lnTo>
                <a:lnTo>
                  <a:pt x="1010" y="84"/>
                </a:lnTo>
                <a:lnTo>
                  <a:pt x="1075" y="54"/>
                </a:lnTo>
                <a:lnTo>
                  <a:pt x="1143" y="31"/>
                </a:lnTo>
                <a:lnTo>
                  <a:pt x="1214" y="14"/>
                </a:lnTo>
                <a:lnTo>
                  <a:pt x="1289" y="3"/>
                </a:lnTo>
                <a:lnTo>
                  <a:pt x="1365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0" name="Group 5"/>
          <p:cNvGrpSpPr>
            <a:grpSpLocks noChangeAspect="1"/>
          </p:cNvGrpSpPr>
          <p:nvPr/>
        </p:nvGrpSpPr>
        <p:grpSpPr bwMode="auto">
          <a:xfrm>
            <a:off x="5010794" y="-1324984"/>
            <a:ext cx="296006" cy="296006"/>
            <a:chOff x="-901" y="2882"/>
            <a:chExt cx="512" cy="512"/>
          </a:xfrm>
          <a:solidFill>
            <a:srgbClr val="7030A0"/>
          </a:solidFill>
        </p:grpSpPr>
        <p:sp>
          <p:nvSpPr>
            <p:cNvPr id="341" name="Rectangle 7"/>
            <p:cNvSpPr>
              <a:spLocks noChangeArrowheads="1"/>
            </p:cNvSpPr>
            <p:nvPr/>
          </p:nvSpPr>
          <p:spPr bwMode="auto">
            <a:xfrm>
              <a:off x="-517" y="3074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Rectangle 8"/>
            <p:cNvSpPr>
              <a:spLocks noChangeArrowheads="1"/>
            </p:cNvSpPr>
            <p:nvPr/>
          </p:nvSpPr>
          <p:spPr bwMode="auto">
            <a:xfrm>
              <a:off x="-517" y="3170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Rectangle 9"/>
            <p:cNvSpPr>
              <a:spLocks noChangeArrowheads="1"/>
            </p:cNvSpPr>
            <p:nvPr/>
          </p:nvSpPr>
          <p:spPr bwMode="auto">
            <a:xfrm>
              <a:off x="-517" y="3266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Rectangle 10"/>
            <p:cNvSpPr>
              <a:spLocks noChangeArrowheads="1"/>
            </p:cNvSpPr>
            <p:nvPr/>
          </p:nvSpPr>
          <p:spPr bwMode="auto">
            <a:xfrm>
              <a:off x="-709" y="3074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Rectangle 11"/>
            <p:cNvSpPr>
              <a:spLocks noChangeArrowheads="1"/>
            </p:cNvSpPr>
            <p:nvPr/>
          </p:nvSpPr>
          <p:spPr bwMode="auto">
            <a:xfrm>
              <a:off x="-709" y="3170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Rectangle 12"/>
            <p:cNvSpPr>
              <a:spLocks noChangeArrowheads="1"/>
            </p:cNvSpPr>
            <p:nvPr/>
          </p:nvSpPr>
          <p:spPr bwMode="auto">
            <a:xfrm>
              <a:off x="-805" y="3074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Rectangle 13"/>
            <p:cNvSpPr>
              <a:spLocks noChangeArrowheads="1"/>
            </p:cNvSpPr>
            <p:nvPr/>
          </p:nvSpPr>
          <p:spPr bwMode="auto">
            <a:xfrm>
              <a:off x="-709" y="2978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Rectangle 14"/>
            <p:cNvSpPr>
              <a:spLocks noChangeArrowheads="1"/>
            </p:cNvSpPr>
            <p:nvPr/>
          </p:nvSpPr>
          <p:spPr bwMode="auto">
            <a:xfrm>
              <a:off x="-805" y="2978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Rectangle 15"/>
            <p:cNvSpPr>
              <a:spLocks noChangeArrowheads="1"/>
            </p:cNvSpPr>
            <p:nvPr/>
          </p:nvSpPr>
          <p:spPr bwMode="auto">
            <a:xfrm>
              <a:off x="-805" y="3170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16"/>
            <p:cNvSpPr>
              <a:spLocks noEditPoints="1"/>
            </p:cNvSpPr>
            <p:nvPr/>
          </p:nvSpPr>
          <p:spPr bwMode="auto">
            <a:xfrm>
              <a:off x="-901" y="2882"/>
              <a:ext cx="512" cy="512"/>
            </a:xfrm>
            <a:custGeom>
              <a:avLst/>
              <a:gdLst>
                <a:gd name="T0" fmla="*/ 1008 w 3584"/>
                <a:gd name="T1" fmla="*/ 3360 h 3584"/>
                <a:gd name="T2" fmla="*/ 1232 w 3584"/>
                <a:gd name="T3" fmla="*/ 2912 h 3584"/>
                <a:gd name="T4" fmla="*/ 2241 w 3584"/>
                <a:gd name="T5" fmla="*/ 896 h 3584"/>
                <a:gd name="T6" fmla="*/ 3248 w 3584"/>
                <a:gd name="T7" fmla="*/ 3360 h 3584"/>
                <a:gd name="T8" fmla="*/ 3297 w 3584"/>
                <a:gd name="T9" fmla="*/ 3348 h 3584"/>
                <a:gd name="T10" fmla="*/ 3335 w 3584"/>
                <a:gd name="T11" fmla="*/ 3318 h 3584"/>
                <a:gd name="T12" fmla="*/ 3357 w 3584"/>
                <a:gd name="T13" fmla="*/ 3273 h 3584"/>
                <a:gd name="T14" fmla="*/ 3360 w 3584"/>
                <a:gd name="T15" fmla="*/ 1008 h 3584"/>
                <a:gd name="T16" fmla="*/ 3348 w 3584"/>
                <a:gd name="T17" fmla="*/ 959 h 3584"/>
                <a:gd name="T18" fmla="*/ 3318 w 3584"/>
                <a:gd name="T19" fmla="*/ 921 h 3584"/>
                <a:gd name="T20" fmla="*/ 3273 w 3584"/>
                <a:gd name="T21" fmla="*/ 899 h 3584"/>
                <a:gd name="T22" fmla="*/ 2241 w 3584"/>
                <a:gd name="T23" fmla="*/ 896 h 3584"/>
                <a:gd name="T24" fmla="*/ 311 w 3584"/>
                <a:gd name="T25" fmla="*/ 227 h 3584"/>
                <a:gd name="T26" fmla="*/ 266 w 3584"/>
                <a:gd name="T27" fmla="*/ 249 h 3584"/>
                <a:gd name="T28" fmla="*/ 236 w 3584"/>
                <a:gd name="T29" fmla="*/ 287 h 3584"/>
                <a:gd name="T30" fmla="*/ 224 w 3584"/>
                <a:gd name="T31" fmla="*/ 336 h 3584"/>
                <a:gd name="T32" fmla="*/ 227 w 3584"/>
                <a:gd name="T33" fmla="*/ 3273 h 3584"/>
                <a:gd name="T34" fmla="*/ 249 w 3584"/>
                <a:gd name="T35" fmla="*/ 3318 h 3584"/>
                <a:gd name="T36" fmla="*/ 287 w 3584"/>
                <a:gd name="T37" fmla="*/ 3348 h 3584"/>
                <a:gd name="T38" fmla="*/ 336 w 3584"/>
                <a:gd name="T39" fmla="*/ 3360 h 3584"/>
                <a:gd name="T40" fmla="*/ 784 w 3584"/>
                <a:gd name="T41" fmla="*/ 2800 h 3584"/>
                <a:gd name="T42" fmla="*/ 795 w 3584"/>
                <a:gd name="T43" fmla="*/ 2751 h 3584"/>
                <a:gd name="T44" fmla="*/ 825 w 3584"/>
                <a:gd name="T45" fmla="*/ 2713 h 3584"/>
                <a:gd name="T46" fmla="*/ 870 w 3584"/>
                <a:gd name="T47" fmla="*/ 2691 h 3584"/>
                <a:gd name="T48" fmla="*/ 1343 w 3584"/>
                <a:gd name="T49" fmla="*/ 2688 h 3584"/>
                <a:gd name="T50" fmla="*/ 1393 w 3584"/>
                <a:gd name="T51" fmla="*/ 2699 h 3584"/>
                <a:gd name="T52" fmla="*/ 1431 w 3584"/>
                <a:gd name="T53" fmla="*/ 2730 h 3584"/>
                <a:gd name="T54" fmla="*/ 1453 w 3584"/>
                <a:gd name="T55" fmla="*/ 2774 h 3584"/>
                <a:gd name="T56" fmla="*/ 1456 w 3584"/>
                <a:gd name="T57" fmla="*/ 3360 h 3584"/>
                <a:gd name="T58" fmla="*/ 2016 w 3584"/>
                <a:gd name="T59" fmla="*/ 336 h 3584"/>
                <a:gd name="T60" fmla="*/ 2005 w 3584"/>
                <a:gd name="T61" fmla="*/ 287 h 3584"/>
                <a:gd name="T62" fmla="*/ 1974 w 3584"/>
                <a:gd name="T63" fmla="*/ 249 h 3584"/>
                <a:gd name="T64" fmla="*/ 1930 w 3584"/>
                <a:gd name="T65" fmla="*/ 227 h 3584"/>
                <a:gd name="T66" fmla="*/ 336 w 3584"/>
                <a:gd name="T67" fmla="*/ 224 h 3584"/>
                <a:gd name="T68" fmla="*/ 2016 w 3584"/>
                <a:gd name="T69" fmla="*/ 0 h 3584"/>
                <a:gd name="T70" fmla="*/ 2086 w 3584"/>
                <a:gd name="T71" fmla="*/ 12 h 3584"/>
                <a:gd name="T72" fmla="*/ 2148 w 3584"/>
                <a:gd name="T73" fmla="*/ 43 h 3584"/>
                <a:gd name="T74" fmla="*/ 2197 w 3584"/>
                <a:gd name="T75" fmla="*/ 91 h 3584"/>
                <a:gd name="T76" fmla="*/ 2229 w 3584"/>
                <a:gd name="T77" fmla="*/ 153 h 3584"/>
                <a:gd name="T78" fmla="*/ 2241 w 3584"/>
                <a:gd name="T79" fmla="*/ 224 h 3584"/>
                <a:gd name="T80" fmla="*/ 3360 w 3584"/>
                <a:gd name="T81" fmla="*/ 672 h 3584"/>
                <a:gd name="T82" fmla="*/ 3431 w 3584"/>
                <a:gd name="T83" fmla="*/ 683 h 3584"/>
                <a:gd name="T84" fmla="*/ 3493 w 3584"/>
                <a:gd name="T85" fmla="*/ 716 h 3584"/>
                <a:gd name="T86" fmla="*/ 3541 w 3584"/>
                <a:gd name="T87" fmla="*/ 764 h 3584"/>
                <a:gd name="T88" fmla="*/ 3572 w 3584"/>
                <a:gd name="T89" fmla="*/ 825 h 3584"/>
                <a:gd name="T90" fmla="*/ 3584 w 3584"/>
                <a:gd name="T91" fmla="*/ 896 h 3584"/>
                <a:gd name="T92" fmla="*/ 3581 w 3584"/>
                <a:gd name="T93" fmla="*/ 3396 h 3584"/>
                <a:gd name="T94" fmla="*/ 3559 w 3584"/>
                <a:gd name="T95" fmla="*/ 3463 h 3584"/>
                <a:gd name="T96" fmla="*/ 3519 w 3584"/>
                <a:gd name="T97" fmla="*/ 3519 h 3584"/>
                <a:gd name="T98" fmla="*/ 3463 w 3584"/>
                <a:gd name="T99" fmla="*/ 3559 h 3584"/>
                <a:gd name="T100" fmla="*/ 3396 w 3584"/>
                <a:gd name="T101" fmla="*/ 3581 h 3584"/>
                <a:gd name="T102" fmla="*/ 224 w 3584"/>
                <a:gd name="T103" fmla="*/ 3584 h 3584"/>
                <a:gd name="T104" fmla="*/ 153 w 3584"/>
                <a:gd name="T105" fmla="*/ 3572 h 3584"/>
                <a:gd name="T106" fmla="*/ 91 w 3584"/>
                <a:gd name="T107" fmla="*/ 3541 h 3584"/>
                <a:gd name="T108" fmla="*/ 43 w 3584"/>
                <a:gd name="T109" fmla="*/ 3493 h 3584"/>
                <a:gd name="T110" fmla="*/ 12 w 3584"/>
                <a:gd name="T111" fmla="*/ 3431 h 3584"/>
                <a:gd name="T112" fmla="*/ 0 w 3584"/>
                <a:gd name="T113" fmla="*/ 3360 h 3584"/>
                <a:gd name="T114" fmla="*/ 3 w 3584"/>
                <a:gd name="T115" fmla="*/ 188 h 3584"/>
                <a:gd name="T116" fmla="*/ 25 w 3584"/>
                <a:gd name="T117" fmla="*/ 121 h 3584"/>
                <a:gd name="T118" fmla="*/ 65 w 3584"/>
                <a:gd name="T119" fmla="*/ 65 h 3584"/>
                <a:gd name="T120" fmla="*/ 121 w 3584"/>
                <a:gd name="T121" fmla="*/ 25 h 3584"/>
                <a:gd name="T122" fmla="*/ 188 w 3584"/>
                <a:gd name="T123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84" h="3584">
                  <a:moveTo>
                    <a:pt x="1008" y="2912"/>
                  </a:moveTo>
                  <a:lnTo>
                    <a:pt x="1008" y="3360"/>
                  </a:lnTo>
                  <a:lnTo>
                    <a:pt x="1232" y="3360"/>
                  </a:lnTo>
                  <a:lnTo>
                    <a:pt x="1232" y="2912"/>
                  </a:lnTo>
                  <a:lnTo>
                    <a:pt x="1008" y="2912"/>
                  </a:lnTo>
                  <a:close/>
                  <a:moveTo>
                    <a:pt x="2241" y="896"/>
                  </a:moveTo>
                  <a:lnTo>
                    <a:pt x="2241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008"/>
                  </a:lnTo>
                  <a:lnTo>
                    <a:pt x="3357" y="982"/>
                  </a:lnTo>
                  <a:lnTo>
                    <a:pt x="3348" y="959"/>
                  </a:lnTo>
                  <a:lnTo>
                    <a:pt x="3335" y="938"/>
                  </a:lnTo>
                  <a:lnTo>
                    <a:pt x="3318" y="921"/>
                  </a:lnTo>
                  <a:lnTo>
                    <a:pt x="3297" y="907"/>
                  </a:lnTo>
                  <a:lnTo>
                    <a:pt x="3273" y="899"/>
                  </a:lnTo>
                  <a:lnTo>
                    <a:pt x="3248" y="896"/>
                  </a:lnTo>
                  <a:lnTo>
                    <a:pt x="2241" y="896"/>
                  </a:lnTo>
                  <a:close/>
                  <a:moveTo>
                    <a:pt x="336" y="224"/>
                  </a:moveTo>
                  <a:lnTo>
                    <a:pt x="311" y="227"/>
                  </a:lnTo>
                  <a:lnTo>
                    <a:pt x="287" y="236"/>
                  </a:lnTo>
                  <a:lnTo>
                    <a:pt x="266" y="249"/>
                  </a:lnTo>
                  <a:lnTo>
                    <a:pt x="249" y="266"/>
                  </a:lnTo>
                  <a:lnTo>
                    <a:pt x="236" y="287"/>
                  </a:lnTo>
                  <a:lnTo>
                    <a:pt x="227" y="311"/>
                  </a:lnTo>
                  <a:lnTo>
                    <a:pt x="224" y="336"/>
                  </a:ln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784" y="3360"/>
                  </a:lnTo>
                  <a:lnTo>
                    <a:pt x="784" y="2800"/>
                  </a:lnTo>
                  <a:lnTo>
                    <a:pt x="787" y="2774"/>
                  </a:lnTo>
                  <a:lnTo>
                    <a:pt x="795" y="2751"/>
                  </a:lnTo>
                  <a:lnTo>
                    <a:pt x="809" y="2730"/>
                  </a:lnTo>
                  <a:lnTo>
                    <a:pt x="825" y="2713"/>
                  </a:lnTo>
                  <a:lnTo>
                    <a:pt x="847" y="2699"/>
                  </a:lnTo>
                  <a:lnTo>
                    <a:pt x="870" y="2691"/>
                  </a:lnTo>
                  <a:lnTo>
                    <a:pt x="896" y="2688"/>
                  </a:lnTo>
                  <a:lnTo>
                    <a:pt x="1343" y="2688"/>
                  </a:lnTo>
                  <a:lnTo>
                    <a:pt x="1370" y="2691"/>
                  </a:lnTo>
                  <a:lnTo>
                    <a:pt x="1393" y="2699"/>
                  </a:lnTo>
                  <a:lnTo>
                    <a:pt x="1414" y="2713"/>
                  </a:lnTo>
                  <a:lnTo>
                    <a:pt x="1431" y="2730"/>
                  </a:lnTo>
                  <a:lnTo>
                    <a:pt x="1444" y="2751"/>
                  </a:lnTo>
                  <a:lnTo>
                    <a:pt x="1453" y="2774"/>
                  </a:lnTo>
                  <a:lnTo>
                    <a:pt x="1456" y="2800"/>
                  </a:lnTo>
                  <a:lnTo>
                    <a:pt x="1456" y="3360"/>
                  </a:lnTo>
                  <a:lnTo>
                    <a:pt x="2016" y="3360"/>
                  </a:lnTo>
                  <a:lnTo>
                    <a:pt x="2016" y="336"/>
                  </a:lnTo>
                  <a:lnTo>
                    <a:pt x="2014" y="311"/>
                  </a:lnTo>
                  <a:lnTo>
                    <a:pt x="2005" y="287"/>
                  </a:lnTo>
                  <a:lnTo>
                    <a:pt x="1992" y="266"/>
                  </a:lnTo>
                  <a:lnTo>
                    <a:pt x="1974" y="249"/>
                  </a:lnTo>
                  <a:lnTo>
                    <a:pt x="1953" y="236"/>
                  </a:lnTo>
                  <a:lnTo>
                    <a:pt x="1930" y="227"/>
                  </a:lnTo>
                  <a:lnTo>
                    <a:pt x="1904" y="224"/>
                  </a:lnTo>
                  <a:lnTo>
                    <a:pt x="336" y="224"/>
                  </a:lnTo>
                  <a:close/>
                  <a:moveTo>
                    <a:pt x="224" y="0"/>
                  </a:moveTo>
                  <a:lnTo>
                    <a:pt x="2016" y="0"/>
                  </a:lnTo>
                  <a:lnTo>
                    <a:pt x="2053" y="3"/>
                  </a:lnTo>
                  <a:lnTo>
                    <a:pt x="2086" y="12"/>
                  </a:lnTo>
                  <a:lnTo>
                    <a:pt x="2119" y="25"/>
                  </a:lnTo>
                  <a:lnTo>
                    <a:pt x="2148" y="43"/>
                  </a:lnTo>
                  <a:lnTo>
                    <a:pt x="2174" y="65"/>
                  </a:lnTo>
                  <a:lnTo>
                    <a:pt x="2197" y="91"/>
                  </a:lnTo>
                  <a:lnTo>
                    <a:pt x="2214" y="121"/>
                  </a:lnTo>
                  <a:lnTo>
                    <a:pt x="2229" y="153"/>
                  </a:lnTo>
                  <a:lnTo>
                    <a:pt x="2237" y="188"/>
                  </a:lnTo>
                  <a:lnTo>
                    <a:pt x="2241" y="224"/>
                  </a:lnTo>
                  <a:lnTo>
                    <a:pt x="2241" y="672"/>
                  </a:lnTo>
                  <a:lnTo>
                    <a:pt x="3360" y="672"/>
                  </a:lnTo>
                  <a:lnTo>
                    <a:pt x="3396" y="674"/>
                  </a:lnTo>
                  <a:lnTo>
                    <a:pt x="3431" y="683"/>
                  </a:lnTo>
                  <a:lnTo>
                    <a:pt x="3463" y="697"/>
                  </a:lnTo>
                  <a:lnTo>
                    <a:pt x="3493" y="716"/>
                  </a:lnTo>
                  <a:lnTo>
                    <a:pt x="3519" y="737"/>
                  </a:lnTo>
                  <a:lnTo>
                    <a:pt x="3541" y="764"/>
                  </a:lnTo>
                  <a:lnTo>
                    <a:pt x="3559" y="793"/>
                  </a:lnTo>
                  <a:lnTo>
                    <a:pt x="3572" y="825"/>
                  </a:lnTo>
                  <a:lnTo>
                    <a:pt x="3581" y="860"/>
                  </a:lnTo>
                  <a:lnTo>
                    <a:pt x="3584" y="896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224"/>
                  </a:lnTo>
                  <a:lnTo>
                    <a:pt x="3" y="188"/>
                  </a:lnTo>
                  <a:lnTo>
                    <a:pt x="12" y="153"/>
                  </a:lnTo>
                  <a:lnTo>
                    <a:pt x="25" y="121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1" y="25"/>
                  </a:lnTo>
                  <a:lnTo>
                    <a:pt x="153" y="12"/>
                  </a:lnTo>
                  <a:lnTo>
                    <a:pt x="188" y="3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1" name="Freeform 8"/>
          <p:cNvSpPr>
            <a:spLocks noEditPoints="1"/>
          </p:cNvSpPr>
          <p:nvPr/>
        </p:nvSpPr>
        <p:spPr bwMode="auto">
          <a:xfrm>
            <a:off x="5034210" y="-1992525"/>
            <a:ext cx="265762" cy="435778"/>
          </a:xfrm>
          <a:custGeom>
            <a:avLst/>
            <a:gdLst>
              <a:gd name="T0" fmla="*/ 678 w 3293"/>
              <a:gd name="T1" fmla="*/ 4823 h 5398"/>
              <a:gd name="T2" fmla="*/ 2977 w 3293"/>
              <a:gd name="T3" fmla="*/ 1895 h 5398"/>
              <a:gd name="T4" fmla="*/ 207 w 3293"/>
              <a:gd name="T5" fmla="*/ 1972 h 5398"/>
              <a:gd name="T6" fmla="*/ 2040 w 3293"/>
              <a:gd name="T7" fmla="*/ 38 h 5398"/>
              <a:gd name="T8" fmla="*/ 2440 w 3293"/>
              <a:gd name="T9" fmla="*/ 280 h 5398"/>
              <a:gd name="T10" fmla="*/ 1935 w 3293"/>
              <a:gd name="T11" fmla="*/ 229 h 5398"/>
              <a:gd name="T12" fmla="*/ 1076 w 3293"/>
              <a:gd name="T13" fmla="*/ 296 h 5398"/>
              <a:gd name="T14" fmla="*/ 459 w 3293"/>
              <a:gd name="T15" fmla="*/ 728 h 5398"/>
              <a:gd name="T16" fmla="*/ 461 w 3293"/>
              <a:gd name="T17" fmla="*/ 1292 h 5398"/>
              <a:gd name="T18" fmla="*/ 885 w 3293"/>
              <a:gd name="T19" fmla="*/ 1251 h 5398"/>
              <a:gd name="T20" fmla="*/ 961 w 3293"/>
              <a:gd name="T21" fmla="*/ 938 h 5398"/>
              <a:gd name="T22" fmla="*/ 1267 w 3293"/>
              <a:gd name="T23" fmla="*/ 1060 h 5398"/>
              <a:gd name="T24" fmla="*/ 1720 w 3293"/>
              <a:gd name="T25" fmla="*/ 1109 h 5398"/>
              <a:gd name="T26" fmla="*/ 2665 w 3293"/>
              <a:gd name="T27" fmla="*/ 1008 h 5398"/>
              <a:gd name="T28" fmla="*/ 2846 w 3293"/>
              <a:gd name="T29" fmla="*/ 748 h 5398"/>
              <a:gd name="T30" fmla="*/ 2490 w 3293"/>
              <a:gd name="T31" fmla="*/ 338 h 5398"/>
              <a:gd name="T32" fmla="*/ 2838 w 3293"/>
              <a:gd name="T33" fmla="*/ 431 h 5398"/>
              <a:gd name="T34" fmla="*/ 3287 w 3293"/>
              <a:gd name="T35" fmla="*/ 1354 h 5398"/>
              <a:gd name="T36" fmla="*/ 3110 w 3293"/>
              <a:gd name="T37" fmla="*/ 1543 h 5398"/>
              <a:gd name="T38" fmla="*/ 2846 w 3293"/>
              <a:gd name="T39" fmla="*/ 1322 h 5398"/>
              <a:gd name="T40" fmla="*/ 1931 w 3293"/>
              <a:gd name="T41" fmla="*/ 1266 h 5398"/>
              <a:gd name="T42" fmla="*/ 1145 w 3293"/>
              <a:gd name="T43" fmla="*/ 1306 h 5398"/>
              <a:gd name="T44" fmla="*/ 630 w 3293"/>
              <a:gd name="T45" fmla="*/ 1565 h 5398"/>
              <a:gd name="T46" fmla="*/ 597 w 3293"/>
              <a:gd name="T47" fmla="*/ 2857 h 5398"/>
              <a:gd name="T48" fmla="*/ 1639 w 3293"/>
              <a:gd name="T49" fmla="*/ 3509 h 5398"/>
              <a:gd name="T50" fmla="*/ 2651 w 3293"/>
              <a:gd name="T51" fmla="*/ 2780 h 5398"/>
              <a:gd name="T52" fmla="*/ 2689 w 3293"/>
              <a:gd name="T53" fmla="*/ 1410 h 5398"/>
              <a:gd name="T54" fmla="*/ 2933 w 3293"/>
              <a:gd name="T55" fmla="*/ 1610 h 5398"/>
              <a:gd name="T56" fmla="*/ 3198 w 3293"/>
              <a:gd name="T57" fmla="*/ 2034 h 5398"/>
              <a:gd name="T58" fmla="*/ 2941 w 3293"/>
              <a:gd name="T59" fmla="*/ 2535 h 5398"/>
              <a:gd name="T60" fmla="*/ 2518 w 3293"/>
              <a:gd name="T61" fmla="*/ 3237 h 5398"/>
              <a:gd name="T62" fmla="*/ 2655 w 3293"/>
              <a:gd name="T63" fmla="*/ 3471 h 5398"/>
              <a:gd name="T64" fmla="*/ 2382 w 3293"/>
              <a:gd name="T65" fmla="*/ 3621 h 5398"/>
              <a:gd name="T66" fmla="*/ 1704 w 3293"/>
              <a:gd name="T67" fmla="*/ 4132 h 5398"/>
              <a:gd name="T68" fmla="*/ 1038 w 3293"/>
              <a:gd name="T69" fmla="*/ 3909 h 5398"/>
              <a:gd name="T70" fmla="*/ 1177 w 3293"/>
              <a:gd name="T71" fmla="*/ 3776 h 5398"/>
              <a:gd name="T72" fmla="*/ 1772 w 3293"/>
              <a:gd name="T73" fmla="*/ 3907 h 5398"/>
              <a:gd name="T74" fmla="*/ 2058 w 3293"/>
              <a:gd name="T75" fmla="*/ 3569 h 5398"/>
              <a:gd name="T76" fmla="*/ 1364 w 3293"/>
              <a:gd name="T77" fmla="*/ 3682 h 5398"/>
              <a:gd name="T78" fmla="*/ 1044 w 3293"/>
              <a:gd name="T79" fmla="*/ 3674 h 5398"/>
              <a:gd name="T80" fmla="*/ 853 w 3293"/>
              <a:gd name="T81" fmla="*/ 3694 h 5398"/>
              <a:gd name="T82" fmla="*/ 418 w 3293"/>
              <a:gd name="T83" fmla="*/ 3798 h 5398"/>
              <a:gd name="T84" fmla="*/ 720 w 3293"/>
              <a:gd name="T85" fmla="*/ 4144 h 5398"/>
              <a:gd name="T86" fmla="*/ 2315 w 3293"/>
              <a:gd name="T87" fmla="*/ 5189 h 5398"/>
              <a:gd name="T88" fmla="*/ 2504 w 3293"/>
              <a:gd name="T89" fmla="*/ 4165 h 5398"/>
              <a:gd name="T90" fmla="*/ 2760 w 3293"/>
              <a:gd name="T91" fmla="*/ 3744 h 5398"/>
              <a:gd name="T92" fmla="*/ 2800 w 3293"/>
              <a:gd name="T93" fmla="*/ 3511 h 5398"/>
              <a:gd name="T94" fmla="*/ 3037 w 3293"/>
              <a:gd name="T95" fmla="*/ 3969 h 5398"/>
              <a:gd name="T96" fmla="*/ 231 w 3293"/>
              <a:gd name="T97" fmla="*/ 5392 h 5398"/>
              <a:gd name="T98" fmla="*/ 239 w 3293"/>
              <a:gd name="T99" fmla="*/ 3688 h 5398"/>
              <a:gd name="T100" fmla="*/ 583 w 3293"/>
              <a:gd name="T101" fmla="*/ 3155 h 5398"/>
              <a:gd name="T102" fmla="*/ 257 w 3293"/>
              <a:gd name="T103" fmla="*/ 2330 h 5398"/>
              <a:gd name="T104" fmla="*/ 4 w 3293"/>
              <a:gd name="T105" fmla="*/ 1909 h 5398"/>
              <a:gd name="T106" fmla="*/ 336 w 3293"/>
              <a:gd name="T107" fmla="*/ 1511 h 5398"/>
              <a:gd name="T108" fmla="*/ 181 w 3293"/>
              <a:gd name="T109" fmla="*/ 958 h 5398"/>
              <a:gd name="T110" fmla="*/ 513 w 3293"/>
              <a:gd name="T111" fmla="*/ 360 h 5398"/>
              <a:gd name="T112" fmla="*/ 1398 w 3293"/>
              <a:gd name="T113" fmla="*/ 16 h 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93" h="5398">
                <a:moveTo>
                  <a:pt x="2523" y="4823"/>
                </a:moveTo>
                <a:lnTo>
                  <a:pt x="2523" y="5189"/>
                </a:lnTo>
                <a:lnTo>
                  <a:pt x="2834" y="5189"/>
                </a:lnTo>
                <a:lnTo>
                  <a:pt x="2834" y="4823"/>
                </a:lnTo>
                <a:lnTo>
                  <a:pt x="2523" y="4823"/>
                </a:lnTo>
                <a:close/>
                <a:moveTo>
                  <a:pt x="368" y="4823"/>
                </a:moveTo>
                <a:lnTo>
                  <a:pt x="368" y="5189"/>
                </a:lnTo>
                <a:lnTo>
                  <a:pt x="678" y="5189"/>
                </a:lnTo>
                <a:lnTo>
                  <a:pt x="678" y="4823"/>
                </a:lnTo>
                <a:lnTo>
                  <a:pt x="368" y="4823"/>
                </a:lnTo>
                <a:close/>
                <a:moveTo>
                  <a:pt x="2893" y="1817"/>
                </a:moveTo>
                <a:lnTo>
                  <a:pt x="2923" y="2111"/>
                </a:lnTo>
                <a:lnTo>
                  <a:pt x="2953" y="2084"/>
                </a:lnTo>
                <a:lnTo>
                  <a:pt x="2975" y="2052"/>
                </a:lnTo>
                <a:lnTo>
                  <a:pt x="2989" y="2014"/>
                </a:lnTo>
                <a:lnTo>
                  <a:pt x="2995" y="1972"/>
                </a:lnTo>
                <a:lnTo>
                  <a:pt x="2989" y="1933"/>
                </a:lnTo>
                <a:lnTo>
                  <a:pt x="2977" y="1895"/>
                </a:lnTo>
                <a:lnTo>
                  <a:pt x="2955" y="1863"/>
                </a:lnTo>
                <a:lnTo>
                  <a:pt x="2927" y="1837"/>
                </a:lnTo>
                <a:lnTo>
                  <a:pt x="2893" y="1817"/>
                </a:lnTo>
                <a:close/>
                <a:moveTo>
                  <a:pt x="306" y="1817"/>
                </a:moveTo>
                <a:lnTo>
                  <a:pt x="275" y="1837"/>
                </a:lnTo>
                <a:lnTo>
                  <a:pt x="247" y="1863"/>
                </a:lnTo>
                <a:lnTo>
                  <a:pt x="225" y="1895"/>
                </a:lnTo>
                <a:lnTo>
                  <a:pt x="211" y="1933"/>
                </a:lnTo>
                <a:lnTo>
                  <a:pt x="207" y="1972"/>
                </a:lnTo>
                <a:lnTo>
                  <a:pt x="211" y="2014"/>
                </a:lnTo>
                <a:lnTo>
                  <a:pt x="227" y="2052"/>
                </a:lnTo>
                <a:lnTo>
                  <a:pt x="249" y="2084"/>
                </a:lnTo>
                <a:lnTo>
                  <a:pt x="278" y="2111"/>
                </a:lnTo>
                <a:lnTo>
                  <a:pt x="306" y="1817"/>
                </a:lnTo>
                <a:close/>
                <a:moveTo>
                  <a:pt x="1676" y="0"/>
                </a:moveTo>
                <a:lnTo>
                  <a:pt x="1798" y="4"/>
                </a:lnTo>
                <a:lnTo>
                  <a:pt x="1919" y="18"/>
                </a:lnTo>
                <a:lnTo>
                  <a:pt x="2040" y="38"/>
                </a:lnTo>
                <a:lnTo>
                  <a:pt x="2158" y="66"/>
                </a:lnTo>
                <a:lnTo>
                  <a:pt x="2273" y="101"/>
                </a:lnTo>
                <a:lnTo>
                  <a:pt x="2384" y="143"/>
                </a:lnTo>
                <a:lnTo>
                  <a:pt x="2408" y="157"/>
                </a:lnTo>
                <a:lnTo>
                  <a:pt x="2428" y="177"/>
                </a:lnTo>
                <a:lnTo>
                  <a:pt x="2440" y="201"/>
                </a:lnTo>
                <a:lnTo>
                  <a:pt x="2448" y="227"/>
                </a:lnTo>
                <a:lnTo>
                  <a:pt x="2448" y="252"/>
                </a:lnTo>
                <a:lnTo>
                  <a:pt x="2440" y="280"/>
                </a:lnTo>
                <a:lnTo>
                  <a:pt x="2426" y="304"/>
                </a:lnTo>
                <a:lnTo>
                  <a:pt x="2406" y="322"/>
                </a:lnTo>
                <a:lnTo>
                  <a:pt x="2382" y="336"/>
                </a:lnTo>
                <a:lnTo>
                  <a:pt x="2356" y="342"/>
                </a:lnTo>
                <a:lnTo>
                  <a:pt x="2331" y="342"/>
                </a:lnTo>
                <a:lnTo>
                  <a:pt x="2303" y="334"/>
                </a:lnTo>
                <a:lnTo>
                  <a:pt x="2183" y="290"/>
                </a:lnTo>
                <a:lnTo>
                  <a:pt x="2060" y="254"/>
                </a:lnTo>
                <a:lnTo>
                  <a:pt x="1935" y="229"/>
                </a:lnTo>
                <a:lnTo>
                  <a:pt x="1806" y="213"/>
                </a:lnTo>
                <a:lnTo>
                  <a:pt x="1676" y="209"/>
                </a:lnTo>
                <a:lnTo>
                  <a:pt x="1593" y="211"/>
                </a:lnTo>
                <a:lnTo>
                  <a:pt x="1509" y="215"/>
                </a:lnTo>
                <a:lnTo>
                  <a:pt x="1424" y="223"/>
                </a:lnTo>
                <a:lnTo>
                  <a:pt x="1336" y="237"/>
                </a:lnTo>
                <a:lnTo>
                  <a:pt x="1249" y="252"/>
                </a:lnTo>
                <a:lnTo>
                  <a:pt x="1161" y="272"/>
                </a:lnTo>
                <a:lnTo>
                  <a:pt x="1076" y="296"/>
                </a:lnTo>
                <a:lnTo>
                  <a:pt x="992" y="324"/>
                </a:lnTo>
                <a:lnTo>
                  <a:pt x="911" y="358"/>
                </a:lnTo>
                <a:lnTo>
                  <a:pt x="831" y="396"/>
                </a:lnTo>
                <a:lnTo>
                  <a:pt x="756" y="439"/>
                </a:lnTo>
                <a:lnTo>
                  <a:pt x="686" y="485"/>
                </a:lnTo>
                <a:lnTo>
                  <a:pt x="621" y="539"/>
                </a:lnTo>
                <a:lnTo>
                  <a:pt x="561" y="596"/>
                </a:lnTo>
                <a:lnTo>
                  <a:pt x="507" y="660"/>
                </a:lnTo>
                <a:lnTo>
                  <a:pt x="459" y="728"/>
                </a:lnTo>
                <a:lnTo>
                  <a:pt x="422" y="803"/>
                </a:lnTo>
                <a:lnTo>
                  <a:pt x="402" y="865"/>
                </a:lnTo>
                <a:lnTo>
                  <a:pt x="390" y="928"/>
                </a:lnTo>
                <a:lnTo>
                  <a:pt x="388" y="994"/>
                </a:lnTo>
                <a:lnTo>
                  <a:pt x="394" y="1060"/>
                </a:lnTo>
                <a:lnTo>
                  <a:pt x="406" y="1123"/>
                </a:lnTo>
                <a:lnTo>
                  <a:pt x="422" y="1185"/>
                </a:lnTo>
                <a:lnTo>
                  <a:pt x="442" y="1241"/>
                </a:lnTo>
                <a:lnTo>
                  <a:pt x="461" y="1292"/>
                </a:lnTo>
                <a:lnTo>
                  <a:pt x="481" y="1338"/>
                </a:lnTo>
                <a:lnTo>
                  <a:pt x="501" y="1376"/>
                </a:lnTo>
                <a:lnTo>
                  <a:pt x="549" y="1368"/>
                </a:lnTo>
                <a:lnTo>
                  <a:pt x="601" y="1358"/>
                </a:lnTo>
                <a:lnTo>
                  <a:pt x="658" y="1344"/>
                </a:lnTo>
                <a:lnTo>
                  <a:pt x="716" y="1326"/>
                </a:lnTo>
                <a:lnTo>
                  <a:pt x="774" y="1306"/>
                </a:lnTo>
                <a:lnTo>
                  <a:pt x="831" y="1280"/>
                </a:lnTo>
                <a:lnTo>
                  <a:pt x="885" y="1251"/>
                </a:lnTo>
                <a:lnTo>
                  <a:pt x="935" y="1217"/>
                </a:lnTo>
                <a:lnTo>
                  <a:pt x="980" y="1179"/>
                </a:lnTo>
                <a:lnTo>
                  <a:pt x="1016" y="1135"/>
                </a:lnTo>
                <a:lnTo>
                  <a:pt x="961" y="1086"/>
                </a:lnTo>
                <a:lnTo>
                  <a:pt x="943" y="1058"/>
                </a:lnTo>
                <a:lnTo>
                  <a:pt x="933" y="1028"/>
                </a:lnTo>
                <a:lnTo>
                  <a:pt x="933" y="996"/>
                </a:lnTo>
                <a:lnTo>
                  <a:pt x="943" y="964"/>
                </a:lnTo>
                <a:lnTo>
                  <a:pt x="961" y="938"/>
                </a:lnTo>
                <a:lnTo>
                  <a:pt x="988" y="919"/>
                </a:lnTo>
                <a:lnTo>
                  <a:pt x="1018" y="909"/>
                </a:lnTo>
                <a:lnTo>
                  <a:pt x="1050" y="909"/>
                </a:lnTo>
                <a:lnTo>
                  <a:pt x="1082" y="919"/>
                </a:lnTo>
                <a:lnTo>
                  <a:pt x="1108" y="938"/>
                </a:lnTo>
                <a:lnTo>
                  <a:pt x="1157" y="984"/>
                </a:lnTo>
                <a:lnTo>
                  <a:pt x="1209" y="1024"/>
                </a:lnTo>
                <a:lnTo>
                  <a:pt x="1235" y="1042"/>
                </a:lnTo>
                <a:lnTo>
                  <a:pt x="1267" y="1060"/>
                </a:lnTo>
                <a:lnTo>
                  <a:pt x="1301" y="1078"/>
                </a:lnTo>
                <a:lnTo>
                  <a:pt x="1336" y="1094"/>
                </a:lnTo>
                <a:lnTo>
                  <a:pt x="1378" y="1107"/>
                </a:lnTo>
                <a:lnTo>
                  <a:pt x="1424" y="1117"/>
                </a:lnTo>
                <a:lnTo>
                  <a:pt x="1474" y="1125"/>
                </a:lnTo>
                <a:lnTo>
                  <a:pt x="1527" y="1129"/>
                </a:lnTo>
                <a:lnTo>
                  <a:pt x="1587" y="1127"/>
                </a:lnTo>
                <a:lnTo>
                  <a:pt x="1651" y="1121"/>
                </a:lnTo>
                <a:lnTo>
                  <a:pt x="1720" y="1109"/>
                </a:lnTo>
                <a:lnTo>
                  <a:pt x="1796" y="1092"/>
                </a:lnTo>
                <a:lnTo>
                  <a:pt x="1877" y="1066"/>
                </a:lnTo>
                <a:lnTo>
                  <a:pt x="1965" y="1032"/>
                </a:lnTo>
                <a:lnTo>
                  <a:pt x="2080" y="994"/>
                </a:lnTo>
                <a:lnTo>
                  <a:pt x="2195" y="968"/>
                </a:lnTo>
                <a:lnTo>
                  <a:pt x="2313" y="958"/>
                </a:lnTo>
                <a:lnTo>
                  <a:pt x="2430" y="960"/>
                </a:lnTo>
                <a:lnTo>
                  <a:pt x="2547" y="978"/>
                </a:lnTo>
                <a:lnTo>
                  <a:pt x="2665" y="1008"/>
                </a:lnTo>
                <a:lnTo>
                  <a:pt x="2782" y="1052"/>
                </a:lnTo>
                <a:lnTo>
                  <a:pt x="2897" y="1111"/>
                </a:lnTo>
                <a:lnTo>
                  <a:pt x="2983" y="1163"/>
                </a:lnTo>
                <a:lnTo>
                  <a:pt x="3058" y="1217"/>
                </a:lnTo>
                <a:lnTo>
                  <a:pt x="3033" y="1115"/>
                </a:lnTo>
                <a:lnTo>
                  <a:pt x="2999" y="1018"/>
                </a:lnTo>
                <a:lnTo>
                  <a:pt x="2957" y="923"/>
                </a:lnTo>
                <a:lnTo>
                  <a:pt x="2905" y="833"/>
                </a:lnTo>
                <a:lnTo>
                  <a:pt x="2846" y="748"/>
                </a:lnTo>
                <a:lnTo>
                  <a:pt x="2778" y="666"/>
                </a:lnTo>
                <a:lnTo>
                  <a:pt x="2704" y="590"/>
                </a:lnTo>
                <a:lnTo>
                  <a:pt x="2621" y="521"/>
                </a:lnTo>
                <a:lnTo>
                  <a:pt x="2531" y="455"/>
                </a:lnTo>
                <a:lnTo>
                  <a:pt x="2510" y="437"/>
                </a:lnTo>
                <a:lnTo>
                  <a:pt x="2494" y="416"/>
                </a:lnTo>
                <a:lnTo>
                  <a:pt x="2486" y="390"/>
                </a:lnTo>
                <a:lnTo>
                  <a:pt x="2484" y="364"/>
                </a:lnTo>
                <a:lnTo>
                  <a:pt x="2490" y="338"/>
                </a:lnTo>
                <a:lnTo>
                  <a:pt x="2502" y="312"/>
                </a:lnTo>
                <a:lnTo>
                  <a:pt x="2520" y="290"/>
                </a:lnTo>
                <a:lnTo>
                  <a:pt x="2541" y="276"/>
                </a:lnTo>
                <a:lnTo>
                  <a:pt x="2567" y="268"/>
                </a:lnTo>
                <a:lnTo>
                  <a:pt x="2593" y="264"/>
                </a:lnTo>
                <a:lnTo>
                  <a:pt x="2619" y="270"/>
                </a:lnTo>
                <a:lnTo>
                  <a:pt x="2645" y="282"/>
                </a:lnTo>
                <a:lnTo>
                  <a:pt x="2744" y="354"/>
                </a:lnTo>
                <a:lnTo>
                  <a:pt x="2838" y="431"/>
                </a:lnTo>
                <a:lnTo>
                  <a:pt x="2921" y="515"/>
                </a:lnTo>
                <a:lnTo>
                  <a:pt x="2999" y="604"/>
                </a:lnTo>
                <a:lnTo>
                  <a:pt x="3066" y="698"/>
                </a:lnTo>
                <a:lnTo>
                  <a:pt x="3126" y="797"/>
                </a:lnTo>
                <a:lnTo>
                  <a:pt x="3176" y="901"/>
                </a:lnTo>
                <a:lnTo>
                  <a:pt x="3217" y="1008"/>
                </a:lnTo>
                <a:lnTo>
                  <a:pt x="3249" y="1119"/>
                </a:lnTo>
                <a:lnTo>
                  <a:pt x="3273" y="1235"/>
                </a:lnTo>
                <a:lnTo>
                  <a:pt x="3287" y="1354"/>
                </a:lnTo>
                <a:lnTo>
                  <a:pt x="3293" y="1477"/>
                </a:lnTo>
                <a:lnTo>
                  <a:pt x="3287" y="1507"/>
                </a:lnTo>
                <a:lnTo>
                  <a:pt x="3273" y="1537"/>
                </a:lnTo>
                <a:lnTo>
                  <a:pt x="3253" y="1559"/>
                </a:lnTo>
                <a:lnTo>
                  <a:pt x="3223" y="1575"/>
                </a:lnTo>
                <a:lnTo>
                  <a:pt x="3190" y="1581"/>
                </a:lnTo>
                <a:lnTo>
                  <a:pt x="3160" y="1577"/>
                </a:lnTo>
                <a:lnTo>
                  <a:pt x="3132" y="1563"/>
                </a:lnTo>
                <a:lnTo>
                  <a:pt x="3110" y="1543"/>
                </a:lnTo>
                <a:lnTo>
                  <a:pt x="3106" y="1539"/>
                </a:lnTo>
                <a:lnTo>
                  <a:pt x="3094" y="1527"/>
                </a:lnTo>
                <a:lnTo>
                  <a:pt x="3076" y="1509"/>
                </a:lnTo>
                <a:lnTo>
                  <a:pt x="3052" y="1485"/>
                </a:lnTo>
                <a:lnTo>
                  <a:pt x="3023" y="1457"/>
                </a:lnTo>
                <a:lnTo>
                  <a:pt x="2987" y="1426"/>
                </a:lnTo>
                <a:lnTo>
                  <a:pt x="2945" y="1392"/>
                </a:lnTo>
                <a:lnTo>
                  <a:pt x="2897" y="1356"/>
                </a:lnTo>
                <a:lnTo>
                  <a:pt x="2846" y="1322"/>
                </a:lnTo>
                <a:lnTo>
                  <a:pt x="2790" y="1288"/>
                </a:lnTo>
                <a:lnTo>
                  <a:pt x="2683" y="1235"/>
                </a:lnTo>
                <a:lnTo>
                  <a:pt x="2575" y="1197"/>
                </a:lnTo>
                <a:lnTo>
                  <a:pt x="2468" y="1173"/>
                </a:lnTo>
                <a:lnTo>
                  <a:pt x="2360" y="1163"/>
                </a:lnTo>
                <a:lnTo>
                  <a:pt x="2253" y="1169"/>
                </a:lnTo>
                <a:lnTo>
                  <a:pt x="2148" y="1189"/>
                </a:lnTo>
                <a:lnTo>
                  <a:pt x="2042" y="1225"/>
                </a:lnTo>
                <a:lnTo>
                  <a:pt x="1931" y="1266"/>
                </a:lnTo>
                <a:lnTo>
                  <a:pt x="1826" y="1298"/>
                </a:lnTo>
                <a:lnTo>
                  <a:pt x="1722" y="1320"/>
                </a:lnTo>
                <a:lnTo>
                  <a:pt x="1623" y="1332"/>
                </a:lnTo>
                <a:lnTo>
                  <a:pt x="1529" y="1336"/>
                </a:lnTo>
                <a:lnTo>
                  <a:pt x="1438" y="1330"/>
                </a:lnTo>
                <a:lnTo>
                  <a:pt x="1350" y="1314"/>
                </a:lnTo>
                <a:lnTo>
                  <a:pt x="1267" y="1288"/>
                </a:lnTo>
                <a:lnTo>
                  <a:pt x="1187" y="1253"/>
                </a:lnTo>
                <a:lnTo>
                  <a:pt x="1145" y="1306"/>
                </a:lnTo>
                <a:lnTo>
                  <a:pt x="1096" y="1354"/>
                </a:lnTo>
                <a:lnTo>
                  <a:pt x="1042" y="1398"/>
                </a:lnTo>
                <a:lnTo>
                  <a:pt x="984" y="1433"/>
                </a:lnTo>
                <a:lnTo>
                  <a:pt x="925" y="1465"/>
                </a:lnTo>
                <a:lnTo>
                  <a:pt x="863" y="1493"/>
                </a:lnTo>
                <a:lnTo>
                  <a:pt x="801" y="1517"/>
                </a:lnTo>
                <a:lnTo>
                  <a:pt x="742" y="1535"/>
                </a:lnTo>
                <a:lnTo>
                  <a:pt x="684" y="1551"/>
                </a:lnTo>
                <a:lnTo>
                  <a:pt x="630" y="1565"/>
                </a:lnTo>
                <a:lnTo>
                  <a:pt x="581" y="1573"/>
                </a:lnTo>
                <a:lnTo>
                  <a:pt x="539" y="1581"/>
                </a:lnTo>
                <a:lnTo>
                  <a:pt x="465" y="2342"/>
                </a:lnTo>
                <a:lnTo>
                  <a:pt x="461" y="2434"/>
                </a:lnTo>
                <a:lnTo>
                  <a:pt x="469" y="2525"/>
                </a:lnTo>
                <a:lnTo>
                  <a:pt x="485" y="2613"/>
                </a:lnTo>
                <a:lnTo>
                  <a:pt x="513" y="2698"/>
                </a:lnTo>
                <a:lnTo>
                  <a:pt x="551" y="2780"/>
                </a:lnTo>
                <a:lnTo>
                  <a:pt x="597" y="2857"/>
                </a:lnTo>
                <a:lnTo>
                  <a:pt x="650" y="2929"/>
                </a:lnTo>
                <a:lnTo>
                  <a:pt x="714" y="2994"/>
                </a:lnTo>
                <a:lnTo>
                  <a:pt x="784" y="3052"/>
                </a:lnTo>
                <a:lnTo>
                  <a:pt x="1265" y="3402"/>
                </a:lnTo>
                <a:lnTo>
                  <a:pt x="1334" y="3446"/>
                </a:lnTo>
                <a:lnTo>
                  <a:pt x="1408" y="3477"/>
                </a:lnTo>
                <a:lnTo>
                  <a:pt x="1484" y="3499"/>
                </a:lnTo>
                <a:lnTo>
                  <a:pt x="1561" y="3509"/>
                </a:lnTo>
                <a:lnTo>
                  <a:pt x="1639" y="3509"/>
                </a:lnTo>
                <a:lnTo>
                  <a:pt x="1718" y="3499"/>
                </a:lnTo>
                <a:lnTo>
                  <a:pt x="1794" y="3477"/>
                </a:lnTo>
                <a:lnTo>
                  <a:pt x="1865" y="3446"/>
                </a:lnTo>
                <a:lnTo>
                  <a:pt x="1935" y="3402"/>
                </a:lnTo>
                <a:lnTo>
                  <a:pt x="2416" y="3052"/>
                </a:lnTo>
                <a:lnTo>
                  <a:pt x="2488" y="2994"/>
                </a:lnTo>
                <a:lnTo>
                  <a:pt x="2551" y="2929"/>
                </a:lnTo>
                <a:lnTo>
                  <a:pt x="2605" y="2857"/>
                </a:lnTo>
                <a:lnTo>
                  <a:pt x="2651" y="2780"/>
                </a:lnTo>
                <a:lnTo>
                  <a:pt x="2689" y="2698"/>
                </a:lnTo>
                <a:lnTo>
                  <a:pt x="2714" y="2613"/>
                </a:lnTo>
                <a:lnTo>
                  <a:pt x="2732" y="2525"/>
                </a:lnTo>
                <a:lnTo>
                  <a:pt x="2740" y="2434"/>
                </a:lnTo>
                <a:lnTo>
                  <a:pt x="2736" y="2342"/>
                </a:lnTo>
                <a:lnTo>
                  <a:pt x="2655" y="1497"/>
                </a:lnTo>
                <a:lnTo>
                  <a:pt x="2657" y="1463"/>
                </a:lnTo>
                <a:lnTo>
                  <a:pt x="2669" y="1433"/>
                </a:lnTo>
                <a:lnTo>
                  <a:pt x="2689" y="1410"/>
                </a:lnTo>
                <a:lnTo>
                  <a:pt x="2716" y="1392"/>
                </a:lnTo>
                <a:lnTo>
                  <a:pt x="2748" y="1384"/>
                </a:lnTo>
                <a:lnTo>
                  <a:pt x="2782" y="1386"/>
                </a:lnTo>
                <a:lnTo>
                  <a:pt x="2812" y="1398"/>
                </a:lnTo>
                <a:lnTo>
                  <a:pt x="2836" y="1418"/>
                </a:lnTo>
                <a:lnTo>
                  <a:pt x="2854" y="1445"/>
                </a:lnTo>
                <a:lnTo>
                  <a:pt x="2862" y="1477"/>
                </a:lnTo>
                <a:lnTo>
                  <a:pt x="2873" y="1599"/>
                </a:lnTo>
                <a:lnTo>
                  <a:pt x="2933" y="1610"/>
                </a:lnTo>
                <a:lnTo>
                  <a:pt x="2989" y="1632"/>
                </a:lnTo>
                <a:lnTo>
                  <a:pt x="3040" y="1662"/>
                </a:lnTo>
                <a:lnTo>
                  <a:pt x="3086" y="1700"/>
                </a:lnTo>
                <a:lnTo>
                  <a:pt x="3126" y="1746"/>
                </a:lnTo>
                <a:lnTo>
                  <a:pt x="3158" y="1795"/>
                </a:lnTo>
                <a:lnTo>
                  <a:pt x="3182" y="1851"/>
                </a:lnTo>
                <a:lnTo>
                  <a:pt x="3198" y="1909"/>
                </a:lnTo>
                <a:lnTo>
                  <a:pt x="3202" y="1972"/>
                </a:lnTo>
                <a:lnTo>
                  <a:pt x="3198" y="2034"/>
                </a:lnTo>
                <a:lnTo>
                  <a:pt x="3184" y="2092"/>
                </a:lnTo>
                <a:lnTo>
                  <a:pt x="3160" y="2145"/>
                </a:lnTo>
                <a:lnTo>
                  <a:pt x="3130" y="2195"/>
                </a:lnTo>
                <a:lnTo>
                  <a:pt x="3092" y="2239"/>
                </a:lnTo>
                <a:lnTo>
                  <a:pt x="3048" y="2277"/>
                </a:lnTo>
                <a:lnTo>
                  <a:pt x="2999" y="2306"/>
                </a:lnTo>
                <a:lnTo>
                  <a:pt x="2943" y="2330"/>
                </a:lnTo>
                <a:lnTo>
                  <a:pt x="2947" y="2434"/>
                </a:lnTo>
                <a:lnTo>
                  <a:pt x="2941" y="2535"/>
                </a:lnTo>
                <a:lnTo>
                  <a:pt x="2923" y="2636"/>
                </a:lnTo>
                <a:lnTo>
                  <a:pt x="2895" y="2734"/>
                </a:lnTo>
                <a:lnTo>
                  <a:pt x="2858" y="2827"/>
                </a:lnTo>
                <a:lnTo>
                  <a:pt x="2812" y="2919"/>
                </a:lnTo>
                <a:lnTo>
                  <a:pt x="2756" y="3002"/>
                </a:lnTo>
                <a:lnTo>
                  <a:pt x="2693" y="3082"/>
                </a:lnTo>
                <a:lnTo>
                  <a:pt x="2619" y="3155"/>
                </a:lnTo>
                <a:lnTo>
                  <a:pt x="2539" y="3221"/>
                </a:lnTo>
                <a:lnTo>
                  <a:pt x="2518" y="3237"/>
                </a:lnTo>
                <a:lnTo>
                  <a:pt x="2581" y="3269"/>
                </a:lnTo>
                <a:lnTo>
                  <a:pt x="2643" y="3306"/>
                </a:lnTo>
                <a:lnTo>
                  <a:pt x="2665" y="3326"/>
                </a:lnTo>
                <a:lnTo>
                  <a:pt x="2679" y="3348"/>
                </a:lnTo>
                <a:lnTo>
                  <a:pt x="2687" y="3374"/>
                </a:lnTo>
                <a:lnTo>
                  <a:pt x="2689" y="3400"/>
                </a:lnTo>
                <a:lnTo>
                  <a:pt x="2685" y="3426"/>
                </a:lnTo>
                <a:lnTo>
                  <a:pt x="2671" y="3452"/>
                </a:lnTo>
                <a:lnTo>
                  <a:pt x="2655" y="3471"/>
                </a:lnTo>
                <a:lnTo>
                  <a:pt x="2633" y="3485"/>
                </a:lnTo>
                <a:lnTo>
                  <a:pt x="2609" y="3493"/>
                </a:lnTo>
                <a:lnTo>
                  <a:pt x="2585" y="3497"/>
                </a:lnTo>
                <a:lnTo>
                  <a:pt x="2555" y="3493"/>
                </a:lnTo>
                <a:lnTo>
                  <a:pt x="2527" y="3479"/>
                </a:lnTo>
                <a:lnTo>
                  <a:pt x="2484" y="3452"/>
                </a:lnTo>
                <a:lnTo>
                  <a:pt x="2438" y="3428"/>
                </a:lnTo>
                <a:lnTo>
                  <a:pt x="2416" y="3527"/>
                </a:lnTo>
                <a:lnTo>
                  <a:pt x="2382" y="3621"/>
                </a:lnTo>
                <a:lnTo>
                  <a:pt x="2339" y="3708"/>
                </a:lnTo>
                <a:lnTo>
                  <a:pt x="2285" y="3792"/>
                </a:lnTo>
                <a:lnTo>
                  <a:pt x="2223" y="3867"/>
                </a:lnTo>
                <a:lnTo>
                  <a:pt x="2152" y="3935"/>
                </a:lnTo>
                <a:lnTo>
                  <a:pt x="2074" y="3992"/>
                </a:lnTo>
                <a:lnTo>
                  <a:pt x="1991" y="4044"/>
                </a:lnTo>
                <a:lnTo>
                  <a:pt x="1899" y="4084"/>
                </a:lnTo>
                <a:lnTo>
                  <a:pt x="1804" y="4114"/>
                </a:lnTo>
                <a:lnTo>
                  <a:pt x="1704" y="4132"/>
                </a:lnTo>
                <a:lnTo>
                  <a:pt x="1601" y="4138"/>
                </a:lnTo>
                <a:lnTo>
                  <a:pt x="1505" y="4134"/>
                </a:lnTo>
                <a:lnTo>
                  <a:pt x="1412" y="4116"/>
                </a:lnTo>
                <a:lnTo>
                  <a:pt x="1320" y="4090"/>
                </a:lnTo>
                <a:lnTo>
                  <a:pt x="1233" y="4054"/>
                </a:lnTo>
                <a:lnTo>
                  <a:pt x="1149" y="4008"/>
                </a:lnTo>
                <a:lnTo>
                  <a:pt x="1072" y="3953"/>
                </a:lnTo>
                <a:lnTo>
                  <a:pt x="1052" y="3933"/>
                </a:lnTo>
                <a:lnTo>
                  <a:pt x="1038" y="3909"/>
                </a:lnTo>
                <a:lnTo>
                  <a:pt x="1032" y="3883"/>
                </a:lnTo>
                <a:lnTo>
                  <a:pt x="1034" y="3857"/>
                </a:lnTo>
                <a:lnTo>
                  <a:pt x="1040" y="3831"/>
                </a:lnTo>
                <a:lnTo>
                  <a:pt x="1054" y="3807"/>
                </a:lnTo>
                <a:lnTo>
                  <a:pt x="1074" y="3788"/>
                </a:lnTo>
                <a:lnTo>
                  <a:pt x="1098" y="3776"/>
                </a:lnTo>
                <a:lnTo>
                  <a:pt x="1124" y="3768"/>
                </a:lnTo>
                <a:lnTo>
                  <a:pt x="1151" y="3770"/>
                </a:lnTo>
                <a:lnTo>
                  <a:pt x="1177" y="3776"/>
                </a:lnTo>
                <a:lnTo>
                  <a:pt x="1201" y="3792"/>
                </a:lnTo>
                <a:lnTo>
                  <a:pt x="1261" y="3833"/>
                </a:lnTo>
                <a:lnTo>
                  <a:pt x="1322" y="3867"/>
                </a:lnTo>
                <a:lnTo>
                  <a:pt x="1388" y="3895"/>
                </a:lnTo>
                <a:lnTo>
                  <a:pt x="1458" y="3915"/>
                </a:lnTo>
                <a:lnTo>
                  <a:pt x="1527" y="3927"/>
                </a:lnTo>
                <a:lnTo>
                  <a:pt x="1601" y="3931"/>
                </a:lnTo>
                <a:lnTo>
                  <a:pt x="1688" y="3925"/>
                </a:lnTo>
                <a:lnTo>
                  <a:pt x="1772" y="3907"/>
                </a:lnTo>
                <a:lnTo>
                  <a:pt x="1853" y="3879"/>
                </a:lnTo>
                <a:lnTo>
                  <a:pt x="1927" y="3841"/>
                </a:lnTo>
                <a:lnTo>
                  <a:pt x="1997" y="3794"/>
                </a:lnTo>
                <a:lnTo>
                  <a:pt x="2058" y="3738"/>
                </a:lnTo>
                <a:lnTo>
                  <a:pt x="2112" y="3676"/>
                </a:lnTo>
                <a:lnTo>
                  <a:pt x="2158" y="3607"/>
                </a:lnTo>
                <a:lnTo>
                  <a:pt x="2195" y="3531"/>
                </a:lnTo>
                <a:lnTo>
                  <a:pt x="2221" y="3450"/>
                </a:lnTo>
                <a:lnTo>
                  <a:pt x="2058" y="3569"/>
                </a:lnTo>
                <a:lnTo>
                  <a:pt x="1987" y="3615"/>
                </a:lnTo>
                <a:lnTo>
                  <a:pt x="1913" y="3652"/>
                </a:lnTo>
                <a:lnTo>
                  <a:pt x="1837" y="3682"/>
                </a:lnTo>
                <a:lnTo>
                  <a:pt x="1760" y="3702"/>
                </a:lnTo>
                <a:lnTo>
                  <a:pt x="1680" y="3714"/>
                </a:lnTo>
                <a:lnTo>
                  <a:pt x="1601" y="3718"/>
                </a:lnTo>
                <a:lnTo>
                  <a:pt x="1521" y="3714"/>
                </a:lnTo>
                <a:lnTo>
                  <a:pt x="1442" y="3702"/>
                </a:lnTo>
                <a:lnTo>
                  <a:pt x="1364" y="3682"/>
                </a:lnTo>
                <a:lnTo>
                  <a:pt x="1287" y="3652"/>
                </a:lnTo>
                <a:lnTo>
                  <a:pt x="1213" y="3615"/>
                </a:lnTo>
                <a:lnTo>
                  <a:pt x="1143" y="3569"/>
                </a:lnTo>
                <a:lnTo>
                  <a:pt x="978" y="3450"/>
                </a:lnTo>
                <a:lnTo>
                  <a:pt x="1004" y="3525"/>
                </a:lnTo>
                <a:lnTo>
                  <a:pt x="1036" y="3595"/>
                </a:lnTo>
                <a:lnTo>
                  <a:pt x="1046" y="3621"/>
                </a:lnTo>
                <a:lnTo>
                  <a:pt x="1048" y="3648"/>
                </a:lnTo>
                <a:lnTo>
                  <a:pt x="1044" y="3674"/>
                </a:lnTo>
                <a:lnTo>
                  <a:pt x="1034" y="3698"/>
                </a:lnTo>
                <a:lnTo>
                  <a:pt x="1018" y="3720"/>
                </a:lnTo>
                <a:lnTo>
                  <a:pt x="994" y="3736"/>
                </a:lnTo>
                <a:lnTo>
                  <a:pt x="970" y="3746"/>
                </a:lnTo>
                <a:lnTo>
                  <a:pt x="945" y="3748"/>
                </a:lnTo>
                <a:lnTo>
                  <a:pt x="919" y="3744"/>
                </a:lnTo>
                <a:lnTo>
                  <a:pt x="893" y="3734"/>
                </a:lnTo>
                <a:lnTo>
                  <a:pt x="871" y="3718"/>
                </a:lnTo>
                <a:lnTo>
                  <a:pt x="853" y="3694"/>
                </a:lnTo>
                <a:lnTo>
                  <a:pt x="813" y="3609"/>
                </a:lnTo>
                <a:lnTo>
                  <a:pt x="784" y="3519"/>
                </a:lnTo>
                <a:lnTo>
                  <a:pt x="764" y="3428"/>
                </a:lnTo>
                <a:lnTo>
                  <a:pt x="686" y="3471"/>
                </a:lnTo>
                <a:lnTo>
                  <a:pt x="617" y="3521"/>
                </a:lnTo>
                <a:lnTo>
                  <a:pt x="555" y="3581"/>
                </a:lnTo>
                <a:lnTo>
                  <a:pt x="501" y="3646"/>
                </a:lnTo>
                <a:lnTo>
                  <a:pt x="453" y="3720"/>
                </a:lnTo>
                <a:lnTo>
                  <a:pt x="418" y="3798"/>
                </a:lnTo>
                <a:lnTo>
                  <a:pt x="390" y="3881"/>
                </a:lnTo>
                <a:lnTo>
                  <a:pt x="374" y="3967"/>
                </a:lnTo>
                <a:lnTo>
                  <a:pt x="368" y="4056"/>
                </a:lnTo>
                <a:lnTo>
                  <a:pt x="368" y="4615"/>
                </a:lnTo>
                <a:lnTo>
                  <a:pt x="678" y="4615"/>
                </a:lnTo>
                <a:lnTo>
                  <a:pt x="678" y="4227"/>
                </a:lnTo>
                <a:lnTo>
                  <a:pt x="682" y="4193"/>
                </a:lnTo>
                <a:lnTo>
                  <a:pt x="698" y="4165"/>
                </a:lnTo>
                <a:lnTo>
                  <a:pt x="720" y="4144"/>
                </a:lnTo>
                <a:lnTo>
                  <a:pt x="748" y="4128"/>
                </a:lnTo>
                <a:lnTo>
                  <a:pt x="782" y="4124"/>
                </a:lnTo>
                <a:lnTo>
                  <a:pt x="813" y="4128"/>
                </a:lnTo>
                <a:lnTo>
                  <a:pt x="843" y="4144"/>
                </a:lnTo>
                <a:lnTo>
                  <a:pt x="865" y="4165"/>
                </a:lnTo>
                <a:lnTo>
                  <a:pt x="881" y="4193"/>
                </a:lnTo>
                <a:lnTo>
                  <a:pt x="885" y="4227"/>
                </a:lnTo>
                <a:lnTo>
                  <a:pt x="885" y="5189"/>
                </a:lnTo>
                <a:lnTo>
                  <a:pt x="2315" y="5189"/>
                </a:lnTo>
                <a:lnTo>
                  <a:pt x="2315" y="4227"/>
                </a:lnTo>
                <a:lnTo>
                  <a:pt x="2321" y="4193"/>
                </a:lnTo>
                <a:lnTo>
                  <a:pt x="2337" y="4165"/>
                </a:lnTo>
                <a:lnTo>
                  <a:pt x="2358" y="4144"/>
                </a:lnTo>
                <a:lnTo>
                  <a:pt x="2386" y="4128"/>
                </a:lnTo>
                <a:lnTo>
                  <a:pt x="2420" y="4124"/>
                </a:lnTo>
                <a:lnTo>
                  <a:pt x="2452" y="4128"/>
                </a:lnTo>
                <a:lnTo>
                  <a:pt x="2482" y="4144"/>
                </a:lnTo>
                <a:lnTo>
                  <a:pt x="2504" y="4165"/>
                </a:lnTo>
                <a:lnTo>
                  <a:pt x="2518" y="4193"/>
                </a:lnTo>
                <a:lnTo>
                  <a:pt x="2523" y="4227"/>
                </a:lnTo>
                <a:lnTo>
                  <a:pt x="2523" y="4615"/>
                </a:lnTo>
                <a:lnTo>
                  <a:pt x="2834" y="4615"/>
                </a:lnTo>
                <a:lnTo>
                  <a:pt x="2834" y="4056"/>
                </a:lnTo>
                <a:lnTo>
                  <a:pt x="2830" y="3975"/>
                </a:lnTo>
                <a:lnTo>
                  <a:pt x="2816" y="3895"/>
                </a:lnTo>
                <a:lnTo>
                  <a:pt x="2792" y="3817"/>
                </a:lnTo>
                <a:lnTo>
                  <a:pt x="2760" y="3744"/>
                </a:lnTo>
                <a:lnTo>
                  <a:pt x="2718" y="3672"/>
                </a:lnTo>
                <a:lnTo>
                  <a:pt x="2706" y="3648"/>
                </a:lnTo>
                <a:lnTo>
                  <a:pt x="2702" y="3621"/>
                </a:lnTo>
                <a:lnTo>
                  <a:pt x="2704" y="3595"/>
                </a:lnTo>
                <a:lnTo>
                  <a:pt x="2712" y="3569"/>
                </a:lnTo>
                <a:lnTo>
                  <a:pt x="2726" y="3547"/>
                </a:lnTo>
                <a:lnTo>
                  <a:pt x="2748" y="3529"/>
                </a:lnTo>
                <a:lnTo>
                  <a:pt x="2774" y="3517"/>
                </a:lnTo>
                <a:lnTo>
                  <a:pt x="2800" y="3511"/>
                </a:lnTo>
                <a:lnTo>
                  <a:pt x="2826" y="3513"/>
                </a:lnTo>
                <a:lnTo>
                  <a:pt x="2852" y="3523"/>
                </a:lnTo>
                <a:lnTo>
                  <a:pt x="2873" y="3537"/>
                </a:lnTo>
                <a:lnTo>
                  <a:pt x="2891" y="3559"/>
                </a:lnTo>
                <a:lnTo>
                  <a:pt x="2937" y="3635"/>
                </a:lnTo>
                <a:lnTo>
                  <a:pt x="2975" y="3714"/>
                </a:lnTo>
                <a:lnTo>
                  <a:pt x="3003" y="3796"/>
                </a:lnTo>
                <a:lnTo>
                  <a:pt x="3025" y="3881"/>
                </a:lnTo>
                <a:lnTo>
                  <a:pt x="3037" y="3969"/>
                </a:lnTo>
                <a:lnTo>
                  <a:pt x="3040" y="4056"/>
                </a:lnTo>
                <a:lnTo>
                  <a:pt x="3040" y="5295"/>
                </a:lnTo>
                <a:lnTo>
                  <a:pt x="3037" y="5327"/>
                </a:lnTo>
                <a:lnTo>
                  <a:pt x="3021" y="5354"/>
                </a:lnTo>
                <a:lnTo>
                  <a:pt x="2999" y="5378"/>
                </a:lnTo>
                <a:lnTo>
                  <a:pt x="2971" y="5392"/>
                </a:lnTo>
                <a:lnTo>
                  <a:pt x="2937" y="5398"/>
                </a:lnTo>
                <a:lnTo>
                  <a:pt x="263" y="5398"/>
                </a:lnTo>
                <a:lnTo>
                  <a:pt x="231" y="5392"/>
                </a:lnTo>
                <a:lnTo>
                  <a:pt x="203" y="5378"/>
                </a:lnTo>
                <a:lnTo>
                  <a:pt x="179" y="5354"/>
                </a:lnTo>
                <a:lnTo>
                  <a:pt x="165" y="5327"/>
                </a:lnTo>
                <a:lnTo>
                  <a:pt x="159" y="5295"/>
                </a:lnTo>
                <a:lnTo>
                  <a:pt x="159" y="4056"/>
                </a:lnTo>
                <a:lnTo>
                  <a:pt x="165" y="3959"/>
                </a:lnTo>
                <a:lnTo>
                  <a:pt x="179" y="3865"/>
                </a:lnTo>
                <a:lnTo>
                  <a:pt x="205" y="3776"/>
                </a:lnTo>
                <a:lnTo>
                  <a:pt x="239" y="3688"/>
                </a:lnTo>
                <a:lnTo>
                  <a:pt x="280" y="3605"/>
                </a:lnTo>
                <a:lnTo>
                  <a:pt x="330" y="3527"/>
                </a:lnTo>
                <a:lnTo>
                  <a:pt x="388" y="3456"/>
                </a:lnTo>
                <a:lnTo>
                  <a:pt x="453" y="3390"/>
                </a:lnTo>
                <a:lnTo>
                  <a:pt x="525" y="3330"/>
                </a:lnTo>
                <a:lnTo>
                  <a:pt x="601" y="3281"/>
                </a:lnTo>
                <a:lnTo>
                  <a:pt x="684" y="3237"/>
                </a:lnTo>
                <a:lnTo>
                  <a:pt x="662" y="3219"/>
                </a:lnTo>
                <a:lnTo>
                  <a:pt x="583" y="3155"/>
                </a:lnTo>
                <a:lnTo>
                  <a:pt x="509" y="3082"/>
                </a:lnTo>
                <a:lnTo>
                  <a:pt x="446" y="3002"/>
                </a:lnTo>
                <a:lnTo>
                  <a:pt x="390" y="2919"/>
                </a:lnTo>
                <a:lnTo>
                  <a:pt x="342" y="2827"/>
                </a:lnTo>
                <a:lnTo>
                  <a:pt x="306" y="2734"/>
                </a:lnTo>
                <a:lnTo>
                  <a:pt x="278" y="2636"/>
                </a:lnTo>
                <a:lnTo>
                  <a:pt x="261" y="2535"/>
                </a:lnTo>
                <a:lnTo>
                  <a:pt x="255" y="2434"/>
                </a:lnTo>
                <a:lnTo>
                  <a:pt x="257" y="2330"/>
                </a:lnTo>
                <a:lnTo>
                  <a:pt x="203" y="2306"/>
                </a:lnTo>
                <a:lnTo>
                  <a:pt x="153" y="2277"/>
                </a:lnTo>
                <a:lnTo>
                  <a:pt x="109" y="2239"/>
                </a:lnTo>
                <a:lnTo>
                  <a:pt x="72" y="2195"/>
                </a:lnTo>
                <a:lnTo>
                  <a:pt x="42" y="2145"/>
                </a:lnTo>
                <a:lnTo>
                  <a:pt x="18" y="2092"/>
                </a:lnTo>
                <a:lnTo>
                  <a:pt x="4" y="2034"/>
                </a:lnTo>
                <a:lnTo>
                  <a:pt x="0" y="1972"/>
                </a:lnTo>
                <a:lnTo>
                  <a:pt x="4" y="1909"/>
                </a:lnTo>
                <a:lnTo>
                  <a:pt x="20" y="1849"/>
                </a:lnTo>
                <a:lnTo>
                  <a:pt x="44" y="1795"/>
                </a:lnTo>
                <a:lnTo>
                  <a:pt x="76" y="1746"/>
                </a:lnTo>
                <a:lnTo>
                  <a:pt x="115" y="1700"/>
                </a:lnTo>
                <a:lnTo>
                  <a:pt x="161" y="1662"/>
                </a:lnTo>
                <a:lnTo>
                  <a:pt x="211" y="1632"/>
                </a:lnTo>
                <a:lnTo>
                  <a:pt x="269" y="1610"/>
                </a:lnTo>
                <a:lnTo>
                  <a:pt x="328" y="1599"/>
                </a:lnTo>
                <a:lnTo>
                  <a:pt x="336" y="1511"/>
                </a:lnTo>
                <a:lnTo>
                  <a:pt x="318" y="1477"/>
                </a:lnTo>
                <a:lnTo>
                  <a:pt x="298" y="1435"/>
                </a:lnTo>
                <a:lnTo>
                  <a:pt x="275" y="1384"/>
                </a:lnTo>
                <a:lnTo>
                  <a:pt x="251" y="1326"/>
                </a:lnTo>
                <a:lnTo>
                  <a:pt x="229" y="1261"/>
                </a:lnTo>
                <a:lnTo>
                  <a:pt x="209" y="1191"/>
                </a:lnTo>
                <a:lnTo>
                  <a:pt x="193" y="1115"/>
                </a:lnTo>
                <a:lnTo>
                  <a:pt x="183" y="1038"/>
                </a:lnTo>
                <a:lnTo>
                  <a:pt x="181" y="958"/>
                </a:lnTo>
                <a:lnTo>
                  <a:pt x="187" y="879"/>
                </a:lnTo>
                <a:lnTo>
                  <a:pt x="203" y="797"/>
                </a:lnTo>
                <a:lnTo>
                  <a:pt x="233" y="720"/>
                </a:lnTo>
                <a:lnTo>
                  <a:pt x="263" y="658"/>
                </a:lnTo>
                <a:lnTo>
                  <a:pt x="300" y="596"/>
                </a:lnTo>
                <a:lnTo>
                  <a:pt x="342" y="535"/>
                </a:lnTo>
                <a:lnTo>
                  <a:pt x="392" y="475"/>
                </a:lnTo>
                <a:lnTo>
                  <a:pt x="449" y="416"/>
                </a:lnTo>
                <a:lnTo>
                  <a:pt x="513" y="360"/>
                </a:lnTo>
                <a:lnTo>
                  <a:pt x="583" y="306"/>
                </a:lnTo>
                <a:lnTo>
                  <a:pt x="660" y="254"/>
                </a:lnTo>
                <a:lnTo>
                  <a:pt x="744" y="207"/>
                </a:lnTo>
                <a:lnTo>
                  <a:pt x="835" y="161"/>
                </a:lnTo>
                <a:lnTo>
                  <a:pt x="933" y="121"/>
                </a:lnTo>
                <a:lnTo>
                  <a:pt x="1038" y="87"/>
                </a:lnTo>
                <a:lnTo>
                  <a:pt x="1151" y="58"/>
                </a:lnTo>
                <a:lnTo>
                  <a:pt x="1271" y="34"/>
                </a:lnTo>
                <a:lnTo>
                  <a:pt x="1398" y="16"/>
                </a:lnTo>
                <a:lnTo>
                  <a:pt x="1533" y="4"/>
                </a:lnTo>
                <a:lnTo>
                  <a:pt x="16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2" name="Group 5"/>
          <p:cNvGrpSpPr>
            <a:grpSpLocks noChangeAspect="1"/>
          </p:cNvGrpSpPr>
          <p:nvPr/>
        </p:nvGrpSpPr>
        <p:grpSpPr bwMode="auto">
          <a:xfrm>
            <a:off x="5011415" y="-3291752"/>
            <a:ext cx="475810" cy="442066"/>
            <a:chOff x="1264" y="478"/>
            <a:chExt cx="3712" cy="3366"/>
          </a:xfrm>
          <a:solidFill>
            <a:srgbClr val="0070C0"/>
          </a:solidFill>
          <a:effectLst/>
        </p:grpSpPr>
        <p:sp>
          <p:nvSpPr>
            <p:cNvPr id="359" name="Freeform 7"/>
            <p:cNvSpPr>
              <a:spLocks noEditPoints="1"/>
            </p:cNvSpPr>
            <p:nvPr/>
          </p:nvSpPr>
          <p:spPr bwMode="auto">
            <a:xfrm>
              <a:off x="1264" y="478"/>
              <a:ext cx="3712" cy="3366"/>
            </a:xfrm>
            <a:custGeom>
              <a:avLst/>
              <a:gdLst>
                <a:gd name="T0" fmla="*/ 2256 w 3712"/>
                <a:gd name="T1" fmla="*/ 3238 h 3366"/>
                <a:gd name="T2" fmla="*/ 1456 w 3712"/>
                <a:gd name="T3" fmla="*/ 2508 h 3366"/>
                <a:gd name="T4" fmla="*/ 1792 w 3712"/>
                <a:gd name="T5" fmla="*/ 2508 h 3366"/>
                <a:gd name="T6" fmla="*/ 2829 w 3712"/>
                <a:gd name="T7" fmla="*/ 3238 h 3366"/>
                <a:gd name="T8" fmla="*/ 2829 w 3712"/>
                <a:gd name="T9" fmla="*/ 1692 h 3366"/>
                <a:gd name="T10" fmla="*/ 883 w 3712"/>
                <a:gd name="T11" fmla="*/ 3238 h 3366"/>
                <a:gd name="T12" fmla="*/ 1856 w 3712"/>
                <a:gd name="T13" fmla="*/ 969 h 3366"/>
                <a:gd name="T14" fmla="*/ 1328 w 3712"/>
                <a:gd name="T15" fmla="*/ 3238 h 3366"/>
                <a:gd name="T16" fmla="*/ 1341 w 3712"/>
                <a:gd name="T17" fmla="*/ 2405 h 3366"/>
                <a:gd name="T18" fmla="*/ 1393 w 3712"/>
                <a:gd name="T19" fmla="*/ 2379 h 3366"/>
                <a:gd name="T20" fmla="*/ 2358 w 3712"/>
                <a:gd name="T21" fmla="*/ 2392 h 3366"/>
                <a:gd name="T22" fmla="*/ 2384 w 3712"/>
                <a:gd name="T23" fmla="*/ 2444 h 3366"/>
                <a:gd name="T24" fmla="*/ 2704 w 3712"/>
                <a:gd name="T25" fmla="*/ 1628 h 3366"/>
                <a:gd name="T26" fmla="*/ 2440 w 3712"/>
                <a:gd name="T27" fmla="*/ 430 h 3366"/>
                <a:gd name="T28" fmla="*/ 2440 w 3712"/>
                <a:gd name="T29" fmla="*/ 563 h 3366"/>
                <a:gd name="T30" fmla="*/ 2399 w 3712"/>
                <a:gd name="T31" fmla="*/ 603 h 3366"/>
                <a:gd name="T32" fmla="*/ 2222 w 3712"/>
                <a:gd name="T33" fmla="*/ 638 h 3366"/>
                <a:gd name="T34" fmla="*/ 2557 w 3712"/>
                <a:gd name="T35" fmla="*/ 541 h 3366"/>
                <a:gd name="T36" fmla="*/ 2586 w 3712"/>
                <a:gd name="T37" fmla="*/ 430 h 3366"/>
                <a:gd name="T38" fmla="*/ 1920 w 3712"/>
                <a:gd name="T39" fmla="*/ 478 h 3366"/>
                <a:gd name="T40" fmla="*/ 1920 w 3712"/>
                <a:gd name="T41" fmla="*/ 271 h 3366"/>
                <a:gd name="T42" fmla="*/ 1894 w 3712"/>
                <a:gd name="T43" fmla="*/ 13 h 3366"/>
                <a:gd name="T44" fmla="*/ 1920 w 3712"/>
                <a:gd name="T45" fmla="*/ 64 h 3366"/>
                <a:gd name="T46" fmla="*/ 2399 w 3712"/>
                <a:gd name="T47" fmla="*/ 146 h 3366"/>
                <a:gd name="T48" fmla="*/ 2440 w 3712"/>
                <a:gd name="T49" fmla="*/ 187 h 3366"/>
                <a:gd name="T50" fmla="*/ 2681 w 3712"/>
                <a:gd name="T51" fmla="*/ 299 h 3366"/>
                <a:gd name="T52" fmla="*/ 2718 w 3712"/>
                <a:gd name="T53" fmla="*/ 312 h 3366"/>
                <a:gd name="T54" fmla="*/ 2744 w 3712"/>
                <a:gd name="T55" fmla="*/ 352 h 3366"/>
                <a:gd name="T56" fmla="*/ 2688 w 3712"/>
                <a:gd name="T57" fmla="*/ 531 h 3366"/>
                <a:gd name="T58" fmla="*/ 2745 w 3712"/>
                <a:gd name="T59" fmla="*/ 702 h 3366"/>
                <a:gd name="T60" fmla="*/ 2718 w 3712"/>
                <a:gd name="T61" fmla="*/ 754 h 3366"/>
                <a:gd name="T62" fmla="*/ 2157 w 3712"/>
                <a:gd name="T63" fmla="*/ 766 h 3366"/>
                <a:gd name="T64" fmla="*/ 2106 w 3712"/>
                <a:gd name="T65" fmla="*/ 740 h 3366"/>
                <a:gd name="T66" fmla="*/ 2093 w 3712"/>
                <a:gd name="T67" fmla="*/ 607 h 3366"/>
                <a:gd name="T68" fmla="*/ 2796 w 3712"/>
                <a:gd name="T69" fmla="*/ 1350 h 3366"/>
                <a:gd name="T70" fmla="*/ 2827 w 3712"/>
                <a:gd name="T71" fmla="*/ 1390 h 3366"/>
                <a:gd name="T72" fmla="*/ 3648 w 3712"/>
                <a:gd name="T73" fmla="*/ 1564 h 3366"/>
                <a:gd name="T74" fmla="*/ 3700 w 3712"/>
                <a:gd name="T75" fmla="*/ 1591 h 3366"/>
                <a:gd name="T76" fmla="*/ 3712 w 3712"/>
                <a:gd name="T77" fmla="*/ 3302 h 3366"/>
                <a:gd name="T78" fmla="*/ 3686 w 3712"/>
                <a:gd name="T79" fmla="*/ 3354 h 3366"/>
                <a:gd name="T80" fmla="*/ 64 w 3712"/>
                <a:gd name="T81" fmla="*/ 3366 h 3366"/>
                <a:gd name="T82" fmla="*/ 12 w 3712"/>
                <a:gd name="T83" fmla="*/ 3340 h 3366"/>
                <a:gd name="T84" fmla="*/ 0 w 3712"/>
                <a:gd name="T85" fmla="*/ 1628 h 3366"/>
                <a:gd name="T86" fmla="*/ 26 w 3712"/>
                <a:gd name="T87" fmla="*/ 1576 h 3366"/>
                <a:gd name="T88" fmla="*/ 883 w 3712"/>
                <a:gd name="T89" fmla="*/ 1564 h 3366"/>
                <a:gd name="T90" fmla="*/ 891 w 3712"/>
                <a:gd name="T91" fmla="*/ 1374 h 3366"/>
                <a:gd name="T92" fmla="*/ 1792 w 3712"/>
                <a:gd name="T93" fmla="*/ 857 h 3366"/>
                <a:gd name="T94" fmla="*/ 1804 w 3712"/>
                <a:gd name="T95" fmla="*/ 27 h 3366"/>
                <a:gd name="T96" fmla="*/ 1856 w 3712"/>
                <a:gd name="T97" fmla="*/ 0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12" h="3366">
                  <a:moveTo>
                    <a:pt x="1920" y="2508"/>
                  </a:moveTo>
                  <a:lnTo>
                    <a:pt x="1920" y="3238"/>
                  </a:lnTo>
                  <a:lnTo>
                    <a:pt x="2256" y="3238"/>
                  </a:lnTo>
                  <a:lnTo>
                    <a:pt x="2256" y="2508"/>
                  </a:lnTo>
                  <a:lnTo>
                    <a:pt x="1920" y="2508"/>
                  </a:lnTo>
                  <a:close/>
                  <a:moveTo>
                    <a:pt x="1456" y="2508"/>
                  </a:moveTo>
                  <a:lnTo>
                    <a:pt x="1456" y="3238"/>
                  </a:lnTo>
                  <a:lnTo>
                    <a:pt x="1792" y="3238"/>
                  </a:lnTo>
                  <a:lnTo>
                    <a:pt x="1792" y="2508"/>
                  </a:lnTo>
                  <a:lnTo>
                    <a:pt x="1456" y="2508"/>
                  </a:lnTo>
                  <a:close/>
                  <a:moveTo>
                    <a:pt x="2829" y="1692"/>
                  </a:moveTo>
                  <a:lnTo>
                    <a:pt x="2829" y="3238"/>
                  </a:lnTo>
                  <a:lnTo>
                    <a:pt x="3584" y="3238"/>
                  </a:lnTo>
                  <a:lnTo>
                    <a:pt x="3584" y="1692"/>
                  </a:lnTo>
                  <a:lnTo>
                    <a:pt x="2829" y="1692"/>
                  </a:lnTo>
                  <a:close/>
                  <a:moveTo>
                    <a:pt x="128" y="1692"/>
                  </a:moveTo>
                  <a:lnTo>
                    <a:pt x="128" y="3238"/>
                  </a:lnTo>
                  <a:lnTo>
                    <a:pt x="883" y="3238"/>
                  </a:lnTo>
                  <a:lnTo>
                    <a:pt x="883" y="1692"/>
                  </a:lnTo>
                  <a:lnTo>
                    <a:pt x="128" y="1692"/>
                  </a:lnTo>
                  <a:close/>
                  <a:moveTo>
                    <a:pt x="1856" y="969"/>
                  </a:moveTo>
                  <a:lnTo>
                    <a:pt x="1008" y="1446"/>
                  </a:lnTo>
                  <a:lnTo>
                    <a:pt x="1008" y="3238"/>
                  </a:lnTo>
                  <a:lnTo>
                    <a:pt x="1328" y="3238"/>
                  </a:lnTo>
                  <a:lnTo>
                    <a:pt x="1328" y="2444"/>
                  </a:lnTo>
                  <a:lnTo>
                    <a:pt x="1332" y="2423"/>
                  </a:lnTo>
                  <a:lnTo>
                    <a:pt x="1341" y="2405"/>
                  </a:lnTo>
                  <a:lnTo>
                    <a:pt x="1354" y="2392"/>
                  </a:lnTo>
                  <a:lnTo>
                    <a:pt x="1372" y="2383"/>
                  </a:lnTo>
                  <a:lnTo>
                    <a:pt x="1393" y="2379"/>
                  </a:lnTo>
                  <a:lnTo>
                    <a:pt x="2321" y="2379"/>
                  </a:lnTo>
                  <a:lnTo>
                    <a:pt x="2340" y="2383"/>
                  </a:lnTo>
                  <a:lnTo>
                    <a:pt x="2358" y="2392"/>
                  </a:lnTo>
                  <a:lnTo>
                    <a:pt x="2371" y="2405"/>
                  </a:lnTo>
                  <a:lnTo>
                    <a:pt x="2380" y="2423"/>
                  </a:lnTo>
                  <a:lnTo>
                    <a:pt x="2384" y="2444"/>
                  </a:lnTo>
                  <a:lnTo>
                    <a:pt x="2384" y="3238"/>
                  </a:lnTo>
                  <a:lnTo>
                    <a:pt x="2704" y="3238"/>
                  </a:lnTo>
                  <a:lnTo>
                    <a:pt x="2704" y="1628"/>
                  </a:lnTo>
                  <a:lnTo>
                    <a:pt x="2702" y="1444"/>
                  </a:lnTo>
                  <a:lnTo>
                    <a:pt x="1856" y="969"/>
                  </a:lnTo>
                  <a:close/>
                  <a:moveTo>
                    <a:pt x="2440" y="430"/>
                  </a:moveTo>
                  <a:lnTo>
                    <a:pt x="2440" y="540"/>
                  </a:lnTo>
                  <a:lnTo>
                    <a:pt x="2443" y="542"/>
                  </a:lnTo>
                  <a:lnTo>
                    <a:pt x="2440" y="563"/>
                  </a:lnTo>
                  <a:lnTo>
                    <a:pt x="2431" y="581"/>
                  </a:lnTo>
                  <a:lnTo>
                    <a:pt x="2416" y="594"/>
                  </a:lnTo>
                  <a:lnTo>
                    <a:pt x="2399" y="603"/>
                  </a:lnTo>
                  <a:lnTo>
                    <a:pt x="2379" y="607"/>
                  </a:lnTo>
                  <a:lnTo>
                    <a:pt x="2222" y="607"/>
                  </a:lnTo>
                  <a:lnTo>
                    <a:pt x="2222" y="638"/>
                  </a:lnTo>
                  <a:lnTo>
                    <a:pt x="2591" y="638"/>
                  </a:lnTo>
                  <a:lnTo>
                    <a:pt x="2560" y="556"/>
                  </a:lnTo>
                  <a:lnTo>
                    <a:pt x="2557" y="541"/>
                  </a:lnTo>
                  <a:lnTo>
                    <a:pt x="2557" y="527"/>
                  </a:lnTo>
                  <a:lnTo>
                    <a:pt x="2560" y="512"/>
                  </a:lnTo>
                  <a:lnTo>
                    <a:pt x="2586" y="430"/>
                  </a:lnTo>
                  <a:lnTo>
                    <a:pt x="2440" y="430"/>
                  </a:lnTo>
                  <a:close/>
                  <a:moveTo>
                    <a:pt x="1920" y="271"/>
                  </a:moveTo>
                  <a:lnTo>
                    <a:pt x="1920" y="478"/>
                  </a:lnTo>
                  <a:lnTo>
                    <a:pt x="2315" y="478"/>
                  </a:lnTo>
                  <a:lnTo>
                    <a:pt x="2315" y="271"/>
                  </a:lnTo>
                  <a:lnTo>
                    <a:pt x="1920" y="271"/>
                  </a:lnTo>
                  <a:close/>
                  <a:moveTo>
                    <a:pt x="1856" y="0"/>
                  </a:moveTo>
                  <a:lnTo>
                    <a:pt x="1876" y="4"/>
                  </a:lnTo>
                  <a:lnTo>
                    <a:pt x="1894" y="13"/>
                  </a:lnTo>
                  <a:lnTo>
                    <a:pt x="1908" y="27"/>
                  </a:lnTo>
                  <a:lnTo>
                    <a:pt x="1917" y="44"/>
                  </a:lnTo>
                  <a:lnTo>
                    <a:pt x="1920" y="64"/>
                  </a:lnTo>
                  <a:lnTo>
                    <a:pt x="1920" y="143"/>
                  </a:lnTo>
                  <a:lnTo>
                    <a:pt x="2379" y="143"/>
                  </a:lnTo>
                  <a:lnTo>
                    <a:pt x="2399" y="146"/>
                  </a:lnTo>
                  <a:lnTo>
                    <a:pt x="2416" y="155"/>
                  </a:lnTo>
                  <a:lnTo>
                    <a:pt x="2431" y="169"/>
                  </a:lnTo>
                  <a:lnTo>
                    <a:pt x="2440" y="187"/>
                  </a:lnTo>
                  <a:lnTo>
                    <a:pt x="2443" y="207"/>
                  </a:lnTo>
                  <a:lnTo>
                    <a:pt x="2443" y="299"/>
                  </a:lnTo>
                  <a:lnTo>
                    <a:pt x="2681" y="299"/>
                  </a:lnTo>
                  <a:lnTo>
                    <a:pt x="2692" y="301"/>
                  </a:lnTo>
                  <a:lnTo>
                    <a:pt x="2703" y="304"/>
                  </a:lnTo>
                  <a:lnTo>
                    <a:pt x="2718" y="312"/>
                  </a:lnTo>
                  <a:lnTo>
                    <a:pt x="2730" y="323"/>
                  </a:lnTo>
                  <a:lnTo>
                    <a:pt x="2739" y="337"/>
                  </a:lnTo>
                  <a:lnTo>
                    <a:pt x="2744" y="352"/>
                  </a:lnTo>
                  <a:lnTo>
                    <a:pt x="2745" y="369"/>
                  </a:lnTo>
                  <a:lnTo>
                    <a:pt x="2741" y="385"/>
                  </a:lnTo>
                  <a:lnTo>
                    <a:pt x="2688" y="531"/>
                  </a:lnTo>
                  <a:lnTo>
                    <a:pt x="2740" y="681"/>
                  </a:lnTo>
                  <a:lnTo>
                    <a:pt x="2744" y="691"/>
                  </a:lnTo>
                  <a:lnTo>
                    <a:pt x="2745" y="702"/>
                  </a:lnTo>
                  <a:lnTo>
                    <a:pt x="2741" y="722"/>
                  </a:lnTo>
                  <a:lnTo>
                    <a:pt x="2732" y="740"/>
                  </a:lnTo>
                  <a:lnTo>
                    <a:pt x="2718" y="754"/>
                  </a:lnTo>
                  <a:lnTo>
                    <a:pt x="2701" y="763"/>
                  </a:lnTo>
                  <a:lnTo>
                    <a:pt x="2681" y="766"/>
                  </a:lnTo>
                  <a:lnTo>
                    <a:pt x="2157" y="766"/>
                  </a:lnTo>
                  <a:lnTo>
                    <a:pt x="2137" y="763"/>
                  </a:lnTo>
                  <a:lnTo>
                    <a:pt x="2119" y="754"/>
                  </a:lnTo>
                  <a:lnTo>
                    <a:pt x="2106" y="740"/>
                  </a:lnTo>
                  <a:lnTo>
                    <a:pt x="2097" y="722"/>
                  </a:lnTo>
                  <a:lnTo>
                    <a:pt x="2093" y="702"/>
                  </a:lnTo>
                  <a:lnTo>
                    <a:pt x="2093" y="607"/>
                  </a:lnTo>
                  <a:lnTo>
                    <a:pt x="1920" y="607"/>
                  </a:lnTo>
                  <a:lnTo>
                    <a:pt x="1920" y="857"/>
                  </a:lnTo>
                  <a:lnTo>
                    <a:pt x="2796" y="1350"/>
                  </a:lnTo>
                  <a:lnTo>
                    <a:pt x="2810" y="1361"/>
                  </a:lnTo>
                  <a:lnTo>
                    <a:pt x="2821" y="1374"/>
                  </a:lnTo>
                  <a:lnTo>
                    <a:pt x="2827" y="1390"/>
                  </a:lnTo>
                  <a:lnTo>
                    <a:pt x="2829" y="1406"/>
                  </a:lnTo>
                  <a:lnTo>
                    <a:pt x="2829" y="1564"/>
                  </a:lnTo>
                  <a:lnTo>
                    <a:pt x="3648" y="1564"/>
                  </a:lnTo>
                  <a:lnTo>
                    <a:pt x="3668" y="1567"/>
                  </a:lnTo>
                  <a:lnTo>
                    <a:pt x="3686" y="1576"/>
                  </a:lnTo>
                  <a:lnTo>
                    <a:pt x="3700" y="1591"/>
                  </a:lnTo>
                  <a:lnTo>
                    <a:pt x="3709" y="1608"/>
                  </a:lnTo>
                  <a:lnTo>
                    <a:pt x="3712" y="1628"/>
                  </a:lnTo>
                  <a:lnTo>
                    <a:pt x="3712" y="3302"/>
                  </a:lnTo>
                  <a:lnTo>
                    <a:pt x="3709" y="3322"/>
                  </a:lnTo>
                  <a:lnTo>
                    <a:pt x="3700" y="3340"/>
                  </a:lnTo>
                  <a:lnTo>
                    <a:pt x="3686" y="3354"/>
                  </a:lnTo>
                  <a:lnTo>
                    <a:pt x="3668" y="3363"/>
                  </a:lnTo>
                  <a:lnTo>
                    <a:pt x="3648" y="3366"/>
                  </a:lnTo>
                  <a:lnTo>
                    <a:pt x="64" y="3366"/>
                  </a:lnTo>
                  <a:lnTo>
                    <a:pt x="44" y="3363"/>
                  </a:lnTo>
                  <a:lnTo>
                    <a:pt x="26" y="3354"/>
                  </a:lnTo>
                  <a:lnTo>
                    <a:pt x="12" y="3340"/>
                  </a:lnTo>
                  <a:lnTo>
                    <a:pt x="3" y="3322"/>
                  </a:lnTo>
                  <a:lnTo>
                    <a:pt x="0" y="3302"/>
                  </a:lnTo>
                  <a:lnTo>
                    <a:pt x="0" y="1628"/>
                  </a:lnTo>
                  <a:lnTo>
                    <a:pt x="3" y="1608"/>
                  </a:lnTo>
                  <a:lnTo>
                    <a:pt x="12" y="1590"/>
                  </a:lnTo>
                  <a:lnTo>
                    <a:pt x="26" y="1576"/>
                  </a:lnTo>
                  <a:lnTo>
                    <a:pt x="44" y="1567"/>
                  </a:lnTo>
                  <a:lnTo>
                    <a:pt x="64" y="1564"/>
                  </a:lnTo>
                  <a:lnTo>
                    <a:pt x="883" y="1564"/>
                  </a:lnTo>
                  <a:lnTo>
                    <a:pt x="883" y="1405"/>
                  </a:lnTo>
                  <a:lnTo>
                    <a:pt x="885" y="1388"/>
                  </a:lnTo>
                  <a:lnTo>
                    <a:pt x="891" y="1374"/>
                  </a:lnTo>
                  <a:lnTo>
                    <a:pt x="902" y="1360"/>
                  </a:lnTo>
                  <a:lnTo>
                    <a:pt x="916" y="1350"/>
                  </a:lnTo>
                  <a:lnTo>
                    <a:pt x="1792" y="857"/>
                  </a:lnTo>
                  <a:lnTo>
                    <a:pt x="1792" y="64"/>
                  </a:lnTo>
                  <a:lnTo>
                    <a:pt x="1795" y="44"/>
                  </a:lnTo>
                  <a:lnTo>
                    <a:pt x="1804" y="27"/>
                  </a:lnTo>
                  <a:lnTo>
                    <a:pt x="1818" y="13"/>
                  </a:lnTo>
                  <a:lnTo>
                    <a:pt x="1836" y="4"/>
                  </a:lnTo>
                  <a:lnTo>
                    <a:pt x="18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2" name="Freeform 8"/>
            <p:cNvSpPr>
              <a:spLocks noEditPoints="1"/>
            </p:cNvSpPr>
            <p:nvPr/>
          </p:nvSpPr>
          <p:spPr bwMode="auto">
            <a:xfrm>
              <a:off x="2852" y="1643"/>
              <a:ext cx="536" cy="536"/>
            </a:xfrm>
            <a:custGeom>
              <a:avLst/>
              <a:gdLst>
                <a:gd name="T0" fmla="*/ 240 w 536"/>
                <a:gd name="T1" fmla="*/ 130 h 536"/>
                <a:gd name="T2" fmla="*/ 190 w 536"/>
                <a:gd name="T3" fmla="*/ 151 h 536"/>
                <a:gd name="T4" fmla="*/ 152 w 536"/>
                <a:gd name="T5" fmla="*/ 189 h 536"/>
                <a:gd name="T6" fmla="*/ 132 w 536"/>
                <a:gd name="T7" fmla="*/ 239 h 536"/>
                <a:gd name="T8" fmla="*/ 131 w 536"/>
                <a:gd name="T9" fmla="*/ 295 h 536"/>
                <a:gd name="T10" fmla="*/ 152 w 536"/>
                <a:gd name="T11" fmla="*/ 345 h 536"/>
                <a:gd name="T12" fmla="*/ 189 w 536"/>
                <a:gd name="T13" fmla="*/ 383 h 536"/>
                <a:gd name="T14" fmla="*/ 240 w 536"/>
                <a:gd name="T15" fmla="*/ 405 h 536"/>
                <a:gd name="T16" fmla="*/ 296 w 536"/>
                <a:gd name="T17" fmla="*/ 405 h 536"/>
                <a:gd name="T18" fmla="*/ 347 w 536"/>
                <a:gd name="T19" fmla="*/ 384 h 536"/>
                <a:gd name="T20" fmla="*/ 385 w 536"/>
                <a:gd name="T21" fmla="*/ 346 h 536"/>
                <a:gd name="T22" fmla="*/ 406 w 536"/>
                <a:gd name="T23" fmla="*/ 297 h 536"/>
                <a:gd name="T24" fmla="*/ 409 w 536"/>
                <a:gd name="T25" fmla="*/ 268 h 536"/>
                <a:gd name="T26" fmla="*/ 397 w 536"/>
                <a:gd name="T27" fmla="*/ 213 h 536"/>
                <a:gd name="T28" fmla="*/ 367 w 536"/>
                <a:gd name="T29" fmla="*/ 169 h 536"/>
                <a:gd name="T30" fmla="*/ 323 w 536"/>
                <a:gd name="T31" fmla="*/ 139 h 536"/>
                <a:gd name="T32" fmla="*/ 268 w 536"/>
                <a:gd name="T33" fmla="*/ 128 h 536"/>
                <a:gd name="T34" fmla="*/ 312 w 536"/>
                <a:gd name="T35" fmla="*/ 3 h 536"/>
                <a:gd name="T36" fmla="*/ 391 w 536"/>
                <a:gd name="T37" fmla="*/ 29 h 536"/>
                <a:gd name="T38" fmla="*/ 457 w 536"/>
                <a:gd name="T39" fmla="*/ 77 h 536"/>
                <a:gd name="T40" fmla="*/ 506 w 536"/>
                <a:gd name="T41" fmla="*/ 144 h 536"/>
                <a:gd name="T42" fmla="*/ 532 w 536"/>
                <a:gd name="T43" fmla="*/ 223 h 536"/>
                <a:gd name="T44" fmla="*/ 532 w 536"/>
                <a:gd name="T45" fmla="*/ 310 h 536"/>
                <a:gd name="T46" fmla="*/ 506 w 536"/>
                <a:gd name="T47" fmla="*/ 390 h 536"/>
                <a:gd name="T48" fmla="*/ 458 w 536"/>
                <a:gd name="T49" fmla="*/ 456 h 536"/>
                <a:gd name="T50" fmla="*/ 392 w 536"/>
                <a:gd name="T51" fmla="*/ 506 h 536"/>
                <a:gd name="T52" fmla="*/ 312 w 536"/>
                <a:gd name="T53" fmla="*/ 532 h 536"/>
                <a:gd name="T54" fmla="*/ 225 w 536"/>
                <a:gd name="T55" fmla="*/ 533 h 536"/>
                <a:gd name="T56" fmla="*/ 145 w 536"/>
                <a:gd name="T57" fmla="*/ 506 h 536"/>
                <a:gd name="T58" fmla="*/ 79 w 536"/>
                <a:gd name="T59" fmla="*/ 457 h 536"/>
                <a:gd name="T60" fmla="*/ 30 w 536"/>
                <a:gd name="T61" fmla="*/ 391 h 536"/>
                <a:gd name="T62" fmla="*/ 4 w 536"/>
                <a:gd name="T63" fmla="*/ 311 h 536"/>
                <a:gd name="T64" fmla="*/ 4 w 536"/>
                <a:gd name="T65" fmla="*/ 225 h 536"/>
                <a:gd name="T66" fmla="*/ 30 w 536"/>
                <a:gd name="T67" fmla="*/ 145 h 536"/>
                <a:gd name="T68" fmla="*/ 78 w 536"/>
                <a:gd name="T69" fmla="*/ 78 h 536"/>
                <a:gd name="T70" fmla="*/ 144 w 536"/>
                <a:gd name="T71" fmla="*/ 30 h 536"/>
                <a:gd name="T72" fmla="*/ 224 w 536"/>
                <a:gd name="T73" fmla="*/ 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6">
                  <a:moveTo>
                    <a:pt x="268" y="128"/>
                  </a:moveTo>
                  <a:lnTo>
                    <a:pt x="240" y="130"/>
                  </a:lnTo>
                  <a:lnTo>
                    <a:pt x="214" y="139"/>
                  </a:lnTo>
                  <a:lnTo>
                    <a:pt x="190" y="151"/>
                  </a:lnTo>
                  <a:lnTo>
                    <a:pt x="169" y="168"/>
                  </a:lnTo>
                  <a:lnTo>
                    <a:pt x="152" y="189"/>
                  </a:lnTo>
                  <a:lnTo>
                    <a:pt x="140" y="212"/>
                  </a:lnTo>
                  <a:lnTo>
                    <a:pt x="132" y="239"/>
                  </a:lnTo>
                  <a:lnTo>
                    <a:pt x="129" y="267"/>
                  </a:lnTo>
                  <a:lnTo>
                    <a:pt x="131" y="295"/>
                  </a:lnTo>
                  <a:lnTo>
                    <a:pt x="140" y="321"/>
                  </a:lnTo>
                  <a:lnTo>
                    <a:pt x="152" y="345"/>
                  </a:lnTo>
                  <a:lnTo>
                    <a:pt x="169" y="366"/>
                  </a:lnTo>
                  <a:lnTo>
                    <a:pt x="189" y="383"/>
                  </a:lnTo>
                  <a:lnTo>
                    <a:pt x="214" y="397"/>
                  </a:lnTo>
                  <a:lnTo>
                    <a:pt x="240" y="405"/>
                  </a:lnTo>
                  <a:lnTo>
                    <a:pt x="268" y="408"/>
                  </a:lnTo>
                  <a:lnTo>
                    <a:pt x="296" y="405"/>
                  </a:lnTo>
                  <a:lnTo>
                    <a:pt x="323" y="397"/>
                  </a:lnTo>
                  <a:lnTo>
                    <a:pt x="347" y="384"/>
                  </a:lnTo>
                  <a:lnTo>
                    <a:pt x="367" y="367"/>
                  </a:lnTo>
                  <a:lnTo>
                    <a:pt x="385" y="346"/>
                  </a:lnTo>
                  <a:lnTo>
                    <a:pt x="397" y="322"/>
                  </a:lnTo>
                  <a:lnTo>
                    <a:pt x="406" y="297"/>
                  </a:lnTo>
                  <a:lnTo>
                    <a:pt x="409" y="268"/>
                  </a:lnTo>
                  <a:lnTo>
                    <a:pt x="409" y="268"/>
                  </a:lnTo>
                  <a:lnTo>
                    <a:pt x="405" y="240"/>
                  </a:lnTo>
                  <a:lnTo>
                    <a:pt x="397" y="213"/>
                  </a:lnTo>
                  <a:lnTo>
                    <a:pt x="384" y="190"/>
                  </a:lnTo>
                  <a:lnTo>
                    <a:pt x="367" y="169"/>
                  </a:lnTo>
                  <a:lnTo>
                    <a:pt x="347" y="151"/>
                  </a:lnTo>
                  <a:lnTo>
                    <a:pt x="323" y="139"/>
                  </a:lnTo>
                  <a:lnTo>
                    <a:pt x="296" y="130"/>
                  </a:lnTo>
                  <a:lnTo>
                    <a:pt x="268" y="128"/>
                  </a:lnTo>
                  <a:close/>
                  <a:moveTo>
                    <a:pt x="268" y="0"/>
                  </a:moveTo>
                  <a:lnTo>
                    <a:pt x="312" y="3"/>
                  </a:lnTo>
                  <a:lnTo>
                    <a:pt x="352" y="13"/>
                  </a:lnTo>
                  <a:lnTo>
                    <a:pt x="391" y="29"/>
                  </a:lnTo>
                  <a:lnTo>
                    <a:pt x="427" y="51"/>
                  </a:lnTo>
                  <a:lnTo>
                    <a:pt x="457" y="77"/>
                  </a:lnTo>
                  <a:lnTo>
                    <a:pt x="484" y="109"/>
                  </a:lnTo>
                  <a:lnTo>
                    <a:pt x="506" y="144"/>
                  </a:lnTo>
                  <a:lnTo>
                    <a:pt x="522" y="182"/>
                  </a:lnTo>
                  <a:lnTo>
                    <a:pt x="532" y="223"/>
                  </a:lnTo>
                  <a:lnTo>
                    <a:pt x="536" y="267"/>
                  </a:lnTo>
                  <a:lnTo>
                    <a:pt x="532" y="310"/>
                  </a:lnTo>
                  <a:lnTo>
                    <a:pt x="522" y="352"/>
                  </a:lnTo>
                  <a:lnTo>
                    <a:pt x="506" y="390"/>
                  </a:lnTo>
                  <a:lnTo>
                    <a:pt x="485" y="426"/>
                  </a:lnTo>
                  <a:lnTo>
                    <a:pt x="458" y="456"/>
                  </a:lnTo>
                  <a:lnTo>
                    <a:pt x="427" y="483"/>
                  </a:lnTo>
                  <a:lnTo>
                    <a:pt x="392" y="506"/>
                  </a:lnTo>
                  <a:lnTo>
                    <a:pt x="353" y="521"/>
                  </a:lnTo>
                  <a:lnTo>
                    <a:pt x="312" y="532"/>
                  </a:lnTo>
                  <a:lnTo>
                    <a:pt x="269" y="536"/>
                  </a:lnTo>
                  <a:lnTo>
                    <a:pt x="225" y="533"/>
                  </a:lnTo>
                  <a:lnTo>
                    <a:pt x="184" y="523"/>
                  </a:lnTo>
                  <a:lnTo>
                    <a:pt x="145" y="506"/>
                  </a:lnTo>
                  <a:lnTo>
                    <a:pt x="111" y="484"/>
                  </a:lnTo>
                  <a:lnTo>
                    <a:pt x="79" y="457"/>
                  </a:lnTo>
                  <a:lnTo>
                    <a:pt x="52" y="426"/>
                  </a:lnTo>
                  <a:lnTo>
                    <a:pt x="30" y="391"/>
                  </a:lnTo>
                  <a:lnTo>
                    <a:pt x="14" y="353"/>
                  </a:lnTo>
                  <a:lnTo>
                    <a:pt x="4" y="311"/>
                  </a:lnTo>
                  <a:lnTo>
                    <a:pt x="0" y="268"/>
                  </a:lnTo>
                  <a:lnTo>
                    <a:pt x="4" y="225"/>
                  </a:lnTo>
                  <a:lnTo>
                    <a:pt x="14" y="183"/>
                  </a:lnTo>
                  <a:lnTo>
                    <a:pt x="30" y="145"/>
                  </a:lnTo>
                  <a:lnTo>
                    <a:pt x="52" y="110"/>
                  </a:lnTo>
                  <a:lnTo>
                    <a:pt x="78" y="78"/>
                  </a:lnTo>
                  <a:lnTo>
                    <a:pt x="109" y="51"/>
                  </a:lnTo>
                  <a:lnTo>
                    <a:pt x="144" y="30"/>
                  </a:lnTo>
                  <a:lnTo>
                    <a:pt x="184" y="13"/>
                  </a:lnTo>
                  <a:lnTo>
                    <a:pt x="224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" name="Rectangle 9"/>
            <p:cNvSpPr>
              <a:spLocks noChangeArrowheads="1"/>
            </p:cNvSpPr>
            <p:nvPr/>
          </p:nvSpPr>
          <p:spPr bwMode="auto">
            <a:xfrm>
              <a:off x="1546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" name="Rectangle 10"/>
            <p:cNvSpPr>
              <a:spLocks noChangeArrowheads="1"/>
            </p:cNvSpPr>
            <p:nvPr/>
          </p:nvSpPr>
          <p:spPr bwMode="auto">
            <a:xfrm>
              <a:off x="1861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" name="Rectangle 11"/>
            <p:cNvSpPr>
              <a:spLocks noChangeArrowheads="1"/>
            </p:cNvSpPr>
            <p:nvPr/>
          </p:nvSpPr>
          <p:spPr bwMode="auto">
            <a:xfrm>
              <a:off x="2466" y="2311"/>
              <a:ext cx="257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6" name="Rectangle 12"/>
            <p:cNvSpPr>
              <a:spLocks noChangeArrowheads="1"/>
            </p:cNvSpPr>
            <p:nvPr/>
          </p:nvSpPr>
          <p:spPr bwMode="auto">
            <a:xfrm>
              <a:off x="2992" y="2311"/>
              <a:ext cx="256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7" name="Rectangle 13"/>
            <p:cNvSpPr>
              <a:spLocks noChangeArrowheads="1"/>
            </p:cNvSpPr>
            <p:nvPr/>
          </p:nvSpPr>
          <p:spPr bwMode="auto">
            <a:xfrm>
              <a:off x="3517" y="2311"/>
              <a:ext cx="257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8" name="Rectangle 14"/>
            <p:cNvSpPr>
              <a:spLocks noChangeArrowheads="1"/>
            </p:cNvSpPr>
            <p:nvPr/>
          </p:nvSpPr>
          <p:spPr bwMode="auto">
            <a:xfrm>
              <a:off x="2466" y="2610"/>
              <a:ext cx="257" cy="1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" name="Rectangle 15"/>
            <p:cNvSpPr>
              <a:spLocks noChangeArrowheads="1"/>
            </p:cNvSpPr>
            <p:nvPr/>
          </p:nvSpPr>
          <p:spPr bwMode="auto">
            <a:xfrm>
              <a:off x="2992" y="2610"/>
              <a:ext cx="256" cy="1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" name="Rectangle 16"/>
            <p:cNvSpPr>
              <a:spLocks noChangeArrowheads="1"/>
            </p:cNvSpPr>
            <p:nvPr/>
          </p:nvSpPr>
          <p:spPr bwMode="auto">
            <a:xfrm>
              <a:off x="3517" y="2610"/>
              <a:ext cx="257" cy="1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" name="Rectangle 17"/>
            <p:cNvSpPr>
              <a:spLocks noChangeArrowheads="1"/>
            </p:cNvSpPr>
            <p:nvPr/>
          </p:nvSpPr>
          <p:spPr bwMode="auto">
            <a:xfrm>
              <a:off x="1546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" name="Rectangle 18"/>
            <p:cNvSpPr>
              <a:spLocks noChangeArrowheads="1"/>
            </p:cNvSpPr>
            <p:nvPr/>
          </p:nvSpPr>
          <p:spPr bwMode="auto">
            <a:xfrm>
              <a:off x="1861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" name="Rectangle 19"/>
            <p:cNvSpPr>
              <a:spLocks noChangeArrowheads="1"/>
            </p:cNvSpPr>
            <p:nvPr/>
          </p:nvSpPr>
          <p:spPr bwMode="auto">
            <a:xfrm>
              <a:off x="1546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" name="Rectangle 20"/>
            <p:cNvSpPr>
              <a:spLocks noChangeArrowheads="1"/>
            </p:cNvSpPr>
            <p:nvPr/>
          </p:nvSpPr>
          <p:spPr bwMode="auto">
            <a:xfrm>
              <a:off x="1861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" name="Rectangle 21"/>
            <p:cNvSpPr>
              <a:spLocks noChangeArrowheads="1"/>
            </p:cNvSpPr>
            <p:nvPr/>
          </p:nvSpPr>
          <p:spPr bwMode="auto">
            <a:xfrm>
              <a:off x="4250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" name="Rectangle 22"/>
            <p:cNvSpPr>
              <a:spLocks noChangeArrowheads="1"/>
            </p:cNvSpPr>
            <p:nvPr/>
          </p:nvSpPr>
          <p:spPr bwMode="auto">
            <a:xfrm>
              <a:off x="4565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" name="Rectangle 23"/>
            <p:cNvSpPr>
              <a:spLocks noChangeArrowheads="1"/>
            </p:cNvSpPr>
            <p:nvPr/>
          </p:nvSpPr>
          <p:spPr bwMode="auto">
            <a:xfrm>
              <a:off x="4250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" name="Rectangle 24"/>
            <p:cNvSpPr>
              <a:spLocks noChangeArrowheads="1"/>
            </p:cNvSpPr>
            <p:nvPr/>
          </p:nvSpPr>
          <p:spPr bwMode="auto">
            <a:xfrm>
              <a:off x="4565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" name="Rectangle 25"/>
            <p:cNvSpPr>
              <a:spLocks noChangeArrowheads="1"/>
            </p:cNvSpPr>
            <p:nvPr/>
          </p:nvSpPr>
          <p:spPr bwMode="auto">
            <a:xfrm>
              <a:off x="4250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" name="Rectangle 26"/>
            <p:cNvSpPr>
              <a:spLocks noChangeArrowheads="1"/>
            </p:cNvSpPr>
            <p:nvPr/>
          </p:nvSpPr>
          <p:spPr bwMode="auto">
            <a:xfrm>
              <a:off x="4565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0" name="Группа 519">
            <a:extLst>
              <a:ext uri="{FF2B5EF4-FFF2-40B4-BE49-F238E27FC236}">
                <a16:creationId xmlns="" xmlns:a16="http://schemas.microsoft.com/office/drawing/2014/main" id="{2CE9B795-5375-4CA6-9B0F-CC8EBE4EE7C6}"/>
              </a:ext>
            </a:extLst>
          </p:cNvPr>
          <p:cNvGrpSpPr/>
          <p:nvPr/>
        </p:nvGrpSpPr>
        <p:grpSpPr>
          <a:xfrm>
            <a:off x="7861246" y="6086727"/>
            <a:ext cx="571136" cy="743632"/>
            <a:chOff x="6666775" y="116640"/>
            <a:chExt cx="723900" cy="942534"/>
          </a:xfrm>
        </p:grpSpPr>
        <p:sp>
          <p:nvSpPr>
            <p:cNvPr id="521" name="Кольцо 1">
              <a:extLst>
                <a:ext uri="{FF2B5EF4-FFF2-40B4-BE49-F238E27FC236}">
                  <a16:creationId xmlns="" xmlns:a16="http://schemas.microsoft.com/office/drawing/2014/main" id="{633C04C0-E4E9-4368-9C8B-257EDB2E5AB7}"/>
                </a:ext>
              </a:extLst>
            </p:cNvPr>
            <p:cNvSpPr/>
            <p:nvPr/>
          </p:nvSpPr>
          <p:spPr>
            <a:xfrm>
              <a:off x="6666775" y="116640"/>
              <a:ext cx="723900" cy="723900"/>
            </a:xfrm>
            <a:prstGeom prst="donut">
              <a:avLst>
                <a:gd name="adj" fmla="val 1934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22" name="Прямоугольник 521">
              <a:extLst>
                <a:ext uri="{FF2B5EF4-FFF2-40B4-BE49-F238E27FC236}">
                  <a16:creationId xmlns="" xmlns:a16="http://schemas.microsoft.com/office/drawing/2014/main" id="{9672A888-7F0C-42C4-B96E-A2C66BA94DDB}"/>
                </a:ext>
              </a:extLst>
            </p:cNvPr>
            <p:cNvSpPr/>
            <p:nvPr/>
          </p:nvSpPr>
          <p:spPr>
            <a:xfrm>
              <a:off x="6699634" y="907506"/>
              <a:ext cx="658181" cy="1516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650" dirty="0">
                  <a:latin typeface="Calibri" pitchFamily="34" charset="0"/>
                  <a:cs typeface="Calibri" pitchFamily="34" charset="0"/>
                </a:rPr>
                <a:t>Образование</a:t>
              </a:r>
            </a:p>
          </p:txBody>
        </p:sp>
      </p:grpSp>
      <p:sp>
        <p:nvSpPr>
          <p:cNvPr id="510" name="Прямоугольник 509"/>
          <p:cNvSpPr/>
          <p:nvPr/>
        </p:nvSpPr>
        <p:spPr>
          <a:xfrm rot="5400000">
            <a:off x="-1797230" y="2747446"/>
            <a:ext cx="3729926" cy="1354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8" name="CustomShape 11"/>
          <p:cNvSpPr/>
          <p:nvPr/>
        </p:nvSpPr>
        <p:spPr>
          <a:xfrm>
            <a:off x="6647702" y="7924777"/>
            <a:ext cx="3067084" cy="10926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/>
                </a:solidFill>
                <a:latin typeface="+mj-lt"/>
                <a:ea typeface="Calibri"/>
              </a:rPr>
              <a:t>223,5 млрд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Модернизация и создание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новых 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мест в школах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и детских садах</a:t>
            </a:r>
            <a:endParaRPr lang="ru-RU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b="0" strike="noStrike" spc="-1" dirty="0">
              <a:latin typeface="+mj-lt"/>
            </a:endParaRPr>
          </a:p>
        </p:txBody>
      </p:sp>
      <p:sp>
        <p:nvSpPr>
          <p:cNvPr id="519" name="Прямоугольник 518"/>
          <p:cNvSpPr/>
          <p:nvPr/>
        </p:nvSpPr>
        <p:spPr>
          <a:xfrm>
            <a:off x="1971703" y="6286087"/>
            <a:ext cx="1915484" cy="270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CustomShape 12"/>
          <p:cNvSpPr/>
          <p:nvPr/>
        </p:nvSpPr>
        <p:spPr>
          <a:xfrm>
            <a:off x="6647701" y="9165510"/>
            <a:ext cx="3119815" cy="928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/>
                </a:solidFill>
                <a:latin typeface="+mj-lt"/>
                <a:ea typeface="Calibri"/>
              </a:rPr>
              <a:t>23,8 млрд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О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бновление 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материально-технической 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базы школ</a:t>
            </a:r>
            <a:endParaRPr lang="ru-RU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24" name="Freeform 7"/>
          <p:cNvSpPr>
            <a:spLocks noEditPoints="1"/>
          </p:cNvSpPr>
          <p:nvPr/>
        </p:nvSpPr>
        <p:spPr bwMode="auto">
          <a:xfrm>
            <a:off x="8653494" y="7872094"/>
            <a:ext cx="354090" cy="374574"/>
          </a:xfrm>
          <a:custGeom>
            <a:avLst/>
            <a:gdLst>
              <a:gd name="T0" fmla="*/ 2881 w 3632"/>
              <a:gd name="T1" fmla="*/ 2703 h 3841"/>
              <a:gd name="T2" fmla="*/ 2976 w 3632"/>
              <a:gd name="T3" fmla="*/ 2977 h 3841"/>
              <a:gd name="T4" fmla="*/ 3251 w 3632"/>
              <a:gd name="T5" fmla="*/ 2882 h 3841"/>
              <a:gd name="T6" fmla="*/ 3155 w 3632"/>
              <a:gd name="T7" fmla="*/ 2607 h 3841"/>
              <a:gd name="T8" fmla="*/ 2310 w 3632"/>
              <a:gd name="T9" fmla="*/ 2677 h 3841"/>
              <a:gd name="T10" fmla="*/ 2376 w 3632"/>
              <a:gd name="T11" fmla="*/ 2974 h 3841"/>
              <a:gd name="T12" fmla="*/ 2673 w 3632"/>
              <a:gd name="T13" fmla="*/ 2907 h 3841"/>
              <a:gd name="T14" fmla="*/ 2606 w 3632"/>
              <a:gd name="T15" fmla="*/ 2611 h 3841"/>
              <a:gd name="T16" fmla="*/ 969 w 3632"/>
              <a:gd name="T17" fmla="*/ 2655 h 3841"/>
              <a:gd name="T18" fmla="*/ 1003 w 3632"/>
              <a:gd name="T19" fmla="*/ 2964 h 3841"/>
              <a:gd name="T20" fmla="*/ 1312 w 3632"/>
              <a:gd name="T21" fmla="*/ 2929 h 3841"/>
              <a:gd name="T22" fmla="*/ 1279 w 3632"/>
              <a:gd name="T23" fmla="*/ 2620 h 3841"/>
              <a:gd name="T24" fmla="*/ 410 w 3632"/>
              <a:gd name="T25" fmla="*/ 2635 h 3841"/>
              <a:gd name="T26" fmla="*/ 410 w 3632"/>
              <a:gd name="T27" fmla="*/ 2949 h 3841"/>
              <a:gd name="T28" fmla="*/ 724 w 3632"/>
              <a:gd name="T29" fmla="*/ 2949 h 3841"/>
              <a:gd name="T30" fmla="*/ 724 w 3632"/>
              <a:gd name="T31" fmla="*/ 2635 h 3841"/>
              <a:gd name="T32" fmla="*/ 1593 w 3632"/>
              <a:gd name="T33" fmla="*/ 2557 h 3841"/>
              <a:gd name="T34" fmla="*/ 1548 w 3632"/>
              <a:gd name="T35" fmla="*/ 3416 h 3841"/>
              <a:gd name="T36" fmla="*/ 2074 w 3632"/>
              <a:gd name="T37" fmla="*/ 2591 h 3841"/>
              <a:gd name="T38" fmla="*/ 2951 w 3632"/>
              <a:gd name="T39" fmla="*/ 2037 h 3841"/>
              <a:gd name="T40" fmla="*/ 2884 w 3632"/>
              <a:gd name="T41" fmla="*/ 2333 h 3841"/>
              <a:gd name="T42" fmla="*/ 3181 w 3632"/>
              <a:gd name="T43" fmla="*/ 2399 h 3841"/>
              <a:gd name="T44" fmla="*/ 3247 w 3632"/>
              <a:gd name="T45" fmla="*/ 2104 h 3841"/>
              <a:gd name="T46" fmla="*/ 2402 w 3632"/>
              <a:gd name="T47" fmla="*/ 2034 h 3841"/>
              <a:gd name="T48" fmla="*/ 2306 w 3632"/>
              <a:gd name="T49" fmla="*/ 2307 h 3841"/>
              <a:gd name="T50" fmla="*/ 2580 w 3632"/>
              <a:gd name="T51" fmla="*/ 2403 h 3841"/>
              <a:gd name="T52" fmla="*/ 2676 w 3632"/>
              <a:gd name="T53" fmla="*/ 2128 h 3841"/>
              <a:gd name="T54" fmla="*/ 2402 w 3632"/>
              <a:gd name="T55" fmla="*/ 2034 h 3841"/>
              <a:gd name="T56" fmla="*/ 956 w 3632"/>
              <a:gd name="T57" fmla="*/ 2128 h 3841"/>
              <a:gd name="T58" fmla="*/ 1052 w 3632"/>
              <a:gd name="T59" fmla="*/ 2403 h 3841"/>
              <a:gd name="T60" fmla="*/ 1325 w 3632"/>
              <a:gd name="T61" fmla="*/ 2307 h 3841"/>
              <a:gd name="T62" fmla="*/ 1231 w 3632"/>
              <a:gd name="T63" fmla="*/ 2034 h 3841"/>
              <a:gd name="T64" fmla="*/ 385 w 3632"/>
              <a:gd name="T65" fmla="*/ 2104 h 3841"/>
              <a:gd name="T66" fmla="*/ 452 w 3632"/>
              <a:gd name="T67" fmla="*/ 2399 h 3841"/>
              <a:gd name="T68" fmla="*/ 748 w 3632"/>
              <a:gd name="T69" fmla="*/ 2333 h 3841"/>
              <a:gd name="T70" fmla="*/ 682 w 3632"/>
              <a:gd name="T71" fmla="*/ 2037 h 3841"/>
              <a:gd name="T72" fmla="*/ 1656 w 3632"/>
              <a:gd name="T73" fmla="*/ 1137 h 3841"/>
              <a:gd name="T74" fmla="*/ 1549 w 3632"/>
              <a:gd name="T75" fmla="*/ 1400 h 3841"/>
              <a:gd name="T76" fmla="*/ 1730 w 3632"/>
              <a:gd name="T77" fmla="*/ 1612 h 3841"/>
              <a:gd name="T78" fmla="*/ 2007 w 3632"/>
              <a:gd name="T79" fmla="*/ 1547 h 3841"/>
              <a:gd name="T80" fmla="*/ 2073 w 3632"/>
              <a:gd name="T81" fmla="*/ 1270 h 3841"/>
              <a:gd name="T82" fmla="*/ 1860 w 3632"/>
              <a:gd name="T83" fmla="*/ 1089 h 3841"/>
              <a:gd name="T84" fmla="*/ 1865 w 3632"/>
              <a:gd name="T85" fmla="*/ 49 h 3841"/>
              <a:gd name="T86" fmla="*/ 2255 w 3632"/>
              <a:gd name="T87" fmla="*/ 120 h 3841"/>
              <a:gd name="T88" fmla="*/ 1865 w 3632"/>
              <a:gd name="T89" fmla="*/ 418 h 3841"/>
              <a:gd name="T90" fmla="*/ 2561 w 3632"/>
              <a:gd name="T91" fmla="*/ 1034 h 3841"/>
              <a:gd name="T92" fmla="*/ 3442 w 3632"/>
              <a:gd name="T93" fmla="*/ 1585 h 3841"/>
              <a:gd name="T94" fmla="*/ 3543 w 3632"/>
              <a:gd name="T95" fmla="*/ 3472 h 3841"/>
              <a:gd name="T96" fmla="*/ 3629 w 3632"/>
              <a:gd name="T97" fmla="*/ 3677 h 3841"/>
              <a:gd name="T98" fmla="*/ 3468 w 3632"/>
              <a:gd name="T99" fmla="*/ 3838 h 3841"/>
              <a:gd name="T100" fmla="*/ 47 w 3632"/>
              <a:gd name="T101" fmla="*/ 3770 h 3841"/>
              <a:gd name="T102" fmla="*/ 25 w 3632"/>
              <a:gd name="T103" fmla="*/ 3544 h 3841"/>
              <a:gd name="T104" fmla="*/ 131 w 3632"/>
              <a:gd name="T105" fmla="*/ 1658 h 3841"/>
              <a:gd name="T106" fmla="*/ 1060 w 3632"/>
              <a:gd name="T107" fmla="*/ 1557 h 3841"/>
              <a:gd name="T108" fmla="*/ 1756 w 3632"/>
              <a:gd name="T109" fmla="*/ 625 h 3841"/>
              <a:gd name="T110" fmla="*/ 1800 w 3632"/>
              <a:gd name="T111" fmla="*/ 2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32" h="3841">
                <a:moveTo>
                  <a:pt x="2976" y="2607"/>
                </a:moveTo>
                <a:lnTo>
                  <a:pt x="2951" y="2611"/>
                </a:lnTo>
                <a:lnTo>
                  <a:pt x="2927" y="2620"/>
                </a:lnTo>
                <a:lnTo>
                  <a:pt x="2909" y="2635"/>
                </a:lnTo>
                <a:lnTo>
                  <a:pt x="2893" y="2655"/>
                </a:lnTo>
                <a:lnTo>
                  <a:pt x="2884" y="2677"/>
                </a:lnTo>
                <a:lnTo>
                  <a:pt x="2881" y="2703"/>
                </a:lnTo>
                <a:lnTo>
                  <a:pt x="2881" y="2882"/>
                </a:lnTo>
                <a:lnTo>
                  <a:pt x="2884" y="2907"/>
                </a:lnTo>
                <a:lnTo>
                  <a:pt x="2893" y="2929"/>
                </a:lnTo>
                <a:lnTo>
                  <a:pt x="2909" y="2949"/>
                </a:lnTo>
                <a:lnTo>
                  <a:pt x="2927" y="2964"/>
                </a:lnTo>
                <a:lnTo>
                  <a:pt x="2951" y="2974"/>
                </a:lnTo>
                <a:lnTo>
                  <a:pt x="2976" y="2977"/>
                </a:lnTo>
                <a:lnTo>
                  <a:pt x="3155" y="2977"/>
                </a:lnTo>
                <a:lnTo>
                  <a:pt x="3181" y="2974"/>
                </a:lnTo>
                <a:lnTo>
                  <a:pt x="3203" y="2964"/>
                </a:lnTo>
                <a:lnTo>
                  <a:pt x="3223" y="2949"/>
                </a:lnTo>
                <a:lnTo>
                  <a:pt x="3237" y="2929"/>
                </a:lnTo>
                <a:lnTo>
                  <a:pt x="3247" y="2907"/>
                </a:lnTo>
                <a:lnTo>
                  <a:pt x="3251" y="2882"/>
                </a:lnTo>
                <a:lnTo>
                  <a:pt x="3251" y="2703"/>
                </a:lnTo>
                <a:lnTo>
                  <a:pt x="3247" y="2677"/>
                </a:lnTo>
                <a:lnTo>
                  <a:pt x="3237" y="2655"/>
                </a:lnTo>
                <a:lnTo>
                  <a:pt x="3223" y="2635"/>
                </a:lnTo>
                <a:lnTo>
                  <a:pt x="3203" y="2620"/>
                </a:lnTo>
                <a:lnTo>
                  <a:pt x="3181" y="2611"/>
                </a:lnTo>
                <a:lnTo>
                  <a:pt x="3155" y="2607"/>
                </a:lnTo>
                <a:lnTo>
                  <a:pt x="2976" y="2607"/>
                </a:lnTo>
                <a:close/>
                <a:moveTo>
                  <a:pt x="2402" y="2607"/>
                </a:moveTo>
                <a:lnTo>
                  <a:pt x="2376" y="2611"/>
                </a:lnTo>
                <a:lnTo>
                  <a:pt x="2354" y="2620"/>
                </a:lnTo>
                <a:lnTo>
                  <a:pt x="2334" y="2635"/>
                </a:lnTo>
                <a:lnTo>
                  <a:pt x="2319" y="2655"/>
                </a:lnTo>
                <a:lnTo>
                  <a:pt x="2310" y="2677"/>
                </a:lnTo>
                <a:lnTo>
                  <a:pt x="2306" y="2703"/>
                </a:lnTo>
                <a:lnTo>
                  <a:pt x="2306" y="2882"/>
                </a:lnTo>
                <a:lnTo>
                  <a:pt x="2310" y="2907"/>
                </a:lnTo>
                <a:lnTo>
                  <a:pt x="2319" y="2929"/>
                </a:lnTo>
                <a:lnTo>
                  <a:pt x="2334" y="2949"/>
                </a:lnTo>
                <a:lnTo>
                  <a:pt x="2354" y="2964"/>
                </a:lnTo>
                <a:lnTo>
                  <a:pt x="2376" y="2974"/>
                </a:lnTo>
                <a:lnTo>
                  <a:pt x="2402" y="2977"/>
                </a:lnTo>
                <a:lnTo>
                  <a:pt x="2580" y="2977"/>
                </a:lnTo>
                <a:lnTo>
                  <a:pt x="2606" y="2974"/>
                </a:lnTo>
                <a:lnTo>
                  <a:pt x="2628" y="2964"/>
                </a:lnTo>
                <a:lnTo>
                  <a:pt x="2648" y="2949"/>
                </a:lnTo>
                <a:lnTo>
                  <a:pt x="2663" y="2929"/>
                </a:lnTo>
                <a:lnTo>
                  <a:pt x="2673" y="2907"/>
                </a:lnTo>
                <a:lnTo>
                  <a:pt x="2676" y="2882"/>
                </a:lnTo>
                <a:lnTo>
                  <a:pt x="2676" y="2703"/>
                </a:lnTo>
                <a:lnTo>
                  <a:pt x="2673" y="2677"/>
                </a:lnTo>
                <a:lnTo>
                  <a:pt x="2663" y="2655"/>
                </a:lnTo>
                <a:lnTo>
                  <a:pt x="2648" y="2635"/>
                </a:lnTo>
                <a:lnTo>
                  <a:pt x="2628" y="2620"/>
                </a:lnTo>
                <a:lnTo>
                  <a:pt x="2606" y="2611"/>
                </a:lnTo>
                <a:lnTo>
                  <a:pt x="2580" y="2607"/>
                </a:lnTo>
                <a:lnTo>
                  <a:pt x="2402" y="2607"/>
                </a:lnTo>
                <a:close/>
                <a:moveTo>
                  <a:pt x="1052" y="2607"/>
                </a:moveTo>
                <a:lnTo>
                  <a:pt x="1026" y="2611"/>
                </a:lnTo>
                <a:lnTo>
                  <a:pt x="1003" y="2620"/>
                </a:lnTo>
                <a:lnTo>
                  <a:pt x="984" y="2635"/>
                </a:lnTo>
                <a:lnTo>
                  <a:pt x="969" y="2655"/>
                </a:lnTo>
                <a:lnTo>
                  <a:pt x="960" y="2677"/>
                </a:lnTo>
                <a:lnTo>
                  <a:pt x="956" y="2703"/>
                </a:lnTo>
                <a:lnTo>
                  <a:pt x="956" y="2882"/>
                </a:lnTo>
                <a:lnTo>
                  <a:pt x="960" y="2907"/>
                </a:lnTo>
                <a:lnTo>
                  <a:pt x="969" y="2929"/>
                </a:lnTo>
                <a:lnTo>
                  <a:pt x="984" y="2949"/>
                </a:lnTo>
                <a:lnTo>
                  <a:pt x="1003" y="2964"/>
                </a:lnTo>
                <a:lnTo>
                  <a:pt x="1026" y="2974"/>
                </a:lnTo>
                <a:lnTo>
                  <a:pt x="1052" y="2977"/>
                </a:lnTo>
                <a:lnTo>
                  <a:pt x="1231" y="2977"/>
                </a:lnTo>
                <a:lnTo>
                  <a:pt x="1255" y="2974"/>
                </a:lnTo>
                <a:lnTo>
                  <a:pt x="1279" y="2964"/>
                </a:lnTo>
                <a:lnTo>
                  <a:pt x="1297" y="2949"/>
                </a:lnTo>
                <a:lnTo>
                  <a:pt x="1312" y="2929"/>
                </a:lnTo>
                <a:lnTo>
                  <a:pt x="1322" y="2907"/>
                </a:lnTo>
                <a:lnTo>
                  <a:pt x="1325" y="2882"/>
                </a:lnTo>
                <a:lnTo>
                  <a:pt x="1325" y="2703"/>
                </a:lnTo>
                <a:lnTo>
                  <a:pt x="1322" y="2677"/>
                </a:lnTo>
                <a:lnTo>
                  <a:pt x="1312" y="2655"/>
                </a:lnTo>
                <a:lnTo>
                  <a:pt x="1297" y="2635"/>
                </a:lnTo>
                <a:lnTo>
                  <a:pt x="1279" y="2620"/>
                </a:lnTo>
                <a:lnTo>
                  <a:pt x="1255" y="2611"/>
                </a:lnTo>
                <a:lnTo>
                  <a:pt x="1231" y="2607"/>
                </a:lnTo>
                <a:lnTo>
                  <a:pt x="1052" y="2607"/>
                </a:lnTo>
                <a:close/>
                <a:moveTo>
                  <a:pt x="478" y="2607"/>
                </a:moveTo>
                <a:lnTo>
                  <a:pt x="452" y="2611"/>
                </a:lnTo>
                <a:lnTo>
                  <a:pt x="430" y="2620"/>
                </a:lnTo>
                <a:lnTo>
                  <a:pt x="410" y="2635"/>
                </a:lnTo>
                <a:lnTo>
                  <a:pt x="395" y="2655"/>
                </a:lnTo>
                <a:lnTo>
                  <a:pt x="385" y="2677"/>
                </a:lnTo>
                <a:lnTo>
                  <a:pt x="382" y="2703"/>
                </a:lnTo>
                <a:lnTo>
                  <a:pt x="382" y="2882"/>
                </a:lnTo>
                <a:lnTo>
                  <a:pt x="385" y="2907"/>
                </a:lnTo>
                <a:lnTo>
                  <a:pt x="395" y="2929"/>
                </a:lnTo>
                <a:lnTo>
                  <a:pt x="410" y="2949"/>
                </a:lnTo>
                <a:lnTo>
                  <a:pt x="430" y="2964"/>
                </a:lnTo>
                <a:lnTo>
                  <a:pt x="452" y="2974"/>
                </a:lnTo>
                <a:lnTo>
                  <a:pt x="478" y="2977"/>
                </a:lnTo>
                <a:lnTo>
                  <a:pt x="656" y="2977"/>
                </a:lnTo>
                <a:lnTo>
                  <a:pt x="682" y="2974"/>
                </a:lnTo>
                <a:lnTo>
                  <a:pt x="704" y="2964"/>
                </a:lnTo>
                <a:lnTo>
                  <a:pt x="724" y="2949"/>
                </a:lnTo>
                <a:lnTo>
                  <a:pt x="739" y="2929"/>
                </a:lnTo>
                <a:lnTo>
                  <a:pt x="748" y="2907"/>
                </a:lnTo>
                <a:lnTo>
                  <a:pt x="752" y="2882"/>
                </a:lnTo>
                <a:lnTo>
                  <a:pt x="752" y="2703"/>
                </a:lnTo>
                <a:lnTo>
                  <a:pt x="748" y="2677"/>
                </a:lnTo>
                <a:lnTo>
                  <a:pt x="739" y="2655"/>
                </a:lnTo>
                <a:lnTo>
                  <a:pt x="724" y="2635"/>
                </a:lnTo>
                <a:lnTo>
                  <a:pt x="704" y="2620"/>
                </a:lnTo>
                <a:lnTo>
                  <a:pt x="682" y="2611"/>
                </a:lnTo>
                <a:lnTo>
                  <a:pt x="656" y="2607"/>
                </a:lnTo>
                <a:lnTo>
                  <a:pt x="478" y="2607"/>
                </a:lnTo>
                <a:close/>
                <a:moveTo>
                  <a:pt x="1641" y="2544"/>
                </a:moveTo>
                <a:lnTo>
                  <a:pt x="1615" y="2546"/>
                </a:lnTo>
                <a:lnTo>
                  <a:pt x="1593" y="2557"/>
                </a:lnTo>
                <a:lnTo>
                  <a:pt x="1573" y="2571"/>
                </a:lnTo>
                <a:lnTo>
                  <a:pt x="1558" y="2591"/>
                </a:lnTo>
                <a:lnTo>
                  <a:pt x="1548" y="2614"/>
                </a:lnTo>
                <a:lnTo>
                  <a:pt x="1545" y="2639"/>
                </a:lnTo>
                <a:lnTo>
                  <a:pt x="1545" y="2639"/>
                </a:lnTo>
                <a:lnTo>
                  <a:pt x="1545" y="3392"/>
                </a:lnTo>
                <a:lnTo>
                  <a:pt x="1548" y="3416"/>
                </a:lnTo>
                <a:lnTo>
                  <a:pt x="1558" y="3440"/>
                </a:lnTo>
                <a:lnTo>
                  <a:pt x="2075" y="3440"/>
                </a:lnTo>
                <a:lnTo>
                  <a:pt x="2084" y="3416"/>
                </a:lnTo>
                <a:lnTo>
                  <a:pt x="2087" y="3392"/>
                </a:lnTo>
                <a:lnTo>
                  <a:pt x="2087" y="2639"/>
                </a:lnTo>
                <a:lnTo>
                  <a:pt x="2084" y="2614"/>
                </a:lnTo>
                <a:lnTo>
                  <a:pt x="2074" y="2591"/>
                </a:lnTo>
                <a:lnTo>
                  <a:pt x="2059" y="2571"/>
                </a:lnTo>
                <a:lnTo>
                  <a:pt x="2040" y="2557"/>
                </a:lnTo>
                <a:lnTo>
                  <a:pt x="2016" y="2546"/>
                </a:lnTo>
                <a:lnTo>
                  <a:pt x="1992" y="2544"/>
                </a:lnTo>
                <a:lnTo>
                  <a:pt x="1641" y="2544"/>
                </a:lnTo>
                <a:close/>
                <a:moveTo>
                  <a:pt x="2976" y="2034"/>
                </a:moveTo>
                <a:lnTo>
                  <a:pt x="2951" y="2037"/>
                </a:lnTo>
                <a:lnTo>
                  <a:pt x="2927" y="2047"/>
                </a:lnTo>
                <a:lnTo>
                  <a:pt x="2909" y="2062"/>
                </a:lnTo>
                <a:lnTo>
                  <a:pt x="2893" y="2081"/>
                </a:lnTo>
                <a:lnTo>
                  <a:pt x="2884" y="2104"/>
                </a:lnTo>
                <a:lnTo>
                  <a:pt x="2881" y="2128"/>
                </a:lnTo>
                <a:lnTo>
                  <a:pt x="2881" y="2307"/>
                </a:lnTo>
                <a:lnTo>
                  <a:pt x="2884" y="2333"/>
                </a:lnTo>
                <a:lnTo>
                  <a:pt x="2893" y="2356"/>
                </a:lnTo>
                <a:lnTo>
                  <a:pt x="2909" y="2375"/>
                </a:lnTo>
                <a:lnTo>
                  <a:pt x="2927" y="2390"/>
                </a:lnTo>
                <a:lnTo>
                  <a:pt x="2951" y="2399"/>
                </a:lnTo>
                <a:lnTo>
                  <a:pt x="2976" y="2403"/>
                </a:lnTo>
                <a:lnTo>
                  <a:pt x="3155" y="2403"/>
                </a:lnTo>
                <a:lnTo>
                  <a:pt x="3181" y="2399"/>
                </a:lnTo>
                <a:lnTo>
                  <a:pt x="3203" y="2390"/>
                </a:lnTo>
                <a:lnTo>
                  <a:pt x="3223" y="2375"/>
                </a:lnTo>
                <a:lnTo>
                  <a:pt x="3237" y="2356"/>
                </a:lnTo>
                <a:lnTo>
                  <a:pt x="3247" y="2333"/>
                </a:lnTo>
                <a:lnTo>
                  <a:pt x="3251" y="2307"/>
                </a:lnTo>
                <a:lnTo>
                  <a:pt x="3251" y="2128"/>
                </a:lnTo>
                <a:lnTo>
                  <a:pt x="3247" y="2104"/>
                </a:lnTo>
                <a:lnTo>
                  <a:pt x="3237" y="2081"/>
                </a:lnTo>
                <a:lnTo>
                  <a:pt x="3223" y="2062"/>
                </a:lnTo>
                <a:lnTo>
                  <a:pt x="3203" y="2047"/>
                </a:lnTo>
                <a:lnTo>
                  <a:pt x="3181" y="2037"/>
                </a:lnTo>
                <a:lnTo>
                  <a:pt x="3155" y="2034"/>
                </a:lnTo>
                <a:lnTo>
                  <a:pt x="2976" y="2034"/>
                </a:lnTo>
                <a:close/>
                <a:moveTo>
                  <a:pt x="2402" y="2034"/>
                </a:moveTo>
                <a:lnTo>
                  <a:pt x="2376" y="2037"/>
                </a:lnTo>
                <a:lnTo>
                  <a:pt x="2354" y="2047"/>
                </a:lnTo>
                <a:lnTo>
                  <a:pt x="2334" y="2062"/>
                </a:lnTo>
                <a:lnTo>
                  <a:pt x="2319" y="2081"/>
                </a:lnTo>
                <a:lnTo>
                  <a:pt x="2310" y="2104"/>
                </a:lnTo>
                <a:lnTo>
                  <a:pt x="2306" y="2128"/>
                </a:lnTo>
                <a:lnTo>
                  <a:pt x="2306" y="2307"/>
                </a:lnTo>
                <a:lnTo>
                  <a:pt x="2310" y="2333"/>
                </a:lnTo>
                <a:lnTo>
                  <a:pt x="2319" y="2356"/>
                </a:lnTo>
                <a:lnTo>
                  <a:pt x="2334" y="2375"/>
                </a:lnTo>
                <a:lnTo>
                  <a:pt x="2354" y="2390"/>
                </a:lnTo>
                <a:lnTo>
                  <a:pt x="2376" y="2399"/>
                </a:lnTo>
                <a:lnTo>
                  <a:pt x="2402" y="2403"/>
                </a:lnTo>
                <a:lnTo>
                  <a:pt x="2580" y="2403"/>
                </a:lnTo>
                <a:lnTo>
                  <a:pt x="2606" y="2399"/>
                </a:lnTo>
                <a:lnTo>
                  <a:pt x="2628" y="2390"/>
                </a:lnTo>
                <a:lnTo>
                  <a:pt x="2648" y="2375"/>
                </a:lnTo>
                <a:lnTo>
                  <a:pt x="2663" y="2356"/>
                </a:lnTo>
                <a:lnTo>
                  <a:pt x="2673" y="2333"/>
                </a:lnTo>
                <a:lnTo>
                  <a:pt x="2676" y="2307"/>
                </a:lnTo>
                <a:lnTo>
                  <a:pt x="2676" y="2128"/>
                </a:lnTo>
                <a:lnTo>
                  <a:pt x="2673" y="2104"/>
                </a:lnTo>
                <a:lnTo>
                  <a:pt x="2663" y="2081"/>
                </a:lnTo>
                <a:lnTo>
                  <a:pt x="2648" y="2062"/>
                </a:lnTo>
                <a:lnTo>
                  <a:pt x="2628" y="2047"/>
                </a:lnTo>
                <a:lnTo>
                  <a:pt x="2606" y="2037"/>
                </a:lnTo>
                <a:lnTo>
                  <a:pt x="2580" y="2034"/>
                </a:lnTo>
                <a:lnTo>
                  <a:pt x="2402" y="2034"/>
                </a:lnTo>
                <a:close/>
                <a:moveTo>
                  <a:pt x="1052" y="2034"/>
                </a:moveTo>
                <a:lnTo>
                  <a:pt x="1026" y="2037"/>
                </a:lnTo>
                <a:lnTo>
                  <a:pt x="1003" y="2047"/>
                </a:lnTo>
                <a:lnTo>
                  <a:pt x="984" y="2062"/>
                </a:lnTo>
                <a:lnTo>
                  <a:pt x="969" y="2081"/>
                </a:lnTo>
                <a:lnTo>
                  <a:pt x="960" y="2104"/>
                </a:lnTo>
                <a:lnTo>
                  <a:pt x="956" y="2128"/>
                </a:lnTo>
                <a:lnTo>
                  <a:pt x="956" y="2307"/>
                </a:lnTo>
                <a:lnTo>
                  <a:pt x="960" y="2333"/>
                </a:lnTo>
                <a:lnTo>
                  <a:pt x="969" y="2356"/>
                </a:lnTo>
                <a:lnTo>
                  <a:pt x="984" y="2375"/>
                </a:lnTo>
                <a:lnTo>
                  <a:pt x="1003" y="2390"/>
                </a:lnTo>
                <a:lnTo>
                  <a:pt x="1026" y="2399"/>
                </a:lnTo>
                <a:lnTo>
                  <a:pt x="1052" y="2403"/>
                </a:lnTo>
                <a:lnTo>
                  <a:pt x="1231" y="2403"/>
                </a:lnTo>
                <a:lnTo>
                  <a:pt x="1255" y="2399"/>
                </a:lnTo>
                <a:lnTo>
                  <a:pt x="1279" y="2390"/>
                </a:lnTo>
                <a:lnTo>
                  <a:pt x="1297" y="2375"/>
                </a:lnTo>
                <a:lnTo>
                  <a:pt x="1312" y="2356"/>
                </a:lnTo>
                <a:lnTo>
                  <a:pt x="1322" y="2333"/>
                </a:lnTo>
                <a:lnTo>
                  <a:pt x="1325" y="2307"/>
                </a:lnTo>
                <a:lnTo>
                  <a:pt x="1325" y="2128"/>
                </a:lnTo>
                <a:lnTo>
                  <a:pt x="1322" y="2104"/>
                </a:lnTo>
                <a:lnTo>
                  <a:pt x="1312" y="2081"/>
                </a:lnTo>
                <a:lnTo>
                  <a:pt x="1297" y="2062"/>
                </a:lnTo>
                <a:lnTo>
                  <a:pt x="1279" y="2047"/>
                </a:lnTo>
                <a:lnTo>
                  <a:pt x="1255" y="2037"/>
                </a:lnTo>
                <a:lnTo>
                  <a:pt x="1231" y="2034"/>
                </a:lnTo>
                <a:lnTo>
                  <a:pt x="1052" y="2034"/>
                </a:lnTo>
                <a:close/>
                <a:moveTo>
                  <a:pt x="478" y="2034"/>
                </a:moveTo>
                <a:lnTo>
                  <a:pt x="452" y="2037"/>
                </a:lnTo>
                <a:lnTo>
                  <a:pt x="430" y="2047"/>
                </a:lnTo>
                <a:lnTo>
                  <a:pt x="410" y="2062"/>
                </a:lnTo>
                <a:lnTo>
                  <a:pt x="395" y="2081"/>
                </a:lnTo>
                <a:lnTo>
                  <a:pt x="385" y="2104"/>
                </a:lnTo>
                <a:lnTo>
                  <a:pt x="382" y="2128"/>
                </a:lnTo>
                <a:lnTo>
                  <a:pt x="382" y="2307"/>
                </a:lnTo>
                <a:lnTo>
                  <a:pt x="385" y="2333"/>
                </a:lnTo>
                <a:lnTo>
                  <a:pt x="395" y="2356"/>
                </a:lnTo>
                <a:lnTo>
                  <a:pt x="410" y="2375"/>
                </a:lnTo>
                <a:lnTo>
                  <a:pt x="430" y="2390"/>
                </a:lnTo>
                <a:lnTo>
                  <a:pt x="452" y="2399"/>
                </a:lnTo>
                <a:lnTo>
                  <a:pt x="478" y="2403"/>
                </a:lnTo>
                <a:lnTo>
                  <a:pt x="656" y="2403"/>
                </a:lnTo>
                <a:lnTo>
                  <a:pt x="682" y="2399"/>
                </a:lnTo>
                <a:lnTo>
                  <a:pt x="704" y="2390"/>
                </a:lnTo>
                <a:lnTo>
                  <a:pt x="724" y="2375"/>
                </a:lnTo>
                <a:lnTo>
                  <a:pt x="739" y="2356"/>
                </a:lnTo>
                <a:lnTo>
                  <a:pt x="748" y="2333"/>
                </a:lnTo>
                <a:lnTo>
                  <a:pt x="752" y="2307"/>
                </a:lnTo>
                <a:lnTo>
                  <a:pt x="752" y="2128"/>
                </a:lnTo>
                <a:lnTo>
                  <a:pt x="748" y="2104"/>
                </a:lnTo>
                <a:lnTo>
                  <a:pt x="739" y="2081"/>
                </a:lnTo>
                <a:lnTo>
                  <a:pt x="724" y="2062"/>
                </a:lnTo>
                <a:lnTo>
                  <a:pt x="704" y="2047"/>
                </a:lnTo>
                <a:lnTo>
                  <a:pt x="682" y="2037"/>
                </a:lnTo>
                <a:lnTo>
                  <a:pt x="656" y="2034"/>
                </a:lnTo>
                <a:lnTo>
                  <a:pt x="478" y="2034"/>
                </a:lnTo>
                <a:close/>
                <a:moveTo>
                  <a:pt x="1816" y="1086"/>
                </a:moveTo>
                <a:lnTo>
                  <a:pt x="1772" y="1089"/>
                </a:lnTo>
                <a:lnTo>
                  <a:pt x="1730" y="1099"/>
                </a:lnTo>
                <a:lnTo>
                  <a:pt x="1692" y="1116"/>
                </a:lnTo>
                <a:lnTo>
                  <a:pt x="1656" y="1137"/>
                </a:lnTo>
                <a:lnTo>
                  <a:pt x="1624" y="1165"/>
                </a:lnTo>
                <a:lnTo>
                  <a:pt x="1597" y="1197"/>
                </a:lnTo>
                <a:lnTo>
                  <a:pt x="1575" y="1232"/>
                </a:lnTo>
                <a:lnTo>
                  <a:pt x="1559" y="1270"/>
                </a:lnTo>
                <a:lnTo>
                  <a:pt x="1549" y="1312"/>
                </a:lnTo>
                <a:lnTo>
                  <a:pt x="1546" y="1355"/>
                </a:lnTo>
                <a:lnTo>
                  <a:pt x="1549" y="1400"/>
                </a:lnTo>
                <a:lnTo>
                  <a:pt x="1559" y="1442"/>
                </a:lnTo>
                <a:lnTo>
                  <a:pt x="1575" y="1480"/>
                </a:lnTo>
                <a:lnTo>
                  <a:pt x="1597" y="1515"/>
                </a:lnTo>
                <a:lnTo>
                  <a:pt x="1624" y="1547"/>
                </a:lnTo>
                <a:lnTo>
                  <a:pt x="1656" y="1575"/>
                </a:lnTo>
                <a:lnTo>
                  <a:pt x="1692" y="1596"/>
                </a:lnTo>
                <a:lnTo>
                  <a:pt x="1730" y="1612"/>
                </a:lnTo>
                <a:lnTo>
                  <a:pt x="1772" y="1623"/>
                </a:lnTo>
                <a:lnTo>
                  <a:pt x="1816" y="1626"/>
                </a:lnTo>
                <a:lnTo>
                  <a:pt x="1860" y="1623"/>
                </a:lnTo>
                <a:lnTo>
                  <a:pt x="1902" y="1612"/>
                </a:lnTo>
                <a:lnTo>
                  <a:pt x="1941" y="1596"/>
                </a:lnTo>
                <a:lnTo>
                  <a:pt x="1976" y="1575"/>
                </a:lnTo>
                <a:lnTo>
                  <a:pt x="2007" y="1547"/>
                </a:lnTo>
                <a:lnTo>
                  <a:pt x="2034" y="1515"/>
                </a:lnTo>
                <a:lnTo>
                  <a:pt x="2056" y="1480"/>
                </a:lnTo>
                <a:lnTo>
                  <a:pt x="2073" y="1442"/>
                </a:lnTo>
                <a:lnTo>
                  <a:pt x="2083" y="1400"/>
                </a:lnTo>
                <a:lnTo>
                  <a:pt x="2087" y="1355"/>
                </a:lnTo>
                <a:lnTo>
                  <a:pt x="2083" y="1312"/>
                </a:lnTo>
                <a:lnTo>
                  <a:pt x="2073" y="1270"/>
                </a:lnTo>
                <a:lnTo>
                  <a:pt x="2056" y="1232"/>
                </a:lnTo>
                <a:lnTo>
                  <a:pt x="2034" y="1197"/>
                </a:lnTo>
                <a:lnTo>
                  <a:pt x="2007" y="1165"/>
                </a:lnTo>
                <a:lnTo>
                  <a:pt x="1976" y="1137"/>
                </a:lnTo>
                <a:lnTo>
                  <a:pt x="1941" y="1116"/>
                </a:lnTo>
                <a:lnTo>
                  <a:pt x="1902" y="1099"/>
                </a:lnTo>
                <a:lnTo>
                  <a:pt x="1860" y="1089"/>
                </a:lnTo>
                <a:lnTo>
                  <a:pt x="1816" y="1086"/>
                </a:lnTo>
                <a:close/>
                <a:moveTo>
                  <a:pt x="1816" y="0"/>
                </a:moveTo>
                <a:lnTo>
                  <a:pt x="1832" y="2"/>
                </a:lnTo>
                <a:lnTo>
                  <a:pt x="1845" y="9"/>
                </a:lnTo>
                <a:lnTo>
                  <a:pt x="1855" y="20"/>
                </a:lnTo>
                <a:lnTo>
                  <a:pt x="1862" y="34"/>
                </a:lnTo>
                <a:lnTo>
                  <a:pt x="1865" y="49"/>
                </a:lnTo>
                <a:lnTo>
                  <a:pt x="1865" y="71"/>
                </a:lnTo>
                <a:lnTo>
                  <a:pt x="2206" y="71"/>
                </a:lnTo>
                <a:lnTo>
                  <a:pt x="2221" y="73"/>
                </a:lnTo>
                <a:lnTo>
                  <a:pt x="2235" y="80"/>
                </a:lnTo>
                <a:lnTo>
                  <a:pt x="2245" y="91"/>
                </a:lnTo>
                <a:lnTo>
                  <a:pt x="2252" y="105"/>
                </a:lnTo>
                <a:lnTo>
                  <a:pt x="2255" y="120"/>
                </a:lnTo>
                <a:lnTo>
                  <a:pt x="2255" y="369"/>
                </a:lnTo>
                <a:lnTo>
                  <a:pt x="2252" y="385"/>
                </a:lnTo>
                <a:lnTo>
                  <a:pt x="2245" y="398"/>
                </a:lnTo>
                <a:lnTo>
                  <a:pt x="2235" y="409"/>
                </a:lnTo>
                <a:lnTo>
                  <a:pt x="2221" y="416"/>
                </a:lnTo>
                <a:lnTo>
                  <a:pt x="2206" y="418"/>
                </a:lnTo>
                <a:lnTo>
                  <a:pt x="1865" y="418"/>
                </a:lnTo>
                <a:lnTo>
                  <a:pt x="1865" y="620"/>
                </a:lnTo>
                <a:lnTo>
                  <a:pt x="1871" y="622"/>
                </a:lnTo>
                <a:lnTo>
                  <a:pt x="1876" y="625"/>
                </a:lnTo>
                <a:lnTo>
                  <a:pt x="2508" y="977"/>
                </a:lnTo>
                <a:lnTo>
                  <a:pt x="2530" y="992"/>
                </a:lnTo>
                <a:lnTo>
                  <a:pt x="2548" y="1012"/>
                </a:lnTo>
                <a:lnTo>
                  <a:pt x="2561" y="1034"/>
                </a:lnTo>
                <a:lnTo>
                  <a:pt x="2569" y="1059"/>
                </a:lnTo>
                <a:lnTo>
                  <a:pt x="2571" y="1085"/>
                </a:lnTo>
                <a:lnTo>
                  <a:pt x="2571" y="1557"/>
                </a:lnTo>
                <a:lnTo>
                  <a:pt x="3350" y="1557"/>
                </a:lnTo>
                <a:lnTo>
                  <a:pt x="3384" y="1561"/>
                </a:lnTo>
                <a:lnTo>
                  <a:pt x="3414" y="1570"/>
                </a:lnTo>
                <a:lnTo>
                  <a:pt x="3442" y="1585"/>
                </a:lnTo>
                <a:lnTo>
                  <a:pt x="3467" y="1605"/>
                </a:lnTo>
                <a:lnTo>
                  <a:pt x="3487" y="1630"/>
                </a:lnTo>
                <a:lnTo>
                  <a:pt x="3502" y="1658"/>
                </a:lnTo>
                <a:lnTo>
                  <a:pt x="3511" y="1688"/>
                </a:lnTo>
                <a:lnTo>
                  <a:pt x="3515" y="1721"/>
                </a:lnTo>
                <a:lnTo>
                  <a:pt x="3515" y="3457"/>
                </a:lnTo>
                <a:lnTo>
                  <a:pt x="3543" y="3472"/>
                </a:lnTo>
                <a:lnTo>
                  <a:pt x="3568" y="3493"/>
                </a:lnTo>
                <a:lnTo>
                  <a:pt x="3590" y="3517"/>
                </a:lnTo>
                <a:lnTo>
                  <a:pt x="3608" y="3544"/>
                </a:lnTo>
                <a:lnTo>
                  <a:pt x="3622" y="3574"/>
                </a:lnTo>
                <a:lnTo>
                  <a:pt x="3630" y="3605"/>
                </a:lnTo>
                <a:lnTo>
                  <a:pt x="3632" y="3640"/>
                </a:lnTo>
                <a:lnTo>
                  <a:pt x="3629" y="3677"/>
                </a:lnTo>
                <a:lnTo>
                  <a:pt x="3620" y="3711"/>
                </a:lnTo>
                <a:lnTo>
                  <a:pt x="3606" y="3741"/>
                </a:lnTo>
                <a:lnTo>
                  <a:pt x="3586" y="3770"/>
                </a:lnTo>
                <a:lnTo>
                  <a:pt x="3561" y="3793"/>
                </a:lnTo>
                <a:lnTo>
                  <a:pt x="3533" y="3813"/>
                </a:lnTo>
                <a:lnTo>
                  <a:pt x="3502" y="3828"/>
                </a:lnTo>
                <a:lnTo>
                  <a:pt x="3468" y="3838"/>
                </a:lnTo>
                <a:lnTo>
                  <a:pt x="3432" y="3841"/>
                </a:lnTo>
                <a:lnTo>
                  <a:pt x="201" y="3841"/>
                </a:lnTo>
                <a:lnTo>
                  <a:pt x="165" y="3838"/>
                </a:lnTo>
                <a:lnTo>
                  <a:pt x="131" y="3828"/>
                </a:lnTo>
                <a:lnTo>
                  <a:pt x="99" y="3813"/>
                </a:lnTo>
                <a:lnTo>
                  <a:pt x="71" y="3793"/>
                </a:lnTo>
                <a:lnTo>
                  <a:pt x="47" y="3770"/>
                </a:lnTo>
                <a:lnTo>
                  <a:pt x="27" y="3741"/>
                </a:lnTo>
                <a:lnTo>
                  <a:pt x="12" y="3711"/>
                </a:lnTo>
                <a:lnTo>
                  <a:pt x="2" y="3677"/>
                </a:lnTo>
                <a:lnTo>
                  <a:pt x="0" y="3640"/>
                </a:lnTo>
                <a:lnTo>
                  <a:pt x="2" y="3605"/>
                </a:lnTo>
                <a:lnTo>
                  <a:pt x="11" y="3574"/>
                </a:lnTo>
                <a:lnTo>
                  <a:pt x="25" y="3544"/>
                </a:lnTo>
                <a:lnTo>
                  <a:pt x="42" y="3517"/>
                </a:lnTo>
                <a:lnTo>
                  <a:pt x="64" y="3493"/>
                </a:lnTo>
                <a:lnTo>
                  <a:pt x="89" y="3472"/>
                </a:lnTo>
                <a:lnTo>
                  <a:pt x="118" y="3457"/>
                </a:lnTo>
                <a:lnTo>
                  <a:pt x="118" y="1721"/>
                </a:lnTo>
                <a:lnTo>
                  <a:pt x="121" y="1688"/>
                </a:lnTo>
                <a:lnTo>
                  <a:pt x="131" y="1658"/>
                </a:lnTo>
                <a:lnTo>
                  <a:pt x="146" y="1630"/>
                </a:lnTo>
                <a:lnTo>
                  <a:pt x="166" y="1605"/>
                </a:lnTo>
                <a:lnTo>
                  <a:pt x="190" y="1585"/>
                </a:lnTo>
                <a:lnTo>
                  <a:pt x="218" y="1570"/>
                </a:lnTo>
                <a:lnTo>
                  <a:pt x="249" y="1561"/>
                </a:lnTo>
                <a:lnTo>
                  <a:pt x="281" y="1557"/>
                </a:lnTo>
                <a:lnTo>
                  <a:pt x="1060" y="1557"/>
                </a:lnTo>
                <a:lnTo>
                  <a:pt x="1060" y="1085"/>
                </a:lnTo>
                <a:lnTo>
                  <a:pt x="1064" y="1059"/>
                </a:lnTo>
                <a:lnTo>
                  <a:pt x="1072" y="1034"/>
                </a:lnTo>
                <a:lnTo>
                  <a:pt x="1085" y="1012"/>
                </a:lnTo>
                <a:lnTo>
                  <a:pt x="1102" y="992"/>
                </a:lnTo>
                <a:lnTo>
                  <a:pt x="1123" y="977"/>
                </a:lnTo>
                <a:lnTo>
                  <a:pt x="1756" y="625"/>
                </a:lnTo>
                <a:lnTo>
                  <a:pt x="1762" y="622"/>
                </a:lnTo>
                <a:lnTo>
                  <a:pt x="1767" y="620"/>
                </a:lnTo>
                <a:lnTo>
                  <a:pt x="1767" y="49"/>
                </a:lnTo>
                <a:lnTo>
                  <a:pt x="1769" y="34"/>
                </a:lnTo>
                <a:lnTo>
                  <a:pt x="1776" y="20"/>
                </a:lnTo>
                <a:lnTo>
                  <a:pt x="1786" y="9"/>
                </a:lnTo>
                <a:lnTo>
                  <a:pt x="1800" y="2"/>
                </a:lnTo>
                <a:lnTo>
                  <a:pt x="181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84591" y="103407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spc="-1" dirty="0">
                <a:solidFill>
                  <a:schemeClr val="bg1"/>
                </a:solidFill>
                <a:latin typeface="+mj-lt"/>
                <a:ea typeface="Calibri"/>
                <a:cs typeface="+mn-cs"/>
              </a:rPr>
              <a:t>406,5 млрд</a:t>
            </a:r>
          </a:p>
          <a:p>
            <a:r>
              <a:rPr lang="ru-RU" b="1" spc="-1" dirty="0">
                <a:solidFill>
                  <a:schemeClr val="bg1"/>
                </a:solidFill>
                <a:ea typeface="Calibri"/>
              </a:rPr>
              <a:t>непосредственно регионам</a:t>
            </a:r>
            <a:endParaRPr lang="ru-RU" b="1" spc="-1" dirty="0">
              <a:solidFill>
                <a:schemeClr val="bg1"/>
              </a:solidFill>
            </a:endParaRPr>
          </a:p>
        </p:txBody>
      </p:sp>
      <p:sp>
        <p:nvSpPr>
          <p:cNvPr id="525" name="Google Shape;60;p14"/>
          <p:cNvSpPr txBox="1">
            <a:spLocks noGrp="1"/>
          </p:cNvSpPr>
          <p:nvPr>
            <p:ph type="title"/>
          </p:nvPr>
        </p:nvSpPr>
        <p:spPr>
          <a:xfrm>
            <a:off x="106110" y="143769"/>
            <a:ext cx="7487919" cy="561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400" b="1" dirty="0" smtClean="0">
                <a:solidFill>
                  <a:srgbClr val="0070C0"/>
                </a:solidFill>
              </a:rPr>
              <a:t>Участие региона в НП «Образование»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174" y="1283501"/>
            <a:ext cx="2486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Обновление </a:t>
            </a:r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мат. тех.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базы</a:t>
            </a:r>
          </a:p>
        </p:txBody>
      </p:sp>
      <p:grpSp>
        <p:nvGrpSpPr>
          <p:cNvPr id="526" name="Group 6"/>
          <p:cNvGrpSpPr/>
          <p:nvPr/>
        </p:nvGrpSpPr>
        <p:grpSpPr>
          <a:xfrm>
            <a:off x="6065913" y="767129"/>
            <a:ext cx="274065" cy="296108"/>
            <a:chOff x="5576400" y="1438560"/>
            <a:chExt cx="620640" cy="619920"/>
          </a:xfrm>
        </p:grpSpPr>
        <p:sp>
          <p:nvSpPr>
            <p:cNvPr id="527" name="CustomShape 7"/>
            <p:cNvSpPr/>
            <p:nvPr/>
          </p:nvSpPr>
          <p:spPr>
            <a:xfrm>
              <a:off x="5658840" y="19861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8" h="138">
                  <a:moveTo>
                    <a:pt x="69" y="0"/>
                  </a:moveTo>
                  <a:lnTo>
                    <a:pt x="87" y="3"/>
                  </a:lnTo>
                  <a:lnTo>
                    <a:pt x="104" y="10"/>
                  </a:lnTo>
                  <a:lnTo>
                    <a:pt x="118" y="20"/>
                  </a:lnTo>
                  <a:lnTo>
                    <a:pt x="130" y="35"/>
                  </a:lnTo>
                  <a:lnTo>
                    <a:pt x="136" y="51"/>
                  </a:lnTo>
                  <a:lnTo>
                    <a:pt x="138" y="70"/>
                  </a:lnTo>
                  <a:lnTo>
                    <a:pt x="136" y="87"/>
                  </a:lnTo>
                  <a:lnTo>
                    <a:pt x="130" y="104"/>
                  </a:lnTo>
                  <a:lnTo>
                    <a:pt x="118" y="118"/>
                  </a:lnTo>
                  <a:lnTo>
                    <a:pt x="104" y="130"/>
                  </a:lnTo>
                  <a:lnTo>
                    <a:pt x="87" y="136"/>
                  </a:lnTo>
                  <a:lnTo>
                    <a:pt x="69" y="138"/>
                  </a:lnTo>
                  <a:lnTo>
                    <a:pt x="51" y="136"/>
                  </a:lnTo>
                  <a:lnTo>
                    <a:pt x="35" y="130"/>
                  </a:lnTo>
                  <a:lnTo>
                    <a:pt x="20" y="118"/>
                  </a:lnTo>
                  <a:lnTo>
                    <a:pt x="9" y="104"/>
                  </a:lnTo>
                  <a:lnTo>
                    <a:pt x="2" y="87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8"/>
            <p:cNvSpPr/>
            <p:nvPr/>
          </p:nvSpPr>
          <p:spPr>
            <a:xfrm>
              <a:off x="6125040" y="16567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9" h="139">
                  <a:moveTo>
                    <a:pt x="70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29" y="35"/>
                  </a:lnTo>
                  <a:lnTo>
                    <a:pt x="137" y="52"/>
                  </a:lnTo>
                  <a:lnTo>
                    <a:pt x="139" y="70"/>
                  </a:lnTo>
                  <a:lnTo>
                    <a:pt x="137" y="87"/>
                  </a:lnTo>
                  <a:lnTo>
                    <a:pt x="129" y="104"/>
                  </a:lnTo>
                  <a:lnTo>
                    <a:pt x="119" y="118"/>
                  </a:lnTo>
                  <a:lnTo>
                    <a:pt x="105" y="129"/>
                  </a:lnTo>
                  <a:lnTo>
                    <a:pt x="88" y="137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5" y="129"/>
                  </a:lnTo>
                  <a:lnTo>
                    <a:pt x="21" y="118"/>
                  </a:lnTo>
                  <a:lnTo>
                    <a:pt x="10" y="104"/>
                  </a:lnTo>
                  <a:lnTo>
                    <a:pt x="3" y="87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9"/>
            <p:cNvSpPr/>
            <p:nvPr/>
          </p:nvSpPr>
          <p:spPr>
            <a:xfrm>
              <a:off x="5576400" y="1438560"/>
              <a:ext cx="620640" cy="619920"/>
            </a:xfrm>
            <a:custGeom>
              <a:avLst/>
              <a:gdLst/>
              <a:ahLst/>
              <a:cxnLst/>
              <a:rect l="l" t="t" r="r" b="b"/>
              <a:pathLst>
                <a:path w="3545" h="3540">
                  <a:moveTo>
                    <a:pt x="207" y="2137"/>
                  </a:moveTo>
                  <a:lnTo>
                    <a:pt x="189" y="2139"/>
                  </a:lnTo>
                  <a:lnTo>
                    <a:pt x="173" y="2145"/>
                  </a:lnTo>
                  <a:lnTo>
                    <a:pt x="159" y="2157"/>
                  </a:lnTo>
                  <a:lnTo>
                    <a:pt x="148" y="2171"/>
                  </a:lnTo>
                  <a:lnTo>
                    <a:pt x="141" y="2187"/>
                  </a:lnTo>
                  <a:lnTo>
                    <a:pt x="139" y="2206"/>
                  </a:lnTo>
                  <a:lnTo>
                    <a:pt x="139" y="3333"/>
                  </a:lnTo>
                  <a:lnTo>
                    <a:pt x="141" y="3351"/>
                  </a:lnTo>
                  <a:lnTo>
                    <a:pt x="148" y="3367"/>
                  </a:lnTo>
                  <a:lnTo>
                    <a:pt x="159" y="3381"/>
                  </a:lnTo>
                  <a:lnTo>
                    <a:pt x="173" y="3392"/>
                  </a:lnTo>
                  <a:lnTo>
                    <a:pt x="189" y="3399"/>
                  </a:lnTo>
                  <a:lnTo>
                    <a:pt x="207" y="3402"/>
                  </a:lnTo>
                  <a:lnTo>
                    <a:pt x="872" y="3402"/>
                  </a:lnTo>
                  <a:lnTo>
                    <a:pt x="891" y="3399"/>
                  </a:lnTo>
                  <a:lnTo>
                    <a:pt x="908" y="3392"/>
                  </a:lnTo>
                  <a:lnTo>
                    <a:pt x="922" y="3381"/>
                  </a:lnTo>
                  <a:lnTo>
                    <a:pt x="932" y="3367"/>
                  </a:lnTo>
                  <a:lnTo>
                    <a:pt x="939" y="3351"/>
                  </a:lnTo>
                  <a:lnTo>
                    <a:pt x="942" y="3333"/>
                  </a:lnTo>
                  <a:lnTo>
                    <a:pt x="942" y="2206"/>
                  </a:lnTo>
                  <a:lnTo>
                    <a:pt x="939" y="2187"/>
                  </a:lnTo>
                  <a:lnTo>
                    <a:pt x="932" y="2171"/>
                  </a:lnTo>
                  <a:lnTo>
                    <a:pt x="922" y="2157"/>
                  </a:lnTo>
                  <a:lnTo>
                    <a:pt x="908" y="2145"/>
                  </a:lnTo>
                  <a:lnTo>
                    <a:pt x="891" y="2139"/>
                  </a:lnTo>
                  <a:lnTo>
                    <a:pt x="872" y="2137"/>
                  </a:lnTo>
                  <a:lnTo>
                    <a:pt x="609" y="2137"/>
                  </a:lnTo>
                  <a:lnTo>
                    <a:pt x="609" y="2933"/>
                  </a:lnTo>
                  <a:lnTo>
                    <a:pt x="607" y="2951"/>
                  </a:lnTo>
                  <a:lnTo>
                    <a:pt x="599" y="2968"/>
                  </a:lnTo>
                  <a:lnTo>
                    <a:pt x="589" y="2982"/>
                  </a:lnTo>
                  <a:lnTo>
                    <a:pt x="575" y="2993"/>
                  </a:lnTo>
                  <a:lnTo>
                    <a:pt x="559" y="2999"/>
                  </a:lnTo>
                  <a:lnTo>
                    <a:pt x="540" y="3003"/>
                  </a:lnTo>
                  <a:lnTo>
                    <a:pt x="522" y="2999"/>
                  </a:lnTo>
                  <a:lnTo>
                    <a:pt x="505" y="2993"/>
                  </a:lnTo>
                  <a:lnTo>
                    <a:pt x="491" y="2982"/>
                  </a:lnTo>
                  <a:lnTo>
                    <a:pt x="480" y="2968"/>
                  </a:lnTo>
                  <a:lnTo>
                    <a:pt x="474" y="2951"/>
                  </a:lnTo>
                  <a:lnTo>
                    <a:pt x="471" y="2933"/>
                  </a:lnTo>
                  <a:lnTo>
                    <a:pt x="471" y="2137"/>
                  </a:lnTo>
                  <a:lnTo>
                    <a:pt x="207" y="2137"/>
                  </a:lnTo>
                  <a:close/>
                  <a:moveTo>
                    <a:pt x="1383" y="1946"/>
                  </a:moveTo>
                  <a:lnTo>
                    <a:pt x="1080" y="2248"/>
                  </a:lnTo>
                  <a:lnTo>
                    <a:pt x="1080" y="3204"/>
                  </a:lnTo>
                  <a:lnTo>
                    <a:pt x="1247" y="3350"/>
                  </a:lnTo>
                  <a:lnTo>
                    <a:pt x="1272" y="3368"/>
                  </a:lnTo>
                  <a:lnTo>
                    <a:pt x="1298" y="3382"/>
                  </a:lnTo>
                  <a:lnTo>
                    <a:pt x="1326" y="3393"/>
                  </a:lnTo>
                  <a:lnTo>
                    <a:pt x="1356" y="3399"/>
                  </a:lnTo>
                  <a:lnTo>
                    <a:pt x="1386" y="3402"/>
                  </a:lnTo>
                  <a:lnTo>
                    <a:pt x="1386" y="3402"/>
                  </a:lnTo>
                  <a:lnTo>
                    <a:pt x="2697" y="3402"/>
                  </a:lnTo>
                  <a:lnTo>
                    <a:pt x="2720" y="3399"/>
                  </a:lnTo>
                  <a:lnTo>
                    <a:pt x="2740" y="3392"/>
                  </a:lnTo>
                  <a:lnTo>
                    <a:pt x="2759" y="3380"/>
                  </a:lnTo>
                  <a:lnTo>
                    <a:pt x="2774" y="3365"/>
                  </a:lnTo>
                  <a:lnTo>
                    <a:pt x="2786" y="3348"/>
                  </a:lnTo>
                  <a:lnTo>
                    <a:pt x="2792" y="3328"/>
                  </a:lnTo>
                  <a:lnTo>
                    <a:pt x="2795" y="3305"/>
                  </a:lnTo>
                  <a:lnTo>
                    <a:pt x="2792" y="3283"/>
                  </a:lnTo>
                  <a:lnTo>
                    <a:pt x="2786" y="3262"/>
                  </a:lnTo>
                  <a:lnTo>
                    <a:pt x="2774" y="3244"/>
                  </a:lnTo>
                  <a:lnTo>
                    <a:pt x="2759" y="3229"/>
                  </a:lnTo>
                  <a:lnTo>
                    <a:pt x="2740" y="3218"/>
                  </a:lnTo>
                  <a:lnTo>
                    <a:pt x="2720" y="3211"/>
                  </a:lnTo>
                  <a:lnTo>
                    <a:pt x="2697" y="3209"/>
                  </a:lnTo>
                  <a:lnTo>
                    <a:pt x="2168" y="3209"/>
                  </a:lnTo>
                  <a:lnTo>
                    <a:pt x="2150" y="3205"/>
                  </a:lnTo>
                  <a:lnTo>
                    <a:pt x="2133" y="3199"/>
                  </a:lnTo>
                  <a:lnTo>
                    <a:pt x="2119" y="3188"/>
                  </a:lnTo>
                  <a:lnTo>
                    <a:pt x="2109" y="3174"/>
                  </a:lnTo>
                  <a:lnTo>
                    <a:pt x="2101" y="3157"/>
                  </a:lnTo>
                  <a:lnTo>
                    <a:pt x="2099" y="3139"/>
                  </a:lnTo>
                  <a:lnTo>
                    <a:pt x="2101" y="3121"/>
                  </a:lnTo>
                  <a:lnTo>
                    <a:pt x="2109" y="3104"/>
                  </a:lnTo>
                  <a:lnTo>
                    <a:pt x="2119" y="3091"/>
                  </a:lnTo>
                  <a:lnTo>
                    <a:pt x="2133" y="3080"/>
                  </a:lnTo>
                  <a:lnTo>
                    <a:pt x="2150" y="3072"/>
                  </a:lnTo>
                  <a:lnTo>
                    <a:pt x="2168" y="3070"/>
                  </a:lnTo>
                  <a:lnTo>
                    <a:pt x="2934" y="3070"/>
                  </a:lnTo>
                  <a:lnTo>
                    <a:pt x="2956" y="3067"/>
                  </a:lnTo>
                  <a:lnTo>
                    <a:pt x="2977" y="3060"/>
                  </a:lnTo>
                  <a:lnTo>
                    <a:pt x="2995" y="3049"/>
                  </a:lnTo>
                  <a:lnTo>
                    <a:pt x="3010" y="3034"/>
                  </a:lnTo>
                  <a:lnTo>
                    <a:pt x="3021" y="3015"/>
                  </a:lnTo>
                  <a:lnTo>
                    <a:pt x="3028" y="2995"/>
                  </a:lnTo>
                  <a:lnTo>
                    <a:pt x="3032" y="2973"/>
                  </a:lnTo>
                  <a:lnTo>
                    <a:pt x="3028" y="2951"/>
                  </a:lnTo>
                  <a:lnTo>
                    <a:pt x="3021" y="2931"/>
                  </a:lnTo>
                  <a:lnTo>
                    <a:pt x="3010" y="2912"/>
                  </a:lnTo>
                  <a:lnTo>
                    <a:pt x="2995" y="2897"/>
                  </a:lnTo>
                  <a:lnTo>
                    <a:pt x="2977" y="2886"/>
                  </a:lnTo>
                  <a:lnTo>
                    <a:pt x="2956" y="2879"/>
                  </a:lnTo>
                  <a:lnTo>
                    <a:pt x="2934" y="2876"/>
                  </a:lnTo>
                  <a:lnTo>
                    <a:pt x="2168" y="2876"/>
                  </a:lnTo>
                  <a:lnTo>
                    <a:pt x="2150" y="2874"/>
                  </a:lnTo>
                  <a:lnTo>
                    <a:pt x="2133" y="2866"/>
                  </a:lnTo>
                  <a:lnTo>
                    <a:pt x="2119" y="2856"/>
                  </a:lnTo>
                  <a:lnTo>
                    <a:pt x="2109" y="2842"/>
                  </a:lnTo>
                  <a:lnTo>
                    <a:pt x="2101" y="2826"/>
                  </a:lnTo>
                  <a:lnTo>
                    <a:pt x="2099" y="2807"/>
                  </a:lnTo>
                  <a:lnTo>
                    <a:pt x="2101" y="2789"/>
                  </a:lnTo>
                  <a:lnTo>
                    <a:pt x="2109" y="2772"/>
                  </a:lnTo>
                  <a:lnTo>
                    <a:pt x="2119" y="2758"/>
                  </a:lnTo>
                  <a:lnTo>
                    <a:pt x="2133" y="2747"/>
                  </a:lnTo>
                  <a:lnTo>
                    <a:pt x="2150" y="2741"/>
                  </a:lnTo>
                  <a:lnTo>
                    <a:pt x="2168" y="2738"/>
                  </a:lnTo>
                  <a:lnTo>
                    <a:pt x="3082" y="2738"/>
                  </a:lnTo>
                  <a:lnTo>
                    <a:pt x="3105" y="2735"/>
                  </a:lnTo>
                  <a:lnTo>
                    <a:pt x="3125" y="2728"/>
                  </a:lnTo>
                  <a:lnTo>
                    <a:pt x="3143" y="2717"/>
                  </a:lnTo>
                  <a:lnTo>
                    <a:pt x="3158" y="2702"/>
                  </a:lnTo>
                  <a:lnTo>
                    <a:pt x="3169" y="2684"/>
                  </a:lnTo>
                  <a:lnTo>
                    <a:pt x="3177" y="2664"/>
                  </a:lnTo>
                  <a:lnTo>
                    <a:pt x="3179" y="2641"/>
                  </a:lnTo>
                  <a:lnTo>
                    <a:pt x="3177" y="2619"/>
                  </a:lnTo>
                  <a:lnTo>
                    <a:pt x="3169" y="2598"/>
                  </a:lnTo>
                  <a:lnTo>
                    <a:pt x="3158" y="2581"/>
                  </a:lnTo>
                  <a:lnTo>
                    <a:pt x="3143" y="2566"/>
                  </a:lnTo>
                  <a:lnTo>
                    <a:pt x="3125" y="2554"/>
                  </a:lnTo>
                  <a:lnTo>
                    <a:pt x="3105" y="2547"/>
                  </a:lnTo>
                  <a:lnTo>
                    <a:pt x="3082" y="2545"/>
                  </a:lnTo>
                  <a:lnTo>
                    <a:pt x="2168" y="2545"/>
                  </a:lnTo>
                  <a:lnTo>
                    <a:pt x="2150" y="2542"/>
                  </a:lnTo>
                  <a:lnTo>
                    <a:pt x="2133" y="2535"/>
                  </a:lnTo>
                  <a:lnTo>
                    <a:pt x="2119" y="2524"/>
                  </a:lnTo>
                  <a:lnTo>
                    <a:pt x="2109" y="2510"/>
                  </a:lnTo>
                  <a:lnTo>
                    <a:pt x="2101" y="2494"/>
                  </a:lnTo>
                  <a:lnTo>
                    <a:pt x="2099" y="2475"/>
                  </a:lnTo>
                  <a:lnTo>
                    <a:pt x="2101" y="2457"/>
                  </a:lnTo>
                  <a:lnTo>
                    <a:pt x="2109" y="2440"/>
                  </a:lnTo>
                  <a:lnTo>
                    <a:pt x="2119" y="2427"/>
                  </a:lnTo>
                  <a:lnTo>
                    <a:pt x="2133" y="2416"/>
                  </a:lnTo>
                  <a:lnTo>
                    <a:pt x="2150" y="2408"/>
                  </a:lnTo>
                  <a:lnTo>
                    <a:pt x="2168" y="2406"/>
                  </a:lnTo>
                  <a:lnTo>
                    <a:pt x="2865" y="2406"/>
                  </a:lnTo>
                  <a:lnTo>
                    <a:pt x="2888" y="2404"/>
                  </a:lnTo>
                  <a:lnTo>
                    <a:pt x="2908" y="2396"/>
                  </a:lnTo>
                  <a:lnTo>
                    <a:pt x="2926" y="2385"/>
                  </a:lnTo>
                  <a:lnTo>
                    <a:pt x="2941" y="2370"/>
                  </a:lnTo>
                  <a:lnTo>
                    <a:pt x="2953" y="2351"/>
                  </a:lnTo>
                  <a:lnTo>
                    <a:pt x="2960" y="2331"/>
                  </a:lnTo>
                  <a:lnTo>
                    <a:pt x="2963" y="2310"/>
                  </a:lnTo>
                  <a:lnTo>
                    <a:pt x="2960" y="2287"/>
                  </a:lnTo>
                  <a:lnTo>
                    <a:pt x="2953" y="2267"/>
                  </a:lnTo>
                  <a:lnTo>
                    <a:pt x="2941" y="2248"/>
                  </a:lnTo>
                  <a:lnTo>
                    <a:pt x="2926" y="2233"/>
                  </a:lnTo>
                  <a:lnTo>
                    <a:pt x="2908" y="2223"/>
                  </a:lnTo>
                  <a:lnTo>
                    <a:pt x="2888" y="2215"/>
                  </a:lnTo>
                  <a:lnTo>
                    <a:pt x="2865" y="2213"/>
                  </a:lnTo>
                  <a:lnTo>
                    <a:pt x="1504" y="2212"/>
                  </a:lnTo>
                  <a:lnTo>
                    <a:pt x="1486" y="2210"/>
                  </a:lnTo>
                  <a:lnTo>
                    <a:pt x="1470" y="2203"/>
                  </a:lnTo>
                  <a:lnTo>
                    <a:pt x="1456" y="2192"/>
                  </a:lnTo>
                  <a:lnTo>
                    <a:pt x="1444" y="2178"/>
                  </a:lnTo>
                  <a:lnTo>
                    <a:pt x="1437" y="2160"/>
                  </a:lnTo>
                  <a:lnTo>
                    <a:pt x="1383" y="1946"/>
                  </a:lnTo>
                  <a:close/>
                  <a:moveTo>
                    <a:pt x="2624" y="1577"/>
                  </a:moveTo>
                  <a:lnTo>
                    <a:pt x="2589" y="1580"/>
                  </a:lnTo>
                  <a:lnTo>
                    <a:pt x="2557" y="1590"/>
                  </a:lnTo>
                  <a:lnTo>
                    <a:pt x="2527" y="1604"/>
                  </a:lnTo>
                  <a:lnTo>
                    <a:pt x="2500" y="1623"/>
                  </a:lnTo>
                  <a:lnTo>
                    <a:pt x="2476" y="1646"/>
                  </a:lnTo>
                  <a:lnTo>
                    <a:pt x="2458" y="1672"/>
                  </a:lnTo>
                  <a:lnTo>
                    <a:pt x="2443" y="1702"/>
                  </a:lnTo>
                  <a:lnTo>
                    <a:pt x="2434" y="1736"/>
                  </a:lnTo>
                  <a:lnTo>
                    <a:pt x="2431" y="1770"/>
                  </a:lnTo>
                  <a:lnTo>
                    <a:pt x="2434" y="1804"/>
                  </a:lnTo>
                  <a:lnTo>
                    <a:pt x="2443" y="1838"/>
                  </a:lnTo>
                  <a:lnTo>
                    <a:pt x="2458" y="1868"/>
                  </a:lnTo>
                  <a:lnTo>
                    <a:pt x="2476" y="1894"/>
                  </a:lnTo>
                  <a:lnTo>
                    <a:pt x="2500" y="1917"/>
                  </a:lnTo>
                  <a:lnTo>
                    <a:pt x="2527" y="1936"/>
                  </a:lnTo>
                  <a:lnTo>
                    <a:pt x="2557" y="1950"/>
                  </a:lnTo>
                  <a:lnTo>
                    <a:pt x="2589" y="1960"/>
                  </a:lnTo>
                  <a:lnTo>
                    <a:pt x="2624" y="1963"/>
                  </a:lnTo>
                  <a:lnTo>
                    <a:pt x="2659" y="1960"/>
                  </a:lnTo>
                  <a:lnTo>
                    <a:pt x="2691" y="1950"/>
                  </a:lnTo>
                  <a:lnTo>
                    <a:pt x="2721" y="1936"/>
                  </a:lnTo>
                  <a:lnTo>
                    <a:pt x="2748" y="1917"/>
                  </a:lnTo>
                  <a:lnTo>
                    <a:pt x="2772" y="1894"/>
                  </a:lnTo>
                  <a:lnTo>
                    <a:pt x="2791" y="1868"/>
                  </a:lnTo>
                  <a:lnTo>
                    <a:pt x="2805" y="1838"/>
                  </a:lnTo>
                  <a:lnTo>
                    <a:pt x="2813" y="1804"/>
                  </a:lnTo>
                  <a:lnTo>
                    <a:pt x="2817" y="1770"/>
                  </a:lnTo>
                  <a:lnTo>
                    <a:pt x="2813" y="1736"/>
                  </a:lnTo>
                  <a:lnTo>
                    <a:pt x="2805" y="1702"/>
                  </a:lnTo>
                  <a:lnTo>
                    <a:pt x="2791" y="1672"/>
                  </a:lnTo>
                  <a:lnTo>
                    <a:pt x="2772" y="1646"/>
                  </a:lnTo>
                  <a:lnTo>
                    <a:pt x="2748" y="1623"/>
                  </a:lnTo>
                  <a:lnTo>
                    <a:pt x="2721" y="1604"/>
                  </a:lnTo>
                  <a:lnTo>
                    <a:pt x="2691" y="1590"/>
                  </a:lnTo>
                  <a:lnTo>
                    <a:pt x="2659" y="1580"/>
                  </a:lnTo>
                  <a:lnTo>
                    <a:pt x="2624" y="1577"/>
                  </a:lnTo>
                  <a:close/>
                  <a:moveTo>
                    <a:pt x="1704" y="984"/>
                  </a:moveTo>
                  <a:lnTo>
                    <a:pt x="1683" y="1012"/>
                  </a:lnTo>
                  <a:lnTo>
                    <a:pt x="1661" y="1037"/>
                  </a:lnTo>
                  <a:lnTo>
                    <a:pt x="1635" y="1061"/>
                  </a:lnTo>
                  <a:lnTo>
                    <a:pt x="1607" y="1082"/>
                  </a:lnTo>
                  <a:lnTo>
                    <a:pt x="1577" y="1100"/>
                  </a:lnTo>
                  <a:lnTo>
                    <a:pt x="1704" y="1567"/>
                  </a:lnTo>
                  <a:lnTo>
                    <a:pt x="1704" y="984"/>
                  </a:lnTo>
                  <a:close/>
                  <a:moveTo>
                    <a:pt x="1704" y="410"/>
                  </a:moveTo>
                  <a:lnTo>
                    <a:pt x="1149" y="558"/>
                  </a:lnTo>
                  <a:lnTo>
                    <a:pt x="1475" y="1770"/>
                  </a:lnTo>
                  <a:lnTo>
                    <a:pt x="1481" y="1782"/>
                  </a:lnTo>
                  <a:lnTo>
                    <a:pt x="1487" y="1795"/>
                  </a:lnTo>
                  <a:lnTo>
                    <a:pt x="1558" y="2075"/>
                  </a:lnTo>
                  <a:lnTo>
                    <a:pt x="1697" y="2075"/>
                  </a:lnTo>
                  <a:lnTo>
                    <a:pt x="1427" y="1076"/>
                  </a:lnTo>
                  <a:lnTo>
                    <a:pt x="1424" y="1059"/>
                  </a:lnTo>
                  <a:lnTo>
                    <a:pt x="1427" y="1041"/>
                  </a:lnTo>
                  <a:lnTo>
                    <a:pt x="1434" y="1023"/>
                  </a:lnTo>
                  <a:lnTo>
                    <a:pt x="1445" y="1009"/>
                  </a:lnTo>
                  <a:lnTo>
                    <a:pt x="1459" y="999"/>
                  </a:lnTo>
                  <a:lnTo>
                    <a:pt x="1476" y="991"/>
                  </a:lnTo>
                  <a:lnTo>
                    <a:pt x="1507" y="979"/>
                  </a:lnTo>
                  <a:lnTo>
                    <a:pt x="1536" y="963"/>
                  </a:lnTo>
                  <a:lnTo>
                    <a:pt x="1560" y="943"/>
                  </a:lnTo>
                  <a:lnTo>
                    <a:pt x="1580" y="918"/>
                  </a:lnTo>
                  <a:lnTo>
                    <a:pt x="1596" y="890"/>
                  </a:lnTo>
                  <a:lnTo>
                    <a:pt x="1607" y="860"/>
                  </a:lnTo>
                  <a:lnTo>
                    <a:pt x="1614" y="829"/>
                  </a:lnTo>
                  <a:lnTo>
                    <a:pt x="1614" y="796"/>
                  </a:lnTo>
                  <a:lnTo>
                    <a:pt x="1608" y="764"/>
                  </a:lnTo>
                  <a:lnTo>
                    <a:pt x="1606" y="746"/>
                  </a:lnTo>
                  <a:lnTo>
                    <a:pt x="1608" y="727"/>
                  </a:lnTo>
                  <a:lnTo>
                    <a:pt x="1615" y="711"/>
                  </a:lnTo>
                  <a:lnTo>
                    <a:pt x="1625" y="696"/>
                  </a:lnTo>
                  <a:lnTo>
                    <a:pt x="1640" y="685"/>
                  </a:lnTo>
                  <a:lnTo>
                    <a:pt x="1656" y="679"/>
                  </a:lnTo>
                  <a:lnTo>
                    <a:pt x="1704" y="666"/>
                  </a:lnTo>
                  <a:lnTo>
                    <a:pt x="1704" y="410"/>
                  </a:lnTo>
                  <a:close/>
                  <a:moveTo>
                    <a:pt x="3406" y="138"/>
                  </a:moveTo>
                  <a:lnTo>
                    <a:pt x="1841" y="138"/>
                  </a:lnTo>
                  <a:lnTo>
                    <a:pt x="1841" y="2075"/>
                  </a:lnTo>
                  <a:lnTo>
                    <a:pt x="1977" y="2075"/>
                  </a:lnTo>
                  <a:lnTo>
                    <a:pt x="1977" y="698"/>
                  </a:lnTo>
                  <a:lnTo>
                    <a:pt x="1980" y="679"/>
                  </a:lnTo>
                  <a:lnTo>
                    <a:pt x="1986" y="663"/>
                  </a:lnTo>
                  <a:lnTo>
                    <a:pt x="1997" y="649"/>
                  </a:lnTo>
                  <a:lnTo>
                    <a:pt x="2011" y="638"/>
                  </a:lnTo>
                  <a:lnTo>
                    <a:pt x="2028" y="631"/>
                  </a:lnTo>
                  <a:lnTo>
                    <a:pt x="2046" y="629"/>
                  </a:lnTo>
                  <a:lnTo>
                    <a:pt x="2080" y="625"/>
                  </a:lnTo>
                  <a:lnTo>
                    <a:pt x="2111" y="617"/>
                  </a:lnTo>
                  <a:lnTo>
                    <a:pt x="2140" y="603"/>
                  </a:lnTo>
                  <a:lnTo>
                    <a:pt x="2167" y="585"/>
                  </a:lnTo>
                  <a:lnTo>
                    <a:pt x="2188" y="562"/>
                  </a:lnTo>
                  <a:lnTo>
                    <a:pt x="2208" y="536"/>
                  </a:lnTo>
                  <a:lnTo>
                    <a:pt x="2220" y="507"/>
                  </a:lnTo>
                  <a:lnTo>
                    <a:pt x="2230" y="476"/>
                  </a:lnTo>
                  <a:lnTo>
                    <a:pt x="2232" y="443"/>
                  </a:lnTo>
                  <a:lnTo>
                    <a:pt x="2235" y="424"/>
                  </a:lnTo>
                  <a:lnTo>
                    <a:pt x="2242" y="408"/>
                  </a:lnTo>
                  <a:lnTo>
                    <a:pt x="2253" y="394"/>
                  </a:lnTo>
                  <a:lnTo>
                    <a:pt x="2267" y="383"/>
                  </a:lnTo>
                  <a:lnTo>
                    <a:pt x="2284" y="375"/>
                  </a:lnTo>
                  <a:lnTo>
                    <a:pt x="2302" y="373"/>
                  </a:lnTo>
                  <a:lnTo>
                    <a:pt x="2947" y="373"/>
                  </a:lnTo>
                  <a:lnTo>
                    <a:pt x="2965" y="375"/>
                  </a:lnTo>
                  <a:lnTo>
                    <a:pt x="2981" y="383"/>
                  </a:lnTo>
                  <a:lnTo>
                    <a:pt x="2995" y="394"/>
                  </a:lnTo>
                  <a:lnTo>
                    <a:pt x="3006" y="408"/>
                  </a:lnTo>
                  <a:lnTo>
                    <a:pt x="3013" y="424"/>
                  </a:lnTo>
                  <a:lnTo>
                    <a:pt x="3015" y="443"/>
                  </a:lnTo>
                  <a:lnTo>
                    <a:pt x="3019" y="476"/>
                  </a:lnTo>
                  <a:lnTo>
                    <a:pt x="3027" y="507"/>
                  </a:lnTo>
                  <a:lnTo>
                    <a:pt x="3041" y="536"/>
                  </a:lnTo>
                  <a:lnTo>
                    <a:pt x="3059" y="562"/>
                  </a:lnTo>
                  <a:lnTo>
                    <a:pt x="3082" y="585"/>
                  </a:lnTo>
                  <a:lnTo>
                    <a:pt x="3108" y="603"/>
                  </a:lnTo>
                  <a:lnTo>
                    <a:pt x="3137" y="617"/>
                  </a:lnTo>
                  <a:lnTo>
                    <a:pt x="3168" y="625"/>
                  </a:lnTo>
                  <a:lnTo>
                    <a:pt x="3202" y="629"/>
                  </a:lnTo>
                  <a:lnTo>
                    <a:pt x="3221" y="631"/>
                  </a:lnTo>
                  <a:lnTo>
                    <a:pt x="3237" y="638"/>
                  </a:lnTo>
                  <a:lnTo>
                    <a:pt x="3251" y="649"/>
                  </a:lnTo>
                  <a:lnTo>
                    <a:pt x="3261" y="663"/>
                  </a:lnTo>
                  <a:lnTo>
                    <a:pt x="3269" y="679"/>
                  </a:lnTo>
                  <a:lnTo>
                    <a:pt x="3271" y="698"/>
                  </a:lnTo>
                  <a:lnTo>
                    <a:pt x="3271" y="974"/>
                  </a:lnTo>
                  <a:lnTo>
                    <a:pt x="3269" y="993"/>
                  </a:lnTo>
                  <a:lnTo>
                    <a:pt x="3261" y="1009"/>
                  </a:lnTo>
                  <a:lnTo>
                    <a:pt x="3251" y="1023"/>
                  </a:lnTo>
                  <a:lnTo>
                    <a:pt x="3237" y="1034"/>
                  </a:lnTo>
                  <a:lnTo>
                    <a:pt x="3221" y="1042"/>
                  </a:lnTo>
                  <a:lnTo>
                    <a:pt x="3202" y="1044"/>
                  </a:lnTo>
                  <a:lnTo>
                    <a:pt x="3184" y="1042"/>
                  </a:lnTo>
                  <a:lnTo>
                    <a:pt x="3167" y="1034"/>
                  </a:lnTo>
                  <a:lnTo>
                    <a:pt x="3153" y="1023"/>
                  </a:lnTo>
                  <a:lnTo>
                    <a:pt x="3142" y="1009"/>
                  </a:lnTo>
                  <a:lnTo>
                    <a:pt x="3136" y="993"/>
                  </a:lnTo>
                  <a:lnTo>
                    <a:pt x="3132" y="974"/>
                  </a:lnTo>
                  <a:lnTo>
                    <a:pt x="3132" y="759"/>
                  </a:lnTo>
                  <a:lnTo>
                    <a:pt x="3093" y="748"/>
                  </a:lnTo>
                  <a:lnTo>
                    <a:pt x="3054" y="732"/>
                  </a:lnTo>
                  <a:lnTo>
                    <a:pt x="3020" y="711"/>
                  </a:lnTo>
                  <a:lnTo>
                    <a:pt x="2987" y="685"/>
                  </a:lnTo>
                  <a:lnTo>
                    <a:pt x="2958" y="658"/>
                  </a:lnTo>
                  <a:lnTo>
                    <a:pt x="2934" y="625"/>
                  </a:lnTo>
                  <a:lnTo>
                    <a:pt x="2912" y="590"/>
                  </a:lnTo>
                  <a:lnTo>
                    <a:pt x="2896" y="551"/>
                  </a:lnTo>
                  <a:lnTo>
                    <a:pt x="2884" y="512"/>
                  </a:lnTo>
                  <a:lnTo>
                    <a:pt x="2363" y="512"/>
                  </a:lnTo>
                  <a:lnTo>
                    <a:pt x="2353" y="551"/>
                  </a:lnTo>
                  <a:lnTo>
                    <a:pt x="2335" y="590"/>
                  </a:lnTo>
                  <a:lnTo>
                    <a:pt x="2315" y="625"/>
                  </a:lnTo>
                  <a:lnTo>
                    <a:pt x="2290" y="658"/>
                  </a:lnTo>
                  <a:lnTo>
                    <a:pt x="2261" y="685"/>
                  </a:lnTo>
                  <a:lnTo>
                    <a:pt x="2229" y="711"/>
                  </a:lnTo>
                  <a:lnTo>
                    <a:pt x="2194" y="732"/>
                  </a:lnTo>
                  <a:lnTo>
                    <a:pt x="2156" y="748"/>
                  </a:lnTo>
                  <a:lnTo>
                    <a:pt x="2115" y="759"/>
                  </a:lnTo>
                  <a:lnTo>
                    <a:pt x="2115" y="2075"/>
                  </a:lnTo>
                  <a:lnTo>
                    <a:pt x="2494" y="2075"/>
                  </a:lnTo>
                  <a:lnTo>
                    <a:pt x="2456" y="2055"/>
                  </a:lnTo>
                  <a:lnTo>
                    <a:pt x="2421" y="2031"/>
                  </a:lnTo>
                  <a:lnTo>
                    <a:pt x="2389" y="2003"/>
                  </a:lnTo>
                  <a:lnTo>
                    <a:pt x="2361" y="1972"/>
                  </a:lnTo>
                  <a:lnTo>
                    <a:pt x="2338" y="1936"/>
                  </a:lnTo>
                  <a:lnTo>
                    <a:pt x="2318" y="1899"/>
                  </a:lnTo>
                  <a:lnTo>
                    <a:pt x="2304" y="1858"/>
                  </a:lnTo>
                  <a:lnTo>
                    <a:pt x="2296" y="1815"/>
                  </a:lnTo>
                  <a:lnTo>
                    <a:pt x="2292" y="1770"/>
                  </a:lnTo>
                  <a:lnTo>
                    <a:pt x="2296" y="1725"/>
                  </a:lnTo>
                  <a:lnTo>
                    <a:pt x="2304" y="1682"/>
                  </a:lnTo>
                  <a:lnTo>
                    <a:pt x="2319" y="1641"/>
                  </a:lnTo>
                  <a:lnTo>
                    <a:pt x="2338" y="1603"/>
                  </a:lnTo>
                  <a:lnTo>
                    <a:pt x="2362" y="1568"/>
                  </a:lnTo>
                  <a:lnTo>
                    <a:pt x="2390" y="1536"/>
                  </a:lnTo>
                  <a:lnTo>
                    <a:pt x="2421" y="1508"/>
                  </a:lnTo>
                  <a:lnTo>
                    <a:pt x="2457" y="1485"/>
                  </a:lnTo>
                  <a:lnTo>
                    <a:pt x="2495" y="1465"/>
                  </a:lnTo>
                  <a:lnTo>
                    <a:pt x="2536" y="1451"/>
                  </a:lnTo>
                  <a:lnTo>
                    <a:pt x="2579" y="1442"/>
                  </a:lnTo>
                  <a:lnTo>
                    <a:pt x="2624" y="1440"/>
                  </a:lnTo>
                  <a:lnTo>
                    <a:pt x="2669" y="1442"/>
                  </a:lnTo>
                  <a:lnTo>
                    <a:pt x="2712" y="1451"/>
                  </a:lnTo>
                  <a:lnTo>
                    <a:pt x="2753" y="1465"/>
                  </a:lnTo>
                  <a:lnTo>
                    <a:pt x="2791" y="1485"/>
                  </a:lnTo>
                  <a:lnTo>
                    <a:pt x="2826" y="1508"/>
                  </a:lnTo>
                  <a:lnTo>
                    <a:pt x="2859" y="1536"/>
                  </a:lnTo>
                  <a:lnTo>
                    <a:pt x="2886" y="1568"/>
                  </a:lnTo>
                  <a:lnTo>
                    <a:pt x="2910" y="1603"/>
                  </a:lnTo>
                  <a:lnTo>
                    <a:pt x="2929" y="1641"/>
                  </a:lnTo>
                  <a:lnTo>
                    <a:pt x="2943" y="1682"/>
                  </a:lnTo>
                  <a:lnTo>
                    <a:pt x="2952" y="1725"/>
                  </a:lnTo>
                  <a:lnTo>
                    <a:pt x="2955" y="1770"/>
                  </a:lnTo>
                  <a:lnTo>
                    <a:pt x="2952" y="1815"/>
                  </a:lnTo>
                  <a:lnTo>
                    <a:pt x="2943" y="1858"/>
                  </a:lnTo>
                  <a:lnTo>
                    <a:pt x="2929" y="1899"/>
                  </a:lnTo>
                  <a:lnTo>
                    <a:pt x="2910" y="1936"/>
                  </a:lnTo>
                  <a:lnTo>
                    <a:pt x="2886" y="1972"/>
                  </a:lnTo>
                  <a:lnTo>
                    <a:pt x="2859" y="2003"/>
                  </a:lnTo>
                  <a:lnTo>
                    <a:pt x="2827" y="2031"/>
                  </a:lnTo>
                  <a:lnTo>
                    <a:pt x="2792" y="2055"/>
                  </a:lnTo>
                  <a:lnTo>
                    <a:pt x="2754" y="2075"/>
                  </a:lnTo>
                  <a:lnTo>
                    <a:pt x="2865" y="2075"/>
                  </a:lnTo>
                  <a:lnTo>
                    <a:pt x="2904" y="2077"/>
                  </a:lnTo>
                  <a:lnTo>
                    <a:pt x="2940" y="2086"/>
                  </a:lnTo>
                  <a:lnTo>
                    <a:pt x="2974" y="2100"/>
                  </a:lnTo>
                  <a:lnTo>
                    <a:pt x="3005" y="2120"/>
                  </a:lnTo>
                  <a:lnTo>
                    <a:pt x="3032" y="2143"/>
                  </a:lnTo>
                  <a:lnTo>
                    <a:pt x="3055" y="2170"/>
                  </a:lnTo>
                  <a:lnTo>
                    <a:pt x="3074" y="2201"/>
                  </a:lnTo>
                  <a:lnTo>
                    <a:pt x="3088" y="2236"/>
                  </a:lnTo>
                  <a:lnTo>
                    <a:pt x="3098" y="2271"/>
                  </a:lnTo>
                  <a:lnTo>
                    <a:pt x="3101" y="2310"/>
                  </a:lnTo>
                  <a:lnTo>
                    <a:pt x="3098" y="2343"/>
                  </a:lnTo>
                  <a:lnTo>
                    <a:pt x="3092" y="2376"/>
                  </a:lnTo>
                  <a:lnTo>
                    <a:pt x="3080" y="2406"/>
                  </a:lnTo>
                  <a:lnTo>
                    <a:pt x="3082" y="2406"/>
                  </a:lnTo>
                  <a:lnTo>
                    <a:pt x="3108" y="2407"/>
                  </a:lnTo>
                  <a:lnTo>
                    <a:pt x="3132" y="2411"/>
                  </a:lnTo>
                  <a:lnTo>
                    <a:pt x="3132" y="1625"/>
                  </a:lnTo>
                  <a:lnTo>
                    <a:pt x="3135" y="1607"/>
                  </a:lnTo>
                  <a:lnTo>
                    <a:pt x="3142" y="1590"/>
                  </a:lnTo>
                  <a:lnTo>
                    <a:pt x="3153" y="1576"/>
                  </a:lnTo>
                  <a:lnTo>
                    <a:pt x="3167" y="1565"/>
                  </a:lnTo>
                  <a:lnTo>
                    <a:pt x="3184" y="1559"/>
                  </a:lnTo>
                  <a:lnTo>
                    <a:pt x="3202" y="1555"/>
                  </a:lnTo>
                  <a:lnTo>
                    <a:pt x="3221" y="1559"/>
                  </a:lnTo>
                  <a:lnTo>
                    <a:pt x="3237" y="1565"/>
                  </a:lnTo>
                  <a:lnTo>
                    <a:pt x="3251" y="1576"/>
                  </a:lnTo>
                  <a:lnTo>
                    <a:pt x="3261" y="1590"/>
                  </a:lnTo>
                  <a:lnTo>
                    <a:pt x="3269" y="1607"/>
                  </a:lnTo>
                  <a:lnTo>
                    <a:pt x="3271" y="1625"/>
                  </a:lnTo>
                  <a:lnTo>
                    <a:pt x="3271" y="2502"/>
                  </a:lnTo>
                  <a:lnTo>
                    <a:pt x="3290" y="2532"/>
                  </a:lnTo>
                  <a:lnTo>
                    <a:pt x="3305" y="2566"/>
                  </a:lnTo>
                  <a:lnTo>
                    <a:pt x="3314" y="2602"/>
                  </a:lnTo>
                  <a:lnTo>
                    <a:pt x="3317" y="2641"/>
                  </a:lnTo>
                  <a:lnTo>
                    <a:pt x="3314" y="2681"/>
                  </a:lnTo>
                  <a:lnTo>
                    <a:pt x="3304" y="2718"/>
                  </a:lnTo>
                  <a:lnTo>
                    <a:pt x="3289" y="2754"/>
                  </a:lnTo>
                  <a:lnTo>
                    <a:pt x="3269" y="2785"/>
                  </a:lnTo>
                  <a:lnTo>
                    <a:pt x="3243" y="2813"/>
                  </a:lnTo>
                  <a:lnTo>
                    <a:pt x="3214" y="2836"/>
                  </a:lnTo>
                  <a:lnTo>
                    <a:pt x="3181" y="2855"/>
                  </a:lnTo>
                  <a:lnTo>
                    <a:pt x="3144" y="2867"/>
                  </a:lnTo>
                  <a:lnTo>
                    <a:pt x="3158" y="2901"/>
                  </a:lnTo>
                  <a:lnTo>
                    <a:pt x="3167" y="2936"/>
                  </a:lnTo>
                  <a:lnTo>
                    <a:pt x="3169" y="2973"/>
                  </a:lnTo>
                  <a:lnTo>
                    <a:pt x="3167" y="3011"/>
                  </a:lnTo>
                  <a:lnTo>
                    <a:pt x="3157" y="3048"/>
                  </a:lnTo>
                  <a:lnTo>
                    <a:pt x="3143" y="3081"/>
                  </a:lnTo>
                  <a:lnTo>
                    <a:pt x="3124" y="3112"/>
                  </a:lnTo>
                  <a:lnTo>
                    <a:pt x="3100" y="3139"/>
                  </a:lnTo>
                  <a:lnTo>
                    <a:pt x="3073" y="3162"/>
                  </a:lnTo>
                  <a:lnTo>
                    <a:pt x="3042" y="3182"/>
                  </a:lnTo>
                  <a:lnTo>
                    <a:pt x="3008" y="3196"/>
                  </a:lnTo>
                  <a:lnTo>
                    <a:pt x="2972" y="3205"/>
                  </a:lnTo>
                  <a:lnTo>
                    <a:pt x="2934" y="3209"/>
                  </a:lnTo>
                  <a:lnTo>
                    <a:pt x="2912" y="3209"/>
                  </a:lnTo>
                  <a:lnTo>
                    <a:pt x="2924" y="3239"/>
                  </a:lnTo>
                  <a:lnTo>
                    <a:pt x="2931" y="3271"/>
                  </a:lnTo>
                  <a:lnTo>
                    <a:pt x="2934" y="3305"/>
                  </a:lnTo>
                  <a:lnTo>
                    <a:pt x="2931" y="3338"/>
                  </a:lnTo>
                  <a:lnTo>
                    <a:pt x="2924" y="3372"/>
                  </a:lnTo>
                  <a:lnTo>
                    <a:pt x="2912" y="3402"/>
                  </a:lnTo>
                  <a:lnTo>
                    <a:pt x="3406" y="3402"/>
                  </a:lnTo>
                  <a:lnTo>
                    <a:pt x="3406" y="138"/>
                  </a:lnTo>
                  <a:close/>
                  <a:moveTo>
                    <a:pt x="3475" y="0"/>
                  </a:moveTo>
                  <a:lnTo>
                    <a:pt x="3493" y="2"/>
                  </a:lnTo>
                  <a:lnTo>
                    <a:pt x="3511" y="10"/>
                  </a:lnTo>
                  <a:lnTo>
                    <a:pt x="3525" y="20"/>
                  </a:lnTo>
                  <a:lnTo>
                    <a:pt x="3535" y="34"/>
                  </a:lnTo>
                  <a:lnTo>
                    <a:pt x="3543" y="51"/>
                  </a:lnTo>
                  <a:lnTo>
                    <a:pt x="3545" y="69"/>
                  </a:lnTo>
                  <a:lnTo>
                    <a:pt x="3545" y="3471"/>
                  </a:lnTo>
                  <a:lnTo>
                    <a:pt x="3543" y="3490"/>
                  </a:lnTo>
                  <a:lnTo>
                    <a:pt x="3535" y="3506"/>
                  </a:lnTo>
                  <a:lnTo>
                    <a:pt x="3525" y="3520"/>
                  </a:lnTo>
                  <a:lnTo>
                    <a:pt x="3511" y="3530"/>
                  </a:lnTo>
                  <a:lnTo>
                    <a:pt x="3495" y="3538"/>
                  </a:lnTo>
                  <a:lnTo>
                    <a:pt x="3475" y="3540"/>
                  </a:lnTo>
                  <a:lnTo>
                    <a:pt x="1386" y="3540"/>
                  </a:lnTo>
                  <a:lnTo>
                    <a:pt x="1344" y="3538"/>
                  </a:lnTo>
                  <a:lnTo>
                    <a:pt x="1303" y="3530"/>
                  </a:lnTo>
                  <a:lnTo>
                    <a:pt x="1263" y="3517"/>
                  </a:lnTo>
                  <a:lnTo>
                    <a:pt x="1226" y="3501"/>
                  </a:lnTo>
                  <a:lnTo>
                    <a:pt x="1189" y="3480"/>
                  </a:lnTo>
                  <a:lnTo>
                    <a:pt x="1156" y="3454"/>
                  </a:lnTo>
                  <a:lnTo>
                    <a:pt x="1074" y="3382"/>
                  </a:lnTo>
                  <a:lnTo>
                    <a:pt x="1062" y="3416"/>
                  </a:lnTo>
                  <a:lnTo>
                    <a:pt x="1046" y="3446"/>
                  </a:lnTo>
                  <a:lnTo>
                    <a:pt x="1026" y="3472"/>
                  </a:lnTo>
                  <a:lnTo>
                    <a:pt x="1001" y="3495"/>
                  </a:lnTo>
                  <a:lnTo>
                    <a:pt x="973" y="3514"/>
                  </a:lnTo>
                  <a:lnTo>
                    <a:pt x="942" y="3528"/>
                  </a:lnTo>
                  <a:lnTo>
                    <a:pt x="908" y="3537"/>
                  </a:lnTo>
                  <a:lnTo>
                    <a:pt x="872" y="3540"/>
                  </a:lnTo>
                  <a:lnTo>
                    <a:pt x="207" y="3540"/>
                  </a:lnTo>
                  <a:lnTo>
                    <a:pt x="171" y="3537"/>
                  </a:lnTo>
                  <a:lnTo>
                    <a:pt x="135" y="3527"/>
                  </a:lnTo>
                  <a:lnTo>
                    <a:pt x="103" y="3512"/>
                  </a:lnTo>
                  <a:lnTo>
                    <a:pt x="74" y="3491"/>
                  </a:lnTo>
                  <a:lnTo>
                    <a:pt x="49" y="3466"/>
                  </a:lnTo>
                  <a:lnTo>
                    <a:pt x="28" y="3437"/>
                  </a:lnTo>
                  <a:lnTo>
                    <a:pt x="13" y="3405"/>
                  </a:lnTo>
                  <a:lnTo>
                    <a:pt x="3" y="3369"/>
                  </a:lnTo>
                  <a:lnTo>
                    <a:pt x="0" y="3333"/>
                  </a:lnTo>
                  <a:lnTo>
                    <a:pt x="0" y="2206"/>
                  </a:lnTo>
                  <a:lnTo>
                    <a:pt x="3" y="2168"/>
                  </a:lnTo>
                  <a:lnTo>
                    <a:pt x="13" y="2134"/>
                  </a:lnTo>
                  <a:lnTo>
                    <a:pt x="28" y="2101"/>
                  </a:lnTo>
                  <a:lnTo>
                    <a:pt x="49" y="2073"/>
                  </a:lnTo>
                  <a:lnTo>
                    <a:pt x="74" y="2047"/>
                  </a:lnTo>
                  <a:lnTo>
                    <a:pt x="103" y="2026"/>
                  </a:lnTo>
                  <a:lnTo>
                    <a:pt x="135" y="2011"/>
                  </a:lnTo>
                  <a:lnTo>
                    <a:pt x="171" y="2002"/>
                  </a:lnTo>
                  <a:lnTo>
                    <a:pt x="207" y="1998"/>
                  </a:lnTo>
                  <a:lnTo>
                    <a:pt x="872" y="1998"/>
                  </a:lnTo>
                  <a:lnTo>
                    <a:pt x="907" y="2001"/>
                  </a:lnTo>
                  <a:lnTo>
                    <a:pt x="940" y="2009"/>
                  </a:lnTo>
                  <a:lnTo>
                    <a:pt x="971" y="2023"/>
                  </a:lnTo>
                  <a:lnTo>
                    <a:pt x="999" y="2041"/>
                  </a:lnTo>
                  <a:lnTo>
                    <a:pt x="1023" y="2063"/>
                  </a:lnTo>
                  <a:lnTo>
                    <a:pt x="1044" y="2089"/>
                  </a:lnTo>
                  <a:lnTo>
                    <a:pt x="1339" y="1795"/>
                  </a:lnTo>
                  <a:lnTo>
                    <a:pt x="998" y="527"/>
                  </a:lnTo>
                  <a:lnTo>
                    <a:pt x="996" y="508"/>
                  </a:lnTo>
                  <a:lnTo>
                    <a:pt x="998" y="491"/>
                  </a:lnTo>
                  <a:lnTo>
                    <a:pt x="1004" y="475"/>
                  </a:lnTo>
                  <a:lnTo>
                    <a:pt x="1015" y="460"/>
                  </a:lnTo>
                  <a:lnTo>
                    <a:pt x="1030" y="449"/>
                  </a:lnTo>
                  <a:lnTo>
                    <a:pt x="1047" y="443"/>
                  </a:lnTo>
                  <a:lnTo>
                    <a:pt x="1704" y="267"/>
                  </a:lnTo>
                  <a:lnTo>
                    <a:pt x="1704" y="70"/>
                  </a:lnTo>
                  <a:lnTo>
                    <a:pt x="1706" y="50"/>
                  </a:lnTo>
                  <a:lnTo>
                    <a:pt x="1712" y="34"/>
                  </a:lnTo>
                  <a:lnTo>
                    <a:pt x="1723" y="20"/>
                  </a:lnTo>
                  <a:lnTo>
                    <a:pt x="1737" y="10"/>
                  </a:lnTo>
                  <a:lnTo>
                    <a:pt x="1754" y="2"/>
                  </a:lnTo>
                  <a:lnTo>
                    <a:pt x="1771" y="0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0" name="CustomShape 10"/>
          <p:cNvSpPr/>
          <p:nvPr/>
        </p:nvSpPr>
        <p:spPr>
          <a:xfrm>
            <a:off x="6411428" y="560434"/>
            <a:ext cx="2841054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О</a:t>
            </a:r>
            <a:r>
              <a:rPr lang="ru-RU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бщий объем</a:t>
            </a: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и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з федерального бюджета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309C3D"/>
                </a:solidFill>
                <a:latin typeface="+mj-lt"/>
                <a:ea typeface="Calibri"/>
              </a:rPr>
              <a:t>253,5</a:t>
            </a:r>
            <a:r>
              <a:rPr lang="ru-RU" b="1" strike="noStrike" spc="-1" dirty="0" smtClean="0">
                <a:solidFill>
                  <a:srgbClr val="309C3D"/>
                </a:solidFill>
                <a:latin typeface="+mj-lt"/>
                <a:ea typeface="Calibri"/>
              </a:rPr>
              <a:t>  млн </a:t>
            </a:r>
            <a:r>
              <a:rPr lang="ru-RU" sz="12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рублей</a:t>
            </a:r>
            <a:r>
              <a:rPr lang="ru-RU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 </a:t>
            </a:r>
            <a:endParaRPr lang="ru-RU" sz="12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31" name="Прямоугольник 530"/>
          <p:cNvSpPr/>
          <p:nvPr/>
        </p:nvSpPr>
        <p:spPr>
          <a:xfrm>
            <a:off x="6866505" y="202222"/>
            <a:ext cx="1071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    2019 </a:t>
            </a:r>
            <a:r>
              <a:rPr lang="ru-RU" sz="1600" b="1" dirty="0">
                <a:solidFill>
                  <a:srgbClr val="0070C0"/>
                </a:solidFill>
              </a:rPr>
              <a:t>г.</a:t>
            </a:r>
          </a:p>
        </p:txBody>
      </p:sp>
      <p:grpSp>
        <p:nvGrpSpPr>
          <p:cNvPr id="533" name="Group 5"/>
          <p:cNvGrpSpPr>
            <a:grpSpLocks noChangeAspect="1"/>
          </p:cNvGrpSpPr>
          <p:nvPr/>
        </p:nvGrpSpPr>
        <p:grpSpPr bwMode="auto">
          <a:xfrm>
            <a:off x="6763389" y="265734"/>
            <a:ext cx="211528" cy="211529"/>
            <a:chOff x="293" y="1984"/>
            <a:chExt cx="512" cy="512"/>
          </a:xfrm>
          <a:solidFill>
            <a:schemeClr val="accent1">
              <a:lumMod val="75000"/>
            </a:schemeClr>
          </a:solidFill>
        </p:grpSpPr>
        <p:sp>
          <p:nvSpPr>
            <p:cNvPr id="534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5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6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7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8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9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0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1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494292" y="1457420"/>
            <a:ext cx="1684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заявки </a:t>
            </a: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подано </a:t>
            </a:r>
          </a:p>
        </p:txBody>
      </p:sp>
      <p:sp>
        <p:nvSpPr>
          <p:cNvPr id="544" name="Прямоугольник 543"/>
          <p:cNvSpPr/>
          <p:nvPr/>
        </p:nvSpPr>
        <p:spPr>
          <a:xfrm>
            <a:off x="6474409" y="1786374"/>
            <a:ext cx="2083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заявки поддержано</a:t>
            </a:r>
            <a:endParaRPr lang="ru-RU" b="1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+mn-cs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6836102" y="2876365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    2019-2021 гг.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546" name="Group 5"/>
          <p:cNvGrpSpPr>
            <a:grpSpLocks noChangeAspect="1"/>
          </p:cNvGrpSpPr>
          <p:nvPr/>
        </p:nvGrpSpPr>
        <p:grpSpPr bwMode="auto">
          <a:xfrm>
            <a:off x="6746196" y="2918528"/>
            <a:ext cx="211528" cy="211529"/>
            <a:chOff x="293" y="1984"/>
            <a:chExt cx="512" cy="512"/>
          </a:xfrm>
          <a:solidFill>
            <a:schemeClr val="accent1">
              <a:lumMod val="75000"/>
            </a:schemeClr>
          </a:solidFill>
        </p:grpSpPr>
        <p:sp>
          <p:nvSpPr>
            <p:cNvPr id="547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8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9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0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1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2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3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4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5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63" name="Group 6"/>
          <p:cNvGrpSpPr/>
          <p:nvPr/>
        </p:nvGrpSpPr>
        <p:grpSpPr>
          <a:xfrm>
            <a:off x="5999650" y="3239030"/>
            <a:ext cx="274065" cy="296108"/>
            <a:chOff x="5576400" y="1438560"/>
            <a:chExt cx="620640" cy="619920"/>
          </a:xfrm>
        </p:grpSpPr>
        <p:sp>
          <p:nvSpPr>
            <p:cNvPr id="564" name="CustomShape 7"/>
            <p:cNvSpPr/>
            <p:nvPr/>
          </p:nvSpPr>
          <p:spPr>
            <a:xfrm>
              <a:off x="5658840" y="19861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8" h="138">
                  <a:moveTo>
                    <a:pt x="69" y="0"/>
                  </a:moveTo>
                  <a:lnTo>
                    <a:pt x="87" y="3"/>
                  </a:lnTo>
                  <a:lnTo>
                    <a:pt x="104" y="10"/>
                  </a:lnTo>
                  <a:lnTo>
                    <a:pt x="118" y="20"/>
                  </a:lnTo>
                  <a:lnTo>
                    <a:pt x="130" y="35"/>
                  </a:lnTo>
                  <a:lnTo>
                    <a:pt x="136" y="51"/>
                  </a:lnTo>
                  <a:lnTo>
                    <a:pt x="138" y="70"/>
                  </a:lnTo>
                  <a:lnTo>
                    <a:pt x="136" y="87"/>
                  </a:lnTo>
                  <a:lnTo>
                    <a:pt x="130" y="104"/>
                  </a:lnTo>
                  <a:lnTo>
                    <a:pt x="118" y="118"/>
                  </a:lnTo>
                  <a:lnTo>
                    <a:pt x="104" y="130"/>
                  </a:lnTo>
                  <a:lnTo>
                    <a:pt x="87" y="136"/>
                  </a:lnTo>
                  <a:lnTo>
                    <a:pt x="69" y="138"/>
                  </a:lnTo>
                  <a:lnTo>
                    <a:pt x="51" y="136"/>
                  </a:lnTo>
                  <a:lnTo>
                    <a:pt x="35" y="130"/>
                  </a:lnTo>
                  <a:lnTo>
                    <a:pt x="20" y="118"/>
                  </a:lnTo>
                  <a:lnTo>
                    <a:pt x="9" y="104"/>
                  </a:lnTo>
                  <a:lnTo>
                    <a:pt x="2" y="87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"/>
            <p:cNvSpPr/>
            <p:nvPr/>
          </p:nvSpPr>
          <p:spPr>
            <a:xfrm>
              <a:off x="6125040" y="16567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9" h="139">
                  <a:moveTo>
                    <a:pt x="70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29" y="35"/>
                  </a:lnTo>
                  <a:lnTo>
                    <a:pt x="137" y="52"/>
                  </a:lnTo>
                  <a:lnTo>
                    <a:pt x="139" y="70"/>
                  </a:lnTo>
                  <a:lnTo>
                    <a:pt x="137" y="87"/>
                  </a:lnTo>
                  <a:lnTo>
                    <a:pt x="129" y="104"/>
                  </a:lnTo>
                  <a:lnTo>
                    <a:pt x="119" y="118"/>
                  </a:lnTo>
                  <a:lnTo>
                    <a:pt x="105" y="129"/>
                  </a:lnTo>
                  <a:lnTo>
                    <a:pt x="88" y="137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5" y="129"/>
                  </a:lnTo>
                  <a:lnTo>
                    <a:pt x="21" y="118"/>
                  </a:lnTo>
                  <a:lnTo>
                    <a:pt x="10" y="104"/>
                  </a:lnTo>
                  <a:lnTo>
                    <a:pt x="3" y="87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9"/>
            <p:cNvSpPr/>
            <p:nvPr/>
          </p:nvSpPr>
          <p:spPr>
            <a:xfrm>
              <a:off x="5576400" y="1438560"/>
              <a:ext cx="620640" cy="619920"/>
            </a:xfrm>
            <a:custGeom>
              <a:avLst/>
              <a:gdLst/>
              <a:ahLst/>
              <a:cxnLst/>
              <a:rect l="l" t="t" r="r" b="b"/>
              <a:pathLst>
                <a:path w="3545" h="3540">
                  <a:moveTo>
                    <a:pt x="207" y="2137"/>
                  </a:moveTo>
                  <a:lnTo>
                    <a:pt x="189" y="2139"/>
                  </a:lnTo>
                  <a:lnTo>
                    <a:pt x="173" y="2145"/>
                  </a:lnTo>
                  <a:lnTo>
                    <a:pt x="159" y="2157"/>
                  </a:lnTo>
                  <a:lnTo>
                    <a:pt x="148" y="2171"/>
                  </a:lnTo>
                  <a:lnTo>
                    <a:pt x="141" y="2187"/>
                  </a:lnTo>
                  <a:lnTo>
                    <a:pt x="139" y="2206"/>
                  </a:lnTo>
                  <a:lnTo>
                    <a:pt x="139" y="3333"/>
                  </a:lnTo>
                  <a:lnTo>
                    <a:pt x="141" y="3351"/>
                  </a:lnTo>
                  <a:lnTo>
                    <a:pt x="148" y="3367"/>
                  </a:lnTo>
                  <a:lnTo>
                    <a:pt x="159" y="3381"/>
                  </a:lnTo>
                  <a:lnTo>
                    <a:pt x="173" y="3392"/>
                  </a:lnTo>
                  <a:lnTo>
                    <a:pt x="189" y="3399"/>
                  </a:lnTo>
                  <a:lnTo>
                    <a:pt x="207" y="3402"/>
                  </a:lnTo>
                  <a:lnTo>
                    <a:pt x="872" y="3402"/>
                  </a:lnTo>
                  <a:lnTo>
                    <a:pt x="891" y="3399"/>
                  </a:lnTo>
                  <a:lnTo>
                    <a:pt x="908" y="3392"/>
                  </a:lnTo>
                  <a:lnTo>
                    <a:pt x="922" y="3381"/>
                  </a:lnTo>
                  <a:lnTo>
                    <a:pt x="932" y="3367"/>
                  </a:lnTo>
                  <a:lnTo>
                    <a:pt x="939" y="3351"/>
                  </a:lnTo>
                  <a:lnTo>
                    <a:pt x="942" y="3333"/>
                  </a:lnTo>
                  <a:lnTo>
                    <a:pt x="942" y="2206"/>
                  </a:lnTo>
                  <a:lnTo>
                    <a:pt x="939" y="2187"/>
                  </a:lnTo>
                  <a:lnTo>
                    <a:pt x="932" y="2171"/>
                  </a:lnTo>
                  <a:lnTo>
                    <a:pt x="922" y="2157"/>
                  </a:lnTo>
                  <a:lnTo>
                    <a:pt x="908" y="2145"/>
                  </a:lnTo>
                  <a:lnTo>
                    <a:pt x="891" y="2139"/>
                  </a:lnTo>
                  <a:lnTo>
                    <a:pt x="872" y="2137"/>
                  </a:lnTo>
                  <a:lnTo>
                    <a:pt x="609" y="2137"/>
                  </a:lnTo>
                  <a:lnTo>
                    <a:pt x="609" y="2933"/>
                  </a:lnTo>
                  <a:lnTo>
                    <a:pt x="607" y="2951"/>
                  </a:lnTo>
                  <a:lnTo>
                    <a:pt x="599" y="2968"/>
                  </a:lnTo>
                  <a:lnTo>
                    <a:pt x="589" y="2982"/>
                  </a:lnTo>
                  <a:lnTo>
                    <a:pt x="575" y="2993"/>
                  </a:lnTo>
                  <a:lnTo>
                    <a:pt x="559" y="2999"/>
                  </a:lnTo>
                  <a:lnTo>
                    <a:pt x="540" y="3003"/>
                  </a:lnTo>
                  <a:lnTo>
                    <a:pt x="522" y="2999"/>
                  </a:lnTo>
                  <a:lnTo>
                    <a:pt x="505" y="2993"/>
                  </a:lnTo>
                  <a:lnTo>
                    <a:pt x="491" y="2982"/>
                  </a:lnTo>
                  <a:lnTo>
                    <a:pt x="480" y="2968"/>
                  </a:lnTo>
                  <a:lnTo>
                    <a:pt x="474" y="2951"/>
                  </a:lnTo>
                  <a:lnTo>
                    <a:pt x="471" y="2933"/>
                  </a:lnTo>
                  <a:lnTo>
                    <a:pt x="471" y="2137"/>
                  </a:lnTo>
                  <a:lnTo>
                    <a:pt x="207" y="2137"/>
                  </a:lnTo>
                  <a:close/>
                  <a:moveTo>
                    <a:pt x="1383" y="1946"/>
                  </a:moveTo>
                  <a:lnTo>
                    <a:pt x="1080" y="2248"/>
                  </a:lnTo>
                  <a:lnTo>
                    <a:pt x="1080" y="3204"/>
                  </a:lnTo>
                  <a:lnTo>
                    <a:pt x="1247" y="3350"/>
                  </a:lnTo>
                  <a:lnTo>
                    <a:pt x="1272" y="3368"/>
                  </a:lnTo>
                  <a:lnTo>
                    <a:pt x="1298" y="3382"/>
                  </a:lnTo>
                  <a:lnTo>
                    <a:pt x="1326" y="3393"/>
                  </a:lnTo>
                  <a:lnTo>
                    <a:pt x="1356" y="3399"/>
                  </a:lnTo>
                  <a:lnTo>
                    <a:pt x="1386" y="3402"/>
                  </a:lnTo>
                  <a:lnTo>
                    <a:pt x="1386" y="3402"/>
                  </a:lnTo>
                  <a:lnTo>
                    <a:pt x="2697" y="3402"/>
                  </a:lnTo>
                  <a:lnTo>
                    <a:pt x="2720" y="3399"/>
                  </a:lnTo>
                  <a:lnTo>
                    <a:pt x="2740" y="3392"/>
                  </a:lnTo>
                  <a:lnTo>
                    <a:pt x="2759" y="3380"/>
                  </a:lnTo>
                  <a:lnTo>
                    <a:pt x="2774" y="3365"/>
                  </a:lnTo>
                  <a:lnTo>
                    <a:pt x="2786" y="3348"/>
                  </a:lnTo>
                  <a:lnTo>
                    <a:pt x="2792" y="3328"/>
                  </a:lnTo>
                  <a:lnTo>
                    <a:pt x="2795" y="3305"/>
                  </a:lnTo>
                  <a:lnTo>
                    <a:pt x="2792" y="3283"/>
                  </a:lnTo>
                  <a:lnTo>
                    <a:pt x="2786" y="3262"/>
                  </a:lnTo>
                  <a:lnTo>
                    <a:pt x="2774" y="3244"/>
                  </a:lnTo>
                  <a:lnTo>
                    <a:pt x="2759" y="3229"/>
                  </a:lnTo>
                  <a:lnTo>
                    <a:pt x="2740" y="3218"/>
                  </a:lnTo>
                  <a:lnTo>
                    <a:pt x="2720" y="3211"/>
                  </a:lnTo>
                  <a:lnTo>
                    <a:pt x="2697" y="3209"/>
                  </a:lnTo>
                  <a:lnTo>
                    <a:pt x="2168" y="3209"/>
                  </a:lnTo>
                  <a:lnTo>
                    <a:pt x="2150" y="3205"/>
                  </a:lnTo>
                  <a:lnTo>
                    <a:pt x="2133" y="3199"/>
                  </a:lnTo>
                  <a:lnTo>
                    <a:pt x="2119" y="3188"/>
                  </a:lnTo>
                  <a:lnTo>
                    <a:pt x="2109" y="3174"/>
                  </a:lnTo>
                  <a:lnTo>
                    <a:pt x="2101" y="3157"/>
                  </a:lnTo>
                  <a:lnTo>
                    <a:pt x="2099" y="3139"/>
                  </a:lnTo>
                  <a:lnTo>
                    <a:pt x="2101" y="3121"/>
                  </a:lnTo>
                  <a:lnTo>
                    <a:pt x="2109" y="3104"/>
                  </a:lnTo>
                  <a:lnTo>
                    <a:pt x="2119" y="3091"/>
                  </a:lnTo>
                  <a:lnTo>
                    <a:pt x="2133" y="3080"/>
                  </a:lnTo>
                  <a:lnTo>
                    <a:pt x="2150" y="3072"/>
                  </a:lnTo>
                  <a:lnTo>
                    <a:pt x="2168" y="3070"/>
                  </a:lnTo>
                  <a:lnTo>
                    <a:pt x="2934" y="3070"/>
                  </a:lnTo>
                  <a:lnTo>
                    <a:pt x="2956" y="3067"/>
                  </a:lnTo>
                  <a:lnTo>
                    <a:pt x="2977" y="3060"/>
                  </a:lnTo>
                  <a:lnTo>
                    <a:pt x="2995" y="3049"/>
                  </a:lnTo>
                  <a:lnTo>
                    <a:pt x="3010" y="3034"/>
                  </a:lnTo>
                  <a:lnTo>
                    <a:pt x="3021" y="3015"/>
                  </a:lnTo>
                  <a:lnTo>
                    <a:pt x="3028" y="2995"/>
                  </a:lnTo>
                  <a:lnTo>
                    <a:pt x="3032" y="2973"/>
                  </a:lnTo>
                  <a:lnTo>
                    <a:pt x="3028" y="2951"/>
                  </a:lnTo>
                  <a:lnTo>
                    <a:pt x="3021" y="2931"/>
                  </a:lnTo>
                  <a:lnTo>
                    <a:pt x="3010" y="2912"/>
                  </a:lnTo>
                  <a:lnTo>
                    <a:pt x="2995" y="2897"/>
                  </a:lnTo>
                  <a:lnTo>
                    <a:pt x="2977" y="2886"/>
                  </a:lnTo>
                  <a:lnTo>
                    <a:pt x="2956" y="2879"/>
                  </a:lnTo>
                  <a:lnTo>
                    <a:pt x="2934" y="2876"/>
                  </a:lnTo>
                  <a:lnTo>
                    <a:pt x="2168" y="2876"/>
                  </a:lnTo>
                  <a:lnTo>
                    <a:pt x="2150" y="2874"/>
                  </a:lnTo>
                  <a:lnTo>
                    <a:pt x="2133" y="2866"/>
                  </a:lnTo>
                  <a:lnTo>
                    <a:pt x="2119" y="2856"/>
                  </a:lnTo>
                  <a:lnTo>
                    <a:pt x="2109" y="2842"/>
                  </a:lnTo>
                  <a:lnTo>
                    <a:pt x="2101" y="2826"/>
                  </a:lnTo>
                  <a:lnTo>
                    <a:pt x="2099" y="2807"/>
                  </a:lnTo>
                  <a:lnTo>
                    <a:pt x="2101" y="2789"/>
                  </a:lnTo>
                  <a:lnTo>
                    <a:pt x="2109" y="2772"/>
                  </a:lnTo>
                  <a:lnTo>
                    <a:pt x="2119" y="2758"/>
                  </a:lnTo>
                  <a:lnTo>
                    <a:pt x="2133" y="2747"/>
                  </a:lnTo>
                  <a:lnTo>
                    <a:pt x="2150" y="2741"/>
                  </a:lnTo>
                  <a:lnTo>
                    <a:pt x="2168" y="2738"/>
                  </a:lnTo>
                  <a:lnTo>
                    <a:pt x="3082" y="2738"/>
                  </a:lnTo>
                  <a:lnTo>
                    <a:pt x="3105" y="2735"/>
                  </a:lnTo>
                  <a:lnTo>
                    <a:pt x="3125" y="2728"/>
                  </a:lnTo>
                  <a:lnTo>
                    <a:pt x="3143" y="2717"/>
                  </a:lnTo>
                  <a:lnTo>
                    <a:pt x="3158" y="2702"/>
                  </a:lnTo>
                  <a:lnTo>
                    <a:pt x="3169" y="2684"/>
                  </a:lnTo>
                  <a:lnTo>
                    <a:pt x="3177" y="2664"/>
                  </a:lnTo>
                  <a:lnTo>
                    <a:pt x="3179" y="2641"/>
                  </a:lnTo>
                  <a:lnTo>
                    <a:pt x="3177" y="2619"/>
                  </a:lnTo>
                  <a:lnTo>
                    <a:pt x="3169" y="2598"/>
                  </a:lnTo>
                  <a:lnTo>
                    <a:pt x="3158" y="2581"/>
                  </a:lnTo>
                  <a:lnTo>
                    <a:pt x="3143" y="2566"/>
                  </a:lnTo>
                  <a:lnTo>
                    <a:pt x="3125" y="2554"/>
                  </a:lnTo>
                  <a:lnTo>
                    <a:pt x="3105" y="2547"/>
                  </a:lnTo>
                  <a:lnTo>
                    <a:pt x="3082" y="2545"/>
                  </a:lnTo>
                  <a:lnTo>
                    <a:pt x="2168" y="2545"/>
                  </a:lnTo>
                  <a:lnTo>
                    <a:pt x="2150" y="2542"/>
                  </a:lnTo>
                  <a:lnTo>
                    <a:pt x="2133" y="2535"/>
                  </a:lnTo>
                  <a:lnTo>
                    <a:pt x="2119" y="2524"/>
                  </a:lnTo>
                  <a:lnTo>
                    <a:pt x="2109" y="2510"/>
                  </a:lnTo>
                  <a:lnTo>
                    <a:pt x="2101" y="2494"/>
                  </a:lnTo>
                  <a:lnTo>
                    <a:pt x="2099" y="2475"/>
                  </a:lnTo>
                  <a:lnTo>
                    <a:pt x="2101" y="2457"/>
                  </a:lnTo>
                  <a:lnTo>
                    <a:pt x="2109" y="2440"/>
                  </a:lnTo>
                  <a:lnTo>
                    <a:pt x="2119" y="2427"/>
                  </a:lnTo>
                  <a:lnTo>
                    <a:pt x="2133" y="2416"/>
                  </a:lnTo>
                  <a:lnTo>
                    <a:pt x="2150" y="2408"/>
                  </a:lnTo>
                  <a:lnTo>
                    <a:pt x="2168" y="2406"/>
                  </a:lnTo>
                  <a:lnTo>
                    <a:pt x="2865" y="2406"/>
                  </a:lnTo>
                  <a:lnTo>
                    <a:pt x="2888" y="2404"/>
                  </a:lnTo>
                  <a:lnTo>
                    <a:pt x="2908" y="2396"/>
                  </a:lnTo>
                  <a:lnTo>
                    <a:pt x="2926" y="2385"/>
                  </a:lnTo>
                  <a:lnTo>
                    <a:pt x="2941" y="2370"/>
                  </a:lnTo>
                  <a:lnTo>
                    <a:pt x="2953" y="2351"/>
                  </a:lnTo>
                  <a:lnTo>
                    <a:pt x="2960" y="2331"/>
                  </a:lnTo>
                  <a:lnTo>
                    <a:pt x="2963" y="2310"/>
                  </a:lnTo>
                  <a:lnTo>
                    <a:pt x="2960" y="2287"/>
                  </a:lnTo>
                  <a:lnTo>
                    <a:pt x="2953" y="2267"/>
                  </a:lnTo>
                  <a:lnTo>
                    <a:pt x="2941" y="2248"/>
                  </a:lnTo>
                  <a:lnTo>
                    <a:pt x="2926" y="2233"/>
                  </a:lnTo>
                  <a:lnTo>
                    <a:pt x="2908" y="2223"/>
                  </a:lnTo>
                  <a:lnTo>
                    <a:pt x="2888" y="2215"/>
                  </a:lnTo>
                  <a:lnTo>
                    <a:pt x="2865" y="2213"/>
                  </a:lnTo>
                  <a:lnTo>
                    <a:pt x="1504" y="2212"/>
                  </a:lnTo>
                  <a:lnTo>
                    <a:pt x="1486" y="2210"/>
                  </a:lnTo>
                  <a:lnTo>
                    <a:pt x="1470" y="2203"/>
                  </a:lnTo>
                  <a:lnTo>
                    <a:pt x="1456" y="2192"/>
                  </a:lnTo>
                  <a:lnTo>
                    <a:pt x="1444" y="2178"/>
                  </a:lnTo>
                  <a:lnTo>
                    <a:pt x="1437" y="2160"/>
                  </a:lnTo>
                  <a:lnTo>
                    <a:pt x="1383" y="1946"/>
                  </a:lnTo>
                  <a:close/>
                  <a:moveTo>
                    <a:pt x="2624" y="1577"/>
                  </a:moveTo>
                  <a:lnTo>
                    <a:pt x="2589" y="1580"/>
                  </a:lnTo>
                  <a:lnTo>
                    <a:pt x="2557" y="1590"/>
                  </a:lnTo>
                  <a:lnTo>
                    <a:pt x="2527" y="1604"/>
                  </a:lnTo>
                  <a:lnTo>
                    <a:pt x="2500" y="1623"/>
                  </a:lnTo>
                  <a:lnTo>
                    <a:pt x="2476" y="1646"/>
                  </a:lnTo>
                  <a:lnTo>
                    <a:pt x="2458" y="1672"/>
                  </a:lnTo>
                  <a:lnTo>
                    <a:pt x="2443" y="1702"/>
                  </a:lnTo>
                  <a:lnTo>
                    <a:pt x="2434" y="1736"/>
                  </a:lnTo>
                  <a:lnTo>
                    <a:pt x="2431" y="1770"/>
                  </a:lnTo>
                  <a:lnTo>
                    <a:pt x="2434" y="1804"/>
                  </a:lnTo>
                  <a:lnTo>
                    <a:pt x="2443" y="1838"/>
                  </a:lnTo>
                  <a:lnTo>
                    <a:pt x="2458" y="1868"/>
                  </a:lnTo>
                  <a:lnTo>
                    <a:pt x="2476" y="1894"/>
                  </a:lnTo>
                  <a:lnTo>
                    <a:pt x="2500" y="1917"/>
                  </a:lnTo>
                  <a:lnTo>
                    <a:pt x="2527" y="1936"/>
                  </a:lnTo>
                  <a:lnTo>
                    <a:pt x="2557" y="1950"/>
                  </a:lnTo>
                  <a:lnTo>
                    <a:pt x="2589" y="1960"/>
                  </a:lnTo>
                  <a:lnTo>
                    <a:pt x="2624" y="1963"/>
                  </a:lnTo>
                  <a:lnTo>
                    <a:pt x="2659" y="1960"/>
                  </a:lnTo>
                  <a:lnTo>
                    <a:pt x="2691" y="1950"/>
                  </a:lnTo>
                  <a:lnTo>
                    <a:pt x="2721" y="1936"/>
                  </a:lnTo>
                  <a:lnTo>
                    <a:pt x="2748" y="1917"/>
                  </a:lnTo>
                  <a:lnTo>
                    <a:pt x="2772" y="1894"/>
                  </a:lnTo>
                  <a:lnTo>
                    <a:pt x="2791" y="1868"/>
                  </a:lnTo>
                  <a:lnTo>
                    <a:pt x="2805" y="1838"/>
                  </a:lnTo>
                  <a:lnTo>
                    <a:pt x="2813" y="1804"/>
                  </a:lnTo>
                  <a:lnTo>
                    <a:pt x="2817" y="1770"/>
                  </a:lnTo>
                  <a:lnTo>
                    <a:pt x="2813" y="1736"/>
                  </a:lnTo>
                  <a:lnTo>
                    <a:pt x="2805" y="1702"/>
                  </a:lnTo>
                  <a:lnTo>
                    <a:pt x="2791" y="1672"/>
                  </a:lnTo>
                  <a:lnTo>
                    <a:pt x="2772" y="1646"/>
                  </a:lnTo>
                  <a:lnTo>
                    <a:pt x="2748" y="1623"/>
                  </a:lnTo>
                  <a:lnTo>
                    <a:pt x="2721" y="1604"/>
                  </a:lnTo>
                  <a:lnTo>
                    <a:pt x="2691" y="1590"/>
                  </a:lnTo>
                  <a:lnTo>
                    <a:pt x="2659" y="1580"/>
                  </a:lnTo>
                  <a:lnTo>
                    <a:pt x="2624" y="1577"/>
                  </a:lnTo>
                  <a:close/>
                  <a:moveTo>
                    <a:pt x="1704" y="984"/>
                  </a:moveTo>
                  <a:lnTo>
                    <a:pt x="1683" y="1012"/>
                  </a:lnTo>
                  <a:lnTo>
                    <a:pt x="1661" y="1037"/>
                  </a:lnTo>
                  <a:lnTo>
                    <a:pt x="1635" y="1061"/>
                  </a:lnTo>
                  <a:lnTo>
                    <a:pt x="1607" y="1082"/>
                  </a:lnTo>
                  <a:lnTo>
                    <a:pt x="1577" y="1100"/>
                  </a:lnTo>
                  <a:lnTo>
                    <a:pt x="1704" y="1567"/>
                  </a:lnTo>
                  <a:lnTo>
                    <a:pt x="1704" y="984"/>
                  </a:lnTo>
                  <a:close/>
                  <a:moveTo>
                    <a:pt x="1704" y="410"/>
                  </a:moveTo>
                  <a:lnTo>
                    <a:pt x="1149" y="558"/>
                  </a:lnTo>
                  <a:lnTo>
                    <a:pt x="1475" y="1770"/>
                  </a:lnTo>
                  <a:lnTo>
                    <a:pt x="1481" y="1782"/>
                  </a:lnTo>
                  <a:lnTo>
                    <a:pt x="1487" y="1795"/>
                  </a:lnTo>
                  <a:lnTo>
                    <a:pt x="1558" y="2075"/>
                  </a:lnTo>
                  <a:lnTo>
                    <a:pt x="1697" y="2075"/>
                  </a:lnTo>
                  <a:lnTo>
                    <a:pt x="1427" y="1076"/>
                  </a:lnTo>
                  <a:lnTo>
                    <a:pt x="1424" y="1059"/>
                  </a:lnTo>
                  <a:lnTo>
                    <a:pt x="1427" y="1041"/>
                  </a:lnTo>
                  <a:lnTo>
                    <a:pt x="1434" y="1023"/>
                  </a:lnTo>
                  <a:lnTo>
                    <a:pt x="1445" y="1009"/>
                  </a:lnTo>
                  <a:lnTo>
                    <a:pt x="1459" y="999"/>
                  </a:lnTo>
                  <a:lnTo>
                    <a:pt x="1476" y="991"/>
                  </a:lnTo>
                  <a:lnTo>
                    <a:pt x="1507" y="979"/>
                  </a:lnTo>
                  <a:lnTo>
                    <a:pt x="1536" y="963"/>
                  </a:lnTo>
                  <a:lnTo>
                    <a:pt x="1560" y="943"/>
                  </a:lnTo>
                  <a:lnTo>
                    <a:pt x="1580" y="918"/>
                  </a:lnTo>
                  <a:lnTo>
                    <a:pt x="1596" y="890"/>
                  </a:lnTo>
                  <a:lnTo>
                    <a:pt x="1607" y="860"/>
                  </a:lnTo>
                  <a:lnTo>
                    <a:pt x="1614" y="829"/>
                  </a:lnTo>
                  <a:lnTo>
                    <a:pt x="1614" y="796"/>
                  </a:lnTo>
                  <a:lnTo>
                    <a:pt x="1608" y="764"/>
                  </a:lnTo>
                  <a:lnTo>
                    <a:pt x="1606" y="746"/>
                  </a:lnTo>
                  <a:lnTo>
                    <a:pt x="1608" y="727"/>
                  </a:lnTo>
                  <a:lnTo>
                    <a:pt x="1615" y="711"/>
                  </a:lnTo>
                  <a:lnTo>
                    <a:pt x="1625" y="696"/>
                  </a:lnTo>
                  <a:lnTo>
                    <a:pt x="1640" y="685"/>
                  </a:lnTo>
                  <a:lnTo>
                    <a:pt x="1656" y="679"/>
                  </a:lnTo>
                  <a:lnTo>
                    <a:pt x="1704" y="666"/>
                  </a:lnTo>
                  <a:lnTo>
                    <a:pt x="1704" y="410"/>
                  </a:lnTo>
                  <a:close/>
                  <a:moveTo>
                    <a:pt x="3406" y="138"/>
                  </a:moveTo>
                  <a:lnTo>
                    <a:pt x="1841" y="138"/>
                  </a:lnTo>
                  <a:lnTo>
                    <a:pt x="1841" y="2075"/>
                  </a:lnTo>
                  <a:lnTo>
                    <a:pt x="1977" y="2075"/>
                  </a:lnTo>
                  <a:lnTo>
                    <a:pt x="1977" y="698"/>
                  </a:lnTo>
                  <a:lnTo>
                    <a:pt x="1980" y="679"/>
                  </a:lnTo>
                  <a:lnTo>
                    <a:pt x="1986" y="663"/>
                  </a:lnTo>
                  <a:lnTo>
                    <a:pt x="1997" y="649"/>
                  </a:lnTo>
                  <a:lnTo>
                    <a:pt x="2011" y="638"/>
                  </a:lnTo>
                  <a:lnTo>
                    <a:pt x="2028" y="631"/>
                  </a:lnTo>
                  <a:lnTo>
                    <a:pt x="2046" y="629"/>
                  </a:lnTo>
                  <a:lnTo>
                    <a:pt x="2080" y="625"/>
                  </a:lnTo>
                  <a:lnTo>
                    <a:pt x="2111" y="617"/>
                  </a:lnTo>
                  <a:lnTo>
                    <a:pt x="2140" y="603"/>
                  </a:lnTo>
                  <a:lnTo>
                    <a:pt x="2167" y="585"/>
                  </a:lnTo>
                  <a:lnTo>
                    <a:pt x="2188" y="562"/>
                  </a:lnTo>
                  <a:lnTo>
                    <a:pt x="2208" y="536"/>
                  </a:lnTo>
                  <a:lnTo>
                    <a:pt x="2220" y="507"/>
                  </a:lnTo>
                  <a:lnTo>
                    <a:pt x="2230" y="476"/>
                  </a:lnTo>
                  <a:lnTo>
                    <a:pt x="2232" y="443"/>
                  </a:lnTo>
                  <a:lnTo>
                    <a:pt x="2235" y="424"/>
                  </a:lnTo>
                  <a:lnTo>
                    <a:pt x="2242" y="408"/>
                  </a:lnTo>
                  <a:lnTo>
                    <a:pt x="2253" y="394"/>
                  </a:lnTo>
                  <a:lnTo>
                    <a:pt x="2267" y="383"/>
                  </a:lnTo>
                  <a:lnTo>
                    <a:pt x="2284" y="375"/>
                  </a:lnTo>
                  <a:lnTo>
                    <a:pt x="2302" y="373"/>
                  </a:lnTo>
                  <a:lnTo>
                    <a:pt x="2947" y="373"/>
                  </a:lnTo>
                  <a:lnTo>
                    <a:pt x="2965" y="375"/>
                  </a:lnTo>
                  <a:lnTo>
                    <a:pt x="2981" y="383"/>
                  </a:lnTo>
                  <a:lnTo>
                    <a:pt x="2995" y="394"/>
                  </a:lnTo>
                  <a:lnTo>
                    <a:pt x="3006" y="408"/>
                  </a:lnTo>
                  <a:lnTo>
                    <a:pt x="3013" y="424"/>
                  </a:lnTo>
                  <a:lnTo>
                    <a:pt x="3015" y="443"/>
                  </a:lnTo>
                  <a:lnTo>
                    <a:pt x="3019" y="476"/>
                  </a:lnTo>
                  <a:lnTo>
                    <a:pt x="3027" y="507"/>
                  </a:lnTo>
                  <a:lnTo>
                    <a:pt x="3041" y="536"/>
                  </a:lnTo>
                  <a:lnTo>
                    <a:pt x="3059" y="562"/>
                  </a:lnTo>
                  <a:lnTo>
                    <a:pt x="3082" y="585"/>
                  </a:lnTo>
                  <a:lnTo>
                    <a:pt x="3108" y="603"/>
                  </a:lnTo>
                  <a:lnTo>
                    <a:pt x="3137" y="617"/>
                  </a:lnTo>
                  <a:lnTo>
                    <a:pt x="3168" y="625"/>
                  </a:lnTo>
                  <a:lnTo>
                    <a:pt x="3202" y="629"/>
                  </a:lnTo>
                  <a:lnTo>
                    <a:pt x="3221" y="631"/>
                  </a:lnTo>
                  <a:lnTo>
                    <a:pt x="3237" y="638"/>
                  </a:lnTo>
                  <a:lnTo>
                    <a:pt x="3251" y="649"/>
                  </a:lnTo>
                  <a:lnTo>
                    <a:pt x="3261" y="663"/>
                  </a:lnTo>
                  <a:lnTo>
                    <a:pt x="3269" y="679"/>
                  </a:lnTo>
                  <a:lnTo>
                    <a:pt x="3271" y="698"/>
                  </a:lnTo>
                  <a:lnTo>
                    <a:pt x="3271" y="974"/>
                  </a:lnTo>
                  <a:lnTo>
                    <a:pt x="3269" y="993"/>
                  </a:lnTo>
                  <a:lnTo>
                    <a:pt x="3261" y="1009"/>
                  </a:lnTo>
                  <a:lnTo>
                    <a:pt x="3251" y="1023"/>
                  </a:lnTo>
                  <a:lnTo>
                    <a:pt x="3237" y="1034"/>
                  </a:lnTo>
                  <a:lnTo>
                    <a:pt x="3221" y="1042"/>
                  </a:lnTo>
                  <a:lnTo>
                    <a:pt x="3202" y="1044"/>
                  </a:lnTo>
                  <a:lnTo>
                    <a:pt x="3184" y="1042"/>
                  </a:lnTo>
                  <a:lnTo>
                    <a:pt x="3167" y="1034"/>
                  </a:lnTo>
                  <a:lnTo>
                    <a:pt x="3153" y="1023"/>
                  </a:lnTo>
                  <a:lnTo>
                    <a:pt x="3142" y="1009"/>
                  </a:lnTo>
                  <a:lnTo>
                    <a:pt x="3136" y="993"/>
                  </a:lnTo>
                  <a:lnTo>
                    <a:pt x="3132" y="974"/>
                  </a:lnTo>
                  <a:lnTo>
                    <a:pt x="3132" y="759"/>
                  </a:lnTo>
                  <a:lnTo>
                    <a:pt x="3093" y="748"/>
                  </a:lnTo>
                  <a:lnTo>
                    <a:pt x="3054" y="732"/>
                  </a:lnTo>
                  <a:lnTo>
                    <a:pt x="3020" y="711"/>
                  </a:lnTo>
                  <a:lnTo>
                    <a:pt x="2987" y="685"/>
                  </a:lnTo>
                  <a:lnTo>
                    <a:pt x="2958" y="658"/>
                  </a:lnTo>
                  <a:lnTo>
                    <a:pt x="2934" y="625"/>
                  </a:lnTo>
                  <a:lnTo>
                    <a:pt x="2912" y="590"/>
                  </a:lnTo>
                  <a:lnTo>
                    <a:pt x="2896" y="551"/>
                  </a:lnTo>
                  <a:lnTo>
                    <a:pt x="2884" y="512"/>
                  </a:lnTo>
                  <a:lnTo>
                    <a:pt x="2363" y="512"/>
                  </a:lnTo>
                  <a:lnTo>
                    <a:pt x="2353" y="551"/>
                  </a:lnTo>
                  <a:lnTo>
                    <a:pt x="2335" y="590"/>
                  </a:lnTo>
                  <a:lnTo>
                    <a:pt x="2315" y="625"/>
                  </a:lnTo>
                  <a:lnTo>
                    <a:pt x="2290" y="658"/>
                  </a:lnTo>
                  <a:lnTo>
                    <a:pt x="2261" y="685"/>
                  </a:lnTo>
                  <a:lnTo>
                    <a:pt x="2229" y="711"/>
                  </a:lnTo>
                  <a:lnTo>
                    <a:pt x="2194" y="732"/>
                  </a:lnTo>
                  <a:lnTo>
                    <a:pt x="2156" y="748"/>
                  </a:lnTo>
                  <a:lnTo>
                    <a:pt x="2115" y="759"/>
                  </a:lnTo>
                  <a:lnTo>
                    <a:pt x="2115" y="2075"/>
                  </a:lnTo>
                  <a:lnTo>
                    <a:pt x="2494" y="2075"/>
                  </a:lnTo>
                  <a:lnTo>
                    <a:pt x="2456" y="2055"/>
                  </a:lnTo>
                  <a:lnTo>
                    <a:pt x="2421" y="2031"/>
                  </a:lnTo>
                  <a:lnTo>
                    <a:pt x="2389" y="2003"/>
                  </a:lnTo>
                  <a:lnTo>
                    <a:pt x="2361" y="1972"/>
                  </a:lnTo>
                  <a:lnTo>
                    <a:pt x="2338" y="1936"/>
                  </a:lnTo>
                  <a:lnTo>
                    <a:pt x="2318" y="1899"/>
                  </a:lnTo>
                  <a:lnTo>
                    <a:pt x="2304" y="1858"/>
                  </a:lnTo>
                  <a:lnTo>
                    <a:pt x="2296" y="1815"/>
                  </a:lnTo>
                  <a:lnTo>
                    <a:pt x="2292" y="1770"/>
                  </a:lnTo>
                  <a:lnTo>
                    <a:pt x="2296" y="1725"/>
                  </a:lnTo>
                  <a:lnTo>
                    <a:pt x="2304" y="1682"/>
                  </a:lnTo>
                  <a:lnTo>
                    <a:pt x="2319" y="1641"/>
                  </a:lnTo>
                  <a:lnTo>
                    <a:pt x="2338" y="1603"/>
                  </a:lnTo>
                  <a:lnTo>
                    <a:pt x="2362" y="1568"/>
                  </a:lnTo>
                  <a:lnTo>
                    <a:pt x="2390" y="1536"/>
                  </a:lnTo>
                  <a:lnTo>
                    <a:pt x="2421" y="1508"/>
                  </a:lnTo>
                  <a:lnTo>
                    <a:pt x="2457" y="1485"/>
                  </a:lnTo>
                  <a:lnTo>
                    <a:pt x="2495" y="1465"/>
                  </a:lnTo>
                  <a:lnTo>
                    <a:pt x="2536" y="1451"/>
                  </a:lnTo>
                  <a:lnTo>
                    <a:pt x="2579" y="1442"/>
                  </a:lnTo>
                  <a:lnTo>
                    <a:pt x="2624" y="1440"/>
                  </a:lnTo>
                  <a:lnTo>
                    <a:pt x="2669" y="1442"/>
                  </a:lnTo>
                  <a:lnTo>
                    <a:pt x="2712" y="1451"/>
                  </a:lnTo>
                  <a:lnTo>
                    <a:pt x="2753" y="1465"/>
                  </a:lnTo>
                  <a:lnTo>
                    <a:pt x="2791" y="1485"/>
                  </a:lnTo>
                  <a:lnTo>
                    <a:pt x="2826" y="1508"/>
                  </a:lnTo>
                  <a:lnTo>
                    <a:pt x="2859" y="1536"/>
                  </a:lnTo>
                  <a:lnTo>
                    <a:pt x="2886" y="1568"/>
                  </a:lnTo>
                  <a:lnTo>
                    <a:pt x="2910" y="1603"/>
                  </a:lnTo>
                  <a:lnTo>
                    <a:pt x="2929" y="1641"/>
                  </a:lnTo>
                  <a:lnTo>
                    <a:pt x="2943" y="1682"/>
                  </a:lnTo>
                  <a:lnTo>
                    <a:pt x="2952" y="1725"/>
                  </a:lnTo>
                  <a:lnTo>
                    <a:pt x="2955" y="1770"/>
                  </a:lnTo>
                  <a:lnTo>
                    <a:pt x="2952" y="1815"/>
                  </a:lnTo>
                  <a:lnTo>
                    <a:pt x="2943" y="1858"/>
                  </a:lnTo>
                  <a:lnTo>
                    <a:pt x="2929" y="1899"/>
                  </a:lnTo>
                  <a:lnTo>
                    <a:pt x="2910" y="1936"/>
                  </a:lnTo>
                  <a:lnTo>
                    <a:pt x="2886" y="1972"/>
                  </a:lnTo>
                  <a:lnTo>
                    <a:pt x="2859" y="2003"/>
                  </a:lnTo>
                  <a:lnTo>
                    <a:pt x="2827" y="2031"/>
                  </a:lnTo>
                  <a:lnTo>
                    <a:pt x="2792" y="2055"/>
                  </a:lnTo>
                  <a:lnTo>
                    <a:pt x="2754" y="2075"/>
                  </a:lnTo>
                  <a:lnTo>
                    <a:pt x="2865" y="2075"/>
                  </a:lnTo>
                  <a:lnTo>
                    <a:pt x="2904" y="2077"/>
                  </a:lnTo>
                  <a:lnTo>
                    <a:pt x="2940" y="2086"/>
                  </a:lnTo>
                  <a:lnTo>
                    <a:pt x="2974" y="2100"/>
                  </a:lnTo>
                  <a:lnTo>
                    <a:pt x="3005" y="2120"/>
                  </a:lnTo>
                  <a:lnTo>
                    <a:pt x="3032" y="2143"/>
                  </a:lnTo>
                  <a:lnTo>
                    <a:pt x="3055" y="2170"/>
                  </a:lnTo>
                  <a:lnTo>
                    <a:pt x="3074" y="2201"/>
                  </a:lnTo>
                  <a:lnTo>
                    <a:pt x="3088" y="2236"/>
                  </a:lnTo>
                  <a:lnTo>
                    <a:pt x="3098" y="2271"/>
                  </a:lnTo>
                  <a:lnTo>
                    <a:pt x="3101" y="2310"/>
                  </a:lnTo>
                  <a:lnTo>
                    <a:pt x="3098" y="2343"/>
                  </a:lnTo>
                  <a:lnTo>
                    <a:pt x="3092" y="2376"/>
                  </a:lnTo>
                  <a:lnTo>
                    <a:pt x="3080" y="2406"/>
                  </a:lnTo>
                  <a:lnTo>
                    <a:pt x="3082" y="2406"/>
                  </a:lnTo>
                  <a:lnTo>
                    <a:pt x="3108" y="2407"/>
                  </a:lnTo>
                  <a:lnTo>
                    <a:pt x="3132" y="2411"/>
                  </a:lnTo>
                  <a:lnTo>
                    <a:pt x="3132" y="1625"/>
                  </a:lnTo>
                  <a:lnTo>
                    <a:pt x="3135" y="1607"/>
                  </a:lnTo>
                  <a:lnTo>
                    <a:pt x="3142" y="1590"/>
                  </a:lnTo>
                  <a:lnTo>
                    <a:pt x="3153" y="1576"/>
                  </a:lnTo>
                  <a:lnTo>
                    <a:pt x="3167" y="1565"/>
                  </a:lnTo>
                  <a:lnTo>
                    <a:pt x="3184" y="1559"/>
                  </a:lnTo>
                  <a:lnTo>
                    <a:pt x="3202" y="1555"/>
                  </a:lnTo>
                  <a:lnTo>
                    <a:pt x="3221" y="1559"/>
                  </a:lnTo>
                  <a:lnTo>
                    <a:pt x="3237" y="1565"/>
                  </a:lnTo>
                  <a:lnTo>
                    <a:pt x="3251" y="1576"/>
                  </a:lnTo>
                  <a:lnTo>
                    <a:pt x="3261" y="1590"/>
                  </a:lnTo>
                  <a:lnTo>
                    <a:pt x="3269" y="1607"/>
                  </a:lnTo>
                  <a:lnTo>
                    <a:pt x="3271" y="1625"/>
                  </a:lnTo>
                  <a:lnTo>
                    <a:pt x="3271" y="2502"/>
                  </a:lnTo>
                  <a:lnTo>
                    <a:pt x="3290" y="2532"/>
                  </a:lnTo>
                  <a:lnTo>
                    <a:pt x="3305" y="2566"/>
                  </a:lnTo>
                  <a:lnTo>
                    <a:pt x="3314" y="2602"/>
                  </a:lnTo>
                  <a:lnTo>
                    <a:pt x="3317" y="2641"/>
                  </a:lnTo>
                  <a:lnTo>
                    <a:pt x="3314" y="2681"/>
                  </a:lnTo>
                  <a:lnTo>
                    <a:pt x="3304" y="2718"/>
                  </a:lnTo>
                  <a:lnTo>
                    <a:pt x="3289" y="2754"/>
                  </a:lnTo>
                  <a:lnTo>
                    <a:pt x="3269" y="2785"/>
                  </a:lnTo>
                  <a:lnTo>
                    <a:pt x="3243" y="2813"/>
                  </a:lnTo>
                  <a:lnTo>
                    <a:pt x="3214" y="2836"/>
                  </a:lnTo>
                  <a:lnTo>
                    <a:pt x="3181" y="2855"/>
                  </a:lnTo>
                  <a:lnTo>
                    <a:pt x="3144" y="2867"/>
                  </a:lnTo>
                  <a:lnTo>
                    <a:pt x="3158" y="2901"/>
                  </a:lnTo>
                  <a:lnTo>
                    <a:pt x="3167" y="2936"/>
                  </a:lnTo>
                  <a:lnTo>
                    <a:pt x="3169" y="2973"/>
                  </a:lnTo>
                  <a:lnTo>
                    <a:pt x="3167" y="3011"/>
                  </a:lnTo>
                  <a:lnTo>
                    <a:pt x="3157" y="3048"/>
                  </a:lnTo>
                  <a:lnTo>
                    <a:pt x="3143" y="3081"/>
                  </a:lnTo>
                  <a:lnTo>
                    <a:pt x="3124" y="3112"/>
                  </a:lnTo>
                  <a:lnTo>
                    <a:pt x="3100" y="3139"/>
                  </a:lnTo>
                  <a:lnTo>
                    <a:pt x="3073" y="3162"/>
                  </a:lnTo>
                  <a:lnTo>
                    <a:pt x="3042" y="3182"/>
                  </a:lnTo>
                  <a:lnTo>
                    <a:pt x="3008" y="3196"/>
                  </a:lnTo>
                  <a:lnTo>
                    <a:pt x="2972" y="3205"/>
                  </a:lnTo>
                  <a:lnTo>
                    <a:pt x="2934" y="3209"/>
                  </a:lnTo>
                  <a:lnTo>
                    <a:pt x="2912" y="3209"/>
                  </a:lnTo>
                  <a:lnTo>
                    <a:pt x="2924" y="3239"/>
                  </a:lnTo>
                  <a:lnTo>
                    <a:pt x="2931" y="3271"/>
                  </a:lnTo>
                  <a:lnTo>
                    <a:pt x="2934" y="3305"/>
                  </a:lnTo>
                  <a:lnTo>
                    <a:pt x="2931" y="3338"/>
                  </a:lnTo>
                  <a:lnTo>
                    <a:pt x="2924" y="3372"/>
                  </a:lnTo>
                  <a:lnTo>
                    <a:pt x="2912" y="3402"/>
                  </a:lnTo>
                  <a:lnTo>
                    <a:pt x="3406" y="3402"/>
                  </a:lnTo>
                  <a:lnTo>
                    <a:pt x="3406" y="138"/>
                  </a:lnTo>
                  <a:close/>
                  <a:moveTo>
                    <a:pt x="3475" y="0"/>
                  </a:moveTo>
                  <a:lnTo>
                    <a:pt x="3493" y="2"/>
                  </a:lnTo>
                  <a:lnTo>
                    <a:pt x="3511" y="10"/>
                  </a:lnTo>
                  <a:lnTo>
                    <a:pt x="3525" y="20"/>
                  </a:lnTo>
                  <a:lnTo>
                    <a:pt x="3535" y="34"/>
                  </a:lnTo>
                  <a:lnTo>
                    <a:pt x="3543" y="51"/>
                  </a:lnTo>
                  <a:lnTo>
                    <a:pt x="3545" y="69"/>
                  </a:lnTo>
                  <a:lnTo>
                    <a:pt x="3545" y="3471"/>
                  </a:lnTo>
                  <a:lnTo>
                    <a:pt x="3543" y="3490"/>
                  </a:lnTo>
                  <a:lnTo>
                    <a:pt x="3535" y="3506"/>
                  </a:lnTo>
                  <a:lnTo>
                    <a:pt x="3525" y="3520"/>
                  </a:lnTo>
                  <a:lnTo>
                    <a:pt x="3511" y="3530"/>
                  </a:lnTo>
                  <a:lnTo>
                    <a:pt x="3495" y="3538"/>
                  </a:lnTo>
                  <a:lnTo>
                    <a:pt x="3475" y="3540"/>
                  </a:lnTo>
                  <a:lnTo>
                    <a:pt x="1386" y="3540"/>
                  </a:lnTo>
                  <a:lnTo>
                    <a:pt x="1344" y="3538"/>
                  </a:lnTo>
                  <a:lnTo>
                    <a:pt x="1303" y="3530"/>
                  </a:lnTo>
                  <a:lnTo>
                    <a:pt x="1263" y="3517"/>
                  </a:lnTo>
                  <a:lnTo>
                    <a:pt x="1226" y="3501"/>
                  </a:lnTo>
                  <a:lnTo>
                    <a:pt x="1189" y="3480"/>
                  </a:lnTo>
                  <a:lnTo>
                    <a:pt x="1156" y="3454"/>
                  </a:lnTo>
                  <a:lnTo>
                    <a:pt x="1074" y="3382"/>
                  </a:lnTo>
                  <a:lnTo>
                    <a:pt x="1062" y="3416"/>
                  </a:lnTo>
                  <a:lnTo>
                    <a:pt x="1046" y="3446"/>
                  </a:lnTo>
                  <a:lnTo>
                    <a:pt x="1026" y="3472"/>
                  </a:lnTo>
                  <a:lnTo>
                    <a:pt x="1001" y="3495"/>
                  </a:lnTo>
                  <a:lnTo>
                    <a:pt x="973" y="3514"/>
                  </a:lnTo>
                  <a:lnTo>
                    <a:pt x="942" y="3528"/>
                  </a:lnTo>
                  <a:lnTo>
                    <a:pt x="908" y="3537"/>
                  </a:lnTo>
                  <a:lnTo>
                    <a:pt x="872" y="3540"/>
                  </a:lnTo>
                  <a:lnTo>
                    <a:pt x="207" y="3540"/>
                  </a:lnTo>
                  <a:lnTo>
                    <a:pt x="171" y="3537"/>
                  </a:lnTo>
                  <a:lnTo>
                    <a:pt x="135" y="3527"/>
                  </a:lnTo>
                  <a:lnTo>
                    <a:pt x="103" y="3512"/>
                  </a:lnTo>
                  <a:lnTo>
                    <a:pt x="74" y="3491"/>
                  </a:lnTo>
                  <a:lnTo>
                    <a:pt x="49" y="3466"/>
                  </a:lnTo>
                  <a:lnTo>
                    <a:pt x="28" y="3437"/>
                  </a:lnTo>
                  <a:lnTo>
                    <a:pt x="13" y="3405"/>
                  </a:lnTo>
                  <a:lnTo>
                    <a:pt x="3" y="3369"/>
                  </a:lnTo>
                  <a:lnTo>
                    <a:pt x="0" y="3333"/>
                  </a:lnTo>
                  <a:lnTo>
                    <a:pt x="0" y="2206"/>
                  </a:lnTo>
                  <a:lnTo>
                    <a:pt x="3" y="2168"/>
                  </a:lnTo>
                  <a:lnTo>
                    <a:pt x="13" y="2134"/>
                  </a:lnTo>
                  <a:lnTo>
                    <a:pt x="28" y="2101"/>
                  </a:lnTo>
                  <a:lnTo>
                    <a:pt x="49" y="2073"/>
                  </a:lnTo>
                  <a:lnTo>
                    <a:pt x="74" y="2047"/>
                  </a:lnTo>
                  <a:lnTo>
                    <a:pt x="103" y="2026"/>
                  </a:lnTo>
                  <a:lnTo>
                    <a:pt x="135" y="2011"/>
                  </a:lnTo>
                  <a:lnTo>
                    <a:pt x="171" y="2002"/>
                  </a:lnTo>
                  <a:lnTo>
                    <a:pt x="207" y="1998"/>
                  </a:lnTo>
                  <a:lnTo>
                    <a:pt x="872" y="1998"/>
                  </a:lnTo>
                  <a:lnTo>
                    <a:pt x="907" y="2001"/>
                  </a:lnTo>
                  <a:lnTo>
                    <a:pt x="940" y="2009"/>
                  </a:lnTo>
                  <a:lnTo>
                    <a:pt x="971" y="2023"/>
                  </a:lnTo>
                  <a:lnTo>
                    <a:pt x="999" y="2041"/>
                  </a:lnTo>
                  <a:lnTo>
                    <a:pt x="1023" y="2063"/>
                  </a:lnTo>
                  <a:lnTo>
                    <a:pt x="1044" y="2089"/>
                  </a:lnTo>
                  <a:lnTo>
                    <a:pt x="1339" y="1795"/>
                  </a:lnTo>
                  <a:lnTo>
                    <a:pt x="998" y="527"/>
                  </a:lnTo>
                  <a:lnTo>
                    <a:pt x="996" y="508"/>
                  </a:lnTo>
                  <a:lnTo>
                    <a:pt x="998" y="491"/>
                  </a:lnTo>
                  <a:lnTo>
                    <a:pt x="1004" y="475"/>
                  </a:lnTo>
                  <a:lnTo>
                    <a:pt x="1015" y="460"/>
                  </a:lnTo>
                  <a:lnTo>
                    <a:pt x="1030" y="449"/>
                  </a:lnTo>
                  <a:lnTo>
                    <a:pt x="1047" y="443"/>
                  </a:lnTo>
                  <a:lnTo>
                    <a:pt x="1704" y="267"/>
                  </a:lnTo>
                  <a:lnTo>
                    <a:pt x="1704" y="70"/>
                  </a:lnTo>
                  <a:lnTo>
                    <a:pt x="1706" y="50"/>
                  </a:lnTo>
                  <a:lnTo>
                    <a:pt x="1712" y="34"/>
                  </a:lnTo>
                  <a:lnTo>
                    <a:pt x="1723" y="20"/>
                  </a:lnTo>
                  <a:lnTo>
                    <a:pt x="1737" y="10"/>
                  </a:lnTo>
                  <a:lnTo>
                    <a:pt x="1754" y="2"/>
                  </a:lnTo>
                  <a:lnTo>
                    <a:pt x="1771" y="0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7" name="CustomShape 10"/>
          <p:cNvSpPr/>
          <p:nvPr/>
        </p:nvSpPr>
        <p:spPr>
          <a:xfrm>
            <a:off x="6330027" y="3239030"/>
            <a:ext cx="284105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Инфраструктурные мероприятия: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28292" y="2174512"/>
            <a:ext cx="2974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Регион участвует в 9 мероприятиях </a:t>
            </a:r>
          </a:p>
          <a:p>
            <a:r>
              <a:rPr lang="ru-RU" sz="12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из </a:t>
            </a:r>
            <a:r>
              <a:rPr lang="ru-RU" sz="1200" b="1" spc="-1" dirty="0" smtClean="0">
                <a:solidFill>
                  <a:srgbClr val="7030A0"/>
                </a:solidFill>
                <a:ea typeface="Calibri"/>
              </a:rPr>
              <a:t>11</a:t>
            </a:r>
            <a:r>
              <a:rPr lang="ru-RU" sz="12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возможных</a:t>
            </a:r>
            <a:endParaRPr lang="ru-RU" sz="1200" dirty="0"/>
          </a:p>
        </p:txBody>
      </p:sp>
      <p:sp>
        <p:nvSpPr>
          <p:cNvPr id="314" name="Прямоугольник 313"/>
          <p:cNvSpPr/>
          <p:nvPr/>
        </p:nvSpPr>
        <p:spPr>
          <a:xfrm>
            <a:off x="103340" y="2661065"/>
            <a:ext cx="5609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Создание условий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для занятий физической культурой и спортом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325" y="3043622"/>
            <a:ext cx="6494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Создание новых мест в общеобразовательных организациях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00" y="3829063"/>
            <a:ext cx="5632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Создание дополнительных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мест для детей </a:t>
            </a:r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от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1,5 до 3 лет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2475" y="4229416"/>
            <a:ext cx="5654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Создание дополнительных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мест для детей </a:t>
            </a:r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от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2 месяцев до 3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83114" y="3620176"/>
            <a:ext cx="2770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НП «Образование» 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-</a:t>
            </a:r>
          </a:p>
          <a:p>
            <a:r>
              <a:rPr lang="ru-RU" b="1" spc="-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b="1" spc="-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                    656,5 </a:t>
            </a:r>
            <a:r>
              <a:rPr lang="ru-RU" b="1" spc="-1" dirty="0">
                <a:solidFill>
                  <a:srgbClr val="309C3D"/>
                </a:solidFill>
                <a:ea typeface="Calibri"/>
              </a:rPr>
              <a:t>млн </a:t>
            </a:r>
            <a:r>
              <a:rPr lang="ru-RU" sz="1200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рублей</a:t>
            </a: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42744" y="4288810"/>
            <a:ext cx="282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НП «Демография» - </a:t>
            </a:r>
            <a:endParaRPr lang="ru-RU" b="1" spc="-1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  <a:p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                  1 741,8 </a:t>
            </a:r>
            <a:r>
              <a:rPr lang="ru-RU" b="1" spc="-1" dirty="0" smtClean="0">
                <a:solidFill>
                  <a:srgbClr val="309C3D"/>
                </a:solidFill>
                <a:ea typeface="Calibri"/>
              </a:rPr>
              <a:t>млн </a:t>
            </a:r>
            <a:r>
              <a:rPr lang="ru-RU" sz="1200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рублей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endParaRPr lang="ru-RU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97692" y="947063"/>
            <a:ext cx="4402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Внедрение целевой модели цифровой обр. среды</a:t>
            </a:r>
            <a:endParaRPr lang="ru-RU" spc="-1" dirty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101209" y="1596134"/>
            <a:ext cx="3046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Ключевые центры развития детей</a:t>
            </a:r>
            <a:endParaRPr lang="ru-RU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+mn-cs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101208" y="1914387"/>
            <a:ext cx="5801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+mn-cs"/>
              </a:rPr>
              <a:t>Современные механизмы в системе доп. образования</a:t>
            </a:r>
            <a:endParaRPr lang="ru-RU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012" y="2269883"/>
            <a:ext cx="5686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Новые обр. технологий и формы опережающей проф. подготовки</a:t>
            </a:r>
            <a:endParaRPr lang="ru-RU" spc="-1" dirty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466" y="3427781"/>
            <a:ext cx="3901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Повышение качества образования в школах</a:t>
            </a:r>
          </a:p>
        </p:txBody>
      </p:sp>
    </p:spTree>
    <p:extLst>
      <p:ext uri="{BB962C8B-B14F-4D97-AF65-F5344CB8AC3E}">
        <p14:creationId xmlns:p14="http://schemas.microsoft.com/office/powerpoint/2010/main" val="8535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Прямоугольник 516"/>
          <p:cNvSpPr/>
          <p:nvPr/>
        </p:nvSpPr>
        <p:spPr>
          <a:xfrm>
            <a:off x="5902948" y="-13233"/>
            <a:ext cx="3241052" cy="9335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3" name="Прямая соединительная линия 512"/>
          <p:cNvCxnSpPr/>
          <p:nvPr/>
        </p:nvCxnSpPr>
        <p:spPr>
          <a:xfrm>
            <a:off x="8740233" y="-2444500"/>
            <a:ext cx="11610" cy="1828962"/>
          </a:xfrm>
          <a:prstGeom prst="line">
            <a:avLst/>
          </a:prstGeom>
          <a:ln w="57150" cap="rnd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Группа 313"/>
          <p:cNvGrpSpPr>
            <a:grpSpLocks noChangeAspect="1"/>
          </p:cNvGrpSpPr>
          <p:nvPr/>
        </p:nvGrpSpPr>
        <p:grpSpPr>
          <a:xfrm>
            <a:off x="-127796" y="5659870"/>
            <a:ext cx="5812243" cy="2988255"/>
            <a:chOff x="613504" y="1343846"/>
            <a:chExt cx="9027184" cy="5056721"/>
          </a:xfrm>
          <a:solidFill>
            <a:srgbClr val="9CC7E4">
              <a:alpha val="14000"/>
            </a:srgbClr>
          </a:solidFill>
        </p:grpSpPr>
        <p:sp>
          <p:nvSpPr>
            <p:cNvPr id="315" name="Freeform 830"/>
            <p:cNvSpPr>
              <a:spLocks/>
            </p:cNvSpPr>
            <p:nvPr/>
          </p:nvSpPr>
          <p:spPr bwMode="auto">
            <a:xfrm>
              <a:off x="7881698" y="1343846"/>
              <a:ext cx="1192637" cy="2560574"/>
            </a:xfrm>
            <a:custGeom>
              <a:avLst/>
              <a:gdLst>
                <a:gd name="T0" fmla="*/ 149 w 796"/>
                <a:gd name="T1" fmla="*/ 1019 h 1709"/>
                <a:gd name="T2" fmla="*/ 118 w 796"/>
                <a:gd name="T3" fmla="*/ 1058 h 1709"/>
                <a:gd name="T4" fmla="*/ 83 w 796"/>
                <a:gd name="T5" fmla="*/ 1108 h 1709"/>
                <a:gd name="T6" fmla="*/ 85 w 796"/>
                <a:gd name="T7" fmla="*/ 1151 h 1709"/>
                <a:gd name="T8" fmla="*/ 122 w 796"/>
                <a:gd name="T9" fmla="*/ 1223 h 1709"/>
                <a:gd name="T10" fmla="*/ 120 w 796"/>
                <a:gd name="T11" fmla="*/ 1269 h 1709"/>
                <a:gd name="T12" fmla="*/ 76 w 796"/>
                <a:gd name="T13" fmla="*/ 1310 h 1709"/>
                <a:gd name="T14" fmla="*/ 29 w 796"/>
                <a:gd name="T15" fmla="*/ 1354 h 1709"/>
                <a:gd name="T16" fmla="*/ 37 w 796"/>
                <a:gd name="T17" fmla="*/ 1397 h 1709"/>
                <a:gd name="T18" fmla="*/ 10 w 796"/>
                <a:gd name="T19" fmla="*/ 1488 h 1709"/>
                <a:gd name="T20" fmla="*/ 58 w 796"/>
                <a:gd name="T21" fmla="*/ 1565 h 1709"/>
                <a:gd name="T22" fmla="*/ 114 w 796"/>
                <a:gd name="T23" fmla="*/ 1571 h 1709"/>
                <a:gd name="T24" fmla="*/ 186 w 796"/>
                <a:gd name="T25" fmla="*/ 1643 h 1709"/>
                <a:gd name="T26" fmla="*/ 211 w 796"/>
                <a:gd name="T27" fmla="*/ 1680 h 1709"/>
                <a:gd name="T28" fmla="*/ 264 w 796"/>
                <a:gd name="T29" fmla="*/ 1680 h 1709"/>
                <a:gd name="T30" fmla="*/ 333 w 796"/>
                <a:gd name="T31" fmla="*/ 1676 h 1709"/>
                <a:gd name="T32" fmla="*/ 378 w 796"/>
                <a:gd name="T33" fmla="*/ 1583 h 1709"/>
                <a:gd name="T34" fmla="*/ 434 w 796"/>
                <a:gd name="T35" fmla="*/ 1606 h 1709"/>
                <a:gd name="T36" fmla="*/ 498 w 796"/>
                <a:gd name="T37" fmla="*/ 1496 h 1709"/>
                <a:gd name="T38" fmla="*/ 482 w 796"/>
                <a:gd name="T39" fmla="*/ 1474 h 1709"/>
                <a:gd name="T40" fmla="*/ 436 w 796"/>
                <a:gd name="T41" fmla="*/ 1302 h 1709"/>
                <a:gd name="T42" fmla="*/ 469 w 796"/>
                <a:gd name="T43" fmla="*/ 1193 h 1709"/>
                <a:gd name="T44" fmla="*/ 510 w 796"/>
                <a:gd name="T45" fmla="*/ 1195 h 1709"/>
                <a:gd name="T46" fmla="*/ 564 w 796"/>
                <a:gd name="T47" fmla="*/ 1224 h 1709"/>
                <a:gd name="T48" fmla="*/ 552 w 796"/>
                <a:gd name="T49" fmla="*/ 1137 h 1709"/>
                <a:gd name="T50" fmla="*/ 541 w 796"/>
                <a:gd name="T51" fmla="*/ 1091 h 1709"/>
                <a:gd name="T52" fmla="*/ 508 w 796"/>
                <a:gd name="T53" fmla="*/ 1075 h 1709"/>
                <a:gd name="T54" fmla="*/ 450 w 796"/>
                <a:gd name="T55" fmla="*/ 1009 h 1709"/>
                <a:gd name="T56" fmla="*/ 388 w 796"/>
                <a:gd name="T57" fmla="*/ 938 h 1709"/>
                <a:gd name="T58" fmla="*/ 353 w 796"/>
                <a:gd name="T59" fmla="*/ 926 h 1709"/>
                <a:gd name="T60" fmla="*/ 386 w 796"/>
                <a:gd name="T61" fmla="*/ 872 h 1709"/>
                <a:gd name="T62" fmla="*/ 490 w 796"/>
                <a:gd name="T63" fmla="*/ 787 h 1709"/>
                <a:gd name="T64" fmla="*/ 554 w 796"/>
                <a:gd name="T65" fmla="*/ 783 h 1709"/>
                <a:gd name="T66" fmla="*/ 616 w 796"/>
                <a:gd name="T67" fmla="*/ 804 h 1709"/>
                <a:gd name="T68" fmla="*/ 684 w 796"/>
                <a:gd name="T69" fmla="*/ 742 h 1709"/>
                <a:gd name="T70" fmla="*/ 730 w 796"/>
                <a:gd name="T71" fmla="*/ 672 h 1709"/>
                <a:gd name="T72" fmla="*/ 769 w 796"/>
                <a:gd name="T73" fmla="*/ 525 h 1709"/>
                <a:gd name="T74" fmla="*/ 758 w 796"/>
                <a:gd name="T75" fmla="*/ 448 h 1709"/>
                <a:gd name="T76" fmla="*/ 606 w 796"/>
                <a:gd name="T77" fmla="*/ 479 h 1709"/>
                <a:gd name="T78" fmla="*/ 574 w 796"/>
                <a:gd name="T79" fmla="*/ 465 h 1709"/>
                <a:gd name="T80" fmla="*/ 593 w 796"/>
                <a:gd name="T81" fmla="*/ 349 h 1709"/>
                <a:gd name="T82" fmla="*/ 523 w 796"/>
                <a:gd name="T83" fmla="*/ 294 h 1709"/>
                <a:gd name="T84" fmla="*/ 593 w 796"/>
                <a:gd name="T85" fmla="*/ 242 h 1709"/>
                <a:gd name="T86" fmla="*/ 666 w 796"/>
                <a:gd name="T87" fmla="*/ 219 h 1709"/>
                <a:gd name="T88" fmla="*/ 740 w 796"/>
                <a:gd name="T89" fmla="*/ 134 h 1709"/>
                <a:gd name="T90" fmla="*/ 672 w 796"/>
                <a:gd name="T91" fmla="*/ 97 h 1709"/>
                <a:gd name="T92" fmla="*/ 645 w 796"/>
                <a:gd name="T93" fmla="*/ 66 h 1709"/>
                <a:gd name="T94" fmla="*/ 529 w 796"/>
                <a:gd name="T95" fmla="*/ 50 h 1709"/>
                <a:gd name="T96" fmla="*/ 554 w 796"/>
                <a:gd name="T97" fmla="*/ 118 h 1709"/>
                <a:gd name="T98" fmla="*/ 500 w 796"/>
                <a:gd name="T99" fmla="*/ 141 h 1709"/>
                <a:gd name="T100" fmla="*/ 256 w 796"/>
                <a:gd name="T101" fmla="*/ 262 h 1709"/>
                <a:gd name="T102" fmla="*/ 97 w 796"/>
                <a:gd name="T103" fmla="*/ 471 h 1709"/>
                <a:gd name="T104" fmla="*/ 176 w 796"/>
                <a:gd name="T105" fmla="*/ 502 h 1709"/>
                <a:gd name="T106" fmla="*/ 147 w 796"/>
                <a:gd name="T107" fmla="*/ 550 h 1709"/>
                <a:gd name="T108" fmla="*/ 78 w 796"/>
                <a:gd name="T109" fmla="*/ 558 h 1709"/>
                <a:gd name="T110" fmla="*/ 4 w 796"/>
                <a:gd name="T111" fmla="*/ 694 h 1709"/>
                <a:gd name="T112" fmla="*/ 19 w 796"/>
                <a:gd name="T113" fmla="*/ 715 h 1709"/>
                <a:gd name="T114" fmla="*/ 79 w 796"/>
                <a:gd name="T115" fmla="*/ 790 h 1709"/>
                <a:gd name="T116" fmla="*/ 43 w 796"/>
                <a:gd name="T117" fmla="*/ 860 h 1709"/>
                <a:gd name="T118" fmla="*/ 56 w 796"/>
                <a:gd name="T119" fmla="*/ 914 h 1709"/>
                <a:gd name="T120" fmla="*/ 112 w 796"/>
                <a:gd name="T121" fmla="*/ 938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6" h="1709">
                  <a:moveTo>
                    <a:pt x="151" y="976"/>
                  </a:moveTo>
                  <a:lnTo>
                    <a:pt x="151" y="976"/>
                  </a:lnTo>
                  <a:lnTo>
                    <a:pt x="151" y="976"/>
                  </a:lnTo>
                  <a:lnTo>
                    <a:pt x="151" y="976"/>
                  </a:lnTo>
                  <a:lnTo>
                    <a:pt x="157" y="986"/>
                  </a:lnTo>
                  <a:lnTo>
                    <a:pt x="163" y="990"/>
                  </a:lnTo>
                  <a:lnTo>
                    <a:pt x="163" y="996"/>
                  </a:lnTo>
                  <a:lnTo>
                    <a:pt x="163" y="996"/>
                  </a:lnTo>
                  <a:lnTo>
                    <a:pt x="161" y="1002"/>
                  </a:lnTo>
                  <a:lnTo>
                    <a:pt x="157" y="1007"/>
                  </a:lnTo>
                  <a:lnTo>
                    <a:pt x="151" y="1013"/>
                  </a:lnTo>
                  <a:lnTo>
                    <a:pt x="149" y="1019"/>
                  </a:lnTo>
                  <a:lnTo>
                    <a:pt x="149" y="1019"/>
                  </a:lnTo>
                  <a:lnTo>
                    <a:pt x="147" y="1042"/>
                  </a:lnTo>
                  <a:lnTo>
                    <a:pt x="147" y="1042"/>
                  </a:lnTo>
                  <a:lnTo>
                    <a:pt x="145" y="1042"/>
                  </a:lnTo>
                  <a:lnTo>
                    <a:pt x="141" y="1042"/>
                  </a:lnTo>
                  <a:lnTo>
                    <a:pt x="130" y="1040"/>
                  </a:lnTo>
                  <a:lnTo>
                    <a:pt x="130" y="1040"/>
                  </a:lnTo>
                  <a:lnTo>
                    <a:pt x="126" y="1040"/>
                  </a:lnTo>
                  <a:lnTo>
                    <a:pt x="124" y="1042"/>
                  </a:lnTo>
                  <a:lnTo>
                    <a:pt x="122" y="1046"/>
                  </a:lnTo>
                  <a:lnTo>
                    <a:pt x="122" y="1052"/>
                  </a:lnTo>
                  <a:lnTo>
                    <a:pt x="118" y="1058"/>
                  </a:lnTo>
                  <a:lnTo>
                    <a:pt x="118" y="1058"/>
                  </a:lnTo>
                  <a:lnTo>
                    <a:pt x="114" y="1064"/>
                  </a:lnTo>
                  <a:lnTo>
                    <a:pt x="107" y="1068"/>
                  </a:lnTo>
                  <a:lnTo>
                    <a:pt x="93" y="1075"/>
                  </a:lnTo>
                  <a:lnTo>
                    <a:pt x="87" y="1079"/>
                  </a:lnTo>
                  <a:lnTo>
                    <a:pt x="81" y="1083"/>
                  </a:lnTo>
                  <a:lnTo>
                    <a:pt x="78" y="1089"/>
                  </a:lnTo>
                  <a:lnTo>
                    <a:pt x="76" y="1097"/>
                  </a:lnTo>
                  <a:lnTo>
                    <a:pt x="76" y="1097"/>
                  </a:lnTo>
                  <a:lnTo>
                    <a:pt x="76" y="1100"/>
                  </a:lnTo>
                  <a:lnTo>
                    <a:pt x="78" y="1104"/>
                  </a:lnTo>
                  <a:lnTo>
                    <a:pt x="83" y="1108"/>
                  </a:lnTo>
                  <a:lnTo>
                    <a:pt x="89" y="1112"/>
                  </a:lnTo>
                  <a:lnTo>
                    <a:pt x="91" y="1116"/>
                  </a:lnTo>
                  <a:lnTo>
                    <a:pt x="93" y="1120"/>
                  </a:lnTo>
                  <a:lnTo>
                    <a:pt x="93" y="1120"/>
                  </a:lnTo>
                  <a:lnTo>
                    <a:pt x="83" y="1126"/>
                  </a:lnTo>
                  <a:lnTo>
                    <a:pt x="79" y="1131"/>
                  </a:lnTo>
                  <a:lnTo>
                    <a:pt x="78" y="1137"/>
                  </a:lnTo>
                  <a:lnTo>
                    <a:pt x="78" y="1137"/>
                  </a:lnTo>
                  <a:lnTo>
                    <a:pt x="78" y="1143"/>
                  </a:lnTo>
                  <a:lnTo>
                    <a:pt x="79" y="1147"/>
                  </a:lnTo>
                  <a:lnTo>
                    <a:pt x="81" y="1149"/>
                  </a:lnTo>
                  <a:lnTo>
                    <a:pt x="85" y="1151"/>
                  </a:lnTo>
                  <a:lnTo>
                    <a:pt x="93" y="1155"/>
                  </a:lnTo>
                  <a:lnTo>
                    <a:pt x="97" y="1157"/>
                  </a:lnTo>
                  <a:lnTo>
                    <a:pt x="99" y="1161"/>
                  </a:lnTo>
                  <a:lnTo>
                    <a:pt x="99" y="1161"/>
                  </a:lnTo>
                  <a:lnTo>
                    <a:pt x="103" y="1170"/>
                  </a:lnTo>
                  <a:lnTo>
                    <a:pt x="103" y="1182"/>
                  </a:lnTo>
                  <a:lnTo>
                    <a:pt x="101" y="1203"/>
                  </a:lnTo>
                  <a:lnTo>
                    <a:pt x="101" y="1203"/>
                  </a:lnTo>
                  <a:lnTo>
                    <a:pt x="103" y="1207"/>
                  </a:lnTo>
                  <a:lnTo>
                    <a:pt x="107" y="1211"/>
                  </a:lnTo>
                  <a:lnTo>
                    <a:pt x="116" y="1219"/>
                  </a:lnTo>
                  <a:lnTo>
                    <a:pt x="122" y="1223"/>
                  </a:lnTo>
                  <a:lnTo>
                    <a:pt x="126" y="1226"/>
                  </a:lnTo>
                  <a:lnTo>
                    <a:pt x="128" y="1232"/>
                  </a:lnTo>
                  <a:lnTo>
                    <a:pt x="130" y="1240"/>
                  </a:lnTo>
                  <a:lnTo>
                    <a:pt x="130" y="1240"/>
                  </a:lnTo>
                  <a:lnTo>
                    <a:pt x="130" y="1242"/>
                  </a:lnTo>
                  <a:lnTo>
                    <a:pt x="132" y="1246"/>
                  </a:lnTo>
                  <a:lnTo>
                    <a:pt x="134" y="1250"/>
                  </a:lnTo>
                  <a:lnTo>
                    <a:pt x="134" y="1254"/>
                  </a:lnTo>
                  <a:lnTo>
                    <a:pt x="134" y="1254"/>
                  </a:lnTo>
                  <a:lnTo>
                    <a:pt x="130" y="1257"/>
                  </a:lnTo>
                  <a:lnTo>
                    <a:pt x="126" y="1259"/>
                  </a:lnTo>
                  <a:lnTo>
                    <a:pt x="120" y="1269"/>
                  </a:lnTo>
                  <a:lnTo>
                    <a:pt x="116" y="1279"/>
                  </a:lnTo>
                  <a:lnTo>
                    <a:pt x="114" y="1290"/>
                  </a:lnTo>
                  <a:lnTo>
                    <a:pt x="110" y="1300"/>
                  </a:lnTo>
                  <a:lnTo>
                    <a:pt x="107" y="1310"/>
                  </a:lnTo>
                  <a:lnTo>
                    <a:pt x="105" y="1312"/>
                  </a:lnTo>
                  <a:lnTo>
                    <a:pt x="101" y="1316"/>
                  </a:lnTo>
                  <a:lnTo>
                    <a:pt x="97" y="1316"/>
                  </a:lnTo>
                  <a:lnTo>
                    <a:pt x="91" y="1316"/>
                  </a:lnTo>
                  <a:lnTo>
                    <a:pt x="91" y="1316"/>
                  </a:lnTo>
                  <a:lnTo>
                    <a:pt x="83" y="1316"/>
                  </a:lnTo>
                  <a:lnTo>
                    <a:pt x="79" y="1312"/>
                  </a:lnTo>
                  <a:lnTo>
                    <a:pt x="76" y="1310"/>
                  </a:lnTo>
                  <a:lnTo>
                    <a:pt x="70" y="1310"/>
                  </a:lnTo>
                  <a:lnTo>
                    <a:pt x="70" y="1310"/>
                  </a:lnTo>
                  <a:lnTo>
                    <a:pt x="68" y="1310"/>
                  </a:lnTo>
                  <a:lnTo>
                    <a:pt x="66" y="1312"/>
                  </a:lnTo>
                  <a:lnTo>
                    <a:pt x="64" y="1316"/>
                  </a:lnTo>
                  <a:lnTo>
                    <a:pt x="60" y="1327"/>
                  </a:lnTo>
                  <a:lnTo>
                    <a:pt x="60" y="1327"/>
                  </a:lnTo>
                  <a:lnTo>
                    <a:pt x="56" y="1331"/>
                  </a:lnTo>
                  <a:lnTo>
                    <a:pt x="52" y="1337"/>
                  </a:lnTo>
                  <a:lnTo>
                    <a:pt x="41" y="1343"/>
                  </a:lnTo>
                  <a:lnTo>
                    <a:pt x="31" y="1348"/>
                  </a:lnTo>
                  <a:lnTo>
                    <a:pt x="29" y="1354"/>
                  </a:lnTo>
                  <a:lnTo>
                    <a:pt x="27" y="1358"/>
                  </a:lnTo>
                  <a:lnTo>
                    <a:pt x="27" y="1358"/>
                  </a:lnTo>
                  <a:lnTo>
                    <a:pt x="27" y="1362"/>
                  </a:lnTo>
                  <a:lnTo>
                    <a:pt x="31" y="1366"/>
                  </a:lnTo>
                  <a:lnTo>
                    <a:pt x="37" y="1370"/>
                  </a:lnTo>
                  <a:lnTo>
                    <a:pt x="43" y="1378"/>
                  </a:lnTo>
                  <a:lnTo>
                    <a:pt x="45" y="1381"/>
                  </a:lnTo>
                  <a:lnTo>
                    <a:pt x="47" y="1387"/>
                  </a:lnTo>
                  <a:lnTo>
                    <a:pt x="47" y="1387"/>
                  </a:lnTo>
                  <a:lnTo>
                    <a:pt x="45" y="1393"/>
                  </a:lnTo>
                  <a:lnTo>
                    <a:pt x="43" y="1397"/>
                  </a:lnTo>
                  <a:lnTo>
                    <a:pt x="37" y="1397"/>
                  </a:lnTo>
                  <a:lnTo>
                    <a:pt x="29" y="1397"/>
                  </a:lnTo>
                  <a:lnTo>
                    <a:pt x="29" y="1397"/>
                  </a:lnTo>
                  <a:lnTo>
                    <a:pt x="23" y="1401"/>
                  </a:lnTo>
                  <a:lnTo>
                    <a:pt x="18" y="1405"/>
                  </a:lnTo>
                  <a:lnTo>
                    <a:pt x="10" y="1414"/>
                  </a:lnTo>
                  <a:lnTo>
                    <a:pt x="2" y="1428"/>
                  </a:lnTo>
                  <a:lnTo>
                    <a:pt x="0" y="1443"/>
                  </a:lnTo>
                  <a:lnTo>
                    <a:pt x="0" y="1443"/>
                  </a:lnTo>
                  <a:lnTo>
                    <a:pt x="0" y="1457"/>
                  </a:lnTo>
                  <a:lnTo>
                    <a:pt x="2" y="1469"/>
                  </a:lnTo>
                  <a:lnTo>
                    <a:pt x="4" y="1480"/>
                  </a:lnTo>
                  <a:lnTo>
                    <a:pt x="10" y="1488"/>
                  </a:lnTo>
                  <a:lnTo>
                    <a:pt x="19" y="1505"/>
                  </a:lnTo>
                  <a:lnTo>
                    <a:pt x="31" y="1525"/>
                  </a:lnTo>
                  <a:lnTo>
                    <a:pt x="31" y="1525"/>
                  </a:lnTo>
                  <a:lnTo>
                    <a:pt x="33" y="1529"/>
                  </a:lnTo>
                  <a:lnTo>
                    <a:pt x="37" y="1531"/>
                  </a:lnTo>
                  <a:lnTo>
                    <a:pt x="47" y="1536"/>
                  </a:lnTo>
                  <a:lnTo>
                    <a:pt x="56" y="1542"/>
                  </a:lnTo>
                  <a:lnTo>
                    <a:pt x="58" y="1546"/>
                  </a:lnTo>
                  <a:lnTo>
                    <a:pt x="60" y="1552"/>
                  </a:lnTo>
                  <a:lnTo>
                    <a:pt x="60" y="1552"/>
                  </a:lnTo>
                  <a:lnTo>
                    <a:pt x="58" y="1565"/>
                  </a:lnTo>
                  <a:lnTo>
                    <a:pt x="58" y="1565"/>
                  </a:lnTo>
                  <a:lnTo>
                    <a:pt x="60" y="1573"/>
                  </a:lnTo>
                  <a:lnTo>
                    <a:pt x="64" y="1579"/>
                  </a:lnTo>
                  <a:lnTo>
                    <a:pt x="68" y="1587"/>
                  </a:lnTo>
                  <a:lnTo>
                    <a:pt x="68" y="1598"/>
                  </a:lnTo>
                  <a:lnTo>
                    <a:pt x="68" y="1598"/>
                  </a:lnTo>
                  <a:lnTo>
                    <a:pt x="79" y="1598"/>
                  </a:lnTo>
                  <a:lnTo>
                    <a:pt x="79" y="1598"/>
                  </a:lnTo>
                  <a:lnTo>
                    <a:pt x="79" y="1598"/>
                  </a:lnTo>
                  <a:lnTo>
                    <a:pt x="87" y="1591"/>
                  </a:lnTo>
                  <a:lnTo>
                    <a:pt x="99" y="1583"/>
                  </a:lnTo>
                  <a:lnTo>
                    <a:pt x="109" y="1573"/>
                  </a:lnTo>
                  <a:lnTo>
                    <a:pt x="114" y="1571"/>
                  </a:lnTo>
                  <a:lnTo>
                    <a:pt x="116" y="1569"/>
                  </a:lnTo>
                  <a:lnTo>
                    <a:pt x="116" y="1569"/>
                  </a:lnTo>
                  <a:lnTo>
                    <a:pt x="128" y="1573"/>
                  </a:lnTo>
                  <a:lnTo>
                    <a:pt x="140" y="1577"/>
                  </a:lnTo>
                  <a:lnTo>
                    <a:pt x="153" y="1585"/>
                  </a:lnTo>
                  <a:lnTo>
                    <a:pt x="165" y="1593"/>
                  </a:lnTo>
                  <a:lnTo>
                    <a:pt x="174" y="1602"/>
                  </a:lnTo>
                  <a:lnTo>
                    <a:pt x="182" y="1614"/>
                  </a:lnTo>
                  <a:lnTo>
                    <a:pt x="186" y="1626"/>
                  </a:lnTo>
                  <a:lnTo>
                    <a:pt x="188" y="1637"/>
                  </a:lnTo>
                  <a:lnTo>
                    <a:pt x="188" y="1637"/>
                  </a:lnTo>
                  <a:lnTo>
                    <a:pt x="186" y="1643"/>
                  </a:lnTo>
                  <a:lnTo>
                    <a:pt x="182" y="1649"/>
                  </a:lnTo>
                  <a:lnTo>
                    <a:pt x="180" y="1653"/>
                  </a:lnTo>
                  <a:lnTo>
                    <a:pt x="178" y="1660"/>
                  </a:lnTo>
                  <a:lnTo>
                    <a:pt x="178" y="1660"/>
                  </a:lnTo>
                  <a:lnTo>
                    <a:pt x="178" y="1670"/>
                  </a:lnTo>
                  <a:lnTo>
                    <a:pt x="182" y="1678"/>
                  </a:lnTo>
                  <a:lnTo>
                    <a:pt x="188" y="1684"/>
                  </a:lnTo>
                  <a:lnTo>
                    <a:pt x="198" y="1686"/>
                  </a:lnTo>
                  <a:lnTo>
                    <a:pt x="198" y="1686"/>
                  </a:lnTo>
                  <a:lnTo>
                    <a:pt x="202" y="1686"/>
                  </a:lnTo>
                  <a:lnTo>
                    <a:pt x="205" y="1684"/>
                  </a:lnTo>
                  <a:lnTo>
                    <a:pt x="211" y="1680"/>
                  </a:lnTo>
                  <a:lnTo>
                    <a:pt x="215" y="1674"/>
                  </a:lnTo>
                  <a:lnTo>
                    <a:pt x="219" y="1674"/>
                  </a:lnTo>
                  <a:lnTo>
                    <a:pt x="223" y="1672"/>
                  </a:lnTo>
                  <a:lnTo>
                    <a:pt x="223" y="1672"/>
                  </a:lnTo>
                  <a:lnTo>
                    <a:pt x="229" y="1674"/>
                  </a:lnTo>
                  <a:lnTo>
                    <a:pt x="233" y="1676"/>
                  </a:lnTo>
                  <a:lnTo>
                    <a:pt x="236" y="1678"/>
                  </a:lnTo>
                  <a:lnTo>
                    <a:pt x="242" y="1678"/>
                  </a:lnTo>
                  <a:lnTo>
                    <a:pt x="242" y="1678"/>
                  </a:lnTo>
                  <a:lnTo>
                    <a:pt x="260" y="1680"/>
                  </a:lnTo>
                  <a:lnTo>
                    <a:pt x="260" y="1680"/>
                  </a:lnTo>
                  <a:lnTo>
                    <a:pt x="264" y="1680"/>
                  </a:lnTo>
                  <a:lnTo>
                    <a:pt x="267" y="1684"/>
                  </a:lnTo>
                  <a:lnTo>
                    <a:pt x="271" y="1691"/>
                  </a:lnTo>
                  <a:lnTo>
                    <a:pt x="275" y="1701"/>
                  </a:lnTo>
                  <a:lnTo>
                    <a:pt x="279" y="1705"/>
                  </a:lnTo>
                  <a:lnTo>
                    <a:pt x="283" y="1707"/>
                  </a:lnTo>
                  <a:lnTo>
                    <a:pt x="283" y="1707"/>
                  </a:lnTo>
                  <a:lnTo>
                    <a:pt x="283" y="1707"/>
                  </a:lnTo>
                  <a:lnTo>
                    <a:pt x="283" y="1709"/>
                  </a:lnTo>
                  <a:lnTo>
                    <a:pt x="283" y="1709"/>
                  </a:lnTo>
                  <a:lnTo>
                    <a:pt x="283" y="1709"/>
                  </a:lnTo>
                  <a:lnTo>
                    <a:pt x="314" y="1689"/>
                  </a:lnTo>
                  <a:lnTo>
                    <a:pt x="333" y="1676"/>
                  </a:lnTo>
                  <a:lnTo>
                    <a:pt x="351" y="1658"/>
                  </a:lnTo>
                  <a:lnTo>
                    <a:pt x="351" y="1658"/>
                  </a:lnTo>
                  <a:lnTo>
                    <a:pt x="347" y="1655"/>
                  </a:lnTo>
                  <a:lnTo>
                    <a:pt x="339" y="1641"/>
                  </a:lnTo>
                  <a:lnTo>
                    <a:pt x="335" y="1633"/>
                  </a:lnTo>
                  <a:lnTo>
                    <a:pt x="331" y="1626"/>
                  </a:lnTo>
                  <a:lnTo>
                    <a:pt x="331" y="1618"/>
                  </a:lnTo>
                  <a:lnTo>
                    <a:pt x="333" y="1612"/>
                  </a:lnTo>
                  <a:lnTo>
                    <a:pt x="333" y="1612"/>
                  </a:lnTo>
                  <a:lnTo>
                    <a:pt x="341" y="1604"/>
                  </a:lnTo>
                  <a:lnTo>
                    <a:pt x="353" y="1596"/>
                  </a:lnTo>
                  <a:lnTo>
                    <a:pt x="378" y="1583"/>
                  </a:lnTo>
                  <a:lnTo>
                    <a:pt x="409" y="1569"/>
                  </a:lnTo>
                  <a:lnTo>
                    <a:pt x="422" y="1562"/>
                  </a:lnTo>
                  <a:lnTo>
                    <a:pt x="436" y="1552"/>
                  </a:lnTo>
                  <a:lnTo>
                    <a:pt x="436" y="1552"/>
                  </a:lnTo>
                  <a:lnTo>
                    <a:pt x="438" y="1554"/>
                  </a:lnTo>
                  <a:lnTo>
                    <a:pt x="440" y="1556"/>
                  </a:lnTo>
                  <a:lnTo>
                    <a:pt x="440" y="1564"/>
                  </a:lnTo>
                  <a:lnTo>
                    <a:pt x="434" y="1585"/>
                  </a:lnTo>
                  <a:lnTo>
                    <a:pt x="432" y="1595"/>
                  </a:lnTo>
                  <a:lnTo>
                    <a:pt x="430" y="1602"/>
                  </a:lnTo>
                  <a:lnTo>
                    <a:pt x="432" y="1604"/>
                  </a:lnTo>
                  <a:lnTo>
                    <a:pt x="434" y="1606"/>
                  </a:lnTo>
                  <a:lnTo>
                    <a:pt x="438" y="1606"/>
                  </a:lnTo>
                  <a:lnTo>
                    <a:pt x="442" y="1604"/>
                  </a:lnTo>
                  <a:lnTo>
                    <a:pt x="442" y="1604"/>
                  </a:lnTo>
                  <a:lnTo>
                    <a:pt x="450" y="1591"/>
                  </a:lnTo>
                  <a:lnTo>
                    <a:pt x="457" y="1579"/>
                  </a:lnTo>
                  <a:lnTo>
                    <a:pt x="473" y="1560"/>
                  </a:lnTo>
                  <a:lnTo>
                    <a:pt x="479" y="1552"/>
                  </a:lnTo>
                  <a:lnTo>
                    <a:pt x="484" y="1540"/>
                  </a:lnTo>
                  <a:lnTo>
                    <a:pt x="486" y="1527"/>
                  </a:lnTo>
                  <a:lnTo>
                    <a:pt x="484" y="1511"/>
                  </a:lnTo>
                  <a:lnTo>
                    <a:pt x="484" y="1511"/>
                  </a:lnTo>
                  <a:lnTo>
                    <a:pt x="498" y="1496"/>
                  </a:lnTo>
                  <a:lnTo>
                    <a:pt x="512" y="1482"/>
                  </a:lnTo>
                  <a:lnTo>
                    <a:pt x="515" y="1474"/>
                  </a:lnTo>
                  <a:lnTo>
                    <a:pt x="521" y="1467"/>
                  </a:lnTo>
                  <a:lnTo>
                    <a:pt x="523" y="1457"/>
                  </a:lnTo>
                  <a:lnTo>
                    <a:pt x="525" y="1447"/>
                  </a:lnTo>
                  <a:lnTo>
                    <a:pt x="525" y="1447"/>
                  </a:lnTo>
                  <a:lnTo>
                    <a:pt x="525" y="1443"/>
                  </a:lnTo>
                  <a:lnTo>
                    <a:pt x="525" y="1443"/>
                  </a:lnTo>
                  <a:lnTo>
                    <a:pt x="519" y="1445"/>
                  </a:lnTo>
                  <a:lnTo>
                    <a:pt x="502" y="1459"/>
                  </a:lnTo>
                  <a:lnTo>
                    <a:pt x="492" y="1467"/>
                  </a:lnTo>
                  <a:lnTo>
                    <a:pt x="482" y="1474"/>
                  </a:lnTo>
                  <a:lnTo>
                    <a:pt x="475" y="1476"/>
                  </a:lnTo>
                  <a:lnTo>
                    <a:pt x="471" y="1476"/>
                  </a:lnTo>
                  <a:lnTo>
                    <a:pt x="469" y="1474"/>
                  </a:lnTo>
                  <a:lnTo>
                    <a:pt x="469" y="1474"/>
                  </a:lnTo>
                  <a:lnTo>
                    <a:pt x="463" y="1457"/>
                  </a:lnTo>
                  <a:lnTo>
                    <a:pt x="459" y="1436"/>
                  </a:lnTo>
                  <a:lnTo>
                    <a:pt x="453" y="1383"/>
                  </a:lnTo>
                  <a:lnTo>
                    <a:pt x="446" y="1333"/>
                  </a:lnTo>
                  <a:lnTo>
                    <a:pt x="442" y="1316"/>
                  </a:lnTo>
                  <a:lnTo>
                    <a:pt x="438" y="1308"/>
                  </a:lnTo>
                  <a:lnTo>
                    <a:pt x="436" y="1302"/>
                  </a:lnTo>
                  <a:lnTo>
                    <a:pt x="436" y="1302"/>
                  </a:lnTo>
                  <a:lnTo>
                    <a:pt x="430" y="1296"/>
                  </a:lnTo>
                  <a:lnTo>
                    <a:pt x="428" y="1290"/>
                  </a:lnTo>
                  <a:lnTo>
                    <a:pt x="426" y="1285"/>
                  </a:lnTo>
                  <a:lnTo>
                    <a:pt x="424" y="1277"/>
                  </a:lnTo>
                  <a:lnTo>
                    <a:pt x="426" y="1263"/>
                  </a:lnTo>
                  <a:lnTo>
                    <a:pt x="430" y="1250"/>
                  </a:lnTo>
                  <a:lnTo>
                    <a:pt x="444" y="1221"/>
                  </a:lnTo>
                  <a:lnTo>
                    <a:pt x="451" y="1205"/>
                  </a:lnTo>
                  <a:lnTo>
                    <a:pt x="457" y="1190"/>
                  </a:lnTo>
                  <a:lnTo>
                    <a:pt x="457" y="1190"/>
                  </a:lnTo>
                  <a:lnTo>
                    <a:pt x="465" y="1192"/>
                  </a:lnTo>
                  <a:lnTo>
                    <a:pt x="469" y="1193"/>
                  </a:lnTo>
                  <a:lnTo>
                    <a:pt x="475" y="1192"/>
                  </a:lnTo>
                  <a:lnTo>
                    <a:pt x="477" y="1190"/>
                  </a:lnTo>
                  <a:lnTo>
                    <a:pt x="481" y="1184"/>
                  </a:lnTo>
                  <a:lnTo>
                    <a:pt x="482" y="1174"/>
                  </a:lnTo>
                  <a:lnTo>
                    <a:pt x="482" y="1159"/>
                  </a:lnTo>
                  <a:lnTo>
                    <a:pt x="484" y="1153"/>
                  </a:lnTo>
                  <a:lnTo>
                    <a:pt x="484" y="1153"/>
                  </a:lnTo>
                  <a:lnTo>
                    <a:pt x="486" y="1153"/>
                  </a:lnTo>
                  <a:lnTo>
                    <a:pt x="486" y="1153"/>
                  </a:lnTo>
                  <a:lnTo>
                    <a:pt x="492" y="1161"/>
                  </a:lnTo>
                  <a:lnTo>
                    <a:pt x="498" y="1170"/>
                  </a:lnTo>
                  <a:lnTo>
                    <a:pt x="510" y="1195"/>
                  </a:lnTo>
                  <a:lnTo>
                    <a:pt x="515" y="1207"/>
                  </a:lnTo>
                  <a:lnTo>
                    <a:pt x="521" y="1215"/>
                  </a:lnTo>
                  <a:lnTo>
                    <a:pt x="527" y="1219"/>
                  </a:lnTo>
                  <a:lnTo>
                    <a:pt x="529" y="1219"/>
                  </a:lnTo>
                  <a:lnTo>
                    <a:pt x="531" y="1215"/>
                  </a:lnTo>
                  <a:lnTo>
                    <a:pt x="531" y="1215"/>
                  </a:lnTo>
                  <a:lnTo>
                    <a:pt x="539" y="1205"/>
                  </a:lnTo>
                  <a:lnTo>
                    <a:pt x="544" y="1201"/>
                  </a:lnTo>
                  <a:lnTo>
                    <a:pt x="548" y="1203"/>
                  </a:lnTo>
                  <a:lnTo>
                    <a:pt x="552" y="1209"/>
                  </a:lnTo>
                  <a:lnTo>
                    <a:pt x="560" y="1221"/>
                  </a:lnTo>
                  <a:lnTo>
                    <a:pt x="564" y="1224"/>
                  </a:lnTo>
                  <a:lnTo>
                    <a:pt x="566" y="1224"/>
                  </a:lnTo>
                  <a:lnTo>
                    <a:pt x="570" y="1224"/>
                  </a:lnTo>
                  <a:lnTo>
                    <a:pt x="570" y="1224"/>
                  </a:lnTo>
                  <a:lnTo>
                    <a:pt x="574" y="1221"/>
                  </a:lnTo>
                  <a:lnTo>
                    <a:pt x="575" y="1217"/>
                  </a:lnTo>
                  <a:lnTo>
                    <a:pt x="577" y="1213"/>
                  </a:lnTo>
                  <a:lnTo>
                    <a:pt x="577" y="1207"/>
                  </a:lnTo>
                  <a:lnTo>
                    <a:pt x="574" y="1193"/>
                  </a:lnTo>
                  <a:lnTo>
                    <a:pt x="566" y="1180"/>
                  </a:lnTo>
                  <a:lnTo>
                    <a:pt x="560" y="1162"/>
                  </a:lnTo>
                  <a:lnTo>
                    <a:pt x="554" y="1145"/>
                  </a:lnTo>
                  <a:lnTo>
                    <a:pt x="552" y="1137"/>
                  </a:lnTo>
                  <a:lnTo>
                    <a:pt x="552" y="1130"/>
                  </a:lnTo>
                  <a:lnTo>
                    <a:pt x="554" y="1122"/>
                  </a:lnTo>
                  <a:lnTo>
                    <a:pt x="556" y="1114"/>
                  </a:lnTo>
                  <a:lnTo>
                    <a:pt x="556" y="1114"/>
                  </a:lnTo>
                  <a:lnTo>
                    <a:pt x="560" y="1104"/>
                  </a:lnTo>
                  <a:lnTo>
                    <a:pt x="562" y="1097"/>
                  </a:lnTo>
                  <a:lnTo>
                    <a:pt x="560" y="1079"/>
                  </a:lnTo>
                  <a:lnTo>
                    <a:pt x="560" y="1079"/>
                  </a:lnTo>
                  <a:lnTo>
                    <a:pt x="552" y="1087"/>
                  </a:lnTo>
                  <a:lnTo>
                    <a:pt x="546" y="1089"/>
                  </a:lnTo>
                  <a:lnTo>
                    <a:pt x="541" y="1091"/>
                  </a:lnTo>
                  <a:lnTo>
                    <a:pt x="541" y="1091"/>
                  </a:lnTo>
                  <a:lnTo>
                    <a:pt x="537" y="1089"/>
                  </a:lnTo>
                  <a:lnTo>
                    <a:pt x="533" y="1085"/>
                  </a:lnTo>
                  <a:lnTo>
                    <a:pt x="529" y="1081"/>
                  </a:lnTo>
                  <a:lnTo>
                    <a:pt x="529" y="1077"/>
                  </a:lnTo>
                  <a:lnTo>
                    <a:pt x="529" y="1077"/>
                  </a:lnTo>
                  <a:lnTo>
                    <a:pt x="525" y="1077"/>
                  </a:lnTo>
                  <a:lnTo>
                    <a:pt x="521" y="1079"/>
                  </a:lnTo>
                  <a:lnTo>
                    <a:pt x="519" y="1081"/>
                  </a:lnTo>
                  <a:lnTo>
                    <a:pt x="513" y="1083"/>
                  </a:lnTo>
                  <a:lnTo>
                    <a:pt x="513" y="1083"/>
                  </a:lnTo>
                  <a:lnTo>
                    <a:pt x="510" y="1081"/>
                  </a:lnTo>
                  <a:lnTo>
                    <a:pt x="508" y="1075"/>
                  </a:lnTo>
                  <a:lnTo>
                    <a:pt x="506" y="1062"/>
                  </a:lnTo>
                  <a:lnTo>
                    <a:pt x="504" y="1054"/>
                  </a:lnTo>
                  <a:lnTo>
                    <a:pt x="500" y="1048"/>
                  </a:lnTo>
                  <a:lnTo>
                    <a:pt x="496" y="1042"/>
                  </a:lnTo>
                  <a:lnTo>
                    <a:pt x="490" y="1040"/>
                  </a:lnTo>
                  <a:lnTo>
                    <a:pt x="490" y="1040"/>
                  </a:lnTo>
                  <a:lnTo>
                    <a:pt x="473" y="1037"/>
                  </a:lnTo>
                  <a:lnTo>
                    <a:pt x="459" y="1035"/>
                  </a:lnTo>
                  <a:lnTo>
                    <a:pt x="455" y="1031"/>
                  </a:lnTo>
                  <a:lnTo>
                    <a:pt x="451" y="1027"/>
                  </a:lnTo>
                  <a:lnTo>
                    <a:pt x="450" y="1019"/>
                  </a:lnTo>
                  <a:lnTo>
                    <a:pt x="450" y="1009"/>
                  </a:lnTo>
                  <a:lnTo>
                    <a:pt x="450" y="1009"/>
                  </a:lnTo>
                  <a:lnTo>
                    <a:pt x="415" y="976"/>
                  </a:lnTo>
                  <a:lnTo>
                    <a:pt x="415" y="976"/>
                  </a:lnTo>
                  <a:lnTo>
                    <a:pt x="415" y="976"/>
                  </a:lnTo>
                  <a:lnTo>
                    <a:pt x="405" y="975"/>
                  </a:lnTo>
                  <a:lnTo>
                    <a:pt x="395" y="973"/>
                  </a:lnTo>
                  <a:lnTo>
                    <a:pt x="389" y="969"/>
                  </a:lnTo>
                  <a:lnTo>
                    <a:pt x="386" y="967"/>
                  </a:lnTo>
                  <a:lnTo>
                    <a:pt x="386" y="961"/>
                  </a:lnTo>
                  <a:lnTo>
                    <a:pt x="386" y="961"/>
                  </a:lnTo>
                  <a:lnTo>
                    <a:pt x="388" y="945"/>
                  </a:lnTo>
                  <a:lnTo>
                    <a:pt x="388" y="938"/>
                  </a:lnTo>
                  <a:lnTo>
                    <a:pt x="386" y="936"/>
                  </a:lnTo>
                  <a:lnTo>
                    <a:pt x="384" y="934"/>
                  </a:lnTo>
                  <a:lnTo>
                    <a:pt x="384" y="934"/>
                  </a:lnTo>
                  <a:lnTo>
                    <a:pt x="368" y="932"/>
                  </a:lnTo>
                  <a:lnTo>
                    <a:pt x="358" y="930"/>
                  </a:lnTo>
                  <a:lnTo>
                    <a:pt x="353" y="930"/>
                  </a:lnTo>
                  <a:lnTo>
                    <a:pt x="353" y="930"/>
                  </a:lnTo>
                  <a:lnTo>
                    <a:pt x="355" y="930"/>
                  </a:lnTo>
                  <a:lnTo>
                    <a:pt x="353" y="930"/>
                  </a:lnTo>
                  <a:lnTo>
                    <a:pt x="353" y="930"/>
                  </a:lnTo>
                  <a:lnTo>
                    <a:pt x="353" y="930"/>
                  </a:lnTo>
                  <a:lnTo>
                    <a:pt x="353" y="926"/>
                  </a:lnTo>
                  <a:lnTo>
                    <a:pt x="353" y="920"/>
                  </a:lnTo>
                  <a:lnTo>
                    <a:pt x="355" y="911"/>
                  </a:lnTo>
                  <a:lnTo>
                    <a:pt x="355" y="911"/>
                  </a:lnTo>
                  <a:lnTo>
                    <a:pt x="355" y="901"/>
                  </a:lnTo>
                  <a:lnTo>
                    <a:pt x="357" y="895"/>
                  </a:lnTo>
                  <a:lnTo>
                    <a:pt x="360" y="891"/>
                  </a:lnTo>
                  <a:lnTo>
                    <a:pt x="362" y="887"/>
                  </a:lnTo>
                  <a:lnTo>
                    <a:pt x="372" y="885"/>
                  </a:lnTo>
                  <a:lnTo>
                    <a:pt x="382" y="880"/>
                  </a:lnTo>
                  <a:lnTo>
                    <a:pt x="382" y="880"/>
                  </a:lnTo>
                  <a:lnTo>
                    <a:pt x="386" y="876"/>
                  </a:lnTo>
                  <a:lnTo>
                    <a:pt x="386" y="872"/>
                  </a:lnTo>
                  <a:lnTo>
                    <a:pt x="386" y="866"/>
                  </a:lnTo>
                  <a:lnTo>
                    <a:pt x="388" y="860"/>
                  </a:lnTo>
                  <a:lnTo>
                    <a:pt x="388" y="860"/>
                  </a:lnTo>
                  <a:lnTo>
                    <a:pt x="411" y="845"/>
                  </a:lnTo>
                  <a:lnTo>
                    <a:pt x="422" y="837"/>
                  </a:lnTo>
                  <a:lnTo>
                    <a:pt x="430" y="827"/>
                  </a:lnTo>
                  <a:lnTo>
                    <a:pt x="430" y="827"/>
                  </a:lnTo>
                  <a:lnTo>
                    <a:pt x="440" y="816"/>
                  </a:lnTo>
                  <a:lnTo>
                    <a:pt x="448" y="808"/>
                  </a:lnTo>
                  <a:lnTo>
                    <a:pt x="457" y="800"/>
                  </a:lnTo>
                  <a:lnTo>
                    <a:pt x="467" y="794"/>
                  </a:lnTo>
                  <a:lnTo>
                    <a:pt x="490" y="787"/>
                  </a:lnTo>
                  <a:lnTo>
                    <a:pt x="515" y="779"/>
                  </a:lnTo>
                  <a:lnTo>
                    <a:pt x="515" y="779"/>
                  </a:lnTo>
                  <a:lnTo>
                    <a:pt x="521" y="775"/>
                  </a:lnTo>
                  <a:lnTo>
                    <a:pt x="527" y="769"/>
                  </a:lnTo>
                  <a:lnTo>
                    <a:pt x="535" y="765"/>
                  </a:lnTo>
                  <a:lnTo>
                    <a:pt x="539" y="763"/>
                  </a:lnTo>
                  <a:lnTo>
                    <a:pt x="543" y="763"/>
                  </a:lnTo>
                  <a:lnTo>
                    <a:pt x="543" y="763"/>
                  </a:lnTo>
                  <a:lnTo>
                    <a:pt x="546" y="763"/>
                  </a:lnTo>
                  <a:lnTo>
                    <a:pt x="548" y="765"/>
                  </a:lnTo>
                  <a:lnTo>
                    <a:pt x="552" y="773"/>
                  </a:lnTo>
                  <a:lnTo>
                    <a:pt x="554" y="783"/>
                  </a:lnTo>
                  <a:lnTo>
                    <a:pt x="556" y="792"/>
                  </a:lnTo>
                  <a:lnTo>
                    <a:pt x="558" y="804"/>
                  </a:lnTo>
                  <a:lnTo>
                    <a:pt x="562" y="814"/>
                  </a:lnTo>
                  <a:lnTo>
                    <a:pt x="568" y="821"/>
                  </a:lnTo>
                  <a:lnTo>
                    <a:pt x="572" y="823"/>
                  </a:lnTo>
                  <a:lnTo>
                    <a:pt x="575" y="823"/>
                  </a:lnTo>
                  <a:lnTo>
                    <a:pt x="575" y="823"/>
                  </a:lnTo>
                  <a:lnTo>
                    <a:pt x="583" y="821"/>
                  </a:lnTo>
                  <a:lnTo>
                    <a:pt x="593" y="818"/>
                  </a:lnTo>
                  <a:lnTo>
                    <a:pt x="606" y="808"/>
                  </a:lnTo>
                  <a:lnTo>
                    <a:pt x="606" y="808"/>
                  </a:lnTo>
                  <a:lnTo>
                    <a:pt x="616" y="804"/>
                  </a:lnTo>
                  <a:lnTo>
                    <a:pt x="628" y="804"/>
                  </a:lnTo>
                  <a:lnTo>
                    <a:pt x="651" y="802"/>
                  </a:lnTo>
                  <a:lnTo>
                    <a:pt x="663" y="800"/>
                  </a:lnTo>
                  <a:lnTo>
                    <a:pt x="670" y="796"/>
                  </a:lnTo>
                  <a:lnTo>
                    <a:pt x="674" y="792"/>
                  </a:lnTo>
                  <a:lnTo>
                    <a:pt x="678" y="789"/>
                  </a:lnTo>
                  <a:lnTo>
                    <a:pt x="680" y="785"/>
                  </a:lnTo>
                  <a:lnTo>
                    <a:pt x="680" y="779"/>
                  </a:lnTo>
                  <a:lnTo>
                    <a:pt x="680" y="779"/>
                  </a:lnTo>
                  <a:lnTo>
                    <a:pt x="682" y="758"/>
                  </a:lnTo>
                  <a:lnTo>
                    <a:pt x="682" y="758"/>
                  </a:lnTo>
                  <a:lnTo>
                    <a:pt x="684" y="742"/>
                  </a:lnTo>
                  <a:lnTo>
                    <a:pt x="690" y="728"/>
                  </a:lnTo>
                  <a:lnTo>
                    <a:pt x="701" y="703"/>
                  </a:lnTo>
                  <a:lnTo>
                    <a:pt x="701" y="703"/>
                  </a:lnTo>
                  <a:lnTo>
                    <a:pt x="703" y="692"/>
                  </a:lnTo>
                  <a:lnTo>
                    <a:pt x="705" y="682"/>
                  </a:lnTo>
                  <a:lnTo>
                    <a:pt x="709" y="672"/>
                  </a:lnTo>
                  <a:lnTo>
                    <a:pt x="715" y="663"/>
                  </a:lnTo>
                  <a:lnTo>
                    <a:pt x="715" y="663"/>
                  </a:lnTo>
                  <a:lnTo>
                    <a:pt x="721" y="668"/>
                  </a:lnTo>
                  <a:lnTo>
                    <a:pt x="725" y="670"/>
                  </a:lnTo>
                  <a:lnTo>
                    <a:pt x="730" y="672"/>
                  </a:lnTo>
                  <a:lnTo>
                    <a:pt x="730" y="672"/>
                  </a:lnTo>
                  <a:lnTo>
                    <a:pt x="738" y="670"/>
                  </a:lnTo>
                  <a:lnTo>
                    <a:pt x="744" y="666"/>
                  </a:lnTo>
                  <a:lnTo>
                    <a:pt x="752" y="665"/>
                  </a:lnTo>
                  <a:lnTo>
                    <a:pt x="761" y="663"/>
                  </a:lnTo>
                  <a:lnTo>
                    <a:pt x="761" y="663"/>
                  </a:lnTo>
                  <a:lnTo>
                    <a:pt x="754" y="610"/>
                  </a:lnTo>
                  <a:lnTo>
                    <a:pt x="746" y="552"/>
                  </a:lnTo>
                  <a:lnTo>
                    <a:pt x="746" y="552"/>
                  </a:lnTo>
                  <a:lnTo>
                    <a:pt x="746" y="548"/>
                  </a:lnTo>
                  <a:lnTo>
                    <a:pt x="746" y="546"/>
                  </a:lnTo>
                  <a:lnTo>
                    <a:pt x="752" y="539"/>
                  </a:lnTo>
                  <a:lnTo>
                    <a:pt x="769" y="525"/>
                  </a:lnTo>
                  <a:lnTo>
                    <a:pt x="779" y="515"/>
                  </a:lnTo>
                  <a:lnTo>
                    <a:pt x="789" y="508"/>
                  </a:lnTo>
                  <a:lnTo>
                    <a:pt x="794" y="498"/>
                  </a:lnTo>
                  <a:lnTo>
                    <a:pt x="796" y="486"/>
                  </a:lnTo>
                  <a:lnTo>
                    <a:pt x="796" y="486"/>
                  </a:lnTo>
                  <a:lnTo>
                    <a:pt x="796" y="480"/>
                  </a:lnTo>
                  <a:lnTo>
                    <a:pt x="794" y="473"/>
                  </a:lnTo>
                  <a:lnTo>
                    <a:pt x="790" y="465"/>
                  </a:lnTo>
                  <a:lnTo>
                    <a:pt x="787" y="459"/>
                  </a:lnTo>
                  <a:lnTo>
                    <a:pt x="779" y="453"/>
                  </a:lnTo>
                  <a:lnTo>
                    <a:pt x="769" y="449"/>
                  </a:lnTo>
                  <a:lnTo>
                    <a:pt x="758" y="448"/>
                  </a:lnTo>
                  <a:lnTo>
                    <a:pt x="742" y="448"/>
                  </a:lnTo>
                  <a:lnTo>
                    <a:pt x="742" y="448"/>
                  </a:lnTo>
                  <a:lnTo>
                    <a:pt x="719" y="448"/>
                  </a:lnTo>
                  <a:lnTo>
                    <a:pt x="697" y="448"/>
                  </a:lnTo>
                  <a:lnTo>
                    <a:pt x="678" y="446"/>
                  </a:lnTo>
                  <a:lnTo>
                    <a:pt x="661" y="446"/>
                  </a:lnTo>
                  <a:lnTo>
                    <a:pt x="643" y="448"/>
                  </a:lnTo>
                  <a:lnTo>
                    <a:pt x="635" y="449"/>
                  </a:lnTo>
                  <a:lnTo>
                    <a:pt x="628" y="455"/>
                  </a:lnTo>
                  <a:lnTo>
                    <a:pt x="620" y="461"/>
                  </a:lnTo>
                  <a:lnTo>
                    <a:pt x="614" y="469"/>
                  </a:lnTo>
                  <a:lnTo>
                    <a:pt x="606" y="479"/>
                  </a:lnTo>
                  <a:lnTo>
                    <a:pt x="601" y="490"/>
                  </a:lnTo>
                  <a:lnTo>
                    <a:pt x="601" y="490"/>
                  </a:lnTo>
                  <a:lnTo>
                    <a:pt x="589" y="498"/>
                  </a:lnTo>
                  <a:lnTo>
                    <a:pt x="579" y="500"/>
                  </a:lnTo>
                  <a:lnTo>
                    <a:pt x="572" y="500"/>
                  </a:lnTo>
                  <a:lnTo>
                    <a:pt x="564" y="496"/>
                  </a:lnTo>
                  <a:lnTo>
                    <a:pt x="558" y="490"/>
                  </a:lnTo>
                  <a:lnTo>
                    <a:pt x="556" y="484"/>
                  </a:lnTo>
                  <a:lnTo>
                    <a:pt x="558" y="477"/>
                  </a:lnTo>
                  <a:lnTo>
                    <a:pt x="564" y="471"/>
                  </a:lnTo>
                  <a:lnTo>
                    <a:pt x="564" y="471"/>
                  </a:lnTo>
                  <a:lnTo>
                    <a:pt x="574" y="465"/>
                  </a:lnTo>
                  <a:lnTo>
                    <a:pt x="583" y="459"/>
                  </a:lnTo>
                  <a:lnTo>
                    <a:pt x="601" y="449"/>
                  </a:lnTo>
                  <a:lnTo>
                    <a:pt x="606" y="444"/>
                  </a:lnTo>
                  <a:lnTo>
                    <a:pt x="612" y="434"/>
                  </a:lnTo>
                  <a:lnTo>
                    <a:pt x="614" y="424"/>
                  </a:lnTo>
                  <a:lnTo>
                    <a:pt x="616" y="409"/>
                  </a:lnTo>
                  <a:lnTo>
                    <a:pt x="616" y="409"/>
                  </a:lnTo>
                  <a:lnTo>
                    <a:pt x="614" y="391"/>
                  </a:lnTo>
                  <a:lnTo>
                    <a:pt x="610" y="376"/>
                  </a:lnTo>
                  <a:lnTo>
                    <a:pt x="605" y="364"/>
                  </a:lnTo>
                  <a:lnTo>
                    <a:pt x="601" y="355"/>
                  </a:lnTo>
                  <a:lnTo>
                    <a:pt x="593" y="349"/>
                  </a:lnTo>
                  <a:lnTo>
                    <a:pt x="585" y="343"/>
                  </a:lnTo>
                  <a:lnTo>
                    <a:pt x="577" y="339"/>
                  </a:lnTo>
                  <a:lnTo>
                    <a:pt x="570" y="337"/>
                  </a:lnTo>
                  <a:lnTo>
                    <a:pt x="537" y="329"/>
                  </a:lnTo>
                  <a:lnTo>
                    <a:pt x="529" y="327"/>
                  </a:lnTo>
                  <a:lnTo>
                    <a:pt x="523" y="324"/>
                  </a:lnTo>
                  <a:lnTo>
                    <a:pt x="517" y="318"/>
                  </a:lnTo>
                  <a:lnTo>
                    <a:pt x="513" y="312"/>
                  </a:lnTo>
                  <a:lnTo>
                    <a:pt x="513" y="312"/>
                  </a:lnTo>
                  <a:lnTo>
                    <a:pt x="515" y="304"/>
                  </a:lnTo>
                  <a:lnTo>
                    <a:pt x="517" y="298"/>
                  </a:lnTo>
                  <a:lnTo>
                    <a:pt x="523" y="294"/>
                  </a:lnTo>
                  <a:lnTo>
                    <a:pt x="529" y="293"/>
                  </a:lnTo>
                  <a:lnTo>
                    <a:pt x="543" y="293"/>
                  </a:lnTo>
                  <a:lnTo>
                    <a:pt x="558" y="294"/>
                  </a:lnTo>
                  <a:lnTo>
                    <a:pt x="574" y="294"/>
                  </a:lnTo>
                  <a:lnTo>
                    <a:pt x="581" y="293"/>
                  </a:lnTo>
                  <a:lnTo>
                    <a:pt x="587" y="291"/>
                  </a:lnTo>
                  <a:lnTo>
                    <a:pt x="591" y="285"/>
                  </a:lnTo>
                  <a:lnTo>
                    <a:pt x="595" y="277"/>
                  </a:lnTo>
                  <a:lnTo>
                    <a:pt x="595" y="267"/>
                  </a:lnTo>
                  <a:lnTo>
                    <a:pt x="593" y="256"/>
                  </a:lnTo>
                  <a:lnTo>
                    <a:pt x="593" y="256"/>
                  </a:lnTo>
                  <a:lnTo>
                    <a:pt x="593" y="242"/>
                  </a:lnTo>
                  <a:lnTo>
                    <a:pt x="595" y="231"/>
                  </a:lnTo>
                  <a:lnTo>
                    <a:pt x="599" y="225"/>
                  </a:lnTo>
                  <a:lnTo>
                    <a:pt x="603" y="221"/>
                  </a:lnTo>
                  <a:lnTo>
                    <a:pt x="608" y="221"/>
                  </a:lnTo>
                  <a:lnTo>
                    <a:pt x="614" y="221"/>
                  </a:lnTo>
                  <a:lnTo>
                    <a:pt x="626" y="223"/>
                  </a:lnTo>
                  <a:lnTo>
                    <a:pt x="626" y="223"/>
                  </a:lnTo>
                  <a:lnTo>
                    <a:pt x="645" y="227"/>
                  </a:lnTo>
                  <a:lnTo>
                    <a:pt x="653" y="225"/>
                  </a:lnTo>
                  <a:lnTo>
                    <a:pt x="659" y="223"/>
                  </a:lnTo>
                  <a:lnTo>
                    <a:pt x="665" y="221"/>
                  </a:lnTo>
                  <a:lnTo>
                    <a:pt x="666" y="219"/>
                  </a:lnTo>
                  <a:lnTo>
                    <a:pt x="672" y="211"/>
                  </a:lnTo>
                  <a:lnTo>
                    <a:pt x="678" y="194"/>
                  </a:lnTo>
                  <a:lnTo>
                    <a:pt x="684" y="188"/>
                  </a:lnTo>
                  <a:lnTo>
                    <a:pt x="686" y="186"/>
                  </a:lnTo>
                  <a:lnTo>
                    <a:pt x="692" y="184"/>
                  </a:lnTo>
                  <a:lnTo>
                    <a:pt x="692" y="184"/>
                  </a:lnTo>
                  <a:lnTo>
                    <a:pt x="705" y="182"/>
                  </a:lnTo>
                  <a:lnTo>
                    <a:pt x="717" y="174"/>
                  </a:lnTo>
                  <a:lnTo>
                    <a:pt x="727" y="165"/>
                  </a:lnTo>
                  <a:lnTo>
                    <a:pt x="734" y="155"/>
                  </a:lnTo>
                  <a:lnTo>
                    <a:pt x="738" y="143"/>
                  </a:lnTo>
                  <a:lnTo>
                    <a:pt x="740" y="134"/>
                  </a:lnTo>
                  <a:lnTo>
                    <a:pt x="740" y="124"/>
                  </a:lnTo>
                  <a:lnTo>
                    <a:pt x="736" y="118"/>
                  </a:lnTo>
                  <a:lnTo>
                    <a:pt x="736" y="118"/>
                  </a:lnTo>
                  <a:lnTo>
                    <a:pt x="725" y="122"/>
                  </a:lnTo>
                  <a:lnTo>
                    <a:pt x="717" y="124"/>
                  </a:lnTo>
                  <a:lnTo>
                    <a:pt x="709" y="126"/>
                  </a:lnTo>
                  <a:lnTo>
                    <a:pt x="701" y="124"/>
                  </a:lnTo>
                  <a:lnTo>
                    <a:pt x="697" y="122"/>
                  </a:lnTo>
                  <a:lnTo>
                    <a:pt x="692" y="118"/>
                  </a:lnTo>
                  <a:lnTo>
                    <a:pt x="684" y="108"/>
                  </a:lnTo>
                  <a:lnTo>
                    <a:pt x="676" y="101"/>
                  </a:lnTo>
                  <a:lnTo>
                    <a:pt x="672" y="97"/>
                  </a:lnTo>
                  <a:lnTo>
                    <a:pt x="666" y="95"/>
                  </a:lnTo>
                  <a:lnTo>
                    <a:pt x="661" y="93"/>
                  </a:lnTo>
                  <a:lnTo>
                    <a:pt x="655" y="93"/>
                  </a:lnTo>
                  <a:lnTo>
                    <a:pt x="645" y="95"/>
                  </a:lnTo>
                  <a:lnTo>
                    <a:pt x="635" y="101"/>
                  </a:lnTo>
                  <a:lnTo>
                    <a:pt x="635" y="101"/>
                  </a:lnTo>
                  <a:lnTo>
                    <a:pt x="630" y="101"/>
                  </a:lnTo>
                  <a:lnTo>
                    <a:pt x="630" y="101"/>
                  </a:lnTo>
                  <a:lnTo>
                    <a:pt x="630" y="97"/>
                  </a:lnTo>
                  <a:lnTo>
                    <a:pt x="635" y="87"/>
                  </a:lnTo>
                  <a:lnTo>
                    <a:pt x="643" y="74"/>
                  </a:lnTo>
                  <a:lnTo>
                    <a:pt x="645" y="66"/>
                  </a:lnTo>
                  <a:lnTo>
                    <a:pt x="647" y="56"/>
                  </a:lnTo>
                  <a:lnTo>
                    <a:pt x="647" y="48"/>
                  </a:lnTo>
                  <a:lnTo>
                    <a:pt x="645" y="39"/>
                  </a:lnTo>
                  <a:lnTo>
                    <a:pt x="641" y="29"/>
                  </a:lnTo>
                  <a:lnTo>
                    <a:pt x="635" y="19"/>
                  </a:lnTo>
                  <a:lnTo>
                    <a:pt x="626" y="10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575" y="19"/>
                  </a:lnTo>
                  <a:lnTo>
                    <a:pt x="558" y="27"/>
                  </a:lnTo>
                  <a:lnTo>
                    <a:pt x="543" y="37"/>
                  </a:lnTo>
                  <a:lnTo>
                    <a:pt x="529" y="50"/>
                  </a:lnTo>
                  <a:lnTo>
                    <a:pt x="523" y="58"/>
                  </a:lnTo>
                  <a:lnTo>
                    <a:pt x="517" y="66"/>
                  </a:lnTo>
                  <a:lnTo>
                    <a:pt x="513" y="76"/>
                  </a:lnTo>
                  <a:lnTo>
                    <a:pt x="510" y="87"/>
                  </a:lnTo>
                  <a:lnTo>
                    <a:pt x="506" y="99"/>
                  </a:lnTo>
                  <a:lnTo>
                    <a:pt x="506" y="114"/>
                  </a:lnTo>
                  <a:lnTo>
                    <a:pt x="506" y="114"/>
                  </a:lnTo>
                  <a:lnTo>
                    <a:pt x="512" y="112"/>
                  </a:lnTo>
                  <a:lnTo>
                    <a:pt x="525" y="112"/>
                  </a:lnTo>
                  <a:lnTo>
                    <a:pt x="535" y="112"/>
                  </a:lnTo>
                  <a:lnTo>
                    <a:pt x="544" y="114"/>
                  </a:lnTo>
                  <a:lnTo>
                    <a:pt x="554" y="118"/>
                  </a:lnTo>
                  <a:lnTo>
                    <a:pt x="564" y="124"/>
                  </a:lnTo>
                  <a:lnTo>
                    <a:pt x="564" y="124"/>
                  </a:lnTo>
                  <a:lnTo>
                    <a:pt x="560" y="141"/>
                  </a:lnTo>
                  <a:lnTo>
                    <a:pt x="560" y="147"/>
                  </a:lnTo>
                  <a:lnTo>
                    <a:pt x="556" y="151"/>
                  </a:lnTo>
                  <a:lnTo>
                    <a:pt x="552" y="153"/>
                  </a:lnTo>
                  <a:lnTo>
                    <a:pt x="548" y="155"/>
                  </a:lnTo>
                  <a:lnTo>
                    <a:pt x="531" y="155"/>
                  </a:lnTo>
                  <a:lnTo>
                    <a:pt x="531" y="155"/>
                  </a:lnTo>
                  <a:lnTo>
                    <a:pt x="523" y="155"/>
                  </a:lnTo>
                  <a:lnTo>
                    <a:pt x="517" y="151"/>
                  </a:lnTo>
                  <a:lnTo>
                    <a:pt x="500" y="141"/>
                  </a:lnTo>
                  <a:lnTo>
                    <a:pt x="488" y="138"/>
                  </a:lnTo>
                  <a:lnTo>
                    <a:pt x="475" y="136"/>
                  </a:lnTo>
                  <a:lnTo>
                    <a:pt x="459" y="138"/>
                  </a:lnTo>
                  <a:lnTo>
                    <a:pt x="440" y="141"/>
                  </a:lnTo>
                  <a:lnTo>
                    <a:pt x="440" y="141"/>
                  </a:lnTo>
                  <a:lnTo>
                    <a:pt x="426" y="155"/>
                  </a:lnTo>
                  <a:lnTo>
                    <a:pt x="411" y="167"/>
                  </a:lnTo>
                  <a:lnTo>
                    <a:pt x="380" y="186"/>
                  </a:lnTo>
                  <a:lnTo>
                    <a:pt x="349" y="205"/>
                  </a:lnTo>
                  <a:lnTo>
                    <a:pt x="318" y="223"/>
                  </a:lnTo>
                  <a:lnTo>
                    <a:pt x="287" y="242"/>
                  </a:lnTo>
                  <a:lnTo>
                    <a:pt x="256" y="262"/>
                  </a:lnTo>
                  <a:lnTo>
                    <a:pt x="229" y="285"/>
                  </a:lnTo>
                  <a:lnTo>
                    <a:pt x="215" y="296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190" y="331"/>
                  </a:lnTo>
                  <a:lnTo>
                    <a:pt x="176" y="355"/>
                  </a:lnTo>
                  <a:lnTo>
                    <a:pt x="163" y="378"/>
                  </a:lnTo>
                  <a:lnTo>
                    <a:pt x="147" y="401"/>
                  </a:lnTo>
                  <a:lnTo>
                    <a:pt x="147" y="401"/>
                  </a:lnTo>
                  <a:lnTo>
                    <a:pt x="109" y="453"/>
                  </a:lnTo>
                  <a:lnTo>
                    <a:pt x="101" y="463"/>
                  </a:lnTo>
                  <a:lnTo>
                    <a:pt x="97" y="471"/>
                  </a:lnTo>
                  <a:lnTo>
                    <a:pt x="97" y="477"/>
                  </a:lnTo>
                  <a:lnTo>
                    <a:pt x="99" y="480"/>
                  </a:lnTo>
                  <a:lnTo>
                    <a:pt x="99" y="480"/>
                  </a:lnTo>
                  <a:lnTo>
                    <a:pt x="109" y="490"/>
                  </a:lnTo>
                  <a:lnTo>
                    <a:pt x="116" y="494"/>
                  </a:lnTo>
                  <a:lnTo>
                    <a:pt x="124" y="498"/>
                  </a:lnTo>
                  <a:lnTo>
                    <a:pt x="130" y="498"/>
                  </a:lnTo>
                  <a:lnTo>
                    <a:pt x="141" y="500"/>
                  </a:lnTo>
                  <a:lnTo>
                    <a:pt x="159" y="502"/>
                  </a:lnTo>
                  <a:lnTo>
                    <a:pt x="159" y="502"/>
                  </a:lnTo>
                  <a:lnTo>
                    <a:pt x="169" y="500"/>
                  </a:lnTo>
                  <a:lnTo>
                    <a:pt x="176" y="502"/>
                  </a:lnTo>
                  <a:lnTo>
                    <a:pt x="180" y="506"/>
                  </a:lnTo>
                  <a:lnTo>
                    <a:pt x="184" y="513"/>
                  </a:lnTo>
                  <a:lnTo>
                    <a:pt x="188" y="527"/>
                  </a:lnTo>
                  <a:lnTo>
                    <a:pt x="188" y="535"/>
                  </a:lnTo>
                  <a:lnTo>
                    <a:pt x="188" y="535"/>
                  </a:lnTo>
                  <a:lnTo>
                    <a:pt x="184" y="539"/>
                  </a:lnTo>
                  <a:lnTo>
                    <a:pt x="182" y="542"/>
                  </a:lnTo>
                  <a:lnTo>
                    <a:pt x="178" y="552"/>
                  </a:lnTo>
                  <a:lnTo>
                    <a:pt x="174" y="556"/>
                  </a:lnTo>
                  <a:lnTo>
                    <a:pt x="169" y="556"/>
                  </a:lnTo>
                  <a:lnTo>
                    <a:pt x="161" y="554"/>
                  </a:lnTo>
                  <a:lnTo>
                    <a:pt x="147" y="550"/>
                  </a:lnTo>
                  <a:lnTo>
                    <a:pt x="147" y="550"/>
                  </a:lnTo>
                  <a:lnTo>
                    <a:pt x="140" y="558"/>
                  </a:lnTo>
                  <a:lnTo>
                    <a:pt x="132" y="562"/>
                  </a:lnTo>
                  <a:lnTo>
                    <a:pt x="124" y="566"/>
                  </a:lnTo>
                  <a:lnTo>
                    <a:pt x="116" y="566"/>
                  </a:lnTo>
                  <a:lnTo>
                    <a:pt x="109" y="564"/>
                  </a:lnTo>
                  <a:lnTo>
                    <a:pt x="101" y="562"/>
                  </a:lnTo>
                  <a:lnTo>
                    <a:pt x="85" y="552"/>
                  </a:lnTo>
                  <a:lnTo>
                    <a:pt x="85" y="552"/>
                  </a:lnTo>
                  <a:lnTo>
                    <a:pt x="79" y="550"/>
                  </a:lnTo>
                  <a:lnTo>
                    <a:pt x="78" y="552"/>
                  </a:lnTo>
                  <a:lnTo>
                    <a:pt x="78" y="558"/>
                  </a:lnTo>
                  <a:lnTo>
                    <a:pt x="78" y="568"/>
                  </a:lnTo>
                  <a:lnTo>
                    <a:pt x="78" y="591"/>
                  </a:lnTo>
                  <a:lnTo>
                    <a:pt x="76" y="603"/>
                  </a:lnTo>
                  <a:lnTo>
                    <a:pt x="74" y="616"/>
                  </a:lnTo>
                  <a:lnTo>
                    <a:pt x="74" y="616"/>
                  </a:lnTo>
                  <a:lnTo>
                    <a:pt x="66" y="628"/>
                  </a:lnTo>
                  <a:lnTo>
                    <a:pt x="56" y="637"/>
                  </a:lnTo>
                  <a:lnTo>
                    <a:pt x="33" y="653"/>
                  </a:lnTo>
                  <a:lnTo>
                    <a:pt x="23" y="663"/>
                  </a:lnTo>
                  <a:lnTo>
                    <a:pt x="12" y="672"/>
                  </a:lnTo>
                  <a:lnTo>
                    <a:pt x="6" y="686"/>
                  </a:lnTo>
                  <a:lnTo>
                    <a:pt x="4" y="694"/>
                  </a:lnTo>
                  <a:lnTo>
                    <a:pt x="2" y="703"/>
                  </a:lnTo>
                  <a:lnTo>
                    <a:pt x="2" y="703"/>
                  </a:lnTo>
                  <a:lnTo>
                    <a:pt x="2" y="707"/>
                  </a:lnTo>
                  <a:lnTo>
                    <a:pt x="4" y="713"/>
                  </a:lnTo>
                  <a:lnTo>
                    <a:pt x="4" y="713"/>
                  </a:lnTo>
                  <a:lnTo>
                    <a:pt x="4" y="713"/>
                  </a:lnTo>
                  <a:lnTo>
                    <a:pt x="4" y="713"/>
                  </a:lnTo>
                  <a:lnTo>
                    <a:pt x="4" y="713"/>
                  </a:lnTo>
                  <a:lnTo>
                    <a:pt x="10" y="713"/>
                  </a:lnTo>
                  <a:lnTo>
                    <a:pt x="14" y="713"/>
                  </a:lnTo>
                  <a:lnTo>
                    <a:pt x="19" y="715"/>
                  </a:lnTo>
                  <a:lnTo>
                    <a:pt x="19" y="715"/>
                  </a:lnTo>
                  <a:lnTo>
                    <a:pt x="29" y="717"/>
                  </a:lnTo>
                  <a:lnTo>
                    <a:pt x="39" y="721"/>
                  </a:lnTo>
                  <a:lnTo>
                    <a:pt x="50" y="728"/>
                  </a:lnTo>
                  <a:lnTo>
                    <a:pt x="62" y="734"/>
                  </a:lnTo>
                  <a:lnTo>
                    <a:pt x="72" y="744"/>
                  </a:lnTo>
                  <a:lnTo>
                    <a:pt x="79" y="752"/>
                  </a:lnTo>
                  <a:lnTo>
                    <a:pt x="85" y="761"/>
                  </a:lnTo>
                  <a:lnTo>
                    <a:pt x="87" y="771"/>
                  </a:lnTo>
                  <a:lnTo>
                    <a:pt x="87" y="771"/>
                  </a:lnTo>
                  <a:lnTo>
                    <a:pt x="85" y="777"/>
                  </a:lnTo>
                  <a:lnTo>
                    <a:pt x="83" y="783"/>
                  </a:lnTo>
                  <a:lnTo>
                    <a:pt x="79" y="790"/>
                  </a:lnTo>
                  <a:lnTo>
                    <a:pt x="74" y="794"/>
                  </a:lnTo>
                  <a:lnTo>
                    <a:pt x="70" y="800"/>
                  </a:lnTo>
                  <a:lnTo>
                    <a:pt x="70" y="800"/>
                  </a:lnTo>
                  <a:lnTo>
                    <a:pt x="70" y="806"/>
                  </a:lnTo>
                  <a:lnTo>
                    <a:pt x="70" y="812"/>
                  </a:lnTo>
                  <a:lnTo>
                    <a:pt x="70" y="818"/>
                  </a:lnTo>
                  <a:lnTo>
                    <a:pt x="70" y="823"/>
                  </a:lnTo>
                  <a:lnTo>
                    <a:pt x="70" y="823"/>
                  </a:lnTo>
                  <a:lnTo>
                    <a:pt x="64" y="831"/>
                  </a:lnTo>
                  <a:lnTo>
                    <a:pt x="60" y="839"/>
                  </a:lnTo>
                  <a:lnTo>
                    <a:pt x="48" y="852"/>
                  </a:lnTo>
                  <a:lnTo>
                    <a:pt x="43" y="860"/>
                  </a:lnTo>
                  <a:lnTo>
                    <a:pt x="37" y="868"/>
                  </a:lnTo>
                  <a:lnTo>
                    <a:pt x="35" y="876"/>
                  </a:lnTo>
                  <a:lnTo>
                    <a:pt x="33" y="885"/>
                  </a:lnTo>
                  <a:lnTo>
                    <a:pt x="33" y="885"/>
                  </a:lnTo>
                  <a:lnTo>
                    <a:pt x="33" y="895"/>
                  </a:lnTo>
                  <a:lnTo>
                    <a:pt x="35" y="899"/>
                  </a:lnTo>
                  <a:lnTo>
                    <a:pt x="37" y="901"/>
                  </a:lnTo>
                  <a:lnTo>
                    <a:pt x="45" y="903"/>
                  </a:lnTo>
                  <a:lnTo>
                    <a:pt x="54" y="903"/>
                  </a:lnTo>
                  <a:lnTo>
                    <a:pt x="54" y="903"/>
                  </a:lnTo>
                  <a:lnTo>
                    <a:pt x="56" y="909"/>
                  </a:lnTo>
                  <a:lnTo>
                    <a:pt x="56" y="914"/>
                  </a:lnTo>
                  <a:lnTo>
                    <a:pt x="54" y="924"/>
                  </a:lnTo>
                  <a:lnTo>
                    <a:pt x="54" y="924"/>
                  </a:lnTo>
                  <a:lnTo>
                    <a:pt x="56" y="928"/>
                  </a:lnTo>
                  <a:lnTo>
                    <a:pt x="62" y="934"/>
                  </a:lnTo>
                  <a:lnTo>
                    <a:pt x="72" y="940"/>
                  </a:lnTo>
                  <a:lnTo>
                    <a:pt x="83" y="942"/>
                  </a:lnTo>
                  <a:lnTo>
                    <a:pt x="83" y="942"/>
                  </a:lnTo>
                  <a:lnTo>
                    <a:pt x="91" y="942"/>
                  </a:lnTo>
                  <a:lnTo>
                    <a:pt x="99" y="940"/>
                  </a:lnTo>
                  <a:lnTo>
                    <a:pt x="105" y="938"/>
                  </a:lnTo>
                  <a:lnTo>
                    <a:pt x="112" y="938"/>
                  </a:lnTo>
                  <a:lnTo>
                    <a:pt x="112" y="938"/>
                  </a:lnTo>
                  <a:lnTo>
                    <a:pt x="122" y="940"/>
                  </a:lnTo>
                  <a:lnTo>
                    <a:pt x="128" y="944"/>
                  </a:lnTo>
                  <a:lnTo>
                    <a:pt x="132" y="949"/>
                  </a:lnTo>
                  <a:lnTo>
                    <a:pt x="134" y="955"/>
                  </a:lnTo>
                  <a:lnTo>
                    <a:pt x="138" y="969"/>
                  </a:lnTo>
                  <a:lnTo>
                    <a:pt x="141" y="973"/>
                  </a:lnTo>
                  <a:lnTo>
                    <a:pt x="147" y="976"/>
                  </a:lnTo>
                  <a:lnTo>
                    <a:pt x="147" y="976"/>
                  </a:lnTo>
                  <a:lnTo>
                    <a:pt x="151" y="976"/>
                  </a:lnTo>
                  <a:lnTo>
                    <a:pt x="151" y="9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Freeform 831"/>
            <p:cNvSpPr>
              <a:spLocks/>
            </p:cNvSpPr>
            <p:nvPr/>
          </p:nvSpPr>
          <p:spPr bwMode="auto">
            <a:xfrm>
              <a:off x="7884694" y="1343846"/>
              <a:ext cx="1189641" cy="1489298"/>
            </a:xfrm>
            <a:custGeom>
              <a:avLst/>
              <a:gdLst>
                <a:gd name="T0" fmla="*/ 355 w 794"/>
                <a:gd name="T1" fmla="*/ 895 h 994"/>
                <a:gd name="T2" fmla="*/ 384 w 794"/>
                <a:gd name="T3" fmla="*/ 872 h 994"/>
                <a:gd name="T4" fmla="*/ 428 w 794"/>
                <a:gd name="T5" fmla="*/ 827 h 994"/>
                <a:gd name="T6" fmla="*/ 511 w 794"/>
                <a:gd name="T7" fmla="*/ 779 h 994"/>
                <a:gd name="T8" fmla="*/ 541 w 794"/>
                <a:gd name="T9" fmla="*/ 763 h 994"/>
                <a:gd name="T10" fmla="*/ 560 w 794"/>
                <a:gd name="T11" fmla="*/ 814 h 994"/>
                <a:gd name="T12" fmla="*/ 604 w 794"/>
                <a:gd name="T13" fmla="*/ 808 h 994"/>
                <a:gd name="T14" fmla="*/ 672 w 794"/>
                <a:gd name="T15" fmla="*/ 792 h 994"/>
                <a:gd name="T16" fmla="*/ 682 w 794"/>
                <a:gd name="T17" fmla="*/ 742 h 994"/>
                <a:gd name="T18" fmla="*/ 713 w 794"/>
                <a:gd name="T19" fmla="*/ 663 h 994"/>
                <a:gd name="T20" fmla="*/ 742 w 794"/>
                <a:gd name="T21" fmla="*/ 666 h 994"/>
                <a:gd name="T22" fmla="*/ 744 w 794"/>
                <a:gd name="T23" fmla="*/ 548 h 994"/>
                <a:gd name="T24" fmla="*/ 794 w 794"/>
                <a:gd name="T25" fmla="*/ 486 h 994"/>
                <a:gd name="T26" fmla="*/ 767 w 794"/>
                <a:gd name="T27" fmla="*/ 449 h 994"/>
                <a:gd name="T28" fmla="*/ 659 w 794"/>
                <a:gd name="T29" fmla="*/ 446 h 994"/>
                <a:gd name="T30" fmla="*/ 599 w 794"/>
                <a:gd name="T31" fmla="*/ 490 h 994"/>
                <a:gd name="T32" fmla="*/ 554 w 794"/>
                <a:gd name="T33" fmla="*/ 484 h 994"/>
                <a:gd name="T34" fmla="*/ 604 w 794"/>
                <a:gd name="T35" fmla="*/ 444 h 994"/>
                <a:gd name="T36" fmla="*/ 603 w 794"/>
                <a:gd name="T37" fmla="*/ 364 h 994"/>
                <a:gd name="T38" fmla="*/ 527 w 794"/>
                <a:gd name="T39" fmla="*/ 327 h 994"/>
                <a:gd name="T40" fmla="*/ 521 w 794"/>
                <a:gd name="T41" fmla="*/ 294 h 994"/>
                <a:gd name="T42" fmla="*/ 589 w 794"/>
                <a:gd name="T43" fmla="*/ 285 h 994"/>
                <a:gd name="T44" fmla="*/ 597 w 794"/>
                <a:gd name="T45" fmla="*/ 225 h 994"/>
                <a:gd name="T46" fmla="*/ 651 w 794"/>
                <a:gd name="T47" fmla="*/ 225 h 994"/>
                <a:gd name="T48" fmla="*/ 684 w 794"/>
                <a:gd name="T49" fmla="*/ 186 h 994"/>
                <a:gd name="T50" fmla="*/ 736 w 794"/>
                <a:gd name="T51" fmla="*/ 143 h 994"/>
                <a:gd name="T52" fmla="*/ 707 w 794"/>
                <a:gd name="T53" fmla="*/ 126 h 994"/>
                <a:gd name="T54" fmla="*/ 664 w 794"/>
                <a:gd name="T55" fmla="*/ 95 h 994"/>
                <a:gd name="T56" fmla="*/ 628 w 794"/>
                <a:gd name="T57" fmla="*/ 101 h 994"/>
                <a:gd name="T58" fmla="*/ 643 w 794"/>
                <a:gd name="T59" fmla="*/ 39 h 994"/>
                <a:gd name="T60" fmla="*/ 556 w 794"/>
                <a:gd name="T61" fmla="*/ 27 h 994"/>
                <a:gd name="T62" fmla="*/ 504 w 794"/>
                <a:gd name="T63" fmla="*/ 99 h 994"/>
                <a:gd name="T64" fmla="*/ 552 w 794"/>
                <a:gd name="T65" fmla="*/ 118 h 994"/>
                <a:gd name="T66" fmla="*/ 546 w 794"/>
                <a:gd name="T67" fmla="*/ 155 h 994"/>
                <a:gd name="T68" fmla="*/ 473 w 794"/>
                <a:gd name="T69" fmla="*/ 136 h 994"/>
                <a:gd name="T70" fmla="*/ 347 w 794"/>
                <a:gd name="T71" fmla="*/ 205 h 994"/>
                <a:gd name="T72" fmla="*/ 201 w 794"/>
                <a:gd name="T73" fmla="*/ 312 h 994"/>
                <a:gd name="T74" fmla="*/ 99 w 794"/>
                <a:gd name="T75" fmla="*/ 463 h 994"/>
                <a:gd name="T76" fmla="*/ 122 w 794"/>
                <a:gd name="T77" fmla="*/ 498 h 994"/>
                <a:gd name="T78" fmla="*/ 178 w 794"/>
                <a:gd name="T79" fmla="*/ 506 h 994"/>
                <a:gd name="T80" fmla="*/ 176 w 794"/>
                <a:gd name="T81" fmla="*/ 552 h 994"/>
                <a:gd name="T82" fmla="*/ 130 w 794"/>
                <a:gd name="T83" fmla="*/ 562 h 994"/>
                <a:gd name="T84" fmla="*/ 77 w 794"/>
                <a:gd name="T85" fmla="*/ 550 h 994"/>
                <a:gd name="T86" fmla="*/ 72 w 794"/>
                <a:gd name="T87" fmla="*/ 616 h 994"/>
                <a:gd name="T88" fmla="*/ 2 w 794"/>
                <a:gd name="T89" fmla="*/ 694 h 994"/>
                <a:gd name="T90" fmla="*/ 2 w 794"/>
                <a:gd name="T91" fmla="*/ 713 h 994"/>
                <a:gd name="T92" fmla="*/ 37 w 794"/>
                <a:gd name="T93" fmla="*/ 721 h 994"/>
                <a:gd name="T94" fmla="*/ 85 w 794"/>
                <a:gd name="T95" fmla="*/ 771 h 994"/>
                <a:gd name="T96" fmla="*/ 68 w 794"/>
                <a:gd name="T97" fmla="*/ 806 h 994"/>
                <a:gd name="T98" fmla="*/ 46 w 794"/>
                <a:gd name="T99" fmla="*/ 852 h 994"/>
                <a:gd name="T100" fmla="*/ 33 w 794"/>
                <a:gd name="T101" fmla="*/ 899 h 994"/>
                <a:gd name="T102" fmla="*/ 52 w 794"/>
                <a:gd name="T103" fmla="*/ 924 h 994"/>
                <a:gd name="T104" fmla="*/ 89 w 794"/>
                <a:gd name="T105" fmla="*/ 942 h 994"/>
                <a:gd name="T106" fmla="*/ 132 w 794"/>
                <a:gd name="T107" fmla="*/ 949 h 994"/>
                <a:gd name="T108" fmla="*/ 159 w 794"/>
                <a:gd name="T109" fmla="*/ 973 h 994"/>
                <a:gd name="T110" fmla="*/ 200 w 794"/>
                <a:gd name="T111" fmla="*/ 994 h 994"/>
                <a:gd name="T112" fmla="*/ 240 w 794"/>
                <a:gd name="T113" fmla="*/ 978 h 994"/>
                <a:gd name="T114" fmla="*/ 279 w 794"/>
                <a:gd name="T115" fmla="*/ 973 h 994"/>
                <a:gd name="T116" fmla="*/ 339 w 794"/>
                <a:gd name="T117" fmla="*/ 951 h 994"/>
                <a:gd name="T118" fmla="*/ 353 w 794"/>
                <a:gd name="T119" fmla="*/ 93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4" h="994">
                  <a:moveTo>
                    <a:pt x="353" y="930"/>
                  </a:moveTo>
                  <a:lnTo>
                    <a:pt x="353" y="930"/>
                  </a:lnTo>
                  <a:lnTo>
                    <a:pt x="353" y="920"/>
                  </a:lnTo>
                  <a:lnTo>
                    <a:pt x="353" y="911"/>
                  </a:lnTo>
                  <a:lnTo>
                    <a:pt x="353" y="911"/>
                  </a:lnTo>
                  <a:lnTo>
                    <a:pt x="353" y="901"/>
                  </a:lnTo>
                  <a:lnTo>
                    <a:pt x="355" y="895"/>
                  </a:lnTo>
                  <a:lnTo>
                    <a:pt x="358" y="891"/>
                  </a:lnTo>
                  <a:lnTo>
                    <a:pt x="360" y="887"/>
                  </a:lnTo>
                  <a:lnTo>
                    <a:pt x="370" y="885"/>
                  </a:lnTo>
                  <a:lnTo>
                    <a:pt x="380" y="880"/>
                  </a:lnTo>
                  <a:lnTo>
                    <a:pt x="380" y="880"/>
                  </a:lnTo>
                  <a:lnTo>
                    <a:pt x="384" y="876"/>
                  </a:lnTo>
                  <a:lnTo>
                    <a:pt x="384" y="872"/>
                  </a:lnTo>
                  <a:lnTo>
                    <a:pt x="384" y="866"/>
                  </a:lnTo>
                  <a:lnTo>
                    <a:pt x="386" y="860"/>
                  </a:lnTo>
                  <a:lnTo>
                    <a:pt x="386" y="860"/>
                  </a:lnTo>
                  <a:lnTo>
                    <a:pt x="409" y="845"/>
                  </a:lnTo>
                  <a:lnTo>
                    <a:pt x="420" y="837"/>
                  </a:lnTo>
                  <a:lnTo>
                    <a:pt x="428" y="827"/>
                  </a:lnTo>
                  <a:lnTo>
                    <a:pt x="428" y="827"/>
                  </a:lnTo>
                  <a:lnTo>
                    <a:pt x="438" y="816"/>
                  </a:lnTo>
                  <a:lnTo>
                    <a:pt x="446" y="808"/>
                  </a:lnTo>
                  <a:lnTo>
                    <a:pt x="455" y="800"/>
                  </a:lnTo>
                  <a:lnTo>
                    <a:pt x="465" y="794"/>
                  </a:lnTo>
                  <a:lnTo>
                    <a:pt x="486" y="787"/>
                  </a:lnTo>
                  <a:lnTo>
                    <a:pt x="511" y="779"/>
                  </a:lnTo>
                  <a:lnTo>
                    <a:pt x="511" y="779"/>
                  </a:lnTo>
                  <a:lnTo>
                    <a:pt x="515" y="779"/>
                  </a:lnTo>
                  <a:lnTo>
                    <a:pt x="519" y="775"/>
                  </a:lnTo>
                  <a:lnTo>
                    <a:pt x="525" y="769"/>
                  </a:lnTo>
                  <a:lnTo>
                    <a:pt x="531" y="765"/>
                  </a:lnTo>
                  <a:lnTo>
                    <a:pt x="537" y="763"/>
                  </a:lnTo>
                  <a:lnTo>
                    <a:pt x="541" y="763"/>
                  </a:lnTo>
                  <a:lnTo>
                    <a:pt x="541" y="763"/>
                  </a:lnTo>
                  <a:lnTo>
                    <a:pt x="544" y="763"/>
                  </a:lnTo>
                  <a:lnTo>
                    <a:pt x="546" y="765"/>
                  </a:lnTo>
                  <a:lnTo>
                    <a:pt x="550" y="773"/>
                  </a:lnTo>
                  <a:lnTo>
                    <a:pt x="552" y="783"/>
                  </a:lnTo>
                  <a:lnTo>
                    <a:pt x="554" y="792"/>
                  </a:lnTo>
                  <a:lnTo>
                    <a:pt x="556" y="804"/>
                  </a:lnTo>
                  <a:lnTo>
                    <a:pt x="560" y="814"/>
                  </a:lnTo>
                  <a:lnTo>
                    <a:pt x="566" y="821"/>
                  </a:lnTo>
                  <a:lnTo>
                    <a:pt x="570" y="823"/>
                  </a:lnTo>
                  <a:lnTo>
                    <a:pt x="573" y="823"/>
                  </a:lnTo>
                  <a:lnTo>
                    <a:pt x="573" y="823"/>
                  </a:lnTo>
                  <a:lnTo>
                    <a:pt x="581" y="821"/>
                  </a:lnTo>
                  <a:lnTo>
                    <a:pt x="591" y="818"/>
                  </a:lnTo>
                  <a:lnTo>
                    <a:pt x="604" y="808"/>
                  </a:lnTo>
                  <a:lnTo>
                    <a:pt x="604" y="808"/>
                  </a:lnTo>
                  <a:lnTo>
                    <a:pt x="614" y="804"/>
                  </a:lnTo>
                  <a:lnTo>
                    <a:pt x="626" y="804"/>
                  </a:lnTo>
                  <a:lnTo>
                    <a:pt x="649" y="802"/>
                  </a:lnTo>
                  <a:lnTo>
                    <a:pt x="661" y="800"/>
                  </a:lnTo>
                  <a:lnTo>
                    <a:pt x="668" y="796"/>
                  </a:lnTo>
                  <a:lnTo>
                    <a:pt x="672" y="792"/>
                  </a:lnTo>
                  <a:lnTo>
                    <a:pt x="676" y="789"/>
                  </a:lnTo>
                  <a:lnTo>
                    <a:pt x="678" y="785"/>
                  </a:lnTo>
                  <a:lnTo>
                    <a:pt x="678" y="779"/>
                  </a:lnTo>
                  <a:lnTo>
                    <a:pt x="678" y="779"/>
                  </a:lnTo>
                  <a:lnTo>
                    <a:pt x="680" y="758"/>
                  </a:lnTo>
                  <a:lnTo>
                    <a:pt x="680" y="758"/>
                  </a:lnTo>
                  <a:lnTo>
                    <a:pt x="682" y="742"/>
                  </a:lnTo>
                  <a:lnTo>
                    <a:pt x="688" y="728"/>
                  </a:lnTo>
                  <a:lnTo>
                    <a:pt x="699" y="703"/>
                  </a:lnTo>
                  <a:lnTo>
                    <a:pt x="699" y="703"/>
                  </a:lnTo>
                  <a:lnTo>
                    <a:pt x="701" y="692"/>
                  </a:lnTo>
                  <a:lnTo>
                    <a:pt x="703" y="682"/>
                  </a:lnTo>
                  <a:lnTo>
                    <a:pt x="707" y="672"/>
                  </a:lnTo>
                  <a:lnTo>
                    <a:pt x="713" y="663"/>
                  </a:lnTo>
                  <a:lnTo>
                    <a:pt x="713" y="663"/>
                  </a:lnTo>
                  <a:lnTo>
                    <a:pt x="719" y="668"/>
                  </a:lnTo>
                  <a:lnTo>
                    <a:pt x="723" y="670"/>
                  </a:lnTo>
                  <a:lnTo>
                    <a:pt x="728" y="672"/>
                  </a:lnTo>
                  <a:lnTo>
                    <a:pt x="728" y="672"/>
                  </a:lnTo>
                  <a:lnTo>
                    <a:pt x="736" y="670"/>
                  </a:lnTo>
                  <a:lnTo>
                    <a:pt x="742" y="666"/>
                  </a:lnTo>
                  <a:lnTo>
                    <a:pt x="750" y="665"/>
                  </a:lnTo>
                  <a:lnTo>
                    <a:pt x="759" y="663"/>
                  </a:lnTo>
                  <a:lnTo>
                    <a:pt x="759" y="663"/>
                  </a:lnTo>
                  <a:lnTo>
                    <a:pt x="752" y="610"/>
                  </a:lnTo>
                  <a:lnTo>
                    <a:pt x="744" y="552"/>
                  </a:lnTo>
                  <a:lnTo>
                    <a:pt x="744" y="552"/>
                  </a:lnTo>
                  <a:lnTo>
                    <a:pt x="744" y="548"/>
                  </a:lnTo>
                  <a:lnTo>
                    <a:pt x="744" y="546"/>
                  </a:lnTo>
                  <a:lnTo>
                    <a:pt x="750" y="539"/>
                  </a:lnTo>
                  <a:lnTo>
                    <a:pt x="767" y="525"/>
                  </a:lnTo>
                  <a:lnTo>
                    <a:pt x="777" y="515"/>
                  </a:lnTo>
                  <a:lnTo>
                    <a:pt x="787" y="508"/>
                  </a:lnTo>
                  <a:lnTo>
                    <a:pt x="792" y="498"/>
                  </a:lnTo>
                  <a:lnTo>
                    <a:pt x="794" y="486"/>
                  </a:lnTo>
                  <a:lnTo>
                    <a:pt x="794" y="486"/>
                  </a:lnTo>
                  <a:lnTo>
                    <a:pt x="794" y="480"/>
                  </a:lnTo>
                  <a:lnTo>
                    <a:pt x="792" y="473"/>
                  </a:lnTo>
                  <a:lnTo>
                    <a:pt x="788" y="465"/>
                  </a:lnTo>
                  <a:lnTo>
                    <a:pt x="785" y="459"/>
                  </a:lnTo>
                  <a:lnTo>
                    <a:pt x="777" y="453"/>
                  </a:lnTo>
                  <a:lnTo>
                    <a:pt x="767" y="449"/>
                  </a:lnTo>
                  <a:lnTo>
                    <a:pt x="756" y="448"/>
                  </a:lnTo>
                  <a:lnTo>
                    <a:pt x="740" y="448"/>
                  </a:lnTo>
                  <a:lnTo>
                    <a:pt x="740" y="448"/>
                  </a:lnTo>
                  <a:lnTo>
                    <a:pt x="717" y="448"/>
                  </a:lnTo>
                  <a:lnTo>
                    <a:pt x="695" y="448"/>
                  </a:lnTo>
                  <a:lnTo>
                    <a:pt x="676" y="446"/>
                  </a:lnTo>
                  <a:lnTo>
                    <a:pt x="659" y="446"/>
                  </a:lnTo>
                  <a:lnTo>
                    <a:pt x="641" y="448"/>
                  </a:lnTo>
                  <a:lnTo>
                    <a:pt x="633" y="449"/>
                  </a:lnTo>
                  <a:lnTo>
                    <a:pt x="626" y="455"/>
                  </a:lnTo>
                  <a:lnTo>
                    <a:pt x="618" y="461"/>
                  </a:lnTo>
                  <a:lnTo>
                    <a:pt x="612" y="469"/>
                  </a:lnTo>
                  <a:lnTo>
                    <a:pt x="604" y="479"/>
                  </a:lnTo>
                  <a:lnTo>
                    <a:pt x="599" y="490"/>
                  </a:lnTo>
                  <a:lnTo>
                    <a:pt x="599" y="490"/>
                  </a:lnTo>
                  <a:lnTo>
                    <a:pt x="587" y="498"/>
                  </a:lnTo>
                  <a:lnTo>
                    <a:pt x="577" y="500"/>
                  </a:lnTo>
                  <a:lnTo>
                    <a:pt x="570" y="500"/>
                  </a:lnTo>
                  <a:lnTo>
                    <a:pt x="562" y="496"/>
                  </a:lnTo>
                  <a:lnTo>
                    <a:pt x="556" y="490"/>
                  </a:lnTo>
                  <a:lnTo>
                    <a:pt x="554" y="484"/>
                  </a:lnTo>
                  <a:lnTo>
                    <a:pt x="556" y="477"/>
                  </a:lnTo>
                  <a:lnTo>
                    <a:pt x="562" y="471"/>
                  </a:lnTo>
                  <a:lnTo>
                    <a:pt x="562" y="471"/>
                  </a:lnTo>
                  <a:lnTo>
                    <a:pt x="572" y="465"/>
                  </a:lnTo>
                  <a:lnTo>
                    <a:pt x="581" y="459"/>
                  </a:lnTo>
                  <a:lnTo>
                    <a:pt x="599" y="449"/>
                  </a:lnTo>
                  <a:lnTo>
                    <a:pt x="604" y="444"/>
                  </a:lnTo>
                  <a:lnTo>
                    <a:pt x="610" y="434"/>
                  </a:lnTo>
                  <a:lnTo>
                    <a:pt x="612" y="424"/>
                  </a:lnTo>
                  <a:lnTo>
                    <a:pt x="614" y="409"/>
                  </a:lnTo>
                  <a:lnTo>
                    <a:pt x="614" y="409"/>
                  </a:lnTo>
                  <a:lnTo>
                    <a:pt x="612" y="391"/>
                  </a:lnTo>
                  <a:lnTo>
                    <a:pt x="608" y="376"/>
                  </a:lnTo>
                  <a:lnTo>
                    <a:pt x="603" y="364"/>
                  </a:lnTo>
                  <a:lnTo>
                    <a:pt x="599" y="355"/>
                  </a:lnTo>
                  <a:lnTo>
                    <a:pt x="591" y="349"/>
                  </a:lnTo>
                  <a:lnTo>
                    <a:pt x="583" y="343"/>
                  </a:lnTo>
                  <a:lnTo>
                    <a:pt x="575" y="339"/>
                  </a:lnTo>
                  <a:lnTo>
                    <a:pt x="568" y="337"/>
                  </a:lnTo>
                  <a:lnTo>
                    <a:pt x="535" y="329"/>
                  </a:lnTo>
                  <a:lnTo>
                    <a:pt x="527" y="327"/>
                  </a:lnTo>
                  <a:lnTo>
                    <a:pt x="521" y="324"/>
                  </a:lnTo>
                  <a:lnTo>
                    <a:pt x="515" y="318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3" y="304"/>
                  </a:lnTo>
                  <a:lnTo>
                    <a:pt x="515" y="298"/>
                  </a:lnTo>
                  <a:lnTo>
                    <a:pt x="521" y="294"/>
                  </a:lnTo>
                  <a:lnTo>
                    <a:pt x="527" y="293"/>
                  </a:lnTo>
                  <a:lnTo>
                    <a:pt x="541" y="293"/>
                  </a:lnTo>
                  <a:lnTo>
                    <a:pt x="556" y="294"/>
                  </a:lnTo>
                  <a:lnTo>
                    <a:pt x="572" y="294"/>
                  </a:lnTo>
                  <a:lnTo>
                    <a:pt x="579" y="293"/>
                  </a:lnTo>
                  <a:lnTo>
                    <a:pt x="585" y="291"/>
                  </a:lnTo>
                  <a:lnTo>
                    <a:pt x="589" y="285"/>
                  </a:lnTo>
                  <a:lnTo>
                    <a:pt x="593" y="277"/>
                  </a:lnTo>
                  <a:lnTo>
                    <a:pt x="593" y="267"/>
                  </a:lnTo>
                  <a:lnTo>
                    <a:pt x="591" y="256"/>
                  </a:lnTo>
                  <a:lnTo>
                    <a:pt x="591" y="256"/>
                  </a:lnTo>
                  <a:lnTo>
                    <a:pt x="591" y="242"/>
                  </a:lnTo>
                  <a:lnTo>
                    <a:pt x="593" y="231"/>
                  </a:lnTo>
                  <a:lnTo>
                    <a:pt x="597" y="225"/>
                  </a:lnTo>
                  <a:lnTo>
                    <a:pt x="601" y="221"/>
                  </a:lnTo>
                  <a:lnTo>
                    <a:pt x="606" y="221"/>
                  </a:lnTo>
                  <a:lnTo>
                    <a:pt x="612" y="221"/>
                  </a:lnTo>
                  <a:lnTo>
                    <a:pt x="624" y="223"/>
                  </a:lnTo>
                  <a:lnTo>
                    <a:pt x="624" y="223"/>
                  </a:lnTo>
                  <a:lnTo>
                    <a:pt x="643" y="227"/>
                  </a:lnTo>
                  <a:lnTo>
                    <a:pt x="651" y="225"/>
                  </a:lnTo>
                  <a:lnTo>
                    <a:pt x="657" y="223"/>
                  </a:lnTo>
                  <a:lnTo>
                    <a:pt x="663" y="221"/>
                  </a:lnTo>
                  <a:lnTo>
                    <a:pt x="664" y="219"/>
                  </a:lnTo>
                  <a:lnTo>
                    <a:pt x="670" y="211"/>
                  </a:lnTo>
                  <a:lnTo>
                    <a:pt x="676" y="194"/>
                  </a:lnTo>
                  <a:lnTo>
                    <a:pt x="682" y="188"/>
                  </a:lnTo>
                  <a:lnTo>
                    <a:pt x="684" y="186"/>
                  </a:lnTo>
                  <a:lnTo>
                    <a:pt x="690" y="184"/>
                  </a:lnTo>
                  <a:lnTo>
                    <a:pt x="690" y="184"/>
                  </a:lnTo>
                  <a:lnTo>
                    <a:pt x="703" y="182"/>
                  </a:lnTo>
                  <a:lnTo>
                    <a:pt x="715" y="174"/>
                  </a:lnTo>
                  <a:lnTo>
                    <a:pt x="725" y="165"/>
                  </a:lnTo>
                  <a:lnTo>
                    <a:pt x="732" y="155"/>
                  </a:lnTo>
                  <a:lnTo>
                    <a:pt x="736" y="143"/>
                  </a:lnTo>
                  <a:lnTo>
                    <a:pt x="738" y="134"/>
                  </a:lnTo>
                  <a:lnTo>
                    <a:pt x="738" y="124"/>
                  </a:lnTo>
                  <a:lnTo>
                    <a:pt x="734" y="118"/>
                  </a:lnTo>
                  <a:lnTo>
                    <a:pt x="734" y="118"/>
                  </a:lnTo>
                  <a:lnTo>
                    <a:pt x="723" y="122"/>
                  </a:lnTo>
                  <a:lnTo>
                    <a:pt x="715" y="124"/>
                  </a:lnTo>
                  <a:lnTo>
                    <a:pt x="707" y="126"/>
                  </a:lnTo>
                  <a:lnTo>
                    <a:pt x="699" y="124"/>
                  </a:lnTo>
                  <a:lnTo>
                    <a:pt x="695" y="122"/>
                  </a:lnTo>
                  <a:lnTo>
                    <a:pt x="690" y="118"/>
                  </a:lnTo>
                  <a:lnTo>
                    <a:pt x="682" y="108"/>
                  </a:lnTo>
                  <a:lnTo>
                    <a:pt x="674" y="101"/>
                  </a:lnTo>
                  <a:lnTo>
                    <a:pt x="670" y="97"/>
                  </a:lnTo>
                  <a:lnTo>
                    <a:pt x="664" y="95"/>
                  </a:lnTo>
                  <a:lnTo>
                    <a:pt x="659" y="93"/>
                  </a:lnTo>
                  <a:lnTo>
                    <a:pt x="653" y="93"/>
                  </a:lnTo>
                  <a:lnTo>
                    <a:pt x="643" y="95"/>
                  </a:lnTo>
                  <a:lnTo>
                    <a:pt x="633" y="101"/>
                  </a:lnTo>
                  <a:lnTo>
                    <a:pt x="633" y="101"/>
                  </a:lnTo>
                  <a:lnTo>
                    <a:pt x="628" y="101"/>
                  </a:lnTo>
                  <a:lnTo>
                    <a:pt x="628" y="101"/>
                  </a:lnTo>
                  <a:lnTo>
                    <a:pt x="628" y="97"/>
                  </a:lnTo>
                  <a:lnTo>
                    <a:pt x="633" y="87"/>
                  </a:lnTo>
                  <a:lnTo>
                    <a:pt x="641" y="74"/>
                  </a:lnTo>
                  <a:lnTo>
                    <a:pt x="643" y="66"/>
                  </a:lnTo>
                  <a:lnTo>
                    <a:pt x="645" y="56"/>
                  </a:lnTo>
                  <a:lnTo>
                    <a:pt x="645" y="48"/>
                  </a:lnTo>
                  <a:lnTo>
                    <a:pt x="643" y="39"/>
                  </a:lnTo>
                  <a:lnTo>
                    <a:pt x="639" y="29"/>
                  </a:lnTo>
                  <a:lnTo>
                    <a:pt x="633" y="19"/>
                  </a:lnTo>
                  <a:lnTo>
                    <a:pt x="624" y="1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73" y="19"/>
                  </a:lnTo>
                  <a:lnTo>
                    <a:pt x="556" y="27"/>
                  </a:lnTo>
                  <a:lnTo>
                    <a:pt x="541" y="37"/>
                  </a:lnTo>
                  <a:lnTo>
                    <a:pt x="527" y="50"/>
                  </a:lnTo>
                  <a:lnTo>
                    <a:pt x="521" y="58"/>
                  </a:lnTo>
                  <a:lnTo>
                    <a:pt x="515" y="66"/>
                  </a:lnTo>
                  <a:lnTo>
                    <a:pt x="511" y="76"/>
                  </a:lnTo>
                  <a:lnTo>
                    <a:pt x="508" y="87"/>
                  </a:lnTo>
                  <a:lnTo>
                    <a:pt x="504" y="99"/>
                  </a:lnTo>
                  <a:lnTo>
                    <a:pt x="504" y="114"/>
                  </a:lnTo>
                  <a:lnTo>
                    <a:pt x="504" y="114"/>
                  </a:lnTo>
                  <a:lnTo>
                    <a:pt x="510" y="112"/>
                  </a:lnTo>
                  <a:lnTo>
                    <a:pt x="523" y="112"/>
                  </a:lnTo>
                  <a:lnTo>
                    <a:pt x="533" y="112"/>
                  </a:lnTo>
                  <a:lnTo>
                    <a:pt x="542" y="114"/>
                  </a:lnTo>
                  <a:lnTo>
                    <a:pt x="552" y="118"/>
                  </a:lnTo>
                  <a:lnTo>
                    <a:pt x="562" y="124"/>
                  </a:lnTo>
                  <a:lnTo>
                    <a:pt x="562" y="124"/>
                  </a:lnTo>
                  <a:lnTo>
                    <a:pt x="558" y="141"/>
                  </a:lnTo>
                  <a:lnTo>
                    <a:pt x="558" y="147"/>
                  </a:lnTo>
                  <a:lnTo>
                    <a:pt x="554" y="151"/>
                  </a:lnTo>
                  <a:lnTo>
                    <a:pt x="550" y="153"/>
                  </a:lnTo>
                  <a:lnTo>
                    <a:pt x="546" y="155"/>
                  </a:lnTo>
                  <a:lnTo>
                    <a:pt x="529" y="155"/>
                  </a:lnTo>
                  <a:lnTo>
                    <a:pt x="529" y="155"/>
                  </a:lnTo>
                  <a:lnTo>
                    <a:pt x="521" y="155"/>
                  </a:lnTo>
                  <a:lnTo>
                    <a:pt x="515" y="151"/>
                  </a:lnTo>
                  <a:lnTo>
                    <a:pt x="498" y="141"/>
                  </a:lnTo>
                  <a:lnTo>
                    <a:pt x="486" y="138"/>
                  </a:lnTo>
                  <a:lnTo>
                    <a:pt x="473" y="136"/>
                  </a:lnTo>
                  <a:lnTo>
                    <a:pt x="457" y="138"/>
                  </a:lnTo>
                  <a:lnTo>
                    <a:pt x="438" y="141"/>
                  </a:lnTo>
                  <a:lnTo>
                    <a:pt x="438" y="141"/>
                  </a:lnTo>
                  <a:lnTo>
                    <a:pt x="424" y="155"/>
                  </a:lnTo>
                  <a:lnTo>
                    <a:pt x="409" y="167"/>
                  </a:lnTo>
                  <a:lnTo>
                    <a:pt x="378" y="186"/>
                  </a:lnTo>
                  <a:lnTo>
                    <a:pt x="347" y="205"/>
                  </a:lnTo>
                  <a:lnTo>
                    <a:pt x="316" y="223"/>
                  </a:lnTo>
                  <a:lnTo>
                    <a:pt x="285" y="242"/>
                  </a:lnTo>
                  <a:lnTo>
                    <a:pt x="254" y="262"/>
                  </a:lnTo>
                  <a:lnTo>
                    <a:pt x="227" y="285"/>
                  </a:lnTo>
                  <a:lnTo>
                    <a:pt x="213" y="296"/>
                  </a:lnTo>
                  <a:lnTo>
                    <a:pt x="201" y="312"/>
                  </a:lnTo>
                  <a:lnTo>
                    <a:pt x="201" y="312"/>
                  </a:lnTo>
                  <a:lnTo>
                    <a:pt x="188" y="331"/>
                  </a:lnTo>
                  <a:lnTo>
                    <a:pt x="174" y="355"/>
                  </a:lnTo>
                  <a:lnTo>
                    <a:pt x="161" y="378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07" y="453"/>
                  </a:lnTo>
                  <a:lnTo>
                    <a:pt x="99" y="463"/>
                  </a:lnTo>
                  <a:lnTo>
                    <a:pt x="95" y="471"/>
                  </a:lnTo>
                  <a:lnTo>
                    <a:pt x="95" y="477"/>
                  </a:lnTo>
                  <a:lnTo>
                    <a:pt x="97" y="480"/>
                  </a:lnTo>
                  <a:lnTo>
                    <a:pt x="97" y="480"/>
                  </a:lnTo>
                  <a:lnTo>
                    <a:pt x="107" y="490"/>
                  </a:lnTo>
                  <a:lnTo>
                    <a:pt x="114" y="494"/>
                  </a:lnTo>
                  <a:lnTo>
                    <a:pt x="122" y="498"/>
                  </a:lnTo>
                  <a:lnTo>
                    <a:pt x="128" y="498"/>
                  </a:lnTo>
                  <a:lnTo>
                    <a:pt x="139" y="500"/>
                  </a:lnTo>
                  <a:lnTo>
                    <a:pt x="157" y="502"/>
                  </a:lnTo>
                  <a:lnTo>
                    <a:pt x="157" y="502"/>
                  </a:lnTo>
                  <a:lnTo>
                    <a:pt x="167" y="500"/>
                  </a:lnTo>
                  <a:lnTo>
                    <a:pt x="174" y="502"/>
                  </a:lnTo>
                  <a:lnTo>
                    <a:pt x="178" y="506"/>
                  </a:lnTo>
                  <a:lnTo>
                    <a:pt x="182" y="513"/>
                  </a:lnTo>
                  <a:lnTo>
                    <a:pt x="186" y="527"/>
                  </a:lnTo>
                  <a:lnTo>
                    <a:pt x="186" y="535"/>
                  </a:lnTo>
                  <a:lnTo>
                    <a:pt x="186" y="535"/>
                  </a:lnTo>
                  <a:lnTo>
                    <a:pt x="182" y="539"/>
                  </a:lnTo>
                  <a:lnTo>
                    <a:pt x="180" y="542"/>
                  </a:lnTo>
                  <a:lnTo>
                    <a:pt x="176" y="552"/>
                  </a:lnTo>
                  <a:lnTo>
                    <a:pt x="172" y="556"/>
                  </a:lnTo>
                  <a:lnTo>
                    <a:pt x="167" y="556"/>
                  </a:lnTo>
                  <a:lnTo>
                    <a:pt x="159" y="554"/>
                  </a:lnTo>
                  <a:lnTo>
                    <a:pt x="145" y="550"/>
                  </a:lnTo>
                  <a:lnTo>
                    <a:pt x="145" y="550"/>
                  </a:lnTo>
                  <a:lnTo>
                    <a:pt x="138" y="558"/>
                  </a:lnTo>
                  <a:lnTo>
                    <a:pt x="130" y="562"/>
                  </a:lnTo>
                  <a:lnTo>
                    <a:pt x="122" y="566"/>
                  </a:lnTo>
                  <a:lnTo>
                    <a:pt x="114" y="566"/>
                  </a:lnTo>
                  <a:lnTo>
                    <a:pt x="107" y="564"/>
                  </a:lnTo>
                  <a:lnTo>
                    <a:pt x="99" y="562"/>
                  </a:lnTo>
                  <a:lnTo>
                    <a:pt x="83" y="552"/>
                  </a:lnTo>
                  <a:lnTo>
                    <a:pt x="83" y="552"/>
                  </a:lnTo>
                  <a:lnTo>
                    <a:pt x="77" y="550"/>
                  </a:lnTo>
                  <a:lnTo>
                    <a:pt x="76" y="552"/>
                  </a:lnTo>
                  <a:lnTo>
                    <a:pt x="76" y="558"/>
                  </a:lnTo>
                  <a:lnTo>
                    <a:pt x="76" y="568"/>
                  </a:lnTo>
                  <a:lnTo>
                    <a:pt x="76" y="591"/>
                  </a:lnTo>
                  <a:lnTo>
                    <a:pt x="74" y="603"/>
                  </a:lnTo>
                  <a:lnTo>
                    <a:pt x="72" y="616"/>
                  </a:lnTo>
                  <a:lnTo>
                    <a:pt x="72" y="616"/>
                  </a:lnTo>
                  <a:lnTo>
                    <a:pt x="64" y="628"/>
                  </a:lnTo>
                  <a:lnTo>
                    <a:pt x="54" y="637"/>
                  </a:lnTo>
                  <a:lnTo>
                    <a:pt x="31" y="653"/>
                  </a:lnTo>
                  <a:lnTo>
                    <a:pt x="21" y="663"/>
                  </a:lnTo>
                  <a:lnTo>
                    <a:pt x="10" y="672"/>
                  </a:lnTo>
                  <a:lnTo>
                    <a:pt x="4" y="686"/>
                  </a:lnTo>
                  <a:lnTo>
                    <a:pt x="2" y="694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7"/>
                  </a:lnTo>
                  <a:lnTo>
                    <a:pt x="2" y="713"/>
                  </a:lnTo>
                  <a:lnTo>
                    <a:pt x="2" y="713"/>
                  </a:lnTo>
                  <a:lnTo>
                    <a:pt x="2" y="713"/>
                  </a:lnTo>
                  <a:lnTo>
                    <a:pt x="2" y="713"/>
                  </a:lnTo>
                  <a:lnTo>
                    <a:pt x="2" y="713"/>
                  </a:lnTo>
                  <a:lnTo>
                    <a:pt x="8" y="713"/>
                  </a:lnTo>
                  <a:lnTo>
                    <a:pt x="12" y="713"/>
                  </a:lnTo>
                  <a:lnTo>
                    <a:pt x="17" y="715"/>
                  </a:lnTo>
                  <a:lnTo>
                    <a:pt x="17" y="715"/>
                  </a:lnTo>
                  <a:lnTo>
                    <a:pt x="27" y="717"/>
                  </a:lnTo>
                  <a:lnTo>
                    <a:pt x="37" y="721"/>
                  </a:lnTo>
                  <a:lnTo>
                    <a:pt x="48" y="728"/>
                  </a:lnTo>
                  <a:lnTo>
                    <a:pt x="60" y="734"/>
                  </a:lnTo>
                  <a:lnTo>
                    <a:pt x="70" y="744"/>
                  </a:lnTo>
                  <a:lnTo>
                    <a:pt x="77" y="752"/>
                  </a:lnTo>
                  <a:lnTo>
                    <a:pt x="83" y="761"/>
                  </a:lnTo>
                  <a:lnTo>
                    <a:pt x="85" y="771"/>
                  </a:lnTo>
                  <a:lnTo>
                    <a:pt x="85" y="771"/>
                  </a:lnTo>
                  <a:lnTo>
                    <a:pt x="83" y="777"/>
                  </a:lnTo>
                  <a:lnTo>
                    <a:pt x="81" y="783"/>
                  </a:lnTo>
                  <a:lnTo>
                    <a:pt x="77" y="790"/>
                  </a:lnTo>
                  <a:lnTo>
                    <a:pt x="72" y="794"/>
                  </a:lnTo>
                  <a:lnTo>
                    <a:pt x="68" y="800"/>
                  </a:lnTo>
                  <a:lnTo>
                    <a:pt x="68" y="800"/>
                  </a:lnTo>
                  <a:lnTo>
                    <a:pt x="68" y="806"/>
                  </a:lnTo>
                  <a:lnTo>
                    <a:pt x="68" y="812"/>
                  </a:lnTo>
                  <a:lnTo>
                    <a:pt x="68" y="818"/>
                  </a:lnTo>
                  <a:lnTo>
                    <a:pt x="68" y="823"/>
                  </a:lnTo>
                  <a:lnTo>
                    <a:pt x="68" y="823"/>
                  </a:lnTo>
                  <a:lnTo>
                    <a:pt x="62" y="831"/>
                  </a:lnTo>
                  <a:lnTo>
                    <a:pt x="58" y="839"/>
                  </a:lnTo>
                  <a:lnTo>
                    <a:pt x="46" y="852"/>
                  </a:lnTo>
                  <a:lnTo>
                    <a:pt x="41" y="860"/>
                  </a:lnTo>
                  <a:lnTo>
                    <a:pt x="35" y="868"/>
                  </a:lnTo>
                  <a:lnTo>
                    <a:pt x="33" y="876"/>
                  </a:lnTo>
                  <a:lnTo>
                    <a:pt x="31" y="885"/>
                  </a:lnTo>
                  <a:lnTo>
                    <a:pt x="31" y="885"/>
                  </a:lnTo>
                  <a:lnTo>
                    <a:pt x="31" y="895"/>
                  </a:lnTo>
                  <a:lnTo>
                    <a:pt x="33" y="899"/>
                  </a:lnTo>
                  <a:lnTo>
                    <a:pt x="35" y="901"/>
                  </a:lnTo>
                  <a:lnTo>
                    <a:pt x="43" y="903"/>
                  </a:lnTo>
                  <a:lnTo>
                    <a:pt x="52" y="903"/>
                  </a:lnTo>
                  <a:lnTo>
                    <a:pt x="52" y="903"/>
                  </a:lnTo>
                  <a:lnTo>
                    <a:pt x="54" y="909"/>
                  </a:lnTo>
                  <a:lnTo>
                    <a:pt x="54" y="914"/>
                  </a:lnTo>
                  <a:lnTo>
                    <a:pt x="52" y="924"/>
                  </a:lnTo>
                  <a:lnTo>
                    <a:pt x="52" y="924"/>
                  </a:lnTo>
                  <a:lnTo>
                    <a:pt x="54" y="928"/>
                  </a:lnTo>
                  <a:lnTo>
                    <a:pt x="60" y="934"/>
                  </a:lnTo>
                  <a:lnTo>
                    <a:pt x="70" y="940"/>
                  </a:lnTo>
                  <a:lnTo>
                    <a:pt x="81" y="942"/>
                  </a:lnTo>
                  <a:lnTo>
                    <a:pt x="81" y="942"/>
                  </a:lnTo>
                  <a:lnTo>
                    <a:pt x="89" y="942"/>
                  </a:lnTo>
                  <a:lnTo>
                    <a:pt x="97" y="940"/>
                  </a:lnTo>
                  <a:lnTo>
                    <a:pt x="103" y="938"/>
                  </a:lnTo>
                  <a:lnTo>
                    <a:pt x="110" y="938"/>
                  </a:lnTo>
                  <a:lnTo>
                    <a:pt x="110" y="938"/>
                  </a:lnTo>
                  <a:lnTo>
                    <a:pt x="120" y="940"/>
                  </a:lnTo>
                  <a:lnTo>
                    <a:pt x="128" y="944"/>
                  </a:lnTo>
                  <a:lnTo>
                    <a:pt x="132" y="949"/>
                  </a:lnTo>
                  <a:lnTo>
                    <a:pt x="134" y="957"/>
                  </a:lnTo>
                  <a:lnTo>
                    <a:pt x="138" y="969"/>
                  </a:lnTo>
                  <a:lnTo>
                    <a:pt x="141" y="975"/>
                  </a:lnTo>
                  <a:lnTo>
                    <a:pt x="149" y="976"/>
                  </a:lnTo>
                  <a:lnTo>
                    <a:pt x="149" y="976"/>
                  </a:lnTo>
                  <a:lnTo>
                    <a:pt x="155" y="975"/>
                  </a:lnTo>
                  <a:lnTo>
                    <a:pt x="159" y="973"/>
                  </a:lnTo>
                  <a:lnTo>
                    <a:pt x="167" y="967"/>
                  </a:lnTo>
                  <a:lnTo>
                    <a:pt x="167" y="967"/>
                  </a:lnTo>
                  <a:lnTo>
                    <a:pt x="174" y="975"/>
                  </a:lnTo>
                  <a:lnTo>
                    <a:pt x="180" y="984"/>
                  </a:lnTo>
                  <a:lnTo>
                    <a:pt x="188" y="990"/>
                  </a:lnTo>
                  <a:lnTo>
                    <a:pt x="194" y="994"/>
                  </a:lnTo>
                  <a:lnTo>
                    <a:pt x="200" y="994"/>
                  </a:lnTo>
                  <a:lnTo>
                    <a:pt x="200" y="994"/>
                  </a:lnTo>
                  <a:lnTo>
                    <a:pt x="207" y="994"/>
                  </a:lnTo>
                  <a:lnTo>
                    <a:pt x="213" y="994"/>
                  </a:lnTo>
                  <a:lnTo>
                    <a:pt x="223" y="988"/>
                  </a:lnTo>
                  <a:lnTo>
                    <a:pt x="231" y="984"/>
                  </a:lnTo>
                  <a:lnTo>
                    <a:pt x="240" y="978"/>
                  </a:lnTo>
                  <a:lnTo>
                    <a:pt x="240" y="978"/>
                  </a:lnTo>
                  <a:lnTo>
                    <a:pt x="246" y="978"/>
                  </a:lnTo>
                  <a:lnTo>
                    <a:pt x="252" y="980"/>
                  </a:lnTo>
                  <a:lnTo>
                    <a:pt x="258" y="980"/>
                  </a:lnTo>
                  <a:lnTo>
                    <a:pt x="263" y="980"/>
                  </a:lnTo>
                  <a:lnTo>
                    <a:pt x="263" y="980"/>
                  </a:lnTo>
                  <a:lnTo>
                    <a:pt x="271" y="978"/>
                  </a:lnTo>
                  <a:lnTo>
                    <a:pt x="279" y="973"/>
                  </a:lnTo>
                  <a:lnTo>
                    <a:pt x="293" y="963"/>
                  </a:lnTo>
                  <a:lnTo>
                    <a:pt x="293" y="963"/>
                  </a:lnTo>
                  <a:lnTo>
                    <a:pt x="298" y="961"/>
                  </a:lnTo>
                  <a:lnTo>
                    <a:pt x="306" y="957"/>
                  </a:lnTo>
                  <a:lnTo>
                    <a:pt x="320" y="957"/>
                  </a:lnTo>
                  <a:lnTo>
                    <a:pt x="331" y="953"/>
                  </a:lnTo>
                  <a:lnTo>
                    <a:pt x="339" y="951"/>
                  </a:lnTo>
                  <a:lnTo>
                    <a:pt x="345" y="947"/>
                  </a:lnTo>
                  <a:lnTo>
                    <a:pt x="345" y="947"/>
                  </a:lnTo>
                  <a:lnTo>
                    <a:pt x="349" y="944"/>
                  </a:lnTo>
                  <a:lnTo>
                    <a:pt x="351" y="940"/>
                  </a:lnTo>
                  <a:lnTo>
                    <a:pt x="351" y="930"/>
                  </a:lnTo>
                  <a:lnTo>
                    <a:pt x="351" y="930"/>
                  </a:lnTo>
                  <a:lnTo>
                    <a:pt x="353" y="930"/>
                  </a:lnTo>
                  <a:lnTo>
                    <a:pt x="353" y="9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Freeform 832"/>
            <p:cNvSpPr>
              <a:spLocks/>
            </p:cNvSpPr>
            <p:nvPr/>
          </p:nvSpPr>
          <p:spPr bwMode="auto">
            <a:xfrm>
              <a:off x="2938846" y="4249026"/>
              <a:ext cx="626284" cy="761130"/>
            </a:xfrm>
            <a:custGeom>
              <a:avLst/>
              <a:gdLst>
                <a:gd name="T0" fmla="*/ 279 w 418"/>
                <a:gd name="T1" fmla="*/ 53 h 508"/>
                <a:gd name="T2" fmla="*/ 250 w 418"/>
                <a:gd name="T3" fmla="*/ 99 h 508"/>
                <a:gd name="T4" fmla="*/ 213 w 418"/>
                <a:gd name="T5" fmla="*/ 146 h 508"/>
                <a:gd name="T6" fmla="*/ 188 w 418"/>
                <a:gd name="T7" fmla="*/ 154 h 508"/>
                <a:gd name="T8" fmla="*/ 170 w 418"/>
                <a:gd name="T9" fmla="*/ 163 h 508"/>
                <a:gd name="T10" fmla="*/ 170 w 418"/>
                <a:gd name="T11" fmla="*/ 177 h 508"/>
                <a:gd name="T12" fmla="*/ 178 w 418"/>
                <a:gd name="T13" fmla="*/ 198 h 508"/>
                <a:gd name="T14" fmla="*/ 176 w 418"/>
                <a:gd name="T15" fmla="*/ 214 h 508"/>
                <a:gd name="T16" fmla="*/ 165 w 418"/>
                <a:gd name="T17" fmla="*/ 231 h 508"/>
                <a:gd name="T18" fmla="*/ 168 w 418"/>
                <a:gd name="T19" fmla="*/ 239 h 508"/>
                <a:gd name="T20" fmla="*/ 172 w 418"/>
                <a:gd name="T21" fmla="*/ 250 h 508"/>
                <a:gd name="T22" fmla="*/ 163 w 418"/>
                <a:gd name="T23" fmla="*/ 266 h 508"/>
                <a:gd name="T24" fmla="*/ 132 w 418"/>
                <a:gd name="T25" fmla="*/ 276 h 508"/>
                <a:gd name="T26" fmla="*/ 120 w 418"/>
                <a:gd name="T27" fmla="*/ 279 h 508"/>
                <a:gd name="T28" fmla="*/ 112 w 418"/>
                <a:gd name="T29" fmla="*/ 301 h 508"/>
                <a:gd name="T30" fmla="*/ 104 w 418"/>
                <a:gd name="T31" fmla="*/ 307 h 508"/>
                <a:gd name="T32" fmla="*/ 85 w 418"/>
                <a:gd name="T33" fmla="*/ 301 h 508"/>
                <a:gd name="T34" fmla="*/ 70 w 418"/>
                <a:gd name="T35" fmla="*/ 307 h 508"/>
                <a:gd name="T36" fmla="*/ 52 w 418"/>
                <a:gd name="T37" fmla="*/ 332 h 508"/>
                <a:gd name="T38" fmla="*/ 42 w 418"/>
                <a:gd name="T39" fmla="*/ 334 h 508"/>
                <a:gd name="T40" fmla="*/ 31 w 418"/>
                <a:gd name="T41" fmla="*/ 332 h 508"/>
                <a:gd name="T42" fmla="*/ 10 w 418"/>
                <a:gd name="T43" fmla="*/ 349 h 508"/>
                <a:gd name="T44" fmla="*/ 0 w 418"/>
                <a:gd name="T45" fmla="*/ 378 h 508"/>
                <a:gd name="T46" fmla="*/ 11 w 418"/>
                <a:gd name="T47" fmla="*/ 400 h 508"/>
                <a:gd name="T48" fmla="*/ 46 w 418"/>
                <a:gd name="T49" fmla="*/ 423 h 508"/>
                <a:gd name="T50" fmla="*/ 58 w 418"/>
                <a:gd name="T51" fmla="*/ 425 h 508"/>
                <a:gd name="T52" fmla="*/ 72 w 418"/>
                <a:gd name="T53" fmla="*/ 419 h 508"/>
                <a:gd name="T54" fmla="*/ 87 w 418"/>
                <a:gd name="T55" fmla="*/ 425 h 508"/>
                <a:gd name="T56" fmla="*/ 118 w 418"/>
                <a:gd name="T57" fmla="*/ 454 h 508"/>
                <a:gd name="T58" fmla="*/ 128 w 418"/>
                <a:gd name="T59" fmla="*/ 458 h 508"/>
                <a:gd name="T60" fmla="*/ 161 w 418"/>
                <a:gd name="T61" fmla="*/ 464 h 508"/>
                <a:gd name="T62" fmla="*/ 170 w 418"/>
                <a:gd name="T63" fmla="*/ 475 h 508"/>
                <a:gd name="T64" fmla="*/ 184 w 418"/>
                <a:gd name="T65" fmla="*/ 485 h 508"/>
                <a:gd name="T66" fmla="*/ 194 w 418"/>
                <a:gd name="T67" fmla="*/ 483 h 508"/>
                <a:gd name="T68" fmla="*/ 209 w 418"/>
                <a:gd name="T69" fmla="*/ 471 h 508"/>
                <a:gd name="T70" fmla="*/ 221 w 418"/>
                <a:gd name="T71" fmla="*/ 473 h 508"/>
                <a:gd name="T72" fmla="*/ 265 w 418"/>
                <a:gd name="T73" fmla="*/ 502 h 508"/>
                <a:gd name="T74" fmla="*/ 279 w 418"/>
                <a:gd name="T75" fmla="*/ 508 h 508"/>
                <a:gd name="T76" fmla="*/ 292 w 418"/>
                <a:gd name="T77" fmla="*/ 502 h 508"/>
                <a:gd name="T78" fmla="*/ 304 w 418"/>
                <a:gd name="T79" fmla="*/ 496 h 508"/>
                <a:gd name="T80" fmla="*/ 316 w 418"/>
                <a:gd name="T81" fmla="*/ 500 h 508"/>
                <a:gd name="T82" fmla="*/ 325 w 418"/>
                <a:gd name="T83" fmla="*/ 504 h 508"/>
                <a:gd name="T84" fmla="*/ 333 w 418"/>
                <a:gd name="T85" fmla="*/ 481 h 508"/>
                <a:gd name="T86" fmla="*/ 329 w 418"/>
                <a:gd name="T87" fmla="*/ 465 h 508"/>
                <a:gd name="T88" fmla="*/ 356 w 418"/>
                <a:gd name="T89" fmla="*/ 433 h 508"/>
                <a:gd name="T90" fmla="*/ 403 w 418"/>
                <a:gd name="T91" fmla="*/ 436 h 508"/>
                <a:gd name="T92" fmla="*/ 414 w 418"/>
                <a:gd name="T93" fmla="*/ 409 h 508"/>
                <a:gd name="T94" fmla="*/ 416 w 418"/>
                <a:gd name="T95" fmla="*/ 355 h 508"/>
                <a:gd name="T96" fmla="*/ 411 w 418"/>
                <a:gd name="T97" fmla="*/ 318 h 508"/>
                <a:gd name="T98" fmla="*/ 389 w 418"/>
                <a:gd name="T99" fmla="*/ 299 h 508"/>
                <a:gd name="T100" fmla="*/ 370 w 418"/>
                <a:gd name="T101" fmla="*/ 281 h 508"/>
                <a:gd name="T102" fmla="*/ 372 w 418"/>
                <a:gd name="T103" fmla="*/ 270 h 508"/>
                <a:gd name="T104" fmla="*/ 378 w 418"/>
                <a:gd name="T105" fmla="*/ 225 h 508"/>
                <a:gd name="T106" fmla="*/ 376 w 418"/>
                <a:gd name="T107" fmla="*/ 192 h 508"/>
                <a:gd name="T108" fmla="*/ 376 w 418"/>
                <a:gd name="T109" fmla="*/ 161 h 508"/>
                <a:gd name="T110" fmla="*/ 382 w 418"/>
                <a:gd name="T111" fmla="*/ 138 h 508"/>
                <a:gd name="T112" fmla="*/ 382 w 418"/>
                <a:gd name="T113" fmla="*/ 119 h 508"/>
                <a:gd name="T114" fmla="*/ 368 w 418"/>
                <a:gd name="T115" fmla="*/ 95 h 508"/>
                <a:gd name="T116" fmla="*/ 343 w 418"/>
                <a:gd name="T117" fmla="*/ 57 h 508"/>
                <a:gd name="T118" fmla="*/ 321 w 418"/>
                <a:gd name="T119" fmla="*/ 28 h 508"/>
                <a:gd name="T120" fmla="*/ 312 w 418"/>
                <a:gd name="T121" fmla="*/ 8 h 508"/>
                <a:gd name="T122" fmla="*/ 306 w 418"/>
                <a:gd name="T12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8" h="508">
                  <a:moveTo>
                    <a:pt x="304" y="4"/>
                  </a:moveTo>
                  <a:lnTo>
                    <a:pt x="304" y="4"/>
                  </a:lnTo>
                  <a:lnTo>
                    <a:pt x="279" y="53"/>
                  </a:lnTo>
                  <a:lnTo>
                    <a:pt x="263" y="78"/>
                  </a:lnTo>
                  <a:lnTo>
                    <a:pt x="250" y="99"/>
                  </a:lnTo>
                  <a:lnTo>
                    <a:pt x="250" y="99"/>
                  </a:lnTo>
                  <a:lnTo>
                    <a:pt x="234" y="126"/>
                  </a:lnTo>
                  <a:lnTo>
                    <a:pt x="225" y="138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01" y="150"/>
                  </a:lnTo>
                  <a:lnTo>
                    <a:pt x="188" y="154"/>
                  </a:lnTo>
                  <a:lnTo>
                    <a:pt x="180" y="155"/>
                  </a:lnTo>
                  <a:lnTo>
                    <a:pt x="176" y="159"/>
                  </a:lnTo>
                  <a:lnTo>
                    <a:pt x="170" y="163"/>
                  </a:lnTo>
                  <a:lnTo>
                    <a:pt x="170" y="169"/>
                  </a:lnTo>
                  <a:lnTo>
                    <a:pt x="170" y="169"/>
                  </a:lnTo>
                  <a:lnTo>
                    <a:pt x="170" y="177"/>
                  </a:lnTo>
                  <a:lnTo>
                    <a:pt x="170" y="183"/>
                  </a:lnTo>
                  <a:lnTo>
                    <a:pt x="174" y="190"/>
                  </a:lnTo>
                  <a:lnTo>
                    <a:pt x="178" y="198"/>
                  </a:lnTo>
                  <a:lnTo>
                    <a:pt x="180" y="208"/>
                  </a:lnTo>
                  <a:lnTo>
                    <a:pt x="180" y="208"/>
                  </a:lnTo>
                  <a:lnTo>
                    <a:pt x="176" y="214"/>
                  </a:lnTo>
                  <a:lnTo>
                    <a:pt x="172" y="219"/>
                  </a:lnTo>
                  <a:lnTo>
                    <a:pt x="168" y="223"/>
                  </a:lnTo>
                  <a:lnTo>
                    <a:pt x="165" y="231"/>
                  </a:lnTo>
                  <a:lnTo>
                    <a:pt x="165" y="231"/>
                  </a:lnTo>
                  <a:lnTo>
                    <a:pt x="166" y="235"/>
                  </a:lnTo>
                  <a:lnTo>
                    <a:pt x="168" y="239"/>
                  </a:lnTo>
                  <a:lnTo>
                    <a:pt x="172" y="245"/>
                  </a:lnTo>
                  <a:lnTo>
                    <a:pt x="172" y="250"/>
                  </a:lnTo>
                  <a:lnTo>
                    <a:pt x="172" y="250"/>
                  </a:lnTo>
                  <a:lnTo>
                    <a:pt x="170" y="256"/>
                  </a:lnTo>
                  <a:lnTo>
                    <a:pt x="168" y="262"/>
                  </a:lnTo>
                  <a:lnTo>
                    <a:pt x="163" y="266"/>
                  </a:lnTo>
                  <a:lnTo>
                    <a:pt x="159" y="270"/>
                  </a:lnTo>
                  <a:lnTo>
                    <a:pt x="145" y="274"/>
                  </a:lnTo>
                  <a:lnTo>
                    <a:pt x="132" y="276"/>
                  </a:lnTo>
                  <a:lnTo>
                    <a:pt x="132" y="276"/>
                  </a:lnTo>
                  <a:lnTo>
                    <a:pt x="124" y="276"/>
                  </a:lnTo>
                  <a:lnTo>
                    <a:pt x="120" y="279"/>
                  </a:lnTo>
                  <a:lnTo>
                    <a:pt x="118" y="285"/>
                  </a:lnTo>
                  <a:lnTo>
                    <a:pt x="116" y="291"/>
                  </a:lnTo>
                  <a:lnTo>
                    <a:pt x="112" y="301"/>
                  </a:lnTo>
                  <a:lnTo>
                    <a:pt x="108" y="305"/>
                  </a:lnTo>
                  <a:lnTo>
                    <a:pt x="104" y="307"/>
                  </a:lnTo>
                  <a:lnTo>
                    <a:pt x="104" y="307"/>
                  </a:lnTo>
                  <a:lnTo>
                    <a:pt x="97" y="303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79" y="301"/>
                  </a:lnTo>
                  <a:lnTo>
                    <a:pt x="73" y="303"/>
                  </a:lnTo>
                  <a:lnTo>
                    <a:pt x="70" y="307"/>
                  </a:lnTo>
                  <a:lnTo>
                    <a:pt x="66" y="312"/>
                  </a:lnTo>
                  <a:lnTo>
                    <a:pt x="60" y="322"/>
                  </a:lnTo>
                  <a:lnTo>
                    <a:pt x="52" y="332"/>
                  </a:lnTo>
                  <a:lnTo>
                    <a:pt x="52" y="332"/>
                  </a:lnTo>
                  <a:lnTo>
                    <a:pt x="48" y="334"/>
                  </a:lnTo>
                  <a:lnTo>
                    <a:pt x="42" y="334"/>
                  </a:lnTo>
                  <a:lnTo>
                    <a:pt x="37" y="332"/>
                  </a:lnTo>
                  <a:lnTo>
                    <a:pt x="31" y="332"/>
                  </a:lnTo>
                  <a:lnTo>
                    <a:pt x="31" y="332"/>
                  </a:lnTo>
                  <a:lnTo>
                    <a:pt x="25" y="334"/>
                  </a:lnTo>
                  <a:lnTo>
                    <a:pt x="19" y="338"/>
                  </a:lnTo>
                  <a:lnTo>
                    <a:pt x="10" y="349"/>
                  </a:lnTo>
                  <a:lnTo>
                    <a:pt x="2" y="365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4"/>
                  </a:lnTo>
                  <a:lnTo>
                    <a:pt x="6" y="392"/>
                  </a:lnTo>
                  <a:lnTo>
                    <a:pt x="11" y="400"/>
                  </a:lnTo>
                  <a:lnTo>
                    <a:pt x="19" y="407"/>
                  </a:lnTo>
                  <a:lnTo>
                    <a:pt x="39" y="419"/>
                  </a:lnTo>
                  <a:lnTo>
                    <a:pt x="46" y="423"/>
                  </a:lnTo>
                  <a:lnTo>
                    <a:pt x="54" y="425"/>
                  </a:lnTo>
                  <a:lnTo>
                    <a:pt x="54" y="425"/>
                  </a:lnTo>
                  <a:lnTo>
                    <a:pt x="58" y="425"/>
                  </a:lnTo>
                  <a:lnTo>
                    <a:pt x="62" y="423"/>
                  </a:lnTo>
                  <a:lnTo>
                    <a:pt x="66" y="421"/>
                  </a:lnTo>
                  <a:lnTo>
                    <a:pt x="72" y="419"/>
                  </a:lnTo>
                  <a:lnTo>
                    <a:pt x="72" y="419"/>
                  </a:lnTo>
                  <a:lnTo>
                    <a:pt x="79" y="421"/>
                  </a:lnTo>
                  <a:lnTo>
                    <a:pt x="87" y="425"/>
                  </a:lnTo>
                  <a:lnTo>
                    <a:pt x="99" y="433"/>
                  </a:lnTo>
                  <a:lnTo>
                    <a:pt x="110" y="444"/>
                  </a:lnTo>
                  <a:lnTo>
                    <a:pt x="118" y="454"/>
                  </a:lnTo>
                  <a:lnTo>
                    <a:pt x="118" y="454"/>
                  </a:lnTo>
                  <a:lnTo>
                    <a:pt x="122" y="456"/>
                  </a:lnTo>
                  <a:lnTo>
                    <a:pt x="128" y="458"/>
                  </a:lnTo>
                  <a:lnTo>
                    <a:pt x="137" y="460"/>
                  </a:lnTo>
                  <a:lnTo>
                    <a:pt x="149" y="462"/>
                  </a:lnTo>
                  <a:lnTo>
                    <a:pt x="161" y="464"/>
                  </a:lnTo>
                  <a:lnTo>
                    <a:pt x="161" y="464"/>
                  </a:lnTo>
                  <a:lnTo>
                    <a:pt x="165" y="467"/>
                  </a:lnTo>
                  <a:lnTo>
                    <a:pt x="170" y="475"/>
                  </a:lnTo>
                  <a:lnTo>
                    <a:pt x="176" y="481"/>
                  </a:lnTo>
                  <a:lnTo>
                    <a:pt x="180" y="483"/>
                  </a:lnTo>
                  <a:lnTo>
                    <a:pt x="184" y="485"/>
                  </a:lnTo>
                  <a:lnTo>
                    <a:pt x="184" y="485"/>
                  </a:lnTo>
                  <a:lnTo>
                    <a:pt x="188" y="483"/>
                  </a:lnTo>
                  <a:lnTo>
                    <a:pt x="194" y="483"/>
                  </a:lnTo>
                  <a:lnTo>
                    <a:pt x="199" y="477"/>
                  </a:lnTo>
                  <a:lnTo>
                    <a:pt x="205" y="473"/>
                  </a:lnTo>
                  <a:lnTo>
                    <a:pt x="209" y="471"/>
                  </a:lnTo>
                  <a:lnTo>
                    <a:pt x="213" y="471"/>
                  </a:lnTo>
                  <a:lnTo>
                    <a:pt x="213" y="471"/>
                  </a:lnTo>
                  <a:lnTo>
                    <a:pt x="221" y="473"/>
                  </a:lnTo>
                  <a:lnTo>
                    <a:pt x="230" y="477"/>
                  </a:lnTo>
                  <a:lnTo>
                    <a:pt x="250" y="491"/>
                  </a:lnTo>
                  <a:lnTo>
                    <a:pt x="265" y="502"/>
                  </a:lnTo>
                  <a:lnTo>
                    <a:pt x="273" y="506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83" y="508"/>
                  </a:lnTo>
                  <a:lnTo>
                    <a:pt x="287" y="506"/>
                  </a:lnTo>
                  <a:lnTo>
                    <a:pt x="292" y="502"/>
                  </a:lnTo>
                  <a:lnTo>
                    <a:pt x="298" y="498"/>
                  </a:lnTo>
                  <a:lnTo>
                    <a:pt x="300" y="496"/>
                  </a:lnTo>
                  <a:lnTo>
                    <a:pt x="304" y="496"/>
                  </a:lnTo>
                  <a:lnTo>
                    <a:pt x="304" y="496"/>
                  </a:lnTo>
                  <a:lnTo>
                    <a:pt x="310" y="498"/>
                  </a:lnTo>
                  <a:lnTo>
                    <a:pt x="316" y="500"/>
                  </a:lnTo>
                  <a:lnTo>
                    <a:pt x="321" y="502"/>
                  </a:lnTo>
                  <a:lnTo>
                    <a:pt x="325" y="504"/>
                  </a:lnTo>
                  <a:lnTo>
                    <a:pt x="325" y="504"/>
                  </a:lnTo>
                  <a:lnTo>
                    <a:pt x="329" y="500"/>
                  </a:lnTo>
                  <a:lnTo>
                    <a:pt x="331" y="495"/>
                  </a:lnTo>
                  <a:lnTo>
                    <a:pt x="333" y="481"/>
                  </a:lnTo>
                  <a:lnTo>
                    <a:pt x="331" y="469"/>
                  </a:lnTo>
                  <a:lnTo>
                    <a:pt x="329" y="465"/>
                  </a:lnTo>
                  <a:lnTo>
                    <a:pt x="329" y="465"/>
                  </a:lnTo>
                  <a:lnTo>
                    <a:pt x="341" y="446"/>
                  </a:lnTo>
                  <a:lnTo>
                    <a:pt x="347" y="438"/>
                  </a:lnTo>
                  <a:lnTo>
                    <a:pt x="356" y="433"/>
                  </a:lnTo>
                  <a:lnTo>
                    <a:pt x="356" y="433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11" y="423"/>
                  </a:lnTo>
                  <a:lnTo>
                    <a:pt x="414" y="409"/>
                  </a:lnTo>
                  <a:lnTo>
                    <a:pt x="418" y="378"/>
                  </a:lnTo>
                  <a:lnTo>
                    <a:pt x="418" y="378"/>
                  </a:lnTo>
                  <a:lnTo>
                    <a:pt x="416" y="355"/>
                  </a:lnTo>
                  <a:lnTo>
                    <a:pt x="413" y="334"/>
                  </a:lnTo>
                  <a:lnTo>
                    <a:pt x="411" y="318"/>
                  </a:lnTo>
                  <a:lnTo>
                    <a:pt x="411" y="318"/>
                  </a:lnTo>
                  <a:lnTo>
                    <a:pt x="407" y="312"/>
                  </a:lnTo>
                  <a:lnTo>
                    <a:pt x="403" y="307"/>
                  </a:lnTo>
                  <a:lnTo>
                    <a:pt x="389" y="299"/>
                  </a:lnTo>
                  <a:lnTo>
                    <a:pt x="378" y="293"/>
                  </a:lnTo>
                  <a:lnTo>
                    <a:pt x="372" y="287"/>
                  </a:lnTo>
                  <a:lnTo>
                    <a:pt x="370" y="281"/>
                  </a:lnTo>
                  <a:lnTo>
                    <a:pt x="370" y="281"/>
                  </a:lnTo>
                  <a:lnTo>
                    <a:pt x="370" y="276"/>
                  </a:lnTo>
                  <a:lnTo>
                    <a:pt x="372" y="270"/>
                  </a:lnTo>
                  <a:lnTo>
                    <a:pt x="376" y="260"/>
                  </a:lnTo>
                  <a:lnTo>
                    <a:pt x="376" y="260"/>
                  </a:lnTo>
                  <a:lnTo>
                    <a:pt x="378" y="225"/>
                  </a:lnTo>
                  <a:lnTo>
                    <a:pt x="378" y="225"/>
                  </a:lnTo>
                  <a:lnTo>
                    <a:pt x="378" y="208"/>
                  </a:lnTo>
                  <a:lnTo>
                    <a:pt x="376" y="192"/>
                  </a:lnTo>
                  <a:lnTo>
                    <a:pt x="376" y="177"/>
                  </a:lnTo>
                  <a:lnTo>
                    <a:pt x="376" y="161"/>
                  </a:lnTo>
                  <a:lnTo>
                    <a:pt x="376" y="161"/>
                  </a:lnTo>
                  <a:lnTo>
                    <a:pt x="378" y="154"/>
                  </a:lnTo>
                  <a:lnTo>
                    <a:pt x="380" y="146"/>
                  </a:lnTo>
                  <a:lnTo>
                    <a:pt x="382" y="138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82" y="119"/>
                  </a:lnTo>
                  <a:lnTo>
                    <a:pt x="378" y="111"/>
                  </a:lnTo>
                  <a:lnTo>
                    <a:pt x="368" y="95"/>
                  </a:lnTo>
                  <a:lnTo>
                    <a:pt x="368" y="95"/>
                  </a:lnTo>
                  <a:lnTo>
                    <a:pt x="362" y="84"/>
                  </a:lnTo>
                  <a:lnTo>
                    <a:pt x="356" y="72"/>
                  </a:lnTo>
                  <a:lnTo>
                    <a:pt x="343" y="57"/>
                  </a:lnTo>
                  <a:lnTo>
                    <a:pt x="335" y="47"/>
                  </a:lnTo>
                  <a:lnTo>
                    <a:pt x="327" y="37"/>
                  </a:lnTo>
                  <a:lnTo>
                    <a:pt x="321" y="28"/>
                  </a:lnTo>
                  <a:lnTo>
                    <a:pt x="316" y="12"/>
                  </a:lnTo>
                  <a:lnTo>
                    <a:pt x="316" y="12"/>
                  </a:lnTo>
                  <a:lnTo>
                    <a:pt x="312" y="8"/>
                  </a:lnTo>
                  <a:lnTo>
                    <a:pt x="308" y="4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4" y="4"/>
                  </a:lnTo>
                  <a:lnTo>
                    <a:pt x="304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Freeform 833"/>
            <p:cNvSpPr>
              <a:spLocks/>
            </p:cNvSpPr>
            <p:nvPr/>
          </p:nvSpPr>
          <p:spPr bwMode="auto">
            <a:xfrm>
              <a:off x="1994925" y="4136654"/>
              <a:ext cx="519906" cy="347603"/>
            </a:xfrm>
            <a:custGeom>
              <a:avLst/>
              <a:gdLst>
                <a:gd name="T0" fmla="*/ 146 w 347"/>
                <a:gd name="T1" fmla="*/ 227 h 232"/>
                <a:gd name="T2" fmla="*/ 171 w 347"/>
                <a:gd name="T3" fmla="*/ 211 h 232"/>
                <a:gd name="T4" fmla="*/ 178 w 347"/>
                <a:gd name="T5" fmla="*/ 205 h 232"/>
                <a:gd name="T6" fmla="*/ 186 w 347"/>
                <a:gd name="T7" fmla="*/ 180 h 232"/>
                <a:gd name="T8" fmla="*/ 198 w 347"/>
                <a:gd name="T9" fmla="*/ 168 h 232"/>
                <a:gd name="T10" fmla="*/ 202 w 347"/>
                <a:gd name="T11" fmla="*/ 141 h 232"/>
                <a:gd name="T12" fmla="*/ 208 w 347"/>
                <a:gd name="T13" fmla="*/ 128 h 232"/>
                <a:gd name="T14" fmla="*/ 223 w 347"/>
                <a:gd name="T15" fmla="*/ 114 h 232"/>
                <a:gd name="T16" fmla="*/ 244 w 347"/>
                <a:gd name="T17" fmla="*/ 110 h 232"/>
                <a:gd name="T18" fmla="*/ 270 w 347"/>
                <a:gd name="T19" fmla="*/ 124 h 232"/>
                <a:gd name="T20" fmla="*/ 270 w 347"/>
                <a:gd name="T21" fmla="*/ 122 h 232"/>
                <a:gd name="T22" fmla="*/ 273 w 347"/>
                <a:gd name="T23" fmla="*/ 114 h 232"/>
                <a:gd name="T24" fmla="*/ 299 w 347"/>
                <a:gd name="T25" fmla="*/ 95 h 232"/>
                <a:gd name="T26" fmla="*/ 308 w 347"/>
                <a:gd name="T27" fmla="*/ 95 h 232"/>
                <a:gd name="T28" fmla="*/ 322 w 347"/>
                <a:gd name="T29" fmla="*/ 103 h 232"/>
                <a:gd name="T30" fmla="*/ 332 w 347"/>
                <a:gd name="T31" fmla="*/ 99 h 232"/>
                <a:gd name="T32" fmla="*/ 345 w 347"/>
                <a:gd name="T33" fmla="*/ 95 h 232"/>
                <a:gd name="T34" fmla="*/ 347 w 347"/>
                <a:gd name="T35" fmla="*/ 85 h 232"/>
                <a:gd name="T36" fmla="*/ 316 w 347"/>
                <a:gd name="T37" fmla="*/ 39 h 232"/>
                <a:gd name="T38" fmla="*/ 289 w 347"/>
                <a:gd name="T39" fmla="*/ 31 h 232"/>
                <a:gd name="T40" fmla="*/ 281 w 347"/>
                <a:gd name="T41" fmla="*/ 25 h 232"/>
                <a:gd name="T42" fmla="*/ 277 w 347"/>
                <a:gd name="T43" fmla="*/ 8 h 232"/>
                <a:gd name="T44" fmla="*/ 268 w 347"/>
                <a:gd name="T45" fmla="*/ 0 h 232"/>
                <a:gd name="T46" fmla="*/ 258 w 347"/>
                <a:gd name="T47" fmla="*/ 2 h 232"/>
                <a:gd name="T48" fmla="*/ 235 w 347"/>
                <a:gd name="T49" fmla="*/ 17 h 232"/>
                <a:gd name="T50" fmla="*/ 211 w 347"/>
                <a:gd name="T51" fmla="*/ 15 h 232"/>
                <a:gd name="T52" fmla="*/ 173 w 347"/>
                <a:gd name="T53" fmla="*/ 10 h 232"/>
                <a:gd name="T54" fmla="*/ 171 w 347"/>
                <a:gd name="T55" fmla="*/ 21 h 232"/>
                <a:gd name="T56" fmla="*/ 147 w 347"/>
                <a:gd name="T57" fmla="*/ 35 h 232"/>
                <a:gd name="T58" fmla="*/ 142 w 347"/>
                <a:gd name="T59" fmla="*/ 33 h 232"/>
                <a:gd name="T60" fmla="*/ 132 w 347"/>
                <a:gd name="T61" fmla="*/ 19 h 232"/>
                <a:gd name="T62" fmla="*/ 126 w 347"/>
                <a:gd name="T63" fmla="*/ 19 h 232"/>
                <a:gd name="T64" fmla="*/ 113 w 347"/>
                <a:gd name="T65" fmla="*/ 33 h 232"/>
                <a:gd name="T66" fmla="*/ 103 w 347"/>
                <a:gd name="T67" fmla="*/ 35 h 232"/>
                <a:gd name="T68" fmla="*/ 91 w 347"/>
                <a:gd name="T69" fmla="*/ 56 h 232"/>
                <a:gd name="T70" fmla="*/ 49 w 347"/>
                <a:gd name="T71" fmla="*/ 68 h 232"/>
                <a:gd name="T72" fmla="*/ 10 w 347"/>
                <a:gd name="T73" fmla="*/ 77 h 232"/>
                <a:gd name="T74" fmla="*/ 0 w 347"/>
                <a:gd name="T75" fmla="*/ 95 h 232"/>
                <a:gd name="T76" fmla="*/ 4 w 347"/>
                <a:gd name="T77" fmla="*/ 108 h 232"/>
                <a:gd name="T78" fmla="*/ 16 w 347"/>
                <a:gd name="T79" fmla="*/ 114 h 232"/>
                <a:gd name="T80" fmla="*/ 14 w 347"/>
                <a:gd name="T81" fmla="*/ 122 h 232"/>
                <a:gd name="T82" fmla="*/ 8 w 347"/>
                <a:gd name="T83" fmla="*/ 132 h 232"/>
                <a:gd name="T84" fmla="*/ 12 w 347"/>
                <a:gd name="T85" fmla="*/ 141 h 232"/>
                <a:gd name="T86" fmla="*/ 31 w 347"/>
                <a:gd name="T87" fmla="*/ 151 h 232"/>
                <a:gd name="T88" fmla="*/ 45 w 347"/>
                <a:gd name="T89" fmla="*/ 153 h 232"/>
                <a:gd name="T90" fmla="*/ 54 w 347"/>
                <a:gd name="T91" fmla="*/ 172 h 232"/>
                <a:gd name="T92" fmla="*/ 54 w 347"/>
                <a:gd name="T93" fmla="*/ 201 h 232"/>
                <a:gd name="T94" fmla="*/ 66 w 347"/>
                <a:gd name="T95" fmla="*/ 229 h 232"/>
                <a:gd name="T96" fmla="*/ 74 w 347"/>
                <a:gd name="T97" fmla="*/ 230 h 232"/>
                <a:gd name="T98" fmla="*/ 101 w 347"/>
                <a:gd name="T99" fmla="*/ 223 h 232"/>
                <a:gd name="T100" fmla="*/ 128 w 347"/>
                <a:gd name="T101" fmla="*/ 213 h 232"/>
                <a:gd name="T102" fmla="*/ 136 w 347"/>
                <a:gd name="T103" fmla="*/ 225 h 232"/>
                <a:gd name="T104" fmla="*/ 144 w 347"/>
                <a:gd name="T105" fmla="*/ 23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7" h="232">
                  <a:moveTo>
                    <a:pt x="144" y="230"/>
                  </a:moveTo>
                  <a:lnTo>
                    <a:pt x="144" y="230"/>
                  </a:lnTo>
                  <a:lnTo>
                    <a:pt x="146" y="227"/>
                  </a:lnTo>
                  <a:lnTo>
                    <a:pt x="149" y="223"/>
                  </a:lnTo>
                  <a:lnTo>
                    <a:pt x="159" y="217"/>
                  </a:lnTo>
                  <a:lnTo>
                    <a:pt x="171" y="211"/>
                  </a:lnTo>
                  <a:lnTo>
                    <a:pt x="175" y="209"/>
                  </a:lnTo>
                  <a:lnTo>
                    <a:pt x="178" y="205"/>
                  </a:lnTo>
                  <a:lnTo>
                    <a:pt x="178" y="205"/>
                  </a:lnTo>
                  <a:lnTo>
                    <a:pt x="180" y="198"/>
                  </a:lnTo>
                  <a:lnTo>
                    <a:pt x="182" y="192"/>
                  </a:lnTo>
                  <a:lnTo>
                    <a:pt x="186" y="180"/>
                  </a:lnTo>
                  <a:lnTo>
                    <a:pt x="188" y="174"/>
                  </a:lnTo>
                  <a:lnTo>
                    <a:pt x="192" y="170"/>
                  </a:lnTo>
                  <a:lnTo>
                    <a:pt x="198" y="168"/>
                  </a:lnTo>
                  <a:lnTo>
                    <a:pt x="209" y="168"/>
                  </a:lnTo>
                  <a:lnTo>
                    <a:pt x="209" y="168"/>
                  </a:lnTo>
                  <a:lnTo>
                    <a:pt x="202" y="141"/>
                  </a:lnTo>
                  <a:lnTo>
                    <a:pt x="202" y="141"/>
                  </a:lnTo>
                  <a:lnTo>
                    <a:pt x="204" y="134"/>
                  </a:lnTo>
                  <a:lnTo>
                    <a:pt x="208" y="128"/>
                  </a:lnTo>
                  <a:lnTo>
                    <a:pt x="211" y="122"/>
                  </a:lnTo>
                  <a:lnTo>
                    <a:pt x="217" y="118"/>
                  </a:lnTo>
                  <a:lnTo>
                    <a:pt x="223" y="114"/>
                  </a:lnTo>
                  <a:lnTo>
                    <a:pt x="231" y="112"/>
                  </a:lnTo>
                  <a:lnTo>
                    <a:pt x="244" y="110"/>
                  </a:lnTo>
                  <a:lnTo>
                    <a:pt x="244" y="110"/>
                  </a:lnTo>
                  <a:lnTo>
                    <a:pt x="252" y="112"/>
                  </a:lnTo>
                  <a:lnTo>
                    <a:pt x="258" y="116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18"/>
                  </a:lnTo>
                  <a:lnTo>
                    <a:pt x="273" y="114"/>
                  </a:lnTo>
                  <a:lnTo>
                    <a:pt x="281" y="105"/>
                  </a:lnTo>
                  <a:lnTo>
                    <a:pt x="293" y="97"/>
                  </a:lnTo>
                  <a:lnTo>
                    <a:pt x="299" y="95"/>
                  </a:lnTo>
                  <a:lnTo>
                    <a:pt x="302" y="95"/>
                  </a:lnTo>
                  <a:lnTo>
                    <a:pt x="302" y="95"/>
                  </a:lnTo>
                  <a:lnTo>
                    <a:pt x="308" y="95"/>
                  </a:lnTo>
                  <a:lnTo>
                    <a:pt x="312" y="99"/>
                  </a:lnTo>
                  <a:lnTo>
                    <a:pt x="316" y="103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6" y="103"/>
                  </a:lnTo>
                  <a:lnTo>
                    <a:pt x="332" y="99"/>
                  </a:lnTo>
                  <a:lnTo>
                    <a:pt x="337" y="97"/>
                  </a:lnTo>
                  <a:lnTo>
                    <a:pt x="345" y="95"/>
                  </a:lnTo>
                  <a:lnTo>
                    <a:pt x="345" y="95"/>
                  </a:lnTo>
                  <a:lnTo>
                    <a:pt x="347" y="85"/>
                  </a:lnTo>
                  <a:lnTo>
                    <a:pt x="347" y="85"/>
                  </a:lnTo>
                  <a:lnTo>
                    <a:pt x="347" y="85"/>
                  </a:lnTo>
                  <a:lnTo>
                    <a:pt x="328" y="60"/>
                  </a:lnTo>
                  <a:lnTo>
                    <a:pt x="320" y="46"/>
                  </a:lnTo>
                  <a:lnTo>
                    <a:pt x="316" y="39"/>
                  </a:lnTo>
                  <a:lnTo>
                    <a:pt x="316" y="39"/>
                  </a:lnTo>
                  <a:lnTo>
                    <a:pt x="299" y="35"/>
                  </a:lnTo>
                  <a:lnTo>
                    <a:pt x="289" y="31"/>
                  </a:lnTo>
                  <a:lnTo>
                    <a:pt x="283" y="27"/>
                  </a:lnTo>
                  <a:lnTo>
                    <a:pt x="283" y="27"/>
                  </a:lnTo>
                  <a:lnTo>
                    <a:pt x="281" y="25"/>
                  </a:lnTo>
                  <a:lnTo>
                    <a:pt x="279" y="21"/>
                  </a:lnTo>
                  <a:lnTo>
                    <a:pt x="277" y="13"/>
                  </a:lnTo>
                  <a:lnTo>
                    <a:pt x="277" y="8"/>
                  </a:lnTo>
                  <a:lnTo>
                    <a:pt x="275" y="4"/>
                  </a:lnTo>
                  <a:lnTo>
                    <a:pt x="271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8" y="2"/>
                  </a:lnTo>
                  <a:lnTo>
                    <a:pt x="250" y="10"/>
                  </a:lnTo>
                  <a:lnTo>
                    <a:pt x="240" y="15"/>
                  </a:lnTo>
                  <a:lnTo>
                    <a:pt x="235" y="17"/>
                  </a:lnTo>
                  <a:lnTo>
                    <a:pt x="229" y="17"/>
                  </a:lnTo>
                  <a:lnTo>
                    <a:pt x="229" y="17"/>
                  </a:lnTo>
                  <a:lnTo>
                    <a:pt x="211" y="15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1" y="21"/>
                  </a:lnTo>
                  <a:lnTo>
                    <a:pt x="165" y="29"/>
                  </a:lnTo>
                  <a:lnTo>
                    <a:pt x="157" y="35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2" y="33"/>
                  </a:lnTo>
                  <a:lnTo>
                    <a:pt x="138" y="27"/>
                  </a:lnTo>
                  <a:lnTo>
                    <a:pt x="134" y="21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6" y="19"/>
                  </a:lnTo>
                  <a:lnTo>
                    <a:pt x="124" y="21"/>
                  </a:lnTo>
                  <a:lnTo>
                    <a:pt x="118" y="27"/>
                  </a:lnTo>
                  <a:lnTo>
                    <a:pt x="113" y="33"/>
                  </a:lnTo>
                  <a:lnTo>
                    <a:pt x="109" y="33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1" y="43"/>
                  </a:lnTo>
                  <a:lnTo>
                    <a:pt x="97" y="50"/>
                  </a:lnTo>
                  <a:lnTo>
                    <a:pt x="91" y="56"/>
                  </a:lnTo>
                  <a:lnTo>
                    <a:pt x="84" y="60"/>
                  </a:lnTo>
                  <a:lnTo>
                    <a:pt x="68" y="64"/>
                  </a:lnTo>
                  <a:lnTo>
                    <a:pt x="49" y="68"/>
                  </a:lnTo>
                  <a:lnTo>
                    <a:pt x="31" y="70"/>
                  </a:lnTo>
                  <a:lnTo>
                    <a:pt x="16" y="74"/>
                  </a:lnTo>
                  <a:lnTo>
                    <a:pt x="10" y="77"/>
                  </a:lnTo>
                  <a:lnTo>
                    <a:pt x="6" y="81"/>
                  </a:lnTo>
                  <a:lnTo>
                    <a:pt x="2" y="87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0" y="126"/>
                  </a:lnTo>
                  <a:lnTo>
                    <a:pt x="8" y="128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36"/>
                  </a:lnTo>
                  <a:lnTo>
                    <a:pt x="12" y="141"/>
                  </a:lnTo>
                  <a:lnTo>
                    <a:pt x="16" y="143"/>
                  </a:lnTo>
                  <a:lnTo>
                    <a:pt x="20" y="147"/>
                  </a:lnTo>
                  <a:lnTo>
                    <a:pt x="31" y="151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5" y="153"/>
                  </a:lnTo>
                  <a:lnTo>
                    <a:pt x="49" y="159"/>
                  </a:lnTo>
                  <a:lnTo>
                    <a:pt x="53" y="165"/>
                  </a:lnTo>
                  <a:lnTo>
                    <a:pt x="54" y="172"/>
                  </a:lnTo>
                  <a:lnTo>
                    <a:pt x="54" y="188"/>
                  </a:lnTo>
                  <a:lnTo>
                    <a:pt x="54" y="201"/>
                  </a:lnTo>
                  <a:lnTo>
                    <a:pt x="54" y="201"/>
                  </a:lnTo>
                  <a:lnTo>
                    <a:pt x="54" y="211"/>
                  </a:lnTo>
                  <a:lnTo>
                    <a:pt x="60" y="221"/>
                  </a:lnTo>
                  <a:lnTo>
                    <a:pt x="66" y="229"/>
                  </a:lnTo>
                  <a:lnTo>
                    <a:pt x="70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80" y="230"/>
                  </a:lnTo>
                  <a:lnTo>
                    <a:pt x="85" y="229"/>
                  </a:lnTo>
                  <a:lnTo>
                    <a:pt x="101" y="223"/>
                  </a:lnTo>
                  <a:lnTo>
                    <a:pt x="115" y="215"/>
                  </a:lnTo>
                  <a:lnTo>
                    <a:pt x="122" y="213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30" y="217"/>
                  </a:lnTo>
                  <a:lnTo>
                    <a:pt x="136" y="225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4" y="2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834"/>
            <p:cNvSpPr>
              <a:spLocks/>
            </p:cNvSpPr>
            <p:nvPr/>
          </p:nvSpPr>
          <p:spPr bwMode="auto">
            <a:xfrm>
              <a:off x="2114788" y="3889437"/>
              <a:ext cx="521404" cy="305651"/>
            </a:xfrm>
            <a:custGeom>
              <a:avLst/>
              <a:gdLst>
                <a:gd name="T0" fmla="*/ 335 w 348"/>
                <a:gd name="T1" fmla="*/ 99 h 204"/>
                <a:gd name="T2" fmla="*/ 298 w 348"/>
                <a:gd name="T3" fmla="*/ 120 h 204"/>
                <a:gd name="T4" fmla="*/ 279 w 348"/>
                <a:gd name="T5" fmla="*/ 118 h 204"/>
                <a:gd name="T6" fmla="*/ 252 w 348"/>
                <a:gd name="T7" fmla="*/ 105 h 204"/>
                <a:gd name="T8" fmla="*/ 234 w 348"/>
                <a:gd name="T9" fmla="*/ 85 h 204"/>
                <a:gd name="T10" fmla="*/ 203 w 348"/>
                <a:gd name="T11" fmla="*/ 56 h 204"/>
                <a:gd name="T12" fmla="*/ 174 w 348"/>
                <a:gd name="T13" fmla="*/ 25 h 204"/>
                <a:gd name="T14" fmla="*/ 170 w 348"/>
                <a:gd name="T15" fmla="*/ 14 h 204"/>
                <a:gd name="T16" fmla="*/ 164 w 348"/>
                <a:gd name="T17" fmla="*/ 0 h 204"/>
                <a:gd name="T18" fmla="*/ 155 w 348"/>
                <a:gd name="T19" fmla="*/ 14 h 204"/>
                <a:gd name="T20" fmla="*/ 143 w 348"/>
                <a:gd name="T21" fmla="*/ 14 h 204"/>
                <a:gd name="T22" fmla="*/ 122 w 348"/>
                <a:gd name="T23" fmla="*/ 4 h 204"/>
                <a:gd name="T24" fmla="*/ 106 w 348"/>
                <a:gd name="T25" fmla="*/ 10 h 204"/>
                <a:gd name="T26" fmla="*/ 89 w 348"/>
                <a:gd name="T27" fmla="*/ 14 h 204"/>
                <a:gd name="T28" fmla="*/ 75 w 348"/>
                <a:gd name="T29" fmla="*/ 33 h 204"/>
                <a:gd name="T30" fmla="*/ 54 w 348"/>
                <a:gd name="T31" fmla="*/ 43 h 204"/>
                <a:gd name="T32" fmla="*/ 35 w 348"/>
                <a:gd name="T33" fmla="*/ 52 h 204"/>
                <a:gd name="T34" fmla="*/ 17 w 348"/>
                <a:gd name="T35" fmla="*/ 62 h 204"/>
                <a:gd name="T36" fmla="*/ 0 w 348"/>
                <a:gd name="T37" fmla="*/ 76 h 204"/>
                <a:gd name="T38" fmla="*/ 4 w 348"/>
                <a:gd name="T39" fmla="*/ 82 h 204"/>
                <a:gd name="T40" fmla="*/ 36 w 348"/>
                <a:gd name="T41" fmla="*/ 99 h 204"/>
                <a:gd name="T42" fmla="*/ 52 w 348"/>
                <a:gd name="T43" fmla="*/ 93 h 204"/>
                <a:gd name="T44" fmla="*/ 62 w 348"/>
                <a:gd name="T45" fmla="*/ 89 h 204"/>
                <a:gd name="T46" fmla="*/ 66 w 348"/>
                <a:gd name="T47" fmla="*/ 111 h 204"/>
                <a:gd name="T48" fmla="*/ 81 w 348"/>
                <a:gd name="T49" fmla="*/ 122 h 204"/>
                <a:gd name="T50" fmla="*/ 95 w 348"/>
                <a:gd name="T51" fmla="*/ 134 h 204"/>
                <a:gd name="T52" fmla="*/ 87 w 348"/>
                <a:gd name="T53" fmla="*/ 136 h 204"/>
                <a:gd name="T54" fmla="*/ 85 w 348"/>
                <a:gd name="T55" fmla="*/ 146 h 204"/>
                <a:gd name="T56" fmla="*/ 89 w 348"/>
                <a:gd name="T57" fmla="*/ 151 h 204"/>
                <a:gd name="T58" fmla="*/ 114 w 348"/>
                <a:gd name="T59" fmla="*/ 161 h 204"/>
                <a:gd name="T60" fmla="*/ 124 w 348"/>
                <a:gd name="T61" fmla="*/ 177 h 204"/>
                <a:gd name="T62" fmla="*/ 149 w 348"/>
                <a:gd name="T63" fmla="*/ 182 h 204"/>
                <a:gd name="T64" fmla="*/ 160 w 348"/>
                <a:gd name="T65" fmla="*/ 180 h 204"/>
                <a:gd name="T66" fmla="*/ 182 w 348"/>
                <a:gd name="T67" fmla="*/ 165 h 204"/>
                <a:gd name="T68" fmla="*/ 191 w 348"/>
                <a:gd name="T69" fmla="*/ 167 h 204"/>
                <a:gd name="T70" fmla="*/ 197 w 348"/>
                <a:gd name="T71" fmla="*/ 178 h 204"/>
                <a:gd name="T72" fmla="*/ 203 w 348"/>
                <a:gd name="T73" fmla="*/ 192 h 204"/>
                <a:gd name="T74" fmla="*/ 219 w 348"/>
                <a:gd name="T75" fmla="*/ 200 h 204"/>
                <a:gd name="T76" fmla="*/ 238 w 348"/>
                <a:gd name="T77" fmla="*/ 200 h 204"/>
                <a:gd name="T78" fmla="*/ 250 w 348"/>
                <a:gd name="T79" fmla="*/ 192 h 204"/>
                <a:gd name="T80" fmla="*/ 261 w 348"/>
                <a:gd name="T81" fmla="*/ 180 h 204"/>
                <a:gd name="T82" fmla="*/ 296 w 348"/>
                <a:gd name="T83" fmla="*/ 184 h 204"/>
                <a:gd name="T84" fmla="*/ 321 w 348"/>
                <a:gd name="T85" fmla="*/ 180 h 204"/>
                <a:gd name="T86" fmla="*/ 325 w 348"/>
                <a:gd name="T87" fmla="*/ 173 h 204"/>
                <a:gd name="T88" fmla="*/ 335 w 348"/>
                <a:gd name="T89" fmla="*/ 128 h 204"/>
                <a:gd name="T90" fmla="*/ 348 w 348"/>
                <a:gd name="T91" fmla="*/ 8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204">
                  <a:moveTo>
                    <a:pt x="346" y="87"/>
                  </a:moveTo>
                  <a:lnTo>
                    <a:pt x="346" y="87"/>
                  </a:lnTo>
                  <a:lnTo>
                    <a:pt x="335" y="99"/>
                  </a:lnTo>
                  <a:lnTo>
                    <a:pt x="323" y="109"/>
                  </a:lnTo>
                  <a:lnTo>
                    <a:pt x="312" y="116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88" y="120"/>
                  </a:lnTo>
                  <a:lnTo>
                    <a:pt x="279" y="118"/>
                  </a:lnTo>
                  <a:lnTo>
                    <a:pt x="269" y="116"/>
                  </a:lnTo>
                  <a:lnTo>
                    <a:pt x="259" y="111"/>
                  </a:lnTo>
                  <a:lnTo>
                    <a:pt x="252" y="105"/>
                  </a:lnTo>
                  <a:lnTo>
                    <a:pt x="244" y="99"/>
                  </a:lnTo>
                  <a:lnTo>
                    <a:pt x="238" y="91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19" y="70"/>
                  </a:lnTo>
                  <a:lnTo>
                    <a:pt x="203" y="56"/>
                  </a:lnTo>
                  <a:lnTo>
                    <a:pt x="188" y="43"/>
                  </a:lnTo>
                  <a:lnTo>
                    <a:pt x="180" y="35"/>
                  </a:lnTo>
                  <a:lnTo>
                    <a:pt x="174" y="25"/>
                  </a:lnTo>
                  <a:lnTo>
                    <a:pt x="174" y="25"/>
                  </a:lnTo>
                  <a:lnTo>
                    <a:pt x="170" y="20"/>
                  </a:lnTo>
                  <a:lnTo>
                    <a:pt x="170" y="14"/>
                  </a:lnTo>
                  <a:lnTo>
                    <a:pt x="168" y="8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0" y="4"/>
                  </a:lnTo>
                  <a:lnTo>
                    <a:pt x="159" y="10"/>
                  </a:lnTo>
                  <a:lnTo>
                    <a:pt x="155" y="14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43" y="14"/>
                  </a:lnTo>
                  <a:lnTo>
                    <a:pt x="135" y="10"/>
                  </a:lnTo>
                  <a:lnTo>
                    <a:pt x="129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4" y="6"/>
                  </a:lnTo>
                  <a:lnTo>
                    <a:pt x="106" y="10"/>
                  </a:lnTo>
                  <a:lnTo>
                    <a:pt x="98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5" y="21"/>
                  </a:lnTo>
                  <a:lnTo>
                    <a:pt x="81" y="27"/>
                  </a:lnTo>
                  <a:lnTo>
                    <a:pt x="75" y="33"/>
                  </a:lnTo>
                  <a:lnTo>
                    <a:pt x="69" y="37"/>
                  </a:lnTo>
                  <a:lnTo>
                    <a:pt x="62" y="41"/>
                  </a:lnTo>
                  <a:lnTo>
                    <a:pt x="54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5" y="52"/>
                  </a:lnTo>
                  <a:lnTo>
                    <a:pt x="29" y="56"/>
                  </a:lnTo>
                  <a:lnTo>
                    <a:pt x="23" y="60"/>
                  </a:lnTo>
                  <a:lnTo>
                    <a:pt x="17" y="62"/>
                  </a:lnTo>
                  <a:lnTo>
                    <a:pt x="5" y="66"/>
                  </a:lnTo>
                  <a:lnTo>
                    <a:pt x="2" y="7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13" y="89"/>
                  </a:lnTo>
                  <a:lnTo>
                    <a:pt x="27" y="95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46" y="97"/>
                  </a:lnTo>
                  <a:lnTo>
                    <a:pt x="52" y="93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2" y="89"/>
                  </a:lnTo>
                  <a:lnTo>
                    <a:pt x="64" y="97"/>
                  </a:lnTo>
                  <a:lnTo>
                    <a:pt x="64" y="105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73" y="116"/>
                  </a:lnTo>
                  <a:lnTo>
                    <a:pt x="81" y="122"/>
                  </a:lnTo>
                  <a:lnTo>
                    <a:pt x="89" y="126"/>
                  </a:lnTo>
                  <a:lnTo>
                    <a:pt x="93" y="130"/>
                  </a:lnTo>
                  <a:lnTo>
                    <a:pt x="95" y="134"/>
                  </a:lnTo>
                  <a:lnTo>
                    <a:pt x="95" y="134"/>
                  </a:lnTo>
                  <a:lnTo>
                    <a:pt x="91" y="136"/>
                  </a:lnTo>
                  <a:lnTo>
                    <a:pt x="87" y="136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9" y="151"/>
                  </a:lnTo>
                  <a:lnTo>
                    <a:pt x="97" y="155"/>
                  </a:lnTo>
                  <a:lnTo>
                    <a:pt x="108" y="157"/>
                  </a:lnTo>
                  <a:lnTo>
                    <a:pt x="114" y="161"/>
                  </a:lnTo>
                  <a:lnTo>
                    <a:pt x="118" y="163"/>
                  </a:lnTo>
                  <a:lnTo>
                    <a:pt x="122" y="169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35" y="180"/>
                  </a:lnTo>
                  <a:lnTo>
                    <a:pt x="149" y="182"/>
                  </a:lnTo>
                  <a:lnTo>
                    <a:pt x="149" y="182"/>
                  </a:lnTo>
                  <a:lnTo>
                    <a:pt x="155" y="182"/>
                  </a:lnTo>
                  <a:lnTo>
                    <a:pt x="160" y="180"/>
                  </a:lnTo>
                  <a:lnTo>
                    <a:pt x="170" y="175"/>
                  </a:lnTo>
                  <a:lnTo>
                    <a:pt x="178" y="167"/>
                  </a:lnTo>
                  <a:lnTo>
                    <a:pt x="182" y="165"/>
                  </a:lnTo>
                  <a:lnTo>
                    <a:pt x="188" y="165"/>
                  </a:lnTo>
                  <a:lnTo>
                    <a:pt x="188" y="165"/>
                  </a:lnTo>
                  <a:lnTo>
                    <a:pt x="191" y="167"/>
                  </a:lnTo>
                  <a:lnTo>
                    <a:pt x="195" y="169"/>
                  </a:lnTo>
                  <a:lnTo>
                    <a:pt x="197" y="173"/>
                  </a:lnTo>
                  <a:lnTo>
                    <a:pt x="197" y="178"/>
                  </a:lnTo>
                  <a:lnTo>
                    <a:pt x="199" y="186"/>
                  </a:lnTo>
                  <a:lnTo>
                    <a:pt x="201" y="190"/>
                  </a:lnTo>
                  <a:lnTo>
                    <a:pt x="203" y="192"/>
                  </a:lnTo>
                  <a:lnTo>
                    <a:pt x="203" y="192"/>
                  </a:lnTo>
                  <a:lnTo>
                    <a:pt x="209" y="196"/>
                  </a:lnTo>
                  <a:lnTo>
                    <a:pt x="219" y="200"/>
                  </a:lnTo>
                  <a:lnTo>
                    <a:pt x="236" y="204"/>
                  </a:lnTo>
                  <a:lnTo>
                    <a:pt x="236" y="204"/>
                  </a:lnTo>
                  <a:lnTo>
                    <a:pt x="238" y="200"/>
                  </a:lnTo>
                  <a:lnTo>
                    <a:pt x="246" y="196"/>
                  </a:lnTo>
                  <a:lnTo>
                    <a:pt x="246" y="196"/>
                  </a:lnTo>
                  <a:lnTo>
                    <a:pt x="250" y="192"/>
                  </a:lnTo>
                  <a:lnTo>
                    <a:pt x="253" y="186"/>
                  </a:lnTo>
                  <a:lnTo>
                    <a:pt x="255" y="182"/>
                  </a:lnTo>
                  <a:lnTo>
                    <a:pt x="261" y="180"/>
                  </a:lnTo>
                  <a:lnTo>
                    <a:pt x="261" y="180"/>
                  </a:lnTo>
                  <a:lnTo>
                    <a:pt x="277" y="182"/>
                  </a:lnTo>
                  <a:lnTo>
                    <a:pt x="296" y="184"/>
                  </a:lnTo>
                  <a:lnTo>
                    <a:pt x="308" y="184"/>
                  </a:lnTo>
                  <a:lnTo>
                    <a:pt x="315" y="184"/>
                  </a:lnTo>
                  <a:lnTo>
                    <a:pt x="321" y="180"/>
                  </a:lnTo>
                  <a:lnTo>
                    <a:pt x="323" y="177"/>
                  </a:lnTo>
                  <a:lnTo>
                    <a:pt x="325" y="173"/>
                  </a:lnTo>
                  <a:lnTo>
                    <a:pt x="325" y="173"/>
                  </a:lnTo>
                  <a:lnTo>
                    <a:pt x="325" y="159"/>
                  </a:lnTo>
                  <a:lnTo>
                    <a:pt x="329" y="147"/>
                  </a:lnTo>
                  <a:lnTo>
                    <a:pt x="335" y="128"/>
                  </a:lnTo>
                  <a:lnTo>
                    <a:pt x="343" y="109"/>
                  </a:lnTo>
                  <a:lnTo>
                    <a:pt x="348" y="84"/>
                  </a:lnTo>
                  <a:lnTo>
                    <a:pt x="348" y="84"/>
                  </a:lnTo>
                  <a:lnTo>
                    <a:pt x="346" y="87"/>
                  </a:lnTo>
                  <a:lnTo>
                    <a:pt x="346" y="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835"/>
            <p:cNvSpPr>
              <a:spLocks/>
            </p:cNvSpPr>
            <p:nvPr/>
          </p:nvSpPr>
          <p:spPr bwMode="auto">
            <a:xfrm>
              <a:off x="2768042" y="4139650"/>
              <a:ext cx="611301" cy="675728"/>
            </a:xfrm>
            <a:custGeom>
              <a:avLst/>
              <a:gdLst>
                <a:gd name="T0" fmla="*/ 207 w 408"/>
                <a:gd name="T1" fmla="*/ 58 h 451"/>
                <a:gd name="T2" fmla="*/ 186 w 408"/>
                <a:gd name="T3" fmla="*/ 37 h 451"/>
                <a:gd name="T4" fmla="*/ 176 w 408"/>
                <a:gd name="T5" fmla="*/ 35 h 451"/>
                <a:gd name="T6" fmla="*/ 174 w 408"/>
                <a:gd name="T7" fmla="*/ 15 h 451"/>
                <a:gd name="T8" fmla="*/ 149 w 408"/>
                <a:gd name="T9" fmla="*/ 4 h 451"/>
                <a:gd name="T10" fmla="*/ 125 w 408"/>
                <a:gd name="T11" fmla="*/ 2 h 451"/>
                <a:gd name="T12" fmla="*/ 110 w 408"/>
                <a:gd name="T13" fmla="*/ 2 h 451"/>
                <a:gd name="T14" fmla="*/ 112 w 408"/>
                <a:gd name="T15" fmla="*/ 33 h 451"/>
                <a:gd name="T16" fmla="*/ 104 w 408"/>
                <a:gd name="T17" fmla="*/ 41 h 451"/>
                <a:gd name="T18" fmla="*/ 104 w 408"/>
                <a:gd name="T19" fmla="*/ 42 h 451"/>
                <a:gd name="T20" fmla="*/ 116 w 408"/>
                <a:gd name="T21" fmla="*/ 64 h 451"/>
                <a:gd name="T22" fmla="*/ 139 w 408"/>
                <a:gd name="T23" fmla="*/ 85 h 451"/>
                <a:gd name="T24" fmla="*/ 133 w 408"/>
                <a:gd name="T25" fmla="*/ 108 h 451"/>
                <a:gd name="T26" fmla="*/ 102 w 408"/>
                <a:gd name="T27" fmla="*/ 130 h 451"/>
                <a:gd name="T28" fmla="*/ 93 w 408"/>
                <a:gd name="T29" fmla="*/ 186 h 451"/>
                <a:gd name="T30" fmla="*/ 87 w 408"/>
                <a:gd name="T31" fmla="*/ 190 h 451"/>
                <a:gd name="T32" fmla="*/ 63 w 408"/>
                <a:gd name="T33" fmla="*/ 217 h 451"/>
                <a:gd name="T34" fmla="*/ 44 w 408"/>
                <a:gd name="T35" fmla="*/ 289 h 451"/>
                <a:gd name="T36" fmla="*/ 33 w 408"/>
                <a:gd name="T37" fmla="*/ 323 h 451"/>
                <a:gd name="T38" fmla="*/ 2 w 408"/>
                <a:gd name="T39" fmla="*/ 339 h 451"/>
                <a:gd name="T40" fmla="*/ 2 w 408"/>
                <a:gd name="T41" fmla="*/ 354 h 451"/>
                <a:gd name="T42" fmla="*/ 21 w 408"/>
                <a:gd name="T43" fmla="*/ 364 h 451"/>
                <a:gd name="T44" fmla="*/ 36 w 408"/>
                <a:gd name="T45" fmla="*/ 395 h 451"/>
                <a:gd name="T46" fmla="*/ 62 w 408"/>
                <a:gd name="T47" fmla="*/ 403 h 451"/>
                <a:gd name="T48" fmla="*/ 67 w 408"/>
                <a:gd name="T49" fmla="*/ 413 h 451"/>
                <a:gd name="T50" fmla="*/ 85 w 408"/>
                <a:gd name="T51" fmla="*/ 420 h 451"/>
                <a:gd name="T52" fmla="*/ 87 w 408"/>
                <a:gd name="T53" fmla="*/ 442 h 451"/>
                <a:gd name="T54" fmla="*/ 96 w 408"/>
                <a:gd name="T55" fmla="*/ 447 h 451"/>
                <a:gd name="T56" fmla="*/ 114 w 408"/>
                <a:gd name="T57" fmla="*/ 449 h 451"/>
                <a:gd name="T58" fmla="*/ 133 w 408"/>
                <a:gd name="T59" fmla="*/ 411 h 451"/>
                <a:gd name="T60" fmla="*/ 151 w 408"/>
                <a:gd name="T61" fmla="*/ 405 h 451"/>
                <a:gd name="T62" fmla="*/ 166 w 408"/>
                <a:gd name="T63" fmla="*/ 405 h 451"/>
                <a:gd name="T64" fmla="*/ 187 w 408"/>
                <a:gd name="T65" fmla="*/ 376 h 451"/>
                <a:gd name="T66" fmla="*/ 211 w 408"/>
                <a:gd name="T67" fmla="*/ 376 h 451"/>
                <a:gd name="T68" fmla="*/ 226 w 408"/>
                <a:gd name="T69" fmla="*/ 374 h 451"/>
                <a:gd name="T70" fmla="*/ 238 w 408"/>
                <a:gd name="T71" fmla="*/ 349 h 451"/>
                <a:gd name="T72" fmla="*/ 273 w 408"/>
                <a:gd name="T73" fmla="*/ 343 h 451"/>
                <a:gd name="T74" fmla="*/ 286 w 408"/>
                <a:gd name="T75" fmla="*/ 323 h 451"/>
                <a:gd name="T76" fmla="*/ 280 w 408"/>
                <a:gd name="T77" fmla="*/ 308 h 451"/>
                <a:gd name="T78" fmla="*/ 286 w 408"/>
                <a:gd name="T79" fmla="*/ 292 h 451"/>
                <a:gd name="T80" fmla="*/ 292 w 408"/>
                <a:gd name="T81" fmla="*/ 271 h 451"/>
                <a:gd name="T82" fmla="*/ 284 w 408"/>
                <a:gd name="T83" fmla="*/ 242 h 451"/>
                <a:gd name="T84" fmla="*/ 294 w 408"/>
                <a:gd name="T85" fmla="*/ 228 h 451"/>
                <a:gd name="T86" fmla="*/ 327 w 408"/>
                <a:gd name="T87" fmla="*/ 219 h 451"/>
                <a:gd name="T88" fmla="*/ 364 w 408"/>
                <a:gd name="T89" fmla="*/ 172 h 451"/>
                <a:gd name="T90" fmla="*/ 406 w 408"/>
                <a:gd name="T91" fmla="*/ 101 h 451"/>
                <a:gd name="T92" fmla="*/ 389 w 408"/>
                <a:gd name="T93" fmla="*/ 99 h 451"/>
                <a:gd name="T94" fmla="*/ 325 w 408"/>
                <a:gd name="T95" fmla="*/ 68 h 451"/>
                <a:gd name="T96" fmla="*/ 294 w 408"/>
                <a:gd name="T97" fmla="*/ 60 h 451"/>
                <a:gd name="T98" fmla="*/ 275 w 408"/>
                <a:gd name="T99" fmla="*/ 66 h 451"/>
                <a:gd name="T100" fmla="*/ 218 w 408"/>
                <a:gd name="T101" fmla="*/ 6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451">
                  <a:moveTo>
                    <a:pt x="218" y="62"/>
                  </a:moveTo>
                  <a:lnTo>
                    <a:pt x="218" y="62"/>
                  </a:lnTo>
                  <a:lnTo>
                    <a:pt x="211" y="60"/>
                  </a:lnTo>
                  <a:lnTo>
                    <a:pt x="207" y="58"/>
                  </a:lnTo>
                  <a:lnTo>
                    <a:pt x="199" y="50"/>
                  </a:lnTo>
                  <a:lnTo>
                    <a:pt x="193" y="41"/>
                  </a:lnTo>
                  <a:lnTo>
                    <a:pt x="189" y="39"/>
                  </a:lnTo>
                  <a:lnTo>
                    <a:pt x="186" y="37"/>
                  </a:lnTo>
                  <a:lnTo>
                    <a:pt x="186" y="37"/>
                  </a:lnTo>
                  <a:lnTo>
                    <a:pt x="178" y="37"/>
                  </a:lnTo>
                  <a:lnTo>
                    <a:pt x="178" y="37"/>
                  </a:lnTo>
                  <a:lnTo>
                    <a:pt x="176" y="35"/>
                  </a:lnTo>
                  <a:lnTo>
                    <a:pt x="174" y="31"/>
                  </a:lnTo>
                  <a:lnTo>
                    <a:pt x="174" y="23"/>
                  </a:lnTo>
                  <a:lnTo>
                    <a:pt x="174" y="23"/>
                  </a:lnTo>
                  <a:lnTo>
                    <a:pt x="174" y="15"/>
                  </a:lnTo>
                  <a:lnTo>
                    <a:pt x="170" y="10"/>
                  </a:lnTo>
                  <a:lnTo>
                    <a:pt x="166" y="6"/>
                  </a:lnTo>
                  <a:lnTo>
                    <a:pt x="160" y="4"/>
                  </a:lnTo>
                  <a:lnTo>
                    <a:pt x="149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10"/>
                  </a:lnTo>
                  <a:lnTo>
                    <a:pt x="112" y="15"/>
                  </a:lnTo>
                  <a:lnTo>
                    <a:pt x="112" y="23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0" y="37"/>
                  </a:lnTo>
                  <a:lnTo>
                    <a:pt x="108" y="41"/>
                  </a:lnTo>
                  <a:lnTo>
                    <a:pt x="104" y="41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6" y="50"/>
                  </a:lnTo>
                  <a:lnTo>
                    <a:pt x="110" y="58"/>
                  </a:lnTo>
                  <a:lnTo>
                    <a:pt x="116" y="64"/>
                  </a:lnTo>
                  <a:lnTo>
                    <a:pt x="124" y="68"/>
                  </a:lnTo>
                  <a:lnTo>
                    <a:pt x="129" y="73"/>
                  </a:lnTo>
                  <a:lnTo>
                    <a:pt x="135" y="77"/>
                  </a:lnTo>
                  <a:lnTo>
                    <a:pt x="139" y="85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39" y="103"/>
                  </a:lnTo>
                  <a:lnTo>
                    <a:pt x="133" y="108"/>
                  </a:lnTo>
                  <a:lnTo>
                    <a:pt x="125" y="114"/>
                  </a:lnTo>
                  <a:lnTo>
                    <a:pt x="118" y="120"/>
                  </a:lnTo>
                  <a:lnTo>
                    <a:pt x="110" y="124"/>
                  </a:lnTo>
                  <a:lnTo>
                    <a:pt x="102" y="130"/>
                  </a:lnTo>
                  <a:lnTo>
                    <a:pt x="96" y="135"/>
                  </a:lnTo>
                  <a:lnTo>
                    <a:pt x="94" y="145"/>
                  </a:lnTo>
                  <a:lnTo>
                    <a:pt x="94" y="145"/>
                  </a:lnTo>
                  <a:lnTo>
                    <a:pt x="93" y="186"/>
                  </a:lnTo>
                  <a:lnTo>
                    <a:pt x="93" y="186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81" y="192"/>
                  </a:lnTo>
                  <a:lnTo>
                    <a:pt x="77" y="196"/>
                  </a:lnTo>
                  <a:lnTo>
                    <a:pt x="69" y="205"/>
                  </a:lnTo>
                  <a:lnTo>
                    <a:pt x="63" y="217"/>
                  </a:lnTo>
                  <a:lnTo>
                    <a:pt x="58" y="232"/>
                  </a:lnTo>
                  <a:lnTo>
                    <a:pt x="50" y="263"/>
                  </a:lnTo>
                  <a:lnTo>
                    <a:pt x="44" y="289"/>
                  </a:lnTo>
                  <a:lnTo>
                    <a:pt x="44" y="289"/>
                  </a:lnTo>
                  <a:lnTo>
                    <a:pt x="38" y="308"/>
                  </a:lnTo>
                  <a:lnTo>
                    <a:pt x="36" y="318"/>
                  </a:lnTo>
                  <a:lnTo>
                    <a:pt x="33" y="323"/>
                  </a:lnTo>
                  <a:lnTo>
                    <a:pt x="33" y="323"/>
                  </a:lnTo>
                  <a:lnTo>
                    <a:pt x="23" y="327"/>
                  </a:lnTo>
                  <a:lnTo>
                    <a:pt x="13" y="331"/>
                  </a:lnTo>
                  <a:lnTo>
                    <a:pt x="3" y="335"/>
                  </a:lnTo>
                  <a:lnTo>
                    <a:pt x="2" y="339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351"/>
                  </a:lnTo>
                  <a:lnTo>
                    <a:pt x="2" y="354"/>
                  </a:lnTo>
                  <a:lnTo>
                    <a:pt x="7" y="360"/>
                  </a:lnTo>
                  <a:lnTo>
                    <a:pt x="13" y="362"/>
                  </a:lnTo>
                  <a:lnTo>
                    <a:pt x="21" y="364"/>
                  </a:lnTo>
                  <a:lnTo>
                    <a:pt x="21" y="364"/>
                  </a:lnTo>
                  <a:lnTo>
                    <a:pt x="23" y="376"/>
                  </a:lnTo>
                  <a:lnTo>
                    <a:pt x="27" y="385"/>
                  </a:lnTo>
                  <a:lnTo>
                    <a:pt x="33" y="393"/>
                  </a:lnTo>
                  <a:lnTo>
                    <a:pt x="36" y="395"/>
                  </a:lnTo>
                  <a:lnTo>
                    <a:pt x="42" y="397"/>
                  </a:lnTo>
                  <a:lnTo>
                    <a:pt x="42" y="397"/>
                  </a:lnTo>
                  <a:lnTo>
                    <a:pt x="56" y="401"/>
                  </a:lnTo>
                  <a:lnTo>
                    <a:pt x="62" y="403"/>
                  </a:lnTo>
                  <a:lnTo>
                    <a:pt x="63" y="403"/>
                  </a:lnTo>
                  <a:lnTo>
                    <a:pt x="65" y="405"/>
                  </a:lnTo>
                  <a:lnTo>
                    <a:pt x="65" y="405"/>
                  </a:lnTo>
                  <a:lnTo>
                    <a:pt x="67" y="413"/>
                  </a:lnTo>
                  <a:lnTo>
                    <a:pt x="71" y="414"/>
                  </a:lnTo>
                  <a:lnTo>
                    <a:pt x="75" y="416"/>
                  </a:lnTo>
                  <a:lnTo>
                    <a:pt x="85" y="420"/>
                  </a:lnTo>
                  <a:lnTo>
                    <a:pt x="85" y="420"/>
                  </a:lnTo>
                  <a:lnTo>
                    <a:pt x="87" y="424"/>
                  </a:lnTo>
                  <a:lnTo>
                    <a:pt x="87" y="428"/>
                  </a:lnTo>
                  <a:lnTo>
                    <a:pt x="87" y="436"/>
                  </a:lnTo>
                  <a:lnTo>
                    <a:pt x="87" y="442"/>
                  </a:lnTo>
                  <a:lnTo>
                    <a:pt x="87" y="444"/>
                  </a:lnTo>
                  <a:lnTo>
                    <a:pt x="91" y="447"/>
                  </a:lnTo>
                  <a:lnTo>
                    <a:pt x="96" y="447"/>
                  </a:lnTo>
                  <a:lnTo>
                    <a:pt x="96" y="447"/>
                  </a:lnTo>
                  <a:lnTo>
                    <a:pt x="102" y="449"/>
                  </a:lnTo>
                  <a:lnTo>
                    <a:pt x="106" y="451"/>
                  </a:lnTo>
                  <a:lnTo>
                    <a:pt x="110" y="451"/>
                  </a:lnTo>
                  <a:lnTo>
                    <a:pt x="114" y="449"/>
                  </a:lnTo>
                  <a:lnTo>
                    <a:pt x="114" y="449"/>
                  </a:lnTo>
                  <a:lnTo>
                    <a:pt x="116" y="436"/>
                  </a:lnTo>
                  <a:lnTo>
                    <a:pt x="124" y="422"/>
                  </a:lnTo>
                  <a:lnTo>
                    <a:pt x="133" y="411"/>
                  </a:lnTo>
                  <a:lnTo>
                    <a:pt x="139" y="407"/>
                  </a:lnTo>
                  <a:lnTo>
                    <a:pt x="145" y="405"/>
                  </a:lnTo>
                  <a:lnTo>
                    <a:pt x="145" y="405"/>
                  </a:lnTo>
                  <a:lnTo>
                    <a:pt x="151" y="405"/>
                  </a:lnTo>
                  <a:lnTo>
                    <a:pt x="156" y="407"/>
                  </a:lnTo>
                  <a:lnTo>
                    <a:pt x="162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74" y="395"/>
                  </a:lnTo>
                  <a:lnTo>
                    <a:pt x="180" y="385"/>
                  </a:lnTo>
                  <a:lnTo>
                    <a:pt x="184" y="380"/>
                  </a:lnTo>
                  <a:lnTo>
                    <a:pt x="187" y="376"/>
                  </a:lnTo>
                  <a:lnTo>
                    <a:pt x="193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211" y="376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22" y="378"/>
                  </a:lnTo>
                  <a:lnTo>
                    <a:pt x="226" y="374"/>
                  </a:lnTo>
                  <a:lnTo>
                    <a:pt x="230" y="364"/>
                  </a:lnTo>
                  <a:lnTo>
                    <a:pt x="232" y="358"/>
                  </a:lnTo>
                  <a:lnTo>
                    <a:pt x="234" y="352"/>
                  </a:lnTo>
                  <a:lnTo>
                    <a:pt x="238" y="349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59" y="347"/>
                  </a:lnTo>
                  <a:lnTo>
                    <a:pt x="273" y="343"/>
                  </a:lnTo>
                  <a:lnTo>
                    <a:pt x="277" y="339"/>
                  </a:lnTo>
                  <a:lnTo>
                    <a:pt x="282" y="335"/>
                  </a:lnTo>
                  <a:lnTo>
                    <a:pt x="284" y="329"/>
                  </a:lnTo>
                  <a:lnTo>
                    <a:pt x="286" y="323"/>
                  </a:lnTo>
                  <a:lnTo>
                    <a:pt x="286" y="323"/>
                  </a:lnTo>
                  <a:lnTo>
                    <a:pt x="286" y="318"/>
                  </a:lnTo>
                  <a:lnTo>
                    <a:pt x="282" y="312"/>
                  </a:lnTo>
                  <a:lnTo>
                    <a:pt x="280" y="308"/>
                  </a:lnTo>
                  <a:lnTo>
                    <a:pt x="279" y="304"/>
                  </a:lnTo>
                  <a:lnTo>
                    <a:pt x="279" y="304"/>
                  </a:lnTo>
                  <a:lnTo>
                    <a:pt x="282" y="296"/>
                  </a:lnTo>
                  <a:lnTo>
                    <a:pt x="286" y="292"/>
                  </a:lnTo>
                  <a:lnTo>
                    <a:pt x="290" y="287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71"/>
                  </a:lnTo>
                  <a:lnTo>
                    <a:pt x="288" y="263"/>
                  </a:lnTo>
                  <a:lnTo>
                    <a:pt x="284" y="256"/>
                  </a:lnTo>
                  <a:lnTo>
                    <a:pt x="284" y="250"/>
                  </a:lnTo>
                  <a:lnTo>
                    <a:pt x="284" y="242"/>
                  </a:lnTo>
                  <a:lnTo>
                    <a:pt x="284" y="242"/>
                  </a:lnTo>
                  <a:lnTo>
                    <a:pt x="284" y="236"/>
                  </a:lnTo>
                  <a:lnTo>
                    <a:pt x="290" y="232"/>
                  </a:lnTo>
                  <a:lnTo>
                    <a:pt x="294" y="228"/>
                  </a:lnTo>
                  <a:lnTo>
                    <a:pt x="302" y="227"/>
                  </a:lnTo>
                  <a:lnTo>
                    <a:pt x="315" y="223"/>
                  </a:lnTo>
                  <a:lnTo>
                    <a:pt x="327" y="219"/>
                  </a:lnTo>
                  <a:lnTo>
                    <a:pt x="327" y="219"/>
                  </a:lnTo>
                  <a:lnTo>
                    <a:pt x="339" y="211"/>
                  </a:lnTo>
                  <a:lnTo>
                    <a:pt x="348" y="199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75" y="157"/>
                  </a:lnTo>
                  <a:lnTo>
                    <a:pt x="385" y="139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8" y="97"/>
                  </a:lnTo>
                  <a:lnTo>
                    <a:pt x="408" y="97"/>
                  </a:lnTo>
                  <a:lnTo>
                    <a:pt x="408" y="97"/>
                  </a:lnTo>
                  <a:lnTo>
                    <a:pt x="389" y="99"/>
                  </a:lnTo>
                  <a:lnTo>
                    <a:pt x="373" y="95"/>
                  </a:lnTo>
                  <a:lnTo>
                    <a:pt x="360" y="91"/>
                  </a:lnTo>
                  <a:lnTo>
                    <a:pt x="348" y="83"/>
                  </a:lnTo>
                  <a:lnTo>
                    <a:pt x="325" y="68"/>
                  </a:lnTo>
                  <a:lnTo>
                    <a:pt x="313" y="62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88" y="62"/>
                  </a:lnTo>
                  <a:lnTo>
                    <a:pt x="282" y="64"/>
                  </a:lnTo>
                  <a:lnTo>
                    <a:pt x="275" y="66"/>
                  </a:lnTo>
                  <a:lnTo>
                    <a:pt x="275" y="66"/>
                  </a:lnTo>
                  <a:lnTo>
                    <a:pt x="246" y="62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18" y="62"/>
                  </a:lnTo>
                  <a:lnTo>
                    <a:pt x="218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836"/>
            <p:cNvSpPr>
              <a:spLocks/>
            </p:cNvSpPr>
            <p:nvPr/>
          </p:nvSpPr>
          <p:spPr bwMode="auto">
            <a:xfrm>
              <a:off x="2297579" y="4301466"/>
              <a:ext cx="266695" cy="212757"/>
            </a:xfrm>
            <a:custGeom>
              <a:avLst/>
              <a:gdLst>
                <a:gd name="T0" fmla="*/ 68 w 178"/>
                <a:gd name="T1" fmla="*/ 14 h 142"/>
                <a:gd name="T2" fmla="*/ 50 w 178"/>
                <a:gd name="T3" fmla="*/ 2 h 142"/>
                <a:gd name="T4" fmla="*/ 42 w 178"/>
                <a:gd name="T5" fmla="*/ 0 h 142"/>
                <a:gd name="T6" fmla="*/ 21 w 178"/>
                <a:gd name="T7" fmla="*/ 4 h 142"/>
                <a:gd name="T8" fmla="*/ 9 w 178"/>
                <a:gd name="T9" fmla="*/ 12 h 142"/>
                <a:gd name="T10" fmla="*/ 2 w 178"/>
                <a:gd name="T11" fmla="*/ 24 h 142"/>
                <a:gd name="T12" fmla="*/ 0 w 178"/>
                <a:gd name="T13" fmla="*/ 31 h 142"/>
                <a:gd name="T14" fmla="*/ 7 w 178"/>
                <a:gd name="T15" fmla="*/ 58 h 142"/>
                <a:gd name="T16" fmla="*/ 33 w 178"/>
                <a:gd name="T17" fmla="*/ 62 h 142"/>
                <a:gd name="T18" fmla="*/ 50 w 178"/>
                <a:gd name="T19" fmla="*/ 68 h 142"/>
                <a:gd name="T20" fmla="*/ 52 w 178"/>
                <a:gd name="T21" fmla="*/ 72 h 142"/>
                <a:gd name="T22" fmla="*/ 56 w 178"/>
                <a:gd name="T23" fmla="*/ 82 h 142"/>
                <a:gd name="T24" fmla="*/ 56 w 178"/>
                <a:gd name="T25" fmla="*/ 93 h 142"/>
                <a:gd name="T26" fmla="*/ 60 w 178"/>
                <a:gd name="T27" fmla="*/ 97 h 142"/>
                <a:gd name="T28" fmla="*/ 66 w 178"/>
                <a:gd name="T29" fmla="*/ 99 h 142"/>
                <a:gd name="T30" fmla="*/ 66 w 178"/>
                <a:gd name="T31" fmla="*/ 120 h 142"/>
                <a:gd name="T32" fmla="*/ 69 w 178"/>
                <a:gd name="T33" fmla="*/ 126 h 142"/>
                <a:gd name="T34" fmla="*/ 87 w 178"/>
                <a:gd name="T35" fmla="*/ 132 h 142"/>
                <a:gd name="T36" fmla="*/ 95 w 178"/>
                <a:gd name="T37" fmla="*/ 130 h 142"/>
                <a:gd name="T38" fmla="*/ 108 w 178"/>
                <a:gd name="T39" fmla="*/ 122 h 142"/>
                <a:gd name="T40" fmla="*/ 114 w 178"/>
                <a:gd name="T41" fmla="*/ 120 h 142"/>
                <a:gd name="T42" fmla="*/ 126 w 178"/>
                <a:gd name="T43" fmla="*/ 126 h 142"/>
                <a:gd name="T44" fmla="*/ 133 w 178"/>
                <a:gd name="T45" fmla="*/ 130 h 142"/>
                <a:gd name="T46" fmla="*/ 137 w 178"/>
                <a:gd name="T47" fmla="*/ 130 h 142"/>
                <a:gd name="T48" fmla="*/ 143 w 178"/>
                <a:gd name="T49" fmla="*/ 126 h 142"/>
                <a:gd name="T50" fmla="*/ 147 w 178"/>
                <a:gd name="T51" fmla="*/ 126 h 142"/>
                <a:gd name="T52" fmla="*/ 153 w 178"/>
                <a:gd name="T53" fmla="*/ 130 h 142"/>
                <a:gd name="T54" fmla="*/ 159 w 178"/>
                <a:gd name="T55" fmla="*/ 136 h 142"/>
                <a:gd name="T56" fmla="*/ 166 w 178"/>
                <a:gd name="T57" fmla="*/ 142 h 142"/>
                <a:gd name="T58" fmla="*/ 166 w 178"/>
                <a:gd name="T59" fmla="*/ 142 h 142"/>
                <a:gd name="T60" fmla="*/ 168 w 178"/>
                <a:gd name="T61" fmla="*/ 134 h 142"/>
                <a:gd name="T62" fmla="*/ 176 w 178"/>
                <a:gd name="T63" fmla="*/ 126 h 142"/>
                <a:gd name="T64" fmla="*/ 178 w 178"/>
                <a:gd name="T65" fmla="*/ 120 h 142"/>
                <a:gd name="T66" fmla="*/ 174 w 178"/>
                <a:gd name="T67" fmla="*/ 111 h 142"/>
                <a:gd name="T68" fmla="*/ 170 w 178"/>
                <a:gd name="T69" fmla="*/ 103 h 142"/>
                <a:gd name="T70" fmla="*/ 172 w 178"/>
                <a:gd name="T71" fmla="*/ 88 h 142"/>
                <a:gd name="T72" fmla="*/ 166 w 178"/>
                <a:gd name="T73" fmla="*/ 88 h 142"/>
                <a:gd name="T74" fmla="*/ 162 w 178"/>
                <a:gd name="T75" fmla="*/ 80 h 142"/>
                <a:gd name="T76" fmla="*/ 162 w 178"/>
                <a:gd name="T77" fmla="*/ 70 h 142"/>
                <a:gd name="T78" fmla="*/ 161 w 178"/>
                <a:gd name="T79" fmla="*/ 68 h 142"/>
                <a:gd name="T80" fmla="*/ 153 w 178"/>
                <a:gd name="T81" fmla="*/ 66 h 142"/>
                <a:gd name="T82" fmla="*/ 147 w 178"/>
                <a:gd name="T83" fmla="*/ 62 h 142"/>
                <a:gd name="T84" fmla="*/ 141 w 178"/>
                <a:gd name="T85" fmla="*/ 55 h 142"/>
                <a:gd name="T86" fmla="*/ 137 w 178"/>
                <a:gd name="T87" fmla="*/ 51 h 142"/>
                <a:gd name="T88" fmla="*/ 126 w 178"/>
                <a:gd name="T89" fmla="*/ 49 h 142"/>
                <a:gd name="T90" fmla="*/ 106 w 178"/>
                <a:gd name="T91" fmla="*/ 43 h 142"/>
                <a:gd name="T92" fmla="*/ 99 w 178"/>
                <a:gd name="T93" fmla="*/ 41 h 142"/>
                <a:gd name="T94" fmla="*/ 89 w 178"/>
                <a:gd name="T95" fmla="*/ 33 h 142"/>
                <a:gd name="T96" fmla="*/ 79 w 178"/>
                <a:gd name="T97" fmla="*/ 27 h 142"/>
                <a:gd name="T98" fmla="*/ 71 w 178"/>
                <a:gd name="T99" fmla="*/ 22 h 142"/>
                <a:gd name="T100" fmla="*/ 68 w 178"/>
                <a:gd name="T101" fmla="*/ 12 h 142"/>
                <a:gd name="T102" fmla="*/ 68 w 178"/>
                <a:gd name="T103" fmla="*/ 1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8" h="142">
                  <a:moveTo>
                    <a:pt x="68" y="14"/>
                  </a:moveTo>
                  <a:lnTo>
                    <a:pt x="68" y="14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9" y="2"/>
                  </a:lnTo>
                  <a:lnTo>
                    <a:pt x="21" y="4"/>
                  </a:lnTo>
                  <a:lnTo>
                    <a:pt x="15" y="8"/>
                  </a:lnTo>
                  <a:lnTo>
                    <a:pt x="9" y="12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9" y="60"/>
                  </a:lnTo>
                  <a:lnTo>
                    <a:pt x="33" y="62"/>
                  </a:lnTo>
                  <a:lnTo>
                    <a:pt x="46" y="66"/>
                  </a:lnTo>
                  <a:lnTo>
                    <a:pt x="50" y="68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8"/>
                  </a:lnTo>
                  <a:lnTo>
                    <a:pt x="56" y="82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8" y="95"/>
                  </a:lnTo>
                  <a:lnTo>
                    <a:pt x="60" y="97"/>
                  </a:lnTo>
                  <a:lnTo>
                    <a:pt x="66" y="99"/>
                  </a:lnTo>
                  <a:lnTo>
                    <a:pt x="66" y="99"/>
                  </a:lnTo>
                  <a:lnTo>
                    <a:pt x="66" y="115"/>
                  </a:lnTo>
                  <a:lnTo>
                    <a:pt x="66" y="120"/>
                  </a:lnTo>
                  <a:lnTo>
                    <a:pt x="69" y="126"/>
                  </a:lnTo>
                  <a:lnTo>
                    <a:pt x="69" y="126"/>
                  </a:lnTo>
                  <a:lnTo>
                    <a:pt x="75" y="13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95" y="130"/>
                  </a:lnTo>
                  <a:lnTo>
                    <a:pt x="100" y="126"/>
                  </a:lnTo>
                  <a:lnTo>
                    <a:pt x="108" y="122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20" y="122"/>
                  </a:lnTo>
                  <a:lnTo>
                    <a:pt x="126" y="126"/>
                  </a:lnTo>
                  <a:lnTo>
                    <a:pt x="130" y="128"/>
                  </a:lnTo>
                  <a:lnTo>
                    <a:pt x="133" y="130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1" y="128"/>
                  </a:lnTo>
                  <a:lnTo>
                    <a:pt x="143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9" y="126"/>
                  </a:lnTo>
                  <a:lnTo>
                    <a:pt x="153" y="130"/>
                  </a:lnTo>
                  <a:lnTo>
                    <a:pt x="159" y="136"/>
                  </a:lnTo>
                  <a:lnTo>
                    <a:pt x="159" y="136"/>
                  </a:lnTo>
                  <a:lnTo>
                    <a:pt x="166" y="136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8" y="134"/>
                  </a:lnTo>
                  <a:lnTo>
                    <a:pt x="172" y="130"/>
                  </a:lnTo>
                  <a:lnTo>
                    <a:pt x="176" y="126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6" y="117"/>
                  </a:lnTo>
                  <a:lnTo>
                    <a:pt x="174" y="111"/>
                  </a:lnTo>
                  <a:lnTo>
                    <a:pt x="172" y="107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66" y="88"/>
                  </a:lnTo>
                  <a:lnTo>
                    <a:pt x="164" y="86"/>
                  </a:lnTo>
                  <a:lnTo>
                    <a:pt x="162" y="80"/>
                  </a:lnTo>
                  <a:lnTo>
                    <a:pt x="162" y="72"/>
                  </a:lnTo>
                  <a:lnTo>
                    <a:pt x="162" y="70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49" y="64"/>
                  </a:lnTo>
                  <a:lnTo>
                    <a:pt x="147" y="62"/>
                  </a:lnTo>
                  <a:lnTo>
                    <a:pt x="145" y="58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37" y="51"/>
                  </a:lnTo>
                  <a:lnTo>
                    <a:pt x="135" y="49"/>
                  </a:lnTo>
                  <a:lnTo>
                    <a:pt x="126" y="49"/>
                  </a:lnTo>
                  <a:lnTo>
                    <a:pt x="116" y="47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99" y="41"/>
                  </a:lnTo>
                  <a:lnTo>
                    <a:pt x="93" y="37"/>
                  </a:lnTo>
                  <a:lnTo>
                    <a:pt x="89" y="33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7" y="26"/>
                  </a:lnTo>
                  <a:lnTo>
                    <a:pt x="71" y="22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8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Freeform 837"/>
            <p:cNvSpPr>
              <a:spLocks/>
            </p:cNvSpPr>
            <p:nvPr/>
          </p:nvSpPr>
          <p:spPr bwMode="auto">
            <a:xfrm>
              <a:off x="2236149" y="4481260"/>
              <a:ext cx="482449" cy="427012"/>
            </a:xfrm>
            <a:custGeom>
              <a:avLst/>
              <a:gdLst>
                <a:gd name="T0" fmla="*/ 200 w 322"/>
                <a:gd name="T1" fmla="*/ 16 h 285"/>
                <a:gd name="T2" fmla="*/ 190 w 322"/>
                <a:gd name="T3" fmla="*/ 6 h 285"/>
                <a:gd name="T4" fmla="*/ 184 w 322"/>
                <a:gd name="T5" fmla="*/ 6 h 285"/>
                <a:gd name="T6" fmla="*/ 174 w 322"/>
                <a:gd name="T7" fmla="*/ 10 h 285"/>
                <a:gd name="T8" fmla="*/ 167 w 322"/>
                <a:gd name="T9" fmla="*/ 6 h 285"/>
                <a:gd name="T10" fmla="*/ 155 w 322"/>
                <a:gd name="T11" fmla="*/ 0 h 285"/>
                <a:gd name="T12" fmla="*/ 136 w 322"/>
                <a:gd name="T13" fmla="*/ 10 h 285"/>
                <a:gd name="T14" fmla="*/ 116 w 322"/>
                <a:gd name="T15" fmla="*/ 10 h 285"/>
                <a:gd name="T16" fmla="*/ 97 w 322"/>
                <a:gd name="T17" fmla="*/ 12 h 285"/>
                <a:gd name="T18" fmla="*/ 68 w 322"/>
                <a:gd name="T19" fmla="*/ 28 h 285"/>
                <a:gd name="T20" fmla="*/ 62 w 322"/>
                <a:gd name="T21" fmla="*/ 37 h 285"/>
                <a:gd name="T22" fmla="*/ 60 w 322"/>
                <a:gd name="T23" fmla="*/ 55 h 285"/>
                <a:gd name="T24" fmla="*/ 41 w 322"/>
                <a:gd name="T25" fmla="*/ 62 h 285"/>
                <a:gd name="T26" fmla="*/ 31 w 322"/>
                <a:gd name="T27" fmla="*/ 57 h 285"/>
                <a:gd name="T28" fmla="*/ 17 w 322"/>
                <a:gd name="T29" fmla="*/ 53 h 285"/>
                <a:gd name="T30" fmla="*/ 0 w 322"/>
                <a:gd name="T31" fmla="*/ 62 h 285"/>
                <a:gd name="T32" fmla="*/ 12 w 322"/>
                <a:gd name="T33" fmla="*/ 72 h 285"/>
                <a:gd name="T34" fmla="*/ 31 w 322"/>
                <a:gd name="T35" fmla="*/ 78 h 285"/>
                <a:gd name="T36" fmla="*/ 47 w 322"/>
                <a:gd name="T37" fmla="*/ 80 h 285"/>
                <a:gd name="T38" fmla="*/ 52 w 322"/>
                <a:gd name="T39" fmla="*/ 95 h 285"/>
                <a:gd name="T40" fmla="*/ 66 w 322"/>
                <a:gd name="T41" fmla="*/ 107 h 285"/>
                <a:gd name="T42" fmla="*/ 89 w 322"/>
                <a:gd name="T43" fmla="*/ 107 h 285"/>
                <a:gd name="T44" fmla="*/ 97 w 322"/>
                <a:gd name="T45" fmla="*/ 113 h 285"/>
                <a:gd name="T46" fmla="*/ 97 w 322"/>
                <a:gd name="T47" fmla="*/ 126 h 285"/>
                <a:gd name="T48" fmla="*/ 114 w 322"/>
                <a:gd name="T49" fmla="*/ 171 h 285"/>
                <a:gd name="T50" fmla="*/ 136 w 322"/>
                <a:gd name="T51" fmla="*/ 183 h 285"/>
                <a:gd name="T52" fmla="*/ 151 w 322"/>
                <a:gd name="T53" fmla="*/ 186 h 285"/>
                <a:gd name="T54" fmla="*/ 157 w 322"/>
                <a:gd name="T55" fmla="*/ 175 h 285"/>
                <a:gd name="T56" fmla="*/ 176 w 322"/>
                <a:gd name="T57" fmla="*/ 204 h 285"/>
                <a:gd name="T58" fmla="*/ 190 w 322"/>
                <a:gd name="T59" fmla="*/ 231 h 285"/>
                <a:gd name="T60" fmla="*/ 205 w 322"/>
                <a:gd name="T61" fmla="*/ 243 h 285"/>
                <a:gd name="T62" fmla="*/ 209 w 322"/>
                <a:gd name="T63" fmla="*/ 250 h 285"/>
                <a:gd name="T64" fmla="*/ 202 w 322"/>
                <a:gd name="T65" fmla="*/ 262 h 285"/>
                <a:gd name="T66" fmla="*/ 205 w 322"/>
                <a:gd name="T67" fmla="*/ 276 h 285"/>
                <a:gd name="T68" fmla="*/ 217 w 322"/>
                <a:gd name="T69" fmla="*/ 285 h 285"/>
                <a:gd name="T70" fmla="*/ 223 w 322"/>
                <a:gd name="T71" fmla="*/ 264 h 285"/>
                <a:gd name="T72" fmla="*/ 233 w 322"/>
                <a:gd name="T73" fmla="*/ 254 h 285"/>
                <a:gd name="T74" fmla="*/ 258 w 322"/>
                <a:gd name="T75" fmla="*/ 235 h 285"/>
                <a:gd name="T76" fmla="*/ 264 w 322"/>
                <a:gd name="T77" fmla="*/ 221 h 285"/>
                <a:gd name="T78" fmla="*/ 258 w 322"/>
                <a:gd name="T79" fmla="*/ 204 h 285"/>
                <a:gd name="T80" fmla="*/ 273 w 322"/>
                <a:gd name="T81" fmla="*/ 200 h 285"/>
                <a:gd name="T82" fmla="*/ 314 w 322"/>
                <a:gd name="T83" fmla="*/ 192 h 285"/>
                <a:gd name="T84" fmla="*/ 322 w 322"/>
                <a:gd name="T85" fmla="*/ 183 h 285"/>
                <a:gd name="T86" fmla="*/ 316 w 322"/>
                <a:gd name="T87" fmla="*/ 169 h 285"/>
                <a:gd name="T88" fmla="*/ 312 w 322"/>
                <a:gd name="T89" fmla="*/ 152 h 285"/>
                <a:gd name="T90" fmla="*/ 302 w 322"/>
                <a:gd name="T91" fmla="*/ 154 h 285"/>
                <a:gd name="T92" fmla="*/ 298 w 322"/>
                <a:gd name="T93" fmla="*/ 142 h 285"/>
                <a:gd name="T94" fmla="*/ 304 w 322"/>
                <a:gd name="T95" fmla="*/ 142 h 285"/>
                <a:gd name="T96" fmla="*/ 318 w 322"/>
                <a:gd name="T97" fmla="*/ 128 h 285"/>
                <a:gd name="T98" fmla="*/ 300 w 322"/>
                <a:gd name="T99" fmla="*/ 126 h 285"/>
                <a:gd name="T100" fmla="*/ 302 w 322"/>
                <a:gd name="T101" fmla="*/ 117 h 285"/>
                <a:gd name="T102" fmla="*/ 312 w 322"/>
                <a:gd name="T103" fmla="*/ 97 h 285"/>
                <a:gd name="T104" fmla="*/ 300 w 322"/>
                <a:gd name="T105" fmla="*/ 95 h 285"/>
                <a:gd name="T106" fmla="*/ 287 w 322"/>
                <a:gd name="T107" fmla="*/ 103 h 285"/>
                <a:gd name="T108" fmla="*/ 291 w 322"/>
                <a:gd name="T109" fmla="*/ 117 h 285"/>
                <a:gd name="T110" fmla="*/ 273 w 322"/>
                <a:gd name="T111" fmla="*/ 117 h 285"/>
                <a:gd name="T112" fmla="*/ 250 w 322"/>
                <a:gd name="T113" fmla="*/ 113 h 285"/>
                <a:gd name="T114" fmla="*/ 233 w 322"/>
                <a:gd name="T115" fmla="*/ 99 h 285"/>
                <a:gd name="T116" fmla="*/ 234 w 322"/>
                <a:gd name="T117" fmla="*/ 92 h 285"/>
                <a:gd name="T118" fmla="*/ 233 w 322"/>
                <a:gd name="T119" fmla="*/ 84 h 285"/>
                <a:gd name="T120" fmla="*/ 209 w 322"/>
                <a:gd name="T121" fmla="*/ 35 h 285"/>
                <a:gd name="T122" fmla="*/ 207 w 322"/>
                <a:gd name="T123" fmla="*/ 1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2" h="285">
                  <a:moveTo>
                    <a:pt x="207" y="16"/>
                  </a:moveTo>
                  <a:lnTo>
                    <a:pt x="200" y="16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90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4" y="6"/>
                  </a:lnTo>
                  <a:lnTo>
                    <a:pt x="182" y="8"/>
                  </a:lnTo>
                  <a:lnTo>
                    <a:pt x="178" y="10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1" y="8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49" y="2"/>
                  </a:lnTo>
                  <a:lnTo>
                    <a:pt x="141" y="6"/>
                  </a:lnTo>
                  <a:lnTo>
                    <a:pt x="136" y="10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16" y="10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97" y="12"/>
                  </a:lnTo>
                  <a:lnTo>
                    <a:pt x="81" y="18"/>
                  </a:lnTo>
                  <a:lnTo>
                    <a:pt x="74" y="22"/>
                  </a:lnTo>
                  <a:lnTo>
                    <a:pt x="68" y="28"/>
                  </a:lnTo>
                  <a:lnTo>
                    <a:pt x="64" y="31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56" y="59"/>
                  </a:lnTo>
                  <a:lnTo>
                    <a:pt x="50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37" y="61"/>
                  </a:lnTo>
                  <a:lnTo>
                    <a:pt x="31" y="5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7" y="53"/>
                  </a:lnTo>
                  <a:lnTo>
                    <a:pt x="12" y="55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8" y="70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21" y="76"/>
                  </a:lnTo>
                  <a:lnTo>
                    <a:pt x="31" y="78"/>
                  </a:lnTo>
                  <a:lnTo>
                    <a:pt x="39" y="78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48" y="82"/>
                  </a:lnTo>
                  <a:lnTo>
                    <a:pt x="50" y="86"/>
                  </a:lnTo>
                  <a:lnTo>
                    <a:pt x="52" y="95"/>
                  </a:lnTo>
                  <a:lnTo>
                    <a:pt x="56" y="103"/>
                  </a:lnTo>
                  <a:lnTo>
                    <a:pt x="60" y="105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93" y="107"/>
                  </a:lnTo>
                  <a:lnTo>
                    <a:pt x="95" y="109"/>
                  </a:lnTo>
                  <a:lnTo>
                    <a:pt x="97" y="113"/>
                  </a:lnTo>
                  <a:lnTo>
                    <a:pt x="97" y="121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101" y="144"/>
                  </a:lnTo>
                  <a:lnTo>
                    <a:pt x="109" y="163"/>
                  </a:lnTo>
                  <a:lnTo>
                    <a:pt x="114" y="171"/>
                  </a:lnTo>
                  <a:lnTo>
                    <a:pt x="120" y="177"/>
                  </a:lnTo>
                  <a:lnTo>
                    <a:pt x="128" y="181"/>
                  </a:lnTo>
                  <a:lnTo>
                    <a:pt x="136" y="183"/>
                  </a:lnTo>
                  <a:lnTo>
                    <a:pt x="136" y="183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53" y="181"/>
                  </a:lnTo>
                  <a:lnTo>
                    <a:pt x="153" y="177"/>
                  </a:lnTo>
                  <a:lnTo>
                    <a:pt x="157" y="175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76" y="204"/>
                  </a:lnTo>
                  <a:lnTo>
                    <a:pt x="182" y="219"/>
                  </a:lnTo>
                  <a:lnTo>
                    <a:pt x="190" y="231"/>
                  </a:lnTo>
                  <a:lnTo>
                    <a:pt x="190" y="231"/>
                  </a:lnTo>
                  <a:lnTo>
                    <a:pt x="196" y="233"/>
                  </a:lnTo>
                  <a:lnTo>
                    <a:pt x="202" y="237"/>
                  </a:lnTo>
                  <a:lnTo>
                    <a:pt x="205" y="243"/>
                  </a:lnTo>
                  <a:lnTo>
                    <a:pt x="213" y="245"/>
                  </a:lnTo>
                  <a:lnTo>
                    <a:pt x="213" y="245"/>
                  </a:lnTo>
                  <a:lnTo>
                    <a:pt x="209" y="250"/>
                  </a:lnTo>
                  <a:lnTo>
                    <a:pt x="205" y="254"/>
                  </a:lnTo>
                  <a:lnTo>
                    <a:pt x="203" y="258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202" y="270"/>
                  </a:lnTo>
                  <a:lnTo>
                    <a:pt x="205" y="276"/>
                  </a:lnTo>
                  <a:lnTo>
                    <a:pt x="211" y="281"/>
                  </a:lnTo>
                  <a:lnTo>
                    <a:pt x="217" y="285"/>
                  </a:lnTo>
                  <a:lnTo>
                    <a:pt x="217" y="285"/>
                  </a:lnTo>
                  <a:lnTo>
                    <a:pt x="219" y="274"/>
                  </a:lnTo>
                  <a:lnTo>
                    <a:pt x="221" y="268"/>
                  </a:lnTo>
                  <a:lnTo>
                    <a:pt x="223" y="264"/>
                  </a:lnTo>
                  <a:lnTo>
                    <a:pt x="223" y="264"/>
                  </a:lnTo>
                  <a:lnTo>
                    <a:pt x="227" y="258"/>
                  </a:lnTo>
                  <a:lnTo>
                    <a:pt x="233" y="254"/>
                  </a:lnTo>
                  <a:lnTo>
                    <a:pt x="246" y="247"/>
                  </a:lnTo>
                  <a:lnTo>
                    <a:pt x="252" y="241"/>
                  </a:lnTo>
                  <a:lnTo>
                    <a:pt x="258" y="235"/>
                  </a:lnTo>
                  <a:lnTo>
                    <a:pt x="262" y="229"/>
                  </a:lnTo>
                  <a:lnTo>
                    <a:pt x="264" y="221"/>
                  </a:lnTo>
                  <a:lnTo>
                    <a:pt x="264" y="221"/>
                  </a:lnTo>
                  <a:lnTo>
                    <a:pt x="262" y="216"/>
                  </a:lnTo>
                  <a:lnTo>
                    <a:pt x="260" y="210"/>
                  </a:lnTo>
                  <a:lnTo>
                    <a:pt x="258" y="204"/>
                  </a:lnTo>
                  <a:lnTo>
                    <a:pt x="256" y="198"/>
                  </a:lnTo>
                  <a:lnTo>
                    <a:pt x="256" y="198"/>
                  </a:lnTo>
                  <a:lnTo>
                    <a:pt x="273" y="200"/>
                  </a:lnTo>
                  <a:lnTo>
                    <a:pt x="296" y="198"/>
                  </a:lnTo>
                  <a:lnTo>
                    <a:pt x="306" y="196"/>
                  </a:lnTo>
                  <a:lnTo>
                    <a:pt x="314" y="192"/>
                  </a:lnTo>
                  <a:lnTo>
                    <a:pt x="320" y="188"/>
                  </a:lnTo>
                  <a:lnTo>
                    <a:pt x="322" y="183"/>
                  </a:lnTo>
                  <a:lnTo>
                    <a:pt x="322" y="183"/>
                  </a:lnTo>
                  <a:lnTo>
                    <a:pt x="322" y="179"/>
                  </a:lnTo>
                  <a:lnTo>
                    <a:pt x="322" y="175"/>
                  </a:lnTo>
                  <a:lnTo>
                    <a:pt x="316" y="169"/>
                  </a:lnTo>
                  <a:lnTo>
                    <a:pt x="312" y="161"/>
                  </a:lnTo>
                  <a:lnTo>
                    <a:pt x="312" y="157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6" y="154"/>
                  </a:lnTo>
                  <a:lnTo>
                    <a:pt x="302" y="154"/>
                  </a:lnTo>
                  <a:lnTo>
                    <a:pt x="298" y="152"/>
                  </a:lnTo>
                  <a:lnTo>
                    <a:pt x="298" y="152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304" y="142"/>
                  </a:lnTo>
                  <a:lnTo>
                    <a:pt x="312" y="138"/>
                  </a:lnTo>
                  <a:lnTo>
                    <a:pt x="316" y="134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1"/>
                  </a:lnTo>
                  <a:lnTo>
                    <a:pt x="302" y="117"/>
                  </a:lnTo>
                  <a:lnTo>
                    <a:pt x="312" y="109"/>
                  </a:lnTo>
                  <a:lnTo>
                    <a:pt x="312" y="109"/>
                  </a:lnTo>
                  <a:lnTo>
                    <a:pt x="312" y="97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293" y="99"/>
                  </a:lnTo>
                  <a:lnTo>
                    <a:pt x="289" y="101"/>
                  </a:lnTo>
                  <a:lnTo>
                    <a:pt x="287" y="103"/>
                  </a:lnTo>
                  <a:lnTo>
                    <a:pt x="287" y="103"/>
                  </a:lnTo>
                  <a:lnTo>
                    <a:pt x="289" y="109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83" y="119"/>
                  </a:lnTo>
                  <a:lnTo>
                    <a:pt x="273" y="117"/>
                  </a:lnTo>
                  <a:lnTo>
                    <a:pt x="258" y="113"/>
                  </a:lnTo>
                  <a:lnTo>
                    <a:pt x="258" y="113"/>
                  </a:lnTo>
                  <a:lnTo>
                    <a:pt x="250" y="113"/>
                  </a:lnTo>
                  <a:lnTo>
                    <a:pt x="240" y="109"/>
                  </a:lnTo>
                  <a:lnTo>
                    <a:pt x="234" y="103"/>
                  </a:lnTo>
                  <a:lnTo>
                    <a:pt x="233" y="99"/>
                  </a:lnTo>
                  <a:lnTo>
                    <a:pt x="233" y="93"/>
                  </a:lnTo>
                  <a:lnTo>
                    <a:pt x="233" y="93"/>
                  </a:lnTo>
                  <a:lnTo>
                    <a:pt x="234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3" y="84"/>
                  </a:lnTo>
                  <a:lnTo>
                    <a:pt x="227" y="78"/>
                  </a:lnTo>
                  <a:lnTo>
                    <a:pt x="217" y="57"/>
                  </a:lnTo>
                  <a:lnTo>
                    <a:pt x="209" y="35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7" y="16"/>
                  </a:lnTo>
                  <a:lnTo>
                    <a:pt x="207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838"/>
            <p:cNvSpPr>
              <a:spLocks/>
            </p:cNvSpPr>
            <p:nvPr/>
          </p:nvSpPr>
          <p:spPr bwMode="auto">
            <a:xfrm>
              <a:off x="2207682" y="4388366"/>
              <a:ext cx="196276" cy="185788"/>
            </a:xfrm>
            <a:custGeom>
              <a:avLst/>
              <a:gdLst>
                <a:gd name="T0" fmla="*/ 131 w 131"/>
                <a:gd name="T1" fmla="*/ 68 h 124"/>
                <a:gd name="T2" fmla="*/ 102 w 131"/>
                <a:gd name="T3" fmla="*/ 80 h 124"/>
                <a:gd name="T4" fmla="*/ 87 w 131"/>
                <a:gd name="T5" fmla="*/ 90 h 124"/>
                <a:gd name="T6" fmla="*/ 81 w 131"/>
                <a:gd name="T7" fmla="*/ 99 h 124"/>
                <a:gd name="T8" fmla="*/ 79 w 131"/>
                <a:gd name="T9" fmla="*/ 113 h 124"/>
                <a:gd name="T10" fmla="*/ 79 w 131"/>
                <a:gd name="T11" fmla="*/ 117 h 124"/>
                <a:gd name="T12" fmla="*/ 69 w 131"/>
                <a:gd name="T13" fmla="*/ 124 h 124"/>
                <a:gd name="T14" fmla="*/ 60 w 131"/>
                <a:gd name="T15" fmla="*/ 124 h 124"/>
                <a:gd name="T16" fmla="*/ 50 w 131"/>
                <a:gd name="T17" fmla="*/ 119 h 124"/>
                <a:gd name="T18" fmla="*/ 42 w 131"/>
                <a:gd name="T19" fmla="*/ 111 h 124"/>
                <a:gd name="T20" fmla="*/ 31 w 131"/>
                <a:gd name="T21" fmla="*/ 117 h 124"/>
                <a:gd name="T22" fmla="*/ 19 w 131"/>
                <a:gd name="T23" fmla="*/ 124 h 124"/>
                <a:gd name="T24" fmla="*/ 5 w 131"/>
                <a:gd name="T25" fmla="*/ 107 h 124"/>
                <a:gd name="T26" fmla="*/ 0 w 131"/>
                <a:gd name="T27" fmla="*/ 93 h 124"/>
                <a:gd name="T28" fmla="*/ 2 w 131"/>
                <a:gd name="T29" fmla="*/ 90 h 124"/>
                <a:gd name="T30" fmla="*/ 11 w 131"/>
                <a:gd name="T31" fmla="*/ 84 h 124"/>
                <a:gd name="T32" fmla="*/ 13 w 131"/>
                <a:gd name="T33" fmla="*/ 80 h 124"/>
                <a:gd name="T34" fmla="*/ 7 w 131"/>
                <a:gd name="T35" fmla="*/ 72 h 124"/>
                <a:gd name="T36" fmla="*/ 2 w 131"/>
                <a:gd name="T37" fmla="*/ 62 h 124"/>
                <a:gd name="T38" fmla="*/ 4 w 131"/>
                <a:gd name="T39" fmla="*/ 59 h 124"/>
                <a:gd name="T40" fmla="*/ 17 w 131"/>
                <a:gd name="T41" fmla="*/ 49 h 124"/>
                <a:gd name="T42" fmla="*/ 33 w 131"/>
                <a:gd name="T43" fmla="*/ 41 h 124"/>
                <a:gd name="T44" fmla="*/ 36 w 131"/>
                <a:gd name="T45" fmla="*/ 37 h 124"/>
                <a:gd name="T46" fmla="*/ 40 w 131"/>
                <a:gd name="T47" fmla="*/ 24 h 124"/>
                <a:gd name="T48" fmla="*/ 46 w 131"/>
                <a:gd name="T49" fmla="*/ 6 h 124"/>
                <a:gd name="T50" fmla="*/ 56 w 131"/>
                <a:gd name="T51" fmla="*/ 0 h 124"/>
                <a:gd name="T52" fmla="*/ 67 w 131"/>
                <a:gd name="T53" fmla="*/ 0 h 124"/>
                <a:gd name="T54" fmla="*/ 93 w 131"/>
                <a:gd name="T55" fmla="*/ 4 h 124"/>
                <a:gd name="T56" fmla="*/ 110 w 131"/>
                <a:gd name="T57" fmla="*/ 10 h 124"/>
                <a:gd name="T58" fmla="*/ 112 w 131"/>
                <a:gd name="T59" fmla="*/ 14 h 124"/>
                <a:gd name="T60" fmla="*/ 116 w 131"/>
                <a:gd name="T61" fmla="*/ 24 h 124"/>
                <a:gd name="T62" fmla="*/ 116 w 131"/>
                <a:gd name="T63" fmla="*/ 35 h 124"/>
                <a:gd name="T64" fmla="*/ 120 w 131"/>
                <a:gd name="T65" fmla="*/ 39 h 124"/>
                <a:gd name="T66" fmla="*/ 126 w 131"/>
                <a:gd name="T67" fmla="*/ 41 h 124"/>
                <a:gd name="T68" fmla="*/ 126 w 131"/>
                <a:gd name="T69" fmla="*/ 62 h 124"/>
                <a:gd name="T70" fmla="*/ 129 w 131"/>
                <a:gd name="T71" fmla="*/ 68 h 124"/>
                <a:gd name="T72" fmla="*/ 131 w 131"/>
                <a:gd name="T73" fmla="*/ 6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124">
                  <a:moveTo>
                    <a:pt x="131" y="68"/>
                  </a:moveTo>
                  <a:lnTo>
                    <a:pt x="131" y="68"/>
                  </a:lnTo>
                  <a:lnTo>
                    <a:pt x="118" y="74"/>
                  </a:lnTo>
                  <a:lnTo>
                    <a:pt x="102" y="80"/>
                  </a:lnTo>
                  <a:lnTo>
                    <a:pt x="95" y="84"/>
                  </a:lnTo>
                  <a:lnTo>
                    <a:pt x="87" y="90"/>
                  </a:lnTo>
                  <a:lnTo>
                    <a:pt x="83" y="93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79" y="117"/>
                  </a:lnTo>
                  <a:lnTo>
                    <a:pt x="75" y="121"/>
                  </a:lnTo>
                  <a:lnTo>
                    <a:pt x="69" y="124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56" y="123"/>
                  </a:lnTo>
                  <a:lnTo>
                    <a:pt x="50" y="119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36" y="115"/>
                  </a:lnTo>
                  <a:lnTo>
                    <a:pt x="31" y="117"/>
                  </a:lnTo>
                  <a:lnTo>
                    <a:pt x="25" y="119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5" y="107"/>
                  </a:lnTo>
                  <a:lnTo>
                    <a:pt x="2" y="99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2" y="90"/>
                  </a:lnTo>
                  <a:lnTo>
                    <a:pt x="5" y="88"/>
                  </a:lnTo>
                  <a:lnTo>
                    <a:pt x="11" y="84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1" y="76"/>
                  </a:lnTo>
                  <a:lnTo>
                    <a:pt x="7" y="72"/>
                  </a:lnTo>
                  <a:lnTo>
                    <a:pt x="4" y="66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7" y="55"/>
                  </a:lnTo>
                  <a:lnTo>
                    <a:pt x="17" y="49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12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9" y="2"/>
                  </a:lnTo>
                  <a:lnTo>
                    <a:pt x="93" y="4"/>
                  </a:lnTo>
                  <a:lnTo>
                    <a:pt x="106" y="8"/>
                  </a:lnTo>
                  <a:lnTo>
                    <a:pt x="110" y="10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4" y="20"/>
                  </a:lnTo>
                  <a:lnTo>
                    <a:pt x="116" y="24"/>
                  </a:lnTo>
                  <a:lnTo>
                    <a:pt x="116" y="31"/>
                  </a:lnTo>
                  <a:lnTo>
                    <a:pt x="116" y="35"/>
                  </a:lnTo>
                  <a:lnTo>
                    <a:pt x="118" y="37"/>
                  </a:lnTo>
                  <a:lnTo>
                    <a:pt x="120" y="39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57"/>
                  </a:lnTo>
                  <a:lnTo>
                    <a:pt x="126" y="62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31" y="68"/>
                  </a:lnTo>
                  <a:lnTo>
                    <a:pt x="131" y="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Freeform 839"/>
            <p:cNvSpPr>
              <a:spLocks/>
            </p:cNvSpPr>
            <p:nvPr/>
          </p:nvSpPr>
          <p:spPr bwMode="auto">
            <a:xfrm>
              <a:off x="2585251" y="4386868"/>
              <a:ext cx="283177" cy="325129"/>
            </a:xfrm>
            <a:custGeom>
              <a:avLst/>
              <a:gdLst>
                <a:gd name="T0" fmla="*/ 81 w 189"/>
                <a:gd name="T1" fmla="*/ 215 h 217"/>
                <a:gd name="T2" fmla="*/ 96 w 189"/>
                <a:gd name="T3" fmla="*/ 217 h 217"/>
                <a:gd name="T4" fmla="*/ 110 w 189"/>
                <a:gd name="T5" fmla="*/ 213 h 217"/>
                <a:gd name="T6" fmla="*/ 135 w 189"/>
                <a:gd name="T7" fmla="*/ 199 h 217"/>
                <a:gd name="T8" fmla="*/ 129 w 189"/>
                <a:gd name="T9" fmla="*/ 195 h 217"/>
                <a:gd name="T10" fmla="*/ 124 w 189"/>
                <a:gd name="T11" fmla="*/ 187 h 217"/>
                <a:gd name="T12" fmla="*/ 122 w 189"/>
                <a:gd name="T13" fmla="*/ 180 h 217"/>
                <a:gd name="T14" fmla="*/ 125 w 189"/>
                <a:gd name="T15" fmla="*/ 170 h 217"/>
                <a:gd name="T16" fmla="*/ 145 w 189"/>
                <a:gd name="T17" fmla="*/ 162 h 217"/>
                <a:gd name="T18" fmla="*/ 155 w 189"/>
                <a:gd name="T19" fmla="*/ 158 h 217"/>
                <a:gd name="T20" fmla="*/ 160 w 189"/>
                <a:gd name="T21" fmla="*/ 143 h 217"/>
                <a:gd name="T22" fmla="*/ 166 w 189"/>
                <a:gd name="T23" fmla="*/ 124 h 217"/>
                <a:gd name="T24" fmla="*/ 176 w 189"/>
                <a:gd name="T25" fmla="*/ 85 h 217"/>
                <a:gd name="T26" fmla="*/ 185 w 189"/>
                <a:gd name="T27" fmla="*/ 54 h 217"/>
                <a:gd name="T28" fmla="*/ 189 w 189"/>
                <a:gd name="T29" fmla="*/ 46 h 217"/>
                <a:gd name="T30" fmla="*/ 158 w 189"/>
                <a:gd name="T31" fmla="*/ 19 h 217"/>
                <a:gd name="T32" fmla="*/ 133 w 189"/>
                <a:gd name="T33" fmla="*/ 1 h 217"/>
                <a:gd name="T34" fmla="*/ 125 w 189"/>
                <a:gd name="T35" fmla="*/ 0 h 217"/>
                <a:gd name="T36" fmla="*/ 118 w 189"/>
                <a:gd name="T37" fmla="*/ 1 h 217"/>
                <a:gd name="T38" fmla="*/ 106 w 189"/>
                <a:gd name="T39" fmla="*/ 17 h 217"/>
                <a:gd name="T40" fmla="*/ 96 w 189"/>
                <a:gd name="T41" fmla="*/ 38 h 217"/>
                <a:gd name="T42" fmla="*/ 83 w 189"/>
                <a:gd name="T43" fmla="*/ 54 h 217"/>
                <a:gd name="T44" fmla="*/ 73 w 189"/>
                <a:gd name="T45" fmla="*/ 56 h 217"/>
                <a:gd name="T46" fmla="*/ 69 w 189"/>
                <a:gd name="T47" fmla="*/ 54 h 217"/>
                <a:gd name="T48" fmla="*/ 63 w 189"/>
                <a:gd name="T49" fmla="*/ 48 h 217"/>
                <a:gd name="T50" fmla="*/ 60 w 189"/>
                <a:gd name="T51" fmla="*/ 46 h 217"/>
                <a:gd name="T52" fmla="*/ 46 w 189"/>
                <a:gd name="T53" fmla="*/ 52 h 217"/>
                <a:gd name="T54" fmla="*/ 44 w 189"/>
                <a:gd name="T55" fmla="*/ 54 h 217"/>
                <a:gd name="T56" fmla="*/ 38 w 189"/>
                <a:gd name="T57" fmla="*/ 71 h 217"/>
                <a:gd name="T58" fmla="*/ 34 w 189"/>
                <a:gd name="T59" fmla="*/ 91 h 217"/>
                <a:gd name="T60" fmla="*/ 32 w 189"/>
                <a:gd name="T61" fmla="*/ 94 h 217"/>
                <a:gd name="T62" fmla="*/ 19 w 189"/>
                <a:gd name="T63" fmla="*/ 106 h 217"/>
                <a:gd name="T64" fmla="*/ 11 w 189"/>
                <a:gd name="T65" fmla="*/ 114 h 217"/>
                <a:gd name="T66" fmla="*/ 5 w 189"/>
                <a:gd name="T67" fmla="*/ 127 h 217"/>
                <a:gd name="T68" fmla="*/ 5 w 189"/>
                <a:gd name="T69" fmla="*/ 139 h 217"/>
                <a:gd name="T70" fmla="*/ 3 w 189"/>
                <a:gd name="T71" fmla="*/ 151 h 217"/>
                <a:gd name="T72" fmla="*/ 0 w 189"/>
                <a:gd name="T73" fmla="*/ 156 h 217"/>
                <a:gd name="T74" fmla="*/ 0 w 189"/>
                <a:gd name="T75" fmla="*/ 162 h 217"/>
                <a:gd name="T76" fmla="*/ 7 w 189"/>
                <a:gd name="T77" fmla="*/ 172 h 217"/>
                <a:gd name="T78" fmla="*/ 25 w 189"/>
                <a:gd name="T79" fmla="*/ 176 h 217"/>
                <a:gd name="T80" fmla="*/ 40 w 189"/>
                <a:gd name="T81" fmla="*/ 180 h 217"/>
                <a:gd name="T82" fmla="*/ 58 w 189"/>
                <a:gd name="T83" fmla="*/ 180 h 217"/>
                <a:gd name="T84" fmla="*/ 56 w 189"/>
                <a:gd name="T85" fmla="*/ 172 h 217"/>
                <a:gd name="T86" fmla="*/ 54 w 189"/>
                <a:gd name="T87" fmla="*/ 166 h 217"/>
                <a:gd name="T88" fmla="*/ 60 w 189"/>
                <a:gd name="T89" fmla="*/ 162 h 217"/>
                <a:gd name="T90" fmla="*/ 67 w 189"/>
                <a:gd name="T91" fmla="*/ 158 h 217"/>
                <a:gd name="T92" fmla="*/ 79 w 189"/>
                <a:gd name="T93" fmla="*/ 172 h 217"/>
                <a:gd name="T94" fmla="*/ 79 w 189"/>
                <a:gd name="T95" fmla="*/ 172 h 217"/>
                <a:gd name="T96" fmla="*/ 67 w 189"/>
                <a:gd name="T97" fmla="*/ 184 h 217"/>
                <a:gd name="T98" fmla="*/ 67 w 189"/>
                <a:gd name="T99" fmla="*/ 189 h 217"/>
                <a:gd name="T100" fmla="*/ 85 w 189"/>
                <a:gd name="T101" fmla="*/ 191 h 217"/>
                <a:gd name="T102" fmla="*/ 83 w 189"/>
                <a:gd name="T103" fmla="*/ 197 h 217"/>
                <a:gd name="T104" fmla="*/ 71 w 189"/>
                <a:gd name="T105" fmla="*/ 205 h 217"/>
                <a:gd name="T106" fmla="*/ 65 w 189"/>
                <a:gd name="T107" fmla="*/ 205 h 217"/>
                <a:gd name="T108" fmla="*/ 65 w 189"/>
                <a:gd name="T109" fmla="*/ 215 h 217"/>
                <a:gd name="T110" fmla="*/ 69 w 189"/>
                <a:gd name="T111" fmla="*/ 217 h 217"/>
                <a:gd name="T112" fmla="*/ 79 w 189"/>
                <a:gd name="T113" fmla="*/ 215 h 217"/>
                <a:gd name="T114" fmla="*/ 81 w 189"/>
                <a:gd name="T115" fmla="*/ 21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" h="217">
                  <a:moveTo>
                    <a:pt x="81" y="215"/>
                  </a:moveTo>
                  <a:lnTo>
                    <a:pt x="81" y="215"/>
                  </a:lnTo>
                  <a:lnTo>
                    <a:pt x="89" y="217"/>
                  </a:lnTo>
                  <a:lnTo>
                    <a:pt x="96" y="217"/>
                  </a:lnTo>
                  <a:lnTo>
                    <a:pt x="104" y="215"/>
                  </a:lnTo>
                  <a:lnTo>
                    <a:pt x="110" y="213"/>
                  </a:lnTo>
                  <a:lnTo>
                    <a:pt x="124" y="205"/>
                  </a:lnTo>
                  <a:lnTo>
                    <a:pt x="135" y="199"/>
                  </a:lnTo>
                  <a:lnTo>
                    <a:pt x="135" y="199"/>
                  </a:lnTo>
                  <a:lnTo>
                    <a:pt x="129" y="195"/>
                  </a:lnTo>
                  <a:lnTo>
                    <a:pt x="125" y="191"/>
                  </a:lnTo>
                  <a:lnTo>
                    <a:pt x="124" y="187"/>
                  </a:lnTo>
                  <a:lnTo>
                    <a:pt x="122" y="180"/>
                  </a:lnTo>
                  <a:lnTo>
                    <a:pt x="122" y="180"/>
                  </a:lnTo>
                  <a:lnTo>
                    <a:pt x="124" y="174"/>
                  </a:lnTo>
                  <a:lnTo>
                    <a:pt x="125" y="170"/>
                  </a:lnTo>
                  <a:lnTo>
                    <a:pt x="135" y="166"/>
                  </a:lnTo>
                  <a:lnTo>
                    <a:pt x="145" y="162"/>
                  </a:lnTo>
                  <a:lnTo>
                    <a:pt x="155" y="158"/>
                  </a:lnTo>
                  <a:lnTo>
                    <a:pt x="155" y="158"/>
                  </a:lnTo>
                  <a:lnTo>
                    <a:pt x="158" y="153"/>
                  </a:lnTo>
                  <a:lnTo>
                    <a:pt x="160" y="143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72" y="106"/>
                  </a:lnTo>
                  <a:lnTo>
                    <a:pt x="176" y="85"/>
                  </a:lnTo>
                  <a:lnTo>
                    <a:pt x="182" y="63"/>
                  </a:lnTo>
                  <a:lnTo>
                    <a:pt x="185" y="54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76" y="34"/>
                  </a:lnTo>
                  <a:lnTo>
                    <a:pt x="158" y="19"/>
                  </a:lnTo>
                  <a:lnTo>
                    <a:pt x="141" y="7"/>
                  </a:lnTo>
                  <a:lnTo>
                    <a:pt x="133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18" y="1"/>
                  </a:lnTo>
                  <a:lnTo>
                    <a:pt x="110" y="9"/>
                  </a:lnTo>
                  <a:lnTo>
                    <a:pt x="106" y="17"/>
                  </a:lnTo>
                  <a:lnTo>
                    <a:pt x="100" y="29"/>
                  </a:lnTo>
                  <a:lnTo>
                    <a:pt x="96" y="38"/>
                  </a:lnTo>
                  <a:lnTo>
                    <a:pt x="91" y="48"/>
                  </a:lnTo>
                  <a:lnTo>
                    <a:pt x="83" y="54"/>
                  </a:lnTo>
                  <a:lnTo>
                    <a:pt x="79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69" y="54"/>
                  </a:lnTo>
                  <a:lnTo>
                    <a:pt x="67" y="52"/>
                  </a:lnTo>
                  <a:lnTo>
                    <a:pt x="63" y="48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0" y="62"/>
                  </a:lnTo>
                  <a:lnTo>
                    <a:pt x="38" y="71"/>
                  </a:lnTo>
                  <a:lnTo>
                    <a:pt x="38" y="8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2" y="94"/>
                  </a:lnTo>
                  <a:lnTo>
                    <a:pt x="29" y="98"/>
                  </a:lnTo>
                  <a:lnTo>
                    <a:pt x="19" y="106"/>
                  </a:lnTo>
                  <a:lnTo>
                    <a:pt x="15" y="108"/>
                  </a:lnTo>
                  <a:lnTo>
                    <a:pt x="11" y="114"/>
                  </a:lnTo>
                  <a:lnTo>
                    <a:pt x="7" y="120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5" y="139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1" y="15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1" y="166"/>
                  </a:lnTo>
                  <a:lnTo>
                    <a:pt x="7" y="172"/>
                  </a:lnTo>
                  <a:lnTo>
                    <a:pt x="17" y="176"/>
                  </a:lnTo>
                  <a:lnTo>
                    <a:pt x="25" y="176"/>
                  </a:lnTo>
                  <a:lnTo>
                    <a:pt x="25" y="176"/>
                  </a:lnTo>
                  <a:lnTo>
                    <a:pt x="40" y="180"/>
                  </a:lnTo>
                  <a:lnTo>
                    <a:pt x="50" y="182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6" y="172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64"/>
                  </a:lnTo>
                  <a:lnTo>
                    <a:pt x="60" y="162"/>
                  </a:lnTo>
                  <a:lnTo>
                    <a:pt x="67" y="158"/>
                  </a:lnTo>
                  <a:lnTo>
                    <a:pt x="67" y="158"/>
                  </a:lnTo>
                  <a:lnTo>
                    <a:pt x="79" y="160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69" y="180"/>
                  </a:lnTo>
                  <a:lnTo>
                    <a:pt x="67" y="184"/>
                  </a:lnTo>
                  <a:lnTo>
                    <a:pt x="67" y="189"/>
                  </a:lnTo>
                  <a:lnTo>
                    <a:pt x="67" y="189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3" y="197"/>
                  </a:lnTo>
                  <a:lnTo>
                    <a:pt x="79" y="201"/>
                  </a:lnTo>
                  <a:lnTo>
                    <a:pt x="71" y="205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9" y="217"/>
                  </a:lnTo>
                  <a:lnTo>
                    <a:pt x="73" y="217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81" y="215"/>
                  </a:lnTo>
                  <a:lnTo>
                    <a:pt x="81" y="2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840"/>
            <p:cNvSpPr>
              <a:spLocks/>
            </p:cNvSpPr>
            <p:nvPr/>
          </p:nvSpPr>
          <p:spPr bwMode="auto">
            <a:xfrm>
              <a:off x="3397323" y="3898427"/>
              <a:ext cx="1433862" cy="1111729"/>
            </a:xfrm>
            <a:custGeom>
              <a:avLst/>
              <a:gdLst>
                <a:gd name="T0" fmla="*/ 508 w 957"/>
                <a:gd name="T1" fmla="*/ 721 h 742"/>
                <a:gd name="T2" fmla="*/ 539 w 957"/>
                <a:gd name="T3" fmla="*/ 688 h 742"/>
                <a:gd name="T4" fmla="*/ 571 w 957"/>
                <a:gd name="T5" fmla="*/ 653 h 742"/>
                <a:gd name="T6" fmla="*/ 620 w 957"/>
                <a:gd name="T7" fmla="*/ 595 h 742"/>
                <a:gd name="T8" fmla="*/ 688 w 957"/>
                <a:gd name="T9" fmla="*/ 608 h 742"/>
                <a:gd name="T10" fmla="*/ 738 w 957"/>
                <a:gd name="T11" fmla="*/ 626 h 742"/>
                <a:gd name="T12" fmla="*/ 783 w 957"/>
                <a:gd name="T13" fmla="*/ 651 h 742"/>
                <a:gd name="T14" fmla="*/ 825 w 957"/>
                <a:gd name="T15" fmla="*/ 641 h 742"/>
                <a:gd name="T16" fmla="*/ 860 w 957"/>
                <a:gd name="T17" fmla="*/ 630 h 742"/>
                <a:gd name="T18" fmla="*/ 889 w 957"/>
                <a:gd name="T19" fmla="*/ 649 h 742"/>
                <a:gd name="T20" fmla="*/ 924 w 957"/>
                <a:gd name="T21" fmla="*/ 624 h 742"/>
                <a:gd name="T22" fmla="*/ 957 w 957"/>
                <a:gd name="T23" fmla="*/ 591 h 742"/>
                <a:gd name="T24" fmla="*/ 916 w 957"/>
                <a:gd name="T25" fmla="*/ 560 h 742"/>
                <a:gd name="T26" fmla="*/ 899 w 957"/>
                <a:gd name="T27" fmla="*/ 515 h 742"/>
                <a:gd name="T28" fmla="*/ 866 w 957"/>
                <a:gd name="T29" fmla="*/ 502 h 742"/>
                <a:gd name="T30" fmla="*/ 843 w 957"/>
                <a:gd name="T31" fmla="*/ 471 h 742"/>
                <a:gd name="T32" fmla="*/ 817 w 957"/>
                <a:gd name="T33" fmla="*/ 473 h 742"/>
                <a:gd name="T34" fmla="*/ 794 w 957"/>
                <a:gd name="T35" fmla="*/ 440 h 742"/>
                <a:gd name="T36" fmla="*/ 759 w 957"/>
                <a:gd name="T37" fmla="*/ 450 h 742"/>
                <a:gd name="T38" fmla="*/ 713 w 957"/>
                <a:gd name="T39" fmla="*/ 463 h 742"/>
                <a:gd name="T40" fmla="*/ 653 w 957"/>
                <a:gd name="T41" fmla="*/ 434 h 742"/>
                <a:gd name="T42" fmla="*/ 583 w 957"/>
                <a:gd name="T43" fmla="*/ 384 h 742"/>
                <a:gd name="T44" fmla="*/ 523 w 957"/>
                <a:gd name="T45" fmla="*/ 355 h 742"/>
                <a:gd name="T46" fmla="*/ 467 w 957"/>
                <a:gd name="T47" fmla="*/ 327 h 742"/>
                <a:gd name="T48" fmla="*/ 455 w 957"/>
                <a:gd name="T49" fmla="*/ 285 h 742"/>
                <a:gd name="T50" fmla="*/ 447 w 957"/>
                <a:gd name="T51" fmla="*/ 238 h 742"/>
                <a:gd name="T52" fmla="*/ 401 w 957"/>
                <a:gd name="T53" fmla="*/ 207 h 742"/>
                <a:gd name="T54" fmla="*/ 378 w 957"/>
                <a:gd name="T55" fmla="*/ 207 h 742"/>
                <a:gd name="T56" fmla="*/ 349 w 957"/>
                <a:gd name="T57" fmla="*/ 217 h 742"/>
                <a:gd name="T58" fmla="*/ 325 w 957"/>
                <a:gd name="T59" fmla="*/ 180 h 742"/>
                <a:gd name="T60" fmla="*/ 306 w 957"/>
                <a:gd name="T61" fmla="*/ 145 h 742"/>
                <a:gd name="T62" fmla="*/ 227 w 957"/>
                <a:gd name="T63" fmla="*/ 134 h 742"/>
                <a:gd name="T64" fmla="*/ 209 w 957"/>
                <a:gd name="T65" fmla="*/ 109 h 742"/>
                <a:gd name="T66" fmla="*/ 215 w 957"/>
                <a:gd name="T67" fmla="*/ 70 h 742"/>
                <a:gd name="T68" fmla="*/ 229 w 957"/>
                <a:gd name="T69" fmla="*/ 14 h 742"/>
                <a:gd name="T70" fmla="*/ 190 w 957"/>
                <a:gd name="T71" fmla="*/ 21 h 742"/>
                <a:gd name="T72" fmla="*/ 151 w 957"/>
                <a:gd name="T73" fmla="*/ 33 h 742"/>
                <a:gd name="T74" fmla="*/ 128 w 957"/>
                <a:gd name="T75" fmla="*/ 25 h 742"/>
                <a:gd name="T76" fmla="*/ 91 w 957"/>
                <a:gd name="T77" fmla="*/ 85 h 742"/>
                <a:gd name="T78" fmla="*/ 58 w 957"/>
                <a:gd name="T79" fmla="*/ 120 h 742"/>
                <a:gd name="T80" fmla="*/ 21 w 957"/>
                <a:gd name="T81" fmla="*/ 203 h 742"/>
                <a:gd name="T82" fmla="*/ 2 w 957"/>
                <a:gd name="T83" fmla="*/ 238 h 742"/>
                <a:gd name="T84" fmla="*/ 29 w 957"/>
                <a:gd name="T85" fmla="*/ 281 h 742"/>
                <a:gd name="T86" fmla="*/ 72 w 957"/>
                <a:gd name="T87" fmla="*/ 345 h 742"/>
                <a:gd name="T88" fmla="*/ 72 w 957"/>
                <a:gd name="T89" fmla="*/ 388 h 742"/>
                <a:gd name="T90" fmla="*/ 72 w 957"/>
                <a:gd name="T91" fmla="*/ 459 h 742"/>
                <a:gd name="T92" fmla="*/ 64 w 957"/>
                <a:gd name="T93" fmla="*/ 515 h 742"/>
                <a:gd name="T94" fmla="*/ 101 w 957"/>
                <a:gd name="T95" fmla="*/ 546 h 742"/>
                <a:gd name="T96" fmla="*/ 112 w 957"/>
                <a:gd name="T97" fmla="*/ 612 h 742"/>
                <a:gd name="T98" fmla="*/ 132 w 957"/>
                <a:gd name="T99" fmla="*/ 622 h 742"/>
                <a:gd name="T100" fmla="*/ 165 w 957"/>
                <a:gd name="T101" fmla="*/ 603 h 742"/>
                <a:gd name="T102" fmla="*/ 223 w 957"/>
                <a:gd name="T103" fmla="*/ 601 h 742"/>
                <a:gd name="T104" fmla="*/ 242 w 957"/>
                <a:gd name="T105" fmla="*/ 583 h 742"/>
                <a:gd name="T106" fmla="*/ 267 w 957"/>
                <a:gd name="T107" fmla="*/ 579 h 742"/>
                <a:gd name="T108" fmla="*/ 285 w 957"/>
                <a:gd name="T109" fmla="*/ 560 h 742"/>
                <a:gd name="T110" fmla="*/ 333 w 957"/>
                <a:gd name="T111" fmla="*/ 591 h 742"/>
                <a:gd name="T112" fmla="*/ 380 w 957"/>
                <a:gd name="T113" fmla="*/ 628 h 742"/>
                <a:gd name="T114" fmla="*/ 411 w 957"/>
                <a:gd name="T115" fmla="*/ 705 h 742"/>
                <a:gd name="T116" fmla="*/ 484 w 957"/>
                <a:gd name="T1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7" h="742">
                  <a:moveTo>
                    <a:pt x="484" y="742"/>
                  </a:moveTo>
                  <a:lnTo>
                    <a:pt x="496" y="742"/>
                  </a:lnTo>
                  <a:lnTo>
                    <a:pt x="496" y="742"/>
                  </a:lnTo>
                  <a:lnTo>
                    <a:pt x="496" y="742"/>
                  </a:lnTo>
                  <a:lnTo>
                    <a:pt x="502" y="732"/>
                  </a:lnTo>
                  <a:lnTo>
                    <a:pt x="508" y="721"/>
                  </a:lnTo>
                  <a:lnTo>
                    <a:pt x="511" y="711"/>
                  </a:lnTo>
                  <a:lnTo>
                    <a:pt x="517" y="701"/>
                  </a:lnTo>
                  <a:lnTo>
                    <a:pt x="517" y="701"/>
                  </a:lnTo>
                  <a:lnTo>
                    <a:pt x="521" y="696"/>
                  </a:lnTo>
                  <a:lnTo>
                    <a:pt x="527" y="692"/>
                  </a:lnTo>
                  <a:lnTo>
                    <a:pt x="539" y="688"/>
                  </a:lnTo>
                  <a:lnTo>
                    <a:pt x="552" y="684"/>
                  </a:lnTo>
                  <a:lnTo>
                    <a:pt x="556" y="680"/>
                  </a:lnTo>
                  <a:lnTo>
                    <a:pt x="562" y="674"/>
                  </a:lnTo>
                  <a:lnTo>
                    <a:pt x="562" y="674"/>
                  </a:lnTo>
                  <a:lnTo>
                    <a:pt x="568" y="665"/>
                  </a:lnTo>
                  <a:lnTo>
                    <a:pt x="571" y="653"/>
                  </a:lnTo>
                  <a:lnTo>
                    <a:pt x="585" y="626"/>
                  </a:lnTo>
                  <a:lnTo>
                    <a:pt x="591" y="614"/>
                  </a:lnTo>
                  <a:lnTo>
                    <a:pt x="599" y="603"/>
                  </a:lnTo>
                  <a:lnTo>
                    <a:pt x="608" y="597"/>
                  </a:lnTo>
                  <a:lnTo>
                    <a:pt x="614" y="595"/>
                  </a:lnTo>
                  <a:lnTo>
                    <a:pt x="620" y="595"/>
                  </a:lnTo>
                  <a:lnTo>
                    <a:pt x="620" y="595"/>
                  </a:lnTo>
                  <a:lnTo>
                    <a:pt x="630" y="597"/>
                  </a:lnTo>
                  <a:lnTo>
                    <a:pt x="639" y="601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88" y="608"/>
                  </a:lnTo>
                  <a:lnTo>
                    <a:pt x="688" y="608"/>
                  </a:lnTo>
                  <a:lnTo>
                    <a:pt x="688" y="608"/>
                  </a:lnTo>
                  <a:lnTo>
                    <a:pt x="697" y="618"/>
                  </a:lnTo>
                  <a:lnTo>
                    <a:pt x="709" y="622"/>
                  </a:lnTo>
                  <a:lnTo>
                    <a:pt x="723" y="626"/>
                  </a:lnTo>
                  <a:lnTo>
                    <a:pt x="738" y="626"/>
                  </a:lnTo>
                  <a:lnTo>
                    <a:pt x="738" y="626"/>
                  </a:lnTo>
                  <a:lnTo>
                    <a:pt x="748" y="628"/>
                  </a:lnTo>
                  <a:lnTo>
                    <a:pt x="757" y="632"/>
                  </a:lnTo>
                  <a:lnTo>
                    <a:pt x="763" y="636"/>
                  </a:lnTo>
                  <a:lnTo>
                    <a:pt x="771" y="641"/>
                  </a:lnTo>
                  <a:lnTo>
                    <a:pt x="783" y="651"/>
                  </a:lnTo>
                  <a:lnTo>
                    <a:pt x="790" y="653"/>
                  </a:lnTo>
                  <a:lnTo>
                    <a:pt x="800" y="655"/>
                  </a:lnTo>
                  <a:lnTo>
                    <a:pt x="800" y="655"/>
                  </a:lnTo>
                  <a:lnTo>
                    <a:pt x="808" y="655"/>
                  </a:lnTo>
                  <a:lnTo>
                    <a:pt x="814" y="651"/>
                  </a:lnTo>
                  <a:lnTo>
                    <a:pt x="825" y="641"/>
                  </a:lnTo>
                  <a:lnTo>
                    <a:pt x="831" y="637"/>
                  </a:lnTo>
                  <a:lnTo>
                    <a:pt x="839" y="632"/>
                  </a:lnTo>
                  <a:lnTo>
                    <a:pt x="847" y="630"/>
                  </a:lnTo>
                  <a:lnTo>
                    <a:pt x="854" y="628"/>
                  </a:lnTo>
                  <a:lnTo>
                    <a:pt x="854" y="628"/>
                  </a:lnTo>
                  <a:lnTo>
                    <a:pt x="860" y="630"/>
                  </a:lnTo>
                  <a:lnTo>
                    <a:pt x="864" y="632"/>
                  </a:lnTo>
                  <a:lnTo>
                    <a:pt x="872" y="639"/>
                  </a:lnTo>
                  <a:lnTo>
                    <a:pt x="879" y="645"/>
                  </a:lnTo>
                  <a:lnTo>
                    <a:pt x="883" y="647"/>
                  </a:lnTo>
                  <a:lnTo>
                    <a:pt x="889" y="649"/>
                  </a:lnTo>
                  <a:lnTo>
                    <a:pt x="889" y="649"/>
                  </a:lnTo>
                  <a:lnTo>
                    <a:pt x="889" y="643"/>
                  </a:lnTo>
                  <a:lnTo>
                    <a:pt x="893" y="639"/>
                  </a:lnTo>
                  <a:lnTo>
                    <a:pt x="895" y="636"/>
                  </a:lnTo>
                  <a:lnTo>
                    <a:pt x="901" y="632"/>
                  </a:lnTo>
                  <a:lnTo>
                    <a:pt x="912" y="628"/>
                  </a:lnTo>
                  <a:lnTo>
                    <a:pt x="924" y="624"/>
                  </a:lnTo>
                  <a:lnTo>
                    <a:pt x="938" y="620"/>
                  </a:lnTo>
                  <a:lnTo>
                    <a:pt x="947" y="614"/>
                  </a:lnTo>
                  <a:lnTo>
                    <a:pt x="953" y="610"/>
                  </a:lnTo>
                  <a:lnTo>
                    <a:pt x="955" y="605"/>
                  </a:lnTo>
                  <a:lnTo>
                    <a:pt x="957" y="599"/>
                  </a:lnTo>
                  <a:lnTo>
                    <a:pt x="957" y="591"/>
                  </a:lnTo>
                  <a:lnTo>
                    <a:pt x="957" y="591"/>
                  </a:lnTo>
                  <a:lnTo>
                    <a:pt x="945" y="589"/>
                  </a:lnTo>
                  <a:lnTo>
                    <a:pt x="936" y="583"/>
                  </a:lnTo>
                  <a:lnTo>
                    <a:pt x="928" y="577"/>
                  </a:lnTo>
                  <a:lnTo>
                    <a:pt x="920" y="570"/>
                  </a:lnTo>
                  <a:lnTo>
                    <a:pt x="916" y="560"/>
                  </a:lnTo>
                  <a:lnTo>
                    <a:pt x="912" y="548"/>
                  </a:lnTo>
                  <a:lnTo>
                    <a:pt x="910" y="537"/>
                  </a:lnTo>
                  <a:lnTo>
                    <a:pt x="910" y="525"/>
                  </a:lnTo>
                  <a:lnTo>
                    <a:pt x="910" y="525"/>
                  </a:lnTo>
                  <a:lnTo>
                    <a:pt x="905" y="519"/>
                  </a:lnTo>
                  <a:lnTo>
                    <a:pt x="899" y="515"/>
                  </a:lnTo>
                  <a:lnTo>
                    <a:pt x="895" y="510"/>
                  </a:lnTo>
                  <a:lnTo>
                    <a:pt x="887" y="504"/>
                  </a:lnTo>
                  <a:lnTo>
                    <a:pt x="887" y="504"/>
                  </a:lnTo>
                  <a:lnTo>
                    <a:pt x="881" y="502"/>
                  </a:lnTo>
                  <a:lnTo>
                    <a:pt x="874" y="502"/>
                  </a:lnTo>
                  <a:lnTo>
                    <a:pt x="866" y="502"/>
                  </a:lnTo>
                  <a:lnTo>
                    <a:pt x="860" y="496"/>
                  </a:lnTo>
                  <a:lnTo>
                    <a:pt x="860" y="496"/>
                  </a:lnTo>
                  <a:lnTo>
                    <a:pt x="856" y="490"/>
                  </a:lnTo>
                  <a:lnTo>
                    <a:pt x="852" y="484"/>
                  </a:lnTo>
                  <a:lnTo>
                    <a:pt x="850" y="477"/>
                  </a:lnTo>
                  <a:lnTo>
                    <a:pt x="843" y="471"/>
                  </a:lnTo>
                  <a:lnTo>
                    <a:pt x="843" y="471"/>
                  </a:lnTo>
                  <a:lnTo>
                    <a:pt x="839" y="471"/>
                  </a:lnTo>
                  <a:lnTo>
                    <a:pt x="835" y="471"/>
                  </a:lnTo>
                  <a:lnTo>
                    <a:pt x="825" y="473"/>
                  </a:lnTo>
                  <a:lnTo>
                    <a:pt x="821" y="473"/>
                  </a:lnTo>
                  <a:lnTo>
                    <a:pt x="817" y="473"/>
                  </a:lnTo>
                  <a:lnTo>
                    <a:pt x="814" y="471"/>
                  </a:lnTo>
                  <a:lnTo>
                    <a:pt x="812" y="467"/>
                  </a:lnTo>
                  <a:lnTo>
                    <a:pt x="812" y="467"/>
                  </a:lnTo>
                  <a:lnTo>
                    <a:pt x="806" y="459"/>
                  </a:lnTo>
                  <a:lnTo>
                    <a:pt x="800" y="450"/>
                  </a:lnTo>
                  <a:lnTo>
                    <a:pt x="794" y="440"/>
                  </a:lnTo>
                  <a:lnTo>
                    <a:pt x="790" y="436"/>
                  </a:lnTo>
                  <a:lnTo>
                    <a:pt x="785" y="434"/>
                  </a:lnTo>
                  <a:lnTo>
                    <a:pt x="785" y="434"/>
                  </a:lnTo>
                  <a:lnTo>
                    <a:pt x="777" y="436"/>
                  </a:lnTo>
                  <a:lnTo>
                    <a:pt x="771" y="440"/>
                  </a:lnTo>
                  <a:lnTo>
                    <a:pt x="759" y="450"/>
                  </a:lnTo>
                  <a:lnTo>
                    <a:pt x="756" y="457"/>
                  </a:lnTo>
                  <a:lnTo>
                    <a:pt x="750" y="461"/>
                  </a:lnTo>
                  <a:lnTo>
                    <a:pt x="742" y="465"/>
                  </a:lnTo>
                  <a:lnTo>
                    <a:pt x="734" y="465"/>
                  </a:lnTo>
                  <a:lnTo>
                    <a:pt x="734" y="465"/>
                  </a:lnTo>
                  <a:lnTo>
                    <a:pt x="713" y="463"/>
                  </a:lnTo>
                  <a:lnTo>
                    <a:pt x="694" y="459"/>
                  </a:lnTo>
                  <a:lnTo>
                    <a:pt x="694" y="459"/>
                  </a:lnTo>
                  <a:lnTo>
                    <a:pt x="678" y="457"/>
                  </a:lnTo>
                  <a:lnTo>
                    <a:pt x="666" y="451"/>
                  </a:lnTo>
                  <a:lnTo>
                    <a:pt x="659" y="444"/>
                  </a:lnTo>
                  <a:lnTo>
                    <a:pt x="653" y="434"/>
                  </a:lnTo>
                  <a:lnTo>
                    <a:pt x="639" y="413"/>
                  </a:lnTo>
                  <a:lnTo>
                    <a:pt x="632" y="403"/>
                  </a:lnTo>
                  <a:lnTo>
                    <a:pt x="620" y="395"/>
                  </a:lnTo>
                  <a:lnTo>
                    <a:pt x="620" y="395"/>
                  </a:lnTo>
                  <a:lnTo>
                    <a:pt x="604" y="389"/>
                  </a:lnTo>
                  <a:lnTo>
                    <a:pt x="583" y="384"/>
                  </a:lnTo>
                  <a:lnTo>
                    <a:pt x="560" y="378"/>
                  </a:lnTo>
                  <a:lnTo>
                    <a:pt x="550" y="374"/>
                  </a:lnTo>
                  <a:lnTo>
                    <a:pt x="540" y="370"/>
                  </a:lnTo>
                  <a:lnTo>
                    <a:pt x="540" y="370"/>
                  </a:lnTo>
                  <a:lnTo>
                    <a:pt x="531" y="362"/>
                  </a:lnTo>
                  <a:lnTo>
                    <a:pt x="523" y="355"/>
                  </a:lnTo>
                  <a:lnTo>
                    <a:pt x="509" y="335"/>
                  </a:lnTo>
                  <a:lnTo>
                    <a:pt x="509" y="335"/>
                  </a:lnTo>
                  <a:lnTo>
                    <a:pt x="471" y="333"/>
                  </a:lnTo>
                  <a:lnTo>
                    <a:pt x="471" y="333"/>
                  </a:lnTo>
                  <a:lnTo>
                    <a:pt x="471" y="333"/>
                  </a:lnTo>
                  <a:lnTo>
                    <a:pt x="467" y="327"/>
                  </a:lnTo>
                  <a:lnTo>
                    <a:pt x="463" y="322"/>
                  </a:lnTo>
                  <a:lnTo>
                    <a:pt x="461" y="310"/>
                  </a:lnTo>
                  <a:lnTo>
                    <a:pt x="461" y="298"/>
                  </a:lnTo>
                  <a:lnTo>
                    <a:pt x="459" y="291"/>
                  </a:lnTo>
                  <a:lnTo>
                    <a:pt x="455" y="285"/>
                  </a:lnTo>
                  <a:lnTo>
                    <a:pt x="455" y="285"/>
                  </a:lnTo>
                  <a:lnTo>
                    <a:pt x="451" y="271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42"/>
                  </a:lnTo>
                  <a:lnTo>
                    <a:pt x="449" y="242"/>
                  </a:lnTo>
                  <a:lnTo>
                    <a:pt x="447" y="238"/>
                  </a:lnTo>
                  <a:lnTo>
                    <a:pt x="444" y="233"/>
                  </a:lnTo>
                  <a:lnTo>
                    <a:pt x="430" y="221"/>
                  </a:lnTo>
                  <a:lnTo>
                    <a:pt x="416" y="211"/>
                  </a:lnTo>
                  <a:lnTo>
                    <a:pt x="405" y="205"/>
                  </a:lnTo>
                  <a:lnTo>
                    <a:pt x="405" y="205"/>
                  </a:lnTo>
                  <a:lnTo>
                    <a:pt x="401" y="207"/>
                  </a:lnTo>
                  <a:lnTo>
                    <a:pt x="397" y="211"/>
                  </a:lnTo>
                  <a:lnTo>
                    <a:pt x="391" y="213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0" y="213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0" y="209"/>
                  </a:lnTo>
                  <a:lnTo>
                    <a:pt x="362" y="213"/>
                  </a:lnTo>
                  <a:lnTo>
                    <a:pt x="354" y="215"/>
                  </a:lnTo>
                  <a:lnTo>
                    <a:pt x="349" y="217"/>
                  </a:lnTo>
                  <a:lnTo>
                    <a:pt x="349" y="217"/>
                  </a:lnTo>
                  <a:lnTo>
                    <a:pt x="343" y="215"/>
                  </a:lnTo>
                  <a:lnTo>
                    <a:pt x="337" y="213"/>
                  </a:lnTo>
                  <a:lnTo>
                    <a:pt x="333" y="209"/>
                  </a:lnTo>
                  <a:lnTo>
                    <a:pt x="331" y="205"/>
                  </a:lnTo>
                  <a:lnTo>
                    <a:pt x="327" y="194"/>
                  </a:lnTo>
                  <a:lnTo>
                    <a:pt x="325" y="180"/>
                  </a:lnTo>
                  <a:lnTo>
                    <a:pt x="323" y="169"/>
                  </a:lnTo>
                  <a:lnTo>
                    <a:pt x="320" y="157"/>
                  </a:lnTo>
                  <a:lnTo>
                    <a:pt x="318" y="151"/>
                  </a:lnTo>
                  <a:lnTo>
                    <a:pt x="316" y="147"/>
                  </a:lnTo>
                  <a:lnTo>
                    <a:pt x="310" y="145"/>
                  </a:lnTo>
                  <a:lnTo>
                    <a:pt x="306" y="145"/>
                  </a:lnTo>
                  <a:lnTo>
                    <a:pt x="306" y="145"/>
                  </a:lnTo>
                  <a:lnTo>
                    <a:pt x="256" y="141"/>
                  </a:lnTo>
                  <a:lnTo>
                    <a:pt x="256" y="141"/>
                  </a:lnTo>
                  <a:lnTo>
                    <a:pt x="242" y="140"/>
                  </a:lnTo>
                  <a:lnTo>
                    <a:pt x="230" y="136"/>
                  </a:lnTo>
                  <a:lnTo>
                    <a:pt x="227" y="134"/>
                  </a:lnTo>
                  <a:lnTo>
                    <a:pt x="225" y="128"/>
                  </a:lnTo>
                  <a:lnTo>
                    <a:pt x="223" y="124"/>
                  </a:lnTo>
                  <a:lnTo>
                    <a:pt x="223" y="116"/>
                  </a:lnTo>
                  <a:lnTo>
                    <a:pt x="223" y="116"/>
                  </a:lnTo>
                  <a:lnTo>
                    <a:pt x="215" y="114"/>
                  </a:lnTo>
                  <a:lnTo>
                    <a:pt x="209" y="109"/>
                  </a:lnTo>
                  <a:lnTo>
                    <a:pt x="205" y="103"/>
                  </a:lnTo>
                  <a:lnTo>
                    <a:pt x="203" y="93"/>
                  </a:lnTo>
                  <a:lnTo>
                    <a:pt x="203" y="93"/>
                  </a:lnTo>
                  <a:lnTo>
                    <a:pt x="205" y="85"/>
                  </a:lnTo>
                  <a:lnTo>
                    <a:pt x="207" y="79"/>
                  </a:lnTo>
                  <a:lnTo>
                    <a:pt x="215" y="70"/>
                  </a:lnTo>
                  <a:lnTo>
                    <a:pt x="223" y="58"/>
                  </a:lnTo>
                  <a:lnTo>
                    <a:pt x="227" y="5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8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15" y="4"/>
                  </a:lnTo>
                  <a:lnTo>
                    <a:pt x="205" y="10"/>
                  </a:lnTo>
                  <a:lnTo>
                    <a:pt x="190" y="21"/>
                  </a:lnTo>
                  <a:lnTo>
                    <a:pt x="180" y="27"/>
                  </a:lnTo>
                  <a:lnTo>
                    <a:pt x="172" y="31"/>
                  </a:lnTo>
                  <a:lnTo>
                    <a:pt x="163" y="35"/>
                  </a:lnTo>
                  <a:lnTo>
                    <a:pt x="153" y="35"/>
                  </a:lnTo>
                  <a:lnTo>
                    <a:pt x="153" y="35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28" y="25"/>
                  </a:lnTo>
                  <a:lnTo>
                    <a:pt x="120" y="29"/>
                  </a:lnTo>
                  <a:lnTo>
                    <a:pt x="112" y="35"/>
                  </a:lnTo>
                  <a:lnTo>
                    <a:pt x="107" y="43"/>
                  </a:lnTo>
                  <a:lnTo>
                    <a:pt x="101" y="52"/>
                  </a:lnTo>
                  <a:lnTo>
                    <a:pt x="97" y="6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89" y="89"/>
                  </a:lnTo>
                  <a:lnTo>
                    <a:pt x="85" y="93"/>
                  </a:lnTo>
                  <a:lnTo>
                    <a:pt x="76" y="103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0" y="128"/>
                  </a:lnTo>
                  <a:lnTo>
                    <a:pt x="45" y="138"/>
                  </a:lnTo>
                  <a:lnTo>
                    <a:pt x="37" y="159"/>
                  </a:lnTo>
                  <a:lnTo>
                    <a:pt x="29" y="180"/>
                  </a:lnTo>
                  <a:lnTo>
                    <a:pt x="21" y="203"/>
                  </a:lnTo>
                  <a:lnTo>
                    <a:pt x="21" y="203"/>
                  </a:lnTo>
                  <a:lnTo>
                    <a:pt x="15" y="211"/>
                  </a:lnTo>
                  <a:lnTo>
                    <a:pt x="10" y="217"/>
                  </a:lnTo>
                  <a:lnTo>
                    <a:pt x="4" y="22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6" y="242"/>
                  </a:lnTo>
                  <a:lnTo>
                    <a:pt x="10" y="246"/>
                  </a:lnTo>
                  <a:lnTo>
                    <a:pt x="10" y="246"/>
                  </a:lnTo>
                  <a:lnTo>
                    <a:pt x="15" y="262"/>
                  </a:lnTo>
                  <a:lnTo>
                    <a:pt x="21" y="271"/>
                  </a:lnTo>
                  <a:lnTo>
                    <a:pt x="29" y="281"/>
                  </a:lnTo>
                  <a:lnTo>
                    <a:pt x="37" y="291"/>
                  </a:lnTo>
                  <a:lnTo>
                    <a:pt x="50" y="306"/>
                  </a:lnTo>
                  <a:lnTo>
                    <a:pt x="56" y="318"/>
                  </a:lnTo>
                  <a:lnTo>
                    <a:pt x="62" y="329"/>
                  </a:lnTo>
                  <a:lnTo>
                    <a:pt x="62" y="329"/>
                  </a:lnTo>
                  <a:lnTo>
                    <a:pt x="72" y="345"/>
                  </a:lnTo>
                  <a:lnTo>
                    <a:pt x="76" y="353"/>
                  </a:lnTo>
                  <a:lnTo>
                    <a:pt x="77" y="362"/>
                  </a:lnTo>
                  <a:lnTo>
                    <a:pt x="77" y="362"/>
                  </a:lnTo>
                  <a:lnTo>
                    <a:pt x="76" y="372"/>
                  </a:lnTo>
                  <a:lnTo>
                    <a:pt x="74" y="380"/>
                  </a:lnTo>
                  <a:lnTo>
                    <a:pt x="72" y="388"/>
                  </a:lnTo>
                  <a:lnTo>
                    <a:pt x="70" y="395"/>
                  </a:lnTo>
                  <a:lnTo>
                    <a:pt x="70" y="395"/>
                  </a:lnTo>
                  <a:lnTo>
                    <a:pt x="70" y="411"/>
                  </a:lnTo>
                  <a:lnTo>
                    <a:pt x="70" y="426"/>
                  </a:lnTo>
                  <a:lnTo>
                    <a:pt x="72" y="442"/>
                  </a:lnTo>
                  <a:lnTo>
                    <a:pt x="72" y="459"/>
                  </a:lnTo>
                  <a:lnTo>
                    <a:pt x="72" y="459"/>
                  </a:lnTo>
                  <a:lnTo>
                    <a:pt x="70" y="494"/>
                  </a:lnTo>
                  <a:lnTo>
                    <a:pt x="70" y="494"/>
                  </a:lnTo>
                  <a:lnTo>
                    <a:pt x="66" y="504"/>
                  </a:lnTo>
                  <a:lnTo>
                    <a:pt x="64" y="510"/>
                  </a:lnTo>
                  <a:lnTo>
                    <a:pt x="64" y="515"/>
                  </a:lnTo>
                  <a:lnTo>
                    <a:pt x="64" y="515"/>
                  </a:lnTo>
                  <a:lnTo>
                    <a:pt x="66" y="521"/>
                  </a:lnTo>
                  <a:lnTo>
                    <a:pt x="72" y="527"/>
                  </a:lnTo>
                  <a:lnTo>
                    <a:pt x="83" y="533"/>
                  </a:lnTo>
                  <a:lnTo>
                    <a:pt x="97" y="541"/>
                  </a:lnTo>
                  <a:lnTo>
                    <a:pt x="101" y="546"/>
                  </a:lnTo>
                  <a:lnTo>
                    <a:pt x="105" y="552"/>
                  </a:lnTo>
                  <a:lnTo>
                    <a:pt x="105" y="552"/>
                  </a:lnTo>
                  <a:lnTo>
                    <a:pt x="107" y="570"/>
                  </a:lnTo>
                  <a:lnTo>
                    <a:pt x="110" y="589"/>
                  </a:lnTo>
                  <a:lnTo>
                    <a:pt x="112" y="612"/>
                  </a:lnTo>
                  <a:lnTo>
                    <a:pt x="112" y="612"/>
                  </a:lnTo>
                  <a:lnTo>
                    <a:pt x="114" y="612"/>
                  </a:lnTo>
                  <a:lnTo>
                    <a:pt x="114" y="612"/>
                  </a:lnTo>
                  <a:lnTo>
                    <a:pt x="114" y="612"/>
                  </a:lnTo>
                  <a:lnTo>
                    <a:pt x="120" y="618"/>
                  </a:lnTo>
                  <a:lnTo>
                    <a:pt x="126" y="620"/>
                  </a:lnTo>
                  <a:lnTo>
                    <a:pt x="132" y="622"/>
                  </a:lnTo>
                  <a:lnTo>
                    <a:pt x="132" y="622"/>
                  </a:lnTo>
                  <a:lnTo>
                    <a:pt x="139" y="622"/>
                  </a:lnTo>
                  <a:lnTo>
                    <a:pt x="143" y="620"/>
                  </a:lnTo>
                  <a:lnTo>
                    <a:pt x="153" y="616"/>
                  </a:lnTo>
                  <a:lnTo>
                    <a:pt x="159" y="608"/>
                  </a:lnTo>
                  <a:lnTo>
                    <a:pt x="165" y="603"/>
                  </a:lnTo>
                  <a:lnTo>
                    <a:pt x="165" y="603"/>
                  </a:lnTo>
                  <a:lnTo>
                    <a:pt x="172" y="601"/>
                  </a:lnTo>
                  <a:lnTo>
                    <a:pt x="182" y="601"/>
                  </a:lnTo>
                  <a:lnTo>
                    <a:pt x="199" y="601"/>
                  </a:lnTo>
                  <a:lnTo>
                    <a:pt x="217" y="603"/>
                  </a:lnTo>
                  <a:lnTo>
                    <a:pt x="223" y="601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32" y="597"/>
                  </a:lnTo>
                  <a:lnTo>
                    <a:pt x="236" y="591"/>
                  </a:lnTo>
                  <a:lnTo>
                    <a:pt x="238" y="585"/>
                  </a:lnTo>
                  <a:lnTo>
                    <a:pt x="242" y="583"/>
                  </a:lnTo>
                  <a:lnTo>
                    <a:pt x="242" y="583"/>
                  </a:lnTo>
                  <a:lnTo>
                    <a:pt x="248" y="581"/>
                  </a:lnTo>
                  <a:lnTo>
                    <a:pt x="254" y="581"/>
                  </a:lnTo>
                  <a:lnTo>
                    <a:pt x="260" y="581"/>
                  </a:lnTo>
                  <a:lnTo>
                    <a:pt x="267" y="579"/>
                  </a:lnTo>
                  <a:lnTo>
                    <a:pt x="267" y="579"/>
                  </a:lnTo>
                  <a:lnTo>
                    <a:pt x="269" y="577"/>
                  </a:lnTo>
                  <a:lnTo>
                    <a:pt x="271" y="575"/>
                  </a:lnTo>
                  <a:lnTo>
                    <a:pt x="273" y="568"/>
                  </a:lnTo>
                  <a:lnTo>
                    <a:pt x="277" y="562"/>
                  </a:lnTo>
                  <a:lnTo>
                    <a:pt x="281" y="560"/>
                  </a:lnTo>
                  <a:lnTo>
                    <a:pt x="285" y="560"/>
                  </a:lnTo>
                  <a:lnTo>
                    <a:pt x="285" y="560"/>
                  </a:lnTo>
                  <a:lnTo>
                    <a:pt x="292" y="564"/>
                  </a:lnTo>
                  <a:lnTo>
                    <a:pt x="306" y="572"/>
                  </a:lnTo>
                  <a:lnTo>
                    <a:pt x="325" y="587"/>
                  </a:lnTo>
                  <a:lnTo>
                    <a:pt x="325" y="587"/>
                  </a:lnTo>
                  <a:lnTo>
                    <a:pt x="333" y="591"/>
                  </a:lnTo>
                  <a:lnTo>
                    <a:pt x="343" y="593"/>
                  </a:lnTo>
                  <a:lnTo>
                    <a:pt x="351" y="595"/>
                  </a:lnTo>
                  <a:lnTo>
                    <a:pt x="358" y="599"/>
                  </a:lnTo>
                  <a:lnTo>
                    <a:pt x="358" y="599"/>
                  </a:lnTo>
                  <a:lnTo>
                    <a:pt x="372" y="612"/>
                  </a:lnTo>
                  <a:lnTo>
                    <a:pt x="380" y="628"/>
                  </a:lnTo>
                  <a:lnTo>
                    <a:pt x="384" y="645"/>
                  </a:lnTo>
                  <a:lnTo>
                    <a:pt x="387" y="667"/>
                  </a:lnTo>
                  <a:lnTo>
                    <a:pt x="387" y="667"/>
                  </a:lnTo>
                  <a:lnTo>
                    <a:pt x="405" y="698"/>
                  </a:lnTo>
                  <a:lnTo>
                    <a:pt x="405" y="698"/>
                  </a:lnTo>
                  <a:lnTo>
                    <a:pt x="411" y="705"/>
                  </a:lnTo>
                  <a:lnTo>
                    <a:pt x="418" y="713"/>
                  </a:lnTo>
                  <a:lnTo>
                    <a:pt x="428" y="719"/>
                  </a:lnTo>
                  <a:lnTo>
                    <a:pt x="440" y="725"/>
                  </a:lnTo>
                  <a:lnTo>
                    <a:pt x="463" y="734"/>
                  </a:lnTo>
                  <a:lnTo>
                    <a:pt x="484" y="742"/>
                  </a:lnTo>
                  <a:lnTo>
                    <a:pt x="484" y="742"/>
                  </a:lnTo>
                  <a:lnTo>
                    <a:pt x="484" y="742"/>
                  </a:lnTo>
                  <a:lnTo>
                    <a:pt x="484" y="7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841"/>
            <p:cNvSpPr>
              <a:spLocks/>
            </p:cNvSpPr>
            <p:nvPr/>
          </p:nvSpPr>
          <p:spPr bwMode="auto">
            <a:xfrm>
              <a:off x="3397323" y="3164266"/>
              <a:ext cx="1483305" cy="2165026"/>
            </a:xfrm>
            <a:custGeom>
              <a:avLst/>
              <a:gdLst>
                <a:gd name="T0" fmla="*/ 949 w 990"/>
                <a:gd name="T1" fmla="*/ 972 h 1445"/>
                <a:gd name="T2" fmla="*/ 963 w 990"/>
                <a:gd name="T3" fmla="*/ 889 h 1445"/>
                <a:gd name="T4" fmla="*/ 945 w 990"/>
                <a:gd name="T5" fmla="*/ 794 h 1445"/>
                <a:gd name="T6" fmla="*/ 922 w 990"/>
                <a:gd name="T7" fmla="*/ 707 h 1445"/>
                <a:gd name="T8" fmla="*/ 897 w 990"/>
                <a:gd name="T9" fmla="*/ 564 h 1445"/>
                <a:gd name="T10" fmla="*/ 932 w 990"/>
                <a:gd name="T11" fmla="*/ 496 h 1445"/>
                <a:gd name="T12" fmla="*/ 936 w 990"/>
                <a:gd name="T13" fmla="*/ 434 h 1445"/>
                <a:gd name="T14" fmla="*/ 866 w 990"/>
                <a:gd name="T15" fmla="*/ 391 h 1445"/>
                <a:gd name="T16" fmla="*/ 899 w 990"/>
                <a:gd name="T17" fmla="*/ 306 h 1445"/>
                <a:gd name="T18" fmla="*/ 885 w 990"/>
                <a:gd name="T19" fmla="*/ 215 h 1445"/>
                <a:gd name="T20" fmla="*/ 891 w 990"/>
                <a:gd name="T21" fmla="*/ 153 h 1445"/>
                <a:gd name="T22" fmla="*/ 852 w 990"/>
                <a:gd name="T23" fmla="*/ 133 h 1445"/>
                <a:gd name="T24" fmla="*/ 802 w 990"/>
                <a:gd name="T25" fmla="*/ 153 h 1445"/>
                <a:gd name="T26" fmla="*/ 850 w 990"/>
                <a:gd name="T27" fmla="*/ 256 h 1445"/>
                <a:gd name="T28" fmla="*/ 777 w 990"/>
                <a:gd name="T29" fmla="*/ 180 h 1445"/>
                <a:gd name="T30" fmla="*/ 802 w 990"/>
                <a:gd name="T31" fmla="*/ 48 h 1445"/>
                <a:gd name="T32" fmla="*/ 734 w 990"/>
                <a:gd name="T33" fmla="*/ 133 h 1445"/>
                <a:gd name="T34" fmla="*/ 713 w 990"/>
                <a:gd name="T35" fmla="*/ 263 h 1445"/>
                <a:gd name="T36" fmla="*/ 740 w 990"/>
                <a:gd name="T37" fmla="*/ 372 h 1445"/>
                <a:gd name="T38" fmla="*/ 773 w 990"/>
                <a:gd name="T39" fmla="*/ 473 h 1445"/>
                <a:gd name="T40" fmla="*/ 785 w 990"/>
                <a:gd name="T41" fmla="*/ 538 h 1445"/>
                <a:gd name="T42" fmla="*/ 761 w 990"/>
                <a:gd name="T43" fmla="*/ 436 h 1445"/>
                <a:gd name="T44" fmla="*/ 674 w 990"/>
                <a:gd name="T45" fmla="*/ 443 h 1445"/>
                <a:gd name="T46" fmla="*/ 597 w 990"/>
                <a:gd name="T47" fmla="*/ 556 h 1445"/>
                <a:gd name="T48" fmla="*/ 490 w 990"/>
                <a:gd name="T49" fmla="*/ 548 h 1445"/>
                <a:gd name="T50" fmla="*/ 504 w 990"/>
                <a:gd name="T51" fmla="*/ 513 h 1445"/>
                <a:gd name="T52" fmla="*/ 585 w 990"/>
                <a:gd name="T53" fmla="*/ 504 h 1445"/>
                <a:gd name="T54" fmla="*/ 661 w 990"/>
                <a:gd name="T55" fmla="*/ 418 h 1445"/>
                <a:gd name="T56" fmla="*/ 701 w 990"/>
                <a:gd name="T57" fmla="*/ 209 h 1445"/>
                <a:gd name="T58" fmla="*/ 723 w 990"/>
                <a:gd name="T59" fmla="*/ 114 h 1445"/>
                <a:gd name="T60" fmla="*/ 695 w 990"/>
                <a:gd name="T61" fmla="*/ 15 h 1445"/>
                <a:gd name="T62" fmla="*/ 591 w 990"/>
                <a:gd name="T63" fmla="*/ 102 h 1445"/>
                <a:gd name="T64" fmla="*/ 544 w 990"/>
                <a:gd name="T65" fmla="*/ 168 h 1445"/>
                <a:gd name="T66" fmla="*/ 492 w 990"/>
                <a:gd name="T67" fmla="*/ 250 h 1445"/>
                <a:gd name="T68" fmla="*/ 527 w 990"/>
                <a:gd name="T69" fmla="*/ 343 h 1445"/>
                <a:gd name="T70" fmla="*/ 440 w 990"/>
                <a:gd name="T71" fmla="*/ 244 h 1445"/>
                <a:gd name="T72" fmla="*/ 428 w 990"/>
                <a:gd name="T73" fmla="*/ 318 h 1445"/>
                <a:gd name="T74" fmla="*/ 416 w 990"/>
                <a:gd name="T75" fmla="*/ 387 h 1445"/>
                <a:gd name="T76" fmla="*/ 275 w 990"/>
                <a:gd name="T77" fmla="*/ 469 h 1445"/>
                <a:gd name="T78" fmla="*/ 149 w 990"/>
                <a:gd name="T79" fmla="*/ 521 h 1445"/>
                <a:gd name="T80" fmla="*/ 89 w 990"/>
                <a:gd name="T81" fmla="*/ 579 h 1445"/>
                <a:gd name="T82" fmla="*/ 4 w 990"/>
                <a:gd name="T83" fmla="*/ 715 h 1445"/>
                <a:gd name="T84" fmla="*/ 62 w 990"/>
                <a:gd name="T85" fmla="*/ 819 h 1445"/>
                <a:gd name="T86" fmla="*/ 72 w 990"/>
                <a:gd name="T87" fmla="*/ 932 h 1445"/>
                <a:gd name="T88" fmla="*/ 101 w 990"/>
                <a:gd name="T89" fmla="*/ 1036 h 1445"/>
                <a:gd name="T90" fmla="*/ 50 w 990"/>
                <a:gd name="T91" fmla="*/ 1157 h 1445"/>
                <a:gd name="T92" fmla="*/ 14 w 990"/>
                <a:gd name="T93" fmla="*/ 1224 h 1445"/>
                <a:gd name="T94" fmla="*/ 29 w 990"/>
                <a:gd name="T95" fmla="*/ 1304 h 1445"/>
                <a:gd name="T96" fmla="*/ 105 w 990"/>
                <a:gd name="T97" fmla="*/ 1362 h 1445"/>
                <a:gd name="T98" fmla="*/ 165 w 990"/>
                <a:gd name="T99" fmla="*/ 1418 h 1445"/>
                <a:gd name="T100" fmla="*/ 219 w 990"/>
                <a:gd name="T101" fmla="*/ 1397 h 1445"/>
                <a:gd name="T102" fmla="*/ 246 w 990"/>
                <a:gd name="T103" fmla="*/ 1352 h 1445"/>
                <a:gd name="T104" fmla="*/ 279 w 990"/>
                <a:gd name="T105" fmla="*/ 1284 h 1445"/>
                <a:gd name="T106" fmla="*/ 256 w 990"/>
                <a:gd name="T107" fmla="*/ 1271 h 1445"/>
                <a:gd name="T108" fmla="*/ 312 w 990"/>
                <a:gd name="T109" fmla="*/ 1191 h 1445"/>
                <a:gd name="T110" fmla="*/ 339 w 990"/>
                <a:gd name="T111" fmla="*/ 1240 h 1445"/>
                <a:gd name="T112" fmla="*/ 438 w 990"/>
                <a:gd name="T113" fmla="*/ 1265 h 1445"/>
                <a:gd name="T114" fmla="*/ 511 w 990"/>
                <a:gd name="T115" fmla="*/ 1201 h 1445"/>
                <a:gd name="T116" fmla="*/ 591 w 990"/>
                <a:gd name="T117" fmla="*/ 1104 h 1445"/>
                <a:gd name="T118" fmla="*/ 697 w 990"/>
                <a:gd name="T119" fmla="*/ 1108 h 1445"/>
                <a:gd name="T120" fmla="*/ 808 w 990"/>
                <a:gd name="T121" fmla="*/ 1145 h 1445"/>
                <a:gd name="T122" fmla="*/ 889 w 990"/>
                <a:gd name="T123" fmla="*/ 1139 h 1445"/>
                <a:gd name="T124" fmla="*/ 957 w 990"/>
                <a:gd name="T125" fmla="*/ 1081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0" h="1445">
                  <a:moveTo>
                    <a:pt x="910" y="1017"/>
                  </a:moveTo>
                  <a:lnTo>
                    <a:pt x="910" y="1017"/>
                  </a:lnTo>
                  <a:lnTo>
                    <a:pt x="918" y="1015"/>
                  </a:lnTo>
                  <a:lnTo>
                    <a:pt x="920" y="1015"/>
                  </a:lnTo>
                  <a:lnTo>
                    <a:pt x="926" y="1013"/>
                  </a:lnTo>
                  <a:lnTo>
                    <a:pt x="926" y="1013"/>
                  </a:lnTo>
                  <a:lnTo>
                    <a:pt x="928" y="1009"/>
                  </a:lnTo>
                  <a:lnTo>
                    <a:pt x="930" y="1003"/>
                  </a:lnTo>
                  <a:lnTo>
                    <a:pt x="934" y="990"/>
                  </a:lnTo>
                  <a:lnTo>
                    <a:pt x="934" y="990"/>
                  </a:lnTo>
                  <a:lnTo>
                    <a:pt x="936" y="984"/>
                  </a:lnTo>
                  <a:lnTo>
                    <a:pt x="940" y="980"/>
                  </a:lnTo>
                  <a:lnTo>
                    <a:pt x="949" y="972"/>
                  </a:lnTo>
                  <a:lnTo>
                    <a:pt x="957" y="965"/>
                  </a:lnTo>
                  <a:lnTo>
                    <a:pt x="961" y="959"/>
                  </a:lnTo>
                  <a:lnTo>
                    <a:pt x="961" y="953"/>
                  </a:lnTo>
                  <a:lnTo>
                    <a:pt x="961" y="953"/>
                  </a:lnTo>
                  <a:lnTo>
                    <a:pt x="961" y="947"/>
                  </a:lnTo>
                  <a:lnTo>
                    <a:pt x="961" y="941"/>
                  </a:lnTo>
                  <a:lnTo>
                    <a:pt x="957" y="930"/>
                  </a:lnTo>
                  <a:lnTo>
                    <a:pt x="951" y="922"/>
                  </a:lnTo>
                  <a:lnTo>
                    <a:pt x="949" y="912"/>
                  </a:lnTo>
                  <a:lnTo>
                    <a:pt x="949" y="912"/>
                  </a:lnTo>
                  <a:lnTo>
                    <a:pt x="953" y="903"/>
                  </a:lnTo>
                  <a:lnTo>
                    <a:pt x="957" y="895"/>
                  </a:lnTo>
                  <a:lnTo>
                    <a:pt x="963" y="889"/>
                  </a:lnTo>
                  <a:lnTo>
                    <a:pt x="971" y="883"/>
                  </a:lnTo>
                  <a:lnTo>
                    <a:pt x="978" y="879"/>
                  </a:lnTo>
                  <a:lnTo>
                    <a:pt x="984" y="874"/>
                  </a:lnTo>
                  <a:lnTo>
                    <a:pt x="988" y="864"/>
                  </a:lnTo>
                  <a:lnTo>
                    <a:pt x="990" y="852"/>
                  </a:lnTo>
                  <a:lnTo>
                    <a:pt x="990" y="852"/>
                  </a:lnTo>
                  <a:lnTo>
                    <a:pt x="990" y="831"/>
                  </a:lnTo>
                  <a:lnTo>
                    <a:pt x="990" y="812"/>
                  </a:lnTo>
                  <a:lnTo>
                    <a:pt x="990" y="812"/>
                  </a:lnTo>
                  <a:lnTo>
                    <a:pt x="976" y="810"/>
                  </a:lnTo>
                  <a:lnTo>
                    <a:pt x="959" y="804"/>
                  </a:lnTo>
                  <a:lnTo>
                    <a:pt x="951" y="800"/>
                  </a:lnTo>
                  <a:lnTo>
                    <a:pt x="945" y="794"/>
                  </a:lnTo>
                  <a:lnTo>
                    <a:pt x="941" y="790"/>
                  </a:lnTo>
                  <a:lnTo>
                    <a:pt x="940" y="785"/>
                  </a:lnTo>
                  <a:lnTo>
                    <a:pt x="940" y="785"/>
                  </a:lnTo>
                  <a:lnTo>
                    <a:pt x="941" y="781"/>
                  </a:lnTo>
                  <a:lnTo>
                    <a:pt x="943" y="775"/>
                  </a:lnTo>
                  <a:lnTo>
                    <a:pt x="949" y="769"/>
                  </a:lnTo>
                  <a:lnTo>
                    <a:pt x="949" y="769"/>
                  </a:lnTo>
                  <a:lnTo>
                    <a:pt x="949" y="730"/>
                  </a:lnTo>
                  <a:lnTo>
                    <a:pt x="949" y="730"/>
                  </a:lnTo>
                  <a:lnTo>
                    <a:pt x="949" y="730"/>
                  </a:lnTo>
                  <a:lnTo>
                    <a:pt x="938" y="723"/>
                  </a:lnTo>
                  <a:lnTo>
                    <a:pt x="926" y="713"/>
                  </a:lnTo>
                  <a:lnTo>
                    <a:pt x="922" y="707"/>
                  </a:lnTo>
                  <a:lnTo>
                    <a:pt x="918" y="701"/>
                  </a:lnTo>
                  <a:lnTo>
                    <a:pt x="916" y="693"/>
                  </a:lnTo>
                  <a:lnTo>
                    <a:pt x="916" y="686"/>
                  </a:lnTo>
                  <a:lnTo>
                    <a:pt x="916" y="686"/>
                  </a:lnTo>
                  <a:lnTo>
                    <a:pt x="920" y="631"/>
                  </a:lnTo>
                  <a:lnTo>
                    <a:pt x="920" y="631"/>
                  </a:lnTo>
                  <a:lnTo>
                    <a:pt x="920" y="620"/>
                  </a:lnTo>
                  <a:lnTo>
                    <a:pt x="916" y="614"/>
                  </a:lnTo>
                  <a:lnTo>
                    <a:pt x="910" y="608"/>
                  </a:lnTo>
                  <a:lnTo>
                    <a:pt x="905" y="600"/>
                  </a:lnTo>
                  <a:lnTo>
                    <a:pt x="905" y="600"/>
                  </a:lnTo>
                  <a:lnTo>
                    <a:pt x="901" y="587"/>
                  </a:lnTo>
                  <a:lnTo>
                    <a:pt x="897" y="564"/>
                  </a:lnTo>
                  <a:lnTo>
                    <a:pt x="895" y="531"/>
                  </a:lnTo>
                  <a:lnTo>
                    <a:pt x="895" y="531"/>
                  </a:lnTo>
                  <a:lnTo>
                    <a:pt x="895" y="529"/>
                  </a:lnTo>
                  <a:lnTo>
                    <a:pt x="897" y="527"/>
                  </a:lnTo>
                  <a:lnTo>
                    <a:pt x="901" y="523"/>
                  </a:lnTo>
                  <a:lnTo>
                    <a:pt x="912" y="523"/>
                  </a:lnTo>
                  <a:lnTo>
                    <a:pt x="912" y="523"/>
                  </a:lnTo>
                  <a:lnTo>
                    <a:pt x="918" y="517"/>
                  </a:lnTo>
                  <a:lnTo>
                    <a:pt x="924" y="509"/>
                  </a:lnTo>
                  <a:lnTo>
                    <a:pt x="928" y="502"/>
                  </a:lnTo>
                  <a:lnTo>
                    <a:pt x="930" y="496"/>
                  </a:lnTo>
                  <a:lnTo>
                    <a:pt x="930" y="496"/>
                  </a:lnTo>
                  <a:lnTo>
                    <a:pt x="932" y="496"/>
                  </a:lnTo>
                  <a:lnTo>
                    <a:pt x="930" y="490"/>
                  </a:lnTo>
                  <a:lnTo>
                    <a:pt x="930" y="490"/>
                  </a:lnTo>
                  <a:lnTo>
                    <a:pt x="930" y="490"/>
                  </a:lnTo>
                  <a:lnTo>
                    <a:pt x="928" y="478"/>
                  </a:lnTo>
                  <a:lnTo>
                    <a:pt x="928" y="478"/>
                  </a:lnTo>
                  <a:lnTo>
                    <a:pt x="934" y="474"/>
                  </a:lnTo>
                  <a:lnTo>
                    <a:pt x="938" y="469"/>
                  </a:lnTo>
                  <a:lnTo>
                    <a:pt x="940" y="463"/>
                  </a:lnTo>
                  <a:lnTo>
                    <a:pt x="940" y="455"/>
                  </a:lnTo>
                  <a:lnTo>
                    <a:pt x="940" y="455"/>
                  </a:lnTo>
                  <a:lnTo>
                    <a:pt x="940" y="447"/>
                  </a:lnTo>
                  <a:lnTo>
                    <a:pt x="938" y="440"/>
                  </a:lnTo>
                  <a:lnTo>
                    <a:pt x="936" y="434"/>
                  </a:lnTo>
                  <a:lnTo>
                    <a:pt x="932" y="430"/>
                  </a:lnTo>
                  <a:lnTo>
                    <a:pt x="924" y="422"/>
                  </a:lnTo>
                  <a:lnTo>
                    <a:pt x="916" y="412"/>
                  </a:lnTo>
                  <a:lnTo>
                    <a:pt x="916" y="412"/>
                  </a:lnTo>
                  <a:lnTo>
                    <a:pt x="912" y="412"/>
                  </a:lnTo>
                  <a:lnTo>
                    <a:pt x="910" y="412"/>
                  </a:lnTo>
                  <a:lnTo>
                    <a:pt x="907" y="414"/>
                  </a:lnTo>
                  <a:lnTo>
                    <a:pt x="901" y="414"/>
                  </a:lnTo>
                  <a:lnTo>
                    <a:pt x="901" y="414"/>
                  </a:lnTo>
                  <a:lnTo>
                    <a:pt x="891" y="412"/>
                  </a:lnTo>
                  <a:lnTo>
                    <a:pt x="883" y="407"/>
                  </a:lnTo>
                  <a:lnTo>
                    <a:pt x="874" y="401"/>
                  </a:lnTo>
                  <a:lnTo>
                    <a:pt x="866" y="391"/>
                  </a:lnTo>
                  <a:lnTo>
                    <a:pt x="858" y="381"/>
                  </a:lnTo>
                  <a:lnTo>
                    <a:pt x="852" y="374"/>
                  </a:lnTo>
                  <a:lnTo>
                    <a:pt x="848" y="364"/>
                  </a:lnTo>
                  <a:lnTo>
                    <a:pt x="847" y="354"/>
                  </a:lnTo>
                  <a:lnTo>
                    <a:pt x="847" y="354"/>
                  </a:lnTo>
                  <a:lnTo>
                    <a:pt x="848" y="347"/>
                  </a:lnTo>
                  <a:lnTo>
                    <a:pt x="850" y="339"/>
                  </a:lnTo>
                  <a:lnTo>
                    <a:pt x="854" y="333"/>
                  </a:lnTo>
                  <a:lnTo>
                    <a:pt x="858" y="329"/>
                  </a:lnTo>
                  <a:lnTo>
                    <a:pt x="868" y="323"/>
                  </a:lnTo>
                  <a:lnTo>
                    <a:pt x="878" y="318"/>
                  </a:lnTo>
                  <a:lnTo>
                    <a:pt x="889" y="312"/>
                  </a:lnTo>
                  <a:lnTo>
                    <a:pt x="899" y="306"/>
                  </a:lnTo>
                  <a:lnTo>
                    <a:pt x="903" y="300"/>
                  </a:lnTo>
                  <a:lnTo>
                    <a:pt x="905" y="294"/>
                  </a:lnTo>
                  <a:lnTo>
                    <a:pt x="909" y="287"/>
                  </a:lnTo>
                  <a:lnTo>
                    <a:pt x="909" y="279"/>
                  </a:lnTo>
                  <a:lnTo>
                    <a:pt x="909" y="279"/>
                  </a:lnTo>
                  <a:lnTo>
                    <a:pt x="909" y="267"/>
                  </a:lnTo>
                  <a:lnTo>
                    <a:pt x="907" y="257"/>
                  </a:lnTo>
                  <a:lnTo>
                    <a:pt x="903" y="250"/>
                  </a:lnTo>
                  <a:lnTo>
                    <a:pt x="897" y="242"/>
                  </a:lnTo>
                  <a:lnTo>
                    <a:pt x="889" y="228"/>
                  </a:lnTo>
                  <a:lnTo>
                    <a:pt x="885" y="223"/>
                  </a:lnTo>
                  <a:lnTo>
                    <a:pt x="885" y="215"/>
                  </a:lnTo>
                  <a:lnTo>
                    <a:pt x="885" y="215"/>
                  </a:lnTo>
                  <a:lnTo>
                    <a:pt x="887" y="209"/>
                  </a:lnTo>
                  <a:lnTo>
                    <a:pt x="891" y="205"/>
                  </a:lnTo>
                  <a:lnTo>
                    <a:pt x="901" y="203"/>
                  </a:lnTo>
                  <a:lnTo>
                    <a:pt x="907" y="199"/>
                  </a:lnTo>
                  <a:lnTo>
                    <a:pt x="912" y="195"/>
                  </a:lnTo>
                  <a:lnTo>
                    <a:pt x="914" y="188"/>
                  </a:lnTo>
                  <a:lnTo>
                    <a:pt x="916" y="176"/>
                  </a:lnTo>
                  <a:lnTo>
                    <a:pt x="916" y="176"/>
                  </a:lnTo>
                  <a:lnTo>
                    <a:pt x="914" y="168"/>
                  </a:lnTo>
                  <a:lnTo>
                    <a:pt x="910" y="164"/>
                  </a:lnTo>
                  <a:lnTo>
                    <a:pt x="905" y="161"/>
                  </a:lnTo>
                  <a:lnTo>
                    <a:pt x="897" y="157"/>
                  </a:lnTo>
                  <a:lnTo>
                    <a:pt x="891" y="153"/>
                  </a:lnTo>
                  <a:lnTo>
                    <a:pt x="885" y="149"/>
                  </a:lnTo>
                  <a:lnTo>
                    <a:pt x="881" y="145"/>
                  </a:lnTo>
                  <a:lnTo>
                    <a:pt x="879" y="137"/>
                  </a:lnTo>
                  <a:lnTo>
                    <a:pt x="879" y="137"/>
                  </a:lnTo>
                  <a:lnTo>
                    <a:pt x="879" y="132"/>
                  </a:lnTo>
                  <a:lnTo>
                    <a:pt x="879" y="128"/>
                  </a:lnTo>
                  <a:lnTo>
                    <a:pt x="883" y="124"/>
                  </a:lnTo>
                  <a:lnTo>
                    <a:pt x="883" y="124"/>
                  </a:lnTo>
                  <a:lnTo>
                    <a:pt x="864" y="126"/>
                  </a:lnTo>
                  <a:lnTo>
                    <a:pt x="856" y="130"/>
                  </a:lnTo>
                  <a:lnTo>
                    <a:pt x="852" y="132"/>
                  </a:lnTo>
                  <a:lnTo>
                    <a:pt x="852" y="133"/>
                  </a:lnTo>
                  <a:lnTo>
                    <a:pt x="852" y="133"/>
                  </a:lnTo>
                  <a:lnTo>
                    <a:pt x="862" y="147"/>
                  </a:lnTo>
                  <a:lnTo>
                    <a:pt x="866" y="157"/>
                  </a:lnTo>
                  <a:lnTo>
                    <a:pt x="866" y="161"/>
                  </a:lnTo>
                  <a:lnTo>
                    <a:pt x="864" y="163"/>
                  </a:lnTo>
                  <a:lnTo>
                    <a:pt x="864" y="164"/>
                  </a:lnTo>
                  <a:lnTo>
                    <a:pt x="860" y="164"/>
                  </a:lnTo>
                  <a:lnTo>
                    <a:pt x="852" y="163"/>
                  </a:lnTo>
                  <a:lnTo>
                    <a:pt x="843" y="157"/>
                  </a:lnTo>
                  <a:lnTo>
                    <a:pt x="829" y="147"/>
                  </a:lnTo>
                  <a:lnTo>
                    <a:pt x="817" y="135"/>
                  </a:lnTo>
                  <a:lnTo>
                    <a:pt x="817" y="135"/>
                  </a:lnTo>
                  <a:lnTo>
                    <a:pt x="808" y="147"/>
                  </a:lnTo>
                  <a:lnTo>
                    <a:pt x="802" y="153"/>
                  </a:lnTo>
                  <a:lnTo>
                    <a:pt x="800" y="161"/>
                  </a:lnTo>
                  <a:lnTo>
                    <a:pt x="802" y="170"/>
                  </a:lnTo>
                  <a:lnTo>
                    <a:pt x="808" y="180"/>
                  </a:lnTo>
                  <a:lnTo>
                    <a:pt x="819" y="192"/>
                  </a:lnTo>
                  <a:lnTo>
                    <a:pt x="841" y="205"/>
                  </a:lnTo>
                  <a:lnTo>
                    <a:pt x="841" y="205"/>
                  </a:lnTo>
                  <a:lnTo>
                    <a:pt x="845" y="211"/>
                  </a:lnTo>
                  <a:lnTo>
                    <a:pt x="852" y="226"/>
                  </a:lnTo>
                  <a:lnTo>
                    <a:pt x="854" y="236"/>
                  </a:lnTo>
                  <a:lnTo>
                    <a:pt x="856" y="244"/>
                  </a:lnTo>
                  <a:lnTo>
                    <a:pt x="854" y="252"/>
                  </a:lnTo>
                  <a:lnTo>
                    <a:pt x="852" y="254"/>
                  </a:lnTo>
                  <a:lnTo>
                    <a:pt x="850" y="256"/>
                  </a:lnTo>
                  <a:lnTo>
                    <a:pt x="850" y="256"/>
                  </a:lnTo>
                  <a:lnTo>
                    <a:pt x="845" y="254"/>
                  </a:lnTo>
                  <a:lnTo>
                    <a:pt x="843" y="250"/>
                  </a:lnTo>
                  <a:lnTo>
                    <a:pt x="837" y="240"/>
                  </a:lnTo>
                  <a:lnTo>
                    <a:pt x="833" y="228"/>
                  </a:lnTo>
                  <a:lnTo>
                    <a:pt x="825" y="219"/>
                  </a:lnTo>
                  <a:lnTo>
                    <a:pt x="825" y="219"/>
                  </a:lnTo>
                  <a:lnTo>
                    <a:pt x="816" y="219"/>
                  </a:lnTo>
                  <a:lnTo>
                    <a:pt x="806" y="215"/>
                  </a:lnTo>
                  <a:lnTo>
                    <a:pt x="798" y="209"/>
                  </a:lnTo>
                  <a:lnTo>
                    <a:pt x="790" y="203"/>
                  </a:lnTo>
                  <a:lnTo>
                    <a:pt x="781" y="190"/>
                  </a:lnTo>
                  <a:lnTo>
                    <a:pt x="777" y="180"/>
                  </a:lnTo>
                  <a:lnTo>
                    <a:pt x="777" y="180"/>
                  </a:lnTo>
                  <a:lnTo>
                    <a:pt x="779" y="168"/>
                  </a:lnTo>
                  <a:lnTo>
                    <a:pt x="781" y="159"/>
                  </a:lnTo>
                  <a:lnTo>
                    <a:pt x="786" y="141"/>
                  </a:lnTo>
                  <a:lnTo>
                    <a:pt x="796" y="126"/>
                  </a:lnTo>
                  <a:lnTo>
                    <a:pt x="806" y="108"/>
                  </a:lnTo>
                  <a:lnTo>
                    <a:pt x="806" y="108"/>
                  </a:lnTo>
                  <a:lnTo>
                    <a:pt x="810" y="91"/>
                  </a:lnTo>
                  <a:lnTo>
                    <a:pt x="812" y="73"/>
                  </a:lnTo>
                  <a:lnTo>
                    <a:pt x="810" y="52"/>
                  </a:lnTo>
                  <a:lnTo>
                    <a:pt x="810" y="52"/>
                  </a:lnTo>
                  <a:lnTo>
                    <a:pt x="806" y="48"/>
                  </a:lnTo>
                  <a:lnTo>
                    <a:pt x="802" y="48"/>
                  </a:lnTo>
                  <a:lnTo>
                    <a:pt x="800" y="50"/>
                  </a:lnTo>
                  <a:lnTo>
                    <a:pt x="796" y="54"/>
                  </a:lnTo>
                  <a:lnTo>
                    <a:pt x="792" y="66"/>
                  </a:lnTo>
                  <a:lnTo>
                    <a:pt x="790" y="81"/>
                  </a:lnTo>
                  <a:lnTo>
                    <a:pt x="786" y="97"/>
                  </a:lnTo>
                  <a:lnTo>
                    <a:pt x="783" y="110"/>
                  </a:lnTo>
                  <a:lnTo>
                    <a:pt x="779" y="120"/>
                  </a:lnTo>
                  <a:lnTo>
                    <a:pt x="775" y="122"/>
                  </a:lnTo>
                  <a:lnTo>
                    <a:pt x="771" y="122"/>
                  </a:lnTo>
                  <a:lnTo>
                    <a:pt x="771" y="122"/>
                  </a:lnTo>
                  <a:lnTo>
                    <a:pt x="756" y="126"/>
                  </a:lnTo>
                  <a:lnTo>
                    <a:pt x="744" y="130"/>
                  </a:lnTo>
                  <a:lnTo>
                    <a:pt x="734" y="133"/>
                  </a:lnTo>
                  <a:lnTo>
                    <a:pt x="728" y="139"/>
                  </a:lnTo>
                  <a:lnTo>
                    <a:pt x="725" y="145"/>
                  </a:lnTo>
                  <a:lnTo>
                    <a:pt x="721" y="151"/>
                  </a:lnTo>
                  <a:lnTo>
                    <a:pt x="717" y="166"/>
                  </a:lnTo>
                  <a:lnTo>
                    <a:pt x="717" y="166"/>
                  </a:lnTo>
                  <a:lnTo>
                    <a:pt x="715" y="180"/>
                  </a:lnTo>
                  <a:lnTo>
                    <a:pt x="715" y="194"/>
                  </a:lnTo>
                  <a:lnTo>
                    <a:pt x="721" y="225"/>
                  </a:lnTo>
                  <a:lnTo>
                    <a:pt x="721" y="238"/>
                  </a:lnTo>
                  <a:lnTo>
                    <a:pt x="721" y="250"/>
                  </a:lnTo>
                  <a:lnTo>
                    <a:pt x="719" y="256"/>
                  </a:lnTo>
                  <a:lnTo>
                    <a:pt x="717" y="259"/>
                  </a:lnTo>
                  <a:lnTo>
                    <a:pt x="713" y="263"/>
                  </a:lnTo>
                  <a:lnTo>
                    <a:pt x="709" y="265"/>
                  </a:lnTo>
                  <a:lnTo>
                    <a:pt x="709" y="265"/>
                  </a:lnTo>
                  <a:lnTo>
                    <a:pt x="692" y="302"/>
                  </a:lnTo>
                  <a:lnTo>
                    <a:pt x="686" y="319"/>
                  </a:lnTo>
                  <a:lnTo>
                    <a:pt x="684" y="335"/>
                  </a:lnTo>
                  <a:lnTo>
                    <a:pt x="684" y="335"/>
                  </a:lnTo>
                  <a:lnTo>
                    <a:pt x="682" y="358"/>
                  </a:lnTo>
                  <a:lnTo>
                    <a:pt x="682" y="366"/>
                  </a:lnTo>
                  <a:lnTo>
                    <a:pt x="686" y="372"/>
                  </a:lnTo>
                  <a:lnTo>
                    <a:pt x="692" y="376"/>
                  </a:lnTo>
                  <a:lnTo>
                    <a:pt x="701" y="378"/>
                  </a:lnTo>
                  <a:lnTo>
                    <a:pt x="719" y="376"/>
                  </a:lnTo>
                  <a:lnTo>
                    <a:pt x="740" y="372"/>
                  </a:lnTo>
                  <a:lnTo>
                    <a:pt x="740" y="372"/>
                  </a:lnTo>
                  <a:lnTo>
                    <a:pt x="750" y="376"/>
                  </a:lnTo>
                  <a:lnTo>
                    <a:pt x="757" y="381"/>
                  </a:lnTo>
                  <a:lnTo>
                    <a:pt x="765" y="389"/>
                  </a:lnTo>
                  <a:lnTo>
                    <a:pt x="771" y="399"/>
                  </a:lnTo>
                  <a:lnTo>
                    <a:pt x="775" y="409"/>
                  </a:lnTo>
                  <a:lnTo>
                    <a:pt x="779" y="420"/>
                  </a:lnTo>
                  <a:lnTo>
                    <a:pt x="785" y="445"/>
                  </a:lnTo>
                  <a:lnTo>
                    <a:pt x="785" y="445"/>
                  </a:lnTo>
                  <a:lnTo>
                    <a:pt x="785" y="455"/>
                  </a:lnTo>
                  <a:lnTo>
                    <a:pt x="783" y="463"/>
                  </a:lnTo>
                  <a:lnTo>
                    <a:pt x="779" y="469"/>
                  </a:lnTo>
                  <a:lnTo>
                    <a:pt x="773" y="473"/>
                  </a:lnTo>
                  <a:lnTo>
                    <a:pt x="761" y="478"/>
                  </a:lnTo>
                  <a:lnTo>
                    <a:pt x="757" y="482"/>
                  </a:lnTo>
                  <a:lnTo>
                    <a:pt x="756" y="490"/>
                  </a:lnTo>
                  <a:lnTo>
                    <a:pt x="756" y="490"/>
                  </a:lnTo>
                  <a:lnTo>
                    <a:pt x="756" y="500"/>
                  </a:lnTo>
                  <a:lnTo>
                    <a:pt x="759" y="507"/>
                  </a:lnTo>
                  <a:lnTo>
                    <a:pt x="765" y="515"/>
                  </a:lnTo>
                  <a:lnTo>
                    <a:pt x="773" y="521"/>
                  </a:lnTo>
                  <a:lnTo>
                    <a:pt x="788" y="533"/>
                  </a:lnTo>
                  <a:lnTo>
                    <a:pt x="792" y="536"/>
                  </a:lnTo>
                  <a:lnTo>
                    <a:pt x="794" y="538"/>
                  </a:lnTo>
                  <a:lnTo>
                    <a:pt x="794" y="538"/>
                  </a:lnTo>
                  <a:lnTo>
                    <a:pt x="785" y="538"/>
                  </a:lnTo>
                  <a:lnTo>
                    <a:pt x="777" y="536"/>
                  </a:lnTo>
                  <a:lnTo>
                    <a:pt x="767" y="533"/>
                  </a:lnTo>
                  <a:lnTo>
                    <a:pt x="759" y="529"/>
                  </a:lnTo>
                  <a:lnTo>
                    <a:pt x="754" y="523"/>
                  </a:lnTo>
                  <a:lnTo>
                    <a:pt x="750" y="517"/>
                  </a:lnTo>
                  <a:lnTo>
                    <a:pt x="746" y="509"/>
                  </a:lnTo>
                  <a:lnTo>
                    <a:pt x="746" y="504"/>
                  </a:lnTo>
                  <a:lnTo>
                    <a:pt x="746" y="504"/>
                  </a:lnTo>
                  <a:lnTo>
                    <a:pt x="748" y="490"/>
                  </a:lnTo>
                  <a:lnTo>
                    <a:pt x="752" y="476"/>
                  </a:lnTo>
                  <a:lnTo>
                    <a:pt x="767" y="443"/>
                  </a:lnTo>
                  <a:lnTo>
                    <a:pt x="767" y="443"/>
                  </a:lnTo>
                  <a:lnTo>
                    <a:pt x="761" y="436"/>
                  </a:lnTo>
                  <a:lnTo>
                    <a:pt x="757" y="428"/>
                  </a:lnTo>
                  <a:lnTo>
                    <a:pt x="750" y="411"/>
                  </a:lnTo>
                  <a:lnTo>
                    <a:pt x="744" y="401"/>
                  </a:lnTo>
                  <a:lnTo>
                    <a:pt x="738" y="395"/>
                  </a:lnTo>
                  <a:lnTo>
                    <a:pt x="726" y="391"/>
                  </a:lnTo>
                  <a:lnTo>
                    <a:pt x="713" y="391"/>
                  </a:lnTo>
                  <a:lnTo>
                    <a:pt x="713" y="391"/>
                  </a:lnTo>
                  <a:lnTo>
                    <a:pt x="699" y="393"/>
                  </a:lnTo>
                  <a:lnTo>
                    <a:pt x="690" y="397"/>
                  </a:lnTo>
                  <a:lnTo>
                    <a:pt x="684" y="403"/>
                  </a:lnTo>
                  <a:lnTo>
                    <a:pt x="678" y="412"/>
                  </a:lnTo>
                  <a:lnTo>
                    <a:pt x="674" y="426"/>
                  </a:lnTo>
                  <a:lnTo>
                    <a:pt x="674" y="443"/>
                  </a:lnTo>
                  <a:lnTo>
                    <a:pt x="674" y="465"/>
                  </a:lnTo>
                  <a:lnTo>
                    <a:pt x="676" y="490"/>
                  </a:lnTo>
                  <a:lnTo>
                    <a:pt x="676" y="490"/>
                  </a:lnTo>
                  <a:lnTo>
                    <a:pt x="653" y="502"/>
                  </a:lnTo>
                  <a:lnTo>
                    <a:pt x="647" y="505"/>
                  </a:lnTo>
                  <a:lnTo>
                    <a:pt x="643" y="509"/>
                  </a:lnTo>
                  <a:lnTo>
                    <a:pt x="637" y="517"/>
                  </a:lnTo>
                  <a:lnTo>
                    <a:pt x="632" y="529"/>
                  </a:lnTo>
                  <a:lnTo>
                    <a:pt x="632" y="529"/>
                  </a:lnTo>
                  <a:lnTo>
                    <a:pt x="626" y="536"/>
                  </a:lnTo>
                  <a:lnTo>
                    <a:pt x="620" y="542"/>
                  </a:lnTo>
                  <a:lnTo>
                    <a:pt x="608" y="552"/>
                  </a:lnTo>
                  <a:lnTo>
                    <a:pt x="597" y="556"/>
                  </a:lnTo>
                  <a:lnTo>
                    <a:pt x="585" y="556"/>
                  </a:lnTo>
                  <a:lnTo>
                    <a:pt x="575" y="558"/>
                  </a:lnTo>
                  <a:lnTo>
                    <a:pt x="568" y="562"/>
                  </a:lnTo>
                  <a:lnTo>
                    <a:pt x="564" y="564"/>
                  </a:lnTo>
                  <a:lnTo>
                    <a:pt x="560" y="569"/>
                  </a:lnTo>
                  <a:lnTo>
                    <a:pt x="554" y="581"/>
                  </a:lnTo>
                  <a:lnTo>
                    <a:pt x="554" y="581"/>
                  </a:lnTo>
                  <a:lnTo>
                    <a:pt x="542" y="571"/>
                  </a:lnTo>
                  <a:lnTo>
                    <a:pt x="531" y="564"/>
                  </a:lnTo>
                  <a:lnTo>
                    <a:pt x="519" y="558"/>
                  </a:lnTo>
                  <a:lnTo>
                    <a:pt x="508" y="554"/>
                  </a:lnTo>
                  <a:lnTo>
                    <a:pt x="498" y="552"/>
                  </a:lnTo>
                  <a:lnTo>
                    <a:pt x="490" y="548"/>
                  </a:lnTo>
                  <a:lnTo>
                    <a:pt x="484" y="540"/>
                  </a:lnTo>
                  <a:lnTo>
                    <a:pt x="484" y="533"/>
                  </a:lnTo>
                  <a:lnTo>
                    <a:pt x="484" y="533"/>
                  </a:lnTo>
                  <a:lnTo>
                    <a:pt x="482" y="527"/>
                  </a:lnTo>
                  <a:lnTo>
                    <a:pt x="478" y="521"/>
                  </a:lnTo>
                  <a:lnTo>
                    <a:pt x="473" y="511"/>
                  </a:lnTo>
                  <a:lnTo>
                    <a:pt x="471" y="507"/>
                  </a:lnTo>
                  <a:lnTo>
                    <a:pt x="473" y="505"/>
                  </a:lnTo>
                  <a:lnTo>
                    <a:pt x="478" y="504"/>
                  </a:lnTo>
                  <a:lnTo>
                    <a:pt x="492" y="505"/>
                  </a:lnTo>
                  <a:lnTo>
                    <a:pt x="492" y="505"/>
                  </a:lnTo>
                  <a:lnTo>
                    <a:pt x="498" y="507"/>
                  </a:lnTo>
                  <a:lnTo>
                    <a:pt x="504" y="513"/>
                  </a:lnTo>
                  <a:lnTo>
                    <a:pt x="506" y="521"/>
                  </a:lnTo>
                  <a:lnTo>
                    <a:pt x="508" y="531"/>
                  </a:lnTo>
                  <a:lnTo>
                    <a:pt x="511" y="538"/>
                  </a:lnTo>
                  <a:lnTo>
                    <a:pt x="515" y="546"/>
                  </a:lnTo>
                  <a:lnTo>
                    <a:pt x="523" y="552"/>
                  </a:lnTo>
                  <a:lnTo>
                    <a:pt x="535" y="554"/>
                  </a:lnTo>
                  <a:lnTo>
                    <a:pt x="535" y="554"/>
                  </a:lnTo>
                  <a:lnTo>
                    <a:pt x="540" y="554"/>
                  </a:lnTo>
                  <a:lnTo>
                    <a:pt x="544" y="552"/>
                  </a:lnTo>
                  <a:lnTo>
                    <a:pt x="554" y="544"/>
                  </a:lnTo>
                  <a:lnTo>
                    <a:pt x="564" y="533"/>
                  </a:lnTo>
                  <a:lnTo>
                    <a:pt x="575" y="519"/>
                  </a:lnTo>
                  <a:lnTo>
                    <a:pt x="585" y="504"/>
                  </a:lnTo>
                  <a:lnTo>
                    <a:pt x="599" y="488"/>
                  </a:lnTo>
                  <a:lnTo>
                    <a:pt x="612" y="474"/>
                  </a:lnTo>
                  <a:lnTo>
                    <a:pt x="628" y="463"/>
                  </a:lnTo>
                  <a:lnTo>
                    <a:pt x="628" y="463"/>
                  </a:lnTo>
                  <a:lnTo>
                    <a:pt x="632" y="453"/>
                  </a:lnTo>
                  <a:lnTo>
                    <a:pt x="635" y="445"/>
                  </a:lnTo>
                  <a:lnTo>
                    <a:pt x="639" y="440"/>
                  </a:lnTo>
                  <a:lnTo>
                    <a:pt x="643" y="436"/>
                  </a:lnTo>
                  <a:lnTo>
                    <a:pt x="649" y="432"/>
                  </a:lnTo>
                  <a:lnTo>
                    <a:pt x="657" y="430"/>
                  </a:lnTo>
                  <a:lnTo>
                    <a:pt x="659" y="430"/>
                  </a:lnTo>
                  <a:lnTo>
                    <a:pt x="661" y="428"/>
                  </a:lnTo>
                  <a:lnTo>
                    <a:pt x="661" y="418"/>
                  </a:lnTo>
                  <a:lnTo>
                    <a:pt x="655" y="403"/>
                  </a:lnTo>
                  <a:lnTo>
                    <a:pt x="645" y="374"/>
                  </a:lnTo>
                  <a:lnTo>
                    <a:pt x="645" y="374"/>
                  </a:lnTo>
                  <a:lnTo>
                    <a:pt x="641" y="366"/>
                  </a:lnTo>
                  <a:lnTo>
                    <a:pt x="641" y="358"/>
                  </a:lnTo>
                  <a:lnTo>
                    <a:pt x="641" y="339"/>
                  </a:lnTo>
                  <a:lnTo>
                    <a:pt x="647" y="318"/>
                  </a:lnTo>
                  <a:lnTo>
                    <a:pt x="655" y="296"/>
                  </a:lnTo>
                  <a:lnTo>
                    <a:pt x="664" y="275"/>
                  </a:lnTo>
                  <a:lnTo>
                    <a:pt x="676" y="254"/>
                  </a:lnTo>
                  <a:lnTo>
                    <a:pt x="695" y="221"/>
                  </a:lnTo>
                  <a:lnTo>
                    <a:pt x="695" y="221"/>
                  </a:lnTo>
                  <a:lnTo>
                    <a:pt x="701" y="209"/>
                  </a:lnTo>
                  <a:lnTo>
                    <a:pt x="701" y="199"/>
                  </a:lnTo>
                  <a:lnTo>
                    <a:pt x="699" y="192"/>
                  </a:lnTo>
                  <a:lnTo>
                    <a:pt x="695" y="186"/>
                  </a:lnTo>
                  <a:lnTo>
                    <a:pt x="692" y="178"/>
                  </a:lnTo>
                  <a:lnTo>
                    <a:pt x="690" y="170"/>
                  </a:lnTo>
                  <a:lnTo>
                    <a:pt x="690" y="159"/>
                  </a:lnTo>
                  <a:lnTo>
                    <a:pt x="692" y="143"/>
                  </a:lnTo>
                  <a:lnTo>
                    <a:pt x="692" y="143"/>
                  </a:lnTo>
                  <a:lnTo>
                    <a:pt x="697" y="132"/>
                  </a:lnTo>
                  <a:lnTo>
                    <a:pt x="703" y="126"/>
                  </a:lnTo>
                  <a:lnTo>
                    <a:pt x="709" y="120"/>
                  </a:lnTo>
                  <a:lnTo>
                    <a:pt x="715" y="118"/>
                  </a:lnTo>
                  <a:lnTo>
                    <a:pt x="723" y="114"/>
                  </a:lnTo>
                  <a:lnTo>
                    <a:pt x="728" y="106"/>
                  </a:lnTo>
                  <a:lnTo>
                    <a:pt x="734" y="95"/>
                  </a:lnTo>
                  <a:lnTo>
                    <a:pt x="742" y="77"/>
                  </a:lnTo>
                  <a:lnTo>
                    <a:pt x="742" y="77"/>
                  </a:lnTo>
                  <a:lnTo>
                    <a:pt x="744" y="68"/>
                  </a:lnTo>
                  <a:lnTo>
                    <a:pt x="744" y="58"/>
                  </a:lnTo>
                  <a:lnTo>
                    <a:pt x="744" y="52"/>
                  </a:lnTo>
                  <a:lnTo>
                    <a:pt x="740" y="44"/>
                  </a:lnTo>
                  <a:lnTo>
                    <a:pt x="734" y="39"/>
                  </a:lnTo>
                  <a:lnTo>
                    <a:pt x="728" y="35"/>
                  </a:lnTo>
                  <a:lnTo>
                    <a:pt x="707" y="23"/>
                  </a:lnTo>
                  <a:lnTo>
                    <a:pt x="707" y="23"/>
                  </a:lnTo>
                  <a:lnTo>
                    <a:pt x="695" y="15"/>
                  </a:lnTo>
                  <a:lnTo>
                    <a:pt x="688" y="9"/>
                  </a:lnTo>
                  <a:lnTo>
                    <a:pt x="674" y="0"/>
                  </a:lnTo>
                  <a:lnTo>
                    <a:pt x="670" y="0"/>
                  </a:lnTo>
                  <a:lnTo>
                    <a:pt x="664" y="2"/>
                  </a:lnTo>
                  <a:lnTo>
                    <a:pt x="659" y="8"/>
                  </a:lnTo>
                  <a:lnTo>
                    <a:pt x="649" y="19"/>
                  </a:lnTo>
                  <a:lnTo>
                    <a:pt x="649" y="19"/>
                  </a:lnTo>
                  <a:lnTo>
                    <a:pt x="639" y="39"/>
                  </a:lnTo>
                  <a:lnTo>
                    <a:pt x="632" y="54"/>
                  </a:lnTo>
                  <a:lnTo>
                    <a:pt x="622" y="71"/>
                  </a:lnTo>
                  <a:lnTo>
                    <a:pt x="608" y="87"/>
                  </a:lnTo>
                  <a:lnTo>
                    <a:pt x="601" y="95"/>
                  </a:lnTo>
                  <a:lnTo>
                    <a:pt x="591" y="102"/>
                  </a:lnTo>
                  <a:lnTo>
                    <a:pt x="581" y="106"/>
                  </a:lnTo>
                  <a:lnTo>
                    <a:pt x="571" y="110"/>
                  </a:lnTo>
                  <a:lnTo>
                    <a:pt x="560" y="114"/>
                  </a:lnTo>
                  <a:lnTo>
                    <a:pt x="548" y="114"/>
                  </a:lnTo>
                  <a:lnTo>
                    <a:pt x="548" y="114"/>
                  </a:lnTo>
                  <a:lnTo>
                    <a:pt x="540" y="120"/>
                  </a:lnTo>
                  <a:lnTo>
                    <a:pt x="537" y="126"/>
                  </a:lnTo>
                  <a:lnTo>
                    <a:pt x="533" y="132"/>
                  </a:lnTo>
                  <a:lnTo>
                    <a:pt x="533" y="137"/>
                  </a:lnTo>
                  <a:lnTo>
                    <a:pt x="533" y="145"/>
                  </a:lnTo>
                  <a:lnTo>
                    <a:pt x="537" y="155"/>
                  </a:lnTo>
                  <a:lnTo>
                    <a:pt x="542" y="161"/>
                  </a:lnTo>
                  <a:lnTo>
                    <a:pt x="544" y="168"/>
                  </a:lnTo>
                  <a:lnTo>
                    <a:pt x="542" y="172"/>
                  </a:lnTo>
                  <a:lnTo>
                    <a:pt x="540" y="176"/>
                  </a:lnTo>
                  <a:lnTo>
                    <a:pt x="537" y="180"/>
                  </a:lnTo>
                  <a:lnTo>
                    <a:pt x="531" y="184"/>
                  </a:lnTo>
                  <a:lnTo>
                    <a:pt x="531" y="184"/>
                  </a:lnTo>
                  <a:lnTo>
                    <a:pt x="529" y="192"/>
                  </a:lnTo>
                  <a:lnTo>
                    <a:pt x="525" y="199"/>
                  </a:lnTo>
                  <a:lnTo>
                    <a:pt x="517" y="211"/>
                  </a:lnTo>
                  <a:lnTo>
                    <a:pt x="500" y="230"/>
                  </a:lnTo>
                  <a:lnTo>
                    <a:pt x="494" y="238"/>
                  </a:lnTo>
                  <a:lnTo>
                    <a:pt x="492" y="242"/>
                  </a:lnTo>
                  <a:lnTo>
                    <a:pt x="490" y="246"/>
                  </a:lnTo>
                  <a:lnTo>
                    <a:pt x="492" y="250"/>
                  </a:lnTo>
                  <a:lnTo>
                    <a:pt x="494" y="254"/>
                  </a:lnTo>
                  <a:lnTo>
                    <a:pt x="506" y="263"/>
                  </a:lnTo>
                  <a:lnTo>
                    <a:pt x="506" y="263"/>
                  </a:lnTo>
                  <a:lnTo>
                    <a:pt x="513" y="269"/>
                  </a:lnTo>
                  <a:lnTo>
                    <a:pt x="517" y="277"/>
                  </a:lnTo>
                  <a:lnTo>
                    <a:pt x="521" y="285"/>
                  </a:lnTo>
                  <a:lnTo>
                    <a:pt x="521" y="292"/>
                  </a:lnTo>
                  <a:lnTo>
                    <a:pt x="523" y="308"/>
                  </a:lnTo>
                  <a:lnTo>
                    <a:pt x="525" y="316"/>
                  </a:lnTo>
                  <a:lnTo>
                    <a:pt x="527" y="321"/>
                  </a:lnTo>
                  <a:lnTo>
                    <a:pt x="527" y="321"/>
                  </a:lnTo>
                  <a:lnTo>
                    <a:pt x="529" y="329"/>
                  </a:lnTo>
                  <a:lnTo>
                    <a:pt x="527" y="343"/>
                  </a:lnTo>
                  <a:lnTo>
                    <a:pt x="525" y="350"/>
                  </a:lnTo>
                  <a:lnTo>
                    <a:pt x="523" y="356"/>
                  </a:lnTo>
                  <a:lnTo>
                    <a:pt x="517" y="362"/>
                  </a:lnTo>
                  <a:lnTo>
                    <a:pt x="509" y="364"/>
                  </a:lnTo>
                  <a:lnTo>
                    <a:pt x="509" y="364"/>
                  </a:lnTo>
                  <a:lnTo>
                    <a:pt x="504" y="362"/>
                  </a:lnTo>
                  <a:lnTo>
                    <a:pt x="498" y="360"/>
                  </a:lnTo>
                  <a:lnTo>
                    <a:pt x="490" y="352"/>
                  </a:lnTo>
                  <a:lnTo>
                    <a:pt x="480" y="339"/>
                  </a:lnTo>
                  <a:lnTo>
                    <a:pt x="473" y="323"/>
                  </a:lnTo>
                  <a:lnTo>
                    <a:pt x="457" y="285"/>
                  </a:lnTo>
                  <a:lnTo>
                    <a:pt x="449" y="263"/>
                  </a:lnTo>
                  <a:lnTo>
                    <a:pt x="440" y="244"/>
                  </a:lnTo>
                  <a:lnTo>
                    <a:pt x="440" y="244"/>
                  </a:lnTo>
                  <a:lnTo>
                    <a:pt x="432" y="252"/>
                  </a:lnTo>
                  <a:lnTo>
                    <a:pt x="424" y="259"/>
                  </a:lnTo>
                  <a:lnTo>
                    <a:pt x="418" y="267"/>
                  </a:lnTo>
                  <a:lnTo>
                    <a:pt x="416" y="271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5" y="281"/>
                  </a:lnTo>
                  <a:lnTo>
                    <a:pt x="416" y="287"/>
                  </a:lnTo>
                  <a:lnTo>
                    <a:pt x="422" y="294"/>
                  </a:lnTo>
                  <a:lnTo>
                    <a:pt x="426" y="306"/>
                  </a:lnTo>
                  <a:lnTo>
                    <a:pt x="428" y="312"/>
                  </a:lnTo>
                  <a:lnTo>
                    <a:pt x="428" y="318"/>
                  </a:lnTo>
                  <a:lnTo>
                    <a:pt x="428" y="318"/>
                  </a:lnTo>
                  <a:lnTo>
                    <a:pt x="426" y="325"/>
                  </a:lnTo>
                  <a:lnTo>
                    <a:pt x="424" y="331"/>
                  </a:lnTo>
                  <a:lnTo>
                    <a:pt x="416" y="341"/>
                  </a:lnTo>
                  <a:lnTo>
                    <a:pt x="407" y="349"/>
                  </a:lnTo>
                  <a:lnTo>
                    <a:pt x="405" y="354"/>
                  </a:lnTo>
                  <a:lnTo>
                    <a:pt x="403" y="360"/>
                  </a:lnTo>
                  <a:lnTo>
                    <a:pt x="403" y="360"/>
                  </a:lnTo>
                  <a:lnTo>
                    <a:pt x="405" y="366"/>
                  </a:lnTo>
                  <a:lnTo>
                    <a:pt x="409" y="372"/>
                  </a:lnTo>
                  <a:lnTo>
                    <a:pt x="415" y="380"/>
                  </a:lnTo>
                  <a:lnTo>
                    <a:pt x="415" y="383"/>
                  </a:lnTo>
                  <a:lnTo>
                    <a:pt x="416" y="387"/>
                  </a:lnTo>
                  <a:lnTo>
                    <a:pt x="416" y="387"/>
                  </a:lnTo>
                  <a:lnTo>
                    <a:pt x="415" y="395"/>
                  </a:lnTo>
                  <a:lnTo>
                    <a:pt x="413" y="401"/>
                  </a:lnTo>
                  <a:lnTo>
                    <a:pt x="405" y="411"/>
                  </a:lnTo>
                  <a:lnTo>
                    <a:pt x="393" y="420"/>
                  </a:lnTo>
                  <a:lnTo>
                    <a:pt x="380" y="428"/>
                  </a:lnTo>
                  <a:lnTo>
                    <a:pt x="366" y="436"/>
                  </a:lnTo>
                  <a:lnTo>
                    <a:pt x="353" y="440"/>
                  </a:lnTo>
                  <a:lnTo>
                    <a:pt x="329" y="447"/>
                  </a:lnTo>
                  <a:lnTo>
                    <a:pt x="329" y="447"/>
                  </a:lnTo>
                  <a:lnTo>
                    <a:pt x="314" y="451"/>
                  </a:lnTo>
                  <a:lnTo>
                    <a:pt x="300" y="457"/>
                  </a:lnTo>
                  <a:lnTo>
                    <a:pt x="275" y="469"/>
                  </a:lnTo>
                  <a:lnTo>
                    <a:pt x="252" y="480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15" y="494"/>
                  </a:lnTo>
                  <a:lnTo>
                    <a:pt x="205" y="500"/>
                  </a:lnTo>
                  <a:lnTo>
                    <a:pt x="190" y="511"/>
                  </a:lnTo>
                  <a:lnTo>
                    <a:pt x="180" y="517"/>
                  </a:lnTo>
                  <a:lnTo>
                    <a:pt x="172" y="521"/>
                  </a:lnTo>
                  <a:lnTo>
                    <a:pt x="163" y="525"/>
                  </a:lnTo>
                  <a:lnTo>
                    <a:pt x="153" y="525"/>
                  </a:lnTo>
                  <a:lnTo>
                    <a:pt x="153" y="525"/>
                  </a:lnTo>
                  <a:lnTo>
                    <a:pt x="151" y="523"/>
                  </a:lnTo>
                  <a:lnTo>
                    <a:pt x="149" y="521"/>
                  </a:lnTo>
                  <a:lnTo>
                    <a:pt x="149" y="515"/>
                  </a:lnTo>
                  <a:lnTo>
                    <a:pt x="149" y="515"/>
                  </a:lnTo>
                  <a:lnTo>
                    <a:pt x="139" y="513"/>
                  </a:lnTo>
                  <a:lnTo>
                    <a:pt x="139" y="513"/>
                  </a:lnTo>
                  <a:lnTo>
                    <a:pt x="128" y="515"/>
                  </a:lnTo>
                  <a:lnTo>
                    <a:pt x="120" y="519"/>
                  </a:lnTo>
                  <a:lnTo>
                    <a:pt x="112" y="525"/>
                  </a:lnTo>
                  <a:lnTo>
                    <a:pt x="107" y="533"/>
                  </a:lnTo>
                  <a:lnTo>
                    <a:pt x="101" y="542"/>
                  </a:lnTo>
                  <a:lnTo>
                    <a:pt x="97" y="554"/>
                  </a:lnTo>
                  <a:lnTo>
                    <a:pt x="91" y="575"/>
                  </a:lnTo>
                  <a:lnTo>
                    <a:pt x="91" y="575"/>
                  </a:lnTo>
                  <a:lnTo>
                    <a:pt x="89" y="579"/>
                  </a:lnTo>
                  <a:lnTo>
                    <a:pt x="85" y="583"/>
                  </a:lnTo>
                  <a:lnTo>
                    <a:pt x="76" y="593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50" y="618"/>
                  </a:lnTo>
                  <a:lnTo>
                    <a:pt x="45" y="628"/>
                  </a:lnTo>
                  <a:lnTo>
                    <a:pt x="37" y="649"/>
                  </a:lnTo>
                  <a:lnTo>
                    <a:pt x="29" y="670"/>
                  </a:lnTo>
                  <a:lnTo>
                    <a:pt x="21" y="693"/>
                  </a:lnTo>
                  <a:lnTo>
                    <a:pt x="21" y="693"/>
                  </a:lnTo>
                  <a:lnTo>
                    <a:pt x="15" y="701"/>
                  </a:lnTo>
                  <a:lnTo>
                    <a:pt x="10" y="707"/>
                  </a:lnTo>
                  <a:lnTo>
                    <a:pt x="4" y="715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2" y="728"/>
                  </a:lnTo>
                  <a:lnTo>
                    <a:pt x="6" y="732"/>
                  </a:lnTo>
                  <a:lnTo>
                    <a:pt x="10" y="736"/>
                  </a:lnTo>
                  <a:lnTo>
                    <a:pt x="10" y="736"/>
                  </a:lnTo>
                  <a:lnTo>
                    <a:pt x="15" y="752"/>
                  </a:lnTo>
                  <a:lnTo>
                    <a:pt x="21" y="761"/>
                  </a:lnTo>
                  <a:lnTo>
                    <a:pt x="29" y="771"/>
                  </a:lnTo>
                  <a:lnTo>
                    <a:pt x="37" y="781"/>
                  </a:lnTo>
                  <a:lnTo>
                    <a:pt x="50" y="796"/>
                  </a:lnTo>
                  <a:lnTo>
                    <a:pt x="56" y="808"/>
                  </a:lnTo>
                  <a:lnTo>
                    <a:pt x="62" y="819"/>
                  </a:lnTo>
                  <a:lnTo>
                    <a:pt x="62" y="819"/>
                  </a:lnTo>
                  <a:lnTo>
                    <a:pt x="72" y="835"/>
                  </a:lnTo>
                  <a:lnTo>
                    <a:pt x="76" y="843"/>
                  </a:lnTo>
                  <a:lnTo>
                    <a:pt x="77" y="852"/>
                  </a:lnTo>
                  <a:lnTo>
                    <a:pt x="77" y="852"/>
                  </a:lnTo>
                  <a:lnTo>
                    <a:pt x="76" y="862"/>
                  </a:lnTo>
                  <a:lnTo>
                    <a:pt x="74" y="870"/>
                  </a:lnTo>
                  <a:lnTo>
                    <a:pt x="72" y="878"/>
                  </a:lnTo>
                  <a:lnTo>
                    <a:pt x="70" y="885"/>
                  </a:lnTo>
                  <a:lnTo>
                    <a:pt x="70" y="885"/>
                  </a:lnTo>
                  <a:lnTo>
                    <a:pt x="70" y="901"/>
                  </a:lnTo>
                  <a:lnTo>
                    <a:pt x="70" y="916"/>
                  </a:lnTo>
                  <a:lnTo>
                    <a:pt x="72" y="932"/>
                  </a:lnTo>
                  <a:lnTo>
                    <a:pt x="72" y="949"/>
                  </a:lnTo>
                  <a:lnTo>
                    <a:pt x="72" y="949"/>
                  </a:lnTo>
                  <a:lnTo>
                    <a:pt x="70" y="984"/>
                  </a:lnTo>
                  <a:lnTo>
                    <a:pt x="70" y="984"/>
                  </a:lnTo>
                  <a:lnTo>
                    <a:pt x="66" y="994"/>
                  </a:lnTo>
                  <a:lnTo>
                    <a:pt x="64" y="1000"/>
                  </a:lnTo>
                  <a:lnTo>
                    <a:pt x="64" y="1005"/>
                  </a:lnTo>
                  <a:lnTo>
                    <a:pt x="64" y="1005"/>
                  </a:lnTo>
                  <a:lnTo>
                    <a:pt x="66" y="1011"/>
                  </a:lnTo>
                  <a:lnTo>
                    <a:pt x="72" y="1017"/>
                  </a:lnTo>
                  <a:lnTo>
                    <a:pt x="83" y="1023"/>
                  </a:lnTo>
                  <a:lnTo>
                    <a:pt x="97" y="1031"/>
                  </a:lnTo>
                  <a:lnTo>
                    <a:pt x="101" y="1036"/>
                  </a:lnTo>
                  <a:lnTo>
                    <a:pt x="105" y="1042"/>
                  </a:lnTo>
                  <a:lnTo>
                    <a:pt x="105" y="1042"/>
                  </a:lnTo>
                  <a:lnTo>
                    <a:pt x="107" y="1060"/>
                  </a:lnTo>
                  <a:lnTo>
                    <a:pt x="110" y="1079"/>
                  </a:lnTo>
                  <a:lnTo>
                    <a:pt x="112" y="1102"/>
                  </a:lnTo>
                  <a:lnTo>
                    <a:pt x="112" y="1102"/>
                  </a:lnTo>
                  <a:lnTo>
                    <a:pt x="108" y="1133"/>
                  </a:lnTo>
                  <a:lnTo>
                    <a:pt x="105" y="1147"/>
                  </a:lnTo>
                  <a:lnTo>
                    <a:pt x="97" y="1160"/>
                  </a:lnTo>
                  <a:lnTo>
                    <a:pt x="97" y="1160"/>
                  </a:lnTo>
                  <a:lnTo>
                    <a:pt x="50" y="1157"/>
                  </a:lnTo>
                  <a:lnTo>
                    <a:pt x="50" y="1157"/>
                  </a:lnTo>
                  <a:lnTo>
                    <a:pt x="50" y="1157"/>
                  </a:lnTo>
                  <a:lnTo>
                    <a:pt x="41" y="1162"/>
                  </a:lnTo>
                  <a:lnTo>
                    <a:pt x="35" y="1170"/>
                  </a:lnTo>
                  <a:lnTo>
                    <a:pt x="23" y="1189"/>
                  </a:lnTo>
                  <a:lnTo>
                    <a:pt x="23" y="1189"/>
                  </a:lnTo>
                  <a:lnTo>
                    <a:pt x="25" y="1193"/>
                  </a:lnTo>
                  <a:lnTo>
                    <a:pt x="27" y="1205"/>
                  </a:lnTo>
                  <a:lnTo>
                    <a:pt x="25" y="1219"/>
                  </a:lnTo>
                  <a:lnTo>
                    <a:pt x="23" y="1224"/>
                  </a:lnTo>
                  <a:lnTo>
                    <a:pt x="19" y="1228"/>
                  </a:lnTo>
                  <a:lnTo>
                    <a:pt x="19" y="1228"/>
                  </a:lnTo>
                  <a:lnTo>
                    <a:pt x="17" y="1228"/>
                  </a:lnTo>
                  <a:lnTo>
                    <a:pt x="14" y="1224"/>
                  </a:lnTo>
                  <a:lnTo>
                    <a:pt x="14" y="1224"/>
                  </a:lnTo>
                  <a:lnTo>
                    <a:pt x="14" y="1251"/>
                  </a:lnTo>
                  <a:lnTo>
                    <a:pt x="14" y="1251"/>
                  </a:lnTo>
                  <a:lnTo>
                    <a:pt x="14" y="1261"/>
                  </a:lnTo>
                  <a:lnTo>
                    <a:pt x="17" y="1267"/>
                  </a:lnTo>
                  <a:lnTo>
                    <a:pt x="21" y="1271"/>
                  </a:lnTo>
                  <a:lnTo>
                    <a:pt x="27" y="1281"/>
                  </a:lnTo>
                  <a:lnTo>
                    <a:pt x="27" y="1281"/>
                  </a:lnTo>
                  <a:lnTo>
                    <a:pt x="27" y="1288"/>
                  </a:lnTo>
                  <a:lnTo>
                    <a:pt x="27" y="1294"/>
                  </a:lnTo>
                  <a:lnTo>
                    <a:pt x="27" y="1300"/>
                  </a:lnTo>
                  <a:lnTo>
                    <a:pt x="27" y="1302"/>
                  </a:lnTo>
                  <a:lnTo>
                    <a:pt x="29" y="1304"/>
                  </a:lnTo>
                  <a:lnTo>
                    <a:pt x="29" y="1304"/>
                  </a:lnTo>
                  <a:lnTo>
                    <a:pt x="35" y="1308"/>
                  </a:lnTo>
                  <a:lnTo>
                    <a:pt x="39" y="1310"/>
                  </a:lnTo>
                  <a:lnTo>
                    <a:pt x="48" y="1310"/>
                  </a:lnTo>
                  <a:lnTo>
                    <a:pt x="58" y="1312"/>
                  </a:lnTo>
                  <a:lnTo>
                    <a:pt x="70" y="1313"/>
                  </a:lnTo>
                  <a:lnTo>
                    <a:pt x="70" y="1313"/>
                  </a:lnTo>
                  <a:lnTo>
                    <a:pt x="74" y="1317"/>
                  </a:lnTo>
                  <a:lnTo>
                    <a:pt x="77" y="1321"/>
                  </a:lnTo>
                  <a:lnTo>
                    <a:pt x="83" y="1331"/>
                  </a:lnTo>
                  <a:lnTo>
                    <a:pt x="93" y="1352"/>
                  </a:lnTo>
                  <a:lnTo>
                    <a:pt x="93" y="1352"/>
                  </a:lnTo>
                  <a:lnTo>
                    <a:pt x="99" y="1358"/>
                  </a:lnTo>
                  <a:lnTo>
                    <a:pt x="105" y="1362"/>
                  </a:lnTo>
                  <a:lnTo>
                    <a:pt x="110" y="1364"/>
                  </a:lnTo>
                  <a:lnTo>
                    <a:pt x="114" y="1368"/>
                  </a:lnTo>
                  <a:lnTo>
                    <a:pt x="114" y="1368"/>
                  </a:lnTo>
                  <a:lnTo>
                    <a:pt x="116" y="1377"/>
                  </a:lnTo>
                  <a:lnTo>
                    <a:pt x="116" y="1391"/>
                  </a:lnTo>
                  <a:lnTo>
                    <a:pt x="118" y="1401"/>
                  </a:lnTo>
                  <a:lnTo>
                    <a:pt x="120" y="1405"/>
                  </a:lnTo>
                  <a:lnTo>
                    <a:pt x="124" y="1405"/>
                  </a:lnTo>
                  <a:lnTo>
                    <a:pt x="124" y="1405"/>
                  </a:lnTo>
                  <a:lnTo>
                    <a:pt x="136" y="1406"/>
                  </a:lnTo>
                  <a:lnTo>
                    <a:pt x="145" y="1408"/>
                  </a:lnTo>
                  <a:lnTo>
                    <a:pt x="153" y="1412"/>
                  </a:lnTo>
                  <a:lnTo>
                    <a:pt x="165" y="1418"/>
                  </a:lnTo>
                  <a:lnTo>
                    <a:pt x="165" y="1418"/>
                  </a:lnTo>
                  <a:lnTo>
                    <a:pt x="172" y="1426"/>
                  </a:lnTo>
                  <a:lnTo>
                    <a:pt x="178" y="1434"/>
                  </a:lnTo>
                  <a:lnTo>
                    <a:pt x="186" y="1441"/>
                  </a:lnTo>
                  <a:lnTo>
                    <a:pt x="190" y="1443"/>
                  </a:lnTo>
                  <a:lnTo>
                    <a:pt x="196" y="1445"/>
                  </a:lnTo>
                  <a:lnTo>
                    <a:pt x="196" y="1445"/>
                  </a:lnTo>
                  <a:lnTo>
                    <a:pt x="201" y="1443"/>
                  </a:lnTo>
                  <a:lnTo>
                    <a:pt x="205" y="1441"/>
                  </a:lnTo>
                  <a:lnTo>
                    <a:pt x="209" y="1436"/>
                  </a:lnTo>
                  <a:lnTo>
                    <a:pt x="213" y="1430"/>
                  </a:lnTo>
                  <a:lnTo>
                    <a:pt x="217" y="1414"/>
                  </a:lnTo>
                  <a:lnTo>
                    <a:pt x="219" y="1397"/>
                  </a:lnTo>
                  <a:lnTo>
                    <a:pt x="219" y="1397"/>
                  </a:lnTo>
                  <a:lnTo>
                    <a:pt x="219" y="1393"/>
                  </a:lnTo>
                  <a:lnTo>
                    <a:pt x="221" y="1389"/>
                  </a:lnTo>
                  <a:lnTo>
                    <a:pt x="223" y="1387"/>
                  </a:lnTo>
                  <a:lnTo>
                    <a:pt x="227" y="1387"/>
                  </a:lnTo>
                  <a:lnTo>
                    <a:pt x="232" y="1385"/>
                  </a:lnTo>
                  <a:lnTo>
                    <a:pt x="238" y="1385"/>
                  </a:lnTo>
                  <a:lnTo>
                    <a:pt x="238" y="1385"/>
                  </a:lnTo>
                  <a:lnTo>
                    <a:pt x="240" y="1381"/>
                  </a:lnTo>
                  <a:lnTo>
                    <a:pt x="240" y="1377"/>
                  </a:lnTo>
                  <a:lnTo>
                    <a:pt x="242" y="1368"/>
                  </a:lnTo>
                  <a:lnTo>
                    <a:pt x="244" y="1360"/>
                  </a:lnTo>
                  <a:lnTo>
                    <a:pt x="246" y="1352"/>
                  </a:lnTo>
                  <a:lnTo>
                    <a:pt x="246" y="1352"/>
                  </a:lnTo>
                  <a:lnTo>
                    <a:pt x="252" y="1346"/>
                  </a:lnTo>
                  <a:lnTo>
                    <a:pt x="261" y="1344"/>
                  </a:lnTo>
                  <a:lnTo>
                    <a:pt x="279" y="1339"/>
                  </a:lnTo>
                  <a:lnTo>
                    <a:pt x="287" y="1337"/>
                  </a:lnTo>
                  <a:lnTo>
                    <a:pt x="292" y="1333"/>
                  </a:lnTo>
                  <a:lnTo>
                    <a:pt x="296" y="1329"/>
                  </a:lnTo>
                  <a:lnTo>
                    <a:pt x="294" y="1321"/>
                  </a:lnTo>
                  <a:lnTo>
                    <a:pt x="294" y="1321"/>
                  </a:lnTo>
                  <a:lnTo>
                    <a:pt x="291" y="1308"/>
                  </a:lnTo>
                  <a:lnTo>
                    <a:pt x="287" y="1296"/>
                  </a:lnTo>
                  <a:lnTo>
                    <a:pt x="283" y="1286"/>
                  </a:lnTo>
                  <a:lnTo>
                    <a:pt x="279" y="1284"/>
                  </a:lnTo>
                  <a:lnTo>
                    <a:pt x="275" y="1282"/>
                  </a:lnTo>
                  <a:lnTo>
                    <a:pt x="275" y="1282"/>
                  </a:lnTo>
                  <a:lnTo>
                    <a:pt x="271" y="1284"/>
                  </a:lnTo>
                  <a:lnTo>
                    <a:pt x="267" y="1286"/>
                  </a:lnTo>
                  <a:lnTo>
                    <a:pt x="267" y="1290"/>
                  </a:lnTo>
                  <a:lnTo>
                    <a:pt x="263" y="1290"/>
                  </a:lnTo>
                  <a:lnTo>
                    <a:pt x="263" y="1290"/>
                  </a:lnTo>
                  <a:lnTo>
                    <a:pt x="260" y="1288"/>
                  </a:lnTo>
                  <a:lnTo>
                    <a:pt x="256" y="1284"/>
                  </a:lnTo>
                  <a:lnTo>
                    <a:pt x="256" y="1281"/>
                  </a:lnTo>
                  <a:lnTo>
                    <a:pt x="256" y="1277"/>
                  </a:lnTo>
                  <a:lnTo>
                    <a:pt x="256" y="1277"/>
                  </a:lnTo>
                  <a:lnTo>
                    <a:pt x="256" y="1271"/>
                  </a:lnTo>
                  <a:lnTo>
                    <a:pt x="260" y="1267"/>
                  </a:lnTo>
                  <a:lnTo>
                    <a:pt x="265" y="1261"/>
                  </a:lnTo>
                  <a:lnTo>
                    <a:pt x="269" y="1257"/>
                  </a:lnTo>
                  <a:lnTo>
                    <a:pt x="271" y="1251"/>
                  </a:lnTo>
                  <a:lnTo>
                    <a:pt x="271" y="1246"/>
                  </a:lnTo>
                  <a:lnTo>
                    <a:pt x="267" y="1236"/>
                  </a:lnTo>
                  <a:lnTo>
                    <a:pt x="267" y="1236"/>
                  </a:lnTo>
                  <a:lnTo>
                    <a:pt x="275" y="1222"/>
                  </a:lnTo>
                  <a:lnTo>
                    <a:pt x="287" y="1209"/>
                  </a:lnTo>
                  <a:lnTo>
                    <a:pt x="292" y="1201"/>
                  </a:lnTo>
                  <a:lnTo>
                    <a:pt x="298" y="1197"/>
                  </a:lnTo>
                  <a:lnTo>
                    <a:pt x="306" y="1193"/>
                  </a:lnTo>
                  <a:lnTo>
                    <a:pt x="312" y="1191"/>
                  </a:lnTo>
                  <a:lnTo>
                    <a:pt x="312" y="1191"/>
                  </a:lnTo>
                  <a:lnTo>
                    <a:pt x="316" y="1193"/>
                  </a:lnTo>
                  <a:lnTo>
                    <a:pt x="318" y="1197"/>
                  </a:lnTo>
                  <a:lnTo>
                    <a:pt x="318" y="1207"/>
                  </a:lnTo>
                  <a:lnTo>
                    <a:pt x="318" y="1207"/>
                  </a:lnTo>
                  <a:lnTo>
                    <a:pt x="318" y="1213"/>
                  </a:lnTo>
                  <a:lnTo>
                    <a:pt x="314" y="1215"/>
                  </a:lnTo>
                  <a:lnTo>
                    <a:pt x="312" y="1219"/>
                  </a:lnTo>
                  <a:lnTo>
                    <a:pt x="310" y="1220"/>
                  </a:lnTo>
                  <a:lnTo>
                    <a:pt x="310" y="1220"/>
                  </a:lnTo>
                  <a:lnTo>
                    <a:pt x="312" y="1224"/>
                  </a:lnTo>
                  <a:lnTo>
                    <a:pt x="318" y="1230"/>
                  </a:lnTo>
                  <a:lnTo>
                    <a:pt x="339" y="1240"/>
                  </a:lnTo>
                  <a:lnTo>
                    <a:pt x="360" y="1251"/>
                  </a:lnTo>
                  <a:lnTo>
                    <a:pt x="376" y="1255"/>
                  </a:lnTo>
                  <a:lnTo>
                    <a:pt x="376" y="1255"/>
                  </a:lnTo>
                  <a:lnTo>
                    <a:pt x="382" y="1255"/>
                  </a:lnTo>
                  <a:lnTo>
                    <a:pt x="387" y="1253"/>
                  </a:lnTo>
                  <a:lnTo>
                    <a:pt x="393" y="1251"/>
                  </a:lnTo>
                  <a:lnTo>
                    <a:pt x="399" y="1251"/>
                  </a:lnTo>
                  <a:lnTo>
                    <a:pt x="399" y="1251"/>
                  </a:lnTo>
                  <a:lnTo>
                    <a:pt x="405" y="1251"/>
                  </a:lnTo>
                  <a:lnTo>
                    <a:pt x="411" y="1253"/>
                  </a:lnTo>
                  <a:lnTo>
                    <a:pt x="422" y="1259"/>
                  </a:lnTo>
                  <a:lnTo>
                    <a:pt x="432" y="1263"/>
                  </a:lnTo>
                  <a:lnTo>
                    <a:pt x="438" y="1265"/>
                  </a:lnTo>
                  <a:lnTo>
                    <a:pt x="444" y="1263"/>
                  </a:lnTo>
                  <a:lnTo>
                    <a:pt x="444" y="1263"/>
                  </a:lnTo>
                  <a:lnTo>
                    <a:pt x="457" y="1259"/>
                  </a:lnTo>
                  <a:lnTo>
                    <a:pt x="469" y="1251"/>
                  </a:lnTo>
                  <a:lnTo>
                    <a:pt x="477" y="1244"/>
                  </a:lnTo>
                  <a:lnTo>
                    <a:pt x="484" y="1232"/>
                  </a:lnTo>
                  <a:lnTo>
                    <a:pt x="484" y="1232"/>
                  </a:lnTo>
                  <a:lnTo>
                    <a:pt x="496" y="1232"/>
                  </a:lnTo>
                  <a:lnTo>
                    <a:pt x="496" y="1232"/>
                  </a:lnTo>
                  <a:lnTo>
                    <a:pt x="496" y="1232"/>
                  </a:lnTo>
                  <a:lnTo>
                    <a:pt x="502" y="1222"/>
                  </a:lnTo>
                  <a:lnTo>
                    <a:pt x="508" y="1211"/>
                  </a:lnTo>
                  <a:lnTo>
                    <a:pt x="511" y="1201"/>
                  </a:lnTo>
                  <a:lnTo>
                    <a:pt x="517" y="1191"/>
                  </a:lnTo>
                  <a:lnTo>
                    <a:pt x="517" y="1191"/>
                  </a:lnTo>
                  <a:lnTo>
                    <a:pt x="521" y="1186"/>
                  </a:lnTo>
                  <a:lnTo>
                    <a:pt x="527" y="1182"/>
                  </a:lnTo>
                  <a:lnTo>
                    <a:pt x="539" y="1178"/>
                  </a:lnTo>
                  <a:lnTo>
                    <a:pt x="552" y="1174"/>
                  </a:lnTo>
                  <a:lnTo>
                    <a:pt x="556" y="1170"/>
                  </a:lnTo>
                  <a:lnTo>
                    <a:pt x="562" y="1164"/>
                  </a:lnTo>
                  <a:lnTo>
                    <a:pt x="562" y="1164"/>
                  </a:lnTo>
                  <a:lnTo>
                    <a:pt x="568" y="1155"/>
                  </a:lnTo>
                  <a:lnTo>
                    <a:pt x="571" y="1143"/>
                  </a:lnTo>
                  <a:lnTo>
                    <a:pt x="585" y="1116"/>
                  </a:lnTo>
                  <a:lnTo>
                    <a:pt x="591" y="1104"/>
                  </a:lnTo>
                  <a:lnTo>
                    <a:pt x="599" y="1093"/>
                  </a:lnTo>
                  <a:lnTo>
                    <a:pt x="608" y="1087"/>
                  </a:lnTo>
                  <a:lnTo>
                    <a:pt x="614" y="1085"/>
                  </a:lnTo>
                  <a:lnTo>
                    <a:pt x="620" y="1085"/>
                  </a:lnTo>
                  <a:lnTo>
                    <a:pt x="620" y="1085"/>
                  </a:lnTo>
                  <a:lnTo>
                    <a:pt x="630" y="1087"/>
                  </a:lnTo>
                  <a:lnTo>
                    <a:pt x="639" y="1091"/>
                  </a:lnTo>
                  <a:lnTo>
                    <a:pt x="653" y="1096"/>
                  </a:lnTo>
                  <a:lnTo>
                    <a:pt x="653" y="1096"/>
                  </a:lnTo>
                  <a:lnTo>
                    <a:pt x="688" y="1098"/>
                  </a:lnTo>
                  <a:lnTo>
                    <a:pt x="688" y="1098"/>
                  </a:lnTo>
                  <a:lnTo>
                    <a:pt x="688" y="1098"/>
                  </a:lnTo>
                  <a:lnTo>
                    <a:pt x="697" y="1108"/>
                  </a:lnTo>
                  <a:lnTo>
                    <a:pt x="709" y="1112"/>
                  </a:lnTo>
                  <a:lnTo>
                    <a:pt x="723" y="1116"/>
                  </a:lnTo>
                  <a:lnTo>
                    <a:pt x="738" y="1116"/>
                  </a:lnTo>
                  <a:lnTo>
                    <a:pt x="738" y="1116"/>
                  </a:lnTo>
                  <a:lnTo>
                    <a:pt x="748" y="1118"/>
                  </a:lnTo>
                  <a:lnTo>
                    <a:pt x="757" y="1122"/>
                  </a:lnTo>
                  <a:lnTo>
                    <a:pt x="763" y="1126"/>
                  </a:lnTo>
                  <a:lnTo>
                    <a:pt x="771" y="1131"/>
                  </a:lnTo>
                  <a:lnTo>
                    <a:pt x="783" y="1141"/>
                  </a:lnTo>
                  <a:lnTo>
                    <a:pt x="790" y="1143"/>
                  </a:lnTo>
                  <a:lnTo>
                    <a:pt x="800" y="1145"/>
                  </a:lnTo>
                  <a:lnTo>
                    <a:pt x="800" y="1145"/>
                  </a:lnTo>
                  <a:lnTo>
                    <a:pt x="808" y="1145"/>
                  </a:lnTo>
                  <a:lnTo>
                    <a:pt x="814" y="1141"/>
                  </a:lnTo>
                  <a:lnTo>
                    <a:pt x="825" y="1131"/>
                  </a:lnTo>
                  <a:lnTo>
                    <a:pt x="831" y="1127"/>
                  </a:lnTo>
                  <a:lnTo>
                    <a:pt x="839" y="1122"/>
                  </a:lnTo>
                  <a:lnTo>
                    <a:pt x="847" y="1120"/>
                  </a:lnTo>
                  <a:lnTo>
                    <a:pt x="854" y="1118"/>
                  </a:lnTo>
                  <a:lnTo>
                    <a:pt x="854" y="1118"/>
                  </a:lnTo>
                  <a:lnTo>
                    <a:pt x="860" y="1120"/>
                  </a:lnTo>
                  <a:lnTo>
                    <a:pt x="864" y="1122"/>
                  </a:lnTo>
                  <a:lnTo>
                    <a:pt x="872" y="1129"/>
                  </a:lnTo>
                  <a:lnTo>
                    <a:pt x="879" y="1135"/>
                  </a:lnTo>
                  <a:lnTo>
                    <a:pt x="883" y="1137"/>
                  </a:lnTo>
                  <a:lnTo>
                    <a:pt x="889" y="1139"/>
                  </a:lnTo>
                  <a:lnTo>
                    <a:pt x="889" y="1139"/>
                  </a:lnTo>
                  <a:lnTo>
                    <a:pt x="889" y="1133"/>
                  </a:lnTo>
                  <a:lnTo>
                    <a:pt x="893" y="1129"/>
                  </a:lnTo>
                  <a:lnTo>
                    <a:pt x="895" y="1126"/>
                  </a:lnTo>
                  <a:lnTo>
                    <a:pt x="901" y="1122"/>
                  </a:lnTo>
                  <a:lnTo>
                    <a:pt x="912" y="1118"/>
                  </a:lnTo>
                  <a:lnTo>
                    <a:pt x="924" y="1114"/>
                  </a:lnTo>
                  <a:lnTo>
                    <a:pt x="938" y="1110"/>
                  </a:lnTo>
                  <a:lnTo>
                    <a:pt x="947" y="1104"/>
                  </a:lnTo>
                  <a:lnTo>
                    <a:pt x="953" y="1100"/>
                  </a:lnTo>
                  <a:lnTo>
                    <a:pt x="955" y="1095"/>
                  </a:lnTo>
                  <a:lnTo>
                    <a:pt x="957" y="1089"/>
                  </a:lnTo>
                  <a:lnTo>
                    <a:pt x="957" y="1081"/>
                  </a:lnTo>
                  <a:lnTo>
                    <a:pt x="957" y="1081"/>
                  </a:lnTo>
                  <a:lnTo>
                    <a:pt x="945" y="1079"/>
                  </a:lnTo>
                  <a:lnTo>
                    <a:pt x="936" y="1073"/>
                  </a:lnTo>
                  <a:lnTo>
                    <a:pt x="928" y="1067"/>
                  </a:lnTo>
                  <a:lnTo>
                    <a:pt x="920" y="1060"/>
                  </a:lnTo>
                  <a:lnTo>
                    <a:pt x="916" y="1050"/>
                  </a:lnTo>
                  <a:lnTo>
                    <a:pt x="912" y="1038"/>
                  </a:lnTo>
                  <a:lnTo>
                    <a:pt x="910" y="1027"/>
                  </a:lnTo>
                  <a:lnTo>
                    <a:pt x="910" y="1015"/>
                  </a:lnTo>
                  <a:lnTo>
                    <a:pt x="910" y="1015"/>
                  </a:lnTo>
                  <a:lnTo>
                    <a:pt x="910" y="1017"/>
                  </a:lnTo>
                  <a:lnTo>
                    <a:pt x="910" y="10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842"/>
            <p:cNvSpPr>
              <a:spLocks/>
            </p:cNvSpPr>
            <p:nvPr/>
          </p:nvSpPr>
          <p:spPr bwMode="auto">
            <a:xfrm>
              <a:off x="3693984" y="3167262"/>
              <a:ext cx="1192637" cy="1517766"/>
            </a:xfrm>
            <a:custGeom>
              <a:avLst/>
              <a:gdLst>
                <a:gd name="T0" fmla="*/ 736 w 796"/>
                <a:gd name="T1" fmla="*/ 986 h 1013"/>
                <a:gd name="T2" fmla="*/ 755 w 796"/>
                <a:gd name="T3" fmla="*/ 918 h 1013"/>
                <a:gd name="T4" fmla="*/ 796 w 796"/>
                <a:gd name="T5" fmla="*/ 850 h 1013"/>
                <a:gd name="T6" fmla="*/ 745 w 796"/>
                <a:gd name="T7" fmla="*/ 777 h 1013"/>
                <a:gd name="T8" fmla="*/ 720 w 796"/>
                <a:gd name="T9" fmla="*/ 691 h 1013"/>
                <a:gd name="T10" fmla="*/ 701 w 796"/>
                <a:gd name="T11" fmla="*/ 562 h 1013"/>
                <a:gd name="T12" fmla="*/ 734 w 796"/>
                <a:gd name="T13" fmla="*/ 494 h 1013"/>
                <a:gd name="T14" fmla="*/ 743 w 796"/>
                <a:gd name="T15" fmla="*/ 453 h 1013"/>
                <a:gd name="T16" fmla="*/ 711 w 796"/>
                <a:gd name="T17" fmla="*/ 412 h 1013"/>
                <a:gd name="T18" fmla="*/ 650 w 796"/>
                <a:gd name="T19" fmla="*/ 354 h 1013"/>
                <a:gd name="T20" fmla="*/ 711 w 796"/>
                <a:gd name="T21" fmla="*/ 286 h 1013"/>
                <a:gd name="T22" fmla="*/ 689 w 796"/>
                <a:gd name="T23" fmla="*/ 209 h 1013"/>
                <a:gd name="T24" fmla="*/ 701 w 796"/>
                <a:gd name="T25" fmla="*/ 157 h 1013"/>
                <a:gd name="T26" fmla="*/ 658 w 796"/>
                <a:gd name="T27" fmla="*/ 130 h 1013"/>
                <a:gd name="T28" fmla="*/ 645 w 796"/>
                <a:gd name="T29" fmla="*/ 157 h 1013"/>
                <a:gd name="T30" fmla="*/ 643 w 796"/>
                <a:gd name="T31" fmla="*/ 203 h 1013"/>
                <a:gd name="T32" fmla="*/ 641 w 796"/>
                <a:gd name="T33" fmla="*/ 238 h 1013"/>
                <a:gd name="T34" fmla="*/ 581 w 796"/>
                <a:gd name="T35" fmla="*/ 168 h 1013"/>
                <a:gd name="T36" fmla="*/ 604 w 796"/>
                <a:gd name="T37" fmla="*/ 48 h 1013"/>
                <a:gd name="T38" fmla="*/ 558 w 796"/>
                <a:gd name="T39" fmla="*/ 126 h 1013"/>
                <a:gd name="T40" fmla="*/ 523 w 796"/>
                <a:gd name="T41" fmla="*/ 238 h 1013"/>
                <a:gd name="T42" fmla="*/ 484 w 796"/>
                <a:gd name="T43" fmla="*/ 356 h 1013"/>
                <a:gd name="T44" fmla="*/ 573 w 796"/>
                <a:gd name="T45" fmla="*/ 397 h 1013"/>
                <a:gd name="T46" fmla="*/ 558 w 796"/>
                <a:gd name="T47" fmla="*/ 488 h 1013"/>
                <a:gd name="T48" fmla="*/ 579 w 796"/>
                <a:gd name="T49" fmla="*/ 534 h 1013"/>
                <a:gd name="T50" fmla="*/ 569 w 796"/>
                <a:gd name="T51" fmla="*/ 441 h 1013"/>
                <a:gd name="T52" fmla="*/ 484 w 796"/>
                <a:gd name="T53" fmla="*/ 403 h 1013"/>
                <a:gd name="T54" fmla="*/ 434 w 796"/>
                <a:gd name="T55" fmla="*/ 527 h 1013"/>
                <a:gd name="T56" fmla="*/ 354 w 796"/>
                <a:gd name="T57" fmla="*/ 581 h 1013"/>
                <a:gd name="T58" fmla="*/ 282 w 796"/>
                <a:gd name="T59" fmla="*/ 525 h 1013"/>
                <a:gd name="T60" fmla="*/ 308 w 796"/>
                <a:gd name="T61" fmla="*/ 529 h 1013"/>
                <a:gd name="T62" fmla="*/ 387 w 796"/>
                <a:gd name="T63" fmla="*/ 502 h 1013"/>
                <a:gd name="T64" fmla="*/ 459 w 796"/>
                <a:gd name="T65" fmla="*/ 428 h 1013"/>
                <a:gd name="T66" fmla="*/ 457 w 796"/>
                <a:gd name="T67" fmla="*/ 296 h 1013"/>
                <a:gd name="T68" fmla="*/ 490 w 796"/>
                <a:gd name="T69" fmla="*/ 159 h 1013"/>
                <a:gd name="T70" fmla="*/ 544 w 796"/>
                <a:gd name="T71" fmla="*/ 77 h 1013"/>
                <a:gd name="T72" fmla="*/ 476 w 796"/>
                <a:gd name="T73" fmla="*/ 0 h 1013"/>
                <a:gd name="T74" fmla="*/ 393 w 796"/>
                <a:gd name="T75" fmla="*/ 102 h 1013"/>
                <a:gd name="T76" fmla="*/ 337 w 796"/>
                <a:gd name="T77" fmla="*/ 155 h 1013"/>
                <a:gd name="T78" fmla="*/ 300 w 796"/>
                <a:gd name="T79" fmla="*/ 230 h 1013"/>
                <a:gd name="T80" fmla="*/ 321 w 796"/>
                <a:gd name="T81" fmla="*/ 292 h 1013"/>
                <a:gd name="T82" fmla="*/ 310 w 796"/>
                <a:gd name="T83" fmla="*/ 362 h 1013"/>
                <a:gd name="T84" fmla="*/ 224 w 796"/>
                <a:gd name="T85" fmla="*/ 259 h 1013"/>
                <a:gd name="T86" fmla="*/ 228 w 796"/>
                <a:gd name="T87" fmla="*/ 317 h 1013"/>
                <a:gd name="T88" fmla="*/ 215 w 796"/>
                <a:gd name="T89" fmla="*/ 381 h 1013"/>
                <a:gd name="T90" fmla="*/ 125 w 796"/>
                <a:gd name="T91" fmla="*/ 445 h 1013"/>
                <a:gd name="T92" fmla="*/ 25 w 796"/>
                <a:gd name="T93" fmla="*/ 533 h 1013"/>
                <a:gd name="T94" fmla="*/ 19 w 796"/>
                <a:gd name="T95" fmla="*/ 604 h 1013"/>
                <a:gd name="T96" fmla="*/ 108 w 796"/>
                <a:gd name="T97" fmla="*/ 633 h 1013"/>
                <a:gd name="T98" fmla="*/ 147 w 796"/>
                <a:gd name="T99" fmla="*/ 705 h 1013"/>
                <a:gd name="T100" fmla="*/ 195 w 796"/>
                <a:gd name="T101" fmla="*/ 699 h 1013"/>
                <a:gd name="T102" fmla="*/ 248 w 796"/>
                <a:gd name="T103" fmla="*/ 746 h 1013"/>
                <a:gd name="T104" fmla="*/ 308 w 796"/>
                <a:gd name="T105" fmla="*/ 823 h 1013"/>
                <a:gd name="T106" fmla="*/ 422 w 796"/>
                <a:gd name="T107" fmla="*/ 883 h 1013"/>
                <a:gd name="T108" fmla="*/ 536 w 796"/>
                <a:gd name="T109" fmla="*/ 953 h 1013"/>
                <a:gd name="T110" fmla="*/ 596 w 796"/>
                <a:gd name="T111" fmla="*/ 926 h 1013"/>
                <a:gd name="T112" fmla="*/ 647 w 796"/>
                <a:gd name="T113" fmla="*/ 959 h 1013"/>
                <a:gd name="T114" fmla="*/ 691 w 796"/>
                <a:gd name="T115" fmla="*/ 99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1013">
                  <a:moveTo>
                    <a:pt x="714" y="1011"/>
                  </a:moveTo>
                  <a:lnTo>
                    <a:pt x="714" y="1013"/>
                  </a:lnTo>
                  <a:lnTo>
                    <a:pt x="714" y="1013"/>
                  </a:lnTo>
                  <a:lnTo>
                    <a:pt x="714" y="1013"/>
                  </a:lnTo>
                  <a:lnTo>
                    <a:pt x="722" y="1013"/>
                  </a:lnTo>
                  <a:lnTo>
                    <a:pt x="728" y="1009"/>
                  </a:lnTo>
                  <a:lnTo>
                    <a:pt x="728" y="1009"/>
                  </a:lnTo>
                  <a:lnTo>
                    <a:pt x="732" y="1005"/>
                  </a:lnTo>
                  <a:lnTo>
                    <a:pt x="734" y="1001"/>
                  </a:lnTo>
                  <a:lnTo>
                    <a:pt x="736" y="986"/>
                  </a:lnTo>
                  <a:lnTo>
                    <a:pt x="736" y="986"/>
                  </a:lnTo>
                  <a:lnTo>
                    <a:pt x="740" y="980"/>
                  </a:lnTo>
                  <a:lnTo>
                    <a:pt x="743" y="976"/>
                  </a:lnTo>
                  <a:lnTo>
                    <a:pt x="753" y="969"/>
                  </a:lnTo>
                  <a:lnTo>
                    <a:pt x="761" y="961"/>
                  </a:lnTo>
                  <a:lnTo>
                    <a:pt x="765" y="955"/>
                  </a:lnTo>
                  <a:lnTo>
                    <a:pt x="767" y="949"/>
                  </a:lnTo>
                  <a:lnTo>
                    <a:pt x="767" y="949"/>
                  </a:lnTo>
                  <a:lnTo>
                    <a:pt x="765" y="943"/>
                  </a:lnTo>
                  <a:lnTo>
                    <a:pt x="765" y="938"/>
                  </a:lnTo>
                  <a:lnTo>
                    <a:pt x="761" y="928"/>
                  </a:lnTo>
                  <a:lnTo>
                    <a:pt x="755" y="918"/>
                  </a:lnTo>
                  <a:lnTo>
                    <a:pt x="753" y="910"/>
                  </a:lnTo>
                  <a:lnTo>
                    <a:pt x="753" y="910"/>
                  </a:lnTo>
                  <a:lnTo>
                    <a:pt x="757" y="899"/>
                  </a:lnTo>
                  <a:lnTo>
                    <a:pt x="761" y="891"/>
                  </a:lnTo>
                  <a:lnTo>
                    <a:pt x="767" y="885"/>
                  </a:lnTo>
                  <a:lnTo>
                    <a:pt x="774" y="881"/>
                  </a:lnTo>
                  <a:lnTo>
                    <a:pt x="782" y="876"/>
                  </a:lnTo>
                  <a:lnTo>
                    <a:pt x="788" y="870"/>
                  </a:lnTo>
                  <a:lnTo>
                    <a:pt x="792" y="862"/>
                  </a:lnTo>
                  <a:lnTo>
                    <a:pt x="796" y="850"/>
                  </a:lnTo>
                  <a:lnTo>
                    <a:pt x="796" y="850"/>
                  </a:lnTo>
                  <a:lnTo>
                    <a:pt x="794" y="829"/>
                  </a:lnTo>
                  <a:lnTo>
                    <a:pt x="794" y="810"/>
                  </a:lnTo>
                  <a:lnTo>
                    <a:pt x="794" y="810"/>
                  </a:lnTo>
                  <a:lnTo>
                    <a:pt x="780" y="808"/>
                  </a:lnTo>
                  <a:lnTo>
                    <a:pt x="763" y="800"/>
                  </a:lnTo>
                  <a:lnTo>
                    <a:pt x="755" y="796"/>
                  </a:lnTo>
                  <a:lnTo>
                    <a:pt x="749" y="792"/>
                  </a:lnTo>
                  <a:lnTo>
                    <a:pt x="745" y="786"/>
                  </a:lnTo>
                  <a:lnTo>
                    <a:pt x="743" y="783"/>
                  </a:lnTo>
                  <a:lnTo>
                    <a:pt x="743" y="783"/>
                  </a:lnTo>
                  <a:lnTo>
                    <a:pt x="745" y="777"/>
                  </a:lnTo>
                  <a:lnTo>
                    <a:pt x="747" y="773"/>
                  </a:lnTo>
                  <a:lnTo>
                    <a:pt x="753" y="767"/>
                  </a:lnTo>
                  <a:lnTo>
                    <a:pt x="753" y="767"/>
                  </a:lnTo>
                  <a:lnTo>
                    <a:pt x="753" y="728"/>
                  </a:lnTo>
                  <a:lnTo>
                    <a:pt x="753" y="728"/>
                  </a:lnTo>
                  <a:lnTo>
                    <a:pt x="753" y="728"/>
                  </a:lnTo>
                  <a:lnTo>
                    <a:pt x="742" y="721"/>
                  </a:lnTo>
                  <a:lnTo>
                    <a:pt x="730" y="711"/>
                  </a:lnTo>
                  <a:lnTo>
                    <a:pt x="726" y="705"/>
                  </a:lnTo>
                  <a:lnTo>
                    <a:pt x="722" y="699"/>
                  </a:lnTo>
                  <a:lnTo>
                    <a:pt x="720" y="691"/>
                  </a:lnTo>
                  <a:lnTo>
                    <a:pt x="720" y="684"/>
                  </a:lnTo>
                  <a:lnTo>
                    <a:pt x="720" y="684"/>
                  </a:lnTo>
                  <a:lnTo>
                    <a:pt x="724" y="629"/>
                  </a:lnTo>
                  <a:lnTo>
                    <a:pt x="724" y="629"/>
                  </a:lnTo>
                  <a:lnTo>
                    <a:pt x="722" y="618"/>
                  </a:lnTo>
                  <a:lnTo>
                    <a:pt x="720" y="612"/>
                  </a:lnTo>
                  <a:lnTo>
                    <a:pt x="714" y="606"/>
                  </a:lnTo>
                  <a:lnTo>
                    <a:pt x="707" y="598"/>
                  </a:lnTo>
                  <a:lnTo>
                    <a:pt x="707" y="598"/>
                  </a:lnTo>
                  <a:lnTo>
                    <a:pt x="705" y="585"/>
                  </a:lnTo>
                  <a:lnTo>
                    <a:pt x="701" y="562"/>
                  </a:lnTo>
                  <a:lnTo>
                    <a:pt x="697" y="531"/>
                  </a:lnTo>
                  <a:lnTo>
                    <a:pt x="697" y="531"/>
                  </a:lnTo>
                  <a:lnTo>
                    <a:pt x="699" y="527"/>
                  </a:lnTo>
                  <a:lnTo>
                    <a:pt x="701" y="525"/>
                  </a:lnTo>
                  <a:lnTo>
                    <a:pt x="705" y="523"/>
                  </a:lnTo>
                  <a:lnTo>
                    <a:pt x="716" y="521"/>
                  </a:lnTo>
                  <a:lnTo>
                    <a:pt x="716" y="521"/>
                  </a:lnTo>
                  <a:lnTo>
                    <a:pt x="722" y="515"/>
                  </a:lnTo>
                  <a:lnTo>
                    <a:pt x="728" y="507"/>
                  </a:lnTo>
                  <a:lnTo>
                    <a:pt x="732" y="500"/>
                  </a:lnTo>
                  <a:lnTo>
                    <a:pt x="734" y="494"/>
                  </a:lnTo>
                  <a:lnTo>
                    <a:pt x="734" y="494"/>
                  </a:lnTo>
                  <a:lnTo>
                    <a:pt x="736" y="494"/>
                  </a:lnTo>
                  <a:lnTo>
                    <a:pt x="734" y="490"/>
                  </a:lnTo>
                  <a:lnTo>
                    <a:pt x="734" y="490"/>
                  </a:lnTo>
                  <a:lnTo>
                    <a:pt x="734" y="490"/>
                  </a:lnTo>
                  <a:lnTo>
                    <a:pt x="732" y="476"/>
                  </a:lnTo>
                  <a:lnTo>
                    <a:pt x="732" y="476"/>
                  </a:lnTo>
                  <a:lnTo>
                    <a:pt x="738" y="472"/>
                  </a:lnTo>
                  <a:lnTo>
                    <a:pt x="742" y="469"/>
                  </a:lnTo>
                  <a:lnTo>
                    <a:pt x="743" y="461"/>
                  </a:lnTo>
                  <a:lnTo>
                    <a:pt x="743" y="453"/>
                  </a:lnTo>
                  <a:lnTo>
                    <a:pt x="743" y="453"/>
                  </a:lnTo>
                  <a:lnTo>
                    <a:pt x="743" y="445"/>
                  </a:lnTo>
                  <a:lnTo>
                    <a:pt x="742" y="440"/>
                  </a:lnTo>
                  <a:lnTo>
                    <a:pt x="740" y="434"/>
                  </a:lnTo>
                  <a:lnTo>
                    <a:pt x="736" y="428"/>
                  </a:lnTo>
                  <a:lnTo>
                    <a:pt x="726" y="420"/>
                  </a:lnTo>
                  <a:lnTo>
                    <a:pt x="720" y="412"/>
                  </a:lnTo>
                  <a:lnTo>
                    <a:pt x="720" y="412"/>
                  </a:lnTo>
                  <a:lnTo>
                    <a:pt x="716" y="410"/>
                  </a:lnTo>
                  <a:lnTo>
                    <a:pt x="714" y="412"/>
                  </a:lnTo>
                  <a:lnTo>
                    <a:pt x="711" y="412"/>
                  </a:lnTo>
                  <a:lnTo>
                    <a:pt x="703" y="412"/>
                  </a:lnTo>
                  <a:lnTo>
                    <a:pt x="703" y="412"/>
                  </a:lnTo>
                  <a:lnTo>
                    <a:pt x="695" y="410"/>
                  </a:lnTo>
                  <a:lnTo>
                    <a:pt x="685" y="407"/>
                  </a:lnTo>
                  <a:lnTo>
                    <a:pt x="678" y="399"/>
                  </a:lnTo>
                  <a:lnTo>
                    <a:pt x="668" y="391"/>
                  </a:lnTo>
                  <a:lnTo>
                    <a:pt x="660" y="381"/>
                  </a:lnTo>
                  <a:lnTo>
                    <a:pt x="654" y="372"/>
                  </a:lnTo>
                  <a:lnTo>
                    <a:pt x="650" y="362"/>
                  </a:lnTo>
                  <a:lnTo>
                    <a:pt x="650" y="354"/>
                  </a:lnTo>
                  <a:lnTo>
                    <a:pt x="650" y="354"/>
                  </a:lnTo>
                  <a:lnTo>
                    <a:pt x="650" y="347"/>
                  </a:lnTo>
                  <a:lnTo>
                    <a:pt x="654" y="339"/>
                  </a:lnTo>
                  <a:lnTo>
                    <a:pt x="656" y="333"/>
                  </a:lnTo>
                  <a:lnTo>
                    <a:pt x="660" y="329"/>
                  </a:lnTo>
                  <a:lnTo>
                    <a:pt x="670" y="321"/>
                  </a:lnTo>
                  <a:lnTo>
                    <a:pt x="681" y="317"/>
                  </a:lnTo>
                  <a:lnTo>
                    <a:pt x="691" y="312"/>
                  </a:lnTo>
                  <a:lnTo>
                    <a:pt x="701" y="304"/>
                  </a:lnTo>
                  <a:lnTo>
                    <a:pt x="707" y="300"/>
                  </a:lnTo>
                  <a:lnTo>
                    <a:pt x="709" y="294"/>
                  </a:lnTo>
                  <a:lnTo>
                    <a:pt x="711" y="286"/>
                  </a:lnTo>
                  <a:lnTo>
                    <a:pt x="712" y="277"/>
                  </a:lnTo>
                  <a:lnTo>
                    <a:pt x="712" y="277"/>
                  </a:lnTo>
                  <a:lnTo>
                    <a:pt x="712" y="267"/>
                  </a:lnTo>
                  <a:lnTo>
                    <a:pt x="709" y="257"/>
                  </a:lnTo>
                  <a:lnTo>
                    <a:pt x="705" y="248"/>
                  </a:lnTo>
                  <a:lnTo>
                    <a:pt x="701" y="242"/>
                  </a:lnTo>
                  <a:lnTo>
                    <a:pt x="691" y="228"/>
                  </a:lnTo>
                  <a:lnTo>
                    <a:pt x="689" y="223"/>
                  </a:lnTo>
                  <a:lnTo>
                    <a:pt x="687" y="215"/>
                  </a:lnTo>
                  <a:lnTo>
                    <a:pt x="687" y="215"/>
                  </a:lnTo>
                  <a:lnTo>
                    <a:pt x="689" y="209"/>
                  </a:lnTo>
                  <a:lnTo>
                    <a:pt x="693" y="205"/>
                  </a:lnTo>
                  <a:lnTo>
                    <a:pt x="705" y="201"/>
                  </a:lnTo>
                  <a:lnTo>
                    <a:pt x="711" y="199"/>
                  </a:lnTo>
                  <a:lnTo>
                    <a:pt x="714" y="195"/>
                  </a:lnTo>
                  <a:lnTo>
                    <a:pt x="718" y="188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8" y="168"/>
                  </a:lnTo>
                  <a:lnTo>
                    <a:pt x="712" y="162"/>
                  </a:lnTo>
                  <a:lnTo>
                    <a:pt x="707" y="159"/>
                  </a:lnTo>
                  <a:lnTo>
                    <a:pt x="701" y="157"/>
                  </a:lnTo>
                  <a:lnTo>
                    <a:pt x="693" y="153"/>
                  </a:lnTo>
                  <a:lnTo>
                    <a:pt x="687" y="149"/>
                  </a:lnTo>
                  <a:lnTo>
                    <a:pt x="683" y="145"/>
                  </a:lnTo>
                  <a:lnTo>
                    <a:pt x="683" y="137"/>
                  </a:lnTo>
                  <a:lnTo>
                    <a:pt x="683" y="137"/>
                  </a:lnTo>
                  <a:lnTo>
                    <a:pt x="683" y="131"/>
                  </a:lnTo>
                  <a:lnTo>
                    <a:pt x="683" y="128"/>
                  </a:lnTo>
                  <a:lnTo>
                    <a:pt x="685" y="124"/>
                  </a:lnTo>
                  <a:lnTo>
                    <a:pt x="685" y="124"/>
                  </a:lnTo>
                  <a:lnTo>
                    <a:pt x="666" y="126"/>
                  </a:lnTo>
                  <a:lnTo>
                    <a:pt x="658" y="130"/>
                  </a:lnTo>
                  <a:lnTo>
                    <a:pt x="656" y="131"/>
                  </a:lnTo>
                  <a:lnTo>
                    <a:pt x="654" y="133"/>
                  </a:lnTo>
                  <a:lnTo>
                    <a:pt x="654" y="133"/>
                  </a:lnTo>
                  <a:lnTo>
                    <a:pt x="664" y="147"/>
                  </a:lnTo>
                  <a:lnTo>
                    <a:pt x="668" y="157"/>
                  </a:lnTo>
                  <a:lnTo>
                    <a:pt x="668" y="161"/>
                  </a:lnTo>
                  <a:lnTo>
                    <a:pt x="668" y="162"/>
                  </a:lnTo>
                  <a:lnTo>
                    <a:pt x="666" y="162"/>
                  </a:lnTo>
                  <a:lnTo>
                    <a:pt x="664" y="164"/>
                  </a:lnTo>
                  <a:lnTo>
                    <a:pt x="656" y="162"/>
                  </a:lnTo>
                  <a:lnTo>
                    <a:pt x="645" y="157"/>
                  </a:lnTo>
                  <a:lnTo>
                    <a:pt x="633" y="147"/>
                  </a:lnTo>
                  <a:lnTo>
                    <a:pt x="619" y="135"/>
                  </a:lnTo>
                  <a:lnTo>
                    <a:pt x="619" y="135"/>
                  </a:lnTo>
                  <a:lnTo>
                    <a:pt x="610" y="145"/>
                  </a:lnTo>
                  <a:lnTo>
                    <a:pt x="606" y="153"/>
                  </a:lnTo>
                  <a:lnTo>
                    <a:pt x="602" y="161"/>
                  </a:lnTo>
                  <a:lnTo>
                    <a:pt x="604" y="168"/>
                  </a:lnTo>
                  <a:lnTo>
                    <a:pt x="610" y="180"/>
                  </a:lnTo>
                  <a:lnTo>
                    <a:pt x="623" y="192"/>
                  </a:lnTo>
                  <a:lnTo>
                    <a:pt x="643" y="203"/>
                  </a:lnTo>
                  <a:lnTo>
                    <a:pt x="643" y="203"/>
                  </a:lnTo>
                  <a:lnTo>
                    <a:pt x="649" y="211"/>
                  </a:lnTo>
                  <a:lnTo>
                    <a:pt x="654" y="226"/>
                  </a:lnTo>
                  <a:lnTo>
                    <a:pt x="658" y="236"/>
                  </a:lnTo>
                  <a:lnTo>
                    <a:pt x="658" y="244"/>
                  </a:lnTo>
                  <a:lnTo>
                    <a:pt x="658" y="250"/>
                  </a:lnTo>
                  <a:lnTo>
                    <a:pt x="656" y="254"/>
                  </a:lnTo>
                  <a:lnTo>
                    <a:pt x="652" y="255"/>
                  </a:lnTo>
                  <a:lnTo>
                    <a:pt x="652" y="255"/>
                  </a:lnTo>
                  <a:lnTo>
                    <a:pt x="649" y="252"/>
                  </a:lnTo>
                  <a:lnTo>
                    <a:pt x="645" y="248"/>
                  </a:lnTo>
                  <a:lnTo>
                    <a:pt x="641" y="238"/>
                  </a:lnTo>
                  <a:lnTo>
                    <a:pt x="635" y="228"/>
                  </a:lnTo>
                  <a:lnTo>
                    <a:pt x="627" y="219"/>
                  </a:lnTo>
                  <a:lnTo>
                    <a:pt x="627" y="219"/>
                  </a:lnTo>
                  <a:lnTo>
                    <a:pt x="618" y="217"/>
                  </a:lnTo>
                  <a:lnTo>
                    <a:pt x="608" y="213"/>
                  </a:lnTo>
                  <a:lnTo>
                    <a:pt x="600" y="209"/>
                  </a:lnTo>
                  <a:lnTo>
                    <a:pt x="594" y="203"/>
                  </a:lnTo>
                  <a:lnTo>
                    <a:pt x="585" y="190"/>
                  </a:lnTo>
                  <a:lnTo>
                    <a:pt x="579" y="180"/>
                  </a:lnTo>
                  <a:lnTo>
                    <a:pt x="579" y="180"/>
                  </a:lnTo>
                  <a:lnTo>
                    <a:pt x="581" y="168"/>
                  </a:lnTo>
                  <a:lnTo>
                    <a:pt x="583" y="159"/>
                  </a:lnTo>
                  <a:lnTo>
                    <a:pt x="590" y="141"/>
                  </a:lnTo>
                  <a:lnTo>
                    <a:pt x="600" y="126"/>
                  </a:lnTo>
                  <a:lnTo>
                    <a:pt x="610" y="108"/>
                  </a:lnTo>
                  <a:lnTo>
                    <a:pt x="610" y="108"/>
                  </a:lnTo>
                  <a:lnTo>
                    <a:pt x="612" y="93"/>
                  </a:lnTo>
                  <a:lnTo>
                    <a:pt x="614" y="73"/>
                  </a:lnTo>
                  <a:lnTo>
                    <a:pt x="614" y="52"/>
                  </a:lnTo>
                  <a:lnTo>
                    <a:pt x="614" y="52"/>
                  </a:lnTo>
                  <a:lnTo>
                    <a:pt x="608" y="48"/>
                  </a:lnTo>
                  <a:lnTo>
                    <a:pt x="604" y="48"/>
                  </a:lnTo>
                  <a:lnTo>
                    <a:pt x="602" y="50"/>
                  </a:lnTo>
                  <a:lnTo>
                    <a:pt x="598" y="54"/>
                  </a:lnTo>
                  <a:lnTo>
                    <a:pt x="594" y="66"/>
                  </a:lnTo>
                  <a:lnTo>
                    <a:pt x="592" y="81"/>
                  </a:lnTo>
                  <a:lnTo>
                    <a:pt x="588" y="97"/>
                  </a:lnTo>
                  <a:lnTo>
                    <a:pt x="585" y="110"/>
                  </a:lnTo>
                  <a:lnTo>
                    <a:pt x="581" y="120"/>
                  </a:lnTo>
                  <a:lnTo>
                    <a:pt x="577" y="122"/>
                  </a:lnTo>
                  <a:lnTo>
                    <a:pt x="573" y="122"/>
                  </a:lnTo>
                  <a:lnTo>
                    <a:pt x="573" y="122"/>
                  </a:lnTo>
                  <a:lnTo>
                    <a:pt x="558" y="126"/>
                  </a:lnTo>
                  <a:lnTo>
                    <a:pt x="546" y="130"/>
                  </a:lnTo>
                  <a:lnTo>
                    <a:pt x="536" y="133"/>
                  </a:lnTo>
                  <a:lnTo>
                    <a:pt x="530" y="139"/>
                  </a:lnTo>
                  <a:lnTo>
                    <a:pt x="527" y="145"/>
                  </a:lnTo>
                  <a:lnTo>
                    <a:pt x="523" y="151"/>
                  </a:lnTo>
                  <a:lnTo>
                    <a:pt x="519" y="166"/>
                  </a:lnTo>
                  <a:lnTo>
                    <a:pt x="519" y="166"/>
                  </a:lnTo>
                  <a:lnTo>
                    <a:pt x="517" y="180"/>
                  </a:lnTo>
                  <a:lnTo>
                    <a:pt x="517" y="193"/>
                  </a:lnTo>
                  <a:lnTo>
                    <a:pt x="523" y="224"/>
                  </a:lnTo>
                  <a:lnTo>
                    <a:pt x="523" y="238"/>
                  </a:lnTo>
                  <a:lnTo>
                    <a:pt x="523" y="250"/>
                  </a:lnTo>
                  <a:lnTo>
                    <a:pt x="521" y="254"/>
                  </a:lnTo>
                  <a:lnTo>
                    <a:pt x="519" y="257"/>
                  </a:lnTo>
                  <a:lnTo>
                    <a:pt x="515" y="261"/>
                  </a:lnTo>
                  <a:lnTo>
                    <a:pt x="511" y="263"/>
                  </a:lnTo>
                  <a:lnTo>
                    <a:pt x="511" y="263"/>
                  </a:lnTo>
                  <a:lnTo>
                    <a:pt x="494" y="302"/>
                  </a:lnTo>
                  <a:lnTo>
                    <a:pt x="488" y="317"/>
                  </a:lnTo>
                  <a:lnTo>
                    <a:pt x="486" y="333"/>
                  </a:lnTo>
                  <a:lnTo>
                    <a:pt x="486" y="333"/>
                  </a:lnTo>
                  <a:lnTo>
                    <a:pt x="484" y="356"/>
                  </a:lnTo>
                  <a:lnTo>
                    <a:pt x="484" y="366"/>
                  </a:lnTo>
                  <a:lnTo>
                    <a:pt x="488" y="372"/>
                  </a:lnTo>
                  <a:lnTo>
                    <a:pt x="494" y="376"/>
                  </a:lnTo>
                  <a:lnTo>
                    <a:pt x="503" y="376"/>
                  </a:lnTo>
                  <a:lnTo>
                    <a:pt x="519" y="376"/>
                  </a:lnTo>
                  <a:lnTo>
                    <a:pt x="542" y="372"/>
                  </a:lnTo>
                  <a:lnTo>
                    <a:pt x="542" y="372"/>
                  </a:lnTo>
                  <a:lnTo>
                    <a:pt x="552" y="376"/>
                  </a:lnTo>
                  <a:lnTo>
                    <a:pt x="559" y="381"/>
                  </a:lnTo>
                  <a:lnTo>
                    <a:pt x="567" y="389"/>
                  </a:lnTo>
                  <a:lnTo>
                    <a:pt x="573" y="397"/>
                  </a:lnTo>
                  <a:lnTo>
                    <a:pt x="579" y="407"/>
                  </a:lnTo>
                  <a:lnTo>
                    <a:pt x="583" y="418"/>
                  </a:lnTo>
                  <a:lnTo>
                    <a:pt x="587" y="443"/>
                  </a:lnTo>
                  <a:lnTo>
                    <a:pt x="587" y="443"/>
                  </a:lnTo>
                  <a:lnTo>
                    <a:pt x="587" y="455"/>
                  </a:lnTo>
                  <a:lnTo>
                    <a:pt x="585" y="463"/>
                  </a:lnTo>
                  <a:lnTo>
                    <a:pt x="581" y="467"/>
                  </a:lnTo>
                  <a:lnTo>
                    <a:pt x="575" y="471"/>
                  </a:lnTo>
                  <a:lnTo>
                    <a:pt x="563" y="476"/>
                  </a:lnTo>
                  <a:lnTo>
                    <a:pt x="559" y="482"/>
                  </a:lnTo>
                  <a:lnTo>
                    <a:pt x="558" y="488"/>
                  </a:lnTo>
                  <a:lnTo>
                    <a:pt x="558" y="488"/>
                  </a:lnTo>
                  <a:lnTo>
                    <a:pt x="558" y="498"/>
                  </a:lnTo>
                  <a:lnTo>
                    <a:pt x="561" y="505"/>
                  </a:lnTo>
                  <a:lnTo>
                    <a:pt x="569" y="513"/>
                  </a:lnTo>
                  <a:lnTo>
                    <a:pt x="577" y="521"/>
                  </a:lnTo>
                  <a:lnTo>
                    <a:pt x="590" y="531"/>
                  </a:lnTo>
                  <a:lnTo>
                    <a:pt x="596" y="534"/>
                  </a:lnTo>
                  <a:lnTo>
                    <a:pt x="596" y="536"/>
                  </a:lnTo>
                  <a:lnTo>
                    <a:pt x="596" y="536"/>
                  </a:lnTo>
                  <a:lnTo>
                    <a:pt x="587" y="536"/>
                  </a:lnTo>
                  <a:lnTo>
                    <a:pt x="579" y="534"/>
                  </a:lnTo>
                  <a:lnTo>
                    <a:pt x="569" y="531"/>
                  </a:lnTo>
                  <a:lnTo>
                    <a:pt x="563" y="527"/>
                  </a:lnTo>
                  <a:lnTo>
                    <a:pt x="556" y="521"/>
                  </a:lnTo>
                  <a:lnTo>
                    <a:pt x="552" y="515"/>
                  </a:lnTo>
                  <a:lnTo>
                    <a:pt x="548" y="509"/>
                  </a:lnTo>
                  <a:lnTo>
                    <a:pt x="548" y="502"/>
                  </a:lnTo>
                  <a:lnTo>
                    <a:pt x="548" y="502"/>
                  </a:lnTo>
                  <a:lnTo>
                    <a:pt x="550" y="488"/>
                  </a:lnTo>
                  <a:lnTo>
                    <a:pt x="554" y="476"/>
                  </a:lnTo>
                  <a:lnTo>
                    <a:pt x="569" y="441"/>
                  </a:lnTo>
                  <a:lnTo>
                    <a:pt x="569" y="441"/>
                  </a:lnTo>
                  <a:lnTo>
                    <a:pt x="563" y="436"/>
                  </a:lnTo>
                  <a:lnTo>
                    <a:pt x="559" y="426"/>
                  </a:lnTo>
                  <a:lnTo>
                    <a:pt x="552" y="409"/>
                  </a:lnTo>
                  <a:lnTo>
                    <a:pt x="546" y="401"/>
                  </a:lnTo>
                  <a:lnTo>
                    <a:pt x="540" y="395"/>
                  </a:lnTo>
                  <a:lnTo>
                    <a:pt x="528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01" y="391"/>
                  </a:lnTo>
                  <a:lnTo>
                    <a:pt x="492" y="395"/>
                  </a:lnTo>
                  <a:lnTo>
                    <a:pt x="484" y="403"/>
                  </a:lnTo>
                  <a:lnTo>
                    <a:pt x="480" y="412"/>
                  </a:lnTo>
                  <a:lnTo>
                    <a:pt x="476" y="424"/>
                  </a:lnTo>
                  <a:lnTo>
                    <a:pt x="474" y="441"/>
                  </a:lnTo>
                  <a:lnTo>
                    <a:pt x="476" y="463"/>
                  </a:lnTo>
                  <a:lnTo>
                    <a:pt x="476" y="488"/>
                  </a:lnTo>
                  <a:lnTo>
                    <a:pt x="476" y="488"/>
                  </a:lnTo>
                  <a:lnTo>
                    <a:pt x="453" y="500"/>
                  </a:lnTo>
                  <a:lnTo>
                    <a:pt x="447" y="503"/>
                  </a:lnTo>
                  <a:lnTo>
                    <a:pt x="443" y="507"/>
                  </a:lnTo>
                  <a:lnTo>
                    <a:pt x="439" y="515"/>
                  </a:lnTo>
                  <a:lnTo>
                    <a:pt x="434" y="527"/>
                  </a:lnTo>
                  <a:lnTo>
                    <a:pt x="434" y="527"/>
                  </a:lnTo>
                  <a:lnTo>
                    <a:pt x="426" y="534"/>
                  </a:lnTo>
                  <a:lnTo>
                    <a:pt x="420" y="542"/>
                  </a:lnTo>
                  <a:lnTo>
                    <a:pt x="408" y="550"/>
                  </a:lnTo>
                  <a:lnTo>
                    <a:pt x="397" y="554"/>
                  </a:lnTo>
                  <a:lnTo>
                    <a:pt x="387" y="556"/>
                  </a:lnTo>
                  <a:lnTo>
                    <a:pt x="375" y="556"/>
                  </a:lnTo>
                  <a:lnTo>
                    <a:pt x="368" y="560"/>
                  </a:lnTo>
                  <a:lnTo>
                    <a:pt x="364" y="564"/>
                  </a:lnTo>
                  <a:lnTo>
                    <a:pt x="360" y="567"/>
                  </a:lnTo>
                  <a:lnTo>
                    <a:pt x="354" y="581"/>
                  </a:lnTo>
                  <a:lnTo>
                    <a:pt x="354" y="581"/>
                  </a:lnTo>
                  <a:lnTo>
                    <a:pt x="342" y="569"/>
                  </a:lnTo>
                  <a:lnTo>
                    <a:pt x="331" y="562"/>
                  </a:lnTo>
                  <a:lnTo>
                    <a:pt x="317" y="558"/>
                  </a:lnTo>
                  <a:lnTo>
                    <a:pt x="308" y="554"/>
                  </a:lnTo>
                  <a:lnTo>
                    <a:pt x="296" y="550"/>
                  </a:lnTo>
                  <a:lnTo>
                    <a:pt x="288" y="546"/>
                  </a:lnTo>
                  <a:lnTo>
                    <a:pt x="284" y="540"/>
                  </a:lnTo>
                  <a:lnTo>
                    <a:pt x="282" y="531"/>
                  </a:lnTo>
                  <a:lnTo>
                    <a:pt x="282" y="531"/>
                  </a:lnTo>
                  <a:lnTo>
                    <a:pt x="282" y="525"/>
                  </a:lnTo>
                  <a:lnTo>
                    <a:pt x="279" y="519"/>
                  </a:lnTo>
                  <a:lnTo>
                    <a:pt x="271" y="509"/>
                  </a:lnTo>
                  <a:lnTo>
                    <a:pt x="269" y="505"/>
                  </a:lnTo>
                  <a:lnTo>
                    <a:pt x="271" y="503"/>
                  </a:lnTo>
                  <a:lnTo>
                    <a:pt x="279" y="502"/>
                  </a:lnTo>
                  <a:lnTo>
                    <a:pt x="290" y="503"/>
                  </a:lnTo>
                  <a:lnTo>
                    <a:pt x="290" y="503"/>
                  </a:lnTo>
                  <a:lnTo>
                    <a:pt x="298" y="505"/>
                  </a:lnTo>
                  <a:lnTo>
                    <a:pt x="304" y="511"/>
                  </a:lnTo>
                  <a:lnTo>
                    <a:pt x="306" y="519"/>
                  </a:lnTo>
                  <a:lnTo>
                    <a:pt x="308" y="529"/>
                  </a:lnTo>
                  <a:lnTo>
                    <a:pt x="311" y="536"/>
                  </a:lnTo>
                  <a:lnTo>
                    <a:pt x="315" y="544"/>
                  </a:lnTo>
                  <a:lnTo>
                    <a:pt x="323" y="550"/>
                  </a:lnTo>
                  <a:lnTo>
                    <a:pt x="335" y="552"/>
                  </a:lnTo>
                  <a:lnTo>
                    <a:pt x="335" y="552"/>
                  </a:lnTo>
                  <a:lnTo>
                    <a:pt x="341" y="552"/>
                  </a:lnTo>
                  <a:lnTo>
                    <a:pt x="344" y="550"/>
                  </a:lnTo>
                  <a:lnTo>
                    <a:pt x="354" y="542"/>
                  </a:lnTo>
                  <a:lnTo>
                    <a:pt x="366" y="531"/>
                  </a:lnTo>
                  <a:lnTo>
                    <a:pt x="375" y="517"/>
                  </a:lnTo>
                  <a:lnTo>
                    <a:pt x="387" y="502"/>
                  </a:lnTo>
                  <a:lnTo>
                    <a:pt x="399" y="488"/>
                  </a:lnTo>
                  <a:lnTo>
                    <a:pt x="412" y="472"/>
                  </a:lnTo>
                  <a:lnTo>
                    <a:pt x="430" y="461"/>
                  </a:lnTo>
                  <a:lnTo>
                    <a:pt x="430" y="461"/>
                  </a:lnTo>
                  <a:lnTo>
                    <a:pt x="432" y="451"/>
                  </a:lnTo>
                  <a:lnTo>
                    <a:pt x="435" y="443"/>
                  </a:lnTo>
                  <a:lnTo>
                    <a:pt x="439" y="438"/>
                  </a:lnTo>
                  <a:lnTo>
                    <a:pt x="443" y="436"/>
                  </a:lnTo>
                  <a:lnTo>
                    <a:pt x="451" y="432"/>
                  </a:lnTo>
                  <a:lnTo>
                    <a:pt x="457" y="430"/>
                  </a:lnTo>
                  <a:lnTo>
                    <a:pt x="459" y="428"/>
                  </a:lnTo>
                  <a:lnTo>
                    <a:pt x="461" y="426"/>
                  </a:lnTo>
                  <a:lnTo>
                    <a:pt x="463" y="422"/>
                  </a:lnTo>
                  <a:lnTo>
                    <a:pt x="461" y="418"/>
                  </a:lnTo>
                  <a:lnTo>
                    <a:pt x="457" y="401"/>
                  </a:lnTo>
                  <a:lnTo>
                    <a:pt x="445" y="374"/>
                  </a:lnTo>
                  <a:lnTo>
                    <a:pt x="445" y="374"/>
                  </a:lnTo>
                  <a:lnTo>
                    <a:pt x="443" y="366"/>
                  </a:lnTo>
                  <a:lnTo>
                    <a:pt x="441" y="356"/>
                  </a:lnTo>
                  <a:lnTo>
                    <a:pt x="443" y="337"/>
                  </a:lnTo>
                  <a:lnTo>
                    <a:pt x="449" y="317"/>
                  </a:lnTo>
                  <a:lnTo>
                    <a:pt x="457" y="296"/>
                  </a:lnTo>
                  <a:lnTo>
                    <a:pt x="466" y="275"/>
                  </a:lnTo>
                  <a:lnTo>
                    <a:pt x="478" y="254"/>
                  </a:lnTo>
                  <a:lnTo>
                    <a:pt x="497" y="221"/>
                  </a:lnTo>
                  <a:lnTo>
                    <a:pt x="497" y="221"/>
                  </a:lnTo>
                  <a:lnTo>
                    <a:pt x="501" y="209"/>
                  </a:lnTo>
                  <a:lnTo>
                    <a:pt x="503" y="199"/>
                  </a:lnTo>
                  <a:lnTo>
                    <a:pt x="501" y="192"/>
                  </a:lnTo>
                  <a:lnTo>
                    <a:pt x="497" y="186"/>
                  </a:lnTo>
                  <a:lnTo>
                    <a:pt x="494" y="178"/>
                  </a:lnTo>
                  <a:lnTo>
                    <a:pt x="490" y="170"/>
                  </a:lnTo>
                  <a:lnTo>
                    <a:pt x="490" y="159"/>
                  </a:lnTo>
                  <a:lnTo>
                    <a:pt x="494" y="143"/>
                  </a:lnTo>
                  <a:lnTo>
                    <a:pt x="494" y="143"/>
                  </a:lnTo>
                  <a:lnTo>
                    <a:pt x="499" y="131"/>
                  </a:lnTo>
                  <a:lnTo>
                    <a:pt x="505" y="124"/>
                  </a:lnTo>
                  <a:lnTo>
                    <a:pt x="511" y="120"/>
                  </a:lnTo>
                  <a:lnTo>
                    <a:pt x="517" y="118"/>
                  </a:lnTo>
                  <a:lnTo>
                    <a:pt x="523" y="114"/>
                  </a:lnTo>
                  <a:lnTo>
                    <a:pt x="530" y="106"/>
                  </a:lnTo>
                  <a:lnTo>
                    <a:pt x="536" y="95"/>
                  </a:lnTo>
                  <a:lnTo>
                    <a:pt x="544" y="77"/>
                  </a:lnTo>
                  <a:lnTo>
                    <a:pt x="544" y="77"/>
                  </a:lnTo>
                  <a:lnTo>
                    <a:pt x="546" y="68"/>
                  </a:lnTo>
                  <a:lnTo>
                    <a:pt x="546" y="60"/>
                  </a:lnTo>
                  <a:lnTo>
                    <a:pt x="546" y="52"/>
                  </a:lnTo>
                  <a:lnTo>
                    <a:pt x="542" y="46"/>
                  </a:lnTo>
                  <a:lnTo>
                    <a:pt x="536" y="40"/>
                  </a:lnTo>
                  <a:lnTo>
                    <a:pt x="530" y="35"/>
                  </a:lnTo>
                  <a:lnTo>
                    <a:pt x="507" y="23"/>
                  </a:lnTo>
                  <a:lnTo>
                    <a:pt x="507" y="23"/>
                  </a:lnTo>
                  <a:lnTo>
                    <a:pt x="497" y="15"/>
                  </a:lnTo>
                  <a:lnTo>
                    <a:pt x="488" y="9"/>
                  </a:lnTo>
                  <a:lnTo>
                    <a:pt x="476" y="0"/>
                  </a:lnTo>
                  <a:lnTo>
                    <a:pt x="470" y="0"/>
                  </a:lnTo>
                  <a:lnTo>
                    <a:pt x="466" y="2"/>
                  </a:lnTo>
                  <a:lnTo>
                    <a:pt x="459" y="7"/>
                  </a:lnTo>
                  <a:lnTo>
                    <a:pt x="451" y="19"/>
                  </a:lnTo>
                  <a:lnTo>
                    <a:pt x="451" y="19"/>
                  </a:lnTo>
                  <a:lnTo>
                    <a:pt x="441" y="38"/>
                  </a:lnTo>
                  <a:lnTo>
                    <a:pt x="434" y="54"/>
                  </a:lnTo>
                  <a:lnTo>
                    <a:pt x="422" y="71"/>
                  </a:lnTo>
                  <a:lnTo>
                    <a:pt x="408" y="89"/>
                  </a:lnTo>
                  <a:lnTo>
                    <a:pt x="401" y="95"/>
                  </a:lnTo>
                  <a:lnTo>
                    <a:pt x="393" y="102"/>
                  </a:lnTo>
                  <a:lnTo>
                    <a:pt x="383" y="106"/>
                  </a:lnTo>
                  <a:lnTo>
                    <a:pt x="372" y="110"/>
                  </a:lnTo>
                  <a:lnTo>
                    <a:pt x="360" y="114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341" y="120"/>
                  </a:lnTo>
                  <a:lnTo>
                    <a:pt x="337" y="126"/>
                  </a:lnTo>
                  <a:lnTo>
                    <a:pt x="333" y="131"/>
                  </a:lnTo>
                  <a:lnTo>
                    <a:pt x="333" y="137"/>
                  </a:lnTo>
                  <a:lnTo>
                    <a:pt x="333" y="145"/>
                  </a:lnTo>
                  <a:lnTo>
                    <a:pt x="337" y="155"/>
                  </a:lnTo>
                  <a:lnTo>
                    <a:pt x="342" y="161"/>
                  </a:lnTo>
                  <a:lnTo>
                    <a:pt x="344" y="168"/>
                  </a:lnTo>
                  <a:lnTo>
                    <a:pt x="342" y="172"/>
                  </a:lnTo>
                  <a:lnTo>
                    <a:pt x="341" y="176"/>
                  </a:lnTo>
                  <a:lnTo>
                    <a:pt x="337" y="180"/>
                  </a:lnTo>
                  <a:lnTo>
                    <a:pt x="331" y="184"/>
                  </a:lnTo>
                  <a:lnTo>
                    <a:pt x="331" y="184"/>
                  </a:lnTo>
                  <a:lnTo>
                    <a:pt x="329" y="192"/>
                  </a:lnTo>
                  <a:lnTo>
                    <a:pt x="325" y="199"/>
                  </a:lnTo>
                  <a:lnTo>
                    <a:pt x="317" y="211"/>
                  </a:lnTo>
                  <a:lnTo>
                    <a:pt x="300" y="230"/>
                  </a:lnTo>
                  <a:lnTo>
                    <a:pt x="292" y="238"/>
                  </a:lnTo>
                  <a:lnTo>
                    <a:pt x="290" y="242"/>
                  </a:lnTo>
                  <a:lnTo>
                    <a:pt x="290" y="246"/>
                  </a:lnTo>
                  <a:lnTo>
                    <a:pt x="292" y="250"/>
                  </a:lnTo>
                  <a:lnTo>
                    <a:pt x="294" y="254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13" y="269"/>
                  </a:lnTo>
                  <a:lnTo>
                    <a:pt x="317" y="277"/>
                  </a:lnTo>
                  <a:lnTo>
                    <a:pt x="319" y="285"/>
                  </a:lnTo>
                  <a:lnTo>
                    <a:pt x="321" y="292"/>
                  </a:lnTo>
                  <a:lnTo>
                    <a:pt x="323" y="308"/>
                  </a:lnTo>
                  <a:lnTo>
                    <a:pt x="323" y="314"/>
                  </a:lnTo>
                  <a:lnTo>
                    <a:pt x="327" y="321"/>
                  </a:lnTo>
                  <a:lnTo>
                    <a:pt x="327" y="321"/>
                  </a:lnTo>
                  <a:lnTo>
                    <a:pt x="329" y="327"/>
                  </a:lnTo>
                  <a:lnTo>
                    <a:pt x="327" y="341"/>
                  </a:lnTo>
                  <a:lnTo>
                    <a:pt x="325" y="348"/>
                  </a:lnTo>
                  <a:lnTo>
                    <a:pt x="321" y="356"/>
                  </a:lnTo>
                  <a:lnTo>
                    <a:pt x="317" y="360"/>
                  </a:lnTo>
                  <a:lnTo>
                    <a:pt x="310" y="362"/>
                  </a:lnTo>
                  <a:lnTo>
                    <a:pt x="310" y="362"/>
                  </a:lnTo>
                  <a:lnTo>
                    <a:pt x="304" y="362"/>
                  </a:lnTo>
                  <a:lnTo>
                    <a:pt x="298" y="360"/>
                  </a:lnTo>
                  <a:lnTo>
                    <a:pt x="288" y="352"/>
                  </a:lnTo>
                  <a:lnTo>
                    <a:pt x="280" y="339"/>
                  </a:lnTo>
                  <a:lnTo>
                    <a:pt x="273" y="321"/>
                  </a:lnTo>
                  <a:lnTo>
                    <a:pt x="255" y="283"/>
                  </a:lnTo>
                  <a:lnTo>
                    <a:pt x="248" y="263"/>
                  </a:lnTo>
                  <a:lnTo>
                    <a:pt x="238" y="244"/>
                  </a:lnTo>
                  <a:lnTo>
                    <a:pt x="238" y="244"/>
                  </a:lnTo>
                  <a:lnTo>
                    <a:pt x="232" y="252"/>
                  </a:lnTo>
                  <a:lnTo>
                    <a:pt x="224" y="259"/>
                  </a:lnTo>
                  <a:lnTo>
                    <a:pt x="217" y="265"/>
                  </a:lnTo>
                  <a:lnTo>
                    <a:pt x="215" y="271"/>
                  </a:lnTo>
                  <a:lnTo>
                    <a:pt x="215" y="275"/>
                  </a:lnTo>
                  <a:lnTo>
                    <a:pt x="215" y="275"/>
                  </a:lnTo>
                  <a:lnTo>
                    <a:pt x="215" y="281"/>
                  </a:lnTo>
                  <a:lnTo>
                    <a:pt x="217" y="285"/>
                  </a:lnTo>
                  <a:lnTo>
                    <a:pt x="220" y="294"/>
                  </a:lnTo>
                  <a:lnTo>
                    <a:pt x="226" y="304"/>
                  </a:lnTo>
                  <a:lnTo>
                    <a:pt x="228" y="310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6" y="325"/>
                  </a:lnTo>
                  <a:lnTo>
                    <a:pt x="222" y="331"/>
                  </a:lnTo>
                  <a:lnTo>
                    <a:pt x="215" y="339"/>
                  </a:lnTo>
                  <a:lnTo>
                    <a:pt x="207" y="348"/>
                  </a:lnTo>
                  <a:lnTo>
                    <a:pt x="203" y="352"/>
                  </a:lnTo>
                  <a:lnTo>
                    <a:pt x="201" y="360"/>
                  </a:lnTo>
                  <a:lnTo>
                    <a:pt x="201" y="360"/>
                  </a:lnTo>
                  <a:lnTo>
                    <a:pt x="203" y="366"/>
                  </a:lnTo>
                  <a:lnTo>
                    <a:pt x="209" y="372"/>
                  </a:lnTo>
                  <a:lnTo>
                    <a:pt x="213" y="378"/>
                  </a:lnTo>
                  <a:lnTo>
                    <a:pt x="215" y="381"/>
                  </a:lnTo>
                  <a:lnTo>
                    <a:pt x="215" y="387"/>
                  </a:lnTo>
                  <a:lnTo>
                    <a:pt x="215" y="387"/>
                  </a:lnTo>
                  <a:lnTo>
                    <a:pt x="213" y="393"/>
                  </a:lnTo>
                  <a:lnTo>
                    <a:pt x="211" y="399"/>
                  </a:lnTo>
                  <a:lnTo>
                    <a:pt x="203" y="410"/>
                  </a:lnTo>
                  <a:lnTo>
                    <a:pt x="191" y="420"/>
                  </a:lnTo>
                  <a:lnTo>
                    <a:pt x="180" y="428"/>
                  </a:lnTo>
                  <a:lnTo>
                    <a:pt x="164" y="434"/>
                  </a:lnTo>
                  <a:lnTo>
                    <a:pt x="151" y="440"/>
                  </a:lnTo>
                  <a:lnTo>
                    <a:pt x="125" y="445"/>
                  </a:lnTo>
                  <a:lnTo>
                    <a:pt x="125" y="445"/>
                  </a:lnTo>
                  <a:lnTo>
                    <a:pt x="110" y="451"/>
                  </a:lnTo>
                  <a:lnTo>
                    <a:pt x="96" y="455"/>
                  </a:lnTo>
                  <a:lnTo>
                    <a:pt x="73" y="467"/>
                  </a:lnTo>
                  <a:lnTo>
                    <a:pt x="48" y="480"/>
                  </a:lnTo>
                  <a:lnTo>
                    <a:pt x="23" y="490"/>
                  </a:lnTo>
                  <a:lnTo>
                    <a:pt x="23" y="490"/>
                  </a:lnTo>
                  <a:lnTo>
                    <a:pt x="25" y="496"/>
                  </a:lnTo>
                  <a:lnTo>
                    <a:pt x="27" y="502"/>
                  </a:lnTo>
                  <a:lnTo>
                    <a:pt x="27" y="502"/>
                  </a:lnTo>
                  <a:lnTo>
                    <a:pt x="25" y="533"/>
                  </a:lnTo>
                  <a:lnTo>
                    <a:pt x="25" y="533"/>
                  </a:lnTo>
                  <a:lnTo>
                    <a:pt x="23" y="540"/>
                  </a:lnTo>
                  <a:lnTo>
                    <a:pt x="21" y="546"/>
                  </a:lnTo>
                  <a:lnTo>
                    <a:pt x="11" y="558"/>
                  </a:lnTo>
                  <a:lnTo>
                    <a:pt x="3" y="567"/>
                  </a:lnTo>
                  <a:lnTo>
                    <a:pt x="1" y="575"/>
                  </a:lnTo>
                  <a:lnTo>
                    <a:pt x="0" y="581"/>
                  </a:lnTo>
                  <a:lnTo>
                    <a:pt x="0" y="581"/>
                  </a:lnTo>
                  <a:lnTo>
                    <a:pt x="1" y="591"/>
                  </a:lnTo>
                  <a:lnTo>
                    <a:pt x="5" y="597"/>
                  </a:lnTo>
                  <a:lnTo>
                    <a:pt x="11" y="602"/>
                  </a:lnTo>
                  <a:lnTo>
                    <a:pt x="19" y="604"/>
                  </a:lnTo>
                  <a:lnTo>
                    <a:pt x="19" y="604"/>
                  </a:lnTo>
                  <a:lnTo>
                    <a:pt x="19" y="612"/>
                  </a:lnTo>
                  <a:lnTo>
                    <a:pt x="21" y="618"/>
                  </a:lnTo>
                  <a:lnTo>
                    <a:pt x="25" y="622"/>
                  </a:lnTo>
                  <a:lnTo>
                    <a:pt x="29" y="624"/>
                  </a:lnTo>
                  <a:lnTo>
                    <a:pt x="40" y="628"/>
                  </a:lnTo>
                  <a:lnTo>
                    <a:pt x="52" y="629"/>
                  </a:lnTo>
                  <a:lnTo>
                    <a:pt x="52" y="629"/>
                  </a:lnTo>
                  <a:lnTo>
                    <a:pt x="104" y="633"/>
                  </a:lnTo>
                  <a:lnTo>
                    <a:pt x="104" y="633"/>
                  </a:lnTo>
                  <a:lnTo>
                    <a:pt x="108" y="633"/>
                  </a:lnTo>
                  <a:lnTo>
                    <a:pt x="112" y="635"/>
                  </a:lnTo>
                  <a:lnTo>
                    <a:pt x="116" y="639"/>
                  </a:lnTo>
                  <a:lnTo>
                    <a:pt x="118" y="645"/>
                  </a:lnTo>
                  <a:lnTo>
                    <a:pt x="122" y="657"/>
                  </a:lnTo>
                  <a:lnTo>
                    <a:pt x="124" y="668"/>
                  </a:lnTo>
                  <a:lnTo>
                    <a:pt x="125" y="682"/>
                  </a:lnTo>
                  <a:lnTo>
                    <a:pt x="129" y="693"/>
                  </a:lnTo>
                  <a:lnTo>
                    <a:pt x="131" y="697"/>
                  </a:lnTo>
                  <a:lnTo>
                    <a:pt x="135" y="701"/>
                  </a:lnTo>
                  <a:lnTo>
                    <a:pt x="141" y="703"/>
                  </a:lnTo>
                  <a:lnTo>
                    <a:pt x="147" y="705"/>
                  </a:lnTo>
                  <a:lnTo>
                    <a:pt x="147" y="705"/>
                  </a:lnTo>
                  <a:lnTo>
                    <a:pt x="153" y="703"/>
                  </a:lnTo>
                  <a:lnTo>
                    <a:pt x="160" y="701"/>
                  </a:lnTo>
                  <a:lnTo>
                    <a:pt x="168" y="697"/>
                  </a:lnTo>
                  <a:lnTo>
                    <a:pt x="176" y="695"/>
                  </a:lnTo>
                  <a:lnTo>
                    <a:pt x="176" y="695"/>
                  </a:lnTo>
                  <a:lnTo>
                    <a:pt x="178" y="701"/>
                  </a:lnTo>
                  <a:lnTo>
                    <a:pt x="186" y="703"/>
                  </a:lnTo>
                  <a:lnTo>
                    <a:pt x="186" y="703"/>
                  </a:lnTo>
                  <a:lnTo>
                    <a:pt x="191" y="701"/>
                  </a:lnTo>
                  <a:lnTo>
                    <a:pt x="195" y="699"/>
                  </a:lnTo>
                  <a:lnTo>
                    <a:pt x="199" y="695"/>
                  </a:lnTo>
                  <a:lnTo>
                    <a:pt x="205" y="693"/>
                  </a:lnTo>
                  <a:lnTo>
                    <a:pt x="205" y="693"/>
                  </a:lnTo>
                  <a:lnTo>
                    <a:pt x="215" y="699"/>
                  </a:lnTo>
                  <a:lnTo>
                    <a:pt x="230" y="709"/>
                  </a:lnTo>
                  <a:lnTo>
                    <a:pt x="244" y="721"/>
                  </a:lnTo>
                  <a:lnTo>
                    <a:pt x="248" y="726"/>
                  </a:lnTo>
                  <a:lnTo>
                    <a:pt x="249" y="730"/>
                  </a:lnTo>
                  <a:lnTo>
                    <a:pt x="249" y="730"/>
                  </a:lnTo>
                  <a:lnTo>
                    <a:pt x="248" y="746"/>
                  </a:lnTo>
                  <a:lnTo>
                    <a:pt x="248" y="746"/>
                  </a:lnTo>
                  <a:lnTo>
                    <a:pt x="249" y="757"/>
                  </a:lnTo>
                  <a:lnTo>
                    <a:pt x="253" y="773"/>
                  </a:lnTo>
                  <a:lnTo>
                    <a:pt x="253" y="773"/>
                  </a:lnTo>
                  <a:lnTo>
                    <a:pt x="257" y="779"/>
                  </a:lnTo>
                  <a:lnTo>
                    <a:pt x="259" y="784"/>
                  </a:lnTo>
                  <a:lnTo>
                    <a:pt x="261" y="798"/>
                  </a:lnTo>
                  <a:lnTo>
                    <a:pt x="263" y="810"/>
                  </a:lnTo>
                  <a:lnTo>
                    <a:pt x="265" y="815"/>
                  </a:lnTo>
                  <a:lnTo>
                    <a:pt x="269" y="819"/>
                  </a:lnTo>
                  <a:lnTo>
                    <a:pt x="269" y="819"/>
                  </a:lnTo>
                  <a:lnTo>
                    <a:pt x="308" y="823"/>
                  </a:lnTo>
                  <a:lnTo>
                    <a:pt x="308" y="823"/>
                  </a:lnTo>
                  <a:lnTo>
                    <a:pt x="308" y="823"/>
                  </a:lnTo>
                  <a:lnTo>
                    <a:pt x="323" y="843"/>
                  </a:lnTo>
                  <a:lnTo>
                    <a:pt x="331" y="850"/>
                  </a:lnTo>
                  <a:lnTo>
                    <a:pt x="341" y="856"/>
                  </a:lnTo>
                  <a:lnTo>
                    <a:pt x="341" y="856"/>
                  </a:lnTo>
                  <a:lnTo>
                    <a:pt x="350" y="862"/>
                  </a:lnTo>
                  <a:lnTo>
                    <a:pt x="360" y="866"/>
                  </a:lnTo>
                  <a:lnTo>
                    <a:pt x="383" y="872"/>
                  </a:lnTo>
                  <a:lnTo>
                    <a:pt x="404" y="877"/>
                  </a:lnTo>
                  <a:lnTo>
                    <a:pt x="422" y="883"/>
                  </a:lnTo>
                  <a:lnTo>
                    <a:pt x="422" y="883"/>
                  </a:lnTo>
                  <a:lnTo>
                    <a:pt x="432" y="891"/>
                  </a:lnTo>
                  <a:lnTo>
                    <a:pt x="441" y="901"/>
                  </a:lnTo>
                  <a:lnTo>
                    <a:pt x="453" y="920"/>
                  </a:lnTo>
                  <a:lnTo>
                    <a:pt x="461" y="930"/>
                  </a:lnTo>
                  <a:lnTo>
                    <a:pt x="468" y="938"/>
                  </a:lnTo>
                  <a:lnTo>
                    <a:pt x="480" y="943"/>
                  </a:lnTo>
                  <a:lnTo>
                    <a:pt x="496" y="945"/>
                  </a:lnTo>
                  <a:lnTo>
                    <a:pt x="496" y="945"/>
                  </a:lnTo>
                  <a:lnTo>
                    <a:pt x="515" y="949"/>
                  </a:lnTo>
                  <a:lnTo>
                    <a:pt x="536" y="953"/>
                  </a:lnTo>
                  <a:lnTo>
                    <a:pt x="536" y="953"/>
                  </a:lnTo>
                  <a:lnTo>
                    <a:pt x="544" y="951"/>
                  </a:lnTo>
                  <a:lnTo>
                    <a:pt x="552" y="949"/>
                  </a:lnTo>
                  <a:lnTo>
                    <a:pt x="558" y="943"/>
                  </a:lnTo>
                  <a:lnTo>
                    <a:pt x="561" y="938"/>
                  </a:lnTo>
                  <a:lnTo>
                    <a:pt x="573" y="926"/>
                  </a:lnTo>
                  <a:lnTo>
                    <a:pt x="579" y="922"/>
                  </a:lnTo>
                  <a:lnTo>
                    <a:pt x="587" y="922"/>
                  </a:lnTo>
                  <a:lnTo>
                    <a:pt x="587" y="922"/>
                  </a:lnTo>
                  <a:lnTo>
                    <a:pt x="592" y="924"/>
                  </a:lnTo>
                  <a:lnTo>
                    <a:pt x="596" y="926"/>
                  </a:lnTo>
                  <a:lnTo>
                    <a:pt x="602" y="936"/>
                  </a:lnTo>
                  <a:lnTo>
                    <a:pt x="608" y="945"/>
                  </a:lnTo>
                  <a:lnTo>
                    <a:pt x="614" y="953"/>
                  </a:lnTo>
                  <a:lnTo>
                    <a:pt x="614" y="953"/>
                  </a:lnTo>
                  <a:lnTo>
                    <a:pt x="618" y="959"/>
                  </a:lnTo>
                  <a:lnTo>
                    <a:pt x="621" y="961"/>
                  </a:lnTo>
                  <a:lnTo>
                    <a:pt x="625" y="961"/>
                  </a:lnTo>
                  <a:lnTo>
                    <a:pt x="629" y="959"/>
                  </a:lnTo>
                  <a:lnTo>
                    <a:pt x="637" y="957"/>
                  </a:lnTo>
                  <a:lnTo>
                    <a:pt x="641" y="957"/>
                  </a:lnTo>
                  <a:lnTo>
                    <a:pt x="647" y="959"/>
                  </a:lnTo>
                  <a:lnTo>
                    <a:pt x="647" y="959"/>
                  </a:lnTo>
                  <a:lnTo>
                    <a:pt x="652" y="965"/>
                  </a:lnTo>
                  <a:lnTo>
                    <a:pt x="656" y="970"/>
                  </a:lnTo>
                  <a:lnTo>
                    <a:pt x="658" y="978"/>
                  </a:lnTo>
                  <a:lnTo>
                    <a:pt x="662" y="984"/>
                  </a:lnTo>
                  <a:lnTo>
                    <a:pt x="662" y="984"/>
                  </a:lnTo>
                  <a:lnTo>
                    <a:pt x="670" y="988"/>
                  </a:lnTo>
                  <a:lnTo>
                    <a:pt x="678" y="990"/>
                  </a:lnTo>
                  <a:lnTo>
                    <a:pt x="683" y="990"/>
                  </a:lnTo>
                  <a:lnTo>
                    <a:pt x="691" y="992"/>
                  </a:lnTo>
                  <a:lnTo>
                    <a:pt x="691" y="992"/>
                  </a:lnTo>
                  <a:lnTo>
                    <a:pt x="697" y="996"/>
                  </a:lnTo>
                  <a:lnTo>
                    <a:pt x="703" y="1001"/>
                  </a:lnTo>
                  <a:lnTo>
                    <a:pt x="709" y="1007"/>
                  </a:lnTo>
                  <a:lnTo>
                    <a:pt x="714" y="1011"/>
                  </a:lnTo>
                  <a:lnTo>
                    <a:pt x="714" y="1011"/>
                  </a:lnTo>
                  <a:lnTo>
                    <a:pt x="714" y="1011"/>
                  </a:lnTo>
                  <a:lnTo>
                    <a:pt x="714" y="10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843"/>
            <p:cNvSpPr>
              <a:spLocks/>
            </p:cNvSpPr>
            <p:nvPr/>
          </p:nvSpPr>
          <p:spPr bwMode="auto">
            <a:xfrm>
              <a:off x="2543298" y="2505019"/>
              <a:ext cx="488442" cy="671233"/>
            </a:xfrm>
            <a:custGeom>
              <a:avLst/>
              <a:gdLst>
                <a:gd name="T0" fmla="*/ 47 w 326"/>
                <a:gd name="T1" fmla="*/ 231 h 448"/>
                <a:gd name="T2" fmla="*/ 51 w 326"/>
                <a:gd name="T3" fmla="*/ 238 h 448"/>
                <a:gd name="T4" fmla="*/ 84 w 326"/>
                <a:gd name="T5" fmla="*/ 246 h 448"/>
                <a:gd name="T6" fmla="*/ 84 w 326"/>
                <a:gd name="T7" fmla="*/ 231 h 448"/>
                <a:gd name="T8" fmla="*/ 95 w 326"/>
                <a:gd name="T9" fmla="*/ 198 h 448"/>
                <a:gd name="T10" fmla="*/ 99 w 326"/>
                <a:gd name="T11" fmla="*/ 215 h 448"/>
                <a:gd name="T12" fmla="*/ 113 w 326"/>
                <a:gd name="T13" fmla="*/ 289 h 448"/>
                <a:gd name="T14" fmla="*/ 122 w 326"/>
                <a:gd name="T15" fmla="*/ 325 h 448"/>
                <a:gd name="T16" fmla="*/ 153 w 326"/>
                <a:gd name="T17" fmla="*/ 401 h 448"/>
                <a:gd name="T18" fmla="*/ 188 w 326"/>
                <a:gd name="T19" fmla="*/ 434 h 448"/>
                <a:gd name="T20" fmla="*/ 219 w 326"/>
                <a:gd name="T21" fmla="*/ 446 h 448"/>
                <a:gd name="T22" fmla="*/ 244 w 326"/>
                <a:gd name="T23" fmla="*/ 448 h 448"/>
                <a:gd name="T24" fmla="*/ 275 w 326"/>
                <a:gd name="T25" fmla="*/ 442 h 448"/>
                <a:gd name="T26" fmla="*/ 299 w 326"/>
                <a:gd name="T27" fmla="*/ 426 h 448"/>
                <a:gd name="T28" fmla="*/ 322 w 326"/>
                <a:gd name="T29" fmla="*/ 382 h 448"/>
                <a:gd name="T30" fmla="*/ 326 w 326"/>
                <a:gd name="T31" fmla="*/ 335 h 448"/>
                <a:gd name="T32" fmla="*/ 312 w 326"/>
                <a:gd name="T33" fmla="*/ 279 h 448"/>
                <a:gd name="T34" fmla="*/ 306 w 326"/>
                <a:gd name="T35" fmla="*/ 217 h 448"/>
                <a:gd name="T36" fmla="*/ 301 w 326"/>
                <a:gd name="T37" fmla="*/ 176 h 448"/>
                <a:gd name="T38" fmla="*/ 287 w 326"/>
                <a:gd name="T39" fmla="*/ 141 h 448"/>
                <a:gd name="T40" fmla="*/ 277 w 326"/>
                <a:gd name="T41" fmla="*/ 122 h 448"/>
                <a:gd name="T42" fmla="*/ 233 w 326"/>
                <a:gd name="T43" fmla="*/ 110 h 448"/>
                <a:gd name="T44" fmla="*/ 252 w 326"/>
                <a:gd name="T45" fmla="*/ 105 h 448"/>
                <a:gd name="T46" fmla="*/ 266 w 326"/>
                <a:gd name="T47" fmla="*/ 97 h 448"/>
                <a:gd name="T48" fmla="*/ 256 w 326"/>
                <a:gd name="T49" fmla="*/ 87 h 448"/>
                <a:gd name="T50" fmla="*/ 260 w 326"/>
                <a:gd name="T51" fmla="*/ 52 h 448"/>
                <a:gd name="T52" fmla="*/ 277 w 326"/>
                <a:gd name="T53" fmla="*/ 79 h 448"/>
                <a:gd name="T54" fmla="*/ 287 w 326"/>
                <a:gd name="T55" fmla="*/ 83 h 448"/>
                <a:gd name="T56" fmla="*/ 281 w 326"/>
                <a:gd name="T57" fmla="*/ 66 h 448"/>
                <a:gd name="T58" fmla="*/ 270 w 326"/>
                <a:gd name="T59" fmla="*/ 37 h 448"/>
                <a:gd name="T60" fmla="*/ 254 w 326"/>
                <a:gd name="T61" fmla="*/ 33 h 448"/>
                <a:gd name="T62" fmla="*/ 231 w 326"/>
                <a:gd name="T63" fmla="*/ 29 h 448"/>
                <a:gd name="T64" fmla="*/ 200 w 326"/>
                <a:gd name="T65" fmla="*/ 8 h 448"/>
                <a:gd name="T66" fmla="*/ 169 w 326"/>
                <a:gd name="T67" fmla="*/ 0 h 448"/>
                <a:gd name="T68" fmla="*/ 121 w 326"/>
                <a:gd name="T69" fmla="*/ 12 h 448"/>
                <a:gd name="T70" fmla="*/ 99 w 326"/>
                <a:gd name="T71" fmla="*/ 52 h 448"/>
                <a:gd name="T72" fmla="*/ 95 w 326"/>
                <a:gd name="T73" fmla="*/ 83 h 448"/>
                <a:gd name="T74" fmla="*/ 90 w 326"/>
                <a:gd name="T75" fmla="*/ 101 h 448"/>
                <a:gd name="T76" fmla="*/ 70 w 326"/>
                <a:gd name="T77" fmla="*/ 110 h 448"/>
                <a:gd name="T78" fmla="*/ 20 w 326"/>
                <a:gd name="T79" fmla="*/ 116 h 448"/>
                <a:gd name="T80" fmla="*/ 8 w 326"/>
                <a:gd name="T81" fmla="*/ 130 h 448"/>
                <a:gd name="T82" fmla="*/ 8 w 326"/>
                <a:gd name="T83" fmla="*/ 153 h 448"/>
                <a:gd name="T84" fmla="*/ 41 w 326"/>
                <a:gd name="T85" fmla="*/ 190 h 448"/>
                <a:gd name="T86" fmla="*/ 49 w 326"/>
                <a:gd name="T87" fmla="*/ 209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6" h="448">
                  <a:moveTo>
                    <a:pt x="49" y="209"/>
                  </a:moveTo>
                  <a:lnTo>
                    <a:pt x="49" y="209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9" y="234"/>
                  </a:lnTo>
                  <a:lnTo>
                    <a:pt x="51" y="238"/>
                  </a:lnTo>
                  <a:lnTo>
                    <a:pt x="59" y="242"/>
                  </a:lnTo>
                  <a:lnTo>
                    <a:pt x="70" y="246"/>
                  </a:lnTo>
                  <a:lnTo>
                    <a:pt x="84" y="246"/>
                  </a:lnTo>
                  <a:lnTo>
                    <a:pt x="84" y="246"/>
                  </a:lnTo>
                  <a:lnTo>
                    <a:pt x="84" y="231"/>
                  </a:lnTo>
                  <a:lnTo>
                    <a:pt x="84" y="231"/>
                  </a:lnTo>
                  <a:lnTo>
                    <a:pt x="90" y="205"/>
                  </a:lnTo>
                  <a:lnTo>
                    <a:pt x="93" y="200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7" y="201"/>
                  </a:lnTo>
                  <a:lnTo>
                    <a:pt x="99" y="215"/>
                  </a:lnTo>
                  <a:lnTo>
                    <a:pt x="105" y="258"/>
                  </a:lnTo>
                  <a:lnTo>
                    <a:pt x="109" y="279"/>
                  </a:lnTo>
                  <a:lnTo>
                    <a:pt x="113" y="289"/>
                  </a:lnTo>
                  <a:lnTo>
                    <a:pt x="117" y="296"/>
                  </a:lnTo>
                  <a:lnTo>
                    <a:pt x="117" y="296"/>
                  </a:lnTo>
                  <a:lnTo>
                    <a:pt x="122" y="325"/>
                  </a:lnTo>
                  <a:lnTo>
                    <a:pt x="130" y="353"/>
                  </a:lnTo>
                  <a:lnTo>
                    <a:pt x="140" y="378"/>
                  </a:lnTo>
                  <a:lnTo>
                    <a:pt x="153" y="401"/>
                  </a:lnTo>
                  <a:lnTo>
                    <a:pt x="169" y="418"/>
                  </a:lnTo>
                  <a:lnTo>
                    <a:pt x="179" y="426"/>
                  </a:lnTo>
                  <a:lnTo>
                    <a:pt x="188" y="434"/>
                  </a:lnTo>
                  <a:lnTo>
                    <a:pt x="198" y="440"/>
                  </a:lnTo>
                  <a:lnTo>
                    <a:pt x="208" y="444"/>
                  </a:lnTo>
                  <a:lnTo>
                    <a:pt x="219" y="446"/>
                  </a:lnTo>
                  <a:lnTo>
                    <a:pt x="233" y="448"/>
                  </a:lnTo>
                  <a:lnTo>
                    <a:pt x="233" y="448"/>
                  </a:lnTo>
                  <a:lnTo>
                    <a:pt x="244" y="448"/>
                  </a:lnTo>
                  <a:lnTo>
                    <a:pt x="256" y="448"/>
                  </a:lnTo>
                  <a:lnTo>
                    <a:pt x="266" y="446"/>
                  </a:lnTo>
                  <a:lnTo>
                    <a:pt x="275" y="442"/>
                  </a:lnTo>
                  <a:lnTo>
                    <a:pt x="285" y="438"/>
                  </a:lnTo>
                  <a:lnTo>
                    <a:pt x="293" y="432"/>
                  </a:lnTo>
                  <a:lnTo>
                    <a:pt x="299" y="426"/>
                  </a:lnTo>
                  <a:lnTo>
                    <a:pt x="306" y="418"/>
                  </a:lnTo>
                  <a:lnTo>
                    <a:pt x="316" y="401"/>
                  </a:lnTo>
                  <a:lnTo>
                    <a:pt x="322" y="382"/>
                  </a:lnTo>
                  <a:lnTo>
                    <a:pt x="326" y="358"/>
                  </a:lnTo>
                  <a:lnTo>
                    <a:pt x="326" y="335"/>
                  </a:lnTo>
                  <a:lnTo>
                    <a:pt x="326" y="335"/>
                  </a:lnTo>
                  <a:lnTo>
                    <a:pt x="324" y="322"/>
                  </a:lnTo>
                  <a:lnTo>
                    <a:pt x="320" y="308"/>
                  </a:lnTo>
                  <a:lnTo>
                    <a:pt x="312" y="279"/>
                  </a:lnTo>
                  <a:lnTo>
                    <a:pt x="308" y="262"/>
                  </a:lnTo>
                  <a:lnTo>
                    <a:pt x="306" y="242"/>
                  </a:lnTo>
                  <a:lnTo>
                    <a:pt x="306" y="217"/>
                  </a:lnTo>
                  <a:lnTo>
                    <a:pt x="308" y="186"/>
                  </a:lnTo>
                  <a:lnTo>
                    <a:pt x="308" y="186"/>
                  </a:lnTo>
                  <a:lnTo>
                    <a:pt x="301" y="176"/>
                  </a:lnTo>
                  <a:lnTo>
                    <a:pt x="297" y="169"/>
                  </a:lnTo>
                  <a:lnTo>
                    <a:pt x="291" y="155"/>
                  </a:lnTo>
                  <a:lnTo>
                    <a:pt x="287" y="141"/>
                  </a:lnTo>
                  <a:lnTo>
                    <a:pt x="285" y="132"/>
                  </a:lnTo>
                  <a:lnTo>
                    <a:pt x="277" y="122"/>
                  </a:lnTo>
                  <a:lnTo>
                    <a:pt x="277" y="122"/>
                  </a:lnTo>
                  <a:lnTo>
                    <a:pt x="246" y="116"/>
                  </a:lnTo>
                  <a:lnTo>
                    <a:pt x="235" y="112"/>
                  </a:lnTo>
                  <a:lnTo>
                    <a:pt x="233" y="110"/>
                  </a:lnTo>
                  <a:lnTo>
                    <a:pt x="235" y="110"/>
                  </a:lnTo>
                  <a:lnTo>
                    <a:pt x="243" y="108"/>
                  </a:lnTo>
                  <a:lnTo>
                    <a:pt x="252" y="105"/>
                  </a:lnTo>
                  <a:lnTo>
                    <a:pt x="262" y="103"/>
                  </a:lnTo>
                  <a:lnTo>
                    <a:pt x="264" y="99"/>
                  </a:lnTo>
                  <a:lnTo>
                    <a:pt x="266" y="97"/>
                  </a:lnTo>
                  <a:lnTo>
                    <a:pt x="262" y="93"/>
                  </a:lnTo>
                  <a:lnTo>
                    <a:pt x="256" y="87"/>
                  </a:lnTo>
                  <a:lnTo>
                    <a:pt x="256" y="87"/>
                  </a:lnTo>
                  <a:lnTo>
                    <a:pt x="256" y="64"/>
                  </a:lnTo>
                  <a:lnTo>
                    <a:pt x="260" y="54"/>
                  </a:lnTo>
                  <a:lnTo>
                    <a:pt x="260" y="52"/>
                  </a:lnTo>
                  <a:lnTo>
                    <a:pt x="262" y="54"/>
                  </a:lnTo>
                  <a:lnTo>
                    <a:pt x="268" y="60"/>
                  </a:lnTo>
                  <a:lnTo>
                    <a:pt x="277" y="79"/>
                  </a:lnTo>
                  <a:lnTo>
                    <a:pt x="283" y="85"/>
                  </a:lnTo>
                  <a:lnTo>
                    <a:pt x="285" y="85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83" y="76"/>
                  </a:lnTo>
                  <a:lnTo>
                    <a:pt x="281" y="66"/>
                  </a:lnTo>
                  <a:lnTo>
                    <a:pt x="277" y="50"/>
                  </a:lnTo>
                  <a:lnTo>
                    <a:pt x="275" y="43"/>
                  </a:lnTo>
                  <a:lnTo>
                    <a:pt x="270" y="37"/>
                  </a:lnTo>
                  <a:lnTo>
                    <a:pt x="26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46" y="35"/>
                  </a:lnTo>
                  <a:lnTo>
                    <a:pt x="239" y="33"/>
                  </a:lnTo>
                  <a:lnTo>
                    <a:pt x="231" y="29"/>
                  </a:lnTo>
                  <a:lnTo>
                    <a:pt x="223" y="23"/>
                  </a:lnTo>
                  <a:lnTo>
                    <a:pt x="206" y="12"/>
                  </a:lnTo>
                  <a:lnTo>
                    <a:pt x="200" y="8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169" y="0"/>
                  </a:lnTo>
                  <a:lnTo>
                    <a:pt x="150" y="0"/>
                  </a:lnTo>
                  <a:lnTo>
                    <a:pt x="132" y="4"/>
                  </a:lnTo>
                  <a:lnTo>
                    <a:pt x="121" y="12"/>
                  </a:lnTo>
                  <a:lnTo>
                    <a:pt x="109" y="21"/>
                  </a:lnTo>
                  <a:lnTo>
                    <a:pt x="103" y="35"/>
                  </a:lnTo>
                  <a:lnTo>
                    <a:pt x="99" y="52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5" y="83"/>
                  </a:lnTo>
                  <a:lnTo>
                    <a:pt x="95" y="89"/>
                  </a:lnTo>
                  <a:lnTo>
                    <a:pt x="91" y="97"/>
                  </a:lnTo>
                  <a:lnTo>
                    <a:pt x="90" y="101"/>
                  </a:lnTo>
                  <a:lnTo>
                    <a:pt x="86" y="105"/>
                  </a:lnTo>
                  <a:lnTo>
                    <a:pt x="80" y="107"/>
                  </a:lnTo>
                  <a:lnTo>
                    <a:pt x="70" y="110"/>
                  </a:lnTo>
                  <a:lnTo>
                    <a:pt x="45" y="112"/>
                  </a:lnTo>
                  <a:lnTo>
                    <a:pt x="31" y="112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4" y="124"/>
                  </a:lnTo>
                  <a:lnTo>
                    <a:pt x="8" y="13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8" y="153"/>
                  </a:lnTo>
                  <a:lnTo>
                    <a:pt x="26" y="169"/>
                  </a:lnTo>
                  <a:lnTo>
                    <a:pt x="33" y="178"/>
                  </a:lnTo>
                  <a:lnTo>
                    <a:pt x="41" y="190"/>
                  </a:lnTo>
                  <a:lnTo>
                    <a:pt x="47" y="200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9" y="20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844"/>
            <p:cNvSpPr>
              <a:spLocks/>
            </p:cNvSpPr>
            <p:nvPr/>
          </p:nvSpPr>
          <p:spPr bwMode="auto">
            <a:xfrm>
              <a:off x="1746209" y="3105832"/>
              <a:ext cx="504923" cy="479452"/>
            </a:xfrm>
            <a:custGeom>
              <a:avLst/>
              <a:gdLst>
                <a:gd name="T0" fmla="*/ 149 w 337"/>
                <a:gd name="T1" fmla="*/ 8 h 320"/>
                <a:gd name="T2" fmla="*/ 120 w 337"/>
                <a:gd name="T3" fmla="*/ 0 h 320"/>
                <a:gd name="T4" fmla="*/ 102 w 337"/>
                <a:gd name="T5" fmla="*/ 52 h 320"/>
                <a:gd name="T6" fmla="*/ 104 w 337"/>
                <a:gd name="T7" fmla="*/ 68 h 320"/>
                <a:gd name="T8" fmla="*/ 120 w 337"/>
                <a:gd name="T9" fmla="*/ 99 h 320"/>
                <a:gd name="T10" fmla="*/ 114 w 337"/>
                <a:gd name="T11" fmla="*/ 118 h 320"/>
                <a:gd name="T12" fmla="*/ 106 w 337"/>
                <a:gd name="T13" fmla="*/ 124 h 320"/>
                <a:gd name="T14" fmla="*/ 98 w 337"/>
                <a:gd name="T15" fmla="*/ 93 h 320"/>
                <a:gd name="T16" fmla="*/ 95 w 337"/>
                <a:gd name="T17" fmla="*/ 78 h 320"/>
                <a:gd name="T18" fmla="*/ 67 w 337"/>
                <a:gd name="T19" fmla="*/ 66 h 320"/>
                <a:gd name="T20" fmla="*/ 54 w 337"/>
                <a:gd name="T21" fmla="*/ 58 h 320"/>
                <a:gd name="T22" fmla="*/ 40 w 337"/>
                <a:gd name="T23" fmla="*/ 56 h 320"/>
                <a:gd name="T24" fmla="*/ 29 w 337"/>
                <a:gd name="T25" fmla="*/ 62 h 320"/>
                <a:gd name="T26" fmla="*/ 29 w 337"/>
                <a:gd name="T27" fmla="*/ 79 h 320"/>
                <a:gd name="T28" fmla="*/ 7 w 337"/>
                <a:gd name="T29" fmla="*/ 79 h 320"/>
                <a:gd name="T30" fmla="*/ 0 w 337"/>
                <a:gd name="T31" fmla="*/ 97 h 320"/>
                <a:gd name="T32" fmla="*/ 2 w 337"/>
                <a:gd name="T33" fmla="*/ 109 h 320"/>
                <a:gd name="T34" fmla="*/ 11 w 337"/>
                <a:gd name="T35" fmla="*/ 130 h 320"/>
                <a:gd name="T36" fmla="*/ 11 w 337"/>
                <a:gd name="T37" fmla="*/ 145 h 320"/>
                <a:gd name="T38" fmla="*/ 4 w 337"/>
                <a:gd name="T39" fmla="*/ 167 h 320"/>
                <a:gd name="T40" fmla="*/ 5 w 337"/>
                <a:gd name="T41" fmla="*/ 188 h 320"/>
                <a:gd name="T42" fmla="*/ 11 w 337"/>
                <a:gd name="T43" fmla="*/ 190 h 320"/>
                <a:gd name="T44" fmla="*/ 25 w 337"/>
                <a:gd name="T45" fmla="*/ 180 h 320"/>
                <a:gd name="T46" fmla="*/ 35 w 337"/>
                <a:gd name="T47" fmla="*/ 180 h 320"/>
                <a:gd name="T48" fmla="*/ 40 w 337"/>
                <a:gd name="T49" fmla="*/ 190 h 320"/>
                <a:gd name="T50" fmla="*/ 60 w 337"/>
                <a:gd name="T51" fmla="*/ 192 h 320"/>
                <a:gd name="T52" fmla="*/ 77 w 337"/>
                <a:gd name="T53" fmla="*/ 194 h 320"/>
                <a:gd name="T54" fmla="*/ 91 w 337"/>
                <a:gd name="T55" fmla="*/ 203 h 320"/>
                <a:gd name="T56" fmla="*/ 100 w 337"/>
                <a:gd name="T57" fmla="*/ 205 h 320"/>
                <a:gd name="T58" fmla="*/ 112 w 337"/>
                <a:gd name="T59" fmla="*/ 202 h 320"/>
                <a:gd name="T60" fmla="*/ 126 w 337"/>
                <a:gd name="T61" fmla="*/ 207 h 320"/>
                <a:gd name="T62" fmla="*/ 129 w 337"/>
                <a:gd name="T63" fmla="*/ 229 h 320"/>
                <a:gd name="T64" fmla="*/ 141 w 337"/>
                <a:gd name="T65" fmla="*/ 242 h 320"/>
                <a:gd name="T66" fmla="*/ 147 w 337"/>
                <a:gd name="T67" fmla="*/ 240 h 320"/>
                <a:gd name="T68" fmla="*/ 151 w 337"/>
                <a:gd name="T69" fmla="*/ 242 h 320"/>
                <a:gd name="T70" fmla="*/ 162 w 337"/>
                <a:gd name="T71" fmla="*/ 256 h 320"/>
                <a:gd name="T72" fmla="*/ 166 w 337"/>
                <a:gd name="T73" fmla="*/ 293 h 320"/>
                <a:gd name="T74" fmla="*/ 180 w 337"/>
                <a:gd name="T75" fmla="*/ 312 h 320"/>
                <a:gd name="T76" fmla="*/ 213 w 337"/>
                <a:gd name="T77" fmla="*/ 320 h 320"/>
                <a:gd name="T78" fmla="*/ 230 w 337"/>
                <a:gd name="T79" fmla="*/ 314 h 320"/>
                <a:gd name="T80" fmla="*/ 248 w 337"/>
                <a:gd name="T81" fmla="*/ 304 h 320"/>
                <a:gd name="T82" fmla="*/ 248 w 337"/>
                <a:gd name="T83" fmla="*/ 285 h 320"/>
                <a:gd name="T84" fmla="*/ 251 w 337"/>
                <a:gd name="T85" fmla="*/ 271 h 320"/>
                <a:gd name="T86" fmla="*/ 292 w 337"/>
                <a:gd name="T87" fmla="*/ 246 h 320"/>
                <a:gd name="T88" fmla="*/ 337 w 337"/>
                <a:gd name="T89" fmla="*/ 227 h 320"/>
                <a:gd name="T90" fmla="*/ 337 w 337"/>
                <a:gd name="T91" fmla="*/ 227 h 320"/>
                <a:gd name="T92" fmla="*/ 298 w 337"/>
                <a:gd name="T93" fmla="*/ 174 h 320"/>
                <a:gd name="T94" fmla="*/ 282 w 337"/>
                <a:gd name="T95" fmla="*/ 159 h 320"/>
                <a:gd name="T96" fmla="*/ 275 w 337"/>
                <a:gd name="T97" fmla="*/ 182 h 320"/>
                <a:gd name="T98" fmla="*/ 242 w 337"/>
                <a:gd name="T99" fmla="*/ 172 h 320"/>
                <a:gd name="T100" fmla="*/ 220 w 337"/>
                <a:gd name="T101" fmla="*/ 155 h 320"/>
                <a:gd name="T102" fmla="*/ 215 w 337"/>
                <a:gd name="T103" fmla="*/ 138 h 320"/>
                <a:gd name="T104" fmla="*/ 207 w 337"/>
                <a:gd name="T105" fmla="*/ 101 h 320"/>
                <a:gd name="T106" fmla="*/ 191 w 337"/>
                <a:gd name="T107" fmla="*/ 62 h 320"/>
                <a:gd name="T108" fmla="*/ 186 w 337"/>
                <a:gd name="T109" fmla="*/ 14 h 320"/>
                <a:gd name="T110" fmla="*/ 184 w 337"/>
                <a:gd name="T111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" h="320">
                  <a:moveTo>
                    <a:pt x="184" y="12"/>
                  </a:moveTo>
                  <a:lnTo>
                    <a:pt x="184" y="12"/>
                  </a:lnTo>
                  <a:lnTo>
                    <a:pt x="149" y="8"/>
                  </a:lnTo>
                  <a:lnTo>
                    <a:pt x="135" y="6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7"/>
                  </a:lnTo>
                  <a:lnTo>
                    <a:pt x="104" y="39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04" y="68"/>
                  </a:lnTo>
                  <a:lnTo>
                    <a:pt x="112" y="83"/>
                  </a:lnTo>
                  <a:lnTo>
                    <a:pt x="118" y="89"/>
                  </a:lnTo>
                  <a:lnTo>
                    <a:pt x="120" y="99"/>
                  </a:lnTo>
                  <a:lnTo>
                    <a:pt x="120" y="107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0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4" y="120"/>
                  </a:lnTo>
                  <a:lnTo>
                    <a:pt x="102" y="112"/>
                  </a:lnTo>
                  <a:lnTo>
                    <a:pt x="98" y="93"/>
                  </a:lnTo>
                  <a:lnTo>
                    <a:pt x="97" y="83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83" y="72"/>
                  </a:lnTo>
                  <a:lnTo>
                    <a:pt x="73" y="68"/>
                  </a:lnTo>
                  <a:lnTo>
                    <a:pt x="67" y="66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54" y="58"/>
                  </a:lnTo>
                  <a:lnTo>
                    <a:pt x="48" y="54"/>
                  </a:lnTo>
                  <a:lnTo>
                    <a:pt x="44" y="54"/>
                  </a:lnTo>
                  <a:lnTo>
                    <a:pt x="40" y="56"/>
                  </a:lnTo>
                  <a:lnTo>
                    <a:pt x="35" y="60"/>
                  </a:lnTo>
                  <a:lnTo>
                    <a:pt x="31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15" y="79"/>
                  </a:lnTo>
                  <a:lnTo>
                    <a:pt x="7" y="79"/>
                  </a:lnTo>
                  <a:lnTo>
                    <a:pt x="4" y="81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2" y="109"/>
                  </a:lnTo>
                  <a:lnTo>
                    <a:pt x="5" y="118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1" y="145"/>
                  </a:lnTo>
                  <a:lnTo>
                    <a:pt x="7" y="153"/>
                  </a:lnTo>
                  <a:lnTo>
                    <a:pt x="5" y="159"/>
                  </a:lnTo>
                  <a:lnTo>
                    <a:pt x="4" y="167"/>
                  </a:lnTo>
                  <a:lnTo>
                    <a:pt x="4" y="167"/>
                  </a:lnTo>
                  <a:lnTo>
                    <a:pt x="4" y="182"/>
                  </a:lnTo>
                  <a:lnTo>
                    <a:pt x="5" y="188"/>
                  </a:lnTo>
                  <a:lnTo>
                    <a:pt x="7" y="190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5" y="188"/>
                  </a:lnTo>
                  <a:lnTo>
                    <a:pt x="21" y="184"/>
                  </a:lnTo>
                  <a:lnTo>
                    <a:pt x="25" y="180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35" y="180"/>
                  </a:lnTo>
                  <a:lnTo>
                    <a:pt x="38" y="184"/>
                  </a:lnTo>
                  <a:lnTo>
                    <a:pt x="38" y="188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50" y="192"/>
                  </a:lnTo>
                  <a:lnTo>
                    <a:pt x="60" y="192"/>
                  </a:lnTo>
                  <a:lnTo>
                    <a:pt x="67" y="192"/>
                  </a:lnTo>
                  <a:lnTo>
                    <a:pt x="77" y="194"/>
                  </a:lnTo>
                  <a:lnTo>
                    <a:pt x="77" y="194"/>
                  </a:lnTo>
                  <a:lnTo>
                    <a:pt x="81" y="198"/>
                  </a:lnTo>
                  <a:lnTo>
                    <a:pt x="85" y="202"/>
                  </a:lnTo>
                  <a:lnTo>
                    <a:pt x="91" y="203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100" y="205"/>
                  </a:lnTo>
                  <a:lnTo>
                    <a:pt x="104" y="203"/>
                  </a:lnTo>
                  <a:lnTo>
                    <a:pt x="108" y="202"/>
                  </a:lnTo>
                  <a:lnTo>
                    <a:pt x="112" y="202"/>
                  </a:lnTo>
                  <a:lnTo>
                    <a:pt x="112" y="202"/>
                  </a:lnTo>
                  <a:lnTo>
                    <a:pt x="120" y="203"/>
                  </a:lnTo>
                  <a:lnTo>
                    <a:pt x="126" y="207"/>
                  </a:lnTo>
                  <a:lnTo>
                    <a:pt x="128" y="215"/>
                  </a:lnTo>
                  <a:lnTo>
                    <a:pt x="129" y="221"/>
                  </a:lnTo>
                  <a:lnTo>
                    <a:pt x="129" y="229"/>
                  </a:lnTo>
                  <a:lnTo>
                    <a:pt x="131" y="234"/>
                  </a:lnTo>
                  <a:lnTo>
                    <a:pt x="135" y="240"/>
                  </a:lnTo>
                  <a:lnTo>
                    <a:pt x="141" y="242"/>
                  </a:lnTo>
                  <a:lnTo>
                    <a:pt x="141" y="242"/>
                  </a:lnTo>
                  <a:lnTo>
                    <a:pt x="145" y="242"/>
                  </a:lnTo>
                  <a:lnTo>
                    <a:pt x="147" y="240"/>
                  </a:lnTo>
                  <a:lnTo>
                    <a:pt x="149" y="240"/>
                  </a:lnTo>
                  <a:lnTo>
                    <a:pt x="151" y="242"/>
                  </a:lnTo>
                  <a:lnTo>
                    <a:pt x="151" y="242"/>
                  </a:lnTo>
                  <a:lnTo>
                    <a:pt x="155" y="244"/>
                  </a:lnTo>
                  <a:lnTo>
                    <a:pt x="159" y="246"/>
                  </a:lnTo>
                  <a:lnTo>
                    <a:pt x="162" y="256"/>
                  </a:lnTo>
                  <a:lnTo>
                    <a:pt x="164" y="281"/>
                  </a:lnTo>
                  <a:lnTo>
                    <a:pt x="164" y="281"/>
                  </a:lnTo>
                  <a:lnTo>
                    <a:pt x="166" y="293"/>
                  </a:lnTo>
                  <a:lnTo>
                    <a:pt x="170" y="300"/>
                  </a:lnTo>
                  <a:lnTo>
                    <a:pt x="176" y="306"/>
                  </a:lnTo>
                  <a:lnTo>
                    <a:pt x="180" y="312"/>
                  </a:lnTo>
                  <a:lnTo>
                    <a:pt x="188" y="316"/>
                  </a:lnTo>
                  <a:lnTo>
                    <a:pt x="195" y="318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20" y="318"/>
                  </a:lnTo>
                  <a:lnTo>
                    <a:pt x="230" y="314"/>
                  </a:lnTo>
                  <a:lnTo>
                    <a:pt x="242" y="308"/>
                  </a:lnTo>
                  <a:lnTo>
                    <a:pt x="248" y="304"/>
                  </a:lnTo>
                  <a:lnTo>
                    <a:pt x="248" y="304"/>
                  </a:lnTo>
                  <a:lnTo>
                    <a:pt x="248" y="298"/>
                  </a:lnTo>
                  <a:lnTo>
                    <a:pt x="248" y="295"/>
                  </a:lnTo>
                  <a:lnTo>
                    <a:pt x="248" y="285"/>
                  </a:lnTo>
                  <a:lnTo>
                    <a:pt x="246" y="279"/>
                  </a:lnTo>
                  <a:lnTo>
                    <a:pt x="248" y="275"/>
                  </a:lnTo>
                  <a:lnTo>
                    <a:pt x="251" y="271"/>
                  </a:lnTo>
                  <a:lnTo>
                    <a:pt x="251" y="271"/>
                  </a:lnTo>
                  <a:lnTo>
                    <a:pt x="269" y="258"/>
                  </a:lnTo>
                  <a:lnTo>
                    <a:pt x="292" y="246"/>
                  </a:lnTo>
                  <a:lnTo>
                    <a:pt x="315" y="234"/>
                  </a:lnTo>
                  <a:lnTo>
                    <a:pt x="337" y="227"/>
                  </a:lnTo>
                  <a:lnTo>
                    <a:pt x="337" y="227"/>
                  </a:lnTo>
                  <a:lnTo>
                    <a:pt x="337" y="227"/>
                  </a:lnTo>
                  <a:lnTo>
                    <a:pt x="337" y="227"/>
                  </a:lnTo>
                  <a:lnTo>
                    <a:pt x="337" y="227"/>
                  </a:lnTo>
                  <a:lnTo>
                    <a:pt x="323" y="211"/>
                  </a:lnTo>
                  <a:lnTo>
                    <a:pt x="312" y="192"/>
                  </a:lnTo>
                  <a:lnTo>
                    <a:pt x="298" y="174"/>
                  </a:lnTo>
                  <a:lnTo>
                    <a:pt x="290" y="167"/>
                  </a:lnTo>
                  <a:lnTo>
                    <a:pt x="282" y="159"/>
                  </a:lnTo>
                  <a:lnTo>
                    <a:pt x="282" y="159"/>
                  </a:lnTo>
                  <a:lnTo>
                    <a:pt x="281" y="174"/>
                  </a:lnTo>
                  <a:lnTo>
                    <a:pt x="279" y="178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59" y="178"/>
                  </a:lnTo>
                  <a:lnTo>
                    <a:pt x="242" y="172"/>
                  </a:lnTo>
                  <a:lnTo>
                    <a:pt x="232" y="167"/>
                  </a:lnTo>
                  <a:lnTo>
                    <a:pt x="224" y="161"/>
                  </a:lnTo>
                  <a:lnTo>
                    <a:pt x="220" y="155"/>
                  </a:lnTo>
                  <a:lnTo>
                    <a:pt x="217" y="149"/>
                  </a:lnTo>
                  <a:lnTo>
                    <a:pt x="217" y="149"/>
                  </a:lnTo>
                  <a:lnTo>
                    <a:pt x="215" y="138"/>
                  </a:lnTo>
                  <a:lnTo>
                    <a:pt x="213" y="126"/>
                  </a:lnTo>
                  <a:lnTo>
                    <a:pt x="211" y="11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199" y="83"/>
                  </a:lnTo>
                  <a:lnTo>
                    <a:pt x="191" y="62"/>
                  </a:lnTo>
                  <a:lnTo>
                    <a:pt x="186" y="39"/>
                  </a:lnTo>
                  <a:lnTo>
                    <a:pt x="186" y="25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4" y="12"/>
                  </a:lnTo>
                  <a:lnTo>
                    <a:pt x="184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845"/>
            <p:cNvSpPr>
              <a:spLocks/>
            </p:cNvSpPr>
            <p:nvPr/>
          </p:nvSpPr>
          <p:spPr bwMode="auto">
            <a:xfrm>
              <a:off x="1746209" y="3186739"/>
              <a:ext cx="196276" cy="226242"/>
            </a:xfrm>
            <a:custGeom>
              <a:avLst/>
              <a:gdLst>
                <a:gd name="T0" fmla="*/ 120 w 131"/>
                <a:gd name="T1" fmla="*/ 51 h 151"/>
                <a:gd name="T2" fmla="*/ 114 w 131"/>
                <a:gd name="T3" fmla="*/ 64 h 151"/>
                <a:gd name="T4" fmla="*/ 110 w 131"/>
                <a:gd name="T5" fmla="*/ 70 h 151"/>
                <a:gd name="T6" fmla="*/ 106 w 131"/>
                <a:gd name="T7" fmla="*/ 70 h 151"/>
                <a:gd name="T8" fmla="*/ 102 w 131"/>
                <a:gd name="T9" fmla="*/ 58 h 151"/>
                <a:gd name="T10" fmla="*/ 97 w 131"/>
                <a:gd name="T11" fmla="*/ 29 h 151"/>
                <a:gd name="T12" fmla="*/ 95 w 131"/>
                <a:gd name="T13" fmla="*/ 24 h 151"/>
                <a:gd name="T14" fmla="*/ 73 w 131"/>
                <a:gd name="T15" fmla="*/ 14 h 151"/>
                <a:gd name="T16" fmla="*/ 62 w 131"/>
                <a:gd name="T17" fmla="*/ 10 h 151"/>
                <a:gd name="T18" fmla="*/ 54 w 131"/>
                <a:gd name="T19" fmla="*/ 4 h 151"/>
                <a:gd name="T20" fmla="*/ 44 w 131"/>
                <a:gd name="T21" fmla="*/ 0 h 151"/>
                <a:gd name="T22" fmla="*/ 35 w 131"/>
                <a:gd name="T23" fmla="*/ 6 h 151"/>
                <a:gd name="T24" fmla="*/ 29 w 131"/>
                <a:gd name="T25" fmla="*/ 8 h 151"/>
                <a:gd name="T26" fmla="*/ 29 w 131"/>
                <a:gd name="T27" fmla="*/ 25 h 151"/>
                <a:gd name="T28" fmla="*/ 29 w 131"/>
                <a:gd name="T29" fmla="*/ 25 h 151"/>
                <a:gd name="T30" fmla="*/ 7 w 131"/>
                <a:gd name="T31" fmla="*/ 25 h 151"/>
                <a:gd name="T32" fmla="*/ 2 w 131"/>
                <a:gd name="T33" fmla="*/ 31 h 151"/>
                <a:gd name="T34" fmla="*/ 0 w 131"/>
                <a:gd name="T35" fmla="*/ 43 h 151"/>
                <a:gd name="T36" fmla="*/ 2 w 131"/>
                <a:gd name="T37" fmla="*/ 55 h 151"/>
                <a:gd name="T38" fmla="*/ 11 w 131"/>
                <a:gd name="T39" fmla="*/ 72 h 151"/>
                <a:gd name="T40" fmla="*/ 11 w 131"/>
                <a:gd name="T41" fmla="*/ 84 h 151"/>
                <a:gd name="T42" fmla="*/ 11 w 131"/>
                <a:gd name="T43" fmla="*/ 91 h 151"/>
                <a:gd name="T44" fmla="*/ 5 w 131"/>
                <a:gd name="T45" fmla="*/ 105 h 151"/>
                <a:gd name="T46" fmla="*/ 4 w 131"/>
                <a:gd name="T47" fmla="*/ 113 h 151"/>
                <a:gd name="T48" fmla="*/ 5 w 131"/>
                <a:gd name="T49" fmla="*/ 134 h 151"/>
                <a:gd name="T50" fmla="*/ 11 w 131"/>
                <a:gd name="T51" fmla="*/ 136 h 151"/>
                <a:gd name="T52" fmla="*/ 15 w 131"/>
                <a:gd name="T53" fmla="*/ 134 h 151"/>
                <a:gd name="T54" fmla="*/ 25 w 131"/>
                <a:gd name="T55" fmla="*/ 126 h 151"/>
                <a:gd name="T56" fmla="*/ 29 w 131"/>
                <a:gd name="T57" fmla="*/ 124 h 151"/>
                <a:gd name="T58" fmla="*/ 38 w 131"/>
                <a:gd name="T59" fmla="*/ 130 h 151"/>
                <a:gd name="T60" fmla="*/ 40 w 131"/>
                <a:gd name="T61" fmla="*/ 136 h 151"/>
                <a:gd name="T62" fmla="*/ 50 w 131"/>
                <a:gd name="T63" fmla="*/ 138 h 151"/>
                <a:gd name="T64" fmla="*/ 67 w 131"/>
                <a:gd name="T65" fmla="*/ 138 h 151"/>
                <a:gd name="T66" fmla="*/ 77 w 131"/>
                <a:gd name="T67" fmla="*/ 140 h 151"/>
                <a:gd name="T68" fmla="*/ 85 w 131"/>
                <a:gd name="T69" fmla="*/ 148 h 151"/>
                <a:gd name="T70" fmla="*/ 97 w 131"/>
                <a:gd name="T71" fmla="*/ 151 h 151"/>
                <a:gd name="T72" fmla="*/ 102 w 131"/>
                <a:gd name="T73" fmla="*/ 151 h 151"/>
                <a:gd name="T74" fmla="*/ 108 w 131"/>
                <a:gd name="T75" fmla="*/ 146 h 151"/>
                <a:gd name="T76" fmla="*/ 114 w 131"/>
                <a:gd name="T77" fmla="*/ 140 h 151"/>
                <a:gd name="T78" fmla="*/ 128 w 131"/>
                <a:gd name="T79" fmla="*/ 113 h 151"/>
                <a:gd name="T80" fmla="*/ 131 w 131"/>
                <a:gd name="T81" fmla="*/ 89 h 151"/>
                <a:gd name="T82" fmla="*/ 129 w 131"/>
                <a:gd name="T83" fmla="*/ 70 h 151"/>
                <a:gd name="T84" fmla="*/ 120 w 131"/>
                <a:gd name="T85" fmla="*/ 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1">
                  <a:moveTo>
                    <a:pt x="120" y="51"/>
                  </a:moveTo>
                  <a:lnTo>
                    <a:pt x="120" y="51"/>
                  </a:lnTo>
                  <a:lnTo>
                    <a:pt x="118" y="56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0" y="70"/>
                  </a:lnTo>
                  <a:lnTo>
                    <a:pt x="108" y="70"/>
                  </a:lnTo>
                  <a:lnTo>
                    <a:pt x="106" y="70"/>
                  </a:lnTo>
                  <a:lnTo>
                    <a:pt x="104" y="66"/>
                  </a:lnTo>
                  <a:lnTo>
                    <a:pt x="102" y="58"/>
                  </a:lnTo>
                  <a:lnTo>
                    <a:pt x="98" y="39"/>
                  </a:lnTo>
                  <a:lnTo>
                    <a:pt x="97" y="29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3" y="18"/>
                  </a:lnTo>
                  <a:lnTo>
                    <a:pt x="73" y="14"/>
                  </a:lnTo>
                  <a:lnTo>
                    <a:pt x="67" y="12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54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5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15" y="25"/>
                  </a:lnTo>
                  <a:lnTo>
                    <a:pt x="7" y="25"/>
                  </a:lnTo>
                  <a:lnTo>
                    <a:pt x="4" y="27"/>
                  </a:lnTo>
                  <a:lnTo>
                    <a:pt x="2" y="3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5" y="64"/>
                  </a:lnTo>
                  <a:lnTo>
                    <a:pt x="11" y="72"/>
                  </a:lnTo>
                  <a:lnTo>
                    <a:pt x="11" y="76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1" y="91"/>
                  </a:lnTo>
                  <a:lnTo>
                    <a:pt x="7" y="99"/>
                  </a:lnTo>
                  <a:lnTo>
                    <a:pt x="5" y="105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28"/>
                  </a:lnTo>
                  <a:lnTo>
                    <a:pt x="5" y="134"/>
                  </a:lnTo>
                  <a:lnTo>
                    <a:pt x="7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5" y="134"/>
                  </a:lnTo>
                  <a:lnTo>
                    <a:pt x="21" y="130"/>
                  </a:lnTo>
                  <a:lnTo>
                    <a:pt x="25" y="12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5" y="126"/>
                  </a:lnTo>
                  <a:lnTo>
                    <a:pt x="38" y="130"/>
                  </a:lnTo>
                  <a:lnTo>
                    <a:pt x="38" y="13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50" y="138"/>
                  </a:lnTo>
                  <a:lnTo>
                    <a:pt x="60" y="138"/>
                  </a:lnTo>
                  <a:lnTo>
                    <a:pt x="67" y="138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81" y="144"/>
                  </a:lnTo>
                  <a:lnTo>
                    <a:pt x="85" y="148"/>
                  </a:lnTo>
                  <a:lnTo>
                    <a:pt x="91" y="149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102" y="151"/>
                  </a:lnTo>
                  <a:lnTo>
                    <a:pt x="102" y="151"/>
                  </a:lnTo>
                  <a:lnTo>
                    <a:pt x="108" y="146"/>
                  </a:lnTo>
                  <a:lnTo>
                    <a:pt x="114" y="140"/>
                  </a:lnTo>
                  <a:lnTo>
                    <a:pt x="114" y="140"/>
                  </a:lnTo>
                  <a:lnTo>
                    <a:pt x="122" y="126"/>
                  </a:lnTo>
                  <a:lnTo>
                    <a:pt x="128" y="113"/>
                  </a:lnTo>
                  <a:lnTo>
                    <a:pt x="129" y="101"/>
                  </a:lnTo>
                  <a:lnTo>
                    <a:pt x="131" y="89"/>
                  </a:lnTo>
                  <a:lnTo>
                    <a:pt x="131" y="80"/>
                  </a:lnTo>
                  <a:lnTo>
                    <a:pt x="129" y="70"/>
                  </a:lnTo>
                  <a:lnTo>
                    <a:pt x="126" y="60"/>
                  </a:lnTo>
                  <a:lnTo>
                    <a:pt x="120" y="51"/>
                  </a:lnTo>
                  <a:lnTo>
                    <a:pt x="120" y="5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846"/>
            <p:cNvSpPr>
              <a:spLocks/>
            </p:cNvSpPr>
            <p:nvPr/>
          </p:nvSpPr>
          <p:spPr bwMode="auto">
            <a:xfrm>
              <a:off x="1470524" y="3224197"/>
              <a:ext cx="292167" cy="441995"/>
            </a:xfrm>
            <a:custGeom>
              <a:avLst/>
              <a:gdLst>
                <a:gd name="T0" fmla="*/ 151 w 195"/>
                <a:gd name="T1" fmla="*/ 0 h 295"/>
                <a:gd name="T2" fmla="*/ 133 w 195"/>
                <a:gd name="T3" fmla="*/ 20 h 295"/>
                <a:gd name="T4" fmla="*/ 114 w 195"/>
                <a:gd name="T5" fmla="*/ 35 h 295"/>
                <a:gd name="T6" fmla="*/ 104 w 195"/>
                <a:gd name="T7" fmla="*/ 55 h 295"/>
                <a:gd name="T8" fmla="*/ 93 w 195"/>
                <a:gd name="T9" fmla="*/ 61 h 295"/>
                <a:gd name="T10" fmla="*/ 67 w 195"/>
                <a:gd name="T11" fmla="*/ 62 h 295"/>
                <a:gd name="T12" fmla="*/ 64 w 195"/>
                <a:gd name="T13" fmla="*/ 68 h 295"/>
                <a:gd name="T14" fmla="*/ 65 w 195"/>
                <a:gd name="T15" fmla="*/ 95 h 295"/>
                <a:gd name="T16" fmla="*/ 40 w 195"/>
                <a:gd name="T17" fmla="*/ 103 h 295"/>
                <a:gd name="T18" fmla="*/ 31 w 195"/>
                <a:gd name="T19" fmla="*/ 113 h 295"/>
                <a:gd name="T20" fmla="*/ 15 w 195"/>
                <a:gd name="T21" fmla="*/ 154 h 295"/>
                <a:gd name="T22" fmla="*/ 5 w 195"/>
                <a:gd name="T23" fmla="*/ 161 h 295"/>
                <a:gd name="T24" fmla="*/ 0 w 195"/>
                <a:gd name="T25" fmla="*/ 173 h 295"/>
                <a:gd name="T26" fmla="*/ 7 w 195"/>
                <a:gd name="T27" fmla="*/ 194 h 295"/>
                <a:gd name="T28" fmla="*/ 15 w 195"/>
                <a:gd name="T29" fmla="*/ 212 h 295"/>
                <a:gd name="T30" fmla="*/ 13 w 195"/>
                <a:gd name="T31" fmla="*/ 217 h 295"/>
                <a:gd name="T32" fmla="*/ 0 w 195"/>
                <a:gd name="T33" fmla="*/ 229 h 295"/>
                <a:gd name="T34" fmla="*/ 3 w 195"/>
                <a:gd name="T35" fmla="*/ 237 h 295"/>
                <a:gd name="T36" fmla="*/ 29 w 195"/>
                <a:gd name="T37" fmla="*/ 254 h 295"/>
                <a:gd name="T38" fmla="*/ 31 w 195"/>
                <a:gd name="T39" fmla="*/ 268 h 295"/>
                <a:gd name="T40" fmla="*/ 36 w 195"/>
                <a:gd name="T41" fmla="*/ 289 h 295"/>
                <a:gd name="T42" fmla="*/ 42 w 195"/>
                <a:gd name="T43" fmla="*/ 289 h 295"/>
                <a:gd name="T44" fmla="*/ 50 w 195"/>
                <a:gd name="T45" fmla="*/ 285 h 295"/>
                <a:gd name="T46" fmla="*/ 56 w 195"/>
                <a:gd name="T47" fmla="*/ 289 h 295"/>
                <a:gd name="T48" fmla="*/ 62 w 195"/>
                <a:gd name="T49" fmla="*/ 295 h 295"/>
                <a:gd name="T50" fmla="*/ 87 w 195"/>
                <a:gd name="T51" fmla="*/ 285 h 295"/>
                <a:gd name="T52" fmla="*/ 102 w 195"/>
                <a:gd name="T53" fmla="*/ 266 h 295"/>
                <a:gd name="T54" fmla="*/ 104 w 195"/>
                <a:gd name="T55" fmla="*/ 252 h 295"/>
                <a:gd name="T56" fmla="*/ 112 w 195"/>
                <a:gd name="T57" fmla="*/ 221 h 295"/>
                <a:gd name="T58" fmla="*/ 124 w 195"/>
                <a:gd name="T59" fmla="*/ 223 h 295"/>
                <a:gd name="T60" fmla="*/ 127 w 195"/>
                <a:gd name="T61" fmla="*/ 202 h 295"/>
                <a:gd name="T62" fmla="*/ 166 w 195"/>
                <a:gd name="T63" fmla="*/ 167 h 295"/>
                <a:gd name="T64" fmla="*/ 174 w 195"/>
                <a:gd name="T65" fmla="*/ 152 h 295"/>
                <a:gd name="T66" fmla="*/ 168 w 195"/>
                <a:gd name="T67" fmla="*/ 136 h 295"/>
                <a:gd name="T68" fmla="*/ 168 w 195"/>
                <a:gd name="T69" fmla="*/ 119 h 295"/>
                <a:gd name="T70" fmla="*/ 189 w 195"/>
                <a:gd name="T71" fmla="*/ 107 h 295"/>
                <a:gd name="T72" fmla="*/ 188 w 195"/>
                <a:gd name="T73" fmla="*/ 88 h 295"/>
                <a:gd name="T74" fmla="*/ 191 w 195"/>
                <a:gd name="T75" fmla="*/ 74 h 295"/>
                <a:gd name="T76" fmla="*/ 195 w 195"/>
                <a:gd name="T77" fmla="*/ 59 h 295"/>
                <a:gd name="T78" fmla="*/ 189 w 195"/>
                <a:gd name="T79" fmla="*/ 39 h 295"/>
                <a:gd name="T80" fmla="*/ 184 w 195"/>
                <a:gd name="T81" fmla="*/ 18 h 295"/>
                <a:gd name="T82" fmla="*/ 188 w 195"/>
                <a:gd name="T83" fmla="*/ 2 h 295"/>
                <a:gd name="T84" fmla="*/ 186 w 195"/>
                <a:gd name="T85" fmla="*/ 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295">
                  <a:moveTo>
                    <a:pt x="186" y="2"/>
                  </a:move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1" y="12"/>
                  </a:lnTo>
                  <a:lnTo>
                    <a:pt x="133" y="20"/>
                  </a:lnTo>
                  <a:lnTo>
                    <a:pt x="124" y="26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0" y="41"/>
                  </a:lnTo>
                  <a:lnTo>
                    <a:pt x="106" y="47"/>
                  </a:lnTo>
                  <a:lnTo>
                    <a:pt x="104" y="55"/>
                  </a:lnTo>
                  <a:lnTo>
                    <a:pt x="98" y="61"/>
                  </a:lnTo>
                  <a:lnTo>
                    <a:pt x="98" y="61"/>
                  </a:lnTo>
                  <a:lnTo>
                    <a:pt x="93" y="61"/>
                  </a:lnTo>
                  <a:lnTo>
                    <a:pt x="83" y="61"/>
                  </a:lnTo>
                  <a:lnTo>
                    <a:pt x="75" y="61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5" y="86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2" y="9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4" y="107"/>
                  </a:lnTo>
                  <a:lnTo>
                    <a:pt x="31" y="113"/>
                  </a:lnTo>
                  <a:lnTo>
                    <a:pt x="25" y="128"/>
                  </a:lnTo>
                  <a:lnTo>
                    <a:pt x="21" y="142"/>
                  </a:lnTo>
                  <a:lnTo>
                    <a:pt x="15" y="154"/>
                  </a:lnTo>
                  <a:lnTo>
                    <a:pt x="15" y="154"/>
                  </a:lnTo>
                  <a:lnTo>
                    <a:pt x="11" y="159"/>
                  </a:lnTo>
                  <a:lnTo>
                    <a:pt x="5" y="161"/>
                  </a:lnTo>
                  <a:lnTo>
                    <a:pt x="2" y="167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2" y="186"/>
                  </a:lnTo>
                  <a:lnTo>
                    <a:pt x="7" y="194"/>
                  </a:lnTo>
                  <a:lnTo>
                    <a:pt x="13" y="202"/>
                  </a:lnTo>
                  <a:lnTo>
                    <a:pt x="15" y="206"/>
                  </a:lnTo>
                  <a:lnTo>
                    <a:pt x="15" y="212"/>
                  </a:lnTo>
                  <a:lnTo>
                    <a:pt x="15" y="212"/>
                  </a:lnTo>
                  <a:lnTo>
                    <a:pt x="13" y="214"/>
                  </a:lnTo>
                  <a:lnTo>
                    <a:pt x="13" y="217"/>
                  </a:lnTo>
                  <a:lnTo>
                    <a:pt x="7" y="221"/>
                  </a:lnTo>
                  <a:lnTo>
                    <a:pt x="2" y="227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3" y="237"/>
                  </a:lnTo>
                  <a:lnTo>
                    <a:pt x="13" y="243"/>
                  </a:lnTo>
                  <a:lnTo>
                    <a:pt x="25" y="250"/>
                  </a:lnTo>
                  <a:lnTo>
                    <a:pt x="29" y="254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68"/>
                  </a:lnTo>
                  <a:lnTo>
                    <a:pt x="33" y="278"/>
                  </a:lnTo>
                  <a:lnTo>
                    <a:pt x="34" y="285"/>
                  </a:lnTo>
                  <a:lnTo>
                    <a:pt x="36" y="289"/>
                  </a:lnTo>
                  <a:lnTo>
                    <a:pt x="40" y="289"/>
                  </a:lnTo>
                  <a:lnTo>
                    <a:pt x="40" y="289"/>
                  </a:lnTo>
                  <a:lnTo>
                    <a:pt x="42" y="289"/>
                  </a:lnTo>
                  <a:lnTo>
                    <a:pt x="46" y="287"/>
                  </a:lnTo>
                  <a:lnTo>
                    <a:pt x="48" y="285"/>
                  </a:lnTo>
                  <a:lnTo>
                    <a:pt x="50" y="285"/>
                  </a:lnTo>
                  <a:lnTo>
                    <a:pt x="50" y="285"/>
                  </a:lnTo>
                  <a:lnTo>
                    <a:pt x="54" y="287"/>
                  </a:lnTo>
                  <a:lnTo>
                    <a:pt x="56" y="289"/>
                  </a:lnTo>
                  <a:lnTo>
                    <a:pt x="58" y="293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7" y="295"/>
                  </a:lnTo>
                  <a:lnTo>
                    <a:pt x="73" y="293"/>
                  </a:lnTo>
                  <a:lnTo>
                    <a:pt x="87" y="285"/>
                  </a:lnTo>
                  <a:lnTo>
                    <a:pt x="98" y="276"/>
                  </a:lnTo>
                  <a:lnTo>
                    <a:pt x="100" y="270"/>
                  </a:lnTo>
                  <a:lnTo>
                    <a:pt x="102" y="266"/>
                  </a:lnTo>
                  <a:lnTo>
                    <a:pt x="102" y="26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6" y="239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8" y="221"/>
                  </a:lnTo>
                  <a:lnTo>
                    <a:pt x="124" y="223"/>
                  </a:lnTo>
                  <a:lnTo>
                    <a:pt x="124" y="223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7" y="202"/>
                  </a:lnTo>
                  <a:lnTo>
                    <a:pt x="133" y="194"/>
                  </a:lnTo>
                  <a:lnTo>
                    <a:pt x="149" y="181"/>
                  </a:lnTo>
                  <a:lnTo>
                    <a:pt x="166" y="167"/>
                  </a:lnTo>
                  <a:lnTo>
                    <a:pt x="170" y="159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2" y="148"/>
                  </a:lnTo>
                  <a:lnTo>
                    <a:pt x="170" y="142"/>
                  </a:lnTo>
                  <a:lnTo>
                    <a:pt x="168" y="136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8" y="119"/>
                  </a:lnTo>
                  <a:lnTo>
                    <a:pt x="172" y="111"/>
                  </a:lnTo>
                  <a:lnTo>
                    <a:pt x="180" y="107"/>
                  </a:lnTo>
                  <a:lnTo>
                    <a:pt x="189" y="107"/>
                  </a:lnTo>
                  <a:lnTo>
                    <a:pt x="189" y="107"/>
                  </a:lnTo>
                  <a:lnTo>
                    <a:pt x="188" y="97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89" y="80"/>
                  </a:lnTo>
                  <a:lnTo>
                    <a:pt x="191" y="74"/>
                  </a:lnTo>
                  <a:lnTo>
                    <a:pt x="195" y="66"/>
                  </a:lnTo>
                  <a:lnTo>
                    <a:pt x="195" y="59"/>
                  </a:lnTo>
                  <a:lnTo>
                    <a:pt x="195" y="59"/>
                  </a:lnTo>
                  <a:lnTo>
                    <a:pt x="195" y="51"/>
                  </a:lnTo>
                  <a:lnTo>
                    <a:pt x="195" y="47"/>
                  </a:lnTo>
                  <a:lnTo>
                    <a:pt x="189" y="39"/>
                  </a:lnTo>
                  <a:lnTo>
                    <a:pt x="186" y="30"/>
                  </a:lnTo>
                  <a:lnTo>
                    <a:pt x="184" y="24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6" y="8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6" y="2"/>
                  </a:lnTo>
                  <a:lnTo>
                    <a:pt x="186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847"/>
            <p:cNvSpPr>
              <a:spLocks/>
            </p:cNvSpPr>
            <p:nvPr/>
          </p:nvSpPr>
          <p:spPr bwMode="auto">
            <a:xfrm>
              <a:off x="1656312" y="3372527"/>
              <a:ext cx="385060" cy="325129"/>
            </a:xfrm>
            <a:custGeom>
              <a:avLst/>
              <a:gdLst>
                <a:gd name="T0" fmla="*/ 253 w 257"/>
                <a:gd name="T1" fmla="*/ 210 h 217"/>
                <a:gd name="T2" fmla="*/ 257 w 257"/>
                <a:gd name="T3" fmla="*/ 182 h 217"/>
                <a:gd name="T4" fmla="*/ 251 w 257"/>
                <a:gd name="T5" fmla="*/ 175 h 217"/>
                <a:gd name="T6" fmla="*/ 236 w 257"/>
                <a:gd name="T7" fmla="*/ 167 h 217"/>
                <a:gd name="T8" fmla="*/ 236 w 257"/>
                <a:gd name="T9" fmla="*/ 159 h 217"/>
                <a:gd name="T10" fmla="*/ 246 w 257"/>
                <a:gd name="T11" fmla="*/ 134 h 217"/>
                <a:gd name="T12" fmla="*/ 232 w 257"/>
                <a:gd name="T13" fmla="*/ 120 h 217"/>
                <a:gd name="T14" fmla="*/ 224 w 257"/>
                <a:gd name="T15" fmla="*/ 103 h 217"/>
                <a:gd name="T16" fmla="*/ 219 w 257"/>
                <a:gd name="T17" fmla="*/ 68 h 217"/>
                <a:gd name="T18" fmla="*/ 211 w 257"/>
                <a:gd name="T19" fmla="*/ 64 h 217"/>
                <a:gd name="T20" fmla="*/ 205 w 257"/>
                <a:gd name="T21" fmla="*/ 64 h 217"/>
                <a:gd name="T22" fmla="*/ 195 w 257"/>
                <a:gd name="T23" fmla="*/ 62 h 217"/>
                <a:gd name="T24" fmla="*/ 189 w 257"/>
                <a:gd name="T25" fmla="*/ 43 h 217"/>
                <a:gd name="T26" fmla="*/ 180 w 257"/>
                <a:gd name="T27" fmla="*/ 25 h 217"/>
                <a:gd name="T28" fmla="*/ 168 w 257"/>
                <a:gd name="T29" fmla="*/ 24 h 217"/>
                <a:gd name="T30" fmla="*/ 157 w 257"/>
                <a:gd name="T31" fmla="*/ 27 h 217"/>
                <a:gd name="T32" fmla="*/ 145 w 257"/>
                <a:gd name="T33" fmla="*/ 24 h 217"/>
                <a:gd name="T34" fmla="*/ 137 w 257"/>
                <a:gd name="T35" fmla="*/ 16 h 217"/>
                <a:gd name="T36" fmla="*/ 110 w 257"/>
                <a:gd name="T37" fmla="*/ 14 h 217"/>
                <a:gd name="T38" fmla="*/ 98 w 257"/>
                <a:gd name="T39" fmla="*/ 10 h 217"/>
                <a:gd name="T40" fmla="*/ 89 w 257"/>
                <a:gd name="T41" fmla="*/ 0 h 217"/>
                <a:gd name="T42" fmla="*/ 81 w 257"/>
                <a:gd name="T43" fmla="*/ 6 h 217"/>
                <a:gd name="T44" fmla="*/ 73 w 257"/>
                <a:gd name="T45" fmla="*/ 12 h 217"/>
                <a:gd name="T46" fmla="*/ 65 w 257"/>
                <a:gd name="T47" fmla="*/ 8 h 217"/>
                <a:gd name="T48" fmla="*/ 44 w 257"/>
                <a:gd name="T49" fmla="*/ 20 h 217"/>
                <a:gd name="T50" fmla="*/ 44 w 257"/>
                <a:gd name="T51" fmla="*/ 37 h 217"/>
                <a:gd name="T52" fmla="*/ 50 w 257"/>
                <a:gd name="T53" fmla="*/ 53 h 217"/>
                <a:gd name="T54" fmla="*/ 42 w 257"/>
                <a:gd name="T55" fmla="*/ 68 h 217"/>
                <a:gd name="T56" fmla="*/ 3 w 257"/>
                <a:gd name="T57" fmla="*/ 103 h 217"/>
                <a:gd name="T58" fmla="*/ 0 w 257"/>
                <a:gd name="T59" fmla="*/ 120 h 217"/>
                <a:gd name="T60" fmla="*/ 7 w 257"/>
                <a:gd name="T61" fmla="*/ 126 h 217"/>
                <a:gd name="T62" fmla="*/ 15 w 257"/>
                <a:gd name="T63" fmla="*/ 142 h 217"/>
                <a:gd name="T64" fmla="*/ 36 w 257"/>
                <a:gd name="T65" fmla="*/ 149 h 217"/>
                <a:gd name="T66" fmla="*/ 83 w 257"/>
                <a:gd name="T67" fmla="*/ 159 h 217"/>
                <a:gd name="T68" fmla="*/ 91 w 257"/>
                <a:gd name="T69" fmla="*/ 169 h 217"/>
                <a:gd name="T70" fmla="*/ 100 w 257"/>
                <a:gd name="T71" fmla="*/ 175 h 217"/>
                <a:gd name="T72" fmla="*/ 129 w 257"/>
                <a:gd name="T73" fmla="*/ 167 h 217"/>
                <a:gd name="T74" fmla="*/ 155 w 257"/>
                <a:gd name="T75" fmla="*/ 157 h 217"/>
                <a:gd name="T76" fmla="*/ 166 w 257"/>
                <a:gd name="T77" fmla="*/ 163 h 217"/>
                <a:gd name="T78" fmla="*/ 174 w 257"/>
                <a:gd name="T79" fmla="*/ 184 h 217"/>
                <a:gd name="T80" fmla="*/ 180 w 257"/>
                <a:gd name="T81" fmla="*/ 190 h 217"/>
                <a:gd name="T82" fmla="*/ 191 w 257"/>
                <a:gd name="T83" fmla="*/ 186 h 217"/>
                <a:gd name="T84" fmla="*/ 197 w 257"/>
                <a:gd name="T85" fmla="*/ 190 h 217"/>
                <a:gd name="T86" fmla="*/ 207 w 257"/>
                <a:gd name="T87" fmla="*/ 200 h 217"/>
                <a:gd name="T88" fmla="*/ 211 w 257"/>
                <a:gd name="T89" fmla="*/ 198 h 217"/>
                <a:gd name="T90" fmla="*/ 217 w 257"/>
                <a:gd name="T91" fmla="*/ 194 h 217"/>
                <a:gd name="T92" fmla="*/ 232 w 257"/>
                <a:gd name="T93" fmla="*/ 204 h 217"/>
                <a:gd name="T94" fmla="*/ 249 w 257"/>
                <a:gd name="T95" fmla="*/ 213 h 217"/>
                <a:gd name="T96" fmla="*/ 251 w 257"/>
                <a:gd name="T9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217">
                  <a:moveTo>
                    <a:pt x="251" y="217"/>
                  </a:moveTo>
                  <a:lnTo>
                    <a:pt x="251" y="217"/>
                  </a:lnTo>
                  <a:lnTo>
                    <a:pt x="253" y="210"/>
                  </a:lnTo>
                  <a:lnTo>
                    <a:pt x="257" y="198"/>
                  </a:lnTo>
                  <a:lnTo>
                    <a:pt x="257" y="186"/>
                  </a:lnTo>
                  <a:lnTo>
                    <a:pt x="257" y="182"/>
                  </a:lnTo>
                  <a:lnTo>
                    <a:pt x="255" y="177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46" y="173"/>
                  </a:lnTo>
                  <a:lnTo>
                    <a:pt x="238" y="169"/>
                  </a:lnTo>
                  <a:lnTo>
                    <a:pt x="236" y="167"/>
                  </a:lnTo>
                  <a:lnTo>
                    <a:pt x="236" y="165"/>
                  </a:lnTo>
                  <a:lnTo>
                    <a:pt x="236" y="165"/>
                  </a:lnTo>
                  <a:lnTo>
                    <a:pt x="236" y="159"/>
                  </a:lnTo>
                  <a:lnTo>
                    <a:pt x="240" y="151"/>
                  </a:lnTo>
                  <a:lnTo>
                    <a:pt x="244" y="144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38" y="128"/>
                  </a:lnTo>
                  <a:lnTo>
                    <a:pt x="232" y="120"/>
                  </a:lnTo>
                  <a:lnTo>
                    <a:pt x="228" y="113"/>
                  </a:lnTo>
                  <a:lnTo>
                    <a:pt x="224" y="103"/>
                  </a:lnTo>
                  <a:lnTo>
                    <a:pt x="224" y="103"/>
                  </a:lnTo>
                  <a:lnTo>
                    <a:pt x="222" y="91"/>
                  </a:lnTo>
                  <a:lnTo>
                    <a:pt x="220" y="78"/>
                  </a:lnTo>
                  <a:lnTo>
                    <a:pt x="219" y="68"/>
                  </a:lnTo>
                  <a:lnTo>
                    <a:pt x="215" y="66"/>
                  </a:lnTo>
                  <a:lnTo>
                    <a:pt x="211" y="64"/>
                  </a:lnTo>
                  <a:lnTo>
                    <a:pt x="211" y="64"/>
                  </a:lnTo>
                  <a:lnTo>
                    <a:pt x="209" y="62"/>
                  </a:lnTo>
                  <a:lnTo>
                    <a:pt x="207" y="62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95" y="62"/>
                  </a:lnTo>
                  <a:lnTo>
                    <a:pt x="191" y="56"/>
                  </a:lnTo>
                  <a:lnTo>
                    <a:pt x="189" y="51"/>
                  </a:lnTo>
                  <a:lnTo>
                    <a:pt x="189" y="43"/>
                  </a:lnTo>
                  <a:lnTo>
                    <a:pt x="188" y="37"/>
                  </a:lnTo>
                  <a:lnTo>
                    <a:pt x="186" y="29"/>
                  </a:lnTo>
                  <a:lnTo>
                    <a:pt x="180" y="25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68" y="24"/>
                  </a:lnTo>
                  <a:lnTo>
                    <a:pt x="164" y="25"/>
                  </a:lnTo>
                  <a:lnTo>
                    <a:pt x="160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1" y="25"/>
                  </a:lnTo>
                  <a:lnTo>
                    <a:pt x="145" y="24"/>
                  </a:lnTo>
                  <a:lnTo>
                    <a:pt x="141" y="20"/>
                  </a:lnTo>
                  <a:lnTo>
                    <a:pt x="137" y="16"/>
                  </a:lnTo>
                  <a:lnTo>
                    <a:pt x="137" y="16"/>
                  </a:lnTo>
                  <a:lnTo>
                    <a:pt x="127" y="14"/>
                  </a:lnTo>
                  <a:lnTo>
                    <a:pt x="120" y="14"/>
                  </a:lnTo>
                  <a:lnTo>
                    <a:pt x="110" y="14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95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5" y="2"/>
                  </a:lnTo>
                  <a:lnTo>
                    <a:pt x="81" y="6"/>
                  </a:lnTo>
                  <a:lnTo>
                    <a:pt x="77" y="10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69" y="10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56" y="8"/>
                  </a:lnTo>
                  <a:lnTo>
                    <a:pt x="48" y="12"/>
                  </a:lnTo>
                  <a:lnTo>
                    <a:pt x="44" y="2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7"/>
                  </a:lnTo>
                  <a:lnTo>
                    <a:pt x="46" y="43"/>
                  </a:lnTo>
                  <a:lnTo>
                    <a:pt x="48" y="49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46" y="60"/>
                  </a:lnTo>
                  <a:lnTo>
                    <a:pt x="42" y="68"/>
                  </a:lnTo>
                  <a:lnTo>
                    <a:pt x="25" y="82"/>
                  </a:lnTo>
                  <a:lnTo>
                    <a:pt x="9" y="95"/>
                  </a:lnTo>
                  <a:lnTo>
                    <a:pt x="3" y="103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3" y="122"/>
                  </a:lnTo>
                  <a:lnTo>
                    <a:pt x="7" y="126"/>
                  </a:lnTo>
                  <a:lnTo>
                    <a:pt x="9" y="132"/>
                  </a:lnTo>
                  <a:lnTo>
                    <a:pt x="13" y="138"/>
                  </a:lnTo>
                  <a:lnTo>
                    <a:pt x="15" y="142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36" y="149"/>
                  </a:lnTo>
                  <a:lnTo>
                    <a:pt x="52" y="151"/>
                  </a:lnTo>
                  <a:lnTo>
                    <a:pt x="65" y="153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9" y="163"/>
                  </a:lnTo>
                  <a:lnTo>
                    <a:pt x="91" y="169"/>
                  </a:lnTo>
                  <a:lnTo>
                    <a:pt x="95" y="173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8" y="175"/>
                  </a:lnTo>
                  <a:lnTo>
                    <a:pt x="116" y="173"/>
                  </a:lnTo>
                  <a:lnTo>
                    <a:pt x="129" y="167"/>
                  </a:lnTo>
                  <a:lnTo>
                    <a:pt x="143" y="161"/>
                  </a:lnTo>
                  <a:lnTo>
                    <a:pt x="149" y="159"/>
                  </a:lnTo>
                  <a:lnTo>
                    <a:pt x="155" y="157"/>
                  </a:lnTo>
                  <a:lnTo>
                    <a:pt x="155" y="157"/>
                  </a:lnTo>
                  <a:lnTo>
                    <a:pt x="162" y="159"/>
                  </a:lnTo>
                  <a:lnTo>
                    <a:pt x="166" y="163"/>
                  </a:lnTo>
                  <a:lnTo>
                    <a:pt x="170" y="169"/>
                  </a:lnTo>
                  <a:lnTo>
                    <a:pt x="172" y="175"/>
                  </a:lnTo>
                  <a:lnTo>
                    <a:pt x="174" y="184"/>
                  </a:lnTo>
                  <a:lnTo>
                    <a:pt x="178" y="188"/>
                  </a:lnTo>
                  <a:lnTo>
                    <a:pt x="180" y="190"/>
                  </a:lnTo>
                  <a:lnTo>
                    <a:pt x="180" y="190"/>
                  </a:lnTo>
                  <a:lnTo>
                    <a:pt x="184" y="190"/>
                  </a:lnTo>
                  <a:lnTo>
                    <a:pt x="188" y="188"/>
                  </a:lnTo>
                  <a:lnTo>
                    <a:pt x="191" y="186"/>
                  </a:lnTo>
                  <a:lnTo>
                    <a:pt x="195" y="184"/>
                  </a:lnTo>
                  <a:lnTo>
                    <a:pt x="195" y="184"/>
                  </a:lnTo>
                  <a:lnTo>
                    <a:pt x="197" y="190"/>
                  </a:lnTo>
                  <a:lnTo>
                    <a:pt x="199" y="196"/>
                  </a:lnTo>
                  <a:lnTo>
                    <a:pt x="203" y="198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9" y="200"/>
                  </a:lnTo>
                  <a:lnTo>
                    <a:pt x="211" y="198"/>
                  </a:lnTo>
                  <a:lnTo>
                    <a:pt x="215" y="196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20" y="196"/>
                  </a:lnTo>
                  <a:lnTo>
                    <a:pt x="224" y="198"/>
                  </a:lnTo>
                  <a:lnTo>
                    <a:pt x="232" y="204"/>
                  </a:lnTo>
                  <a:lnTo>
                    <a:pt x="240" y="210"/>
                  </a:lnTo>
                  <a:lnTo>
                    <a:pt x="244" y="211"/>
                  </a:lnTo>
                  <a:lnTo>
                    <a:pt x="249" y="213"/>
                  </a:lnTo>
                  <a:lnTo>
                    <a:pt x="249" y="213"/>
                  </a:lnTo>
                  <a:lnTo>
                    <a:pt x="251" y="217"/>
                  </a:lnTo>
                  <a:lnTo>
                    <a:pt x="251" y="2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848"/>
            <p:cNvSpPr>
              <a:spLocks/>
            </p:cNvSpPr>
            <p:nvPr/>
          </p:nvSpPr>
          <p:spPr bwMode="auto">
            <a:xfrm>
              <a:off x="920652" y="3059386"/>
              <a:ext cx="145334" cy="185788"/>
            </a:xfrm>
            <a:custGeom>
              <a:avLst/>
              <a:gdLst>
                <a:gd name="T0" fmla="*/ 97 w 97"/>
                <a:gd name="T1" fmla="*/ 85 h 124"/>
                <a:gd name="T2" fmla="*/ 97 w 97"/>
                <a:gd name="T3" fmla="*/ 85 h 124"/>
                <a:gd name="T4" fmla="*/ 95 w 97"/>
                <a:gd name="T5" fmla="*/ 95 h 124"/>
                <a:gd name="T6" fmla="*/ 93 w 97"/>
                <a:gd name="T7" fmla="*/ 101 h 124"/>
                <a:gd name="T8" fmla="*/ 88 w 97"/>
                <a:gd name="T9" fmla="*/ 107 h 124"/>
                <a:gd name="T10" fmla="*/ 82 w 97"/>
                <a:gd name="T11" fmla="*/ 109 h 124"/>
                <a:gd name="T12" fmla="*/ 70 w 97"/>
                <a:gd name="T13" fmla="*/ 114 h 124"/>
                <a:gd name="T14" fmla="*/ 64 w 97"/>
                <a:gd name="T15" fmla="*/ 116 h 124"/>
                <a:gd name="T16" fmla="*/ 59 w 97"/>
                <a:gd name="T17" fmla="*/ 120 h 124"/>
                <a:gd name="T18" fmla="*/ 59 w 97"/>
                <a:gd name="T19" fmla="*/ 120 h 124"/>
                <a:gd name="T20" fmla="*/ 55 w 97"/>
                <a:gd name="T21" fmla="*/ 124 h 124"/>
                <a:gd name="T22" fmla="*/ 55 w 97"/>
                <a:gd name="T23" fmla="*/ 124 h 124"/>
                <a:gd name="T24" fmla="*/ 55 w 97"/>
                <a:gd name="T25" fmla="*/ 124 h 124"/>
                <a:gd name="T26" fmla="*/ 43 w 97"/>
                <a:gd name="T27" fmla="*/ 101 h 124"/>
                <a:gd name="T28" fmla="*/ 28 w 97"/>
                <a:gd name="T29" fmla="*/ 78 h 124"/>
                <a:gd name="T30" fmla="*/ 14 w 97"/>
                <a:gd name="T31" fmla="*/ 54 h 124"/>
                <a:gd name="T32" fmla="*/ 8 w 97"/>
                <a:gd name="T33" fmla="*/ 41 h 124"/>
                <a:gd name="T34" fmla="*/ 2 w 97"/>
                <a:gd name="T35" fmla="*/ 27 h 124"/>
                <a:gd name="T36" fmla="*/ 2 w 97"/>
                <a:gd name="T37" fmla="*/ 27 h 124"/>
                <a:gd name="T38" fmla="*/ 0 w 97"/>
                <a:gd name="T39" fmla="*/ 19 h 124"/>
                <a:gd name="T40" fmla="*/ 0 w 97"/>
                <a:gd name="T41" fmla="*/ 16 h 124"/>
                <a:gd name="T42" fmla="*/ 2 w 97"/>
                <a:gd name="T43" fmla="*/ 12 h 124"/>
                <a:gd name="T44" fmla="*/ 4 w 97"/>
                <a:gd name="T45" fmla="*/ 10 h 124"/>
                <a:gd name="T46" fmla="*/ 10 w 97"/>
                <a:gd name="T47" fmla="*/ 6 h 124"/>
                <a:gd name="T48" fmla="*/ 18 w 97"/>
                <a:gd name="T49" fmla="*/ 4 h 124"/>
                <a:gd name="T50" fmla="*/ 18 w 97"/>
                <a:gd name="T51" fmla="*/ 4 h 124"/>
                <a:gd name="T52" fmla="*/ 26 w 97"/>
                <a:gd name="T53" fmla="*/ 0 h 124"/>
                <a:gd name="T54" fmla="*/ 30 w 97"/>
                <a:gd name="T55" fmla="*/ 0 h 124"/>
                <a:gd name="T56" fmla="*/ 33 w 97"/>
                <a:gd name="T57" fmla="*/ 2 h 124"/>
                <a:gd name="T58" fmla="*/ 39 w 97"/>
                <a:gd name="T59" fmla="*/ 4 h 124"/>
                <a:gd name="T60" fmla="*/ 51 w 97"/>
                <a:gd name="T61" fmla="*/ 10 h 124"/>
                <a:gd name="T62" fmla="*/ 61 w 97"/>
                <a:gd name="T63" fmla="*/ 14 h 124"/>
                <a:gd name="T64" fmla="*/ 74 w 97"/>
                <a:gd name="T65" fmla="*/ 16 h 124"/>
                <a:gd name="T66" fmla="*/ 74 w 97"/>
                <a:gd name="T67" fmla="*/ 16 h 124"/>
                <a:gd name="T68" fmla="*/ 88 w 97"/>
                <a:gd name="T69" fmla="*/ 41 h 124"/>
                <a:gd name="T70" fmla="*/ 88 w 97"/>
                <a:gd name="T71" fmla="*/ 41 h 124"/>
                <a:gd name="T72" fmla="*/ 93 w 97"/>
                <a:gd name="T73" fmla="*/ 60 h 124"/>
                <a:gd name="T74" fmla="*/ 97 w 97"/>
                <a:gd name="T75" fmla="*/ 74 h 124"/>
                <a:gd name="T76" fmla="*/ 97 w 97"/>
                <a:gd name="T77" fmla="*/ 85 h 124"/>
                <a:gd name="T78" fmla="*/ 97 w 97"/>
                <a:gd name="T79" fmla="*/ 85 h 124"/>
                <a:gd name="T80" fmla="*/ 97 w 97"/>
                <a:gd name="T81" fmla="*/ 8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124">
                  <a:moveTo>
                    <a:pt x="97" y="85"/>
                  </a:moveTo>
                  <a:lnTo>
                    <a:pt x="97" y="85"/>
                  </a:lnTo>
                  <a:lnTo>
                    <a:pt x="95" y="95"/>
                  </a:lnTo>
                  <a:lnTo>
                    <a:pt x="93" y="101"/>
                  </a:lnTo>
                  <a:lnTo>
                    <a:pt x="88" y="107"/>
                  </a:lnTo>
                  <a:lnTo>
                    <a:pt x="82" y="109"/>
                  </a:lnTo>
                  <a:lnTo>
                    <a:pt x="70" y="114"/>
                  </a:lnTo>
                  <a:lnTo>
                    <a:pt x="64" y="116"/>
                  </a:lnTo>
                  <a:lnTo>
                    <a:pt x="59" y="120"/>
                  </a:lnTo>
                  <a:lnTo>
                    <a:pt x="59" y="120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55" y="124"/>
                  </a:lnTo>
                  <a:lnTo>
                    <a:pt x="43" y="101"/>
                  </a:lnTo>
                  <a:lnTo>
                    <a:pt x="28" y="78"/>
                  </a:lnTo>
                  <a:lnTo>
                    <a:pt x="14" y="54"/>
                  </a:lnTo>
                  <a:lnTo>
                    <a:pt x="8" y="4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9" y="4"/>
                  </a:lnTo>
                  <a:lnTo>
                    <a:pt x="51" y="10"/>
                  </a:lnTo>
                  <a:lnTo>
                    <a:pt x="61" y="14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93" y="60"/>
                  </a:lnTo>
                  <a:lnTo>
                    <a:pt x="97" y="74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849"/>
            <p:cNvSpPr>
              <a:spLocks/>
            </p:cNvSpPr>
            <p:nvPr/>
          </p:nvSpPr>
          <p:spPr bwMode="auto">
            <a:xfrm>
              <a:off x="2024891" y="2725267"/>
              <a:ext cx="644264" cy="786602"/>
            </a:xfrm>
            <a:custGeom>
              <a:avLst/>
              <a:gdLst>
                <a:gd name="T0" fmla="*/ 220 w 430"/>
                <a:gd name="T1" fmla="*/ 518 h 525"/>
                <a:gd name="T2" fmla="*/ 207 w 430"/>
                <a:gd name="T3" fmla="*/ 494 h 525"/>
                <a:gd name="T4" fmla="*/ 193 w 430"/>
                <a:gd name="T5" fmla="*/ 490 h 525"/>
                <a:gd name="T6" fmla="*/ 158 w 430"/>
                <a:gd name="T7" fmla="*/ 485 h 525"/>
                <a:gd name="T8" fmla="*/ 137 w 430"/>
                <a:gd name="T9" fmla="*/ 465 h 525"/>
                <a:gd name="T10" fmla="*/ 104 w 430"/>
                <a:gd name="T11" fmla="*/ 421 h 525"/>
                <a:gd name="T12" fmla="*/ 95 w 430"/>
                <a:gd name="T13" fmla="*/ 428 h 525"/>
                <a:gd name="T14" fmla="*/ 89 w 430"/>
                <a:gd name="T15" fmla="*/ 436 h 525"/>
                <a:gd name="T16" fmla="*/ 46 w 430"/>
                <a:gd name="T17" fmla="*/ 421 h 525"/>
                <a:gd name="T18" fmla="*/ 31 w 430"/>
                <a:gd name="T19" fmla="*/ 403 h 525"/>
                <a:gd name="T20" fmla="*/ 27 w 430"/>
                <a:gd name="T21" fmla="*/ 380 h 525"/>
                <a:gd name="T22" fmla="*/ 21 w 430"/>
                <a:gd name="T23" fmla="*/ 355 h 525"/>
                <a:gd name="T24" fmla="*/ 0 w 430"/>
                <a:gd name="T25" fmla="*/ 293 h 525"/>
                <a:gd name="T26" fmla="*/ 0 w 430"/>
                <a:gd name="T27" fmla="*/ 268 h 525"/>
                <a:gd name="T28" fmla="*/ 143 w 430"/>
                <a:gd name="T29" fmla="*/ 262 h 525"/>
                <a:gd name="T30" fmla="*/ 151 w 430"/>
                <a:gd name="T31" fmla="*/ 258 h 525"/>
                <a:gd name="T32" fmla="*/ 164 w 430"/>
                <a:gd name="T33" fmla="*/ 231 h 525"/>
                <a:gd name="T34" fmla="*/ 168 w 430"/>
                <a:gd name="T35" fmla="*/ 169 h 525"/>
                <a:gd name="T36" fmla="*/ 195 w 430"/>
                <a:gd name="T37" fmla="*/ 169 h 525"/>
                <a:gd name="T38" fmla="*/ 211 w 430"/>
                <a:gd name="T39" fmla="*/ 151 h 525"/>
                <a:gd name="T40" fmla="*/ 217 w 430"/>
                <a:gd name="T41" fmla="*/ 124 h 525"/>
                <a:gd name="T42" fmla="*/ 236 w 430"/>
                <a:gd name="T43" fmla="*/ 118 h 525"/>
                <a:gd name="T44" fmla="*/ 242 w 430"/>
                <a:gd name="T45" fmla="*/ 97 h 525"/>
                <a:gd name="T46" fmla="*/ 251 w 430"/>
                <a:gd name="T47" fmla="*/ 84 h 525"/>
                <a:gd name="T48" fmla="*/ 265 w 430"/>
                <a:gd name="T49" fmla="*/ 70 h 525"/>
                <a:gd name="T50" fmla="*/ 275 w 430"/>
                <a:gd name="T51" fmla="*/ 56 h 525"/>
                <a:gd name="T52" fmla="*/ 298 w 430"/>
                <a:gd name="T53" fmla="*/ 56 h 525"/>
                <a:gd name="T54" fmla="*/ 325 w 430"/>
                <a:gd name="T55" fmla="*/ 35 h 525"/>
                <a:gd name="T56" fmla="*/ 346 w 430"/>
                <a:gd name="T57" fmla="*/ 0 h 525"/>
                <a:gd name="T58" fmla="*/ 379 w 430"/>
                <a:gd name="T59" fmla="*/ 31 h 525"/>
                <a:gd name="T60" fmla="*/ 395 w 430"/>
                <a:gd name="T61" fmla="*/ 62 h 525"/>
                <a:gd name="T62" fmla="*/ 393 w 430"/>
                <a:gd name="T63" fmla="*/ 84 h 525"/>
                <a:gd name="T64" fmla="*/ 405 w 430"/>
                <a:gd name="T65" fmla="*/ 95 h 525"/>
                <a:gd name="T66" fmla="*/ 430 w 430"/>
                <a:gd name="T67" fmla="*/ 97 h 525"/>
                <a:gd name="T68" fmla="*/ 424 w 430"/>
                <a:gd name="T69" fmla="*/ 171 h 525"/>
                <a:gd name="T70" fmla="*/ 397 w 430"/>
                <a:gd name="T71" fmla="*/ 204 h 525"/>
                <a:gd name="T72" fmla="*/ 362 w 430"/>
                <a:gd name="T73" fmla="*/ 237 h 525"/>
                <a:gd name="T74" fmla="*/ 344 w 430"/>
                <a:gd name="T75" fmla="*/ 279 h 525"/>
                <a:gd name="T76" fmla="*/ 343 w 430"/>
                <a:gd name="T77" fmla="*/ 316 h 525"/>
                <a:gd name="T78" fmla="*/ 341 w 430"/>
                <a:gd name="T79" fmla="*/ 353 h 525"/>
                <a:gd name="T80" fmla="*/ 319 w 430"/>
                <a:gd name="T81" fmla="*/ 361 h 525"/>
                <a:gd name="T82" fmla="*/ 310 w 430"/>
                <a:gd name="T83" fmla="*/ 351 h 525"/>
                <a:gd name="T84" fmla="*/ 300 w 430"/>
                <a:gd name="T85" fmla="*/ 349 h 525"/>
                <a:gd name="T86" fmla="*/ 294 w 430"/>
                <a:gd name="T87" fmla="*/ 374 h 525"/>
                <a:gd name="T88" fmla="*/ 273 w 430"/>
                <a:gd name="T89" fmla="*/ 417 h 525"/>
                <a:gd name="T90" fmla="*/ 271 w 430"/>
                <a:gd name="T91" fmla="*/ 432 h 525"/>
                <a:gd name="T92" fmla="*/ 281 w 430"/>
                <a:gd name="T93" fmla="*/ 442 h 525"/>
                <a:gd name="T94" fmla="*/ 282 w 430"/>
                <a:gd name="T95" fmla="*/ 448 h 525"/>
                <a:gd name="T96" fmla="*/ 273 w 430"/>
                <a:gd name="T97" fmla="*/ 459 h 525"/>
                <a:gd name="T98" fmla="*/ 263 w 430"/>
                <a:gd name="T99" fmla="*/ 469 h 525"/>
                <a:gd name="T100" fmla="*/ 257 w 430"/>
                <a:gd name="T101" fmla="*/ 487 h 525"/>
                <a:gd name="T102" fmla="*/ 228 w 430"/>
                <a:gd name="T10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0" h="525">
                  <a:moveTo>
                    <a:pt x="226" y="523"/>
                  </a:moveTo>
                  <a:lnTo>
                    <a:pt x="226" y="523"/>
                  </a:lnTo>
                  <a:lnTo>
                    <a:pt x="220" y="518"/>
                  </a:lnTo>
                  <a:lnTo>
                    <a:pt x="217" y="510"/>
                  </a:lnTo>
                  <a:lnTo>
                    <a:pt x="211" y="500"/>
                  </a:lnTo>
                  <a:lnTo>
                    <a:pt x="207" y="494"/>
                  </a:lnTo>
                  <a:lnTo>
                    <a:pt x="207" y="494"/>
                  </a:lnTo>
                  <a:lnTo>
                    <a:pt x="199" y="490"/>
                  </a:lnTo>
                  <a:lnTo>
                    <a:pt x="193" y="490"/>
                  </a:lnTo>
                  <a:lnTo>
                    <a:pt x="178" y="488"/>
                  </a:lnTo>
                  <a:lnTo>
                    <a:pt x="164" y="487"/>
                  </a:lnTo>
                  <a:lnTo>
                    <a:pt x="158" y="485"/>
                  </a:lnTo>
                  <a:lnTo>
                    <a:pt x="151" y="481"/>
                  </a:lnTo>
                  <a:lnTo>
                    <a:pt x="151" y="481"/>
                  </a:lnTo>
                  <a:lnTo>
                    <a:pt x="137" y="465"/>
                  </a:lnTo>
                  <a:lnTo>
                    <a:pt x="126" y="446"/>
                  </a:lnTo>
                  <a:lnTo>
                    <a:pt x="112" y="428"/>
                  </a:lnTo>
                  <a:lnTo>
                    <a:pt x="104" y="421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95" y="428"/>
                  </a:lnTo>
                  <a:lnTo>
                    <a:pt x="93" y="432"/>
                  </a:lnTo>
                  <a:lnTo>
                    <a:pt x="89" y="436"/>
                  </a:lnTo>
                  <a:lnTo>
                    <a:pt x="89" y="436"/>
                  </a:lnTo>
                  <a:lnTo>
                    <a:pt x="73" y="432"/>
                  </a:lnTo>
                  <a:lnTo>
                    <a:pt x="56" y="426"/>
                  </a:lnTo>
                  <a:lnTo>
                    <a:pt x="46" y="421"/>
                  </a:lnTo>
                  <a:lnTo>
                    <a:pt x="38" y="415"/>
                  </a:lnTo>
                  <a:lnTo>
                    <a:pt x="34" y="409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29" y="392"/>
                  </a:lnTo>
                  <a:lnTo>
                    <a:pt x="27" y="380"/>
                  </a:lnTo>
                  <a:lnTo>
                    <a:pt x="25" y="368"/>
                  </a:lnTo>
                  <a:lnTo>
                    <a:pt x="21" y="355"/>
                  </a:lnTo>
                  <a:lnTo>
                    <a:pt x="21" y="355"/>
                  </a:lnTo>
                  <a:lnTo>
                    <a:pt x="13" y="337"/>
                  </a:lnTo>
                  <a:lnTo>
                    <a:pt x="5" y="316"/>
                  </a:lnTo>
                  <a:lnTo>
                    <a:pt x="0" y="293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50" y="268"/>
                  </a:lnTo>
                  <a:lnTo>
                    <a:pt x="96" y="26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7" y="262"/>
                  </a:lnTo>
                  <a:lnTo>
                    <a:pt x="151" y="258"/>
                  </a:lnTo>
                  <a:lnTo>
                    <a:pt x="157" y="252"/>
                  </a:lnTo>
                  <a:lnTo>
                    <a:pt x="160" y="244"/>
                  </a:lnTo>
                  <a:lnTo>
                    <a:pt x="164" y="231"/>
                  </a:lnTo>
                  <a:lnTo>
                    <a:pt x="166" y="215"/>
                  </a:lnTo>
                  <a:lnTo>
                    <a:pt x="168" y="194"/>
                  </a:lnTo>
                  <a:lnTo>
                    <a:pt x="168" y="169"/>
                  </a:lnTo>
                  <a:lnTo>
                    <a:pt x="168" y="169"/>
                  </a:lnTo>
                  <a:lnTo>
                    <a:pt x="188" y="169"/>
                  </a:lnTo>
                  <a:lnTo>
                    <a:pt x="195" y="169"/>
                  </a:lnTo>
                  <a:lnTo>
                    <a:pt x="203" y="165"/>
                  </a:lnTo>
                  <a:lnTo>
                    <a:pt x="207" y="161"/>
                  </a:lnTo>
                  <a:lnTo>
                    <a:pt x="211" y="151"/>
                  </a:lnTo>
                  <a:lnTo>
                    <a:pt x="215" y="140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26" y="124"/>
                  </a:lnTo>
                  <a:lnTo>
                    <a:pt x="232" y="122"/>
                  </a:lnTo>
                  <a:lnTo>
                    <a:pt x="236" y="118"/>
                  </a:lnTo>
                  <a:lnTo>
                    <a:pt x="238" y="115"/>
                  </a:lnTo>
                  <a:lnTo>
                    <a:pt x="240" y="107"/>
                  </a:lnTo>
                  <a:lnTo>
                    <a:pt x="242" y="97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51" y="84"/>
                  </a:lnTo>
                  <a:lnTo>
                    <a:pt x="257" y="80"/>
                  </a:lnTo>
                  <a:lnTo>
                    <a:pt x="263" y="76"/>
                  </a:lnTo>
                  <a:lnTo>
                    <a:pt x="265" y="70"/>
                  </a:lnTo>
                  <a:lnTo>
                    <a:pt x="271" y="60"/>
                  </a:lnTo>
                  <a:lnTo>
                    <a:pt x="273" y="58"/>
                  </a:lnTo>
                  <a:lnTo>
                    <a:pt x="275" y="56"/>
                  </a:lnTo>
                  <a:lnTo>
                    <a:pt x="275" y="56"/>
                  </a:lnTo>
                  <a:lnTo>
                    <a:pt x="288" y="58"/>
                  </a:lnTo>
                  <a:lnTo>
                    <a:pt x="298" y="56"/>
                  </a:lnTo>
                  <a:lnTo>
                    <a:pt x="308" y="51"/>
                  </a:lnTo>
                  <a:lnTo>
                    <a:pt x="317" y="45"/>
                  </a:lnTo>
                  <a:lnTo>
                    <a:pt x="325" y="35"/>
                  </a:lnTo>
                  <a:lnTo>
                    <a:pt x="333" y="23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54" y="6"/>
                  </a:lnTo>
                  <a:lnTo>
                    <a:pt x="372" y="22"/>
                  </a:lnTo>
                  <a:lnTo>
                    <a:pt x="379" y="31"/>
                  </a:lnTo>
                  <a:lnTo>
                    <a:pt x="387" y="43"/>
                  </a:lnTo>
                  <a:lnTo>
                    <a:pt x="393" y="53"/>
                  </a:lnTo>
                  <a:lnTo>
                    <a:pt x="395" y="62"/>
                  </a:lnTo>
                  <a:lnTo>
                    <a:pt x="395" y="62"/>
                  </a:lnTo>
                  <a:lnTo>
                    <a:pt x="393" y="84"/>
                  </a:lnTo>
                  <a:lnTo>
                    <a:pt x="393" y="84"/>
                  </a:lnTo>
                  <a:lnTo>
                    <a:pt x="395" y="87"/>
                  </a:lnTo>
                  <a:lnTo>
                    <a:pt x="397" y="91"/>
                  </a:lnTo>
                  <a:lnTo>
                    <a:pt x="405" y="95"/>
                  </a:lnTo>
                  <a:lnTo>
                    <a:pt x="416" y="97"/>
                  </a:lnTo>
                  <a:lnTo>
                    <a:pt x="430" y="97"/>
                  </a:lnTo>
                  <a:lnTo>
                    <a:pt x="430" y="97"/>
                  </a:lnTo>
                  <a:lnTo>
                    <a:pt x="428" y="140"/>
                  </a:lnTo>
                  <a:lnTo>
                    <a:pt x="428" y="157"/>
                  </a:lnTo>
                  <a:lnTo>
                    <a:pt x="424" y="171"/>
                  </a:lnTo>
                  <a:lnTo>
                    <a:pt x="420" y="184"/>
                  </a:lnTo>
                  <a:lnTo>
                    <a:pt x="410" y="194"/>
                  </a:lnTo>
                  <a:lnTo>
                    <a:pt x="397" y="204"/>
                  </a:lnTo>
                  <a:lnTo>
                    <a:pt x="379" y="211"/>
                  </a:lnTo>
                  <a:lnTo>
                    <a:pt x="379" y="211"/>
                  </a:lnTo>
                  <a:lnTo>
                    <a:pt x="362" y="237"/>
                  </a:lnTo>
                  <a:lnTo>
                    <a:pt x="352" y="256"/>
                  </a:lnTo>
                  <a:lnTo>
                    <a:pt x="346" y="271"/>
                  </a:lnTo>
                  <a:lnTo>
                    <a:pt x="344" y="279"/>
                  </a:lnTo>
                  <a:lnTo>
                    <a:pt x="344" y="287"/>
                  </a:lnTo>
                  <a:lnTo>
                    <a:pt x="344" y="287"/>
                  </a:lnTo>
                  <a:lnTo>
                    <a:pt x="343" y="316"/>
                  </a:lnTo>
                  <a:lnTo>
                    <a:pt x="341" y="335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31" y="359"/>
                  </a:lnTo>
                  <a:lnTo>
                    <a:pt x="325" y="361"/>
                  </a:lnTo>
                  <a:lnTo>
                    <a:pt x="319" y="361"/>
                  </a:lnTo>
                  <a:lnTo>
                    <a:pt x="319" y="361"/>
                  </a:lnTo>
                  <a:lnTo>
                    <a:pt x="315" y="357"/>
                  </a:lnTo>
                  <a:lnTo>
                    <a:pt x="310" y="351"/>
                  </a:lnTo>
                  <a:lnTo>
                    <a:pt x="310" y="351"/>
                  </a:lnTo>
                  <a:lnTo>
                    <a:pt x="300" y="349"/>
                  </a:lnTo>
                  <a:lnTo>
                    <a:pt x="300" y="349"/>
                  </a:lnTo>
                  <a:lnTo>
                    <a:pt x="300" y="349"/>
                  </a:lnTo>
                  <a:lnTo>
                    <a:pt x="298" y="363"/>
                  </a:lnTo>
                  <a:lnTo>
                    <a:pt x="294" y="374"/>
                  </a:lnTo>
                  <a:lnTo>
                    <a:pt x="286" y="390"/>
                  </a:lnTo>
                  <a:lnTo>
                    <a:pt x="277" y="407"/>
                  </a:lnTo>
                  <a:lnTo>
                    <a:pt x="273" y="417"/>
                  </a:lnTo>
                  <a:lnTo>
                    <a:pt x="271" y="428"/>
                  </a:lnTo>
                  <a:lnTo>
                    <a:pt x="271" y="428"/>
                  </a:lnTo>
                  <a:lnTo>
                    <a:pt x="271" y="432"/>
                  </a:lnTo>
                  <a:lnTo>
                    <a:pt x="273" y="436"/>
                  </a:lnTo>
                  <a:lnTo>
                    <a:pt x="277" y="440"/>
                  </a:lnTo>
                  <a:lnTo>
                    <a:pt x="281" y="442"/>
                  </a:lnTo>
                  <a:lnTo>
                    <a:pt x="281" y="446"/>
                  </a:lnTo>
                  <a:lnTo>
                    <a:pt x="282" y="448"/>
                  </a:lnTo>
                  <a:lnTo>
                    <a:pt x="282" y="448"/>
                  </a:lnTo>
                  <a:lnTo>
                    <a:pt x="281" y="452"/>
                  </a:lnTo>
                  <a:lnTo>
                    <a:pt x="279" y="456"/>
                  </a:lnTo>
                  <a:lnTo>
                    <a:pt x="273" y="459"/>
                  </a:lnTo>
                  <a:lnTo>
                    <a:pt x="267" y="463"/>
                  </a:lnTo>
                  <a:lnTo>
                    <a:pt x="265" y="465"/>
                  </a:lnTo>
                  <a:lnTo>
                    <a:pt x="263" y="469"/>
                  </a:lnTo>
                  <a:lnTo>
                    <a:pt x="263" y="469"/>
                  </a:lnTo>
                  <a:lnTo>
                    <a:pt x="261" y="479"/>
                  </a:lnTo>
                  <a:lnTo>
                    <a:pt x="257" y="487"/>
                  </a:lnTo>
                  <a:lnTo>
                    <a:pt x="250" y="500"/>
                  </a:lnTo>
                  <a:lnTo>
                    <a:pt x="228" y="525"/>
                  </a:lnTo>
                  <a:lnTo>
                    <a:pt x="228" y="525"/>
                  </a:lnTo>
                  <a:lnTo>
                    <a:pt x="226" y="523"/>
                  </a:lnTo>
                  <a:lnTo>
                    <a:pt x="226" y="5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850"/>
            <p:cNvSpPr>
              <a:spLocks/>
            </p:cNvSpPr>
            <p:nvPr/>
          </p:nvSpPr>
          <p:spPr bwMode="auto">
            <a:xfrm>
              <a:off x="994069" y="3071372"/>
              <a:ext cx="64427" cy="46447"/>
            </a:xfrm>
            <a:custGeom>
              <a:avLst/>
              <a:gdLst>
                <a:gd name="T0" fmla="*/ 25 w 43"/>
                <a:gd name="T1" fmla="*/ 8 h 31"/>
                <a:gd name="T2" fmla="*/ 25 w 43"/>
                <a:gd name="T3" fmla="*/ 8 h 31"/>
                <a:gd name="T4" fmla="*/ 10 w 43"/>
                <a:gd name="T5" fmla="*/ 6 h 31"/>
                <a:gd name="T6" fmla="*/ 4 w 43"/>
                <a:gd name="T7" fmla="*/ 4 h 31"/>
                <a:gd name="T8" fmla="*/ 0 w 43"/>
                <a:gd name="T9" fmla="*/ 0 h 31"/>
                <a:gd name="T10" fmla="*/ 0 w 43"/>
                <a:gd name="T11" fmla="*/ 0 h 31"/>
                <a:gd name="T12" fmla="*/ 0 w 43"/>
                <a:gd name="T13" fmla="*/ 11 h 31"/>
                <a:gd name="T14" fmla="*/ 2 w 43"/>
                <a:gd name="T15" fmla="*/ 21 h 31"/>
                <a:gd name="T16" fmla="*/ 6 w 43"/>
                <a:gd name="T17" fmla="*/ 27 h 31"/>
                <a:gd name="T18" fmla="*/ 8 w 43"/>
                <a:gd name="T19" fmla="*/ 29 h 31"/>
                <a:gd name="T20" fmla="*/ 12 w 43"/>
                <a:gd name="T21" fmla="*/ 31 h 31"/>
                <a:gd name="T22" fmla="*/ 12 w 43"/>
                <a:gd name="T23" fmla="*/ 31 h 31"/>
                <a:gd name="T24" fmla="*/ 19 w 43"/>
                <a:gd name="T25" fmla="*/ 29 h 31"/>
                <a:gd name="T26" fmla="*/ 29 w 43"/>
                <a:gd name="T27" fmla="*/ 23 h 31"/>
                <a:gd name="T28" fmla="*/ 39 w 43"/>
                <a:gd name="T29" fmla="*/ 15 h 31"/>
                <a:gd name="T30" fmla="*/ 43 w 43"/>
                <a:gd name="T31" fmla="*/ 8 h 31"/>
                <a:gd name="T32" fmla="*/ 43 w 43"/>
                <a:gd name="T33" fmla="*/ 8 h 31"/>
                <a:gd name="T34" fmla="*/ 25 w 43"/>
                <a:gd name="T35" fmla="*/ 8 h 31"/>
                <a:gd name="T36" fmla="*/ 25 w 43"/>
                <a:gd name="T37" fmla="*/ 8 h 31"/>
                <a:gd name="T38" fmla="*/ 25 w 43"/>
                <a:gd name="T3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31">
                  <a:moveTo>
                    <a:pt x="25" y="8"/>
                  </a:moveTo>
                  <a:lnTo>
                    <a:pt x="25" y="8"/>
                  </a:lnTo>
                  <a:lnTo>
                    <a:pt x="10" y="6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9" y="29"/>
                  </a:lnTo>
                  <a:lnTo>
                    <a:pt x="29" y="23"/>
                  </a:lnTo>
                  <a:lnTo>
                    <a:pt x="39" y="15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851"/>
            <p:cNvSpPr>
              <a:spLocks/>
            </p:cNvSpPr>
            <p:nvPr/>
          </p:nvSpPr>
          <p:spPr bwMode="auto">
            <a:xfrm>
              <a:off x="8151389" y="4700010"/>
              <a:ext cx="52441" cy="65925"/>
            </a:xfrm>
            <a:custGeom>
              <a:avLst/>
              <a:gdLst>
                <a:gd name="T0" fmla="*/ 25 w 35"/>
                <a:gd name="T1" fmla="*/ 0 h 44"/>
                <a:gd name="T2" fmla="*/ 0 w 35"/>
                <a:gd name="T3" fmla="*/ 29 h 44"/>
                <a:gd name="T4" fmla="*/ 0 w 35"/>
                <a:gd name="T5" fmla="*/ 29 h 44"/>
                <a:gd name="T6" fmla="*/ 0 w 35"/>
                <a:gd name="T7" fmla="*/ 29 h 44"/>
                <a:gd name="T8" fmla="*/ 2 w 35"/>
                <a:gd name="T9" fmla="*/ 31 h 44"/>
                <a:gd name="T10" fmla="*/ 2 w 35"/>
                <a:gd name="T11" fmla="*/ 35 h 44"/>
                <a:gd name="T12" fmla="*/ 0 w 35"/>
                <a:gd name="T13" fmla="*/ 42 h 44"/>
                <a:gd name="T14" fmla="*/ 0 w 35"/>
                <a:gd name="T15" fmla="*/ 42 h 44"/>
                <a:gd name="T16" fmla="*/ 35 w 35"/>
                <a:gd name="T17" fmla="*/ 44 h 44"/>
                <a:gd name="T18" fmla="*/ 25 w 35"/>
                <a:gd name="T19" fmla="*/ 0 h 44"/>
                <a:gd name="T20" fmla="*/ 25 w 3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4">
                  <a:moveTo>
                    <a:pt x="25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35" y="4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852"/>
            <p:cNvSpPr>
              <a:spLocks/>
            </p:cNvSpPr>
            <p:nvPr/>
          </p:nvSpPr>
          <p:spPr bwMode="auto">
            <a:xfrm>
              <a:off x="8101946" y="4740464"/>
              <a:ext cx="23973" cy="31465"/>
            </a:xfrm>
            <a:custGeom>
              <a:avLst/>
              <a:gdLst>
                <a:gd name="T0" fmla="*/ 0 w 16"/>
                <a:gd name="T1" fmla="*/ 19 h 21"/>
                <a:gd name="T2" fmla="*/ 0 w 16"/>
                <a:gd name="T3" fmla="*/ 19 h 21"/>
                <a:gd name="T4" fmla="*/ 4 w 16"/>
                <a:gd name="T5" fmla="*/ 19 h 21"/>
                <a:gd name="T6" fmla="*/ 8 w 16"/>
                <a:gd name="T7" fmla="*/ 19 h 21"/>
                <a:gd name="T8" fmla="*/ 14 w 16"/>
                <a:gd name="T9" fmla="*/ 21 h 21"/>
                <a:gd name="T10" fmla="*/ 14 w 16"/>
                <a:gd name="T11" fmla="*/ 21 h 21"/>
                <a:gd name="T12" fmla="*/ 16 w 16"/>
                <a:gd name="T13" fmla="*/ 0 h 21"/>
                <a:gd name="T14" fmla="*/ 16 w 16"/>
                <a:gd name="T15" fmla="*/ 0 h 21"/>
                <a:gd name="T16" fmla="*/ 16 w 16"/>
                <a:gd name="T17" fmla="*/ 0 h 21"/>
                <a:gd name="T18" fmla="*/ 6 w 16"/>
                <a:gd name="T19" fmla="*/ 10 h 21"/>
                <a:gd name="T20" fmla="*/ 0 w 16"/>
                <a:gd name="T21" fmla="*/ 19 h 21"/>
                <a:gd name="T22" fmla="*/ 0 w 16"/>
                <a:gd name="T23" fmla="*/ 19 h 21"/>
                <a:gd name="T24" fmla="*/ 0 w 16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0" y="19"/>
                  </a:moveTo>
                  <a:lnTo>
                    <a:pt x="0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6" y="1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853"/>
            <p:cNvSpPr>
              <a:spLocks/>
            </p:cNvSpPr>
            <p:nvPr/>
          </p:nvSpPr>
          <p:spPr bwMode="auto">
            <a:xfrm>
              <a:off x="8389618" y="5378735"/>
              <a:ext cx="418023" cy="1021832"/>
            </a:xfrm>
            <a:custGeom>
              <a:avLst/>
              <a:gdLst>
                <a:gd name="T0" fmla="*/ 70 w 279"/>
                <a:gd name="T1" fmla="*/ 258 h 682"/>
                <a:gd name="T2" fmla="*/ 85 w 279"/>
                <a:gd name="T3" fmla="*/ 250 h 682"/>
                <a:gd name="T4" fmla="*/ 85 w 279"/>
                <a:gd name="T5" fmla="*/ 238 h 682"/>
                <a:gd name="T6" fmla="*/ 80 w 279"/>
                <a:gd name="T7" fmla="*/ 217 h 682"/>
                <a:gd name="T8" fmla="*/ 89 w 279"/>
                <a:gd name="T9" fmla="*/ 198 h 682"/>
                <a:gd name="T10" fmla="*/ 107 w 279"/>
                <a:gd name="T11" fmla="*/ 186 h 682"/>
                <a:gd name="T12" fmla="*/ 147 w 279"/>
                <a:gd name="T13" fmla="*/ 186 h 682"/>
                <a:gd name="T14" fmla="*/ 186 w 279"/>
                <a:gd name="T15" fmla="*/ 175 h 682"/>
                <a:gd name="T16" fmla="*/ 194 w 279"/>
                <a:gd name="T17" fmla="*/ 159 h 682"/>
                <a:gd name="T18" fmla="*/ 194 w 279"/>
                <a:gd name="T19" fmla="*/ 144 h 682"/>
                <a:gd name="T20" fmla="*/ 184 w 279"/>
                <a:gd name="T21" fmla="*/ 122 h 682"/>
                <a:gd name="T22" fmla="*/ 188 w 279"/>
                <a:gd name="T23" fmla="*/ 116 h 682"/>
                <a:gd name="T24" fmla="*/ 209 w 279"/>
                <a:gd name="T25" fmla="*/ 105 h 682"/>
                <a:gd name="T26" fmla="*/ 215 w 279"/>
                <a:gd name="T27" fmla="*/ 68 h 682"/>
                <a:gd name="T28" fmla="*/ 209 w 279"/>
                <a:gd name="T29" fmla="*/ 64 h 682"/>
                <a:gd name="T30" fmla="*/ 192 w 279"/>
                <a:gd name="T31" fmla="*/ 66 h 682"/>
                <a:gd name="T32" fmla="*/ 155 w 279"/>
                <a:gd name="T33" fmla="*/ 47 h 682"/>
                <a:gd name="T34" fmla="*/ 194 w 279"/>
                <a:gd name="T35" fmla="*/ 0 h 682"/>
                <a:gd name="T36" fmla="*/ 215 w 279"/>
                <a:gd name="T37" fmla="*/ 12 h 682"/>
                <a:gd name="T38" fmla="*/ 235 w 279"/>
                <a:gd name="T39" fmla="*/ 25 h 682"/>
                <a:gd name="T40" fmla="*/ 236 w 279"/>
                <a:gd name="T41" fmla="*/ 51 h 682"/>
                <a:gd name="T42" fmla="*/ 240 w 279"/>
                <a:gd name="T43" fmla="*/ 54 h 682"/>
                <a:gd name="T44" fmla="*/ 254 w 279"/>
                <a:gd name="T45" fmla="*/ 51 h 682"/>
                <a:gd name="T46" fmla="*/ 262 w 279"/>
                <a:gd name="T47" fmla="*/ 66 h 682"/>
                <a:gd name="T48" fmla="*/ 279 w 279"/>
                <a:gd name="T49" fmla="*/ 140 h 682"/>
                <a:gd name="T50" fmla="*/ 271 w 279"/>
                <a:gd name="T51" fmla="*/ 328 h 682"/>
                <a:gd name="T52" fmla="*/ 258 w 279"/>
                <a:gd name="T53" fmla="*/ 465 h 682"/>
                <a:gd name="T54" fmla="*/ 236 w 279"/>
                <a:gd name="T55" fmla="*/ 517 h 682"/>
                <a:gd name="T56" fmla="*/ 204 w 279"/>
                <a:gd name="T57" fmla="*/ 564 h 682"/>
                <a:gd name="T58" fmla="*/ 178 w 279"/>
                <a:gd name="T59" fmla="*/ 581 h 682"/>
                <a:gd name="T60" fmla="*/ 157 w 279"/>
                <a:gd name="T61" fmla="*/ 585 h 682"/>
                <a:gd name="T62" fmla="*/ 138 w 279"/>
                <a:gd name="T63" fmla="*/ 568 h 682"/>
                <a:gd name="T64" fmla="*/ 126 w 279"/>
                <a:gd name="T65" fmla="*/ 560 h 682"/>
                <a:gd name="T66" fmla="*/ 112 w 279"/>
                <a:gd name="T67" fmla="*/ 570 h 682"/>
                <a:gd name="T68" fmla="*/ 105 w 279"/>
                <a:gd name="T69" fmla="*/ 589 h 682"/>
                <a:gd name="T70" fmla="*/ 80 w 279"/>
                <a:gd name="T71" fmla="*/ 647 h 682"/>
                <a:gd name="T72" fmla="*/ 72 w 279"/>
                <a:gd name="T73" fmla="*/ 659 h 682"/>
                <a:gd name="T74" fmla="*/ 85 w 279"/>
                <a:gd name="T75" fmla="*/ 682 h 682"/>
                <a:gd name="T76" fmla="*/ 60 w 279"/>
                <a:gd name="T77" fmla="*/ 651 h 682"/>
                <a:gd name="T78" fmla="*/ 70 w 279"/>
                <a:gd name="T79" fmla="*/ 628 h 682"/>
                <a:gd name="T80" fmla="*/ 80 w 279"/>
                <a:gd name="T81" fmla="*/ 610 h 682"/>
                <a:gd name="T82" fmla="*/ 70 w 279"/>
                <a:gd name="T83" fmla="*/ 574 h 682"/>
                <a:gd name="T84" fmla="*/ 39 w 279"/>
                <a:gd name="T85" fmla="*/ 521 h 682"/>
                <a:gd name="T86" fmla="*/ 0 w 279"/>
                <a:gd name="T87" fmla="*/ 481 h 682"/>
                <a:gd name="T88" fmla="*/ 8 w 279"/>
                <a:gd name="T89" fmla="*/ 457 h 682"/>
                <a:gd name="T90" fmla="*/ 18 w 279"/>
                <a:gd name="T91" fmla="*/ 415 h 682"/>
                <a:gd name="T92" fmla="*/ 74 w 279"/>
                <a:gd name="T93" fmla="*/ 409 h 682"/>
                <a:gd name="T94" fmla="*/ 91 w 279"/>
                <a:gd name="T95" fmla="*/ 384 h 682"/>
                <a:gd name="T96" fmla="*/ 81 w 279"/>
                <a:gd name="T97" fmla="*/ 322 h 682"/>
                <a:gd name="T98" fmla="*/ 62 w 279"/>
                <a:gd name="T99" fmla="*/ 254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682">
                  <a:moveTo>
                    <a:pt x="62" y="256"/>
                  </a:moveTo>
                  <a:lnTo>
                    <a:pt x="62" y="256"/>
                  </a:lnTo>
                  <a:lnTo>
                    <a:pt x="70" y="258"/>
                  </a:lnTo>
                  <a:lnTo>
                    <a:pt x="78" y="256"/>
                  </a:lnTo>
                  <a:lnTo>
                    <a:pt x="83" y="252"/>
                  </a:lnTo>
                  <a:lnTo>
                    <a:pt x="85" y="250"/>
                  </a:lnTo>
                  <a:lnTo>
                    <a:pt x="85" y="246"/>
                  </a:lnTo>
                  <a:lnTo>
                    <a:pt x="85" y="246"/>
                  </a:lnTo>
                  <a:lnTo>
                    <a:pt x="85" y="238"/>
                  </a:lnTo>
                  <a:lnTo>
                    <a:pt x="83" y="233"/>
                  </a:lnTo>
                  <a:lnTo>
                    <a:pt x="80" y="227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83" y="207"/>
                  </a:lnTo>
                  <a:lnTo>
                    <a:pt x="89" y="198"/>
                  </a:lnTo>
                  <a:lnTo>
                    <a:pt x="97" y="190"/>
                  </a:lnTo>
                  <a:lnTo>
                    <a:pt x="103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34" y="188"/>
                  </a:lnTo>
                  <a:lnTo>
                    <a:pt x="147" y="186"/>
                  </a:lnTo>
                  <a:lnTo>
                    <a:pt x="163" y="184"/>
                  </a:lnTo>
                  <a:lnTo>
                    <a:pt x="174" y="180"/>
                  </a:lnTo>
                  <a:lnTo>
                    <a:pt x="186" y="175"/>
                  </a:lnTo>
                  <a:lnTo>
                    <a:pt x="190" y="169"/>
                  </a:lnTo>
                  <a:lnTo>
                    <a:pt x="192" y="165"/>
                  </a:lnTo>
                  <a:lnTo>
                    <a:pt x="194" y="159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4" y="144"/>
                  </a:lnTo>
                  <a:lnTo>
                    <a:pt x="190" y="138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4" y="122"/>
                  </a:lnTo>
                  <a:lnTo>
                    <a:pt x="184" y="120"/>
                  </a:lnTo>
                  <a:lnTo>
                    <a:pt x="188" y="116"/>
                  </a:lnTo>
                  <a:lnTo>
                    <a:pt x="196" y="113"/>
                  </a:lnTo>
                  <a:lnTo>
                    <a:pt x="205" y="107"/>
                  </a:lnTo>
                  <a:lnTo>
                    <a:pt x="209" y="105"/>
                  </a:lnTo>
                  <a:lnTo>
                    <a:pt x="213" y="101"/>
                  </a:lnTo>
                  <a:lnTo>
                    <a:pt x="213" y="101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09" y="64"/>
                  </a:lnTo>
                  <a:lnTo>
                    <a:pt x="204" y="64"/>
                  </a:lnTo>
                  <a:lnTo>
                    <a:pt x="200" y="6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73" y="56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202" y="4"/>
                  </a:lnTo>
                  <a:lnTo>
                    <a:pt x="215" y="12"/>
                  </a:lnTo>
                  <a:lnTo>
                    <a:pt x="229" y="21"/>
                  </a:lnTo>
                  <a:lnTo>
                    <a:pt x="235" y="25"/>
                  </a:lnTo>
                  <a:lnTo>
                    <a:pt x="235" y="25"/>
                  </a:lnTo>
                  <a:lnTo>
                    <a:pt x="236" y="33"/>
                  </a:lnTo>
                  <a:lnTo>
                    <a:pt x="235" y="43"/>
                  </a:lnTo>
                  <a:lnTo>
                    <a:pt x="236" y="51"/>
                  </a:lnTo>
                  <a:lnTo>
                    <a:pt x="238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4" y="54"/>
                  </a:lnTo>
                  <a:lnTo>
                    <a:pt x="250" y="52"/>
                  </a:lnTo>
                  <a:lnTo>
                    <a:pt x="254" y="51"/>
                  </a:lnTo>
                  <a:lnTo>
                    <a:pt x="260" y="49"/>
                  </a:lnTo>
                  <a:lnTo>
                    <a:pt x="260" y="49"/>
                  </a:lnTo>
                  <a:lnTo>
                    <a:pt x="262" y="66"/>
                  </a:lnTo>
                  <a:lnTo>
                    <a:pt x="266" y="87"/>
                  </a:lnTo>
                  <a:lnTo>
                    <a:pt x="271" y="113"/>
                  </a:lnTo>
                  <a:lnTo>
                    <a:pt x="279" y="140"/>
                  </a:lnTo>
                  <a:lnTo>
                    <a:pt x="279" y="140"/>
                  </a:lnTo>
                  <a:lnTo>
                    <a:pt x="275" y="235"/>
                  </a:lnTo>
                  <a:lnTo>
                    <a:pt x="271" y="328"/>
                  </a:lnTo>
                  <a:lnTo>
                    <a:pt x="267" y="407"/>
                  </a:lnTo>
                  <a:lnTo>
                    <a:pt x="264" y="440"/>
                  </a:lnTo>
                  <a:lnTo>
                    <a:pt x="258" y="465"/>
                  </a:lnTo>
                  <a:lnTo>
                    <a:pt x="258" y="465"/>
                  </a:lnTo>
                  <a:lnTo>
                    <a:pt x="246" y="496"/>
                  </a:lnTo>
                  <a:lnTo>
                    <a:pt x="236" y="517"/>
                  </a:lnTo>
                  <a:lnTo>
                    <a:pt x="225" y="537"/>
                  </a:lnTo>
                  <a:lnTo>
                    <a:pt x="211" y="556"/>
                  </a:lnTo>
                  <a:lnTo>
                    <a:pt x="204" y="564"/>
                  </a:lnTo>
                  <a:lnTo>
                    <a:pt x="196" y="572"/>
                  </a:lnTo>
                  <a:lnTo>
                    <a:pt x="186" y="578"/>
                  </a:lnTo>
                  <a:lnTo>
                    <a:pt x="178" y="581"/>
                  </a:lnTo>
                  <a:lnTo>
                    <a:pt x="167" y="583"/>
                  </a:lnTo>
                  <a:lnTo>
                    <a:pt x="157" y="585"/>
                  </a:lnTo>
                  <a:lnTo>
                    <a:pt x="157" y="585"/>
                  </a:lnTo>
                  <a:lnTo>
                    <a:pt x="149" y="581"/>
                  </a:lnTo>
                  <a:lnTo>
                    <a:pt x="143" y="578"/>
                  </a:lnTo>
                  <a:lnTo>
                    <a:pt x="138" y="568"/>
                  </a:lnTo>
                  <a:lnTo>
                    <a:pt x="136" y="562"/>
                  </a:lnTo>
                  <a:lnTo>
                    <a:pt x="132" y="560"/>
                  </a:lnTo>
                  <a:lnTo>
                    <a:pt x="126" y="560"/>
                  </a:lnTo>
                  <a:lnTo>
                    <a:pt x="118" y="566"/>
                  </a:lnTo>
                  <a:lnTo>
                    <a:pt x="118" y="566"/>
                  </a:lnTo>
                  <a:lnTo>
                    <a:pt x="112" y="570"/>
                  </a:lnTo>
                  <a:lnTo>
                    <a:pt x="109" y="576"/>
                  </a:lnTo>
                  <a:lnTo>
                    <a:pt x="107" y="581"/>
                  </a:lnTo>
                  <a:lnTo>
                    <a:pt x="105" y="589"/>
                  </a:lnTo>
                  <a:lnTo>
                    <a:pt x="101" y="640"/>
                  </a:lnTo>
                  <a:lnTo>
                    <a:pt x="101" y="640"/>
                  </a:lnTo>
                  <a:lnTo>
                    <a:pt x="80" y="647"/>
                  </a:lnTo>
                  <a:lnTo>
                    <a:pt x="74" y="649"/>
                  </a:lnTo>
                  <a:lnTo>
                    <a:pt x="72" y="653"/>
                  </a:lnTo>
                  <a:lnTo>
                    <a:pt x="72" y="659"/>
                  </a:lnTo>
                  <a:lnTo>
                    <a:pt x="74" y="665"/>
                  </a:lnTo>
                  <a:lnTo>
                    <a:pt x="85" y="682"/>
                  </a:lnTo>
                  <a:lnTo>
                    <a:pt x="85" y="682"/>
                  </a:lnTo>
                  <a:lnTo>
                    <a:pt x="68" y="667"/>
                  </a:lnTo>
                  <a:lnTo>
                    <a:pt x="62" y="659"/>
                  </a:lnTo>
                  <a:lnTo>
                    <a:pt x="60" y="651"/>
                  </a:lnTo>
                  <a:lnTo>
                    <a:pt x="58" y="643"/>
                  </a:lnTo>
                  <a:lnTo>
                    <a:pt x="62" y="636"/>
                  </a:lnTo>
                  <a:lnTo>
                    <a:pt x="70" y="628"/>
                  </a:lnTo>
                  <a:lnTo>
                    <a:pt x="81" y="622"/>
                  </a:lnTo>
                  <a:lnTo>
                    <a:pt x="81" y="622"/>
                  </a:lnTo>
                  <a:lnTo>
                    <a:pt x="80" y="610"/>
                  </a:lnTo>
                  <a:lnTo>
                    <a:pt x="76" y="595"/>
                  </a:lnTo>
                  <a:lnTo>
                    <a:pt x="70" y="574"/>
                  </a:lnTo>
                  <a:lnTo>
                    <a:pt x="70" y="574"/>
                  </a:lnTo>
                  <a:lnTo>
                    <a:pt x="58" y="552"/>
                  </a:lnTo>
                  <a:lnTo>
                    <a:pt x="49" y="535"/>
                  </a:lnTo>
                  <a:lnTo>
                    <a:pt x="39" y="521"/>
                  </a:lnTo>
                  <a:lnTo>
                    <a:pt x="31" y="512"/>
                  </a:lnTo>
                  <a:lnTo>
                    <a:pt x="16" y="496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2" y="473"/>
                  </a:lnTo>
                  <a:lnTo>
                    <a:pt x="8" y="457"/>
                  </a:lnTo>
                  <a:lnTo>
                    <a:pt x="14" y="436"/>
                  </a:lnTo>
                  <a:lnTo>
                    <a:pt x="18" y="415"/>
                  </a:lnTo>
                  <a:lnTo>
                    <a:pt x="18" y="415"/>
                  </a:lnTo>
                  <a:lnTo>
                    <a:pt x="35" y="413"/>
                  </a:lnTo>
                  <a:lnTo>
                    <a:pt x="54" y="411"/>
                  </a:lnTo>
                  <a:lnTo>
                    <a:pt x="74" y="409"/>
                  </a:lnTo>
                  <a:lnTo>
                    <a:pt x="91" y="407"/>
                  </a:lnTo>
                  <a:lnTo>
                    <a:pt x="91" y="407"/>
                  </a:lnTo>
                  <a:lnTo>
                    <a:pt x="91" y="384"/>
                  </a:lnTo>
                  <a:lnTo>
                    <a:pt x="89" y="361"/>
                  </a:lnTo>
                  <a:lnTo>
                    <a:pt x="85" y="341"/>
                  </a:lnTo>
                  <a:lnTo>
                    <a:pt x="81" y="322"/>
                  </a:lnTo>
                  <a:lnTo>
                    <a:pt x="72" y="287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2" y="256"/>
                  </a:lnTo>
                  <a:lnTo>
                    <a:pt x="62" y="2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854"/>
            <p:cNvSpPr>
              <a:spLocks/>
            </p:cNvSpPr>
            <p:nvPr/>
          </p:nvSpPr>
          <p:spPr bwMode="auto">
            <a:xfrm>
              <a:off x="7606013" y="3694660"/>
              <a:ext cx="1183647" cy="2087115"/>
            </a:xfrm>
            <a:custGeom>
              <a:avLst/>
              <a:gdLst>
                <a:gd name="T0" fmla="*/ 337 w 790"/>
                <a:gd name="T1" fmla="*/ 1233 h 1393"/>
                <a:gd name="T2" fmla="*/ 289 w 790"/>
                <a:gd name="T3" fmla="*/ 1196 h 1393"/>
                <a:gd name="T4" fmla="*/ 262 w 790"/>
                <a:gd name="T5" fmla="*/ 1147 h 1393"/>
                <a:gd name="T6" fmla="*/ 263 w 790"/>
                <a:gd name="T7" fmla="*/ 1093 h 1393"/>
                <a:gd name="T8" fmla="*/ 298 w 790"/>
                <a:gd name="T9" fmla="*/ 1029 h 1393"/>
                <a:gd name="T10" fmla="*/ 298 w 790"/>
                <a:gd name="T11" fmla="*/ 989 h 1393"/>
                <a:gd name="T12" fmla="*/ 353 w 790"/>
                <a:gd name="T13" fmla="*/ 963 h 1393"/>
                <a:gd name="T14" fmla="*/ 324 w 790"/>
                <a:gd name="T15" fmla="*/ 876 h 1393"/>
                <a:gd name="T16" fmla="*/ 277 w 790"/>
                <a:gd name="T17" fmla="*/ 905 h 1393"/>
                <a:gd name="T18" fmla="*/ 234 w 790"/>
                <a:gd name="T19" fmla="*/ 956 h 1393"/>
                <a:gd name="T20" fmla="*/ 194 w 790"/>
                <a:gd name="T21" fmla="*/ 965 h 1393"/>
                <a:gd name="T22" fmla="*/ 143 w 790"/>
                <a:gd name="T23" fmla="*/ 956 h 1393"/>
                <a:gd name="T24" fmla="*/ 140 w 790"/>
                <a:gd name="T25" fmla="*/ 913 h 1393"/>
                <a:gd name="T26" fmla="*/ 140 w 790"/>
                <a:gd name="T27" fmla="*/ 876 h 1393"/>
                <a:gd name="T28" fmla="*/ 155 w 790"/>
                <a:gd name="T29" fmla="*/ 783 h 1393"/>
                <a:gd name="T30" fmla="*/ 74 w 790"/>
                <a:gd name="T31" fmla="*/ 812 h 1393"/>
                <a:gd name="T32" fmla="*/ 60 w 790"/>
                <a:gd name="T33" fmla="*/ 710 h 1393"/>
                <a:gd name="T34" fmla="*/ 39 w 790"/>
                <a:gd name="T35" fmla="*/ 673 h 1393"/>
                <a:gd name="T36" fmla="*/ 19 w 790"/>
                <a:gd name="T37" fmla="*/ 607 h 1393"/>
                <a:gd name="T38" fmla="*/ 19 w 790"/>
                <a:gd name="T39" fmla="*/ 518 h 1393"/>
                <a:gd name="T40" fmla="*/ 87 w 790"/>
                <a:gd name="T41" fmla="*/ 452 h 1393"/>
                <a:gd name="T42" fmla="*/ 126 w 790"/>
                <a:gd name="T43" fmla="*/ 425 h 1393"/>
                <a:gd name="T44" fmla="*/ 155 w 790"/>
                <a:gd name="T45" fmla="*/ 367 h 1393"/>
                <a:gd name="T46" fmla="*/ 134 w 790"/>
                <a:gd name="T47" fmla="*/ 305 h 1393"/>
                <a:gd name="T48" fmla="*/ 107 w 790"/>
                <a:gd name="T49" fmla="*/ 239 h 1393"/>
                <a:gd name="T50" fmla="*/ 105 w 790"/>
                <a:gd name="T51" fmla="*/ 115 h 1393"/>
                <a:gd name="T52" fmla="*/ 172 w 790"/>
                <a:gd name="T53" fmla="*/ 103 h 1393"/>
                <a:gd name="T54" fmla="*/ 240 w 790"/>
                <a:gd name="T55" fmla="*/ 64 h 1393"/>
                <a:gd name="T56" fmla="*/ 265 w 790"/>
                <a:gd name="T57" fmla="*/ 37 h 1393"/>
                <a:gd name="T58" fmla="*/ 337 w 790"/>
                <a:gd name="T59" fmla="*/ 16 h 1393"/>
                <a:gd name="T60" fmla="*/ 362 w 790"/>
                <a:gd name="T61" fmla="*/ 91 h 1393"/>
                <a:gd name="T62" fmla="*/ 399 w 790"/>
                <a:gd name="T63" fmla="*/ 105 h 1393"/>
                <a:gd name="T64" fmla="*/ 444 w 790"/>
                <a:gd name="T65" fmla="*/ 111 h 1393"/>
                <a:gd name="T66" fmla="*/ 451 w 790"/>
                <a:gd name="T67" fmla="*/ 161 h 1393"/>
                <a:gd name="T68" fmla="*/ 389 w 790"/>
                <a:gd name="T69" fmla="*/ 210 h 1393"/>
                <a:gd name="T70" fmla="*/ 331 w 790"/>
                <a:gd name="T71" fmla="*/ 285 h 1393"/>
                <a:gd name="T72" fmla="*/ 318 w 790"/>
                <a:gd name="T73" fmla="*/ 491 h 1393"/>
                <a:gd name="T74" fmla="*/ 279 w 790"/>
                <a:gd name="T75" fmla="*/ 750 h 1393"/>
                <a:gd name="T76" fmla="*/ 349 w 790"/>
                <a:gd name="T77" fmla="*/ 741 h 1393"/>
                <a:gd name="T78" fmla="*/ 387 w 790"/>
                <a:gd name="T79" fmla="*/ 803 h 1393"/>
                <a:gd name="T80" fmla="*/ 409 w 790"/>
                <a:gd name="T81" fmla="*/ 773 h 1393"/>
                <a:gd name="T82" fmla="*/ 457 w 790"/>
                <a:gd name="T83" fmla="*/ 768 h 1393"/>
                <a:gd name="T84" fmla="*/ 486 w 790"/>
                <a:gd name="T85" fmla="*/ 677 h 1393"/>
                <a:gd name="T86" fmla="*/ 595 w 790"/>
                <a:gd name="T87" fmla="*/ 696 h 1393"/>
                <a:gd name="T88" fmla="*/ 591 w 790"/>
                <a:gd name="T89" fmla="*/ 733 h 1393"/>
                <a:gd name="T90" fmla="*/ 668 w 790"/>
                <a:gd name="T91" fmla="*/ 830 h 1393"/>
                <a:gd name="T92" fmla="*/ 785 w 790"/>
                <a:gd name="T93" fmla="*/ 1047 h 1393"/>
                <a:gd name="T94" fmla="*/ 767 w 790"/>
                <a:gd name="T95" fmla="*/ 1178 h 1393"/>
                <a:gd name="T96" fmla="*/ 738 w 790"/>
                <a:gd name="T97" fmla="*/ 1136 h 1393"/>
                <a:gd name="T98" fmla="*/ 723 w 790"/>
                <a:gd name="T99" fmla="*/ 1190 h 1393"/>
                <a:gd name="T100" fmla="*/ 719 w 790"/>
                <a:gd name="T101" fmla="*/ 1237 h 1393"/>
                <a:gd name="T102" fmla="*/ 717 w 790"/>
                <a:gd name="T103" fmla="*/ 1283 h 1393"/>
                <a:gd name="T104" fmla="*/ 626 w 790"/>
                <a:gd name="T105" fmla="*/ 1312 h 1393"/>
                <a:gd name="T106" fmla="*/ 608 w 790"/>
                <a:gd name="T107" fmla="*/ 1370 h 1393"/>
                <a:gd name="T108" fmla="*/ 581 w 790"/>
                <a:gd name="T109" fmla="*/ 1355 h 1393"/>
                <a:gd name="T110" fmla="*/ 550 w 790"/>
                <a:gd name="T111" fmla="*/ 1246 h 1393"/>
                <a:gd name="T112" fmla="*/ 480 w 790"/>
                <a:gd name="T113" fmla="*/ 1328 h 1393"/>
                <a:gd name="T114" fmla="*/ 382 w 790"/>
                <a:gd name="T115" fmla="*/ 1390 h 1393"/>
                <a:gd name="T116" fmla="*/ 337 w 790"/>
                <a:gd name="T117" fmla="*/ 1324 h 1393"/>
                <a:gd name="T118" fmla="*/ 360 w 790"/>
                <a:gd name="T119" fmla="*/ 1269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0" h="1393">
                  <a:moveTo>
                    <a:pt x="364" y="1262"/>
                  </a:moveTo>
                  <a:lnTo>
                    <a:pt x="364" y="1262"/>
                  </a:lnTo>
                  <a:lnTo>
                    <a:pt x="366" y="1262"/>
                  </a:lnTo>
                  <a:lnTo>
                    <a:pt x="366" y="1262"/>
                  </a:lnTo>
                  <a:lnTo>
                    <a:pt x="366" y="1262"/>
                  </a:lnTo>
                  <a:lnTo>
                    <a:pt x="360" y="1262"/>
                  </a:lnTo>
                  <a:lnTo>
                    <a:pt x="355" y="1260"/>
                  </a:lnTo>
                  <a:lnTo>
                    <a:pt x="347" y="1252"/>
                  </a:lnTo>
                  <a:lnTo>
                    <a:pt x="341" y="1242"/>
                  </a:lnTo>
                  <a:lnTo>
                    <a:pt x="337" y="1233"/>
                  </a:lnTo>
                  <a:lnTo>
                    <a:pt x="331" y="1221"/>
                  </a:lnTo>
                  <a:lnTo>
                    <a:pt x="325" y="1211"/>
                  </a:lnTo>
                  <a:lnTo>
                    <a:pt x="318" y="1206"/>
                  </a:lnTo>
                  <a:lnTo>
                    <a:pt x="314" y="1204"/>
                  </a:lnTo>
                  <a:lnTo>
                    <a:pt x="308" y="1202"/>
                  </a:lnTo>
                  <a:lnTo>
                    <a:pt x="308" y="1202"/>
                  </a:lnTo>
                  <a:lnTo>
                    <a:pt x="296" y="1202"/>
                  </a:lnTo>
                  <a:lnTo>
                    <a:pt x="296" y="1202"/>
                  </a:lnTo>
                  <a:lnTo>
                    <a:pt x="293" y="1200"/>
                  </a:lnTo>
                  <a:lnTo>
                    <a:pt x="289" y="1196"/>
                  </a:lnTo>
                  <a:lnTo>
                    <a:pt x="285" y="1186"/>
                  </a:lnTo>
                  <a:lnTo>
                    <a:pt x="285" y="1186"/>
                  </a:lnTo>
                  <a:lnTo>
                    <a:pt x="277" y="1186"/>
                  </a:lnTo>
                  <a:lnTo>
                    <a:pt x="271" y="1184"/>
                  </a:lnTo>
                  <a:lnTo>
                    <a:pt x="267" y="1182"/>
                  </a:lnTo>
                  <a:lnTo>
                    <a:pt x="263" y="1176"/>
                  </a:lnTo>
                  <a:lnTo>
                    <a:pt x="262" y="1171"/>
                  </a:lnTo>
                  <a:lnTo>
                    <a:pt x="262" y="1163"/>
                  </a:lnTo>
                  <a:lnTo>
                    <a:pt x="262" y="1147"/>
                  </a:lnTo>
                  <a:lnTo>
                    <a:pt x="262" y="1147"/>
                  </a:lnTo>
                  <a:lnTo>
                    <a:pt x="263" y="1138"/>
                  </a:lnTo>
                  <a:lnTo>
                    <a:pt x="267" y="1128"/>
                  </a:lnTo>
                  <a:lnTo>
                    <a:pt x="275" y="1114"/>
                  </a:lnTo>
                  <a:lnTo>
                    <a:pt x="275" y="1114"/>
                  </a:lnTo>
                  <a:lnTo>
                    <a:pt x="271" y="1113"/>
                  </a:lnTo>
                  <a:lnTo>
                    <a:pt x="267" y="1109"/>
                  </a:lnTo>
                  <a:lnTo>
                    <a:pt x="263" y="1103"/>
                  </a:lnTo>
                  <a:lnTo>
                    <a:pt x="263" y="1097"/>
                  </a:lnTo>
                  <a:lnTo>
                    <a:pt x="263" y="1097"/>
                  </a:lnTo>
                  <a:lnTo>
                    <a:pt x="263" y="1093"/>
                  </a:lnTo>
                  <a:lnTo>
                    <a:pt x="267" y="1087"/>
                  </a:lnTo>
                  <a:lnTo>
                    <a:pt x="277" y="1078"/>
                  </a:lnTo>
                  <a:lnTo>
                    <a:pt x="289" y="1066"/>
                  </a:lnTo>
                  <a:lnTo>
                    <a:pt x="293" y="1060"/>
                  </a:lnTo>
                  <a:lnTo>
                    <a:pt x="294" y="1052"/>
                  </a:lnTo>
                  <a:lnTo>
                    <a:pt x="294" y="1052"/>
                  </a:lnTo>
                  <a:lnTo>
                    <a:pt x="294" y="1041"/>
                  </a:lnTo>
                  <a:lnTo>
                    <a:pt x="294" y="1041"/>
                  </a:lnTo>
                  <a:lnTo>
                    <a:pt x="296" y="1033"/>
                  </a:lnTo>
                  <a:lnTo>
                    <a:pt x="298" y="1029"/>
                  </a:lnTo>
                  <a:lnTo>
                    <a:pt x="306" y="1021"/>
                  </a:lnTo>
                  <a:lnTo>
                    <a:pt x="314" y="1014"/>
                  </a:lnTo>
                  <a:lnTo>
                    <a:pt x="316" y="1010"/>
                  </a:lnTo>
                  <a:lnTo>
                    <a:pt x="318" y="1006"/>
                  </a:lnTo>
                  <a:lnTo>
                    <a:pt x="318" y="1006"/>
                  </a:lnTo>
                  <a:lnTo>
                    <a:pt x="318" y="1000"/>
                  </a:lnTo>
                  <a:lnTo>
                    <a:pt x="314" y="996"/>
                  </a:lnTo>
                  <a:lnTo>
                    <a:pt x="306" y="992"/>
                  </a:lnTo>
                  <a:lnTo>
                    <a:pt x="302" y="990"/>
                  </a:lnTo>
                  <a:lnTo>
                    <a:pt x="298" y="989"/>
                  </a:lnTo>
                  <a:lnTo>
                    <a:pt x="296" y="983"/>
                  </a:lnTo>
                  <a:lnTo>
                    <a:pt x="294" y="977"/>
                  </a:lnTo>
                  <a:lnTo>
                    <a:pt x="294" y="977"/>
                  </a:lnTo>
                  <a:lnTo>
                    <a:pt x="298" y="971"/>
                  </a:lnTo>
                  <a:lnTo>
                    <a:pt x="304" y="965"/>
                  </a:lnTo>
                  <a:lnTo>
                    <a:pt x="304" y="965"/>
                  </a:lnTo>
                  <a:lnTo>
                    <a:pt x="337" y="967"/>
                  </a:lnTo>
                  <a:lnTo>
                    <a:pt x="337" y="967"/>
                  </a:lnTo>
                  <a:lnTo>
                    <a:pt x="337" y="967"/>
                  </a:lnTo>
                  <a:lnTo>
                    <a:pt x="353" y="963"/>
                  </a:lnTo>
                  <a:lnTo>
                    <a:pt x="358" y="958"/>
                  </a:lnTo>
                  <a:lnTo>
                    <a:pt x="360" y="956"/>
                  </a:lnTo>
                  <a:lnTo>
                    <a:pt x="362" y="952"/>
                  </a:lnTo>
                  <a:lnTo>
                    <a:pt x="362" y="952"/>
                  </a:lnTo>
                  <a:lnTo>
                    <a:pt x="360" y="944"/>
                  </a:lnTo>
                  <a:lnTo>
                    <a:pt x="358" y="932"/>
                  </a:lnTo>
                  <a:lnTo>
                    <a:pt x="349" y="907"/>
                  </a:lnTo>
                  <a:lnTo>
                    <a:pt x="335" y="886"/>
                  </a:lnTo>
                  <a:lnTo>
                    <a:pt x="329" y="878"/>
                  </a:lnTo>
                  <a:lnTo>
                    <a:pt x="324" y="876"/>
                  </a:lnTo>
                  <a:lnTo>
                    <a:pt x="324" y="876"/>
                  </a:lnTo>
                  <a:lnTo>
                    <a:pt x="320" y="876"/>
                  </a:lnTo>
                  <a:lnTo>
                    <a:pt x="316" y="878"/>
                  </a:lnTo>
                  <a:lnTo>
                    <a:pt x="308" y="884"/>
                  </a:lnTo>
                  <a:lnTo>
                    <a:pt x="302" y="890"/>
                  </a:lnTo>
                  <a:lnTo>
                    <a:pt x="296" y="896"/>
                  </a:lnTo>
                  <a:lnTo>
                    <a:pt x="296" y="896"/>
                  </a:lnTo>
                  <a:lnTo>
                    <a:pt x="291" y="899"/>
                  </a:lnTo>
                  <a:lnTo>
                    <a:pt x="283" y="903"/>
                  </a:lnTo>
                  <a:lnTo>
                    <a:pt x="277" y="905"/>
                  </a:lnTo>
                  <a:lnTo>
                    <a:pt x="271" y="911"/>
                  </a:lnTo>
                  <a:lnTo>
                    <a:pt x="271" y="911"/>
                  </a:lnTo>
                  <a:lnTo>
                    <a:pt x="265" y="919"/>
                  </a:lnTo>
                  <a:lnTo>
                    <a:pt x="262" y="930"/>
                  </a:lnTo>
                  <a:lnTo>
                    <a:pt x="258" y="940"/>
                  </a:lnTo>
                  <a:lnTo>
                    <a:pt x="254" y="946"/>
                  </a:lnTo>
                  <a:lnTo>
                    <a:pt x="250" y="950"/>
                  </a:lnTo>
                  <a:lnTo>
                    <a:pt x="250" y="950"/>
                  </a:lnTo>
                  <a:lnTo>
                    <a:pt x="240" y="954"/>
                  </a:lnTo>
                  <a:lnTo>
                    <a:pt x="234" y="956"/>
                  </a:lnTo>
                  <a:lnTo>
                    <a:pt x="229" y="961"/>
                  </a:lnTo>
                  <a:lnTo>
                    <a:pt x="229" y="961"/>
                  </a:lnTo>
                  <a:lnTo>
                    <a:pt x="225" y="963"/>
                  </a:lnTo>
                  <a:lnTo>
                    <a:pt x="223" y="969"/>
                  </a:lnTo>
                  <a:lnTo>
                    <a:pt x="219" y="973"/>
                  </a:lnTo>
                  <a:lnTo>
                    <a:pt x="211" y="973"/>
                  </a:lnTo>
                  <a:lnTo>
                    <a:pt x="211" y="973"/>
                  </a:lnTo>
                  <a:lnTo>
                    <a:pt x="203" y="971"/>
                  </a:lnTo>
                  <a:lnTo>
                    <a:pt x="198" y="969"/>
                  </a:lnTo>
                  <a:lnTo>
                    <a:pt x="194" y="965"/>
                  </a:lnTo>
                  <a:lnTo>
                    <a:pt x="190" y="959"/>
                  </a:lnTo>
                  <a:lnTo>
                    <a:pt x="188" y="956"/>
                  </a:lnTo>
                  <a:lnTo>
                    <a:pt x="182" y="952"/>
                  </a:lnTo>
                  <a:lnTo>
                    <a:pt x="176" y="948"/>
                  </a:lnTo>
                  <a:lnTo>
                    <a:pt x="169" y="946"/>
                  </a:lnTo>
                  <a:lnTo>
                    <a:pt x="169" y="946"/>
                  </a:lnTo>
                  <a:lnTo>
                    <a:pt x="163" y="948"/>
                  </a:lnTo>
                  <a:lnTo>
                    <a:pt x="157" y="950"/>
                  </a:lnTo>
                  <a:lnTo>
                    <a:pt x="151" y="954"/>
                  </a:lnTo>
                  <a:lnTo>
                    <a:pt x="143" y="956"/>
                  </a:lnTo>
                  <a:lnTo>
                    <a:pt x="143" y="956"/>
                  </a:lnTo>
                  <a:lnTo>
                    <a:pt x="138" y="954"/>
                  </a:lnTo>
                  <a:lnTo>
                    <a:pt x="130" y="950"/>
                  </a:lnTo>
                  <a:lnTo>
                    <a:pt x="126" y="944"/>
                  </a:lnTo>
                  <a:lnTo>
                    <a:pt x="126" y="938"/>
                  </a:lnTo>
                  <a:lnTo>
                    <a:pt x="126" y="938"/>
                  </a:lnTo>
                  <a:lnTo>
                    <a:pt x="126" y="932"/>
                  </a:lnTo>
                  <a:lnTo>
                    <a:pt x="128" y="928"/>
                  </a:lnTo>
                  <a:lnTo>
                    <a:pt x="134" y="921"/>
                  </a:lnTo>
                  <a:lnTo>
                    <a:pt x="140" y="913"/>
                  </a:lnTo>
                  <a:lnTo>
                    <a:pt x="141" y="909"/>
                  </a:lnTo>
                  <a:lnTo>
                    <a:pt x="141" y="903"/>
                  </a:lnTo>
                  <a:lnTo>
                    <a:pt x="141" y="903"/>
                  </a:lnTo>
                  <a:lnTo>
                    <a:pt x="141" y="899"/>
                  </a:lnTo>
                  <a:lnTo>
                    <a:pt x="138" y="894"/>
                  </a:lnTo>
                  <a:lnTo>
                    <a:pt x="136" y="890"/>
                  </a:lnTo>
                  <a:lnTo>
                    <a:pt x="136" y="884"/>
                  </a:lnTo>
                  <a:lnTo>
                    <a:pt x="136" y="884"/>
                  </a:lnTo>
                  <a:lnTo>
                    <a:pt x="136" y="880"/>
                  </a:lnTo>
                  <a:lnTo>
                    <a:pt x="140" y="876"/>
                  </a:lnTo>
                  <a:lnTo>
                    <a:pt x="143" y="874"/>
                  </a:lnTo>
                  <a:lnTo>
                    <a:pt x="145" y="870"/>
                  </a:lnTo>
                  <a:lnTo>
                    <a:pt x="145" y="870"/>
                  </a:lnTo>
                  <a:lnTo>
                    <a:pt x="157" y="839"/>
                  </a:lnTo>
                  <a:lnTo>
                    <a:pt x="163" y="822"/>
                  </a:lnTo>
                  <a:lnTo>
                    <a:pt x="165" y="806"/>
                  </a:lnTo>
                  <a:lnTo>
                    <a:pt x="165" y="806"/>
                  </a:lnTo>
                  <a:lnTo>
                    <a:pt x="165" y="795"/>
                  </a:lnTo>
                  <a:lnTo>
                    <a:pt x="161" y="789"/>
                  </a:lnTo>
                  <a:lnTo>
                    <a:pt x="155" y="783"/>
                  </a:lnTo>
                  <a:lnTo>
                    <a:pt x="143" y="781"/>
                  </a:lnTo>
                  <a:lnTo>
                    <a:pt x="143" y="781"/>
                  </a:lnTo>
                  <a:lnTo>
                    <a:pt x="134" y="781"/>
                  </a:lnTo>
                  <a:lnTo>
                    <a:pt x="126" y="783"/>
                  </a:lnTo>
                  <a:lnTo>
                    <a:pt x="118" y="787"/>
                  </a:lnTo>
                  <a:lnTo>
                    <a:pt x="112" y="791"/>
                  </a:lnTo>
                  <a:lnTo>
                    <a:pt x="101" y="801"/>
                  </a:lnTo>
                  <a:lnTo>
                    <a:pt x="89" y="812"/>
                  </a:lnTo>
                  <a:lnTo>
                    <a:pt x="89" y="812"/>
                  </a:lnTo>
                  <a:lnTo>
                    <a:pt x="74" y="812"/>
                  </a:lnTo>
                  <a:lnTo>
                    <a:pt x="74" y="812"/>
                  </a:lnTo>
                  <a:lnTo>
                    <a:pt x="74" y="812"/>
                  </a:lnTo>
                  <a:lnTo>
                    <a:pt x="72" y="789"/>
                  </a:lnTo>
                  <a:lnTo>
                    <a:pt x="72" y="768"/>
                  </a:lnTo>
                  <a:lnTo>
                    <a:pt x="74" y="731"/>
                  </a:lnTo>
                  <a:lnTo>
                    <a:pt x="74" y="731"/>
                  </a:lnTo>
                  <a:lnTo>
                    <a:pt x="74" y="725"/>
                  </a:lnTo>
                  <a:lnTo>
                    <a:pt x="72" y="721"/>
                  </a:lnTo>
                  <a:lnTo>
                    <a:pt x="68" y="715"/>
                  </a:lnTo>
                  <a:lnTo>
                    <a:pt x="60" y="710"/>
                  </a:lnTo>
                  <a:lnTo>
                    <a:pt x="50" y="708"/>
                  </a:lnTo>
                  <a:lnTo>
                    <a:pt x="35" y="700"/>
                  </a:lnTo>
                  <a:lnTo>
                    <a:pt x="29" y="696"/>
                  </a:lnTo>
                  <a:lnTo>
                    <a:pt x="27" y="694"/>
                  </a:lnTo>
                  <a:lnTo>
                    <a:pt x="27" y="690"/>
                  </a:lnTo>
                  <a:lnTo>
                    <a:pt x="27" y="690"/>
                  </a:lnTo>
                  <a:lnTo>
                    <a:pt x="29" y="686"/>
                  </a:lnTo>
                  <a:lnTo>
                    <a:pt x="31" y="680"/>
                  </a:lnTo>
                  <a:lnTo>
                    <a:pt x="39" y="673"/>
                  </a:lnTo>
                  <a:lnTo>
                    <a:pt x="39" y="673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25" y="640"/>
                  </a:lnTo>
                  <a:lnTo>
                    <a:pt x="16" y="636"/>
                  </a:lnTo>
                  <a:lnTo>
                    <a:pt x="8" y="632"/>
                  </a:lnTo>
                  <a:lnTo>
                    <a:pt x="0" y="622"/>
                  </a:lnTo>
                  <a:lnTo>
                    <a:pt x="0" y="622"/>
                  </a:lnTo>
                  <a:lnTo>
                    <a:pt x="14" y="613"/>
                  </a:lnTo>
                  <a:lnTo>
                    <a:pt x="19" y="607"/>
                  </a:lnTo>
                  <a:lnTo>
                    <a:pt x="21" y="603"/>
                  </a:lnTo>
                  <a:lnTo>
                    <a:pt x="21" y="599"/>
                  </a:lnTo>
                  <a:lnTo>
                    <a:pt x="21" y="599"/>
                  </a:lnTo>
                  <a:lnTo>
                    <a:pt x="21" y="584"/>
                  </a:lnTo>
                  <a:lnTo>
                    <a:pt x="17" y="570"/>
                  </a:lnTo>
                  <a:lnTo>
                    <a:pt x="16" y="555"/>
                  </a:lnTo>
                  <a:lnTo>
                    <a:pt x="16" y="539"/>
                  </a:lnTo>
                  <a:lnTo>
                    <a:pt x="16" y="539"/>
                  </a:lnTo>
                  <a:lnTo>
                    <a:pt x="17" y="527"/>
                  </a:lnTo>
                  <a:lnTo>
                    <a:pt x="19" y="518"/>
                  </a:lnTo>
                  <a:lnTo>
                    <a:pt x="23" y="508"/>
                  </a:lnTo>
                  <a:lnTo>
                    <a:pt x="29" y="502"/>
                  </a:lnTo>
                  <a:lnTo>
                    <a:pt x="33" y="496"/>
                  </a:lnTo>
                  <a:lnTo>
                    <a:pt x="39" y="493"/>
                  </a:lnTo>
                  <a:lnTo>
                    <a:pt x="52" y="485"/>
                  </a:lnTo>
                  <a:lnTo>
                    <a:pt x="66" y="479"/>
                  </a:lnTo>
                  <a:lnTo>
                    <a:pt x="76" y="471"/>
                  </a:lnTo>
                  <a:lnTo>
                    <a:pt x="81" y="465"/>
                  </a:lnTo>
                  <a:lnTo>
                    <a:pt x="85" y="460"/>
                  </a:lnTo>
                  <a:lnTo>
                    <a:pt x="87" y="452"/>
                  </a:lnTo>
                  <a:lnTo>
                    <a:pt x="89" y="440"/>
                  </a:lnTo>
                  <a:lnTo>
                    <a:pt x="89" y="440"/>
                  </a:lnTo>
                  <a:lnTo>
                    <a:pt x="91" y="434"/>
                  </a:lnTo>
                  <a:lnTo>
                    <a:pt x="93" y="431"/>
                  </a:lnTo>
                  <a:lnTo>
                    <a:pt x="97" y="427"/>
                  </a:lnTo>
                  <a:lnTo>
                    <a:pt x="103" y="427"/>
                  </a:lnTo>
                  <a:lnTo>
                    <a:pt x="114" y="427"/>
                  </a:lnTo>
                  <a:lnTo>
                    <a:pt x="120" y="427"/>
                  </a:lnTo>
                  <a:lnTo>
                    <a:pt x="126" y="425"/>
                  </a:lnTo>
                  <a:lnTo>
                    <a:pt x="126" y="425"/>
                  </a:lnTo>
                  <a:lnTo>
                    <a:pt x="134" y="421"/>
                  </a:lnTo>
                  <a:lnTo>
                    <a:pt x="140" y="417"/>
                  </a:lnTo>
                  <a:lnTo>
                    <a:pt x="143" y="411"/>
                  </a:lnTo>
                  <a:lnTo>
                    <a:pt x="145" y="405"/>
                  </a:lnTo>
                  <a:lnTo>
                    <a:pt x="147" y="392"/>
                  </a:lnTo>
                  <a:lnTo>
                    <a:pt x="147" y="376"/>
                  </a:lnTo>
                  <a:lnTo>
                    <a:pt x="147" y="376"/>
                  </a:lnTo>
                  <a:lnTo>
                    <a:pt x="149" y="372"/>
                  </a:lnTo>
                  <a:lnTo>
                    <a:pt x="151" y="370"/>
                  </a:lnTo>
                  <a:lnTo>
                    <a:pt x="155" y="367"/>
                  </a:lnTo>
                  <a:lnTo>
                    <a:pt x="161" y="363"/>
                  </a:lnTo>
                  <a:lnTo>
                    <a:pt x="163" y="361"/>
                  </a:lnTo>
                  <a:lnTo>
                    <a:pt x="163" y="359"/>
                  </a:lnTo>
                  <a:lnTo>
                    <a:pt x="163" y="359"/>
                  </a:lnTo>
                  <a:lnTo>
                    <a:pt x="163" y="349"/>
                  </a:lnTo>
                  <a:lnTo>
                    <a:pt x="163" y="341"/>
                  </a:lnTo>
                  <a:lnTo>
                    <a:pt x="159" y="334"/>
                  </a:lnTo>
                  <a:lnTo>
                    <a:pt x="155" y="328"/>
                  </a:lnTo>
                  <a:lnTo>
                    <a:pt x="145" y="316"/>
                  </a:lnTo>
                  <a:lnTo>
                    <a:pt x="134" y="305"/>
                  </a:lnTo>
                  <a:lnTo>
                    <a:pt x="124" y="293"/>
                  </a:lnTo>
                  <a:lnTo>
                    <a:pt x="114" y="281"/>
                  </a:lnTo>
                  <a:lnTo>
                    <a:pt x="110" y="276"/>
                  </a:lnTo>
                  <a:lnTo>
                    <a:pt x="107" y="268"/>
                  </a:lnTo>
                  <a:lnTo>
                    <a:pt x="107" y="262"/>
                  </a:lnTo>
                  <a:lnTo>
                    <a:pt x="105" y="252"/>
                  </a:lnTo>
                  <a:lnTo>
                    <a:pt x="105" y="252"/>
                  </a:lnTo>
                  <a:lnTo>
                    <a:pt x="107" y="245"/>
                  </a:lnTo>
                  <a:lnTo>
                    <a:pt x="107" y="239"/>
                  </a:lnTo>
                  <a:lnTo>
                    <a:pt x="107" y="239"/>
                  </a:lnTo>
                  <a:lnTo>
                    <a:pt x="116" y="217"/>
                  </a:lnTo>
                  <a:lnTo>
                    <a:pt x="122" y="208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24" y="184"/>
                  </a:lnTo>
                  <a:lnTo>
                    <a:pt x="120" y="175"/>
                  </a:lnTo>
                  <a:lnTo>
                    <a:pt x="114" y="151"/>
                  </a:lnTo>
                  <a:lnTo>
                    <a:pt x="107" y="130"/>
                  </a:lnTo>
                  <a:lnTo>
                    <a:pt x="105" y="120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09"/>
                  </a:lnTo>
                  <a:lnTo>
                    <a:pt x="109" y="105"/>
                  </a:lnTo>
                  <a:lnTo>
                    <a:pt x="114" y="101"/>
                  </a:lnTo>
                  <a:lnTo>
                    <a:pt x="124" y="97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72" y="103"/>
                  </a:lnTo>
                  <a:lnTo>
                    <a:pt x="182" y="105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96" y="99"/>
                  </a:lnTo>
                  <a:lnTo>
                    <a:pt x="202" y="95"/>
                  </a:lnTo>
                  <a:lnTo>
                    <a:pt x="209" y="80"/>
                  </a:lnTo>
                  <a:lnTo>
                    <a:pt x="215" y="74"/>
                  </a:lnTo>
                  <a:lnTo>
                    <a:pt x="221" y="68"/>
                  </a:lnTo>
                  <a:lnTo>
                    <a:pt x="229" y="64"/>
                  </a:lnTo>
                  <a:lnTo>
                    <a:pt x="240" y="64"/>
                  </a:lnTo>
                  <a:lnTo>
                    <a:pt x="240" y="64"/>
                  </a:lnTo>
                  <a:lnTo>
                    <a:pt x="248" y="66"/>
                  </a:lnTo>
                  <a:lnTo>
                    <a:pt x="252" y="68"/>
                  </a:lnTo>
                  <a:lnTo>
                    <a:pt x="254" y="68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3" y="64"/>
                  </a:lnTo>
                  <a:lnTo>
                    <a:pt x="265" y="60"/>
                  </a:lnTo>
                  <a:lnTo>
                    <a:pt x="265" y="49"/>
                  </a:lnTo>
                  <a:lnTo>
                    <a:pt x="265" y="3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85" y="12"/>
                  </a:lnTo>
                  <a:lnTo>
                    <a:pt x="294" y="4"/>
                  </a:lnTo>
                  <a:lnTo>
                    <a:pt x="298" y="2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12" y="4"/>
                  </a:lnTo>
                  <a:lnTo>
                    <a:pt x="324" y="8"/>
                  </a:lnTo>
                  <a:lnTo>
                    <a:pt x="337" y="16"/>
                  </a:lnTo>
                  <a:lnTo>
                    <a:pt x="349" y="24"/>
                  </a:lnTo>
                  <a:lnTo>
                    <a:pt x="358" y="33"/>
                  </a:lnTo>
                  <a:lnTo>
                    <a:pt x="366" y="45"/>
                  </a:lnTo>
                  <a:lnTo>
                    <a:pt x="370" y="57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0" y="74"/>
                  </a:lnTo>
                  <a:lnTo>
                    <a:pt x="366" y="80"/>
                  </a:lnTo>
                  <a:lnTo>
                    <a:pt x="364" y="84"/>
                  </a:lnTo>
                  <a:lnTo>
                    <a:pt x="362" y="91"/>
                  </a:lnTo>
                  <a:lnTo>
                    <a:pt x="362" y="91"/>
                  </a:lnTo>
                  <a:lnTo>
                    <a:pt x="362" y="101"/>
                  </a:lnTo>
                  <a:lnTo>
                    <a:pt x="366" y="109"/>
                  </a:lnTo>
                  <a:lnTo>
                    <a:pt x="372" y="115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6" y="117"/>
                  </a:lnTo>
                  <a:lnTo>
                    <a:pt x="389" y="115"/>
                  </a:lnTo>
                  <a:lnTo>
                    <a:pt x="395" y="111"/>
                  </a:lnTo>
                  <a:lnTo>
                    <a:pt x="399" y="105"/>
                  </a:lnTo>
                  <a:lnTo>
                    <a:pt x="403" y="105"/>
                  </a:lnTo>
                  <a:lnTo>
                    <a:pt x="407" y="103"/>
                  </a:lnTo>
                  <a:lnTo>
                    <a:pt x="407" y="103"/>
                  </a:lnTo>
                  <a:lnTo>
                    <a:pt x="413" y="105"/>
                  </a:lnTo>
                  <a:lnTo>
                    <a:pt x="417" y="107"/>
                  </a:lnTo>
                  <a:lnTo>
                    <a:pt x="420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44" y="111"/>
                  </a:lnTo>
                  <a:lnTo>
                    <a:pt x="444" y="111"/>
                  </a:lnTo>
                  <a:lnTo>
                    <a:pt x="448" y="111"/>
                  </a:lnTo>
                  <a:lnTo>
                    <a:pt x="451" y="115"/>
                  </a:lnTo>
                  <a:lnTo>
                    <a:pt x="455" y="122"/>
                  </a:lnTo>
                  <a:lnTo>
                    <a:pt x="459" y="132"/>
                  </a:lnTo>
                  <a:lnTo>
                    <a:pt x="463" y="136"/>
                  </a:lnTo>
                  <a:lnTo>
                    <a:pt x="467" y="138"/>
                  </a:lnTo>
                  <a:lnTo>
                    <a:pt x="467" y="138"/>
                  </a:lnTo>
                  <a:lnTo>
                    <a:pt x="457" y="148"/>
                  </a:lnTo>
                  <a:lnTo>
                    <a:pt x="451" y="155"/>
                  </a:lnTo>
                  <a:lnTo>
                    <a:pt x="451" y="161"/>
                  </a:lnTo>
                  <a:lnTo>
                    <a:pt x="451" y="165"/>
                  </a:lnTo>
                  <a:lnTo>
                    <a:pt x="453" y="171"/>
                  </a:lnTo>
                  <a:lnTo>
                    <a:pt x="455" y="179"/>
                  </a:lnTo>
                  <a:lnTo>
                    <a:pt x="455" y="179"/>
                  </a:lnTo>
                  <a:lnTo>
                    <a:pt x="444" y="179"/>
                  </a:lnTo>
                  <a:lnTo>
                    <a:pt x="430" y="181"/>
                  </a:lnTo>
                  <a:lnTo>
                    <a:pt x="418" y="186"/>
                  </a:lnTo>
                  <a:lnTo>
                    <a:pt x="409" y="192"/>
                  </a:lnTo>
                  <a:lnTo>
                    <a:pt x="395" y="204"/>
                  </a:lnTo>
                  <a:lnTo>
                    <a:pt x="389" y="210"/>
                  </a:lnTo>
                  <a:lnTo>
                    <a:pt x="389" y="210"/>
                  </a:lnTo>
                  <a:lnTo>
                    <a:pt x="382" y="223"/>
                  </a:lnTo>
                  <a:lnTo>
                    <a:pt x="372" y="233"/>
                  </a:lnTo>
                  <a:lnTo>
                    <a:pt x="362" y="239"/>
                  </a:lnTo>
                  <a:lnTo>
                    <a:pt x="355" y="245"/>
                  </a:lnTo>
                  <a:lnTo>
                    <a:pt x="347" y="250"/>
                  </a:lnTo>
                  <a:lnTo>
                    <a:pt x="339" y="258"/>
                  </a:lnTo>
                  <a:lnTo>
                    <a:pt x="333" y="270"/>
                  </a:lnTo>
                  <a:lnTo>
                    <a:pt x="331" y="285"/>
                  </a:lnTo>
                  <a:lnTo>
                    <a:pt x="331" y="285"/>
                  </a:lnTo>
                  <a:lnTo>
                    <a:pt x="329" y="314"/>
                  </a:lnTo>
                  <a:lnTo>
                    <a:pt x="331" y="341"/>
                  </a:lnTo>
                  <a:lnTo>
                    <a:pt x="333" y="392"/>
                  </a:lnTo>
                  <a:lnTo>
                    <a:pt x="331" y="417"/>
                  </a:lnTo>
                  <a:lnTo>
                    <a:pt x="329" y="438"/>
                  </a:lnTo>
                  <a:lnTo>
                    <a:pt x="325" y="460"/>
                  </a:lnTo>
                  <a:lnTo>
                    <a:pt x="318" y="479"/>
                  </a:lnTo>
                  <a:lnTo>
                    <a:pt x="318" y="479"/>
                  </a:lnTo>
                  <a:lnTo>
                    <a:pt x="318" y="483"/>
                  </a:lnTo>
                  <a:lnTo>
                    <a:pt x="318" y="491"/>
                  </a:lnTo>
                  <a:lnTo>
                    <a:pt x="320" y="520"/>
                  </a:lnTo>
                  <a:lnTo>
                    <a:pt x="320" y="562"/>
                  </a:lnTo>
                  <a:lnTo>
                    <a:pt x="318" y="587"/>
                  </a:lnTo>
                  <a:lnTo>
                    <a:pt x="316" y="617"/>
                  </a:lnTo>
                  <a:lnTo>
                    <a:pt x="316" y="617"/>
                  </a:lnTo>
                  <a:lnTo>
                    <a:pt x="310" y="642"/>
                  </a:lnTo>
                  <a:lnTo>
                    <a:pt x="302" y="669"/>
                  </a:lnTo>
                  <a:lnTo>
                    <a:pt x="285" y="721"/>
                  </a:lnTo>
                  <a:lnTo>
                    <a:pt x="281" y="742"/>
                  </a:lnTo>
                  <a:lnTo>
                    <a:pt x="279" y="750"/>
                  </a:lnTo>
                  <a:lnTo>
                    <a:pt x="279" y="758"/>
                  </a:lnTo>
                  <a:lnTo>
                    <a:pt x="281" y="764"/>
                  </a:lnTo>
                  <a:lnTo>
                    <a:pt x="285" y="770"/>
                  </a:lnTo>
                  <a:lnTo>
                    <a:pt x="291" y="772"/>
                  </a:lnTo>
                  <a:lnTo>
                    <a:pt x="298" y="772"/>
                  </a:lnTo>
                  <a:lnTo>
                    <a:pt x="298" y="772"/>
                  </a:lnTo>
                  <a:lnTo>
                    <a:pt x="316" y="760"/>
                  </a:lnTo>
                  <a:lnTo>
                    <a:pt x="329" y="750"/>
                  </a:lnTo>
                  <a:lnTo>
                    <a:pt x="341" y="744"/>
                  </a:lnTo>
                  <a:lnTo>
                    <a:pt x="349" y="741"/>
                  </a:lnTo>
                  <a:lnTo>
                    <a:pt x="356" y="741"/>
                  </a:lnTo>
                  <a:lnTo>
                    <a:pt x="362" y="741"/>
                  </a:lnTo>
                  <a:lnTo>
                    <a:pt x="366" y="744"/>
                  </a:lnTo>
                  <a:lnTo>
                    <a:pt x="370" y="748"/>
                  </a:lnTo>
                  <a:lnTo>
                    <a:pt x="374" y="762"/>
                  </a:lnTo>
                  <a:lnTo>
                    <a:pt x="378" y="777"/>
                  </a:lnTo>
                  <a:lnTo>
                    <a:pt x="382" y="791"/>
                  </a:lnTo>
                  <a:lnTo>
                    <a:pt x="384" y="797"/>
                  </a:lnTo>
                  <a:lnTo>
                    <a:pt x="387" y="803"/>
                  </a:lnTo>
                  <a:lnTo>
                    <a:pt x="387" y="803"/>
                  </a:lnTo>
                  <a:lnTo>
                    <a:pt x="391" y="799"/>
                  </a:lnTo>
                  <a:lnTo>
                    <a:pt x="393" y="793"/>
                  </a:lnTo>
                  <a:lnTo>
                    <a:pt x="393" y="779"/>
                  </a:lnTo>
                  <a:lnTo>
                    <a:pt x="393" y="766"/>
                  </a:lnTo>
                  <a:lnTo>
                    <a:pt x="393" y="760"/>
                  </a:lnTo>
                  <a:lnTo>
                    <a:pt x="395" y="754"/>
                  </a:lnTo>
                  <a:lnTo>
                    <a:pt x="395" y="754"/>
                  </a:lnTo>
                  <a:lnTo>
                    <a:pt x="397" y="748"/>
                  </a:lnTo>
                  <a:lnTo>
                    <a:pt x="399" y="752"/>
                  </a:lnTo>
                  <a:lnTo>
                    <a:pt x="409" y="773"/>
                  </a:lnTo>
                  <a:lnTo>
                    <a:pt x="415" y="785"/>
                  </a:lnTo>
                  <a:lnTo>
                    <a:pt x="418" y="789"/>
                  </a:lnTo>
                  <a:lnTo>
                    <a:pt x="424" y="793"/>
                  </a:lnTo>
                  <a:lnTo>
                    <a:pt x="430" y="793"/>
                  </a:lnTo>
                  <a:lnTo>
                    <a:pt x="436" y="791"/>
                  </a:lnTo>
                  <a:lnTo>
                    <a:pt x="442" y="787"/>
                  </a:lnTo>
                  <a:lnTo>
                    <a:pt x="449" y="777"/>
                  </a:lnTo>
                  <a:lnTo>
                    <a:pt x="449" y="777"/>
                  </a:lnTo>
                  <a:lnTo>
                    <a:pt x="455" y="773"/>
                  </a:lnTo>
                  <a:lnTo>
                    <a:pt x="457" y="768"/>
                  </a:lnTo>
                  <a:lnTo>
                    <a:pt x="457" y="762"/>
                  </a:lnTo>
                  <a:lnTo>
                    <a:pt x="455" y="752"/>
                  </a:lnTo>
                  <a:lnTo>
                    <a:pt x="449" y="731"/>
                  </a:lnTo>
                  <a:lnTo>
                    <a:pt x="448" y="717"/>
                  </a:lnTo>
                  <a:lnTo>
                    <a:pt x="448" y="702"/>
                  </a:lnTo>
                  <a:lnTo>
                    <a:pt x="448" y="702"/>
                  </a:lnTo>
                  <a:lnTo>
                    <a:pt x="459" y="692"/>
                  </a:lnTo>
                  <a:lnTo>
                    <a:pt x="469" y="686"/>
                  </a:lnTo>
                  <a:lnTo>
                    <a:pt x="477" y="680"/>
                  </a:lnTo>
                  <a:lnTo>
                    <a:pt x="486" y="677"/>
                  </a:lnTo>
                  <a:lnTo>
                    <a:pt x="494" y="675"/>
                  </a:lnTo>
                  <a:lnTo>
                    <a:pt x="502" y="675"/>
                  </a:lnTo>
                  <a:lnTo>
                    <a:pt x="515" y="677"/>
                  </a:lnTo>
                  <a:lnTo>
                    <a:pt x="527" y="682"/>
                  </a:lnTo>
                  <a:lnTo>
                    <a:pt x="537" y="688"/>
                  </a:lnTo>
                  <a:lnTo>
                    <a:pt x="546" y="692"/>
                  </a:lnTo>
                  <a:lnTo>
                    <a:pt x="554" y="696"/>
                  </a:lnTo>
                  <a:lnTo>
                    <a:pt x="554" y="696"/>
                  </a:lnTo>
                  <a:lnTo>
                    <a:pt x="585" y="694"/>
                  </a:lnTo>
                  <a:lnTo>
                    <a:pt x="595" y="696"/>
                  </a:lnTo>
                  <a:lnTo>
                    <a:pt x="601" y="698"/>
                  </a:lnTo>
                  <a:lnTo>
                    <a:pt x="604" y="700"/>
                  </a:lnTo>
                  <a:lnTo>
                    <a:pt x="604" y="704"/>
                  </a:lnTo>
                  <a:lnTo>
                    <a:pt x="604" y="708"/>
                  </a:lnTo>
                  <a:lnTo>
                    <a:pt x="601" y="711"/>
                  </a:lnTo>
                  <a:lnTo>
                    <a:pt x="595" y="719"/>
                  </a:lnTo>
                  <a:lnTo>
                    <a:pt x="589" y="725"/>
                  </a:lnTo>
                  <a:lnTo>
                    <a:pt x="587" y="729"/>
                  </a:lnTo>
                  <a:lnTo>
                    <a:pt x="587" y="731"/>
                  </a:lnTo>
                  <a:lnTo>
                    <a:pt x="591" y="733"/>
                  </a:lnTo>
                  <a:lnTo>
                    <a:pt x="597" y="735"/>
                  </a:lnTo>
                  <a:lnTo>
                    <a:pt x="597" y="735"/>
                  </a:lnTo>
                  <a:lnTo>
                    <a:pt x="606" y="739"/>
                  </a:lnTo>
                  <a:lnTo>
                    <a:pt x="616" y="742"/>
                  </a:lnTo>
                  <a:lnTo>
                    <a:pt x="624" y="748"/>
                  </a:lnTo>
                  <a:lnTo>
                    <a:pt x="632" y="754"/>
                  </a:lnTo>
                  <a:lnTo>
                    <a:pt x="643" y="772"/>
                  </a:lnTo>
                  <a:lnTo>
                    <a:pt x="653" y="789"/>
                  </a:lnTo>
                  <a:lnTo>
                    <a:pt x="661" y="808"/>
                  </a:lnTo>
                  <a:lnTo>
                    <a:pt x="668" y="830"/>
                  </a:lnTo>
                  <a:lnTo>
                    <a:pt x="680" y="870"/>
                  </a:lnTo>
                  <a:lnTo>
                    <a:pt x="680" y="870"/>
                  </a:lnTo>
                  <a:lnTo>
                    <a:pt x="692" y="894"/>
                  </a:lnTo>
                  <a:lnTo>
                    <a:pt x="705" y="915"/>
                  </a:lnTo>
                  <a:lnTo>
                    <a:pt x="734" y="958"/>
                  </a:lnTo>
                  <a:lnTo>
                    <a:pt x="748" y="977"/>
                  </a:lnTo>
                  <a:lnTo>
                    <a:pt x="761" y="998"/>
                  </a:lnTo>
                  <a:lnTo>
                    <a:pt x="775" y="1021"/>
                  </a:lnTo>
                  <a:lnTo>
                    <a:pt x="785" y="1047"/>
                  </a:lnTo>
                  <a:lnTo>
                    <a:pt x="785" y="1047"/>
                  </a:lnTo>
                  <a:lnTo>
                    <a:pt x="789" y="1060"/>
                  </a:lnTo>
                  <a:lnTo>
                    <a:pt x="790" y="1074"/>
                  </a:lnTo>
                  <a:lnTo>
                    <a:pt x="789" y="1087"/>
                  </a:lnTo>
                  <a:lnTo>
                    <a:pt x="787" y="1101"/>
                  </a:lnTo>
                  <a:lnTo>
                    <a:pt x="781" y="1132"/>
                  </a:lnTo>
                  <a:lnTo>
                    <a:pt x="781" y="1151"/>
                  </a:lnTo>
                  <a:lnTo>
                    <a:pt x="783" y="1175"/>
                  </a:lnTo>
                  <a:lnTo>
                    <a:pt x="783" y="1175"/>
                  </a:lnTo>
                  <a:lnTo>
                    <a:pt x="773" y="1176"/>
                  </a:lnTo>
                  <a:lnTo>
                    <a:pt x="767" y="1178"/>
                  </a:lnTo>
                  <a:lnTo>
                    <a:pt x="763" y="1178"/>
                  </a:lnTo>
                  <a:lnTo>
                    <a:pt x="763" y="1178"/>
                  </a:lnTo>
                  <a:lnTo>
                    <a:pt x="761" y="1178"/>
                  </a:lnTo>
                  <a:lnTo>
                    <a:pt x="759" y="1175"/>
                  </a:lnTo>
                  <a:lnTo>
                    <a:pt x="758" y="1167"/>
                  </a:lnTo>
                  <a:lnTo>
                    <a:pt x="759" y="1157"/>
                  </a:lnTo>
                  <a:lnTo>
                    <a:pt x="758" y="1149"/>
                  </a:lnTo>
                  <a:lnTo>
                    <a:pt x="758" y="1149"/>
                  </a:lnTo>
                  <a:lnTo>
                    <a:pt x="752" y="1145"/>
                  </a:lnTo>
                  <a:lnTo>
                    <a:pt x="738" y="1136"/>
                  </a:lnTo>
                  <a:lnTo>
                    <a:pt x="725" y="1128"/>
                  </a:lnTo>
                  <a:lnTo>
                    <a:pt x="717" y="1124"/>
                  </a:lnTo>
                  <a:lnTo>
                    <a:pt x="717" y="1124"/>
                  </a:lnTo>
                  <a:lnTo>
                    <a:pt x="678" y="1171"/>
                  </a:lnTo>
                  <a:lnTo>
                    <a:pt x="678" y="1171"/>
                  </a:lnTo>
                  <a:lnTo>
                    <a:pt x="678" y="1171"/>
                  </a:lnTo>
                  <a:lnTo>
                    <a:pt x="696" y="1180"/>
                  </a:lnTo>
                  <a:lnTo>
                    <a:pt x="715" y="1190"/>
                  </a:lnTo>
                  <a:lnTo>
                    <a:pt x="715" y="1190"/>
                  </a:lnTo>
                  <a:lnTo>
                    <a:pt x="723" y="1190"/>
                  </a:lnTo>
                  <a:lnTo>
                    <a:pt x="727" y="1188"/>
                  </a:lnTo>
                  <a:lnTo>
                    <a:pt x="732" y="1188"/>
                  </a:lnTo>
                  <a:lnTo>
                    <a:pt x="738" y="1192"/>
                  </a:lnTo>
                  <a:lnTo>
                    <a:pt x="738" y="1192"/>
                  </a:lnTo>
                  <a:lnTo>
                    <a:pt x="736" y="1225"/>
                  </a:lnTo>
                  <a:lnTo>
                    <a:pt x="736" y="1225"/>
                  </a:lnTo>
                  <a:lnTo>
                    <a:pt x="736" y="1225"/>
                  </a:lnTo>
                  <a:lnTo>
                    <a:pt x="732" y="1229"/>
                  </a:lnTo>
                  <a:lnTo>
                    <a:pt x="728" y="1231"/>
                  </a:lnTo>
                  <a:lnTo>
                    <a:pt x="719" y="1237"/>
                  </a:lnTo>
                  <a:lnTo>
                    <a:pt x="711" y="1240"/>
                  </a:lnTo>
                  <a:lnTo>
                    <a:pt x="707" y="1244"/>
                  </a:lnTo>
                  <a:lnTo>
                    <a:pt x="707" y="1246"/>
                  </a:lnTo>
                  <a:lnTo>
                    <a:pt x="707" y="1246"/>
                  </a:lnTo>
                  <a:lnTo>
                    <a:pt x="707" y="1254"/>
                  </a:lnTo>
                  <a:lnTo>
                    <a:pt x="713" y="1262"/>
                  </a:lnTo>
                  <a:lnTo>
                    <a:pt x="717" y="1268"/>
                  </a:lnTo>
                  <a:lnTo>
                    <a:pt x="719" y="1275"/>
                  </a:lnTo>
                  <a:lnTo>
                    <a:pt x="719" y="1275"/>
                  </a:lnTo>
                  <a:lnTo>
                    <a:pt x="717" y="1283"/>
                  </a:lnTo>
                  <a:lnTo>
                    <a:pt x="715" y="1289"/>
                  </a:lnTo>
                  <a:lnTo>
                    <a:pt x="713" y="1293"/>
                  </a:lnTo>
                  <a:lnTo>
                    <a:pt x="709" y="1299"/>
                  </a:lnTo>
                  <a:lnTo>
                    <a:pt x="697" y="1304"/>
                  </a:lnTo>
                  <a:lnTo>
                    <a:pt x="686" y="1308"/>
                  </a:lnTo>
                  <a:lnTo>
                    <a:pt x="670" y="1310"/>
                  </a:lnTo>
                  <a:lnTo>
                    <a:pt x="657" y="1312"/>
                  </a:lnTo>
                  <a:lnTo>
                    <a:pt x="630" y="1310"/>
                  </a:lnTo>
                  <a:lnTo>
                    <a:pt x="630" y="1310"/>
                  </a:lnTo>
                  <a:lnTo>
                    <a:pt x="626" y="1312"/>
                  </a:lnTo>
                  <a:lnTo>
                    <a:pt x="620" y="1314"/>
                  </a:lnTo>
                  <a:lnTo>
                    <a:pt x="612" y="1322"/>
                  </a:lnTo>
                  <a:lnTo>
                    <a:pt x="606" y="1331"/>
                  </a:lnTo>
                  <a:lnTo>
                    <a:pt x="603" y="1341"/>
                  </a:lnTo>
                  <a:lnTo>
                    <a:pt x="603" y="1341"/>
                  </a:lnTo>
                  <a:lnTo>
                    <a:pt x="603" y="1351"/>
                  </a:lnTo>
                  <a:lnTo>
                    <a:pt x="606" y="1357"/>
                  </a:lnTo>
                  <a:lnTo>
                    <a:pt x="608" y="1362"/>
                  </a:lnTo>
                  <a:lnTo>
                    <a:pt x="608" y="1370"/>
                  </a:lnTo>
                  <a:lnTo>
                    <a:pt x="608" y="1370"/>
                  </a:lnTo>
                  <a:lnTo>
                    <a:pt x="608" y="1374"/>
                  </a:lnTo>
                  <a:lnTo>
                    <a:pt x="606" y="1376"/>
                  </a:lnTo>
                  <a:lnTo>
                    <a:pt x="601" y="1380"/>
                  </a:lnTo>
                  <a:lnTo>
                    <a:pt x="593" y="1382"/>
                  </a:lnTo>
                  <a:lnTo>
                    <a:pt x="585" y="1380"/>
                  </a:lnTo>
                  <a:lnTo>
                    <a:pt x="585" y="1380"/>
                  </a:lnTo>
                  <a:lnTo>
                    <a:pt x="585" y="1378"/>
                  </a:lnTo>
                  <a:lnTo>
                    <a:pt x="585" y="1378"/>
                  </a:lnTo>
                  <a:lnTo>
                    <a:pt x="585" y="1378"/>
                  </a:lnTo>
                  <a:lnTo>
                    <a:pt x="581" y="1355"/>
                  </a:lnTo>
                  <a:lnTo>
                    <a:pt x="577" y="1331"/>
                  </a:lnTo>
                  <a:lnTo>
                    <a:pt x="579" y="1306"/>
                  </a:lnTo>
                  <a:lnTo>
                    <a:pt x="585" y="1279"/>
                  </a:lnTo>
                  <a:lnTo>
                    <a:pt x="585" y="1279"/>
                  </a:lnTo>
                  <a:lnTo>
                    <a:pt x="577" y="1277"/>
                  </a:lnTo>
                  <a:lnTo>
                    <a:pt x="572" y="1273"/>
                  </a:lnTo>
                  <a:lnTo>
                    <a:pt x="566" y="1269"/>
                  </a:lnTo>
                  <a:lnTo>
                    <a:pt x="562" y="1266"/>
                  </a:lnTo>
                  <a:lnTo>
                    <a:pt x="556" y="1256"/>
                  </a:lnTo>
                  <a:lnTo>
                    <a:pt x="550" y="1246"/>
                  </a:lnTo>
                  <a:lnTo>
                    <a:pt x="550" y="1246"/>
                  </a:lnTo>
                  <a:lnTo>
                    <a:pt x="546" y="1240"/>
                  </a:lnTo>
                  <a:lnTo>
                    <a:pt x="542" y="1238"/>
                  </a:lnTo>
                  <a:lnTo>
                    <a:pt x="539" y="1237"/>
                  </a:lnTo>
                  <a:lnTo>
                    <a:pt x="539" y="1237"/>
                  </a:lnTo>
                  <a:lnTo>
                    <a:pt x="529" y="1244"/>
                  </a:lnTo>
                  <a:lnTo>
                    <a:pt x="523" y="1254"/>
                  </a:lnTo>
                  <a:lnTo>
                    <a:pt x="510" y="1277"/>
                  </a:lnTo>
                  <a:lnTo>
                    <a:pt x="496" y="1302"/>
                  </a:lnTo>
                  <a:lnTo>
                    <a:pt x="480" y="1328"/>
                  </a:lnTo>
                  <a:lnTo>
                    <a:pt x="480" y="1328"/>
                  </a:lnTo>
                  <a:lnTo>
                    <a:pt x="469" y="1345"/>
                  </a:lnTo>
                  <a:lnTo>
                    <a:pt x="453" y="1362"/>
                  </a:lnTo>
                  <a:lnTo>
                    <a:pt x="438" y="1376"/>
                  </a:lnTo>
                  <a:lnTo>
                    <a:pt x="422" y="1386"/>
                  </a:lnTo>
                  <a:lnTo>
                    <a:pt x="407" y="1392"/>
                  </a:lnTo>
                  <a:lnTo>
                    <a:pt x="399" y="1393"/>
                  </a:lnTo>
                  <a:lnTo>
                    <a:pt x="393" y="1393"/>
                  </a:lnTo>
                  <a:lnTo>
                    <a:pt x="387" y="1392"/>
                  </a:lnTo>
                  <a:lnTo>
                    <a:pt x="382" y="1390"/>
                  </a:lnTo>
                  <a:lnTo>
                    <a:pt x="378" y="1386"/>
                  </a:lnTo>
                  <a:lnTo>
                    <a:pt x="374" y="1378"/>
                  </a:lnTo>
                  <a:lnTo>
                    <a:pt x="374" y="1378"/>
                  </a:lnTo>
                  <a:lnTo>
                    <a:pt x="364" y="1353"/>
                  </a:lnTo>
                  <a:lnTo>
                    <a:pt x="358" y="1337"/>
                  </a:lnTo>
                  <a:lnTo>
                    <a:pt x="355" y="1333"/>
                  </a:lnTo>
                  <a:lnTo>
                    <a:pt x="351" y="1330"/>
                  </a:lnTo>
                  <a:lnTo>
                    <a:pt x="345" y="1326"/>
                  </a:lnTo>
                  <a:lnTo>
                    <a:pt x="337" y="1324"/>
                  </a:lnTo>
                  <a:lnTo>
                    <a:pt x="337" y="1324"/>
                  </a:lnTo>
                  <a:lnTo>
                    <a:pt x="343" y="1316"/>
                  </a:lnTo>
                  <a:lnTo>
                    <a:pt x="347" y="1310"/>
                  </a:lnTo>
                  <a:lnTo>
                    <a:pt x="349" y="1304"/>
                  </a:lnTo>
                  <a:lnTo>
                    <a:pt x="349" y="1297"/>
                  </a:lnTo>
                  <a:lnTo>
                    <a:pt x="349" y="1297"/>
                  </a:lnTo>
                  <a:lnTo>
                    <a:pt x="351" y="1285"/>
                  </a:lnTo>
                  <a:lnTo>
                    <a:pt x="351" y="1285"/>
                  </a:lnTo>
                  <a:lnTo>
                    <a:pt x="353" y="1277"/>
                  </a:lnTo>
                  <a:lnTo>
                    <a:pt x="356" y="1273"/>
                  </a:lnTo>
                  <a:lnTo>
                    <a:pt x="360" y="1269"/>
                  </a:lnTo>
                  <a:lnTo>
                    <a:pt x="364" y="1262"/>
                  </a:lnTo>
                  <a:lnTo>
                    <a:pt x="364" y="1262"/>
                  </a:lnTo>
                  <a:lnTo>
                    <a:pt x="364" y="1264"/>
                  </a:lnTo>
                  <a:lnTo>
                    <a:pt x="364" y="1262"/>
                  </a:lnTo>
                  <a:lnTo>
                    <a:pt x="364" y="12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855"/>
            <p:cNvSpPr>
              <a:spLocks/>
            </p:cNvSpPr>
            <p:nvPr/>
          </p:nvSpPr>
          <p:spPr bwMode="auto">
            <a:xfrm>
              <a:off x="9475876" y="5312810"/>
              <a:ext cx="49444" cy="143836"/>
            </a:xfrm>
            <a:custGeom>
              <a:avLst/>
              <a:gdLst>
                <a:gd name="T0" fmla="*/ 0 w 33"/>
                <a:gd name="T1" fmla="*/ 34 h 96"/>
                <a:gd name="T2" fmla="*/ 0 w 33"/>
                <a:gd name="T3" fmla="*/ 34 h 96"/>
                <a:gd name="T4" fmla="*/ 2 w 33"/>
                <a:gd name="T5" fmla="*/ 42 h 96"/>
                <a:gd name="T6" fmla="*/ 4 w 33"/>
                <a:gd name="T7" fmla="*/ 48 h 96"/>
                <a:gd name="T8" fmla="*/ 4 w 33"/>
                <a:gd name="T9" fmla="*/ 48 h 96"/>
                <a:gd name="T10" fmla="*/ 5 w 33"/>
                <a:gd name="T11" fmla="*/ 64 h 96"/>
                <a:gd name="T12" fmla="*/ 9 w 33"/>
                <a:gd name="T13" fmla="*/ 79 h 96"/>
                <a:gd name="T14" fmla="*/ 11 w 33"/>
                <a:gd name="T15" fmla="*/ 87 h 96"/>
                <a:gd name="T16" fmla="*/ 15 w 33"/>
                <a:gd name="T17" fmla="*/ 91 h 96"/>
                <a:gd name="T18" fmla="*/ 21 w 33"/>
                <a:gd name="T19" fmla="*/ 95 h 96"/>
                <a:gd name="T20" fmla="*/ 31 w 33"/>
                <a:gd name="T21" fmla="*/ 96 h 96"/>
                <a:gd name="T22" fmla="*/ 31 w 33"/>
                <a:gd name="T23" fmla="*/ 96 h 96"/>
                <a:gd name="T24" fmla="*/ 31 w 33"/>
                <a:gd name="T25" fmla="*/ 91 h 96"/>
                <a:gd name="T26" fmla="*/ 31 w 33"/>
                <a:gd name="T27" fmla="*/ 91 h 96"/>
                <a:gd name="T28" fmla="*/ 31 w 33"/>
                <a:gd name="T29" fmla="*/ 91 h 96"/>
                <a:gd name="T30" fmla="*/ 23 w 33"/>
                <a:gd name="T31" fmla="*/ 79 h 96"/>
                <a:gd name="T32" fmla="*/ 21 w 33"/>
                <a:gd name="T33" fmla="*/ 71 h 96"/>
                <a:gd name="T34" fmla="*/ 21 w 33"/>
                <a:gd name="T35" fmla="*/ 65 h 96"/>
                <a:gd name="T36" fmla="*/ 21 w 33"/>
                <a:gd name="T37" fmla="*/ 65 h 96"/>
                <a:gd name="T38" fmla="*/ 23 w 33"/>
                <a:gd name="T39" fmla="*/ 36 h 96"/>
                <a:gd name="T40" fmla="*/ 23 w 33"/>
                <a:gd name="T41" fmla="*/ 36 h 96"/>
                <a:gd name="T42" fmla="*/ 27 w 33"/>
                <a:gd name="T43" fmla="*/ 25 h 96"/>
                <a:gd name="T44" fmla="*/ 33 w 33"/>
                <a:gd name="T45" fmla="*/ 13 h 96"/>
                <a:gd name="T46" fmla="*/ 33 w 33"/>
                <a:gd name="T47" fmla="*/ 13 h 96"/>
                <a:gd name="T48" fmla="*/ 33 w 33"/>
                <a:gd name="T49" fmla="*/ 0 h 96"/>
                <a:gd name="T50" fmla="*/ 33 w 33"/>
                <a:gd name="T51" fmla="*/ 0 h 96"/>
                <a:gd name="T52" fmla="*/ 33 w 33"/>
                <a:gd name="T53" fmla="*/ 0 h 96"/>
                <a:gd name="T54" fmla="*/ 21 w 33"/>
                <a:gd name="T55" fmla="*/ 3 h 96"/>
                <a:gd name="T56" fmla="*/ 11 w 33"/>
                <a:gd name="T57" fmla="*/ 9 h 96"/>
                <a:gd name="T58" fmla="*/ 7 w 33"/>
                <a:gd name="T59" fmla="*/ 15 h 96"/>
                <a:gd name="T60" fmla="*/ 4 w 33"/>
                <a:gd name="T61" fmla="*/ 21 h 96"/>
                <a:gd name="T62" fmla="*/ 2 w 33"/>
                <a:gd name="T63" fmla="*/ 27 h 96"/>
                <a:gd name="T64" fmla="*/ 0 w 33"/>
                <a:gd name="T65" fmla="*/ 34 h 96"/>
                <a:gd name="T66" fmla="*/ 0 w 33"/>
                <a:gd name="T67" fmla="*/ 34 h 96"/>
                <a:gd name="T68" fmla="*/ 0 w 33"/>
                <a:gd name="T69" fmla="*/ 3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96">
                  <a:moveTo>
                    <a:pt x="0" y="34"/>
                  </a:moveTo>
                  <a:lnTo>
                    <a:pt x="0" y="34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5" y="64"/>
                  </a:lnTo>
                  <a:lnTo>
                    <a:pt x="9" y="79"/>
                  </a:lnTo>
                  <a:lnTo>
                    <a:pt x="11" y="87"/>
                  </a:lnTo>
                  <a:lnTo>
                    <a:pt x="15" y="91"/>
                  </a:lnTo>
                  <a:lnTo>
                    <a:pt x="21" y="95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3" y="79"/>
                  </a:lnTo>
                  <a:lnTo>
                    <a:pt x="21" y="71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7" y="2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1" y="3"/>
                  </a:lnTo>
                  <a:lnTo>
                    <a:pt x="11" y="9"/>
                  </a:lnTo>
                  <a:lnTo>
                    <a:pt x="7" y="15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856"/>
            <p:cNvSpPr>
              <a:spLocks/>
            </p:cNvSpPr>
            <p:nvPr/>
          </p:nvSpPr>
          <p:spPr bwMode="auto">
            <a:xfrm>
              <a:off x="9522323" y="5083572"/>
              <a:ext cx="56935" cy="217252"/>
            </a:xfrm>
            <a:custGeom>
              <a:avLst/>
              <a:gdLst>
                <a:gd name="T0" fmla="*/ 0 w 38"/>
                <a:gd name="T1" fmla="*/ 91 h 145"/>
                <a:gd name="T2" fmla="*/ 0 w 38"/>
                <a:gd name="T3" fmla="*/ 91 h 145"/>
                <a:gd name="T4" fmla="*/ 2 w 38"/>
                <a:gd name="T5" fmla="*/ 60 h 145"/>
                <a:gd name="T6" fmla="*/ 2 w 38"/>
                <a:gd name="T7" fmla="*/ 60 h 145"/>
                <a:gd name="T8" fmla="*/ 0 w 38"/>
                <a:gd name="T9" fmla="*/ 50 h 145"/>
                <a:gd name="T10" fmla="*/ 0 w 38"/>
                <a:gd name="T11" fmla="*/ 46 h 145"/>
                <a:gd name="T12" fmla="*/ 0 w 38"/>
                <a:gd name="T13" fmla="*/ 40 h 145"/>
                <a:gd name="T14" fmla="*/ 0 w 38"/>
                <a:gd name="T15" fmla="*/ 40 h 145"/>
                <a:gd name="T16" fmla="*/ 0 w 38"/>
                <a:gd name="T17" fmla="*/ 34 h 145"/>
                <a:gd name="T18" fmla="*/ 0 w 38"/>
                <a:gd name="T19" fmla="*/ 34 h 145"/>
                <a:gd name="T20" fmla="*/ 7 w 38"/>
                <a:gd name="T21" fmla="*/ 32 h 145"/>
                <a:gd name="T22" fmla="*/ 11 w 38"/>
                <a:gd name="T23" fmla="*/ 29 h 145"/>
                <a:gd name="T24" fmla="*/ 15 w 38"/>
                <a:gd name="T25" fmla="*/ 23 h 145"/>
                <a:gd name="T26" fmla="*/ 17 w 38"/>
                <a:gd name="T27" fmla="*/ 17 h 145"/>
                <a:gd name="T28" fmla="*/ 23 w 38"/>
                <a:gd name="T29" fmla="*/ 5 h 145"/>
                <a:gd name="T30" fmla="*/ 25 w 38"/>
                <a:gd name="T31" fmla="*/ 1 h 145"/>
                <a:gd name="T32" fmla="*/ 31 w 38"/>
                <a:gd name="T33" fmla="*/ 0 h 145"/>
                <a:gd name="T34" fmla="*/ 31 w 38"/>
                <a:gd name="T35" fmla="*/ 0 h 145"/>
                <a:gd name="T36" fmla="*/ 33 w 38"/>
                <a:gd name="T37" fmla="*/ 1 h 145"/>
                <a:gd name="T38" fmla="*/ 35 w 38"/>
                <a:gd name="T39" fmla="*/ 5 h 145"/>
                <a:gd name="T40" fmla="*/ 38 w 38"/>
                <a:gd name="T41" fmla="*/ 13 h 145"/>
                <a:gd name="T42" fmla="*/ 38 w 38"/>
                <a:gd name="T43" fmla="*/ 13 h 145"/>
                <a:gd name="T44" fmla="*/ 36 w 38"/>
                <a:gd name="T45" fmla="*/ 21 h 145"/>
                <a:gd name="T46" fmla="*/ 33 w 38"/>
                <a:gd name="T47" fmla="*/ 27 h 145"/>
                <a:gd name="T48" fmla="*/ 29 w 38"/>
                <a:gd name="T49" fmla="*/ 32 h 145"/>
                <a:gd name="T50" fmla="*/ 27 w 38"/>
                <a:gd name="T51" fmla="*/ 40 h 145"/>
                <a:gd name="T52" fmla="*/ 27 w 38"/>
                <a:gd name="T53" fmla="*/ 40 h 145"/>
                <a:gd name="T54" fmla="*/ 27 w 38"/>
                <a:gd name="T55" fmla="*/ 50 h 145"/>
                <a:gd name="T56" fmla="*/ 29 w 38"/>
                <a:gd name="T57" fmla="*/ 56 h 145"/>
                <a:gd name="T58" fmla="*/ 29 w 38"/>
                <a:gd name="T59" fmla="*/ 63 h 145"/>
                <a:gd name="T60" fmla="*/ 29 w 38"/>
                <a:gd name="T61" fmla="*/ 71 h 145"/>
                <a:gd name="T62" fmla="*/ 29 w 38"/>
                <a:gd name="T63" fmla="*/ 71 h 145"/>
                <a:gd name="T64" fmla="*/ 27 w 38"/>
                <a:gd name="T65" fmla="*/ 77 h 145"/>
                <a:gd name="T66" fmla="*/ 23 w 38"/>
                <a:gd name="T67" fmla="*/ 81 h 145"/>
                <a:gd name="T68" fmla="*/ 19 w 38"/>
                <a:gd name="T69" fmla="*/ 85 h 145"/>
                <a:gd name="T70" fmla="*/ 15 w 38"/>
                <a:gd name="T71" fmla="*/ 91 h 145"/>
                <a:gd name="T72" fmla="*/ 15 w 38"/>
                <a:gd name="T73" fmla="*/ 91 h 145"/>
                <a:gd name="T74" fmla="*/ 17 w 38"/>
                <a:gd name="T75" fmla="*/ 98 h 145"/>
                <a:gd name="T76" fmla="*/ 19 w 38"/>
                <a:gd name="T77" fmla="*/ 104 h 145"/>
                <a:gd name="T78" fmla="*/ 21 w 38"/>
                <a:gd name="T79" fmla="*/ 112 h 145"/>
                <a:gd name="T80" fmla="*/ 23 w 38"/>
                <a:gd name="T81" fmla="*/ 120 h 145"/>
                <a:gd name="T82" fmla="*/ 23 w 38"/>
                <a:gd name="T83" fmla="*/ 120 h 145"/>
                <a:gd name="T84" fmla="*/ 21 w 38"/>
                <a:gd name="T85" fmla="*/ 127 h 145"/>
                <a:gd name="T86" fmla="*/ 19 w 38"/>
                <a:gd name="T87" fmla="*/ 133 h 145"/>
                <a:gd name="T88" fmla="*/ 15 w 38"/>
                <a:gd name="T89" fmla="*/ 139 h 145"/>
                <a:gd name="T90" fmla="*/ 15 w 38"/>
                <a:gd name="T91" fmla="*/ 145 h 145"/>
                <a:gd name="T92" fmla="*/ 15 w 38"/>
                <a:gd name="T93" fmla="*/ 145 h 145"/>
                <a:gd name="T94" fmla="*/ 11 w 38"/>
                <a:gd name="T95" fmla="*/ 141 h 145"/>
                <a:gd name="T96" fmla="*/ 9 w 38"/>
                <a:gd name="T97" fmla="*/ 135 h 145"/>
                <a:gd name="T98" fmla="*/ 9 w 38"/>
                <a:gd name="T99" fmla="*/ 122 h 145"/>
                <a:gd name="T100" fmla="*/ 9 w 38"/>
                <a:gd name="T101" fmla="*/ 122 h 145"/>
                <a:gd name="T102" fmla="*/ 9 w 38"/>
                <a:gd name="T103" fmla="*/ 120 h 145"/>
                <a:gd name="T104" fmla="*/ 7 w 38"/>
                <a:gd name="T105" fmla="*/ 118 h 145"/>
                <a:gd name="T106" fmla="*/ 2 w 38"/>
                <a:gd name="T107" fmla="*/ 116 h 145"/>
                <a:gd name="T108" fmla="*/ 2 w 38"/>
                <a:gd name="T109" fmla="*/ 116 h 145"/>
                <a:gd name="T110" fmla="*/ 0 w 38"/>
                <a:gd name="T111" fmla="*/ 110 h 145"/>
                <a:gd name="T112" fmla="*/ 0 w 38"/>
                <a:gd name="T113" fmla="*/ 102 h 145"/>
                <a:gd name="T114" fmla="*/ 0 w 38"/>
                <a:gd name="T115" fmla="*/ 96 h 145"/>
                <a:gd name="T116" fmla="*/ 0 w 38"/>
                <a:gd name="T117" fmla="*/ 91 h 145"/>
                <a:gd name="T118" fmla="*/ 0 w 38"/>
                <a:gd name="T119" fmla="*/ 91 h 145"/>
                <a:gd name="T120" fmla="*/ 0 w 38"/>
                <a:gd name="T121" fmla="*/ 9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45">
                  <a:moveTo>
                    <a:pt x="0" y="91"/>
                  </a:moveTo>
                  <a:lnTo>
                    <a:pt x="0" y="9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7" y="32"/>
                  </a:lnTo>
                  <a:lnTo>
                    <a:pt x="11" y="29"/>
                  </a:lnTo>
                  <a:lnTo>
                    <a:pt x="15" y="23"/>
                  </a:lnTo>
                  <a:lnTo>
                    <a:pt x="17" y="17"/>
                  </a:lnTo>
                  <a:lnTo>
                    <a:pt x="23" y="5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5" y="5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6" y="21"/>
                  </a:lnTo>
                  <a:lnTo>
                    <a:pt x="33" y="27"/>
                  </a:lnTo>
                  <a:lnTo>
                    <a:pt x="29" y="32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50"/>
                  </a:lnTo>
                  <a:lnTo>
                    <a:pt x="29" y="56"/>
                  </a:lnTo>
                  <a:lnTo>
                    <a:pt x="29" y="63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7" y="77"/>
                  </a:lnTo>
                  <a:lnTo>
                    <a:pt x="23" y="81"/>
                  </a:lnTo>
                  <a:lnTo>
                    <a:pt x="19" y="85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7" y="98"/>
                  </a:lnTo>
                  <a:lnTo>
                    <a:pt x="19" y="104"/>
                  </a:lnTo>
                  <a:lnTo>
                    <a:pt x="21" y="112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1" y="127"/>
                  </a:lnTo>
                  <a:lnTo>
                    <a:pt x="19" y="133"/>
                  </a:lnTo>
                  <a:lnTo>
                    <a:pt x="15" y="139"/>
                  </a:lnTo>
                  <a:lnTo>
                    <a:pt x="15" y="145"/>
                  </a:lnTo>
                  <a:lnTo>
                    <a:pt x="15" y="145"/>
                  </a:lnTo>
                  <a:lnTo>
                    <a:pt x="11" y="141"/>
                  </a:lnTo>
                  <a:lnTo>
                    <a:pt x="9" y="135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9" y="120"/>
                  </a:lnTo>
                  <a:lnTo>
                    <a:pt x="7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857"/>
            <p:cNvSpPr>
              <a:spLocks/>
            </p:cNvSpPr>
            <p:nvPr/>
          </p:nvSpPr>
          <p:spPr bwMode="auto">
            <a:xfrm>
              <a:off x="9568770" y="5347270"/>
              <a:ext cx="22475" cy="34461"/>
            </a:xfrm>
            <a:custGeom>
              <a:avLst/>
              <a:gdLst>
                <a:gd name="T0" fmla="*/ 15 w 15"/>
                <a:gd name="T1" fmla="*/ 6 h 23"/>
                <a:gd name="T2" fmla="*/ 15 w 15"/>
                <a:gd name="T3" fmla="*/ 6 h 23"/>
                <a:gd name="T4" fmla="*/ 13 w 15"/>
                <a:gd name="T5" fmla="*/ 4 h 23"/>
                <a:gd name="T6" fmla="*/ 11 w 15"/>
                <a:gd name="T7" fmla="*/ 2 h 23"/>
                <a:gd name="T8" fmla="*/ 11 w 15"/>
                <a:gd name="T9" fmla="*/ 0 h 23"/>
                <a:gd name="T10" fmla="*/ 9 w 15"/>
                <a:gd name="T11" fmla="*/ 0 h 23"/>
                <a:gd name="T12" fmla="*/ 9 w 15"/>
                <a:gd name="T13" fmla="*/ 0 h 23"/>
                <a:gd name="T14" fmla="*/ 5 w 15"/>
                <a:gd name="T15" fmla="*/ 0 h 23"/>
                <a:gd name="T16" fmla="*/ 4 w 15"/>
                <a:gd name="T17" fmla="*/ 6 h 23"/>
                <a:gd name="T18" fmla="*/ 0 w 15"/>
                <a:gd name="T19" fmla="*/ 17 h 23"/>
                <a:gd name="T20" fmla="*/ 0 w 15"/>
                <a:gd name="T21" fmla="*/ 17 h 23"/>
                <a:gd name="T22" fmla="*/ 2 w 15"/>
                <a:gd name="T23" fmla="*/ 19 h 23"/>
                <a:gd name="T24" fmla="*/ 4 w 15"/>
                <a:gd name="T25" fmla="*/ 21 h 23"/>
                <a:gd name="T26" fmla="*/ 5 w 15"/>
                <a:gd name="T27" fmla="*/ 23 h 23"/>
                <a:gd name="T28" fmla="*/ 5 w 15"/>
                <a:gd name="T29" fmla="*/ 23 h 23"/>
                <a:gd name="T30" fmla="*/ 13 w 15"/>
                <a:gd name="T31" fmla="*/ 13 h 23"/>
                <a:gd name="T32" fmla="*/ 15 w 15"/>
                <a:gd name="T33" fmla="*/ 8 h 23"/>
                <a:gd name="T34" fmla="*/ 15 w 15"/>
                <a:gd name="T35" fmla="*/ 6 h 23"/>
                <a:gd name="T36" fmla="*/ 15 w 15"/>
                <a:gd name="T37" fmla="*/ 6 h 23"/>
                <a:gd name="T38" fmla="*/ 15 w 15"/>
                <a:gd name="T3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3">
                  <a:moveTo>
                    <a:pt x="15" y="6"/>
                  </a:move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858"/>
            <p:cNvSpPr>
              <a:spLocks/>
            </p:cNvSpPr>
            <p:nvPr/>
          </p:nvSpPr>
          <p:spPr bwMode="auto">
            <a:xfrm>
              <a:off x="9585251" y="4911269"/>
              <a:ext cx="35959" cy="119863"/>
            </a:xfrm>
            <a:custGeom>
              <a:avLst/>
              <a:gdLst>
                <a:gd name="T0" fmla="*/ 24 w 24"/>
                <a:gd name="T1" fmla="*/ 18 h 80"/>
                <a:gd name="T2" fmla="*/ 24 w 24"/>
                <a:gd name="T3" fmla="*/ 18 h 80"/>
                <a:gd name="T4" fmla="*/ 22 w 24"/>
                <a:gd name="T5" fmla="*/ 54 h 80"/>
                <a:gd name="T6" fmla="*/ 22 w 24"/>
                <a:gd name="T7" fmla="*/ 54 h 80"/>
                <a:gd name="T8" fmla="*/ 16 w 24"/>
                <a:gd name="T9" fmla="*/ 68 h 80"/>
                <a:gd name="T10" fmla="*/ 14 w 24"/>
                <a:gd name="T11" fmla="*/ 76 h 80"/>
                <a:gd name="T12" fmla="*/ 10 w 24"/>
                <a:gd name="T13" fmla="*/ 80 h 80"/>
                <a:gd name="T14" fmla="*/ 10 w 24"/>
                <a:gd name="T15" fmla="*/ 80 h 80"/>
                <a:gd name="T16" fmla="*/ 2 w 24"/>
                <a:gd name="T17" fmla="*/ 60 h 80"/>
                <a:gd name="T18" fmla="*/ 0 w 24"/>
                <a:gd name="T19" fmla="*/ 51 h 80"/>
                <a:gd name="T20" fmla="*/ 0 w 24"/>
                <a:gd name="T21" fmla="*/ 39 h 80"/>
                <a:gd name="T22" fmla="*/ 0 w 24"/>
                <a:gd name="T23" fmla="*/ 39 h 80"/>
                <a:gd name="T24" fmla="*/ 4 w 24"/>
                <a:gd name="T25" fmla="*/ 6 h 80"/>
                <a:gd name="T26" fmla="*/ 4 w 24"/>
                <a:gd name="T27" fmla="*/ 6 h 80"/>
                <a:gd name="T28" fmla="*/ 4 w 24"/>
                <a:gd name="T29" fmla="*/ 2 h 80"/>
                <a:gd name="T30" fmla="*/ 8 w 24"/>
                <a:gd name="T31" fmla="*/ 0 h 80"/>
                <a:gd name="T32" fmla="*/ 10 w 24"/>
                <a:gd name="T33" fmla="*/ 0 h 80"/>
                <a:gd name="T34" fmla="*/ 14 w 24"/>
                <a:gd name="T35" fmla="*/ 0 h 80"/>
                <a:gd name="T36" fmla="*/ 18 w 24"/>
                <a:gd name="T37" fmla="*/ 4 h 80"/>
                <a:gd name="T38" fmla="*/ 22 w 24"/>
                <a:gd name="T39" fmla="*/ 8 h 80"/>
                <a:gd name="T40" fmla="*/ 24 w 24"/>
                <a:gd name="T41" fmla="*/ 12 h 80"/>
                <a:gd name="T42" fmla="*/ 24 w 24"/>
                <a:gd name="T43" fmla="*/ 18 h 80"/>
                <a:gd name="T44" fmla="*/ 24 w 24"/>
                <a:gd name="T45" fmla="*/ 18 h 80"/>
                <a:gd name="T46" fmla="*/ 24 w 24"/>
                <a:gd name="T4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80">
                  <a:moveTo>
                    <a:pt x="24" y="18"/>
                  </a:moveTo>
                  <a:lnTo>
                    <a:pt x="24" y="18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6" y="68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859"/>
            <p:cNvSpPr>
              <a:spLocks/>
            </p:cNvSpPr>
            <p:nvPr/>
          </p:nvSpPr>
          <p:spPr bwMode="auto">
            <a:xfrm>
              <a:off x="9612220" y="4716492"/>
              <a:ext cx="28468" cy="70420"/>
            </a:xfrm>
            <a:custGeom>
              <a:avLst/>
              <a:gdLst>
                <a:gd name="T0" fmla="*/ 7 w 19"/>
                <a:gd name="T1" fmla="*/ 41 h 47"/>
                <a:gd name="T2" fmla="*/ 9 w 19"/>
                <a:gd name="T3" fmla="*/ 29 h 47"/>
                <a:gd name="T4" fmla="*/ 9 w 19"/>
                <a:gd name="T5" fmla="*/ 29 h 47"/>
                <a:gd name="T6" fmla="*/ 9 w 19"/>
                <a:gd name="T7" fmla="*/ 29 h 47"/>
                <a:gd name="T8" fmla="*/ 7 w 19"/>
                <a:gd name="T9" fmla="*/ 26 h 47"/>
                <a:gd name="T10" fmla="*/ 4 w 19"/>
                <a:gd name="T11" fmla="*/ 20 h 47"/>
                <a:gd name="T12" fmla="*/ 2 w 19"/>
                <a:gd name="T13" fmla="*/ 16 h 47"/>
                <a:gd name="T14" fmla="*/ 0 w 19"/>
                <a:gd name="T15" fmla="*/ 8 h 47"/>
                <a:gd name="T16" fmla="*/ 0 w 19"/>
                <a:gd name="T17" fmla="*/ 8 h 47"/>
                <a:gd name="T18" fmla="*/ 4 w 19"/>
                <a:gd name="T19" fmla="*/ 2 h 47"/>
                <a:gd name="T20" fmla="*/ 7 w 19"/>
                <a:gd name="T21" fmla="*/ 0 h 47"/>
                <a:gd name="T22" fmla="*/ 7 w 19"/>
                <a:gd name="T23" fmla="*/ 0 h 47"/>
                <a:gd name="T24" fmla="*/ 15 w 19"/>
                <a:gd name="T25" fmla="*/ 16 h 47"/>
                <a:gd name="T26" fmla="*/ 17 w 19"/>
                <a:gd name="T27" fmla="*/ 24 h 47"/>
                <a:gd name="T28" fmla="*/ 19 w 19"/>
                <a:gd name="T29" fmla="*/ 37 h 47"/>
                <a:gd name="T30" fmla="*/ 19 w 19"/>
                <a:gd name="T31" fmla="*/ 37 h 47"/>
                <a:gd name="T32" fmla="*/ 17 w 19"/>
                <a:gd name="T33" fmla="*/ 43 h 47"/>
                <a:gd name="T34" fmla="*/ 17 w 19"/>
                <a:gd name="T35" fmla="*/ 45 h 47"/>
                <a:gd name="T36" fmla="*/ 13 w 19"/>
                <a:gd name="T37" fmla="*/ 47 h 47"/>
                <a:gd name="T38" fmla="*/ 13 w 19"/>
                <a:gd name="T39" fmla="*/ 47 h 47"/>
                <a:gd name="T40" fmla="*/ 9 w 19"/>
                <a:gd name="T41" fmla="*/ 43 h 47"/>
                <a:gd name="T42" fmla="*/ 7 w 19"/>
                <a:gd name="T43" fmla="*/ 41 h 47"/>
                <a:gd name="T44" fmla="*/ 7 w 19"/>
                <a:gd name="T45" fmla="*/ 41 h 47"/>
                <a:gd name="T46" fmla="*/ 7 w 19"/>
                <a:gd name="T4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7">
                  <a:moveTo>
                    <a:pt x="7" y="41"/>
                  </a:moveTo>
                  <a:lnTo>
                    <a:pt x="9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9" y="43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860"/>
            <p:cNvSpPr>
              <a:spLocks/>
            </p:cNvSpPr>
            <p:nvPr/>
          </p:nvSpPr>
          <p:spPr bwMode="auto">
            <a:xfrm>
              <a:off x="9612220" y="4673041"/>
              <a:ext cx="10488" cy="26969"/>
            </a:xfrm>
            <a:custGeom>
              <a:avLst/>
              <a:gdLst>
                <a:gd name="T0" fmla="*/ 6 w 7"/>
                <a:gd name="T1" fmla="*/ 18 h 18"/>
                <a:gd name="T2" fmla="*/ 6 w 7"/>
                <a:gd name="T3" fmla="*/ 18 h 18"/>
                <a:gd name="T4" fmla="*/ 2 w 7"/>
                <a:gd name="T5" fmla="*/ 16 h 18"/>
                <a:gd name="T6" fmla="*/ 0 w 7"/>
                <a:gd name="T7" fmla="*/ 12 h 18"/>
                <a:gd name="T8" fmla="*/ 0 w 7"/>
                <a:gd name="T9" fmla="*/ 12 h 18"/>
                <a:gd name="T10" fmla="*/ 0 w 7"/>
                <a:gd name="T11" fmla="*/ 6 h 18"/>
                <a:gd name="T12" fmla="*/ 2 w 7"/>
                <a:gd name="T13" fmla="*/ 0 h 18"/>
                <a:gd name="T14" fmla="*/ 7 w 7"/>
                <a:gd name="T15" fmla="*/ 6 h 18"/>
                <a:gd name="T16" fmla="*/ 7 w 7"/>
                <a:gd name="T17" fmla="*/ 6 h 18"/>
                <a:gd name="T18" fmla="*/ 7 w 7"/>
                <a:gd name="T19" fmla="*/ 16 h 18"/>
                <a:gd name="T20" fmla="*/ 7 w 7"/>
                <a:gd name="T21" fmla="*/ 16 h 18"/>
                <a:gd name="T22" fmla="*/ 7 w 7"/>
                <a:gd name="T23" fmla="*/ 16 h 18"/>
                <a:gd name="T24" fmla="*/ 6 w 7"/>
                <a:gd name="T25" fmla="*/ 18 h 18"/>
                <a:gd name="T26" fmla="*/ 6 w 7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8">
                  <a:moveTo>
                    <a:pt x="6" y="18"/>
                  </a:move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861"/>
            <p:cNvSpPr>
              <a:spLocks/>
            </p:cNvSpPr>
            <p:nvPr/>
          </p:nvSpPr>
          <p:spPr bwMode="auto">
            <a:xfrm>
              <a:off x="9612220" y="4607116"/>
              <a:ext cx="16482" cy="22475"/>
            </a:xfrm>
            <a:custGeom>
              <a:avLst/>
              <a:gdLst>
                <a:gd name="T0" fmla="*/ 9 w 11"/>
                <a:gd name="T1" fmla="*/ 8 h 15"/>
                <a:gd name="T2" fmla="*/ 9 w 11"/>
                <a:gd name="T3" fmla="*/ 8 h 15"/>
                <a:gd name="T4" fmla="*/ 7 w 11"/>
                <a:gd name="T5" fmla="*/ 6 h 15"/>
                <a:gd name="T6" fmla="*/ 4 w 11"/>
                <a:gd name="T7" fmla="*/ 4 h 15"/>
                <a:gd name="T8" fmla="*/ 2 w 11"/>
                <a:gd name="T9" fmla="*/ 2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8 h 15"/>
                <a:gd name="T16" fmla="*/ 0 w 11"/>
                <a:gd name="T17" fmla="*/ 8 h 15"/>
                <a:gd name="T18" fmla="*/ 0 w 11"/>
                <a:gd name="T19" fmla="*/ 11 h 15"/>
                <a:gd name="T20" fmla="*/ 2 w 11"/>
                <a:gd name="T21" fmla="*/ 15 h 15"/>
                <a:gd name="T22" fmla="*/ 2 w 11"/>
                <a:gd name="T23" fmla="*/ 15 h 15"/>
                <a:gd name="T24" fmla="*/ 7 w 11"/>
                <a:gd name="T25" fmla="*/ 13 h 15"/>
                <a:gd name="T26" fmla="*/ 11 w 11"/>
                <a:gd name="T27" fmla="*/ 9 h 15"/>
                <a:gd name="T28" fmla="*/ 9 w 11"/>
                <a:gd name="T29" fmla="*/ 8 h 15"/>
                <a:gd name="T30" fmla="*/ 9 w 11"/>
                <a:gd name="T31" fmla="*/ 8 h 15"/>
                <a:gd name="T32" fmla="*/ 9 w 11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5">
                  <a:moveTo>
                    <a:pt x="9" y="8"/>
                  </a:moveTo>
                  <a:lnTo>
                    <a:pt x="9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862"/>
            <p:cNvSpPr>
              <a:spLocks/>
            </p:cNvSpPr>
            <p:nvPr/>
          </p:nvSpPr>
          <p:spPr bwMode="auto">
            <a:xfrm>
              <a:off x="9591244" y="4566663"/>
              <a:ext cx="17979" cy="19478"/>
            </a:xfrm>
            <a:custGeom>
              <a:avLst/>
              <a:gdLst>
                <a:gd name="T0" fmla="*/ 6 w 12"/>
                <a:gd name="T1" fmla="*/ 13 h 13"/>
                <a:gd name="T2" fmla="*/ 6 w 12"/>
                <a:gd name="T3" fmla="*/ 13 h 13"/>
                <a:gd name="T4" fmla="*/ 4 w 12"/>
                <a:gd name="T5" fmla="*/ 9 h 13"/>
                <a:gd name="T6" fmla="*/ 0 w 12"/>
                <a:gd name="T7" fmla="*/ 7 h 13"/>
                <a:gd name="T8" fmla="*/ 0 w 12"/>
                <a:gd name="T9" fmla="*/ 7 h 13"/>
                <a:gd name="T10" fmla="*/ 0 w 12"/>
                <a:gd name="T11" fmla="*/ 0 h 13"/>
                <a:gd name="T12" fmla="*/ 0 w 12"/>
                <a:gd name="T13" fmla="*/ 0 h 13"/>
                <a:gd name="T14" fmla="*/ 0 w 12"/>
                <a:gd name="T15" fmla="*/ 0 h 13"/>
                <a:gd name="T16" fmla="*/ 6 w 12"/>
                <a:gd name="T17" fmla="*/ 2 h 13"/>
                <a:gd name="T18" fmla="*/ 8 w 12"/>
                <a:gd name="T19" fmla="*/ 4 h 13"/>
                <a:gd name="T20" fmla="*/ 12 w 12"/>
                <a:gd name="T21" fmla="*/ 9 h 13"/>
                <a:gd name="T22" fmla="*/ 12 w 12"/>
                <a:gd name="T23" fmla="*/ 9 h 13"/>
                <a:gd name="T24" fmla="*/ 10 w 12"/>
                <a:gd name="T25" fmla="*/ 11 h 13"/>
                <a:gd name="T26" fmla="*/ 6 w 12"/>
                <a:gd name="T27" fmla="*/ 13 h 13"/>
                <a:gd name="T28" fmla="*/ 6 w 12"/>
                <a:gd name="T29" fmla="*/ 13 h 13"/>
                <a:gd name="T30" fmla="*/ 6 w 12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lnTo>
                    <a:pt x="6" y="13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863"/>
            <p:cNvSpPr>
              <a:spLocks/>
            </p:cNvSpPr>
            <p:nvPr/>
          </p:nvSpPr>
          <p:spPr bwMode="auto">
            <a:xfrm>
              <a:off x="9565773" y="4449797"/>
              <a:ext cx="22475" cy="31465"/>
            </a:xfrm>
            <a:custGeom>
              <a:avLst/>
              <a:gdLst>
                <a:gd name="T0" fmla="*/ 9 w 15"/>
                <a:gd name="T1" fmla="*/ 0 h 21"/>
                <a:gd name="T2" fmla="*/ 9 w 15"/>
                <a:gd name="T3" fmla="*/ 0 h 21"/>
                <a:gd name="T4" fmla="*/ 4 w 15"/>
                <a:gd name="T5" fmla="*/ 0 h 21"/>
                <a:gd name="T6" fmla="*/ 2 w 15"/>
                <a:gd name="T7" fmla="*/ 4 h 21"/>
                <a:gd name="T8" fmla="*/ 0 w 15"/>
                <a:gd name="T9" fmla="*/ 12 h 21"/>
                <a:gd name="T10" fmla="*/ 0 w 15"/>
                <a:gd name="T11" fmla="*/ 12 h 21"/>
                <a:gd name="T12" fmla="*/ 0 w 15"/>
                <a:gd name="T13" fmla="*/ 18 h 21"/>
                <a:gd name="T14" fmla="*/ 2 w 15"/>
                <a:gd name="T15" fmla="*/ 20 h 21"/>
                <a:gd name="T16" fmla="*/ 4 w 15"/>
                <a:gd name="T17" fmla="*/ 21 h 21"/>
                <a:gd name="T18" fmla="*/ 7 w 15"/>
                <a:gd name="T19" fmla="*/ 21 h 21"/>
                <a:gd name="T20" fmla="*/ 7 w 15"/>
                <a:gd name="T21" fmla="*/ 21 h 21"/>
                <a:gd name="T22" fmla="*/ 9 w 15"/>
                <a:gd name="T23" fmla="*/ 21 h 21"/>
                <a:gd name="T24" fmla="*/ 13 w 15"/>
                <a:gd name="T25" fmla="*/ 18 h 21"/>
                <a:gd name="T26" fmla="*/ 13 w 15"/>
                <a:gd name="T27" fmla="*/ 12 h 21"/>
                <a:gd name="T28" fmla="*/ 13 w 15"/>
                <a:gd name="T29" fmla="*/ 12 h 21"/>
                <a:gd name="T30" fmla="*/ 15 w 15"/>
                <a:gd name="T31" fmla="*/ 4 h 21"/>
                <a:gd name="T32" fmla="*/ 15 w 15"/>
                <a:gd name="T33" fmla="*/ 4 h 21"/>
                <a:gd name="T34" fmla="*/ 11 w 15"/>
                <a:gd name="T35" fmla="*/ 2 h 21"/>
                <a:gd name="T36" fmla="*/ 9 w 15"/>
                <a:gd name="T37" fmla="*/ 0 h 21"/>
                <a:gd name="T38" fmla="*/ 9 w 15"/>
                <a:gd name="T39" fmla="*/ 0 h 21"/>
                <a:gd name="T40" fmla="*/ 9 w 15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1">
                  <a:moveTo>
                    <a:pt x="9" y="0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3" y="1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864"/>
            <p:cNvSpPr>
              <a:spLocks/>
            </p:cNvSpPr>
            <p:nvPr/>
          </p:nvSpPr>
          <p:spPr bwMode="auto">
            <a:xfrm>
              <a:off x="9559780" y="4403349"/>
              <a:ext cx="19478" cy="14983"/>
            </a:xfrm>
            <a:custGeom>
              <a:avLst/>
              <a:gdLst>
                <a:gd name="T0" fmla="*/ 13 w 13"/>
                <a:gd name="T1" fmla="*/ 6 h 10"/>
                <a:gd name="T2" fmla="*/ 8 w 13"/>
                <a:gd name="T3" fmla="*/ 0 h 10"/>
                <a:gd name="T4" fmla="*/ 8 w 13"/>
                <a:gd name="T5" fmla="*/ 0 h 10"/>
                <a:gd name="T6" fmla="*/ 8 w 13"/>
                <a:gd name="T7" fmla="*/ 0 h 10"/>
                <a:gd name="T8" fmla="*/ 4 w 13"/>
                <a:gd name="T9" fmla="*/ 2 h 10"/>
                <a:gd name="T10" fmla="*/ 2 w 13"/>
                <a:gd name="T11" fmla="*/ 4 h 10"/>
                <a:gd name="T12" fmla="*/ 0 w 13"/>
                <a:gd name="T13" fmla="*/ 6 h 10"/>
                <a:gd name="T14" fmla="*/ 0 w 13"/>
                <a:gd name="T15" fmla="*/ 6 h 10"/>
                <a:gd name="T16" fmla="*/ 2 w 13"/>
                <a:gd name="T17" fmla="*/ 8 h 10"/>
                <a:gd name="T18" fmla="*/ 4 w 13"/>
                <a:gd name="T19" fmla="*/ 10 h 10"/>
                <a:gd name="T20" fmla="*/ 10 w 13"/>
                <a:gd name="T21" fmla="*/ 10 h 10"/>
                <a:gd name="T22" fmla="*/ 10 w 13"/>
                <a:gd name="T23" fmla="*/ 10 h 10"/>
                <a:gd name="T24" fmla="*/ 11 w 13"/>
                <a:gd name="T25" fmla="*/ 10 h 10"/>
                <a:gd name="T26" fmla="*/ 13 w 13"/>
                <a:gd name="T27" fmla="*/ 6 h 10"/>
                <a:gd name="T28" fmla="*/ 13 w 13"/>
                <a:gd name="T29" fmla="*/ 6 h 10"/>
                <a:gd name="T30" fmla="*/ 13 w 13"/>
                <a:gd name="T31" fmla="*/ 6 h 10"/>
                <a:gd name="T32" fmla="*/ 13 w 13"/>
                <a:gd name="T3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865"/>
            <p:cNvSpPr>
              <a:spLocks/>
            </p:cNvSpPr>
            <p:nvPr/>
          </p:nvSpPr>
          <p:spPr bwMode="auto">
            <a:xfrm>
              <a:off x="9535807" y="4341920"/>
              <a:ext cx="38955" cy="46447"/>
            </a:xfrm>
            <a:custGeom>
              <a:avLst/>
              <a:gdLst>
                <a:gd name="T0" fmla="*/ 26 w 26"/>
                <a:gd name="T1" fmla="*/ 22 h 31"/>
                <a:gd name="T2" fmla="*/ 26 w 26"/>
                <a:gd name="T3" fmla="*/ 22 h 31"/>
                <a:gd name="T4" fmla="*/ 18 w 26"/>
                <a:gd name="T5" fmla="*/ 8 h 31"/>
                <a:gd name="T6" fmla="*/ 12 w 26"/>
                <a:gd name="T7" fmla="*/ 4 h 31"/>
                <a:gd name="T8" fmla="*/ 6 w 26"/>
                <a:gd name="T9" fmla="*/ 0 h 31"/>
                <a:gd name="T10" fmla="*/ 6 w 26"/>
                <a:gd name="T11" fmla="*/ 0 h 31"/>
                <a:gd name="T12" fmla="*/ 2 w 26"/>
                <a:gd name="T13" fmla="*/ 2 h 31"/>
                <a:gd name="T14" fmla="*/ 0 w 26"/>
                <a:gd name="T15" fmla="*/ 2 h 31"/>
                <a:gd name="T16" fmla="*/ 0 w 26"/>
                <a:gd name="T17" fmla="*/ 2 h 31"/>
                <a:gd name="T18" fmla="*/ 2 w 26"/>
                <a:gd name="T19" fmla="*/ 8 h 31"/>
                <a:gd name="T20" fmla="*/ 2 w 26"/>
                <a:gd name="T21" fmla="*/ 14 h 31"/>
                <a:gd name="T22" fmla="*/ 4 w 26"/>
                <a:gd name="T23" fmla="*/ 18 h 31"/>
                <a:gd name="T24" fmla="*/ 8 w 26"/>
                <a:gd name="T25" fmla="*/ 20 h 31"/>
                <a:gd name="T26" fmla="*/ 8 w 26"/>
                <a:gd name="T27" fmla="*/ 20 h 31"/>
                <a:gd name="T28" fmla="*/ 8 w 26"/>
                <a:gd name="T29" fmla="*/ 26 h 31"/>
                <a:gd name="T30" fmla="*/ 10 w 26"/>
                <a:gd name="T31" fmla="*/ 30 h 31"/>
                <a:gd name="T32" fmla="*/ 14 w 26"/>
                <a:gd name="T33" fmla="*/ 30 h 31"/>
                <a:gd name="T34" fmla="*/ 18 w 26"/>
                <a:gd name="T35" fmla="*/ 31 h 31"/>
                <a:gd name="T36" fmla="*/ 18 w 26"/>
                <a:gd name="T37" fmla="*/ 31 h 31"/>
                <a:gd name="T38" fmla="*/ 22 w 26"/>
                <a:gd name="T39" fmla="*/ 30 h 31"/>
                <a:gd name="T40" fmla="*/ 24 w 26"/>
                <a:gd name="T41" fmla="*/ 28 h 31"/>
                <a:gd name="T42" fmla="*/ 26 w 26"/>
                <a:gd name="T43" fmla="*/ 26 h 31"/>
                <a:gd name="T44" fmla="*/ 26 w 26"/>
                <a:gd name="T45" fmla="*/ 22 h 31"/>
                <a:gd name="T46" fmla="*/ 26 w 26"/>
                <a:gd name="T47" fmla="*/ 22 h 31"/>
                <a:gd name="T48" fmla="*/ 26 w 26"/>
                <a:gd name="T4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1">
                  <a:moveTo>
                    <a:pt x="26" y="22"/>
                  </a:moveTo>
                  <a:lnTo>
                    <a:pt x="26" y="22"/>
                  </a:lnTo>
                  <a:lnTo>
                    <a:pt x="18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8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866"/>
            <p:cNvSpPr>
              <a:spLocks/>
            </p:cNvSpPr>
            <p:nvPr/>
          </p:nvSpPr>
          <p:spPr bwMode="auto">
            <a:xfrm>
              <a:off x="9498351" y="4180105"/>
              <a:ext cx="37458" cy="110873"/>
            </a:xfrm>
            <a:custGeom>
              <a:avLst/>
              <a:gdLst>
                <a:gd name="T0" fmla="*/ 2 w 25"/>
                <a:gd name="T1" fmla="*/ 0 h 74"/>
                <a:gd name="T2" fmla="*/ 2 w 25"/>
                <a:gd name="T3" fmla="*/ 0 h 74"/>
                <a:gd name="T4" fmla="*/ 16 w 25"/>
                <a:gd name="T5" fmla="*/ 4 h 74"/>
                <a:gd name="T6" fmla="*/ 16 w 25"/>
                <a:gd name="T7" fmla="*/ 4 h 74"/>
                <a:gd name="T8" fmla="*/ 18 w 25"/>
                <a:gd name="T9" fmla="*/ 6 h 74"/>
                <a:gd name="T10" fmla="*/ 20 w 25"/>
                <a:gd name="T11" fmla="*/ 8 h 74"/>
                <a:gd name="T12" fmla="*/ 21 w 25"/>
                <a:gd name="T13" fmla="*/ 15 h 74"/>
                <a:gd name="T14" fmla="*/ 21 w 25"/>
                <a:gd name="T15" fmla="*/ 23 h 74"/>
                <a:gd name="T16" fmla="*/ 23 w 25"/>
                <a:gd name="T17" fmla="*/ 29 h 74"/>
                <a:gd name="T18" fmla="*/ 25 w 25"/>
                <a:gd name="T19" fmla="*/ 33 h 74"/>
                <a:gd name="T20" fmla="*/ 25 w 25"/>
                <a:gd name="T21" fmla="*/ 33 h 74"/>
                <a:gd name="T22" fmla="*/ 23 w 25"/>
                <a:gd name="T23" fmla="*/ 66 h 74"/>
                <a:gd name="T24" fmla="*/ 23 w 25"/>
                <a:gd name="T25" fmla="*/ 66 h 74"/>
                <a:gd name="T26" fmla="*/ 21 w 25"/>
                <a:gd name="T27" fmla="*/ 72 h 74"/>
                <a:gd name="T28" fmla="*/ 18 w 25"/>
                <a:gd name="T29" fmla="*/ 74 h 74"/>
                <a:gd name="T30" fmla="*/ 14 w 25"/>
                <a:gd name="T31" fmla="*/ 74 h 74"/>
                <a:gd name="T32" fmla="*/ 14 w 25"/>
                <a:gd name="T33" fmla="*/ 74 h 74"/>
                <a:gd name="T34" fmla="*/ 10 w 25"/>
                <a:gd name="T35" fmla="*/ 72 h 74"/>
                <a:gd name="T36" fmla="*/ 6 w 25"/>
                <a:gd name="T37" fmla="*/ 66 h 74"/>
                <a:gd name="T38" fmla="*/ 0 w 25"/>
                <a:gd name="T39" fmla="*/ 60 h 74"/>
                <a:gd name="T40" fmla="*/ 0 w 25"/>
                <a:gd name="T41" fmla="*/ 54 h 74"/>
                <a:gd name="T42" fmla="*/ 0 w 25"/>
                <a:gd name="T43" fmla="*/ 54 h 74"/>
                <a:gd name="T44" fmla="*/ 0 w 25"/>
                <a:gd name="T45" fmla="*/ 48 h 74"/>
                <a:gd name="T46" fmla="*/ 2 w 25"/>
                <a:gd name="T47" fmla="*/ 45 h 74"/>
                <a:gd name="T48" fmla="*/ 6 w 25"/>
                <a:gd name="T49" fmla="*/ 39 h 74"/>
                <a:gd name="T50" fmla="*/ 6 w 25"/>
                <a:gd name="T51" fmla="*/ 35 h 74"/>
                <a:gd name="T52" fmla="*/ 6 w 25"/>
                <a:gd name="T53" fmla="*/ 35 h 74"/>
                <a:gd name="T54" fmla="*/ 6 w 25"/>
                <a:gd name="T55" fmla="*/ 27 h 74"/>
                <a:gd name="T56" fmla="*/ 4 w 25"/>
                <a:gd name="T57" fmla="*/ 23 h 74"/>
                <a:gd name="T58" fmla="*/ 2 w 25"/>
                <a:gd name="T59" fmla="*/ 19 h 74"/>
                <a:gd name="T60" fmla="*/ 2 w 25"/>
                <a:gd name="T61" fmla="*/ 14 h 74"/>
                <a:gd name="T62" fmla="*/ 2 w 25"/>
                <a:gd name="T63" fmla="*/ 14 h 74"/>
                <a:gd name="T64" fmla="*/ 2 w 25"/>
                <a:gd name="T65" fmla="*/ 0 h 74"/>
                <a:gd name="T66" fmla="*/ 2 w 25"/>
                <a:gd name="T67" fmla="*/ 0 h 74"/>
                <a:gd name="T68" fmla="*/ 2 w 25"/>
                <a:gd name="T6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2" y="0"/>
                  </a:moveTo>
                  <a:lnTo>
                    <a:pt x="2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5"/>
                  </a:lnTo>
                  <a:lnTo>
                    <a:pt x="21" y="23"/>
                  </a:lnTo>
                  <a:lnTo>
                    <a:pt x="23" y="29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1" y="72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5"/>
                  </a:lnTo>
                  <a:lnTo>
                    <a:pt x="6" y="39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27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867"/>
            <p:cNvSpPr>
              <a:spLocks/>
            </p:cNvSpPr>
            <p:nvPr/>
          </p:nvSpPr>
          <p:spPr bwMode="auto">
            <a:xfrm>
              <a:off x="9501347" y="4139650"/>
              <a:ext cx="31465" cy="31465"/>
            </a:xfrm>
            <a:custGeom>
              <a:avLst/>
              <a:gdLst>
                <a:gd name="T0" fmla="*/ 10 w 21"/>
                <a:gd name="T1" fmla="*/ 6 h 21"/>
                <a:gd name="T2" fmla="*/ 10 w 21"/>
                <a:gd name="T3" fmla="*/ 6 h 21"/>
                <a:gd name="T4" fmla="*/ 4 w 21"/>
                <a:gd name="T5" fmla="*/ 4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13 h 21"/>
                <a:gd name="T12" fmla="*/ 0 w 21"/>
                <a:gd name="T13" fmla="*/ 13 h 21"/>
                <a:gd name="T14" fmla="*/ 0 w 21"/>
                <a:gd name="T15" fmla="*/ 15 h 21"/>
                <a:gd name="T16" fmla="*/ 2 w 21"/>
                <a:gd name="T17" fmla="*/ 17 h 21"/>
                <a:gd name="T18" fmla="*/ 6 w 21"/>
                <a:gd name="T19" fmla="*/ 21 h 21"/>
                <a:gd name="T20" fmla="*/ 10 w 21"/>
                <a:gd name="T21" fmla="*/ 21 h 21"/>
                <a:gd name="T22" fmla="*/ 10 w 21"/>
                <a:gd name="T23" fmla="*/ 21 h 21"/>
                <a:gd name="T24" fmla="*/ 14 w 21"/>
                <a:gd name="T25" fmla="*/ 21 h 21"/>
                <a:gd name="T26" fmla="*/ 18 w 21"/>
                <a:gd name="T27" fmla="*/ 19 h 21"/>
                <a:gd name="T28" fmla="*/ 19 w 21"/>
                <a:gd name="T29" fmla="*/ 17 h 21"/>
                <a:gd name="T30" fmla="*/ 21 w 21"/>
                <a:gd name="T31" fmla="*/ 13 h 21"/>
                <a:gd name="T32" fmla="*/ 21 w 21"/>
                <a:gd name="T33" fmla="*/ 13 h 21"/>
                <a:gd name="T34" fmla="*/ 10 w 21"/>
                <a:gd name="T35" fmla="*/ 6 h 21"/>
                <a:gd name="T36" fmla="*/ 10 w 21"/>
                <a:gd name="T3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1">
                  <a:moveTo>
                    <a:pt x="10" y="6"/>
                  </a:moveTo>
                  <a:lnTo>
                    <a:pt x="10" y="6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18" y="19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868"/>
            <p:cNvSpPr>
              <a:spLocks/>
            </p:cNvSpPr>
            <p:nvPr/>
          </p:nvSpPr>
          <p:spPr bwMode="auto">
            <a:xfrm>
              <a:off x="9448907" y="4189094"/>
              <a:ext cx="29966" cy="25471"/>
            </a:xfrm>
            <a:custGeom>
              <a:avLst/>
              <a:gdLst>
                <a:gd name="T0" fmla="*/ 20 w 20"/>
                <a:gd name="T1" fmla="*/ 4 h 17"/>
                <a:gd name="T2" fmla="*/ 20 w 20"/>
                <a:gd name="T3" fmla="*/ 4 h 17"/>
                <a:gd name="T4" fmla="*/ 14 w 20"/>
                <a:gd name="T5" fmla="*/ 2 h 17"/>
                <a:gd name="T6" fmla="*/ 10 w 20"/>
                <a:gd name="T7" fmla="*/ 0 h 17"/>
                <a:gd name="T8" fmla="*/ 10 w 20"/>
                <a:gd name="T9" fmla="*/ 0 h 17"/>
                <a:gd name="T10" fmla="*/ 4 w 20"/>
                <a:gd name="T11" fmla="*/ 4 h 17"/>
                <a:gd name="T12" fmla="*/ 2 w 20"/>
                <a:gd name="T13" fmla="*/ 6 h 17"/>
                <a:gd name="T14" fmla="*/ 0 w 20"/>
                <a:gd name="T15" fmla="*/ 9 h 17"/>
                <a:gd name="T16" fmla="*/ 0 w 20"/>
                <a:gd name="T17" fmla="*/ 9 h 17"/>
                <a:gd name="T18" fmla="*/ 2 w 20"/>
                <a:gd name="T19" fmla="*/ 11 h 17"/>
                <a:gd name="T20" fmla="*/ 6 w 20"/>
                <a:gd name="T21" fmla="*/ 13 h 17"/>
                <a:gd name="T22" fmla="*/ 12 w 20"/>
                <a:gd name="T23" fmla="*/ 17 h 17"/>
                <a:gd name="T24" fmla="*/ 12 w 20"/>
                <a:gd name="T25" fmla="*/ 17 h 17"/>
                <a:gd name="T26" fmla="*/ 18 w 20"/>
                <a:gd name="T27" fmla="*/ 17 h 17"/>
                <a:gd name="T28" fmla="*/ 18 w 20"/>
                <a:gd name="T29" fmla="*/ 17 h 17"/>
                <a:gd name="T30" fmla="*/ 20 w 20"/>
                <a:gd name="T31" fmla="*/ 4 h 17"/>
                <a:gd name="T32" fmla="*/ 20 w 20"/>
                <a:gd name="T33" fmla="*/ 4 h 17"/>
                <a:gd name="T34" fmla="*/ 20 w 20"/>
                <a:gd name="T3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7">
                  <a:moveTo>
                    <a:pt x="20" y="4"/>
                  </a:moveTo>
                  <a:lnTo>
                    <a:pt x="20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3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869"/>
            <p:cNvSpPr>
              <a:spLocks/>
            </p:cNvSpPr>
            <p:nvPr/>
          </p:nvSpPr>
          <p:spPr bwMode="auto">
            <a:xfrm>
              <a:off x="9472879" y="3210712"/>
              <a:ext cx="74914" cy="31465"/>
            </a:xfrm>
            <a:custGeom>
              <a:avLst/>
              <a:gdLst>
                <a:gd name="T0" fmla="*/ 38 w 50"/>
                <a:gd name="T1" fmla="*/ 8 h 21"/>
                <a:gd name="T2" fmla="*/ 38 w 50"/>
                <a:gd name="T3" fmla="*/ 8 h 21"/>
                <a:gd name="T4" fmla="*/ 23 w 50"/>
                <a:gd name="T5" fmla="*/ 6 h 21"/>
                <a:gd name="T6" fmla="*/ 15 w 50"/>
                <a:gd name="T7" fmla="*/ 4 h 21"/>
                <a:gd name="T8" fmla="*/ 9 w 50"/>
                <a:gd name="T9" fmla="*/ 0 h 21"/>
                <a:gd name="T10" fmla="*/ 9 w 50"/>
                <a:gd name="T11" fmla="*/ 0 h 21"/>
                <a:gd name="T12" fmla="*/ 7 w 50"/>
                <a:gd name="T13" fmla="*/ 0 h 21"/>
                <a:gd name="T14" fmla="*/ 6 w 50"/>
                <a:gd name="T15" fmla="*/ 2 h 21"/>
                <a:gd name="T16" fmla="*/ 2 w 50"/>
                <a:gd name="T17" fmla="*/ 8 h 21"/>
                <a:gd name="T18" fmla="*/ 2 w 50"/>
                <a:gd name="T19" fmla="*/ 8 h 21"/>
                <a:gd name="T20" fmla="*/ 0 w 50"/>
                <a:gd name="T21" fmla="*/ 19 h 21"/>
                <a:gd name="T22" fmla="*/ 0 w 50"/>
                <a:gd name="T23" fmla="*/ 19 h 21"/>
                <a:gd name="T24" fmla="*/ 0 w 50"/>
                <a:gd name="T25" fmla="*/ 19 h 21"/>
                <a:gd name="T26" fmla="*/ 15 w 50"/>
                <a:gd name="T27" fmla="*/ 21 h 21"/>
                <a:gd name="T28" fmla="*/ 35 w 50"/>
                <a:gd name="T29" fmla="*/ 21 h 21"/>
                <a:gd name="T30" fmla="*/ 35 w 50"/>
                <a:gd name="T31" fmla="*/ 21 h 21"/>
                <a:gd name="T32" fmla="*/ 42 w 50"/>
                <a:gd name="T33" fmla="*/ 21 h 21"/>
                <a:gd name="T34" fmla="*/ 46 w 50"/>
                <a:gd name="T35" fmla="*/ 17 h 21"/>
                <a:gd name="T36" fmla="*/ 48 w 50"/>
                <a:gd name="T37" fmla="*/ 13 h 21"/>
                <a:gd name="T38" fmla="*/ 50 w 50"/>
                <a:gd name="T39" fmla="*/ 8 h 21"/>
                <a:gd name="T40" fmla="*/ 50 w 50"/>
                <a:gd name="T41" fmla="*/ 8 h 21"/>
                <a:gd name="T42" fmla="*/ 38 w 50"/>
                <a:gd name="T43" fmla="*/ 8 h 21"/>
                <a:gd name="T44" fmla="*/ 38 w 50"/>
                <a:gd name="T45" fmla="*/ 8 h 21"/>
                <a:gd name="T46" fmla="*/ 38 w 50"/>
                <a:gd name="T4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">
                  <a:moveTo>
                    <a:pt x="38" y="8"/>
                  </a:moveTo>
                  <a:lnTo>
                    <a:pt x="38" y="8"/>
                  </a:lnTo>
                  <a:lnTo>
                    <a:pt x="23" y="6"/>
                  </a:lnTo>
                  <a:lnTo>
                    <a:pt x="15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5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42" y="21"/>
                  </a:lnTo>
                  <a:lnTo>
                    <a:pt x="46" y="17"/>
                  </a:lnTo>
                  <a:lnTo>
                    <a:pt x="48" y="13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870"/>
            <p:cNvSpPr>
              <a:spLocks/>
            </p:cNvSpPr>
            <p:nvPr/>
          </p:nvSpPr>
          <p:spPr bwMode="auto">
            <a:xfrm>
              <a:off x="9579258" y="3152279"/>
              <a:ext cx="55437" cy="25471"/>
            </a:xfrm>
            <a:custGeom>
              <a:avLst/>
              <a:gdLst>
                <a:gd name="T0" fmla="*/ 14 w 37"/>
                <a:gd name="T1" fmla="*/ 17 h 17"/>
                <a:gd name="T2" fmla="*/ 4 w 37"/>
                <a:gd name="T3" fmla="*/ 17 h 17"/>
                <a:gd name="T4" fmla="*/ 4 w 37"/>
                <a:gd name="T5" fmla="*/ 17 h 17"/>
                <a:gd name="T6" fmla="*/ 4 w 37"/>
                <a:gd name="T7" fmla="*/ 17 h 17"/>
                <a:gd name="T8" fmla="*/ 2 w 37"/>
                <a:gd name="T9" fmla="*/ 14 h 17"/>
                <a:gd name="T10" fmla="*/ 0 w 37"/>
                <a:gd name="T11" fmla="*/ 12 h 17"/>
                <a:gd name="T12" fmla="*/ 0 w 37"/>
                <a:gd name="T13" fmla="*/ 12 h 17"/>
                <a:gd name="T14" fmla="*/ 2 w 37"/>
                <a:gd name="T15" fmla="*/ 6 h 17"/>
                <a:gd name="T16" fmla="*/ 6 w 37"/>
                <a:gd name="T17" fmla="*/ 2 h 17"/>
                <a:gd name="T18" fmla="*/ 14 w 37"/>
                <a:gd name="T19" fmla="*/ 0 h 17"/>
                <a:gd name="T20" fmla="*/ 24 w 37"/>
                <a:gd name="T21" fmla="*/ 0 h 17"/>
                <a:gd name="T22" fmla="*/ 24 w 37"/>
                <a:gd name="T23" fmla="*/ 0 h 17"/>
                <a:gd name="T24" fmla="*/ 31 w 37"/>
                <a:gd name="T25" fmla="*/ 0 h 17"/>
                <a:gd name="T26" fmla="*/ 35 w 37"/>
                <a:gd name="T27" fmla="*/ 2 h 17"/>
                <a:gd name="T28" fmla="*/ 37 w 37"/>
                <a:gd name="T29" fmla="*/ 6 h 17"/>
                <a:gd name="T30" fmla="*/ 37 w 37"/>
                <a:gd name="T31" fmla="*/ 6 h 17"/>
                <a:gd name="T32" fmla="*/ 29 w 37"/>
                <a:gd name="T33" fmla="*/ 10 h 17"/>
                <a:gd name="T34" fmla="*/ 28 w 37"/>
                <a:gd name="T35" fmla="*/ 10 h 17"/>
                <a:gd name="T36" fmla="*/ 26 w 37"/>
                <a:gd name="T37" fmla="*/ 14 h 17"/>
                <a:gd name="T38" fmla="*/ 26 w 37"/>
                <a:gd name="T39" fmla="*/ 14 h 17"/>
                <a:gd name="T40" fmla="*/ 14 w 37"/>
                <a:gd name="T41" fmla="*/ 17 h 17"/>
                <a:gd name="T42" fmla="*/ 14 w 37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7">
                  <a:moveTo>
                    <a:pt x="14" y="17"/>
                  </a:move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2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4" y="17"/>
                  </a:lnTo>
                  <a:lnTo>
                    <a:pt x="14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871"/>
            <p:cNvSpPr>
              <a:spLocks/>
            </p:cNvSpPr>
            <p:nvPr/>
          </p:nvSpPr>
          <p:spPr bwMode="auto">
            <a:xfrm>
              <a:off x="8009052" y="1501166"/>
              <a:ext cx="82406" cy="179795"/>
            </a:xfrm>
            <a:custGeom>
              <a:avLst/>
              <a:gdLst>
                <a:gd name="T0" fmla="*/ 55 w 55"/>
                <a:gd name="T1" fmla="*/ 0 h 120"/>
                <a:gd name="T2" fmla="*/ 55 w 55"/>
                <a:gd name="T3" fmla="*/ 0 h 120"/>
                <a:gd name="T4" fmla="*/ 43 w 55"/>
                <a:gd name="T5" fmla="*/ 5 h 120"/>
                <a:gd name="T6" fmla="*/ 33 w 55"/>
                <a:gd name="T7" fmla="*/ 11 h 120"/>
                <a:gd name="T8" fmla="*/ 24 w 55"/>
                <a:gd name="T9" fmla="*/ 19 h 120"/>
                <a:gd name="T10" fmla="*/ 16 w 55"/>
                <a:gd name="T11" fmla="*/ 29 h 120"/>
                <a:gd name="T12" fmla="*/ 10 w 55"/>
                <a:gd name="T13" fmla="*/ 38 h 120"/>
                <a:gd name="T14" fmla="*/ 6 w 55"/>
                <a:gd name="T15" fmla="*/ 50 h 120"/>
                <a:gd name="T16" fmla="*/ 2 w 55"/>
                <a:gd name="T17" fmla="*/ 64 h 120"/>
                <a:gd name="T18" fmla="*/ 0 w 55"/>
                <a:gd name="T19" fmla="*/ 79 h 120"/>
                <a:gd name="T20" fmla="*/ 0 w 55"/>
                <a:gd name="T21" fmla="*/ 79 h 120"/>
                <a:gd name="T22" fmla="*/ 0 w 55"/>
                <a:gd name="T23" fmla="*/ 91 h 120"/>
                <a:gd name="T24" fmla="*/ 2 w 55"/>
                <a:gd name="T25" fmla="*/ 100 h 120"/>
                <a:gd name="T26" fmla="*/ 6 w 55"/>
                <a:gd name="T27" fmla="*/ 106 h 120"/>
                <a:gd name="T28" fmla="*/ 12 w 55"/>
                <a:gd name="T29" fmla="*/ 112 h 120"/>
                <a:gd name="T30" fmla="*/ 20 w 55"/>
                <a:gd name="T31" fmla="*/ 114 h 120"/>
                <a:gd name="T32" fmla="*/ 27 w 55"/>
                <a:gd name="T33" fmla="*/ 118 h 120"/>
                <a:gd name="T34" fmla="*/ 47 w 55"/>
                <a:gd name="T35" fmla="*/ 120 h 120"/>
                <a:gd name="T36" fmla="*/ 47 w 55"/>
                <a:gd name="T37" fmla="*/ 120 h 120"/>
                <a:gd name="T38" fmla="*/ 55 w 55"/>
                <a:gd name="T39" fmla="*/ 0 h 120"/>
                <a:gd name="T40" fmla="*/ 55 w 55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20">
                  <a:moveTo>
                    <a:pt x="55" y="0"/>
                  </a:moveTo>
                  <a:lnTo>
                    <a:pt x="55" y="0"/>
                  </a:lnTo>
                  <a:lnTo>
                    <a:pt x="43" y="5"/>
                  </a:lnTo>
                  <a:lnTo>
                    <a:pt x="33" y="11"/>
                  </a:lnTo>
                  <a:lnTo>
                    <a:pt x="24" y="19"/>
                  </a:lnTo>
                  <a:lnTo>
                    <a:pt x="16" y="29"/>
                  </a:lnTo>
                  <a:lnTo>
                    <a:pt x="10" y="38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91"/>
                  </a:lnTo>
                  <a:lnTo>
                    <a:pt x="2" y="100"/>
                  </a:lnTo>
                  <a:lnTo>
                    <a:pt x="6" y="106"/>
                  </a:lnTo>
                  <a:lnTo>
                    <a:pt x="12" y="112"/>
                  </a:lnTo>
                  <a:lnTo>
                    <a:pt x="20" y="114"/>
                  </a:lnTo>
                  <a:lnTo>
                    <a:pt x="27" y="118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872"/>
            <p:cNvSpPr>
              <a:spLocks/>
            </p:cNvSpPr>
            <p:nvPr/>
          </p:nvSpPr>
          <p:spPr bwMode="auto">
            <a:xfrm>
              <a:off x="8470525" y="4566663"/>
              <a:ext cx="67423" cy="46447"/>
            </a:xfrm>
            <a:custGeom>
              <a:avLst/>
              <a:gdLst>
                <a:gd name="T0" fmla="*/ 22 w 45"/>
                <a:gd name="T1" fmla="*/ 0 h 31"/>
                <a:gd name="T2" fmla="*/ 22 w 45"/>
                <a:gd name="T3" fmla="*/ 0 h 31"/>
                <a:gd name="T4" fmla="*/ 12 w 45"/>
                <a:gd name="T5" fmla="*/ 4 h 31"/>
                <a:gd name="T6" fmla="*/ 6 w 45"/>
                <a:gd name="T7" fmla="*/ 7 h 31"/>
                <a:gd name="T8" fmla="*/ 2 w 45"/>
                <a:gd name="T9" fmla="*/ 13 h 31"/>
                <a:gd name="T10" fmla="*/ 0 w 45"/>
                <a:gd name="T11" fmla="*/ 23 h 31"/>
                <a:gd name="T12" fmla="*/ 0 w 45"/>
                <a:gd name="T13" fmla="*/ 23 h 31"/>
                <a:gd name="T14" fmla="*/ 16 w 45"/>
                <a:gd name="T15" fmla="*/ 27 h 31"/>
                <a:gd name="T16" fmla="*/ 26 w 45"/>
                <a:gd name="T17" fmla="*/ 31 h 31"/>
                <a:gd name="T18" fmla="*/ 29 w 45"/>
                <a:gd name="T19" fmla="*/ 31 h 31"/>
                <a:gd name="T20" fmla="*/ 35 w 45"/>
                <a:gd name="T21" fmla="*/ 29 h 31"/>
                <a:gd name="T22" fmla="*/ 45 w 45"/>
                <a:gd name="T23" fmla="*/ 23 h 31"/>
                <a:gd name="T24" fmla="*/ 45 w 45"/>
                <a:gd name="T25" fmla="*/ 23 h 31"/>
                <a:gd name="T26" fmla="*/ 37 w 45"/>
                <a:gd name="T27" fmla="*/ 17 h 31"/>
                <a:gd name="T28" fmla="*/ 31 w 45"/>
                <a:gd name="T29" fmla="*/ 11 h 31"/>
                <a:gd name="T30" fmla="*/ 26 w 45"/>
                <a:gd name="T31" fmla="*/ 7 h 31"/>
                <a:gd name="T32" fmla="*/ 22 w 45"/>
                <a:gd name="T33" fmla="*/ 0 h 31"/>
                <a:gd name="T34" fmla="*/ 22 w 45"/>
                <a:gd name="T35" fmla="*/ 0 h 31"/>
                <a:gd name="T36" fmla="*/ 22 w 45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31">
                  <a:moveTo>
                    <a:pt x="22" y="0"/>
                  </a:moveTo>
                  <a:lnTo>
                    <a:pt x="22" y="0"/>
                  </a:lnTo>
                  <a:lnTo>
                    <a:pt x="12" y="4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6" y="27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5" y="2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37" y="17"/>
                  </a:lnTo>
                  <a:lnTo>
                    <a:pt x="31" y="11"/>
                  </a:lnTo>
                  <a:lnTo>
                    <a:pt x="26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873"/>
            <p:cNvSpPr>
              <a:spLocks/>
            </p:cNvSpPr>
            <p:nvPr/>
          </p:nvSpPr>
          <p:spPr bwMode="auto">
            <a:xfrm>
              <a:off x="9018898" y="3050396"/>
              <a:ext cx="38955" cy="110873"/>
            </a:xfrm>
            <a:custGeom>
              <a:avLst/>
              <a:gdLst>
                <a:gd name="T0" fmla="*/ 4 w 26"/>
                <a:gd name="T1" fmla="*/ 41 h 74"/>
                <a:gd name="T2" fmla="*/ 2 w 26"/>
                <a:gd name="T3" fmla="*/ 16 h 74"/>
                <a:gd name="T4" fmla="*/ 2 w 26"/>
                <a:gd name="T5" fmla="*/ 16 h 74"/>
                <a:gd name="T6" fmla="*/ 2 w 26"/>
                <a:gd name="T7" fmla="*/ 16 h 74"/>
                <a:gd name="T8" fmla="*/ 0 w 26"/>
                <a:gd name="T9" fmla="*/ 16 h 74"/>
                <a:gd name="T10" fmla="*/ 0 w 26"/>
                <a:gd name="T11" fmla="*/ 14 h 74"/>
                <a:gd name="T12" fmla="*/ 0 w 26"/>
                <a:gd name="T13" fmla="*/ 8 h 74"/>
                <a:gd name="T14" fmla="*/ 0 w 26"/>
                <a:gd name="T15" fmla="*/ 8 h 74"/>
                <a:gd name="T16" fmla="*/ 2 w 26"/>
                <a:gd name="T17" fmla="*/ 2 h 74"/>
                <a:gd name="T18" fmla="*/ 6 w 26"/>
                <a:gd name="T19" fmla="*/ 0 h 74"/>
                <a:gd name="T20" fmla="*/ 6 w 26"/>
                <a:gd name="T21" fmla="*/ 0 h 74"/>
                <a:gd name="T22" fmla="*/ 22 w 26"/>
                <a:gd name="T23" fmla="*/ 10 h 74"/>
                <a:gd name="T24" fmla="*/ 22 w 26"/>
                <a:gd name="T25" fmla="*/ 10 h 74"/>
                <a:gd name="T26" fmla="*/ 22 w 26"/>
                <a:gd name="T27" fmla="*/ 10 h 74"/>
                <a:gd name="T28" fmla="*/ 22 w 26"/>
                <a:gd name="T29" fmla="*/ 29 h 74"/>
                <a:gd name="T30" fmla="*/ 22 w 26"/>
                <a:gd name="T31" fmla="*/ 29 h 74"/>
                <a:gd name="T32" fmla="*/ 22 w 26"/>
                <a:gd name="T33" fmla="*/ 41 h 74"/>
                <a:gd name="T34" fmla="*/ 24 w 26"/>
                <a:gd name="T35" fmla="*/ 53 h 74"/>
                <a:gd name="T36" fmla="*/ 26 w 26"/>
                <a:gd name="T37" fmla="*/ 64 h 74"/>
                <a:gd name="T38" fmla="*/ 24 w 26"/>
                <a:gd name="T39" fmla="*/ 74 h 74"/>
                <a:gd name="T40" fmla="*/ 24 w 26"/>
                <a:gd name="T41" fmla="*/ 74 h 74"/>
                <a:gd name="T42" fmla="*/ 22 w 26"/>
                <a:gd name="T43" fmla="*/ 70 h 74"/>
                <a:gd name="T44" fmla="*/ 20 w 26"/>
                <a:gd name="T45" fmla="*/ 64 h 74"/>
                <a:gd name="T46" fmla="*/ 20 w 26"/>
                <a:gd name="T47" fmla="*/ 64 h 74"/>
                <a:gd name="T48" fmla="*/ 16 w 26"/>
                <a:gd name="T49" fmla="*/ 58 h 74"/>
                <a:gd name="T50" fmla="*/ 10 w 26"/>
                <a:gd name="T51" fmla="*/ 53 h 74"/>
                <a:gd name="T52" fmla="*/ 6 w 26"/>
                <a:gd name="T53" fmla="*/ 47 h 74"/>
                <a:gd name="T54" fmla="*/ 4 w 26"/>
                <a:gd name="T55" fmla="*/ 41 h 74"/>
                <a:gd name="T56" fmla="*/ 4 w 26"/>
                <a:gd name="T57" fmla="*/ 41 h 74"/>
                <a:gd name="T58" fmla="*/ 4 w 26"/>
                <a:gd name="T59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" h="74">
                  <a:moveTo>
                    <a:pt x="4" y="41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41"/>
                  </a:lnTo>
                  <a:lnTo>
                    <a:pt x="24" y="53"/>
                  </a:lnTo>
                  <a:lnTo>
                    <a:pt x="26" y="6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2" y="70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6" y="58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874"/>
            <p:cNvSpPr>
              <a:spLocks/>
            </p:cNvSpPr>
            <p:nvPr/>
          </p:nvSpPr>
          <p:spPr bwMode="auto">
            <a:xfrm>
              <a:off x="8503487" y="4619103"/>
              <a:ext cx="681721" cy="824058"/>
            </a:xfrm>
            <a:custGeom>
              <a:avLst/>
              <a:gdLst>
                <a:gd name="T0" fmla="*/ 69 w 455"/>
                <a:gd name="T1" fmla="*/ 156 h 550"/>
                <a:gd name="T2" fmla="*/ 54 w 455"/>
                <a:gd name="T3" fmla="*/ 125 h 550"/>
                <a:gd name="T4" fmla="*/ 48 w 455"/>
                <a:gd name="T5" fmla="*/ 110 h 550"/>
                <a:gd name="T6" fmla="*/ 17 w 455"/>
                <a:gd name="T7" fmla="*/ 69 h 550"/>
                <a:gd name="T8" fmla="*/ 0 w 455"/>
                <a:gd name="T9" fmla="*/ 48 h 550"/>
                <a:gd name="T10" fmla="*/ 7 w 455"/>
                <a:gd name="T11" fmla="*/ 46 h 550"/>
                <a:gd name="T12" fmla="*/ 29 w 455"/>
                <a:gd name="T13" fmla="*/ 44 h 550"/>
                <a:gd name="T14" fmla="*/ 27 w 455"/>
                <a:gd name="T15" fmla="*/ 17 h 550"/>
                <a:gd name="T16" fmla="*/ 25 w 455"/>
                <a:gd name="T17" fmla="*/ 0 h 550"/>
                <a:gd name="T18" fmla="*/ 81 w 455"/>
                <a:gd name="T19" fmla="*/ 36 h 550"/>
                <a:gd name="T20" fmla="*/ 145 w 455"/>
                <a:gd name="T21" fmla="*/ 122 h 550"/>
                <a:gd name="T22" fmla="*/ 174 w 455"/>
                <a:gd name="T23" fmla="*/ 151 h 550"/>
                <a:gd name="T24" fmla="*/ 251 w 455"/>
                <a:gd name="T25" fmla="*/ 201 h 550"/>
                <a:gd name="T26" fmla="*/ 302 w 455"/>
                <a:gd name="T27" fmla="*/ 228 h 550"/>
                <a:gd name="T28" fmla="*/ 344 w 455"/>
                <a:gd name="T29" fmla="*/ 261 h 550"/>
                <a:gd name="T30" fmla="*/ 374 w 455"/>
                <a:gd name="T31" fmla="*/ 279 h 550"/>
                <a:gd name="T32" fmla="*/ 344 w 455"/>
                <a:gd name="T33" fmla="*/ 277 h 550"/>
                <a:gd name="T34" fmla="*/ 304 w 455"/>
                <a:gd name="T35" fmla="*/ 261 h 550"/>
                <a:gd name="T36" fmla="*/ 286 w 455"/>
                <a:gd name="T37" fmla="*/ 261 h 550"/>
                <a:gd name="T38" fmla="*/ 281 w 455"/>
                <a:gd name="T39" fmla="*/ 271 h 550"/>
                <a:gd name="T40" fmla="*/ 275 w 455"/>
                <a:gd name="T41" fmla="*/ 315 h 550"/>
                <a:gd name="T42" fmla="*/ 290 w 455"/>
                <a:gd name="T43" fmla="*/ 348 h 550"/>
                <a:gd name="T44" fmla="*/ 306 w 455"/>
                <a:gd name="T45" fmla="*/ 379 h 550"/>
                <a:gd name="T46" fmla="*/ 319 w 455"/>
                <a:gd name="T47" fmla="*/ 403 h 550"/>
                <a:gd name="T48" fmla="*/ 348 w 455"/>
                <a:gd name="T49" fmla="*/ 422 h 550"/>
                <a:gd name="T50" fmla="*/ 406 w 455"/>
                <a:gd name="T51" fmla="*/ 437 h 550"/>
                <a:gd name="T52" fmla="*/ 437 w 455"/>
                <a:gd name="T53" fmla="*/ 453 h 550"/>
                <a:gd name="T54" fmla="*/ 455 w 455"/>
                <a:gd name="T55" fmla="*/ 482 h 550"/>
                <a:gd name="T56" fmla="*/ 432 w 455"/>
                <a:gd name="T57" fmla="*/ 470 h 550"/>
                <a:gd name="T58" fmla="*/ 414 w 455"/>
                <a:gd name="T59" fmla="*/ 463 h 550"/>
                <a:gd name="T60" fmla="*/ 387 w 455"/>
                <a:gd name="T61" fmla="*/ 472 h 550"/>
                <a:gd name="T62" fmla="*/ 377 w 455"/>
                <a:gd name="T63" fmla="*/ 484 h 550"/>
                <a:gd name="T64" fmla="*/ 395 w 455"/>
                <a:gd name="T65" fmla="*/ 530 h 550"/>
                <a:gd name="T66" fmla="*/ 399 w 455"/>
                <a:gd name="T67" fmla="*/ 550 h 550"/>
                <a:gd name="T68" fmla="*/ 362 w 455"/>
                <a:gd name="T69" fmla="*/ 519 h 550"/>
                <a:gd name="T70" fmla="*/ 321 w 455"/>
                <a:gd name="T71" fmla="*/ 455 h 550"/>
                <a:gd name="T72" fmla="*/ 281 w 455"/>
                <a:gd name="T73" fmla="*/ 395 h 550"/>
                <a:gd name="T74" fmla="*/ 242 w 455"/>
                <a:gd name="T75" fmla="*/ 368 h 550"/>
                <a:gd name="T76" fmla="*/ 215 w 455"/>
                <a:gd name="T77" fmla="*/ 306 h 550"/>
                <a:gd name="T78" fmla="*/ 155 w 455"/>
                <a:gd name="T79" fmla="*/ 217 h 550"/>
                <a:gd name="T80" fmla="*/ 108 w 455"/>
                <a:gd name="T81" fmla="*/ 176 h 550"/>
                <a:gd name="T82" fmla="*/ 85 w 455"/>
                <a:gd name="T83" fmla="*/ 16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50">
                  <a:moveTo>
                    <a:pt x="75" y="168"/>
                  </a:moveTo>
                  <a:lnTo>
                    <a:pt x="75" y="168"/>
                  </a:lnTo>
                  <a:lnTo>
                    <a:pt x="69" y="156"/>
                  </a:lnTo>
                  <a:lnTo>
                    <a:pt x="64" y="147"/>
                  </a:lnTo>
                  <a:lnTo>
                    <a:pt x="60" y="137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52" y="118"/>
                  </a:lnTo>
                  <a:lnTo>
                    <a:pt x="48" y="110"/>
                  </a:lnTo>
                  <a:lnTo>
                    <a:pt x="40" y="96"/>
                  </a:lnTo>
                  <a:lnTo>
                    <a:pt x="29" y="81"/>
                  </a:lnTo>
                  <a:lnTo>
                    <a:pt x="17" y="69"/>
                  </a:lnTo>
                  <a:lnTo>
                    <a:pt x="7" y="60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21" y="46"/>
                  </a:lnTo>
                  <a:lnTo>
                    <a:pt x="29" y="44"/>
                  </a:lnTo>
                  <a:lnTo>
                    <a:pt x="31" y="38"/>
                  </a:lnTo>
                  <a:lnTo>
                    <a:pt x="31" y="32"/>
                  </a:lnTo>
                  <a:lnTo>
                    <a:pt x="27" y="17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8" y="11"/>
                  </a:lnTo>
                  <a:lnTo>
                    <a:pt x="67" y="25"/>
                  </a:lnTo>
                  <a:lnTo>
                    <a:pt x="81" y="36"/>
                  </a:lnTo>
                  <a:lnTo>
                    <a:pt x="93" y="50"/>
                  </a:lnTo>
                  <a:lnTo>
                    <a:pt x="116" y="81"/>
                  </a:lnTo>
                  <a:lnTo>
                    <a:pt x="145" y="122"/>
                  </a:lnTo>
                  <a:lnTo>
                    <a:pt x="145" y="122"/>
                  </a:lnTo>
                  <a:lnTo>
                    <a:pt x="159" y="137"/>
                  </a:lnTo>
                  <a:lnTo>
                    <a:pt x="174" y="151"/>
                  </a:lnTo>
                  <a:lnTo>
                    <a:pt x="191" y="164"/>
                  </a:lnTo>
                  <a:lnTo>
                    <a:pt x="211" y="178"/>
                  </a:lnTo>
                  <a:lnTo>
                    <a:pt x="251" y="201"/>
                  </a:lnTo>
                  <a:lnTo>
                    <a:pt x="290" y="222"/>
                  </a:lnTo>
                  <a:lnTo>
                    <a:pt x="290" y="222"/>
                  </a:lnTo>
                  <a:lnTo>
                    <a:pt x="302" y="228"/>
                  </a:lnTo>
                  <a:lnTo>
                    <a:pt x="312" y="234"/>
                  </a:lnTo>
                  <a:lnTo>
                    <a:pt x="325" y="248"/>
                  </a:lnTo>
                  <a:lnTo>
                    <a:pt x="344" y="261"/>
                  </a:lnTo>
                  <a:lnTo>
                    <a:pt x="356" y="271"/>
                  </a:lnTo>
                  <a:lnTo>
                    <a:pt x="374" y="279"/>
                  </a:lnTo>
                  <a:lnTo>
                    <a:pt x="374" y="279"/>
                  </a:lnTo>
                  <a:lnTo>
                    <a:pt x="366" y="280"/>
                  </a:lnTo>
                  <a:lnTo>
                    <a:pt x="358" y="280"/>
                  </a:lnTo>
                  <a:lnTo>
                    <a:pt x="344" y="277"/>
                  </a:lnTo>
                  <a:lnTo>
                    <a:pt x="331" y="273"/>
                  </a:lnTo>
                  <a:lnTo>
                    <a:pt x="317" y="265"/>
                  </a:lnTo>
                  <a:lnTo>
                    <a:pt x="304" y="261"/>
                  </a:lnTo>
                  <a:lnTo>
                    <a:pt x="294" y="259"/>
                  </a:lnTo>
                  <a:lnTo>
                    <a:pt x="290" y="259"/>
                  </a:lnTo>
                  <a:lnTo>
                    <a:pt x="286" y="261"/>
                  </a:lnTo>
                  <a:lnTo>
                    <a:pt x="282" y="265"/>
                  </a:lnTo>
                  <a:lnTo>
                    <a:pt x="281" y="271"/>
                  </a:lnTo>
                  <a:lnTo>
                    <a:pt x="281" y="271"/>
                  </a:lnTo>
                  <a:lnTo>
                    <a:pt x="275" y="315"/>
                  </a:lnTo>
                  <a:lnTo>
                    <a:pt x="275" y="315"/>
                  </a:lnTo>
                  <a:lnTo>
                    <a:pt x="275" y="315"/>
                  </a:lnTo>
                  <a:lnTo>
                    <a:pt x="281" y="323"/>
                  </a:lnTo>
                  <a:lnTo>
                    <a:pt x="284" y="331"/>
                  </a:lnTo>
                  <a:lnTo>
                    <a:pt x="290" y="348"/>
                  </a:lnTo>
                  <a:lnTo>
                    <a:pt x="296" y="366"/>
                  </a:lnTo>
                  <a:lnTo>
                    <a:pt x="300" y="373"/>
                  </a:lnTo>
                  <a:lnTo>
                    <a:pt x="306" y="379"/>
                  </a:lnTo>
                  <a:lnTo>
                    <a:pt x="306" y="379"/>
                  </a:lnTo>
                  <a:lnTo>
                    <a:pt x="312" y="393"/>
                  </a:lnTo>
                  <a:lnTo>
                    <a:pt x="319" y="403"/>
                  </a:lnTo>
                  <a:lnTo>
                    <a:pt x="327" y="410"/>
                  </a:lnTo>
                  <a:lnTo>
                    <a:pt x="337" y="416"/>
                  </a:lnTo>
                  <a:lnTo>
                    <a:pt x="348" y="422"/>
                  </a:lnTo>
                  <a:lnTo>
                    <a:pt x="360" y="426"/>
                  </a:lnTo>
                  <a:lnTo>
                    <a:pt x="383" y="432"/>
                  </a:lnTo>
                  <a:lnTo>
                    <a:pt x="406" y="437"/>
                  </a:lnTo>
                  <a:lnTo>
                    <a:pt x="418" y="441"/>
                  </a:lnTo>
                  <a:lnTo>
                    <a:pt x="428" y="447"/>
                  </a:lnTo>
                  <a:lnTo>
                    <a:pt x="437" y="453"/>
                  </a:lnTo>
                  <a:lnTo>
                    <a:pt x="445" y="461"/>
                  </a:lnTo>
                  <a:lnTo>
                    <a:pt x="451" y="470"/>
                  </a:lnTo>
                  <a:lnTo>
                    <a:pt x="455" y="482"/>
                  </a:lnTo>
                  <a:lnTo>
                    <a:pt x="455" y="482"/>
                  </a:lnTo>
                  <a:lnTo>
                    <a:pt x="441" y="476"/>
                  </a:lnTo>
                  <a:lnTo>
                    <a:pt x="432" y="470"/>
                  </a:lnTo>
                  <a:lnTo>
                    <a:pt x="422" y="465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05" y="463"/>
                  </a:lnTo>
                  <a:lnTo>
                    <a:pt x="395" y="466"/>
                  </a:lnTo>
                  <a:lnTo>
                    <a:pt x="387" y="472"/>
                  </a:lnTo>
                  <a:lnTo>
                    <a:pt x="379" y="478"/>
                  </a:lnTo>
                  <a:lnTo>
                    <a:pt x="379" y="478"/>
                  </a:lnTo>
                  <a:lnTo>
                    <a:pt x="377" y="484"/>
                  </a:lnTo>
                  <a:lnTo>
                    <a:pt x="379" y="490"/>
                  </a:lnTo>
                  <a:lnTo>
                    <a:pt x="385" y="509"/>
                  </a:lnTo>
                  <a:lnTo>
                    <a:pt x="395" y="530"/>
                  </a:lnTo>
                  <a:lnTo>
                    <a:pt x="399" y="540"/>
                  </a:lnTo>
                  <a:lnTo>
                    <a:pt x="399" y="550"/>
                  </a:lnTo>
                  <a:lnTo>
                    <a:pt x="399" y="550"/>
                  </a:lnTo>
                  <a:lnTo>
                    <a:pt x="385" y="540"/>
                  </a:lnTo>
                  <a:lnTo>
                    <a:pt x="374" y="528"/>
                  </a:lnTo>
                  <a:lnTo>
                    <a:pt x="362" y="519"/>
                  </a:lnTo>
                  <a:lnTo>
                    <a:pt x="354" y="505"/>
                  </a:lnTo>
                  <a:lnTo>
                    <a:pt x="337" y="480"/>
                  </a:lnTo>
                  <a:lnTo>
                    <a:pt x="321" y="455"/>
                  </a:lnTo>
                  <a:lnTo>
                    <a:pt x="308" y="430"/>
                  </a:lnTo>
                  <a:lnTo>
                    <a:pt x="290" y="406"/>
                  </a:lnTo>
                  <a:lnTo>
                    <a:pt x="281" y="395"/>
                  </a:lnTo>
                  <a:lnTo>
                    <a:pt x="269" y="385"/>
                  </a:lnTo>
                  <a:lnTo>
                    <a:pt x="257" y="375"/>
                  </a:lnTo>
                  <a:lnTo>
                    <a:pt x="242" y="368"/>
                  </a:lnTo>
                  <a:lnTo>
                    <a:pt x="242" y="368"/>
                  </a:lnTo>
                  <a:lnTo>
                    <a:pt x="230" y="339"/>
                  </a:lnTo>
                  <a:lnTo>
                    <a:pt x="215" y="306"/>
                  </a:lnTo>
                  <a:lnTo>
                    <a:pt x="197" y="273"/>
                  </a:lnTo>
                  <a:lnTo>
                    <a:pt x="176" y="244"/>
                  </a:lnTo>
                  <a:lnTo>
                    <a:pt x="155" y="217"/>
                  </a:lnTo>
                  <a:lnTo>
                    <a:pt x="131" y="193"/>
                  </a:lnTo>
                  <a:lnTo>
                    <a:pt x="120" y="184"/>
                  </a:lnTo>
                  <a:lnTo>
                    <a:pt x="108" y="176"/>
                  </a:lnTo>
                  <a:lnTo>
                    <a:pt x="97" y="172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75" y="168"/>
                  </a:lnTo>
                  <a:lnTo>
                    <a:pt x="75" y="1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875"/>
            <p:cNvSpPr>
              <a:spLocks/>
            </p:cNvSpPr>
            <p:nvPr/>
          </p:nvSpPr>
          <p:spPr bwMode="auto">
            <a:xfrm>
              <a:off x="8410594" y="2337211"/>
              <a:ext cx="1108733" cy="1787458"/>
            </a:xfrm>
            <a:custGeom>
              <a:avLst/>
              <a:gdLst>
                <a:gd name="T0" fmla="*/ 474 w 740"/>
                <a:gd name="T1" fmla="*/ 1040 h 1193"/>
                <a:gd name="T2" fmla="*/ 740 w 740"/>
                <a:gd name="T3" fmla="*/ 1193 h 1193"/>
                <a:gd name="T4" fmla="*/ 720 w 740"/>
                <a:gd name="T5" fmla="*/ 1063 h 1193"/>
                <a:gd name="T6" fmla="*/ 680 w 740"/>
                <a:gd name="T7" fmla="*/ 1025 h 1193"/>
                <a:gd name="T8" fmla="*/ 668 w 740"/>
                <a:gd name="T9" fmla="*/ 982 h 1193"/>
                <a:gd name="T10" fmla="*/ 701 w 740"/>
                <a:gd name="T11" fmla="*/ 949 h 1193"/>
                <a:gd name="T12" fmla="*/ 670 w 740"/>
                <a:gd name="T13" fmla="*/ 926 h 1193"/>
                <a:gd name="T14" fmla="*/ 631 w 740"/>
                <a:gd name="T15" fmla="*/ 871 h 1193"/>
                <a:gd name="T16" fmla="*/ 635 w 740"/>
                <a:gd name="T17" fmla="*/ 827 h 1193"/>
                <a:gd name="T18" fmla="*/ 651 w 740"/>
                <a:gd name="T19" fmla="*/ 780 h 1193"/>
                <a:gd name="T20" fmla="*/ 581 w 740"/>
                <a:gd name="T21" fmla="*/ 736 h 1193"/>
                <a:gd name="T22" fmla="*/ 558 w 740"/>
                <a:gd name="T23" fmla="*/ 676 h 1193"/>
                <a:gd name="T24" fmla="*/ 592 w 740"/>
                <a:gd name="T25" fmla="*/ 684 h 1193"/>
                <a:gd name="T26" fmla="*/ 560 w 740"/>
                <a:gd name="T27" fmla="*/ 645 h 1193"/>
                <a:gd name="T28" fmla="*/ 496 w 740"/>
                <a:gd name="T29" fmla="*/ 622 h 1193"/>
                <a:gd name="T30" fmla="*/ 490 w 740"/>
                <a:gd name="T31" fmla="*/ 610 h 1193"/>
                <a:gd name="T32" fmla="*/ 474 w 740"/>
                <a:gd name="T33" fmla="*/ 583 h 1193"/>
                <a:gd name="T34" fmla="*/ 455 w 740"/>
                <a:gd name="T35" fmla="*/ 608 h 1193"/>
                <a:gd name="T36" fmla="*/ 445 w 740"/>
                <a:gd name="T37" fmla="*/ 633 h 1193"/>
                <a:gd name="T38" fmla="*/ 372 w 740"/>
                <a:gd name="T39" fmla="*/ 517 h 1193"/>
                <a:gd name="T40" fmla="*/ 339 w 740"/>
                <a:gd name="T41" fmla="*/ 453 h 1193"/>
                <a:gd name="T42" fmla="*/ 374 w 740"/>
                <a:gd name="T43" fmla="*/ 436 h 1193"/>
                <a:gd name="T44" fmla="*/ 362 w 740"/>
                <a:gd name="T45" fmla="*/ 358 h 1193"/>
                <a:gd name="T46" fmla="*/ 375 w 740"/>
                <a:gd name="T47" fmla="*/ 360 h 1193"/>
                <a:gd name="T48" fmla="*/ 406 w 740"/>
                <a:gd name="T49" fmla="*/ 387 h 1193"/>
                <a:gd name="T50" fmla="*/ 387 w 740"/>
                <a:gd name="T51" fmla="*/ 337 h 1193"/>
                <a:gd name="T52" fmla="*/ 395 w 740"/>
                <a:gd name="T53" fmla="*/ 269 h 1193"/>
                <a:gd name="T54" fmla="*/ 453 w 740"/>
                <a:gd name="T55" fmla="*/ 238 h 1193"/>
                <a:gd name="T56" fmla="*/ 470 w 740"/>
                <a:gd name="T57" fmla="*/ 220 h 1193"/>
                <a:gd name="T58" fmla="*/ 410 w 740"/>
                <a:gd name="T59" fmla="*/ 0 h 1193"/>
                <a:gd name="T60" fmla="*/ 372 w 740"/>
                <a:gd name="T61" fmla="*/ 7 h 1193"/>
                <a:gd name="T62" fmla="*/ 350 w 740"/>
                <a:gd name="T63" fmla="*/ 29 h 1193"/>
                <a:gd name="T64" fmla="*/ 329 w 740"/>
                <a:gd name="T65" fmla="*/ 95 h 1193"/>
                <a:gd name="T66" fmla="*/ 317 w 740"/>
                <a:gd name="T67" fmla="*/ 133 h 1193"/>
                <a:gd name="T68" fmla="*/ 253 w 740"/>
                <a:gd name="T69" fmla="*/ 145 h 1193"/>
                <a:gd name="T70" fmla="*/ 215 w 740"/>
                <a:gd name="T71" fmla="*/ 158 h 1193"/>
                <a:gd name="T72" fmla="*/ 195 w 740"/>
                <a:gd name="T73" fmla="*/ 102 h 1193"/>
                <a:gd name="T74" fmla="*/ 174 w 740"/>
                <a:gd name="T75" fmla="*/ 106 h 1193"/>
                <a:gd name="T76" fmla="*/ 104 w 740"/>
                <a:gd name="T77" fmla="*/ 137 h 1193"/>
                <a:gd name="T78" fmla="*/ 58 w 740"/>
                <a:gd name="T79" fmla="*/ 182 h 1193"/>
                <a:gd name="T80" fmla="*/ 29 w 740"/>
                <a:gd name="T81" fmla="*/ 217 h 1193"/>
                <a:gd name="T82" fmla="*/ 2 w 740"/>
                <a:gd name="T83" fmla="*/ 238 h 1193"/>
                <a:gd name="T84" fmla="*/ 0 w 740"/>
                <a:gd name="T85" fmla="*/ 267 h 1193"/>
                <a:gd name="T86" fmla="*/ 35 w 740"/>
                <a:gd name="T87" fmla="*/ 275 h 1193"/>
                <a:gd name="T88" fmla="*/ 42 w 740"/>
                <a:gd name="T89" fmla="*/ 310 h 1193"/>
                <a:gd name="T90" fmla="*/ 97 w 740"/>
                <a:gd name="T91" fmla="*/ 346 h 1193"/>
                <a:gd name="T92" fmla="*/ 137 w 740"/>
                <a:gd name="T93" fmla="*/ 377 h 1193"/>
                <a:gd name="T94" fmla="*/ 155 w 740"/>
                <a:gd name="T95" fmla="*/ 412 h 1193"/>
                <a:gd name="T96" fmla="*/ 172 w 740"/>
                <a:gd name="T97" fmla="*/ 414 h 1193"/>
                <a:gd name="T98" fmla="*/ 188 w 740"/>
                <a:gd name="T99" fmla="*/ 428 h 1193"/>
                <a:gd name="T100" fmla="*/ 203 w 740"/>
                <a:gd name="T101" fmla="*/ 405 h 1193"/>
                <a:gd name="T102" fmla="*/ 151 w 740"/>
                <a:gd name="T103" fmla="*/ 358 h 1193"/>
                <a:gd name="T104" fmla="*/ 184 w 740"/>
                <a:gd name="T105" fmla="*/ 298 h 1193"/>
                <a:gd name="T106" fmla="*/ 191 w 740"/>
                <a:gd name="T107" fmla="*/ 321 h 1193"/>
                <a:gd name="T108" fmla="*/ 213 w 740"/>
                <a:gd name="T109" fmla="*/ 377 h 1193"/>
                <a:gd name="T110" fmla="*/ 263 w 740"/>
                <a:gd name="T111" fmla="*/ 422 h 1193"/>
                <a:gd name="T112" fmla="*/ 275 w 740"/>
                <a:gd name="T113" fmla="*/ 542 h 1193"/>
                <a:gd name="T114" fmla="*/ 315 w 740"/>
                <a:gd name="T115" fmla="*/ 684 h 1193"/>
                <a:gd name="T116" fmla="*/ 325 w 740"/>
                <a:gd name="T117" fmla="*/ 767 h 1193"/>
                <a:gd name="T118" fmla="*/ 317 w 740"/>
                <a:gd name="T119" fmla="*/ 821 h 1193"/>
                <a:gd name="T120" fmla="*/ 348 w 740"/>
                <a:gd name="T121" fmla="*/ 860 h 1193"/>
                <a:gd name="T122" fmla="*/ 375 w 740"/>
                <a:gd name="T123" fmla="*/ 94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0" h="1193">
                  <a:moveTo>
                    <a:pt x="397" y="968"/>
                  </a:moveTo>
                  <a:lnTo>
                    <a:pt x="397" y="968"/>
                  </a:lnTo>
                  <a:lnTo>
                    <a:pt x="406" y="978"/>
                  </a:lnTo>
                  <a:lnTo>
                    <a:pt x="434" y="1007"/>
                  </a:lnTo>
                  <a:lnTo>
                    <a:pt x="453" y="1023"/>
                  </a:lnTo>
                  <a:lnTo>
                    <a:pt x="474" y="1040"/>
                  </a:lnTo>
                  <a:lnTo>
                    <a:pt x="498" y="1057"/>
                  </a:lnTo>
                  <a:lnTo>
                    <a:pt x="525" y="1071"/>
                  </a:lnTo>
                  <a:lnTo>
                    <a:pt x="525" y="1071"/>
                  </a:lnTo>
                  <a:lnTo>
                    <a:pt x="573" y="1098"/>
                  </a:lnTo>
                  <a:lnTo>
                    <a:pt x="629" y="1131"/>
                  </a:lnTo>
                  <a:lnTo>
                    <a:pt x="740" y="1193"/>
                  </a:lnTo>
                  <a:lnTo>
                    <a:pt x="740" y="1193"/>
                  </a:lnTo>
                  <a:lnTo>
                    <a:pt x="740" y="1154"/>
                  </a:lnTo>
                  <a:lnTo>
                    <a:pt x="736" y="1120"/>
                  </a:lnTo>
                  <a:lnTo>
                    <a:pt x="728" y="1088"/>
                  </a:lnTo>
                  <a:lnTo>
                    <a:pt x="720" y="1063"/>
                  </a:lnTo>
                  <a:lnTo>
                    <a:pt x="720" y="1063"/>
                  </a:lnTo>
                  <a:lnTo>
                    <a:pt x="716" y="1052"/>
                  </a:lnTo>
                  <a:lnTo>
                    <a:pt x="711" y="1044"/>
                  </a:lnTo>
                  <a:lnTo>
                    <a:pt x="707" y="1040"/>
                  </a:lnTo>
                  <a:lnTo>
                    <a:pt x="701" y="1038"/>
                  </a:lnTo>
                  <a:lnTo>
                    <a:pt x="687" y="1030"/>
                  </a:lnTo>
                  <a:lnTo>
                    <a:pt x="680" y="1025"/>
                  </a:lnTo>
                  <a:lnTo>
                    <a:pt x="670" y="1015"/>
                  </a:lnTo>
                  <a:lnTo>
                    <a:pt x="670" y="1015"/>
                  </a:lnTo>
                  <a:lnTo>
                    <a:pt x="668" y="1009"/>
                  </a:lnTo>
                  <a:lnTo>
                    <a:pt x="666" y="999"/>
                  </a:lnTo>
                  <a:lnTo>
                    <a:pt x="668" y="992"/>
                  </a:lnTo>
                  <a:lnTo>
                    <a:pt x="668" y="982"/>
                  </a:lnTo>
                  <a:lnTo>
                    <a:pt x="672" y="972"/>
                  </a:lnTo>
                  <a:lnTo>
                    <a:pt x="676" y="964"/>
                  </a:lnTo>
                  <a:lnTo>
                    <a:pt x="680" y="959"/>
                  </a:lnTo>
                  <a:lnTo>
                    <a:pt x="684" y="957"/>
                  </a:lnTo>
                  <a:lnTo>
                    <a:pt x="684" y="957"/>
                  </a:lnTo>
                  <a:lnTo>
                    <a:pt x="701" y="949"/>
                  </a:lnTo>
                  <a:lnTo>
                    <a:pt x="703" y="947"/>
                  </a:lnTo>
                  <a:lnTo>
                    <a:pt x="705" y="945"/>
                  </a:lnTo>
                  <a:lnTo>
                    <a:pt x="703" y="943"/>
                  </a:lnTo>
                  <a:lnTo>
                    <a:pt x="699" y="941"/>
                  </a:lnTo>
                  <a:lnTo>
                    <a:pt x="685" y="935"/>
                  </a:lnTo>
                  <a:lnTo>
                    <a:pt x="670" y="926"/>
                  </a:lnTo>
                  <a:lnTo>
                    <a:pt x="662" y="920"/>
                  </a:lnTo>
                  <a:lnTo>
                    <a:pt x="653" y="914"/>
                  </a:lnTo>
                  <a:lnTo>
                    <a:pt x="647" y="906"/>
                  </a:lnTo>
                  <a:lnTo>
                    <a:pt x="639" y="897"/>
                  </a:lnTo>
                  <a:lnTo>
                    <a:pt x="635" y="885"/>
                  </a:lnTo>
                  <a:lnTo>
                    <a:pt x="631" y="871"/>
                  </a:lnTo>
                  <a:lnTo>
                    <a:pt x="631" y="871"/>
                  </a:lnTo>
                  <a:lnTo>
                    <a:pt x="625" y="842"/>
                  </a:lnTo>
                  <a:lnTo>
                    <a:pt x="627" y="839"/>
                  </a:lnTo>
                  <a:lnTo>
                    <a:pt x="627" y="835"/>
                  </a:lnTo>
                  <a:lnTo>
                    <a:pt x="635" y="827"/>
                  </a:lnTo>
                  <a:lnTo>
                    <a:pt x="635" y="827"/>
                  </a:lnTo>
                  <a:lnTo>
                    <a:pt x="647" y="817"/>
                  </a:lnTo>
                  <a:lnTo>
                    <a:pt x="653" y="808"/>
                  </a:lnTo>
                  <a:lnTo>
                    <a:pt x="656" y="800"/>
                  </a:lnTo>
                  <a:lnTo>
                    <a:pt x="656" y="792"/>
                  </a:lnTo>
                  <a:lnTo>
                    <a:pt x="654" y="786"/>
                  </a:lnTo>
                  <a:lnTo>
                    <a:pt x="651" y="780"/>
                  </a:lnTo>
                  <a:lnTo>
                    <a:pt x="645" y="775"/>
                  </a:lnTo>
                  <a:lnTo>
                    <a:pt x="637" y="769"/>
                  </a:lnTo>
                  <a:lnTo>
                    <a:pt x="620" y="759"/>
                  </a:lnTo>
                  <a:lnTo>
                    <a:pt x="600" y="749"/>
                  </a:lnTo>
                  <a:lnTo>
                    <a:pt x="587" y="742"/>
                  </a:lnTo>
                  <a:lnTo>
                    <a:pt x="581" y="736"/>
                  </a:lnTo>
                  <a:lnTo>
                    <a:pt x="577" y="732"/>
                  </a:lnTo>
                  <a:lnTo>
                    <a:pt x="577" y="732"/>
                  </a:lnTo>
                  <a:lnTo>
                    <a:pt x="560" y="695"/>
                  </a:lnTo>
                  <a:lnTo>
                    <a:pt x="554" y="678"/>
                  </a:lnTo>
                  <a:lnTo>
                    <a:pt x="556" y="676"/>
                  </a:lnTo>
                  <a:lnTo>
                    <a:pt x="558" y="676"/>
                  </a:lnTo>
                  <a:lnTo>
                    <a:pt x="565" y="682"/>
                  </a:lnTo>
                  <a:lnTo>
                    <a:pt x="577" y="689"/>
                  </a:lnTo>
                  <a:lnTo>
                    <a:pt x="581" y="691"/>
                  </a:lnTo>
                  <a:lnTo>
                    <a:pt x="587" y="691"/>
                  </a:lnTo>
                  <a:lnTo>
                    <a:pt x="591" y="689"/>
                  </a:lnTo>
                  <a:lnTo>
                    <a:pt x="592" y="684"/>
                  </a:lnTo>
                  <a:lnTo>
                    <a:pt x="592" y="674"/>
                  </a:lnTo>
                  <a:lnTo>
                    <a:pt x="592" y="658"/>
                  </a:lnTo>
                  <a:lnTo>
                    <a:pt x="592" y="658"/>
                  </a:lnTo>
                  <a:lnTo>
                    <a:pt x="585" y="653"/>
                  </a:lnTo>
                  <a:lnTo>
                    <a:pt x="573" y="649"/>
                  </a:lnTo>
                  <a:lnTo>
                    <a:pt x="560" y="645"/>
                  </a:lnTo>
                  <a:lnTo>
                    <a:pt x="542" y="647"/>
                  </a:lnTo>
                  <a:lnTo>
                    <a:pt x="542" y="647"/>
                  </a:lnTo>
                  <a:lnTo>
                    <a:pt x="527" y="641"/>
                  </a:lnTo>
                  <a:lnTo>
                    <a:pt x="513" y="637"/>
                  </a:lnTo>
                  <a:lnTo>
                    <a:pt x="503" y="631"/>
                  </a:lnTo>
                  <a:lnTo>
                    <a:pt x="496" y="622"/>
                  </a:lnTo>
                  <a:lnTo>
                    <a:pt x="496" y="622"/>
                  </a:lnTo>
                  <a:lnTo>
                    <a:pt x="498" y="625"/>
                  </a:lnTo>
                  <a:lnTo>
                    <a:pt x="496" y="622"/>
                  </a:lnTo>
                  <a:lnTo>
                    <a:pt x="496" y="622"/>
                  </a:lnTo>
                  <a:lnTo>
                    <a:pt x="496" y="622"/>
                  </a:lnTo>
                  <a:lnTo>
                    <a:pt x="490" y="610"/>
                  </a:lnTo>
                  <a:lnTo>
                    <a:pt x="486" y="589"/>
                  </a:lnTo>
                  <a:lnTo>
                    <a:pt x="486" y="589"/>
                  </a:lnTo>
                  <a:lnTo>
                    <a:pt x="484" y="587"/>
                  </a:lnTo>
                  <a:lnTo>
                    <a:pt x="482" y="585"/>
                  </a:lnTo>
                  <a:lnTo>
                    <a:pt x="478" y="583"/>
                  </a:lnTo>
                  <a:lnTo>
                    <a:pt x="474" y="583"/>
                  </a:lnTo>
                  <a:lnTo>
                    <a:pt x="468" y="585"/>
                  </a:lnTo>
                  <a:lnTo>
                    <a:pt x="463" y="589"/>
                  </a:lnTo>
                  <a:lnTo>
                    <a:pt x="455" y="598"/>
                  </a:lnTo>
                  <a:lnTo>
                    <a:pt x="455" y="598"/>
                  </a:lnTo>
                  <a:lnTo>
                    <a:pt x="453" y="602"/>
                  </a:lnTo>
                  <a:lnTo>
                    <a:pt x="455" y="608"/>
                  </a:lnTo>
                  <a:lnTo>
                    <a:pt x="457" y="622"/>
                  </a:lnTo>
                  <a:lnTo>
                    <a:pt x="459" y="627"/>
                  </a:lnTo>
                  <a:lnTo>
                    <a:pt x="457" y="631"/>
                  </a:lnTo>
                  <a:lnTo>
                    <a:pt x="453" y="633"/>
                  </a:lnTo>
                  <a:lnTo>
                    <a:pt x="445" y="633"/>
                  </a:lnTo>
                  <a:lnTo>
                    <a:pt x="445" y="633"/>
                  </a:lnTo>
                  <a:lnTo>
                    <a:pt x="439" y="631"/>
                  </a:lnTo>
                  <a:lnTo>
                    <a:pt x="436" y="625"/>
                  </a:lnTo>
                  <a:lnTo>
                    <a:pt x="424" y="610"/>
                  </a:lnTo>
                  <a:lnTo>
                    <a:pt x="412" y="591"/>
                  </a:lnTo>
                  <a:lnTo>
                    <a:pt x="399" y="567"/>
                  </a:lnTo>
                  <a:lnTo>
                    <a:pt x="372" y="517"/>
                  </a:lnTo>
                  <a:lnTo>
                    <a:pt x="358" y="494"/>
                  </a:lnTo>
                  <a:lnTo>
                    <a:pt x="346" y="476"/>
                  </a:lnTo>
                  <a:lnTo>
                    <a:pt x="346" y="476"/>
                  </a:lnTo>
                  <a:lnTo>
                    <a:pt x="341" y="467"/>
                  </a:lnTo>
                  <a:lnTo>
                    <a:pt x="337" y="459"/>
                  </a:lnTo>
                  <a:lnTo>
                    <a:pt x="339" y="453"/>
                  </a:lnTo>
                  <a:lnTo>
                    <a:pt x="343" y="447"/>
                  </a:lnTo>
                  <a:lnTo>
                    <a:pt x="346" y="443"/>
                  </a:lnTo>
                  <a:lnTo>
                    <a:pt x="354" y="439"/>
                  </a:lnTo>
                  <a:lnTo>
                    <a:pt x="364" y="437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5" y="428"/>
                  </a:lnTo>
                  <a:lnTo>
                    <a:pt x="374" y="420"/>
                  </a:lnTo>
                  <a:lnTo>
                    <a:pt x="368" y="412"/>
                  </a:lnTo>
                  <a:lnTo>
                    <a:pt x="358" y="405"/>
                  </a:lnTo>
                  <a:lnTo>
                    <a:pt x="358" y="405"/>
                  </a:lnTo>
                  <a:lnTo>
                    <a:pt x="362" y="358"/>
                  </a:lnTo>
                  <a:lnTo>
                    <a:pt x="362" y="358"/>
                  </a:lnTo>
                  <a:lnTo>
                    <a:pt x="362" y="358"/>
                  </a:lnTo>
                  <a:lnTo>
                    <a:pt x="364" y="354"/>
                  </a:lnTo>
                  <a:lnTo>
                    <a:pt x="366" y="354"/>
                  </a:lnTo>
                  <a:lnTo>
                    <a:pt x="370" y="354"/>
                  </a:lnTo>
                  <a:lnTo>
                    <a:pt x="375" y="360"/>
                  </a:lnTo>
                  <a:lnTo>
                    <a:pt x="381" y="366"/>
                  </a:lnTo>
                  <a:lnTo>
                    <a:pt x="393" y="381"/>
                  </a:lnTo>
                  <a:lnTo>
                    <a:pt x="397" y="387"/>
                  </a:lnTo>
                  <a:lnTo>
                    <a:pt x="403" y="389"/>
                  </a:lnTo>
                  <a:lnTo>
                    <a:pt x="403" y="389"/>
                  </a:lnTo>
                  <a:lnTo>
                    <a:pt x="406" y="387"/>
                  </a:lnTo>
                  <a:lnTo>
                    <a:pt x="408" y="385"/>
                  </a:lnTo>
                  <a:lnTo>
                    <a:pt x="410" y="381"/>
                  </a:lnTo>
                  <a:lnTo>
                    <a:pt x="408" y="379"/>
                  </a:lnTo>
                  <a:lnTo>
                    <a:pt x="406" y="370"/>
                  </a:lnTo>
                  <a:lnTo>
                    <a:pt x="401" y="360"/>
                  </a:lnTo>
                  <a:lnTo>
                    <a:pt x="387" y="337"/>
                  </a:lnTo>
                  <a:lnTo>
                    <a:pt x="383" y="327"/>
                  </a:lnTo>
                  <a:lnTo>
                    <a:pt x="381" y="317"/>
                  </a:lnTo>
                  <a:lnTo>
                    <a:pt x="381" y="317"/>
                  </a:lnTo>
                  <a:lnTo>
                    <a:pt x="383" y="298"/>
                  </a:lnTo>
                  <a:lnTo>
                    <a:pt x="389" y="282"/>
                  </a:lnTo>
                  <a:lnTo>
                    <a:pt x="395" y="269"/>
                  </a:lnTo>
                  <a:lnTo>
                    <a:pt x="401" y="259"/>
                  </a:lnTo>
                  <a:lnTo>
                    <a:pt x="410" y="251"/>
                  </a:lnTo>
                  <a:lnTo>
                    <a:pt x="418" y="246"/>
                  </a:lnTo>
                  <a:lnTo>
                    <a:pt x="428" y="242"/>
                  </a:lnTo>
                  <a:lnTo>
                    <a:pt x="436" y="238"/>
                  </a:lnTo>
                  <a:lnTo>
                    <a:pt x="453" y="238"/>
                  </a:lnTo>
                  <a:lnTo>
                    <a:pt x="468" y="238"/>
                  </a:lnTo>
                  <a:lnTo>
                    <a:pt x="476" y="238"/>
                  </a:lnTo>
                  <a:lnTo>
                    <a:pt x="478" y="236"/>
                  </a:lnTo>
                  <a:lnTo>
                    <a:pt x="478" y="234"/>
                  </a:lnTo>
                  <a:lnTo>
                    <a:pt x="478" y="234"/>
                  </a:lnTo>
                  <a:lnTo>
                    <a:pt x="470" y="220"/>
                  </a:lnTo>
                  <a:lnTo>
                    <a:pt x="463" y="203"/>
                  </a:lnTo>
                  <a:lnTo>
                    <a:pt x="453" y="180"/>
                  </a:lnTo>
                  <a:lnTo>
                    <a:pt x="445" y="153"/>
                  </a:lnTo>
                  <a:lnTo>
                    <a:pt x="428" y="85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01" y="2"/>
                  </a:lnTo>
                  <a:lnTo>
                    <a:pt x="393" y="5"/>
                  </a:lnTo>
                  <a:lnTo>
                    <a:pt x="385" y="7"/>
                  </a:lnTo>
                  <a:lnTo>
                    <a:pt x="377" y="9"/>
                  </a:lnTo>
                  <a:lnTo>
                    <a:pt x="377" y="9"/>
                  </a:lnTo>
                  <a:lnTo>
                    <a:pt x="372" y="7"/>
                  </a:lnTo>
                  <a:lnTo>
                    <a:pt x="368" y="5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56" y="9"/>
                  </a:lnTo>
                  <a:lnTo>
                    <a:pt x="352" y="19"/>
                  </a:lnTo>
                  <a:lnTo>
                    <a:pt x="350" y="29"/>
                  </a:lnTo>
                  <a:lnTo>
                    <a:pt x="348" y="40"/>
                  </a:lnTo>
                  <a:lnTo>
                    <a:pt x="348" y="40"/>
                  </a:lnTo>
                  <a:lnTo>
                    <a:pt x="337" y="65"/>
                  </a:lnTo>
                  <a:lnTo>
                    <a:pt x="331" y="79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27" y="116"/>
                  </a:lnTo>
                  <a:lnTo>
                    <a:pt x="327" y="116"/>
                  </a:lnTo>
                  <a:lnTo>
                    <a:pt x="327" y="122"/>
                  </a:lnTo>
                  <a:lnTo>
                    <a:pt x="325" y="126"/>
                  </a:lnTo>
                  <a:lnTo>
                    <a:pt x="321" y="129"/>
                  </a:lnTo>
                  <a:lnTo>
                    <a:pt x="317" y="133"/>
                  </a:lnTo>
                  <a:lnTo>
                    <a:pt x="310" y="137"/>
                  </a:lnTo>
                  <a:lnTo>
                    <a:pt x="298" y="139"/>
                  </a:lnTo>
                  <a:lnTo>
                    <a:pt x="275" y="141"/>
                  </a:lnTo>
                  <a:lnTo>
                    <a:pt x="263" y="141"/>
                  </a:lnTo>
                  <a:lnTo>
                    <a:pt x="253" y="145"/>
                  </a:lnTo>
                  <a:lnTo>
                    <a:pt x="253" y="145"/>
                  </a:lnTo>
                  <a:lnTo>
                    <a:pt x="240" y="155"/>
                  </a:lnTo>
                  <a:lnTo>
                    <a:pt x="230" y="158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19" y="160"/>
                  </a:lnTo>
                  <a:lnTo>
                    <a:pt x="215" y="158"/>
                  </a:lnTo>
                  <a:lnTo>
                    <a:pt x="209" y="151"/>
                  </a:lnTo>
                  <a:lnTo>
                    <a:pt x="205" y="141"/>
                  </a:lnTo>
                  <a:lnTo>
                    <a:pt x="203" y="129"/>
                  </a:lnTo>
                  <a:lnTo>
                    <a:pt x="201" y="120"/>
                  </a:lnTo>
                  <a:lnTo>
                    <a:pt x="199" y="110"/>
                  </a:lnTo>
                  <a:lnTo>
                    <a:pt x="195" y="102"/>
                  </a:lnTo>
                  <a:lnTo>
                    <a:pt x="193" y="100"/>
                  </a:lnTo>
                  <a:lnTo>
                    <a:pt x="190" y="100"/>
                  </a:lnTo>
                  <a:lnTo>
                    <a:pt x="190" y="100"/>
                  </a:lnTo>
                  <a:lnTo>
                    <a:pt x="186" y="100"/>
                  </a:lnTo>
                  <a:lnTo>
                    <a:pt x="182" y="102"/>
                  </a:lnTo>
                  <a:lnTo>
                    <a:pt x="174" y="106"/>
                  </a:lnTo>
                  <a:lnTo>
                    <a:pt x="168" y="112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37" y="124"/>
                  </a:lnTo>
                  <a:lnTo>
                    <a:pt x="114" y="131"/>
                  </a:lnTo>
                  <a:lnTo>
                    <a:pt x="104" y="137"/>
                  </a:lnTo>
                  <a:lnTo>
                    <a:pt x="95" y="145"/>
                  </a:lnTo>
                  <a:lnTo>
                    <a:pt x="87" y="153"/>
                  </a:lnTo>
                  <a:lnTo>
                    <a:pt x="77" y="164"/>
                  </a:lnTo>
                  <a:lnTo>
                    <a:pt x="77" y="164"/>
                  </a:lnTo>
                  <a:lnTo>
                    <a:pt x="69" y="174"/>
                  </a:lnTo>
                  <a:lnTo>
                    <a:pt x="58" y="182"/>
                  </a:lnTo>
                  <a:lnTo>
                    <a:pt x="35" y="197"/>
                  </a:lnTo>
                  <a:lnTo>
                    <a:pt x="35" y="197"/>
                  </a:lnTo>
                  <a:lnTo>
                    <a:pt x="33" y="203"/>
                  </a:lnTo>
                  <a:lnTo>
                    <a:pt x="33" y="209"/>
                  </a:lnTo>
                  <a:lnTo>
                    <a:pt x="33" y="213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19" y="222"/>
                  </a:lnTo>
                  <a:lnTo>
                    <a:pt x="9" y="224"/>
                  </a:lnTo>
                  <a:lnTo>
                    <a:pt x="7" y="228"/>
                  </a:lnTo>
                  <a:lnTo>
                    <a:pt x="4" y="232"/>
                  </a:lnTo>
                  <a:lnTo>
                    <a:pt x="2" y="23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5" y="267"/>
                  </a:lnTo>
                  <a:lnTo>
                    <a:pt x="15" y="269"/>
                  </a:lnTo>
                  <a:lnTo>
                    <a:pt x="31" y="271"/>
                  </a:lnTo>
                  <a:lnTo>
                    <a:pt x="31" y="271"/>
                  </a:lnTo>
                  <a:lnTo>
                    <a:pt x="33" y="273"/>
                  </a:lnTo>
                  <a:lnTo>
                    <a:pt x="35" y="275"/>
                  </a:lnTo>
                  <a:lnTo>
                    <a:pt x="35" y="282"/>
                  </a:lnTo>
                  <a:lnTo>
                    <a:pt x="33" y="298"/>
                  </a:lnTo>
                  <a:lnTo>
                    <a:pt x="33" y="298"/>
                  </a:lnTo>
                  <a:lnTo>
                    <a:pt x="33" y="304"/>
                  </a:lnTo>
                  <a:lnTo>
                    <a:pt x="36" y="306"/>
                  </a:lnTo>
                  <a:lnTo>
                    <a:pt x="42" y="310"/>
                  </a:lnTo>
                  <a:lnTo>
                    <a:pt x="52" y="312"/>
                  </a:lnTo>
                  <a:lnTo>
                    <a:pt x="62" y="313"/>
                  </a:lnTo>
                  <a:lnTo>
                    <a:pt x="62" y="313"/>
                  </a:lnTo>
                  <a:lnTo>
                    <a:pt x="97" y="346"/>
                  </a:lnTo>
                  <a:lnTo>
                    <a:pt x="97" y="346"/>
                  </a:lnTo>
                  <a:lnTo>
                    <a:pt x="97" y="346"/>
                  </a:lnTo>
                  <a:lnTo>
                    <a:pt x="97" y="356"/>
                  </a:lnTo>
                  <a:lnTo>
                    <a:pt x="98" y="364"/>
                  </a:lnTo>
                  <a:lnTo>
                    <a:pt x="102" y="368"/>
                  </a:lnTo>
                  <a:lnTo>
                    <a:pt x="106" y="372"/>
                  </a:lnTo>
                  <a:lnTo>
                    <a:pt x="120" y="374"/>
                  </a:lnTo>
                  <a:lnTo>
                    <a:pt x="137" y="377"/>
                  </a:lnTo>
                  <a:lnTo>
                    <a:pt x="137" y="377"/>
                  </a:lnTo>
                  <a:lnTo>
                    <a:pt x="143" y="379"/>
                  </a:lnTo>
                  <a:lnTo>
                    <a:pt x="147" y="385"/>
                  </a:lnTo>
                  <a:lnTo>
                    <a:pt x="151" y="391"/>
                  </a:lnTo>
                  <a:lnTo>
                    <a:pt x="153" y="399"/>
                  </a:lnTo>
                  <a:lnTo>
                    <a:pt x="155" y="412"/>
                  </a:lnTo>
                  <a:lnTo>
                    <a:pt x="157" y="418"/>
                  </a:lnTo>
                  <a:lnTo>
                    <a:pt x="160" y="420"/>
                  </a:lnTo>
                  <a:lnTo>
                    <a:pt x="160" y="420"/>
                  </a:lnTo>
                  <a:lnTo>
                    <a:pt x="166" y="418"/>
                  </a:lnTo>
                  <a:lnTo>
                    <a:pt x="168" y="416"/>
                  </a:lnTo>
                  <a:lnTo>
                    <a:pt x="172" y="414"/>
                  </a:lnTo>
                  <a:lnTo>
                    <a:pt x="176" y="414"/>
                  </a:lnTo>
                  <a:lnTo>
                    <a:pt x="176" y="414"/>
                  </a:lnTo>
                  <a:lnTo>
                    <a:pt x="176" y="418"/>
                  </a:lnTo>
                  <a:lnTo>
                    <a:pt x="180" y="422"/>
                  </a:lnTo>
                  <a:lnTo>
                    <a:pt x="184" y="426"/>
                  </a:lnTo>
                  <a:lnTo>
                    <a:pt x="188" y="428"/>
                  </a:lnTo>
                  <a:lnTo>
                    <a:pt x="188" y="428"/>
                  </a:lnTo>
                  <a:lnTo>
                    <a:pt x="193" y="426"/>
                  </a:lnTo>
                  <a:lnTo>
                    <a:pt x="199" y="424"/>
                  </a:lnTo>
                  <a:lnTo>
                    <a:pt x="207" y="416"/>
                  </a:lnTo>
                  <a:lnTo>
                    <a:pt x="207" y="416"/>
                  </a:lnTo>
                  <a:lnTo>
                    <a:pt x="203" y="405"/>
                  </a:lnTo>
                  <a:lnTo>
                    <a:pt x="195" y="393"/>
                  </a:lnTo>
                  <a:lnTo>
                    <a:pt x="186" y="383"/>
                  </a:lnTo>
                  <a:lnTo>
                    <a:pt x="176" y="374"/>
                  </a:lnTo>
                  <a:lnTo>
                    <a:pt x="159" y="362"/>
                  </a:lnTo>
                  <a:lnTo>
                    <a:pt x="151" y="358"/>
                  </a:lnTo>
                  <a:lnTo>
                    <a:pt x="151" y="358"/>
                  </a:lnTo>
                  <a:lnTo>
                    <a:pt x="153" y="350"/>
                  </a:lnTo>
                  <a:lnTo>
                    <a:pt x="155" y="339"/>
                  </a:lnTo>
                  <a:lnTo>
                    <a:pt x="160" y="329"/>
                  </a:lnTo>
                  <a:lnTo>
                    <a:pt x="168" y="317"/>
                  </a:lnTo>
                  <a:lnTo>
                    <a:pt x="176" y="306"/>
                  </a:lnTo>
                  <a:lnTo>
                    <a:pt x="184" y="298"/>
                  </a:lnTo>
                  <a:lnTo>
                    <a:pt x="193" y="292"/>
                  </a:lnTo>
                  <a:lnTo>
                    <a:pt x="199" y="292"/>
                  </a:lnTo>
                  <a:lnTo>
                    <a:pt x="203" y="292"/>
                  </a:lnTo>
                  <a:lnTo>
                    <a:pt x="203" y="292"/>
                  </a:lnTo>
                  <a:lnTo>
                    <a:pt x="195" y="308"/>
                  </a:lnTo>
                  <a:lnTo>
                    <a:pt x="191" y="321"/>
                  </a:lnTo>
                  <a:lnTo>
                    <a:pt x="190" y="333"/>
                  </a:lnTo>
                  <a:lnTo>
                    <a:pt x="191" y="344"/>
                  </a:lnTo>
                  <a:lnTo>
                    <a:pt x="193" y="354"/>
                  </a:lnTo>
                  <a:lnTo>
                    <a:pt x="199" y="362"/>
                  </a:lnTo>
                  <a:lnTo>
                    <a:pt x="205" y="370"/>
                  </a:lnTo>
                  <a:lnTo>
                    <a:pt x="213" y="377"/>
                  </a:lnTo>
                  <a:lnTo>
                    <a:pt x="228" y="391"/>
                  </a:lnTo>
                  <a:lnTo>
                    <a:pt x="244" y="401"/>
                  </a:lnTo>
                  <a:lnTo>
                    <a:pt x="257" y="412"/>
                  </a:lnTo>
                  <a:lnTo>
                    <a:pt x="261" y="416"/>
                  </a:lnTo>
                  <a:lnTo>
                    <a:pt x="263" y="422"/>
                  </a:lnTo>
                  <a:lnTo>
                    <a:pt x="263" y="422"/>
                  </a:lnTo>
                  <a:lnTo>
                    <a:pt x="271" y="443"/>
                  </a:lnTo>
                  <a:lnTo>
                    <a:pt x="273" y="463"/>
                  </a:lnTo>
                  <a:lnTo>
                    <a:pt x="273" y="482"/>
                  </a:lnTo>
                  <a:lnTo>
                    <a:pt x="273" y="499"/>
                  </a:lnTo>
                  <a:lnTo>
                    <a:pt x="273" y="519"/>
                  </a:lnTo>
                  <a:lnTo>
                    <a:pt x="275" y="542"/>
                  </a:lnTo>
                  <a:lnTo>
                    <a:pt x="281" y="569"/>
                  </a:lnTo>
                  <a:lnTo>
                    <a:pt x="290" y="602"/>
                  </a:lnTo>
                  <a:lnTo>
                    <a:pt x="290" y="602"/>
                  </a:lnTo>
                  <a:lnTo>
                    <a:pt x="298" y="625"/>
                  </a:lnTo>
                  <a:lnTo>
                    <a:pt x="308" y="653"/>
                  </a:lnTo>
                  <a:lnTo>
                    <a:pt x="315" y="684"/>
                  </a:lnTo>
                  <a:lnTo>
                    <a:pt x="321" y="715"/>
                  </a:lnTo>
                  <a:lnTo>
                    <a:pt x="321" y="715"/>
                  </a:lnTo>
                  <a:lnTo>
                    <a:pt x="325" y="730"/>
                  </a:lnTo>
                  <a:lnTo>
                    <a:pt x="327" y="746"/>
                  </a:lnTo>
                  <a:lnTo>
                    <a:pt x="327" y="757"/>
                  </a:lnTo>
                  <a:lnTo>
                    <a:pt x="325" y="767"/>
                  </a:lnTo>
                  <a:lnTo>
                    <a:pt x="321" y="784"/>
                  </a:lnTo>
                  <a:lnTo>
                    <a:pt x="317" y="796"/>
                  </a:lnTo>
                  <a:lnTo>
                    <a:pt x="313" y="806"/>
                  </a:lnTo>
                  <a:lnTo>
                    <a:pt x="313" y="811"/>
                  </a:lnTo>
                  <a:lnTo>
                    <a:pt x="313" y="815"/>
                  </a:lnTo>
                  <a:lnTo>
                    <a:pt x="317" y="821"/>
                  </a:lnTo>
                  <a:lnTo>
                    <a:pt x="321" y="825"/>
                  </a:lnTo>
                  <a:lnTo>
                    <a:pt x="337" y="840"/>
                  </a:lnTo>
                  <a:lnTo>
                    <a:pt x="337" y="840"/>
                  </a:lnTo>
                  <a:lnTo>
                    <a:pt x="341" y="844"/>
                  </a:lnTo>
                  <a:lnTo>
                    <a:pt x="344" y="848"/>
                  </a:lnTo>
                  <a:lnTo>
                    <a:pt x="348" y="860"/>
                  </a:lnTo>
                  <a:lnTo>
                    <a:pt x="350" y="871"/>
                  </a:lnTo>
                  <a:lnTo>
                    <a:pt x="352" y="885"/>
                  </a:lnTo>
                  <a:lnTo>
                    <a:pt x="354" y="901"/>
                  </a:lnTo>
                  <a:lnTo>
                    <a:pt x="362" y="920"/>
                  </a:lnTo>
                  <a:lnTo>
                    <a:pt x="368" y="930"/>
                  </a:lnTo>
                  <a:lnTo>
                    <a:pt x="375" y="941"/>
                  </a:lnTo>
                  <a:lnTo>
                    <a:pt x="385" y="955"/>
                  </a:lnTo>
                  <a:lnTo>
                    <a:pt x="397" y="968"/>
                  </a:lnTo>
                  <a:lnTo>
                    <a:pt x="397" y="968"/>
                  </a:lnTo>
                  <a:lnTo>
                    <a:pt x="397" y="968"/>
                  </a:lnTo>
                  <a:lnTo>
                    <a:pt x="397" y="9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876"/>
            <p:cNvSpPr>
              <a:spLocks/>
            </p:cNvSpPr>
            <p:nvPr/>
          </p:nvSpPr>
          <p:spPr bwMode="auto">
            <a:xfrm>
              <a:off x="8110936" y="5521072"/>
              <a:ext cx="325129" cy="260702"/>
            </a:xfrm>
            <a:custGeom>
              <a:avLst/>
              <a:gdLst>
                <a:gd name="T0" fmla="*/ 213 w 217"/>
                <a:gd name="T1" fmla="*/ 27 h 174"/>
                <a:gd name="T2" fmla="*/ 205 w 217"/>
                <a:gd name="T3" fmla="*/ 19 h 174"/>
                <a:gd name="T4" fmla="*/ 202 w 217"/>
                <a:gd name="T5" fmla="*/ 18 h 174"/>
                <a:gd name="T6" fmla="*/ 186 w 217"/>
                <a:gd name="T7" fmla="*/ 35 h 174"/>
                <a:gd name="T8" fmla="*/ 159 w 217"/>
                <a:gd name="T9" fmla="*/ 83 h 174"/>
                <a:gd name="T10" fmla="*/ 143 w 217"/>
                <a:gd name="T11" fmla="*/ 109 h 174"/>
                <a:gd name="T12" fmla="*/ 116 w 217"/>
                <a:gd name="T13" fmla="*/ 143 h 174"/>
                <a:gd name="T14" fmla="*/ 85 w 217"/>
                <a:gd name="T15" fmla="*/ 167 h 174"/>
                <a:gd name="T16" fmla="*/ 62 w 217"/>
                <a:gd name="T17" fmla="*/ 174 h 174"/>
                <a:gd name="T18" fmla="*/ 50 w 217"/>
                <a:gd name="T19" fmla="*/ 173 h 174"/>
                <a:gd name="T20" fmla="*/ 41 w 217"/>
                <a:gd name="T21" fmla="*/ 167 h 174"/>
                <a:gd name="T22" fmla="*/ 37 w 217"/>
                <a:gd name="T23" fmla="*/ 159 h 174"/>
                <a:gd name="T24" fmla="*/ 21 w 217"/>
                <a:gd name="T25" fmla="*/ 118 h 174"/>
                <a:gd name="T26" fmla="*/ 14 w 217"/>
                <a:gd name="T27" fmla="*/ 111 h 174"/>
                <a:gd name="T28" fmla="*/ 0 w 217"/>
                <a:gd name="T29" fmla="*/ 105 h 174"/>
                <a:gd name="T30" fmla="*/ 6 w 217"/>
                <a:gd name="T31" fmla="*/ 97 h 174"/>
                <a:gd name="T32" fmla="*/ 12 w 217"/>
                <a:gd name="T33" fmla="*/ 85 h 174"/>
                <a:gd name="T34" fmla="*/ 12 w 217"/>
                <a:gd name="T35" fmla="*/ 78 h 174"/>
                <a:gd name="T36" fmla="*/ 14 w 217"/>
                <a:gd name="T37" fmla="*/ 66 h 174"/>
                <a:gd name="T38" fmla="*/ 19 w 217"/>
                <a:gd name="T39" fmla="*/ 54 h 174"/>
                <a:gd name="T40" fmla="*/ 27 w 217"/>
                <a:gd name="T41" fmla="*/ 43 h 174"/>
                <a:gd name="T42" fmla="*/ 33 w 217"/>
                <a:gd name="T43" fmla="*/ 47 h 174"/>
                <a:gd name="T44" fmla="*/ 33 w 217"/>
                <a:gd name="T45" fmla="*/ 47 h 174"/>
                <a:gd name="T46" fmla="*/ 41 w 217"/>
                <a:gd name="T47" fmla="*/ 45 h 174"/>
                <a:gd name="T48" fmla="*/ 47 w 217"/>
                <a:gd name="T49" fmla="*/ 41 h 174"/>
                <a:gd name="T50" fmla="*/ 49 w 217"/>
                <a:gd name="T51" fmla="*/ 25 h 174"/>
                <a:gd name="T52" fmla="*/ 50 w 217"/>
                <a:gd name="T53" fmla="*/ 16 h 174"/>
                <a:gd name="T54" fmla="*/ 58 w 217"/>
                <a:gd name="T55" fmla="*/ 16 h 174"/>
                <a:gd name="T56" fmla="*/ 74 w 217"/>
                <a:gd name="T57" fmla="*/ 19 h 174"/>
                <a:gd name="T58" fmla="*/ 81 w 217"/>
                <a:gd name="T59" fmla="*/ 18 h 174"/>
                <a:gd name="T60" fmla="*/ 87 w 217"/>
                <a:gd name="T61" fmla="*/ 16 h 174"/>
                <a:gd name="T62" fmla="*/ 91 w 217"/>
                <a:gd name="T63" fmla="*/ 12 h 174"/>
                <a:gd name="T64" fmla="*/ 109 w 217"/>
                <a:gd name="T65" fmla="*/ 14 h 174"/>
                <a:gd name="T66" fmla="*/ 142 w 217"/>
                <a:gd name="T67" fmla="*/ 25 h 174"/>
                <a:gd name="T68" fmla="*/ 157 w 217"/>
                <a:gd name="T69" fmla="*/ 27 h 174"/>
                <a:gd name="T70" fmla="*/ 169 w 217"/>
                <a:gd name="T71" fmla="*/ 27 h 174"/>
                <a:gd name="T72" fmla="*/ 173 w 217"/>
                <a:gd name="T73" fmla="*/ 21 h 174"/>
                <a:gd name="T74" fmla="*/ 178 w 217"/>
                <a:gd name="T75" fmla="*/ 4 h 174"/>
                <a:gd name="T76" fmla="*/ 180 w 217"/>
                <a:gd name="T77" fmla="*/ 2 h 174"/>
                <a:gd name="T78" fmla="*/ 190 w 217"/>
                <a:gd name="T79" fmla="*/ 0 h 174"/>
                <a:gd name="T80" fmla="*/ 209 w 217"/>
                <a:gd name="T81" fmla="*/ 0 h 174"/>
                <a:gd name="T82" fmla="*/ 217 w 217"/>
                <a:gd name="T83" fmla="*/ 0 h 174"/>
                <a:gd name="T84" fmla="*/ 217 w 217"/>
                <a:gd name="T85" fmla="*/ 0 h 174"/>
                <a:gd name="T86" fmla="*/ 215 w 217"/>
                <a:gd name="T87" fmla="*/ 27 h 174"/>
                <a:gd name="T88" fmla="*/ 213 w 217"/>
                <a:gd name="T89" fmla="*/ 27 h 174"/>
                <a:gd name="T90" fmla="*/ 213 w 217"/>
                <a:gd name="T91" fmla="*/ 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74">
                  <a:moveTo>
                    <a:pt x="213" y="27"/>
                  </a:moveTo>
                  <a:lnTo>
                    <a:pt x="213" y="27"/>
                  </a:lnTo>
                  <a:lnTo>
                    <a:pt x="209" y="21"/>
                  </a:lnTo>
                  <a:lnTo>
                    <a:pt x="205" y="19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192" y="25"/>
                  </a:lnTo>
                  <a:lnTo>
                    <a:pt x="186" y="35"/>
                  </a:lnTo>
                  <a:lnTo>
                    <a:pt x="173" y="58"/>
                  </a:lnTo>
                  <a:lnTo>
                    <a:pt x="159" y="83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32" y="126"/>
                  </a:lnTo>
                  <a:lnTo>
                    <a:pt x="116" y="143"/>
                  </a:lnTo>
                  <a:lnTo>
                    <a:pt x="101" y="157"/>
                  </a:lnTo>
                  <a:lnTo>
                    <a:pt x="85" y="167"/>
                  </a:lnTo>
                  <a:lnTo>
                    <a:pt x="70" y="173"/>
                  </a:lnTo>
                  <a:lnTo>
                    <a:pt x="62" y="174"/>
                  </a:lnTo>
                  <a:lnTo>
                    <a:pt x="56" y="174"/>
                  </a:lnTo>
                  <a:lnTo>
                    <a:pt x="50" y="173"/>
                  </a:lnTo>
                  <a:lnTo>
                    <a:pt x="45" y="171"/>
                  </a:lnTo>
                  <a:lnTo>
                    <a:pt x="41" y="167"/>
                  </a:lnTo>
                  <a:lnTo>
                    <a:pt x="37" y="159"/>
                  </a:lnTo>
                  <a:lnTo>
                    <a:pt x="37" y="159"/>
                  </a:lnTo>
                  <a:lnTo>
                    <a:pt x="27" y="134"/>
                  </a:lnTo>
                  <a:lnTo>
                    <a:pt x="21" y="118"/>
                  </a:lnTo>
                  <a:lnTo>
                    <a:pt x="18" y="114"/>
                  </a:lnTo>
                  <a:lnTo>
                    <a:pt x="14" y="111"/>
                  </a:lnTo>
                  <a:lnTo>
                    <a:pt x="8" y="107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6" y="97"/>
                  </a:lnTo>
                  <a:lnTo>
                    <a:pt x="10" y="91"/>
                  </a:lnTo>
                  <a:lnTo>
                    <a:pt x="12" y="85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8"/>
                  </a:lnTo>
                  <a:lnTo>
                    <a:pt x="19" y="54"/>
                  </a:lnTo>
                  <a:lnTo>
                    <a:pt x="23" y="50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19"/>
                  </a:lnTo>
                  <a:lnTo>
                    <a:pt x="50" y="16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8" y="18"/>
                  </a:lnTo>
                  <a:lnTo>
                    <a:pt x="74" y="19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7" y="16"/>
                  </a:lnTo>
                  <a:lnTo>
                    <a:pt x="89" y="12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109" y="14"/>
                  </a:lnTo>
                  <a:lnTo>
                    <a:pt x="124" y="19"/>
                  </a:lnTo>
                  <a:lnTo>
                    <a:pt x="142" y="25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63" y="27"/>
                  </a:lnTo>
                  <a:lnTo>
                    <a:pt x="169" y="27"/>
                  </a:lnTo>
                  <a:lnTo>
                    <a:pt x="171" y="25"/>
                  </a:lnTo>
                  <a:lnTo>
                    <a:pt x="173" y="21"/>
                  </a:lnTo>
                  <a:lnTo>
                    <a:pt x="174" y="1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0" y="2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5" y="16"/>
                  </a:lnTo>
                  <a:lnTo>
                    <a:pt x="215" y="27"/>
                  </a:lnTo>
                  <a:lnTo>
                    <a:pt x="215" y="27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877"/>
            <p:cNvSpPr>
              <a:spLocks/>
            </p:cNvSpPr>
            <p:nvPr/>
          </p:nvSpPr>
          <p:spPr bwMode="auto">
            <a:xfrm>
              <a:off x="6984224" y="4864822"/>
              <a:ext cx="1167167" cy="842038"/>
            </a:xfrm>
            <a:custGeom>
              <a:avLst/>
              <a:gdLst>
                <a:gd name="T0" fmla="*/ 762 w 779"/>
                <a:gd name="T1" fmla="*/ 469 h 562"/>
                <a:gd name="T2" fmla="*/ 729 w 779"/>
                <a:gd name="T3" fmla="*/ 423 h 562"/>
                <a:gd name="T4" fmla="*/ 704 w 779"/>
                <a:gd name="T5" fmla="*/ 415 h 562"/>
                <a:gd name="T6" fmla="*/ 678 w 779"/>
                <a:gd name="T7" fmla="*/ 395 h 562"/>
                <a:gd name="T8" fmla="*/ 682 w 779"/>
                <a:gd name="T9" fmla="*/ 347 h 562"/>
                <a:gd name="T10" fmla="*/ 678 w 779"/>
                <a:gd name="T11" fmla="*/ 316 h 562"/>
                <a:gd name="T12" fmla="*/ 708 w 779"/>
                <a:gd name="T13" fmla="*/ 279 h 562"/>
                <a:gd name="T14" fmla="*/ 713 w 779"/>
                <a:gd name="T15" fmla="*/ 248 h 562"/>
                <a:gd name="T16" fmla="*/ 733 w 779"/>
                <a:gd name="T17" fmla="*/ 219 h 562"/>
                <a:gd name="T18" fmla="*/ 709 w 779"/>
                <a:gd name="T19" fmla="*/ 196 h 562"/>
                <a:gd name="T20" fmla="*/ 752 w 779"/>
                <a:gd name="T21" fmla="*/ 186 h 562"/>
                <a:gd name="T22" fmla="*/ 777 w 779"/>
                <a:gd name="T23" fmla="*/ 171 h 562"/>
                <a:gd name="T24" fmla="*/ 739 w 779"/>
                <a:gd name="T25" fmla="*/ 95 h 562"/>
                <a:gd name="T26" fmla="*/ 711 w 779"/>
                <a:gd name="T27" fmla="*/ 115 h 562"/>
                <a:gd name="T28" fmla="*/ 686 w 779"/>
                <a:gd name="T29" fmla="*/ 130 h 562"/>
                <a:gd name="T30" fmla="*/ 665 w 779"/>
                <a:gd name="T31" fmla="*/ 169 h 562"/>
                <a:gd name="T32" fmla="*/ 638 w 779"/>
                <a:gd name="T33" fmla="*/ 188 h 562"/>
                <a:gd name="T34" fmla="*/ 609 w 779"/>
                <a:gd name="T35" fmla="*/ 184 h 562"/>
                <a:gd name="T36" fmla="*/ 584 w 779"/>
                <a:gd name="T37" fmla="*/ 165 h 562"/>
                <a:gd name="T38" fmla="*/ 553 w 779"/>
                <a:gd name="T39" fmla="*/ 173 h 562"/>
                <a:gd name="T40" fmla="*/ 543 w 779"/>
                <a:gd name="T41" fmla="*/ 147 h 562"/>
                <a:gd name="T42" fmla="*/ 556 w 779"/>
                <a:gd name="T43" fmla="*/ 118 h 562"/>
                <a:gd name="T44" fmla="*/ 555 w 779"/>
                <a:gd name="T45" fmla="*/ 95 h 562"/>
                <a:gd name="T46" fmla="*/ 580 w 779"/>
                <a:gd name="T47" fmla="*/ 25 h 562"/>
                <a:gd name="T48" fmla="*/ 558 w 779"/>
                <a:gd name="T49" fmla="*/ 0 h 562"/>
                <a:gd name="T50" fmla="*/ 504 w 779"/>
                <a:gd name="T51" fmla="*/ 31 h 562"/>
                <a:gd name="T52" fmla="*/ 465 w 779"/>
                <a:gd name="T53" fmla="*/ 43 h 562"/>
                <a:gd name="T54" fmla="*/ 407 w 779"/>
                <a:gd name="T55" fmla="*/ 95 h 562"/>
                <a:gd name="T56" fmla="*/ 361 w 779"/>
                <a:gd name="T57" fmla="*/ 109 h 562"/>
                <a:gd name="T58" fmla="*/ 310 w 779"/>
                <a:gd name="T59" fmla="*/ 140 h 562"/>
                <a:gd name="T60" fmla="*/ 246 w 779"/>
                <a:gd name="T61" fmla="*/ 151 h 562"/>
                <a:gd name="T62" fmla="*/ 204 w 779"/>
                <a:gd name="T63" fmla="*/ 142 h 562"/>
                <a:gd name="T64" fmla="*/ 155 w 779"/>
                <a:gd name="T65" fmla="*/ 132 h 562"/>
                <a:gd name="T66" fmla="*/ 47 w 779"/>
                <a:gd name="T67" fmla="*/ 130 h 562"/>
                <a:gd name="T68" fmla="*/ 8 w 779"/>
                <a:gd name="T69" fmla="*/ 153 h 562"/>
                <a:gd name="T70" fmla="*/ 0 w 779"/>
                <a:gd name="T71" fmla="*/ 173 h 562"/>
                <a:gd name="T72" fmla="*/ 24 w 779"/>
                <a:gd name="T73" fmla="*/ 188 h 562"/>
                <a:gd name="T74" fmla="*/ 45 w 779"/>
                <a:gd name="T75" fmla="*/ 202 h 562"/>
                <a:gd name="T76" fmla="*/ 37 w 779"/>
                <a:gd name="T77" fmla="*/ 227 h 562"/>
                <a:gd name="T78" fmla="*/ 74 w 779"/>
                <a:gd name="T79" fmla="*/ 213 h 562"/>
                <a:gd name="T80" fmla="*/ 91 w 779"/>
                <a:gd name="T81" fmla="*/ 223 h 562"/>
                <a:gd name="T82" fmla="*/ 115 w 779"/>
                <a:gd name="T83" fmla="*/ 235 h 562"/>
                <a:gd name="T84" fmla="*/ 136 w 779"/>
                <a:gd name="T85" fmla="*/ 250 h 562"/>
                <a:gd name="T86" fmla="*/ 142 w 779"/>
                <a:gd name="T87" fmla="*/ 289 h 562"/>
                <a:gd name="T88" fmla="*/ 167 w 779"/>
                <a:gd name="T89" fmla="*/ 316 h 562"/>
                <a:gd name="T90" fmla="*/ 152 w 779"/>
                <a:gd name="T91" fmla="*/ 333 h 562"/>
                <a:gd name="T92" fmla="*/ 177 w 779"/>
                <a:gd name="T93" fmla="*/ 364 h 562"/>
                <a:gd name="T94" fmla="*/ 212 w 779"/>
                <a:gd name="T95" fmla="*/ 374 h 562"/>
                <a:gd name="T96" fmla="*/ 307 w 779"/>
                <a:gd name="T97" fmla="*/ 355 h 562"/>
                <a:gd name="T98" fmla="*/ 355 w 779"/>
                <a:gd name="T99" fmla="*/ 345 h 562"/>
                <a:gd name="T100" fmla="*/ 454 w 779"/>
                <a:gd name="T101" fmla="*/ 413 h 562"/>
                <a:gd name="T102" fmla="*/ 589 w 779"/>
                <a:gd name="T103" fmla="*/ 558 h 562"/>
                <a:gd name="T104" fmla="*/ 667 w 779"/>
                <a:gd name="T105" fmla="*/ 537 h 562"/>
                <a:gd name="T106" fmla="*/ 762 w 779"/>
                <a:gd name="T107" fmla="*/ 525 h 562"/>
                <a:gd name="T108" fmla="*/ 777 w 779"/>
                <a:gd name="T109" fmla="*/ 485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9" h="562">
                  <a:moveTo>
                    <a:pt x="779" y="481"/>
                  </a:moveTo>
                  <a:lnTo>
                    <a:pt x="779" y="481"/>
                  </a:lnTo>
                  <a:lnTo>
                    <a:pt x="779" y="481"/>
                  </a:lnTo>
                  <a:lnTo>
                    <a:pt x="779" y="481"/>
                  </a:lnTo>
                  <a:lnTo>
                    <a:pt x="770" y="477"/>
                  </a:lnTo>
                  <a:lnTo>
                    <a:pt x="762" y="469"/>
                  </a:lnTo>
                  <a:lnTo>
                    <a:pt x="758" y="459"/>
                  </a:lnTo>
                  <a:lnTo>
                    <a:pt x="752" y="450"/>
                  </a:lnTo>
                  <a:lnTo>
                    <a:pt x="746" y="438"/>
                  </a:lnTo>
                  <a:lnTo>
                    <a:pt x="740" y="430"/>
                  </a:lnTo>
                  <a:lnTo>
                    <a:pt x="733" y="425"/>
                  </a:lnTo>
                  <a:lnTo>
                    <a:pt x="729" y="423"/>
                  </a:lnTo>
                  <a:lnTo>
                    <a:pt x="723" y="421"/>
                  </a:lnTo>
                  <a:lnTo>
                    <a:pt x="723" y="421"/>
                  </a:lnTo>
                  <a:lnTo>
                    <a:pt x="711" y="421"/>
                  </a:lnTo>
                  <a:lnTo>
                    <a:pt x="711" y="421"/>
                  </a:lnTo>
                  <a:lnTo>
                    <a:pt x="708" y="419"/>
                  </a:lnTo>
                  <a:lnTo>
                    <a:pt x="704" y="415"/>
                  </a:lnTo>
                  <a:lnTo>
                    <a:pt x="700" y="405"/>
                  </a:lnTo>
                  <a:lnTo>
                    <a:pt x="700" y="405"/>
                  </a:lnTo>
                  <a:lnTo>
                    <a:pt x="692" y="405"/>
                  </a:lnTo>
                  <a:lnTo>
                    <a:pt x="686" y="403"/>
                  </a:lnTo>
                  <a:lnTo>
                    <a:pt x="682" y="401"/>
                  </a:lnTo>
                  <a:lnTo>
                    <a:pt x="678" y="395"/>
                  </a:lnTo>
                  <a:lnTo>
                    <a:pt x="677" y="390"/>
                  </a:lnTo>
                  <a:lnTo>
                    <a:pt x="677" y="382"/>
                  </a:lnTo>
                  <a:lnTo>
                    <a:pt x="677" y="366"/>
                  </a:lnTo>
                  <a:lnTo>
                    <a:pt x="677" y="366"/>
                  </a:lnTo>
                  <a:lnTo>
                    <a:pt x="678" y="357"/>
                  </a:lnTo>
                  <a:lnTo>
                    <a:pt x="682" y="347"/>
                  </a:lnTo>
                  <a:lnTo>
                    <a:pt x="690" y="333"/>
                  </a:lnTo>
                  <a:lnTo>
                    <a:pt x="690" y="333"/>
                  </a:lnTo>
                  <a:lnTo>
                    <a:pt x="686" y="332"/>
                  </a:lnTo>
                  <a:lnTo>
                    <a:pt x="682" y="328"/>
                  </a:lnTo>
                  <a:lnTo>
                    <a:pt x="678" y="322"/>
                  </a:lnTo>
                  <a:lnTo>
                    <a:pt x="678" y="316"/>
                  </a:lnTo>
                  <a:lnTo>
                    <a:pt x="678" y="316"/>
                  </a:lnTo>
                  <a:lnTo>
                    <a:pt x="678" y="312"/>
                  </a:lnTo>
                  <a:lnTo>
                    <a:pt x="682" y="306"/>
                  </a:lnTo>
                  <a:lnTo>
                    <a:pt x="692" y="297"/>
                  </a:lnTo>
                  <a:lnTo>
                    <a:pt x="704" y="285"/>
                  </a:lnTo>
                  <a:lnTo>
                    <a:pt x="708" y="279"/>
                  </a:lnTo>
                  <a:lnTo>
                    <a:pt x="709" y="271"/>
                  </a:lnTo>
                  <a:lnTo>
                    <a:pt x="709" y="271"/>
                  </a:lnTo>
                  <a:lnTo>
                    <a:pt x="709" y="260"/>
                  </a:lnTo>
                  <a:lnTo>
                    <a:pt x="709" y="260"/>
                  </a:lnTo>
                  <a:lnTo>
                    <a:pt x="711" y="252"/>
                  </a:lnTo>
                  <a:lnTo>
                    <a:pt x="713" y="248"/>
                  </a:lnTo>
                  <a:lnTo>
                    <a:pt x="721" y="240"/>
                  </a:lnTo>
                  <a:lnTo>
                    <a:pt x="729" y="233"/>
                  </a:lnTo>
                  <a:lnTo>
                    <a:pt x="731" y="229"/>
                  </a:lnTo>
                  <a:lnTo>
                    <a:pt x="733" y="225"/>
                  </a:lnTo>
                  <a:lnTo>
                    <a:pt x="733" y="225"/>
                  </a:lnTo>
                  <a:lnTo>
                    <a:pt x="733" y="219"/>
                  </a:lnTo>
                  <a:lnTo>
                    <a:pt x="729" y="215"/>
                  </a:lnTo>
                  <a:lnTo>
                    <a:pt x="721" y="211"/>
                  </a:lnTo>
                  <a:lnTo>
                    <a:pt x="717" y="209"/>
                  </a:lnTo>
                  <a:lnTo>
                    <a:pt x="713" y="208"/>
                  </a:lnTo>
                  <a:lnTo>
                    <a:pt x="711" y="202"/>
                  </a:lnTo>
                  <a:lnTo>
                    <a:pt x="709" y="196"/>
                  </a:lnTo>
                  <a:lnTo>
                    <a:pt x="709" y="196"/>
                  </a:lnTo>
                  <a:lnTo>
                    <a:pt x="713" y="190"/>
                  </a:lnTo>
                  <a:lnTo>
                    <a:pt x="719" y="184"/>
                  </a:lnTo>
                  <a:lnTo>
                    <a:pt x="719" y="184"/>
                  </a:lnTo>
                  <a:lnTo>
                    <a:pt x="752" y="186"/>
                  </a:lnTo>
                  <a:lnTo>
                    <a:pt x="752" y="186"/>
                  </a:lnTo>
                  <a:lnTo>
                    <a:pt x="752" y="186"/>
                  </a:lnTo>
                  <a:lnTo>
                    <a:pt x="768" y="182"/>
                  </a:lnTo>
                  <a:lnTo>
                    <a:pt x="773" y="177"/>
                  </a:lnTo>
                  <a:lnTo>
                    <a:pt x="775" y="175"/>
                  </a:lnTo>
                  <a:lnTo>
                    <a:pt x="777" y="171"/>
                  </a:lnTo>
                  <a:lnTo>
                    <a:pt x="777" y="171"/>
                  </a:lnTo>
                  <a:lnTo>
                    <a:pt x="775" y="163"/>
                  </a:lnTo>
                  <a:lnTo>
                    <a:pt x="773" y="151"/>
                  </a:lnTo>
                  <a:lnTo>
                    <a:pt x="764" y="126"/>
                  </a:lnTo>
                  <a:lnTo>
                    <a:pt x="750" y="105"/>
                  </a:lnTo>
                  <a:lnTo>
                    <a:pt x="744" y="97"/>
                  </a:lnTo>
                  <a:lnTo>
                    <a:pt x="739" y="95"/>
                  </a:lnTo>
                  <a:lnTo>
                    <a:pt x="739" y="95"/>
                  </a:lnTo>
                  <a:lnTo>
                    <a:pt x="735" y="95"/>
                  </a:lnTo>
                  <a:lnTo>
                    <a:pt x="731" y="97"/>
                  </a:lnTo>
                  <a:lnTo>
                    <a:pt x="723" y="103"/>
                  </a:lnTo>
                  <a:lnTo>
                    <a:pt x="717" y="109"/>
                  </a:lnTo>
                  <a:lnTo>
                    <a:pt x="711" y="115"/>
                  </a:lnTo>
                  <a:lnTo>
                    <a:pt x="711" y="115"/>
                  </a:lnTo>
                  <a:lnTo>
                    <a:pt x="706" y="118"/>
                  </a:lnTo>
                  <a:lnTo>
                    <a:pt x="698" y="122"/>
                  </a:lnTo>
                  <a:lnTo>
                    <a:pt x="692" y="124"/>
                  </a:lnTo>
                  <a:lnTo>
                    <a:pt x="686" y="130"/>
                  </a:lnTo>
                  <a:lnTo>
                    <a:pt x="686" y="130"/>
                  </a:lnTo>
                  <a:lnTo>
                    <a:pt x="680" y="138"/>
                  </a:lnTo>
                  <a:lnTo>
                    <a:pt x="677" y="149"/>
                  </a:lnTo>
                  <a:lnTo>
                    <a:pt x="673" y="159"/>
                  </a:lnTo>
                  <a:lnTo>
                    <a:pt x="669" y="165"/>
                  </a:lnTo>
                  <a:lnTo>
                    <a:pt x="665" y="169"/>
                  </a:lnTo>
                  <a:lnTo>
                    <a:pt x="665" y="169"/>
                  </a:lnTo>
                  <a:lnTo>
                    <a:pt x="655" y="173"/>
                  </a:lnTo>
                  <a:lnTo>
                    <a:pt x="649" y="175"/>
                  </a:lnTo>
                  <a:lnTo>
                    <a:pt x="644" y="180"/>
                  </a:lnTo>
                  <a:lnTo>
                    <a:pt x="644" y="180"/>
                  </a:lnTo>
                  <a:lnTo>
                    <a:pt x="640" y="182"/>
                  </a:lnTo>
                  <a:lnTo>
                    <a:pt x="638" y="188"/>
                  </a:lnTo>
                  <a:lnTo>
                    <a:pt x="634" y="192"/>
                  </a:lnTo>
                  <a:lnTo>
                    <a:pt x="626" y="192"/>
                  </a:lnTo>
                  <a:lnTo>
                    <a:pt x="626" y="192"/>
                  </a:lnTo>
                  <a:lnTo>
                    <a:pt x="618" y="190"/>
                  </a:lnTo>
                  <a:lnTo>
                    <a:pt x="613" y="188"/>
                  </a:lnTo>
                  <a:lnTo>
                    <a:pt x="609" y="184"/>
                  </a:lnTo>
                  <a:lnTo>
                    <a:pt x="605" y="178"/>
                  </a:lnTo>
                  <a:lnTo>
                    <a:pt x="603" y="175"/>
                  </a:lnTo>
                  <a:lnTo>
                    <a:pt x="597" y="171"/>
                  </a:lnTo>
                  <a:lnTo>
                    <a:pt x="591" y="167"/>
                  </a:lnTo>
                  <a:lnTo>
                    <a:pt x="584" y="165"/>
                  </a:lnTo>
                  <a:lnTo>
                    <a:pt x="584" y="165"/>
                  </a:lnTo>
                  <a:lnTo>
                    <a:pt x="578" y="167"/>
                  </a:lnTo>
                  <a:lnTo>
                    <a:pt x="572" y="169"/>
                  </a:lnTo>
                  <a:lnTo>
                    <a:pt x="566" y="173"/>
                  </a:lnTo>
                  <a:lnTo>
                    <a:pt x="558" y="175"/>
                  </a:lnTo>
                  <a:lnTo>
                    <a:pt x="558" y="175"/>
                  </a:lnTo>
                  <a:lnTo>
                    <a:pt x="553" y="173"/>
                  </a:lnTo>
                  <a:lnTo>
                    <a:pt x="545" y="169"/>
                  </a:lnTo>
                  <a:lnTo>
                    <a:pt x="541" y="163"/>
                  </a:lnTo>
                  <a:lnTo>
                    <a:pt x="541" y="157"/>
                  </a:lnTo>
                  <a:lnTo>
                    <a:pt x="541" y="157"/>
                  </a:lnTo>
                  <a:lnTo>
                    <a:pt x="541" y="151"/>
                  </a:lnTo>
                  <a:lnTo>
                    <a:pt x="543" y="147"/>
                  </a:lnTo>
                  <a:lnTo>
                    <a:pt x="549" y="140"/>
                  </a:lnTo>
                  <a:lnTo>
                    <a:pt x="555" y="132"/>
                  </a:lnTo>
                  <a:lnTo>
                    <a:pt x="556" y="128"/>
                  </a:lnTo>
                  <a:lnTo>
                    <a:pt x="556" y="122"/>
                  </a:lnTo>
                  <a:lnTo>
                    <a:pt x="556" y="122"/>
                  </a:lnTo>
                  <a:lnTo>
                    <a:pt x="556" y="118"/>
                  </a:lnTo>
                  <a:lnTo>
                    <a:pt x="553" y="113"/>
                  </a:lnTo>
                  <a:lnTo>
                    <a:pt x="551" y="109"/>
                  </a:lnTo>
                  <a:lnTo>
                    <a:pt x="551" y="103"/>
                  </a:lnTo>
                  <a:lnTo>
                    <a:pt x="551" y="103"/>
                  </a:lnTo>
                  <a:lnTo>
                    <a:pt x="551" y="99"/>
                  </a:lnTo>
                  <a:lnTo>
                    <a:pt x="555" y="95"/>
                  </a:lnTo>
                  <a:lnTo>
                    <a:pt x="558" y="93"/>
                  </a:lnTo>
                  <a:lnTo>
                    <a:pt x="560" y="89"/>
                  </a:lnTo>
                  <a:lnTo>
                    <a:pt x="560" y="89"/>
                  </a:lnTo>
                  <a:lnTo>
                    <a:pt x="572" y="58"/>
                  </a:lnTo>
                  <a:lnTo>
                    <a:pt x="578" y="41"/>
                  </a:lnTo>
                  <a:lnTo>
                    <a:pt x="580" y="25"/>
                  </a:lnTo>
                  <a:lnTo>
                    <a:pt x="580" y="25"/>
                  </a:lnTo>
                  <a:lnTo>
                    <a:pt x="580" y="14"/>
                  </a:lnTo>
                  <a:lnTo>
                    <a:pt x="576" y="8"/>
                  </a:lnTo>
                  <a:lnTo>
                    <a:pt x="570" y="2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49" y="0"/>
                  </a:lnTo>
                  <a:lnTo>
                    <a:pt x="541" y="2"/>
                  </a:lnTo>
                  <a:lnTo>
                    <a:pt x="533" y="6"/>
                  </a:lnTo>
                  <a:lnTo>
                    <a:pt x="527" y="10"/>
                  </a:lnTo>
                  <a:lnTo>
                    <a:pt x="516" y="20"/>
                  </a:lnTo>
                  <a:lnTo>
                    <a:pt x="504" y="31"/>
                  </a:lnTo>
                  <a:lnTo>
                    <a:pt x="504" y="31"/>
                  </a:lnTo>
                  <a:lnTo>
                    <a:pt x="489" y="31"/>
                  </a:lnTo>
                  <a:lnTo>
                    <a:pt x="489" y="31"/>
                  </a:lnTo>
                  <a:lnTo>
                    <a:pt x="489" y="31"/>
                  </a:lnTo>
                  <a:lnTo>
                    <a:pt x="475" y="37"/>
                  </a:lnTo>
                  <a:lnTo>
                    <a:pt x="465" y="43"/>
                  </a:lnTo>
                  <a:lnTo>
                    <a:pt x="456" y="51"/>
                  </a:lnTo>
                  <a:lnTo>
                    <a:pt x="448" y="60"/>
                  </a:lnTo>
                  <a:lnTo>
                    <a:pt x="431" y="78"/>
                  </a:lnTo>
                  <a:lnTo>
                    <a:pt x="421" y="87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3" y="97"/>
                  </a:lnTo>
                  <a:lnTo>
                    <a:pt x="396" y="99"/>
                  </a:lnTo>
                  <a:lnTo>
                    <a:pt x="384" y="101"/>
                  </a:lnTo>
                  <a:lnTo>
                    <a:pt x="370" y="103"/>
                  </a:lnTo>
                  <a:lnTo>
                    <a:pt x="365" y="105"/>
                  </a:lnTo>
                  <a:lnTo>
                    <a:pt x="361" y="109"/>
                  </a:lnTo>
                  <a:lnTo>
                    <a:pt x="361" y="109"/>
                  </a:lnTo>
                  <a:lnTo>
                    <a:pt x="349" y="118"/>
                  </a:lnTo>
                  <a:lnTo>
                    <a:pt x="336" y="130"/>
                  </a:lnTo>
                  <a:lnTo>
                    <a:pt x="328" y="134"/>
                  </a:lnTo>
                  <a:lnTo>
                    <a:pt x="320" y="138"/>
                  </a:lnTo>
                  <a:lnTo>
                    <a:pt x="310" y="140"/>
                  </a:lnTo>
                  <a:lnTo>
                    <a:pt x="301" y="140"/>
                  </a:lnTo>
                  <a:lnTo>
                    <a:pt x="301" y="140"/>
                  </a:lnTo>
                  <a:lnTo>
                    <a:pt x="291" y="140"/>
                  </a:lnTo>
                  <a:lnTo>
                    <a:pt x="281" y="142"/>
                  </a:lnTo>
                  <a:lnTo>
                    <a:pt x="264" y="147"/>
                  </a:lnTo>
                  <a:lnTo>
                    <a:pt x="246" y="151"/>
                  </a:lnTo>
                  <a:lnTo>
                    <a:pt x="239" y="153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21" y="153"/>
                  </a:lnTo>
                  <a:lnTo>
                    <a:pt x="214" y="149"/>
                  </a:lnTo>
                  <a:lnTo>
                    <a:pt x="204" y="142"/>
                  </a:lnTo>
                  <a:lnTo>
                    <a:pt x="192" y="132"/>
                  </a:lnTo>
                  <a:lnTo>
                    <a:pt x="186" y="130"/>
                  </a:lnTo>
                  <a:lnTo>
                    <a:pt x="181" y="128"/>
                  </a:lnTo>
                  <a:lnTo>
                    <a:pt x="181" y="128"/>
                  </a:lnTo>
                  <a:lnTo>
                    <a:pt x="167" y="128"/>
                  </a:lnTo>
                  <a:lnTo>
                    <a:pt x="155" y="132"/>
                  </a:lnTo>
                  <a:lnTo>
                    <a:pt x="146" y="134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47" y="130"/>
                  </a:lnTo>
                  <a:lnTo>
                    <a:pt x="41" y="132"/>
                  </a:lnTo>
                  <a:lnTo>
                    <a:pt x="30" y="138"/>
                  </a:lnTo>
                  <a:lnTo>
                    <a:pt x="20" y="146"/>
                  </a:lnTo>
                  <a:lnTo>
                    <a:pt x="12" y="153"/>
                  </a:lnTo>
                  <a:lnTo>
                    <a:pt x="12" y="153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8" y="151"/>
                  </a:lnTo>
                  <a:lnTo>
                    <a:pt x="6" y="155"/>
                  </a:lnTo>
                  <a:lnTo>
                    <a:pt x="2" y="163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2" y="177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16" y="186"/>
                  </a:lnTo>
                  <a:lnTo>
                    <a:pt x="20" y="186"/>
                  </a:lnTo>
                  <a:lnTo>
                    <a:pt x="24" y="188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7" y="196"/>
                  </a:lnTo>
                  <a:lnTo>
                    <a:pt x="43" y="198"/>
                  </a:lnTo>
                  <a:lnTo>
                    <a:pt x="45" y="200"/>
                  </a:lnTo>
                  <a:lnTo>
                    <a:pt x="45" y="202"/>
                  </a:lnTo>
                  <a:lnTo>
                    <a:pt x="39" y="208"/>
                  </a:lnTo>
                  <a:lnTo>
                    <a:pt x="39" y="208"/>
                  </a:lnTo>
                  <a:lnTo>
                    <a:pt x="35" y="213"/>
                  </a:lnTo>
                  <a:lnTo>
                    <a:pt x="33" y="219"/>
                  </a:lnTo>
                  <a:lnTo>
                    <a:pt x="35" y="223"/>
                  </a:lnTo>
                  <a:lnTo>
                    <a:pt x="37" y="227"/>
                  </a:lnTo>
                  <a:lnTo>
                    <a:pt x="43" y="229"/>
                  </a:lnTo>
                  <a:lnTo>
                    <a:pt x="49" y="229"/>
                  </a:lnTo>
                  <a:lnTo>
                    <a:pt x="55" y="227"/>
                  </a:lnTo>
                  <a:lnTo>
                    <a:pt x="62" y="223"/>
                  </a:lnTo>
                  <a:lnTo>
                    <a:pt x="62" y="223"/>
                  </a:lnTo>
                  <a:lnTo>
                    <a:pt x="74" y="213"/>
                  </a:lnTo>
                  <a:lnTo>
                    <a:pt x="78" y="211"/>
                  </a:lnTo>
                  <a:lnTo>
                    <a:pt x="82" y="209"/>
                  </a:lnTo>
                  <a:lnTo>
                    <a:pt x="86" y="211"/>
                  </a:lnTo>
                  <a:lnTo>
                    <a:pt x="88" y="21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7" y="231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7" y="23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21" y="231"/>
                  </a:lnTo>
                  <a:lnTo>
                    <a:pt x="122" y="231"/>
                  </a:lnTo>
                  <a:lnTo>
                    <a:pt x="124" y="231"/>
                  </a:lnTo>
                  <a:lnTo>
                    <a:pt x="130" y="239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42" y="262"/>
                  </a:lnTo>
                  <a:lnTo>
                    <a:pt x="144" y="270"/>
                  </a:lnTo>
                  <a:lnTo>
                    <a:pt x="146" y="277"/>
                  </a:lnTo>
                  <a:lnTo>
                    <a:pt x="144" y="285"/>
                  </a:lnTo>
                  <a:lnTo>
                    <a:pt x="144" y="285"/>
                  </a:lnTo>
                  <a:lnTo>
                    <a:pt x="142" y="289"/>
                  </a:lnTo>
                  <a:lnTo>
                    <a:pt x="144" y="293"/>
                  </a:lnTo>
                  <a:lnTo>
                    <a:pt x="155" y="302"/>
                  </a:lnTo>
                  <a:lnTo>
                    <a:pt x="155" y="302"/>
                  </a:lnTo>
                  <a:lnTo>
                    <a:pt x="163" y="308"/>
                  </a:lnTo>
                  <a:lnTo>
                    <a:pt x="165" y="312"/>
                  </a:lnTo>
                  <a:lnTo>
                    <a:pt x="167" y="316"/>
                  </a:lnTo>
                  <a:lnTo>
                    <a:pt x="165" y="318"/>
                  </a:lnTo>
                  <a:lnTo>
                    <a:pt x="159" y="320"/>
                  </a:lnTo>
                  <a:lnTo>
                    <a:pt x="159" y="320"/>
                  </a:lnTo>
                  <a:lnTo>
                    <a:pt x="152" y="324"/>
                  </a:lnTo>
                  <a:lnTo>
                    <a:pt x="150" y="328"/>
                  </a:lnTo>
                  <a:lnTo>
                    <a:pt x="152" y="333"/>
                  </a:lnTo>
                  <a:lnTo>
                    <a:pt x="157" y="341"/>
                  </a:lnTo>
                  <a:lnTo>
                    <a:pt x="157" y="341"/>
                  </a:lnTo>
                  <a:lnTo>
                    <a:pt x="163" y="347"/>
                  </a:lnTo>
                  <a:lnTo>
                    <a:pt x="167" y="353"/>
                  </a:lnTo>
                  <a:lnTo>
                    <a:pt x="171" y="359"/>
                  </a:lnTo>
                  <a:lnTo>
                    <a:pt x="177" y="364"/>
                  </a:lnTo>
                  <a:lnTo>
                    <a:pt x="177" y="364"/>
                  </a:lnTo>
                  <a:lnTo>
                    <a:pt x="183" y="370"/>
                  </a:lnTo>
                  <a:lnTo>
                    <a:pt x="188" y="378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212" y="374"/>
                  </a:lnTo>
                  <a:lnTo>
                    <a:pt x="231" y="364"/>
                  </a:lnTo>
                  <a:lnTo>
                    <a:pt x="246" y="359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85" y="357"/>
                  </a:lnTo>
                  <a:lnTo>
                    <a:pt x="307" y="355"/>
                  </a:lnTo>
                  <a:lnTo>
                    <a:pt x="322" y="353"/>
                  </a:lnTo>
                  <a:lnTo>
                    <a:pt x="332" y="351"/>
                  </a:lnTo>
                  <a:lnTo>
                    <a:pt x="345" y="347"/>
                  </a:lnTo>
                  <a:lnTo>
                    <a:pt x="351" y="345"/>
                  </a:lnTo>
                  <a:lnTo>
                    <a:pt x="355" y="345"/>
                  </a:lnTo>
                  <a:lnTo>
                    <a:pt x="355" y="345"/>
                  </a:lnTo>
                  <a:lnTo>
                    <a:pt x="370" y="351"/>
                  </a:lnTo>
                  <a:lnTo>
                    <a:pt x="388" y="359"/>
                  </a:lnTo>
                  <a:lnTo>
                    <a:pt x="405" y="368"/>
                  </a:lnTo>
                  <a:lnTo>
                    <a:pt x="421" y="382"/>
                  </a:lnTo>
                  <a:lnTo>
                    <a:pt x="438" y="397"/>
                  </a:lnTo>
                  <a:lnTo>
                    <a:pt x="454" y="413"/>
                  </a:lnTo>
                  <a:lnTo>
                    <a:pt x="485" y="448"/>
                  </a:lnTo>
                  <a:lnTo>
                    <a:pt x="543" y="516"/>
                  </a:lnTo>
                  <a:lnTo>
                    <a:pt x="568" y="543"/>
                  </a:lnTo>
                  <a:lnTo>
                    <a:pt x="578" y="552"/>
                  </a:lnTo>
                  <a:lnTo>
                    <a:pt x="589" y="558"/>
                  </a:lnTo>
                  <a:lnTo>
                    <a:pt x="589" y="558"/>
                  </a:lnTo>
                  <a:lnTo>
                    <a:pt x="599" y="562"/>
                  </a:lnTo>
                  <a:lnTo>
                    <a:pt x="611" y="562"/>
                  </a:lnTo>
                  <a:lnTo>
                    <a:pt x="622" y="558"/>
                  </a:lnTo>
                  <a:lnTo>
                    <a:pt x="632" y="552"/>
                  </a:lnTo>
                  <a:lnTo>
                    <a:pt x="655" y="541"/>
                  </a:lnTo>
                  <a:lnTo>
                    <a:pt x="667" y="537"/>
                  </a:lnTo>
                  <a:lnTo>
                    <a:pt x="680" y="535"/>
                  </a:lnTo>
                  <a:lnTo>
                    <a:pt x="680" y="535"/>
                  </a:lnTo>
                  <a:lnTo>
                    <a:pt x="723" y="539"/>
                  </a:lnTo>
                  <a:lnTo>
                    <a:pt x="752" y="543"/>
                  </a:lnTo>
                  <a:lnTo>
                    <a:pt x="752" y="543"/>
                  </a:lnTo>
                  <a:lnTo>
                    <a:pt x="762" y="525"/>
                  </a:lnTo>
                  <a:lnTo>
                    <a:pt x="768" y="496"/>
                  </a:lnTo>
                  <a:lnTo>
                    <a:pt x="775" y="487"/>
                  </a:lnTo>
                  <a:lnTo>
                    <a:pt x="775" y="487"/>
                  </a:lnTo>
                  <a:lnTo>
                    <a:pt x="775" y="487"/>
                  </a:lnTo>
                  <a:lnTo>
                    <a:pt x="775" y="487"/>
                  </a:lnTo>
                  <a:lnTo>
                    <a:pt x="777" y="485"/>
                  </a:lnTo>
                  <a:lnTo>
                    <a:pt x="779" y="483"/>
                  </a:lnTo>
                  <a:lnTo>
                    <a:pt x="779" y="481"/>
                  </a:lnTo>
                  <a:lnTo>
                    <a:pt x="779" y="481"/>
                  </a:lnTo>
                  <a:lnTo>
                    <a:pt x="779" y="48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878"/>
            <p:cNvSpPr>
              <a:spLocks/>
            </p:cNvSpPr>
            <p:nvPr/>
          </p:nvSpPr>
          <p:spPr bwMode="auto">
            <a:xfrm>
              <a:off x="5289660" y="2154420"/>
              <a:ext cx="34461" cy="25471"/>
            </a:xfrm>
            <a:custGeom>
              <a:avLst/>
              <a:gdLst>
                <a:gd name="T0" fmla="*/ 14 w 23"/>
                <a:gd name="T1" fmla="*/ 0 h 17"/>
                <a:gd name="T2" fmla="*/ 14 w 23"/>
                <a:gd name="T3" fmla="*/ 0 h 17"/>
                <a:gd name="T4" fmla="*/ 4 w 23"/>
                <a:gd name="T5" fmla="*/ 0 h 17"/>
                <a:gd name="T6" fmla="*/ 2 w 23"/>
                <a:gd name="T7" fmla="*/ 1 h 17"/>
                <a:gd name="T8" fmla="*/ 0 w 23"/>
                <a:gd name="T9" fmla="*/ 5 h 17"/>
                <a:gd name="T10" fmla="*/ 0 w 23"/>
                <a:gd name="T11" fmla="*/ 5 h 17"/>
                <a:gd name="T12" fmla="*/ 0 w 23"/>
                <a:gd name="T13" fmla="*/ 9 h 17"/>
                <a:gd name="T14" fmla="*/ 2 w 23"/>
                <a:gd name="T15" fmla="*/ 13 h 17"/>
                <a:gd name="T16" fmla="*/ 6 w 23"/>
                <a:gd name="T17" fmla="*/ 17 h 17"/>
                <a:gd name="T18" fmla="*/ 12 w 23"/>
                <a:gd name="T19" fmla="*/ 17 h 17"/>
                <a:gd name="T20" fmla="*/ 12 w 23"/>
                <a:gd name="T21" fmla="*/ 17 h 17"/>
                <a:gd name="T22" fmla="*/ 16 w 23"/>
                <a:gd name="T23" fmla="*/ 17 h 17"/>
                <a:gd name="T24" fmla="*/ 18 w 23"/>
                <a:gd name="T25" fmla="*/ 15 h 17"/>
                <a:gd name="T26" fmla="*/ 19 w 23"/>
                <a:gd name="T27" fmla="*/ 13 h 17"/>
                <a:gd name="T28" fmla="*/ 23 w 23"/>
                <a:gd name="T29" fmla="*/ 11 h 17"/>
                <a:gd name="T30" fmla="*/ 23 w 23"/>
                <a:gd name="T31" fmla="*/ 11 h 17"/>
                <a:gd name="T32" fmla="*/ 14 w 23"/>
                <a:gd name="T33" fmla="*/ 0 h 17"/>
                <a:gd name="T34" fmla="*/ 14 w 23"/>
                <a:gd name="T35" fmla="*/ 0 h 17"/>
                <a:gd name="T36" fmla="*/ 14 w 23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7">
                  <a:moveTo>
                    <a:pt x="14" y="0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879"/>
            <p:cNvSpPr>
              <a:spLocks/>
            </p:cNvSpPr>
            <p:nvPr/>
          </p:nvSpPr>
          <p:spPr bwMode="auto">
            <a:xfrm>
              <a:off x="5258196" y="2347698"/>
              <a:ext cx="59932" cy="58434"/>
            </a:xfrm>
            <a:custGeom>
              <a:avLst/>
              <a:gdLst>
                <a:gd name="T0" fmla="*/ 11 w 40"/>
                <a:gd name="T1" fmla="*/ 0 h 39"/>
                <a:gd name="T2" fmla="*/ 11 w 40"/>
                <a:gd name="T3" fmla="*/ 0 h 39"/>
                <a:gd name="T4" fmla="*/ 6 w 40"/>
                <a:gd name="T5" fmla="*/ 0 h 39"/>
                <a:gd name="T6" fmla="*/ 4 w 40"/>
                <a:gd name="T7" fmla="*/ 2 h 39"/>
                <a:gd name="T8" fmla="*/ 2 w 40"/>
                <a:gd name="T9" fmla="*/ 2 h 39"/>
                <a:gd name="T10" fmla="*/ 0 w 40"/>
                <a:gd name="T11" fmla="*/ 4 h 39"/>
                <a:gd name="T12" fmla="*/ 0 w 40"/>
                <a:gd name="T13" fmla="*/ 4 h 39"/>
                <a:gd name="T14" fmla="*/ 0 w 40"/>
                <a:gd name="T15" fmla="*/ 10 h 39"/>
                <a:gd name="T16" fmla="*/ 0 w 40"/>
                <a:gd name="T17" fmla="*/ 16 h 39"/>
                <a:gd name="T18" fmla="*/ 0 w 40"/>
                <a:gd name="T19" fmla="*/ 16 h 39"/>
                <a:gd name="T20" fmla="*/ 0 w 40"/>
                <a:gd name="T21" fmla="*/ 20 h 39"/>
                <a:gd name="T22" fmla="*/ 4 w 40"/>
                <a:gd name="T23" fmla="*/ 26 h 39"/>
                <a:gd name="T24" fmla="*/ 9 w 40"/>
                <a:gd name="T25" fmla="*/ 29 h 39"/>
                <a:gd name="T26" fmla="*/ 17 w 40"/>
                <a:gd name="T27" fmla="*/ 31 h 39"/>
                <a:gd name="T28" fmla="*/ 17 w 40"/>
                <a:gd name="T29" fmla="*/ 31 h 39"/>
                <a:gd name="T30" fmla="*/ 17 w 40"/>
                <a:gd name="T31" fmla="*/ 35 h 39"/>
                <a:gd name="T32" fmla="*/ 19 w 40"/>
                <a:gd name="T33" fmla="*/ 37 h 39"/>
                <a:gd name="T34" fmla="*/ 25 w 40"/>
                <a:gd name="T35" fmla="*/ 39 h 39"/>
                <a:gd name="T36" fmla="*/ 25 w 40"/>
                <a:gd name="T37" fmla="*/ 39 h 39"/>
                <a:gd name="T38" fmla="*/ 29 w 40"/>
                <a:gd name="T39" fmla="*/ 37 h 39"/>
                <a:gd name="T40" fmla="*/ 33 w 40"/>
                <a:gd name="T41" fmla="*/ 29 h 39"/>
                <a:gd name="T42" fmla="*/ 40 w 40"/>
                <a:gd name="T43" fmla="*/ 20 h 39"/>
                <a:gd name="T44" fmla="*/ 40 w 40"/>
                <a:gd name="T45" fmla="*/ 20 h 39"/>
                <a:gd name="T46" fmla="*/ 39 w 40"/>
                <a:gd name="T47" fmla="*/ 16 h 39"/>
                <a:gd name="T48" fmla="*/ 37 w 40"/>
                <a:gd name="T49" fmla="*/ 12 h 39"/>
                <a:gd name="T50" fmla="*/ 29 w 40"/>
                <a:gd name="T51" fmla="*/ 6 h 39"/>
                <a:gd name="T52" fmla="*/ 19 w 40"/>
                <a:gd name="T53" fmla="*/ 2 h 39"/>
                <a:gd name="T54" fmla="*/ 11 w 40"/>
                <a:gd name="T55" fmla="*/ 0 h 39"/>
                <a:gd name="T56" fmla="*/ 11 w 40"/>
                <a:gd name="T57" fmla="*/ 0 h 39"/>
                <a:gd name="T58" fmla="*/ 11 w 40"/>
                <a:gd name="T5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39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9" y="37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9" y="37"/>
                  </a:lnTo>
                  <a:lnTo>
                    <a:pt x="33" y="29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29" y="6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880"/>
            <p:cNvSpPr>
              <a:spLocks/>
            </p:cNvSpPr>
            <p:nvPr/>
          </p:nvSpPr>
          <p:spPr bwMode="auto">
            <a:xfrm>
              <a:off x="5264189" y="2173897"/>
              <a:ext cx="149829" cy="182791"/>
            </a:xfrm>
            <a:custGeom>
              <a:avLst/>
              <a:gdLst>
                <a:gd name="T0" fmla="*/ 85 w 100"/>
                <a:gd name="T1" fmla="*/ 31 h 122"/>
                <a:gd name="T2" fmla="*/ 81 w 100"/>
                <a:gd name="T3" fmla="*/ 27 h 122"/>
                <a:gd name="T4" fmla="*/ 71 w 100"/>
                <a:gd name="T5" fmla="*/ 6 h 122"/>
                <a:gd name="T6" fmla="*/ 66 w 100"/>
                <a:gd name="T7" fmla="*/ 0 h 122"/>
                <a:gd name="T8" fmla="*/ 62 w 100"/>
                <a:gd name="T9" fmla="*/ 0 h 122"/>
                <a:gd name="T10" fmla="*/ 58 w 100"/>
                <a:gd name="T11" fmla="*/ 8 h 122"/>
                <a:gd name="T12" fmla="*/ 44 w 100"/>
                <a:gd name="T13" fmla="*/ 19 h 122"/>
                <a:gd name="T14" fmla="*/ 36 w 100"/>
                <a:gd name="T15" fmla="*/ 19 h 122"/>
                <a:gd name="T16" fmla="*/ 23 w 100"/>
                <a:gd name="T17" fmla="*/ 29 h 122"/>
                <a:gd name="T18" fmla="*/ 19 w 100"/>
                <a:gd name="T19" fmla="*/ 35 h 122"/>
                <a:gd name="T20" fmla="*/ 21 w 100"/>
                <a:gd name="T21" fmla="*/ 41 h 122"/>
                <a:gd name="T22" fmla="*/ 27 w 100"/>
                <a:gd name="T23" fmla="*/ 47 h 122"/>
                <a:gd name="T24" fmla="*/ 29 w 100"/>
                <a:gd name="T25" fmla="*/ 50 h 122"/>
                <a:gd name="T26" fmla="*/ 23 w 100"/>
                <a:gd name="T27" fmla="*/ 66 h 122"/>
                <a:gd name="T28" fmla="*/ 13 w 100"/>
                <a:gd name="T29" fmla="*/ 74 h 122"/>
                <a:gd name="T30" fmla="*/ 9 w 100"/>
                <a:gd name="T31" fmla="*/ 74 h 122"/>
                <a:gd name="T32" fmla="*/ 9 w 100"/>
                <a:gd name="T33" fmla="*/ 81 h 122"/>
                <a:gd name="T34" fmla="*/ 0 w 100"/>
                <a:gd name="T35" fmla="*/ 87 h 122"/>
                <a:gd name="T36" fmla="*/ 0 w 100"/>
                <a:gd name="T37" fmla="*/ 89 h 122"/>
                <a:gd name="T38" fmla="*/ 5 w 100"/>
                <a:gd name="T39" fmla="*/ 95 h 122"/>
                <a:gd name="T40" fmla="*/ 15 w 100"/>
                <a:gd name="T41" fmla="*/ 99 h 122"/>
                <a:gd name="T42" fmla="*/ 23 w 100"/>
                <a:gd name="T43" fmla="*/ 112 h 122"/>
                <a:gd name="T44" fmla="*/ 31 w 100"/>
                <a:gd name="T45" fmla="*/ 120 h 122"/>
                <a:gd name="T46" fmla="*/ 35 w 100"/>
                <a:gd name="T47" fmla="*/ 122 h 122"/>
                <a:gd name="T48" fmla="*/ 44 w 100"/>
                <a:gd name="T49" fmla="*/ 120 h 122"/>
                <a:gd name="T50" fmla="*/ 58 w 100"/>
                <a:gd name="T51" fmla="*/ 111 h 122"/>
                <a:gd name="T52" fmla="*/ 66 w 100"/>
                <a:gd name="T53" fmla="*/ 105 h 122"/>
                <a:gd name="T54" fmla="*/ 93 w 100"/>
                <a:gd name="T55" fmla="*/ 99 h 122"/>
                <a:gd name="T56" fmla="*/ 98 w 100"/>
                <a:gd name="T57" fmla="*/ 91 h 122"/>
                <a:gd name="T58" fmla="*/ 96 w 100"/>
                <a:gd name="T59" fmla="*/ 89 h 122"/>
                <a:gd name="T60" fmla="*/ 91 w 100"/>
                <a:gd name="T61" fmla="*/ 81 h 122"/>
                <a:gd name="T62" fmla="*/ 85 w 100"/>
                <a:gd name="T63" fmla="*/ 74 h 122"/>
                <a:gd name="T64" fmla="*/ 85 w 100"/>
                <a:gd name="T65" fmla="*/ 70 h 122"/>
                <a:gd name="T66" fmla="*/ 87 w 100"/>
                <a:gd name="T67" fmla="*/ 66 h 122"/>
                <a:gd name="T68" fmla="*/ 98 w 100"/>
                <a:gd name="T69" fmla="*/ 56 h 122"/>
                <a:gd name="T70" fmla="*/ 100 w 100"/>
                <a:gd name="T71" fmla="*/ 49 h 122"/>
                <a:gd name="T72" fmla="*/ 100 w 100"/>
                <a:gd name="T73" fmla="*/ 43 h 122"/>
                <a:gd name="T74" fmla="*/ 91 w 100"/>
                <a:gd name="T75" fmla="*/ 33 h 122"/>
                <a:gd name="T76" fmla="*/ 85 w 100"/>
                <a:gd name="T77" fmla="*/ 3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122">
                  <a:moveTo>
                    <a:pt x="85" y="31"/>
                  </a:moveTo>
                  <a:lnTo>
                    <a:pt x="85" y="31"/>
                  </a:lnTo>
                  <a:lnTo>
                    <a:pt x="83" y="31"/>
                  </a:lnTo>
                  <a:lnTo>
                    <a:pt x="81" y="27"/>
                  </a:lnTo>
                  <a:lnTo>
                    <a:pt x="75" y="16"/>
                  </a:lnTo>
                  <a:lnTo>
                    <a:pt x="71" y="6"/>
                  </a:lnTo>
                  <a:lnTo>
                    <a:pt x="69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9" y="23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1" y="41"/>
                  </a:lnTo>
                  <a:lnTo>
                    <a:pt x="25" y="45"/>
                  </a:lnTo>
                  <a:lnTo>
                    <a:pt x="27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7" y="58"/>
                  </a:lnTo>
                  <a:lnTo>
                    <a:pt x="23" y="66"/>
                  </a:lnTo>
                  <a:lnTo>
                    <a:pt x="17" y="72"/>
                  </a:lnTo>
                  <a:lnTo>
                    <a:pt x="13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4" y="83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91"/>
                  </a:lnTo>
                  <a:lnTo>
                    <a:pt x="5" y="95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21" y="105"/>
                  </a:lnTo>
                  <a:lnTo>
                    <a:pt x="23" y="112"/>
                  </a:lnTo>
                  <a:lnTo>
                    <a:pt x="27" y="118"/>
                  </a:lnTo>
                  <a:lnTo>
                    <a:pt x="31" y="120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40" y="122"/>
                  </a:lnTo>
                  <a:lnTo>
                    <a:pt x="44" y="120"/>
                  </a:lnTo>
                  <a:lnTo>
                    <a:pt x="52" y="114"/>
                  </a:lnTo>
                  <a:lnTo>
                    <a:pt x="58" y="111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85" y="103"/>
                  </a:lnTo>
                  <a:lnTo>
                    <a:pt x="93" y="99"/>
                  </a:lnTo>
                  <a:lnTo>
                    <a:pt x="96" y="95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6" y="85"/>
                  </a:lnTo>
                  <a:lnTo>
                    <a:pt x="91" y="81"/>
                  </a:lnTo>
                  <a:lnTo>
                    <a:pt x="87" y="78"/>
                  </a:lnTo>
                  <a:lnTo>
                    <a:pt x="85" y="74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68"/>
                  </a:lnTo>
                  <a:lnTo>
                    <a:pt x="87" y="6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0" y="52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43"/>
                  </a:lnTo>
                  <a:lnTo>
                    <a:pt x="96" y="37"/>
                  </a:lnTo>
                  <a:lnTo>
                    <a:pt x="91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881"/>
            <p:cNvSpPr>
              <a:spLocks/>
            </p:cNvSpPr>
            <p:nvPr/>
          </p:nvSpPr>
          <p:spPr bwMode="auto">
            <a:xfrm>
              <a:off x="5304642" y="2337211"/>
              <a:ext cx="164812" cy="190283"/>
            </a:xfrm>
            <a:custGeom>
              <a:avLst/>
              <a:gdLst>
                <a:gd name="T0" fmla="*/ 68 w 110"/>
                <a:gd name="T1" fmla="*/ 0 h 127"/>
                <a:gd name="T2" fmla="*/ 33 w 110"/>
                <a:gd name="T3" fmla="*/ 11 h 127"/>
                <a:gd name="T4" fmla="*/ 23 w 110"/>
                <a:gd name="T5" fmla="*/ 17 h 127"/>
                <a:gd name="T6" fmla="*/ 21 w 110"/>
                <a:gd name="T7" fmla="*/ 29 h 127"/>
                <a:gd name="T8" fmla="*/ 17 w 110"/>
                <a:gd name="T9" fmla="*/ 38 h 127"/>
                <a:gd name="T10" fmla="*/ 15 w 110"/>
                <a:gd name="T11" fmla="*/ 42 h 127"/>
                <a:gd name="T12" fmla="*/ 4 w 110"/>
                <a:gd name="T13" fmla="*/ 50 h 127"/>
                <a:gd name="T14" fmla="*/ 0 w 110"/>
                <a:gd name="T15" fmla="*/ 56 h 127"/>
                <a:gd name="T16" fmla="*/ 4 w 110"/>
                <a:gd name="T17" fmla="*/ 62 h 127"/>
                <a:gd name="T18" fmla="*/ 17 w 110"/>
                <a:gd name="T19" fmla="*/ 71 h 127"/>
                <a:gd name="T20" fmla="*/ 19 w 110"/>
                <a:gd name="T21" fmla="*/ 79 h 127"/>
                <a:gd name="T22" fmla="*/ 19 w 110"/>
                <a:gd name="T23" fmla="*/ 87 h 127"/>
                <a:gd name="T24" fmla="*/ 27 w 110"/>
                <a:gd name="T25" fmla="*/ 100 h 127"/>
                <a:gd name="T26" fmla="*/ 35 w 110"/>
                <a:gd name="T27" fmla="*/ 102 h 127"/>
                <a:gd name="T28" fmla="*/ 48 w 110"/>
                <a:gd name="T29" fmla="*/ 106 h 127"/>
                <a:gd name="T30" fmla="*/ 71 w 110"/>
                <a:gd name="T31" fmla="*/ 124 h 127"/>
                <a:gd name="T32" fmla="*/ 85 w 110"/>
                <a:gd name="T33" fmla="*/ 127 h 127"/>
                <a:gd name="T34" fmla="*/ 95 w 110"/>
                <a:gd name="T35" fmla="*/ 127 h 127"/>
                <a:gd name="T36" fmla="*/ 108 w 110"/>
                <a:gd name="T37" fmla="*/ 118 h 127"/>
                <a:gd name="T38" fmla="*/ 110 w 110"/>
                <a:gd name="T39" fmla="*/ 110 h 127"/>
                <a:gd name="T40" fmla="*/ 106 w 110"/>
                <a:gd name="T41" fmla="*/ 96 h 127"/>
                <a:gd name="T42" fmla="*/ 102 w 110"/>
                <a:gd name="T43" fmla="*/ 85 h 127"/>
                <a:gd name="T44" fmla="*/ 106 w 110"/>
                <a:gd name="T45" fmla="*/ 75 h 127"/>
                <a:gd name="T46" fmla="*/ 110 w 110"/>
                <a:gd name="T47" fmla="*/ 34 h 127"/>
                <a:gd name="T48" fmla="*/ 110 w 110"/>
                <a:gd name="T49" fmla="*/ 25 h 127"/>
                <a:gd name="T50" fmla="*/ 102 w 110"/>
                <a:gd name="T51" fmla="*/ 11 h 127"/>
                <a:gd name="T52" fmla="*/ 95 w 110"/>
                <a:gd name="T53" fmla="*/ 9 h 127"/>
                <a:gd name="T54" fmla="*/ 91 w 110"/>
                <a:gd name="T55" fmla="*/ 11 h 127"/>
                <a:gd name="T56" fmla="*/ 91 w 110"/>
                <a:gd name="T57" fmla="*/ 19 h 127"/>
                <a:gd name="T58" fmla="*/ 77 w 110"/>
                <a:gd name="T59" fmla="*/ 38 h 127"/>
                <a:gd name="T60" fmla="*/ 73 w 110"/>
                <a:gd name="T61" fmla="*/ 42 h 127"/>
                <a:gd name="T62" fmla="*/ 69 w 110"/>
                <a:gd name="T63" fmla="*/ 31 h 127"/>
                <a:gd name="T64" fmla="*/ 71 w 110"/>
                <a:gd name="T65" fmla="*/ 25 h 127"/>
                <a:gd name="T66" fmla="*/ 77 w 110"/>
                <a:gd name="T67" fmla="*/ 15 h 127"/>
                <a:gd name="T68" fmla="*/ 79 w 110"/>
                <a:gd name="T69" fmla="*/ 9 h 127"/>
                <a:gd name="T70" fmla="*/ 77 w 110"/>
                <a:gd name="T71" fmla="*/ 2 h 127"/>
                <a:gd name="T72" fmla="*/ 68 w 110"/>
                <a:gd name="T7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27">
                  <a:moveTo>
                    <a:pt x="68" y="0"/>
                  </a:moveTo>
                  <a:lnTo>
                    <a:pt x="68" y="0"/>
                  </a:lnTo>
                  <a:lnTo>
                    <a:pt x="46" y="5"/>
                  </a:lnTo>
                  <a:lnTo>
                    <a:pt x="33" y="11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1" y="29"/>
                  </a:lnTo>
                  <a:lnTo>
                    <a:pt x="21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9" y="46"/>
                  </a:lnTo>
                  <a:lnTo>
                    <a:pt x="4" y="5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9" y="65"/>
                  </a:lnTo>
                  <a:lnTo>
                    <a:pt x="17" y="71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23" y="95"/>
                  </a:lnTo>
                  <a:lnTo>
                    <a:pt x="27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40" y="104"/>
                  </a:lnTo>
                  <a:lnTo>
                    <a:pt x="48" y="106"/>
                  </a:lnTo>
                  <a:lnTo>
                    <a:pt x="60" y="116"/>
                  </a:lnTo>
                  <a:lnTo>
                    <a:pt x="71" y="124"/>
                  </a:lnTo>
                  <a:lnTo>
                    <a:pt x="77" y="126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95" y="127"/>
                  </a:lnTo>
                  <a:lnTo>
                    <a:pt x="102" y="124"/>
                  </a:lnTo>
                  <a:lnTo>
                    <a:pt x="108" y="118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0" y="102"/>
                  </a:lnTo>
                  <a:lnTo>
                    <a:pt x="106" y="96"/>
                  </a:lnTo>
                  <a:lnTo>
                    <a:pt x="104" y="91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25"/>
                  </a:lnTo>
                  <a:lnTo>
                    <a:pt x="106" y="17"/>
                  </a:lnTo>
                  <a:lnTo>
                    <a:pt x="102" y="11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83" y="33"/>
                  </a:lnTo>
                  <a:lnTo>
                    <a:pt x="77" y="38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9" y="36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71" y="25"/>
                  </a:lnTo>
                  <a:lnTo>
                    <a:pt x="73" y="21"/>
                  </a:lnTo>
                  <a:lnTo>
                    <a:pt x="77" y="15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3"/>
                  </a:lnTo>
                  <a:lnTo>
                    <a:pt x="77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882"/>
            <p:cNvSpPr>
              <a:spLocks/>
            </p:cNvSpPr>
            <p:nvPr/>
          </p:nvSpPr>
          <p:spPr bwMode="auto">
            <a:xfrm>
              <a:off x="5472451" y="2434599"/>
              <a:ext cx="151328" cy="209760"/>
            </a:xfrm>
            <a:custGeom>
              <a:avLst/>
              <a:gdLst>
                <a:gd name="T0" fmla="*/ 52 w 101"/>
                <a:gd name="T1" fmla="*/ 16 h 140"/>
                <a:gd name="T2" fmla="*/ 52 w 101"/>
                <a:gd name="T3" fmla="*/ 8 h 140"/>
                <a:gd name="T4" fmla="*/ 50 w 101"/>
                <a:gd name="T5" fmla="*/ 2 h 140"/>
                <a:gd name="T6" fmla="*/ 45 w 101"/>
                <a:gd name="T7" fmla="*/ 0 h 140"/>
                <a:gd name="T8" fmla="*/ 35 w 101"/>
                <a:gd name="T9" fmla="*/ 8 h 140"/>
                <a:gd name="T10" fmla="*/ 27 w 101"/>
                <a:gd name="T11" fmla="*/ 20 h 140"/>
                <a:gd name="T12" fmla="*/ 25 w 101"/>
                <a:gd name="T13" fmla="*/ 39 h 140"/>
                <a:gd name="T14" fmla="*/ 18 w 101"/>
                <a:gd name="T15" fmla="*/ 66 h 140"/>
                <a:gd name="T16" fmla="*/ 10 w 101"/>
                <a:gd name="T17" fmla="*/ 90 h 140"/>
                <a:gd name="T18" fmla="*/ 10 w 101"/>
                <a:gd name="T19" fmla="*/ 107 h 140"/>
                <a:gd name="T20" fmla="*/ 10 w 101"/>
                <a:gd name="T21" fmla="*/ 107 h 140"/>
                <a:gd name="T22" fmla="*/ 2 w 101"/>
                <a:gd name="T23" fmla="*/ 119 h 140"/>
                <a:gd name="T24" fmla="*/ 0 w 101"/>
                <a:gd name="T25" fmla="*/ 132 h 140"/>
                <a:gd name="T26" fmla="*/ 2 w 101"/>
                <a:gd name="T27" fmla="*/ 138 h 140"/>
                <a:gd name="T28" fmla="*/ 6 w 101"/>
                <a:gd name="T29" fmla="*/ 140 h 140"/>
                <a:gd name="T30" fmla="*/ 18 w 101"/>
                <a:gd name="T31" fmla="*/ 136 h 140"/>
                <a:gd name="T32" fmla="*/ 23 w 101"/>
                <a:gd name="T33" fmla="*/ 128 h 140"/>
                <a:gd name="T34" fmla="*/ 43 w 101"/>
                <a:gd name="T35" fmla="*/ 119 h 140"/>
                <a:gd name="T36" fmla="*/ 64 w 101"/>
                <a:gd name="T37" fmla="*/ 111 h 140"/>
                <a:gd name="T38" fmla="*/ 87 w 101"/>
                <a:gd name="T39" fmla="*/ 99 h 140"/>
                <a:gd name="T40" fmla="*/ 97 w 101"/>
                <a:gd name="T41" fmla="*/ 88 h 140"/>
                <a:gd name="T42" fmla="*/ 101 w 101"/>
                <a:gd name="T43" fmla="*/ 74 h 140"/>
                <a:gd name="T44" fmla="*/ 101 w 101"/>
                <a:gd name="T45" fmla="*/ 68 h 140"/>
                <a:gd name="T46" fmla="*/ 89 w 101"/>
                <a:gd name="T47" fmla="*/ 45 h 140"/>
                <a:gd name="T48" fmla="*/ 74 w 101"/>
                <a:gd name="T49" fmla="*/ 30 h 140"/>
                <a:gd name="T50" fmla="*/ 70 w 101"/>
                <a:gd name="T51" fmla="*/ 28 h 140"/>
                <a:gd name="T52" fmla="*/ 60 w 101"/>
                <a:gd name="T53" fmla="*/ 30 h 140"/>
                <a:gd name="T54" fmla="*/ 50 w 101"/>
                <a:gd name="T55" fmla="*/ 43 h 140"/>
                <a:gd name="T56" fmla="*/ 49 w 101"/>
                <a:gd name="T57" fmla="*/ 51 h 140"/>
                <a:gd name="T58" fmla="*/ 45 w 101"/>
                <a:gd name="T59" fmla="*/ 39 h 140"/>
                <a:gd name="T60" fmla="*/ 52 w 101"/>
                <a:gd name="T61" fmla="*/ 16 h 140"/>
                <a:gd name="T62" fmla="*/ 52 w 101"/>
                <a:gd name="T63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140">
                  <a:moveTo>
                    <a:pt x="52" y="16"/>
                  </a:moveTo>
                  <a:lnTo>
                    <a:pt x="52" y="1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8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18" y="66"/>
                  </a:lnTo>
                  <a:lnTo>
                    <a:pt x="16" y="78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2" y="119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2" y="138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12" y="140"/>
                  </a:lnTo>
                  <a:lnTo>
                    <a:pt x="18" y="136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33" y="123"/>
                  </a:lnTo>
                  <a:lnTo>
                    <a:pt x="43" y="119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76" y="107"/>
                  </a:lnTo>
                  <a:lnTo>
                    <a:pt x="87" y="99"/>
                  </a:lnTo>
                  <a:lnTo>
                    <a:pt x="93" y="93"/>
                  </a:lnTo>
                  <a:lnTo>
                    <a:pt x="97" y="88"/>
                  </a:lnTo>
                  <a:lnTo>
                    <a:pt x="99" y="82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101" y="68"/>
                  </a:lnTo>
                  <a:lnTo>
                    <a:pt x="97" y="61"/>
                  </a:lnTo>
                  <a:lnTo>
                    <a:pt x="89" y="45"/>
                  </a:lnTo>
                  <a:lnTo>
                    <a:pt x="78" y="33"/>
                  </a:lnTo>
                  <a:lnTo>
                    <a:pt x="74" y="30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4" y="35"/>
                  </a:lnTo>
                  <a:lnTo>
                    <a:pt x="50" y="43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3" y="51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883"/>
            <p:cNvSpPr>
              <a:spLocks/>
            </p:cNvSpPr>
            <p:nvPr/>
          </p:nvSpPr>
          <p:spPr bwMode="auto">
            <a:xfrm>
              <a:off x="4666372" y="2666834"/>
              <a:ext cx="1403896" cy="3386130"/>
            </a:xfrm>
            <a:custGeom>
              <a:avLst/>
              <a:gdLst>
                <a:gd name="T0" fmla="*/ 48 w 937"/>
                <a:gd name="T1" fmla="*/ 863 h 2260"/>
                <a:gd name="T2" fmla="*/ 79 w 937"/>
                <a:gd name="T3" fmla="*/ 1045 h 2260"/>
                <a:gd name="T4" fmla="*/ 143 w 937"/>
                <a:gd name="T5" fmla="*/ 1144 h 2260"/>
                <a:gd name="T6" fmla="*/ 114 w 937"/>
                <a:gd name="T7" fmla="*/ 1273 h 2260"/>
                <a:gd name="T8" fmla="*/ 71 w 937"/>
                <a:gd name="T9" fmla="*/ 1347 h 2260"/>
                <a:gd name="T10" fmla="*/ 100 w 937"/>
                <a:gd name="T11" fmla="*/ 1436 h 2260"/>
                <a:gd name="T12" fmla="*/ 54 w 937"/>
                <a:gd name="T13" fmla="*/ 1506 h 2260"/>
                <a:gd name="T14" fmla="*/ 137 w 937"/>
                <a:gd name="T15" fmla="*/ 1568 h 2260"/>
                <a:gd name="T16" fmla="*/ 201 w 937"/>
                <a:gd name="T17" fmla="*/ 1647 h 2260"/>
                <a:gd name="T18" fmla="*/ 224 w 937"/>
                <a:gd name="T19" fmla="*/ 1744 h 2260"/>
                <a:gd name="T20" fmla="*/ 205 w 937"/>
                <a:gd name="T21" fmla="*/ 1882 h 2260"/>
                <a:gd name="T22" fmla="*/ 186 w 937"/>
                <a:gd name="T23" fmla="*/ 1942 h 2260"/>
                <a:gd name="T24" fmla="*/ 275 w 937"/>
                <a:gd name="T25" fmla="*/ 1998 h 2260"/>
                <a:gd name="T26" fmla="*/ 315 w 937"/>
                <a:gd name="T27" fmla="*/ 2138 h 2260"/>
                <a:gd name="T28" fmla="*/ 251 w 937"/>
                <a:gd name="T29" fmla="*/ 2225 h 2260"/>
                <a:gd name="T30" fmla="*/ 403 w 937"/>
                <a:gd name="T31" fmla="*/ 2217 h 2260"/>
                <a:gd name="T32" fmla="*/ 466 w 937"/>
                <a:gd name="T33" fmla="*/ 2124 h 2260"/>
                <a:gd name="T34" fmla="*/ 501 w 937"/>
                <a:gd name="T35" fmla="*/ 2056 h 2260"/>
                <a:gd name="T36" fmla="*/ 546 w 937"/>
                <a:gd name="T37" fmla="*/ 2000 h 2260"/>
                <a:gd name="T38" fmla="*/ 559 w 937"/>
                <a:gd name="T39" fmla="*/ 1907 h 2260"/>
                <a:gd name="T40" fmla="*/ 577 w 937"/>
                <a:gd name="T41" fmla="*/ 1791 h 2260"/>
                <a:gd name="T42" fmla="*/ 680 w 937"/>
                <a:gd name="T43" fmla="*/ 1725 h 2260"/>
                <a:gd name="T44" fmla="*/ 722 w 937"/>
                <a:gd name="T45" fmla="*/ 1746 h 2260"/>
                <a:gd name="T46" fmla="*/ 773 w 937"/>
                <a:gd name="T47" fmla="*/ 1673 h 2260"/>
                <a:gd name="T48" fmla="*/ 788 w 937"/>
                <a:gd name="T49" fmla="*/ 1618 h 2260"/>
                <a:gd name="T50" fmla="*/ 881 w 937"/>
                <a:gd name="T51" fmla="*/ 1645 h 2260"/>
                <a:gd name="T52" fmla="*/ 867 w 937"/>
                <a:gd name="T53" fmla="*/ 1572 h 2260"/>
                <a:gd name="T54" fmla="*/ 846 w 937"/>
                <a:gd name="T55" fmla="*/ 1506 h 2260"/>
                <a:gd name="T56" fmla="*/ 875 w 937"/>
                <a:gd name="T57" fmla="*/ 1405 h 2260"/>
                <a:gd name="T58" fmla="*/ 895 w 937"/>
                <a:gd name="T59" fmla="*/ 1337 h 2260"/>
                <a:gd name="T60" fmla="*/ 895 w 937"/>
                <a:gd name="T61" fmla="*/ 1246 h 2260"/>
                <a:gd name="T62" fmla="*/ 935 w 937"/>
                <a:gd name="T63" fmla="*/ 1171 h 2260"/>
                <a:gd name="T64" fmla="*/ 842 w 937"/>
                <a:gd name="T65" fmla="*/ 1157 h 2260"/>
                <a:gd name="T66" fmla="*/ 833 w 937"/>
                <a:gd name="T67" fmla="*/ 1004 h 2260"/>
                <a:gd name="T68" fmla="*/ 836 w 937"/>
                <a:gd name="T69" fmla="*/ 923 h 2260"/>
                <a:gd name="T70" fmla="*/ 836 w 937"/>
                <a:gd name="T71" fmla="*/ 690 h 2260"/>
                <a:gd name="T72" fmla="*/ 900 w 937"/>
                <a:gd name="T73" fmla="*/ 578 h 2260"/>
                <a:gd name="T74" fmla="*/ 912 w 937"/>
                <a:gd name="T75" fmla="*/ 514 h 2260"/>
                <a:gd name="T76" fmla="*/ 850 w 937"/>
                <a:gd name="T77" fmla="*/ 386 h 2260"/>
                <a:gd name="T78" fmla="*/ 833 w 937"/>
                <a:gd name="T79" fmla="*/ 314 h 2260"/>
                <a:gd name="T80" fmla="*/ 776 w 937"/>
                <a:gd name="T81" fmla="*/ 403 h 2260"/>
                <a:gd name="T82" fmla="*/ 869 w 937"/>
                <a:gd name="T83" fmla="*/ 181 h 2260"/>
                <a:gd name="T84" fmla="*/ 732 w 937"/>
                <a:gd name="T85" fmla="*/ 74 h 2260"/>
                <a:gd name="T86" fmla="*/ 707 w 937"/>
                <a:gd name="T87" fmla="*/ 59 h 2260"/>
                <a:gd name="T88" fmla="*/ 666 w 937"/>
                <a:gd name="T89" fmla="*/ 10 h 2260"/>
                <a:gd name="T90" fmla="*/ 581 w 937"/>
                <a:gd name="T91" fmla="*/ 97 h 2260"/>
                <a:gd name="T92" fmla="*/ 556 w 937"/>
                <a:gd name="T93" fmla="*/ 159 h 2260"/>
                <a:gd name="T94" fmla="*/ 488 w 937"/>
                <a:gd name="T95" fmla="*/ 144 h 2260"/>
                <a:gd name="T96" fmla="*/ 403 w 937"/>
                <a:gd name="T97" fmla="*/ 194 h 2260"/>
                <a:gd name="T98" fmla="*/ 273 w 937"/>
                <a:gd name="T99" fmla="*/ 349 h 2260"/>
                <a:gd name="T100" fmla="*/ 91 w 937"/>
                <a:gd name="T101" fmla="*/ 376 h 2260"/>
                <a:gd name="T102" fmla="*/ 122 w 937"/>
                <a:gd name="T103" fmla="*/ 487 h 2260"/>
                <a:gd name="T104" fmla="*/ 139 w 937"/>
                <a:gd name="T105" fmla="*/ 607 h 2260"/>
                <a:gd name="T106" fmla="*/ 125 w 937"/>
                <a:gd name="T107" fmla="*/ 601 h 2260"/>
                <a:gd name="T108" fmla="*/ 129 w 937"/>
                <a:gd name="T109" fmla="*/ 527 h 2260"/>
                <a:gd name="T110" fmla="*/ 36 w 937"/>
                <a:gd name="T111" fmla="*/ 456 h 2260"/>
                <a:gd name="T112" fmla="*/ 60 w 937"/>
                <a:gd name="T113" fmla="*/ 531 h 2260"/>
                <a:gd name="T114" fmla="*/ 56 w 937"/>
                <a:gd name="T115" fmla="*/ 632 h 2260"/>
                <a:gd name="T116" fmla="*/ 36 w 937"/>
                <a:gd name="T117" fmla="*/ 739 h 2260"/>
                <a:gd name="T118" fmla="*/ 93 w 937"/>
                <a:gd name="T119" fmla="*/ 795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2260">
                  <a:moveTo>
                    <a:pt x="85" y="828"/>
                  </a:moveTo>
                  <a:lnTo>
                    <a:pt x="83" y="820"/>
                  </a:lnTo>
                  <a:lnTo>
                    <a:pt x="83" y="820"/>
                  </a:lnTo>
                  <a:lnTo>
                    <a:pt x="85" y="828"/>
                  </a:lnTo>
                  <a:lnTo>
                    <a:pt x="83" y="828"/>
                  </a:lnTo>
                  <a:lnTo>
                    <a:pt x="83" y="828"/>
                  </a:lnTo>
                  <a:lnTo>
                    <a:pt x="83" y="828"/>
                  </a:lnTo>
                  <a:lnTo>
                    <a:pt x="81" y="834"/>
                  </a:lnTo>
                  <a:lnTo>
                    <a:pt x="77" y="841"/>
                  </a:lnTo>
                  <a:lnTo>
                    <a:pt x="71" y="849"/>
                  </a:lnTo>
                  <a:lnTo>
                    <a:pt x="65" y="855"/>
                  </a:lnTo>
                  <a:lnTo>
                    <a:pt x="65" y="855"/>
                  </a:lnTo>
                  <a:lnTo>
                    <a:pt x="54" y="855"/>
                  </a:lnTo>
                  <a:lnTo>
                    <a:pt x="50" y="859"/>
                  </a:lnTo>
                  <a:lnTo>
                    <a:pt x="48" y="861"/>
                  </a:lnTo>
                  <a:lnTo>
                    <a:pt x="48" y="863"/>
                  </a:lnTo>
                  <a:lnTo>
                    <a:pt x="48" y="863"/>
                  </a:lnTo>
                  <a:lnTo>
                    <a:pt x="50" y="896"/>
                  </a:lnTo>
                  <a:lnTo>
                    <a:pt x="54" y="919"/>
                  </a:lnTo>
                  <a:lnTo>
                    <a:pt x="58" y="932"/>
                  </a:lnTo>
                  <a:lnTo>
                    <a:pt x="58" y="932"/>
                  </a:lnTo>
                  <a:lnTo>
                    <a:pt x="63" y="940"/>
                  </a:lnTo>
                  <a:lnTo>
                    <a:pt x="69" y="946"/>
                  </a:lnTo>
                  <a:lnTo>
                    <a:pt x="73" y="952"/>
                  </a:lnTo>
                  <a:lnTo>
                    <a:pt x="73" y="963"/>
                  </a:lnTo>
                  <a:lnTo>
                    <a:pt x="73" y="963"/>
                  </a:lnTo>
                  <a:lnTo>
                    <a:pt x="69" y="1018"/>
                  </a:lnTo>
                  <a:lnTo>
                    <a:pt x="69" y="1018"/>
                  </a:lnTo>
                  <a:lnTo>
                    <a:pt x="69" y="1025"/>
                  </a:lnTo>
                  <a:lnTo>
                    <a:pt x="71" y="1033"/>
                  </a:lnTo>
                  <a:lnTo>
                    <a:pt x="75" y="1039"/>
                  </a:lnTo>
                  <a:lnTo>
                    <a:pt x="79" y="1045"/>
                  </a:lnTo>
                  <a:lnTo>
                    <a:pt x="91" y="1055"/>
                  </a:lnTo>
                  <a:lnTo>
                    <a:pt x="102" y="1062"/>
                  </a:lnTo>
                  <a:lnTo>
                    <a:pt x="102" y="1062"/>
                  </a:lnTo>
                  <a:lnTo>
                    <a:pt x="102" y="1101"/>
                  </a:lnTo>
                  <a:lnTo>
                    <a:pt x="102" y="1101"/>
                  </a:lnTo>
                  <a:lnTo>
                    <a:pt x="102" y="1101"/>
                  </a:lnTo>
                  <a:lnTo>
                    <a:pt x="96" y="1107"/>
                  </a:lnTo>
                  <a:lnTo>
                    <a:pt x="94" y="1113"/>
                  </a:lnTo>
                  <a:lnTo>
                    <a:pt x="93" y="1117"/>
                  </a:lnTo>
                  <a:lnTo>
                    <a:pt x="93" y="1117"/>
                  </a:lnTo>
                  <a:lnTo>
                    <a:pt x="94" y="1122"/>
                  </a:lnTo>
                  <a:lnTo>
                    <a:pt x="98" y="1126"/>
                  </a:lnTo>
                  <a:lnTo>
                    <a:pt x="104" y="1132"/>
                  </a:lnTo>
                  <a:lnTo>
                    <a:pt x="112" y="1136"/>
                  </a:lnTo>
                  <a:lnTo>
                    <a:pt x="129" y="1142"/>
                  </a:lnTo>
                  <a:lnTo>
                    <a:pt x="143" y="1144"/>
                  </a:lnTo>
                  <a:lnTo>
                    <a:pt x="143" y="1144"/>
                  </a:lnTo>
                  <a:lnTo>
                    <a:pt x="143" y="1163"/>
                  </a:lnTo>
                  <a:lnTo>
                    <a:pt x="143" y="1184"/>
                  </a:lnTo>
                  <a:lnTo>
                    <a:pt x="143" y="1184"/>
                  </a:lnTo>
                  <a:lnTo>
                    <a:pt x="141" y="1196"/>
                  </a:lnTo>
                  <a:lnTo>
                    <a:pt x="137" y="1206"/>
                  </a:lnTo>
                  <a:lnTo>
                    <a:pt x="131" y="1211"/>
                  </a:lnTo>
                  <a:lnTo>
                    <a:pt x="124" y="1215"/>
                  </a:lnTo>
                  <a:lnTo>
                    <a:pt x="116" y="1221"/>
                  </a:lnTo>
                  <a:lnTo>
                    <a:pt x="110" y="1227"/>
                  </a:lnTo>
                  <a:lnTo>
                    <a:pt x="106" y="1235"/>
                  </a:lnTo>
                  <a:lnTo>
                    <a:pt x="102" y="1244"/>
                  </a:lnTo>
                  <a:lnTo>
                    <a:pt x="102" y="1244"/>
                  </a:lnTo>
                  <a:lnTo>
                    <a:pt x="104" y="1254"/>
                  </a:lnTo>
                  <a:lnTo>
                    <a:pt x="110" y="1262"/>
                  </a:lnTo>
                  <a:lnTo>
                    <a:pt x="114" y="1273"/>
                  </a:lnTo>
                  <a:lnTo>
                    <a:pt x="114" y="1279"/>
                  </a:lnTo>
                  <a:lnTo>
                    <a:pt x="114" y="1285"/>
                  </a:lnTo>
                  <a:lnTo>
                    <a:pt x="114" y="1285"/>
                  </a:lnTo>
                  <a:lnTo>
                    <a:pt x="114" y="1291"/>
                  </a:lnTo>
                  <a:lnTo>
                    <a:pt x="110" y="1297"/>
                  </a:lnTo>
                  <a:lnTo>
                    <a:pt x="102" y="1304"/>
                  </a:lnTo>
                  <a:lnTo>
                    <a:pt x="93" y="1312"/>
                  </a:lnTo>
                  <a:lnTo>
                    <a:pt x="89" y="1316"/>
                  </a:lnTo>
                  <a:lnTo>
                    <a:pt x="87" y="1322"/>
                  </a:lnTo>
                  <a:lnTo>
                    <a:pt x="87" y="1322"/>
                  </a:lnTo>
                  <a:lnTo>
                    <a:pt x="83" y="1335"/>
                  </a:lnTo>
                  <a:lnTo>
                    <a:pt x="81" y="1341"/>
                  </a:lnTo>
                  <a:lnTo>
                    <a:pt x="79" y="1345"/>
                  </a:lnTo>
                  <a:lnTo>
                    <a:pt x="79" y="1345"/>
                  </a:lnTo>
                  <a:lnTo>
                    <a:pt x="75" y="1347"/>
                  </a:lnTo>
                  <a:lnTo>
                    <a:pt x="71" y="1347"/>
                  </a:lnTo>
                  <a:lnTo>
                    <a:pt x="67" y="1345"/>
                  </a:lnTo>
                  <a:lnTo>
                    <a:pt x="63" y="1347"/>
                  </a:lnTo>
                  <a:lnTo>
                    <a:pt x="63" y="1347"/>
                  </a:lnTo>
                  <a:lnTo>
                    <a:pt x="63" y="1359"/>
                  </a:lnTo>
                  <a:lnTo>
                    <a:pt x="65" y="1370"/>
                  </a:lnTo>
                  <a:lnTo>
                    <a:pt x="69" y="1382"/>
                  </a:lnTo>
                  <a:lnTo>
                    <a:pt x="73" y="1392"/>
                  </a:lnTo>
                  <a:lnTo>
                    <a:pt x="81" y="1399"/>
                  </a:lnTo>
                  <a:lnTo>
                    <a:pt x="89" y="1405"/>
                  </a:lnTo>
                  <a:lnTo>
                    <a:pt x="98" y="1411"/>
                  </a:lnTo>
                  <a:lnTo>
                    <a:pt x="110" y="1413"/>
                  </a:lnTo>
                  <a:lnTo>
                    <a:pt x="110" y="1413"/>
                  </a:lnTo>
                  <a:lnTo>
                    <a:pt x="110" y="1421"/>
                  </a:lnTo>
                  <a:lnTo>
                    <a:pt x="108" y="1427"/>
                  </a:lnTo>
                  <a:lnTo>
                    <a:pt x="106" y="1432"/>
                  </a:lnTo>
                  <a:lnTo>
                    <a:pt x="100" y="1436"/>
                  </a:lnTo>
                  <a:lnTo>
                    <a:pt x="91" y="1442"/>
                  </a:lnTo>
                  <a:lnTo>
                    <a:pt x="77" y="1446"/>
                  </a:lnTo>
                  <a:lnTo>
                    <a:pt x="65" y="1450"/>
                  </a:lnTo>
                  <a:lnTo>
                    <a:pt x="54" y="1454"/>
                  </a:lnTo>
                  <a:lnTo>
                    <a:pt x="48" y="1458"/>
                  </a:lnTo>
                  <a:lnTo>
                    <a:pt x="44" y="1461"/>
                  </a:lnTo>
                  <a:lnTo>
                    <a:pt x="42" y="1465"/>
                  </a:lnTo>
                  <a:lnTo>
                    <a:pt x="42" y="1471"/>
                  </a:lnTo>
                  <a:lnTo>
                    <a:pt x="42" y="1471"/>
                  </a:lnTo>
                  <a:lnTo>
                    <a:pt x="42" y="1477"/>
                  </a:lnTo>
                  <a:lnTo>
                    <a:pt x="42" y="1481"/>
                  </a:lnTo>
                  <a:lnTo>
                    <a:pt x="48" y="1489"/>
                  </a:lnTo>
                  <a:lnTo>
                    <a:pt x="52" y="1496"/>
                  </a:lnTo>
                  <a:lnTo>
                    <a:pt x="54" y="1500"/>
                  </a:lnTo>
                  <a:lnTo>
                    <a:pt x="54" y="1506"/>
                  </a:lnTo>
                  <a:lnTo>
                    <a:pt x="54" y="1506"/>
                  </a:lnTo>
                  <a:lnTo>
                    <a:pt x="52" y="1539"/>
                  </a:lnTo>
                  <a:lnTo>
                    <a:pt x="52" y="1539"/>
                  </a:lnTo>
                  <a:lnTo>
                    <a:pt x="52" y="1543"/>
                  </a:lnTo>
                  <a:lnTo>
                    <a:pt x="52" y="1549"/>
                  </a:lnTo>
                  <a:lnTo>
                    <a:pt x="56" y="1552"/>
                  </a:lnTo>
                  <a:lnTo>
                    <a:pt x="62" y="1556"/>
                  </a:lnTo>
                  <a:lnTo>
                    <a:pt x="62" y="1556"/>
                  </a:lnTo>
                  <a:lnTo>
                    <a:pt x="75" y="1556"/>
                  </a:lnTo>
                  <a:lnTo>
                    <a:pt x="85" y="1554"/>
                  </a:lnTo>
                  <a:lnTo>
                    <a:pt x="96" y="1552"/>
                  </a:lnTo>
                  <a:lnTo>
                    <a:pt x="110" y="1552"/>
                  </a:lnTo>
                  <a:lnTo>
                    <a:pt x="110" y="1552"/>
                  </a:lnTo>
                  <a:lnTo>
                    <a:pt x="120" y="1554"/>
                  </a:lnTo>
                  <a:lnTo>
                    <a:pt x="127" y="1558"/>
                  </a:lnTo>
                  <a:lnTo>
                    <a:pt x="133" y="1562"/>
                  </a:lnTo>
                  <a:lnTo>
                    <a:pt x="137" y="1568"/>
                  </a:lnTo>
                  <a:lnTo>
                    <a:pt x="145" y="1578"/>
                  </a:lnTo>
                  <a:lnTo>
                    <a:pt x="151" y="1582"/>
                  </a:lnTo>
                  <a:lnTo>
                    <a:pt x="160" y="1585"/>
                  </a:lnTo>
                  <a:lnTo>
                    <a:pt x="160" y="1585"/>
                  </a:lnTo>
                  <a:lnTo>
                    <a:pt x="166" y="1601"/>
                  </a:lnTo>
                  <a:lnTo>
                    <a:pt x="170" y="1609"/>
                  </a:lnTo>
                  <a:lnTo>
                    <a:pt x="174" y="1616"/>
                  </a:lnTo>
                  <a:lnTo>
                    <a:pt x="174" y="1616"/>
                  </a:lnTo>
                  <a:lnTo>
                    <a:pt x="184" y="1620"/>
                  </a:lnTo>
                  <a:lnTo>
                    <a:pt x="193" y="1624"/>
                  </a:lnTo>
                  <a:lnTo>
                    <a:pt x="197" y="1626"/>
                  </a:lnTo>
                  <a:lnTo>
                    <a:pt x="201" y="1630"/>
                  </a:lnTo>
                  <a:lnTo>
                    <a:pt x="203" y="1634"/>
                  </a:lnTo>
                  <a:lnTo>
                    <a:pt x="203" y="1640"/>
                  </a:lnTo>
                  <a:lnTo>
                    <a:pt x="203" y="1640"/>
                  </a:lnTo>
                  <a:lnTo>
                    <a:pt x="201" y="1647"/>
                  </a:lnTo>
                  <a:lnTo>
                    <a:pt x="197" y="1653"/>
                  </a:lnTo>
                  <a:lnTo>
                    <a:pt x="187" y="1665"/>
                  </a:lnTo>
                  <a:lnTo>
                    <a:pt x="178" y="1678"/>
                  </a:lnTo>
                  <a:lnTo>
                    <a:pt x="174" y="1688"/>
                  </a:lnTo>
                  <a:lnTo>
                    <a:pt x="172" y="1698"/>
                  </a:lnTo>
                  <a:lnTo>
                    <a:pt x="172" y="1698"/>
                  </a:lnTo>
                  <a:lnTo>
                    <a:pt x="174" y="1704"/>
                  </a:lnTo>
                  <a:lnTo>
                    <a:pt x="174" y="1707"/>
                  </a:lnTo>
                  <a:lnTo>
                    <a:pt x="176" y="1711"/>
                  </a:lnTo>
                  <a:lnTo>
                    <a:pt x="180" y="1715"/>
                  </a:lnTo>
                  <a:lnTo>
                    <a:pt x="189" y="1721"/>
                  </a:lnTo>
                  <a:lnTo>
                    <a:pt x="199" y="1725"/>
                  </a:lnTo>
                  <a:lnTo>
                    <a:pt x="209" y="1729"/>
                  </a:lnTo>
                  <a:lnTo>
                    <a:pt x="217" y="1733"/>
                  </a:lnTo>
                  <a:lnTo>
                    <a:pt x="222" y="1740"/>
                  </a:lnTo>
                  <a:lnTo>
                    <a:pt x="224" y="1744"/>
                  </a:lnTo>
                  <a:lnTo>
                    <a:pt x="224" y="1750"/>
                  </a:lnTo>
                  <a:lnTo>
                    <a:pt x="224" y="1750"/>
                  </a:lnTo>
                  <a:lnTo>
                    <a:pt x="222" y="1758"/>
                  </a:lnTo>
                  <a:lnTo>
                    <a:pt x="218" y="1766"/>
                  </a:lnTo>
                  <a:lnTo>
                    <a:pt x="213" y="1769"/>
                  </a:lnTo>
                  <a:lnTo>
                    <a:pt x="207" y="1775"/>
                  </a:lnTo>
                  <a:lnTo>
                    <a:pt x="195" y="1783"/>
                  </a:lnTo>
                  <a:lnTo>
                    <a:pt x="193" y="1789"/>
                  </a:lnTo>
                  <a:lnTo>
                    <a:pt x="191" y="1797"/>
                  </a:lnTo>
                  <a:lnTo>
                    <a:pt x="191" y="1797"/>
                  </a:lnTo>
                  <a:lnTo>
                    <a:pt x="187" y="1849"/>
                  </a:lnTo>
                  <a:lnTo>
                    <a:pt x="187" y="1849"/>
                  </a:lnTo>
                  <a:lnTo>
                    <a:pt x="187" y="1855"/>
                  </a:lnTo>
                  <a:lnTo>
                    <a:pt x="191" y="1862"/>
                  </a:lnTo>
                  <a:lnTo>
                    <a:pt x="199" y="1874"/>
                  </a:lnTo>
                  <a:lnTo>
                    <a:pt x="205" y="1882"/>
                  </a:lnTo>
                  <a:lnTo>
                    <a:pt x="209" y="1890"/>
                  </a:lnTo>
                  <a:lnTo>
                    <a:pt x="211" y="1899"/>
                  </a:lnTo>
                  <a:lnTo>
                    <a:pt x="211" y="1911"/>
                  </a:lnTo>
                  <a:lnTo>
                    <a:pt x="211" y="1911"/>
                  </a:lnTo>
                  <a:lnTo>
                    <a:pt x="211" y="1919"/>
                  </a:lnTo>
                  <a:lnTo>
                    <a:pt x="207" y="1923"/>
                  </a:lnTo>
                  <a:lnTo>
                    <a:pt x="203" y="1926"/>
                  </a:lnTo>
                  <a:lnTo>
                    <a:pt x="197" y="1928"/>
                  </a:lnTo>
                  <a:lnTo>
                    <a:pt x="189" y="1932"/>
                  </a:lnTo>
                  <a:lnTo>
                    <a:pt x="186" y="1936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2"/>
                  </a:lnTo>
                  <a:lnTo>
                    <a:pt x="186" y="1946"/>
                  </a:lnTo>
                  <a:lnTo>
                    <a:pt x="187" y="1952"/>
                  </a:lnTo>
                  <a:lnTo>
                    <a:pt x="197" y="1963"/>
                  </a:lnTo>
                  <a:lnTo>
                    <a:pt x="207" y="1975"/>
                  </a:lnTo>
                  <a:lnTo>
                    <a:pt x="213" y="1977"/>
                  </a:lnTo>
                  <a:lnTo>
                    <a:pt x="217" y="1979"/>
                  </a:lnTo>
                  <a:lnTo>
                    <a:pt x="217" y="1979"/>
                  </a:lnTo>
                  <a:lnTo>
                    <a:pt x="224" y="1979"/>
                  </a:lnTo>
                  <a:lnTo>
                    <a:pt x="232" y="1979"/>
                  </a:lnTo>
                  <a:lnTo>
                    <a:pt x="246" y="1977"/>
                  </a:lnTo>
                  <a:lnTo>
                    <a:pt x="246" y="1977"/>
                  </a:lnTo>
                  <a:lnTo>
                    <a:pt x="253" y="1979"/>
                  </a:lnTo>
                  <a:lnTo>
                    <a:pt x="259" y="1983"/>
                  </a:lnTo>
                  <a:lnTo>
                    <a:pt x="269" y="1992"/>
                  </a:lnTo>
                  <a:lnTo>
                    <a:pt x="269" y="1992"/>
                  </a:lnTo>
                  <a:lnTo>
                    <a:pt x="275" y="1998"/>
                  </a:lnTo>
                  <a:lnTo>
                    <a:pt x="280" y="2004"/>
                  </a:lnTo>
                  <a:lnTo>
                    <a:pt x="288" y="2016"/>
                  </a:lnTo>
                  <a:lnTo>
                    <a:pt x="294" y="2031"/>
                  </a:lnTo>
                  <a:lnTo>
                    <a:pt x="296" y="2047"/>
                  </a:lnTo>
                  <a:lnTo>
                    <a:pt x="304" y="2079"/>
                  </a:lnTo>
                  <a:lnTo>
                    <a:pt x="308" y="2093"/>
                  </a:lnTo>
                  <a:lnTo>
                    <a:pt x="317" y="2105"/>
                  </a:lnTo>
                  <a:lnTo>
                    <a:pt x="317" y="2105"/>
                  </a:lnTo>
                  <a:lnTo>
                    <a:pt x="317" y="2110"/>
                  </a:lnTo>
                  <a:lnTo>
                    <a:pt x="319" y="2116"/>
                  </a:lnTo>
                  <a:lnTo>
                    <a:pt x="323" y="2120"/>
                  </a:lnTo>
                  <a:lnTo>
                    <a:pt x="323" y="2126"/>
                  </a:lnTo>
                  <a:lnTo>
                    <a:pt x="323" y="2126"/>
                  </a:lnTo>
                  <a:lnTo>
                    <a:pt x="323" y="2130"/>
                  </a:lnTo>
                  <a:lnTo>
                    <a:pt x="321" y="2132"/>
                  </a:lnTo>
                  <a:lnTo>
                    <a:pt x="315" y="2138"/>
                  </a:lnTo>
                  <a:lnTo>
                    <a:pt x="310" y="2141"/>
                  </a:lnTo>
                  <a:lnTo>
                    <a:pt x="306" y="2145"/>
                  </a:lnTo>
                  <a:lnTo>
                    <a:pt x="306" y="2145"/>
                  </a:lnTo>
                  <a:lnTo>
                    <a:pt x="304" y="2153"/>
                  </a:lnTo>
                  <a:lnTo>
                    <a:pt x="304" y="2161"/>
                  </a:lnTo>
                  <a:lnTo>
                    <a:pt x="302" y="2167"/>
                  </a:lnTo>
                  <a:lnTo>
                    <a:pt x="298" y="2171"/>
                  </a:lnTo>
                  <a:lnTo>
                    <a:pt x="298" y="2171"/>
                  </a:lnTo>
                  <a:lnTo>
                    <a:pt x="292" y="2176"/>
                  </a:lnTo>
                  <a:lnTo>
                    <a:pt x="284" y="2182"/>
                  </a:lnTo>
                  <a:lnTo>
                    <a:pt x="271" y="2192"/>
                  </a:lnTo>
                  <a:lnTo>
                    <a:pt x="263" y="2198"/>
                  </a:lnTo>
                  <a:lnTo>
                    <a:pt x="257" y="2205"/>
                  </a:lnTo>
                  <a:lnTo>
                    <a:pt x="253" y="2213"/>
                  </a:lnTo>
                  <a:lnTo>
                    <a:pt x="251" y="2225"/>
                  </a:lnTo>
                  <a:lnTo>
                    <a:pt x="251" y="2225"/>
                  </a:lnTo>
                  <a:lnTo>
                    <a:pt x="267" y="2244"/>
                  </a:lnTo>
                  <a:lnTo>
                    <a:pt x="267" y="2244"/>
                  </a:lnTo>
                  <a:lnTo>
                    <a:pt x="302" y="2246"/>
                  </a:lnTo>
                  <a:lnTo>
                    <a:pt x="302" y="2246"/>
                  </a:lnTo>
                  <a:lnTo>
                    <a:pt x="302" y="2246"/>
                  </a:lnTo>
                  <a:lnTo>
                    <a:pt x="306" y="2252"/>
                  </a:lnTo>
                  <a:lnTo>
                    <a:pt x="311" y="2256"/>
                  </a:lnTo>
                  <a:lnTo>
                    <a:pt x="319" y="2258"/>
                  </a:lnTo>
                  <a:lnTo>
                    <a:pt x="327" y="2260"/>
                  </a:lnTo>
                  <a:lnTo>
                    <a:pt x="327" y="2260"/>
                  </a:lnTo>
                  <a:lnTo>
                    <a:pt x="337" y="2260"/>
                  </a:lnTo>
                  <a:lnTo>
                    <a:pt x="346" y="2258"/>
                  </a:lnTo>
                  <a:lnTo>
                    <a:pt x="362" y="2252"/>
                  </a:lnTo>
                  <a:lnTo>
                    <a:pt x="377" y="2242"/>
                  </a:lnTo>
                  <a:lnTo>
                    <a:pt x="391" y="2231"/>
                  </a:lnTo>
                  <a:lnTo>
                    <a:pt x="403" y="2217"/>
                  </a:lnTo>
                  <a:lnTo>
                    <a:pt x="412" y="2202"/>
                  </a:lnTo>
                  <a:lnTo>
                    <a:pt x="428" y="2171"/>
                  </a:lnTo>
                  <a:lnTo>
                    <a:pt x="428" y="2171"/>
                  </a:lnTo>
                  <a:lnTo>
                    <a:pt x="432" y="2165"/>
                  </a:lnTo>
                  <a:lnTo>
                    <a:pt x="437" y="2163"/>
                  </a:lnTo>
                  <a:lnTo>
                    <a:pt x="443" y="2161"/>
                  </a:lnTo>
                  <a:lnTo>
                    <a:pt x="447" y="2159"/>
                  </a:lnTo>
                  <a:lnTo>
                    <a:pt x="447" y="2159"/>
                  </a:lnTo>
                  <a:lnTo>
                    <a:pt x="449" y="2157"/>
                  </a:lnTo>
                  <a:lnTo>
                    <a:pt x="451" y="2151"/>
                  </a:lnTo>
                  <a:lnTo>
                    <a:pt x="451" y="2141"/>
                  </a:lnTo>
                  <a:lnTo>
                    <a:pt x="453" y="2132"/>
                  </a:lnTo>
                  <a:lnTo>
                    <a:pt x="455" y="2130"/>
                  </a:lnTo>
                  <a:lnTo>
                    <a:pt x="457" y="2128"/>
                  </a:lnTo>
                  <a:lnTo>
                    <a:pt x="457" y="2128"/>
                  </a:lnTo>
                  <a:lnTo>
                    <a:pt x="466" y="2124"/>
                  </a:lnTo>
                  <a:lnTo>
                    <a:pt x="476" y="2120"/>
                  </a:lnTo>
                  <a:lnTo>
                    <a:pt x="499" y="2116"/>
                  </a:lnTo>
                  <a:lnTo>
                    <a:pt x="523" y="2114"/>
                  </a:lnTo>
                  <a:lnTo>
                    <a:pt x="542" y="2114"/>
                  </a:lnTo>
                  <a:lnTo>
                    <a:pt x="542" y="2114"/>
                  </a:lnTo>
                  <a:lnTo>
                    <a:pt x="544" y="2107"/>
                  </a:lnTo>
                  <a:lnTo>
                    <a:pt x="544" y="2105"/>
                  </a:lnTo>
                  <a:lnTo>
                    <a:pt x="542" y="2101"/>
                  </a:lnTo>
                  <a:lnTo>
                    <a:pt x="542" y="2101"/>
                  </a:lnTo>
                  <a:lnTo>
                    <a:pt x="538" y="2099"/>
                  </a:lnTo>
                  <a:lnTo>
                    <a:pt x="532" y="2095"/>
                  </a:lnTo>
                  <a:lnTo>
                    <a:pt x="523" y="2083"/>
                  </a:lnTo>
                  <a:lnTo>
                    <a:pt x="515" y="2070"/>
                  </a:lnTo>
                  <a:lnTo>
                    <a:pt x="507" y="2060"/>
                  </a:lnTo>
                  <a:lnTo>
                    <a:pt x="507" y="2060"/>
                  </a:lnTo>
                  <a:lnTo>
                    <a:pt x="501" y="2056"/>
                  </a:lnTo>
                  <a:lnTo>
                    <a:pt x="497" y="2052"/>
                  </a:lnTo>
                  <a:lnTo>
                    <a:pt x="497" y="2048"/>
                  </a:lnTo>
                  <a:lnTo>
                    <a:pt x="497" y="2048"/>
                  </a:lnTo>
                  <a:lnTo>
                    <a:pt x="501" y="2043"/>
                  </a:lnTo>
                  <a:lnTo>
                    <a:pt x="509" y="2037"/>
                  </a:lnTo>
                  <a:lnTo>
                    <a:pt x="517" y="2031"/>
                  </a:lnTo>
                  <a:lnTo>
                    <a:pt x="523" y="2027"/>
                  </a:lnTo>
                  <a:lnTo>
                    <a:pt x="523" y="2027"/>
                  </a:lnTo>
                  <a:lnTo>
                    <a:pt x="534" y="2029"/>
                  </a:lnTo>
                  <a:lnTo>
                    <a:pt x="542" y="2027"/>
                  </a:lnTo>
                  <a:lnTo>
                    <a:pt x="544" y="2025"/>
                  </a:lnTo>
                  <a:lnTo>
                    <a:pt x="546" y="2021"/>
                  </a:lnTo>
                  <a:lnTo>
                    <a:pt x="548" y="2012"/>
                  </a:lnTo>
                  <a:lnTo>
                    <a:pt x="548" y="2012"/>
                  </a:lnTo>
                  <a:lnTo>
                    <a:pt x="548" y="2006"/>
                  </a:lnTo>
                  <a:lnTo>
                    <a:pt x="546" y="2000"/>
                  </a:lnTo>
                  <a:lnTo>
                    <a:pt x="544" y="1994"/>
                  </a:lnTo>
                  <a:lnTo>
                    <a:pt x="544" y="1988"/>
                  </a:lnTo>
                  <a:lnTo>
                    <a:pt x="544" y="1988"/>
                  </a:lnTo>
                  <a:lnTo>
                    <a:pt x="546" y="1981"/>
                  </a:lnTo>
                  <a:lnTo>
                    <a:pt x="548" y="1975"/>
                  </a:lnTo>
                  <a:lnTo>
                    <a:pt x="552" y="1967"/>
                  </a:lnTo>
                  <a:lnTo>
                    <a:pt x="554" y="1959"/>
                  </a:lnTo>
                  <a:lnTo>
                    <a:pt x="554" y="1959"/>
                  </a:lnTo>
                  <a:lnTo>
                    <a:pt x="554" y="1950"/>
                  </a:lnTo>
                  <a:lnTo>
                    <a:pt x="552" y="1944"/>
                  </a:lnTo>
                  <a:lnTo>
                    <a:pt x="548" y="1936"/>
                  </a:lnTo>
                  <a:lnTo>
                    <a:pt x="548" y="1930"/>
                  </a:lnTo>
                  <a:lnTo>
                    <a:pt x="548" y="1930"/>
                  </a:lnTo>
                  <a:lnTo>
                    <a:pt x="550" y="1924"/>
                  </a:lnTo>
                  <a:lnTo>
                    <a:pt x="554" y="1917"/>
                  </a:lnTo>
                  <a:lnTo>
                    <a:pt x="559" y="1907"/>
                  </a:lnTo>
                  <a:lnTo>
                    <a:pt x="561" y="1897"/>
                  </a:lnTo>
                  <a:lnTo>
                    <a:pt x="561" y="1897"/>
                  </a:lnTo>
                  <a:lnTo>
                    <a:pt x="567" y="1895"/>
                  </a:lnTo>
                  <a:lnTo>
                    <a:pt x="573" y="1893"/>
                  </a:lnTo>
                  <a:lnTo>
                    <a:pt x="583" y="1884"/>
                  </a:lnTo>
                  <a:lnTo>
                    <a:pt x="590" y="1872"/>
                  </a:lnTo>
                  <a:lnTo>
                    <a:pt x="592" y="1859"/>
                  </a:lnTo>
                  <a:lnTo>
                    <a:pt x="592" y="1859"/>
                  </a:lnTo>
                  <a:lnTo>
                    <a:pt x="592" y="1853"/>
                  </a:lnTo>
                  <a:lnTo>
                    <a:pt x="590" y="1847"/>
                  </a:lnTo>
                  <a:lnTo>
                    <a:pt x="583" y="1835"/>
                  </a:lnTo>
                  <a:lnTo>
                    <a:pt x="577" y="1824"/>
                  </a:lnTo>
                  <a:lnTo>
                    <a:pt x="575" y="1818"/>
                  </a:lnTo>
                  <a:lnTo>
                    <a:pt x="573" y="1812"/>
                  </a:lnTo>
                  <a:lnTo>
                    <a:pt x="573" y="1812"/>
                  </a:lnTo>
                  <a:lnTo>
                    <a:pt x="577" y="1791"/>
                  </a:lnTo>
                  <a:lnTo>
                    <a:pt x="585" y="1771"/>
                  </a:lnTo>
                  <a:lnTo>
                    <a:pt x="588" y="1766"/>
                  </a:lnTo>
                  <a:lnTo>
                    <a:pt x="594" y="1760"/>
                  </a:lnTo>
                  <a:lnTo>
                    <a:pt x="600" y="1756"/>
                  </a:lnTo>
                  <a:lnTo>
                    <a:pt x="606" y="1754"/>
                  </a:lnTo>
                  <a:lnTo>
                    <a:pt x="606" y="1754"/>
                  </a:lnTo>
                  <a:lnTo>
                    <a:pt x="633" y="1756"/>
                  </a:lnTo>
                  <a:lnTo>
                    <a:pt x="633" y="1756"/>
                  </a:lnTo>
                  <a:lnTo>
                    <a:pt x="641" y="1756"/>
                  </a:lnTo>
                  <a:lnTo>
                    <a:pt x="649" y="1752"/>
                  </a:lnTo>
                  <a:lnTo>
                    <a:pt x="654" y="1746"/>
                  </a:lnTo>
                  <a:lnTo>
                    <a:pt x="658" y="1740"/>
                  </a:lnTo>
                  <a:lnTo>
                    <a:pt x="668" y="1729"/>
                  </a:lnTo>
                  <a:lnTo>
                    <a:pt x="674" y="1727"/>
                  </a:lnTo>
                  <a:lnTo>
                    <a:pt x="680" y="1725"/>
                  </a:lnTo>
                  <a:lnTo>
                    <a:pt x="680" y="1725"/>
                  </a:lnTo>
                  <a:lnTo>
                    <a:pt x="683" y="1725"/>
                  </a:lnTo>
                  <a:lnTo>
                    <a:pt x="687" y="1727"/>
                  </a:lnTo>
                  <a:lnTo>
                    <a:pt x="693" y="1733"/>
                  </a:lnTo>
                  <a:lnTo>
                    <a:pt x="697" y="1742"/>
                  </a:lnTo>
                  <a:lnTo>
                    <a:pt x="699" y="1750"/>
                  </a:lnTo>
                  <a:lnTo>
                    <a:pt x="703" y="1760"/>
                  </a:lnTo>
                  <a:lnTo>
                    <a:pt x="707" y="1768"/>
                  </a:lnTo>
                  <a:lnTo>
                    <a:pt x="712" y="1773"/>
                  </a:lnTo>
                  <a:lnTo>
                    <a:pt x="716" y="1775"/>
                  </a:lnTo>
                  <a:lnTo>
                    <a:pt x="720" y="1777"/>
                  </a:lnTo>
                  <a:lnTo>
                    <a:pt x="720" y="1777"/>
                  </a:lnTo>
                  <a:lnTo>
                    <a:pt x="722" y="1775"/>
                  </a:lnTo>
                  <a:lnTo>
                    <a:pt x="724" y="1773"/>
                  </a:lnTo>
                  <a:lnTo>
                    <a:pt x="724" y="1766"/>
                  </a:lnTo>
                  <a:lnTo>
                    <a:pt x="722" y="1756"/>
                  </a:lnTo>
                  <a:lnTo>
                    <a:pt x="722" y="1746"/>
                  </a:lnTo>
                  <a:lnTo>
                    <a:pt x="722" y="1746"/>
                  </a:lnTo>
                  <a:lnTo>
                    <a:pt x="728" y="1725"/>
                  </a:lnTo>
                  <a:lnTo>
                    <a:pt x="732" y="1713"/>
                  </a:lnTo>
                  <a:lnTo>
                    <a:pt x="736" y="1707"/>
                  </a:lnTo>
                  <a:lnTo>
                    <a:pt x="736" y="1707"/>
                  </a:lnTo>
                  <a:lnTo>
                    <a:pt x="738" y="1707"/>
                  </a:lnTo>
                  <a:lnTo>
                    <a:pt x="742" y="1707"/>
                  </a:lnTo>
                  <a:lnTo>
                    <a:pt x="745" y="1707"/>
                  </a:lnTo>
                  <a:lnTo>
                    <a:pt x="747" y="1706"/>
                  </a:lnTo>
                  <a:lnTo>
                    <a:pt x="747" y="1706"/>
                  </a:lnTo>
                  <a:lnTo>
                    <a:pt x="749" y="1696"/>
                  </a:lnTo>
                  <a:lnTo>
                    <a:pt x="751" y="1692"/>
                  </a:lnTo>
                  <a:lnTo>
                    <a:pt x="755" y="1688"/>
                  </a:lnTo>
                  <a:lnTo>
                    <a:pt x="755" y="1688"/>
                  </a:lnTo>
                  <a:lnTo>
                    <a:pt x="763" y="1680"/>
                  </a:lnTo>
                  <a:lnTo>
                    <a:pt x="773" y="1673"/>
                  </a:lnTo>
                  <a:lnTo>
                    <a:pt x="782" y="1663"/>
                  </a:lnTo>
                  <a:lnTo>
                    <a:pt x="784" y="1657"/>
                  </a:lnTo>
                  <a:lnTo>
                    <a:pt x="786" y="1653"/>
                  </a:lnTo>
                  <a:lnTo>
                    <a:pt x="786" y="1653"/>
                  </a:lnTo>
                  <a:lnTo>
                    <a:pt x="784" y="1649"/>
                  </a:lnTo>
                  <a:lnTo>
                    <a:pt x="782" y="1647"/>
                  </a:lnTo>
                  <a:lnTo>
                    <a:pt x="780" y="1645"/>
                  </a:lnTo>
                  <a:lnTo>
                    <a:pt x="778" y="1642"/>
                  </a:lnTo>
                  <a:lnTo>
                    <a:pt x="778" y="1642"/>
                  </a:lnTo>
                  <a:lnTo>
                    <a:pt x="778" y="1634"/>
                  </a:lnTo>
                  <a:lnTo>
                    <a:pt x="778" y="1634"/>
                  </a:lnTo>
                  <a:lnTo>
                    <a:pt x="780" y="1628"/>
                  </a:lnTo>
                  <a:lnTo>
                    <a:pt x="780" y="1626"/>
                  </a:lnTo>
                  <a:lnTo>
                    <a:pt x="784" y="1624"/>
                  </a:lnTo>
                  <a:lnTo>
                    <a:pt x="784" y="1624"/>
                  </a:lnTo>
                  <a:lnTo>
                    <a:pt x="788" y="1618"/>
                  </a:lnTo>
                  <a:lnTo>
                    <a:pt x="794" y="1616"/>
                  </a:lnTo>
                  <a:lnTo>
                    <a:pt x="800" y="1614"/>
                  </a:lnTo>
                  <a:lnTo>
                    <a:pt x="807" y="1613"/>
                  </a:lnTo>
                  <a:lnTo>
                    <a:pt x="807" y="1613"/>
                  </a:lnTo>
                  <a:lnTo>
                    <a:pt x="809" y="1614"/>
                  </a:lnTo>
                  <a:lnTo>
                    <a:pt x="811" y="1620"/>
                  </a:lnTo>
                  <a:lnTo>
                    <a:pt x="815" y="1630"/>
                  </a:lnTo>
                  <a:lnTo>
                    <a:pt x="815" y="1630"/>
                  </a:lnTo>
                  <a:lnTo>
                    <a:pt x="836" y="1644"/>
                  </a:lnTo>
                  <a:lnTo>
                    <a:pt x="852" y="1653"/>
                  </a:lnTo>
                  <a:lnTo>
                    <a:pt x="864" y="1657"/>
                  </a:lnTo>
                  <a:lnTo>
                    <a:pt x="864" y="1657"/>
                  </a:lnTo>
                  <a:lnTo>
                    <a:pt x="871" y="1657"/>
                  </a:lnTo>
                  <a:lnTo>
                    <a:pt x="877" y="1653"/>
                  </a:lnTo>
                  <a:lnTo>
                    <a:pt x="881" y="1649"/>
                  </a:lnTo>
                  <a:lnTo>
                    <a:pt x="881" y="1645"/>
                  </a:lnTo>
                  <a:lnTo>
                    <a:pt x="881" y="1645"/>
                  </a:lnTo>
                  <a:lnTo>
                    <a:pt x="883" y="1630"/>
                  </a:lnTo>
                  <a:lnTo>
                    <a:pt x="883" y="1630"/>
                  </a:lnTo>
                  <a:lnTo>
                    <a:pt x="885" y="1626"/>
                  </a:lnTo>
                  <a:lnTo>
                    <a:pt x="887" y="1620"/>
                  </a:lnTo>
                  <a:lnTo>
                    <a:pt x="891" y="1616"/>
                  </a:lnTo>
                  <a:lnTo>
                    <a:pt x="893" y="1613"/>
                  </a:lnTo>
                  <a:lnTo>
                    <a:pt x="893" y="1613"/>
                  </a:lnTo>
                  <a:lnTo>
                    <a:pt x="893" y="1603"/>
                  </a:lnTo>
                  <a:lnTo>
                    <a:pt x="893" y="1603"/>
                  </a:lnTo>
                  <a:lnTo>
                    <a:pt x="891" y="1599"/>
                  </a:lnTo>
                  <a:lnTo>
                    <a:pt x="887" y="1593"/>
                  </a:lnTo>
                  <a:lnTo>
                    <a:pt x="879" y="1585"/>
                  </a:lnTo>
                  <a:lnTo>
                    <a:pt x="871" y="1580"/>
                  </a:lnTo>
                  <a:lnTo>
                    <a:pt x="869" y="1576"/>
                  </a:lnTo>
                  <a:lnTo>
                    <a:pt x="867" y="1572"/>
                  </a:lnTo>
                  <a:lnTo>
                    <a:pt x="867" y="1572"/>
                  </a:lnTo>
                  <a:lnTo>
                    <a:pt x="869" y="1566"/>
                  </a:lnTo>
                  <a:lnTo>
                    <a:pt x="873" y="1562"/>
                  </a:lnTo>
                  <a:lnTo>
                    <a:pt x="881" y="1554"/>
                  </a:lnTo>
                  <a:lnTo>
                    <a:pt x="889" y="1547"/>
                  </a:lnTo>
                  <a:lnTo>
                    <a:pt x="891" y="1543"/>
                  </a:lnTo>
                  <a:lnTo>
                    <a:pt x="893" y="1537"/>
                  </a:lnTo>
                  <a:lnTo>
                    <a:pt x="893" y="1537"/>
                  </a:lnTo>
                  <a:lnTo>
                    <a:pt x="893" y="1531"/>
                  </a:lnTo>
                  <a:lnTo>
                    <a:pt x="891" y="1525"/>
                  </a:lnTo>
                  <a:lnTo>
                    <a:pt x="887" y="1516"/>
                  </a:lnTo>
                  <a:lnTo>
                    <a:pt x="887" y="1516"/>
                  </a:lnTo>
                  <a:lnTo>
                    <a:pt x="850" y="1512"/>
                  </a:lnTo>
                  <a:lnTo>
                    <a:pt x="850" y="1512"/>
                  </a:lnTo>
                  <a:lnTo>
                    <a:pt x="850" y="1512"/>
                  </a:lnTo>
                  <a:lnTo>
                    <a:pt x="846" y="1506"/>
                  </a:lnTo>
                  <a:lnTo>
                    <a:pt x="844" y="1494"/>
                  </a:lnTo>
                  <a:lnTo>
                    <a:pt x="844" y="1469"/>
                  </a:lnTo>
                  <a:lnTo>
                    <a:pt x="844" y="1469"/>
                  </a:lnTo>
                  <a:lnTo>
                    <a:pt x="846" y="1458"/>
                  </a:lnTo>
                  <a:lnTo>
                    <a:pt x="850" y="1450"/>
                  </a:lnTo>
                  <a:lnTo>
                    <a:pt x="854" y="1444"/>
                  </a:lnTo>
                  <a:lnTo>
                    <a:pt x="858" y="1434"/>
                  </a:lnTo>
                  <a:lnTo>
                    <a:pt x="858" y="1434"/>
                  </a:lnTo>
                  <a:lnTo>
                    <a:pt x="852" y="1432"/>
                  </a:lnTo>
                  <a:lnTo>
                    <a:pt x="850" y="1425"/>
                  </a:lnTo>
                  <a:lnTo>
                    <a:pt x="850" y="1425"/>
                  </a:lnTo>
                  <a:lnTo>
                    <a:pt x="858" y="1421"/>
                  </a:lnTo>
                  <a:lnTo>
                    <a:pt x="862" y="1415"/>
                  </a:lnTo>
                  <a:lnTo>
                    <a:pt x="867" y="1409"/>
                  </a:lnTo>
                  <a:lnTo>
                    <a:pt x="875" y="1405"/>
                  </a:lnTo>
                  <a:lnTo>
                    <a:pt x="875" y="1405"/>
                  </a:lnTo>
                  <a:lnTo>
                    <a:pt x="881" y="1399"/>
                  </a:lnTo>
                  <a:lnTo>
                    <a:pt x="883" y="1396"/>
                  </a:lnTo>
                  <a:lnTo>
                    <a:pt x="885" y="1392"/>
                  </a:lnTo>
                  <a:lnTo>
                    <a:pt x="885" y="1392"/>
                  </a:lnTo>
                  <a:lnTo>
                    <a:pt x="885" y="1386"/>
                  </a:lnTo>
                  <a:lnTo>
                    <a:pt x="887" y="1382"/>
                  </a:lnTo>
                  <a:lnTo>
                    <a:pt x="893" y="1374"/>
                  </a:lnTo>
                  <a:lnTo>
                    <a:pt x="898" y="1366"/>
                  </a:lnTo>
                  <a:lnTo>
                    <a:pt x="900" y="1361"/>
                  </a:lnTo>
                  <a:lnTo>
                    <a:pt x="900" y="1355"/>
                  </a:lnTo>
                  <a:lnTo>
                    <a:pt x="900" y="1355"/>
                  </a:lnTo>
                  <a:lnTo>
                    <a:pt x="900" y="1351"/>
                  </a:lnTo>
                  <a:lnTo>
                    <a:pt x="898" y="1347"/>
                  </a:lnTo>
                  <a:lnTo>
                    <a:pt x="895" y="1343"/>
                  </a:lnTo>
                  <a:lnTo>
                    <a:pt x="895" y="1337"/>
                  </a:lnTo>
                  <a:lnTo>
                    <a:pt x="895" y="1337"/>
                  </a:lnTo>
                  <a:lnTo>
                    <a:pt x="897" y="1332"/>
                  </a:lnTo>
                  <a:lnTo>
                    <a:pt x="898" y="1328"/>
                  </a:lnTo>
                  <a:lnTo>
                    <a:pt x="902" y="1322"/>
                  </a:lnTo>
                  <a:lnTo>
                    <a:pt x="904" y="1316"/>
                  </a:lnTo>
                  <a:lnTo>
                    <a:pt x="904" y="1316"/>
                  </a:lnTo>
                  <a:lnTo>
                    <a:pt x="902" y="1310"/>
                  </a:lnTo>
                  <a:lnTo>
                    <a:pt x="900" y="1304"/>
                  </a:lnTo>
                  <a:lnTo>
                    <a:pt x="893" y="1295"/>
                  </a:lnTo>
                  <a:lnTo>
                    <a:pt x="883" y="1285"/>
                  </a:lnTo>
                  <a:lnTo>
                    <a:pt x="881" y="1279"/>
                  </a:lnTo>
                  <a:lnTo>
                    <a:pt x="881" y="1273"/>
                  </a:lnTo>
                  <a:lnTo>
                    <a:pt x="881" y="1273"/>
                  </a:lnTo>
                  <a:lnTo>
                    <a:pt x="883" y="1264"/>
                  </a:lnTo>
                  <a:lnTo>
                    <a:pt x="887" y="1258"/>
                  </a:lnTo>
                  <a:lnTo>
                    <a:pt x="893" y="1252"/>
                  </a:lnTo>
                  <a:lnTo>
                    <a:pt x="895" y="1246"/>
                  </a:lnTo>
                  <a:lnTo>
                    <a:pt x="895" y="1246"/>
                  </a:lnTo>
                  <a:lnTo>
                    <a:pt x="893" y="1241"/>
                  </a:lnTo>
                  <a:lnTo>
                    <a:pt x="889" y="1235"/>
                  </a:lnTo>
                  <a:lnTo>
                    <a:pt x="885" y="1227"/>
                  </a:lnTo>
                  <a:lnTo>
                    <a:pt x="885" y="1221"/>
                  </a:lnTo>
                  <a:lnTo>
                    <a:pt x="883" y="1215"/>
                  </a:lnTo>
                  <a:lnTo>
                    <a:pt x="883" y="1215"/>
                  </a:lnTo>
                  <a:lnTo>
                    <a:pt x="887" y="1206"/>
                  </a:lnTo>
                  <a:lnTo>
                    <a:pt x="891" y="1200"/>
                  </a:lnTo>
                  <a:lnTo>
                    <a:pt x="898" y="1196"/>
                  </a:lnTo>
                  <a:lnTo>
                    <a:pt x="906" y="1194"/>
                  </a:lnTo>
                  <a:lnTo>
                    <a:pt x="924" y="1190"/>
                  </a:lnTo>
                  <a:lnTo>
                    <a:pt x="929" y="1184"/>
                  </a:lnTo>
                  <a:lnTo>
                    <a:pt x="935" y="1179"/>
                  </a:lnTo>
                  <a:lnTo>
                    <a:pt x="935" y="1179"/>
                  </a:lnTo>
                  <a:lnTo>
                    <a:pt x="935" y="1171"/>
                  </a:lnTo>
                  <a:lnTo>
                    <a:pt x="935" y="1171"/>
                  </a:lnTo>
                  <a:lnTo>
                    <a:pt x="935" y="1171"/>
                  </a:lnTo>
                  <a:lnTo>
                    <a:pt x="931" y="1171"/>
                  </a:lnTo>
                  <a:lnTo>
                    <a:pt x="931" y="1171"/>
                  </a:lnTo>
                  <a:lnTo>
                    <a:pt x="918" y="1171"/>
                  </a:lnTo>
                  <a:lnTo>
                    <a:pt x="910" y="1171"/>
                  </a:lnTo>
                  <a:lnTo>
                    <a:pt x="904" y="1169"/>
                  </a:lnTo>
                  <a:lnTo>
                    <a:pt x="904" y="1169"/>
                  </a:lnTo>
                  <a:lnTo>
                    <a:pt x="891" y="1161"/>
                  </a:lnTo>
                  <a:lnTo>
                    <a:pt x="885" y="1159"/>
                  </a:lnTo>
                  <a:lnTo>
                    <a:pt x="879" y="1159"/>
                  </a:lnTo>
                  <a:lnTo>
                    <a:pt x="879" y="1159"/>
                  </a:lnTo>
                  <a:lnTo>
                    <a:pt x="862" y="1159"/>
                  </a:lnTo>
                  <a:lnTo>
                    <a:pt x="852" y="1159"/>
                  </a:lnTo>
                  <a:lnTo>
                    <a:pt x="842" y="1157"/>
                  </a:lnTo>
                  <a:lnTo>
                    <a:pt x="842" y="1157"/>
                  </a:lnTo>
                  <a:lnTo>
                    <a:pt x="846" y="1109"/>
                  </a:lnTo>
                  <a:lnTo>
                    <a:pt x="846" y="1109"/>
                  </a:lnTo>
                  <a:lnTo>
                    <a:pt x="848" y="1103"/>
                  </a:lnTo>
                  <a:lnTo>
                    <a:pt x="850" y="1097"/>
                  </a:lnTo>
                  <a:lnTo>
                    <a:pt x="856" y="1089"/>
                  </a:lnTo>
                  <a:lnTo>
                    <a:pt x="864" y="1082"/>
                  </a:lnTo>
                  <a:lnTo>
                    <a:pt x="866" y="1078"/>
                  </a:lnTo>
                  <a:lnTo>
                    <a:pt x="867" y="1074"/>
                  </a:lnTo>
                  <a:lnTo>
                    <a:pt x="867" y="1074"/>
                  </a:lnTo>
                  <a:lnTo>
                    <a:pt x="866" y="1064"/>
                  </a:lnTo>
                  <a:lnTo>
                    <a:pt x="862" y="1056"/>
                  </a:lnTo>
                  <a:lnTo>
                    <a:pt x="858" y="1049"/>
                  </a:lnTo>
                  <a:lnTo>
                    <a:pt x="852" y="1039"/>
                  </a:lnTo>
                  <a:lnTo>
                    <a:pt x="838" y="1024"/>
                  </a:lnTo>
                  <a:lnTo>
                    <a:pt x="835" y="1014"/>
                  </a:lnTo>
                  <a:lnTo>
                    <a:pt x="833" y="1004"/>
                  </a:lnTo>
                  <a:lnTo>
                    <a:pt x="833" y="1004"/>
                  </a:lnTo>
                  <a:lnTo>
                    <a:pt x="833" y="994"/>
                  </a:lnTo>
                  <a:lnTo>
                    <a:pt x="835" y="987"/>
                  </a:lnTo>
                  <a:lnTo>
                    <a:pt x="838" y="977"/>
                  </a:lnTo>
                  <a:lnTo>
                    <a:pt x="836" y="969"/>
                  </a:lnTo>
                  <a:lnTo>
                    <a:pt x="836" y="969"/>
                  </a:lnTo>
                  <a:lnTo>
                    <a:pt x="836" y="965"/>
                  </a:lnTo>
                  <a:lnTo>
                    <a:pt x="833" y="962"/>
                  </a:lnTo>
                  <a:lnTo>
                    <a:pt x="825" y="958"/>
                  </a:lnTo>
                  <a:lnTo>
                    <a:pt x="805" y="952"/>
                  </a:lnTo>
                  <a:lnTo>
                    <a:pt x="805" y="952"/>
                  </a:lnTo>
                  <a:lnTo>
                    <a:pt x="809" y="946"/>
                  </a:lnTo>
                  <a:lnTo>
                    <a:pt x="813" y="940"/>
                  </a:lnTo>
                  <a:lnTo>
                    <a:pt x="823" y="934"/>
                  </a:lnTo>
                  <a:lnTo>
                    <a:pt x="835" y="927"/>
                  </a:lnTo>
                  <a:lnTo>
                    <a:pt x="836" y="923"/>
                  </a:lnTo>
                  <a:lnTo>
                    <a:pt x="838" y="915"/>
                  </a:lnTo>
                  <a:lnTo>
                    <a:pt x="838" y="915"/>
                  </a:lnTo>
                  <a:lnTo>
                    <a:pt x="838" y="890"/>
                  </a:lnTo>
                  <a:lnTo>
                    <a:pt x="838" y="865"/>
                  </a:lnTo>
                  <a:lnTo>
                    <a:pt x="835" y="841"/>
                  </a:lnTo>
                  <a:lnTo>
                    <a:pt x="829" y="816"/>
                  </a:lnTo>
                  <a:lnTo>
                    <a:pt x="821" y="793"/>
                  </a:lnTo>
                  <a:lnTo>
                    <a:pt x="813" y="770"/>
                  </a:lnTo>
                  <a:lnTo>
                    <a:pt x="804" y="748"/>
                  </a:lnTo>
                  <a:lnTo>
                    <a:pt x="792" y="727"/>
                  </a:lnTo>
                  <a:lnTo>
                    <a:pt x="792" y="727"/>
                  </a:lnTo>
                  <a:lnTo>
                    <a:pt x="800" y="725"/>
                  </a:lnTo>
                  <a:lnTo>
                    <a:pt x="805" y="719"/>
                  </a:lnTo>
                  <a:lnTo>
                    <a:pt x="819" y="708"/>
                  </a:lnTo>
                  <a:lnTo>
                    <a:pt x="831" y="694"/>
                  </a:lnTo>
                  <a:lnTo>
                    <a:pt x="836" y="690"/>
                  </a:lnTo>
                  <a:lnTo>
                    <a:pt x="842" y="688"/>
                  </a:lnTo>
                  <a:lnTo>
                    <a:pt x="842" y="688"/>
                  </a:lnTo>
                  <a:lnTo>
                    <a:pt x="848" y="686"/>
                  </a:lnTo>
                  <a:lnTo>
                    <a:pt x="852" y="686"/>
                  </a:lnTo>
                  <a:lnTo>
                    <a:pt x="864" y="688"/>
                  </a:lnTo>
                  <a:lnTo>
                    <a:pt x="867" y="688"/>
                  </a:lnTo>
                  <a:lnTo>
                    <a:pt x="871" y="686"/>
                  </a:lnTo>
                  <a:lnTo>
                    <a:pt x="873" y="682"/>
                  </a:lnTo>
                  <a:lnTo>
                    <a:pt x="875" y="677"/>
                  </a:lnTo>
                  <a:lnTo>
                    <a:pt x="875" y="677"/>
                  </a:lnTo>
                  <a:lnTo>
                    <a:pt x="873" y="669"/>
                  </a:lnTo>
                  <a:lnTo>
                    <a:pt x="871" y="663"/>
                  </a:lnTo>
                  <a:lnTo>
                    <a:pt x="867" y="657"/>
                  </a:lnTo>
                  <a:lnTo>
                    <a:pt x="867" y="650"/>
                  </a:lnTo>
                  <a:lnTo>
                    <a:pt x="867" y="650"/>
                  </a:lnTo>
                  <a:lnTo>
                    <a:pt x="900" y="578"/>
                  </a:lnTo>
                  <a:lnTo>
                    <a:pt x="900" y="578"/>
                  </a:lnTo>
                  <a:lnTo>
                    <a:pt x="900" y="578"/>
                  </a:lnTo>
                  <a:lnTo>
                    <a:pt x="908" y="574"/>
                  </a:lnTo>
                  <a:lnTo>
                    <a:pt x="922" y="568"/>
                  </a:lnTo>
                  <a:lnTo>
                    <a:pt x="926" y="564"/>
                  </a:lnTo>
                  <a:lnTo>
                    <a:pt x="931" y="560"/>
                  </a:lnTo>
                  <a:lnTo>
                    <a:pt x="935" y="555"/>
                  </a:lnTo>
                  <a:lnTo>
                    <a:pt x="937" y="549"/>
                  </a:lnTo>
                  <a:lnTo>
                    <a:pt x="937" y="549"/>
                  </a:lnTo>
                  <a:lnTo>
                    <a:pt x="935" y="543"/>
                  </a:lnTo>
                  <a:lnTo>
                    <a:pt x="933" y="539"/>
                  </a:lnTo>
                  <a:lnTo>
                    <a:pt x="928" y="531"/>
                  </a:lnTo>
                  <a:lnTo>
                    <a:pt x="920" y="526"/>
                  </a:lnTo>
                  <a:lnTo>
                    <a:pt x="914" y="520"/>
                  </a:lnTo>
                  <a:lnTo>
                    <a:pt x="914" y="520"/>
                  </a:lnTo>
                  <a:lnTo>
                    <a:pt x="912" y="514"/>
                  </a:lnTo>
                  <a:lnTo>
                    <a:pt x="910" y="508"/>
                  </a:lnTo>
                  <a:lnTo>
                    <a:pt x="910" y="495"/>
                  </a:lnTo>
                  <a:lnTo>
                    <a:pt x="908" y="481"/>
                  </a:lnTo>
                  <a:lnTo>
                    <a:pt x="906" y="475"/>
                  </a:lnTo>
                  <a:lnTo>
                    <a:pt x="902" y="469"/>
                  </a:lnTo>
                  <a:lnTo>
                    <a:pt x="902" y="469"/>
                  </a:lnTo>
                  <a:lnTo>
                    <a:pt x="891" y="456"/>
                  </a:lnTo>
                  <a:lnTo>
                    <a:pt x="879" y="444"/>
                  </a:lnTo>
                  <a:lnTo>
                    <a:pt x="867" y="433"/>
                  </a:lnTo>
                  <a:lnTo>
                    <a:pt x="862" y="425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4" y="409"/>
                  </a:lnTo>
                  <a:lnTo>
                    <a:pt x="852" y="403"/>
                  </a:lnTo>
                  <a:lnTo>
                    <a:pt x="850" y="392"/>
                  </a:lnTo>
                  <a:lnTo>
                    <a:pt x="850" y="386"/>
                  </a:lnTo>
                  <a:lnTo>
                    <a:pt x="846" y="382"/>
                  </a:lnTo>
                  <a:lnTo>
                    <a:pt x="842" y="378"/>
                  </a:lnTo>
                  <a:lnTo>
                    <a:pt x="835" y="374"/>
                  </a:lnTo>
                  <a:lnTo>
                    <a:pt x="835" y="374"/>
                  </a:lnTo>
                  <a:lnTo>
                    <a:pt x="842" y="359"/>
                  </a:lnTo>
                  <a:lnTo>
                    <a:pt x="844" y="353"/>
                  </a:lnTo>
                  <a:lnTo>
                    <a:pt x="846" y="347"/>
                  </a:lnTo>
                  <a:lnTo>
                    <a:pt x="846" y="347"/>
                  </a:lnTo>
                  <a:lnTo>
                    <a:pt x="848" y="340"/>
                  </a:lnTo>
                  <a:lnTo>
                    <a:pt x="850" y="332"/>
                  </a:lnTo>
                  <a:lnTo>
                    <a:pt x="852" y="322"/>
                  </a:lnTo>
                  <a:lnTo>
                    <a:pt x="852" y="322"/>
                  </a:lnTo>
                  <a:lnTo>
                    <a:pt x="846" y="322"/>
                  </a:lnTo>
                  <a:lnTo>
                    <a:pt x="846" y="322"/>
                  </a:lnTo>
                  <a:lnTo>
                    <a:pt x="846" y="322"/>
                  </a:lnTo>
                  <a:lnTo>
                    <a:pt x="833" y="314"/>
                  </a:lnTo>
                  <a:lnTo>
                    <a:pt x="833" y="314"/>
                  </a:lnTo>
                  <a:lnTo>
                    <a:pt x="815" y="320"/>
                  </a:lnTo>
                  <a:lnTo>
                    <a:pt x="809" y="322"/>
                  </a:lnTo>
                  <a:lnTo>
                    <a:pt x="807" y="326"/>
                  </a:lnTo>
                  <a:lnTo>
                    <a:pt x="807" y="328"/>
                  </a:lnTo>
                  <a:lnTo>
                    <a:pt x="807" y="332"/>
                  </a:lnTo>
                  <a:lnTo>
                    <a:pt x="813" y="340"/>
                  </a:lnTo>
                  <a:lnTo>
                    <a:pt x="827" y="351"/>
                  </a:lnTo>
                  <a:lnTo>
                    <a:pt x="829" y="357"/>
                  </a:lnTo>
                  <a:lnTo>
                    <a:pt x="827" y="359"/>
                  </a:lnTo>
                  <a:lnTo>
                    <a:pt x="825" y="363"/>
                  </a:lnTo>
                  <a:lnTo>
                    <a:pt x="825" y="363"/>
                  </a:lnTo>
                  <a:lnTo>
                    <a:pt x="815" y="376"/>
                  </a:lnTo>
                  <a:lnTo>
                    <a:pt x="804" y="388"/>
                  </a:lnTo>
                  <a:lnTo>
                    <a:pt x="790" y="396"/>
                  </a:lnTo>
                  <a:lnTo>
                    <a:pt x="776" y="403"/>
                  </a:lnTo>
                  <a:lnTo>
                    <a:pt x="751" y="417"/>
                  </a:lnTo>
                  <a:lnTo>
                    <a:pt x="740" y="423"/>
                  </a:lnTo>
                  <a:lnTo>
                    <a:pt x="730" y="431"/>
                  </a:lnTo>
                  <a:lnTo>
                    <a:pt x="730" y="431"/>
                  </a:lnTo>
                  <a:lnTo>
                    <a:pt x="732" y="421"/>
                  </a:lnTo>
                  <a:lnTo>
                    <a:pt x="738" y="409"/>
                  </a:lnTo>
                  <a:lnTo>
                    <a:pt x="743" y="398"/>
                  </a:lnTo>
                  <a:lnTo>
                    <a:pt x="751" y="384"/>
                  </a:lnTo>
                  <a:lnTo>
                    <a:pt x="773" y="355"/>
                  </a:lnTo>
                  <a:lnTo>
                    <a:pt x="798" y="324"/>
                  </a:lnTo>
                  <a:lnTo>
                    <a:pt x="823" y="289"/>
                  </a:lnTo>
                  <a:lnTo>
                    <a:pt x="844" y="252"/>
                  </a:lnTo>
                  <a:lnTo>
                    <a:pt x="854" y="235"/>
                  </a:lnTo>
                  <a:lnTo>
                    <a:pt x="862" y="216"/>
                  </a:lnTo>
                  <a:lnTo>
                    <a:pt x="867" y="198"/>
                  </a:lnTo>
                  <a:lnTo>
                    <a:pt x="869" y="181"/>
                  </a:lnTo>
                  <a:lnTo>
                    <a:pt x="869" y="181"/>
                  </a:lnTo>
                  <a:lnTo>
                    <a:pt x="869" y="173"/>
                  </a:lnTo>
                  <a:lnTo>
                    <a:pt x="867" y="165"/>
                  </a:lnTo>
                  <a:lnTo>
                    <a:pt x="862" y="148"/>
                  </a:lnTo>
                  <a:lnTo>
                    <a:pt x="852" y="130"/>
                  </a:lnTo>
                  <a:lnTo>
                    <a:pt x="838" y="113"/>
                  </a:lnTo>
                  <a:lnTo>
                    <a:pt x="825" y="95"/>
                  </a:lnTo>
                  <a:lnTo>
                    <a:pt x="809" y="84"/>
                  </a:lnTo>
                  <a:lnTo>
                    <a:pt x="796" y="74"/>
                  </a:lnTo>
                  <a:lnTo>
                    <a:pt x="788" y="72"/>
                  </a:lnTo>
                  <a:lnTo>
                    <a:pt x="780" y="70"/>
                  </a:lnTo>
                  <a:lnTo>
                    <a:pt x="780" y="70"/>
                  </a:lnTo>
                  <a:lnTo>
                    <a:pt x="757" y="70"/>
                  </a:lnTo>
                  <a:lnTo>
                    <a:pt x="743" y="70"/>
                  </a:lnTo>
                  <a:lnTo>
                    <a:pt x="732" y="74"/>
                  </a:lnTo>
                  <a:lnTo>
                    <a:pt x="732" y="74"/>
                  </a:lnTo>
                  <a:lnTo>
                    <a:pt x="730" y="86"/>
                  </a:lnTo>
                  <a:lnTo>
                    <a:pt x="726" y="95"/>
                  </a:lnTo>
                  <a:lnTo>
                    <a:pt x="720" y="99"/>
                  </a:lnTo>
                  <a:lnTo>
                    <a:pt x="716" y="103"/>
                  </a:lnTo>
                  <a:lnTo>
                    <a:pt x="711" y="103"/>
                  </a:lnTo>
                  <a:lnTo>
                    <a:pt x="705" y="105"/>
                  </a:lnTo>
                  <a:lnTo>
                    <a:pt x="695" y="103"/>
                  </a:lnTo>
                  <a:lnTo>
                    <a:pt x="695" y="103"/>
                  </a:lnTo>
                  <a:lnTo>
                    <a:pt x="695" y="103"/>
                  </a:lnTo>
                  <a:lnTo>
                    <a:pt x="695" y="99"/>
                  </a:lnTo>
                  <a:lnTo>
                    <a:pt x="699" y="93"/>
                  </a:lnTo>
                  <a:lnTo>
                    <a:pt x="705" y="84"/>
                  </a:lnTo>
                  <a:lnTo>
                    <a:pt x="709" y="72"/>
                  </a:lnTo>
                  <a:lnTo>
                    <a:pt x="711" y="68"/>
                  </a:lnTo>
                  <a:lnTo>
                    <a:pt x="709" y="62"/>
                  </a:lnTo>
                  <a:lnTo>
                    <a:pt x="707" y="59"/>
                  </a:lnTo>
                  <a:lnTo>
                    <a:pt x="701" y="55"/>
                  </a:lnTo>
                  <a:lnTo>
                    <a:pt x="693" y="53"/>
                  </a:lnTo>
                  <a:lnTo>
                    <a:pt x="681" y="51"/>
                  </a:lnTo>
                  <a:lnTo>
                    <a:pt x="668" y="51"/>
                  </a:lnTo>
                  <a:lnTo>
                    <a:pt x="649" y="51"/>
                  </a:lnTo>
                  <a:lnTo>
                    <a:pt x="649" y="51"/>
                  </a:lnTo>
                  <a:lnTo>
                    <a:pt x="647" y="49"/>
                  </a:lnTo>
                  <a:lnTo>
                    <a:pt x="647" y="49"/>
                  </a:lnTo>
                  <a:lnTo>
                    <a:pt x="650" y="45"/>
                  </a:lnTo>
                  <a:lnTo>
                    <a:pt x="664" y="39"/>
                  </a:lnTo>
                  <a:lnTo>
                    <a:pt x="670" y="35"/>
                  </a:lnTo>
                  <a:lnTo>
                    <a:pt x="674" y="28"/>
                  </a:lnTo>
                  <a:lnTo>
                    <a:pt x="674" y="26"/>
                  </a:lnTo>
                  <a:lnTo>
                    <a:pt x="672" y="20"/>
                  </a:lnTo>
                  <a:lnTo>
                    <a:pt x="670" y="16"/>
                  </a:lnTo>
                  <a:lnTo>
                    <a:pt x="666" y="10"/>
                  </a:lnTo>
                  <a:lnTo>
                    <a:pt x="666" y="10"/>
                  </a:lnTo>
                  <a:lnTo>
                    <a:pt x="649" y="2"/>
                  </a:lnTo>
                  <a:lnTo>
                    <a:pt x="635" y="0"/>
                  </a:lnTo>
                  <a:lnTo>
                    <a:pt x="629" y="0"/>
                  </a:lnTo>
                  <a:lnTo>
                    <a:pt x="625" y="2"/>
                  </a:lnTo>
                  <a:lnTo>
                    <a:pt x="621" y="4"/>
                  </a:lnTo>
                  <a:lnTo>
                    <a:pt x="621" y="8"/>
                  </a:lnTo>
                  <a:lnTo>
                    <a:pt x="621" y="8"/>
                  </a:lnTo>
                  <a:lnTo>
                    <a:pt x="612" y="20"/>
                  </a:lnTo>
                  <a:lnTo>
                    <a:pt x="602" y="37"/>
                  </a:lnTo>
                  <a:lnTo>
                    <a:pt x="590" y="53"/>
                  </a:lnTo>
                  <a:lnTo>
                    <a:pt x="581" y="66"/>
                  </a:lnTo>
                  <a:lnTo>
                    <a:pt x="581" y="66"/>
                  </a:lnTo>
                  <a:lnTo>
                    <a:pt x="577" y="74"/>
                  </a:lnTo>
                  <a:lnTo>
                    <a:pt x="577" y="82"/>
                  </a:lnTo>
                  <a:lnTo>
                    <a:pt x="581" y="97"/>
                  </a:lnTo>
                  <a:lnTo>
                    <a:pt x="583" y="105"/>
                  </a:lnTo>
                  <a:lnTo>
                    <a:pt x="581" y="113"/>
                  </a:lnTo>
                  <a:lnTo>
                    <a:pt x="579" y="117"/>
                  </a:lnTo>
                  <a:lnTo>
                    <a:pt x="575" y="121"/>
                  </a:lnTo>
                  <a:lnTo>
                    <a:pt x="561" y="126"/>
                  </a:lnTo>
                  <a:lnTo>
                    <a:pt x="561" y="126"/>
                  </a:lnTo>
                  <a:lnTo>
                    <a:pt x="554" y="124"/>
                  </a:lnTo>
                  <a:lnTo>
                    <a:pt x="546" y="123"/>
                  </a:lnTo>
                  <a:lnTo>
                    <a:pt x="540" y="123"/>
                  </a:lnTo>
                  <a:lnTo>
                    <a:pt x="536" y="123"/>
                  </a:lnTo>
                  <a:lnTo>
                    <a:pt x="534" y="124"/>
                  </a:lnTo>
                  <a:lnTo>
                    <a:pt x="534" y="128"/>
                  </a:lnTo>
                  <a:lnTo>
                    <a:pt x="534" y="130"/>
                  </a:lnTo>
                  <a:lnTo>
                    <a:pt x="542" y="142"/>
                  </a:lnTo>
                  <a:lnTo>
                    <a:pt x="556" y="159"/>
                  </a:lnTo>
                  <a:lnTo>
                    <a:pt x="556" y="159"/>
                  </a:lnTo>
                  <a:lnTo>
                    <a:pt x="542" y="154"/>
                  </a:lnTo>
                  <a:lnTo>
                    <a:pt x="534" y="152"/>
                  </a:lnTo>
                  <a:lnTo>
                    <a:pt x="526" y="152"/>
                  </a:lnTo>
                  <a:lnTo>
                    <a:pt x="526" y="152"/>
                  </a:lnTo>
                  <a:lnTo>
                    <a:pt x="511" y="165"/>
                  </a:lnTo>
                  <a:lnTo>
                    <a:pt x="497" y="175"/>
                  </a:lnTo>
                  <a:lnTo>
                    <a:pt x="492" y="179"/>
                  </a:lnTo>
                  <a:lnTo>
                    <a:pt x="488" y="179"/>
                  </a:lnTo>
                  <a:lnTo>
                    <a:pt x="488" y="179"/>
                  </a:lnTo>
                  <a:lnTo>
                    <a:pt x="484" y="177"/>
                  </a:lnTo>
                  <a:lnTo>
                    <a:pt x="486" y="173"/>
                  </a:lnTo>
                  <a:lnTo>
                    <a:pt x="492" y="161"/>
                  </a:lnTo>
                  <a:lnTo>
                    <a:pt x="494" y="155"/>
                  </a:lnTo>
                  <a:lnTo>
                    <a:pt x="495" y="150"/>
                  </a:lnTo>
                  <a:lnTo>
                    <a:pt x="494" y="146"/>
                  </a:lnTo>
                  <a:lnTo>
                    <a:pt x="488" y="144"/>
                  </a:lnTo>
                  <a:lnTo>
                    <a:pt x="488" y="144"/>
                  </a:lnTo>
                  <a:lnTo>
                    <a:pt x="478" y="152"/>
                  </a:lnTo>
                  <a:lnTo>
                    <a:pt x="468" y="155"/>
                  </a:lnTo>
                  <a:lnTo>
                    <a:pt x="453" y="159"/>
                  </a:lnTo>
                  <a:lnTo>
                    <a:pt x="428" y="163"/>
                  </a:lnTo>
                  <a:lnTo>
                    <a:pt x="428" y="163"/>
                  </a:lnTo>
                  <a:lnTo>
                    <a:pt x="416" y="163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2" y="173"/>
                  </a:lnTo>
                  <a:lnTo>
                    <a:pt x="418" y="183"/>
                  </a:lnTo>
                  <a:lnTo>
                    <a:pt x="418" y="186"/>
                  </a:lnTo>
                  <a:lnTo>
                    <a:pt x="416" y="190"/>
                  </a:lnTo>
                  <a:lnTo>
                    <a:pt x="416" y="190"/>
                  </a:lnTo>
                  <a:lnTo>
                    <a:pt x="410" y="192"/>
                  </a:lnTo>
                  <a:lnTo>
                    <a:pt x="403" y="194"/>
                  </a:lnTo>
                  <a:lnTo>
                    <a:pt x="383" y="198"/>
                  </a:lnTo>
                  <a:lnTo>
                    <a:pt x="364" y="204"/>
                  </a:lnTo>
                  <a:lnTo>
                    <a:pt x="354" y="208"/>
                  </a:lnTo>
                  <a:lnTo>
                    <a:pt x="344" y="212"/>
                  </a:lnTo>
                  <a:lnTo>
                    <a:pt x="344" y="212"/>
                  </a:lnTo>
                  <a:lnTo>
                    <a:pt x="319" y="229"/>
                  </a:lnTo>
                  <a:lnTo>
                    <a:pt x="298" y="247"/>
                  </a:lnTo>
                  <a:lnTo>
                    <a:pt x="280" y="266"/>
                  </a:lnTo>
                  <a:lnTo>
                    <a:pt x="265" y="283"/>
                  </a:lnTo>
                  <a:lnTo>
                    <a:pt x="265" y="283"/>
                  </a:lnTo>
                  <a:lnTo>
                    <a:pt x="261" y="289"/>
                  </a:lnTo>
                  <a:lnTo>
                    <a:pt x="261" y="295"/>
                  </a:lnTo>
                  <a:lnTo>
                    <a:pt x="261" y="305"/>
                  </a:lnTo>
                  <a:lnTo>
                    <a:pt x="261" y="312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77" y="363"/>
                  </a:lnTo>
                  <a:lnTo>
                    <a:pt x="277" y="369"/>
                  </a:lnTo>
                  <a:lnTo>
                    <a:pt x="277" y="371"/>
                  </a:lnTo>
                  <a:lnTo>
                    <a:pt x="273" y="372"/>
                  </a:lnTo>
                  <a:lnTo>
                    <a:pt x="269" y="371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15" y="361"/>
                  </a:lnTo>
                  <a:lnTo>
                    <a:pt x="186" y="359"/>
                  </a:lnTo>
                  <a:lnTo>
                    <a:pt x="137" y="355"/>
                  </a:lnTo>
                  <a:lnTo>
                    <a:pt x="137" y="355"/>
                  </a:lnTo>
                  <a:lnTo>
                    <a:pt x="122" y="355"/>
                  </a:lnTo>
                  <a:lnTo>
                    <a:pt x="108" y="357"/>
                  </a:lnTo>
                  <a:lnTo>
                    <a:pt x="100" y="361"/>
                  </a:lnTo>
                  <a:lnTo>
                    <a:pt x="93" y="367"/>
                  </a:lnTo>
                  <a:lnTo>
                    <a:pt x="91" y="376"/>
                  </a:lnTo>
                  <a:lnTo>
                    <a:pt x="91" y="388"/>
                  </a:lnTo>
                  <a:lnTo>
                    <a:pt x="94" y="402"/>
                  </a:lnTo>
                  <a:lnTo>
                    <a:pt x="100" y="417"/>
                  </a:lnTo>
                  <a:lnTo>
                    <a:pt x="100" y="417"/>
                  </a:lnTo>
                  <a:lnTo>
                    <a:pt x="102" y="423"/>
                  </a:lnTo>
                  <a:lnTo>
                    <a:pt x="100" y="431"/>
                  </a:lnTo>
                  <a:lnTo>
                    <a:pt x="94" y="448"/>
                  </a:lnTo>
                  <a:lnTo>
                    <a:pt x="94" y="458"/>
                  </a:lnTo>
                  <a:lnTo>
                    <a:pt x="96" y="467"/>
                  </a:lnTo>
                  <a:lnTo>
                    <a:pt x="98" y="471"/>
                  </a:lnTo>
                  <a:lnTo>
                    <a:pt x="102" y="475"/>
                  </a:lnTo>
                  <a:lnTo>
                    <a:pt x="114" y="483"/>
                  </a:lnTo>
                  <a:lnTo>
                    <a:pt x="114" y="483"/>
                  </a:lnTo>
                  <a:lnTo>
                    <a:pt x="116" y="483"/>
                  </a:lnTo>
                  <a:lnTo>
                    <a:pt x="118" y="483"/>
                  </a:lnTo>
                  <a:lnTo>
                    <a:pt x="122" y="487"/>
                  </a:lnTo>
                  <a:lnTo>
                    <a:pt x="124" y="500"/>
                  </a:lnTo>
                  <a:lnTo>
                    <a:pt x="125" y="508"/>
                  </a:lnTo>
                  <a:lnTo>
                    <a:pt x="129" y="514"/>
                  </a:lnTo>
                  <a:lnTo>
                    <a:pt x="131" y="518"/>
                  </a:lnTo>
                  <a:lnTo>
                    <a:pt x="135" y="516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47" y="531"/>
                  </a:lnTo>
                  <a:lnTo>
                    <a:pt x="151" y="539"/>
                  </a:lnTo>
                  <a:lnTo>
                    <a:pt x="153" y="547"/>
                  </a:lnTo>
                  <a:lnTo>
                    <a:pt x="151" y="555"/>
                  </a:lnTo>
                  <a:lnTo>
                    <a:pt x="147" y="562"/>
                  </a:lnTo>
                  <a:lnTo>
                    <a:pt x="141" y="570"/>
                  </a:lnTo>
                  <a:lnTo>
                    <a:pt x="131" y="580"/>
                  </a:lnTo>
                  <a:lnTo>
                    <a:pt x="131" y="580"/>
                  </a:lnTo>
                  <a:lnTo>
                    <a:pt x="139" y="607"/>
                  </a:lnTo>
                  <a:lnTo>
                    <a:pt x="145" y="630"/>
                  </a:lnTo>
                  <a:lnTo>
                    <a:pt x="145" y="640"/>
                  </a:lnTo>
                  <a:lnTo>
                    <a:pt x="143" y="646"/>
                  </a:lnTo>
                  <a:lnTo>
                    <a:pt x="143" y="646"/>
                  </a:lnTo>
                  <a:lnTo>
                    <a:pt x="125" y="669"/>
                  </a:lnTo>
                  <a:lnTo>
                    <a:pt x="122" y="675"/>
                  </a:lnTo>
                  <a:lnTo>
                    <a:pt x="118" y="675"/>
                  </a:lnTo>
                  <a:lnTo>
                    <a:pt x="114" y="675"/>
                  </a:lnTo>
                  <a:lnTo>
                    <a:pt x="112" y="671"/>
                  </a:lnTo>
                  <a:lnTo>
                    <a:pt x="110" y="661"/>
                  </a:lnTo>
                  <a:lnTo>
                    <a:pt x="110" y="661"/>
                  </a:lnTo>
                  <a:lnTo>
                    <a:pt x="120" y="638"/>
                  </a:lnTo>
                  <a:lnTo>
                    <a:pt x="125" y="620"/>
                  </a:lnTo>
                  <a:lnTo>
                    <a:pt x="127" y="607"/>
                  </a:lnTo>
                  <a:lnTo>
                    <a:pt x="127" y="603"/>
                  </a:lnTo>
                  <a:lnTo>
                    <a:pt x="125" y="601"/>
                  </a:lnTo>
                  <a:lnTo>
                    <a:pt x="124" y="599"/>
                  </a:lnTo>
                  <a:lnTo>
                    <a:pt x="120" y="601"/>
                  </a:lnTo>
                  <a:lnTo>
                    <a:pt x="112" y="607"/>
                  </a:lnTo>
                  <a:lnTo>
                    <a:pt x="104" y="622"/>
                  </a:lnTo>
                  <a:lnTo>
                    <a:pt x="94" y="648"/>
                  </a:lnTo>
                  <a:lnTo>
                    <a:pt x="94" y="648"/>
                  </a:lnTo>
                  <a:lnTo>
                    <a:pt x="96" y="630"/>
                  </a:lnTo>
                  <a:lnTo>
                    <a:pt x="104" y="607"/>
                  </a:lnTo>
                  <a:lnTo>
                    <a:pt x="112" y="584"/>
                  </a:lnTo>
                  <a:lnTo>
                    <a:pt x="120" y="566"/>
                  </a:lnTo>
                  <a:lnTo>
                    <a:pt x="120" y="566"/>
                  </a:lnTo>
                  <a:lnTo>
                    <a:pt x="133" y="547"/>
                  </a:lnTo>
                  <a:lnTo>
                    <a:pt x="137" y="533"/>
                  </a:lnTo>
                  <a:lnTo>
                    <a:pt x="137" y="531"/>
                  </a:lnTo>
                  <a:lnTo>
                    <a:pt x="135" y="529"/>
                  </a:lnTo>
                  <a:lnTo>
                    <a:pt x="129" y="527"/>
                  </a:lnTo>
                  <a:lnTo>
                    <a:pt x="120" y="527"/>
                  </a:lnTo>
                  <a:lnTo>
                    <a:pt x="110" y="527"/>
                  </a:lnTo>
                  <a:lnTo>
                    <a:pt x="104" y="527"/>
                  </a:lnTo>
                  <a:lnTo>
                    <a:pt x="100" y="526"/>
                  </a:lnTo>
                  <a:lnTo>
                    <a:pt x="96" y="522"/>
                  </a:lnTo>
                  <a:lnTo>
                    <a:pt x="94" y="516"/>
                  </a:lnTo>
                  <a:lnTo>
                    <a:pt x="94" y="516"/>
                  </a:lnTo>
                  <a:lnTo>
                    <a:pt x="91" y="506"/>
                  </a:lnTo>
                  <a:lnTo>
                    <a:pt x="85" y="496"/>
                  </a:lnTo>
                  <a:lnTo>
                    <a:pt x="75" y="483"/>
                  </a:lnTo>
                  <a:lnTo>
                    <a:pt x="62" y="471"/>
                  </a:lnTo>
                  <a:lnTo>
                    <a:pt x="46" y="452"/>
                  </a:lnTo>
                  <a:lnTo>
                    <a:pt x="46" y="452"/>
                  </a:lnTo>
                  <a:lnTo>
                    <a:pt x="42" y="456"/>
                  </a:lnTo>
                  <a:lnTo>
                    <a:pt x="36" y="456"/>
                  </a:lnTo>
                  <a:lnTo>
                    <a:pt x="36" y="456"/>
                  </a:lnTo>
                  <a:lnTo>
                    <a:pt x="32" y="460"/>
                  </a:lnTo>
                  <a:lnTo>
                    <a:pt x="32" y="464"/>
                  </a:lnTo>
                  <a:lnTo>
                    <a:pt x="32" y="469"/>
                  </a:lnTo>
                  <a:lnTo>
                    <a:pt x="32" y="469"/>
                  </a:lnTo>
                  <a:lnTo>
                    <a:pt x="34" y="477"/>
                  </a:lnTo>
                  <a:lnTo>
                    <a:pt x="38" y="481"/>
                  </a:lnTo>
                  <a:lnTo>
                    <a:pt x="44" y="485"/>
                  </a:lnTo>
                  <a:lnTo>
                    <a:pt x="50" y="489"/>
                  </a:lnTo>
                  <a:lnTo>
                    <a:pt x="58" y="493"/>
                  </a:lnTo>
                  <a:lnTo>
                    <a:pt x="63" y="496"/>
                  </a:lnTo>
                  <a:lnTo>
                    <a:pt x="67" y="500"/>
                  </a:lnTo>
                  <a:lnTo>
                    <a:pt x="69" y="508"/>
                  </a:lnTo>
                  <a:lnTo>
                    <a:pt x="69" y="508"/>
                  </a:lnTo>
                  <a:lnTo>
                    <a:pt x="67" y="520"/>
                  </a:lnTo>
                  <a:lnTo>
                    <a:pt x="65" y="527"/>
                  </a:lnTo>
                  <a:lnTo>
                    <a:pt x="60" y="531"/>
                  </a:lnTo>
                  <a:lnTo>
                    <a:pt x="54" y="535"/>
                  </a:lnTo>
                  <a:lnTo>
                    <a:pt x="44" y="537"/>
                  </a:lnTo>
                  <a:lnTo>
                    <a:pt x="40" y="541"/>
                  </a:lnTo>
                  <a:lnTo>
                    <a:pt x="38" y="547"/>
                  </a:lnTo>
                  <a:lnTo>
                    <a:pt x="38" y="547"/>
                  </a:lnTo>
                  <a:lnTo>
                    <a:pt x="38" y="555"/>
                  </a:lnTo>
                  <a:lnTo>
                    <a:pt x="42" y="560"/>
                  </a:lnTo>
                  <a:lnTo>
                    <a:pt x="50" y="574"/>
                  </a:lnTo>
                  <a:lnTo>
                    <a:pt x="56" y="582"/>
                  </a:lnTo>
                  <a:lnTo>
                    <a:pt x="60" y="589"/>
                  </a:lnTo>
                  <a:lnTo>
                    <a:pt x="62" y="599"/>
                  </a:lnTo>
                  <a:lnTo>
                    <a:pt x="62" y="611"/>
                  </a:lnTo>
                  <a:lnTo>
                    <a:pt x="62" y="611"/>
                  </a:lnTo>
                  <a:lnTo>
                    <a:pt x="62" y="619"/>
                  </a:lnTo>
                  <a:lnTo>
                    <a:pt x="58" y="626"/>
                  </a:lnTo>
                  <a:lnTo>
                    <a:pt x="56" y="632"/>
                  </a:lnTo>
                  <a:lnTo>
                    <a:pt x="52" y="638"/>
                  </a:lnTo>
                  <a:lnTo>
                    <a:pt x="42" y="644"/>
                  </a:lnTo>
                  <a:lnTo>
                    <a:pt x="31" y="650"/>
                  </a:lnTo>
                  <a:lnTo>
                    <a:pt x="21" y="655"/>
                  </a:lnTo>
                  <a:lnTo>
                    <a:pt x="11" y="661"/>
                  </a:lnTo>
                  <a:lnTo>
                    <a:pt x="7" y="665"/>
                  </a:lnTo>
                  <a:lnTo>
                    <a:pt x="3" y="671"/>
                  </a:lnTo>
                  <a:lnTo>
                    <a:pt x="1" y="679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1" y="696"/>
                  </a:lnTo>
                  <a:lnTo>
                    <a:pt x="5" y="706"/>
                  </a:lnTo>
                  <a:lnTo>
                    <a:pt x="11" y="713"/>
                  </a:lnTo>
                  <a:lnTo>
                    <a:pt x="19" y="723"/>
                  </a:lnTo>
                  <a:lnTo>
                    <a:pt x="27" y="733"/>
                  </a:lnTo>
                  <a:lnTo>
                    <a:pt x="36" y="739"/>
                  </a:lnTo>
                  <a:lnTo>
                    <a:pt x="44" y="744"/>
                  </a:lnTo>
                  <a:lnTo>
                    <a:pt x="54" y="746"/>
                  </a:lnTo>
                  <a:lnTo>
                    <a:pt x="54" y="746"/>
                  </a:lnTo>
                  <a:lnTo>
                    <a:pt x="60" y="746"/>
                  </a:lnTo>
                  <a:lnTo>
                    <a:pt x="63" y="744"/>
                  </a:lnTo>
                  <a:lnTo>
                    <a:pt x="65" y="744"/>
                  </a:lnTo>
                  <a:lnTo>
                    <a:pt x="69" y="744"/>
                  </a:lnTo>
                  <a:lnTo>
                    <a:pt x="69" y="744"/>
                  </a:lnTo>
                  <a:lnTo>
                    <a:pt x="77" y="754"/>
                  </a:lnTo>
                  <a:lnTo>
                    <a:pt x="85" y="762"/>
                  </a:lnTo>
                  <a:lnTo>
                    <a:pt x="89" y="766"/>
                  </a:lnTo>
                  <a:lnTo>
                    <a:pt x="91" y="772"/>
                  </a:lnTo>
                  <a:lnTo>
                    <a:pt x="93" y="779"/>
                  </a:lnTo>
                  <a:lnTo>
                    <a:pt x="93" y="787"/>
                  </a:lnTo>
                  <a:lnTo>
                    <a:pt x="93" y="787"/>
                  </a:lnTo>
                  <a:lnTo>
                    <a:pt x="93" y="795"/>
                  </a:lnTo>
                  <a:lnTo>
                    <a:pt x="91" y="801"/>
                  </a:lnTo>
                  <a:lnTo>
                    <a:pt x="87" y="806"/>
                  </a:lnTo>
                  <a:lnTo>
                    <a:pt x="81" y="810"/>
                  </a:lnTo>
                  <a:lnTo>
                    <a:pt x="81" y="810"/>
                  </a:lnTo>
                  <a:lnTo>
                    <a:pt x="83" y="820"/>
                  </a:lnTo>
                  <a:lnTo>
                    <a:pt x="85" y="828"/>
                  </a:lnTo>
                  <a:lnTo>
                    <a:pt x="85" y="828"/>
                  </a:lnTo>
                  <a:lnTo>
                    <a:pt x="85" y="8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884"/>
            <p:cNvSpPr>
              <a:spLocks/>
            </p:cNvSpPr>
            <p:nvPr/>
          </p:nvSpPr>
          <p:spPr bwMode="auto">
            <a:xfrm>
              <a:off x="6363932" y="4948726"/>
              <a:ext cx="907962" cy="1300514"/>
            </a:xfrm>
            <a:custGeom>
              <a:avLst/>
              <a:gdLst>
                <a:gd name="T0" fmla="*/ 358 w 606"/>
                <a:gd name="T1" fmla="*/ 28 h 868"/>
                <a:gd name="T2" fmla="*/ 411 w 606"/>
                <a:gd name="T3" fmla="*/ 95 h 868"/>
                <a:gd name="T4" fmla="*/ 414 w 606"/>
                <a:gd name="T5" fmla="*/ 117 h 868"/>
                <a:gd name="T6" fmla="*/ 438 w 606"/>
                <a:gd name="T7" fmla="*/ 132 h 868"/>
                <a:gd name="T8" fmla="*/ 459 w 606"/>
                <a:gd name="T9" fmla="*/ 146 h 868"/>
                <a:gd name="T10" fmla="*/ 451 w 606"/>
                <a:gd name="T11" fmla="*/ 171 h 868"/>
                <a:gd name="T12" fmla="*/ 488 w 606"/>
                <a:gd name="T13" fmla="*/ 157 h 868"/>
                <a:gd name="T14" fmla="*/ 505 w 606"/>
                <a:gd name="T15" fmla="*/ 167 h 868"/>
                <a:gd name="T16" fmla="*/ 529 w 606"/>
                <a:gd name="T17" fmla="*/ 179 h 868"/>
                <a:gd name="T18" fmla="*/ 550 w 606"/>
                <a:gd name="T19" fmla="*/ 194 h 868"/>
                <a:gd name="T20" fmla="*/ 556 w 606"/>
                <a:gd name="T21" fmla="*/ 233 h 868"/>
                <a:gd name="T22" fmla="*/ 581 w 606"/>
                <a:gd name="T23" fmla="*/ 260 h 868"/>
                <a:gd name="T24" fmla="*/ 566 w 606"/>
                <a:gd name="T25" fmla="*/ 277 h 868"/>
                <a:gd name="T26" fmla="*/ 591 w 606"/>
                <a:gd name="T27" fmla="*/ 308 h 868"/>
                <a:gd name="T28" fmla="*/ 593 w 606"/>
                <a:gd name="T29" fmla="*/ 338 h 868"/>
                <a:gd name="T30" fmla="*/ 538 w 606"/>
                <a:gd name="T31" fmla="*/ 413 h 868"/>
                <a:gd name="T32" fmla="*/ 550 w 606"/>
                <a:gd name="T33" fmla="*/ 436 h 868"/>
                <a:gd name="T34" fmla="*/ 591 w 606"/>
                <a:gd name="T35" fmla="*/ 448 h 868"/>
                <a:gd name="T36" fmla="*/ 571 w 606"/>
                <a:gd name="T37" fmla="*/ 537 h 868"/>
                <a:gd name="T38" fmla="*/ 573 w 606"/>
                <a:gd name="T39" fmla="*/ 624 h 868"/>
                <a:gd name="T40" fmla="*/ 581 w 606"/>
                <a:gd name="T41" fmla="*/ 653 h 868"/>
                <a:gd name="T42" fmla="*/ 517 w 606"/>
                <a:gd name="T43" fmla="*/ 719 h 868"/>
                <a:gd name="T44" fmla="*/ 461 w 606"/>
                <a:gd name="T45" fmla="*/ 708 h 868"/>
                <a:gd name="T46" fmla="*/ 414 w 606"/>
                <a:gd name="T47" fmla="*/ 710 h 868"/>
                <a:gd name="T48" fmla="*/ 370 w 606"/>
                <a:gd name="T49" fmla="*/ 717 h 868"/>
                <a:gd name="T50" fmla="*/ 314 w 606"/>
                <a:gd name="T51" fmla="*/ 715 h 868"/>
                <a:gd name="T52" fmla="*/ 236 w 606"/>
                <a:gd name="T53" fmla="*/ 808 h 868"/>
                <a:gd name="T54" fmla="*/ 124 w 606"/>
                <a:gd name="T55" fmla="*/ 865 h 868"/>
                <a:gd name="T56" fmla="*/ 21 w 606"/>
                <a:gd name="T57" fmla="*/ 853 h 868"/>
                <a:gd name="T58" fmla="*/ 2 w 606"/>
                <a:gd name="T59" fmla="*/ 814 h 868"/>
                <a:gd name="T60" fmla="*/ 37 w 606"/>
                <a:gd name="T61" fmla="*/ 770 h 868"/>
                <a:gd name="T62" fmla="*/ 10 w 606"/>
                <a:gd name="T63" fmla="*/ 742 h 868"/>
                <a:gd name="T64" fmla="*/ 15 w 606"/>
                <a:gd name="T65" fmla="*/ 702 h 868"/>
                <a:gd name="T66" fmla="*/ 54 w 606"/>
                <a:gd name="T67" fmla="*/ 690 h 868"/>
                <a:gd name="T68" fmla="*/ 87 w 606"/>
                <a:gd name="T69" fmla="*/ 669 h 868"/>
                <a:gd name="T70" fmla="*/ 128 w 606"/>
                <a:gd name="T71" fmla="*/ 663 h 868"/>
                <a:gd name="T72" fmla="*/ 149 w 606"/>
                <a:gd name="T73" fmla="*/ 630 h 868"/>
                <a:gd name="T74" fmla="*/ 196 w 606"/>
                <a:gd name="T75" fmla="*/ 582 h 868"/>
                <a:gd name="T76" fmla="*/ 248 w 606"/>
                <a:gd name="T77" fmla="*/ 543 h 868"/>
                <a:gd name="T78" fmla="*/ 265 w 606"/>
                <a:gd name="T79" fmla="*/ 502 h 868"/>
                <a:gd name="T80" fmla="*/ 234 w 606"/>
                <a:gd name="T81" fmla="*/ 465 h 868"/>
                <a:gd name="T82" fmla="*/ 252 w 606"/>
                <a:gd name="T83" fmla="*/ 440 h 868"/>
                <a:gd name="T84" fmla="*/ 296 w 606"/>
                <a:gd name="T85" fmla="*/ 367 h 868"/>
                <a:gd name="T86" fmla="*/ 337 w 606"/>
                <a:gd name="T87" fmla="*/ 339 h 868"/>
                <a:gd name="T88" fmla="*/ 343 w 606"/>
                <a:gd name="T89" fmla="*/ 310 h 868"/>
                <a:gd name="T90" fmla="*/ 312 w 606"/>
                <a:gd name="T91" fmla="*/ 283 h 868"/>
                <a:gd name="T92" fmla="*/ 267 w 606"/>
                <a:gd name="T93" fmla="*/ 241 h 868"/>
                <a:gd name="T94" fmla="*/ 238 w 606"/>
                <a:gd name="T95" fmla="*/ 184 h 868"/>
                <a:gd name="T96" fmla="*/ 246 w 606"/>
                <a:gd name="T97" fmla="*/ 159 h 868"/>
                <a:gd name="T98" fmla="*/ 271 w 606"/>
                <a:gd name="T99" fmla="*/ 169 h 868"/>
                <a:gd name="T100" fmla="*/ 310 w 606"/>
                <a:gd name="T101" fmla="*/ 142 h 868"/>
                <a:gd name="T102" fmla="*/ 312 w 606"/>
                <a:gd name="T103" fmla="*/ 115 h 868"/>
                <a:gd name="T104" fmla="*/ 285 w 606"/>
                <a:gd name="T105" fmla="*/ 93 h 868"/>
                <a:gd name="T106" fmla="*/ 283 w 606"/>
                <a:gd name="T107" fmla="*/ 26 h 868"/>
                <a:gd name="T108" fmla="*/ 321 w 606"/>
                <a:gd name="T109" fmla="*/ 20 h 868"/>
                <a:gd name="T110" fmla="*/ 343 w 606"/>
                <a:gd name="T111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6" h="868">
                  <a:moveTo>
                    <a:pt x="343" y="0"/>
                  </a:moveTo>
                  <a:lnTo>
                    <a:pt x="343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52" y="14"/>
                  </a:lnTo>
                  <a:lnTo>
                    <a:pt x="358" y="28"/>
                  </a:lnTo>
                  <a:lnTo>
                    <a:pt x="372" y="57"/>
                  </a:lnTo>
                  <a:lnTo>
                    <a:pt x="380" y="70"/>
                  </a:lnTo>
                  <a:lnTo>
                    <a:pt x="389" y="82"/>
                  </a:lnTo>
                  <a:lnTo>
                    <a:pt x="395" y="88"/>
                  </a:lnTo>
                  <a:lnTo>
                    <a:pt x="403" y="91"/>
                  </a:lnTo>
                  <a:lnTo>
                    <a:pt x="411" y="95"/>
                  </a:lnTo>
                  <a:lnTo>
                    <a:pt x="420" y="97"/>
                  </a:lnTo>
                  <a:lnTo>
                    <a:pt x="420" y="97"/>
                  </a:lnTo>
                  <a:lnTo>
                    <a:pt x="418" y="101"/>
                  </a:lnTo>
                  <a:lnTo>
                    <a:pt x="414" y="107"/>
                  </a:lnTo>
                  <a:lnTo>
                    <a:pt x="414" y="113"/>
                  </a:lnTo>
                  <a:lnTo>
                    <a:pt x="414" y="117"/>
                  </a:lnTo>
                  <a:lnTo>
                    <a:pt x="416" y="121"/>
                  </a:lnTo>
                  <a:lnTo>
                    <a:pt x="422" y="126"/>
                  </a:lnTo>
                  <a:lnTo>
                    <a:pt x="422" y="126"/>
                  </a:lnTo>
                  <a:lnTo>
                    <a:pt x="430" y="130"/>
                  </a:lnTo>
                  <a:lnTo>
                    <a:pt x="434" y="130"/>
                  </a:lnTo>
                  <a:lnTo>
                    <a:pt x="438" y="132"/>
                  </a:lnTo>
                  <a:lnTo>
                    <a:pt x="444" y="136"/>
                  </a:lnTo>
                  <a:lnTo>
                    <a:pt x="444" y="136"/>
                  </a:lnTo>
                  <a:lnTo>
                    <a:pt x="451" y="140"/>
                  </a:lnTo>
                  <a:lnTo>
                    <a:pt x="457" y="142"/>
                  </a:lnTo>
                  <a:lnTo>
                    <a:pt x="459" y="144"/>
                  </a:lnTo>
                  <a:lnTo>
                    <a:pt x="459" y="146"/>
                  </a:lnTo>
                  <a:lnTo>
                    <a:pt x="453" y="152"/>
                  </a:lnTo>
                  <a:lnTo>
                    <a:pt x="453" y="152"/>
                  </a:lnTo>
                  <a:lnTo>
                    <a:pt x="449" y="157"/>
                  </a:lnTo>
                  <a:lnTo>
                    <a:pt x="447" y="163"/>
                  </a:lnTo>
                  <a:lnTo>
                    <a:pt x="449" y="167"/>
                  </a:lnTo>
                  <a:lnTo>
                    <a:pt x="451" y="171"/>
                  </a:lnTo>
                  <a:lnTo>
                    <a:pt x="457" y="173"/>
                  </a:lnTo>
                  <a:lnTo>
                    <a:pt x="463" y="173"/>
                  </a:lnTo>
                  <a:lnTo>
                    <a:pt x="469" y="171"/>
                  </a:lnTo>
                  <a:lnTo>
                    <a:pt x="476" y="167"/>
                  </a:lnTo>
                  <a:lnTo>
                    <a:pt x="476" y="167"/>
                  </a:lnTo>
                  <a:lnTo>
                    <a:pt x="488" y="157"/>
                  </a:lnTo>
                  <a:lnTo>
                    <a:pt x="492" y="155"/>
                  </a:lnTo>
                  <a:lnTo>
                    <a:pt x="496" y="153"/>
                  </a:lnTo>
                  <a:lnTo>
                    <a:pt x="500" y="155"/>
                  </a:lnTo>
                  <a:lnTo>
                    <a:pt x="502" y="157"/>
                  </a:lnTo>
                  <a:lnTo>
                    <a:pt x="505" y="167"/>
                  </a:lnTo>
                  <a:lnTo>
                    <a:pt x="505" y="167"/>
                  </a:lnTo>
                  <a:lnTo>
                    <a:pt x="511" y="175"/>
                  </a:lnTo>
                  <a:lnTo>
                    <a:pt x="517" y="181"/>
                  </a:lnTo>
                  <a:lnTo>
                    <a:pt x="519" y="183"/>
                  </a:lnTo>
                  <a:lnTo>
                    <a:pt x="521" y="183"/>
                  </a:lnTo>
                  <a:lnTo>
                    <a:pt x="529" y="179"/>
                  </a:lnTo>
                  <a:lnTo>
                    <a:pt x="529" y="179"/>
                  </a:lnTo>
                  <a:lnTo>
                    <a:pt x="535" y="175"/>
                  </a:lnTo>
                  <a:lnTo>
                    <a:pt x="536" y="175"/>
                  </a:lnTo>
                  <a:lnTo>
                    <a:pt x="538" y="175"/>
                  </a:lnTo>
                  <a:lnTo>
                    <a:pt x="544" y="183"/>
                  </a:lnTo>
                  <a:lnTo>
                    <a:pt x="550" y="194"/>
                  </a:lnTo>
                  <a:lnTo>
                    <a:pt x="550" y="194"/>
                  </a:lnTo>
                  <a:lnTo>
                    <a:pt x="556" y="206"/>
                  </a:lnTo>
                  <a:lnTo>
                    <a:pt x="558" y="214"/>
                  </a:lnTo>
                  <a:lnTo>
                    <a:pt x="560" y="221"/>
                  </a:lnTo>
                  <a:lnTo>
                    <a:pt x="558" y="229"/>
                  </a:lnTo>
                  <a:lnTo>
                    <a:pt x="558" y="229"/>
                  </a:lnTo>
                  <a:lnTo>
                    <a:pt x="556" y="233"/>
                  </a:lnTo>
                  <a:lnTo>
                    <a:pt x="558" y="237"/>
                  </a:lnTo>
                  <a:lnTo>
                    <a:pt x="569" y="246"/>
                  </a:lnTo>
                  <a:lnTo>
                    <a:pt x="569" y="246"/>
                  </a:lnTo>
                  <a:lnTo>
                    <a:pt x="577" y="252"/>
                  </a:lnTo>
                  <a:lnTo>
                    <a:pt x="579" y="256"/>
                  </a:lnTo>
                  <a:lnTo>
                    <a:pt x="581" y="260"/>
                  </a:lnTo>
                  <a:lnTo>
                    <a:pt x="579" y="262"/>
                  </a:lnTo>
                  <a:lnTo>
                    <a:pt x="573" y="264"/>
                  </a:lnTo>
                  <a:lnTo>
                    <a:pt x="573" y="264"/>
                  </a:lnTo>
                  <a:lnTo>
                    <a:pt x="566" y="268"/>
                  </a:lnTo>
                  <a:lnTo>
                    <a:pt x="564" y="272"/>
                  </a:lnTo>
                  <a:lnTo>
                    <a:pt x="566" y="277"/>
                  </a:lnTo>
                  <a:lnTo>
                    <a:pt x="571" y="285"/>
                  </a:lnTo>
                  <a:lnTo>
                    <a:pt x="571" y="285"/>
                  </a:lnTo>
                  <a:lnTo>
                    <a:pt x="577" y="291"/>
                  </a:lnTo>
                  <a:lnTo>
                    <a:pt x="581" y="297"/>
                  </a:lnTo>
                  <a:lnTo>
                    <a:pt x="585" y="303"/>
                  </a:lnTo>
                  <a:lnTo>
                    <a:pt x="591" y="308"/>
                  </a:lnTo>
                  <a:lnTo>
                    <a:pt x="591" y="308"/>
                  </a:lnTo>
                  <a:lnTo>
                    <a:pt x="597" y="314"/>
                  </a:lnTo>
                  <a:lnTo>
                    <a:pt x="602" y="322"/>
                  </a:lnTo>
                  <a:lnTo>
                    <a:pt x="606" y="330"/>
                  </a:lnTo>
                  <a:lnTo>
                    <a:pt x="606" y="330"/>
                  </a:lnTo>
                  <a:lnTo>
                    <a:pt x="593" y="338"/>
                  </a:lnTo>
                  <a:lnTo>
                    <a:pt x="581" y="347"/>
                  </a:lnTo>
                  <a:lnTo>
                    <a:pt x="571" y="359"/>
                  </a:lnTo>
                  <a:lnTo>
                    <a:pt x="562" y="370"/>
                  </a:lnTo>
                  <a:lnTo>
                    <a:pt x="552" y="382"/>
                  </a:lnTo>
                  <a:lnTo>
                    <a:pt x="544" y="398"/>
                  </a:lnTo>
                  <a:lnTo>
                    <a:pt x="538" y="413"/>
                  </a:lnTo>
                  <a:lnTo>
                    <a:pt x="536" y="429"/>
                  </a:lnTo>
                  <a:lnTo>
                    <a:pt x="536" y="429"/>
                  </a:lnTo>
                  <a:lnTo>
                    <a:pt x="536" y="432"/>
                  </a:lnTo>
                  <a:lnTo>
                    <a:pt x="540" y="436"/>
                  </a:lnTo>
                  <a:lnTo>
                    <a:pt x="544" y="436"/>
                  </a:lnTo>
                  <a:lnTo>
                    <a:pt x="550" y="436"/>
                  </a:lnTo>
                  <a:lnTo>
                    <a:pt x="573" y="434"/>
                  </a:lnTo>
                  <a:lnTo>
                    <a:pt x="577" y="434"/>
                  </a:lnTo>
                  <a:lnTo>
                    <a:pt x="583" y="434"/>
                  </a:lnTo>
                  <a:lnTo>
                    <a:pt x="587" y="438"/>
                  </a:lnTo>
                  <a:lnTo>
                    <a:pt x="589" y="442"/>
                  </a:lnTo>
                  <a:lnTo>
                    <a:pt x="591" y="448"/>
                  </a:lnTo>
                  <a:lnTo>
                    <a:pt x="591" y="458"/>
                  </a:lnTo>
                  <a:lnTo>
                    <a:pt x="589" y="469"/>
                  </a:lnTo>
                  <a:lnTo>
                    <a:pt x="585" y="485"/>
                  </a:lnTo>
                  <a:lnTo>
                    <a:pt x="585" y="485"/>
                  </a:lnTo>
                  <a:lnTo>
                    <a:pt x="575" y="514"/>
                  </a:lnTo>
                  <a:lnTo>
                    <a:pt x="571" y="537"/>
                  </a:lnTo>
                  <a:lnTo>
                    <a:pt x="567" y="558"/>
                  </a:lnTo>
                  <a:lnTo>
                    <a:pt x="566" y="587"/>
                  </a:lnTo>
                  <a:lnTo>
                    <a:pt x="566" y="587"/>
                  </a:lnTo>
                  <a:lnTo>
                    <a:pt x="566" y="601"/>
                  </a:lnTo>
                  <a:lnTo>
                    <a:pt x="569" y="613"/>
                  </a:lnTo>
                  <a:lnTo>
                    <a:pt x="573" y="624"/>
                  </a:lnTo>
                  <a:lnTo>
                    <a:pt x="579" y="632"/>
                  </a:lnTo>
                  <a:lnTo>
                    <a:pt x="583" y="640"/>
                  </a:lnTo>
                  <a:lnTo>
                    <a:pt x="587" y="646"/>
                  </a:lnTo>
                  <a:lnTo>
                    <a:pt x="585" y="649"/>
                  </a:lnTo>
                  <a:lnTo>
                    <a:pt x="581" y="653"/>
                  </a:lnTo>
                  <a:lnTo>
                    <a:pt x="581" y="653"/>
                  </a:lnTo>
                  <a:lnTo>
                    <a:pt x="569" y="663"/>
                  </a:lnTo>
                  <a:lnTo>
                    <a:pt x="562" y="675"/>
                  </a:lnTo>
                  <a:lnTo>
                    <a:pt x="544" y="698"/>
                  </a:lnTo>
                  <a:lnTo>
                    <a:pt x="535" y="710"/>
                  </a:lnTo>
                  <a:lnTo>
                    <a:pt x="525" y="717"/>
                  </a:lnTo>
                  <a:lnTo>
                    <a:pt x="517" y="719"/>
                  </a:lnTo>
                  <a:lnTo>
                    <a:pt x="509" y="721"/>
                  </a:lnTo>
                  <a:lnTo>
                    <a:pt x="502" y="719"/>
                  </a:lnTo>
                  <a:lnTo>
                    <a:pt x="492" y="719"/>
                  </a:lnTo>
                  <a:lnTo>
                    <a:pt x="492" y="719"/>
                  </a:lnTo>
                  <a:lnTo>
                    <a:pt x="475" y="713"/>
                  </a:lnTo>
                  <a:lnTo>
                    <a:pt x="461" y="708"/>
                  </a:lnTo>
                  <a:lnTo>
                    <a:pt x="449" y="704"/>
                  </a:lnTo>
                  <a:lnTo>
                    <a:pt x="434" y="700"/>
                  </a:lnTo>
                  <a:lnTo>
                    <a:pt x="434" y="700"/>
                  </a:lnTo>
                  <a:lnTo>
                    <a:pt x="430" y="702"/>
                  </a:lnTo>
                  <a:lnTo>
                    <a:pt x="424" y="704"/>
                  </a:lnTo>
                  <a:lnTo>
                    <a:pt x="414" y="710"/>
                  </a:lnTo>
                  <a:lnTo>
                    <a:pt x="403" y="715"/>
                  </a:lnTo>
                  <a:lnTo>
                    <a:pt x="397" y="719"/>
                  </a:lnTo>
                  <a:lnTo>
                    <a:pt x="393" y="719"/>
                  </a:lnTo>
                  <a:lnTo>
                    <a:pt x="393" y="719"/>
                  </a:lnTo>
                  <a:lnTo>
                    <a:pt x="382" y="719"/>
                  </a:lnTo>
                  <a:lnTo>
                    <a:pt x="370" y="717"/>
                  </a:lnTo>
                  <a:lnTo>
                    <a:pt x="347" y="711"/>
                  </a:lnTo>
                  <a:lnTo>
                    <a:pt x="337" y="708"/>
                  </a:lnTo>
                  <a:lnTo>
                    <a:pt x="327" y="708"/>
                  </a:lnTo>
                  <a:lnTo>
                    <a:pt x="320" y="710"/>
                  </a:lnTo>
                  <a:lnTo>
                    <a:pt x="316" y="711"/>
                  </a:lnTo>
                  <a:lnTo>
                    <a:pt x="314" y="715"/>
                  </a:lnTo>
                  <a:lnTo>
                    <a:pt x="314" y="715"/>
                  </a:lnTo>
                  <a:lnTo>
                    <a:pt x="302" y="735"/>
                  </a:lnTo>
                  <a:lnTo>
                    <a:pt x="287" y="758"/>
                  </a:lnTo>
                  <a:lnTo>
                    <a:pt x="263" y="783"/>
                  </a:lnTo>
                  <a:lnTo>
                    <a:pt x="250" y="797"/>
                  </a:lnTo>
                  <a:lnTo>
                    <a:pt x="236" y="808"/>
                  </a:lnTo>
                  <a:lnTo>
                    <a:pt x="221" y="822"/>
                  </a:lnTo>
                  <a:lnTo>
                    <a:pt x="203" y="834"/>
                  </a:lnTo>
                  <a:lnTo>
                    <a:pt x="186" y="843"/>
                  </a:lnTo>
                  <a:lnTo>
                    <a:pt x="166" y="851"/>
                  </a:lnTo>
                  <a:lnTo>
                    <a:pt x="145" y="859"/>
                  </a:lnTo>
                  <a:lnTo>
                    <a:pt x="124" y="865"/>
                  </a:lnTo>
                  <a:lnTo>
                    <a:pt x="101" y="866"/>
                  </a:lnTo>
                  <a:lnTo>
                    <a:pt x="77" y="868"/>
                  </a:lnTo>
                  <a:lnTo>
                    <a:pt x="77" y="868"/>
                  </a:lnTo>
                  <a:lnTo>
                    <a:pt x="54" y="865"/>
                  </a:lnTo>
                  <a:lnTo>
                    <a:pt x="35" y="859"/>
                  </a:lnTo>
                  <a:lnTo>
                    <a:pt x="21" y="853"/>
                  </a:lnTo>
                  <a:lnTo>
                    <a:pt x="11" y="843"/>
                  </a:lnTo>
                  <a:lnTo>
                    <a:pt x="6" y="835"/>
                  </a:lnTo>
                  <a:lnTo>
                    <a:pt x="2" y="828"/>
                  </a:lnTo>
                  <a:lnTo>
                    <a:pt x="0" y="822"/>
                  </a:lnTo>
                  <a:lnTo>
                    <a:pt x="0" y="822"/>
                  </a:lnTo>
                  <a:lnTo>
                    <a:pt x="2" y="814"/>
                  </a:lnTo>
                  <a:lnTo>
                    <a:pt x="8" y="808"/>
                  </a:lnTo>
                  <a:lnTo>
                    <a:pt x="19" y="795"/>
                  </a:lnTo>
                  <a:lnTo>
                    <a:pt x="31" y="783"/>
                  </a:lnTo>
                  <a:lnTo>
                    <a:pt x="35" y="777"/>
                  </a:lnTo>
                  <a:lnTo>
                    <a:pt x="37" y="770"/>
                  </a:lnTo>
                  <a:lnTo>
                    <a:pt x="37" y="770"/>
                  </a:lnTo>
                  <a:lnTo>
                    <a:pt x="19" y="764"/>
                  </a:lnTo>
                  <a:lnTo>
                    <a:pt x="11" y="760"/>
                  </a:lnTo>
                  <a:lnTo>
                    <a:pt x="10" y="756"/>
                  </a:lnTo>
                  <a:lnTo>
                    <a:pt x="8" y="752"/>
                  </a:lnTo>
                  <a:lnTo>
                    <a:pt x="8" y="752"/>
                  </a:lnTo>
                  <a:lnTo>
                    <a:pt x="10" y="742"/>
                  </a:lnTo>
                  <a:lnTo>
                    <a:pt x="15" y="735"/>
                  </a:lnTo>
                  <a:lnTo>
                    <a:pt x="27" y="719"/>
                  </a:lnTo>
                  <a:lnTo>
                    <a:pt x="27" y="719"/>
                  </a:lnTo>
                  <a:lnTo>
                    <a:pt x="19" y="713"/>
                  </a:lnTo>
                  <a:lnTo>
                    <a:pt x="15" y="708"/>
                  </a:lnTo>
                  <a:lnTo>
                    <a:pt x="15" y="702"/>
                  </a:lnTo>
                  <a:lnTo>
                    <a:pt x="15" y="702"/>
                  </a:lnTo>
                  <a:lnTo>
                    <a:pt x="17" y="696"/>
                  </a:lnTo>
                  <a:lnTo>
                    <a:pt x="19" y="694"/>
                  </a:lnTo>
                  <a:lnTo>
                    <a:pt x="29" y="690"/>
                  </a:lnTo>
                  <a:lnTo>
                    <a:pt x="42" y="688"/>
                  </a:lnTo>
                  <a:lnTo>
                    <a:pt x="54" y="690"/>
                  </a:lnTo>
                  <a:lnTo>
                    <a:pt x="54" y="690"/>
                  </a:lnTo>
                  <a:lnTo>
                    <a:pt x="60" y="688"/>
                  </a:lnTo>
                  <a:lnTo>
                    <a:pt x="66" y="686"/>
                  </a:lnTo>
                  <a:lnTo>
                    <a:pt x="73" y="679"/>
                  </a:lnTo>
                  <a:lnTo>
                    <a:pt x="81" y="671"/>
                  </a:lnTo>
                  <a:lnTo>
                    <a:pt x="87" y="669"/>
                  </a:lnTo>
                  <a:lnTo>
                    <a:pt x="93" y="667"/>
                  </a:lnTo>
                  <a:lnTo>
                    <a:pt x="93" y="667"/>
                  </a:lnTo>
                  <a:lnTo>
                    <a:pt x="112" y="669"/>
                  </a:lnTo>
                  <a:lnTo>
                    <a:pt x="120" y="667"/>
                  </a:lnTo>
                  <a:lnTo>
                    <a:pt x="128" y="663"/>
                  </a:lnTo>
                  <a:lnTo>
                    <a:pt x="128" y="663"/>
                  </a:lnTo>
                  <a:lnTo>
                    <a:pt x="130" y="659"/>
                  </a:lnTo>
                  <a:lnTo>
                    <a:pt x="132" y="653"/>
                  </a:lnTo>
                  <a:lnTo>
                    <a:pt x="132" y="648"/>
                  </a:lnTo>
                  <a:lnTo>
                    <a:pt x="135" y="642"/>
                  </a:lnTo>
                  <a:lnTo>
                    <a:pt x="135" y="642"/>
                  </a:lnTo>
                  <a:lnTo>
                    <a:pt x="149" y="630"/>
                  </a:lnTo>
                  <a:lnTo>
                    <a:pt x="163" y="618"/>
                  </a:lnTo>
                  <a:lnTo>
                    <a:pt x="172" y="605"/>
                  </a:lnTo>
                  <a:lnTo>
                    <a:pt x="180" y="584"/>
                  </a:lnTo>
                  <a:lnTo>
                    <a:pt x="180" y="584"/>
                  </a:lnTo>
                  <a:lnTo>
                    <a:pt x="188" y="584"/>
                  </a:lnTo>
                  <a:lnTo>
                    <a:pt x="196" y="582"/>
                  </a:lnTo>
                  <a:lnTo>
                    <a:pt x="203" y="578"/>
                  </a:lnTo>
                  <a:lnTo>
                    <a:pt x="211" y="572"/>
                  </a:lnTo>
                  <a:lnTo>
                    <a:pt x="225" y="562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48" y="543"/>
                  </a:lnTo>
                  <a:lnTo>
                    <a:pt x="256" y="535"/>
                  </a:lnTo>
                  <a:lnTo>
                    <a:pt x="263" y="525"/>
                  </a:lnTo>
                  <a:lnTo>
                    <a:pt x="265" y="520"/>
                  </a:lnTo>
                  <a:lnTo>
                    <a:pt x="265" y="512"/>
                  </a:lnTo>
                  <a:lnTo>
                    <a:pt x="265" y="512"/>
                  </a:lnTo>
                  <a:lnTo>
                    <a:pt x="265" y="502"/>
                  </a:lnTo>
                  <a:lnTo>
                    <a:pt x="261" y="494"/>
                  </a:lnTo>
                  <a:lnTo>
                    <a:pt x="256" y="489"/>
                  </a:lnTo>
                  <a:lnTo>
                    <a:pt x="250" y="483"/>
                  </a:lnTo>
                  <a:lnTo>
                    <a:pt x="244" y="477"/>
                  </a:lnTo>
                  <a:lnTo>
                    <a:pt x="238" y="471"/>
                  </a:lnTo>
                  <a:lnTo>
                    <a:pt x="234" y="465"/>
                  </a:lnTo>
                  <a:lnTo>
                    <a:pt x="232" y="458"/>
                  </a:lnTo>
                  <a:lnTo>
                    <a:pt x="232" y="458"/>
                  </a:lnTo>
                  <a:lnTo>
                    <a:pt x="234" y="452"/>
                  </a:lnTo>
                  <a:lnTo>
                    <a:pt x="236" y="448"/>
                  </a:lnTo>
                  <a:lnTo>
                    <a:pt x="244" y="444"/>
                  </a:lnTo>
                  <a:lnTo>
                    <a:pt x="252" y="440"/>
                  </a:lnTo>
                  <a:lnTo>
                    <a:pt x="256" y="438"/>
                  </a:lnTo>
                  <a:lnTo>
                    <a:pt x="259" y="434"/>
                  </a:lnTo>
                  <a:lnTo>
                    <a:pt x="259" y="434"/>
                  </a:lnTo>
                  <a:lnTo>
                    <a:pt x="281" y="388"/>
                  </a:lnTo>
                  <a:lnTo>
                    <a:pt x="289" y="378"/>
                  </a:lnTo>
                  <a:lnTo>
                    <a:pt x="296" y="367"/>
                  </a:lnTo>
                  <a:lnTo>
                    <a:pt x="304" y="359"/>
                  </a:lnTo>
                  <a:lnTo>
                    <a:pt x="314" y="353"/>
                  </a:lnTo>
                  <a:lnTo>
                    <a:pt x="314" y="353"/>
                  </a:lnTo>
                  <a:lnTo>
                    <a:pt x="323" y="347"/>
                  </a:lnTo>
                  <a:lnTo>
                    <a:pt x="333" y="343"/>
                  </a:lnTo>
                  <a:lnTo>
                    <a:pt x="337" y="339"/>
                  </a:lnTo>
                  <a:lnTo>
                    <a:pt x="341" y="334"/>
                  </a:lnTo>
                  <a:lnTo>
                    <a:pt x="343" y="328"/>
                  </a:lnTo>
                  <a:lnTo>
                    <a:pt x="343" y="320"/>
                  </a:lnTo>
                  <a:lnTo>
                    <a:pt x="343" y="320"/>
                  </a:lnTo>
                  <a:lnTo>
                    <a:pt x="343" y="314"/>
                  </a:lnTo>
                  <a:lnTo>
                    <a:pt x="343" y="310"/>
                  </a:lnTo>
                  <a:lnTo>
                    <a:pt x="337" y="303"/>
                  </a:lnTo>
                  <a:lnTo>
                    <a:pt x="329" y="297"/>
                  </a:lnTo>
                  <a:lnTo>
                    <a:pt x="321" y="291"/>
                  </a:lnTo>
                  <a:lnTo>
                    <a:pt x="321" y="291"/>
                  </a:lnTo>
                  <a:lnTo>
                    <a:pt x="316" y="285"/>
                  </a:lnTo>
                  <a:lnTo>
                    <a:pt x="312" y="283"/>
                  </a:lnTo>
                  <a:lnTo>
                    <a:pt x="302" y="281"/>
                  </a:lnTo>
                  <a:lnTo>
                    <a:pt x="292" y="281"/>
                  </a:lnTo>
                  <a:lnTo>
                    <a:pt x="281" y="277"/>
                  </a:lnTo>
                  <a:lnTo>
                    <a:pt x="281" y="277"/>
                  </a:lnTo>
                  <a:lnTo>
                    <a:pt x="267" y="241"/>
                  </a:lnTo>
                  <a:lnTo>
                    <a:pt x="267" y="241"/>
                  </a:lnTo>
                  <a:lnTo>
                    <a:pt x="263" y="229"/>
                  </a:lnTo>
                  <a:lnTo>
                    <a:pt x="258" y="217"/>
                  </a:lnTo>
                  <a:lnTo>
                    <a:pt x="246" y="196"/>
                  </a:lnTo>
                  <a:lnTo>
                    <a:pt x="246" y="196"/>
                  </a:lnTo>
                  <a:lnTo>
                    <a:pt x="240" y="190"/>
                  </a:lnTo>
                  <a:lnTo>
                    <a:pt x="238" y="184"/>
                  </a:lnTo>
                  <a:lnTo>
                    <a:pt x="236" y="179"/>
                  </a:lnTo>
                  <a:lnTo>
                    <a:pt x="236" y="179"/>
                  </a:lnTo>
                  <a:lnTo>
                    <a:pt x="238" y="165"/>
                  </a:lnTo>
                  <a:lnTo>
                    <a:pt x="240" y="161"/>
                  </a:lnTo>
                  <a:lnTo>
                    <a:pt x="244" y="159"/>
                  </a:lnTo>
                  <a:lnTo>
                    <a:pt x="246" y="159"/>
                  </a:lnTo>
                  <a:lnTo>
                    <a:pt x="246" y="159"/>
                  </a:lnTo>
                  <a:lnTo>
                    <a:pt x="254" y="161"/>
                  </a:lnTo>
                  <a:lnTo>
                    <a:pt x="258" y="163"/>
                  </a:lnTo>
                  <a:lnTo>
                    <a:pt x="263" y="167"/>
                  </a:lnTo>
                  <a:lnTo>
                    <a:pt x="271" y="169"/>
                  </a:lnTo>
                  <a:lnTo>
                    <a:pt x="271" y="169"/>
                  </a:lnTo>
                  <a:lnTo>
                    <a:pt x="279" y="169"/>
                  </a:lnTo>
                  <a:lnTo>
                    <a:pt x="285" y="165"/>
                  </a:lnTo>
                  <a:lnTo>
                    <a:pt x="290" y="161"/>
                  </a:lnTo>
                  <a:lnTo>
                    <a:pt x="296" y="155"/>
                  </a:lnTo>
                  <a:lnTo>
                    <a:pt x="306" y="146"/>
                  </a:lnTo>
                  <a:lnTo>
                    <a:pt x="310" y="142"/>
                  </a:lnTo>
                  <a:lnTo>
                    <a:pt x="316" y="140"/>
                  </a:lnTo>
                  <a:lnTo>
                    <a:pt x="316" y="140"/>
                  </a:lnTo>
                  <a:lnTo>
                    <a:pt x="312" y="128"/>
                  </a:lnTo>
                  <a:lnTo>
                    <a:pt x="310" y="119"/>
                  </a:lnTo>
                  <a:lnTo>
                    <a:pt x="310" y="119"/>
                  </a:lnTo>
                  <a:lnTo>
                    <a:pt x="312" y="115"/>
                  </a:lnTo>
                  <a:lnTo>
                    <a:pt x="314" y="111"/>
                  </a:lnTo>
                  <a:lnTo>
                    <a:pt x="318" y="105"/>
                  </a:lnTo>
                  <a:lnTo>
                    <a:pt x="318" y="105"/>
                  </a:lnTo>
                  <a:lnTo>
                    <a:pt x="304" y="101"/>
                  </a:lnTo>
                  <a:lnTo>
                    <a:pt x="290" y="97"/>
                  </a:lnTo>
                  <a:lnTo>
                    <a:pt x="285" y="93"/>
                  </a:lnTo>
                  <a:lnTo>
                    <a:pt x="281" y="90"/>
                  </a:lnTo>
                  <a:lnTo>
                    <a:pt x="279" y="86"/>
                  </a:lnTo>
                  <a:lnTo>
                    <a:pt x="279" y="80"/>
                  </a:lnTo>
                  <a:lnTo>
                    <a:pt x="279" y="80"/>
                  </a:lnTo>
                  <a:lnTo>
                    <a:pt x="283" y="26"/>
                  </a:lnTo>
                  <a:lnTo>
                    <a:pt x="283" y="26"/>
                  </a:lnTo>
                  <a:lnTo>
                    <a:pt x="285" y="20"/>
                  </a:lnTo>
                  <a:lnTo>
                    <a:pt x="289" y="18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321" y="20"/>
                  </a:lnTo>
                  <a:lnTo>
                    <a:pt x="321" y="20"/>
                  </a:lnTo>
                  <a:lnTo>
                    <a:pt x="329" y="18"/>
                  </a:lnTo>
                  <a:lnTo>
                    <a:pt x="337" y="16"/>
                  </a:lnTo>
                  <a:lnTo>
                    <a:pt x="351" y="6"/>
                  </a:lnTo>
                  <a:lnTo>
                    <a:pt x="351" y="6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885"/>
            <p:cNvSpPr>
              <a:spLocks/>
            </p:cNvSpPr>
            <p:nvPr/>
          </p:nvSpPr>
          <p:spPr bwMode="auto">
            <a:xfrm>
              <a:off x="5411021" y="4421329"/>
              <a:ext cx="1478811" cy="1672089"/>
            </a:xfrm>
            <a:custGeom>
              <a:avLst/>
              <a:gdLst>
                <a:gd name="T0" fmla="*/ 446 w 987"/>
                <a:gd name="T1" fmla="*/ 39 h 1116"/>
                <a:gd name="T2" fmla="*/ 506 w 987"/>
                <a:gd name="T3" fmla="*/ 126 h 1116"/>
                <a:gd name="T4" fmla="*/ 533 w 987"/>
                <a:gd name="T5" fmla="*/ 174 h 1116"/>
                <a:gd name="T6" fmla="*/ 576 w 987"/>
                <a:gd name="T7" fmla="*/ 248 h 1116"/>
                <a:gd name="T8" fmla="*/ 568 w 987"/>
                <a:gd name="T9" fmla="*/ 407 h 1116"/>
                <a:gd name="T10" fmla="*/ 651 w 987"/>
                <a:gd name="T11" fmla="*/ 364 h 1116"/>
                <a:gd name="T12" fmla="*/ 706 w 987"/>
                <a:gd name="T13" fmla="*/ 381 h 1116"/>
                <a:gd name="T14" fmla="*/ 758 w 987"/>
                <a:gd name="T15" fmla="*/ 275 h 1116"/>
                <a:gd name="T16" fmla="*/ 830 w 987"/>
                <a:gd name="T17" fmla="*/ 230 h 1116"/>
                <a:gd name="T18" fmla="*/ 884 w 987"/>
                <a:gd name="T19" fmla="*/ 287 h 1116"/>
                <a:gd name="T20" fmla="*/ 934 w 987"/>
                <a:gd name="T21" fmla="*/ 290 h 1116"/>
                <a:gd name="T22" fmla="*/ 987 w 987"/>
                <a:gd name="T23" fmla="*/ 358 h 1116"/>
                <a:gd name="T24" fmla="*/ 921 w 987"/>
                <a:gd name="T25" fmla="*/ 372 h 1116"/>
                <a:gd name="T26" fmla="*/ 954 w 987"/>
                <a:gd name="T27" fmla="*/ 457 h 1116"/>
                <a:gd name="T28" fmla="*/ 942 w 987"/>
                <a:gd name="T29" fmla="*/ 498 h 1116"/>
                <a:gd name="T30" fmla="*/ 882 w 987"/>
                <a:gd name="T31" fmla="*/ 511 h 1116"/>
                <a:gd name="T32" fmla="*/ 857 w 987"/>
                <a:gd name="T33" fmla="*/ 502 h 1116"/>
                <a:gd name="T34" fmla="*/ 806 w 987"/>
                <a:gd name="T35" fmla="*/ 569 h 1116"/>
                <a:gd name="T36" fmla="*/ 768 w 987"/>
                <a:gd name="T37" fmla="*/ 569 h 1116"/>
                <a:gd name="T38" fmla="*/ 731 w 987"/>
                <a:gd name="T39" fmla="*/ 562 h 1116"/>
                <a:gd name="T40" fmla="*/ 686 w 987"/>
                <a:gd name="T41" fmla="*/ 566 h 1116"/>
                <a:gd name="T42" fmla="*/ 630 w 987"/>
                <a:gd name="T43" fmla="*/ 583 h 1116"/>
                <a:gd name="T44" fmla="*/ 589 w 987"/>
                <a:gd name="T45" fmla="*/ 618 h 1116"/>
                <a:gd name="T46" fmla="*/ 603 w 987"/>
                <a:gd name="T47" fmla="*/ 678 h 1116"/>
                <a:gd name="T48" fmla="*/ 611 w 987"/>
                <a:gd name="T49" fmla="*/ 759 h 1116"/>
                <a:gd name="T50" fmla="*/ 603 w 987"/>
                <a:gd name="T51" fmla="*/ 903 h 1116"/>
                <a:gd name="T52" fmla="*/ 510 w 987"/>
                <a:gd name="T53" fmla="*/ 1011 h 1116"/>
                <a:gd name="T54" fmla="*/ 456 w 987"/>
                <a:gd name="T55" fmla="*/ 1073 h 1116"/>
                <a:gd name="T56" fmla="*/ 427 w 987"/>
                <a:gd name="T57" fmla="*/ 1116 h 1116"/>
                <a:gd name="T58" fmla="*/ 396 w 987"/>
                <a:gd name="T59" fmla="*/ 1087 h 1116"/>
                <a:gd name="T60" fmla="*/ 345 w 987"/>
                <a:gd name="T61" fmla="*/ 1034 h 1116"/>
                <a:gd name="T62" fmla="*/ 293 w 987"/>
                <a:gd name="T63" fmla="*/ 1007 h 1116"/>
                <a:gd name="T64" fmla="*/ 235 w 987"/>
                <a:gd name="T65" fmla="*/ 976 h 1116"/>
                <a:gd name="T66" fmla="*/ 206 w 987"/>
                <a:gd name="T67" fmla="*/ 953 h 1116"/>
                <a:gd name="T68" fmla="*/ 155 w 987"/>
                <a:gd name="T69" fmla="*/ 972 h 1116"/>
                <a:gd name="T70" fmla="*/ 80 w 987"/>
                <a:gd name="T71" fmla="*/ 934 h 1116"/>
                <a:gd name="T72" fmla="*/ 43 w 987"/>
                <a:gd name="T73" fmla="*/ 930 h 1116"/>
                <a:gd name="T74" fmla="*/ 4 w 987"/>
                <a:gd name="T75" fmla="*/ 872 h 1116"/>
                <a:gd name="T76" fmla="*/ 51 w 987"/>
                <a:gd name="T77" fmla="*/ 841 h 1116"/>
                <a:gd name="T78" fmla="*/ 57 w 987"/>
                <a:gd name="T79" fmla="*/ 788 h 1116"/>
                <a:gd name="T80" fmla="*/ 64 w 987"/>
                <a:gd name="T81" fmla="*/ 726 h 1116"/>
                <a:gd name="T82" fmla="*/ 80 w 987"/>
                <a:gd name="T83" fmla="*/ 653 h 1116"/>
                <a:gd name="T84" fmla="*/ 109 w 987"/>
                <a:gd name="T85" fmla="*/ 583 h 1116"/>
                <a:gd name="T86" fmla="*/ 183 w 987"/>
                <a:gd name="T87" fmla="*/ 554 h 1116"/>
                <a:gd name="T88" fmla="*/ 223 w 987"/>
                <a:gd name="T89" fmla="*/ 606 h 1116"/>
                <a:gd name="T90" fmla="*/ 239 w 987"/>
                <a:gd name="T91" fmla="*/ 536 h 1116"/>
                <a:gd name="T92" fmla="*/ 258 w 987"/>
                <a:gd name="T93" fmla="*/ 517 h 1116"/>
                <a:gd name="T94" fmla="*/ 281 w 987"/>
                <a:gd name="T95" fmla="*/ 471 h 1116"/>
                <a:gd name="T96" fmla="*/ 312 w 987"/>
                <a:gd name="T97" fmla="*/ 443 h 1116"/>
                <a:gd name="T98" fmla="*/ 384 w 987"/>
                <a:gd name="T99" fmla="*/ 478 h 1116"/>
                <a:gd name="T100" fmla="*/ 396 w 987"/>
                <a:gd name="T101" fmla="*/ 432 h 1116"/>
                <a:gd name="T102" fmla="*/ 376 w 987"/>
                <a:gd name="T103" fmla="*/ 391 h 1116"/>
                <a:gd name="T104" fmla="*/ 353 w 987"/>
                <a:gd name="T105" fmla="*/ 341 h 1116"/>
                <a:gd name="T106" fmla="*/ 361 w 987"/>
                <a:gd name="T107" fmla="*/ 263 h 1116"/>
                <a:gd name="T108" fmla="*/ 384 w 987"/>
                <a:gd name="T109" fmla="*/ 228 h 1116"/>
                <a:gd name="T110" fmla="*/ 403 w 987"/>
                <a:gd name="T111" fmla="*/ 184 h 1116"/>
                <a:gd name="T112" fmla="*/ 407 w 987"/>
                <a:gd name="T113" fmla="*/ 145 h 1116"/>
                <a:gd name="T114" fmla="*/ 396 w 987"/>
                <a:gd name="T115" fmla="*/ 81 h 1116"/>
                <a:gd name="T116" fmla="*/ 390 w 987"/>
                <a:gd name="T117" fmla="*/ 35 h 1116"/>
                <a:gd name="T118" fmla="*/ 454 w 987"/>
                <a:gd name="T119" fmla="*/ 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7" h="1116">
                  <a:moveTo>
                    <a:pt x="454" y="6"/>
                  </a:moveTo>
                  <a:lnTo>
                    <a:pt x="454" y="6"/>
                  </a:lnTo>
                  <a:lnTo>
                    <a:pt x="460" y="8"/>
                  </a:lnTo>
                  <a:lnTo>
                    <a:pt x="458" y="15"/>
                  </a:lnTo>
                  <a:lnTo>
                    <a:pt x="458" y="15"/>
                  </a:lnTo>
                  <a:lnTo>
                    <a:pt x="456" y="23"/>
                  </a:lnTo>
                  <a:lnTo>
                    <a:pt x="454" y="27"/>
                  </a:lnTo>
                  <a:lnTo>
                    <a:pt x="450" y="33"/>
                  </a:lnTo>
                  <a:lnTo>
                    <a:pt x="446" y="39"/>
                  </a:lnTo>
                  <a:lnTo>
                    <a:pt x="446" y="39"/>
                  </a:lnTo>
                  <a:lnTo>
                    <a:pt x="465" y="44"/>
                  </a:lnTo>
                  <a:lnTo>
                    <a:pt x="479" y="52"/>
                  </a:lnTo>
                  <a:lnTo>
                    <a:pt x="485" y="56"/>
                  </a:lnTo>
                  <a:lnTo>
                    <a:pt x="489" y="62"/>
                  </a:lnTo>
                  <a:lnTo>
                    <a:pt x="494" y="77"/>
                  </a:lnTo>
                  <a:lnTo>
                    <a:pt x="494" y="77"/>
                  </a:lnTo>
                  <a:lnTo>
                    <a:pt x="498" y="89"/>
                  </a:lnTo>
                  <a:lnTo>
                    <a:pt x="500" y="101"/>
                  </a:lnTo>
                  <a:lnTo>
                    <a:pt x="502" y="112"/>
                  </a:lnTo>
                  <a:lnTo>
                    <a:pt x="506" y="126"/>
                  </a:lnTo>
                  <a:lnTo>
                    <a:pt x="506" y="126"/>
                  </a:lnTo>
                  <a:lnTo>
                    <a:pt x="508" y="130"/>
                  </a:lnTo>
                  <a:lnTo>
                    <a:pt x="512" y="132"/>
                  </a:lnTo>
                  <a:lnTo>
                    <a:pt x="522" y="135"/>
                  </a:lnTo>
                  <a:lnTo>
                    <a:pt x="527" y="139"/>
                  </a:lnTo>
                  <a:lnTo>
                    <a:pt x="531" y="141"/>
                  </a:lnTo>
                  <a:lnTo>
                    <a:pt x="533" y="147"/>
                  </a:lnTo>
                  <a:lnTo>
                    <a:pt x="535" y="153"/>
                  </a:lnTo>
                  <a:lnTo>
                    <a:pt x="535" y="153"/>
                  </a:lnTo>
                  <a:lnTo>
                    <a:pt x="533" y="174"/>
                  </a:lnTo>
                  <a:lnTo>
                    <a:pt x="533" y="174"/>
                  </a:lnTo>
                  <a:lnTo>
                    <a:pt x="533" y="184"/>
                  </a:lnTo>
                  <a:lnTo>
                    <a:pt x="535" y="194"/>
                  </a:lnTo>
                  <a:lnTo>
                    <a:pt x="539" y="203"/>
                  </a:lnTo>
                  <a:lnTo>
                    <a:pt x="545" y="211"/>
                  </a:lnTo>
                  <a:lnTo>
                    <a:pt x="551" y="217"/>
                  </a:lnTo>
                  <a:lnTo>
                    <a:pt x="560" y="225"/>
                  </a:lnTo>
                  <a:lnTo>
                    <a:pt x="580" y="236"/>
                  </a:lnTo>
                  <a:lnTo>
                    <a:pt x="580" y="236"/>
                  </a:lnTo>
                  <a:lnTo>
                    <a:pt x="576" y="248"/>
                  </a:lnTo>
                  <a:lnTo>
                    <a:pt x="572" y="257"/>
                  </a:lnTo>
                  <a:lnTo>
                    <a:pt x="568" y="269"/>
                  </a:lnTo>
                  <a:lnTo>
                    <a:pt x="566" y="281"/>
                  </a:lnTo>
                  <a:lnTo>
                    <a:pt x="566" y="281"/>
                  </a:lnTo>
                  <a:lnTo>
                    <a:pt x="560" y="376"/>
                  </a:lnTo>
                  <a:lnTo>
                    <a:pt x="560" y="376"/>
                  </a:lnTo>
                  <a:lnTo>
                    <a:pt x="560" y="387"/>
                  </a:lnTo>
                  <a:lnTo>
                    <a:pt x="562" y="397"/>
                  </a:lnTo>
                  <a:lnTo>
                    <a:pt x="564" y="403"/>
                  </a:lnTo>
                  <a:lnTo>
                    <a:pt x="568" y="407"/>
                  </a:lnTo>
                  <a:lnTo>
                    <a:pt x="574" y="409"/>
                  </a:lnTo>
                  <a:lnTo>
                    <a:pt x="582" y="411"/>
                  </a:lnTo>
                  <a:lnTo>
                    <a:pt x="582" y="411"/>
                  </a:lnTo>
                  <a:lnTo>
                    <a:pt x="589" y="409"/>
                  </a:lnTo>
                  <a:lnTo>
                    <a:pt x="597" y="409"/>
                  </a:lnTo>
                  <a:lnTo>
                    <a:pt x="611" y="403"/>
                  </a:lnTo>
                  <a:lnTo>
                    <a:pt x="620" y="393"/>
                  </a:lnTo>
                  <a:lnTo>
                    <a:pt x="632" y="383"/>
                  </a:lnTo>
                  <a:lnTo>
                    <a:pt x="642" y="374"/>
                  </a:lnTo>
                  <a:lnTo>
                    <a:pt x="651" y="364"/>
                  </a:lnTo>
                  <a:lnTo>
                    <a:pt x="663" y="358"/>
                  </a:lnTo>
                  <a:lnTo>
                    <a:pt x="669" y="356"/>
                  </a:lnTo>
                  <a:lnTo>
                    <a:pt x="675" y="356"/>
                  </a:lnTo>
                  <a:lnTo>
                    <a:pt x="675" y="356"/>
                  </a:lnTo>
                  <a:lnTo>
                    <a:pt x="678" y="358"/>
                  </a:lnTo>
                  <a:lnTo>
                    <a:pt x="682" y="360"/>
                  </a:lnTo>
                  <a:lnTo>
                    <a:pt x="688" y="370"/>
                  </a:lnTo>
                  <a:lnTo>
                    <a:pt x="696" y="378"/>
                  </a:lnTo>
                  <a:lnTo>
                    <a:pt x="700" y="380"/>
                  </a:lnTo>
                  <a:lnTo>
                    <a:pt x="706" y="381"/>
                  </a:lnTo>
                  <a:lnTo>
                    <a:pt x="706" y="381"/>
                  </a:lnTo>
                  <a:lnTo>
                    <a:pt x="709" y="372"/>
                  </a:lnTo>
                  <a:lnTo>
                    <a:pt x="713" y="362"/>
                  </a:lnTo>
                  <a:lnTo>
                    <a:pt x="727" y="347"/>
                  </a:lnTo>
                  <a:lnTo>
                    <a:pt x="739" y="331"/>
                  </a:lnTo>
                  <a:lnTo>
                    <a:pt x="744" y="321"/>
                  </a:lnTo>
                  <a:lnTo>
                    <a:pt x="750" y="312"/>
                  </a:lnTo>
                  <a:lnTo>
                    <a:pt x="750" y="312"/>
                  </a:lnTo>
                  <a:lnTo>
                    <a:pt x="754" y="292"/>
                  </a:lnTo>
                  <a:lnTo>
                    <a:pt x="758" y="275"/>
                  </a:lnTo>
                  <a:lnTo>
                    <a:pt x="762" y="259"/>
                  </a:lnTo>
                  <a:lnTo>
                    <a:pt x="766" y="248"/>
                  </a:lnTo>
                  <a:lnTo>
                    <a:pt x="771" y="238"/>
                  </a:lnTo>
                  <a:lnTo>
                    <a:pt x="775" y="234"/>
                  </a:lnTo>
                  <a:lnTo>
                    <a:pt x="781" y="232"/>
                  </a:lnTo>
                  <a:lnTo>
                    <a:pt x="795" y="228"/>
                  </a:lnTo>
                  <a:lnTo>
                    <a:pt x="816" y="228"/>
                  </a:lnTo>
                  <a:lnTo>
                    <a:pt x="816" y="228"/>
                  </a:lnTo>
                  <a:lnTo>
                    <a:pt x="824" y="228"/>
                  </a:lnTo>
                  <a:lnTo>
                    <a:pt x="830" y="230"/>
                  </a:lnTo>
                  <a:lnTo>
                    <a:pt x="835" y="234"/>
                  </a:lnTo>
                  <a:lnTo>
                    <a:pt x="839" y="238"/>
                  </a:lnTo>
                  <a:lnTo>
                    <a:pt x="847" y="248"/>
                  </a:lnTo>
                  <a:lnTo>
                    <a:pt x="851" y="257"/>
                  </a:lnTo>
                  <a:lnTo>
                    <a:pt x="857" y="269"/>
                  </a:lnTo>
                  <a:lnTo>
                    <a:pt x="863" y="277"/>
                  </a:lnTo>
                  <a:lnTo>
                    <a:pt x="870" y="285"/>
                  </a:lnTo>
                  <a:lnTo>
                    <a:pt x="876" y="287"/>
                  </a:lnTo>
                  <a:lnTo>
                    <a:pt x="884" y="287"/>
                  </a:lnTo>
                  <a:lnTo>
                    <a:pt x="884" y="287"/>
                  </a:lnTo>
                  <a:lnTo>
                    <a:pt x="892" y="287"/>
                  </a:lnTo>
                  <a:lnTo>
                    <a:pt x="897" y="285"/>
                  </a:lnTo>
                  <a:lnTo>
                    <a:pt x="901" y="279"/>
                  </a:lnTo>
                  <a:lnTo>
                    <a:pt x="903" y="271"/>
                  </a:lnTo>
                  <a:lnTo>
                    <a:pt x="903" y="271"/>
                  </a:lnTo>
                  <a:lnTo>
                    <a:pt x="923" y="271"/>
                  </a:lnTo>
                  <a:lnTo>
                    <a:pt x="923" y="271"/>
                  </a:lnTo>
                  <a:lnTo>
                    <a:pt x="923" y="271"/>
                  </a:lnTo>
                  <a:lnTo>
                    <a:pt x="930" y="281"/>
                  </a:lnTo>
                  <a:lnTo>
                    <a:pt x="934" y="290"/>
                  </a:lnTo>
                  <a:lnTo>
                    <a:pt x="938" y="314"/>
                  </a:lnTo>
                  <a:lnTo>
                    <a:pt x="938" y="314"/>
                  </a:lnTo>
                  <a:lnTo>
                    <a:pt x="942" y="319"/>
                  </a:lnTo>
                  <a:lnTo>
                    <a:pt x="946" y="323"/>
                  </a:lnTo>
                  <a:lnTo>
                    <a:pt x="957" y="335"/>
                  </a:lnTo>
                  <a:lnTo>
                    <a:pt x="969" y="345"/>
                  </a:lnTo>
                  <a:lnTo>
                    <a:pt x="979" y="352"/>
                  </a:lnTo>
                  <a:lnTo>
                    <a:pt x="979" y="352"/>
                  </a:lnTo>
                  <a:lnTo>
                    <a:pt x="979" y="352"/>
                  </a:lnTo>
                  <a:lnTo>
                    <a:pt x="987" y="358"/>
                  </a:lnTo>
                  <a:lnTo>
                    <a:pt x="987" y="358"/>
                  </a:lnTo>
                  <a:lnTo>
                    <a:pt x="987" y="358"/>
                  </a:lnTo>
                  <a:lnTo>
                    <a:pt x="973" y="368"/>
                  </a:lnTo>
                  <a:lnTo>
                    <a:pt x="965" y="370"/>
                  </a:lnTo>
                  <a:lnTo>
                    <a:pt x="957" y="372"/>
                  </a:lnTo>
                  <a:lnTo>
                    <a:pt x="957" y="372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25" y="370"/>
                  </a:lnTo>
                  <a:lnTo>
                    <a:pt x="921" y="372"/>
                  </a:lnTo>
                  <a:lnTo>
                    <a:pt x="919" y="378"/>
                  </a:lnTo>
                  <a:lnTo>
                    <a:pt x="919" y="378"/>
                  </a:lnTo>
                  <a:lnTo>
                    <a:pt x="915" y="432"/>
                  </a:lnTo>
                  <a:lnTo>
                    <a:pt x="915" y="432"/>
                  </a:lnTo>
                  <a:lnTo>
                    <a:pt x="915" y="438"/>
                  </a:lnTo>
                  <a:lnTo>
                    <a:pt x="917" y="442"/>
                  </a:lnTo>
                  <a:lnTo>
                    <a:pt x="921" y="445"/>
                  </a:lnTo>
                  <a:lnTo>
                    <a:pt x="926" y="449"/>
                  </a:lnTo>
                  <a:lnTo>
                    <a:pt x="940" y="453"/>
                  </a:lnTo>
                  <a:lnTo>
                    <a:pt x="954" y="457"/>
                  </a:lnTo>
                  <a:lnTo>
                    <a:pt x="954" y="457"/>
                  </a:lnTo>
                  <a:lnTo>
                    <a:pt x="950" y="463"/>
                  </a:lnTo>
                  <a:lnTo>
                    <a:pt x="948" y="467"/>
                  </a:lnTo>
                  <a:lnTo>
                    <a:pt x="946" y="471"/>
                  </a:lnTo>
                  <a:lnTo>
                    <a:pt x="946" y="471"/>
                  </a:lnTo>
                  <a:lnTo>
                    <a:pt x="948" y="480"/>
                  </a:lnTo>
                  <a:lnTo>
                    <a:pt x="952" y="492"/>
                  </a:lnTo>
                  <a:lnTo>
                    <a:pt x="952" y="492"/>
                  </a:lnTo>
                  <a:lnTo>
                    <a:pt x="946" y="494"/>
                  </a:lnTo>
                  <a:lnTo>
                    <a:pt x="942" y="498"/>
                  </a:lnTo>
                  <a:lnTo>
                    <a:pt x="932" y="507"/>
                  </a:lnTo>
                  <a:lnTo>
                    <a:pt x="926" y="513"/>
                  </a:lnTo>
                  <a:lnTo>
                    <a:pt x="921" y="517"/>
                  </a:lnTo>
                  <a:lnTo>
                    <a:pt x="915" y="521"/>
                  </a:lnTo>
                  <a:lnTo>
                    <a:pt x="907" y="521"/>
                  </a:lnTo>
                  <a:lnTo>
                    <a:pt x="907" y="521"/>
                  </a:lnTo>
                  <a:lnTo>
                    <a:pt x="899" y="519"/>
                  </a:lnTo>
                  <a:lnTo>
                    <a:pt x="894" y="515"/>
                  </a:lnTo>
                  <a:lnTo>
                    <a:pt x="890" y="513"/>
                  </a:lnTo>
                  <a:lnTo>
                    <a:pt x="882" y="511"/>
                  </a:lnTo>
                  <a:lnTo>
                    <a:pt x="882" y="511"/>
                  </a:lnTo>
                  <a:lnTo>
                    <a:pt x="890" y="498"/>
                  </a:lnTo>
                  <a:lnTo>
                    <a:pt x="890" y="488"/>
                  </a:lnTo>
                  <a:lnTo>
                    <a:pt x="890" y="488"/>
                  </a:lnTo>
                  <a:lnTo>
                    <a:pt x="890" y="488"/>
                  </a:lnTo>
                  <a:lnTo>
                    <a:pt x="882" y="486"/>
                  </a:lnTo>
                  <a:lnTo>
                    <a:pt x="876" y="488"/>
                  </a:lnTo>
                  <a:lnTo>
                    <a:pt x="870" y="490"/>
                  </a:lnTo>
                  <a:lnTo>
                    <a:pt x="866" y="494"/>
                  </a:lnTo>
                  <a:lnTo>
                    <a:pt x="857" y="502"/>
                  </a:lnTo>
                  <a:lnTo>
                    <a:pt x="851" y="513"/>
                  </a:lnTo>
                  <a:lnTo>
                    <a:pt x="843" y="527"/>
                  </a:lnTo>
                  <a:lnTo>
                    <a:pt x="835" y="538"/>
                  </a:lnTo>
                  <a:lnTo>
                    <a:pt x="828" y="548"/>
                  </a:lnTo>
                  <a:lnTo>
                    <a:pt x="822" y="550"/>
                  </a:lnTo>
                  <a:lnTo>
                    <a:pt x="816" y="554"/>
                  </a:lnTo>
                  <a:lnTo>
                    <a:pt x="816" y="554"/>
                  </a:lnTo>
                  <a:lnTo>
                    <a:pt x="814" y="558"/>
                  </a:lnTo>
                  <a:lnTo>
                    <a:pt x="812" y="564"/>
                  </a:lnTo>
                  <a:lnTo>
                    <a:pt x="806" y="569"/>
                  </a:lnTo>
                  <a:lnTo>
                    <a:pt x="804" y="571"/>
                  </a:lnTo>
                  <a:lnTo>
                    <a:pt x="799" y="573"/>
                  </a:lnTo>
                  <a:lnTo>
                    <a:pt x="799" y="573"/>
                  </a:lnTo>
                  <a:lnTo>
                    <a:pt x="795" y="571"/>
                  </a:lnTo>
                  <a:lnTo>
                    <a:pt x="789" y="569"/>
                  </a:lnTo>
                  <a:lnTo>
                    <a:pt x="783" y="566"/>
                  </a:lnTo>
                  <a:lnTo>
                    <a:pt x="783" y="566"/>
                  </a:lnTo>
                  <a:lnTo>
                    <a:pt x="777" y="566"/>
                  </a:lnTo>
                  <a:lnTo>
                    <a:pt x="773" y="567"/>
                  </a:lnTo>
                  <a:lnTo>
                    <a:pt x="768" y="569"/>
                  </a:lnTo>
                  <a:lnTo>
                    <a:pt x="762" y="569"/>
                  </a:lnTo>
                  <a:lnTo>
                    <a:pt x="762" y="569"/>
                  </a:lnTo>
                  <a:lnTo>
                    <a:pt x="758" y="569"/>
                  </a:lnTo>
                  <a:lnTo>
                    <a:pt x="754" y="567"/>
                  </a:lnTo>
                  <a:lnTo>
                    <a:pt x="750" y="564"/>
                  </a:lnTo>
                  <a:lnTo>
                    <a:pt x="746" y="558"/>
                  </a:lnTo>
                  <a:lnTo>
                    <a:pt x="744" y="552"/>
                  </a:lnTo>
                  <a:lnTo>
                    <a:pt x="744" y="552"/>
                  </a:lnTo>
                  <a:lnTo>
                    <a:pt x="739" y="558"/>
                  </a:lnTo>
                  <a:lnTo>
                    <a:pt x="731" y="562"/>
                  </a:lnTo>
                  <a:lnTo>
                    <a:pt x="721" y="562"/>
                  </a:lnTo>
                  <a:lnTo>
                    <a:pt x="711" y="564"/>
                  </a:lnTo>
                  <a:lnTo>
                    <a:pt x="711" y="564"/>
                  </a:lnTo>
                  <a:lnTo>
                    <a:pt x="708" y="560"/>
                  </a:lnTo>
                  <a:lnTo>
                    <a:pt x="702" y="556"/>
                  </a:lnTo>
                  <a:lnTo>
                    <a:pt x="692" y="550"/>
                  </a:lnTo>
                  <a:lnTo>
                    <a:pt x="692" y="550"/>
                  </a:lnTo>
                  <a:lnTo>
                    <a:pt x="690" y="552"/>
                  </a:lnTo>
                  <a:lnTo>
                    <a:pt x="688" y="556"/>
                  </a:lnTo>
                  <a:lnTo>
                    <a:pt x="686" y="566"/>
                  </a:lnTo>
                  <a:lnTo>
                    <a:pt x="684" y="573"/>
                  </a:lnTo>
                  <a:lnTo>
                    <a:pt x="682" y="579"/>
                  </a:lnTo>
                  <a:lnTo>
                    <a:pt x="682" y="579"/>
                  </a:lnTo>
                  <a:lnTo>
                    <a:pt x="669" y="581"/>
                  </a:lnTo>
                  <a:lnTo>
                    <a:pt x="655" y="579"/>
                  </a:lnTo>
                  <a:lnTo>
                    <a:pt x="642" y="579"/>
                  </a:lnTo>
                  <a:lnTo>
                    <a:pt x="638" y="579"/>
                  </a:lnTo>
                  <a:lnTo>
                    <a:pt x="634" y="579"/>
                  </a:lnTo>
                  <a:lnTo>
                    <a:pt x="634" y="579"/>
                  </a:lnTo>
                  <a:lnTo>
                    <a:pt x="630" y="583"/>
                  </a:lnTo>
                  <a:lnTo>
                    <a:pt x="628" y="587"/>
                  </a:lnTo>
                  <a:lnTo>
                    <a:pt x="626" y="593"/>
                  </a:lnTo>
                  <a:lnTo>
                    <a:pt x="626" y="598"/>
                  </a:lnTo>
                  <a:lnTo>
                    <a:pt x="624" y="602"/>
                  </a:lnTo>
                  <a:lnTo>
                    <a:pt x="622" y="606"/>
                  </a:lnTo>
                  <a:lnTo>
                    <a:pt x="622" y="606"/>
                  </a:lnTo>
                  <a:lnTo>
                    <a:pt x="616" y="608"/>
                  </a:lnTo>
                  <a:lnTo>
                    <a:pt x="611" y="612"/>
                  </a:lnTo>
                  <a:lnTo>
                    <a:pt x="597" y="616"/>
                  </a:lnTo>
                  <a:lnTo>
                    <a:pt x="589" y="618"/>
                  </a:lnTo>
                  <a:lnTo>
                    <a:pt x="585" y="622"/>
                  </a:lnTo>
                  <a:lnTo>
                    <a:pt x="582" y="628"/>
                  </a:lnTo>
                  <a:lnTo>
                    <a:pt x="580" y="635"/>
                  </a:lnTo>
                  <a:lnTo>
                    <a:pt x="580" y="635"/>
                  </a:lnTo>
                  <a:lnTo>
                    <a:pt x="580" y="641"/>
                  </a:lnTo>
                  <a:lnTo>
                    <a:pt x="584" y="647"/>
                  </a:lnTo>
                  <a:lnTo>
                    <a:pt x="593" y="657"/>
                  </a:lnTo>
                  <a:lnTo>
                    <a:pt x="613" y="670"/>
                  </a:lnTo>
                  <a:lnTo>
                    <a:pt x="613" y="670"/>
                  </a:lnTo>
                  <a:lnTo>
                    <a:pt x="603" y="678"/>
                  </a:lnTo>
                  <a:lnTo>
                    <a:pt x="597" y="686"/>
                  </a:lnTo>
                  <a:lnTo>
                    <a:pt x="593" y="695"/>
                  </a:lnTo>
                  <a:lnTo>
                    <a:pt x="591" y="707"/>
                  </a:lnTo>
                  <a:lnTo>
                    <a:pt x="591" y="707"/>
                  </a:lnTo>
                  <a:lnTo>
                    <a:pt x="591" y="719"/>
                  </a:lnTo>
                  <a:lnTo>
                    <a:pt x="595" y="730"/>
                  </a:lnTo>
                  <a:lnTo>
                    <a:pt x="599" y="740"/>
                  </a:lnTo>
                  <a:lnTo>
                    <a:pt x="607" y="746"/>
                  </a:lnTo>
                  <a:lnTo>
                    <a:pt x="607" y="746"/>
                  </a:lnTo>
                  <a:lnTo>
                    <a:pt x="611" y="759"/>
                  </a:lnTo>
                  <a:lnTo>
                    <a:pt x="611" y="775"/>
                  </a:lnTo>
                  <a:lnTo>
                    <a:pt x="613" y="781"/>
                  </a:lnTo>
                  <a:lnTo>
                    <a:pt x="615" y="786"/>
                  </a:lnTo>
                  <a:lnTo>
                    <a:pt x="620" y="790"/>
                  </a:lnTo>
                  <a:lnTo>
                    <a:pt x="626" y="794"/>
                  </a:lnTo>
                  <a:lnTo>
                    <a:pt x="626" y="794"/>
                  </a:lnTo>
                  <a:lnTo>
                    <a:pt x="618" y="827"/>
                  </a:lnTo>
                  <a:lnTo>
                    <a:pt x="611" y="862"/>
                  </a:lnTo>
                  <a:lnTo>
                    <a:pt x="603" y="903"/>
                  </a:lnTo>
                  <a:lnTo>
                    <a:pt x="603" y="903"/>
                  </a:lnTo>
                  <a:lnTo>
                    <a:pt x="597" y="910"/>
                  </a:lnTo>
                  <a:lnTo>
                    <a:pt x="585" y="928"/>
                  </a:lnTo>
                  <a:lnTo>
                    <a:pt x="570" y="945"/>
                  </a:lnTo>
                  <a:lnTo>
                    <a:pt x="562" y="955"/>
                  </a:lnTo>
                  <a:lnTo>
                    <a:pt x="555" y="961"/>
                  </a:lnTo>
                  <a:lnTo>
                    <a:pt x="555" y="961"/>
                  </a:lnTo>
                  <a:lnTo>
                    <a:pt x="537" y="974"/>
                  </a:lnTo>
                  <a:lnTo>
                    <a:pt x="522" y="988"/>
                  </a:lnTo>
                  <a:lnTo>
                    <a:pt x="512" y="1003"/>
                  </a:lnTo>
                  <a:lnTo>
                    <a:pt x="510" y="1011"/>
                  </a:lnTo>
                  <a:lnTo>
                    <a:pt x="508" y="1021"/>
                  </a:lnTo>
                  <a:lnTo>
                    <a:pt x="508" y="1021"/>
                  </a:lnTo>
                  <a:lnTo>
                    <a:pt x="502" y="1034"/>
                  </a:lnTo>
                  <a:lnTo>
                    <a:pt x="494" y="1044"/>
                  </a:lnTo>
                  <a:lnTo>
                    <a:pt x="487" y="1050"/>
                  </a:lnTo>
                  <a:lnTo>
                    <a:pt x="479" y="1054"/>
                  </a:lnTo>
                  <a:lnTo>
                    <a:pt x="462" y="1062"/>
                  </a:lnTo>
                  <a:lnTo>
                    <a:pt x="458" y="1065"/>
                  </a:lnTo>
                  <a:lnTo>
                    <a:pt x="456" y="1073"/>
                  </a:lnTo>
                  <a:lnTo>
                    <a:pt x="456" y="1073"/>
                  </a:lnTo>
                  <a:lnTo>
                    <a:pt x="456" y="1077"/>
                  </a:lnTo>
                  <a:lnTo>
                    <a:pt x="456" y="1083"/>
                  </a:lnTo>
                  <a:lnTo>
                    <a:pt x="458" y="1087"/>
                  </a:lnTo>
                  <a:lnTo>
                    <a:pt x="458" y="1093"/>
                  </a:lnTo>
                  <a:lnTo>
                    <a:pt x="458" y="1093"/>
                  </a:lnTo>
                  <a:lnTo>
                    <a:pt x="448" y="1096"/>
                  </a:lnTo>
                  <a:lnTo>
                    <a:pt x="440" y="1100"/>
                  </a:lnTo>
                  <a:lnTo>
                    <a:pt x="432" y="1106"/>
                  </a:lnTo>
                  <a:lnTo>
                    <a:pt x="429" y="1110"/>
                  </a:lnTo>
                  <a:lnTo>
                    <a:pt x="427" y="1116"/>
                  </a:lnTo>
                  <a:lnTo>
                    <a:pt x="427" y="1116"/>
                  </a:lnTo>
                  <a:lnTo>
                    <a:pt x="423" y="1112"/>
                  </a:lnTo>
                  <a:lnTo>
                    <a:pt x="421" y="1110"/>
                  </a:lnTo>
                  <a:lnTo>
                    <a:pt x="423" y="1104"/>
                  </a:lnTo>
                  <a:lnTo>
                    <a:pt x="421" y="1098"/>
                  </a:lnTo>
                  <a:lnTo>
                    <a:pt x="421" y="1098"/>
                  </a:lnTo>
                  <a:lnTo>
                    <a:pt x="415" y="1091"/>
                  </a:lnTo>
                  <a:lnTo>
                    <a:pt x="411" y="1087"/>
                  </a:lnTo>
                  <a:lnTo>
                    <a:pt x="396" y="1087"/>
                  </a:lnTo>
                  <a:lnTo>
                    <a:pt x="396" y="1087"/>
                  </a:lnTo>
                  <a:lnTo>
                    <a:pt x="392" y="1087"/>
                  </a:lnTo>
                  <a:lnTo>
                    <a:pt x="388" y="1085"/>
                  </a:lnTo>
                  <a:lnTo>
                    <a:pt x="384" y="1079"/>
                  </a:lnTo>
                  <a:lnTo>
                    <a:pt x="380" y="1065"/>
                  </a:lnTo>
                  <a:lnTo>
                    <a:pt x="380" y="1065"/>
                  </a:lnTo>
                  <a:lnTo>
                    <a:pt x="376" y="1060"/>
                  </a:lnTo>
                  <a:lnTo>
                    <a:pt x="372" y="1054"/>
                  </a:lnTo>
                  <a:lnTo>
                    <a:pt x="361" y="1046"/>
                  </a:lnTo>
                  <a:lnTo>
                    <a:pt x="351" y="1040"/>
                  </a:lnTo>
                  <a:lnTo>
                    <a:pt x="345" y="1034"/>
                  </a:lnTo>
                  <a:lnTo>
                    <a:pt x="341" y="1029"/>
                  </a:lnTo>
                  <a:lnTo>
                    <a:pt x="341" y="1029"/>
                  </a:lnTo>
                  <a:lnTo>
                    <a:pt x="336" y="1031"/>
                  </a:lnTo>
                  <a:lnTo>
                    <a:pt x="332" y="1029"/>
                  </a:lnTo>
                  <a:lnTo>
                    <a:pt x="326" y="1027"/>
                  </a:lnTo>
                  <a:lnTo>
                    <a:pt x="326" y="1027"/>
                  </a:lnTo>
                  <a:lnTo>
                    <a:pt x="318" y="1027"/>
                  </a:lnTo>
                  <a:lnTo>
                    <a:pt x="312" y="1023"/>
                  </a:lnTo>
                  <a:lnTo>
                    <a:pt x="303" y="1017"/>
                  </a:lnTo>
                  <a:lnTo>
                    <a:pt x="293" y="1007"/>
                  </a:lnTo>
                  <a:lnTo>
                    <a:pt x="285" y="1003"/>
                  </a:lnTo>
                  <a:lnTo>
                    <a:pt x="279" y="1000"/>
                  </a:lnTo>
                  <a:lnTo>
                    <a:pt x="279" y="1000"/>
                  </a:lnTo>
                  <a:lnTo>
                    <a:pt x="268" y="996"/>
                  </a:lnTo>
                  <a:lnTo>
                    <a:pt x="256" y="992"/>
                  </a:lnTo>
                  <a:lnTo>
                    <a:pt x="245" y="988"/>
                  </a:lnTo>
                  <a:lnTo>
                    <a:pt x="241" y="984"/>
                  </a:lnTo>
                  <a:lnTo>
                    <a:pt x="237" y="980"/>
                  </a:lnTo>
                  <a:lnTo>
                    <a:pt x="237" y="980"/>
                  </a:lnTo>
                  <a:lnTo>
                    <a:pt x="235" y="976"/>
                  </a:lnTo>
                  <a:lnTo>
                    <a:pt x="233" y="972"/>
                  </a:lnTo>
                  <a:lnTo>
                    <a:pt x="233" y="961"/>
                  </a:lnTo>
                  <a:lnTo>
                    <a:pt x="231" y="955"/>
                  </a:lnTo>
                  <a:lnTo>
                    <a:pt x="229" y="951"/>
                  </a:lnTo>
                  <a:lnTo>
                    <a:pt x="227" y="949"/>
                  </a:lnTo>
                  <a:lnTo>
                    <a:pt x="221" y="947"/>
                  </a:lnTo>
                  <a:lnTo>
                    <a:pt x="221" y="947"/>
                  </a:lnTo>
                  <a:lnTo>
                    <a:pt x="215" y="947"/>
                  </a:lnTo>
                  <a:lnTo>
                    <a:pt x="210" y="949"/>
                  </a:lnTo>
                  <a:lnTo>
                    <a:pt x="206" y="953"/>
                  </a:lnTo>
                  <a:lnTo>
                    <a:pt x="202" y="959"/>
                  </a:lnTo>
                  <a:lnTo>
                    <a:pt x="194" y="970"/>
                  </a:lnTo>
                  <a:lnTo>
                    <a:pt x="186" y="982"/>
                  </a:lnTo>
                  <a:lnTo>
                    <a:pt x="186" y="982"/>
                  </a:lnTo>
                  <a:lnTo>
                    <a:pt x="181" y="980"/>
                  </a:lnTo>
                  <a:lnTo>
                    <a:pt x="175" y="978"/>
                  </a:lnTo>
                  <a:lnTo>
                    <a:pt x="169" y="974"/>
                  </a:lnTo>
                  <a:lnTo>
                    <a:pt x="165" y="970"/>
                  </a:lnTo>
                  <a:lnTo>
                    <a:pt x="165" y="970"/>
                  </a:lnTo>
                  <a:lnTo>
                    <a:pt x="155" y="972"/>
                  </a:lnTo>
                  <a:lnTo>
                    <a:pt x="150" y="974"/>
                  </a:lnTo>
                  <a:lnTo>
                    <a:pt x="144" y="974"/>
                  </a:lnTo>
                  <a:lnTo>
                    <a:pt x="144" y="974"/>
                  </a:lnTo>
                  <a:lnTo>
                    <a:pt x="136" y="972"/>
                  </a:lnTo>
                  <a:lnTo>
                    <a:pt x="128" y="970"/>
                  </a:lnTo>
                  <a:lnTo>
                    <a:pt x="115" y="965"/>
                  </a:lnTo>
                  <a:lnTo>
                    <a:pt x="90" y="947"/>
                  </a:lnTo>
                  <a:lnTo>
                    <a:pt x="90" y="947"/>
                  </a:lnTo>
                  <a:lnTo>
                    <a:pt x="84" y="941"/>
                  </a:lnTo>
                  <a:lnTo>
                    <a:pt x="80" y="934"/>
                  </a:lnTo>
                  <a:lnTo>
                    <a:pt x="74" y="930"/>
                  </a:lnTo>
                  <a:lnTo>
                    <a:pt x="70" y="928"/>
                  </a:lnTo>
                  <a:lnTo>
                    <a:pt x="64" y="926"/>
                  </a:lnTo>
                  <a:lnTo>
                    <a:pt x="64" y="926"/>
                  </a:lnTo>
                  <a:lnTo>
                    <a:pt x="60" y="928"/>
                  </a:lnTo>
                  <a:lnTo>
                    <a:pt x="55" y="930"/>
                  </a:lnTo>
                  <a:lnTo>
                    <a:pt x="51" y="930"/>
                  </a:lnTo>
                  <a:lnTo>
                    <a:pt x="47" y="932"/>
                  </a:lnTo>
                  <a:lnTo>
                    <a:pt x="47" y="932"/>
                  </a:lnTo>
                  <a:lnTo>
                    <a:pt x="43" y="930"/>
                  </a:lnTo>
                  <a:lnTo>
                    <a:pt x="37" y="926"/>
                  </a:lnTo>
                  <a:lnTo>
                    <a:pt x="28" y="912"/>
                  </a:lnTo>
                  <a:lnTo>
                    <a:pt x="18" y="899"/>
                  </a:lnTo>
                  <a:lnTo>
                    <a:pt x="10" y="889"/>
                  </a:lnTo>
                  <a:lnTo>
                    <a:pt x="10" y="889"/>
                  </a:lnTo>
                  <a:lnTo>
                    <a:pt x="4" y="885"/>
                  </a:lnTo>
                  <a:lnTo>
                    <a:pt x="0" y="881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4" y="872"/>
                  </a:lnTo>
                  <a:lnTo>
                    <a:pt x="12" y="866"/>
                  </a:lnTo>
                  <a:lnTo>
                    <a:pt x="20" y="860"/>
                  </a:lnTo>
                  <a:lnTo>
                    <a:pt x="26" y="856"/>
                  </a:lnTo>
                  <a:lnTo>
                    <a:pt x="26" y="856"/>
                  </a:lnTo>
                  <a:lnTo>
                    <a:pt x="37" y="858"/>
                  </a:lnTo>
                  <a:lnTo>
                    <a:pt x="45" y="856"/>
                  </a:lnTo>
                  <a:lnTo>
                    <a:pt x="47" y="854"/>
                  </a:lnTo>
                  <a:lnTo>
                    <a:pt x="49" y="850"/>
                  </a:lnTo>
                  <a:lnTo>
                    <a:pt x="51" y="841"/>
                  </a:lnTo>
                  <a:lnTo>
                    <a:pt x="51" y="841"/>
                  </a:lnTo>
                  <a:lnTo>
                    <a:pt x="51" y="835"/>
                  </a:lnTo>
                  <a:lnTo>
                    <a:pt x="49" y="829"/>
                  </a:lnTo>
                  <a:lnTo>
                    <a:pt x="47" y="823"/>
                  </a:lnTo>
                  <a:lnTo>
                    <a:pt x="47" y="817"/>
                  </a:lnTo>
                  <a:lnTo>
                    <a:pt x="47" y="817"/>
                  </a:lnTo>
                  <a:lnTo>
                    <a:pt x="49" y="810"/>
                  </a:lnTo>
                  <a:lnTo>
                    <a:pt x="51" y="804"/>
                  </a:lnTo>
                  <a:lnTo>
                    <a:pt x="55" y="796"/>
                  </a:lnTo>
                  <a:lnTo>
                    <a:pt x="57" y="788"/>
                  </a:lnTo>
                  <a:lnTo>
                    <a:pt x="57" y="788"/>
                  </a:lnTo>
                  <a:lnTo>
                    <a:pt x="57" y="779"/>
                  </a:lnTo>
                  <a:lnTo>
                    <a:pt x="55" y="773"/>
                  </a:lnTo>
                  <a:lnTo>
                    <a:pt x="51" y="765"/>
                  </a:lnTo>
                  <a:lnTo>
                    <a:pt x="51" y="759"/>
                  </a:lnTo>
                  <a:lnTo>
                    <a:pt x="51" y="759"/>
                  </a:lnTo>
                  <a:lnTo>
                    <a:pt x="53" y="753"/>
                  </a:lnTo>
                  <a:lnTo>
                    <a:pt x="57" y="746"/>
                  </a:lnTo>
                  <a:lnTo>
                    <a:pt x="62" y="736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70" y="724"/>
                  </a:lnTo>
                  <a:lnTo>
                    <a:pt x="76" y="722"/>
                  </a:lnTo>
                  <a:lnTo>
                    <a:pt x="86" y="713"/>
                  </a:lnTo>
                  <a:lnTo>
                    <a:pt x="93" y="701"/>
                  </a:lnTo>
                  <a:lnTo>
                    <a:pt x="95" y="688"/>
                  </a:lnTo>
                  <a:lnTo>
                    <a:pt x="95" y="688"/>
                  </a:lnTo>
                  <a:lnTo>
                    <a:pt x="95" y="682"/>
                  </a:lnTo>
                  <a:lnTo>
                    <a:pt x="93" y="676"/>
                  </a:lnTo>
                  <a:lnTo>
                    <a:pt x="86" y="664"/>
                  </a:lnTo>
                  <a:lnTo>
                    <a:pt x="80" y="653"/>
                  </a:lnTo>
                  <a:lnTo>
                    <a:pt x="78" y="647"/>
                  </a:lnTo>
                  <a:lnTo>
                    <a:pt x="76" y="641"/>
                  </a:lnTo>
                  <a:lnTo>
                    <a:pt x="76" y="641"/>
                  </a:lnTo>
                  <a:lnTo>
                    <a:pt x="80" y="620"/>
                  </a:lnTo>
                  <a:lnTo>
                    <a:pt x="88" y="600"/>
                  </a:lnTo>
                  <a:lnTo>
                    <a:pt x="91" y="595"/>
                  </a:lnTo>
                  <a:lnTo>
                    <a:pt x="97" y="589"/>
                  </a:lnTo>
                  <a:lnTo>
                    <a:pt x="103" y="585"/>
                  </a:lnTo>
                  <a:lnTo>
                    <a:pt x="109" y="583"/>
                  </a:lnTo>
                  <a:lnTo>
                    <a:pt x="109" y="583"/>
                  </a:lnTo>
                  <a:lnTo>
                    <a:pt x="136" y="585"/>
                  </a:lnTo>
                  <a:lnTo>
                    <a:pt x="136" y="585"/>
                  </a:lnTo>
                  <a:lnTo>
                    <a:pt x="144" y="585"/>
                  </a:lnTo>
                  <a:lnTo>
                    <a:pt x="152" y="581"/>
                  </a:lnTo>
                  <a:lnTo>
                    <a:pt x="157" y="575"/>
                  </a:lnTo>
                  <a:lnTo>
                    <a:pt x="161" y="569"/>
                  </a:lnTo>
                  <a:lnTo>
                    <a:pt x="171" y="558"/>
                  </a:lnTo>
                  <a:lnTo>
                    <a:pt x="177" y="556"/>
                  </a:lnTo>
                  <a:lnTo>
                    <a:pt x="183" y="554"/>
                  </a:lnTo>
                  <a:lnTo>
                    <a:pt x="183" y="554"/>
                  </a:lnTo>
                  <a:lnTo>
                    <a:pt x="186" y="554"/>
                  </a:lnTo>
                  <a:lnTo>
                    <a:pt x="190" y="556"/>
                  </a:lnTo>
                  <a:lnTo>
                    <a:pt x="196" y="562"/>
                  </a:lnTo>
                  <a:lnTo>
                    <a:pt x="200" y="571"/>
                  </a:lnTo>
                  <a:lnTo>
                    <a:pt x="202" y="579"/>
                  </a:lnTo>
                  <a:lnTo>
                    <a:pt x="206" y="589"/>
                  </a:lnTo>
                  <a:lnTo>
                    <a:pt x="210" y="597"/>
                  </a:lnTo>
                  <a:lnTo>
                    <a:pt x="215" y="602"/>
                  </a:lnTo>
                  <a:lnTo>
                    <a:pt x="219" y="604"/>
                  </a:lnTo>
                  <a:lnTo>
                    <a:pt x="223" y="606"/>
                  </a:lnTo>
                  <a:lnTo>
                    <a:pt x="223" y="606"/>
                  </a:lnTo>
                  <a:lnTo>
                    <a:pt x="225" y="604"/>
                  </a:lnTo>
                  <a:lnTo>
                    <a:pt x="227" y="602"/>
                  </a:lnTo>
                  <a:lnTo>
                    <a:pt x="227" y="595"/>
                  </a:lnTo>
                  <a:lnTo>
                    <a:pt x="225" y="585"/>
                  </a:lnTo>
                  <a:lnTo>
                    <a:pt x="225" y="575"/>
                  </a:lnTo>
                  <a:lnTo>
                    <a:pt x="225" y="575"/>
                  </a:lnTo>
                  <a:lnTo>
                    <a:pt x="231" y="554"/>
                  </a:lnTo>
                  <a:lnTo>
                    <a:pt x="235" y="542"/>
                  </a:lnTo>
                  <a:lnTo>
                    <a:pt x="239" y="536"/>
                  </a:lnTo>
                  <a:lnTo>
                    <a:pt x="239" y="536"/>
                  </a:lnTo>
                  <a:lnTo>
                    <a:pt x="241" y="536"/>
                  </a:lnTo>
                  <a:lnTo>
                    <a:pt x="245" y="536"/>
                  </a:lnTo>
                  <a:lnTo>
                    <a:pt x="248" y="536"/>
                  </a:lnTo>
                  <a:lnTo>
                    <a:pt x="250" y="535"/>
                  </a:lnTo>
                  <a:lnTo>
                    <a:pt x="250" y="535"/>
                  </a:lnTo>
                  <a:lnTo>
                    <a:pt x="252" y="525"/>
                  </a:lnTo>
                  <a:lnTo>
                    <a:pt x="254" y="521"/>
                  </a:lnTo>
                  <a:lnTo>
                    <a:pt x="258" y="517"/>
                  </a:lnTo>
                  <a:lnTo>
                    <a:pt x="258" y="517"/>
                  </a:lnTo>
                  <a:lnTo>
                    <a:pt x="266" y="509"/>
                  </a:lnTo>
                  <a:lnTo>
                    <a:pt x="276" y="502"/>
                  </a:lnTo>
                  <a:lnTo>
                    <a:pt x="285" y="492"/>
                  </a:lnTo>
                  <a:lnTo>
                    <a:pt x="287" y="486"/>
                  </a:lnTo>
                  <a:lnTo>
                    <a:pt x="289" y="482"/>
                  </a:lnTo>
                  <a:lnTo>
                    <a:pt x="289" y="482"/>
                  </a:lnTo>
                  <a:lnTo>
                    <a:pt x="287" y="478"/>
                  </a:lnTo>
                  <a:lnTo>
                    <a:pt x="285" y="476"/>
                  </a:lnTo>
                  <a:lnTo>
                    <a:pt x="283" y="474"/>
                  </a:lnTo>
                  <a:lnTo>
                    <a:pt x="281" y="471"/>
                  </a:lnTo>
                  <a:lnTo>
                    <a:pt x="281" y="471"/>
                  </a:lnTo>
                  <a:lnTo>
                    <a:pt x="281" y="463"/>
                  </a:lnTo>
                  <a:lnTo>
                    <a:pt x="281" y="463"/>
                  </a:lnTo>
                  <a:lnTo>
                    <a:pt x="283" y="457"/>
                  </a:lnTo>
                  <a:lnTo>
                    <a:pt x="285" y="453"/>
                  </a:lnTo>
                  <a:lnTo>
                    <a:pt x="291" y="447"/>
                  </a:lnTo>
                  <a:lnTo>
                    <a:pt x="301" y="443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2" y="443"/>
                  </a:lnTo>
                  <a:lnTo>
                    <a:pt x="314" y="449"/>
                  </a:lnTo>
                  <a:lnTo>
                    <a:pt x="318" y="459"/>
                  </a:lnTo>
                  <a:lnTo>
                    <a:pt x="318" y="459"/>
                  </a:lnTo>
                  <a:lnTo>
                    <a:pt x="339" y="473"/>
                  </a:lnTo>
                  <a:lnTo>
                    <a:pt x="355" y="482"/>
                  </a:lnTo>
                  <a:lnTo>
                    <a:pt x="367" y="486"/>
                  </a:lnTo>
                  <a:lnTo>
                    <a:pt x="367" y="486"/>
                  </a:lnTo>
                  <a:lnTo>
                    <a:pt x="374" y="486"/>
                  </a:lnTo>
                  <a:lnTo>
                    <a:pt x="380" y="482"/>
                  </a:lnTo>
                  <a:lnTo>
                    <a:pt x="384" y="478"/>
                  </a:lnTo>
                  <a:lnTo>
                    <a:pt x="384" y="474"/>
                  </a:lnTo>
                  <a:lnTo>
                    <a:pt x="384" y="474"/>
                  </a:lnTo>
                  <a:lnTo>
                    <a:pt x="386" y="459"/>
                  </a:lnTo>
                  <a:lnTo>
                    <a:pt x="386" y="459"/>
                  </a:lnTo>
                  <a:lnTo>
                    <a:pt x="388" y="455"/>
                  </a:lnTo>
                  <a:lnTo>
                    <a:pt x="390" y="449"/>
                  </a:lnTo>
                  <a:lnTo>
                    <a:pt x="394" y="445"/>
                  </a:lnTo>
                  <a:lnTo>
                    <a:pt x="396" y="442"/>
                  </a:lnTo>
                  <a:lnTo>
                    <a:pt x="396" y="442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4" y="428"/>
                  </a:lnTo>
                  <a:lnTo>
                    <a:pt x="390" y="422"/>
                  </a:lnTo>
                  <a:lnTo>
                    <a:pt x="382" y="414"/>
                  </a:lnTo>
                  <a:lnTo>
                    <a:pt x="374" y="409"/>
                  </a:lnTo>
                  <a:lnTo>
                    <a:pt x="372" y="405"/>
                  </a:lnTo>
                  <a:lnTo>
                    <a:pt x="370" y="401"/>
                  </a:lnTo>
                  <a:lnTo>
                    <a:pt x="370" y="401"/>
                  </a:lnTo>
                  <a:lnTo>
                    <a:pt x="372" y="395"/>
                  </a:lnTo>
                  <a:lnTo>
                    <a:pt x="376" y="391"/>
                  </a:lnTo>
                  <a:lnTo>
                    <a:pt x="384" y="383"/>
                  </a:lnTo>
                  <a:lnTo>
                    <a:pt x="392" y="376"/>
                  </a:lnTo>
                  <a:lnTo>
                    <a:pt x="394" y="372"/>
                  </a:lnTo>
                  <a:lnTo>
                    <a:pt x="396" y="366"/>
                  </a:lnTo>
                  <a:lnTo>
                    <a:pt x="396" y="366"/>
                  </a:lnTo>
                  <a:lnTo>
                    <a:pt x="396" y="360"/>
                  </a:lnTo>
                  <a:lnTo>
                    <a:pt x="394" y="354"/>
                  </a:lnTo>
                  <a:lnTo>
                    <a:pt x="390" y="345"/>
                  </a:lnTo>
                  <a:lnTo>
                    <a:pt x="390" y="345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49" y="335"/>
                  </a:lnTo>
                  <a:lnTo>
                    <a:pt x="347" y="323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9" y="287"/>
                  </a:lnTo>
                  <a:lnTo>
                    <a:pt x="353" y="279"/>
                  </a:lnTo>
                  <a:lnTo>
                    <a:pt x="357" y="273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5" y="261"/>
                  </a:lnTo>
                  <a:lnTo>
                    <a:pt x="353" y="254"/>
                  </a:lnTo>
                  <a:lnTo>
                    <a:pt x="353" y="254"/>
                  </a:lnTo>
                  <a:lnTo>
                    <a:pt x="361" y="250"/>
                  </a:lnTo>
                  <a:lnTo>
                    <a:pt x="365" y="244"/>
                  </a:lnTo>
                  <a:lnTo>
                    <a:pt x="370" y="238"/>
                  </a:lnTo>
                  <a:lnTo>
                    <a:pt x="378" y="234"/>
                  </a:lnTo>
                  <a:lnTo>
                    <a:pt x="378" y="234"/>
                  </a:lnTo>
                  <a:lnTo>
                    <a:pt x="384" y="228"/>
                  </a:lnTo>
                  <a:lnTo>
                    <a:pt x="386" y="225"/>
                  </a:lnTo>
                  <a:lnTo>
                    <a:pt x="388" y="221"/>
                  </a:lnTo>
                  <a:lnTo>
                    <a:pt x="388" y="221"/>
                  </a:lnTo>
                  <a:lnTo>
                    <a:pt x="388" y="215"/>
                  </a:lnTo>
                  <a:lnTo>
                    <a:pt x="390" y="211"/>
                  </a:lnTo>
                  <a:lnTo>
                    <a:pt x="396" y="203"/>
                  </a:lnTo>
                  <a:lnTo>
                    <a:pt x="401" y="195"/>
                  </a:lnTo>
                  <a:lnTo>
                    <a:pt x="403" y="190"/>
                  </a:lnTo>
                  <a:lnTo>
                    <a:pt x="403" y="184"/>
                  </a:lnTo>
                  <a:lnTo>
                    <a:pt x="403" y="184"/>
                  </a:lnTo>
                  <a:lnTo>
                    <a:pt x="403" y="180"/>
                  </a:lnTo>
                  <a:lnTo>
                    <a:pt x="401" y="176"/>
                  </a:lnTo>
                  <a:lnTo>
                    <a:pt x="398" y="172"/>
                  </a:lnTo>
                  <a:lnTo>
                    <a:pt x="398" y="166"/>
                  </a:lnTo>
                  <a:lnTo>
                    <a:pt x="398" y="166"/>
                  </a:lnTo>
                  <a:lnTo>
                    <a:pt x="400" y="161"/>
                  </a:lnTo>
                  <a:lnTo>
                    <a:pt x="401" y="157"/>
                  </a:lnTo>
                  <a:lnTo>
                    <a:pt x="405" y="151"/>
                  </a:lnTo>
                  <a:lnTo>
                    <a:pt x="407" y="145"/>
                  </a:lnTo>
                  <a:lnTo>
                    <a:pt x="407" y="145"/>
                  </a:lnTo>
                  <a:lnTo>
                    <a:pt x="405" y="139"/>
                  </a:lnTo>
                  <a:lnTo>
                    <a:pt x="403" y="133"/>
                  </a:lnTo>
                  <a:lnTo>
                    <a:pt x="396" y="124"/>
                  </a:lnTo>
                  <a:lnTo>
                    <a:pt x="386" y="114"/>
                  </a:lnTo>
                  <a:lnTo>
                    <a:pt x="384" y="108"/>
                  </a:lnTo>
                  <a:lnTo>
                    <a:pt x="384" y="102"/>
                  </a:lnTo>
                  <a:lnTo>
                    <a:pt x="384" y="102"/>
                  </a:lnTo>
                  <a:lnTo>
                    <a:pt x="386" y="93"/>
                  </a:lnTo>
                  <a:lnTo>
                    <a:pt x="390" y="87"/>
                  </a:lnTo>
                  <a:lnTo>
                    <a:pt x="396" y="81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6" y="70"/>
                  </a:lnTo>
                  <a:lnTo>
                    <a:pt x="392" y="64"/>
                  </a:lnTo>
                  <a:lnTo>
                    <a:pt x="388" y="56"/>
                  </a:lnTo>
                  <a:lnTo>
                    <a:pt x="388" y="50"/>
                  </a:lnTo>
                  <a:lnTo>
                    <a:pt x="386" y="44"/>
                  </a:lnTo>
                  <a:lnTo>
                    <a:pt x="386" y="44"/>
                  </a:lnTo>
                  <a:lnTo>
                    <a:pt x="388" y="40"/>
                  </a:lnTo>
                  <a:lnTo>
                    <a:pt x="390" y="35"/>
                  </a:lnTo>
                  <a:lnTo>
                    <a:pt x="396" y="29"/>
                  </a:lnTo>
                  <a:lnTo>
                    <a:pt x="403" y="25"/>
                  </a:lnTo>
                  <a:lnTo>
                    <a:pt x="413" y="21"/>
                  </a:lnTo>
                  <a:lnTo>
                    <a:pt x="423" y="19"/>
                  </a:lnTo>
                  <a:lnTo>
                    <a:pt x="431" y="15"/>
                  </a:lnTo>
                  <a:lnTo>
                    <a:pt x="438" y="8"/>
                  </a:lnTo>
                  <a:lnTo>
                    <a:pt x="440" y="4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54" y="6"/>
                  </a:lnTo>
                  <a:lnTo>
                    <a:pt x="45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886"/>
            <p:cNvSpPr>
              <a:spLocks/>
            </p:cNvSpPr>
            <p:nvPr/>
          </p:nvSpPr>
          <p:spPr bwMode="auto">
            <a:xfrm>
              <a:off x="4645396" y="3306603"/>
              <a:ext cx="61430" cy="40454"/>
            </a:xfrm>
            <a:custGeom>
              <a:avLst/>
              <a:gdLst>
                <a:gd name="T0" fmla="*/ 23 w 41"/>
                <a:gd name="T1" fmla="*/ 0 h 27"/>
                <a:gd name="T2" fmla="*/ 23 w 41"/>
                <a:gd name="T3" fmla="*/ 0 h 27"/>
                <a:gd name="T4" fmla="*/ 21 w 41"/>
                <a:gd name="T5" fmla="*/ 4 h 27"/>
                <a:gd name="T6" fmla="*/ 17 w 41"/>
                <a:gd name="T7" fmla="*/ 6 h 27"/>
                <a:gd name="T8" fmla="*/ 10 w 41"/>
                <a:gd name="T9" fmla="*/ 9 h 27"/>
                <a:gd name="T10" fmla="*/ 4 w 41"/>
                <a:gd name="T11" fmla="*/ 11 h 27"/>
                <a:gd name="T12" fmla="*/ 0 w 41"/>
                <a:gd name="T13" fmla="*/ 13 h 27"/>
                <a:gd name="T14" fmla="*/ 0 w 41"/>
                <a:gd name="T15" fmla="*/ 17 h 27"/>
                <a:gd name="T16" fmla="*/ 0 w 41"/>
                <a:gd name="T17" fmla="*/ 17 h 27"/>
                <a:gd name="T18" fmla="*/ 0 w 41"/>
                <a:gd name="T19" fmla="*/ 21 h 27"/>
                <a:gd name="T20" fmla="*/ 2 w 41"/>
                <a:gd name="T21" fmla="*/ 23 h 27"/>
                <a:gd name="T22" fmla="*/ 10 w 41"/>
                <a:gd name="T23" fmla="*/ 27 h 27"/>
                <a:gd name="T24" fmla="*/ 10 w 41"/>
                <a:gd name="T25" fmla="*/ 27 h 27"/>
                <a:gd name="T26" fmla="*/ 17 w 41"/>
                <a:gd name="T27" fmla="*/ 25 h 27"/>
                <a:gd name="T28" fmla="*/ 27 w 41"/>
                <a:gd name="T29" fmla="*/ 21 h 27"/>
                <a:gd name="T30" fmla="*/ 37 w 41"/>
                <a:gd name="T31" fmla="*/ 15 h 27"/>
                <a:gd name="T32" fmla="*/ 39 w 41"/>
                <a:gd name="T33" fmla="*/ 13 h 27"/>
                <a:gd name="T34" fmla="*/ 41 w 41"/>
                <a:gd name="T35" fmla="*/ 9 h 27"/>
                <a:gd name="T36" fmla="*/ 41 w 41"/>
                <a:gd name="T37" fmla="*/ 9 h 27"/>
                <a:gd name="T38" fmla="*/ 39 w 41"/>
                <a:gd name="T39" fmla="*/ 7 h 27"/>
                <a:gd name="T40" fmla="*/ 35 w 41"/>
                <a:gd name="T41" fmla="*/ 4 h 27"/>
                <a:gd name="T42" fmla="*/ 23 w 41"/>
                <a:gd name="T43" fmla="*/ 0 h 27"/>
                <a:gd name="T44" fmla="*/ 23 w 41"/>
                <a:gd name="T45" fmla="*/ 0 h 27"/>
                <a:gd name="T46" fmla="*/ 23 w 41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27">
                  <a:moveTo>
                    <a:pt x="23" y="0"/>
                  </a:moveTo>
                  <a:lnTo>
                    <a:pt x="23" y="0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0" y="9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7" y="25"/>
                  </a:lnTo>
                  <a:lnTo>
                    <a:pt x="27" y="21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887"/>
            <p:cNvSpPr>
              <a:spLocks/>
            </p:cNvSpPr>
            <p:nvPr/>
          </p:nvSpPr>
          <p:spPr bwMode="auto">
            <a:xfrm>
              <a:off x="4729300" y="3257159"/>
              <a:ext cx="43451" cy="49444"/>
            </a:xfrm>
            <a:custGeom>
              <a:avLst/>
              <a:gdLst>
                <a:gd name="T0" fmla="*/ 25 w 29"/>
                <a:gd name="T1" fmla="*/ 15 h 33"/>
                <a:gd name="T2" fmla="*/ 25 w 29"/>
                <a:gd name="T3" fmla="*/ 15 h 33"/>
                <a:gd name="T4" fmla="*/ 21 w 29"/>
                <a:gd name="T5" fmla="*/ 13 h 33"/>
                <a:gd name="T6" fmla="*/ 21 w 29"/>
                <a:gd name="T7" fmla="*/ 9 h 33"/>
                <a:gd name="T8" fmla="*/ 21 w 29"/>
                <a:gd name="T9" fmla="*/ 0 h 33"/>
                <a:gd name="T10" fmla="*/ 21 w 29"/>
                <a:gd name="T11" fmla="*/ 0 h 33"/>
                <a:gd name="T12" fmla="*/ 16 w 29"/>
                <a:gd name="T13" fmla="*/ 4 h 33"/>
                <a:gd name="T14" fmla="*/ 10 w 29"/>
                <a:gd name="T15" fmla="*/ 8 h 33"/>
                <a:gd name="T16" fmla="*/ 4 w 29"/>
                <a:gd name="T17" fmla="*/ 11 h 33"/>
                <a:gd name="T18" fmla="*/ 0 w 29"/>
                <a:gd name="T19" fmla="*/ 17 h 33"/>
                <a:gd name="T20" fmla="*/ 0 w 29"/>
                <a:gd name="T21" fmla="*/ 17 h 33"/>
                <a:gd name="T22" fmla="*/ 0 w 29"/>
                <a:gd name="T23" fmla="*/ 21 h 33"/>
                <a:gd name="T24" fmla="*/ 2 w 29"/>
                <a:gd name="T25" fmla="*/ 25 h 33"/>
                <a:gd name="T26" fmla="*/ 10 w 29"/>
                <a:gd name="T27" fmla="*/ 29 h 33"/>
                <a:gd name="T28" fmla="*/ 18 w 29"/>
                <a:gd name="T29" fmla="*/ 33 h 33"/>
                <a:gd name="T30" fmla="*/ 27 w 29"/>
                <a:gd name="T31" fmla="*/ 33 h 33"/>
                <a:gd name="T32" fmla="*/ 27 w 29"/>
                <a:gd name="T33" fmla="*/ 33 h 33"/>
                <a:gd name="T34" fmla="*/ 29 w 29"/>
                <a:gd name="T35" fmla="*/ 21 h 33"/>
                <a:gd name="T36" fmla="*/ 29 w 29"/>
                <a:gd name="T37" fmla="*/ 21 h 33"/>
                <a:gd name="T38" fmla="*/ 29 w 29"/>
                <a:gd name="T39" fmla="*/ 21 h 33"/>
                <a:gd name="T40" fmla="*/ 27 w 29"/>
                <a:gd name="T41" fmla="*/ 21 h 33"/>
                <a:gd name="T42" fmla="*/ 27 w 29"/>
                <a:gd name="T43" fmla="*/ 19 h 33"/>
                <a:gd name="T44" fmla="*/ 27 w 29"/>
                <a:gd name="T45" fmla="*/ 15 h 33"/>
                <a:gd name="T46" fmla="*/ 25 w 29"/>
                <a:gd name="T47" fmla="*/ 15 h 33"/>
                <a:gd name="T48" fmla="*/ 25 w 29"/>
                <a:gd name="T49" fmla="*/ 15 h 33"/>
                <a:gd name="T50" fmla="*/ 25 w 29"/>
                <a:gd name="T5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3">
                  <a:moveTo>
                    <a:pt x="25" y="15"/>
                  </a:moveTo>
                  <a:lnTo>
                    <a:pt x="25" y="15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5"/>
                  </a:lnTo>
                  <a:lnTo>
                    <a:pt x="10" y="29"/>
                  </a:lnTo>
                  <a:lnTo>
                    <a:pt x="1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888"/>
            <p:cNvSpPr>
              <a:spLocks/>
            </p:cNvSpPr>
            <p:nvPr/>
          </p:nvSpPr>
          <p:spPr bwMode="auto">
            <a:xfrm>
              <a:off x="6856869" y="2629376"/>
              <a:ext cx="29966" cy="43451"/>
            </a:xfrm>
            <a:custGeom>
              <a:avLst/>
              <a:gdLst>
                <a:gd name="T0" fmla="*/ 18 w 20"/>
                <a:gd name="T1" fmla="*/ 0 h 29"/>
                <a:gd name="T2" fmla="*/ 18 w 20"/>
                <a:gd name="T3" fmla="*/ 0 h 29"/>
                <a:gd name="T4" fmla="*/ 6 w 20"/>
                <a:gd name="T5" fmla="*/ 0 h 29"/>
                <a:gd name="T6" fmla="*/ 6 w 20"/>
                <a:gd name="T7" fmla="*/ 0 h 29"/>
                <a:gd name="T8" fmla="*/ 2 w 20"/>
                <a:gd name="T9" fmla="*/ 2 h 29"/>
                <a:gd name="T10" fmla="*/ 0 w 20"/>
                <a:gd name="T11" fmla="*/ 4 h 29"/>
                <a:gd name="T12" fmla="*/ 0 w 20"/>
                <a:gd name="T13" fmla="*/ 6 h 29"/>
                <a:gd name="T14" fmla="*/ 0 w 20"/>
                <a:gd name="T15" fmla="*/ 6 h 29"/>
                <a:gd name="T16" fmla="*/ 0 w 20"/>
                <a:gd name="T17" fmla="*/ 12 h 29"/>
                <a:gd name="T18" fmla="*/ 4 w 20"/>
                <a:gd name="T19" fmla="*/ 20 h 29"/>
                <a:gd name="T20" fmla="*/ 8 w 20"/>
                <a:gd name="T21" fmla="*/ 25 h 29"/>
                <a:gd name="T22" fmla="*/ 10 w 20"/>
                <a:gd name="T23" fmla="*/ 29 h 29"/>
                <a:gd name="T24" fmla="*/ 14 w 20"/>
                <a:gd name="T25" fmla="*/ 29 h 29"/>
                <a:gd name="T26" fmla="*/ 14 w 20"/>
                <a:gd name="T27" fmla="*/ 29 h 29"/>
                <a:gd name="T28" fmla="*/ 16 w 20"/>
                <a:gd name="T29" fmla="*/ 27 h 29"/>
                <a:gd name="T30" fmla="*/ 18 w 20"/>
                <a:gd name="T31" fmla="*/ 25 h 29"/>
                <a:gd name="T32" fmla="*/ 20 w 20"/>
                <a:gd name="T33" fmla="*/ 20 h 29"/>
                <a:gd name="T34" fmla="*/ 20 w 20"/>
                <a:gd name="T35" fmla="*/ 20 h 29"/>
                <a:gd name="T36" fmla="*/ 20 w 20"/>
                <a:gd name="T37" fmla="*/ 12 h 29"/>
                <a:gd name="T38" fmla="*/ 16 w 20"/>
                <a:gd name="T39" fmla="*/ 8 h 29"/>
                <a:gd name="T40" fmla="*/ 16 w 20"/>
                <a:gd name="T41" fmla="*/ 8 h 29"/>
                <a:gd name="T42" fmla="*/ 18 w 20"/>
                <a:gd name="T43" fmla="*/ 0 h 29"/>
                <a:gd name="T44" fmla="*/ 18 w 20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9">
                  <a:moveTo>
                    <a:pt x="18" y="0"/>
                  </a:move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8" y="25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889"/>
            <p:cNvSpPr>
              <a:spLocks/>
            </p:cNvSpPr>
            <p:nvPr/>
          </p:nvSpPr>
          <p:spPr bwMode="auto">
            <a:xfrm>
              <a:off x="6608153" y="2557459"/>
              <a:ext cx="34461" cy="58434"/>
            </a:xfrm>
            <a:custGeom>
              <a:avLst/>
              <a:gdLst>
                <a:gd name="T0" fmla="*/ 21 w 23"/>
                <a:gd name="T1" fmla="*/ 17 h 39"/>
                <a:gd name="T2" fmla="*/ 21 w 23"/>
                <a:gd name="T3" fmla="*/ 17 h 39"/>
                <a:gd name="T4" fmla="*/ 19 w 23"/>
                <a:gd name="T5" fmla="*/ 17 h 39"/>
                <a:gd name="T6" fmla="*/ 19 w 23"/>
                <a:gd name="T7" fmla="*/ 15 h 39"/>
                <a:gd name="T8" fmla="*/ 19 w 23"/>
                <a:gd name="T9" fmla="*/ 11 h 39"/>
                <a:gd name="T10" fmla="*/ 19 w 23"/>
                <a:gd name="T11" fmla="*/ 11 h 39"/>
                <a:gd name="T12" fmla="*/ 15 w 23"/>
                <a:gd name="T13" fmla="*/ 10 h 39"/>
                <a:gd name="T14" fmla="*/ 11 w 23"/>
                <a:gd name="T15" fmla="*/ 6 h 39"/>
                <a:gd name="T16" fmla="*/ 2 w 23"/>
                <a:gd name="T17" fmla="*/ 0 h 39"/>
                <a:gd name="T18" fmla="*/ 2 w 23"/>
                <a:gd name="T19" fmla="*/ 0 h 39"/>
                <a:gd name="T20" fmla="*/ 0 w 23"/>
                <a:gd name="T21" fmla="*/ 6 h 39"/>
                <a:gd name="T22" fmla="*/ 0 w 23"/>
                <a:gd name="T23" fmla="*/ 6 h 39"/>
                <a:gd name="T24" fmla="*/ 2 w 23"/>
                <a:gd name="T25" fmla="*/ 13 h 39"/>
                <a:gd name="T26" fmla="*/ 7 w 23"/>
                <a:gd name="T27" fmla="*/ 25 h 39"/>
                <a:gd name="T28" fmla="*/ 13 w 23"/>
                <a:gd name="T29" fmla="*/ 35 h 39"/>
                <a:gd name="T30" fmla="*/ 17 w 23"/>
                <a:gd name="T31" fmla="*/ 39 h 39"/>
                <a:gd name="T32" fmla="*/ 17 w 23"/>
                <a:gd name="T33" fmla="*/ 39 h 39"/>
                <a:gd name="T34" fmla="*/ 21 w 23"/>
                <a:gd name="T35" fmla="*/ 37 h 39"/>
                <a:gd name="T36" fmla="*/ 23 w 23"/>
                <a:gd name="T37" fmla="*/ 35 h 39"/>
                <a:gd name="T38" fmla="*/ 23 w 23"/>
                <a:gd name="T39" fmla="*/ 31 h 39"/>
                <a:gd name="T40" fmla="*/ 23 w 23"/>
                <a:gd name="T41" fmla="*/ 31 h 39"/>
                <a:gd name="T42" fmla="*/ 23 w 23"/>
                <a:gd name="T43" fmla="*/ 23 h 39"/>
                <a:gd name="T44" fmla="*/ 21 w 23"/>
                <a:gd name="T45" fmla="*/ 19 h 39"/>
                <a:gd name="T46" fmla="*/ 21 w 23"/>
                <a:gd name="T47" fmla="*/ 17 h 39"/>
                <a:gd name="T48" fmla="*/ 21 w 23"/>
                <a:gd name="T49" fmla="*/ 17 h 39"/>
                <a:gd name="T50" fmla="*/ 21 w 23"/>
                <a:gd name="T51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39">
                  <a:moveTo>
                    <a:pt x="21" y="17"/>
                  </a:moveTo>
                  <a:lnTo>
                    <a:pt x="21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10"/>
                  </a:lnTo>
                  <a:lnTo>
                    <a:pt x="11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3"/>
                  </a:lnTo>
                  <a:lnTo>
                    <a:pt x="7" y="25"/>
                  </a:lnTo>
                  <a:lnTo>
                    <a:pt x="13" y="35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23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890"/>
            <p:cNvSpPr>
              <a:spLocks/>
            </p:cNvSpPr>
            <p:nvPr/>
          </p:nvSpPr>
          <p:spPr bwMode="auto">
            <a:xfrm>
              <a:off x="5640259" y="5149496"/>
              <a:ext cx="1237586" cy="1056293"/>
            </a:xfrm>
            <a:custGeom>
              <a:avLst/>
              <a:gdLst>
                <a:gd name="T0" fmla="*/ 491 w 826"/>
                <a:gd name="T1" fmla="*/ 672 h 705"/>
                <a:gd name="T2" fmla="*/ 502 w 826"/>
                <a:gd name="T3" fmla="*/ 630 h 705"/>
                <a:gd name="T4" fmla="*/ 498 w 826"/>
                <a:gd name="T5" fmla="*/ 601 h 705"/>
                <a:gd name="T6" fmla="*/ 498 w 826"/>
                <a:gd name="T7" fmla="*/ 568 h 705"/>
                <a:gd name="T8" fmla="*/ 537 w 826"/>
                <a:gd name="T9" fmla="*/ 556 h 705"/>
                <a:gd name="T10" fmla="*/ 576 w 826"/>
                <a:gd name="T11" fmla="*/ 533 h 705"/>
                <a:gd name="T12" fmla="*/ 613 w 826"/>
                <a:gd name="T13" fmla="*/ 525 h 705"/>
                <a:gd name="T14" fmla="*/ 646 w 826"/>
                <a:gd name="T15" fmla="*/ 484 h 705"/>
                <a:gd name="T16" fmla="*/ 686 w 826"/>
                <a:gd name="T17" fmla="*/ 444 h 705"/>
                <a:gd name="T18" fmla="*/ 739 w 826"/>
                <a:gd name="T19" fmla="*/ 401 h 705"/>
                <a:gd name="T20" fmla="*/ 744 w 826"/>
                <a:gd name="T21" fmla="*/ 360 h 705"/>
                <a:gd name="T22" fmla="*/ 715 w 826"/>
                <a:gd name="T23" fmla="*/ 324 h 705"/>
                <a:gd name="T24" fmla="*/ 739 w 826"/>
                <a:gd name="T25" fmla="*/ 304 h 705"/>
                <a:gd name="T26" fmla="*/ 787 w 826"/>
                <a:gd name="T27" fmla="*/ 225 h 705"/>
                <a:gd name="T28" fmla="*/ 824 w 826"/>
                <a:gd name="T29" fmla="*/ 200 h 705"/>
                <a:gd name="T30" fmla="*/ 820 w 826"/>
                <a:gd name="T31" fmla="*/ 169 h 705"/>
                <a:gd name="T32" fmla="*/ 785 w 826"/>
                <a:gd name="T33" fmla="*/ 147 h 705"/>
                <a:gd name="T34" fmla="*/ 746 w 826"/>
                <a:gd name="T35" fmla="*/ 95 h 705"/>
                <a:gd name="T36" fmla="*/ 719 w 826"/>
                <a:gd name="T37" fmla="*/ 45 h 705"/>
                <a:gd name="T38" fmla="*/ 731 w 826"/>
                <a:gd name="T39" fmla="*/ 23 h 705"/>
                <a:gd name="T40" fmla="*/ 729 w 826"/>
                <a:gd name="T41" fmla="*/ 0 h 705"/>
                <a:gd name="T42" fmla="*/ 690 w 826"/>
                <a:gd name="T43" fmla="*/ 41 h 705"/>
                <a:gd name="T44" fmla="*/ 661 w 826"/>
                <a:gd name="T45" fmla="*/ 72 h 705"/>
                <a:gd name="T46" fmla="*/ 642 w 826"/>
                <a:gd name="T47" fmla="*/ 85 h 705"/>
                <a:gd name="T48" fmla="*/ 615 w 826"/>
                <a:gd name="T49" fmla="*/ 83 h 705"/>
                <a:gd name="T50" fmla="*/ 593 w 826"/>
                <a:gd name="T51" fmla="*/ 72 h 705"/>
                <a:gd name="T52" fmla="*/ 558 w 826"/>
                <a:gd name="T53" fmla="*/ 78 h 705"/>
                <a:gd name="T54" fmla="*/ 537 w 826"/>
                <a:gd name="T55" fmla="*/ 66 h 705"/>
                <a:gd name="T56" fmla="*/ 516 w 826"/>
                <a:gd name="T57" fmla="*/ 95 h 705"/>
                <a:gd name="T58" fmla="*/ 477 w 826"/>
                <a:gd name="T59" fmla="*/ 97 h 705"/>
                <a:gd name="T60" fmla="*/ 469 w 826"/>
                <a:gd name="T61" fmla="*/ 120 h 705"/>
                <a:gd name="T62" fmla="*/ 429 w 826"/>
                <a:gd name="T63" fmla="*/ 142 h 705"/>
                <a:gd name="T64" fmla="*/ 460 w 826"/>
                <a:gd name="T65" fmla="*/ 184 h 705"/>
                <a:gd name="T66" fmla="*/ 438 w 826"/>
                <a:gd name="T67" fmla="*/ 221 h 705"/>
                <a:gd name="T68" fmla="*/ 458 w 826"/>
                <a:gd name="T69" fmla="*/ 273 h 705"/>
                <a:gd name="T70" fmla="*/ 473 w 826"/>
                <a:gd name="T71" fmla="*/ 308 h 705"/>
                <a:gd name="T72" fmla="*/ 432 w 826"/>
                <a:gd name="T73" fmla="*/ 442 h 705"/>
                <a:gd name="T74" fmla="*/ 369 w 826"/>
                <a:gd name="T75" fmla="*/ 502 h 705"/>
                <a:gd name="T76" fmla="*/ 341 w 826"/>
                <a:gd name="T77" fmla="*/ 558 h 705"/>
                <a:gd name="T78" fmla="*/ 303 w 826"/>
                <a:gd name="T79" fmla="*/ 587 h 705"/>
                <a:gd name="T80" fmla="*/ 295 w 826"/>
                <a:gd name="T81" fmla="*/ 610 h 705"/>
                <a:gd name="T82" fmla="*/ 270 w 826"/>
                <a:gd name="T83" fmla="*/ 626 h 705"/>
                <a:gd name="T84" fmla="*/ 258 w 826"/>
                <a:gd name="T85" fmla="*/ 601 h 705"/>
                <a:gd name="T86" fmla="*/ 227 w 826"/>
                <a:gd name="T87" fmla="*/ 579 h 705"/>
                <a:gd name="T88" fmla="*/ 192 w 826"/>
                <a:gd name="T89" fmla="*/ 548 h 705"/>
                <a:gd name="T90" fmla="*/ 173 w 826"/>
                <a:gd name="T91" fmla="*/ 541 h 705"/>
                <a:gd name="T92" fmla="*/ 126 w 826"/>
                <a:gd name="T93" fmla="*/ 514 h 705"/>
                <a:gd name="T94" fmla="*/ 84 w 826"/>
                <a:gd name="T95" fmla="*/ 494 h 705"/>
                <a:gd name="T96" fmla="*/ 76 w 826"/>
                <a:gd name="T97" fmla="*/ 465 h 705"/>
                <a:gd name="T98" fmla="*/ 53 w 826"/>
                <a:gd name="T99" fmla="*/ 469 h 705"/>
                <a:gd name="T100" fmla="*/ 16 w 826"/>
                <a:gd name="T101" fmla="*/ 508 h 705"/>
                <a:gd name="T102" fmla="*/ 8 w 826"/>
                <a:gd name="T103" fmla="*/ 523 h 705"/>
                <a:gd name="T104" fmla="*/ 0 w 826"/>
                <a:gd name="T105" fmla="*/ 545 h 705"/>
                <a:gd name="T106" fmla="*/ 18 w 826"/>
                <a:gd name="T107" fmla="*/ 574 h 705"/>
                <a:gd name="T108" fmla="*/ 185 w 826"/>
                <a:gd name="T109" fmla="*/ 624 h 705"/>
                <a:gd name="T110" fmla="*/ 221 w 826"/>
                <a:gd name="T111" fmla="*/ 692 h 705"/>
                <a:gd name="T112" fmla="*/ 264 w 826"/>
                <a:gd name="T113" fmla="*/ 705 h 705"/>
                <a:gd name="T114" fmla="*/ 355 w 826"/>
                <a:gd name="T115" fmla="*/ 670 h 705"/>
                <a:gd name="T116" fmla="*/ 423 w 826"/>
                <a:gd name="T117" fmla="*/ 670 h 705"/>
                <a:gd name="T118" fmla="*/ 475 w 826"/>
                <a:gd name="T119" fmla="*/ 688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6" h="705">
                  <a:moveTo>
                    <a:pt x="483" y="686"/>
                  </a:moveTo>
                  <a:lnTo>
                    <a:pt x="483" y="688"/>
                  </a:lnTo>
                  <a:lnTo>
                    <a:pt x="483" y="688"/>
                  </a:lnTo>
                  <a:lnTo>
                    <a:pt x="483" y="688"/>
                  </a:lnTo>
                  <a:lnTo>
                    <a:pt x="485" y="680"/>
                  </a:lnTo>
                  <a:lnTo>
                    <a:pt x="491" y="672"/>
                  </a:lnTo>
                  <a:lnTo>
                    <a:pt x="502" y="661"/>
                  </a:lnTo>
                  <a:lnTo>
                    <a:pt x="514" y="649"/>
                  </a:lnTo>
                  <a:lnTo>
                    <a:pt x="518" y="643"/>
                  </a:lnTo>
                  <a:lnTo>
                    <a:pt x="520" y="636"/>
                  </a:lnTo>
                  <a:lnTo>
                    <a:pt x="520" y="636"/>
                  </a:lnTo>
                  <a:lnTo>
                    <a:pt x="502" y="630"/>
                  </a:lnTo>
                  <a:lnTo>
                    <a:pt x="494" y="626"/>
                  </a:lnTo>
                  <a:lnTo>
                    <a:pt x="493" y="622"/>
                  </a:lnTo>
                  <a:lnTo>
                    <a:pt x="491" y="618"/>
                  </a:lnTo>
                  <a:lnTo>
                    <a:pt x="491" y="618"/>
                  </a:lnTo>
                  <a:lnTo>
                    <a:pt x="493" y="608"/>
                  </a:lnTo>
                  <a:lnTo>
                    <a:pt x="498" y="601"/>
                  </a:lnTo>
                  <a:lnTo>
                    <a:pt x="510" y="585"/>
                  </a:lnTo>
                  <a:lnTo>
                    <a:pt x="510" y="585"/>
                  </a:lnTo>
                  <a:lnTo>
                    <a:pt x="502" y="579"/>
                  </a:lnTo>
                  <a:lnTo>
                    <a:pt x="498" y="574"/>
                  </a:lnTo>
                  <a:lnTo>
                    <a:pt x="498" y="568"/>
                  </a:lnTo>
                  <a:lnTo>
                    <a:pt x="498" y="568"/>
                  </a:lnTo>
                  <a:lnTo>
                    <a:pt x="500" y="562"/>
                  </a:lnTo>
                  <a:lnTo>
                    <a:pt x="502" y="560"/>
                  </a:lnTo>
                  <a:lnTo>
                    <a:pt x="512" y="556"/>
                  </a:lnTo>
                  <a:lnTo>
                    <a:pt x="525" y="554"/>
                  </a:lnTo>
                  <a:lnTo>
                    <a:pt x="537" y="556"/>
                  </a:lnTo>
                  <a:lnTo>
                    <a:pt x="537" y="556"/>
                  </a:lnTo>
                  <a:lnTo>
                    <a:pt x="543" y="554"/>
                  </a:lnTo>
                  <a:lnTo>
                    <a:pt x="549" y="552"/>
                  </a:lnTo>
                  <a:lnTo>
                    <a:pt x="556" y="545"/>
                  </a:lnTo>
                  <a:lnTo>
                    <a:pt x="564" y="537"/>
                  </a:lnTo>
                  <a:lnTo>
                    <a:pt x="570" y="535"/>
                  </a:lnTo>
                  <a:lnTo>
                    <a:pt x="576" y="533"/>
                  </a:lnTo>
                  <a:lnTo>
                    <a:pt x="576" y="533"/>
                  </a:lnTo>
                  <a:lnTo>
                    <a:pt x="595" y="535"/>
                  </a:lnTo>
                  <a:lnTo>
                    <a:pt x="603" y="533"/>
                  </a:lnTo>
                  <a:lnTo>
                    <a:pt x="611" y="529"/>
                  </a:lnTo>
                  <a:lnTo>
                    <a:pt x="611" y="529"/>
                  </a:lnTo>
                  <a:lnTo>
                    <a:pt x="613" y="525"/>
                  </a:lnTo>
                  <a:lnTo>
                    <a:pt x="615" y="519"/>
                  </a:lnTo>
                  <a:lnTo>
                    <a:pt x="615" y="514"/>
                  </a:lnTo>
                  <a:lnTo>
                    <a:pt x="618" y="508"/>
                  </a:lnTo>
                  <a:lnTo>
                    <a:pt x="618" y="508"/>
                  </a:lnTo>
                  <a:lnTo>
                    <a:pt x="632" y="496"/>
                  </a:lnTo>
                  <a:lnTo>
                    <a:pt x="646" y="484"/>
                  </a:lnTo>
                  <a:lnTo>
                    <a:pt x="655" y="471"/>
                  </a:lnTo>
                  <a:lnTo>
                    <a:pt x="663" y="450"/>
                  </a:lnTo>
                  <a:lnTo>
                    <a:pt x="663" y="450"/>
                  </a:lnTo>
                  <a:lnTo>
                    <a:pt x="671" y="450"/>
                  </a:lnTo>
                  <a:lnTo>
                    <a:pt x="679" y="448"/>
                  </a:lnTo>
                  <a:lnTo>
                    <a:pt x="686" y="444"/>
                  </a:lnTo>
                  <a:lnTo>
                    <a:pt x="694" y="438"/>
                  </a:lnTo>
                  <a:lnTo>
                    <a:pt x="708" y="428"/>
                  </a:lnTo>
                  <a:lnTo>
                    <a:pt x="719" y="417"/>
                  </a:lnTo>
                  <a:lnTo>
                    <a:pt x="719" y="417"/>
                  </a:lnTo>
                  <a:lnTo>
                    <a:pt x="731" y="409"/>
                  </a:lnTo>
                  <a:lnTo>
                    <a:pt x="739" y="401"/>
                  </a:lnTo>
                  <a:lnTo>
                    <a:pt x="746" y="391"/>
                  </a:lnTo>
                  <a:lnTo>
                    <a:pt x="748" y="386"/>
                  </a:lnTo>
                  <a:lnTo>
                    <a:pt x="748" y="378"/>
                  </a:lnTo>
                  <a:lnTo>
                    <a:pt x="748" y="378"/>
                  </a:lnTo>
                  <a:lnTo>
                    <a:pt x="748" y="368"/>
                  </a:lnTo>
                  <a:lnTo>
                    <a:pt x="744" y="360"/>
                  </a:lnTo>
                  <a:lnTo>
                    <a:pt x="739" y="355"/>
                  </a:lnTo>
                  <a:lnTo>
                    <a:pt x="733" y="349"/>
                  </a:lnTo>
                  <a:lnTo>
                    <a:pt x="727" y="343"/>
                  </a:lnTo>
                  <a:lnTo>
                    <a:pt x="721" y="337"/>
                  </a:lnTo>
                  <a:lnTo>
                    <a:pt x="717" y="331"/>
                  </a:lnTo>
                  <a:lnTo>
                    <a:pt x="715" y="324"/>
                  </a:lnTo>
                  <a:lnTo>
                    <a:pt x="715" y="324"/>
                  </a:lnTo>
                  <a:lnTo>
                    <a:pt x="717" y="318"/>
                  </a:lnTo>
                  <a:lnTo>
                    <a:pt x="719" y="314"/>
                  </a:lnTo>
                  <a:lnTo>
                    <a:pt x="727" y="310"/>
                  </a:lnTo>
                  <a:lnTo>
                    <a:pt x="735" y="306"/>
                  </a:lnTo>
                  <a:lnTo>
                    <a:pt x="739" y="304"/>
                  </a:lnTo>
                  <a:lnTo>
                    <a:pt x="742" y="300"/>
                  </a:lnTo>
                  <a:lnTo>
                    <a:pt x="742" y="300"/>
                  </a:lnTo>
                  <a:lnTo>
                    <a:pt x="764" y="254"/>
                  </a:lnTo>
                  <a:lnTo>
                    <a:pt x="772" y="244"/>
                  </a:lnTo>
                  <a:lnTo>
                    <a:pt x="779" y="233"/>
                  </a:lnTo>
                  <a:lnTo>
                    <a:pt x="787" y="225"/>
                  </a:lnTo>
                  <a:lnTo>
                    <a:pt x="797" y="219"/>
                  </a:lnTo>
                  <a:lnTo>
                    <a:pt x="797" y="219"/>
                  </a:lnTo>
                  <a:lnTo>
                    <a:pt x="806" y="213"/>
                  </a:lnTo>
                  <a:lnTo>
                    <a:pt x="816" y="209"/>
                  </a:lnTo>
                  <a:lnTo>
                    <a:pt x="820" y="205"/>
                  </a:lnTo>
                  <a:lnTo>
                    <a:pt x="824" y="200"/>
                  </a:lnTo>
                  <a:lnTo>
                    <a:pt x="826" y="194"/>
                  </a:lnTo>
                  <a:lnTo>
                    <a:pt x="826" y="186"/>
                  </a:lnTo>
                  <a:lnTo>
                    <a:pt x="826" y="186"/>
                  </a:lnTo>
                  <a:lnTo>
                    <a:pt x="826" y="180"/>
                  </a:lnTo>
                  <a:lnTo>
                    <a:pt x="826" y="176"/>
                  </a:lnTo>
                  <a:lnTo>
                    <a:pt x="820" y="169"/>
                  </a:lnTo>
                  <a:lnTo>
                    <a:pt x="812" y="163"/>
                  </a:lnTo>
                  <a:lnTo>
                    <a:pt x="804" y="157"/>
                  </a:lnTo>
                  <a:lnTo>
                    <a:pt x="804" y="157"/>
                  </a:lnTo>
                  <a:lnTo>
                    <a:pt x="799" y="151"/>
                  </a:lnTo>
                  <a:lnTo>
                    <a:pt x="795" y="149"/>
                  </a:lnTo>
                  <a:lnTo>
                    <a:pt x="785" y="147"/>
                  </a:lnTo>
                  <a:lnTo>
                    <a:pt x="775" y="147"/>
                  </a:lnTo>
                  <a:lnTo>
                    <a:pt x="764" y="143"/>
                  </a:lnTo>
                  <a:lnTo>
                    <a:pt x="764" y="143"/>
                  </a:lnTo>
                  <a:lnTo>
                    <a:pt x="750" y="107"/>
                  </a:lnTo>
                  <a:lnTo>
                    <a:pt x="750" y="107"/>
                  </a:lnTo>
                  <a:lnTo>
                    <a:pt x="746" y="95"/>
                  </a:lnTo>
                  <a:lnTo>
                    <a:pt x="741" y="83"/>
                  </a:lnTo>
                  <a:lnTo>
                    <a:pt x="729" y="62"/>
                  </a:lnTo>
                  <a:lnTo>
                    <a:pt x="729" y="62"/>
                  </a:lnTo>
                  <a:lnTo>
                    <a:pt x="723" y="56"/>
                  </a:lnTo>
                  <a:lnTo>
                    <a:pt x="721" y="50"/>
                  </a:lnTo>
                  <a:lnTo>
                    <a:pt x="719" y="45"/>
                  </a:lnTo>
                  <a:lnTo>
                    <a:pt x="719" y="45"/>
                  </a:lnTo>
                  <a:lnTo>
                    <a:pt x="721" y="37"/>
                  </a:lnTo>
                  <a:lnTo>
                    <a:pt x="723" y="31"/>
                  </a:lnTo>
                  <a:lnTo>
                    <a:pt x="725" y="25"/>
                  </a:lnTo>
                  <a:lnTo>
                    <a:pt x="729" y="23"/>
                  </a:lnTo>
                  <a:lnTo>
                    <a:pt x="731" y="23"/>
                  </a:lnTo>
                  <a:lnTo>
                    <a:pt x="731" y="23"/>
                  </a:lnTo>
                  <a:lnTo>
                    <a:pt x="737" y="12"/>
                  </a:lnTo>
                  <a:lnTo>
                    <a:pt x="737" y="2"/>
                  </a:lnTo>
                  <a:lnTo>
                    <a:pt x="737" y="2"/>
                  </a:lnTo>
                  <a:lnTo>
                    <a:pt x="737" y="2"/>
                  </a:lnTo>
                  <a:lnTo>
                    <a:pt x="729" y="0"/>
                  </a:lnTo>
                  <a:lnTo>
                    <a:pt x="723" y="2"/>
                  </a:lnTo>
                  <a:lnTo>
                    <a:pt x="717" y="4"/>
                  </a:lnTo>
                  <a:lnTo>
                    <a:pt x="713" y="8"/>
                  </a:lnTo>
                  <a:lnTo>
                    <a:pt x="704" y="16"/>
                  </a:lnTo>
                  <a:lnTo>
                    <a:pt x="698" y="27"/>
                  </a:lnTo>
                  <a:lnTo>
                    <a:pt x="690" y="41"/>
                  </a:lnTo>
                  <a:lnTo>
                    <a:pt x="682" y="52"/>
                  </a:lnTo>
                  <a:lnTo>
                    <a:pt x="675" y="62"/>
                  </a:lnTo>
                  <a:lnTo>
                    <a:pt x="669" y="64"/>
                  </a:lnTo>
                  <a:lnTo>
                    <a:pt x="663" y="68"/>
                  </a:lnTo>
                  <a:lnTo>
                    <a:pt x="663" y="68"/>
                  </a:lnTo>
                  <a:lnTo>
                    <a:pt x="661" y="72"/>
                  </a:lnTo>
                  <a:lnTo>
                    <a:pt x="659" y="78"/>
                  </a:lnTo>
                  <a:lnTo>
                    <a:pt x="653" y="83"/>
                  </a:lnTo>
                  <a:lnTo>
                    <a:pt x="651" y="85"/>
                  </a:lnTo>
                  <a:lnTo>
                    <a:pt x="646" y="87"/>
                  </a:lnTo>
                  <a:lnTo>
                    <a:pt x="646" y="87"/>
                  </a:lnTo>
                  <a:lnTo>
                    <a:pt x="642" y="85"/>
                  </a:lnTo>
                  <a:lnTo>
                    <a:pt x="636" y="83"/>
                  </a:lnTo>
                  <a:lnTo>
                    <a:pt x="630" y="80"/>
                  </a:lnTo>
                  <a:lnTo>
                    <a:pt x="630" y="80"/>
                  </a:lnTo>
                  <a:lnTo>
                    <a:pt x="624" y="80"/>
                  </a:lnTo>
                  <a:lnTo>
                    <a:pt x="620" y="81"/>
                  </a:lnTo>
                  <a:lnTo>
                    <a:pt x="615" y="83"/>
                  </a:lnTo>
                  <a:lnTo>
                    <a:pt x="609" y="83"/>
                  </a:lnTo>
                  <a:lnTo>
                    <a:pt x="609" y="83"/>
                  </a:lnTo>
                  <a:lnTo>
                    <a:pt x="605" y="83"/>
                  </a:lnTo>
                  <a:lnTo>
                    <a:pt x="601" y="81"/>
                  </a:lnTo>
                  <a:lnTo>
                    <a:pt x="597" y="78"/>
                  </a:lnTo>
                  <a:lnTo>
                    <a:pt x="593" y="72"/>
                  </a:lnTo>
                  <a:lnTo>
                    <a:pt x="591" y="66"/>
                  </a:lnTo>
                  <a:lnTo>
                    <a:pt x="591" y="66"/>
                  </a:lnTo>
                  <a:lnTo>
                    <a:pt x="586" y="72"/>
                  </a:lnTo>
                  <a:lnTo>
                    <a:pt x="578" y="76"/>
                  </a:lnTo>
                  <a:lnTo>
                    <a:pt x="568" y="76"/>
                  </a:lnTo>
                  <a:lnTo>
                    <a:pt x="558" y="78"/>
                  </a:lnTo>
                  <a:lnTo>
                    <a:pt x="558" y="78"/>
                  </a:lnTo>
                  <a:lnTo>
                    <a:pt x="555" y="74"/>
                  </a:lnTo>
                  <a:lnTo>
                    <a:pt x="549" y="70"/>
                  </a:lnTo>
                  <a:lnTo>
                    <a:pt x="539" y="64"/>
                  </a:lnTo>
                  <a:lnTo>
                    <a:pt x="539" y="64"/>
                  </a:lnTo>
                  <a:lnTo>
                    <a:pt x="537" y="66"/>
                  </a:lnTo>
                  <a:lnTo>
                    <a:pt x="535" y="70"/>
                  </a:lnTo>
                  <a:lnTo>
                    <a:pt x="533" y="80"/>
                  </a:lnTo>
                  <a:lnTo>
                    <a:pt x="531" y="87"/>
                  </a:lnTo>
                  <a:lnTo>
                    <a:pt x="529" y="93"/>
                  </a:lnTo>
                  <a:lnTo>
                    <a:pt x="529" y="93"/>
                  </a:lnTo>
                  <a:lnTo>
                    <a:pt x="516" y="95"/>
                  </a:lnTo>
                  <a:lnTo>
                    <a:pt x="502" y="93"/>
                  </a:lnTo>
                  <a:lnTo>
                    <a:pt x="489" y="93"/>
                  </a:lnTo>
                  <a:lnTo>
                    <a:pt x="485" y="93"/>
                  </a:lnTo>
                  <a:lnTo>
                    <a:pt x="481" y="93"/>
                  </a:lnTo>
                  <a:lnTo>
                    <a:pt x="481" y="93"/>
                  </a:lnTo>
                  <a:lnTo>
                    <a:pt x="477" y="97"/>
                  </a:lnTo>
                  <a:lnTo>
                    <a:pt x="475" y="101"/>
                  </a:lnTo>
                  <a:lnTo>
                    <a:pt x="473" y="107"/>
                  </a:lnTo>
                  <a:lnTo>
                    <a:pt x="473" y="112"/>
                  </a:lnTo>
                  <a:lnTo>
                    <a:pt x="471" y="116"/>
                  </a:lnTo>
                  <a:lnTo>
                    <a:pt x="469" y="120"/>
                  </a:lnTo>
                  <a:lnTo>
                    <a:pt x="469" y="120"/>
                  </a:lnTo>
                  <a:lnTo>
                    <a:pt x="463" y="122"/>
                  </a:lnTo>
                  <a:lnTo>
                    <a:pt x="458" y="126"/>
                  </a:lnTo>
                  <a:lnTo>
                    <a:pt x="444" y="130"/>
                  </a:lnTo>
                  <a:lnTo>
                    <a:pt x="436" y="132"/>
                  </a:lnTo>
                  <a:lnTo>
                    <a:pt x="432" y="136"/>
                  </a:lnTo>
                  <a:lnTo>
                    <a:pt x="429" y="142"/>
                  </a:lnTo>
                  <a:lnTo>
                    <a:pt x="427" y="149"/>
                  </a:lnTo>
                  <a:lnTo>
                    <a:pt x="427" y="149"/>
                  </a:lnTo>
                  <a:lnTo>
                    <a:pt x="427" y="155"/>
                  </a:lnTo>
                  <a:lnTo>
                    <a:pt x="431" y="161"/>
                  </a:lnTo>
                  <a:lnTo>
                    <a:pt x="440" y="171"/>
                  </a:lnTo>
                  <a:lnTo>
                    <a:pt x="460" y="184"/>
                  </a:lnTo>
                  <a:lnTo>
                    <a:pt x="460" y="184"/>
                  </a:lnTo>
                  <a:lnTo>
                    <a:pt x="450" y="192"/>
                  </a:lnTo>
                  <a:lnTo>
                    <a:pt x="444" y="200"/>
                  </a:lnTo>
                  <a:lnTo>
                    <a:pt x="440" y="209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33"/>
                  </a:lnTo>
                  <a:lnTo>
                    <a:pt x="442" y="244"/>
                  </a:lnTo>
                  <a:lnTo>
                    <a:pt x="446" y="254"/>
                  </a:lnTo>
                  <a:lnTo>
                    <a:pt x="454" y="260"/>
                  </a:lnTo>
                  <a:lnTo>
                    <a:pt x="454" y="260"/>
                  </a:lnTo>
                  <a:lnTo>
                    <a:pt x="458" y="273"/>
                  </a:lnTo>
                  <a:lnTo>
                    <a:pt x="458" y="289"/>
                  </a:lnTo>
                  <a:lnTo>
                    <a:pt x="460" y="295"/>
                  </a:lnTo>
                  <a:lnTo>
                    <a:pt x="462" y="300"/>
                  </a:lnTo>
                  <a:lnTo>
                    <a:pt x="467" y="304"/>
                  </a:lnTo>
                  <a:lnTo>
                    <a:pt x="473" y="308"/>
                  </a:lnTo>
                  <a:lnTo>
                    <a:pt x="473" y="308"/>
                  </a:lnTo>
                  <a:lnTo>
                    <a:pt x="465" y="341"/>
                  </a:lnTo>
                  <a:lnTo>
                    <a:pt x="458" y="376"/>
                  </a:lnTo>
                  <a:lnTo>
                    <a:pt x="450" y="417"/>
                  </a:lnTo>
                  <a:lnTo>
                    <a:pt x="450" y="417"/>
                  </a:lnTo>
                  <a:lnTo>
                    <a:pt x="444" y="424"/>
                  </a:lnTo>
                  <a:lnTo>
                    <a:pt x="432" y="442"/>
                  </a:lnTo>
                  <a:lnTo>
                    <a:pt x="417" y="459"/>
                  </a:lnTo>
                  <a:lnTo>
                    <a:pt x="409" y="469"/>
                  </a:lnTo>
                  <a:lnTo>
                    <a:pt x="402" y="475"/>
                  </a:lnTo>
                  <a:lnTo>
                    <a:pt x="402" y="475"/>
                  </a:lnTo>
                  <a:lnTo>
                    <a:pt x="384" y="488"/>
                  </a:lnTo>
                  <a:lnTo>
                    <a:pt x="369" y="502"/>
                  </a:lnTo>
                  <a:lnTo>
                    <a:pt x="359" y="517"/>
                  </a:lnTo>
                  <a:lnTo>
                    <a:pt x="357" y="525"/>
                  </a:lnTo>
                  <a:lnTo>
                    <a:pt x="355" y="535"/>
                  </a:lnTo>
                  <a:lnTo>
                    <a:pt x="355" y="535"/>
                  </a:lnTo>
                  <a:lnTo>
                    <a:pt x="349" y="548"/>
                  </a:lnTo>
                  <a:lnTo>
                    <a:pt x="341" y="558"/>
                  </a:lnTo>
                  <a:lnTo>
                    <a:pt x="334" y="564"/>
                  </a:lnTo>
                  <a:lnTo>
                    <a:pt x="326" y="568"/>
                  </a:lnTo>
                  <a:lnTo>
                    <a:pt x="309" y="576"/>
                  </a:lnTo>
                  <a:lnTo>
                    <a:pt x="305" y="579"/>
                  </a:lnTo>
                  <a:lnTo>
                    <a:pt x="303" y="587"/>
                  </a:lnTo>
                  <a:lnTo>
                    <a:pt x="303" y="587"/>
                  </a:lnTo>
                  <a:lnTo>
                    <a:pt x="303" y="591"/>
                  </a:lnTo>
                  <a:lnTo>
                    <a:pt x="303" y="597"/>
                  </a:lnTo>
                  <a:lnTo>
                    <a:pt x="305" y="601"/>
                  </a:lnTo>
                  <a:lnTo>
                    <a:pt x="305" y="607"/>
                  </a:lnTo>
                  <a:lnTo>
                    <a:pt x="305" y="607"/>
                  </a:lnTo>
                  <a:lnTo>
                    <a:pt x="295" y="610"/>
                  </a:lnTo>
                  <a:lnTo>
                    <a:pt x="287" y="614"/>
                  </a:lnTo>
                  <a:lnTo>
                    <a:pt x="279" y="620"/>
                  </a:lnTo>
                  <a:lnTo>
                    <a:pt x="276" y="624"/>
                  </a:lnTo>
                  <a:lnTo>
                    <a:pt x="274" y="630"/>
                  </a:lnTo>
                  <a:lnTo>
                    <a:pt x="274" y="630"/>
                  </a:lnTo>
                  <a:lnTo>
                    <a:pt x="270" y="626"/>
                  </a:lnTo>
                  <a:lnTo>
                    <a:pt x="268" y="624"/>
                  </a:lnTo>
                  <a:lnTo>
                    <a:pt x="270" y="618"/>
                  </a:lnTo>
                  <a:lnTo>
                    <a:pt x="268" y="612"/>
                  </a:lnTo>
                  <a:lnTo>
                    <a:pt x="268" y="612"/>
                  </a:lnTo>
                  <a:lnTo>
                    <a:pt x="262" y="605"/>
                  </a:lnTo>
                  <a:lnTo>
                    <a:pt x="258" y="601"/>
                  </a:lnTo>
                  <a:lnTo>
                    <a:pt x="243" y="601"/>
                  </a:lnTo>
                  <a:lnTo>
                    <a:pt x="243" y="601"/>
                  </a:lnTo>
                  <a:lnTo>
                    <a:pt x="239" y="601"/>
                  </a:lnTo>
                  <a:lnTo>
                    <a:pt x="235" y="599"/>
                  </a:lnTo>
                  <a:lnTo>
                    <a:pt x="231" y="593"/>
                  </a:lnTo>
                  <a:lnTo>
                    <a:pt x="227" y="579"/>
                  </a:lnTo>
                  <a:lnTo>
                    <a:pt x="227" y="579"/>
                  </a:lnTo>
                  <a:lnTo>
                    <a:pt x="223" y="574"/>
                  </a:lnTo>
                  <a:lnTo>
                    <a:pt x="219" y="568"/>
                  </a:lnTo>
                  <a:lnTo>
                    <a:pt x="208" y="560"/>
                  </a:lnTo>
                  <a:lnTo>
                    <a:pt x="198" y="554"/>
                  </a:lnTo>
                  <a:lnTo>
                    <a:pt x="192" y="548"/>
                  </a:lnTo>
                  <a:lnTo>
                    <a:pt x="188" y="543"/>
                  </a:lnTo>
                  <a:lnTo>
                    <a:pt x="188" y="543"/>
                  </a:lnTo>
                  <a:lnTo>
                    <a:pt x="183" y="545"/>
                  </a:lnTo>
                  <a:lnTo>
                    <a:pt x="179" y="543"/>
                  </a:lnTo>
                  <a:lnTo>
                    <a:pt x="173" y="541"/>
                  </a:lnTo>
                  <a:lnTo>
                    <a:pt x="173" y="541"/>
                  </a:lnTo>
                  <a:lnTo>
                    <a:pt x="165" y="541"/>
                  </a:lnTo>
                  <a:lnTo>
                    <a:pt x="159" y="537"/>
                  </a:lnTo>
                  <a:lnTo>
                    <a:pt x="150" y="531"/>
                  </a:lnTo>
                  <a:lnTo>
                    <a:pt x="140" y="521"/>
                  </a:lnTo>
                  <a:lnTo>
                    <a:pt x="132" y="517"/>
                  </a:lnTo>
                  <a:lnTo>
                    <a:pt x="126" y="514"/>
                  </a:lnTo>
                  <a:lnTo>
                    <a:pt x="126" y="514"/>
                  </a:lnTo>
                  <a:lnTo>
                    <a:pt x="115" y="510"/>
                  </a:lnTo>
                  <a:lnTo>
                    <a:pt x="103" y="506"/>
                  </a:lnTo>
                  <a:lnTo>
                    <a:pt x="92" y="502"/>
                  </a:lnTo>
                  <a:lnTo>
                    <a:pt x="88" y="498"/>
                  </a:lnTo>
                  <a:lnTo>
                    <a:pt x="84" y="494"/>
                  </a:lnTo>
                  <a:lnTo>
                    <a:pt x="84" y="494"/>
                  </a:lnTo>
                  <a:lnTo>
                    <a:pt x="82" y="490"/>
                  </a:lnTo>
                  <a:lnTo>
                    <a:pt x="80" y="486"/>
                  </a:lnTo>
                  <a:lnTo>
                    <a:pt x="80" y="475"/>
                  </a:lnTo>
                  <a:lnTo>
                    <a:pt x="78" y="469"/>
                  </a:lnTo>
                  <a:lnTo>
                    <a:pt x="76" y="465"/>
                  </a:lnTo>
                  <a:lnTo>
                    <a:pt x="74" y="463"/>
                  </a:lnTo>
                  <a:lnTo>
                    <a:pt x="68" y="461"/>
                  </a:lnTo>
                  <a:lnTo>
                    <a:pt x="68" y="461"/>
                  </a:lnTo>
                  <a:lnTo>
                    <a:pt x="64" y="461"/>
                  </a:lnTo>
                  <a:lnTo>
                    <a:pt x="59" y="463"/>
                  </a:lnTo>
                  <a:lnTo>
                    <a:pt x="53" y="469"/>
                  </a:lnTo>
                  <a:lnTo>
                    <a:pt x="45" y="477"/>
                  </a:lnTo>
                  <a:lnTo>
                    <a:pt x="39" y="486"/>
                  </a:lnTo>
                  <a:lnTo>
                    <a:pt x="33" y="496"/>
                  </a:lnTo>
                  <a:lnTo>
                    <a:pt x="26" y="504"/>
                  </a:lnTo>
                  <a:lnTo>
                    <a:pt x="22" y="506"/>
                  </a:lnTo>
                  <a:lnTo>
                    <a:pt x="16" y="508"/>
                  </a:lnTo>
                  <a:lnTo>
                    <a:pt x="12" y="508"/>
                  </a:lnTo>
                  <a:lnTo>
                    <a:pt x="6" y="506"/>
                  </a:lnTo>
                  <a:lnTo>
                    <a:pt x="6" y="506"/>
                  </a:lnTo>
                  <a:lnTo>
                    <a:pt x="6" y="512"/>
                  </a:lnTo>
                  <a:lnTo>
                    <a:pt x="8" y="519"/>
                  </a:lnTo>
                  <a:lnTo>
                    <a:pt x="8" y="523"/>
                  </a:lnTo>
                  <a:lnTo>
                    <a:pt x="8" y="527"/>
                  </a:lnTo>
                  <a:lnTo>
                    <a:pt x="4" y="527"/>
                  </a:lnTo>
                  <a:lnTo>
                    <a:pt x="4" y="527"/>
                  </a:lnTo>
                  <a:lnTo>
                    <a:pt x="2" y="535"/>
                  </a:lnTo>
                  <a:lnTo>
                    <a:pt x="0" y="539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0" y="548"/>
                  </a:lnTo>
                  <a:lnTo>
                    <a:pt x="2" y="554"/>
                  </a:lnTo>
                  <a:lnTo>
                    <a:pt x="6" y="562"/>
                  </a:lnTo>
                  <a:lnTo>
                    <a:pt x="14" y="568"/>
                  </a:lnTo>
                  <a:lnTo>
                    <a:pt x="18" y="574"/>
                  </a:lnTo>
                  <a:lnTo>
                    <a:pt x="18" y="574"/>
                  </a:lnTo>
                  <a:lnTo>
                    <a:pt x="99" y="597"/>
                  </a:lnTo>
                  <a:lnTo>
                    <a:pt x="142" y="608"/>
                  </a:lnTo>
                  <a:lnTo>
                    <a:pt x="179" y="620"/>
                  </a:lnTo>
                  <a:lnTo>
                    <a:pt x="179" y="620"/>
                  </a:lnTo>
                  <a:lnTo>
                    <a:pt x="185" y="624"/>
                  </a:lnTo>
                  <a:lnTo>
                    <a:pt x="190" y="628"/>
                  </a:lnTo>
                  <a:lnTo>
                    <a:pt x="196" y="639"/>
                  </a:lnTo>
                  <a:lnTo>
                    <a:pt x="202" y="651"/>
                  </a:lnTo>
                  <a:lnTo>
                    <a:pt x="206" y="667"/>
                  </a:lnTo>
                  <a:lnTo>
                    <a:pt x="212" y="680"/>
                  </a:lnTo>
                  <a:lnTo>
                    <a:pt x="221" y="692"/>
                  </a:lnTo>
                  <a:lnTo>
                    <a:pt x="227" y="698"/>
                  </a:lnTo>
                  <a:lnTo>
                    <a:pt x="233" y="701"/>
                  </a:lnTo>
                  <a:lnTo>
                    <a:pt x="241" y="703"/>
                  </a:lnTo>
                  <a:lnTo>
                    <a:pt x="250" y="705"/>
                  </a:lnTo>
                  <a:lnTo>
                    <a:pt x="250" y="705"/>
                  </a:lnTo>
                  <a:lnTo>
                    <a:pt x="264" y="705"/>
                  </a:lnTo>
                  <a:lnTo>
                    <a:pt x="274" y="705"/>
                  </a:lnTo>
                  <a:lnTo>
                    <a:pt x="293" y="700"/>
                  </a:lnTo>
                  <a:lnTo>
                    <a:pt x="309" y="694"/>
                  </a:lnTo>
                  <a:lnTo>
                    <a:pt x="322" y="686"/>
                  </a:lnTo>
                  <a:lnTo>
                    <a:pt x="338" y="678"/>
                  </a:lnTo>
                  <a:lnTo>
                    <a:pt x="355" y="670"/>
                  </a:lnTo>
                  <a:lnTo>
                    <a:pt x="374" y="667"/>
                  </a:lnTo>
                  <a:lnTo>
                    <a:pt x="388" y="667"/>
                  </a:lnTo>
                  <a:lnTo>
                    <a:pt x="402" y="667"/>
                  </a:lnTo>
                  <a:lnTo>
                    <a:pt x="402" y="667"/>
                  </a:lnTo>
                  <a:lnTo>
                    <a:pt x="413" y="669"/>
                  </a:lnTo>
                  <a:lnTo>
                    <a:pt x="423" y="670"/>
                  </a:lnTo>
                  <a:lnTo>
                    <a:pt x="442" y="680"/>
                  </a:lnTo>
                  <a:lnTo>
                    <a:pt x="456" y="688"/>
                  </a:lnTo>
                  <a:lnTo>
                    <a:pt x="463" y="690"/>
                  </a:lnTo>
                  <a:lnTo>
                    <a:pt x="469" y="690"/>
                  </a:lnTo>
                  <a:lnTo>
                    <a:pt x="469" y="690"/>
                  </a:lnTo>
                  <a:lnTo>
                    <a:pt x="475" y="688"/>
                  </a:lnTo>
                  <a:lnTo>
                    <a:pt x="481" y="688"/>
                  </a:lnTo>
                  <a:lnTo>
                    <a:pt x="481" y="688"/>
                  </a:lnTo>
                  <a:lnTo>
                    <a:pt x="483" y="686"/>
                  </a:lnTo>
                  <a:lnTo>
                    <a:pt x="483" y="6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891"/>
            <p:cNvSpPr>
              <a:spLocks/>
            </p:cNvSpPr>
            <p:nvPr/>
          </p:nvSpPr>
          <p:spPr bwMode="auto">
            <a:xfrm>
              <a:off x="5853016" y="2412125"/>
              <a:ext cx="2272903" cy="2681935"/>
            </a:xfrm>
            <a:custGeom>
              <a:avLst/>
              <a:gdLst>
                <a:gd name="T0" fmla="*/ 1387 w 1517"/>
                <a:gd name="T1" fmla="*/ 816 h 1790"/>
                <a:gd name="T2" fmla="*/ 1383 w 1517"/>
                <a:gd name="T3" fmla="*/ 684 h 1790"/>
                <a:gd name="T4" fmla="*/ 1383 w 1517"/>
                <a:gd name="T5" fmla="*/ 641 h 1790"/>
                <a:gd name="T6" fmla="*/ 1437 w 1517"/>
                <a:gd name="T7" fmla="*/ 603 h 1790"/>
                <a:gd name="T8" fmla="*/ 1488 w 1517"/>
                <a:gd name="T9" fmla="*/ 541 h 1790"/>
                <a:gd name="T10" fmla="*/ 1457 w 1517"/>
                <a:gd name="T11" fmla="*/ 469 h 1790"/>
                <a:gd name="T12" fmla="*/ 1447 w 1517"/>
                <a:gd name="T13" fmla="*/ 407 h 1790"/>
                <a:gd name="T14" fmla="*/ 1468 w 1517"/>
                <a:gd name="T15" fmla="*/ 351 h 1790"/>
                <a:gd name="T16" fmla="*/ 1503 w 1517"/>
                <a:gd name="T17" fmla="*/ 306 h 1790"/>
                <a:gd name="T18" fmla="*/ 1484 w 1517"/>
                <a:gd name="T19" fmla="*/ 231 h 1790"/>
                <a:gd name="T20" fmla="*/ 1410 w 1517"/>
                <a:gd name="T21" fmla="*/ 201 h 1790"/>
                <a:gd name="T22" fmla="*/ 1414 w 1517"/>
                <a:gd name="T23" fmla="*/ 126 h 1790"/>
                <a:gd name="T24" fmla="*/ 1441 w 1517"/>
                <a:gd name="T25" fmla="*/ 58 h 1790"/>
                <a:gd name="T26" fmla="*/ 1360 w 1517"/>
                <a:gd name="T27" fmla="*/ 10 h 1790"/>
                <a:gd name="T28" fmla="*/ 1319 w 1517"/>
                <a:gd name="T29" fmla="*/ 37 h 1790"/>
                <a:gd name="T30" fmla="*/ 1217 w 1517"/>
                <a:gd name="T31" fmla="*/ 6 h 1790"/>
                <a:gd name="T32" fmla="*/ 1116 w 1517"/>
                <a:gd name="T33" fmla="*/ 139 h 1790"/>
                <a:gd name="T34" fmla="*/ 984 w 1517"/>
                <a:gd name="T35" fmla="*/ 174 h 1790"/>
                <a:gd name="T36" fmla="*/ 920 w 1517"/>
                <a:gd name="T37" fmla="*/ 151 h 1790"/>
                <a:gd name="T38" fmla="*/ 905 w 1517"/>
                <a:gd name="T39" fmla="*/ 246 h 1790"/>
                <a:gd name="T40" fmla="*/ 870 w 1517"/>
                <a:gd name="T41" fmla="*/ 201 h 1790"/>
                <a:gd name="T42" fmla="*/ 750 w 1517"/>
                <a:gd name="T43" fmla="*/ 232 h 1790"/>
                <a:gd name="T44" fmla="*/ 765 w 1517"/>
                <a:gd name="T45" fmla="*/ 304 h 1790"/>
                <a:gd name="T46" fmla="*/ 765 w 1517"/>
                <a:gd name="T47" fmla="*/ 362 h 1790"/>
                <a:gd name="T48" fmla="*/ 719 w 1517"/>
                <a:gd name="T49" fmla="*/ 403 h 1790"/>
                <a:gd name="T50" fmla="*/ 628 w 1517"/>
                <a:gd name="T51" fmla="*/ 438 h 1790"/>
                <a:gd name="T52" fmla="*/ 618 w 1517"/>
                <a:gd name="T53" fmla="*/ 541 h 1790"/>
                <a:gd name="T54" fmla="*/ 523 w 1517"/>
                <a:gd name="T55" fmla="*/ 442 h 1790"/>
                <a:gd name="T56" fmla="*/ 436 w 1517"/>
                <a:gd name="T57" fmla="*/ 380 h 1790"/>
                <a:gd name="T58" fmla="*/ 341 w 1517"/>
                <a:gd name="T59" fmla="*/ 409 h 1790"/>
                <a:gd name="T60" fmla="*/ 312 w 1517"/>
                <a:gd name="T61" fmla="*/ 492 h 1790"/>
                <a:gd name="T62" fmla="*/ 230 w 1517"/>
                <a:gd name="T63" fmla="*/ 463 h 1790"/>
                <a:gd name="T64" fmla="*/ 101 w 1517"/>
                <a:gd name="T65" fmla="*/ 482 h 1790"/>
                <a:gd name="T66" fmla="*/ 43 w 1517"/>
                <a:gd name="T67" fmla="*/ 544 h 1790"/>
                <a:gd name="T68" fmla="*/ 110 w 1517"/>
                <a:gd name="T69" fmla="*/ 639 h 1790"/>
                <a:gd name="T70" fmla="*/ 143 w 1517"/>
                <a:gd name="T71" fmla="*/ 725 h 1790"/>
                <a:gd name="T72" fmla="*/ 83 w 1517"/>
                <a:gd name="T73" fmla="*/ 847 h 1790"/>
                <a:gd name="T74" fmla="*/ 0 w 1517"/>
                <a:gd name="T75" fmla="*/ 899 h 1790"/>
                <a:gd name="T76" fmla="*/ 17 w 1517"/>
                <a:gd name="T77" fmla="*/ 1116 h 1790"/>
                <a:gd name="T78" fmla="*/ 46 w 1517"/>
                <a:gd name="T79" fmla="*/ 1194 h 1790"/>
                <a:gd name="T80" fmla="*/ 50 w 1517"/>
                <a:gd name="T81" fmla="*/ 1327 h 1790"/>
                <a:gd name="T82" fmla="*/ 159 w 1517"/>
                <a:gd name="T83" fmla="*/ 1345 h 1790"/>
                <a:gd name="T84" fmla="*/ 199 w 1517"/>
                <a:gd name="T85" fmla="*/ 1418 h 1790"/>
                <a:gd name="T86" fmla="*/ 238 w 1517"/>
                <a:gd name="T87" fmla="*/ 1515 h 1790"/>
                <a:gd name="T88" fmla="*/ 271 w 1517"/>
                <a:gd name="T89" fmla="*/ 1622 h 1790"/>
                <a:gd name="T90" fmla="*/ 337 w 1517"/>
                <a:gd name="T91" fmla="*/ 1724 h 1790"/>
                <a:gd name="T92" fmla="*/ 414 w 1517"/>
                <a:gd name="T93" fmla="*/ 1713 h 1790"/>
                <a:gd name="T94" fmla="*/ 500 w 1517"/>
                <a:gd name="T95" fmla="*/ 1569 h 1790"/>
                <a:gd name="T96" fmla="*/ 589 w 1517"/>
                <a:gd name="T97" fmla="*/ 1628 h 1790"/>
                <a:gd name="T98" fmla="*/ 651 w 1517"/>
                <a:gd name="T99" fmla="*/ 1664 h 1790"/>
                <a:gd name="T100" fmla="*/ 767 w 1517"/>
                <a:gd name="T101" fmla="*/ 1790 h 1790"/>
                <a:gd name="T102" fmla="*/ 941 w 1517"/>
                <a:gd name="T103" fmla="*/ 1767 h 1790"/>
                <a:gd name="T104" fmla="*/ 1065 w 1517"/>
                <a:gd name="T105" fmla="*/ 1777 h 1790"/>
                <a:gd name="T106" fmla="*/ 1176 w 1517"/>
                <a:gd name="T107" fmla="*/ 1724 h 1790"/>
                <a:gd name="T108" fmla="*/ 1230 w 1517"/>
                <a:gd name="T109" fmla="*/ 1566 h 1790"/>
                <a:gd name="T110" fmla="*/ 1195 w 1517"/>
                <a:gd name="T111" fmla="*/ 1496 h 1790"/>
                <a:gd name="T112" fmla="*/ 1186 w 1517"/>
                <a:gd name="T113" fmla="*/ 1395 h 1790"/>
                <a:gd name="T114" fmla="*/ 1259 w 1517"/>
                <a:gd name="T115" fmla="*/ 1296 h 1790"/>
                <a:gd name="T116" fmla="*/ 1317 w 1517"/>
                <a:gd name="T117" fmla="*/ 1232 h 1790"/>
                <a:gd name="T118" fmla="*/ 1304 w 1517"/>
                <a:gd name="T119" fmla="*/ 1161 h 1790"/>
                <a:gd name="T120" fmla="*/ 1294 w 1517"/>
                <a:gd name="T121" fmla="*/ 1050 h 1790"/>
                <a:gd name="T122" fmla="*/ 1333 w 1517"/>
                <a:gd name="T123" fmla="*/ 955 h 1790"/>
                <a:gd name="T124" fmla="*/ 1418 w 1517"/>
                <a:gd name="T125" fmla="*/ 922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7" h="1790">
                  <a:moveTo>
                    <a:pt x="1422" y="885"/>
                  </a:moveTo>
                  <a:lnTo>
                    <a:pt x="1422" y="885"/>
                  </a:lnTo>
                  <a:lnTo>
                    <a:pt x="1422" y="874"/>
                  </a:lnTo>
                  <a:lnTo>
                    <a:pt x="1418" y="866"/>
                  </a:lnTo>
                  <a:lnTo>
                    <a:pt x="1414" y="860"/>
                  </a:lnTo>
                  <a:lnTo>
                    <a:pt x="1412" y="852"/>
                  </a:lnTo>
                  <a:lnTo>
                    <a:pt x="1412" y="852"/>
                  </a:lnTo>
                  <a:lnTo>
                    <a:pt x="1414" y="839"/>
                  </a:lnTo>
                  <a:lnTo>
                    <a:pt x="1414" y="839"/>
                  </a:lnTo>
                  <a:lnTo>
                    <a:pt x="1412" y="833"/>
                  </a:lnTo>
                  <a:lnTo>
                    <a:pt x="1410" y="829"/>
                  </a:lnTo>
                  <a:lnTo>
                    <a:pt x="1401" y="823"/>
                  </a:lnTo>
                  <a:lnTo>
                    <a:pt x="1391" y="818"/>
                  </a:lnTo>
                  <a:lnTo>
                    <a:pt x="1387" y="816"/>
                  </a:lnTo>
                  <a:lnTo>
                    <a:pt x="1385" y="812"/>
                  </a:lnTo>
                  <a:lnTo>
                    <a:pt x="1385" y="812"/>
                  </a:lnTo>
                  <a:lnTo>
                    <a:pt x="1373" y="792"/>
                  </a:lnTo>
                  <a:lnTo>
                    <a:pt x="1364" y="775"/>
                  </a:lnTo>
                  <a:lnTo>
                    <a:pt x="1358" y="767"/>
                  </a:lnTo>
                  <a:lnTo>
                    <a:pt x="1356" y="756"/>
                  </a:lnTo>
                  <a:lnTo>
                    <a:pt x="1354" y="744"/>
                  </a:lnTo>
                  <a:lnTo>
                    <a:pt x="1354" y="730"/>
                  </a:lnTo>
                  <a:lnTo>
                    <a:pt x="1354" y="730"/>
                  </a:lnTo>
                  <a:lnTo>
                    <a:pt x="1356" y="715"/>
                  </a:lnTo>
                  <a:lnTo>
                    <a:pt x="1364" y="701"/>
                  </a:lnTo>
                  <a:lnTo>
                    <a:pt x="1372" y="692"/>
                  </a:lnTo>
                  <a:lnTo>
                    <a:pt x="1377" y="688"/>
                  </a:lnTo>
                  <a:lnTo>
                    <a:pt x="1383" y="684"/>
                  </a:lnTo>
                  <a:lnTo>
                    <a:pt x="1383" y="684"/>
                  </a:lnTo>
                  <a:lnTo>
                    <a:pt x="1391" y="684"/>
                  </a:lnTo>
                  <a:lnTo>
                    <a:pt x="1397" y="684"/>
                  </a:lnTo>
                  <a:lnTo>
                    <a:pt x="1399" y="680"/>
                  </a:lnTo>
                  <a:lnTo>
                    <a:pt x="1401" y="674"/>
                  </a:lnTo>
                  <a:lnTo>
                    <a:pt x="1401" y="674"/>
                  </a:lnTo>
                  <a:lnTo>
                    <a:pt x="1399" y="668"/>
                  </a:lnTo>
                  <a:lnTo>
                    <a:pt x="1397" y="665"/>
                  </a:lnTo>
                  <a:lnTo>
                    <a:pt x="1391" y="657"/>
                  </a:lnTo>
                  <a:lnTo>
                    <a:pt x="1385" y="653"/>
                  </a:lnTo>
                  <a:lnTo>
                    <a:pt x="1381" y="649"/>
                  </a:lnTo>
                  <a:lnTo>
                    <a:pt x="1381" y="645"/>
                  </a:lnTo>
                  <a:lnTo>
                    <a:pt x="1381" y="645"/>
                  </a:lnTo>
                  <a:lnTo>
                    <a:pt x="1383" y="641"/>
                  </a:lnTo>
                  <a:lnTo>
                    <a:pt x="1385" y="635"/>
                  </a:lnTo>
                  <a:lnTo>
                    <a:pt x="1395" y="630"/>
                  </a:lnTo>
                  <a:lnTo>
                    <a:pt x="1406" y="624"/>
                  </a:lnTo>
                  <a:lnTo>
                    <a:pt x="1410" y="618"/>
                  </a:lnTo>
                  <a:lnTo>
                    <a:pt x="1414" y="614"/>
                  </a:lnTo>
                  <a:lnTo>
                    <a:pt x="1414" y="614"/>
                  </a:lnTo>
                  <a:lnTo>
                    <a:pt x="1418" y="603"/>
                  </a:lnTo>
                  <a:lnTo>
                    <a:pt x="1420" y="599"/>
                  </a:lnTo>
                  <a:lnTo>
                    <a:pt x="1422" y="597"/>
                  </a:lnTo>
                  <a:lnTo>
                    <a:pt x="1424" y="597"/>
                  </a:lnTo>
                  <a:lnTo>
                    <a:pt x="1424" y="597"/>
                  </a:lnTo>
                  <a:lnTo>
                    <a:pt x="1430" y="597"/>
                  </a:lnTo>
                  <a:lnTo>
                    <a:pt x="1433" y="599"/>
                  </a:lnTo>
                  <a:lnTo>
                    <a:pt x="1437" y="603"/>
                  </a:lnTo>
                  <a:lnTo>
                    <a:pt x="1445" y="603"/>
                  </a:lnTo>
                  <a:lnTo>
                    <a:pt x="1445" y="603"/>
                  </a:lnTo>
                  <a:lnTo>
                    <a:pt x="1451" y="603"/>
                  </a:lnTo>
                  <a:lnTo>
                    <a:pt x="1455" y="603"/>
                  </a:lnTo>
                  <a:lnTo>
                    <a:pt x="1459" y="599"/>
                  </a:lnTo>
                  <a:lnTo>
                    <a:pt x="1461" y="597"/>
                  </a:lnTo>
                  <a:lnTo>
                    <a:pt x="1464" y="587"/>
                  </a:lnTo>
                  <a:lnTo>
                    <a:pt x="1468" y="577"/>
                  </a:lnTo>
                  <a:lnTo>
                    <a:pt x="1470" y="566"/>
                  </a:lnTo>
                  <a:lnTo>
                    <a:pt x="1474" y="556"/>
                  </a:lnTo>
                  <a:lnTo>
                    <a:pt x="1480" y="546"/>
                  </a:lnTo>
                  <a:lnTo>
                    <a:pt x="1484" y="544"/>
                  </a:lnTo>
                  <a:lnTo>
                    <a:pt x="1488" y="541"/>
                  </a:lnTo>
                  <a:lnTo>
                    <a:pt x="1488" y="541"/>
                  </a:lnTo>
                  <a:lnTo>
                    <a:pt x="1488" y="537"/>
                  </a:lnTo>
                  <a:lnTo>
                    <a:pt x="1486" y="533"/>
                  </a:lnTo>
                  <a:lnTo>
                    <a:pt x="1484" y="529"/>
                  </a:lnTo>
                  <a:lnTo>
                    <a:pt x="1484" y="527"/>
                  </a:lnTo>
                  <a:lnTo>
                    <a:pt x="1484" y="527"/>
                  </a:lnTo>
                  <a:lnTo>
                    <a:pt x="1482" y="519"/>
                  </a:lnTo>
                  <a:lnTo>
                    <a:pt x="1480" y="513"/>
                  </a:lnTo>
                  <a:lnTo>
                    <a:pt x="1476" y="510"/>
                  </a:lnTo>
                  <a:lnTo>
                    <a:pt x="1470" y="506"/>
                  </a:lnTo>
                  <a:lnTo>
                    <a:pt x="1461" y="498"/>
                  </a:lnTo>
                  <a:lnTo>
                    <a:pt x="1457" y="494"/>
                  </a:lnTo>
                  <a:lnTo>
                    <a:pt x="1455" y="490"/>
                  </a:lnTo>
                  <a:lnTo>
                    <a:pt x="1455" y="490"/>
                  </a:lnTo>
                  <a:lnTo>
                    <a:pt x="1457" y="469"/>
                  </a:lnTo>
                  <a:lnTo>
                    <a:pt x="1457" y="457"/>
                  </a:lnTo>
                  <a:lnTo>
                    <a:pt x="1453" y="448"/>
                  </a:lnTo>
                  <a:lnTo>
                    <a:pt x="1453" y="448"/>
                  </a:lnTo>
                  <a:lnTo>
                    <a:pt x="1451" y="444"/>
                  </a:lnTo>
                  <a:lnTo>
                    <a:pt x="1447" y="442"/>
                  </a:lnTo>
                  <a:lnTo>
                    <a:pt x="1439" y="438"/>
                  </a:lnTo>
                  <a:lnTo>
                    <a:pt x="1435" y="436"/>
                  </a:lnTo>
                  <a:lnTo>
                    <a:pt x="1433" y="434"/>
                  </a:lnTo>
                  <a:lnTo>
                    <a:pt x="1432" y="430"/>
                  </a:lnTo>
                  <a:lnTo>
                    <a:pt x="1432" y="424"/>
                  </a:lnTo>
                  <a:lnTo>
                    <a:pt x="1432" y="424"/>
                  </a:lnTo>
                  <a:lnTo>
                    <a:pt x="1433" y="418"/>
                  </a:lnTo>
                  <a:lnTo>
                    <a:pt x="1437" y="413"/>
                  </a:lnTo>
                  <a:lnTo>
                    <a:pt x="1447" y="407"/>
                  </a:lnTo>
                  <a:lnTo>
                    <a:pt x="1447" y="407"/>
                  </a:lnTo>
                  <a:lnTo>
                    <a:pt x="1445" y="403"/>
                  </a:lnTo>
                  <a:lnTo>
                    <a:pt x="1443" y="399"/>
                  </a:lnTo>
                  <a:lnTo>
                    <a:pt x="1437" y="395"/>
                  </a:lnTo>
                  <a:lnTo>
                    <a:pt x="1432" y="391"/>
                  </a:lnTo>
                  <a:lnTo>
                    <a:pt x="1430" y="387"/>
                  </a:lnTo>
                  <a:lnTo>
                    <a:pt x="1430" y="384"/>
                  </a:lnTo>
                  <a:lnTo>
                    <a:pt x="1430" y="384"/>
                  </a:lnTo>
                  <a:lnTo>
                    <a:pt x="1432" y="376"/>
                  </a:lnTo>
                  <a:lnTo>
                    <a:pt x="1435" y="370"/>
                  </a:lnTo>
                  <a:lnTo>
                    <a:pt x="1441" y="366"/>
                  </a:lnTo>
                  <a:lnTo>
                    <a:pt x="1447" y="362"/>
                  </a:lnTo>
                  <a:lnTo>
                    <a:pt x="1461" y="355"/>
                  </a:lnTo>
                  <a:lnTo>
                    <a:pt x="1468" y="351"/>
                  </a:lnTo>
                  <a:lnTo>
                    <a:pt x="1472" y="345"/>
                  </a:lnTo>
                  <a:lnTo>
                    <a:pt x="1472" y="345"/>
                  </a:lnTo>
                  <a:lnTo>
                    <a:pt x="1476" y="339"/>
                  </a:lnTo>
                  <a:lnTo>
                    <a:pt x="1476" y="333"/>
                  </a:lnTo>
                  <a:lnTo>
                    <a:pt x="1478" y="329"/>
                  </a:lnTo>
                  <a:lnTo>
                    <a:pt x="1480" y="327"/>
                  </a:lnTo>
                  <a:lnTo>
                    <a:pt x="1484" y="327"/>
                  </a:lnTo>
                  <a:lnTo>
                    <a:pt x="1484" y="327"/>
                  </a:lnTo>
                  <a:lnTo>
                    <a:pt x="1495" y="329"/>
                  </a:lnTo>
                  <a:lnTo>
                    <a:pt x="1499" y="329"/>
                  </a:lnTo>
                  <a:lnTo>
                    <a:pt x="1501" y="329"/>
                  </a:lnTo>
                  <a:lnTo>
                    <a:pt x="1501" y="329"/>
                  </a:lnTo>
                  <a:lnTo>
                    <a:pt x="1503" y="306"/>
                  </a:lnTo>
                  <a:lnTo>
                    <a:pt x="1503" y="306"/>
                  </a:lnTo>
                  <a:lnTo>
                    <a:pt x="1505" y="300"/>
                  </a:lnTo>
                  <a:lnTo>
                    <a:pt x="1511" y="294"/>
                  </a:lnTo>
                  <a:lnTo>
                    <a:pt x="1515" y="289"/>
                  </a:lnTo>
                  <a:lnTo>
                    <a:pt x="1517" y="283"/>
                  </a:lnTo>
                  <a:lnTo>
                    <a:pt x="1517" y="283"/>
                  </a:lnTo>
                  <a:lnTo>
                    <a:pt x="1517" y="277"/>
                  </a:lnTo>
                  <a:lnTo>
                    <a:pt x="1511" y="273"/>
                  </a:lnTo>
                  <a:lnTo>
                    <a:pt x="1505" y="263"/>
                  </a:lnTo>
                  <a:lnTo>
                    <a:pt x="1505" y="263"/>
                  </a:lnTo>
                  <a:lnTo>
                    <a:pt x="1497" y="262"/>
                  </a:lnTo>
                  <a:lnTo>
                    <a:pt x="1494" y="256"/>
                  </a:lnTo>
                  <a:lnTo>
                    <a:pt x="1490" y="244"/>
                  </a:lnTo>
                  <a:lnTo>
                    <a:pt x="1488" y="236"/>
                  </a:lnTo>
                  <a:lnTo>
                    <a:pt x="1484" y="231"/>
                  </a:lnTo>
                  <a:lnTo>
                    <a:pt x="1476" y="227"/>
                  </a:lnTo>
                  <a:lnTo>
                    <a:pt x="1466" y="225"/>
                  </a:lnTo>
                  <a:lnTo>
                    <a:pt x="1466" y="225"/>
                  </a:lnTo>
                  <a:lnTo>
                    <a:pt x="1459" y="225"/>
                  </a:lnTo>
                  <a:lnTo>
                    <a:pt x="1453" y="227"/>
                  </a:lnTo>
                  <a:lnTo>
                    <a:pt x="1445" y="229"/>
                  </a:lnTo>
                  <a:lnTo>
                    <a:pt x="1437" y="229"/>
                  </a:lnTo>
                  <a:lnTo>
                    <a:pt x="1437" y="229"/>
                  </a:lnTo>
                  <a:lnTo>
                    <a:pt x="1426" y="227"/>
                  </a:lnTo>
                  <a:lnTo>
                    <a:pt x="1416" y="221"/>
                  </a:lnTo>
                  <a:lnTo>
                    <a:pt x="1410" y="215"/>
                  </a:lnTo>
                  <a:lnTo>
                    <a:pt x="1408" y="211"/>
                  </a:lnTo>
                  <a:lnTo>
                    <a:pt x="1408" y="211"/>
                  </a:lnTo>
                  <a:lnTo>
                    <a:pt x="1410" y="201"/>
                  </a:lnTo>
                  <a:lnTo>
                    <a:pt x="1410" y="196"/>
                  </a:lnTo>
                  <a:lnTo>
                    <a:pt x="1408" y="190"/>
                  </a:lnTo>
                  <a:lnTo>
                    <a:pt x="1408" y="190"/>
                  </a:lnTo>
                  <a:lnTo>
                    <a:pt x="1399" y="190"/>
                  </a:lnTo>
                  <a:lnTo>
                    <a:pt x="1391" y="188"/>
                  </a:lnTo>
                  <a:lnTo>
                    <a:pt x="1389" y="186"/>
                  </a:lnTo>
                  <a:lnTo>
                    <a:pt x="1387" y="182"/>
                  </a:lnTo>
                  <a:lnTo>
                    <a:pt x="1387" y="172"/>
                  </a:lnTo>
                  <a:lnTo>
                    <a:pt x="1387" y="172"/>
                  </a:lnTo>
                  <a:lnTo>
                    <a:pt x="1389" y="163"/>
                  </a:lnTo>
                  <a:lnTo>
                    <a:pt x="1391" y="155"/>
                  </a:lnTo>
                  <a:lnTo>
                    <a:pt x="1397" y="147"/>
                  </a:lnTo>
                  <a:lnTo>
                    <a:pt x="1402" y="139"/>
                  </a:lnTo>
                  <a:lnTo>
                    <a:pt x="1414" y="126"/>
                  </a:lnTo>
                  <a:lnTo>
                    <a:pt x="1418" y="118"/>
                  </a:lnTo>
                  <a:lnTo>
                    <a:pt x="1424" y="110"/>
                  </a:lnTo>
                  <a:lnTo>
                    <a:pt x="1424" y="110"/>
                  </a:lnTo>
                  <a:lnTo>
                    <a:pt x="1424" y="105"/>
                  </a:lnTo>
                  <a:lnTo>
                    <a:pt x="1424" y="99"/>
                  </a:lnTo>
                  <a:lnTo>
                    <a:pt x="1424" y="93"/>
                  </a:lnTo>
                  <a:lnTo>
                    <a:pt x="1424" y="87"/>
                  </a:lnTo>
                  <a:lnTo>
                    <a:pt x="1424" y="87"/>
                  </a:lnTo>
                  <a:lnTo>
                    <a:pt x="1428" y="81"/>
                  </a:lnTo>
                  <a:lnTo>
                    <a:pt x="1433" y="77"/>
                  </a:lnTo>
                  <a:lnTo>
                    <a:pt x="1437" y="70"/>
                  </a:lnTo>
                  <a:lnTo>
                    <a:pt x="1439" y="64"/>
                  </a:lnTo>
                  <a:lnTo>
                    <a:pt x="1441" y="58"/>
                  </a:lnTo>
                  <a:lnTo>
                    <a:pt x="1441" y="58"/>
                  </a:lnTo>
                  <a:lnTo>
                    <a:pt x="1439" y="48"/>
                  </a:lnTo>
                  <a:lnTo>
                    <a:pt x="1433" y="39"/>
                  </a:lnTo>
                  <a:lnTo>
                    <a:pt x="1426" y="31"/>
                  </a:lnTo>
                  <a:lnTo>
                    <a:pt x="1416" y="21"/>
                  </a:lnTo>
                  <a:lnTo>
                    <a:pt x="1404" y="15"/>
                  </a:lnTo>
                  <a:lnTo>
                    <a:pt x="1393" y="8"/>
                  </a:lnTo>
                  <a:lnTo>
                    <a:pt x="1383" y="4"/>
                  </a:lnTo>
                  <a:lnTo>
                    <a:pt x="1373" y="2"/>
                  </a:lnTo>
                  <a:lnTo>
                    <a:pt x="1373" y="2"/>
                  </a:lnTo>
                  <a:lnTo>
                    <a:pt x="1368" y="0"/>
                  </a:lnTo>
                  <a:lnTo>
                    <a:pt x="1364" y="0"/>
                  </a:lnTo>
                  <a:lnTo>
                    <a:pt x="1358" y="0"/>
                  </a:lnTo>
                  <a:lnTo>
                    <a:pt x="1358" y="0"/>
                  </a:lnTo>
                  <a:lnTo>
                    <a:pt x="1360" y="10"/>
                  </a:lnTo>
                  <a:lnTo>
                    <a:pt x="1364" y="19"/>
                  </a:lnTo>
                  <a:lnTo>
                    <a:pt x="1373" y="37"/>
                  </a:lnTo>
                  <a:lnTo>
                    <a:pt x="1383" y="52"/>
                  </a:lnTo>
                  <a:lnTo>
                    <a:pt x="1393" y="64"/>
                  </a:lnTo>
                  <a:lnTo>
                    <a:pt x="1393" y="64"/>
                  </a:lnTo>
                  <a:lnTo>
                    <a:pt x="1399" y="77"/>
                  </a:lnTo>
                  <a:lnTo>
                    <a:pt x="1399" y="79"/>
                  </a:lnTo>
                  <a:lnTo>
                    <a:pt x="1395" y="79"/>
                  </a:lnTo>
                  <a:lnTo>
                    <a:pt x="1385" y="74"/>
                  </a:lnTo>
                  <a:lnTo>
                    <a:pt x="1372" y="62"/>
                  </a:lnTo>
                  <a:lnTo>
                    <a:pt x="1354" y="50"/>
                  </a:lnTo>
                  <a:lnTo>
                    <a:pt x="1337" y="41"/>
                  </a:lnTo>
                  <a:lnTo>
                    <a:pt x="1327" y="37"/>
                  </a:lnTo>
                  <a:lnTo>
                    <a:pt x="1319" y="37"/>
                  </a:lnTo>
                  <a:lnTo>
                    <a:pt x="1311" y="39"/>
                  </a:lnTo>
                  <a:lnTo>
                    <a:pt x="1306" y="43"/>
                  </a:lnTo>
                  <a:lnTo>
                    <a:pt x="1306" y="43"/>
                  </a:lnTo>
                  <a:lnTo>
                    <a:pt x="1298" y="48"/>
                  </a:lnTo>
                  <a:lnTo>
                    <a:pt x="1294" y="50"/>
                  </a:lnTo>
                  <a:lnTo>
                    <a:pt x="1290" y="46"/>
                  </a:lnTo>
                  <a:lnTo>
                    <a:pt x="1288" y="41"/>
                  </a:lnTo>
                  <a:lnTo>
                    <a:pt x="1282" y="33"/>
                  </a:lnTo>
                  <a:lnTo>
                    <a:pt x="1273" y="23"/>
                  </a:lnTo>
                  <a:lnTo>
                    <a:pt x="1259" y="15"/>
                  </a:lnTo>
                  <a:lnTo>
                    <a:pt x="1240" y="8"/>
                  </a:lnTo>
                  <a:lnTo>
                    <a:pt x="1240" y="8"/>
                  </a:lnTo>
                  <a:lnTo>
                    <a:pt x="1228" y="6"/>
                  </a:lnTo>
                  <a:lnTo>
                    <a:pt x="1217" y="6"/>
                  </a:lnTo>
                  <a:lnTo>
                    <a:pt x="1207" y="8"/>
                  </a:lnTo>
                  <a:lnTo>
                    <a:pt x="1197" y="12"/>
                  </a:lnTo>
                  <a:lnTo>
                    <a:pt x="1187" y="15"/>
                  </a:lnTo>
                  <a:lnTo>
                    <a:pt x="1180" y="21"/>
                  </a:lnTo>
                  <a:lnTo>
                    <a:pt x="1164" y="33"/>
                  </a:lnTo>
                  <a:lnTo>
                    <a:pt x="1151" y="48"/>
                  </a:lnTo>
                  <a:lnTo>
                    <a:pt x="1141" y="64"/>
                  </a:lnTo>
                  <a:lnTo>
                    <a:pt x="1135" y="77"/>
                  </a:lnTo>
                  <a:lnTo>
                    <a:pt x="1131" y="91"/>
                  </a:lnTo>
                  <a:lnTo>
                    <a:pt x="1131" y="91"/>
                  </a:lnTo>
                  <a:lnTo>
                    <a:pt x="1131" y="99"/>
                  </a:lnTo>
                  <a:lnTo>
                    <a:pt x="1127" y="112"/>
                  </a:lnTo>
                  <a:lnTo>
                    <a:pt x="1124" y="126"/>
                  </a:lnTo>
                  <a:lnTo>
                    <a:pt x="1116" y="139"/>
                  </a:lnTo>
                  <a:lnTo>
                    <a:pt x="1112" y="147"/>
                  </a:lnTo>
                  <a:lnTo>
                    <a:pt x="1106" y="151"/>
                  </a:lnTo>
                  <a:lnTo>
                    <a:pt x="1100" y="157"/>
                  </a:lnTo>
                  <a:lnTo>
                    <a:pt x="1093" y="159"/>
                  </a:lnTo>
                  <a:lnTo>
                    <a:pt x="1085" y="161"/>
                  </a:lnTo>
                  <a:lnTo>
                    <a:pt x="1075" y="159"/>
                  </a:lnTo>
                  <a:lnTo>
                    <a:pt x="1065" y="155"/>
                  </a:lnTo>
                  <a:lnTo>
                    <a:pt x="1054" y="151"/>
                  </a:lnTo>
                  <a:lnTo>
                    <a:pt x="1054" y="151"/>
                  </a:lnTo>
                  <a:lnTo>
                    <a:pt x="1036" y="153"/>
                  </a:lnTo>
                  <a:lnTo>
                    <a:pt x="1021" y="159"/>
                  </a:lnTo>
                  <a:lnTo>
                    <a:pt x="1000" y="169"/>
                  </a:lnTo>
                  <a:lnTo>
                    <a:pt x="988" y="174"/>
                  </a:lnTo>
                  <a:lnTo>
                    <a:pt x="984" y="174"/>
                  </a:lnTo>
                  <a:lnTo>
                    <a:pt x="984" y="170"/>
                  </a:lnTo>
                  <a:lnTo>
                    <a:pt x="984" y="170"/>
                  </a:lnTo>
                  <a:lnTo>
                    <a:pt x="988" y="155"/>
                  </a:lnTo>
                  <a:lnTo>
                    <a:pt x="988" y="147"/>
                  </a:lnTo>
                  <a:lnTo>
                    <a:pt x="988" y="141"/>
                  </a:lnTo>
                  <a:lnTo>
                    <a:pt x="986" y="138"/>
                  </a:lnTo>
                  <a:lnTo>
                    <a:pt x="984" y="136"/>
                  </a:lnTo>
                  <a:lnTo>
                    <a:pt x="980" y="134"/>
                  </a:lnTo>
                  <a:lnTo>
                    <a:pt x="974" y="134"/>
                  </a:lnTo>
                  <a:lnTo>
                    <a:pt x="959" y="136"/>
                  </a:lnTo>
                  <a:lnTo>
                    <a:pt x="938" y="143"/>
                  </a:lnTo>
                  <a:lnTo>
                    <a:pt x="938" y="143"/>
                  </a:lnTo>
                  <a:lnTo>
                    <a:pt x="928" y="145"/>
                  </a:lnTo>
                  <a:lnTo>
                    <a:pt x="920" y="151"/>
                  </a:lnTo>
                  <a:lnTo>
                    <a:pt x="914" y="157"/>
                  </a:lnTo>
                  <a:lnTo>
                    <a:pt x="912" y="163"/>
                  </a:lnTo>
                  <a:lnTo>
                    <a:pt x="910" y="170"/>
                  </a:lnTo>
                  <a:lnTo>
                    <a:pt x="908" y="180"/>
                  </a:lnTo>
                  <a:lnTo>
                    <a:pt x="910" y="198"/>
                  </a:lnTo>
                  <a:lnTo>
                    <a:pt x="912" y="213"/>
                  </a:lnTo>
                  <a:lnTo>
                    <a:pt x="914" y="229"/>
                  </a:lnTo>
                  <a:lnTo>
                    <a:pt x="914" y="234"/>
                  </a:lnTo>
                  <a:lnTo>
                    <a:pt x="912" y="240"/>
                  </a:lnTo>
                  <a:lnTo>
                    <a:pt x="910" y="244"/>
                  </a:lnTo>
                  <a:lnTo>
                    <a:pt x="907" y="246"/>
                  </a:lnTo>
                  <a:lnTo>
                    <a:pt x="907" y="246"/>
                  </a:lnTo>
                  <a:lnTo>
                    <a:pt x="905" y="246"/>
                  </a:lnTo>
                  <a:lnTo>
                    <a:pt x="905" y="246"/>
                  </a:lnTo>
                  <a:lnTo>
                    <a:pt x="903" y="240"/>
                  </a:lnTo>
                  <a:lnTo>
                    <a:pt x="901" y="221"/>
                  </a:lnTo>
                  <a:lnTo>
                    <a:pt x="899" y="203"/>
                  </a:lnTo>
                  <a:lnTo>
                    <a:pt x="897" y="198"/>
                  </a:lnTo>
                  <a:lnTo>
                    <a:pt x="895" y="198"/>
                  </a:lnTo>
                  <a:lnTo>
                    <a:pt x="893" y="198"/>
                  </a:lnTo>
                  <a:lnTo>
                    <a:pt x="893" y="198"/>
                  </a:lnTo>
                  <a:lnTo>
                    <a:pt x="879" y="209"/>
                  </a:lnTo>
                  <a:lnTo>
                    <a:pt x="862" y="219"/>
                  </a:lnTo>
                  <a:lnTo>
                    <a:pt x="862" y="219"/>
                  </a:lnTo>
                  <a:lnTo>
                    <a:pt x="860" y="215"/>
                  </a:lnTo>
                  <a:lnTo>
                    <a:pt x="860" y="211"/>
                  </a:lnTo>
                  <a:lnTo>
                    <a:pt x="864" y="207"/>
                  </a:lnTo>
                  <a:lnTo>
                    <a:pt x="870" y="201"/>
                  </a:lnTo>
                  <a:lnTo>
                    <a:pt x="876" y="198"/>
                  </a:lnTo>
                  <a:lnTo>
                    <a:pt x="879" y="192"/>
                  </a:lnTo>
                  <a:lnTo>
                    <a:pt x="883" y="186"/>
                  </a:lnTo>
                  <a:lnTo>
                    <a:pt x="881" y="180"/>
                  </a:lnTo>
                  <a:lnTo>
                    <a:pt x="881" y="180"/>
                  </a:lnTo>
                  <a:lnTo>
                    <a:pt x="866" y="184"/>
                  </a:lnTo>
                  <a:lnTo>
                    <a:pt x="850" y="192"/>
                  </a:lnTo>
                  <a:lnTo>
                    <a:pt x="819" y="211"/>
                  </a:lnTo>
                  <a:lnTo>
                    <a:pt x="802" y="221"/>
                  </a:lnTo>
                  <a:lnTo>
                    <a:pt x="785" y="229"/>
                  </a:lnTo>
                  <a:lnTo>
                    <a:pt x="767" y="232"/>
                  </a:lnTo>
                  <a:lnTo>
                    <a:pt x="759" y="232"/>
                  </a:lnTo>
                  <a:lnTo>
                    <a:pt x="750" y="232"/>
                  </a:lnTo>
                  <a:lnTo>
                    <a:pt x="750" y="232"/>
                  </a:lnTo>
                  <a:lnTo>
                    <a:pt x="763" y="244"/>
                  </a:lnTo>
                  <a:lnTo>
                    <a:pt x="767" y="254"/>
                  </a:lnTo>
                  <a:lnTo>
                    <a:pt x="769" y="258"/>
                  </a:lnTo>
                  <a:lnTo>
                    <a:pt x="767" y="262"/>
                  </a:lnTo>
                  <a:lnTo>
                    <a:pt x="763" y="267"/>
                  </a:lnTo>
                  <a:lnTo>
                    <a:pt x="757" y="275"/>
                  </a:lnTo>
                  <a:lnTo>
                    <a:pt x="750" y="285"/>
                  </a:lnTo>
                  <a:lnTo>
                    <a:pt x="744" y="296"/>
                  </a:lnTo>
                  <a:lnTo>
                    <a:pt x="738" y="314"/>
                  </a:lnTo>
                  <a:lnTo>
                    <a:pt x="738" y="314"/>
                  </a:lnTo>
                  <a:lnTo>
                    <a:pt x="746" y="314"/>
                  </a:lnTo>
                  <a:lnTo>
                    <a:pt x="752" y="314"/>
                  </a:lnTo>
                  <a:lnTo>
                    <a:pt x="759" y="310"/>
                  </a:lnTo>
                  <a:lnTo>
                    <a:pt x="765" y="304"/>
                  </a:lnTo>
                  <a:lnTo>
                    <a:pt x="769" y="300"/>
                  </a:lnTo>
                  <a:lnTo>
                    <a:pt x="771" y="300"/>
                  </a:lnTo>
                  <a:lnTo>
                    <a:pt x="775" y="304"/>
                  </a:lnTo>
                  <a:lnTo>
                    <a:pt x="783" y="339"/>
                  </a:lnTo>
                  <a:lnTo>
                    <a:pt x="783" y="339"/>
                  </a:lnTo>
                  <a:lnTo>
                    <a:pt x="796" y="347"/>
                  </a:lnTo>
                  <a:lnTo>
                    <a:pt x="804" y="353"/>
                  </a:lnTo>
                  <a:lnTo>
                    <a:pt x="808" y="360"/>
                  </a:lnTo>
                  <a:lnTo>
                    <a:pt x="808" y="362"/>
                  </a:lnTo>
                  <a:lnTo>
                    <a:pt x="806" y="364"/>
                  </a:lnTo>
                  <a:lnTo>
                    <a:pt x="800" y="368"/>
                  </a:lnTo>
                  <a:lnTo>
                    <a:pt x="790" y="368"/>
                  </a:lnTo>
                  <a:lnTo>
                    <a:pt x="779" y="366"/>
                  </a:lnTo>
                  <a:lnTo>
                    <a:pt x="765" y="362"/>
                  </a:lnTo>
                  <a:lnTo>
                    <a:pt x="765" y="362"/>
                  </a:lnTo>
                  <a:lnTo>
                    <a:pt x="761" y="368"/>
                  </a:lnTo>
                  <a:lnTo>
                    <a:pt x="759" y="372"/>
                  </a:lnTo>
                  <a:lnTo>
                    <a:pt x="757" y="378"/>
                  </a:lnTo>
                  <a:lnTo>
                    <a:pt x="759" y="384"/>
                  </a:lnTo>
                  <a:lnTo>
                    <a:pt x="763" y="393"/>
                  </a:lnTo>
                  <a:lnTo>
                    <a:pt x="769" y="403"/>
                  </a:lnTo>
                  <a:lnTo>
                    <a:pt x="773" y="409"/>
                  </a:lnTo>
                  <a:lnTo>
                    <a:pt x="775" y="411"/>
                  </a:lnTo>
                  <a:lnTo>
                    <a:pt x="773" y="413"/>
                  </a:lnTo>
                  <a:lnTo>
                    <a:pt x="767" y="413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19" y="403"/>
                  </a:lnTo>
                  <a:lnTo>
                    <a:pt x="711" y="403"/>
                  </a:lnTo>
                  <a:lnTo>
                    <a:pt x="705" y="405"/>
                  </a:lnTo>
                  <a:lnTo>
                    <a:pt x="701" y="411"/>
                  </a:lnTo>
                  <a:lnTo>
                    <a:pt x="695" y="418"/>
                  </a:lnTo>
                  <a:lnTo>
                    <a:pt x="676" y="446"/>
                  </a:lnTo>
                  <a:lnTo>
                    <a:pt x="676" y="446"/>
                  </a:lnTo>
                  <a:lnTo>
                    <a:pt x="670" y="451"/>
                  </a:lnTo>
                  <a:lnTo>
                    <a:pt x="664" y="453"/>
                  </a:lnTo>
                  <a:lnTo>
                    <a:pt x="659" y="453"/>
                  </a:lnTo>
                  <a:lnTo>
                    <a:pt x="655" y="453"/>
                  </a:lnTo>
                  <a:lnTo>
                    <a:pt x="645" y="451"/>
                  </a:lnTo>
                  <a:lnTo>
                    <a:pt x="639" y="446"/>
                  </a:lnTo>
                  <a:lnTo>
                    <a:pt x="633" y="442"/>
                  </a:lnTo>
                  <a:lnTo>
                    <a:pt x="628" y="438"/>
                  </a:lnTo>
                  <a:lnTo>
                    <a:pt x="628" y="438"/>
                  </a:lnTo>
                  <a:lnTo>
                    <a:pt x="626" y="440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626" y="459"/>
                  </a:lnTo>
                  <a:lnTo>
                    <a:pt x="630" y="475"/>
                  </a:lnTo>
                  <a:lnTo>
                    <a:pt x="633" y="492"/>
                  </a:lnTo>
                  <a:lnTo>
                    <a:pt x="637" y="510"/>
                  </a:lnTo>
                  <a:lnTo>
                    <a:pt x="639" y="525"/>
                  </a:lnTo>
                  <a:lnTo>
                    <a:pt x="637" y="531"/>
                  </a:lnTo>
                  <a:lnTo>
                    <a:pt x="635" y="535"/>
                  </a:lnTo>
                  <a:lnTo>
                    <a:pt x="631" y="539"/>
                  </a:lnTo>
                  <a:lnTo>
                    <a:pt x="626" y="541"/>
                  </a:lnTo>
                  <a:lnTo>
                    <a:pt x="618" y="541"/>
                  </a:lnTo>
                  <a:lnTo>
                    <a:pt x="608" y="537"/>
                  </a:lnTo>
                  <a:lnTo>
                    <a:pt x="608" y="537"/>
                  </a:lnTo>
                  <a:lnTo>
                    <a:pt x="593" y="533"/>
                  </a:lnTo>
                  <a:lnTo>
                    <a:pt x="581" y="525"/>
                  </a:lnTo>
                  <a:lnTo>
                    <a:pt x="569" y="519"/>
                  </a:lnTo>
                  <a:lnTo>
                    <a:pt x="560" y="510"/>
                  </a:lnTo>
                  <a:lnTo>
                    <a:pt x="552" y="498"/>
                  </a:lnTo>
                  <a:lnTo>
                    <a:pt x="548" y="486"/>
                  </a:lnTo>
                  <a:lnTo>
                    <a:pt x="544" y="471"/>
                  </a:lnTo>
                  <a:lnTo>
                    <a:pt x="544" y="453"/>
                  </a:lnTo>
                  <a:lnTo>
                    <a:pt x="544" y="453"/>
                  </a:lnTo>
                  <a:lnTo>
                    <a:pt x="542" y="449"/>
                  </a:lnTo>
                  <a:lnTo>
                    <a:pt x="537" y="446"/>
                  </a:lnTo>
                  <a:lnTo>
                    <a:pt x="523" y="442"/>
                  </a:lnTo>
                  <a:lnTo>
                    <a:pt x="517" y="440"/>
                  </a:lnTo>
                  <a:lnTo>
                    <a:pt x="511" y="436"/>
                  </a:lnTo>
                  <a:lnTo>
                    <a:pt x="509" y="430"/>
                  </a:lnTo>
                  <a:lnTo>
                    <a:pt x="509" y="420"/>
                  </a:lnTo>
                  <a:lnTo>
                    <a:pt x="509" y="420"/>
                  </a:lnTo>
                  <a:lnTo>
                    <a:pt x="506" y="415"/>
                  </a:lnTo>
                  <a:lnTo>
                    <a:pt x="502" y="407"/>
                  </a:lnTo>
                  <a:lnTo>
                    <a:pt x="500" y="399"/>
                  </a:lnTo>
                  <a:lnTo>
                    <a:pt x="496" y="391"/>
                  </a:lnTo>
                  <a:lnTo>
                    <a:pt x="490" y="386"/>
                  </a:lnTo>
                  <a:lnTo>
                    <a:pt x="478" y="382"/>
                  </a:lnTo>
                  <a:lnTo>
                    <a:pt x="461" y="380"/>
                  </a:lnTo>
                  <a:lnTo>
                    <a:pt x="436" y="380"/>
                  </a:lnTo>
                  <a:lnTo>
                    <a:pt x="436" y="380"/>
                  </a:lnTo>
                  <a:lnTo>
                    <a:pt x="434" y="387"/>
                  </a:lnTo>
                  <a:lnTo>
                    <a:pt x="430" y="391"/>
                  </a:lnTo>
                  <a:lnTo>
                    <a:pt x="426" y="395"/>
                  </a:lnTo>
                  <a:lnTo>
                    <a:pt x="420" y="399"/>
                  </a:lnTo>
                  <a:lnTo>
                    <a:pt x="409" y="399"/>
                  </a:lnTo>
                  <a:lnTo>
                    <a:pt x="395" y="399"/>
                  </a:lnTo>
                  <a:lnTo>
                    <a:pt x="380" y="395"/>
                  </a:lnTo>
                  <a:lnTo>
                    <a:pt x="366" y="395"/>
                  </a:lnTo>
                  <a:lnTo>
                    <a:pt x="360" y="395"/>
                  </a:lnTo>
                  <a:lnTo>
                    <a:pt x="354" y="397"/>
                  </a:lnTo>
                  <a:lnTo>
                    <a:pt x="349" y="399"/>
                  </a:lnTo>
                  <a:lnTo>
                    <a:pt x="345" y="405"/>
                  </a:lnTo>
                  <a:lnTo>
                    <a:pt x="345" y="405"/>
                  </a:lnTo>
                  <a:lnTo>
                    <a:pt x="341" y="409"/>
                  </a:lnTo>
                  <a:lnTo>
                    <a:pt x="341" y="413"/>
                  </a:lnTo>
                  <a:lnTo>
                    <a:pt x="343" y="420"/>
                  </a:lnTo>
                  <a:lnTo>
                    <a:pt x="347" y="428"/>
                  </a:lnTo>
                  <a:lnTo>
                    <a:pt x="354" y="444"/>
                  </a:lnTo>
                  <a:lnTo>
                    <a:pt x="362" y="453"/>
                  </a:lnTo>
                  <a:lnTo>
                    <a:pt x="362" y="453"/>
                  </a:lnTo>
                  <a:lnTo>
                    <a:pt x="364" y="461"/>
                  </a:lnTo>
                  <a:lnTo>
                    <a:pt x="364" y="467"/>
                  </a:lnTo>
                  <a:lnTo>
                    <a:pt x="362" y="473"/>
                  </a:lnTo>
                  <a:lnTo>
                    <a:pt x="360" y="477"/>
                  </a:lnTo>
                  <a:lnTo>
                    <a:pt x="356" y="480"/>
                  </a:lnTo>
                  <a:lnTo>
                    <a:pt x="352" y="482"/>
                  </a:lnTo>
                  <a:lnTo>
                    <a:pt x="341" y="486"/>
                  </a:lnTo>
                  <a:lnTo>
                    <a:pt x="312" y="492"/>
                  </a:lnTo>
                  <a:lnTo>
                    <a:pt x="296" y="494"/>
                  </a:lnTo>
                  <a:lnTo>
                    <a:pt x="283" y="498"/>
                  </a:lnTo>
                  <a:lnTo>
                    <a:pt x="283" y="498"/>
                  </a:lnTo>
                  <a:lnTo>
                    <a:pt x="273" y="502"/>
                  </a:lnTo>
                  <a:lnTo>
                    <a:pt x="263" y="502"/>
                  </a:lnTo>
                  <a:lnTo>
                    <a:pt x="258" y="502"/>
                  </a:lnTo>
                  <a:lnTo>
                    <a:pt x="252" y="500"/>
                  </a:lnTo>
                  <a:lnTo>
                    <a:pt x="248" y="498"/>
                  </a:lnTo>
                  <a:lnTo>
                    <a:pt x="244" y="494"/>
                  </a:lnTo>
                  <a:lnTo>
                    <a:pt x="240" y="484"/>
                  </a:lnTo>
                  <a:lnTo>
                    <a:pt x="238" y="467"/>
                  </a:lnTo>
                  <a:lnTo>
                    <a:pt x="236" y="463"/>
                  </a:lnTo>
                  <a:lnTo>
                    <a:pt x="234" y="463"/>
                  </a:lnTo>
                  <a:lnTo>
                    <a:pt x="230" y="463"/>
                  </a:lnTo>
                  <a:lnTo>
                    <a:pt x="230" y="463"/>
                  </a:lnTo>
                  <a:lnTo>
                    <a:pt x="165" y="473"/>
                  </a:lnTo>
                  <a:lnTo>
                    <a:pt x="165" y="473"/>
                  </a:lnTo>
                  <a:lnTo>
                    <a:pt x="165" y="473"/>
                  </a:lnTo>
                  <a:lnTo>
                    <a:pt x="153" y="482"/>
                  </a:lnTo>
                  <a:lnTo>
                    <a:pt x="137" y="490"/>
                  </a:lnTo>
                  <a:lnTo>
                    <a:pt x="130" y="494"/>
                  </a:lnTo>
                  <a:lnTo>
                    <a:pt x="122" y="496"/>
                  </a:lnTo>
                  <a:lnTo>
                    <a:pt x="116" y="494"/>
                  </a:lnTo>
                  <a:lnTo>
                    <a:pt x="112" y="490"/>
                  </a:lnTo>
                  <a:lnTo>
                    <a:pt x="112" y="490"/>
                  </a:lnTo>
                  <a:lnTo>
                    <a:pt x="108" y="482"/>
                  </a:lnTo>
                  <a:lnTo>
                    <a:pt x="105" y="480"/>
                  </a:lnTo>
                  <a:lnTo>
                    <a:pt x="101" y="482"/>
                  </a:lnTo>
                  <a:lnTo>
                    <a:pt x="97" y="486"/>
                  </a:lnTo>
                  <a:lnTo>
                    <a:pt x="91" y="490"/>
                  </a:lnTo>
                  <a:lnTo>
                    <a:pt x="83" y="494"/>
                  </a:lnTo>
                  <a:lnTo>
                    <a:pt x="74" y="496"/>
                  </a:lnTo>
                  <a:lnTo>
                    <a:pt x="60" y="492"/>
                  </a:lnTo>
                  <a:lnTo>
                    <a:pt x="60" y="492"/>
                  </a:lnTo>
                  <a:lnTo>
                    <a:pt x="58" y="502"/>
                  </a:lnTo>
                  <a:lnTo>
                    <a:pt x="56" y="510"/>
                  </a:lnTo>
                  <a:lnTo>
                    <a:pt x="54" y="517"/>
                  </a:lnTo>
                  <a:lnTo>
                    <a:pt x="54" y="517"/>
                  </a:lnTo>
                  <a:lnTo>
                    <a:pt x="52" y="523"/>
                  </a:lnTo>
                  <a:lnTo>
                    <a:pt x="50" y="529"/>
                  </a:lnTo>
                  <a:lnTo>
                    <a:pt x="43" y="544"/>
                  </a:lnTo>
                  <a:lnTo>
                    <a:pt x="43" y="544"/>
                  </a:lnTo>
                  <a:lnTo>
                    <a:pt x="50" y="548"/>
                  </a:lnTo>
                  <a:lnTo>
                    <a:pt x="54" y="552"/>
                  </a:lnTo>
                  <a:lnTo>
                    <a:pt x="58" y="556"/>
                  </a:lnTo>
                  <a:lnTo>
                    <a:pt x="58" y="562"/>
                  </a:lnTo>
                  <a:lnTo>
                    <a:pt x="60" y="573"/>
                  </a:lnTo>
                  <a:lnTo>
                    <a:pt x="62" y="579"/>
                  </a:lnTo>
                  <a:lnTo>
                    <a:pt x="66" y="587"/>
                  </a:lnTo>
                  <a:lnTo>
                    <a:pt x="66" y="587"/>
                  </a:lnTo>
                  <a:lnTo>
                    <a:pt x="70" y="595"/>
                  </a:lnTo>
                  <a:lnTo>
                    <a:pt x="75" y="603"/>
                  </a:lnTo>
                  <a:lnTo>
                    <a:pt x="87" y="614"/>
                  </a:lnTo>
                  <a:lnTo>
                    <a:pt x="99" y="626"/>
                  </a:lnTo>
                  <a:lnTo>
                    <a:pt x="110" y="639"/>
                  </a:lnTo>
                  <a:lnTo>
                    <a:pt x="110" y="639"/>
                  </a:lnTo>
                  <a:lnTo>
                    <a:pt x="114" y="645"/>
                  </a:lnTo>
                  <a:lnTo>
                    <a:pt x="116" y="651"/>
                  </a:lnTo>
                  <a:lnTo>
                    <a:pt x="118" y="665"/>
                  </a:lnTo>
                  <a:lnTo>
                    <a:pt x="118" y="678"/>
                  </a:lnTo>
                  <a:lnTo>
                    <a:pt x="120" y="684"/>
                  </a:lnTo>
                  <a:lnTo>
                    <a:pt x="122" y="690"/>
                  </a:lnTo>
                  <a:lnTo>
                    <a:pt x="122" y="690"/>
                  </a:lnTo>
                  <a:lnTo>
                    <a:pt x="128" y="696"/>
                  </a:lnTo>
                  <a:lnTo>
                    <a:pt x="136" y="701"/>
                  </a:lnTo>
                  <a:lnTo>
                    <a:pt x="141" y="709"/>
                  </a:lnTo>
                  <a:lnTo>
                    <a:pt x="143" y="713"/>
                  </a:lnTo>
                  <a:lnTo>
                    <a:pt x="145" y="719"/>
                  </a:lnTo>
                  <a:lnTo>
                    <a:pt x="145" y="719"/>
                  </a:lnTo>
                  <a:lnTo>
                    <a:pt x="143" y="725"/>
                  </a:lnTo>
                  <a:lnTo>
                    <a:pt x="139" y="730"/>
                  </a:lnTo>
                  <a:lnTo>
                    <a:pt x="134" y="734"/>
                  </a:lnTo>
                  <a:lnTo>
                    <a:pt x="130" y="738"/>
                  </a:lnTo>
                  <a:lnTo>
                    <a:pt x="116" y="744"/>
                  </a:lnTo>
                  <a:lnTo>
                    <a:pt x="108" y="748"/>
                  </a:lnTo>
                  <a:lnTo>
                    <a:pt x="108" y="748"/>
                  </a:lnTo>
                  <a:lnTo>
                    <a:pt x="75" y="820"/>
                  </a:lnTo>
                  <a:lnTo>
                    <a:pt x="75" y="820"/>
                  </a:lnTo>
                  <a:lnTo>
                    <a:pt x="75" y="820"/>
                  </a:lnTo>
                  <a:lnTo>
                    <a:pt x="75" y="827"/>
                  </a:lnTo>
                  <a:lnTo>
                    <a:pt x="79" y="833"/>
                  </a:lnTo>
                  <a:lnTo>
                    <a:pt x="81" y="839"/>
                  </a:lnTo>
                  <a:lnTo>
                    <a:pt x="83" y="847"/>
                  </a:lnTo>
                  <a:lnTo>
                    <a:pt x="83" y="847"/>
                  </a:lnTo>
                  <a:lnTo>
                    <a:pt x="81" y="852"/>
                  </a:lnTo>
                  <a:lnTo>
                    <a:pt x="79" y="856"/>
                  </a:lnTo>
                  <a:lnTo>
                    <a:pt x="75" y="858"/>
                  </a:lnTo>
                  <a:lnTo>
                    <a:pt x="72" y="858"/>
                  </a:lnTo>
                  <a:lnTo>
                    <a:pt x="60" y="856"/>
                  </a:lnTo>
                  <a:lnTo>
                    <a:pt x="56" y="856"/>
                  </a:lnTo>
                  <a:lnTo>
                    <a:pt x="50" y="858"/>
                  </a:lnTo>
                  <a:lnTo>
                    <a:pt x="50" y="858"/>
                  </a:lnTo>
                  <a:lnTo>
                    <a:pt x="44" y="860"/>
                  </a:lnTo>
                  <a:lnTo>
                    <a:pt x="39" y="866"/>
                  </a:lnTo>
                  <a:lnTo>
                    <a:pt x="27" y="878"/>
                  </a:lnTo>
                  <a:lnTo>
                    <a:pt x="13" y="891"/>
                  </a:lnTo>
                  <a:lnTo>
                    <a:pt x="8" y="897"/>
                  </a:lnTo>
                  <a:lnTo>
                    <a:pt x="0" y="899"/>
                  </a:lnTo>
                  <a:lnTo>
                    <a:pt x="0" y="899"/>
                  </a:lnTo>
                  <a:lnTo>
                    <a:pt x="21" y="942"/>
                  </a:lnTo>
                  <a:lnTo>
                    <a:pt x="29" y="965"/>
                  </a:lnTo>
                  <a:lnTo>
                    <a:pt x="37" y="988"/>
                  </a:lnTo>
                  <a:lnTo>
                    <a:pt x="43" y="1011"/>
                  </a:lnTo>
                  <a:lnTo>
                    <a:pt x="46" y="1035"/>
                  </a:lnTo>
                  <a:lnTo>
                    <a:pt x="46" y="1060"/>
                  </a:lnTo>
                  <a:lnTo>
                    <a:pt x="46" y="1085"/>
                  </a:lnTo>
                  <a:lnTo>
                    <a:pt x="46" y="1085"/>
                  </a:lnTo>
                  <a:lnTo>
                    <a:pt x="44" y="1093"/>
                  </a:lnTo>
                  <a:lnTo>
                    <a:pt x="43" y="1097"/>
                  </a:lnTo>
                  <a:lnTo>
                    <a:pt x="31" y="1104"/>
                  </a:lnTo>
                  <a:lnTo>
                    <a:pt x="21" y="1110"/>
                  </a:lnTo>
                  <a:lnTo>
                    <a:pt x="17" y="1116"/>
                  </a:lnTo>
                  <a:lnTo>
                    <a:pt x="13" y="1122"/>
                  </a:lnTo>
                  <a:lnTo>
                    <a:pt x="13" y="1122"/>
                  </a:lnTo>
                  <a:lnTo>
                    <a:pt x="33" y="1128"/>
                  </a:lnTo>
                  <a:lnTo>
                    <a:pt x="41" y="1132"/>
                  </a:lnTo>
                  <a:lnTo>
                    <a:pt x="44" y="1135"/>
                  </a:lnTo>
                  <a:lnTo>
                    <a:pt x="44" y="1139"/>
                  </a:lnTo>
                  <a:lnTo>
                    <a:pt x="44" y="1139"/>
                  </a:lnTo>
                  <a:lnTo>
                    <a:pt x="46" y="1147"/>
                  </a:lnTo>
                  <a:lnTo>
                    <a:pt x="43" y="1157"/>
                  </a:lnTo>
                  <a:lnTo>
                    <a:pt x="41" y="1164"/>
                  </a:lnTo>
                  <a:lnTo>
                    <a:pt x="41" y="1174"/>
                  </a:lnTo>
                  <a:lnTo>
                    <a:pt x="41" y="1174"/>
                  </a:lnTo>
                  <a:lnTo>
                    <a:pt x="43" y="1184"/>
                  </a:lnTo>
                  <a:lnTo>
                    <a:pt x="46" y="1194"/>
                  </a:lnTo>
                  <a:lnTo>
                    <a:pt x="60" y="1209"/>
                  </a:lnTo>
                  <a:lnTo>
                    <a:pt x="66" y="1219"/>
                  </a:lnTo>
                  <a:lnTo>
                    <a:pt x="70" y="1226"/>
                  </a:lnTo>
                  <a:lnTo>
                    <a:pt x="74" y="1234"/>
                  </a:lnTo>
                  <a:lnTo>
                    <a:pt x="75" y="1244"/>
                  </a:lnTo>
                  <a:lnTo>
                    <a:pt x="75" y="1244"/>
                  </a:lnTo>
                  <a:lnTo>
                    <a:pt x="74" y="1248"/>
                  </a:lnTo>
                  <a:lnTo>
                    <a:pt x="72" y="1252"/>
                  </a:lnTo>
                  <a:lnTo>
                    <a:pt x="64" y="1259"/>
                  </a:lnTo>
                  <a:lnTo>
                    <a:pt x="58" y="1267"/>
                  </a:lnTo>
                  <a:lnTo>
                    <a:pt x="56" y="1273"/>
                  </a:lnTo>
                  <a:lnTo>
                    <a:pt x="54" y="1279"/>
                  </a:lnTo>
                  <a:lnTo>
                    <a:pt x="54" y="1279"/>
                  </a:lnTo>
                  <a:lnTo>
                    <a:pt x="50" y="1327"/>
                  </a:lnTo>
                  <a:lnTo>
                    <a:pt x="50" y="1327"/>
                  </a:lnTo>
                  <a:lnTo>
                    <a:pt x="60" y="1329"/>
                  </a:lnTo>
                  <a:lnTo>
                    <a:pt x="70" y="1329"/>
                  </a:lnTo>
                  <a:lnTo>
                    <a:pt x="87" y="1329"/>
                  </a:lnTo>
                  <a:lnTo>
                    <a:pt x="87" y="1329"/>
                  </a:lnTo>
                  <a:lnTo>
                    <a:pt x="93" y="1329"/>
                  </a:lnTo>
                  <a:lnTo>
                    <a:pt x="99" y="1331"/>
                  </a:lnTo>
                  <a:lnTo>
                    <a:pt x="112" y="1339"/>
                  </a:lnTo>
                  <a:lnTo>
                    <a:pt x="112" y="1339"/>
                  </a:lnTo>
                  <a:lnTo>
                    <a:pt x="120" y="1341"/>
                  </a:lnTo>
                  <a:lnTo>
                    <a:pt x="128" y="1341"/>
                  </a:lnTo>
                  <a:lnTo>
                    <a:pt x="145" y="1341"/>
                  </a:lnTo>
                  <a:lnTo>
                    <a:pt x="153" y="1343"/>
                  </a:lnTo>
                  <a:lnTo>
                    <a:pt x="159" y="1345"/>
                  </a:lnTo>
                  <a:lnTo>
                    <a:pt x="163" y="1349"/>
                  </a:lnTo>
                  <a:lnTo>
                    <a:pt x="163" y="1356"/>
                  </a:lnTo>
                  <a:lnTo>
                    <a:pt x="163" y="1356"/>
                  </a:lnTo>
                  <a:lnTo>
                    <a:pt x="161" y="1364"/>
                  </a:lnTo>
                  <a:lnTo>
                    <a:pt x="159" y="1368"/>
                  </a:lnTo>
                  <a:lnTo>
                    <a:pt x="155" y="1374"/>
                  </a:lnTo>
                  <a:lnTo>
                    <a:pt x="151" y="1380"/>
                  </a:lnTo>
                  <a:lnTo>
                    <a:pt x="151" y="1380"/>
                  </a:lnTo>
                  <a:lnTo>
                    <a:pt x="170" y="1385"/>
                  </a:lnTo>
                  <a:lnTo>
                    <a:pt x="184" y="1393"/>
                  </a:lnTo>
                  <a:lnTo>
                    <a:pt x="190" y="1397"/>
                  </a:lnTo>
                  <a:lnTo>
                    <a:pt x="194" y="1403"/>
                  </a:lnTo>
                  <a:lnTo>
                    <a:pt x="199" y="1418"/>
                  </a:lnTo>
                  <a:lnTo>
                    <a:pt x="199" y="1418"/>
                  </a:lnTo>
                  <a:lnTo>
                    <a:pt x="203" y="1430"/>
                  </a:lnTo>
                  <a:lnTo>
                    <a:pt x="205" y="1442"/>
                  </a:lnTo>
                  <a:lnTo>
                    <a:pt x="207" y="1453"/>
                  </a:lnTo>
                  <a:lnTo>
                    <a:pt x="211" y="1467"/>
                  </a:lnTo>
                  <a:lnTo>
                    <a:pt x="211" y="1467"/>
                  </a:lnTo>
                  <a:lnTo>
                    <a:pt x="213" y="1471"/>
                  </a:lnTo>
                  <a:lnTo>
                    <a:pt x="217" y="1473"/>
                  </a:lnTo>
                  <a:lnTo>
                    <a:pt x="227" y="1476"/>
                  </a:lnTo>
                  <a:lnTo>
                    <a:pt x="232" y="1480"/>
                  </a:lnTo>
                  <a:lnTo>
                    <a:pt x="236" y="1482"/>
                  </a:lnTo>
                  <a:lnTo>
                    <a:pt x="238" y="1488"/>
                  </a:lnTo>
                  <a:lnTo>
                    <a:pt x="240" y="1494"/>
                  </a:lnTo>
                  <a:lnTo>
                    <a:pt x="240" y="1494"/>
                  </a:lnTo>
                  <a:lnTo>
                    <a:pt x="238" y="1515"/>
                  </a:lnTo>
                  <a:lnTo>
                    <a:pt x="238" y="1515"/>
                  </a:lnTo>
                  <a:lnTo>
                    <a:pt x="238" y="1525"/>
                  </a:lnTo>
                  <a:lnTo>
                    <a:pt x="240" y="1535"/>
                  </a:lnTo>
                  <a:lnTo>
                    <a:pt x="244" y="1544"/>
                  </a:lnTo>
                  <a:lnTo>
                    <a:pt x="250" y="1552"/>
                  </a:lnTo>
                  <a:lnTo>
                    <a:pt x="256" y="1558"/>
                  </a:lnTo>
                  <a:lnTo>
                    <a:pt x="265" y="1566"/>
                  </a:lnTo>
                  <a:lnTo>
                    <a:pt x="285" y="1577"/>
                  </a:lnTo>
                  <a:lnTo>
                    <a:pt x="285" y="1577"/>
                  </a:lnTo>
                  <a:lnTo>
                    <a:pt x="281" y="1589"/>
                  </a:lnTo>
                  <a:lnTo>
                    <a:pt x="277" y="1598"/>
                  </a:lnTo>
                  <a:lnTo>
                    <a:pt x="273" y="1610"/>
                  </a:lnTo>
                  <a:lnTo>
                    <a:pt x="271" y="1622"/>
                  </a:lnTo>
                  <a:lnTo>
                    <a:pt x="271" y="1622"/>
                  </a:lnTo>
                  <a:lnTo>
                    <a:pt x="265" y="1717"/>
                  </a:lnTo>
                  <a:lnTo>
                    <a:pt x="265" y="1717"/>
                  </a:lnTo>
                  <a:lnTo>
                    <a:pt x="265" y="1728"/>
                  </a:lnTo>
                  <a:lnTo>
                    <a:pt x="267" y="1738"/>
                  </a:lnTo>
                  <a:lnTo>
                    <a:pt x="269" y="1744"/>
                  </a:lnTo>
                  <a:lnTo>
                    <a:pt x="273" y="1748"/>
                  </a:lnTo>
                  <a:lnTo>
                    <a:pt x="279" y="1750"/>
                  </a:lnTo>
                  <a:lnTo>
                    <a:pt x="287" y="1752"/>
                  </a:lnTo>
                  <a:lnTo>
                    <a:pt x="287" y="1752"/>
                  </a:lnTo>
                  <a:lnTo>
                    <a:pt x="294" y="1750"/>
                  </a:lnTo>
                  <a:lnTo>
                    <a:pt x="302" y="1750"/>
                  </a:lnTo>
                  <a:lnTo>
                    <a:pt x="316" y="1744"/>
                  </a:lnTo>
                  <a:lnTo>
                    <a:pt x="325" y="1734"/>
                  </a:lnTo>
                  <a:lnTo>
                    <a:pt x="337" y="1724"/>
                  </a:lnTo>
                  <a:lnTo>
                    <a:pt x="347" y="1715"/>
                  </a:lnTo>
                  <a:lnTo>
                    <a:pt x="356" y="1705"/>
                  </a:lnTo>
                  <a:lnTo>
                    <a:pt x="368" y="1699"/>
                  </a:lnTo>
                  <a:lnTo>
                    <a:pt x="374" y="1697"/>
                  </a:lnTo>
                  <a:lnTo>
                    <a:pt x="380" y="1697"/>
                  </a:lnTo>
                  <a:lnTo>
                    <a:pt x="380" y="1697"/>
                  </a:lnTo>
                  <a:lnTo>
                    <a:pt x="383" y="1699"/>
                  </a:lnTo>
                  <a:lnTo>
                    <a:pt x="387" y="1701"/>
                  </a:lnTo>
                  <a:lnTo>
                    <a:pt x="393" y="1711"/>
                  </a:lnTo>
                  <a:lnTo>
                    <a:pt x="401" y="1719"/>
                  </a:lnTo>
                  <a:lnTo>
                    <a:pt x="405" y="1721"/>
                  </a:lnTo>
                  <a:lnTo>
                    <a:pt x="411" y="1722"/>
                  </a:lnTo>
                  <a:lnTo>
                    <a:pt x="411" y="1722"/>
                  </a:lnTo>
                  <a:lnTo>
                    <a:pt x="414" y="1713"/>
                  </a:lnTo>
                  <a:lnTo>
                    <a:pt x="418" y="1703"/>
                  </a:lnTo>
                  <a:lnTo>
                    <a:pt x="432" y="1688"/>
                  </a:lnTo>
                  <a:lnTo>
                    <a:pt x="444" y="1672"/>
                  </a:lnTo>
                  <a:lnTo>
                    <a:pt x="449" y="1662"/>
                  </a:lnTo>
                  <a:lnTo>
                    <a:pt x="455" y="1653"/>
                  </a:lnTo>
                  <a:lnTo>
                    <a:pt x="455" y="1653"/>
                  </a:lnTo>
                  <a:lnTo>
                    <a:pt x="459" y="1633"/>
                  </a:lnTo>
                  <a:lnTo>
                    <a:pt x="463" y="1616"/>
                  </a:lnTo>
                  <a:lnTo>
                    <a:pt x="467" y="1600"/>
                  </a:lnTo>
                  <a:lnTo>
                    <a:pt x="471" y="1589"/>
                  </a:lnTo>
                  <a:lnTo>
                    <a:pt x="476" y="1579"/>
                  </a:lnTo>
                  <a:lnTo>
                    <a:pt x="480" y="1575"/>
                  </a:lnTo>
                  <a:lnTo>
                    <a:pt x="486" y="1573"/>
                  </a:lnTo>
                  <a:lnTo>
                    <a:pt x="500" y="1569"/>
                  </a:lnTo>
                  <a:lnTo>
                    <a:pt x="521" y="1569"/>
                  </a:lnTo>
                  <a:lnTo>
                    <a:pt x="521" y="1569"/>
                  </a:lnTo>
                  <a:lnTo>
                    <a:pt x="529" y="1569"/>
                  </a:lnTo>
                  <a:lnTo>
                    <a:pt x="535" y="1571"/>
                  </a:lnTo>
                  <a:lnTo>
                    <a:pt x="540" y="1575"/>
                  </a:lnTo>
                  <a:lnTo>
                    <a:pt x="544" y="1579"/>
                  </a:lnTo>
                  <a:lnTo>
                    <a:pt x="552" y="1589"/>
                  </a:lnTo>
                  <a:lnTo>
                    <a:pt x="556" y="1598"/>
                  </a:lnTo>
                  <a:lnTo>
                    <a:pt x="562" y="1610"/>
                  </a:lnTo>
                  <a:lnTo>
                    <a:pt x="568" y="1618"/>
                  </a:lnTo>
                  <a:lnTo>
                    <a:pt x="575" y="1626"/>
                  </a:lnTo>
                  <a:lnTo>
                    <a:pt x="581" y="1628"/>
                  </a:lnTo>
                  <a:lnTo>
                    <a:pt x="589" y="1628"/>
                  </a:lnTo>
                  <a:lnTo>
                    <a:pt x="589" y="1628"/>
                  </a:lnTo>
                  <a:lnTo>
                    <a:pt x="597" y="1628"/>
                  </a:lnTo>
                  <a:lnTo>
                    <a:pt x="602" y="1626"/>
                  </a:lnTo>
                  <a:lnTo>
                    <a:pt x="606" y="1620"/>
                  </a:lnTo>
                  <a:lnTo>
                    <a:pt x="608" y="1612"/>
                  </a:lnTo>
                  <a:lnTo>
                    <a:pt x="608" y="1612"/>
                  </a:lnTo>
                  <a:lnTo>
                    <a:pt x="628" y="1612"/>
                  </a:lnTo>
                  <a:lnTo>
                    <a:pt x="628" y="1612"/>
                  </a:lnTo>
                  <a:lnTo>
                    <a:pt x="628" y="1612"/>
                  </a:lnTo>
                  <a:lnTo>
                    <a:pt x="635" y="1622"/>
                  </a:lnTo>
                  <a:lnTo>
                    <a:pt x="639" y="1631"/>
                  </a:lnTo>
                  <a:lnTo>
                    <a:pt x="643" y="1655"/>
                  </a:lnTo>
                  <a:lnTo>
                    <a:pt x="643" y="1655"/>
                  </a:lnTo>
                  <a:lnTo>
                    <a:pt x="647" y="1660"/>
                  </a:lnTo>
                  <a:lnTo>
                    <a:pt x="651" y="1664"/>
                  </a:lnTo>
                  <a:lnTo>
                    <a:pt x="662" y="1676"/>
                  </a:lnTo>
                  <a:lnTo>
                    <a:pt x="674" y="1686"/>
                  </a:lnTo>
                  <a:lnTo>
                    <a:pt x="684" y="1693"/>
                  </a:lnTo>
                  <a:lnTo>
                    <a:pt x="684" y="1693"/>
                  </a:lnTo>
                  <a:lnTo>
                    <a:pt x="693" y="1707"/>
                  </a:lnTo>
                  <a:lnTo>
                    <a:pt x="701" y="1721"/>
                  </a:lnTo>
                  <a:lnTo>
                    <a:pt x="713" y="1752"/>
                  </a:lnTo>
                  <a:lnTo>
                    <a:pt x="723" y="1767"/>
                  </a:lnTo>
                  <a:lnTo>
                    <a:pt x="732" y="1779"/>
                  </a:lnTo>
                  <a:lnTo>
                    <a:pt x="738" y="1783"/>
                  </a:lnTo>
                  <a:lnTo>
                    <a:pt x="748" y="1786"/>
                  </a:lnTo>
                  <a:lnTo>
                    <a:pt x="755" y="1788"/>
                  </a:lnTo>
                  <a:lnTo>
                    <a:pt x="767" y="1790"/>
                  </a:lnTo>
                  <a:lnTo>
                    <a:pt x="767" y="1790"/>
                  </a:lnTo>
                  <a:lnTo>
                    <a:pt x="775" y="1783"/>
                  </a:lnTo>
                  <a:lnTo>
                    <a:pt x="785" y="1775"/>
                  </a:lnTo>
                  <a:lnTo>
                    <a:pt x="796" y="1769"/>
                  </a:lnTo>
                  <a:lnTo>
                    <a:pt x="802" y="1767"/>
                  </a:lnTo>
                  <a:lnTo>
                    <a:pt x="812" y="1767"/>
                  </a:lnTo>
                  <a:lnTo>
                    <a:pt x="812" y="1767"/>
                  </a:lnTo>
                  <a:lnTo>
                    <a:pt x="889" y="1773"/>
                  </a:lnTo>
                  <a:lnTo>
                    <a:pt x="889" y="1773"/>
                  </a:lnTo>
                  <a:lnTo>
                    <a:pt x="901" y="1771"/>
                  </a:lnTo>
                  <a:lnTo>
                    <a:pt x="910" y="1769"/>
                  </a:lnTo>
                  <a:lnTo>
                    <a:pt x="922" y="1765"/>
                  </a:lnTo>
                  <a:lnTo>
                    <a:pt x="936" y="1765"/>
                  </a:lnTo>
                  <a:lnTo>
                    <a:pt x="936" y="1765"/>
                  </a:lnTo>
                  <a:lnTo>
                    <a:pt x="941" y="1767"/>
                  </a:lnTo>
                  <a:lnTo>
                    <a:pt x="947" y="1769"/>
                  </a:lnTo>
                  <a:lnTo>
                    <a:pt x="959" y="1779"/>
                  </a:lnTo>
                  <a:lnTo>
                    <a:pt x="969" y="1786"/>
                  </a:lnTo>
                  <a:lnTo>
                    <a:pt x="976" y="1790"/>
                  </a:lnTo>
                  <a:lnTo>
                    <a:pt x="984" y="1790"/>
                  </a:lnTo>
                  <a:lnTo>
                    <a:pt x="984" y="1790"/>
                  </a:lnTo>
                  <a:lnTo>
                    <a:pt x="994" y="1790"/>
                  </a:lnTo>
                  <a:lnTo>
                    <a:pt x="1001" y="1788"/>
                  </a:lnTo>
                  <a:lnTo>
                    <a:pt x="1019" y="1784"/>
                  </a:lnTo>
                  <a:lnTo>
                    <a:pt x="1036" y="1779"/>
                  </a:lnTo>
                  <a:lnTo>
                    <a:pt x="1046" y="1777"/>
                  </a:lnTo>
                  <a:lnTo>
                    <a:pt x="1056" y="1777"/>
                  </a:lnTo>
                  <a:lnTo>
                    <a:pt x="1056" y="1777"/>
                  </a:lnTo>
                  <a:lnTo>
                    <a:pt x="1065" y="1777"/>
                  </a:lnTo>
                  <a:lnTo>
                    <a:pt x="1075" y="1775"/>
                  </a:lnTo>
                  <a:lnTo>
                    <a:pt x="1083" y="1771"/>
                  </a:lnTo>
                  <a:lnTo>
                    <a:pt x="1091" y="1767"/>
                  </a:lnTo>
                  <a:lnTo>
                    <a:pt x="1104" y="1755"/>
                  </a:lnTo>
                  <a:lnTo>
                    <a:pt x="1116" y="1746"/>
                  </a:lnTo>
                  <a:lnTo>
                    <a:pt x="1116" y="1746"/>
                  </a:lnTo>
                  <a:lnTo>
                    <a:pt x="1120" y="1742"/>
                  </a:lnTo>
                  <a:lnTo>
                    <a:pt x="1125" y="1740"/>
                  </a:lnTo>
                  <a:lnTo>
                    <a:pt x="1139" y="1738"/>
                  </a:lnTo>
                  <a:lnTo>
                    <a:pt x="1151" y="1736"/>
                  </a:lnTo>
                  <a:lnTo>
                    <a:pt x="1158" y="1734"/>
                  </a:lnTo>
                  <a:lnTo>
                    <a:pt x="1162" y="1732"/>
                  </a:lnTo>
                  <a:lnTo>
                    <a:pt x="1162" y="1732"/>
                  </a:lnTo>
                  <a:lnTo>
                    <a:pt x="1176" y="1724"/>
                  </a:lnTo>
                  <a:lnTo>
                    <a:pt x="1186" y="1715"/>
                  </a:lnTo>
                  <a:lnTo>
                    <a:pt x="1203" y="1697"/>
                  </a:lnTo>
                  <a:lnTo>
                    <a:pt x="1211" y="1688"/>
                  </a:lnTo>
                  <a:lnTo>
                    <a:pt x="1220" y="1680"/>
                  </a:lnTo>
                  <a:lnTo>
                    <a:pt x="1230" y="1674"/>
                  </a:lnTo>
                  <a:lnTo>
                    <a:pt x="1244" y="1668"/>
                  </a:lnTo>
                  <a:lnTo>
                    <a:pt x="1244" y="1668"/>
                  </a:lnTo>
                  <a:lnTo>
                    <a:pt x="1244" y="1624"/>
                  </a:lnTo>
                  <a:lnTo>
                    <a:pt x="1244" y="1587"/>
                  </a:lnTo>
                  <a:lnTo>
                    <a:pt x="1244" y="1587"/>
                  </a:lnTo>
                  <a:lnTo>
                    <a:pt x="1244" y="1581"/>
                  </a:lnTo>
                  <a:lnTo>
                    <a:pt x="1242" y="1577"/>
                  </a:lnTo>
                  <a:lnTo>
                    <a:pt x="1238" y="1571"/>
                  </a:lnTo>
                  <a:lnTo>
                    <a:pt x="1230" y="1566"/>
                  </a:lnTo>
                  <a:lnTo>
                    <a:pt x="1220" y="1564"/>
                  </a:lnTo>
                  <a:lnTo>
                    <a:pt x="1205" y="1556"/>
                  </a:lnTo>
                  <a:lnTo>
                    <a:pt x="1199" y="1552"/>
                  </a:lnTo>
                  <a:lnTo>
                    <a:pt x="1197" y="1550"/>
                  </a:lnTo>
                  <a:lnTo>
                    <a:pt x="1197" y="1546"/>
                  </a:lnTo>
                  <a:lnTo>
                    <a:pt x="1197" y="1546"/>
                  </a:lnTo>
                  <a:lnTo>
                    <a:pt x="1199" y="1542"/>
                  </a:lnTo>
                  <a:lnTo>
                    <a:pt x="1201" y="1536"/>
                  </a:lnTo>
                  <a:lnTo>
                    <a:pt x="1209" y="1529"/>
                  </a:lnTo>
                  <a:lnTo>
                    <a:pt x="1209" y="1529"/>
                  </a:lnTo>
                  <a:lnTo>
                    <a:pt x="1211" y="1500"/>
                  </a:lnTo>
                  <a:lnTo>
                    <a:pt x="1211" y="1500"/>
                  </a:lnTo>
                  <a:lnTo>
                    <a:pt x="1211" y="1500"/>
                  </a:lnTo>
                  <a:lnTo>
                    <a:pt x="1195" y="1496"/>
                  </a:lnTo>
                  <a:lnTo>
                    <a:pt x="1186" y="1492"/>
                  </a:lnTo>
                  <a:lnTo>
                    <a:pt x="1178" y="1488"/>
                  </a:lnTo>
                  <a:lnTo>
                    <a:pt x="1170" y="1478"/>
                  </a:lnTo>
                  <a:lnTo>
                    <a:pt x="1170" y="1478"/>
                  </a:lnTo>
                  <a:lnTo>
                    <a:pt x="1184" y="1469"/>
                  </a:lnTo>
                  <a:lnTo>
                    <a:pt x="1189" y="1463"/>
                  </a:lnTo>
                  <a:lnTo>
                    <a:pt x="1191" y="1459"/>
                  </a:lnTo>
                  <a:lnTo>
                    <a:pt x="1191" y="1455"/>
                  </a:lnTo>
                  <a:lnTo>
                    <a:pt x="1191" y="1455"/>
                  </a:lnTo>
                  <a:lnTo>
                    <a:pt x="1191" y="1440"/>
                  </a:lnTo>
                  <a:lnTo>
                    <a:pt x="1187" y="1426"/>
                  </a:lnTo>
                  <a:lnTo>
                    <a:pt x="1186" y="1411"/>
                  </a:lnTo>
                  <a:lnTo>
                    <a:pt x="1186" y="1395"/>
                  </a:lnTo>
                  <a:lnTo>
                    <a:pt x="1186" y="1395"/>
                  </a:lnTo>
                  <a:lnTo>
                    <a:pt x="1187" y="1383"/>
                  </a:lnTo>
                  <a:lnTo>
                    <a:pt x="1189" y="1374"/>
                  </a:lnTo>
                  <a:lnTo>
                    <a:pt x="1193" y="1364"/>
                  </a:lnTo>
                  <a:lnTo>
                    <a:pt x="1199" y="1358"/>
                  </a:lnTo>
                  <a:lnTo>
                    <a:pt x="1203" y="1352"/>
                  </a:lnTo>
                  <a:lnTo>
                    <a:pt x="1209" y="1349"/>
                  </a:lnTo>
                  <a:lnTo>
                    <a:pt x="1222" y="1341"/>
                  </a:lnTo>
                  <a:lnTo>
                    <a:pt x="1236" y="1335"/>
                  </a:lnTo>
                  <a:lnTo>
                    <a:pt x="1246" y="1327"/>
                  </a:lnTo>
                  <a:lnTo>
                    <a:pt x="1251" y="1321"/>
                  </a:lnTo>
                  <a:lnTo>
                    <a:pt x="1255" y="1316"/>
                  </a:lnTo>
                  <a:lnTo>
                    <a:pt x="1257" y="1308"/>
                  </a:lnTo>
                  <a:lnTo>
                    <a:pt x="1259" y="1296"/>
                  </a:lnTo>
                  <a:lnTo>
                    <a:pt x="1259" y="1296"/>
                  </a:lnTo>
                  <a:lnTo>
                    <a:pt x="1261" y="1290"/>
                  </a:lnTo>
                  <a:lnTo>
                    <a:pt x="1263" y="1287"/>
                  </a:lnTo>
                  <a:lnTo>
                    <a:pt x="1267" y="1283"/>
                  </a:lnTo>
                  <a:lnTo>
                    <a:pt x="1273" y="1283"/>
                  </a:lnTo>
                  <a:lnTo>
                    <a:pt x="1284" y="1283"/>
                  </a:lnTo>
                  <a:lnTo>
                    <a:pt x="1290" y="1283"/>
                  </a:lnTo>
                  <a:lnTo>
                    <a:pt x="1296" y="1281"/>
                  </a:lnTo>
                  <a:lnTo>
                    <a:pt x="1296" y="1281"/>
                  </a:lnTo>
                  <a:lnTo>
                    <a:pt x="1304" y="1277"/>
                  </a:lnTo>
                  <a:lnTo>
                    <a:pt x="1310" y="1273"/>
                  </a:lnTo>
                  <a:lnTo>
                    <a:pt x="1313" y="1267"/>
                  </a:lnTo>
                  <a:lnTo>
                    <a:pt x="1315" y="1261"/>
                  </a:lnTo>
                  <a:lnTo>
                    <a:pt x="1317" y="1248"/>
                  </a:lnTo>
                  <a:lnTo>
                    <a:pt x="1317" y="1232"/>
                  </a:lnTo>
                  <a:lnTo>
                    <a:pt x="1317" y="1232"/>
                  </a:lnTo>
                  <a:lnTo>
                    <a:pt x="1319" y="1228"/>
                  </a:lnTo>
                  <a:lnTo>
                    <a:pt x="1321" y="1226"/>
                  </a:lnTo>
                  <a:lnTo>
                    <a:pt x="1325" y="1223"/>
                  </a:lnTo>
                  <a:lnTo>
                    <a:pt x="1331" y="1219"/>
                  </a:lnTo>
                  <a:lnTo>
                    <a:pt x="1333" y="1217"/>
                  </a:lnTo>
                  <a:lnTo>
                    <a:pt x="1333" y="1215"/>
                  </a:lnTo>
                  <a:lnTo>
                    <a:pt x="1333" y="1215"/>
                  </a:lnTo>
                  <a:lnTo>
                    <a:pt x="1333" y="1205"/>
                  </a:lnTo>
                  <a:lnTo>
                    <a:pt x="1333" y="1197"/>
                  </a:lnTo>
                  <a:lnTo>
                    <a:pt x="1329" y="1190"/>
                  </a:lnTo>
                  <a:lnTo>
                    <a:pt x="1325" y="1184"/>
                  </a:lnTo>
                  <a:lnTo>
                    <a:pt x="1315" y="1172"/>
                  </a:lnTo>
                  <a:lnTo>
                    <a:pt x="1304" y="1161"/>
                  </a:lnTo>
                  <a:lnTo>
                    <a:pt x="1294" y="1149"/>
                  </a:lnTo>
                  <a:lnTo>
                    <a:pt x="1284" y="1137"/>
                  </a:lnTo>
                  <a:lnTo>
                    <a:pt x="1280" y="1132"/>
                  </a:lnTo>
                  <a:lnTo>
                    <a:pt x="1277" y="1124"/>
                  </a:lnTo>
                  <a:lnTo>
                    <a:pt x="1277" y="1118"/>
                  </a:lnTo>
                  <a:lnTo>
                    <a:pt x="1275" y="1108"/>
                  </a:lnTo>
                  <a:lnTo>
                    <a:pt x="1275" y="1108"/>
                  </a:lnTo>
                  <a:lnTo>
                    <a:pt x="1277" y="1101"/>
                  </a:lnTo>
                  <a:lnTo>
                    <a:pt x="1277" y="1095"/>
                  </a:lnTo>
                  <a:lnTo>
                    <a:pt x="1277" y="1095"/>
                  </a:lnTo>
                  <a:lnTo>
                    <a:pt x="1286" y="1073"/>
                  </a:lnTo>
                  <a:lnTo>
                    <a:pt x="1292" y="1064"/>
                  </a:lnTo>
                  <a:lnTo>
                    <a:pt x="1294" y="1050"/>
                  </a:lnTo>
                  <a:lnTo>
                    <a:pt x="1294" y="1050"/>
                  </a:lnTo>
                  <a:lnTo>
                    <a:pt x="1294" y="1040"/>
                  </a:lnTo>
                  <a:lnTo>
                    <a:pt x="1290" y="1031"/>
                  </a:lnTo>
                  <a:lnTo>
                    <a:pt x="1284" y="1007"/>
                  </a:lnTo>
                  <a:lnTo>
                    <a:pt x="1277" y="986"/>
                  </a:lnTo>
                  <a:lnTo>
                    <a:pt x="1275" y="976"/>
                  </a:lnTo>
                  <a:lnTo>
                    <a:pt x="1275" y="971"/>
                  </a:lnTo>
                  <a:lnTo>
                    <a:pt x="1275" y="971"/>
                  </a:lnTo>
                  <a:lnTo>
                    <a:pt x="1275" y="965"/>
                  </a:lnTo>
                  <a:lnTo>
                    <a:pt x="1279" y="961"/>
                  </a:lnTo>
                  <a:lnTo>
                    <a:pt x="1284" y="957"/>
                  </a:lnTo>
                  <a:lnTo>
                    <a:pt x="1294" y="953"/>
                  </a:lnTo>
                  <a:lnTo>
                    <a:pt x="1304" y="953"/>
                  </a:lnTo>
                  <a:lnTo>
                    <a:pt x="1304" y="953"/>
                  </a:lnTo>
                  <a:lnTo>
                    <a:pt x="1333" y="955"/>
                  </a:lnTo>
                  <a:lnTo>
                    <a:pt x="1333" y="955"/>
                  </a:lnTo>
                  <a:lnTo>
                    <a:pt x="1342" y="959"/>
                  </a:lnTo>
                  <a:lnTo>
                    <a:pt x="1352" y="961"/>
                  </a:lnTo>
                  <a:lnTo>
                    <a:pt x="1360" y="959"/>
                  </a:lnTo>
                  <a:lnTo>
                    <a:pt x="1360" y="959"/>
                  </a:lnTo>
                  <a:lnTo>
                    <a:pt x="1366" y="955"/>
                  </a:lnTo>
                  <a:lnTo>
                    <a:pt x="1372" y="951"/>
                  </a:lnTo>
                  <a:lnTo>
                    <a:pt x="1379" y="936"/>
                  </a:lnTo>
                  <a:lnTo>
                    <a:pt x="1385" y="930"/>
                  </a:lnTo>
                  <a:lnTo>
                    <a:pt x="1391" y="924"/>
                  </a:lnTo>
                  <a:lnTo>
                    <a:pt x="1399" y="920"/>
                  </a:lnTo>
                  <a:lnTo>
                    <a:pt x="1410" y="920"/>
                  </a:lnTo>
                  <a:lnTo>
                    <a:pt x="1410" y="920"/>
                  </a:lnTo>
                  <a:lnTo>
                    <a:pt x="1418" y="922"/>
                  </a:lnTo>
                  <a:lnTo>
                    <a:pt x="1422" y="924"/>
                  </a:lnTo>
                  <a:lnTo>
                    <a:pt x="1424" y="924"/>
                  </a:lnTo>
                  <a:lnTo>
                    <a:pt x="1430" y="922"/>
                  </a:lnTo>
                  <a:lnTo>
                    <a:pt x="1430" y="922"/>
                  </a:lnTo>
                  <a:lnTo>
                    <a:pt x="1433" y="918"/>
                  </a:lnTo>
                  <a:lnTo>
                    <a:pt x="1435" y="914"/>
                  </a:lnTo>
                  <a:lnTo>
                    <a:pt x="1437" y="903"/>
                  </a:lnTo>
                  <a:lnTo>
                    <a:pt x="1435" y="891"/>
                  </a:lnTo>
                  <a:lnTo>
                    <a:pt x="1437" y="885"/>
                  </a:lnTo>
                  <a:lnTo>
                    <a:pt x="1437" y="885"/>
                  </a:lnTo>
                  <a:lnTo>
                    <a:pt x="1422" y="885"/>
                  </a:lnTo>
                  <a:lnTo>
                    <a:pt x="1422" y="8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Freeform 892"/>
            <p:cNvSpPr>
              <a:spLocks/>
            </p:cNvSpPr>
            <p:nvPr/>
          </p:nvSpPr>
          <p:spPr bwMode="auto">
            <a:xfrm>
              <a:off x="6645611" y="2388153"/>
              <a:ext cx="248716" cy="244221"/>
            </a:xfrm>
            <a:custGeom>
              <a:avLst/>
              <a:gdLst>
                <a:gd name="T0" fmla="*/ 166 w 166"/>
                <a:gd name="T1" fmla="*/ 45 h 163"/>
                <a:gd name="T2" fmla="*/ 163 w 166"/>
                <a:gd name="T3" fmla="*/ 24 h 163"/>
                <a:gd name="T4" fmla="*/ 155 w 166"/>
                <a:gd name="T5" fmla="*/ 12 h 163"/>
                <a:gd name="T6" fmla="*/ 147 w 166"/>
                <a:gd name="T7" fmla="*/ 0 h 163"/>
                <a:gd name="T8" fmla="*/ 114 w 166"/>
                <a:gd name="T9" fmla="*/ 0 h 163"/>
                <a:gd name="T10" fmla="*/ 101 w 166"/>
                <a:gd name="T11" fmla="*/ 10 h 163"/>
                <a:gd name="T12" fmla="*/ 81 w 166"/>
                <a:gd name="T13" fmla="*/ 16 h 163"/>
                <a:gd name="T14" fmla="*/ 73 w 166"/>
                <a:gd name="T15" fmla="*/ 14 h 163"/>
                <a:gd name="T16" fmla="*/ 64 w 166"/>
                <a:gd name="T17" fmla="*/ 12 h 163"/>
                <a:gd name="T18" fmla="*/ 60 w 166"/>
                <a:gd name="T19" fmla="*/ 22 h 163"/>
                <a:gd name="T20" fmla="*/ 68 w 166"/>
                <a:gd name="T21" fmla="*/ 47 h 163"/>
                <a:gd name="T22" fmla="*/ 73 w 166"/>
                <a:gd name="T23" fmla="*/ 59 h 163"/>
                <a:gd name="T24" fmla="*/ 68 w 166"/>
                <a:gd name="T25" fmla="*/ 59 h 163"/>
                <a:gd name="T26" fmla="*/ 56 w 166"/>
                <a:gd name="T27" fmla="*/ 53 h 163"/>
                <a:gd name="T28" fmla="*/ 48 w 166"/>
                <a:gd name="T29" fmla="*/ 53 h 163"/>
                <a:gd name="T30" fmla="*/ 23 w 166"/>
                <a:gd name="T31" fmla="*/ 45 h 163"/>
                <a:gd name="T32" fmla="*/ 11 w 166"/>
                <a:gd name="T33" fmla="*/ 43 h 163"/>
                <a:gd name="T34" fmla="*/ 0 w 166"/>
                <a:gd name="T35" fmla="*/ 64 h 163"/>
                <a:gd name="T36" fmla="*/ 0 w 166"/>
                <a:gd name="T37" fmla="*/ 78 h 163"/>
                <a:gd name="T38" fmla="*/ 6 w 166"/>
                <a:gd name="T39" fmla="*/ 92 h 163"/>
                <a:gd name="T40" fmla="*/ 2 w 166"/>
                <a:gd name="T41" fmla="*/ 101 h 163"/>
                <a:gd name="T42" fmla="*/ 2 w 166"/>
                <a:gd name="T43" fmla="*/ 109 h 163"/>
                <a:gd name="T44" fmla="*/ 21 w 166"/>
                <a:gd name="T45" fmla="*/ 119 h 163"/>
                <a:gd name="T46" fmla="*/ 23 w 166"/>
                <a:gd name="T47" fmla="*/ 126 h 163"/>
                <a:gd name="T48" fmla="*/ 27 w 166"/>
                <a:gd name="T49" fmla="*/ 140 h 163"/>
                <a:gd name="T50" fmla="*/ 56 w 166"/>
                <a:gd name="T51" fmla="*/ 155 h 163"/>
                <a:gd name="T52" fmla="*/ 71 w 166"/>
                <a:gd name="T53" fmla="*/ 159 h 163"/>
                <a:gd name="T54" fmla="*/ 85 w 166"/>
                <a:gd name="T55" fmla="*/ 163 h 163"/>
                <a:gd name="T56" fmla="*/ 95 w 166"/>
                <a:gd name="T57" fmla="*/ 155 h 163"/>
                <a:gd name="T58" fmla="*/ 95 w 166"/>
                <a:gd name="T59" fmla="*/ 140 h 163"/>
                <a:gd name="T60" fmla="*/ 95 w 166"/>
                <a:gd name="T61" fmla="*/ 128 h 163"/>
                <a:gd name="T62" fmla="*/ 101 w 166"/>
                <a:gd name="T63" fmla="*/ 126 h 163"/>
                <a:gd name="T64" fmla="*/ 118 w 166"/>
                <a:gd name="T65" fmla="*/ 109 h 163"/>
                <a:gd name="T66" fmla="*/ 126 w 166"/>
                <a:gd name="T67" fmla="*/ 95 h 163"/>
                <a:gd name="T68" fmla="*/ 153 w 166"/>
                <a:gd name="T69" fmla="*/ 88 h 163"/>
                <a:gd name="T70" fmla="*/ 157 w 166"/>
                <a:gd name="T71" fmla="*/ 80 h 163"/>
                <a:gd name="T72" fmla="*/ 159 w 166"/>
                <a:gd name="T73" fmla="*/ 68 h 163"/>
                <a:gd name="T74" fmla="*/ 143 w 166"/>
                <a:gd name="T75" fmla="*/ 70 h 163"/>
                <a:gd name="T76" fmla="*/ 135 w 166"/>
                <a:gd name="T77" fmla="*/ 72 h 163"/>
                <a:gd name="T78" fmla="*/ 112 w 166"/>
                <a:gd name="T79" fmla="*/ 59 h 163"/>
                <a:gd name="T80" fmla="*/ 101 w 166"/>
                <a:gd name="T81" fmla="*/ 39 h 163"/>
                <a:gd name="T82" fmla="*/ 102 w 166"/>
                <a:gd name="T83" fmla="*/ 24 h 163"/>
                <a:gd name="T84" fmla="*/ 114 w 166"/>
                <a:gd name="T85" fmla="*/ 37 h 163"/>
                <a:gd name="T86" fmla="*/ 126 w 166"/>
                <a:gd name="T87" fmla="*/ 57 h 163"/>
                <a:gd name="T88" fmla="*/ 135 w 166"/>
                <a:gd name="T89" fmla="*/ 61 h 163"/>
                <a:gd name="T90" fmla="*/ 161 w 166"/>
                <a:gd name="T91" fmla="*/ 55 h 163"/>
                <a:gd name="T92" fmla="*/ 164 w 166"/>
                <a:gd name="T93" fmla="*/ 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" h="163">
                  <a:moveTo>
                    <a:pt x="164" y="49"/>
                  </a:moveTo>
                  <a:lnTo>
                    <a:pt x="164" y="49"/>
                  </a:lnTo>
                  <a:lnTo>
                    <a:pt x="166" y="45"/>
                  </a:lnTo>
                  <a:lnTo>
                    <a:pt x="164" y="37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57" y="20"/>
                  </a:lnTo>
                  <a:lnTo>
                    <a:pt x="155" y="12"/>
                  </a:lnTo>
                  <a:lnTo>
                    <a:pt x="151" y="4"/>
                  </a:lnTo>
                  <a:lnTo>
                    <a:pt x="149" y="2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6" y="4"/>
                  </a:lnTo>
                  <a:lnTo>
                    <a:pt x="101" y="10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7" y="16"/>
                  </a:lnTo>
                  <a:lnTo>
                    <a:pt x="73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33"/>
                  </a:lnTo>
                  <a:lnTo>
                    <a:pt x="64" y="41"/>
                  </a:lnTo>
                  <a:lnTo>
                    <a:pt x="68" y="4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68" y="59"/>
                  </a:lnTo>
                  <a:lnTo>
                    <a:pt x="64" y="57"/>
                  </a:lnTo>
                  <a:lnTo>
                    <a:pt x="60" y="55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31" y="49"/>
                  </a:lnTo>
                  <a:lnTo>
                    <a:pt x="23" y="45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8" y="47"/>
                  </a:lnTo>
                  <a:lnTo>
                    <a:pt x="4" y="55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6" y="86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4" y="95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2" y="109"/>
                  </a:lnTo>
                  <a:lnTo>
                    <a:pt x="8" y="113"/>
                  </a:lnTo>
                  <a:lnTo>
                    <a:pt x="13" y="115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3" y="123"/>
                  </a:lnTo>
                  <a:lnTo>
                    <a:pt x="23" y="126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7" y="140"/>
                  </a:lnTo>
                  <a:lnTo>
                    <a:pt x="31" y="146"/>
                  </a:lnTo>
                  <a:lnTo>
                    <a:pt x="42" y="152"/>
                  </a:lnTo>
                  <a:lnTo>
                    <a:pt x="56" y="155"/>
                  </a:lnTo>
                  <a:lnTo>
                    <a:pt x="70" y="155"/>
                  </a:lnTo>
                  <a:lnTo>
                    <a:pt x="70" y="155"/>
                  </a:lnTo>
                  <a:lnTo>
                    <a:pt x="71" y="159"/>
                  </a:lnTo>
                  <a:lnTo>
                    <a:pt x="75" y="161"/>
                  </a:lnTo>
                  <a:lnTo>
                    <a:pt x="85" y="163"/>
                  </a:lnTo>
                  <a:lnTo>
                    <a:pt x="85" y="163"/>
                  </a:lnTo>
                  <a:lnTo>
                    <a:pt x="91" y="163"/>
                  </a:lnTo>
                  <a:lnTo>
                    <a:pt x="93" y="159"/>
                  </a:lnTo>
                  <a:lnTo>
                    <a:pt x="95" y="155"/>
                  </a:lnTo>
                  <a:lnTo>
                    <a:pt x="95" y="150"/>
                  </a:lnTo>
                  <a:lnTo>
                    <a:pt x="95" y="150"/>
                  </a:lnTo>
                  <a:lnTo>
                    <a:pt x="95" y="140"/>
                  </a:lnTo>
                  <a:lnTo>
                    <a:pt x="95" y="134"/>
                  </a:lnTo>
                  <a:lnTo>
                    <a:pt x="95" y="134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101" y="126"/>
                  </a:lnTo>
                  <a:lnTo>
                    <a:pt x="104" y="124"/>
                  </a:lnTo>
                  <a:lnTo>
                    <a:pt x="112" y="119"/>
                  </a:lnTo>
                  <a:lnTo>
                    <a:pt x="118" y="109"/>
                  </a:lnTo>
                  <a:lnTo>
                    <a:pt x="122" y="101"/>
                  </a:lnTo>
                  <a:lnTo>
                    <a:pt x="122" y="101"/>
                  </a:lnTo>
                  <a:lnTo>
                    <a:pt x="126" y="95"/>
                  </a:lnTo>
                  <a:lnTo>
                    <a:pt x="130" y="93"/>
                  </a:lnTo>
                  <a:lnTo>
                    <a:pt x="141" y="92"/>
                  </a:lnTo>
                  <a:lnTo>
                    <a:pt x="153" y="88"/>
                  </a:lnTo>
                  <a:lnTo>
                    <a:pt x="155" y="86"/>
                  </a:lnTo>
                  <a:lnTo>
                    <a:pt x="157" y="80"/>
                  </a:lnTo>
                  <a:lnTo>
                    <a:pt x="157" y="80"/>
                  </a:lnTo>
                  <a:lnTo>
                    <a:pt x="157" y="74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43" y="70"/>
                  </a:lnTo>
                  <a:lnTo>
                    <a:pt x="139" y="70"/>
                  </a:lnTo>
                  <a:lnTo>
                    <a:pt x="135" y="72"/>
                  </a:lnTo>
                  <a:lnTo>
                    <a:pt x="135" y="72"/>
                  </a:lnTo>
                  <a:lnTo>
                    <a:pt x="130" y="70"/>
                  </a:lnTo>
                  <a:lnTo>
                    <a:pt x="124" y="68"/>
                  </a:lnTo>
                  <a:lnTo>
                    <a:pt x="112" y="59"/>
                  </a:lnTo>
                  <a:lnTo>
                    <a:pt x="104" y="49"/>
                  </a:lnTo>
                  <a:lnTo>
                    <a:pt x="101" y="4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4" y="37"/>
                  </a:lnTo>
                  <a:lnTo>
                    <a:pt x="118" y="49"/>
                  </a:lnTo>
                  <a:lnTo>
                    <a:pt x="122" y="53"/>
                  </a:lnTo>
                  <a:lnTo>
                    <a:pt x="126" y="57"/>
                  </a:lnTo>
                  <a:lnTo>
                    <a:pt x="130" y="61"/>
                  </a:lnTo>
                  <a:lnTo>
                    <a:pt x="135" y="61"/>
                  </a:lnTo>
                  <a:lnTo>
                    <a:pt x="135" y="61"/>
                  </a:lnTo>
                  <a:lnTo>
                    <a:pt x="147" y="61"/>
                  </a:lnTo>
                  <a:lnTo>
                    <a:pt x="155" y="59"/>
                  </a:lnTo>
                  <a:lnTo>
                    <a:pt x="161" y="55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4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893"/>
            <p:cNvSpPr>
              <a:spLocks/>
            </p:cNvSpPr>
            <p:nvPr/>
          </p:nvSpPr>
          <p:spPr bwMode="auto">
            <a:xfrm>
              <a:off x="6909309" y="2304248"/>
              <a:ext cx="166310" cy="104880"/>
            </a:xfrm>
            <a:custGeom>
              <a:avLst/>
              <a:gdLst>
                <a:gd name="T0" fmla="*/ 78 w 111"/>
                <a:gd name="T1" fmla="*/ 56 h 70"/>
                <a:gd name="T2" fmla="*/ 78 w 111"/>
                <a:gd name="T3" fmla="*/ 56 h 70"/>
                <a:gd name="T4" fmla="*/ 83 w 111"/>
                <a:gd name="T5" fmla="*/ 55 h 70"/>
                <a:gd name="T6" fmla="*/ 89 w 111"/>
                <a:gd name="T7" fmla="*/ 51 h 70"/>
                <a:gd name="T8" fmla="*/ 93 w 111"/>
                <a:gd name="T9" fmla="*/ 47 h 70"/>
                <a:gd name="T10" fmla="*/ 99 w 111"/>
                <a:gd name="T11" fmla="*/ 39 h 70"/>
                <a:gd name="T12" fmla="*/ 107 w 111"/>
                <a:gd name="T13" fmla="*/ 25 h 70"/>
                <a:gd name="T14" fmla="*/ 109 w 111"/>
                <a:gd name="T15" fmla="*/ 14 h 70"/>
                <a:gd name="T16" fmla="*/ 109 w 111"/>
                <a:gd name="T17" fmla="*/ 14 h 70"/>
                <a:gd name="T18" fmla="*/ 111 w 111"/>
                <a:gd name="T19" fmla="*/ 4 h 70"/>
                <a:gd name="T20" fmla="*/ 111 w 111"/>
                <a:gd name="T21" fmla="*/ 4 h 70"/>
                <a:gd name="T22" fmla="*/ 105 w 111"/>
                <a:gd name="T23" fmla="*/ 2 h 70"/>
                <a:gd name="T24" fmla="*/ 97 w 111"/>
                <a:gd name="T25" fmla="*/ 0 h 70"/>
                <a:gd name="T26" fmla="*/ 97 w 111"/>
                <a:gd name="T27" fmla="*/ 0 h 70"/>
                <a:gd name="T28" fmla="*/ 80 w 111"/>
                <a:gd name="T29" fmla="*/ 2 h 70"/>
                <a:gd name="T30" fmla="*/ 70 w 111"/>
                <a:gd name="T31" fmla="*/ 6 h 70"/>
                <a:gd name="T32" fmla="*/ 62 w 111"/>
                <a:gd name="T33" fmla="*/ 10 h 70"/>
                <a:gd name="T34" fmla="*/ 62 w 111"/>
                <a:gd name="T35" fmla="*/ 10 h 70"/>
                <a:gd name="T36" fmla="*/ 56 w 111"/>
                <a:gd name="T37" fmla="*/ 20 h 70"/>
                <a:gd name="T38" fmla="*/ 54 w 111"/>
                <a:gd name="T39" fmla="*/ 24 h 70"/>
                <a:gd name="T40" fmla="*/ 52 w 111"/>
                <a:gd name="T41" fmla="*/ 25 h 70"/>
                <a:gd name="T42" fmla="*/ 52 w 111"/>
                <a:gd name="T43" fmla="*/ 25 h 70"/>
                <a:gd name="T44" fmla="*/ 45 w 111"/>
                <a:gd name="T45" fmla="*/ 25 h 70"/>
                <a:gd name="T46" fmla="*/ 45 w 111"/>
                <a:gd name="T47" fmla="*/ 25 h 70"/>
                <a:gd name="T48" fmla="*/ 45 w 111"/>
                <a:gd name="T49" fmla="*/ 25 h 70"/>
                <a:gd name="T50" fmla="*/ 45 w 111"/>
                <a:gd name="T51" fmla="*/ 22 h 70"/>
                <a:gd name="T52" fmla="*/ 43 w 111"/>
                <a:gd name="T53" fmla="*/ 18 h 70"/>
                <a:gd name="T54" fmla="*/ 35 w 111"/>
                <a:gd name="T55" fmla="*/ 16 h 70"/>
                <a:gd name="T56" fmla="*/ 35 w 111"/>
                <a:gd name="T57" fmla="*/ 16 h 70"/>
                <a:gd name="T58" fmla="*/ 31 w 111"/>
                <a:gd name="T59" fmla="*/ 18 h 70"/>
                <a:gd name="T60" fmla="*/ 29 w 111"/>
                <a:gd name="T61" fmla="*/ 20 h 70"/>
                <a:gd name="T62" fmla="*/ 23 w 111"/>
                <a:gd name="T63" fmla="*/ 29 h 70"/>
                <a:gd name="T64" fmla="*/ 21 w 111"/>
                <a:gd name="T65" fmla="*/ 39 h 70"/>
                <a:gd name="T66" fmla="*/ 18 w 111"/>
                <a:gd name="T67" fmla="*/ 45 h 70"/>
                <a:gd name="T68" fmla="*/ 18 w 111"/>
                <a:gd name="T69" fmla="*/ 45 h 70"/>
                <a:gd name="T70" fmla="*/ 12 w 111"/>
                <a:gd name="T71" fmla="*/ 43 h 70"/>
                <a:gd name="T72" fmla="*/ 10 w 111"/>
                <a:gd name="T73" fmla="*/ 41 h 70"/>
                <a:gd name="T74" fmla="*/ 4 w 111"/>
                <a:gd name="T75" fmla="*/ 33 h 70"/>
                <a:gd name="T76" fmla="*/ 4 w 111"/>
                <a:gd name="T77" fmla="*/ 33 h 70"/>
                <a:gd name="T78" fmla="*/ 0 w 111"/>
                <a:gd name="T79" fmla="*/ 33 h 70"/>
                <a:gd name="T80" fmla="*/ 0 w 111"/>
                <a:gd name="T81" fmla="*/ 33 h 70"/>
                <a:gd name="T82" fmla="*/ 0 w 111"/>
                <a:gd name="T83" fmla="*/ 33 h 70"/>
                <a:gd name="T84" fmla="*/ 0 w 111"/>
                <a:gd name="T85" fmla="*/ 43 h 70"/>
                <a:gd name="T86" fmla="*/ 0 w 111"/>
                <a:gd name="T87" fmla="*/ 43 h 70"/>
                <a:gd name="T88" fmla="*/ 0 w 111"/>
                <a:gd name="T89" fmla="*/ 53 h 70"/>
                <a:gd name="T90" fmla="*/ 4 w 111"/>
                <a:gd name="T91" fmla="*/ 62 h 70"/>
                <a:gd name="T92" fmla="*/ 10 w 111"/>
                <a:gd name="T93" fmla="*/ 68 h 70"/>
                <a:gd name="T94" fmla="*/ 16 w 111"/>
                <a:gd name="T95" fmla="*/ 70 h 70"/>
                <a:gd name="T96" fmla="*/ 19 w 111"/>
                <a:gd name="T97" fmla="*/ 70 h 70"/>
                <a:gd name="T98" fmla="*/ 19 w 111"/>
                <a:gd name="T99" fmla="*/ 70 h 70"/>
                <a:gd name="T100" fmla="*/ 29 w 111"/>
                <a:gd name="T101" fmla="*/ 70 h 70"/>
                <a:gd name="T102" fmla="*/ 37 w 111"/>
                <a:gd name="T103" fmla="*/ 68 h 70"/>
                <a:gd name="T104" fmla="*/ 45 w 111"/>
                <a:gd name="T105" fmla="*/ 66 h 70"/>
                <a:gd name="T106" fmla="*/ 52 w 111"/>
                <a:gd name="T107" fmla="*/ 66 h 70"/>
                <a:gd name="T108" fmla="*/ 52 w 111"/>
                <a:gd name="T109" fmla="*/ 66 h 70"/>
                <a:gd name="T110" fmla="*/ 60 w 111"/>
                <a:gd name="T111" fmla="*/ 66 h 70"/>
                <a:gd name="T112" fmla="*/ 60 w 111"/>
                <a:gd name="T113" fmla="*/ 66 h 70"/>
                <a:gd name="T114" fmla="*/ 62 w 111"/>
                <a:gd name="T115" fmla="*/ 64 h 70"/>
                <a:gd name="T116" fmla="*/ 68 w 111"/>
                <a:gd name="T117" fmla="*/ 60 h 70"/>
                <a:gd name="T118" fmla="*/ 74 w 111"/>
                <a:gd name="T119" fmla="*/ 56 h 70"/>
                <a:gd name="T120" fmla="*/ 78 w 111"/>
                <a:gd name="T121" fmla="*/ 56 h 70"/>
                <a:gd name="T122" fmla="*/ 78 w 111"/>
                <a:gd name="T123" fmla="*/ 56 h 70"/>
                <a:gd name="T124" fmla="*/ 78 w 111"/>
                <a:gd name="T12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70">
                  <a:moveTo>
                    <a:pt x="78" y="56"/>
                  </a:moveTo>
                  <a:lnTo>
                    <a:pt x="78" y="56"/>
                  </a:lnTo>
                  <a:lnTo>
                    <a:pt x="83" y="55"/>
                  </a:lnTo>
                  <a:lnTo>
                    <a:pt x="89" y="51"/>
                  </a:lnTo>
                  <a:lnTo>
                    <a:pt x="93" y="47"/>
                  </a:lnTo>
                  <a:lnTo>
                    <a:pt x="99" y="39"/>
                  </a:lnTo>
                  <a:lnTo>
                    <a:pt x="107" y="25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5" y="2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0" y="2"/>
                  </a:lnTo>
                  <a:lnTo>
                    <a:pt x="70" y="6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56" y="20"/>
                  </a:lnTo>
                  <a:lnTo>
                    <a:pt x="54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2"/>
                  </a:lnTo>
                  <a:lnTo>
                    <a:pt x="43" y="18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1" y="18"/>
                  </a:lnTo>
                  <a:lnTo>
                    <a:pt x="29" y="20"/>
                  </a:lnTo>
                  <a:lnTo>
                    <a:pt x="23" y="29"/>
                  </a:lnTo>
                  <a:lnTo>
                    <a:pt x="21" y="3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2" y="43"/>
                  </a:lnTo>
                  <a:lnTo>
                    <a:pt x="10" y="41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4" y="62"/>
                  </a:lnTo>
                  <a:lnTo>
                    <a:pt x="10" y="68"/>
                  </a:lnTo>
                  <a:lnTo>
                    <a:pt x="16" y="70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29" y="70"/>
                  </a:lnTo>
                  <a:lnTo>
                    <a:pt x="37" y="68"/>
                  </a:lnTo>
                  <a:lnTo>
                    <a:pt x="45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2" y="64"/>
                  </a:lnTo>
                  <a:lnTo>
                    <a:pt x="68" y="60"/>
                  </a:lnTo>
                  <a:lnTo>
                    <a:pt x="74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894"/>
            <p:cNvSpPr>
              <a:spLocks/>
            </p:cNvSpPr>
            <p:nvPr/>
          </p:nvSpPr>
          <p:spPr bwMode="auto">
            <a:xfrm>
              <a:off x="6906313" y="2635370"/>
              <a:ext cx="113870" cy="104880"/>
            </a:xfrm>
            <a:custGeom>
              <a:avLst/>
              <a:gdLst>
                <a:gd name="T0" fmla="*/ 18 w 76"/>
                <a:gd name="T1" fmla="*/ 0 h 70"/>
                <a:gd name="T2" fmla="*/ 18 w 76"/>
                <a:gd name="T3" fmla="*/ 0 h 70"/>
                <a:gd name="T4" fmla="*/ 14 w 76"/>
                <a:gd name="T5" fmla="*/ 2 h 70"/>
                <a:gd name="T6" fmla="*/ 8 w 76"/>
                <a:gd name="T7" fmla="*/ 10 h 70"/>
                <a:gd name="T8" fmla="*/ 2 w 76"/>
                <a:gd name="T9" fmla="*/ 20 h 70"/>
                <a:gd name="T10" fmla="*/ 0 w 76"/>
                <a:gd name="T11" fmla="*/ 27 h 70"/>
                <a:gd name="T12" fmla="*/ 0 w 76"/>
                <a:gd name="T13" fmla="*/ 27 h 70"/>
                <a:gd name="T14" fmla="*/ 2 w 76"/>
                <a:gd name="T15" fmla="*/ 33 h 70"/>
                <a:gd name="T16" fmla="*/ 4 w 76"/>
                <a:gd name="T17" fmla="*/ 39 h 70"/>
                <a:gd name="T18" fmla="*/ 8 w 76"/>
                <a:gd name="T19" fmla="*/ 45 h 70"/>
                <a:gd name="T20" fmla="*/ 8 w 76"/>
                <a:gd name="T21" fmla="*/ 52 h 70"/>
                <a:gd name="T22" fmla="*/ 8 w 76"/>
                <a:gd name="T23" fmla="*/ 52 h 70"/>
                <a:gd name="T24" fmla="*/ 6 w 76"/>
                <a:gd name="T25" fmla="*/ 58 h 70"/>
                <a:gd name="T26" fmla="*/ 4 w 76"/>
                <a:gd name="T27" fmla="*/ 60 h 70"/>
                <a:gd name="T28" fmla="*/ 0 w 76"/>
                <a:gd name="T29" fmla="*/ 62 h 70"/>
                <a:gd name="T30" fmla="*/ 0 w 76"/>
                <a:gd name="T31" fmla="*/ 68 h 70"/>
                <a:gd name="T32" fmla="*/ 4 w 76"/>
                <a:gd name="T33" fmla="*/ 70 h 70"/>
                <a:gd name="T34" fmla="*/ 4 w 76"/>
                <a:gd name="T35" fmla="*/ 70 h 70"/>
                <a:gd name="T36" fmla="*/ 6 w 76"/>
                <a:gd name="T37" fmla="*/ 68 h 70"/>
                <a:gd name="T38" fmla="*/ 8 w 76"/>
                <a:gd name="T39" fmla="*/ 64 h 70"/>
                <a:gd name="T40" fmla="*/ 12 w 76"/>
                <a:gd name="T41" fmla="*/ 58 h 70"/>
                <a:gd name="T42" fmla="*/ 12 w 76"/>
                <a:gd name="T43" fmla="*/ 58 h 70"/>
                <a:gd name="T44" fmla="*/ 14 w 76"/>
                <a:gd name="T45" fmla="*/ 56 h 70"/>
                <a:gd name="T46" fmla="*/ 18 w 76"/>
                <a:gd name="T47" fmla="*/ 54 h 70"/>
                <a:gd name="T48" fmla="*/ 25 w 76"/>
                <a:gd name="T49" fmla="*/ 52 h 70"/>
                <a:gd name="T50" fmla="*/ 39 w 76"/>
                <a:gd name="T51" fmla="*/ 51 h 70"/>
                <a:gd name="T52" fmla="*/ 39 w 76"/>
                <a:gd name="T53" fmla="*/ 51 h 70"/>
                <a:gd name="T54" fmla="*/ 52 w 76"/>
                <a:gd name="T55" fmla="*/ 47 h 70"/>
                <a:gd name="T56" fmla="*/ 64 w 76"/>
                <a:gd name="T57" fmla="*/ 41 h 70"/>
                <a:gd name="T58" fmla="*/ 68 w 76"/>
                <a:gd name="T59" fmla="*/ 39 h 70"/>
                <a:gd name="T60" fmla="*/ 72 w 76"/>
                <a:gd name="T61" fmla="*/ 35 h 70"/>
                <a:gd name="T62" fmla="*/ 74 w 76"/>
                <a:gd name="T63" fmla="*/ 29 h 70"/>
                <a:gd name="T64" fmla="*/ 76 w 76"/>
                <a:gd name="T65" fmla="*/ 23 h 70"/>
                <a:gd name="T66" fmla="*/ 76 w 76"/>
                <a:gd name="T67" fmla="*/ 23 h 70"/>
                <a:gd name="T68" fmla="*/ 74 w 76"/>
                <a:gd name="T69" fmla="*/ 16 h 70"/>
                <a:gd name="T70" fmla="*/ 70 w 76"/>
                <a:gd name="T71" fmla="*/ 10 h 70"/>
                <a:gd name="T72" fmla="*/ 64 w 76"/>
                <a:gd name="T73" fmla="*/ 6 h 70"/>
                <a:gd name="T74" fmla="*/ 54 w 76"/>
                <a:gd name="T75" fmla="*/ 2 h 70"/>
                <a:gd name="T76" fmla="*/ 35 w 76"/>
                <a:gd name="T77" fmla="*/ 0 h 70"/>
                <a:gd name="T78" fmla="*/ 18 w 76"/>
                <a:gd name="T79" fmla="*/ 0 h 70"/>
                <a:gd name="T80" fmla="*/ 18 w 76"/>
                <a:gd name="T81" fmla="*/ 0 h 70"/>
                <a:gd name="T82" fmla="*/ 18 w 76"/>
                <a:gd name="T8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0">
                  <a:moveTo>
                    <a:pt x="18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39"/>
                  </a:lnTo>
                  <a:lnTo>
                    <a:pt x="8" y="45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8" y="54"/>
                  </a:lnTo>
                  <a:lnTo>
                    <a:pt x="25" y="52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52" y="47"/>
                  </a:lnTo>
                  <a:lnTo>
                    <a:pt x="64" y="41"/>
                  </a:lnTo>
                  <a:lnTo>
                    <a:pt x="68" y="39"/>
                  </a:lnTo>
                  <a:lnTo>
                    <a:pt x="72" y="35"/>
                  </a:lnTo>
                  <a:lnTo>
                    <a:pt x="74" y="29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4" y="16"/>
                  </a:lnTo>
                  <a:lnTo>
                    <a:pt x="70" y="10"/>
                  </a:lnTo>
                  <a:lnTo>
                    <a:pt x="64" y="6"/>
                  </a:lnTo>
                  <a:lnTo>
                    <a:pt x="54" y="2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895"/>
            <p:cNvSpPr>
              <a:spLocks/>
            </p:cNvSpPr>
            <p:nvPr/>
          </p:nvSpPr>
          <p:spPr bwMode="auto">
            <a:xfrm>
              <a:off x="4903101" y="5808743"/>
              <a:ext cx="789598" cy="483947"/>
            </a:xfrm>
            <a:custGeom>
              <a:avLst/>
              <a:gdLst>
                <a:gd name="T0" fmla="*/ 95 w 527"/>
                <a:gd name="T1" fmla="*/ 275 h 323"/>
                <a:gd name="T2" fmla="*/ 148 w 527"/>
                <a:gd name="T3" fmla="*/ 250 h 323"/>
                <a:gd name="T4" fmla="*/ 190 w 527"/>
                <a:gd name="T5" fmla="*/ 246 h 323"/>
                <a:gd name="T6" fmla="*/ 252 w 527"/>
                <a:gd name="T7" fmla="*/ 260 h 323"/>
                <a:gd name="T8" fmla="*/ 279 w 527"/>
                <a:gd name="T9" fmla="*/ 277 h 323"/>
                <a:gd name="T10" fmla="*/ 277 w 527"/>
                <a:gd name="T11" fmla="*/ 287 h 323"/>
                <a:gd name="T12" fmla="*/ 283 w 527"/>
                <a:gd name="T13" fmla="*/ 302 h 323"/>
                <a:gd name="T14" fmla="*/ 318 w 527"/>
                <a:gd name="T15" fmla="*/ 318 h 323"/>
                <a:gd name="T16" fmla="*/ 367 w 527"/>
                <a:gd name="T17" fmla="*/ 322 h 323"/>
                <a:gd name="T18" fmla="*/ 436 w 527"/>
                <a:gd name="T19" fmla="*/ 322 h 323"/>
                <a:gd name="T20" fmla="*/ 471 w 527"/>
                <a:gd name="T21" fmla="*/ 308 h 323"/>
                <a:gd name="T22" fmla="*/ 483 w 527"/>
                <a:gd name="T23" fmla="*/ 289 h 323"/>
                <a:gd name="T24" fmla="*/ 485 w 527"/>
                <a:gd name="T25" fmla="*/ 265 h 323"/>
                <a:gd name="T26" fmla="*/ 467 w 527"/>
                <a:gd name="T27" fmla="*/ 244 h 323"/>
                <a:gd name="T28" fmla="*/ 460 w 527"/>
                <a:gd name="T29" fmla="*/ 221 h 323"/>
                <a:gd name="T30" fmla="*/ 467 w 527"/>
                <a:gd name="T31" fmla="*/ 196 h 323"/>
                <a:gd name="T32" fmla="*/ 496 w 527"/>
                <a:gd name="T33" fmla="*/ 151 h 323"/>
                <a:gd name="T34" fmla="*/ 506 w 527"/>
                <a:gd name="T35" fmla="*/ 128 h 323"/>
                <a:gd name="T36" fmla="*/ 492 w 527"/>
                <a:gd name="T37" fmla="*/ 108 h 323"/>
                <a:gd name="T38" fmla="*/ 492 w 527"/>
                <a:gd name="T39" fmla="*/ 99 h 323"/>
                <a:gd name="T40" fmla="*/ 496 w 527"/>
                <a:gd name="T41" fmla="*/ 87 h 323"/>
                <a:gd name="T42" fmla="*/ 500 w 527"/>
                <a:gd name="T43" fmla="*/ 79 h 323"/>
                <a:gd name="T44" fmla="*/ 498 w 527"/>
                <a:gd name="T45" fmla="*/ 66 h 323"/>
                <a:gd name="T46" fmla="*/ 522 w 527"/>
                <a:gd name="T47" fmla="*/ 60 h 323"/>
                <a:gd name="T48" fmla="*/ 514 w 527"/>
                <a:gd name="T49" fmla="*/ 52 h 323"/>
                <a:gd name="T50" fmla="*/ 504 w 527"/>
                <a:gd name="T51" fmla="*/ 44 h 323"/>
                <a:gd name="T52" fmla="*/ 483 w 527"/>
                <a:gd name="T53" fmla="*/ 48 h 323"/>
                <a:gd name="T54" fmla="*/ 467 w 527"/>
                <a:gd name="T55" fmla="*/ 44 h 323"/>
                <a:gd name="T56" fmla="*/ 429 w 527"/>
                <a:gd name="T57" fmla="*/ 21 h 323"/>
                <a:gd name="T58" fmla="*/ 413 w 527"/>
                <a:gd name="T59" fmla="*/ 4 h 323"/>
                <a:gd name="T60" fmla="*/ 403 w 527"/>
                <a:gd name="T61" fmla="*/ 0 h 323"/>
                <a:gd name="T62" fmla="*/ 384 w 527"/>
                <a:gd name="T63" fmla="*/ 4 h 323"/>
                <a:gd name="T64" fmla="*/ 384 w 527"/>
                <a:gd name="T65" fmla="*/ 17 h 323"/>
                <a:gd name="T66" fmla="*/ 341 w 527"/>
                <a:gd name="T67" fmla="*/ 19 h 323"/>
                <a:gd name="T68" fmla="*/ 299 w 527"/>
                <a:gd name="T69" fmla="*/ 31 h 323"/>
                <a:gd name="T70" fmla="*/ 295 w 527"/>
                <a:gd name="T71" fmla="*/ 35 h 323"/>
                <a:gd name="T72" fmla="*/ 291 w 527"/>
                <a:gd name="T73" fmla="*/ 60 h 323"/>
                <a:gd name="T74" fmla="*/ 285 w 527"/>
                <a:gd name="T75" fmla="*/ 64 h 323"/>
                <a:gd name="T76" fmla="*/ 270 w 527"/>
                <a:gd name="T77" fmla="*/ 74 h 323"/>
                <a:gd name="T78" fmla="*/ 245 w 527"/>
                <a:gd name="T79" fmla="*/ 120 h 323"/>
                <a:gd name="T80" fmla="*/ 204 w 527"/>
                <a:gd name="T81" fmla="*/ 155 h 323"/>
                <a:gd name="T82" fmla="*/ 169 w 527"/>
                <a:gd name="T83" fmla="*/ 163 h 323"/>
                <a:gd name="T84" fmla="*/ 153 w 527"/>
                <a:gd name="T85" fmla="*/ 159 h 323"/>
                <a:gd name="T86" fmla="*/ 144 w 527"/>
                <a:gd name="T87" fmla="*/ 149 h 323"/>
                <a:gd name="T88" fmla="*/ 109 w 527"/>
                <a:gd name="T89" fmla="*/ 147 h 323"/>
                <a:gd name="T90" fmla="*/ 84 w 527"/>
                <a:gd name="T91" fmla="*/ 126 h 323"/>
                <a:gd name="T92" fmla="*/ 74 w 527"/>
                <a:gd name="T93" fmla="*/ 128 h 323"/>
                <a:gd name="T94" fmla="*/ 70 w 527"/>
                <a:gd name="T95" fmla="*/ 147 h 323"/>
                <a:gd name="T96" fmla="*/ 62 w 527"/>
                <a:gd name="T97" fmla="*/ 157 h 323"/>
                <a:gd name="T98" fmla="*/ 41 w 527"/>
                <a:gd name="T99" fmla="*/ 170 h 323"/>
                <a:gd name="T100" fmla="*/ 18 w 527"/>
                <a:gd name="T101" fmla="*/ 167 h 323"/>
                <a:gd name="T102" fmla="*/ 0 w 527"/>
                <a:gd name="T103" fmla="*/ 174 h 323"/>
                <a:gd name="T104" fmla="*/ 6 w 527"/>
                <a:gd name="T105" fmla="*/ 188 h 323"/>
                <a:gd name="T106" fmla="*/ 8 w 527"/>
                <a:gd name="T107" fmla="*/ 207 h 323"/>
                <a:gd name="T108" fmla="*/ 29 w 527"/>
                <a:gd name="T109" fmla="*/ 238 h 323"/>
                <a:gd name="T110" fmla="*/ 47 w 527"/>
                <a:gd name="T111" fmla="*/ 260 h 323"/>
                <a:gd name="T112" fmla="*/ 37 w 527"/>
                <a:gd name="T113" fmla="*/ 267 h 323"/>
                <a:gd name="T114" fmla="*/ 31 w 527"/>
                <a:gd name="T115" fmla="*/ 269 h 323"/>
                <a:gd name="T116" fmla="*/ 24 w 527"/>
                <a:gd name="T117" fmla="*/ 285 h 323"/>
                <a:gd name="T118" fmla="*/ 29 w 527"/>
                <a:gd name="T119" fmla="*/ 300 h 323"/>
                <a:gd name="T120" fmla="*/ 37 w 527"/>
                <a:gd name="T121" fmla="*/ 3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7" h="323">
                  <a:moveTo>
                    <a:pt x="37" y="314"/>
                  </a:moveTo>
                  <a:lnTo>
                    <a:pt x="37" y="314"/>
                  </a:lnTo>
                  <a:lnTo>
                    <a:pt x="95" y="275"/>
                  </a:lnTo>
                  <a:lnTo>
                    <a:pt x="122" y="260"/>
                  </a:lnTo>
                  <a:lnTo>
                    <a:pt x="136" y="254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67" y="246"/>
                  </a:lnTo>
                  <a:lnTo>
                    <a:pt x="190" y="246"/>
                  </a:lnTo>
                  <a:lnTo>
                    <a:pt x="212" y="248"/>
                  </a:lnTo>
                  <a:lnTo>
                    <a:pt x="233" y="254"/>
                  </a:lnTo>
                  <a:lnTo>
                    <a:pt x="252" y="260"/>
                  </a:lnTo>
                  <a:lnTo>
                    <a:pt x="268" y="265"/>
                  </a:lnTo>
                  <a:lnTo>
                    <a:pt x="276" y="273"/>
                  </a:lnTo>
                  <a:lnTo>
                    <a:pt x="279" y="277"/>
                  </a:lnTo>
                  <a:lnTo>
                    <a:pt x="279" y="281"/>
                  </a:lnTo>
                  <a:lnTo>
                    <a:pt x="279" y="281"/>
                  </a:lnTo>
                  <a:lnTo>
                    <a:pt x="277" y="287"/>
                  </a:lnTo>
                  <a:lnTo>
                    <a:pt x="279" y="292"/>
                  </a:lnTo>
                  <a:lnTo>
                    <a:pt x="281" y="298"/>
                  </a:lnTo>
                  <a:lnTo>
                    <a:pt x="283" y="302"/>
                  </a:lnTo>
                  <a:lnTo>
                    <a:pt x="293" y="308"/>
                  </a:lnTo>
                  <a:lnTo>
                    <a:pt x="305" y="314"/>
                  </a:lnTo>
                  <a:lnTo>
                    <a:pt x="318" y="318"/>
                  </a:lnTo>
                  <a:lnTo>
                    <a:pt x="336" y="320"/>
                  </a:lnTo>
                  <a:lnTo>
                    <a:pt x="367" y="322"/>
                  </a:lnTo>
                  <a:lnTo>
                    <a:pt x="367" y="322"/>
                  </a:lnTo>
                  <a:lnTo>
                    <a:pt x="394" y="323"/>
                  </a:lnTo>
                  <a:lnTo>
                    <a:pt x="417" y="323"/>
                  </a:lnTo>
                  <a:lnTo>
                    <a:pt x="436" y="322"/>
                  </a:lnTo>
                  <a:lnTo>
                    <a:pt x="454" y="318"/>
                  </a:lnTo>
                  <a:lnTo>
                    <a:pt x="467" y="312"/>
                  </a:lnTo>
                  <a:lnTo>
                    <a:pt x="471" y="308"/>
                  </a:lnTo>
                  <a:lnTo>
                    <a:pt x="477" y="302"/>
                  </a:lnTo>
                  <a:lnTo>
                    <a:pt x="481" y="296"/>
                  </a:lnTo>
                  <a:lnTo>
                    <a:pt x="483" y="289"/>
                  </a:lnTo>
                  <a:lnTo>
                    <a:pt x="487" y="271"/>
                  </a:lnTo>
                  <a:lnTo>
                    <a:pt x="487" y="271"/>
                  </a:lnTo>
                  <a:lnTo>
                    <a:pt x="485" y="265"/>
                  </a:lnTo>
                  <a:lnTo>
                    <a:pt x="483" y="261"/>
                  </a:lnTo>
                  <a:lnTo>
                    <a:pt x="473" y="250"/>
                  </a:lnTo>
                  <a:lnTo>
                    <a:pt x="467" y="244"/>
                  </a:lnTo>
                  <a:lnTo>
                    <a:pt x="463" y="238"/>
                  </a:lnTo>
                  <a:lnTo>
                    <a:pt x="460" y="230"/>
                  </a:lnTo>
                  <a:lnTo>
                    <a:pt x="460" y="221"/>
                  </a:lnTo>
                  <a:lnTo>
                    <a:pt x="460" y="221"/>
                  </a:lnTo>
                  <a:lnTo>
                    <a:pt x="461" y="207"/>
                  </a:lnTo>
                  <a:lnTo>
                    <a:pt x="467" y="196"/>
                  </a:lnTo>
                  <a:lnTo>
                    <a:pt x="473" y="184"/>
                  </a:lnTo>
                  <a:lnTo>
                    <a:pt x="481" y="172"/>
                  </a:lnTo>
                  <a:lnTo>
                    <a:pt x="496" y="151"/>
                  </a:lnTo>
                  <a:lnTo>
                    <a:pt x="510" y="134"/>
                  </a:lnTo>
                  <a:lnTo>
                    <a:pt x="510" y="134"/>
                  </a:lnTo>
                  <a:lnTo>
                    <a:pt x="506" y="128"/>
                  </a:lnTo>
                  <a:lnTo>
                    <a:pt x="498" y="122"/>
                  </a:lnTo>
                  <a:lnTo>
                    <a:pt x="494" y="114"/>
                  </a:lnTo>
                  <a:lnTo>
                    <a:pt x="492" y="108"/>
                  </a:lnTo>
                  <a:lnTo>
                    <a:pt x="492" y="105"/>
                  </a:lnTo>
                  <a:lnTo>
                    <a:pt x="492" y="105"/>
                  </a:lnTo>
                  <a:lnTo>
                    <a:pt x="492" y="99"/>
                  </a:lnTo>
                  <a:lnTo>
                    <a:pt x="494" y="95"/>
                  </a:lnTo>
                  <a:lnTo>
                    <a:pt x="496" y="87"/>
                  </a:lnTo>
                  <a:lnTo>
                    <a:pt x="496" y="87"/>
                  </a:lnTo>
                  <a:lnTo>
                    <a:pt x="500" y="87"/>
                  </a:lnTo>
                  <a:lnTo>
                    <a:pt x="500" y="83"/>
                  </a:lnTo>
                  <a:lnTo>
                    <a:pt x="500" y="79"/>
                  </a:lnTo>
                  <a:lnTo>
                    <a:pt x="498" y="72"/>
                  </a:lnTo>
                  <a:lnTo>
                    <a:pt x="498" y="66"/>
                  </a:lnTo>
                  <a:lnTo>
                    <a:pt x="498" y="66"/>
                  </a:lnTo>
                  <a:lnTo>
                    <a:pt x="508" y="68"/>
                  </a:lnTo>
                  <a:lnTo>
                    <a:pt x="516" y="66"/>
                  </a:lnTo>
                  <a:lnTo>
                    <a:pt x="522" y="60"/>
                  </a:lnTo>
                  <a:lnTo>
                    <a:pt x="527" y="54"/>
                  </a:lnTo>
                  <a:lnTo>
                    <a:pt x="527" y="54"/>
                  </a:lnTo>
                  <a:lnTo>
                    <a:pt x="514" y="52"/>
                  </a:lnTo>
                  <a:lnTo>
                    <a:pt x="508" y="48"/>
                  </a:lnTo>
                  <a:lnTo>
                    <a:pt x="504" y="44"/>
                  </a:lnTo>
                  <a:lnTo>
                    <a:pt x="504" y="44"/>
                  </a:lnTo>
                  <a:lnTo>
                    <a:pt x="494" y="46"/>
                  </a:lnTo>
                  <a:lnTo>
                    <a:pt x="489" y="48"/>
                  </a:lnTo>
                  <a:lnTo>
                    <a:pt x="483" y="48"/>
                  </a:lnTo>
                  <a:lnTo>
                    <a:pt x="483" y="48"/>
                  </a:lnTo>
                  <a:lnTo>
                    <a:pt x="475" y="46"/>
                  </a:lnTo>
                  <a:lnTo>
                    <a:pt x="467" y="44"/>
                  </a:lnTo>
                  <a:lnTo>
                    <a:pt x="454" y="39"/>
                  </a:lnTo>
                  <a:lnTo>
                    <a:pt x="429" y="21"/>
                  </a:lnTo>
                  <a:lnTo>
                    <a:pt x="429" y="21"/>
                  </a:lnTo>
                  <a:lnTo>
                    <a:pt x="423" y="15"/>
                  </a:lnTo>
                  <a:lnTo>
                    <a:pt x="419" y="8"/>
                  </a:lnTo>
                  <a:lnTo>
                    <a:pt x="413" y="4"/>
                  </a:lnTo>
                  <a:lnTo>
                    <a:pt x="409" y="2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94" y="2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8"/>
                  </a:lnTo>
                  <a:lnTo>
                    <a:pt x="386" y="10"/>
                  </a:lnTo>
                  <a:lnTo>
                    <a:pt x="384" y="17"/>
                  </a:lnTo>
                  <a:lnTo>
                    <a:pt x="384" y="17"/>
                  </a:lnTo>
                  <a:lnTo>
                    <a:pt x="365" y="17"/>
                  </a:lnTo>
                  <a:lnTo>
                    <a:pt x="341" y="19"/>
                  </a:lnTo>
                  <a:lnTo>
                    <a:pt x="318" y="23"/>
                  </a:lnTo>
                  <a:lnTo>
                    <a:pt x="308" y="27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7" y="33"/>
                  </a:lnTo>
                  <a:lnTo>
                    <a:pt x="295" y="35"/>
                  </a:lnTo>
                  <a:lnTo>
                    <a:pt x="293" y="44"/>
                  </a:lnTo>
                  <a:lnTo>
                    <a:pt x="293" y="54"/>
                  </a:lnTo>
                  <a:lnTo>
                    <a:pt x="291" y="60"/>
                  </a:lnTo>
                  <a:lnTo>
                    <a:pt x="289" y="62"/>
                  </a:lnTo>
                  <a:lnTo>
                    <a:pt x="289" y="62"/>
                  </a:lnTo>
                  <a:lnTo>
                    <a:pt x="285" y="64"/>
                  </a:lnTo>
                  <a:lnTo>
                    <a:pt x="279" y="66"/>
                  </a:lnTo>
                  <a:lnTo>
                    <a:pt x="274" y="68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54" y="105"/>
                  </a:lnTo>
                  <a:lnTo>
                    <a:pt x="245" y="120"/>
                  </a:lnTo>
                  <a:lnTo>
                    <a:pt x="233" y="134"/>
                  </a:lnTo>
                  <a:lnTo>
                    <a:pt x="219" y="145"/>
                  </a:lnTo>
                  <a:lnTo>
                    <a:pt x="204" y="155"/>
                  </a:lnTo>
                  <a:lnTo>
                    <a:pt x="188" y="161"/>
                  </a:lnTo>
                  <a:lnTo>
                    <a:pt x="179" y="163"/>
                  </a:lnTo>
                  <a:lnTo>
                    <a:pt x="169" y="163"/>
                  </a:lnTo>
                  <a:lnTo>
                    <a:pt x="169" y="163"/>
                  </a:lnTo>
                  <a:lnTo>
                    <a:pt x="161" y="161"/>
                  </a:lnTo>
                  <a:lnTo>
                    <a:pt x="153" y="159"/>
                  </a:lnTo>
                  <a:lnTo>
                    <a:pt x="148" y="155"/>
                  </a:lnTo>
                  <a:lnTo>
                    <a:pt x="144" y="149"/>
                  </a:lnTo>
                  <a:lnTo>
                    <a:pt x="144" y="149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4" y="126"/>
                  </a:lnTo>
                  <a:lnTo>
                    <a:pt x="78" y="126"/>
                  </a:lnTo>
                  <a:lnTo>
                    <a:pt x="74" y="128"/>
                  </a:lnTo>
                  <a:lnTo>
                    <a:pt x="74" y="128"/>
                  </a:lnTo>
                  <a:lnTo>
                    <a:pt x="70" y="130"/>
                  </a:lnTo>
                  <a:lnTo>
                    <a:pt x="70" y="136"/>
                  </a:lnTo>
                  <a:lnTo>
                    <a:pt x="70" y="147"/>
                  </a:lnTo>
                  <a:lnTo>
                    <a:pt x="70" y="147"/>
                  </a:lnTo>
                  <a:lnTo>
                    <a:pt x="68" y="153"/>
                  </a:lnTo>
                  <a:lnTo>
                    <a:pt x="62" y="157"/>
                  </a:lnTo>
                  <a:lnTo>
                    <a:pt x="57" y="163"/>
                  </a:lnTo>
                  <a:lnTo>
                    <a:pt x="51" y="167"/>
                  </a:lnTo>
                  <a:lnTo>
                    <a:pt x="41" y="170"/>
                  </a:lnTo>
                  <a:lnTo>
                    <a:pt x="33" y="170"/>
                  </a:lnTo>
                  <a:lnTo>
                    <a:pt x="26" y="170"/>
                  </a:lnTo>
                  <a:lnTo>
                    <a:pt x="18" y="167"/>
                  </a:lnTo>
                  <a:lnTo>
                    <a:pt x="18" y="167"/>
                  </a:lnTo>
                  <a:lnTo>
                    <a:pt x="2" y="165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6" y="188"/>
                  </a:lnTo>
                  <a:lnTo>
                    <a:pt x="8" y="198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12" y="217"/>
                  </a:lnTo>
                  <a:lnTo>
                    <a:pt x="16" y="225"/>
                  </a:lnTo>
                  <a:lnTo>
                    <a:pt x="29" y="238"/>
                  </a:lnTo>
                  <a:lnTo>
                    <a:pt x="37" y="244"/>
                  </a:lnTo>
                  <a:lnTo>
                    <a:pt x="43" y="252"/>
                  </a:lnTo>
                  <a:lnTo>
                    <a:pt x="47" y="260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37" y="267"/>
                  </a:lnTo>
                  <a:lnTo>
                    <a:pt x="37" y="267"/>
                  </a:lnTo>
                  <a:lnTo>
                    <a:pt x="37" y="267"/>
                  </a:lnTo>
                  <a:lnTo>
                    <a:pt x="31" y="269"/>
                  </a:lnTo>
                  <a:lnTo>
                    <a:pt x="28" y="273"/>
                  </a:lnTo>
                  <a:lnTo>
                    <a:pt x="26" y="279"/>
                  </a:lnTo>
                  <a:lnTo>
                    <a:pt x="24" y="285"/>
                  </a:lnTo>
                  <a:lnTo>
                    <a:pt x="24" y="285"/>
                  </a:lnTo>
                  <a:lnTo>
                    <a:pt x="26" y="292"/>
                  </a:lnTo>
                  <a:lnTo>
                    <a:pt x="29" y="300"/>
                  </a:lnTo>
                  <a:lnTo>
                    <a:pt x="37" y="312"/>
                  </a:lnTo>
                  <a:lnTo>
                    <a:pt x="37" y="312"/>
                  </a:lnTo>
                  <a:lnTo>
                    <a:pt x="37" y="314"/>
                  </a:lnTo>
                  <a:lnTo>
                    <a:pt x="37" y="3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896"/>
            <p:cNvSpPr>
              <a:spLocks/>
            </p:cNvSpPr>
            <p:nvPr/>
          </p:nvSpPr>
          <p:spPr bwMode="auto">
            <a:xfrm>
              <a:off x="4837177" y="5576509"/>
              <a:ext cx="313143" cy="513913"/>
            </a:xfrm>
            <a:custGeom>
              <a:avLst/>
              <a:gdLst>
                <a:gd name="T0" fmla="*/ 72 w 209"/>
                <a:gd name="T1" fmla="*/ 0 h 343"/>
                <a:gd name="T2" fmla="*/ 56 w 209"/>
                <a:gd name="T3" fmla="*/ 6 h 343"/>
                <a:gd name="T4" fmla="*/ 56 w 209"/>
                <a:gd name="T5" fmla="*/ 21 h 343"/>
                <a:gd name="T6" fmla="*/ 64 w 209"/>
                <a:gd name="T7" fmla="*/ 44 h 343"/>
                <a:gd name="T8" fmla="*/ 56 w 209"/>
                <a:gd name="T9" fmla="*/ 68 h 343"/>
                <a:gd name="T10" fmla="*/ 48 w 209"/>
                <a:gd name="T11" fmla="*/ 89 h 343"/>
                <a:gd name="T12" fmla="*/ 62 w 209"/>
                <a:gd name="T13" fmla="*/ 95 h 343"/>
                <a:gd name="T14" fmla="*/ 85 w 209"/>
                <a:gd name="T15" fmla="*/ 99 h 343"/>
                <a:gd name="T16" fmla="*/ 91 w 209"/>
                <a:gd name="T17" fmla="*/ 116 h 343"/>
                <a:gd name="T18" fmla="*/ 87 w 209"/>
                <a:gd name="T19" fmla="*/ 130 h 343"/>
                <a:gd name="T20" fmla="*/ 62 w 209"/>
                <a:gd name="T21" fmla="*/ 161 h 343"/>
                <a:gd name="T22" fmla="*/ 60 w 209"/>
                <a:gd name="T23" fmla="*/ 186 h 343"/>
                <a:gd name="T24" fmla="*/ 70 w 209"/>
                <a:gd name="T25" fmla="*/ 227 h 343"/>
                <a:gd name="T26" fmla="*/ 66 w 209"/>
                <a:gd name="T27" fmla="*/ 238 h 343"/>
                <a:gd name="T28" fmla="*/ 48 w 209"/>
                <a:gd name="T29" fmla="*/ 258 h 343"/>
                <a:gd name="T30" fmla="*/ 11 w 209"/>
                <a:gd name="T31" fmla="*/ 277 h 343"/>
                <a:gd name="T32" fmla="*/ 0 w 209"/>
                <a:gd name="T33" fmla="*/ 298 h 343"/>
                <a:gd name="T34" fmla="*/ 4 w 209"/>
                <a:gd name="T35" fmla="*/ 304 h 343"/>
                <a:gd name="T36" fmla="*/ 6 w 209"/>
                <a:gd name="T37" fmla="*/ 314 h 343"/>
                <a:gd name="T38" fmla="*/ 2 w 209"/>
                <a:gd name="T39" fmla="*/ 322 h 343"/>
                <a:gd name="T40" fmla="*/ 0 w 209"/>
                <a:gd name="T41" fmla="*/ 331 h 343"/>
                <a:gd name="T42" fmla="*/ 17 w 209"/>
                <a:gd name="T43" fmla="*/ 341 h 343"/>
                <a:gd name="T44" fmla="*/ 29 w 209"/>
                <a:gd name="T45" fmla="*/ 341 h 343"/>
                <a:gd name="T46" fmla="*/ 42 w 209"/>
                <a:gd name="T47" fmla="*/ 327 h 343"/>
                <a:gd name="T48" fmla="*/ 62 w 209"/>
                <a:gd name="T49" fmla="*/ 322 h 343"/>
                <a:gd name="T50" fmla="*/ 77 w 209"/>
                <a:gd name="T51" fmla="*/ 325 h 343"/>
                <a:gd name="T52" fmla="*/ 101 w 209"/>
                <a:gd name="T53" fmla="*/ 318 h 343"/>
                <a:gd name="T54" fmla="*/ 114 w 209"/>
                <a:gd name="T55" fmla="*/ 302 h 343"/>
                <a:gd name="T56" fmla="*/ 114 w 209"/>
                <a:gd name="T57" fmla="*/ 285 h 343"/>
                <a:gd name="T58" fmla="*/ 122 w 209"/>
                <a:gd name="T59" fmla="*/ 281 h 343"/>
                <a:gd name="T60" fmla="*/ 137 w 209"/>
                <a:gd name="T61" fmla="*/ 283 h 343"/>
                <a:gd name="T62" fmla="*/ 149 w 209"/>
                <a:gd name="T63" fmla="*/ 256 h 343"/>
                <a:gd name="T64" fmla="*/ 178 w 209"/>
                <a:gd name="T65" fmla="*/ 234 h 343"/>
                <a:gd name="T66" fmla="*/ 188 w 209"/>
                <a:gd name="T67" fmla="*/ 225 h 343"/>
                <a:gd name="T68" fmla="*/ 192 w 209"/>
                <a:gd name="T69" fmla="*/ 203 h 343"/>
                <a:gd name="T70" fmla="*/ 201 w 209"/>
                <a:gd name="T71" fmla="*/ 196 h 343"/>
                <a:gd name="T72" fmla="*/ 209 w 209"/>
                <a:gd name="T73" fmla="*/ 184 h 343"/>
                <a:gd name="T74" fmla="*/ 205 w 209"/>
                <a:gd name="T75" fmla="*/ 174 h 343"/>
                <a:gd name="T76" fmla="*/ 203 w 209"/>
                <a:gd name="T77" fmla="*/ 163 h 343"/>
                <a:gd name="T78" fmla="*/ 182 w 209"/>
                <a:gd name="T79" fmla="*/ 105 h 343"/>
                <a:gd name="T80" fmla="*/ 166 w 209"/>
                <a:gd name="T81" fmla="*/ 62 h 343"/>
                <a:gd name="T82" fmla="*/ 155 w 209"/>
                <a:gd name="T83" fmla="*/ 50 h 343"/>
                <a:gd name="T84" fmla="*/ 132 w 209"/>
                <a:gd name="T85" fmla="*/ 35 h 343"/>
                <a:gd name="T86" fmla="*/ 110 w 209"/>
                <a:gd name="T87" fmla="*/ 37 h 343"/>
                <a:gd name="T88" fmla="*/ 99 w 209"/>
                <a:gd name="T89" fmla="*/ 35 h 343"/>
                <a:gd name="T90" fmla="*/ 73 w 209"/>
                <a:gd name="T91" fmla="*/ 10 h 343"/>
                <a:gd name="T92" fmla="*/ 72 w 209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343"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4"/>
                  </a:lnTo>
                  <a:lnTo>
                    <a:pt x="56" y="6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6" y="21"/>
                  </a:lnTo>
                  <a:lnTo>
                    <a:pt x="58" y="29"/>
                  </a:lnTo>
                  <a:lnTo>
                    <a:pt x="62" y="37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2" y="56"/>
                  </a:lnTo>
                  <a:lnTo>
                    <a:pt x="56" y="68"/>
                  </a:lnTo>
                  <a:lnTo>
                    <a:pt x="52" y="77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0" y="93"/>
                  </a:lnTo>
                  <a:lnTo>
                    <a:pt x="54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75" y="97"/>
                  </a:lnTo>
                  <a:lnTo>
                    <a:pt x="85" y="99"/>
                  </a:lnTo>
                  <a:lnTo>
                    <a:pt x="89" y="103"/>
                  </a:lnTo>
                  <a:lnTo>
                    <a:pt x="91" y="105"/>
                  </a:lnTo>
                  <a:lnTo>
                    <a:pt x="91" y="116"/>
                  </a:lnTo>
                  <a:lnTo>
                    <a:pt x="91" y="116"/>
                  </a:lnTo>
                  <a:lnTo>
                    <a:pt x="91" y="124"/>
                  </a:lnTo>
                  <a:lnTo>
                    <a:pt x="87" y="130"/>
                  </a:lnTo>
                  <a:lnTo>
                    <a:pt x="75" y="141"/>
                  </a:lnTo>
                  <a:lnTo>
                    <a:pt x="66" y="153"/>
                  </a:lnTo>
                  <a:lnTo>
                    <a:pt x="62" y="161"/>
                  </a:lnTo>
                  <a:lnTo>
                    <a:pt x="60" y="170"/>
                  </a:lnTo>
                  <a:lnTo>
                    <a:pt x="60" y="170"/>
                  </a:lnTo>
                  <a:lnTo>
                    <a:pt x="60" y="186"/>
                  </a:lnTo>
                  <a:lnTo>
                    <a:pt x="66" y="199"/>
                  </a:lnTo>
                  <a:lnTo>
                    <a:pt x="70" y="213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32"/>
                  </a:lnTo>
                  <a:lnTo>
                    <a:pt x="66" y="238"/>
                  </a:lnTo>
                  <a:lnTo>
                    <a:pt x="64" y="244"/>
                  </a:lnTo>
                  <a:lnTo>
                    <a:pt x="58" y="250"/>
                  </a:lnTo>
                  <a:lnTo>
                    <a:pt x="48" y="258"/>
                  </a:lnTo>
                  <a:lnTo>
                    <a:pt x="35" y="263"/>
                  </a:lnTo>
                  <a:lnTo>
                    <a:pt x="23" y="271"/>
                  </a:lnTo>
                  <a:lnTo>
                    <a:pt x="11" y="277"/>
                  </a:lnTo>
                  <a:lnTo>
                    <a:pt x="4" y="287"/>
                  </a:lnTo>
                  <a:lnTo>
                    <a:pt x="2" y="292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2" y="302"/>
                  </a:lnTo>
                  <a:lnTo>
                    <a:pt x="4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2" y="322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2" y="333"/>
                  </a:lnTo>
                  <a:lnTo>
                    <a:pt x="10" y="337"/>
                  </a:lnTo>
                  <a:lnTo>
                    <a:pt x="17" y="341"/>
                  </a:lnTo>
                  <a:lnTo>
                    <a:pt x="23" y="343"/>
                  </a:lnTo>
                  <a:lnTo>
                    <a:pt x="23" y="343"/>
                  </a:lnTo>
                  <a:lnTo>
                    <a:pt x="29" y="341"/>
                  </a:lnTo>
                  <a:lnTo>
                    <a:pt x="35" y="33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6" y="320"/>
                  </a:lnTo>
                  <a:lnTo>
                    <a:pt x="62" y="322"/>
                  </a:lnTo>
                  <a:lnTo>
                    <a:pt x="62" y="322"/>
                  </a:lnTo>
                  <a:lnTo>
                    <a:pt x="62" y="322"/>
                  </a:lnTo>
                  <a:lnTo>
                    <a:pt x="70" y="325"/>
                  </a:lnTo>
                  <a:lnTo>
                    <a:pt x="77" y="325"/>
                  </a:lnTo>
                  <a:lnTo>
                    <a:pt x="85" y="325"/>
                  </a:lnTo>
                  <a:lnTo>
                    <a:pt x="95" y="322"/>
                  </a:lnTo>
                  <a:lnTo>
                    <a:pt x="101" y="318"/>
                  </a:lnTo>
                  <a:lnTo>
                    <a:pt x="106" y="312"/>
                  </a:lnTo>
                  <a:lnTo>
                    <a:pt x="112" y="308"/>
                  </a:lnTo>
                  <a:lnTo>
                    <a:pt x="114" y="302"/>
                  </a:lnTo>
                  <a:lnTo>
                    <a:pt x="114" y="302"/>
                  </a:lnTo>
                  <a:lnTo>
                    <a:pt x="114" y="291"/>
                  </a:lnTo>
                  <a:lnTo>
                    <a:pt x="114" y="285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22" y="281"/>
                  </a:lnTo>
                  <a:lnTo>
                    <a:pt x="126" y="281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9" y="271"/>
                  </a:lnTo>
                  <a:lnTo>
                    <a:pt x="143" y="263"/>
                  </a:lnTo>
                  <a:lnTo>
                    <a:pt x="149" y="256"/>
                  </a:lnTo>
                  <a:lnTo>
                    <a:pt x="157" y="250"/>
                  </a:lnTo>
                  <a:lnTo>
                    <a:pt x="170" y="240"/>
                  </a:lnTo>
                  <a:lnTo>
                    <a:pt x="178" y="234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188" y="225"/>
                  </a:lnTo>
                  <a:lnTo>
                    <a:pt x="190" y="219"/>
                  </a:lnTo>
                  <a:lnTo>
                    <a:pt x="190" y="211"/>
                  </a:lnTo>
                  <a:lnTo>
                    <a:pt x="192" y="203"/>
                  </a:lnTo>
                  <a:lnTo>
                    <a:pt x="192" y="203"/>
                  </a:lnTo>
                  <a:lnTo>
                    <a:pt x="196" y="199"/>
                  </a:lnTo>
                  <a:lnTo>
                    <a:pt x="201" y="196"/>
                  </a:lnTo>
                  <a:lnTo>
                    <a:pt x="207" y="190"/>
                  </a:lnTo>
                  <a:lnTo>
                    <a:pt x="209" y="188"/>
                  </a:lnTo>
                  <a:lnTo>
                    <a:pt x="209" y="184"/>
                  </a:lnTo>
                  <a:lnTo>
                    <a:pt x="209" y="184"/>
                  </a:lnTo>
                  <a:lnTo>
                    <a:pt x="209" y="178"/>
                  </a:lnTo>
                  <a:lnTo>
                    <a:pt x="205" y="174"/>
                  </a:lnTo>
                  <a:lnTo>
                    <a:pt x="203" y="168"/>
                  </a:lnTo>
                  <a:lnTo>
                    <a:pt x="203" y="163"/>
                  </a:lnTo>
                  <a:lnTo>
                    <a:pt x="203" y="163"/>
                  </a:lnTo>
                  <a:lnTo>
                    <a:pt x="194" y="151"/>
                  </a:lnTo>
                  <a:lnTo>
                    <a:pt x="190" y="137"/>
                  </a:lnTo>
                  <a:lnTo>
                    <a:pt x="182" y="105"/>
                  </a:lnTo>
                  <a:lnTo>
                    <a:pt x="180" y="89"/>
                  </a:lnTo>
                  <a:lnTo>
                    <a:pt x="174" y="74"/>
                  </a:lnTo>
                  <a:lnTo>
                    <a:pt x="166" y="62"/>
                  </a:lnTo>
                  <a:lnTo>
                    <a:pt x="161" y="56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45" y="41"/>
                  </a:lnTo>
                  <a:lnTo>
                    <a:pt x="139" y="37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18" y="37"/>
                  </a:lnTo>
                  <a:lnTo>
                    <a:pt x="110" y="37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99" y="35"/>
                  </a:lnTo>
                  <a:lnTo>
                    <a:pt x="93" y="33"/>
                  </a:lnTo>
                  <a:lnTo>
                    <a:pt x="83" y="21"/>
                  </a:lnTo>
                  <a:lnTo>
                    <a:pt x="73" y="10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897"/>
            <p:cNvSpPr>
              <a:spLocks/>
            </p:cNvSpPr>
            <p:nvPr/>
          </p:nvSpPr>
          <p:spPr bwMode="auto">
            <a:xfrm>
              <a:off x="6029814" y="5443161"/>
              <a:ext cx="371575" cy="594821"/>
            </a:xfrm>
            <a:custGeom>
              <a:avLst/>
              <a:gdLst>
                <a:gd name="T0" fmla="*/ 244 w 248"/>
                <a:gd name="T1" fmla="*/ 52 h 397"/>
                <a:gd name="T2" fmla="*/ 244 w 248"/>
                <a:gd name="T3" fmla="*/ 52 h 397"/>
                <a:gd name="T4" fmla="*/ 238 w 248"/>
                <a:gd name="T5" fmla="*/ 25 h 397"/>
                <a:gd name="T6" fmla="*/ 229 w 248"/>
                <a:gd name="T7" fmla="*/ 2 h 397"/>
                <a:gd name="T8" fmla="*/ 227 w 248"/>
                <a:gd name="T9" fmla="*/ 0 h 397"/>
                <a:gd name="T10" fmla="*/ 217 w 248"/>
                <a:gd name="T11" fmla="*/ 2 h 397"/>
                <a:gd name="T12" fmla="*/ 205 w 248"/>
                <a:gd name="T13" fmla="*/ 15 h 397"/>
                <a:gd name="T14" fmla="*/ 202 w 248"/>
                <a:gd name="T15" fmla="*/ 25 h 397"/>
                <a:gd name="T16" fmla="*/ 207 w 248"/>
                <a:gd name="T17" fmla="*/ 39 h 397"/>
                <a:gd name="T18" fmla="*/ 211 w 248"/>
                <a:gd name="T19" fmla="*/ 54 h 397"/>
                <a:gd name="T20" fmla="*/ 203 w 248"/>
                <a:gd name="T21" fmla="*/ 79 h 397"/>
                <a:gd name="T22" fmla="*/ 194 w 248"/>
                <a:gd name="T23" fmla="*/ 104 h 397"/>
                <a:gd name="T24" fmla="*/ 190 w 248"/>
                <a:gd name="T25" fmla="*/ 155 h 397"/>
                <a:gd name="T26" fmla="*/ 190 w 248"/>
                <a:gd name="T27" fmla="*/ 155 h 397"/>
                <a:gd name="T28" fmla="*/ 159 w 248"/>
                <a:gd name="T29" fmla="*/ 194 h 397"/>
                <a:gd name="T30" fmla="*/ 155 w 248"/>
                <a:gd name="T31" fmla="*/ 199 h 397"/>
                <a:gd name="T32" fmla="*/ 155 w 248"/>
                <a:gd name="T33" fmla="*/ 211 h 397"/>
                <a:gd name="T34" fmla="*/ 153 w 248"/>
                <a:gd name="T35" fmla="*/ 219 h 397"/>
                <a:gd name="T36" fmla="*/ 145 w 248"/>
                <a:gd name="T37" fmla="*/ 226 h 397"/>
                <a:gd name="T38" fmla="*/ 138 w 248"/>
                <a:gd name="T39" fmla="*/ 236 h 397"/>
                <a:gd name="T40" fmla="*/ 128 w 248"/>
                <a:gd name="T41" fmla="*/ 252 h 397"/>
                <a:gd name="T42" fmla="*/ 114 w 248"/>
                <a:gd name="T43" fmla="*/ 277 h 397"/>
                <a:gd name="T44" fmla="*/ 105 w 248"/>
                <a:gd name="T45" fmla="*/ 288 h 397"/>
                <a:gd name="T46" fmla="*/ 83 w 248"/>
                <a:gd name="T47" fmla="*/ 319 h 397"/>
                <a:gd name="T48" fmla="*/ 58 w 248"/>
                <a:gd name="T49" fmla="*/ 349 h 397"/>
                <a:gd name="T50" fmla="*/ 27 w 248"/>
                <a:gd name="T51" fmla="*/ 366 h 397"/>
                <a:gd name="T52" fmla="*/ 2 w 248"/>
                <a:gd name="T53" fmla="*/ 381 h 397"/>
                <a:gd name="T54" fmla="*/ 0 w 248"/>
                <a:gd name="T55" fmla="*/ 385 h 397"/>
                <a:gd name="T56" fmla="*/ 2 w 248"/>
                <a:gd name="T57" fmla="*/ 391 h 397"/>
                <a:gd name="T58" fmla="*/ 18 w 248"/>
                <a:gd name="T59" fmla="*/ 397 h 397"/>
                <a:gd name="T60" fmla="*/ 25 w 248"/>
                <a:gd name="T61" fmla="*/ 397 h 397"/>
                <a:gd name="T62" fmla="*/ 54 w 248"/>
                <a:gd name="T63" fmla="*/ 395 h 397"/>
                <a:gd name="T64" fmla="*/ 85 w 248"/>
                <a:gd name="T65" fmla="*/ 383 h 397"/>
                <a:gd name="T66" fmla="*/ 109 w 248"/>
                <a:gd name="T67" fmla="*/ 366 h 397"/>
                <a:gd name="T68" fmla="*/ 120 w 248"/>
                <a:gd name="T69" fmla="*/ 349 h 397"/>
                <a:gd name="T70" fmla="*/ 120 w 248"/>
                <a:gd name="T71" fmla="*/ 341 h 397"/>
                <a:gd name="T72" fmla="*/ 122 w 248"/>
                <a:gd name="T73" fmla="*/ 318 h 397"/>
                <a:gd name="T74" fmla="*/ 126 w 248"/>
                <a:gd name="T75" fmla="*/ 308 h 397"/>
                <a:gd name="T76" fmla="*/ 140 w 248"/>
                <a:gd name="T77" fmla="*/ 304 h 397"/>
                <a:gd name="T78" fmla="*/ 145 w 248"/>
                <a:gd name="T79" fmla="*/ 298 h 397"/>
                <a:gd name="T80" fmla="*/ 157 w 248"/>
                <a:gd name="T81" fmla="*/ 281 h 397"/>
                <a:gd name="T82" fmla="*/ 165 w 248"/>
                <a:gd name="T83" fmla="*/ 275 h 397"/>
                <a:gd name="T84" fmla="*/ 192 w 248"/>
                <a:gd name="T85" fmla="*/ 261 h 397"/>
                <a:gd name="T86" fmla="*/ 196 w 248"/>
                <a:gd name="T87" fmla="*/ 259 h 397"/>
                <a:gd name="T88" fmla="*/ 200 w 248"/>
                <a:gd name="T89" fmla="*/ 248 h 397"/>
                <a:gd name="T90" fmla="*/ 205 w 248"/>
                <a:gd name="T91" fmla="*/ 232 h 397"/>
                <a:gd name="T92" fmla="*/ 223 w 248"/>
                <a:gd name="T93" fmla="*/ 215 h 397"/>
                <a:gd name="T94" fmla="*/ 234 w 248"/>
                <a:gd name="T95" fmla="*/ 199 h 397"/>
                <a:gd name="T96" fmla="*/ 236 w 248"/>
                <a:gd name="T97" fmla="*/ 194 h 397"/>
                <a:gd name="T98" fmla="*/ 234 w 248"/>
                <a:gd name="T99" fmla="*/ 186 h 397"/>
                <a:gd name="T100" fmla="*/ 229 w 248"/>
                <a:gd name="T101" fmla="*/ 186 h 397"/>
                <a:gd name="T102" fmla="*/ 215 w 248"/>
                <a:gd name="T103" fmla="*/ 186 h 397"/>
                <a:gd name="T104" fmla="*/ 217 w 248"/>
                <a:gd name="T105" fmla="*/ 166 h 397"/>
                <a:gd name="T106" fmla="*/ 223 w 248"/>
                <a:gd name="T107" fmla="*/ 168 h 397"/>
                <a:gd name="T108" fmla="*/ 227 w 248"/>
                <a:gd name="T109" fmla="*/ 166 h 397"/>
                <a:gd name="T110" fmla="*/ 234 w 248"/>
                <a:gd name="T111" fmla="*/ 164 h 397"/>
                <a:gd name="T112" fmla="*/ 246 w 248"/>
                <a:gd name="T113" fmla="*/ 149 h 397"/>
                <a:gd name="T114" fmla="*/ 248 w 248"/>
                <a:gd name="T115" fmla="*/ 133 h 397"/>
                <a:gd name="T116" fmla="*/ 242 w 248"/>
                <a:gd name="T117" fmla="*/ 110 h 397"/>
                <a:gd name="T118" fmla="*/ 236 w 248"/>
                <a:gd name="T119" fmla="*/ 91 h 397"/>
                <a:gd name="T120" fmla="*/ 234 w 248"/>
                <a:gd name="T121" fmla="*/ 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" h="397">
                  <a:moveTo>
                    <a:pt x="234" y="91"/>
                  </a:moveTo>
                  <a:lnTo>
                    <a:pt x="244" y="52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2" y="42"/>
                  </a:lnTo>
                  <a:lnTo>
                    <a:pt x="238" y="25"/>
                  </a:lnTo>
                  <a:lnTo>
                    <a:pt x="233" y="8"/>
                  </a:lnTo>
                  <a:lnTo>
                    <a:pt x="229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1" y="0"/>
                  </a:lnTo>
                  <a:lnTo>
                    <a:pt x="217" y="2"/>
                  </a:lnTo>
                  <a:lnTo>
                    <a:pt x="209" y="8"/>
                  </a:lnTo>
                  <a:lnTo>
                    <a:pt x="205" y="15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3" y="33"/>
                  </a:lnTo>
                  <a:lnTo>
                    <a:pt x="207" y="39"/>
                  </a:lnTo>
                  <a:lnTo>
                    <a:pt x="209" y="46"/>
                  </a:lnTo>
                  <a:lnTo>
                    <a:pt x="211" y="54"/>
                  </a:lnTo>
                  <a:lnTo>
                    <a:pt x="211" y="54"/>
                  </a:lnTo>
                  <a:lnTo>
                    <a:pt x="203" y="79"/>
                  </a:lnTo>
                  <a:lnTo>
                    <a:pt x="198" y="95"/>
                  </a:lnTo>
                  <a:lnTo>
                    <a:pt x="194" y="104"/>
                  </a:lnTo>
                  <a:lnTo>
                    <a:pt x="194" y="104"/>
                  </a:lnTo>
                  <a:lnTo>
                    <a:pt x="190" y="155"/>
                  </a:lnTo>
                  <a:lnTo>
                    <a:pt x="190" y="155"/>
                  </a:lnTo>
                  <a:lnTo>
                    <a:pt x="190" y="155"/>
                  </a:lnTo>
                  <a:lnTo>
                    <a:pt x="174" y="174"/>
                  </a:lnTo>
                  <a:lnTo>
                    <a:pt x="159" y="194"/>
                  </a:lnTo>
                  <a:lnTo>
                    <a:pt x="159" y="194"/>
                  </a:lnTo>
                  <a:lnTo>
                    <a:pt x="155" y="199"/>
                  </a:lnTo>
                  <a:lnTo>
                    <a:pt x="155" y="205"/>
                  </a:lnTo>
                  <a:lnTo>
                    <a:pt x="155" y="211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49" y="223"/>
                  </a:lnTo>
                  <a:lnTo>
                    <a:pt x="145" y="226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28" y="252"/>
                  </a:lnTo>
                  <a:lnTo>
                    <a:pt x="122" y="263"/>
                  </a:lnTo>
                  <a:lnTo>
                    <a:pt x="114" y="277"/>
                  </a:lnTo>
                  <a:lnTo>
                    <a:pt x="105" y="288"/>
                  </a:lnTo>
                  <a:lnTo>
                    <a:pt x="105" y="288"/>
                  </a:lnTo>
                  <a:lnTo>
                    <a:pt x="93" y="304"/>
                  </a:lnTo>
                  <a:lnTo>
                    <a:pt x="83" y="319"/>
                  </a:lnTo>
                  <a:lnTo>
                    <a:pt x="72" y="335"/>
                  </a:lnTo>
                  <a:lnTo>
                    <a:pt x="58" y="349"/>
                  </a:lnTo>
                  <a:lnTo>
                    <a:pt x="58" y="349"/>
                  </a:lnTo>
                  <a:lnTo>
                    <a:pt x="27" y="366"/>
                  </a:lnTo>
                  <a:lnTo>
                    <a:pt x="8" y="378"/>
                  </a:lnTo>
                  <a:lnTo>
                    <a:pt x="2" y="381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0" y="389"/>
                  </a:lnTo>
                  <a:lnTo>
                    <a:pt x="2" y="391"/>
                  </a:lnTo>
                  <a:lnTo>
                    <a:pt x="8" y="395"/>
                  </a:lnTo>
                  <a:lnTo>
                    <a:pt x="18" y="397"/>
                  </a:lnTo>
                  <a:lnTo>
                    <a:pt x="25" y="397"/>
                  </a:lnTo>
                  <a:lnTo>
                    <a:pt x="25" y="397"/>
                  </a:lnTo>
                  <a:lnTo>
                    <a:pt x="39" y="397"/>
                  </a:lnTo>
                  <a:lnTo>
                    <a:pt x="54" y="395"/>
                  </a:lnTo>
                  <a:lnTo>
                    <a:pt x="70" y="391"/>
                  </a:lnTo>
                  <a:lnTo>
                    <a:pt x="85" y="383"/>
                  </a:lnTo>
                  <a:lnTo>
                    <a:pt x="99" y="376"/>
                  </a:lnTo>
                  <a:lnTo>
                    <a:pt x="109" y="366"/>
                  </a:lnTo>
                  <a:lnTo>
                    <a:pt x="116" y="354"/>
                  </a:lnTo>
                  <a:lnTo>
                    <a:pt x="120" y="349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2" y="318"/>
                  </a:lnTo>
                  <a:lnTo>
                    <a:pt x="122" y="318"/>
                  </a:lnTo>
                  <a:lnTo>
                    <a:pt x="124" y="312"/>
                  </a:lnTo>
                  <a:lnTo>
                    <a:pt x="126" y="308"/>
                  </a:lnTo>
                  <a:lnTo>
                    <a:pt x="132" y="306"/>
                  </a:lnTo>
                  <a:lnTo>
                    <a:pt x="140" y="304"/>
                  </a:lnTo>
                  <a:lnTo>
                    <a:pt x="140" y="304"/>
                  </a:lnTo>
                  <a:lnTo>
                    <a:pt x="145" y="298"/>
                  </a:lnTo>
                  <a:lnTo>
                    <a:pt x="149" y="290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65" y="275"/>
                  </a:lnTo>
                  <a:lnTo>
                    <a:pt x="174" y="269"/>
                  </a:lnTo>
                  <a:lnTo>
                    <a:pt x="192" y="261"/>
                  </a:lnTo>
                  <a:lnTo>
                    <a:pt x="192" y="261"/>
                  </a:lnTo>
                  <a:lnTo>
                    <a:pt x="196" y="259"/>
                  </a:lnTo>
                  <a:lnTo>
                    <a:pt x="198" y="256"/>
                  </a:lnTo>
                  <a:lnTo>
                    <a:pt x="200" y="248"/>
                  </a:lnTo>
                  <a:lnTo>
                    <a:pt x="202" y="240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23" y="215"/>
                  </a:lnTo>
                  <a:lnTo>
                    <a:pt x="233" y="203"/>
                  </a:lnTo>
                  <a:lnTo>
                    <a:pt x="234" y="199"/>
                  </a:lnTo>
                  <a:lnTo>
                    <a:pt x="236" y="194"/>
                  </a:lnTo>
                  <a:lnTo>
                    <a:pt x="236" y="194"/>
                  </a:lnTo>
                  <a:lnTo>
                    <a:pt x="236" y="190"/>
                  </a:lnTo>
                  <a:lnTo>
                    <a:pt x="234" y="186"/>
                  </a:lnTo>
                  <a:lnTo>
                    <a:pt x="233" y="186"/>
                  </a:lnTo>
                  <a:lnTo>
                    <a:pt x="229" y="186"/>
                  </a:lnTo>
                  <a:lnTo>
                    <a:pt x="215" y="186"/>
                  </a:lnTo>
                  <a:lnTo>
                    <a:pt x="215" y="186"/>
                  </a:lnTo>
                  <a:lnTo>
                    <a:pt x="217" y="166"/>
                  </a:lnTo>
                  <a:lnTo>
                    <a:pt x="217" y="166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6"/>
                  </a:lnTo>
                  <a:lnTo>
                    <a:pt x="234" y="164"/>
                  </a:lnTo>
                  <a:lnTo>
                    <a:pt x="240" y="159"/>
                  </a:lnTo>
                  <a:lnTo>
                    <a:pt x="246" y="149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46" y="124"/>
                  </a:lnTo>
                  <a:lnTo>
                    <a:pt x="242" y="110"/>
                  </a:lnTo>
                  <a:lnTo>
                    <a:pt x="238" y="97"/>
                  </a:lnTo>
                  <a:lnTo>
                    <a:pt x="236" y="91"/>
                  </a:lnTo>
                  <a:lnTo>
                    <a:pt x="234" y="91"/>
                  </a:lnTo>
                  <a:lnTo>
                    <a:pt x="234" y="91"/>
                  </a:lnTo>
                  <a:lnTo>
                    <a:pt x="234" y="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898"/>
            <p:cNvSpPr>
              <a:spLocks/>
            </p:cNvSpPr>
            <p:nvPr/>
          </p:nvSpPr>
          <p:spPr bwMode="auto">
            <a:xfrm>
              <a:off x="4128487" y="5645430"/>
              <a:ext cx="659247" cy="503425"/>
            </a:xfrm>
            <a:custGeom>
              <a:avLst/>
              <a:gdLst>
                <a:gd name="T0" fmla="*/ 273 w 440"/>
                <a:gd name="T1" fmla="*/ 336 h 336"/>
                <a:gd name="T2" fmla="*/ 279 w 440"/>
                <a:gd name="T3" fmla="*/ 330 h 336"/>
                <a:gd name="T4" fmla="*/ 295 w 440"/>
                <a:gd name="T5" fmla="*/ 318 h 336"/>
                <a:gd name="T6" fmla="*/ 295 w 440"/>
                <a:gd name="T7" fmla="*/ 310 h 336"/>
                <a:gd name="T8" fmla="*/ 277 w 440"/>
                <a:gd name="T9" fmla="*/ 295 h 336"/>
                <a:gd name="T10" fmla="*/ 273 w 440"/>
                <a:gd name="T11" fmla="*/ 287 h 336"/>
                <a:gd name="T12" fmla="*/ 308 w 440"/>
                <a:gd name="T13" fmla="*/ 268 h 336"/>
                <a:gd name="T14" fmla="*/ 357 w 440"/>
                <a:gd name="T15" fmla="*/ 246 h 336"/>
                <a:gd name="T16" fmla="*/ 366 w 440"/>
                <a:gd name="T17" fmla="*/ 245 h 336"/>
                <a:gd name="T18" fmla="*/ 409 w 440"/>
                <a:gd name="T19" fmla="*/ 241 h 336"/>
                <a:gd name="T20" fmla="*/ 422 w 440"/>
                <a:gd name="T21" fmla="*/ 227 h 336"/>
                <a:gd name="T22" fmla="*/ 419 w 440"/>
                <a:gd name="T23" fmla="*/ 212 h 336"/>
                <a:gd name="T24" fmla="*/ 415 w 440"/>
                <a:gd name="T25" fmla="*/ 196 h 336"/>
                <a:gd name="T26" fmla="*/ 430 w 440"/>
                <a:gd name="T27" fmla="*/ 183 h 336"/>
                <a:gd name="T28" fmla="*/ 434 w 440"/>
                <a:gd name="T29" fmla="*/ 165 h 336"/>
                <a:gd name="T30" fmla="*/ 436 w 440"/>
                <a:gd name="T31" fmla="*/ 159 h 336"/>
                <a:gd name="T32" fmla="*/ 440 w 440"/>
                <a:gd name="T33" fmla="*/ 152 h 336"/>
                <a:gd name="T34" fmla="*/ 438 w 440"/>
                <a:gd name="T35" fmla="*/ 144 h 336"/>
                <a:gd name="T36" fmla="*/ 426 w 440"/>
                <a:gd name="T37" fmla="*/ 130 h 336"/>
                <a:gd name="T38" fmla="*/ 428 w 440"/>
                <a:gd name="T39" fmla="*/ 122 h 336"/>
                <a:gd name="T40" fmla="*/ 438 w 440"/>
                <a:gd name="T41" fmla="*/ 109 h 336"/>
                <a:gd name="T42" fmla="*/ 422 w 440"/>
                <a:gd name="T43" fmla="*/ 103 h 336"/>
                <a:gd name="T44" fmla="*/ 407 w 440"/>
                <a:gd name="T45" fmla="*/ 70 h 336"/>
                <a:gd name="T46" fmla="*/ 399 w 440"/>
                <a:gd name="T47" fmla="*/ 57 h 336"/>
                <a:gd name="T48" fmla="*/ 366 w 440"/>
                <a:gd name="T49" fmla="*/ 28 h 336"/>
                <a:gd name="T50" fmla="*/ 359 w 440"/>
                <a:gd name="T51" fmla="*/ 14 h 336"/>
                <a:gd name="T52" fmla="*/ 347 w 440"/>
                <a:gd name="T53" fmla="*/ 26 h 336"/>
                <a:gd name="T54" fmla="*/ 333 w 440"/>
                <a:gd name="T55" fmla="*/ 35 h 336"/>
                <a:gd name="T56" fmla="*/ 314 w 440"/>
                <a:gd name="T57" fmla="*/ 33 h 336"/>
                <a:gd name="T58" fmla="*/ 291 w 440"/>
                <a:gd name="T59" fmla="*/ 33 h 336"/>
                <a:gd name="T60" fmla="*/ 279 w 440"/>
                <a:gd name="T61" fmla="*/ 41 h 336"/>
                <a:gd name="T62" fmla="*/ 260 w 440"/>
                <a:gd name="T63" fmla="*/ 39 h 336"/>
                <a:gd name="T64" fmla="*/ 244 w 440"/>
                <a:gd name="T65" fmla="*/ 66 h 336"/>
                <a:gd name="T66" fmla="*/ 227 w 440"/>
                <a:gd name="T67" fmla="*/ 78 h 336"/>
                <a:gd name="T68" fmla="*/ 219 w 440"/>
                <a:gd name="T69" fmla="*/ 74 h 336"/>
                <a:gd name="T70" fmla="*/ 198 w 440"/>
                <a:gd name="T71" fmla="*/ 49 h 336"/>
                <a:gd name="T72" fmla="*/ 198 w 440"/>
                <a:gd name="T73" fmla="*/ 31 h 336"/>
                <a:gd name="T74" fmla="*/ 188 w 440"/>
                <a:gd name="T75" fmla="*/ 24 h 336"/>
                <a:gd name="T76" fmla="*/ 173 w 440"/>
                <a:gd name="T77" fmla="*/ 2 h 336"/>
                <a:gd name="T78" fmla="*/ 155 w 440"/>
                <a:gd name="T79" fmla="*/ 0 h 336"/>
                <a:gd name="T80" fmla="*/ 128 w 440"/>
                <a:gd name="T81" fmla="*/ 12 h 336"/>
                <a:gd name="T82" fmla="*/ 93 w 440"/>
                <a:gd name="T83" fmla="*/ 31 h 336"/>
                <a:gd name="T84" fmla="*/ 62 w 440"/>
                <a:gd name="T85" fmla="*/ 31 h 336"/>
                <a:gd name="T86" fmla="*/ 43 w 440"/>
                <a:gd name="T87" fmla="*/ 33 h 336"/>
                <a:gd name="T88" fmla="*/ 29 w 440"/>
                <a:gd name="T89" fmla="*/ 31 h 336"/>
                <a:gd name="T90" fmla="*/ 21 w 440"/>
                <a:gd name="T91" fmla="*/ 28 h 336"/>
                <a:gd name="T92" fmla="*/ 6 w 440"/>
                <a:gd name="T93" fmla="*/ 37 h 336"/>
                <a:gd name="T94" fmla="*/ 58 w 440"/>
                <a:gd name="T95" fmla="*/ 264 h 336"/>
                <a:gd name="T96" fmla="*/ 60 w 440"/>
                <a:gd name="T97" fmla="*/ 270 h 336"/>
                <a:gd name="T98" fmla="*/ 66 w 440"/>
                <a:gd name="T99" fmla="*/ 274 h 336"/>
                <a:gd name="T100" fmla="*/ 82 w 440"/>
                <a:gd name="T101" fmla="*/ 264 h 336"/>
                <a:gd name="T102" fmla="*/ 95 w 440"/>
                <a:gd name="T103" fmla="*/ 243 h 336"/>
                <a:gd name="T104" fmla="*/ 109 w 440"/>
                <a:gd name="T105" fmla="*/ 245 h 336"/>
                <a:gd name="T106" fmla="*/ 122 w 440"/>
                <a:gd name="T107" fmla="*/ 258 h 336"/>
                <a:gd name="T108" fmla="*/ 124 w 440"/>
                <a:gd name="T109" fmla="*/ 268 h 336"/>
                <a:gd name="T110" fmla="*/ 132 w 440"/>
                <a:gd name="T111" fmla="*/ 289 h 336"/>
                <a:gd name="T112" fmla="*/ 140 w 440"/>
                <a:gd name="T113" fmla="*/ 297 h 336"/>
                <a:gd name="T114" fmla="*/ 163 w 440"/>
                <a:gd name="T115" fmla="*/ 299 h 336"/>
                <a:gd name="T116" fmla="*/ 211 w 440"/>
                <a:gd name="T117" fmla="*/ 291 h 336"/>
                <a:gd name="T118" fmla="*/ 235 w 440"/>
                <a:gd name="T119" fmla="*/ 293 h 336"/>
                <a:gd name="T120" fmla="*/ 254 w 440"/>
                <a:gd name="T121" fmla="*/ 307 h 336"/>
                <a:gd name="T122" fmla="*/ 269 w 440"/>
                <a:gd name="T123" fmla="*/ 33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336">
                  <a:moveTo>
                    <a:pt x="275" y="334"/>
                  </a:moveTo>
                  <a:lnTo>
                    <a:pt x="273" y="336"/>
                  </a:lnTo>
                  <a:lnTo>
                    <a:pt x="273" y="336"/>
                  </a:lnTo>
                  <a:lnTo>
                    <a:pt x="273" y="336"/>
                  </a:lnTo>
                  <a:lnTo>
                    <a:pt x="275" y="332"/>
                  </a:lnTo>
                  <a:lnTo>
                    <a:pt x="279" y="330"/>
                  </a:lnTo>
                  <a:lnTo>
                    <a:pt x="287" y="326"/>
                  </a:lnTo>
                  <a:lnTo>
                    <a:pt x="293" y="322"/>
                  </a:lnTo>
                  <a:lnTo>
                    <a:pt x="295" y="318"/>
                  </a:lnTo>
                  <a:lnTo>
                    <a:pt x="297" y="314"/>
                  </a:lnTo>
                  <a:lnTo>
                    <a:pt x="297" y="314"/>
                  </a:lnTo>
                  <a:lnTo>
                    <a:pt x="295" y="310"/>
                  </a:lnTo>
                  <a:lnTo>
                    <a:pt x="293" y="307"/>
                  </a:lnTo>
                  <a:lnTo>
                    <a:pt x="285" y="301"/>
                  </a:lnTo>
                  <a:lnTo>
                    <a:pt x="277" y="295"/>
                  </a:lnTo>
                  <a:lnTo>
                    <a:pt x="275" y="293"/>
                  </a:lnTo>
                  <a:lnTo>
                    <a:pt x="273" y="287"/>
                  </a:lnTo>
                  <a:lnTo>
                    <a:pt x="273" y="287"/>
                  </a:lnTo>
                  <a:lnTo>
                    <a:pt x="277" y="283"/>
                  </a:lnTo>
                  <a:lnTo>
                    <a:pt x="285" y="279"/>
                  </a:lnTo>
                  <a:lnTo>
                    <a:pt x="308" y="268"/>
                  </a:lnTo>
                  <a:lnTo>
                    <a:pt x="347" y="252"/>
                  </a:lnTo>
                  <a:lnTo>
                    <a:pt x="347" y="252"/>
                  </a:lnTo>
                  <a:lnTo>
                    <a:pt x="357" y="246"/>
                  </a:lnTo>
                  <a:lnTo>
                    <a:pt x="360" y="246"/>
                  </a:lnTo>
                  <a:lnTo>
                    <a:pt x="366" y="245"/>
                  </a:lnTo>
                  <a:lnTo>
                    <a:pt x="366" y="245"/>
                  </a:lnTo>
                  <a:lnTo>
                    <a:pt x="382" y="245"/>
                  </a:lnTo>
                  <a:lnTo>
                    <a:pt x="401" y="243"/>
                  </a:lnTo>
                  <a:lnTo>
                    <a:pt x="409" y="241"/>
                  </a:lnTo>
                  <a:lnTo>
                    <a:pt x="415" y="237"/>
                  </a:lnTo>
                  <a:lnTo>
                    <a:pt x="421" y="233"/>
                  </a:lnTo>
                  <a:lnTo>
                    <a:pt x="422" y="227"/>
                  </a:lnTo>
                  <a:lnTo>
                    <a:pt x="422" y="227"/>
                  </a:lnTo>
                  <a:lnTo>
                    <a:pt x="421" y="217"/>
                  </a:lnTo>
                  <a:lnTo>
                    <a:pt x="419" y="212"/>
                  </a:lnTo>
                  <a:lnTo>
                    <a:pt x="415" y="206"/>
                  </a:lnTo>
                  <a:lnTo>
                    <a:pt x="415" y="196"/>
                  </a:lnTo>
                  <a:lnTo>
                    <a:pt x="415" y="196"/>
                  </a:lnTo>
                  <a:lnTo>
                    <a:pt x="417" y="190"/>
                  </a:lnTo>
                  <a:lnTo>
                    <a:pt x="422" y="184"/>
                  </a:lnTo>
                  <a:lnTo>
                    <a:pt x="430" y="183"/>
                  </a:lnTo>
                  <a:lnTo>
                    <a:pt x="440" y="181"/>
                  </a:lnTo>
                  <a:lnTo>
                    <a:pt x="440" y="181"/>
                  </a:lnTo>
                  <a:lnTo>
                    <a:pt x="434" y="165"/>
                  </a:lnTo>
                  <a:lnTo>
                    <a:pt x="434" y="165"/>
                  </a:lnTo>
                  <a:lnTo>
                    <a:pt x="434" y="165"/>
                  </a:lnTo>
                  <a:lnTo>
                    <a:pt x="436" y="159"/>
                  </a:lnTo>
                  <a:lnTo>
                    <a:pt x="436" y="157"/>
                  </a:lnTo>
                  <a:lnTo>
                    <a:pt x="438" y="155"/>
                  </a:lnTo>
                  <a:lnTo>
                    <a:pt x="440" y="152"/>
                  </a:lnTo>
                  <a:lnTo>
                    <a:pt x="440" y="152"/>
                  </a:lnTo>
                  <a:lnTo>
                    <a:pt x="440" y="148"/>
                  </a:lnTo>
                  <a:lnTo>
                    <a:pt x="438" y="144"/>
                  </a:lnTo>
                  <a:lnTo>
                    <a:pt x="432" y="140"/>
                  </a:lnTo>
                  <a:lnTo>
                    <a:pt x="428" y="134"/>
                  </a:lnTo>
                  <a:lnTo>
                    <a:pt x="426" y="130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28" y="122"/>
                  </a:lnTo>
                  <a:lnTo>
                    <a:pt x="432" y="119"/>
                  </a:lnTo>
                  <a:lnTo>
                    <a:pt x="436" y="115"/>
                  </a:lnTo>
                  <a:lnTo>
                    <a:pt x="438" y="109"/>
                  </a:lnTo>
                  <a:lnTo>
                    <a:pt x="438" y="109"/>
                  </a:lnTo>
                  <a:lnTo>
                    <a:pt x="428" y="107"/>
                  </a:lnTo>
                  <a:lnTo>
                    <a:pt x="422" y="103"/>
                  </a:lnTo>
                  <a:lnTo>
                    <a:pt x="417" y="95"/>
                  </a:lnTo>
                  <a:lnTo>
                    <a:pt x="413" y="88"/>
                  </a:lnTo>
                  <a:lnTo>
                    <a:pt x="407" y="70"/>
                  </a:lnTo>
                  <a:lnTo>
                    <a:pt x="403" y="62"/>
                  </a:lnTo>
                  <a:lnTo>
                    <a:pt x="399" y="57"/>
                  </a:lnTo>
                  <a:lnTo>
                    <a:pt x="399" y="57"/>
                  </a:lnTo>
                  <a:lnTo>
                    <a:pt x="388" y="47"/>
                  </a:lnTo>
                  <a:lnTo>
                    <a:pt x="376" y="37"/>
                  </a:lnTo>
                  <a:lnTo>
                    <a:pt x="366" y="28"/>
                  </a:lnTo>
                  <a:lnTo>
                    <a:pt x="362" y="20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5" y="16"/>
                  </a:lnTo>
                  <a:lnTo>
                    <a:pt x="351" y="18"/>
                  </a:lnTo>
                  <a:lnTo>
                    <a:pt x="347" y="26"/>
                  </a:lnTo>
                  <a:lnTo>
                    <a:pt x="341" y="33"/>
                  </a:lnTo>
                  <a:lnTo>
                    <a:pt x="337" y="35"/>
                  </a:lnTo>
                  <a:lnTo>
                    <a:pt x="333" y="35"/>
                  </a:lnTo>
                  <a:lnTo>
                    <a:pt x="333" y="35"/>
                  </a:lnTo>
                  <a:lnTo>
                    <a:pt x="324" y="35"/>
                  </a:lnTo>
                  <a:lnTo>
                    <a:pt x="314" y="33"/>
                  </a:lnTo>
                  <a:lnTo>
                    <a:pt x="302" y="31"/>
                  </a:lnTo>
                  <a:lnTo>
                    <a:pt x="291" y="33"/>
                  </a:lnTo>
                  <a:lnTo>
                    <a:pt x="291" y="33"/>
                  </a:lnTo>
                  <a:lnTo>
                    <a:pt x="287" y="37"/>
                  </a:lnTo>
                  <a:lnTo>
                    <a:pt x="283" y="39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60" y="39"/>
                  </a:lnTo>
                  <a:lnTo>
                    <a:pt x="260" y="39"/>
                  </a:lnTo>
                  <a:lnTo>
                    <a:pt x="256" y="45"/>
                  </a:lnTo>
                  <a:lnTo>
                    <a:pt x="250" y="59"/>
                  </a:lnTo>
                  <a:lnTo>
                    <a:pt x="244" y="66"/>
                  </a:lnTo>
                  <a:lnTo>
                    <a:pt x="238" y="72"/>
                  </a:lnTo>
                  <a:lnTo>
                    <a:pt x="233" y="76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3" y="76"/>
                  </a:lnTo>
                  <a:lnTo>
                    <a:pt x="219" y="74"/>
                  </a:lnTo>
                  <a:lnTo>
                    <a:pt x="207" y="64"/>
                  </a:lnTo>
                  <a:lnTo>
                    <a:pt x="200" y="53"/>
                  </a:lnTo>
                  <a:lnTo>
                    <a:pt x="198" y="49"/>
                  </a:lnTo>
                  <a:lnTo>
                    <a:pt x="196" y="45"/>
                  </a:lnTo>
                  <a:lnTo>
                    <a:pt x="196" y="45"/>
                  </a:lnTo>
                  <a:lnTo>
                    <a:pt x="198" y="31"/>
                  </a:lnTo>
                  <a:lnTo>
                    <a:pt x="198" y="31"/>
                  </a:lnTo>
                  <a:lnTo>
                    <a:pt x="192" y="28"/>
                  </a:lnTo>
                  <a:lnTo>
                    <a:pt x="188" y="24"/>
                  </a:lnTo>
                  <a:lnTo>
                    <a:pt x="182" y="14"/>
                  </a:lnTo>
                  <a:lnTo>
                    <a:pt x="176" y="4"/>
                  </a:lnTo>
                  <a:lnTo>
                    <a:pt x="173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55" y="0"/>
                  </a:lnTo>
                  <a:lnTo>
                    <a:pt x="145" y="4"/>
                  </a:lnTo>
                  <a:lnTo>
                    <a:pt x="136" y="8"/>
                  </a:lnTo>
                  <a:lnTo>
                    <a:pt x="128" y="12"/>
                  </a:lnTo>
                  <a:lnTo>
                    <a:pt x="111" y="24"/>
                  </a:lnTo>
                  <a:lnTo>
                    <a:pt x="103" y="29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78" y="31"/>
                  </a:lnTo>
                  <a:lnTo>
                    <a:pt x="62" y="31"/>
                  </a:lnTo>
                  <a:lnTo>
                    <a:pt x="56" y="29"/>
                  </a:lnTo>
                  <a:lnTo>
                    <a:pt x="49" y="31"/>
                  </a:lnTo>
                  <a:lnTo>
                    <a:pt x="43" y="33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29" y="31"/>
                  </a:lnTo>
                  <a:lnTo>
                    <a:pt x="25" y="29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0" y="31"/>
                  </a:lnTo>
                  <a:lnTo>
                    <a:pt x="6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58" y="264"/>
                  </a:lnTo>
                  <a:lnTo>
                    <a:pt x="58" y="264"/>
                  </a:lnTo>
                  <a:lnTo>
                    <a:pt x="58" y="264"/>
                  </a:lnTo>
                  <a:lnTo>
                    <a:pt x="60" y="270"/>
                  </a:lnTo>
                  <a:lnTo>
                    <a:pt x="62" y="274"/>
                  </a:lnTo>
                  <a:lnTo>
                    <a:pt x="66" y="274"/>
                  </a:lnTo>
                  <a:lnTo>
                    <a:pt x="66" y="274"/>
                  </a:lnTo>
                  <a:lnTo>
                    <a:pt x="72" y="274"/>
                  </a:lnTo>
                  <a:lnTo>
                    <a:pt x="78" y="270"/>
                  </a:lnTo>
                  <a:lnTo>
                    <a:pt x="82" y="264"/>
                  </a:lnTo>
                  <a:lnTo>
                    <a:pt x="83" y="258"/>
                  </a:lnTo>
                  <a:lnTo>
                    <a:pt x="91" y="246"/>
                  </a:lnTo>
                  <a:lnTo>
                    <a:pt x="95" y="243"/>
                  </a:lnTo>
                  <a:lnTo>
                    <a:pt x="101" y="243"/>
                  </a:lnTo>
                  <a:lnTo>
                    <a:pt x="101" y="243"/>
                  </a:lnTo>
                  <a:lnTo>
                    <a:pt x="109" y="245"/>
                  </a:lnTo>
                  <a:lnTo>
                    <a:pt x="114" y="248"/>
                  </a:lnTo>
                  <a:lnTo>
                    <a:pt x="120" y="252"/>
                  </a:lnTo>
                  <a:lnTo>
                    <a:pt x="122" y="258"/>
                  </a:lnTo>
                  <a:lnTo>
                    <a:pt x="122" y="258"/>
                  </a:lnTo>
                  <a:lnTo>
                    <a:pt x="124" y="264"/>
                  </a:lnTo>
                  <a:lnTo>
                    <a:pt x="124" y="268"/>
                  </a:lnTo>
                  <a:lnTo>
                    <a:pt x="128" y="276"/>
                  </a:lnTo>
                  <a:lnTo>
                    <a:pt x="132" y="283"/>
                  </a:lnTo>
                  <a:lnTo>
                    <a:pt x="132" y="289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40" y="297"/>
                  </a:lnTo>
                  <a:lnTo>
                    <a:pt x="147" y="297"/>
                  </a:lnTo>
                  <a:lnTo>
                    <a:pt x="163" y="299"/>
                  </a:lnTo>
                  <a:lnTo>
                    <a:pt x="163" y="299"/>
                  </a:lnTo>
                  <a:lnTo>
                    <a:pt x="182" y="299"/>
                  </a:lnTo>
                  <a:lnTo>
                    <a:pt x="198" y="295"/>
                  </a:lnTo>
                  <a:lnTo>
                    <a:pt x="211" y="291"/>
                  </a:lnTo>
                  <a:lnTo>
                    <a:pt x="227" y="291"/>
                  </a:lnTo>
                  <a:lnTo>
                    <a:pt x="227" y="291"/>
                  </a:lnTo>
                  <a:lnTo>
                    <a:pt x="235" y="293"/>
                  </a:lnTo>
                  <a:lnTo>
                    <a:pt x="242" y="295"/>
                  </a:lnTo>
                  <a:lnTo>
                    <a:pt x="248" y="301"/>
                  </a:lnTo>
                  <a:lnTo>
                    <a:pt x="254" y="307"/>
                  </a:lnTo>
                  <a:lnTo>
                    <a:pt x="264" y="320"/>
                  </a:lnTo>
                  <a:lnTo>
                    <a:pt x="269" y="332"/>
                  </a:lnTo>
                  <a:lnTo>
                    <a:pt x="269" y="332"/>
                  </a:lnTo>
                  <a:lnTo>
                    <a:pt x="275" y="334"/>
                  </a:lnTo>
                  <a:lnTo>
                    <a:pt x="275" y="3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899"/>
            <p:cNvSpPr>
              <a:spLocks/>
            </p:cNvSpPr>
            <p:nvPr/>
          </p:nvSpPr>
          <p:spPr bwMode="auto">
            <a:xfrm>
              <a:off x="3695481" y="4948726"/>
              <a:ext cx="438999" cy="659247"/>
            </a:xfrm>
            <a:custGeom>
              <a:avLst/>
              <a:gdLst>
                <a:gd name="T0" fmla="*/ 287 w 293"/>
                <a:gd name="T1" fmla="*/ 49 h 440"/>
                <a:gd name="T2" fmla="*/ 285 w 293"/>
                <a:gd name="T3" fmla="*/ 66 h 440"/>
                <a:gd name="T4" fmla="*/ 272 w 293"/>
                <a:gd name="T5" fmla="*/ 86 h 440"/>
                <a:gd name="T6" fmla="*/ 285 w 293"/>
                <a:gd name="T7" fmla="*/ 121 h 440"/>
                <a:gd name="T8" fmla="*/ 283 w 293"/>
                <a:gd name="T9" fmla="*/ 155 h 440"/>
                <a:gd name="T10" fmla="*/ 293 w 293"/>
                <a:gd name="T11" fmla="*/ 184 h 440"/>
                <a:gd name="T12" fmla="*/ 276 w 293"/>
                <a:gd name="T13" fmla="*/ 221 h 440"/>
                <a:gd name="T14" fmla="*/ 274 w 293"/>
                <a:gd name="T15" fmla="*/ 235 h 440"/>
                <a:gd name="T16" fmla="*/ 278 w 293"/>
                <a:gd name="T17" fmla="*/ 245 h 440"/>
                <a:gd name="T18" fmla="*/ 262 w 293"/>
                <a:gd name="T19" fmla="*/ 256 h 440"/>
                <a:gd name="T20" fmla="*/ 239 w 293"/>
                <a:gd name="T21" fmla="*/ 258 h 440"/>
                <a:gd name="T22" fmla="*/ 227 w 293"/>
                <a:gd name="T23" fmla="*/ 283 h 440"/>
                <a:gd name="T24" fmla="*/ 214 w 293"/>
                <a:gd name="T25" fmla="*/ 307 h 440"/>
                <a:gd name="T26" fmla="*/ 210 w 293"/>
                <a:gd name="T27" fmla="*/ 332 h 440"/>
                <a:gd name="T28" fmla="*/ 221 w 293"/>
                <a:gd name="T29" fmla="*/ 369 h 440"/>
                <a:gd name="T30" fmla="*/ 217 w 293"/>
                <a:gd name="T31" fmla="*/ 382 h 440"/>
                <a:gd name="T32" fmla="*/ 202 w 293"/>
                <a:gd name="T33" fmla="*/ 405 h 440"/>
                <a:gd name="T34" fmla="*/ 181 w 293"/>
                <a:gd name="T35" fmla="*/ 421 h 440"/>
                <a:gd name="T36" fmla="*/ 144 w 293"/>
                <a:gd name="T37" fmla="*/ 434 h 440"/>
                <a:gd name="T38" fmla="*/ 121 w 293"/>
                <a:gd name="T39" fmla="*/ 438 h 440"/>
                <a:gd name="T40" fmla="*/ 105 w 293"/>
                <a:gd name="T41" fmla="*/ 429 h 440"/>
                <a:gd name="T42" fmla="*/ 88 w 293"/>
                <a:gd name="T43" fmla="*/ 423 h 440"/>
                <a:gd name="T44" fmla="*/ 90 w 293"/>
                <a:gd name="T45" fmla="*/ 411 h 440"/>
                <a:gd name="T46" fmla="*/ 109 w 293"/>
                <a:gd name="T47" fmla="*/ 398 h 440"/>
                <a:gd name="T48" fmla="*/ 101 w 293"/>
                <a:gd name="T49" fmla="*/ 392 h 440"/>
                <a:gd name="T50" fmla="*/ 76 w 293"/>
                <a:gd name="T51" fmla="*/ 372 h 440"/>
                <a:gd name="T52" fmla="*/ 62 w 293"/>
                <a:gd name="T53" fmla="*/ 380 h 440"/>
                <a:gd name="T54" fmla="*/ 55 w 293"/>
                <a:gd name="T55" fmla="*/ 365 h 440"/>
                <a:gd name="T56" fmla="*/ 43 w 293"/>
                <a:gd name="T57" fmla="*/ 349 h 440"/>
                <a:gd name="T58" fmla="*/ 22 w 293"/>
                <a:gd name="T59" fmla="*/ 355 h 440"/>
                <a:gd name="T60" fmla="*/ 6 w 293"/>
                <a:gd name="T61" fmla="*/ 349 h 440"/>
                <a:gd name="T62" fmla="*/ 0 w 293"/>
                <a:gd name="T63" fmla="*/ 336 h 440"/>
                <a:gd name="T64" fmla="*/ 20 w 293"/>
                <a:gd name="T65" fmla="*/ 314 h 440"/>
                <a:gd name="T66" fmla="*/ 10 w 293"/>
                <a:gd name="T67" fmla="*/ 256 h 440"/>
                <a:gd name="T68" fmla="*/ 16 w 293"/>
                <a:gd name="T69" fmla="*/ 229 h 440"/>
                <a:gd name="T70" fmla="*/ 20 w 293"/>
                <a:gd name="T71" fmla="*/ 202 h 440"/>
                <a:gd name="T72" fmla="*/ 33 w 293"/>
                <a:gd name="T73" fmla="*/ 194 h 440"/>
                <a:gd name="T74" fmla="*/ 41 w 293"/>
                <a:gd name="T75" fmla="*/ 186 h 440"/>
                <a:gd name="T76" fmla="*/ 47 w 293"/>
                <a:gd name="T77" fmla="*/ 161 h 440"/>
                <a:gd name="T78" fmla="*/ 88 w 293"/>
                <a:gd name="T79" fmla="*/ 146 h 440"/>
                <a:gd name="T80" fmla="*/ 95 w 293"/>
                <a:gd name="T81" fmla="*/ 130 h 440"/>
                <a:gd name="T82" fmla="*/ 80 w 293"/>
                <a:gd name="T83" fmla="*/ 93 h 440"/>
                <a:gd name="T84" fmla="*/ 68 w 293"/>
                <a:gd name="T85" fmla="*/ 95 h 440"/>
                <a:gd name="T86" fmla="*/ 61 w 293"/>
                <a:gd name="T87" fmla="*/ 97 h 440"/>
                <a:gd name="T88" fmla="*/ 57 w 293"/>
                <a:gd name="T89" fmla="*/ 86 h 440"/>
                <a:gd name="T90" fmla="*/ 70 w 293"/>
                <a:gd name="T91" fmla="*/ 66 h 440"/>
                <a:gd name="T92" fmla="*/ 68 w 293"/>
                <a:gd name="T93" fmla="*/ 45 h 440"/>
                <a:gd name="T94" fmla="*/ 99 w 293"/>
                <a:gd name="T95" fmla="*/ 6 h 440"/>
                <a:gd name="T96" fmla="*/ 117 w 293"/>
                <a:gd name="T97" fmla="*/ 2 h 440"/>
                <a:gd name="T98" fmla="*/ 119 w 293"/>
                <a:gd name="T99" fmla="*/ 22 h 440"/>
                <a:gd name="T100" fmla="*/ 111 w 293"/>
                <a:gd name="T101" fmla="*/ 29 h 440"/>
                <a:gd name="T102" fmla="*/ 161 w 293"/>
                <a:gd name="T103" fmla="*/ 60 h 440"/>
                <a:gd name="T104" fmla="*/ 188 w 293"/>
                <a:gd name="T105" fmla="*/ 62 h 440"/>
                <a:gd name="T106" fmla="*/ 206 w 293"/>
                <a:gd name="T107" fmla="*/ 60 h 440"/>
                <a:gd name="T108" fmla="*/ 239 w 293"/>
                <a:gd name="T109" fmla="*/ 74 h 440"/>
                <a:gd name="T110" fmla="*/ 264 w 293"/>
                <a:gd name="T111" fmla="*/ 66 h 440"/>
                <a:gd name="T112" fmla="*/ 283 w 293"/>
                <a:gd name="T113" fmla="*/ 4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3" h="440">
                  <a:moveTo>
                    <a:pt x="283" y="43"/>
                  </a:moveTo>
                  <a:lnTo>
                    <a:pt x="283" y="43"/>
                  </a:lnTo>
                  <a:lnTo>
                    <a:pt x="285" y="45"/>
                  </a:lnTo>
                  <a:lnTo>
                    <a:pt x="287" y="49"/>
                  </a:lnTo>
                  <a:lnTo>
                    <a:pt x="287" y="62"/>
                  </a:lnTo>
                  <a:lnTo>
                    <a:pt x="287" y="62"/>
                  </a:lnTo>
                  <a:lnTo>
                    <a:pt x="287" y="64"/>
                  </a:lnTo>
                  <a:lnTo>
                    <a:pt x="285" y="66"/>
                  </a:lnTo>
                  <a:lnTo>
                    <a:pt x="279" y="70"/>
                  </a:lnTo>
                  <a:lnTo>
                    <a:pt x="274" y="76"/>
                  </a:lnTo>
                  <a:lnTo>
                    <a:pt x="272" y="80"/>
                  </a:lnTo>
                  <a:lnTo>
                    <a:pt x="272" y="86"/>
                  </a:lnTo>
                  <a:lnTo>
                    <a:pt x="272" y="86"/>
                  </a:lnTo>
                  <a:lnTo>
                    <a:pt x="274" y="95"/>
                  </a:lnTo>
                  <a:lnTo>
                    <a:pt x="278" y="105"/>
                  </a:lnTo>
                  <a:lnTo>
                    <a:pt x="285" y="121"/>
                  </a:lnTo>
                  <a:lnTo>
                    <a:pt x="285" y="121"/>
                  </a:lnTo>
                  <a:lnTo>
                    <a:pt x="283" y="155"/>
                  </a:lnTo>
                  <a:lnTo>
                    <a:pt x="283" y="155"/>
                  </a:lnTo>
                  <a:lnTo>
                    <a:pt x="283" y="155"/>
                  </a:lnTo>
                  <a:lnTo>
                    <a:pt x="291" y="169"/>
                  </a:lnTo>
                  <a:lnTo>
                    <a:pt x="293" y="175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92"/>
                  </a:lnTo>
                  <a:lnTo>
                    <a:pt x="289" y="198"/>
                  </a:lnTo>
                  <a:lnTo>
                    <a:pt x="283" y="210"/>
                  </a:lnTo>
                  <a:lnTo>
                    <a:pt x="276" y="221"/>
                  </a:lnTo>
                  <a:lnTo>
                    <a:pt x="274" y="225"/>
                  </a:lnTo>
                  <a:lnTo>
                    <a:pt x="272" y="231"/>
                  </a:lnTo>
                  <a:lnTo>
                    <a:pt x="272" y="231"/>
                  </a:lnTo>
                  <a:lnTo>
                    <a:pt x="274" y="235"/>
                  </a:lnTo>
                  <a:lnTo>
                    <a:pt x="276" y="237"/>
                  </a:lnTo>
                  <a:lnTo>
                    <a:pt x="276" y="241"/>
                  </a:lnTo>
                  <a:lnTo>
                    <a:pt x="278" y="245"/>
                  </a:lnTo>
                  <a:lnTo>
                    <a:pt x="278" y="245"/>
                  </a:lnTo>
                  <a:lnTo>
                    <a:pt x="276" y="250"/>
                  </a:lnTo>
                  <a:lnTo>
                    <a:pt x="272" y="254"/>
                  </a:lnTo>
                  <a:lnTo>
                    <a:pt x="268" y="256"/>
                  </a:lnTo>
                  <a:lnTo>
                    <a:pt x="262" y="256"/>
                  </a:lnTo>
                  <a:lnTo>
                    <a:pt x="250" y="256"/>
                  </a:lnTo>
                  <a:lnTo>
                    <a:pt x="245" y="256"/>
                  </a:lnTo>
                  <a:lnTo>
                    <a:pt x="239" y="258"/>
                  </a:lnTo>
                  <a:lnTo>
                    <a:pt x="239" y="258"/>
                  </a:lnTo>
                  <a:lnTo>
                    <a:pt x="235" y="262"/>
                  </a:lnTo>
                  <a:lnTo>
                    <a:pt x="233" y="266"/>
                  </a:lnTo>
                  <a:lnTo>
                    <a:pt x="229" y="276"/>
                  </a:lnTo>
                  <a:lnTo>
                    <a:pt x="227" y="283"/>
                  </a:lnTo>
                  <a:lnTo>
                    <a:pt x="225" y="289"/>
                  </a:lnTo>
                  <a:lnTo>
                    <a:pt x="223" y="293"/>
                  </a:lnTo>
                  <a:lnTo>
                    <a:pt x="223" y="293"/>
                  </a:lnTo>
                  <a:lnTo>
                    <a:pt x="214" y="307"/>
                  </a:lnTo>
                  <a:lnTo>
                    <a:pt x="210" y="314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10" y="332"/>
                  </a:lnTo>
                  <a:lnTo>
                    <a:pt x="210" y="339"/>
                  </a:lnTo>
                  <a:lnTo>
                    <a:pt x="216" y="351"/>
                  </a:lnTo>
                  <a:lnTo>
                    <a:pt x="219" y="363"/>
                  </a:lnTo>
                  <a:lnTo>
                    <a:pt x="221" y="369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19" y="380"/>
                  </a:lnTo>
                  <a:lnTo>
                    <a:pt x="217" y="382"/>
                  </a:lnTo>
                  <a:lnTo>
                    <a:pt x="216" y="384"/>
                  </a:lnTo>
                  <a:lnTo>
                    <a:pt x="214" y="386"/>
                  </a:lnTo>
                  <a:lnTo>
                    <a:pt x="214" y="386"/>
                  </a:lnTo>
                  <a:lnTo>
                    <a:pt x="202" y="405"/>
                  </a:lnTo>
                  <a:lnTo>
                    <a:pt x="198" y="413"/>
                  </a:lnTo>
                  <a:lnTo>
                    <a:pt x="194" y="417"/>
                  </a:lnTo>
                  <a:lnTo>
                    <a:pt x="188" y="419"/>
                  </a:lnTo>
                  <a:lnTo>
                    <a:pt x="181" y="421"/>
                  </a:lnTo>
                  <a:lnTo>
                    <a:pt x="161" y="427"/>
                  </a:lnTo>
                  <a:lnTo>
                    <a:pt x="161" y="427"/>
                  </a:lnTo>
                  <a:lnTo>
                    <a:pt x="152" y="431"/>
                  </a:lnTo>
                  <a:lnTo>
                    <a:pt x="144" y="434"/>
                  </a:lnTo>
                  <a:lnTo>
                    <a:pt x="136" y="438"/>
                  </a:lnTo>
                  <a:lnTo>
                    <a:pt x="126" y="440"/>
                  </a:lnTo>
                  <a:lnTo>
                    <a:pt x="126" y="440"/>
                  </a:lnTo>
                  <a:lnTo>
                    <a:pt x="121" y="438"/>
                  </a:lnTo>
                  <a:lnTo>
                    <a:pt x="117" y="434"/>
                  </a:lnTo>
                  <a:lnTo>
                    <a:pt x="111" y="431"/>
                  </a:lnTo>
                  <a:lnTo>
                    <a:pt x="105" y="429"/>
                  </a:lnTo>
                  <a:lnTo>
                    <a:pt x="105" y="429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0" y="427"/>
                  </a:lnTo>
                  <a:lnTo>
                    <a:pt x="88" y="423"/>
                  </a:lnTo>
                  <a:lnTo>
                    <a:pt x="86" y="419"/>
                  </a:lnTo>
                  <a:lnTo>
                    <a:pt x="86" y="419"/>
                  </a:lnTo>
                  <a:lnTo>
                    <a:pt x="88" y="413"/>
                  </a:lnTo>
                  <a:lnTo>
                    <a:pt x="90" y="411"/>
                  </a:lnTo>
                  <a:lnTo>
                    <a:pt x="97" y="407"/>
                  </a:lnTo>
                  <a:lnTo>
                    <a:pt x="105" y="405"/>
                  </a:lnTo>
                  <a:lnTo>
                    <a:pt x="107" y="401"/>
                  </a:lnTo>
                  <a:lnTo>
                    <a:pt x="109" y="398"/>
                  </a:lnTo>
                  <a:lnTo>
                    <a:pt x="109" y="398"/>
                  </a:lnTo>
                  <a:lnTo>
                    <a:pt x="107" y="396"/>
                  </a:lnTo>
                  <a:lnTo>
                    <a:pt x="107" y="394"/>
                  </a:lnTo>
                  <a:lnTo>
                    <a:pt x="101" y="392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82" y="382"/>
                  </a:lnTo>
                  <a:lnTo>
                    <a:pt x="76" y="372"/>
                  </a:lnTo>
                  <a:lnTo>
                    <a:pt x="76" y="372"/>
                  </a:lnTo>
                  <a:lnTo>
                    <a:pt x="70" y="378"/>
                  </a:lnTo>
                  <a:lnTo>
                    <a:pt x="66" y="380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59" y="378"/>
                  </a:lnTo>
                  <a:lnTo>
                    <a:pt x="57" y="374"/>
                  </a:lnTo>
                  <a:lnTo>
                    <a:pt x="55" y="365"/>
                  </a:lnTo>
                  <a:lnTo>
                    <a:pt x="51" y="353"/>
                  </a:lnTo>
                  <a:lnTo>
                    <a:pt x="47" y="349"/>
                  </a:lnTo>
                  <a:lnTo>
                    <a:pt x="43" y="349"/>
                  </a:lnTo>
                  <a:lnTo>
                    <a:pt x="43" y="349"/>
                  </a:lnTo>
                  <a:lnTo>
                    <a:pt x="37" y="349"/>
                  </a:lnTo>
                  <a:lnTo>
                    <a:pt x="31" y="351"/>
                  </a:lnTo>
                  <a:lnTo>
                    <a:pt x="28" y="355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18" y="353"/>
                  </a:lnTo>
                  <a:lnTo>
                    <a:pt x="12" y="351"/>
                  </a:lnTo>
                  <a:lnTo>
                    <a:pt x="6" y="349"/>
                  </a:lnTo>
                  <a:lnTo>
                    <a:pt x="0" y="347"/>
                  </a:lnTo>
                  <a:lnTo>
                    <a:pt x="0" y="347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8" y="330"/>
                  </a:lnTo>
                  <a:lnTo>
                    <a:pt x="16" y="322"/>
                  </a:lnTo>
                  <a:lnTo>
                    <a:pt x="20" y="314"/>
                  </a:lnTo>
                  <a:lnTo>
                    <a:pt x="22" y="303"/>
                  </a:lnTo>
                  <a:lnTo>
                    <a:pt x="22" y="303"/>
                  </a:lnTo>
                  <a:lnTo>
                    <a:pt x="14" y="274"/>
                  </a:lnTo>
                  <a:lnTo>
                    <a:pt x="10" y="256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12" y="241"/>
                  </a:lnTo>
                  <a:lnTo>
                    <a:pt x="16" y="229"/>
                  </a:lnTo>
                  <a:lnTo>
                    <a:pt x="18" y="217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0" y="202"/>
                  </a:lnTo>
                  <a:lnTo>
                    <a:pt x="22" y="198"/>
                  </a:lnTo>
                  <a:lnTo>
                    <a:pt x="24" y="196"/>
                  </a:lnTo>
                  <a:lnTo>
                    <a:pt x="28" y="196"/>
                  </a:lnTo>
                  <a:lnTo>
                    <a:pt x="33" y="194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41" y="190"/>
                  </a:lnTo>
                  <a:lnTo>
                    <a:pt x="41" y="186"/>
                  </a:lnTo>
                  <a:lnTo>
                    <a:pt x="43" y="177"/>
                  </a:lnTo>
                  <a:lnTo>
                    <a:pt x="45" y="169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3" y="155"/>
                  </a:lnTo>
                  <a:lnTo>
                    <a:pt x="62" y="153"/>
                  </a:lnTo>
                  <a:lnTo>
                    <a:pt x="80" y="148"/>
                  </a:lnTo>
                  <a:lnTo>
                    <a:pt x="88" y="146"/>
                  </a:lnTo>
                  <a:lnTo>
                    <a:pt x="93" y="142"/>
                  </a:lnTo>
                  <a:lnTo>
                    <a:pt x="97" y="138"/>
                  </a:lnTo>
                  <a:lnTo>
                    <a:pt x="95" y="130"/>
                  </a:lnTo>
                  <a:lnTo>
                    <a:pt x="95" y="130"/>
                  </a:lnTo>
                  <a:lnTo>
                    <a:pt x="92" y="117"/>
                  </a:lnTo>
                  <a:lnTo>
                    <a:pt x="88" y="105"/>
                  </a:lnTo>
                  <a:lnTo>
                    <a:pt x="84" y="95"/>
                  </a:lnTo>
                  <a:lnTo>
                    <a:pt x="80" y="93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2" y="93"/>
                  </a:lnTo>
                  <a:lnTo>
                    <a:pt x="68" y="95"/>
                  </a:lnTo>
                  <a:lnTo>
                    <a:pt x="68" y="99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61" y="97"/>
                  </a:lnTo>
                  <a:lnTo>
                    <a:pt x="57" y="93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61" y="76"/>
                  </a:lnTo>
                  <a:lnTo>
                    <a:pt x="66" y="70"/>
                  </a:lnTo>
                  <a:lnTo>
                    <a:pt x="70" y="66"/>
                  </a:lnTo>
                  <a:lnTo>
                    <a:pt x="72" y="60"/>
                  </a:lnTo>
                  <a:lnTo>
                    <a:pt x="72" y="5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76" y="31"/>
                  </a:lnTo>
                  <a:lnTo>
                    <a:pt x="88" y="18"/>
                  </a:lnTo>
                  <a:lnTo>
                    <a:pt x="93" y="10"/>
                  </a:lnTo>
                  <a:lnTo>
                    <a:pt x="99" y="6"/>
                  </a:lnTo>
                  <a:lnTo>
                    <a:pt x="107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19" y="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22"/>
                  </a:lnTo>
                  <a:lnTo>
                    <a:pt x="115" y="24"/>
                  </a:lnTo>
                  <a:lnTo>
                    <a:pt x="113" y="28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3" y="33"/>
                  </a:lnTo>
                  <a:lnTo>
                    <a:pt x="119" y="39"/>
                  </a:lnTo>
                  <a:lnTo>
                    <a:pt x="140" y="49"/>
                  </a:lnTo>
                  <a:lnTo>
                    <a:pt x="161" y="60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3" y="64"/>
                  </a:lnTo>
                  <a:lnTo>
                    <a:pt x="188" y="62"/>
                  </a:lnTo>
                  <a:lnTo>
                    <a:pt x="194" y="6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6" y="60"/>
                  </a:lnTo>
                  <a:lnTo>
                    <a:pt x="212" y="62"/>
                  </a:lnTo>
                  <a:lnTo>
                    <a:pt x="223" y="68"/>
                  </a:lnTo>
                  <a:lnTo>
                    <a:pt x="233" y="72"/>
                  </a:lnTo>
                  <a:lnTo>
                    <a:pt x="239" y="74"/>
                  </a:lnTo>
                  <a:lnTo>
                    <a:pt x="245" y="72"/>
                  </a:lnTo>
                  <a:lnTo>
                    <a:pt x="245" y="72"/>
                  </a:lnTo>
                  <a:lnTo>
                    <a:pt x="256" y="70"/>
                  </a:lnTo>
                  <a:lnTo>
                    <a:pt x="264" y="66"/>
                  </a:lnTo>
                  <a:lnTo>
                    <a:pt x="268" y="62"/>
                  </a:lnTo>
                  <a:lnTo>
                    <a:pt x="274" y="55"/>
                  </a:lnTo>
                  <a:lnTo>
                    <a:pt x="274" y="55"/>
                  </a:lnTo>
                  <a:lnTo>
                    <a:pt x="283" y="43"/>
                  </a:lnTo>
                  <a:lnTo>
                    <a:pt x="283" y="4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900"/>
            <p:cNvSpPr>
              <a:spLocks/>
            </p:cNvSpPr>
            <p:nvPr/>
          </p:nvSpPr>
          <p:spPr bwMode="auto">
            <a:xfrm>
              <a:off x="3977159" y="5201937"/>
              <a:ext cx="693708" cy="560360"/>
            </a:xfrm>
            <a:custGeom>
              <a:avLst/>
              <a:gdLst>
                <a:gd name="T0" fmla="*/ 105 w 463"/>
                <a:gd name="T1" fmla="*/ 15 h 374"/>
                <a:gd name="T2" fmla="*/ 95 w 463"/>
                <a:gd name="T3" fmla="*/ 41 h 374"/>
                <a:gd name="T4" fmla="*/ 84 w 463"/>
                <a:gd name="T5" fmla="*/ 62 h 374"/>
                <a:gd name="T6" fmla="*/ 90 w 463"/>
                <a:gd name="T7" fmla="*/ 76 h 374"/>
                <a:gd name="T8" fmla="*/ 80 w 463"/>
                <a:gd name="T9" fmla="*/ 87 h 374"/>
                <a:gd name="T10" fmla="*/ 51 w 463"/>
                <a:gd name="T11" fmla="*/ 89 h 374"/>
                <a:gd name="T12" fmla="*/ 41 w 463"/>
                <a:gd name="T13" fmla="*/ 107 h 374"/>
                <a:gd name="T14" fmla="*/ 35 w 463"/>
                <a:gd name="T15" fmla="*/ 124 h 374"/>
                <a:gd name="T16" fmla="*/ 22 w 463"/>
                <a:gd name="T17" fmla="*/ 153 h 374"/>
                <a:gd name="T18" fmla="*/ 31 w 463"/>
                <a:gd name="T19" fmla="*/ 194 h 374"/>
                <a:gd name="T20" fmla="*/ 31 w 463"/>
                <a:gd name="T21" fmla="*/ 211 h 374"/>
                <a:gd name="T22" fmla="*/ 26 w 463"/>
                <a:gd name="T23" fmla="*/ 217 h 374"/>
                <a:gd name="T24" fmla="*/ 0 w 463"/>
                <a:gd name="T25" fmla="*/ 248 h 374"/>
                <a:gd name="T26" fmla="*/ 47 w 463"/>
                <a:gd name="T27" fmla="*/ 238 h 374"/>
                <a:gd name="T28" fmla="*/ 78 w 463"/>
                <a:gd name="T29" fmla="*/ 238 h 374"/>
                <a:gd name="T30" fmla="*/ 57 w 463"/>
                <a:gd name="T31" fmla="*/ 256 h 374"/>
                <a:gd name="T32" fmla="*/ 57 w 463"/>
                <a:gd name="T33" fmla="*/ 269 h 374"/>
                <a:gd name="T34" fmla="*/ 101 w 463"/>
                <a:gd name="T35" fmla="*/ 335 h 374"/>
                <a:gd name="T36" fmla="*/ 101 w 463"/>
                <a:gd name="T37" fmla="*/ 335 h 374"/>
                <a:gd name="T38" fmla="*/ 122 w 463"/>
                <a:gd name="T39" fmla="*/ 324 h 374"/>
                <a:gd name="T40" fmla="*/ 138 w 463"/>
                <a:gd name="T41" fmla="*/ 335 h 374"/>
                <a:gd name="T42" fmla="*/ 157 w 463"/>
                <a:gd name="T43" fmla="*/ 325 h 374"/>
                <a:gd name="T44" fmla="*/ 194 w 463"/>
                <a:gd name="T45" fmla="*/ 327 h 374"/>
                <a:gd name="T46" fmla="*/ 237 w 463"/>
                <a:gd name="T47" fmla="*/ 304 h 374"/>
                <a:gd name="T48" fmla="*/ 268 w 463"/>
                <a:gd name="T49" fmla="*/ 296 h 374"/>
                <a:gd name="T50" fmla="*/ 289 w 463"/>
                <a:gd name="T51" fmla="*/ 320 h 374"/>
                <a:gd name="T52" fmla="*/ 297 w 463"/>
                <a:gd name="T53" fmla="*/ 341 h 374"/>
                <a:gd name="T54" fmla="*/ 308 w 463"/>
                <a:gd name="T55" fmla="*/ 360 h 374"/>
                <a:gd name="T56" fmla="*/ 328 w 463"/>
                <a:gd name="T57" fmla="*/ 374 h 374"/>
                <a:gd name="T58" fmla="*/ 351 w 463"/>
                <a:gd name="T59" fmla="*/ 355 h 374"/>
                <a:gd name="T60" fmla="*/ 380 w 463"/>
                <a:gd name="T61" fmla="*/ 337 h 374"/>
                <a:gd name="T62" fmla="*/ 392 w 463"/>
                <a:gd name="T63" fmla="*/ 329 h 374"/>
                <a:gd name="T64" fmla="*/ 425 w 463"/>
                <a:gd name="T65" fmla="*/ 331 h 374"/>
                <a:gd name="T66" fmla="*/ 442 w 463"/>
                <a:gd name="T67" fmla="*/ 329 h 374"/>
                <a:gd name="T68" fmla="*/ 460 w 463"/>
                <a:gd name="T69" fmla="*/ 310 h 374"/>
                <a:gd name="T70" fmla="*/ 458 w 463"/>
                <a:gd name="T71" fmla="*/ 291 h 374"/>
                <a:gd name="T72" fmla="*/ 463 w 463"/>
                <a:gd name="T73" fmla="*/ 277 h 374"/>
                <a:gd name="T74" fmla="*/ 456 w 463"/>
                <a:gd name="T75" fmla="*/ 240 h 374"/>
                <a:gd name="T76" fmla="*/ 456 w 463"/>
                <a:gd name="T77" fmla="*/ 221 h 374"/>
                <a:gd name="T78" fmla="*/ 454 w 463"/>
                <a:gd name="T79" fmla="*/ 172 h 374"/>
                <a:gd name="T80" fmla="*/ 436 w 463"/>
                <a:gd name="T81" fmla="*/ 176 h 374"/>
                <a:gd name="T82" fmla="*/ 413 w 463"/>
                <a:gd name="T83" fmla="*/ 190 h 374"/>
                <a:gd name="T84" fmla="*/ 396 w 463"/>
                <a:gd name="T85" fmla="*/ 201 h 374"/>
                <a:gd name="T86" fmla="*/ 401 w 463"/>
                <a:gd name="T87" fmla="*/ 178 h 374"/>
                <a:gd name="T88" fmla="*/ 394 w 463"/>
                <a:gd name="T89" fmla="*/ 163 h 374"/>
                <a:gd name="T90" fmla="*/ 396 w 463"/>
                <a:gd name="T91" fmla="*/ 149 h 374"/>
                <a:gd name="T92" fmla="*/ 399 w 463"/>
                <a:gd name="T93" fmla="*/ 136 h 374"/>
                <a:gd name="T94" fmla="*/ 390 w 463"/>
                <a:gd name="T95" fmla="*/ 128 h 374"/>
                <a:gd name="T96" fmla="*/ 353 w 463"/>
                <a:gd name="T97" fmla="*/ 136 h 374"/>
                <a:gd name="T98" fmla="*/ 326 w 463"/>
                <a:gd name="T99" fmla="*/ 122 h 374"/>
                <a:gd name="T100" fmla="*/ 303 w 463"/>
                <a:gd name="T101" fmla="*/ 110 h 374"/>
                <a:gd name="T102" fmla="*/ 266 w 463"/>
                <a:gd name="T103" fmla="*/ 105 h 374"/>
                <a:gd name="T104" fmla="*/ 254 w 463"/>
                <a:gd name="T105" fmla="*/ 72 h 374"/>
                <a:gd name="T106" fmla="*/ 217 w 463"/>
                <a:gd name="T107" fmla="*/ 43 h 374"/>
                <a:gd name="T108" fmla="*/ 152 w 463"/>
                <a:gd name="T109" fmla="*/ 21 h 374"/>
                <a:gd name="T110" fmla="*/ 124 w 463"/>
                <a:gd name="T111" fmla="*/ 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3" h="374">
                  <a:moveTo>
                    <a:pt x="105" y="0"/>
                  </a:moveTo>
                  <a:lnTo>
                    <a:pt x="105" y="0"/>
                  </a:lnTo>
                  <a:lnTo>
                    <a:pt x="105" y="8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23"/>
                  </a:lnTo>
                  <a:lnTo>
                    <a:pt x="101" y="29"/>
                  </a:lnTo>
                  <a:lnTo>
                    <a:pt x="95" y="41"/>
                  </a:lnTo>
                  <a:lnTo>
                    <a:pt x="88" y="52"/>
                  </a:lnTo>
                  <a:lnTo>
                    <a:pt x="86" y="5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6" y="66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8" y="81"/>
                  </a:lnTo>
                  <a:lnTo>
                    <a:pt x="84" y="85"/>
                  </a:lnTo>
                  <a:lnTo>
                    <a:pt x="80" y="87"/>
                  </a:lnTo>
                  <a:lnTo>
                    <a:pt x="74" y="87"/>
                  </a:lnTo>
                  <a:lnTo>
                    <a:pt x="62" y="87"/>
                  </a:lnTo>
                  <a:lnTo>
                    <a:pt x="57" y="87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47" y="93"/>
                  </a:lnTo>
                  <a:lnTo>
                    <a:pt x="45" y="97"/>
                  </a:lnTo>
                  <a:lnTo>
                    <a:pt x="41" y="107"/>
                  </a:lnTo>
                  <a:lnTo>
                    <a:pt x="39" y="114"/>
                  </a:lnTo>
                  <a:lnTo>
                    <a:pt x="37" y="120"/>
                  </a:lnTo>
                  <a:lnTo>
                    <a:pt x="35" y="124"/>
                  </a:lnTo>
                  <a:lnTo>
                    <a:pt x="35" y="124"/>
                  </a:lnTo>
                  <a:lnTo>
                    <a:pt x="26" y="138"/>
                  </a:lnTo>
                  <a:lnTo>
                    <a:pt x="22" y="145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2" y="163"/>
                  </a:lnTo>
                  <a:lnTo>
                    <a:pt x="22" y="170"/>
                  </a:lnTo>
                  <a:lnTo>
                    <a:pt x="28" y="182"/>
                  </a:lnTo>
                  <a:lnTo>
                    <a:pt x="31" y="194"/>
                  </a:lnTo>
                  <a:lnTo>
                    <a:pt x="33" y="200"/>
                  </a:lnTo>
                  <a:lnTo>
                    <a:pt x="33" y="207"/>
                  </a:lnTo>
                  <a:lnTo>
                    <a:pt x="33" y="207"/>
                  </a:lnTo>
                  <a:lnTo>
                    <a:pt x="31" y="211"/>
                  </a:lnTo>
                  <a:lnTo>
                    <a:pt x="29" y="213"/>
                  </a:lnTo>
                  <a:lnTo>
                    <a:pt x="28" y="215"/>
                  </a:lnTo>
                  <a:lnTo>
                    <a:pt x="26" y="217"/>
                  </a:lnTo>
                  <a:lnTo>
                    <a:pt x="26" y="217"/>
                  </a:lnTo>
                  <a:lnTo>
                    <a:pt x="20" y="229"/>
                  </a:lnTo>
                  <a:lnTo>
                    <a:pt x="14" y="238"/>
                  </a:lnTo>
                  <a:lnTo>
                    <a:pt x="6" y="244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18" y="246"/>
                  </a:lnTo>
                  <a:lnTo>
                    <a:pt x="33" y="242"/>
                  </a:lnTo>
                  <a:lnTo>
                    <a:pt x="47" y="238"/>
                  </a:lnTo>
                  <a:lnTo>
                    <a:pt x="64" y="238"/>
                  </a:lnTo>
                  <a:lnTo>
                    <a:pt x="64" y="238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6" y="248"/>
                  </a:lnTo>
                  <a:lnTo>
                    <a:pt x="72" y="254"/>
                  </a:lnTo>
                  <a:lnTo>
                    <a:pt x="64" y="256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68" y="287"/>
                  </a:lnTo>
                  <a:lnTo>
                    <a:pt x="80" y="302"/>
                  </a:lnTo>
                  <a:lnTo>
                    <a:pt x="91" y="318"/>
                  </a:lnTo>
                  <a:lnTo>
                    <a:pt x="101" y="335"/>
                  </a:lnTo>
                  <a:lnTo>
                    <a:pt x="101" y="335"/>
                  </a:lnTo>
                  <a:lnTo>
                    <a:pt x="101" y="335"/>
                  </a:lnTo>
                  <a:lnTo>
                    <a:pt x="101" y="335"/>
                  </a:lnTo>
                  <a:lnTo>
                    <a:pt x="101" y="335"/>
                  </a:lnTo>
                  <a:lnTo>
                    <a:pt x="107" y="333"/>
                  </a:lnTo>
                  <a:lnTo>
                    <a:pt x="111" y="327"/>
                  </a:lnTo>
                  <a:lnTo>
                    <a:pt x="117" y="324"/>
                  </a:lnTo>
                  <a:lnTo>
                    <a:pt x="122" y="324"/>
                  </a:lnTo>
                  <a:lnTo>
                    <a:pt x="122" y="324"/>
                  </a:lnTo>
                  <a:lnTo>
                    <a:pt x="126" y="325"/>
                  </a:lnTo>
                  <a:lnTo>
                    <a:pt x="130" y="327"/>
                  </a:lnTo>
                  <a:lnTo>
                    <a:pt x="138" y="335"/>
                  </a:lnTo>
                  <a:lnTo>
                    <a:pt x="138" y="335"/>
                  </a:lnTo>
                  <a:lnTo>
                    <a:pt x="144" y="329"/>
                  </a:lnTo>
                  <a:lnTo>
                    <a:pt x="150" y="327"/>
                  </a:lnTo>
                  <a:lnTo>
                    <a:pt x="157" y="325"/>
                  </a:lnTo>
                  <a:lnTo>
                    <a:pt x="163" y="327"/>
                  </a:lnTo>
                  <a:lnTo>
                    <a:pt x="179" y="327"/>
                  </a:lnTo>
                  <a:lnTo>
                    <a:pt x="194" y="327"/>
                  </a:lnTo>
                  <a:lnTo>
                    <a:pt x="194" y="327"/>
                  </a:lnTo>
                  <a:lnTo>
                    <a:pt x="204" y="325"/>
                  </a:lnTo>
                  <a:lnTo>
                    <a:pt x="212" y="320"/>
                  </a:lnTo>
                  <a:lnTo>
                    <a:pt x="229" y="308"/>
                  </a:lnTo>
                  <a:lnTo>
                    <a:pt x="237" y="304"/>
                  </a:lnTo>
                  <a:lnTo>
                    <a:pt x="246" y="300"/>
                  </a:lnTo>
                  <a:lnTo>
                    <a:pt x="256" y="296"/>
                  </a:lnTo>
                  <a:lnTo>
                    <a:pt x="268" y="296"/>
                  </a:lnTo>
                  <a:lnTo>
                    <a:pt x="268" y="296"/>
                  </a:lnTo>
                  <a:lnTo>
                    <a:pt x="274" y="298"/>
                  </a:lnTo>
                  <a:lnTo>
                    <a:pt x="277" y="300"/>
                  </a:lnTo>
                  <a:lnTo>
                    <a:pt x="283" y="310"/>
                  </a:lnTo>
                  <a:lnTo>
                    <a:pt x="289" y="320"/>
                  </a:lnTo>
                  <a:lnTo>
                    <a:pt x="293" y="324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297" y="341"/>
                  </a:lnTo>
                  <a:lnTo>
                    <a:pt x="297" y="341"/>
                  </a:lnTo>
                  <a:lnTo>
                    <a:pt x="299" y="345"/>
                  </a:lnTo>
                  <a:lnTo>
                    <a:pt x="301" y="349"/>
                  </a:lnTo>
                  <a:lnTo>
                    <a:pt x="308" y="360"/>
                  </a:lnTo>
                  <a:lnTo>
                    <a:pt x="320" y="370"/>
                  </a:lnTo>
                  <a:lnTo>
                    <a:pt x="324" y="372"/>
                  </a:lnTo>
                  <a:lnTo>
                    <a:pt x="328" y="374"/>
                  </a:lnTo>
                  <a:lnTo>
                    <a:pt x="328" y="374"/>
                  </a:lnTo>
                  <a:lnTo>
                    <a:pt x="334" y="372"/>
                  </a:lnTo>
                  <a:lnTo>
                    <a:pt x="339" y="368"/>
                  </a:lnTo>
                  <a:lnTo>
                    <a:pt x="345" y="362"/>
                  </a:lnTo>
                  <a:lnTo>
                    <a:pt x="351" y="355"/>
                  </a:lnTo>
                  <a:lnTo>
                    <a:pt x="357" y="341"/>
                  </a:lnTo>
                  <a:lnTo>
                    <a:pt x="361" y="335"/>
                  </a:lnTo>
                  <a:lnTo>
                    <a:pt x="361" y="335"/>
                  </a:lnTo>
                  <a:lnTo>
                    <a:pt x="380" y="337"/>
                  </a:lnTo>
                  <a:lnTo>
                    <a:pt x="380" y="337"/>
                  </a:lnTo>
                  <a:lnTo>
                    <a:pt x="384" y="335"/>
                  </a:lnTo>
                  <a:lnTo>
                    <a:pt x="388" y="333"/>
                  </a:lnTo>
                  <a:lnTo>
                    <a:pt x="392" y="329"/>
                  </a:lnTo>
                  <a:lnTo>
                    <a:pt x="392" y="329"/>
                  </a:lnTo>
                  <a:lnTo>
                    <a:pt x="403" y="327"/>
                  </a:lnTo>
                  <a:lnTo>
                    <a:pt x="415" y="329"/>
                  </a:lnTo>
                  <a:lnTo>
                    <a:pt x="425" y="331"/>
                  </a:lnTo>
                  <a:lnTo>
                    <a:pt x="434" y="331"/>
                  </a:lnTo>
                  <a:lnTo>
                    <a:pt x="434" y="331"/>
                  </a:lnTo>
                  <a:lnTo>
                    <a:pt x="438" y="331"/>
                  </a:lnTo>
                  <a:lnTo>
                    <a:pt x="442" y="329"/>
                  </a:lnTo>
                  <a:lnTo>
                    <a:pt x="448" y="322"/>
                  </a:lnTo>
                  <a:lnTo>
                    <a:pt x="452" y="314"/>
                  </a:lnTo>
                  <a:lnTo>
                    <a:pt x="456" y="312"/>
                  </a:lnTo>
                  <a:lnTo>
                    <a:pt x="460" y="310"/>
                  </a:lnTo>
                  <a:lnTo>
                    <a:pt x="460" y="310"/>
                  </a:lnTo>
                  <a:lnTo>
                    <a:pt x="458" y="300"/>
                  </a:lnTo>
                  <a:lnTo>
                    <a:pt x="458" y="291"/>
                  </a:lnTo>
                  <a:lnTo>
                    <a:pt x="458" y="291"/>
                  </a:lnTo>
                  <a:lnTo>
                    <a:pt x="458" y="287"/>
                  </a:lnTo>
                  <a:lnTo>
                    <a:pt x="461" y="285"/>
                  </a:lnTo>
                  <a:lnTo>
                    <a:pt x="463" y="281"/>
                  </a:lnTo>
                  <a:lnTo>
                    <a:pt x="463" y="277"/>
                  </a:lnTo>
                  <a:lnTo>
                    <a:pt x="463" y="277"/>
                  </a:lnTo>
                  <a:lnTo>
                    <a:pt x="463" y="265"/>
                  </a:lnTo>
                  <a:lnTo>
                    <a:pt x="460" y="252"/>
                  </a:lnTo>
                  <a:lnTo>
                    <a:pt x="456" y="240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6" y="221"/>
                  </a:lnTo>
                  <a:lnTo>
                    <a:pt x="456" y="221"/>
                  </a:lnTo>
                  <a:lnTo>
                    <a:pt x="456" y="207"/>
                  </a:lnTo>
                  <a:lnTo>
                    <a:pt x="452" y="194"/>
                  </a:lnTo>
                  <a:lnTo>
                    <a:pt x="452" y="194"/>
                  </a:lnTo>
                  <a:lnTo>
                    <a:pt x="454" y="172"/>
                  </a:lnTo>
                  <a:lnTo>
                    <a:pt x="452" y="176"/>
                  </a:lnTo>
                  <a:lnTo>
                    <a:pt x="452" y="176"/>
                  </a:lnTo>
                  <a:lnTo>
                    <a:pt x="452" y="176"/>
                  </a:lnTo>
                  <a:lnTo>
                    <a:pt x="436" y="176"/>
                  </a:lnTo>
                  <a:lnTo>
                    <a:pt x="430" y="178"/>
                  </a:lnTo>
                  <a:lnTo>
                    <a:pt x="423" y="180"/>
                  </a:lnTo>
                  <a:lnTo>
                    <a:pt x="417" y="184"/>
                  </a:lnTo>
                  <a:lnTo>
                    <a:pt x="413" y="190"/>
                  </a:lnTo>
                  <a:lnTo>
                    <a:pt x="409" y="196"/>
                  </a:lnTo>
                  <a:lnTo>
                    <a:pt x="407" y="201"/>
                  </a:lnTo>
                  <a:lnTo>
                    <a:pt x="407" y="201"/>
                  </a:lnTo>
                  <a:lnTo>
                    <a:pt x="396" y="201"/>
                  </a:lnTo>
                  <a:lnTo>
                    <a:pt x="396" y="201"/>
                  </a:lnTo>
                  <a:lnTo>
                    <a:pt x="396" y="201"/>
                  </a:lnTo>
                  <a:lnTo>
                    <a:pt x="399" y="190"/>
                  </a:lnTo>
                  <a:lnTo>
                    <a:pt x="401" y="178"/>
                  </a:lnTo>
                  <a:lnTo>
                    <a:pt x="401" y="178"/>
                  </a:lnTo>
                  <a:lnTo>
                    <a:pt x="399" y="172"/>
                  </a:lnTo>
                  <a:lnTo>
                    <a:pt x="398" y="169"/>
                  </a:lnTo>
                  <a:lnTo>
                    <a:pt x="394" y="163"/>
                  </a:lnTo>
                  <a:lnTo>
                    <a:pt x="394" y="159"/>
                  </a:lnTo>
                  <a:lnTo>
                    <a:pt x="394" y="159"/>
                  </a:lnTo>
                  <a:lnTo>
                    <a:pt x="394" y="153"/>
                  </a:lnTo>
                  <a:lnTo>
                    <a:pt x="396" y="149"/>
                  </a:lnTo>
                  <a:lnTo>
                    <a:pt x="399" y="145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6"/>
                  </a:lnTo>
                  <a:lnTo>
                    <a:pt x="399" y="132"/>
                  </a:lnTo>
                  <a:lnTo>
                    <a:pt x="396" y="130"/>
                  </a:lnTo>
                  <a:lnTo>
                    <a:pt x="390" y="128"/>
                  </a:lnTo>
                  <a:lnTo>
                    <a:pt x="390" y="128"/>
                  </a:lnTo>
                  <a:lnTo>
                    <a:pt x="380" y="128"/>
                  </a:lnTo>
                  <a:lnTo>
                    <a:pt x="372" y="132"/>
                  </a:lnTo>
                  <a:lnTo>
                    <a:pt x="363" y="134"/>
                  </a:lnTo>
                  <a:lnTo>
                    <a:pt x="353" y="136"/>
                  </a:lnTo>
                  <a:lnTo>
                    <a:pt x="353" y="136"/>
                  </a:lnTo>
                  <a:lnTo>
                    <a:pt x="345" y="134"/>
                  </a:lnTo>
                  <a:lnTo>
                    <a:pt x="338" y="132"/>
                  </a:lnTo>
                  <a:lnTo>
                    <a:pt x="326" y="122"/>
                  </a:lnTo>
                  <a:lnTo>
                    <a:pt x="314" y="114"/>
                  </a:lnTo>
                  <a:lnTo>
                    <a:pt x="308" y="112"/>
                  </a:lnTo>
                  <a:lnTo>
                    <a:pt x="303" y="110"/>
                  </a:lnTo>
                  <a:lnTo>
                    <a:pt x="303" y="110"/>
                  </a:lnTo>
                  <a:lnTo>
                    <a:pt x="283" y="108"/>
                  </a:lnTo>
                  <a:lnTo>
                    <a:pt x="274" y="108"/>
                  </a:lnTo>
                  <a:lnTo>
                    <a:pt x="266" y="105"/>
                  </a:lnTo>
                  <a:lnTo>
                    <a:pt x="266" y="105"/>
                  </a:lnTo>
                  <a:lnTo>
                    <a:pt x="262" y="101"/>
                  </a:lnTo>
                  <a:lnTo>
                    <a:pt x="260" y="95"/>
                  </a:lnTo>
                  <a:lnTo>
                    <a:pt x="258" y="83"/>
                  </a:lnTo>
                  <a:lnTo>
                    <a:pt x="254" y="72"/>
                  </a:lnTo>
                  <a:lnTo>
                    <a:pt x="252" y="66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17" y="43"/>
                  </a:lnTo>
                  <a:lnTo>
                    <a:pt x="200" y="35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52" y="21"/>
                  </a:lnTo>
                  <a:lnTo>
                    <a:pt x="132" y="14"/>
                  </a:lnTo>
                  <a:lnTo>
                    <a:pt x="126" y="12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901"/>
            <p:cNvSpPr>
              <a:spLocks/>
            </p:cNvSpPr>
            <p:nvPr/>
          </p:nvSpPr>
          <p:spPr bwMode="auto">
            <a:xfrm>
              <a:off x="4654386" y="5402708"/>
              <a:ext cx="328126" cy="570848"/>
            </a:xfrm>
            <a:custGeom>
              <a:avLst/>
              <a:gdLst>
                <a:gd name="T0" fmla="*/ 166 w 219"/>
                <a:gd name="T1" fmla="*/ 376 h 381"/>
                <a:gd name="T2" fmla="*/ 188 w 219"/>
                <a:gd name="T3" fmla="*/ 356 h 381"/>
                <a:gd name="T4" fmla="*/ 192 w 219"/>
                <a:gd name="T5" fmla="*/ 343 h 381"/>
                <a:gd name="T6" fmla="*/ 182 w 219"/>
                <a:gd name="T7" fmla="*/ 302 h 381"/>
                <a:gd name="T8" fmla="*/ 184 w 219"/>
                <a:gd name="T9" fmla="*/ 277 h 381"/>
                <a:gd name="T10" fmla="*/ 209 w 219"/>
                <a:gd name="T11" fmla="*/ 246 h 381"/>
                <a:gd name="T12" fmla="*/ 213 w 219"/>
                <a:gd name="T13" fmla="*/ 232 h 381"/>
                <a:gd name="T14" fmla="*/ 207 w 219"/>
                <a:gd name="T15" fmla="*/ 215 h 381"/>
                <a:gd name="T16" fmla="*/ 184 w 219"/>
                <a:gd name="T17" fmla="*/ 211 h 381"/>
                <a:gd name="T18" fmla="*/ 170 w 219"/>
                <a:gd name="T19" fmla="*/ 205 h 381"/>
                <a:gd name="T20" fmla="*/ 178 w 219"/>
                <a:gd name="T21" fmla="*/ 184 h 381"/>
                <a:gd name="T22" fmla="*/ 186 w 219"/>
                <a:gd name="T23" fmla="*/ 160 h 381"/>
                <a:gd name="T24" fmla="*/ 178 w 219"/>
                <a:gd name="T25" fmla="*/ 137 h 381"/>
                <a:gd name="T26" fmla="*/ 178 w 219"/>
                <a:gd name="T27" fmla="*/ 122 h 381"/>
                <a:gd name="T28" fmla="*/ 194 w 219"/>
                <a:gd name="T29" fmla="*/ 116 h 381"/>
                <a:gd name="T30" fmla="*/ 205 w 219"/>
                <a:gd name="T31" fmla="*/ 102 h 381"/>
                <a:gd name="T32" fmla="*/ 219 w 219"/>
                <a:gd name="T33" fmla="*/ 93 h 381"/>
                <a:gd name="T34" fmla="*/ 219 w 219"/>
                <a:gd name="T35" fmla="*/ 73 h 381"/>
                <a:gd name="T36" fmla="*/ 207 w 219"/>
                <a:gd name="T37" fmla="*/ 48 h 381"/>
                <a:gd name="T38" fmla="*/ 195 w 219"/>
                <a:gd name="T39" fmla="*/ 23 h 381"/>
                <a:gd name="T40" fmla="*/ 195 w 219"/>
                <a:gd name="T41" fmla="*/ 0 h 381"/>
                <a:gd name="T42" fmla="*/ 176 w 219"/>
                <a:gd name="T43" fmla="*/ 5 h 381"/>
                <a:gd name="T44" fmla="*/ 161 w 219"/>
                <a:gd name="T45" fmla="*/ 17 h 381"/>
                <a:gd name="T46" fmla="*/ 149 w 219"/>
                <a:gd name="T47" fmla="*/ 17 h 381"/>
                <a:gd name="T48" fmla="*/ 141 w 219"/>
                <a:gd name="T49" fmla="*/ 9 h 381"/>
                <a:gd name="T50" fmla="*/ 116 w 219"/>
                <a:gd name="T51" fmla="*/ 15 h 381"/>
                <a:gd name="T52" fmla="*/ 110 w 219"/>
                <a:gd name="T53" fmla="*/ 9 h 381"/>
                <a:gd name="T54" fmla="*/ 102 w 219"/>
                <a:gd name="T55" fmla="*/ 4 h 381"/>
                <a:gd name="T56" fmla="*/ 83 w 219"/>
                <a:gd name="T57" fmla="*/ 7 h 381"/>
                <a:gd name="T58" fmla="*/ 71 w 219"/>
                <a:gd name="T59" fmla="*/ 9 h 381"/>
                <a:gd name="T60" fmla="*/ 46 w 219"/>
                <a:gd name="T61" fmla="*/ 29 h 381"/>
                <a:gd name="T62" fmla="*/ 35 w 219"/>
                <a:gd name="T63" fmla="*/ 33 h 381"/>
                <a:gd name="T64" fmla="*/ 2 w 219"/>
                <a:gd name="T65" fmla="*/ 38 h 381"/>
                <a:gd name="T66" fmla="*/ 0 w 219"/>
                <a:gd name="T67" fmla="*/ 60 h 381"/>
                <a:gd name="T68" fmla="*/ 4 w 219"/>
                <a:gd name="T69" fmla="*/ 87 h 381"/>
                <a:gd name="T70" fmla="*/ 4 w 219"/>
                <a:gd name="T71" fmla="*/ 97 h 381"/>
                <a:gd name="T72" fmla="*/ 11 w 219"/>
                <a:gd name="T73" fmla="*/ 131 h 381"/>
                <a:gd name="T74" fmla="*/ 11 w 219"/>
                <a:gd name="T75" fmla="*/ 147 h 381"/>
                <a:gd name="T76" fmla="*/ 6 w 219"/>
                <a:gd name="T77" fmla="*/ 157 h 381"/>
                <a:gd name="T78" fmla="*/ 8 w 219"/>
                <a:gd name="T79" fmla="*/ 178 h 381"/>
                <a:gd name="T80" fmla="*/ 33 w 219"/>
                <a:gd name="T81" fmla="*/ 207 h 381"/>
                <a:gd name="T82" fmla="*/ 52 w 219"/>
                <a:gd name="T83" fmla="*/ 224 h 381"/>
                <a:gd name="T84" fmla="*/ 66 w 219"/>
                <a:gd name="T85" fmla="*/ 257 h 381"/>
                <a:gd name="T86" fmla="*/ 87 w 219"/>
                <a:gd name="T87" fmla="*/ 271 h 381"/>
                <a:gd name="T88" fmla="*/ 81 w 219"/>
                <a:gd name="T89" fmla="*/ 281 h 381"/>
                <a:gd name="T90" fmla="*/ 75 w 219"/>
                <a:gd name="T91" fmla="*/ 290 h 381"/>
                <a:gd name="T92" fmla="*/ 81 w 219"/>
                <a:gd name="T93" fmla="*/ 302 h 381"/>
                <a:gd name="T94" fmla="*/ 89 w 219"/>
                <a:gd name="T95" fmla="*/ 314 h 381"/>
                <a:gd name="T96" fmla="*/ 85 w 219"/>
                <a:gd name="T97" fmla="*/ 319 h 381"/>
                <a:gd name="T98" fmla="*/ 83 w 219"/>
                <a:gd name="T99" fmla="*/ 327 h 381"/>
                <a:gd name="T100" fmla="*/ 89 w 219"/>
                <a:gd name="T101" fmla="*/ 343 h 381"/>
                <a:gd name="T102" fmla="*/ 120 w 219"/>
                <a:gd name="T103" fmla="*/ 354 h 381"/>
                <a:gd name="T104" fmla="*/ 149 w 219"/>
                <a:gd name="T105" fmla="*/ 364 h 381"/>
                <a:gd name="T106" fmla="*/ 151 w 219"/>
                <a:gd name="T107" fmla="*/ 379 h 381"/>
                <a:gd name="T108" fmla="*/ 153 w 219"/>
                <a:gd name="T10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381">
                  <a:moveTo>
                    <a:pt x="153" y="381"/>
                  </a:moveTo>
                  <a:lnTo>
                    <a:pt x="153" y="381"/>
                  </a:lnTo>
                  <a:lnTo>
                    <a:pt x="166" y="376"/>
                  </a:lnTo>
                  <a:lnTo>
                    <a:pt x="180" y="368"/>
                  </a:lnTo>
                  <a:lnTo>
                    <a:pt x="184" y="362"/>
                  </a:lnTo>
                  <a:lnTo>
                    <a:pt x="188" y="356"/>
                  </a:lnTo>
                  <a:lnTo>
                    <a:pt x="192" y="350"/>
                  </a:lnTo>
                  <a:lnTo>
                    <a:pt x="192" y="343"/>
                  </a:lnTo>
                  <a:lnTo>
                    <a:pt x="192" y="343"/>
                  </a:lnTo>
                  <a:lnTo>
                    <a:pt x="192" y="329"/>
                  </a:lnTo>
                  <a:lnTo>
                    <a:pt x="188" y="315"/>
                  </a:lnTo>
                  <a:lnTo>
                    <a:pt x="182" y="302"/>
                  </a:lnTo>
                  <a:lnTo>
                    <a:pt x="182" y="286"/>
                  </a:lnTo>
                  <a:lnTo>
                    <a:pt x="182" y="286"/>
                  </a:lnTo>
                  <a:lnTo>
                    <a:pt x="184" y="277"/>
                  </a:lnTo>
                  <a:lnTo>
                    <a:pt x="188" y="269"/>
                  </a:lnTo>
                  <a:lnTo>
                    <a:pt x="197" y="257"/>
                  </a:lnTo>
                  <a:lnTo>
                    <a:pt x="209" y="246"/>
                  </a:lnTo>
                  <a:lnTo>
                    <a:pt x="213" y="240"/>
                  </a:lnTo>
                  <a:lnTo>
                    <a:pt x="213" y="232"/>
                  </a:lnTo>
                  <a:lnTo>
                    <a:pt x="213" y="232"/>
                  </a:lnTo>
                  <a:lnTo>
                    <a:pt x="213" y="221"/>
                  </a:lnTo>
                  <a:lnTo>
                    <a:pt x="211" y="219"/>
                  </a:lnTo>
                  <a:lnTo>
                    <a:pt x="207" y="215"/>
                  </a:lnTo>
                  <a:lnTo>
                    <a:pt x="197" y="213"/>
                  </a:lnTo>
                  <a:lnTo>
                    <a:pt x="184" y="211"/>
                  </a:lnTo>
                  <a:lnTo>
                    <a:pt x="184" y="211"/>
                  </a:lnTo>
                  <a:lnTo>
                    <a:pt x="176" y="211"/>
                  </a:lnTo>
                  <a:lnTo>
                    <a:pt x="172" y="209"/>
                  </a:lnTo>
                  <a:lnTo>
                    <a:pt x="170" y="205"/>
                  </a:lnTo>
                  <a:lnTo>
                    <a:pt x="170" y="205"/>
                  </a:lnTo>
                  <a:lnTo>
                    <a:pt x="174" y="193"/>
                  </a:lnTo>
                  <a:lnTo>
                    <a:pt x="178" y="184"/>
                  </a:lnTo>
                  <a:lnTo>
                    <a:pt x="184" y="172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4" y="153"/>
                  </a:lnTo>
                  <a:lnTo>
                    <a:pt x="180" y="145"/>
                  </a:lnTo>
                  <a:lnTo>
                    <a:pt x="178" y="137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8" y="122"/>
                  </a:lnTo>
                  <a:lnTo>
                    <a:pt x="182" y="12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0"/>
                  </a:lnTo>
                  <a:lnTo>
                    <a:pt x="197" y="106"/>
                  </a:lnTo>
                  <a:lnTo>
                    <a:pt x="205" y="102"/>
                  </a:lnTo>
                  <a:lnTo>
                    <a:pt x="211" y="100"/>
                  </a:lnTo>
                  <a:lnTo>
                    <a:pt x="215" y="97"/>
                  </a:lnTo>
                  <a:lnTo>
                    <a:pt x="219" y="93"/>
                  </a:lnTo>
                  <a:lnTo>
                    <a:pt x="219" y="85"/>
                  </a:lnTo>
                  <a:lnTo>
                    <a:pt x="219" y="85"/>
                  </a:lnTo>
                  <a:lnTo>
                    <a:pt x="219" y="73"/>
                  </a:lnTo>
                  <a:lnTo>
                    <a:pt x="217" y="64"/>
                  </a:lnTo>
                  <a:lnTo>
                    <a:pt x="213" y="56"/>
                  </a:lnTo>
                  <a:lnTo>
                    <a:pt x="207" y="48"/>
                  </a:lnTo>
                  <a:lnTo>
                    <a:pt x="199" y="36"/>
                  </a:lnTo>
                  <a:lnTo>
                    <a:pt x="195" y="29"/>
                  </a:lnTo>
                  <a:lnTo>
                    <a:pt x="195" y="23"/>
                  </a:lnTo>
                  <a:lnTo>
                    <a:pt x="195" y="23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6" y="2"/>
                  </a:lnTo>
                  <a:lnTo>
                    <a:pt x="180" y="4"/>
                  </a:lnTo>
                  <a:lnTo>
                    <a:pt x="176" y="5"/>
                  </a:lnTo>
                  <a:lnTo>
                    <a:pt x="172" y="9"/>
                  </a:lnTo>
                  <a:lnTo>
                    <a:pt x="164" y="15"/>
                  </a:lnTo>
                  <a:lnTo>
                    <a:pt x="161" y="17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49" y="17"/>
                  </a:lnTo>
                  <a:lnTo>
                    <a:pt x="147" y="15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28" y="7"/>
                  </a:lnTo>
                  <a:lnTo>
                    <a:pt x="126" y="17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95" y="5"/>
                  </a:lnTo>
                  <a:lnTo>
                    <a:pt x="89" y="7"/>
                  </a:lnTo>
                  <a:lnTo>
                    <a:pt x="83" y="7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1" y="9"/>
                  </a:lnTo>
                  <a:lnTo>
                    <a:pt x="66" y="13"/>
                  </a:lnTo>
                  <a:lnTo>
                    <a:pt x="58" y="21"/>
                  </a:lnTo>
                  <a:lnTo>
                    <a:pt x="46" y="29"/>
                  </a:lnTo>
                  <a:lnTo>
                    <a:pt x="40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25" y="33"/>
                  </a:lnTo>
                  <a:lnTo>
                    <a:pt x="17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73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4" y="106"/>
                  </a:lnTo>
                  <a:lnTo>
                    <a:pt x="8" y="118"/>
                  </a:lnTo>
                  <a:lnTo>
                    <a:pt x="11" y="131"/>
                  </a:lnTo>
                  <a:lnTo>
                    <a:pt x="11" y="143"/>
                  </a:lnTo>
                  <a:lnTo>
                    <a:pt x="11" y="143"/>
                  </a:lnTo>
                  <a:lnTo>
                    <a:pt x="11" y="147"/>
                  </a:lnTo>
                  <a:lnTo>
                    <a:pt x="9" y="151"/>
                  </a:lnTo>
                  <a:lnTo>
                    <a:pt x="6" y="153"/>
                  </a:lnTo>
                  <a:lnTo>
                    <a:pt x="6" y="157"/>
                  </a:lnTo>
                  <a:lnTo>
                    <a:pt x="6" y="157"/>
                  </a:lnTo>
                  <a:lnTo>
                    <a:pt x="6" y="168"/>
                  </a:lnTo>
                  <a:lnTo>
                    <a:pt x="8" y="178"/>
                  </a:lnTo>
                  <a:lnTo>
                    <a:pt x="13" y="188"/>
                  </a:lnTo>
                  <a:lnTo>
                    <a:pt x="19" y="195"/>
                  </a:lnTo>
                  <a:lnTo>
                    <a:pt x="33" y="207"/>
                  </a:lnTo>
                  <a:lnTo>
                    <a:pt x="48" y="219"/>
                  </a:lnTo>
                  <a:lnTo>
                    <a:pt x="48" y="219"/>
                  </a:lnTo>
                  <a:lnTo>
                    <a:pt x="52" y="224"/>
                  </a:lnTo>
                  <a:lnTo>
                    <a:pt x="56" y="232"/>
                  </a:lnTo>
                  <a:lnTo>
                    <a:pt x="62" y="250"/>
                  </a:lnTo>
                  <a:lnTo>
                    <a:pt x="66" y="257"/>
                  </a:lnTo>
                  <a:lnTo>
                    <a:pt x="71" y="265"/>
                  </a:lnTo>
                  <a:lnTo>
                    <a:pt x="77" y="269"/>
                  </a:lnTo>
                  <a:lnTo>
                    <a:pt x="87" y="271"/>
                  </a:lnTo>
                  <a:lnTo>
                    <a:pt x="87" y="271"/>
                  </a:lnTo>
                  <a:lnTo>
                    <a:pt x="85" y="277"/>
                  </a:lnTo>
                  <a:lnTo>
                    <a:pt x="81" y="281"/>
                  </a:lnTo>
                  <a:lnTo>
                    <a:pt x="77" y="284"/>
                  </a:lnTo>
                  <a:lnTo>
                    <a:pt x="75" y="290"/>
                  </a:lnTo>
                  <a:lnTo>
                    <a:pt x="75" y="290"/>
                  </a:lnTo>
                  <a:lnTo>
                    <a:pt x="75" y="292"/>
                  </a:lnTo>
                  <a:lnTo>
                    <a:pt x="77" y="296"/>
                  </a:lnTo>
                  <a:lnTo>
                    <a:pt x="81" y="302"/>
                  </a:lnTo>
                  <a:lnTo>
                    <a:pt x="87" y="306"/>
                  </a:lnTo>
                  <a:lnTo>
                    <a:pt x="89" y="310"/>
                  </a:lnTo>
                  <a:lnTo>
                    <a:pt x="89" y="314"/>
                  </a:lnTo>
                  <a:lnTo>
                    <a:pt x="89" y="314"/>
                  </a:lnTo>
                  <a:lnTo>
                    <a:pt x="87" y="317"/>
                  </a:lnTo>
                  <a:lnTo>
                    <a:pt x="85" y="319"/>
                  </a:lnTo>
                  <a:lnTo>
                    <a:pt x="85" y="321"/>
                  </a:lnTo>
                  <a:lnTo>
                    <a:pt x="83" y="327"/>
                  </a:lnTo>
                  <a:lnTo>
                    <a:pt x="83" y="327"/>
                  </a:lnTo>
                  <a:lnTo>
                    <a:pt x="83" y="333"/>
                  </a:lnTo>
                  <a:lnTo>
                    <a:pt x="85" y="339"/>
                  </a:lnTo>
                  <a:lnTo>
                    <a:pt x="89" y="343"/>
                  </a:lnTo>
                  <a:lnTo>
                    <a:pt x="95" y="346"/>
                  </a:lnTo>
                  <a:lnTo>
                    <a:pt x="106" y="350"/>
                  </a:lnTo>
                  <a:lnTo>
                    <a:pt x="120" y="354"/>
                  </a:lnTo>
                  <a:lnTo>
                    <a:pt x="133" y="356"/>
                  </a:lnTo>
                  <a:lnTo>
                    <a:pt x="145" y="362"/>
                  </a:lnTo>
                  <a:lnTo>
                    <a:pt x="149" y="364"/>
                  </a:lnTo>
                  <a:lnTo>
                    <a:pt x="151" y="368"/>
                  </a:lnTo>
                  <a:lnTo>
                    <a:pt x="153" y="374"/>
                  </a:lnTo>
                  <a:lnTo>
                    <a:pt x="151" y="379"/>
                  </a:lnTo>
                  <a:lnTo>
                    <a:pt x="151" y="379"/>
                  </a:lnTo>
                  <a:lnTo>
                    <a:pt x="153" y="381"/>
                  </a:lnTo>
                  <a:lnTo>
                    <a:pt x="153" y="38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902"/>
            <p:cNvSpPr>
              <a:spLocks/>
            </p:cNvSpPr>
            <p:nvPr/>
          </p:nvSpPr>
          <p:spPr bwMode="auto">
            <a:xfrm>
              <a:off x="4103016" y="4789907"/>
              <a:ext cx="898973" cy="713185"/>
            </a:xfrm>
            <a:custGeom>
              <a:avLst/>
              <a:gdLst>
                <a:gd name="T0" fmla="*/ 393 w 600"/>
                <a:gd name="T1" fmla="*/ 442 h 476"/>
                <a:gd name="T2" fmla="*/ 414 w 600"/>
                <a:gd name="T3" fmla="*/ 438 h 476"/>
                <a:gd name="T4" fmla="*/ 443 w 600"/>
                <a:gd name="T5" fmla="*/ 418 h 476"/>
                <a:gd name="T6" fmla="*/ 463 w 600"/>
                <a:gd name="T7" fmla="*/ 414 h 476"/>
                <a:gd name="T8" fmla="*/ 478 w 600"/>
                <a:gd name="T9" fmla="*/ 418 h 476"/>
                <a:gd name="T10" fmla="*/ 496 w 600"/>
                <a:gd name="T11" fmla="*/ 416 h 476"/>
                <a:gd name="T12" fmla="*/ 515 w 600"/>
                <a:gd name="T13" fmla="*/ 424 h 476"/>
                <a:gd name="T14" fmla="*/ 529 w 600"/>
                <a:gd name="T15" fmla="*/ 426 h 476"/>
                <a:gd name="T16" fmla="*/ 556 w 600"/>
                <a:gd name="T17" fmla="*/ 414 h 476"/>
                <a:gd name="T18" fmla="*/ 567 w 600"/>
                <a:gd name="T19" fmla="*/ 380 h 476"/>
                <a:gd name="T20" fmla="*/ 589 w 600"/>
                <a:gd name="T21" fmla="*/ 352 h 476"/>
                <a:gd name="T22" fmla="*/ 600 w 600"/>
                <a:gd name="T23" fmla="*/ 333 h 476"/>
                <a:gd name="T24" fmla="*/ 585 w 600"/>
                <a:gd name="T25" fmla="*/ 312 h 476"/>
                <a:gd name="T26" fmla="*/ 552 w 600"/>
                <a:gd name="T27" fmla="*/ 294 h 476"/>
                <a:gd name="T28" fmla="*/ 548 w 600"/>
                <a:gd name="T29" fmla="*/ 281 h 476"/>
                <a:gd name="T30" fmla="*/ 573 w 600"/>
                <a:gd name="T31" fmla="*/ 236 h 476"/>
                <a:gd name="T32" fmla="*/ 579 w 600"/>
                <a:gd name="T33" fmla="*/ 217 h 476"/>
                <a:gd name="T34" fmla="*/ 560 w 600"/>
                <a:gd name="T35" fmla="*/ 203 h 476"/>
                <a:gd name="T36" fmla="*/ 542 w 600"/>
                <a:gd name="T37" fmla="*/ 184 h 476"/>
                <a:gd name="T38" fmla="*/ 521 w 600"/>
                <a:gd name="T39" fmla="*/ 161 h 476"/>
                <a:gd name="T40" fmla="*/ 496 w 600"/>
                <a:gd name="T41" fmla="*/ 137 h 476"/>
                <a:gd name="T42" fmla="*/ 461 w 600"/>
                <a:gd name="T43" fmla="*/ 137 h 476"/>
                <a:gd name="T44" fmla="*/ 432 w 600"/>
                <a:gd name="T45" fmla="*/ 135 h 476"/>
                <a:gd name="T46" fmla="*/ 428 w 600"/>
                <a:gd name="T47" fmla="*/ 122 h 476"/>
                <a:gd name="T48" fmla="*/ 428 w 600"/>
                <a:gd name="T49" fmla="*/ 79 h 476"/>
                <a:gd name="T50" fmla="*/ 418 w 600"/>
                <a:gd name="T51" fmla="*/ 54 h 476"/>
                <a:gd name="T52" fmla="*/ 401 w 600"/>
                <a:gd name="T53" fmla="*/ 44 h 476"/>
                <a:gd name="T54" fmla="*/ 383 w 600"/>
                <a:gd name="T55" fmla="*/ 33 h 476"/>
                <a:gd name="T56" fmla="*/ 354 w 600"/>
                <a:gd name="T57" fmla="*/ 46 h 476"/>
                <a:gd name="T58" fmla="*/ 329 w 600"/>
                <a:gd name="T59" fmla="*/ 60 h 476"/>
                <a:gd name="T60" fmla="*/ 292 w 600"/>
                <a:gd name="T61" fmla="*/ 41 h 476"/>
                <a:gd name="T62" fmla="*/ 267 w 600"/>
                <a:gd name="T63" fmla="*/ 31 h 476"/>
                <a:gd name="T64" fmla="*/ 217 w 600"/>
                <a:gd name="T65" fmla="*/ 13 h 476"/>
                <a:gd name="T66" fmla="*/ 182 w 600"/>
                <a:gd name="T67" fmla="*/ 11 h 476"/>
                <a:gd name="T68" fmla="*/ 149 w 600"/>
                <a:gd name="T69" fmla="*/ 0 h 476"/>
                <a:gd name="T70" fmla="*/ 120 w 600"/>
                <a:gd name="T71" fmla="*/ 19 h 476"/>
                <a:gd name="T72" fmla="*/ 91 w 600"/>
                <a:gd name="T73" fmla="*/ 79 h 476"/>
                <a:gd name="T74" fmla="*/ 68 w 600"/>
                <a:gd name="T75" fmla="*/ 93 h 476"/>
                <a:gd name="T76" fmla="*/ 46 w 600"/>
                <a:gd name="T77" fmla="*/ 106 h 476"/>
                <a:gd name="T78" fmla="*/ 25 w 600"/>
                <a:gd name="T79" fmla="*/ 147 h 476"/>
                <a:gd name="T80" fmla="*/ 15 w 600"/>
                <a:gd name="T81" fmla="*/ 159 h 476"/>
                <a:gd name="T82" fmla="*/ 17 w 600"/>
                <a:gd name="T83" fmla="*/ 163 h 476"/>
                <a:gd name="T84" fmla="*/ 13 w 600"/>
                <a:gd name="T85" fmla="*/ 172 h 476"/>
                <a:gd name="T86" fmla="*/ 0 w 600"/>
                <a:gd name="T87" fmla="*/ 192 h 476"/>
                <a:gd name="T88" fmla="*/ 13 w 600"/>
                <a:gd name="T89" fmla="*/ 227 h 476"/>
                <a:gd name="T90" fmla="*/ 11 w 600"/>
                <a:gd name="T91" fmla="*/ 261 h 476"/>
                <a:gd name="T92" fmla="*/ 40 w 600"/>
                <a:gd name="T93" fmla="*/ 283 h 476"/>
                <a:gd name="T94" fmla="*/ 48 w 600"/>
                <a:gd name="T95" fmla="*/ 289 h 476"/>
                <a:gd name="T96" fmla="*/ 116 w 600"/>
                <a:gd name="T97" fmla="*/ 310 h 476"/>
                <a:gd name="T98" fmla="*/ 168 w 600"/>
                <a:gd name="T99" fmla="*/ 341 h 476"/>
                <a:gd name="T100" fmla="*/ 178 w 600"/>
                <a:gd name="T101" fmla="*/ 376 h 476"/>
                <a:gd name="T102" fmla="*/ 199 w 600"/>
                <a:gd name="T103" fmla="*/ 383 h 476"/>
                <a:gd name="T104" fmla="*/ 230 w 600"/>
                <a:gd name="T105" fmla="*/ 389 h 476"/>
                <a:gd name="T106" fmla="*/ 269 w 600"/>
                <a:gd name="T107" fmla="*/ 411 h 476"/>
                <a:gd name="T108" fmla="*/ 296 w 600"/>
                <a:gd name="T109" fmla="*/ 403 h 476"/>
                <a:gd name="T110" fmla="*/ 315 w 600"/>
                <a:gd name="T111" fmla="*/ 407 h 476"/>
                <a:gd name="T112" fmla="*/ 315 w 600"/>
                <a:gd name="T113" fmla="*/ 420 h 476"/>
                <a:gd name="T114" fmla="*/ 310 w 600"/>
                <a:gd name="T115" fmla="*/ 434 h 476"/>
                <a:gd name="T116" fmla="*/ 317 w 600"/>
                <a:gd name="T117" fmla="*/ 453 h 476"/>
                <a:gd name="T118" fmla="*/ 312 w 600"/>
                <a:gd name="T119" fmla="*/ 476 h 476"/>
                <a:gd name="T120" fmla="*/ 325 w 600"/>
                <a:gd name="T121" fmla="*/ 471 h 476"/>
                <a:gd name="T122" fmla="*/ 346 w 600"/>
                <a:gd name="T123" fmla="*/ 453 h 476"/>
                <a:gd name="T124" fmla="*/ 370 w 600"/>
                <a:gd name="T125" fmla="*/ 44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0" h="476">
                  <a:moveTo>
                    <a:pt x="370" y="447"/>
                  </a:moveTo>
                  <a:lnTo>
                    <a:pt x="370" y="447"/>
                  </a:lnTo>
                  <a:lnTo>
                    <a:pt x="385" y="444"/>
                  </a:lnTo>
                  <a:lnTo>
                    <a:pt x="393" y="442"/>
                  </a:lnTo>
                  <a:lnTo>
                    <a:pt x="403" y="442"/>
                  </a:lnTo>
                  <a:lnTo>
                    <a:pt x="403" y="442"/>
                  </a:lnTo>
                  <a:lnTo>
                    <a:pt x="408" y="442"/>
                  </a:lnTo>
                  <a:lnTo>
                    <a:pt x="414" y="438"/>
                  </a:lnTo>
                  <a:lnTo>
                    <a:pt x="426" y="430"/>
                  </a:lnTo>
                  <a:lnTo>
                    <a:pt x="434" y="422"/>
                  </a:lnTo>
                  <a:lnTo>
                    <a:pt x="439" y="418"/>
                  </a:lnTo>
                  <a:lnTo>
                    <a:pt x="443" y="418"/>
                  </a:lnTo>
                  <a:lnTo>
                    <a:pt x="443" y="418"/>
                  </a:lnTo>
                  <a:lnTo>
                    <a:pt x="451" y="416"/>
                  </a:lnTo>
                  <a:lnTo>
                    <a:pt x="457" y="416"/>
                  </a:lnTo>
                  <a:lnTo>
                    <a:pt x="463" y="414"/>
                  </a:lnTo>
                  <a:lnTo>
                    <a:pt x="470" y="413"/>
                  </a:lnTo>
                  <a:lnTo>
                    <a:pt x="470" y="413"/>
                  </a:lnTo>
                  <a:lnTo>
                    <a:pt x="474" y="414"/>
                  </a:lnTo>
                  <a:lnTo>
                    <a:pt x="478" y="418"/>
                  </a:lnTo>
                  <a:lnTo>
                    <a:pt x="484" y="424"/>
                  </a:lnTo>
                  <a:lnTo>
                    <a:pt x="484" y="424"/>
                  </a:lnTo>
                  <a:lnTo>
                    <a:pt x="494" y="426"/>
                  </a:lnTo>
                  <a:lnTo>
                    <a:pt x="496" y="416"/>
                  </a:lnTo>
                  <a:lnTo>
                    <a:pt x="509" y="418"/>
                  </a:lnTo>
                  <a:lnTo>
                    <a:pt x="509" y="418"/>
                  </a:lnTo>
                  <a:lnTo>
                    <a:pt x="509" y="418"/>
                  </a:lnTo>
                  <a:lnTo>
                    <a:pt x="515" y="424"/>
                  </a:lnTo>
                  <a:lnTo>
                    <a:pt x="517" y="426"/>
                  </a:lnTo>
                  <a:lnTo>
                    <a:pt x="523" y="428"/>
                  </a:lnTo>
                  <a:lnTo>
                    <a:pt x="523" y="428"/>
                  </a:lnTo>
                  <a:lnTo>
                    <a:pt x="529" y="426"/>
                  </a:lnTo>
                  <a:lnTo>
                    <a:pt x="534" y="426"/>
                  </a:lnTo>
                  <a:lnTo>
                    <a:pt x="542" y="420"/>
                  </a:lnTo>
                  <a:lnTo>
                    <a:pt x="550" y="414"/>
                  </a:lnTo>
                  <a:lnTo>
                    <a:pt x="556" y="414"/>
                  </a:lnTo>
                  <a:lnTo>
                    <a:pt x="563" y="414"/>
                  </a:lnTo>
                  <a:lnTo>
                    <a:pt x="563" y="414"/>
                  </a:lnTo>
                  <a:lnTo>
                    <a:pt x="567" y="380"/>
                  </a:lnTo>
                  <a:lnTo>
                    <a:pt x="567" y="380"/>
                  </a:lnTo>
                  <a:lnTo>
                    <a:pt x="569" y="372"/>
                  </a:lnTo>
                  <a:lnTo>
                    <a:pt x="571" y="366"/>
                  </a:lnTo>
                  <a:lnTo>
                    <a:pt x="583" y="358"/>
                  </a:lnTo>
                  <a:lnTo>
                    <a:pt x="589" y="352"/>
                  </a:lnTo>
                  <a:lnTo>
                    <a:pt x="594" y="349"/>
                  </a:lnTo>
                  <a:lnTo>
                    <a:pt x="598" y="341"/>
                  </a:lnTo>
                  <a:lnTo>
                    <a:pt x="600" y="333"/>
                  </a:lnTo>
                  <a:lnTo>
                    <a:pt x="600" y="333"/>
                  </a:lnTo>
                  <a:lnTo>
                    <a:pt x="600" y="327"/>
                  </a:lnTo>
                  <a:lnTo>
                    <a:pt x="598" y="323"/>
                  </a:lnTo>
                  <a:lnTo>
                    <a:pt x="593" y="316"/>
                  </a:lnTo>
                  <a:lnTo>
                    <a:pt x="585" y="312"/>
                  </a:lnTo>
                  <a:lnTo>
                    <a:pt x="575" y="308"/>
                  </a:lnTo>
                  <a:lnTo>
                    <a:pt x="565" y="304"/>
                  </a:lnTo>
                  <a:lnTo>
                    <a:pt x="556" y="298"/>
                  </a:lnTo>
                  <a:lnTo>
                    <a:pt x="552" y="294"/>
                  </a:lnTo>
                  <a:lnTo>
                    <a:pt x="550" y="290"/>
                  </a:lnTo>
                  <a:lnTo>
                    <a:pt x="550" y="287"/>
                  </a:lnTo>
                  <a:lnTo>
                    <a:pt x="548" y="281"/>
                  </a:lnTo>
                  <a:lnTo>
                    <a:pt x="548" y="281"/>
                  </a:lnTo>
                  <a:lnTo>
                    <a:pt x="550" y="271"/>
                  </a:lnTo>
                  <a:lnTo>
                    <a:pt x="554" y="261"/>
                  </a:lnTo>
                  <a:lnTo>
                    <a:pt x="563" y="248"/>
                  </a:lnTo>
                  <a:lnTo>
                    <a:pt x="573" y="236"/>
                  </a:lnTo>
                  <a:lnTo>
                    <a:pt x="577" y="230"/>
                  </a:lnTo>
                  <a:lnTo>
                    <a:pt x="579" y="223"/>
                  </a:lnTo>
                  <a:lnTo>
                    <a:pt x="579" y="223"/>
                  </a:lnTo>
                  <a:lnTo>
                    <a:pt x="579" y="217"/>
                  </a:lnTo>
                  <a:lnTo>
                    <a:pt x="577" y="213"/>
                  </a:lnTo>
                  <a:lnTo>
                    <a:pt x="573" y="209"/>
                  </a:lnTo>
                  <a:lnTo>
                    <a:pt x="569" y="207"/>
                  </a:lnTo>
                  <a:lnTo>
                    <a:pt x="560" y="203"/>
                  </a:lnTo>
                  <a:lnTo>
                    <a:pt x="550" y="199"/>
                  </a:lnTo>
                  <a:lnTo>
                    <a:pt x="550" y="199"/>
                  </a:lnTo>
                  <a:lnTo>
                    <a:pt x="546" y="192"/>
                  </a:lnTo>
                  <a:lnTo>
                    <a:pt x="542" y="184"/>
                  </a:lnTo>
                  <a:lnTo>
                    <a:pt x="536" y="168"/>
                  </a:lnTo>
                  <a:lnTo>
                    <a:pt x="536" y="168"/>
                  </a:lnTo>
                  <a:lnTo>
                    <a:pt x="527" y="165"/>
                  </a:lnTo>
                  <a:lnTo>
                    <a:pt x="521" y="161"/>
                  </a:lnTo>
                  <a:lnTo>
                    <a:pt x="513" y="151"/>
                  </a:lnTo>
                  <a:lnTo>
                    <a:pt x="509" y="145"/>
                  </a:lnTo>
                  <a:lnTo>
                    <a:pt x="503" y="141"/>
                  </a:lnTo>
                  <a:lnTo>
                    <a:pt x="496" y="137"/>
                  </a:lnTo>
                  <a:lnTo>
                    <a:pt x="486" y="135"/>
                  </a:lnTo>
                  <a:lnTo>
                    <a:pt x="486" y="135"/>
                  </a:lnTo>
                  <a:lnTo>
                    <a:pt x="472" y="135"/>
                  </a:lnTo>
                  <a:lnTo>
                    <a:pt x="461" y="137"/>
                  </a:lnTo>
                  <a:lnTo>
                    <a:pt x="451" y="139"/>
                  </a:lnTo>
                  <a:lnTo>
                    <a:pt x="438" y="139"/>
                  </a:lnTo>
                  <a:lnTo>
                    <a:pt x="438" y="139"/>
                  </a:lnTo>
                  <a:lnTo>
                    <a:pt x="432" y="135"/>
                  </a:lnTo>
                  <a:lnTo>
                    <a:pt x="428" y="132"/>
                  </a:lnTo>
                  <a:lnTo>
                    <a:pt x="428" y="126"/>
                  </a:lnTo>
                  <a:lnTo>
                    <a:pt x="428" y="122"/>
                  </a:lnTo>
                  <a:lnTo>
                    <a:pt x="428" y="122"/>
                  </a:lnTo>
                  <a:lnTo>
                    <a:pt x="430" y="89"/>
                  </a:lnTo>
                  <a:lnTo>
                    <a:pt x="430" y="89"/>
                  </a:lnTo>
                  <a:lnTo>
                    <a:pt x="430" y="83"/>
                  </a:lnTo>
                  <a:lnTo>
                    <a:pt x="428" y="79"/>
                  </a:lnTo>
                  <a:lnTo>
                    <a:pt x="424" y="72"/>
                  </a:lnTo>
                  <a:lnTo>
                    <a:pt x="418" y="64"/>
                  </a:lnTo>
                  <a:lnTo>
                    <a:pt x="418" y="60"/>
                  </a:lnTo>
                  <a:lnTo>
                    <a:pt x="418" y="54"/>
                  </a:lnTo>
                  <a:lnTo>
                    <a:pt x="418" y="54"/>
                  </a:lnTo>
                  <a:lnTo>
                    <a:pt x="412" y="52"/>
                  </a:lnTo>
                  <a:lnTo>
                    <a:pt x="408" y="50"/>
                  </a:lnTo>
                  <a:lnTo>
                    <a:pt x="401" y="44"/>
                  </a:lnTo>
                  <a:lnTo>
                    <a:pt x="393" y="37"/>
                  </a:lnTo>
                  <a:lnTo>
                    <a:pt x="389" y="35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76" y="35"/>
                  </a:lnTo>
                  <a:lnTo>
                    <a:pt x="368" y="37"/>
                  </a:lnTo>
                  <a:lnTo>
                    <a:pt x="360" y="42"/>
                  </a:lnTo>
                  <a:lnTo>
                    <a:pt x="354" y="46"/>
                  </a:lnTo>
                  <a:lnTo>
                    <a:pt x="343" y="56"/>
                  </a:lnTo>
                  <a:lnTo>
                    <a:pt x="337" y="60"/>
                  </a:lnTo>
                  <a:lnTo>
                    <a:pt x="329" y="60"/>
                  </a:lnTo>
                  <a:lnTo>
                    <a:pt x="329" y="60"/>
                  </a:lnTo>
                  <a:lnTo>
                    <a:pt x="319" y="58"/>
                  </a:lnTo>
                  <a:lnTo>
                    <a:pt x="312" y="56"/>
                  </a:lnTo>
                  <a:lnTo>
                    <a:pt x="300" y="46"/>
                  </a:lnTo>
                  <a:lnTo>
                    <a:pt x="292" y="41"/>
                  </a:lnTo>
                  <a:lnTo>
                    <a:pt x="286" y="37"/>
                  </a:lnTo>
                  <a:lnTo>
                    <a:pt x="277" y="33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52" y="31"/>
                  </a:lnTo>
                  <a:lnTo>
                    <a:pt x="238" y="27"/>
                  </a:lnTo>
                  <a:lnTo>
                    <a:pt x="226" y="23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68" y="6"/>
                  </a:lnTo>
                  <a:lnTo>
                    <a:pt x="159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37" y="2"/>
                  </a:lnTo>
                  <a:lnTo>
                    <a:pt x="128" y="8"/>
                  </a:lnTo>
                  <a:lnTo>
                    <a:pt x="120" y="19"/>
                  </a:lnTo>
                  <a:lnTo>
                    <a:pt x="114" y="31"/>
                  </a:lnTo>
                  <a:lnTo>
                    <a:pt x="100" y="58"/>
                  </a:lnTo>
                  <a:lnTo>
                    <a:pt x="97" y="70"/>
                  </a:lnTo>
                  <a:lnTo>
                    <a:pt x="91" y="79"/>
                  </a:lnTo>
                  <a:lnTo>
                    <a:pt x="91" y="79"/>
                  </a:lnTo>
                  <a:lnTo>
                    <a:pt x="85" y="85"/>
                  </a:lnTo>
                  <a:lnTo>
                    <a:pt x="81" y="89"/>
                  </a:lnTo>
                  <a:lnTo>
                    <a:pt x="68" y="93"/>
                  </a:lnTo>
                  <a:lnTo>
                    <a:pt x="56" y="97"/>
                  </a:lnTo>
                  <a:lnTo>
                    <a:pt x="50" y="101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0" y="116"/>
                  </a:lnTo>
                  <a:lnTo>
                    <a:pt x="37" y="126"/>
                  </a:lnTo>
                  <a:lnTo>
                    <a:pt x="31" y="13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11" y="145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17" y="161"/>
                  </a:lnTo>
                  <a:lnTo>
                    <a:pt x="17" y="161"/>
                  </a:lnTo>
                  <a:lnTo>
                    <a:pt x="17" y="163"/>
                  </a:lnTo>
                  <a:lnTo>
                    <a:pt x="15" y="168"/>
                  </a:lnTo>
                  <a:lnTo>
                    <a:pt x="15" y="168"/>
                  </a:lnTo>
                  <a:lnTo>
                    <a:pt x="15" y="170"/>
                  </a:lnTo>
                  <a:lnTo>
                    <a:pt x="13" y="172"/>
                  </a:lnTo>
                  <a:lnTo>
                    <a:pt x="7" y="176"/>
                  </a:lnTo>
                  <a:lnTo>
                    <a:pt x="2" y="18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1"/>
                  </a:lnTo>
                  <a:lnTo>
                    <a:pt x="6" y="211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1" y="261"/>
                  </a:lnTo>
                  <a:lnTo>
                    <a:pt x="11" y="261"/>
                  </a:lnTo>
                  <a:lnTo>
                    <a:pt x="11" y="261"/>
                  </a:lnTo>
                  <a:lnTo>
                    <a:pt x="15" y="267"/>
                  </a:lnTo>
                  <a:lnTo>
                    <a:pt x="21" y="275"/>
                  </a:lnTo>
                  <a:lnTo>
                    <a:pt x="21" y="275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2" y="287"/>
                  </a:lnTo>
                  <a:lnTo>
                    <a:pt x="48" y="289"/>
                  </a:lnTo>
                  <a:lnTo>
                    <a:pt x="68" y="296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116" y="310"/>
                  </a:lnTo>
                  <a:lnTo>
                    <a:pt x="133" y="318"/>
                  </a:lnTo>
                  <a:lnTo>
                    <a:pt x="162" y="337"/>
                  </a:lnTo>
                  <a:lnTo>
                    <a:pt x="162" y="337"/>
                  </a:lnTo>
                  <a:lnTo>
                    <a:pt x="168" y="341"/>
                  </a:lnTo>
                  <a:lnTo>
                    <a:pt x="170" y="347"/>
                  </a:lnTo>
                  <a:lnTo>
                    <a:pt x="174" y="358"/>
                  </a:lnTo>
                  <a:lnTo>
                    <a:pt x="176" y="370"/>
                  </a:lnTo>
                  <a:lnTo>
                    <a:pt x="178" y="376"/>
                  </a:lnTo>
                  <a:lnTo>
                    <a:pt x="182" y="380"/>
                  </a:lnTo>
                  <a:lnTo>
                    <a:pt x="182" y="380"/>
                  </a:lnTo>
                  <a:lnTo>
                    <a:pt x="190" y="383"/>
                  </a:lnTo>
                  <a:lnTo>
                    <a:pt x="199" y="383"/>
                  </a:lnTo>
                  <a:lnTo>
                    <a:pt x="219" y="385"/>
                  </a:lnTo>
                  <a:lnTo>
                    <a:pt x="219" y="385"/>
                  </a:lnTo>
                  <a:lnTo>
                    <a:pt x="224" y="387"/>
                  </a:lnTo>
                  <a:lnTo>
                    <a:pt x="230" y="389"/>
                  </a:lnTo>
                  <a:lnTo>
                    <a:pt x="242" y="397"/>
                  </a:lnTo>
                  <a:lnTo>
                    <a:pt x="254" y="407"/>
                  </a:lnTo>
                  <a:lnTo>
                    <a:pt x="261" y="409"/>
                  </a:lnTo>
                  <a:lnTo>
                    <a:pt x="269" y="411"/>
                  </a:lnTo>
                  <a:lnTo>
                    <a:pt x="269" y="411"/>
                  </a:lnTo>
                  <a:lnTo>
                    <a:pt x="279" y="409"/>
                  </a:lnTo>
                  <a:lnTo>
                    <a:pt x="288" y="407"/>
                  </a:lnTo>
                  <a:lnTo>
                    <a:pt x="296" y="403"/>
                  </a:lnTo>
                  <a:lnTo>
                    <a:pt x="306" y="403"/>
                  </a:lnTo>
                  <a:lnTo>
                    <a:pt x="306" y="403"/>
                  </a:lnTo>
                  <a:lnTo>
                    <a:pt x="312" y="405"/>
                  </a:lnTo>
                  <a:lnTo>
                    <a:pt x="315" y="407"/>
                  </a:lnTo>
                  <a:lnTo>
                    <a:pt x="315" y="411"/>
                  </a:lnTo>
                  <a:lnTo>
                    <a:pt x="315" y="414"/>
                  </a:lnTo>
                  <a:lnTo>
                    <a:pt x="315" y="414"/>
                  </a:lnTo>
                  <a:lnTo>
                    <a:pt x="315" y="420"/>
                  </a:lnTo>
                  <a:lnTo>
                    <a:pt x="312" y="424"/>
                  </a:lnTo>
                  <a:lnTo>
                    <a:pt x="310" y="428"/>
                  </a:lnTo>
                  <a:lnTo>
                    <a:pt x="310" y="434"/>
                  </a:lnTo>
                  <a:lnTo>
                    <a:pt x="310" y="434"/>
                  </a:lnTo>
                  <a:lnTo>
                    <a:pt x="310" y="438"/>
                  </a:lnTo>
                  <a:lnTo>
                    <a:pt x="314" y="444"/>
                  </a:lnTo>
                  <a:lnTo>
                    <a:pt x="315" y="447"/>
                  </a:lnTo>
                  <a:lnTo>
                    <a:pt x="317" y="453"/>
                  </a:lnTo>
                  <a:lnTo>
                    <a:pt x="317" y="453"/>
                  </a:lnTo>
                  <a:lnTo>
                    <a:pt x="315" y="465"/>
                  </a:lnTo>
                  <a:lnTo>
                    <a:pt x="312" y="476"/>
                  </a:lnTo>
                  <a:lnTo>
                    <a:pt x="312" y="476"/>
                  </a:lnTo>
                  <a:lnTo>
                    <a:pt x="323" y="476"/>
                  </a:lnTo>
                  <a:lnTo>
                    <a:pt x="323" y="476"/>
                  </a:lnTo>
                  <a:lnTo>
                    <a:pt x="323" y="476"/>
                  </a:lnTo>
                  <a:lnTo>
                    <a:pt x="325" y="471"/>
                  </a:lnTo>
                  <a:lnTo>
                    <a:pt x="329" y="465"/>
                  </a:lnTo>
                  <a:lnTo>
                    <a:pt x="333" y="459"/>
                  </a:lnTo>
                  <a:lnTo>
                    <a:pt x="339" y="455"/>
                  </a:lnTo>
                  <a:lnTo>
                    <a:pt x="346" y="453"/>
                  </a:lnTo>
                  <a:lnTo>
                    <a:pt x="352" y="451"/>
                  </a:lnTo>
                  <a:lnTo>
                    <a:pt x="368" y="451"/>
                  </a:lnTo>
                  <a:lnTo>
                    <a:pt x="368" y="451"/>
                  </a:lnTo>
                  <a:lnTo>
                    <a:pt x="370" y="447"/>
                  </a:lnTo>
                  <a:lnTo>
                    <a:pt x="370" y="44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903"/>
            <p:cNvSpPr>
              <a:spLocks/>
            </p:cNvSpPr>
            <p:nvPr/>
          </p:nvSpPr>
          <p:spPr bwMode="auto">
            <a:xfrm>
              <a:off x="4531526" y="5916620"/>
              <a:ext cx="441995" cy="434503"/>
            </a:xfrm>
            <a:custGeom>
              <a:avLst/>
              <a:gdLst>
                <a:gd name="T0" fmla="*/ 4 w 295"/>
                <a:gd name="T1" fmla="*/ 157 h 290"/>
                <a:gd name="T2" fmla="*/ 2 w 295"/>
                <a:gd name="T3" fmla="*/ 168 h 290"/>
                <a:gd name="T4" fmla="*/ 12 w 295"/>
                <a:gd name="T5" fmla="*/ 182 h 290"/>
                <a:gd name="T6" fmla="*/ 33 w 295"/>
                <a:gd name="T7" fmla="*/ 191 h 290"/>
                <a:gd name="T8" fmla="*/ 39 w 295"/>
                <a:gd name="T9" fmla="*/ 205 h 290"/>
                <a:gd name="T10" fmla="*/ 37 w 295"/>
                <a:gd name="T11" fmla="*/ 226 h 290"/>
                <a:gd name="T12" fmla="*/ 51 w 295"/>
                <a:gd name="T13" fmla="*/ 240 h 290"/>
                <a:gd name="T14" fmla="*/ 76 w 295"/>
                <a:gd name="T15" fmla="*/ 244 h 290"/>
                <a:gd name="T16" fmla="*/ 84 w 295"/>
                <a:gd name="T17" fmla="*/ 257 h 290"/>
                <a:gd name="T18" fmla="*/ 95 w 295"/>
                <a:gd name="T19" fmla="*/ 259 h 290"/>
                <a:gd name="T20" fmla="*/ 119 w 295"/>
                <a:gd name="T21" fmla="*/ 242 h 290"/>
                <a:gd name="T22" fmla="*/ 130 w 295"/>
                <a:gd name="T23" fmla="*/ 238 h 290"/>
                <a:gd name="T24" fmla="*/ 130 w 295"/>
                <a:gd name="T25" fmla="*/ 269 h 290"/>
                <a:gd name="T26" fmla="*/ 144 w 295"/>
                <a:gd name="T27" fmla="*/ 288 h 290"/>
                <a:gd name="T28" fmla="*/ 161 w 295"/>
                <a:gd name="T29" fmla="*/ 290 h 290"/>
                <a:gd name="T30" fmla="*/ 184 w 295"/>
                <a:gd name="T31" fmla="*/ 286 h 290"/>
                <a:gd name="T32" fmla="*/ 194 w 295"/>
                <a:gd name="T33" fmla="*/ 271 h 290"/>
                <a:gd name="T34" fmla="*/ 219 w 295"/>
                <a:gd name="T35" fmla="*/ 261 h 290"/>
                <a:gd name="T36" fmla="*/ 254 w 295"/>
                <a:gd name="T37" fmla="*/ 257 h 290"/>
                <a:gd name="T38" fmla="*/ 285 w 295"/>
                <a:gd name="T39" fmla="*/ 240 h 290"/>
                <a:gd name="T40" fmla="*/ 274 w 295"/>
                <a:gd name="T41" fmla="*/ 220 h 290"/>
                <a:gd name="T42" fmla="*/ 274 w 295"/>
                <a:gd name="T43" fmla="*/ 207 h 290"/>
                <a:gd name="T44" fmla="*/ 285 w 295"/>
                <a:gd name="T45" fmla="*/ 195 h 290"/>
                <a:gd name="T46" fmla="*/ 295 w 295"/>
                <a:gd name="T47" fmla="*/ 195 h 290"/>
                <a:gd name="T48" fmla="*/ 291 w 295"/>
                <a:gd name="T49" fmla="*/ 180 h 290"/>
                <a:gd name="T50" fmla="*/ 264 w 295"/>
                <a:gd name="T51" fmla="*/ 153 h 290"/>
                <a:gd name="T52" fmla="*/ 256 w 295"/>
                <a:gd name="T53" fmla="*/ 135 h 290"/>
                <a:gd name="T54" fmla="*/ 250 w 295"/>
                <a:gd name="T55" fmla="*/ 108 h 290"/>
                <a:gd name="T56" fmla="*/ 239 w 295"/>
                <a:gd name="T57" fmla="*/ 110 h 290"/>
                <a:gd name="T58" fmla="*/ 227 w 295"/>
                <a:gd name="T59" fmla="*/ 116 h 290"/>
                <a:gd name="T60" fmla="*/ 206 w 295"/>
                <a:gd name="T61" fmla="*/ 106 h 290"/>
                <a:gd name="T62" fmla="*/ 204 w 295"/>
                <a:gd name="T63" fmla="*/ 102 h 290"/>
                <a:gd name="T64" fmla="*/ 210 w 295"/>
                <a:gd name="T65" fmla="*/ 87 h 290"/>
                <a:gd name="T66" fmla="*/ 210 w 295"/>
                <a:gd name="T67" fmla="*/ 77 h 290"/>
                <a:gd name="T68" fmla="*/ 204 w 295"/>
                <a:gd name="T69" fmla="*/ 71 h 290"/>
                <a:gd name="T70" fmla="*/ 208 w 295"/>
                <a:gd name="T71" fmla="*/ 60 h 290"/>
                <a:gd name="T72" fmla="*/ 235 w 295"/>
                <a:gd name="T73" fmla="*/ 38 h 290"/>
                <a:gd name="T74" fmla="*/ 235 w 295"/>
                <a:gd name="T75" fmla="*/ 29 h 290"/>
                <a:gd name="T76" fmla="*/ 221 w 295"/>
                <a:gd name="T77" fmla="*/ 17 h 290"/>
                <a:gd name="T78" fmla="*/ 177 w 295"/>
                <a:gd name="T79" fmla="*/ 5 h 290"/>
                <a:gd name="T80" fmla="*/ 161 w 295"/>
                <a:gd name="T81" fmla="*/ 2 h 290"/>
                <a:gd name="T82" fmla="*/ 146 w 295"/>
                <a:gd name="T83" fmla="*/ 15 h 290"/>
                <a:gd name="T84" fmla="*/ 150 w 295"/>
                <a:gd name="T85" fmla="*/ 31 h 290"/>
                <a:gd name="T86" fmla="*/ 153 w 295"/>
                <a:gd name="T87" fmla="*/ 46 h 290"/>
                <a:gd name="T88" fmla="*/ 140 w 295"/>
                <a:gd name="T89" fmla="*/ 60 h 290"/>
                <a:gd name="T90" fmla="*/ 97 w 295"/>
                <a:gd name="T91" fmla="*/ 64 h 290"/>
                <a:gd name="T92" fmla="*/ 88 w 295"/>
                <a:gd name="T93" fmla="*/ 65 h 290"/>
                <a:gd name="T94" fmla="*/ 39 w 295"/>
                <a:gd name="T95" fmla="*/ 87 h 290"/>
                <a:gd name="T96" fmla="*/ 4 w 295"/>
                <a:gd name="T97" fmla="*/ 106 h 290"/>
                <a:gd name="T98" fmla="*/ 8 w 295"/>
                <a:gd name="T99" fmla="*/ 114 h 290"/>
                <a:gd name="T100" fmla="*/ 26 w 295"/>
                <a:gd name="T101" fmla="*/ 129 h 290"/>
                <a:gd name="T102" fmla="*/ 26 w 295"/>
                <a:gd name="T103" fmla="*/ 137 h 290"/>
                <a:gd name="T104" fmla="*/ 10 w 295"/>
                <a:gd name="T105" fmla="*/ 149 h 290"/>
                <a:gd name="T106" fmla="*/ 4 w 295"/>
                <a:gd name="T107" fmla="*/ 15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5" h="290">
                  <a:moveTo>
                    <a:pt x="6" y="153"/>
                  </a:moveTo>
                  <a:lnTo>
                    <a:pt x="6" y="153"/>
                  </a:lnTo>
                  <a:lnTo>
                    <a:pt x="4" y="15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68"/>
                  </a:lnTo>
                  <a:lnTo>
                    <a:pt x="4" y="174"/>
                  </a:lnTo>
                  <a:lnTo>
                    <a:pt x="6" y="178"/>
                  </a:lnTo>
                  <a:lnTo>
                    <a:pt x="12" y="182"/>
                  </a:lnTo>
                  <a:lnTo>
                    <a:pt x="22" y="188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37" y="195"/>
                  </a:lnTo>
                  <a:lnTo>
                    <a:pt x="37" y="199"/>
                  </a:lnTo>
                  <a:lnTo>
                    <a:pt x="39" y="205"/>
                  </a:lnTo>
                  <a:lnTo>
                    <a:pt x="35" y="220"/>
                  </a:lnTo>
                  <a:lnTo>
                    <a:pt x="35" y="220"/>
                  </a:lnTo>
                  <a:lnTo>
                    <a:pt x="37" y="226"/>
                  </a:lnTo>
                  <a:lnTo>
                    <a:pt x="41" y="232"/>
                  </a:lnTo>
                  <a:lnTo>
                    <a:pt x="45" y="236"/>
                  </a:lnTo>
                  <a:lnTo>
                    <a:pt x="51" y="240"/>
                  </a:lnTo>
                  <a:lnTo>
                    <a:pt x="64" y="242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8" y="251"/>
                  </a:lnTo>
                  <a:lnTo>
                    <a:pt x="80" y="255"/>
                  </a:lnTo>
                  <a:lnTo>
                    <a:pt x="84" y="257"/>
                  </a:lnTo>
                  <a:lnTo>
                    <a:pt x="90" y="259"/>
                  </a:lnTo>
                  <a:lnTo>
                    <a:pt x="90" y="259"/>
                  </a:lnTo>
                  <a:lnTo>
                    <a:pt x="95" y="259"/>
                  </a:lnTo>
                  <a:lnTo>
                    <a:pt x="101" y="257"/>
                  </a:lnTo>
                  <a:lnTo>
                    <a:pt x="109" y="250"/>
                  </a:lnTo>
                  <a:lnTo>
                    <a:pt x="119" y="242"/>
                  </a:lnTo>
                  <a:lnTo>
                    <a:pt x="122" y="238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30" y="269"/>
                  </a:lnTo>
                  <a:lnTo>
                    <a:pt x="134" y="277"/>
                  </a:lnTo>
                  <a:lnTo>
                    <a:pt x="140" y="282"/>
                  </a:lnTo>
                  <a:lnTo>
                    <a:pt x="144" y="288"/>
                  </a:lnTo>
                  <a:lnTo>
                    <a:pt x="144" y="288"/>
                  </a:lnTo>
                  <a:lnTo>
                    <a:pt x="148" y="290"/>
                  </a:lnTo>
                  <a:lnTo>
                    <a:pt x="161" y="290"/>
                  </a:lnTo>
                  <a:lnTo>
                    <a:pt x="169" y="290"/>
                  </a:lnTo>
                  <a:lnTo>
                    <a:pt x="177" y="288"/>
                  </a:lnTo>
                  <a:lnTo>
                    <a:pt x="184" y="286"/>
                  </a:lnTo>
                  <a:lnTo>
                    <a:pt x="190" y="281"/>
                  </a:lnTo>
                  <a:lnTo>
                    <a:pt x="190" y="281"/>
                  </a:lnTo>
                  <a:lnTo>
                    <a:pt x="194" y="271"/>
                  </a:lnTo>
                  <a:lnTo>
                    <a:pt x="202" y="265"/>
                  </a:lnTo>
                  <a:lnTo>
                    <a:pt x="210" y="261"/>
                  </a:lnTo>
                  <a:lnTo>
                    <a:pt x="219" y="261"/>
                  </a:lnTo>
                  <a:lnTo>
                    <a:pt x="239" y="261"/>
                  </a:lnTo>
                  <a:lnTo>
                    <a:pt x="246" y="259"/>
                  </a:lnTo>
                  <a:lnTo>
                    <a:pt x="254" y="257"/>
                  </a:lnTo>
                  <a:lnTo>
                    <a:pt x="254" y="257"/>
                  </a:lnTo>
                  <a:lnTo>
                    <a:pt x="270" y="250"/>
                  </a:lnTo>
                  <a:lnTo>
                    <a:pt x="285" y="240"/>
                  </a:lnTo>
                  <a:lnTo>
                    <a:pt x="285" y="240"/>
                  </a:lnTo>
                  <a:lnTo>
                    <a:pt x="277" y="228"/>
                  </a:lnTo>
                  <a:lnTo>
                    <a:pt x="274" y="220"/>
                  </a:lnTo>
                  <a:lnTo>
                    <a:pt x="272" y="213"/>
                  </a:lnTo>
                  <a:lnTo>
                    <a:pt x="272" y="213"/>
                  </a:lnTo>
                  <a:lnTo>
                    <a:pt x="274" y="207"/>
                  </a:lnTo>
                  <a:lnTo>
                    <a:pt x="276" y="201"/>
                  </a:lnTo>
                  <a:lnTo>
                    <a:pt x="279" y="197"/>
                  </a:lnTo>
                  <a:lnTo>
                    <a:pt x="285" y="195"/>
                  </a:lnTo>
                  <a:lnTo>
                    <a:pt x="285" y="195"/>
                  </a:lnTo>
                  <a:lnTo>
                    <a:pt x="295" y="195"/>
                  </a:lnTo>
                  <a:lnTo>
                    <a:pt x="295" y="195"/>
                  </a:lnTo>
                  <a:lnTo>
                    <a:pt x="295" y="195"/>
                  </a:lnTo>
                  <a:lnTo>
                    <a:pt x="295" y="188"/>
                  </a:lnTo>
                  <a:lnTo>
                    <a:pt x="291" y="180"/>
                  </a:lnTo>
                  <a:lnTo>
                    <a:pt x="285" y="172"/>
                  </a:lnTo>
                  <a:lnTo>
                    <a:pt x="277" y="166"/>
                  </a:lnTo>
                  <a:lnTo>
                    <a:pt x="264" y="153"/>
                  </a:lnTo>
                  <a:lnTo>
                    <a:pt x="260" y="145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26"/>
                  </a:lnTo>
                  <a:lnTo>
                    <a:pt x="254" y="116"/>
                  </a:lnTo>
                  <a:lnTo>
                    <a:pt x="250" y="108"/>
                  </a:lnTo>
                  <a:lnTo>
                    <a:pt x="246" y="100"/>
                  </a:lnTo>
                  <a:lnTo>
                    <a:pt x="246" y="100"/>
                  </a:lnTo>
                  <a:lnTo>
                    <a:pt x="239" y="110"/>
                  </a:lnTo>
                  <a:lnTo>
                    <a:pt x="233" y="114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1" y="114"/>
                  </a:lnTo>
                  <a:lnTo>
                    <a:pt x="214" y="110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6" y="95"/>
                  </a:lnTo>
                  <a:lnTo>
                    <a:pt x="210" y="87"/>
                  </a:lnTo>
                  <a:lnTo>
                    <a:pt x="210" y="87"/>
                  </a:lnTo>
                  <a:lnTo>
                    <a:pt x="210" y="77"/>
                  </a:lnTo>
                  <a:lnTo>
                    <a:pt x="210" y="77"/>
                  </a:lnTo>
                  <a:lnTo>
                    <a:pt x="210" y="77"/>
                  </a:lnTo>
                  <a:lnTo>
                    <a:pt x="208" y="77"/>
                  </a:lnTo>
                  <a:lnTo>
                    <a:pt x="206" y="75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6" y="65"/>
                  </a:lnTo>
                  <a:lnTo>
                    <a:pt x="208" y="60"/>
                  </a:lnTo>
                  <a:lnTo>
                    <a:pt x="214" y="52"/>
                  </a:lnTo>
                  <a:lnTo>
                    <a:pt x="223" y="44"/>
                  </a:lnTo>
                  <a:lnTo>
                    <a:pt x="235" y="38"/>
                  </a:lnTo>
                  <a:lnTo>
                    <a:pt x="235" y="38"/>
                  </a:lnTo>
                  <a:lnTo>
                    <a:pt x="235" y="33"/>
                  </a:lnTo>
                  <a:lnTo>
                    <a:pt x="235" y="29"/>
                  </a:lnTo>
                  <a:lnTo>
                    <a:pt x="233" y="25"/>
                  </a:lnTo>
                  <a:lnTo>
                    <a:pt x="229" y="23"/>
                  </a:lnTo>
                  <a:lnTo>
                    <a:pt x="221" y="17"/>
                  </a:lnTo>
                  <a:lnTo>
                    <a:pt x="210" y="15"/>
                  </a:lnTo>
                  <a:lnTo>
                    <a:pt x="188" y="9"/>
                  </a:lnTo>
                  <a:lnTo>
                    <a:pt x="177" y="5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1" y="2"/>
                  </a:lnTo>
                  <a:lnTo>
                    <a:pt x="153" y="3"/>
                  </a:lnTo>
                  <a:lnTo>
                    <a:pt x="148" y="9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46" y="25"/>
                  </a:lnTo>
                  <a:lnTo>
                    <a:pt x="150" y="31"/>
                  </a:lnTo>
                  <a:lnTo>
                    <a:pt x="152" y="36"/>
                  </a:lnTo>
                  <a:lnTo>
                    <a:pt x="153" y="46"/>
                  </a:lnTo>
                  <a:lnTo>
                    <a:pt x="153" y="46"/>
                  </a:lnTo>
                  <a:lnTo>
                    <a:pt x="152" y="52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32" y="62"/>
                  </a:lnTo>
                  <a:lnTo>
                    <a:pt x="113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1" y="65"/>
                  </a:lnTo>
                  <a:lnTo>
                    <a:pt x="88" y="65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39" y="87"/>
                  </a:lnTo>
                  <a:lnTo>
                    <a:pt x="16" y="98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6" y="112"/>
                  </a:lnTo>
                  <a:lnTo>
                    <a:pt x="8" y="114"/>
                  </a:lnTo>
                  <a:lnTo>
                    <a:pt x="16" y="120"/>
                  </a:lnTo>
                  <a:lnTo>
                    <a:pt x="24" y="126"/>
                  </a:lnTo>
                  <a:lnTo>
                    <a:pt x="26" y="129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6" y="137"/>
                  </a:lnTo>
                  <a:lnTo>
                    <a:pt x="24" y="141"/>
                  </a:lnTo>
                  <a:lnTo>
                    <a:pt x="18" y="145"/>
                  </a:lnTo>
                  <a:lnTo>
                    <a:pt x="10" y="149"/>
                  </a:lnTo>
                  <a:lnTo>
                    <a:pt x="6" y="151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6" y="153"/>
                  </a:lnTo>
                  <a:lnTo>
                    <a:pt x="6" y="15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904"/>
            <p:cNvSpPr>
              <a:spLocks/>
            </p:cNvSpPr>
            <p:nvPr/>
          </p:nvSpPr>
          <p:spPr bwMode="auto">
            <a:xfrm>
              <a:off x="3695481" y="2842133"/>
              <a:ext cx="268194" cy="377569"/>
            </a:xfrm>
            <a:custGeom>
              <a:avLst/>
              <a:gdLst>
                <a:gd name="T0" fmla="*/ 130 w 179"/>
                <a:gd name="T1" fmla="*/ 7 h 252"/>
                <a:gd name="T2" fmla="*/ 117 w 179"/>
                <a:gd name="T3" fmla="*/ 0 h 252"/>
                <a:gd name="T4" fmla="*/ 111 w 179"/>
                <a:gd name="T5" fmla="*/ 15 h 252"/>
                <a:gd name="T6" fmla="*/ 105 w 179"/>
                <a:gd name="T7" fmla="*/ 27 h 252"/>
                <a:gd name="T8" fmla="*/ 95 w 179"/>
                <a:gd name="T9" fmla="*/ 23 h 252"/>
                <a:gd name="T10" fmla="*/ 84 w 179"/>
                <a:gd name="T11" fmla="*/ 19 h 252"/>
                <a:gd name="T12" fmla="*/ 70 w 179"/>
                <a:gd name="T13" fmla="*/ 17 h 252"/>
                <a:gd name="T14" fmla="*/ 70 w 179"/>
                <a:gd name="T15" fmla="*/ 27 h 252"/>
                <a:gd name="T16" fmla="*/ 76 w 179"/>
                <a:gd name="T17" fmla="*/ 38 h 252"/>
                <a:gd name="T18" fmla="*/ 84 w 179"/>
                <a:gd name="T19" fmla="*/ 46 h 252"/>
                <a:gd name="T20" fmla="*/ 62 w 179"/>
                <a:gd name="T21" fmla="*/ 50 h 252"/>
                <a:gd name="T22" fmla="*/ 59 w 179"/>
                <a:gd name="T23" fmla="*/ 54 h 252"/>
                <a:gd name="T24" fmla="*/ 53 w 179"/>
                <a:gd name="T25" fmla="*/ 66 h 252"/>
                <a:gd name="T26" fmla="*/ 47 w 179"/>
                <a:gd name="T27" fmla="*/ 71 h 252"/>
                <a:gd name="T28" fmla="*/ 43 w 179"/>
                <a:gd name="T29" fmla="*/ 73 h 252"/>
                <a:gd name="T30" fmla="*/ 33 w 179"/>
                <a:gd name="T31" fmla="*/ 66 h 252"/>
                <a:gd name="T32" fmla="*/ 28 w 179"/>
                <a:gd name="T33" fmla="*/ 60 h 252"/>
                <a:gd name="T34" fmla="*/ 22 w 179"/>
                <a:gd name="T35" fmla="*/ 60 h 252"/>
                <a:gd name="T36" fmla="*/ 12 w 179"/>
                <a:gd name="T37" fmla="*/ 66 h 252"/>
                <a:gd name="T38" fmla="*/ 2 w 179"/>
                <a:gd name="T39" fmla="*/ 81 h 252"/>
                <a:gd name="T40" fmla="*/ 0 w 179"/>
                <a:gd name="T41" fmla="*/ 95 h 252"/>
                <a:gd name="T42" fmla="*/ 4 w 179"/>
                <a:gd name="T43" fmla="*/ 108 h 252"/>
                <a:gd name="T44" fmla="*/ 14 w 179"/>
                <a:gd name="T45" fmla="*/ 122 h 252"/>
                <a:gd name="T46" fmla="*/ 37 w 179"/>
                <a:gd name="T47" fmla="*/ 133 h 252"/>
                <a:gd name="T48" fmla="*/ 33 w 179"/>
                <a:gd name="T49" fmla="*/ 143 h 252"/>
                <a:gd name="T50" fmla="*/ 35 w 179"/>
                <a:gd name="T51" fmla="*/ 149 h 252"/>
                <a:gd name="T52" fmla="*/ 35 w 179"/>
                <a:gd name="T53" fmla="*/ 157 h 252"/>
                <a:gd name="T54" fmla="*/ 31 w 179"/>
                <a:gd name="T55" fmla="*/ 164 h 252"/>
                <a:gd name="T56" fmla="*/ 20 w 179"/>
                <a:gd name="T57" fmla="*/ 174 h 252"/>
                <a:gd name="T58" fmla="*/ 18 w 179"/>
                <a:gd name="T59" fmla="*/ 180 h 252"/>
                <a:gd name="T60" fmla="*/ 18 w 179"/>
                <a:gd name="T61" fmla="*/ 193 h 252"/>
                <a:gd name="T62" fmla="*/ 31 w 179"/>
                <a:gd name="T63" fmla="*/ 213 h 252"/>
                <a:gd name="T64" fmla="*/ 64 w 179"/>
                <a:gd name="T65" fmla="*/ 238 h 252"/>
                <a:gd name="T66" fmla="*/ 84 w 179"/>
                <a:gd name="T67" fmla="*/ 250 h 252"/>
                <a:gd name="T68" fmla="*/ 95 w 179"/>
                <a:gd name="T69" fmla="*/ 252 h 252"/>
                <a:gd name="T70" fmla="*/ 92 w 179"/>
                <a:gd name="T71" fmla="*/ 217 h 252"/>
                <a:gd name="T72" fmla="*/ 90 w 179"/>
                <a:gd name="T73" fmla="*/ 178 h 252"/>
                <a:gd name="T74" fmla="*/ 93 w 179"/>
                <a:gd name="T75" fmla="*/ 153 h 252"/>
                <a:gd name="T76" fmla="*/ 105 w 179"/>
                <a:gd name="T77" fmla="*/ 118 h 252"/>
                <a:gd name="T78" fmla="*/ 124 w 179"/>
                <a:gd name="T79" fmla="*/ 97 h 252"/>
                <a:gd name="T80" fmla="*/ 161 w 179"/>
                <a:gd name="T81" fmla="*/ 68 h 252"/>
                <a:gd name="T82" fmla="*/ 155 w 179"/>
                <a:gd name="T83" fmla="*/ 66 h 252"/>
                <a:gd name="T84" fmla="*/ 155 w 179"/>
                <a:gd name="T85" fmla="*/ 62 h 252"/>
                <a:gd name="T86" fmla="*/ 179 w 179"/>
                <a:gd name="T87" fmla="*/ 56 h 252"/>
                <a:gd name="T88" fmla="*/ 171 w 179"/>
                <a:gd name="T89" fmla="*/ 46 h 252"/>
                <a:gd name="T90" fmla="*/ 159 w 179"/>
                <a:gd name="T91" fmla="*/ 29 h 252"/>
                <a:gd name="T92" fmla="*/ 155 w 179"/>
                <a:gd name="T93" fmla="*/ 17 h 252"/>
                <a:gd name="T94" fmla="*/ 140 w 179"/>
                <a:gd name="T95" fmla="*/ 13 h 252"/>
                <a:gd name="T96" fmla="*/ 130 w 179"/>
                <a:gd name="T97" fmla="*/ 7 h 252"/>
                <a:gd name="T98" fmla="*/ 130 w 179"/>
                <a:gd name="T99" fmla="*/ 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252">
                  <a:moveTo>
                    <a:pt x="130" y="7"/>
                  </a:moveTo>
                  <a:lnTo>
                    <a:pt x="130" y="7"/>
                  </a:lnTo>
                  <a:lnTo>
                    <a:pt x="123" y="4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1" y="15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99" y="25"/>
                  </a:lnTo>
                  <a:lnTo>
                    <a:pt x="95" y="23"/>
                  </a:lnTo>
                  <a:lnTo>
                    <a:pt x="90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70" y="1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6" y="38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70" y="48"/>
                  </a:lnTo>
                  <a:lnTo>
                    <a:pt x="62" y="50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5" y="60"/>
                  </a:lnTo>
                  <a:lnTo>
                    <a:pt x="53" y="66"/>
                  </a:lnTo>
                  <a:lnTo>
                    <a:pt x="49" y="71"/>
                  </a:lnTo>
                  <a:lnTo>
                    <a:pt x="47" y="71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37" y="69"/>
                  </a:lnTo>
                  <a:lnTo>
                    <a:pt x="33" y="66"/>
                  </a:lnTo>
                  <a:lnTo>
                    <a:pt x="31" y="62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2" y="60"/>
                  </a:lnTo>
                  <a:lnTo>
                    <a:pt x="16" y="62"/>
                  </a:lnTo>
                  <a:lnTo>
                    <a:pt x="12" y="66"/>
                  </a:lnTo>
                  <a:lnTo>
                    <a:pt x="8" y="69"/>
                  </a:lnTo>
                  <a:lnTo>
                    <a:pt x="2" y="81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4" y="108"/>
                  </a:lnTo>
                  <a:lnTo>
                    <a:pt x="8" y="116"/>
                  </a:lnTo>
                  <a:lnTo>
                    <a:pt x="14" y="122"/>
                  </a:lnTo>
                  <a:lnTo>
                    <a:pt x="26" y="130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43"/>
                  </a:lnTo>
                  <a:lnTo>
                    <a:pt x="33" y="145"/>
                  </a:lnTo>
                  <a:lnTo>
                    <a:pt x="35" y="14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61"/>
                  </a:lnTo>
                  <a:lnTo>
                    <a:pt x="31" y="164"/>
                  </a:lnTo>
                  <a:lnTo>
                    <a:pt x="26" y="168"/>
                  </a:lnTo>
                  <a:lnTo>
                    <a:pt x="20" y="174"/>
                  </a:lnTo>
                  <a:lnTo>
                    <a:pt x="18" y="176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8" y="193"/>
                  </a:lnTo>
                  <a:lnTo>
                    <a:pt x="24" y="203"/>
                  </a:lnTo>
                  <a:lnTo>
                    <a:pt x="31" y="213"/>
                  </a:lnTo>
                  <a:lnTo>
                    <a:pt x="41" y="223"/>
                  </a:lnTo>
                  <a:lnTo>
                    <a:pt x="64" y="238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95" y="252"/>
                  </a:lnTo>
                  <a:lnTo>
                    <a:pt x="95" y="252"/>
                  </a:lnTo>
                  <a:lnTo>
                    <a:pt x="95" y="252"/>
                  </a:lnTo>
                  <a:lnTo>
                    <a:pt x="92" y="217"/>
                  </a:lnTo>
                  <a:lnTo>
                    <a:pt x="90" y="199"/>
                  </a:lnTo>
                  <a:lnTo>
                    <a:pt x="90" y="178"/>
                  </a:lnTo>
                  <a:lnTo>
                    <a:pt x="90" y="178"/>
                  </a:lnTo>
                  <a:lnTo>
                    <a:pt x="93" y="153"/>
                  </a:lnTo>
                  <a:lnTo>
                    <a:pt x="99" y="133"/>
                  </a:lnTo>
                  <a:lnTo>
                    <a:pt x="105" y="118"/>
                  </a:lnTo>
                  <a:lnTo>
                    <a:pt x="115" y="106"/>
                  </a:lnTo>
                  <a:lnTo>
                    <a:pt x="124" y="97"/>
                  </a:lnTo>
                  <a:lnTo>
                    <a:pt x="136" y="87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55" y="66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69" y="58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71" y="46"/>
                  </a:lnTo>
                  <a:lnTo>
                    <a:pt x="165" y="37"/>
                  </a:lnTo>
                  <a:lnTo>
                    <a:pt x="159" y="29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48" y="15"/>
                  </a:lnTo>
                  <a:lnTo>
                    <a:pt x="140" y="13"/>
                  </a:lnTo>
                  <a:lnTo>
                    <a:pt x="132" y="9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905"/>
            <p:cNvSpPr>
              <a:spLocks/>
            </p:cNvSpPr>
            <p:nvPr/>
          </p:nvSpPr>
          <p:spPr bwMode="auto">
            <a:xfrm>
              <a:off x="3920225" y="2620387"/>
              <a:ext cx="641267" cy="293664"/>
            </a:xfrm>
            <a:custGeom>
              <a:avLst/>
              <a:gdLst>
                <a:gd name="T0" fmla="*/ 379 w 428"/>
                <a:gd name="T1" fmla="*/ 6 h 196"/>
                <a:gd name="T2" fmla="*/ 364 w 428"/>
                <a:gd name="T3" fmla="*/ 26 h 196"/>
                <a:gd name="T4" fmla="*/ 343 w 428"/>
                <a:gd name="T5" fmla="*/ 22 h 196"/>
                <a:gd name="T6" fmla="*/ 312 w 428"/>
                <a:gd name="T7" fmla="*/ 30 h 196"/>
                <a:gd name="T8" fmla="*/ 286 w 428"/>
                <a:gd name="T9" fmla="*/ 26 h 196"/>
                <a:gd name="T10" fmla="*/ 248 w 428"/>
                <a:gd name="T11" fmla="*/ 6 h 196"/>
                <a:gd name="T12" fmla="*/ 201 w 428"/>
                <a:gd name="T13" fmla="*/ 14 h 196"/>
                <a:gd name="T14" fmla="*/ 166 w 428"/>
                <a:gd name="T15" fmla="*/ 30 h 196"/>
                <a:gd name="T16" fmla="*/ 159 w 428"/>
                <a:gd name="T17" fmla="*/ 41 h 196"/>
                <a:gd name="T18" fmla="*/ 143 w 428"/>
                <a:gd name="T19" fmla="*/ 33 h 196"/>
                <a:gd name="T20" fmla="*/ 124 w 428"/>
                <a:gd name="T21" fmla="*/ 45 h 196"/>
                <a:gd name="T22" fmla="*/ 110 w 428"/>
                <a:gd name="T23" fmla="*/ 37 h 196"/>
                <a:gd name="T24" fmla="*/ 114 w 428"/>
                <a:gd name="T25" fmla="*/ 55 h 196"/>
                <a:gd name="T26" fmla="*/ 98 w 428"/>
                <a:gd name="T27" fmla="*/ 59 h 196"/>
                <a:gd name="T28" fmla="*/ 106 w 428"/>
                <a:gd name="T29" fmla="*/ 82 h 196"/>
                <a:gd name="T30" fmla="*/ 93 w 428"/>
                <a:gd name="T31" fmla="*/ 74 h 196"/>
                <a:gd name="T32" fmla="*/ 83 w 428"/>
                <a:gd name="T33" fmla="*/ 84 h 196"/>
                <a:gd name="T34" fmla="*/ 71 w 428"/>
                <a:gd name="T35" fmla="*/ 90 h 196"/>
                <a:gd name="T36" fmla="*/ 64 w 428"/>
                <a:gd name="T37" fmla="*/ 99 h 196"/>
                <a:gd name="T38" fmla="*/ 50 w 428"/>
                <a:gd name="T39" fmla="*/ 107 h 196"/>
                <a:gd name="T40" fmla="*/ 29 w 428"/>
                <a:gd name="T41" fmla="*/ 103 h 196"/>
                <a:gd name="T42" fmla="*/ 2 w 428"/>
                <a:gd name="T43" fmla="*/ 121 h 196"/>
                <a:gd name="T44" fmla="*/ 27 w 428"/>
                <a:gd name="T45" fmla="*/ 144 h 196"/>
                <a:gd name="T46" fmla="*/ 5 w 428"/>
                <a:gd name="T47" fmla="*/ 142 h 196"/>
                <a:gd name="T48" fmla="*/ 0 w 428"/>
                <a:gd name="T49" fmla="*/ 155 h 196"/>
                <a:gd name="T50" fmla="*/ 15 w 428"/>
                <a:gd name="T51" fmla="*/ 161 h 196"/>
                <a:gd name="T52" fmla="*/ 21 w 428"/>
                <a:gd name="T53" fmla="*/ 183 h 196"/>
                <a:gd name="T54" fmla="*/ 44 w 428"/>
                <a:gd name="T55" fmla="*/ 196 h 196"/>
                <a:gd name="T56" fmla="*/ 60 w 428"/>
                <a:gd name="T57" fmla="*/ 194 h 196"/>
                <a:gd name="T58" fmla="*/ 69 w 428"/>
                <a:gd name="T59" fmla="*/ 173 h 196"/>
                <a:gd name="T60" fmla="*/ 79 w 428"/>
                <a:gd name="T61" fmla="*/ 169 h 196"/>
                <a:gd name="T62" fmla="*/ 75 w 428"/>
                <a:gd name="T63" fmla="*/ 152 h 196"/>
                <a:gd name="T64" fmla="*/ 89 w 428"/>
                <a:gd name="T65" fmla="*/ 167 h 196"/>
                <a:gd name="T66" fmla="*/ 98 w 428"/>
                <a:gd name="T67" fmla="*/ 155 h 196"/>
                <a:gd name="T68" fmla="*/ 98 w 428"/>
                <a:gd name="T69" fmla="*/ 138 h 196"/>
                <a:gd name="T70" fmla="*/ 108 w 428"/>
                <a:gd name="T71" fmla="*/ 150 h 196"/>
                <a:gd name="T72" fmla="*/ 131 w 428"/>
                <a:gd name="T73" fmla="*/ 124 h 196"/>
                <a:gd name="T74" fmla="*/ 145 w 428"/>
                <a:gd name="T75" fmla="*/ 126 h 196"/>
                <a:gd name="T76" fmla="*/ 155 w 428"/>
                <a:gd name="T77" fmla="*/ 123 h 196"/>
                <a:gd name="T78" fmla="*/ 174 w 428"/>
                <a:gd name="T79" fmla="*/ 119 h 196"/>
                <a:gd name="T80" fmla="*/ 193 w 428"/>
                <a:gd name="T81" fmla="*/ 113 h 196"/>
                <a:gd name="T82" fmla="*/ 201 w 428"/>
                <a:gd name="T83" fmla="*/ 101 h 196"/>
                <a:gd name="T84" fmla="*/ 290 w 428"/>
                <a:gd name="T85" fmla="*/ 84 h 196"/>
                <a:gd name="T86" fmla="*/ 379 w 428"/>
                <a:gd name="T87" fmla="*/ 82 h 196"/>
                <a:gd name="T88" fmla="*/ 420 w 428"/>
                <a:gd name="T89" fmla="*/ 57 h 196"/>
                <a:gd name="T90" fmla="*/ 426 w 428"/>
                <a:gd name="T91" fmla="*/ 20 h 196"/>
                <a:gd name="T92" fmla="*/ 403 w 428"/>
                <a:gd name="T93" fmla="*/ 0 h 196"/>
                <a:gd name="T94" fmla="*/ 389 w 428"/>
                <a:gd name="T9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8" h="196">
                  <a:moveTo>
                    <a:pt x="389" y="0"/>
                  </a:moveTo>
                  <a:lnTo>
                    <a:pt x="389" y="0"/>
                  </a:lnTo>
                  <a:lnTo>
                    <a:pt x="383" y="4"/>
                  </a:lnTo>
                  <a:lnTo>
                    <a:pt x="379" y="6"/>
                  </a:lnTo>
                  <a:lnTo>
                    <a:pt x="374" y="16"/>
                  </a:lnTo>
                  <a:lnTo>
                    <a:pt x="368" y="22"/>
                  </a:lnTo>
                  <a:lnTo>
                    <a:pt x="366" y="26"/>
                  </a:lnTo>
                  <a:lnTo>
                    <a:pt x="364" y="26"/>
                  </a:lnTo>
                  <a:lnTo>
                    <a:pt x="364" y="26"/>
                  </a:lnTo>
                  <a:lnTo>
                    <a:pt x="358" y="26"/>
                  </a:lnTo>
                  <a:lnTo>
                    <a:pt x="352" y="26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31" y="24"/>
                  </a:lnTo>
                  <a:lnTo>
                    <a:pt x="321" y="26"/>
                  </a:lnTo>
                  <a:lnTo>
                    <a:pt x="31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4" y="30"/>
                  </a:lnTo>
                  <a:lnTo>
                    <a:pt x="286" y="26"/>
                  </a:lnTo>
                  <a:lnTo>
                    <a:pt x="275" y="18"/>
                  </a:lnTo>
                  <a:lnTo>
                    <a:pt x="263" y="10"/>
                  </a:lnTo>
                  <a:lnTo>
                    <a:pt x="255" y="8"/>
                  </a:lnTo>
                  <a:lnTo>
                    <a:pt x="248" y="6"/>
                  </a:lnTo>
                  <a:lnTo>
                    <a:pt x="248" y="6"/>
                  </a:lnTo>
                  <a:lnTo>
                    <a:pt x="248" y="16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182" y="22"/>
                  </a:lnTo>
                  <a:lnTo>
                    <a:pt x="174" y="26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2" y="31"/>
                  </a:lnTo>
                  <a:lnTo>
                    <a:pt x="160" y="37"/>
                  </a:lnTo>
                  <a:lnTo>
                    <a:pt x="159" y="41"/>
                  </a:lnTo>
                  <a:lnTo>
                    <a:pt x="155" y="43"/>
                  </a:lnTo>
                  <a:lnTo>
                    <a:pt x="155" y="43"/>
                  </a:lnTo>
                  <a:lnTo>
                    <a:pt x="149" y="37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33" y="41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22" y="41"/>
                  </a:lnTo>
                  <a:lnTo>
                    <a:pt x="120" y="39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4" y="55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100" y="66"/>
                  </a:lnTo>
                  <a:lnTo>
                    <a:pt x="102" y="70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82"/>
                  </a:lnTo>
                  <a:lnTo>
                    <a:pt x="98" y="80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84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75" y="92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67" y="90"/>
                  </a:lnTo>
                  <a:lnTo>
                    <a:pt x="66" y="92"/>
                  </a:lnTo>
                  <a:lnTo>
                    <a:pt x="64" y="99"/>
                  </a:lnTo>
                  <a:lnTo>
                    <a:pt x="62" y="107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0" y="107"/>
                  </a:lnTo>
                  <a:lnTo>
                    <a:pt x="44" y="103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29" y="103"/>
                  </a:lnTo>
                  <a:lnTo>
                    <a:pt x="15" y="107"/>
                  </a:lnTo>
                  <a:lnTo>
                    <a:pt x="5" y="113"/>
                  </a:lnTo>
                  <a:lnTo>
                    <a:pt x="2" y="117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4" y="124"/>
                  </a:lnTo>
                  <a:lnTo>
                    <a:pt x="13" y="132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5" y="142"/>
                  </a:lnTo>
                  <a:lnTo>
                    <a:pt x="2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4" y="157"/>
                  </a:lnTo>
                  <a:lnTo>
                    <a:pt x="9" y="159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9" y="165"/>
                  </a:lnTo>
                  <a:lnTo>
                    <a:pt x="21" y="171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3" y="185"/>
                  </a:lnTo>
                  <a:lnTo>
                    <a:pt x="25" y="188"/>
                  </a:lnTo>
                  <a:lnTo>
                    <a:pt x="35" y="192"/>
                  </a:lnTo>
                  <a:lnTo>
                    <a:pt x="44" y="196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6" y="196"/>
                  </a:lnTo>
                  <a:lnTo>
                    <a:pt x="60" y="194"/>
                  </a:lnTo>
                  <a:lnTo>
                    <a:pt x="62" y="186"/>
                  </a:lnTo>
                  <a:lnTo>
                    <a:pt x="60" y="169"/>
                  </a:lnTo>
                  <a:lnTo>
                    <a:pt x="60" y="169"/>
                  </a:lnTo>
                  <a:lnTo>
                    <a:pt x="69" y="173"/>
                  </a:lnTo>
                  <a:lnTo>
                    <a:pt x="75" y="175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79" y="169"/>
                  </a:lnTo>
                  <a:lnTo>
                    <a:pt x="77" y="161"/>
                  </a:lnTo>
                  <a:lnTo>
                    <a:pt x="75" y="155"/>
                  </a:lnTo>
                  <a:lnTo>
                    <a:pt x="75" y="152"/>
                  </a:lnTo>
                  <a:lnTo>
                    <a:pt x="75" y="152"/>
                  </a:lnTo>
                  <a:lnTo>
                    <a:pt x="81" y="161"/>
                  </a:lnTo>
                  <a:lnTo>
                    <a:pt x="85" y="165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95" y="165"/>
                  </a:lnTo>
                  <a:lnTo>
                    <a:pt x="97" y="163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98" y="150"/>
                  </a:lnTo>
                  <a:lnTo>
                    <a:pt x="97" y="146"/>
                  </a:lnTo>
                  <a:lnTo>
                    <a:pt x="97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4" y="146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12" y="148"/>
                  </a:lnTo>
                  <a:lnTo>
                    <a:pt x="116" y="146"/>
                  </a:lnTo>
                  <a:lnTo>
                    <a:pt x="124" y="136"/>
                  </a:lnTo>
                  <a:lnTo>
                    <a:pt x="131" y="124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43" y="124"/>
                  </a:lnTo>
                  <a:lnTo>
                    <a:pt x="145" y="126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53" y="126"/>
                  </a:lnTo>
                  <a:lnTo>
                    <a:pt x="155" y="123"/>
                  </a:lnTo>
                  <a:lnTo>
                    <a:pt x="157" y="119"/>
                  </a:lnTo>
                  <a:lnTo>
                    <a:pt x="160" y="119"/>
                  </a:lnTo>
                  <a:lnTo>
                    <a:pt x="160" y="119"/>
                  </a:lnTo>
                  <a:lnTo>
                    <a:pt x="174" y="119"/>
                  </a:lnTo>
                  <a:lnTo>
                    <a:pt x="182" y="119"/>
                  </a:lnTo>
                  <a:lnTo>
                    <a:pt x="190" y="117"/>
                  </a:lnTo>
                  <a:lnTo>
                    <a:pt x="190" y="117"/>
                  </a:lnTo>
                  <a:lnTo>
                    <a:pt x="193" y="113"/>
                  </a:lnTo>
                  <a:lnTo>
                    <a:pt x="195" y="107"/>
                  </a:lnTo>
                  <a:lnTo>
                    <a:pt x="197" y="103"/>
                  </a:lnTo>
                  <a:lnTo>
                    <a:pt x="201" y="101"/>
                  </a:lnTo>
                  <a:lnTo>
                    <a:pt x="201" y="101"/>
                  </a:lnTo>
                  <a:lnTo>
                    <a:pt x="222" y="93"/>
                  </a:lnTo>
                  <a:lnTo>
                    <a:pt x="242" y="90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356" y="90"/>
                  </a:lnTo>
                  <a:lnTo>
                    <a:pt x="356" y="90"/>
                  </a:lnTo>
                  <a:lnTo>
                    <a:pt x="356" y="90"/>
                  </a:lnTo>
                  <a:lnTo>
                    <a:pt x="379" y="82"/>
                  </a:lnTo>
                  <a:lnTo>
                    <a:pt x="391" y="76"/>
                  </a:lnTo>
                  <a:lnTo>
                    <a:pt x="403" y="72"/>
                  </a:lnTo>
                  <a:lnTo>
                    <a:pt x="412" y="64"/>
                  </a:lnTo>
                  <a:lnTo>
                    <a:pt x="420" y="57"/>
                  </a:lnTo>
                  <a:lnTo>
                    <a:pt x="426" y="45"/>
                  </a:lnTo>
                  <a:lnTo>
                    <a:pt x="428" y="30"/>
                  </a:lnTo>
                  <a:lnTo>
                    <a:pt x="428" y="30"/>
                  </a:lnTo>
                  <a:lnTo>
                    <a:pt x="426" y="20"/>
                  </a:lnTo>
                  <a:lnTo>
                    <a:pt x="422" y="14"/>
                  </a:lnTo>
                  <a:lnTo>
                    <a:pt x="416" y="8"/>
                  </a:lnTo>
                  <a:lnTo>
                    <a:pt x="408" y="4"/>
                  </a:lnTo>
                  <a:lnTo>
                    <a:pt x="403" y="0"/>
                  </a:lnTo>
                  <a:lnTo>
                    <a:pt x="395" y="0"/>
                  </a:lnTo>
                  <a:lnTo>
                    <a:pt x="391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906"/>
            <p:cNvSpPr>
              <a:spLocks/>
            </p:cNvSpPr>
            <p:nvPr/>
          </p:nvSpPr>
          <p:spPr bwMode="auto">
            <a:xfrm>
              <a:off x="2009908" y="3445944"/>
              <a:ext cx="702697" cy="623288"/>
            </a:xfrm>
            <a:custGeom>
              <a:avLst/>
              <a:gdLst>
                <a:gd name="T0" fmla="*/ 223 w 469"/>
                <a:gd name="T1" fmla="*/ 69 h 416"/>
                <a:gd name="T2" fmla="*/ 215 w 469"/>
                <a:gd name="T3" fmla="*/ 114 h 416"/>
                <a:gd name="T4" fmla="*/ 234 w 469"/>
                <a:gd name="T5" fmla="*/ 135 h 416"/>
                <a:gd name="T6" fmla="*/ 244 w 469"/>
                <a:gd name="T7" fmla="*/ 155 h 416"/>
                <a:gd name="T8" fmla="*/ 254 w 469"/>
                <a:gd name="T9" fmla="*/ 164 h 416"/>
                <a:gd name="T10" fmla="*/ 271 w 469"/>
                <a:gd name="T11" fmla="*/ 170 h 416"/>
                <a:gd name="T12" fmla="*/ 279 w 469"/>
                <a:gd name="T13" fmla="*/ 193 h 416"/>
                <a:gd name="T14" fmla="*/ 298 w 469"/>
                <a:gd name="T15" fmla="*/ 195 h 416"/>
                <a:gd name="T16" fmla="*/ 327 w 469"/>
                <a:gd name="T17" fmla="*/ 217 h 416"/>
                <a:gd name="T18" fmla="*/ 341 w 469"/>
                <a:gd name="T19" fmla="*/ 236 h 416"/>
                <a:gd name="T20" fmla="*/ 380 w 469"/>
                <a:gd name="T21" fmla="*/ 248 h 416"/>
                <a:gd name="T22" fmla="*/ 401 w 469"/>
                <a:gd name="T23" fmla="*/ 271 h 416"/>
                <a:gd name="T24" fmla="*/ 411 w 469"/>
                <a:gd name="T25" fmla="*/ 286 h 416"/>
                <a:gd name="T26" fmla="*/ 428 w 469"/>
                <a:gd name="T27" fmla="*/ 277 h 416"/>
                <a:gd name="T28" fmla="*/ 442 w 469"/>
                <a:gd name="T29" fmla="*/ 279 h 416"/>
                <a:gd name="T30" fmla="*/ 447 w 469"/>
                <a:gd name="T31" fmla="*/ 288 h 416"/>
                <a:gd name="T32" fmla="*/ 442 w 469"/>
                <a:gd name="T33" fmla="*/ 302 h 416"/>
                <a:gd name="T34" fmla="*/ 463 w 469"/>
                <a:gd name="T35" fmla="*/ 323 h 416"/>
                <a:gd name="T36" fmla="*/ 457 w 469"/>
                <a:gd name="T37" fmla="*/ 341 h 416"/>
                <a:gd name="T38" fmla="*/ 397 w 469"/>
                <a:gd name="T39" fmla="*/ 403 h 416"/>
                <a:gd name="T40" fmla="*/ 358 w 469"/>
                <a:gd name="T41" fmla="*/ 416 h 416"/>
                <a:gd name="T42" fmla="*/ 322 w 469"/>
                <a:gd name="T43" fmla="*/ 401 h 416"/>
                <a:gd name="T44" fmla="*/ 304 w 469"/>
                <a:gd name="T45" fmla="*/ 381 h 416"/>
                <a:gd name="T46" fmla="*/ 250 w 469"/>
                <a:gd name="T47" fmla="*/ 331 h 416"/>
                <a:gd name="T48" fmla="*/ 240 w 469"/>
                <a:gd name="T49" fmla="*/ 310 h 416"/>
                <a:gd name="T50" fmla="*/ 230 w 469"/>
                <a:gd name="T51" fmla="*/ 300 h 416"/>
                <a:gd name="T52" fmla="*/ 221 w 469"/>
                <a:gd name="T53" fmla="*/ 312 h 416"/>
                <a:gd name="T54" fmla="*/ 192 w 469"/>
                <a:gd name="T55" fmla="*/ 300 h 416"/>
                <a:gd name="T56" fmla="*/ 168 w 469"/>
                <a:gd name="T57" fmla="*/ 310 h 416"/>
                <a:gd name="T58" fmla="*/ 147 w 469"/>
                <a:gd name="T59" fmla="*/ 306 h 416"/>
                <a:gd name="T60" fmla="*/ 134 w 469"/>
                <a:gd name="T61" fmla="*/ 269 h 416"/>
                <a:gd name="T62" fmla="*/ 122 w 469"/>
                <a:gd name="T63" fmla="*/ 234 h 416"/>
                <a:gd name="T64" fmla="*/ 108 w 469"/>
                <a:gd name="T65" fmla="*/ 230 h 416"/>
                <a:gd name="T66" fmla="*/ 103 w 469"/>
                <a:gd name="T67" fmla="*/ 238 h 416"/>
                <a:gd name="T68" fmla="*/ 79 w 469"/>
                <a:gd name="T69" fmla="*/ 217 h 416"/>
                <a:gd name="T70" fmla="*/ 56 w 469"/>
                <a:gd name="T71" fmla="*/ 213 h 416"/>
                <a:gd name="T72" fmla="*/ 52 w 469"/>
                <a:gd name="T73" fmla="*/ 193 h 416"/>
                <a:gd name="T74" fmla="*/ 48 w 469"/>
                <a:gd name="T75" fmla="*/ 172 h 416"/>
                <a:gd name="T76" fmla="*/ 33 w 469"/>
                <a:gd name="T77" fmla="*/ 174 h 416"/>
                <a:gd name="T78" fmla="*/ 19 w 469"/>
                <a:gd name="T79" fmla="*/ 178 h 416"/>
                <a:gd name="T80" fmla="*/ 17 w 469"/>
                <a:gd name="T81" fmla="*/ 161 h 416"/>
                <a:gd name="T82" fmla="*/ 19 w 469"/>
                <a:gd name="T83" fmla="*/ 128 h 416"/>
                <a:gd name="T84" fmla="*/ 2 w 469"/>
                <a:gd name="T85" fmla="*/ 120 h 416"/>
                <a:gd name="T86" fmla="*/ 0 w 469"/>
                <a:gd name="T87" fmla="*/ 110 h 416"/>
                <a:gd name="T88" fmla="*/ 10 w 469"/>
                <a:gd name="T89" fmla="*/ 85 h 416"/>
                <a:gd name="T90" fmla="*/ 37 w 469"/>
                <a:gd name="T91" fmla="*/ 93 h 416"/>
                <a:gd name="T92" fmla="*/ 72 w 469"/>
                <a:gd name="T93" fmla="*/ 77 h 416"/>
                <a:gd name="T94" fmla="*/ 72 w 469"/>
                <a:gd name="T95" fmla="*/ 58 h 416"/>
                <a:gd name="T96" fmla="*/ 75 w 469"/>
                <a:gd name="T97" fmla="*/ 44 h 416"/>
                <a:gd name="T98" fmla="*/ 161 w 469"/>
                <a:gd name="T99" fmla="*/ 0 h 416"/>
                <a:gd name="T100" fmla="*/ 188 w 469"/>
                <a:gd name="T101" fmla="*/ 7 h 416"/>
                <a:gd name="T102" fmla="*/ 217 w 469"/>
                <a:gd name="T103" fmla="*/ 13 h 416"/>
                <a:gd name="T104" fmla="*/ 236 w 469"/>
                <a:gd name="T105" fmla="*/ 4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9" h="416">
                  <a:moveTo>
                    <a:pt x="238" y="44"/>
                  </a:moveTo>
                  <a:lnTo>
                    <a:pt x="238" y="44"/>
                  </a:lnTo>
                  <a:lnTo>
                    <a:pt x="229" y="56"/>
                  </a:lnTo>
                  <a:lnTo>
                    <a:pt x="223" y="69"/>
                  </a:lnTo>
                  <a:lnTo>
                    <a:pt x="217" y="85"/>
                  </a:lnTo>
                  <a:lnTo>
                    <a:pt x="213" y="102"/>
                  </a:lnTo>
                  <a:lnTo>
                    <a:pt x="213" y="102"/>
                  </a:lnTo>
                  <a:lnTo>
                    <a:pt x="215" y="114"/>
                  </a:lnTo>
                  <a:lnTo>
                    <a:pt x="217" y="122"/>
                  </a:lnTo>
                  <a:lnTo>
                    <a:pt x="223" y="128"/>
                  </a:lnTo>
                  <a:lnTo>
                    <a:pt x="229" y="131"/>
                  </a:lnTo>
                  <a:lnTo>
                    <a:pt x="234" y="135"/>
                  </a:lnTo>
                  <a:lnTo>
                    <a:pt x="240" y="139"/>
                  </a:lnTo>
                  <a:lnTo>
                    <a:pt x="244" y="147"/>
                  </a:lnTo>
                  <a:lnTo>
                    <a:pt x="244" y="155"/>
                  </a:lnTo>
                  <a:lnTo>
                    <a:pt x="244" y="155"/>
                  </a:lnTo>
                  <a:lnTo>
                    <a:pt x="246" y="159"/>
                  </a:lnTo>
                  <a:lnTo>
                    <a:pt x="246" y="162"/>
                  </a:lnTo>
                  <a:lnTo>
                    <a:pt x="250" y="164"/>
                  </a:lnTo>
                  <a:lnTo>
                    <a:pt x="254" y="164"/>
                  </a:lnTo>
                  <a:lnTo>
                    <a:pt x="261" y="164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71" y="170"/>
                  </a:lnTo>
                  <a:lnTo>
                    <a:pt x="273" y="172"/>
                  </a:lnTo>
                  <a:lnTo>
                    <a:pt x="275" y="182"/>
                  </a:lnTo>
                  <a:lnTo>
                    <a:pt x="277" y="190"/>
                  </a:lnTo>
                  <a:lnTo>
                    <a:pt x="279" y="193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98" y="195"/>
                  </a:lnTo>
                  <a:lnTo>
                    <a:pt x="298" y="195"/>
                  </a:lnTo>
                  <a:lnTo>
                    <a:pt x="304" y="197"/>
                  </a:lnTo>
                  <a:lnTo>
                    <a:pt x="308" y="199"/>
                  </a:lnTo>
                  <a:lnTo>
                    <a:pt x="318" y="209"/>
                  </a:lnTo>
                  <a:lnTo>
                    <a:pt x="327" y="217"/>
                  </a:lnTo>
                  <a:lnTo>
                    <a:pt x="333" y="221"/>
                  </a:lnTo>
                  <a:lnTo>
                    <a:pt x="339" y="223"/>
                  </a:lnTo>
                  <a:lnTo>
                    <a:pt x="339" y="223"/>
                  </a:lnTo>
                  <a:lnTo>
                    <a:pt x="341" y="236"/>
                  </a:lnTo>
                  <a:lnTo>
                    <a:pt x="345" y="246"/>
                  </a:lnTo>
                  <a:lnTo>
                    <a:pt x="345" y="246"/>
                  </a:lnTo>
                  <a:lnTo>
                    <a:pt x="380" y="248"/>
                  </a:lnTo>
                  <a:lnTo>
                    <a:pt x="380" y="248"/>
                  </a:lnTo>
                  <a:lnTo>
                    <a:pt x="380" y="248"/>
                  </a:lnTo>
                  <a:lnTo>
                    <a:pt x="391" y="259"/>
                  </a:lnTo>
                  <a:lnTo>
                    <a:pt x="401" y="271"/>
                  </a:lnTo>
                  <a:lnTo>
                    <a:pt x="401" y="271"/>
                  </a:lnTo>
                  <a:lnTo>
                    <a:pt x="403" y="283"/>
                  </a:lnTo>
                  <a:lnTo>
                    <a:pt x="407" y="285"/>
                  </a:lnTo>
                  <a:lnTo>
                    <a:pt x="411" y="286"/>
                  </a:lnTo>
                  <a:lnTo>
                    <a:pt x="411" y="286"/>
                  </a:lnTo>
                  <a:lnTo>
                    <a:pt x="415" y="286"/>
                  </a:lnTo>
                  <a:lnTo>
                    <a:pt x="418" y="285"/>
                  </a:lnTo>
                  <a:lnTo>
                    <a:pt x="424" y="281"/>
                  </a:lnTo>
                  <a:lnTo>
                    <a:pt x="428" y="277"/>
                  </a:lnTo>
                  <a:lnTo>
                    <a:pt x="430" y="277"/>
                  </a:lnTo>
                  <a:lnTo>
                    <a:pt x="434" y="275"/>
                  </a:lnTo>
                  <a:lnTo>
                    <a:pt x="434" y="275"/>
                  </a:lnTo>
                  <a:lnTo>
                    <a:pt x="442" y="279"/>
                  </a:lnTo>
                  <a:lnTo>
                    <a:pt x="444" y="281"/>
                  </a:lnTo>
                  <a:lnTo>
                    <a:pt x="446" y="283"/>
                  </a:lnTo>
                  <a:lnTo>
                    <a:pt x="446" y="283"/>
                  </a:lnTo>
                  <a:lnTo>
                    <a:pt x="447" y="288"/>
                  </a:lnTo>
                  <a:lnTo>
                    <a:pt x="446" y="292"/>
                  </a:lnTo>
                  <a:lnTo>
                    <a:pt x="444" y="298"/>
                  </a:lnTo>
                  <a:lnTo>
                    <a:pt x="442" y="302"/>
                  </a:lnTo>
                  <a:lnTo>
                    <a:pt x="442" y="302"/>
                  </a:lnTo>
                  <a:lnTo>
                    <a:pt x="444" y="308"/>
                  </a:lnTo>
                  <a:lnTo>
                    <a:pt x="446" y="312"/>
                  </a:lnTo>
                  <a:lnTo>
                    <a:pt x="453" y="317"/>
                  </a:lnTo>
                  <a:lnTo>
                    <a:pt x="463" y="323"/>
                  </a:lnTo>
                  <a:lnTo>
                    <a:pt x="467" y="327"/>
                  </a:lnTo>
                  <a:lnTo>
                    <a:pt x="469" y="331"/>
                  </a:lnTo>
                  <a:lnTo>
                    <a:pt x="469" y="331"/>
                  </a:lnTo>
                  <a:lnTo>
                    <a:pt x="457" y="341"/>
                  </a:lnTo>
                  <a:lnTo>
                    <a:pt x="446" y="352"/>
                  </a:lnTo>
                  <a:lnTo>
                    <a:pt x="422" y="380"/>
                  </a:lnTo>
                  <a:lnTo>
                    <a:pt x="409" y="391"/>
                  </a:lnTo>
                  <a:lnTo>
                    <a:pt x="397" y="403"/>
                  </a:lnTo>
                  <a:lnTo>
                    <a:pt x="382" y="411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58" y="416"/>
                  </a:lnTo>
                  <a:lnTo>
                    <a:pt x="349" y="414"/>
                  </a:lnTo>
                  <a:lnTo>
                    <a:pt x="339" y="412"/>
                  </a:lnTo>
                  <a:lnTo>
                    <a:pt x="329" y="407"/>
                  </a:lnTo>
                  <a:lnTo>
                    <a:pt x="322" y="401"/>
                  </a:lnTo>
                  <a:lnTo>
                    <a:pt x="314" y="395"/>
                  </a:lnTo>
                  <a:lnTo>
                    <a:pt x="308" y="387"/>
                  </a:lnTo>
                  <a:lnTo>
                    <a:pt x="304" y="381"/>
                  </a:lnTo>
                  <a:lnTo>
                    <a:pt x="304" y="381"/>
                  </a:lnTo>
                  <a:lnTo>
                    <a:pt x="289" y="366"/>
                  </a:lnTo>
                  <a:lnTo>
                    <a:pt x="273" y="352"/>
                  </a:lnTo>
                  <a:lnTo>
                    <a:pt x="258" y="339"/>
                  </a:lnTo>
                  <a:lnTo>
                    <a:pt x="250" y="331"/>
                  </a:lnTo>
                  <a:lnTo>
                    <a:pt x="244" y="321"/>
                  </a:lnTo>
                  <a:lnTo>
                    <a:pt x="244" y="321"/>
                  </a:lnTo>
                  <a:lnTo>
                    <a:pt x="240" y="316"/>
                  </a:lnTo>
                  <a:lnTo>
                    <a:pt x="240" y="310"/>
                  </a:lnTo>
                  <a:lnTo>
                    <a:pt x="238" y="304"/>
                  </a:lnTo>
                  <a:lnTo>
                    <a:pt x="234" y="296"/>
                  </a:lnTo>
                  <a:lnTo>
                    <a:pt x="234" y="296"/>
                  </a:lnTo>
                  <a:lnTo>
                    <a:pt x="230" y="300"/>
                  </a:lnTo>
                  <a:lnTo>
                    <a:pt x="229" y="306"/>
                  </a:lnTo>
                  <a:lnTo>
                    <a:pt x="225" y="310"/>
                  </a:lnTo>
                  <a:lnTo>
                    <a:pt x="221" y="312"/>
                  </a:lnTo>
                  <a:lnTo>
                    <a:pt x="221" y="312"/>
                  </a:lnTo>
                  <a:lnTo>
                    <a:pt x="213" y="310"/>
                  </a:lnTo>
                  <a:lnTo>
                    <a:pt x="205" y="306"/>
                  </a:lnTo>
                  <a:lnTo>
                    <a:pt x="199" y="302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184" y="302"/>
                  </a:lnTo>
                  <a:lnTo>
                    <a:pt x="176" y="306"/>
                  </a:lnTo>
                  <a:lnTo>
                    <a:pt x="168" y="310"/>
                  </a:lnTo>
                  <a:lnTo>
                    <a:pt x="159" y="310"/>
                  </a:lnTo>
                  <a:lnTo>
                    <a:pt x="159" y="310"/>
                  </a:lnTo>
                  <a:lnTo>
                    <a:pt x="153" y="310"/>
                  </a:lnTo>
                  <a:lnTo>
                    <a:pt x="147" y="306"/>
                  </a:lnTo>
                  <a:lnTo>
                    <a:pt x="143" y="302"/>
                  </a:lnTo>
                  <a:lnTo>
                    <a:pt x="141" y="296"/>
                  </a:lnTo>
                  <a:lnTo>
                    <a:pt x="137" y="285"/>
                  </a:lnTo>
                  <a:lnTo>
                    <a:pt x="134" y="269"/>
                  </a:lnTo>
                  <a:lnTo>
                    <a:pt x="132" y="255"/>
                  </a:lnTo>
                  <a:lnTo>
                    <a:pt x="128" y="244"/>
                  </a:lnTo>
                  <a:lnTo>
                    <a:pt x="126" y="238"/>
                  </a:lnTo>
                  <a:lnTo>
                    <a:pt x="122" y="234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8" y="230"/>
                  </a:lnTo>
                  <a:lnTo>
                    <a:pt x="106" y="234"/>
                  </a:lnTo>
                  <a:lnTo>
                    <a:pt x="105" y="236"/>
                  </a:lnTo>
                  <a:lnTo>
                    <a:pt x="103" y="238"/>
                  </a:lnTo>
                  <a:lnTo>
                    <a:pt x="103" y="238"/>
                  </a:lnTo>
                  <a:lnTo>
                    <a:pt x="97" y="236"/>
                  </a:lnTo>
                  <a:lnTo>
                    <a:pt x="93" y="232"/>
                  </a:lnTo>
                  <a:lnTo>
                    <a:pt x="87" y="224"/>
                  </a:lnTo>
                  <a:lnTo>
                    <a:pt x="79" y="217"/>
                  </a:lnTo>
                  <a:lnTo>
                    <a:pt x="75" y="215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56" y="213"/>
                  </a:lnTo>
                  <a:lnTo>
                    <a:pt x="54" y="209"/>
                  </a:lnTo>
                  <a:lnTo>
                    <a:pt x="52" y="203"/>
                  </a:lnTo>
                  <a:lnTo>
                    <a:pt x="52" y="203"/>
                  </a:lnTo>
                  <a:lnTo>
                    <a:pt x="52" y="193"/>
                  </a:lnTo>
                  <a:lnTo>
                    <a:pt x="52" y="184"/>
                  </a:lnTo>
                  <a:lnTo>
                    <a:pt x="52" y="178"/>
                  </a:lnTo>
                  <a:lnTo>
                    <a:pt x="52" y="174"/>
                  </a:lnTo>
                  <a:lnTo>
                    <a:pt x="48" y="172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39" y="172"/>
                  </a:lnTo>
                  <a:lnTo>
                    <a:pt x="33" y="174"/>
                  </a:lnTo>
                  <a:lnTo>
                    <a:pt x="29" y="178"/>
                  </a:lnTo>
                  <a:lnTo>
                    <a:pt x="21" y="180"/>
                  </a:lnTo>
                  <a:lnTo>
                    <a:pt x="21" y="180"/>
                  </a:lnTo>
                  <a:lnTo>
                    <a:pt x="19" y="178"/>
                  </a:lnTo>
                  <a:lnTo>
                    <a:pt x="17" y="176"/>
                  </a:lnTo>
                  <a:lnTo>
                    <a:pt x="15" y="168"/>
                  </a:lnTo>
                  <a:lnTo>
                    <a:pt x="15" y="168"/>
                  </a:lnTo>
                  <a:lnTo>
                    <a:pt x="17" y="161"/>
                  </a:lnTo>
                  <a:lnTo>
                    <a:pt x="21" y="149"/>
                  </a:lnTo>
                  <a:lnTo>
                    <a:pt x="21" y="137"/>
                  </a:lnTo>
                  <a:lnTo>
                    <a:pt x="21" y="133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5" y="126"/>
                  </a:lnTo>
                  <a:lnTo>
                    <a:pt x="10" y="124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4" y="102"/>
                  </a:lnTo>
                  <a:lnTo>
                    <a:pt x="8" y="9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5" y="89"/>
                  </a:lnTo>
                  <a:lnTo>
                    <a:pt x="23" y="91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4" y="91"/>
                  </a:lnTo>
                  <a:lnTo>
                    <a:pt x="54" y="87"/>
                  </a:lnTo>
                  <a:lnTo>
                    <a:pt x="66" y="81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2" y="58"/>
                  </a:lnTo>
                  <a:lnTo>
                    <a:pt x="70" y="52"/>
                  </a:lnTo>
                  <a:lnTo>
                    <a:pt x="72" y="48"/>
                  </a:lnTo>
                  <a:lnTo>
                    <a:pt x="75" y="44"/>
                  </a:lnTo>
                  <a:lnTo>
                    <a:pt x="75" y="44"/>
                  </a:lnTo>
                  <a:lnTo>
                    <a:pt x="93" y="31"/>
                  </a:lnTo>
                  <a:lnTo>
                    <a:pt x="116" y="19"/>
                  </a:lnTo>
                  <a:lnTo>
                    <a:pt x="139" y="7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4" y="6"/>
                  </a:lnTo>
                  <a:lnTo>
                    <a:pt x="188" y="7"/>
                  </a:lnTo>
                  <a:lnTo>
                    <a:pt x="203" y="9"/>
                  </a:lnTo>
                  <a:lnTo>
                    <a:pt x="209" y="9"/>
                  </a:lnTo>
                  <a:lnTo>
                    <a:pt x="217" y="13"/>
                  </a:lnTo>
                  <a:lnTo>
                    <a:pt x="217" y="13"/>
                  </a:lnTo>
                  <a:lnTo>
                    <a:pt x="221" y="19"/>
                  </a:lnTo>
                  <a:lnTo>
                    <a:pt x="227" y="29"/>
                  </a:lnTo>
                  <a:lnTo>
                    <a:pt x="230" y="37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8" y="44"/>
                  </a:lnTo>
                  <a:lnTo>
                    <a:pt x="238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907"/>
            <p:cNvSpPr>
              <a:spLocks/>
            </p:cNvSpPr>
            <p:nvPr/>
          </p:nvSpPr>
          <p:spPr bwMode="auto">
            <a:xfrm>
              <a:off x="3379343" y="3137296"/>
              <a:ext cx="104880" cy="85403"/>
            </a:xfrm>
            <a:custGeom>
              <a:avLst/>
              <a:gdLst>
                <a:gd name="T0" fmla="*/ 60 w 70"/>
                <a:gd name="T1" fmla="*/ 31 h 57"/>
                <a:gd name="T2" fmla="*/ 60 w 70"/>
                <a:gd name="T3" fmla="*/ 31 h 57"/>
                <a:gd name="T4" fmla="*/ 57 w 70"/>
                <a:gd name="T5" fmla="*/ 27 h 57"/>
                <a:gd name="T6" fmla="*/ 53 w 70"/>
                <a:gd name="T7" fmla="*/ 18 h 57"/>
                <a:gd name="T8" fmla="*/ 47 w 70"/>
                <a:gd name="T9" fmla="*/ 0 h 57"/>
                <a:gd name="T10" fmla="*/ 47 w 70"/>
                <a:gd name="T11" fmla="*/ 0 h 57"/>
                <a:gd name="T12" fmla="*/ 31 w 70"/>
                <a:gd name="T13" fmla="*/ 2 h 57"/>
                <a:gd name="T14" fmla="*/ 24 w 70"/>
                <a:gd name="T15" fmla="*/ 6 h 57"/>
                <a:gd name="T16" fmla="*/ 18 w 70"/>
                <a:gd name="T17" fmla="*/ 10 h 57"/>
                <a:gd name="T18" fmla="*/ 10 w 70"/>
                <a:gd name="T19" fmla="*/ 14 h 57"/>
                <a:gd name="T20" fmla="*/ 6 w 70"/>
                <a:gd name="T21" fmla="*/ 22 h 57"/>
                <a:gd name="T22" fmla="*/ 2 w 70"/>
                <a:gd name="T23" fmla="*/ 29 h 57"/>
                <a:gd name="T24" fmla="*/ 0 w 70"/>
                <a:gd name="T25" fmla="*/ 37 h 57"/>
                <a:gd name="T26" fmla="*/ 0 w 70"/>
                <a:gd name="T27" fmla="*/ 37 h 57"/>
                <a:gd name="T28" fmla="*/ 0 w 70"/>
                <a:gd name="T29" fmla="*/ 45 h 57"/>
                <a:gd name="T30" fmla="*/ 0 w 70"/>
                <a:gd name="T31" fmla="*/ 51 h 57"/>
                <a:gd name="T32" fmla="*/ 4 w 70"/>
                <a:gd name="T33" fmla="*/ 55 h 57"/>
                <a:gd name="T34" fmla="*/ 10 w 70"/>
                <a:gd name="T35" fmla="*/ 57 h 57"/>
                <a:gd name="T36" fmla="*/ 10 w 70"/>
                <a:gd name="T37" fmla="*/ 57 h 57"/>
                <a:gd name="T38" fmla="*/ 18 w 70"/>
                <a:gd name="T39" fmla="*/ 57 h 57"/>
                <a:gd name="T40" fmla="*/ 24 w 70"/>
                <a:gd name="T41" fmla="*/ 55 h 57"/>
                <a:gd name="T42" fmla="*/ 31 w 70"/>
                <a:gd name="T43" fmla="*/ 53 h 57"/>
                <a:gd name="T44" fmla="*/ 37 w 70"/>
                <a:gd name="T45" fmla="*/ 53 h 57"/>
                <a:gd name="T46" fmla="*/ 37 w 70"/>
                <a:gd name="T47" fmla="*/ 53 h 57"/>
                <a:gd name="T48" fmla="*/ 58 w 70"/>
                <a:gd name="T49" fmla="*/ 55 h 57"/>
                <a:gd name="T50" fmla="*/ 58 w 70"/>
                <a:gd name="T51" fmla="*/ 55 h 57"/>
                <a:gd name="T52" fmla="*/ 64 w 70"/>
                <a:gd name="T53" fmla="*/ 53 h 57"/>
                <a:gd name="T54" fmla="*/ 68 w 70"/>
                <a:gd name="T55" fmla="*/ 51 h 57"/>
                <a:gd name="T56" fmla="*/ 70 w 70"/>
                <a:gd name="T57" fmla="*/ 47 h 57"/>
                <a:gd name="T58" fmla="*/ 70 w 70"/>
                <a:gd name="T59" fmla="*/ 47 h 57"/>
                <a:gd name="T60" fmla="*/ 68 w 70"/>
                <a:gd name="T61" fmla="*/ 41 h 57"/>
                <a:gd name="T62" fmla="*/ 66 w 70"/>
                <a:gd name="T63" fmla="*/ 37 h 57"/>
                <a:gd name="T64" fmla="*/ 64 w 70"/>
                <a:gd name="T65" fmla="*/ 33 h 57"/>
                <a:gd name="T66" fmla="*/ 60 w 70"/>
                <a:gd name="T67" fmla="*/ 31 h 57"/>
                <a:gd name="T68" fmla="*/ 60 w 70"/>
                <a:gd name="T69" fmla="*/ 31 h 57"/>
                <a:gd name="T70" fmla="*/ 60 w 70"/>
                <a:gd name="T71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57">
                  <a:moveTo>
                    <a:pt x="60" y="31"/>
                  </a:moveTo>
                  <a:lnTo>
                    <a:pt x="60" y="31"/>
                  </a:lnTo>
                  <a:lnTo>
                    <a:pt x="57" y="27"/>
                  </a:lnTo>
                  <a:lnTo>
                    <a:pt x="53" y="18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1" y="2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0" y="14"/>
                  </a:lnTo>
                  <a:lnTo>
                    <a:pt x="6" y="22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4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8" y="57"/>
                  </a:lnTo>
                  <a:lnTo>
                    <a:pt x="24" y="55"/>
                  </a:lnTo>
                  <a:lnTo>
                    <a:pt x="31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64" y="53"/>
                  </a:lnTo>
                  <a:lnTo>
                    <a:pt x="68" y="51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68" y="41"/>
                  </a:lnTo>
                  <a:lnTo>
                    <a:pt x="66" y="37"/>
                  </a:lnTo>
                  <a:lnTo>
                    <a:pt x="64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908"/>
            <p:cNvSpPr>
              <a:spLocks/>
            </p:cNvSpPr>
            <p:nvPr/>
          </p:nvSpPr>
          <p:spPr bwMode="auto">
            <a:xfrm>
              <a:off x="2399463" y="3941877"/>
              <a:ext cx="579838" cy="671233"/>
            </a:xfrm>
            <a:custGeom>
              <a:avLst/>
              <a:gdLst>
                <a:gd name="T0" fmla="*/ 356 w 387"/>
                <a:gd name="T1" fmla="*/ 190 h 448"/>
                <a:gd name="T2" fmla="*/ 381 w 387"/>
                <a:gd name="T3" fmla="*/ 209 h 448"/>
                <a:gd name="T4" fmla="*/ 385 w 387"/>
                <a:gd name="T5" fmla="*/ 235 h 448"/>
                <a:gd name="T6" fmla="*/ 356 w 387"/>
                <a:gd name="T7" fmla="*/ 256 h 448"/>
                <a:gd name="T8" fmla="*/ 340 w 387"/>
                <a:gd name="T9" fmla="*/ 277 h 448"/>
                <a:gd name="T10" fmla="*/ 337 w 387"/>
                <a:gd name="T11" fmla="*/ 322 h 448"/>
                <a:gd name="T12" fmla="*/ 319 w 387"/>
                <a:gd name="T13" fmla="*/ 333 h 448"/>
                <a:gd name="T14" fmla="*/ 282 w 387"/>
                <a:gd name="T15" fmla="*/ 316 h 448"/>
                <a:gd name="T16" fmla="*/ 249 w 387"/>
                <a:gd name="T17" fmla="*/ 297 h 448"/>
                <a:gd name="T18" fmla="*/ 230 w 387"/>
                <a:gd name="T19" fmla="*/ 314 h 448"/>
                <a:gd name="T20" fmla="*/ 207 w 387"/>
                <a:gd name="T21" fmla="*/ 351 h 448"/>
                <a:gd name="T22" fmla="*/ 193 w 387"/>
                <a:gd name="T23" fmla="*/ 351 h 448"/>
                <a:gd name="T24" fmla="*/ 184 w 387"/>
                <a:gd name="T25" fmla="*/ 343 h 448"/>
                <a:gd name="T26" fmla="*/ 168 w 387"/>
                <a:gd name="T27" fmla="*/ 351 h 448"/>
                <a:gd name="T28" fmla="*/ 158 w 387"/>
                <a:gd name="T29" fmla="*/ 388 h 448"/>
                <a:gd name="T30" fmla="*/ 143 w 387"/>
                <a:gd name="T31" fmla="*/ 403 h 448"/>
                <a:gd name="T32" fmla="*/ 129 w 387"/>
                <a:gd name="T33" fmla="*/ 424 h 448"/>
                <a:gd name="T34" fmla="*/ 127 w 387"/>
                <a:gd name="T35" fmla="*/ 448 h 448"/>
                <a:gd name="T36" fmla="*/ 100 w 387"/>
                <a:gd name="T37" fmla="*/ 395 h 448"/>
                <a:gd name="T38" fmla="*/ 104 w 387"/>
                <a:gd name="T39" fmla="*/ 370 h 448"/>
                <a:gd name="T40" fmla="*/ 108 w 387"/>
                <a:gd name="T41" fmla="*/ 357 h 448"/>
                <a:gd name="T42" fmla="*/ 102 w 387"/>
                <a:gd name="T43" fmla="*/ 343 h 448"/>
                <a:gd name="T44" fmla="*/ 96 w 387"/>
                <a:gd name="T45" fmla="*/ 326 h 448"/>
                <a:gd name="T46" fmla="*/ 93 w 387"/>
                <a:gd name="T47" fmla="*/ 308 h 448"/>
                <a:gd name="T48" fmla="*/ 81 w 387"/>
                <a:gd name="T49" fmla="*/ 304 h 448"/>
                <a:gd name="T50" fmla="*/ 73 w 387"/>
                <a:gd name="T51" fmla="*/ 295 h 448"/>
                <a:gd name="T52" fmla="*/ 48 w 387"/>
                <a:gd name="T53" fmla="*/ 287 h 448"/>
                <a:gd name="T54" fmla="*/ 25 w 387"/>
                <a:gd name="T55" fmla="*/ 277 h 448"/>
                <a:gd name="T56" fmla="*/ 9 w 387"/>
                <a:gd name="T57" fmla="*/ 266 h 448"/>
                <a:gd name="T58" fmla="*/ 0 w 387"/>
                <a:gd name="T59" fmla="*/ 252 h 448"/>
                <a:gd name="T60" fmla="*/ 23 w 387"/>
                <a:gd name="T61" fmla="*/ 227 h 448"/>
                <a:gd name="T62" fmla="*/ 38 w 387"/>
                <a:gd name="T63" fmla="*/ 225 h 448"/>
                <a:gd name="T64" fmla="*/ 52 w 387"/>
                <a:gd name="T65" fmla="*/ 233 h 448"/>
                <a:gd name="T66" fmla="*/ 75 w 387"/>
                <a:gd name="T67" fmla="*/ 225 h 448"/>
                <a:gd name="T68" fmla="*/ 77 w 387"/>
                <a:gd name="T69" fmla="*/ 215 h 448"/>
                <a:gd name="T70" fmla="*/ 46 w 387"/>
                <a:gd name="T71" fmla="*/ 169 h 448"/>
                <a:gd name="T72" fmla="*/ 60 w 387"/>
                <a:gd name="T73" fmla="*/ 157 h 448"/>
                <a:gd name="T74" fmla="*/ 71 w 387"/>
                <a:gd name="T75" fmla="*/ 145 h 448"/>
                <a:gd name="T76" fmla="*/ 125 w 387"/>
                <a:gd name="T77" fmla="*/ 149 h 448"/>
                <a:gd name="T78" fmla="*/ 135 w 387"/>
                <a:gd name="T79" fmla="*/ 138 h 448"/>
                <a:gd name="T80" fmla="*/ 153 w 387"/>
                <a:gd name="T81" fmla="*/ 74 h 448"/>
                <a:gd name="T82" fmla="*/ 197 w 387"/>
                <a:gd name="T83" fmla="*/ 10 h 448"/>
                <a:gd name="T84" fmla="*/ 215 w 387"/>
                <a:gd name="T85" fmla="*/ 4 h 448"/>
                <a:gd name="T86" fmla="*/ 238 w 387"/>
                <a:gd name="T87" fmla="*/ 8 h 448"/>
                <a:gd name="T88" fmla="*/ 244 w 387"/>
                <a:gd name="T89" fmla="*/ 27 h 448"/>
                <a:gd name="T90" fmla="*/ 244 w 387"/>
                <a:gd name="T91" fmla="*/ 43 h 448"/>
                <a:gd name="T92" fmla="*/ 222 w 387"/>
                <a:gd name="T93" fmla="*/ 87 h 448"/>
                <a:gd name="T94" fmla="*/ 207 w 387"/>
                <a:gd name="T95" fmla="*/ 109 h 448"/>
                <a:gd name="T96" fmla="*/ 203 w 387"/>
                <a:gd name="T97" fmla="*/ 124 h 448"/>
                <a:gd name="T98" fmla="*/ 203 w 387"/>
                <a:gd name="T99" fmla="*/ 155 h 448"/>
                <a:gd name="T100" fmla="*/ 207 w 387"/>
                <a:gd name="T101" fmla="*/ 163 h 448"/>
                <a:gd name="T102" fmla="*/ 220 w 387"/>
                <a:gd name="T103" fmla="*/ 186 h 448"/>
                <a:gd name="T104" fmla="*/ 236 w 387"/>
                <a:gd name="T105" fmla="*/ 174 h 448"/>
                <a:gd name="T106" fmla="*/ 259 w 387"/>
                <a:gd name="T107" fmla="*/ 163 h 448"/>
                <a:gd name="T108" fmla="*/ 282 w 387"/>
                <a:gd name="T109" fmla="*/ 169 h 448"/>
                <a:gd name="T110" fmla="*/ 304 w 387"/>
                <a:gd name="T111" fmla="*/ 165 h 448"/>
                <a:gd name="T112" fmla="*/ 313 w 387"/>
                <a:gd name="T113" fmla="*/ 184 h 448"/>
                <a:gd name="T114" fmla="*/ 331 w 387"/>
                <a:gd name="T115" fmla="*/ 174 h 448"/>
                <a:gd name="T116" fmla="*/ 350 w 387"/>
                <a:gd name="T117" fmla="*/ 17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7" h="448">
                  <a:moveTo>
                    <a:pt x="350" y="174"/>
                  </a:moveTo>
                  <a:lnTo>
                    <a:pt x="350" y="174"/>
                  </a:lnTo>
                  <a:lnTo>
                    <a:pt x="352" y="182"/>
                  </a:lnTo>
                  <a:lnTo>
                    <a:pt x="356" y="190"/>
                  </a:lnTo>
                  <a:lnTo>
                    <a:pt x="362" y="196"/>
                  </a:lnTo>
                  <a:lnTo>
                    <a:pt x="370" y="200"/>
                  </a:lnTo>
                  <a:lnTo>
                    <a:pt x="375" y="205"/>
                  </a:lnTo>
                  <a:lnTo>
                    <a:pt x="381" y="209"/>
                  </a:lnTo>
                  <a:lnTo>
                    <a:pt x="385" y="217"/>
                  </a:lnTo>
                  <a:lnTo>
                    <a:pt x="387" y="225"/>
                  </a:lnTo>
                  <a:lnTo>
                    <a:pt x="387" y="225"/>
                  </a:lnTo>
                  <a:lnTo>
                    <a:pt x="385" y="235"/>
                  </a:lnTo>
                  <a:lnTo>
                    <a:pt x="379" y="240"/>
                  </a:lnTo>
                  <a:lnTo>
                    <a:pt x="371" y="246"/>
                  </a:lnTo>
                  <a:lnTo>
                    <a:pt x="364" y="252"/>
                  </a:lnTo>
                  <a:lnTo>
                    <a:pt x="356" y="256"/>
                  </a:lnTo>
                  <a:lnTo>
                    <a:pt x="348" y="262"/>
                  </a:lnTo>
                  <a:lnTo>
                    <a:pt x="342" y="267"/>
                  </a:lnTo>
                  <a:lnTo>
                    <a:pt x="340" y="277"/>
                  </a:lnTo>
                  <a:lnTo>
                    <a:pt x="340" y="277"/>
                  </a:lnTo>
                  <a:lnTo>
                    <a:pt x="339" y="318"/>
                  </a:lnTo>
                  <a:lnTo>
                    <a:pt x="339" y="318"/>
                  </a:lnTo>
                  <a:lnTo>
                    <a:pt x="337" y="322"/>
                  </a:lnTo>
                  <a:lnTo>
                    <a:pt x="337" y="322"/>
                  </a:lnTo>
                  <a:lnTo>
                    <a:pt x="337" y="322"/>
                  </a:lnTo>
                  <a:lnTo>
                    <a:pt x="329" y="324"/>
                  </a:lnTo>
                  <a:lnTo>
                    <a:pt x="323" y="328"/>
                  </a:lnTo>
                  <a:lnTo>
                    <a:pt x="319" y="33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00" y="331"/>
                  </a:lnTo>
                  <a:lnTo>
                    <a:pt x="282" y="316"/>
                  </a:lnTo>
                  <a:lnTo>
                    <a:pt x="265" y="304"/>
                  </a:lnTo>
                  <a:lnTo>
                    <a:pt x="257" y="298"/>
                  </a:lnTo>
                  <a:lnTo>
                    <a:pt x="249" y="297"/>
                  </a:lnTo>
                  <a:lnTo>
                    <a:pt x="249" y="297"/>
                  </a:lnTo>
                  <a:lnTo>
                    <a:pt x="246" y="298"/>
                  </a:lnTo>
                  <a:lnTo>
                    <a:pt x="242" y="298"/>
                  </a:lnTo>
                  <a:lnTo>
                    <a:pt x="234" y="306"/>
                  </a:lnTo>
                  <a:lnTo>
                    <a:pt x="230" y="314"/>
                  </a:lnTo>
                  <a:lnTo>
                    <a:pt x="224" y="326"/>
                  </a:lnTo>
                  <a:lnTo>
                    <a:pt x="220" y="335"/>
                  </a:lnTo>
                  <a:lnTo>
                    <a:pt x="215" y="345"/>
                  </a:lnTo>
                  <a:lnTo>
                    <a:pt x="207" y="351"/>
                  </a:lnTo>
                  <a:lnTo>
                    <a:pt x="203" y="353"/>
                  </a:lnTo>
                  <a:lnTo>
                    <a:pt x="197" y="353"/>
                  </a:lnTo>
                  <a:lnTo>
                    <a:pt x="197" y="353"/>
                  </a:lnTo>
                  <a:lnTo>
                    <a:pt x="193" y="351"/>
                  </a:lnTo>
                  <a:lnTo>
                    <a:pt x="191" y="349"/>
                  </a:lnTo>
                  <a:lnTo>
                    <a:pt x="187" y="345"/>
                  </a:lnTo>
                  <a:lnTo>
                    <a:pt x="184" y="343"/>
                  </a:lnTo>
                  <a:lnTo>
                    <a:pt x="184" y="343"/>
                  </a:lnTo>
                  <a:lnTo>
                    <a:pt x="174" y="347"/>
                  </a:lnTo>
                  <a:lnTo>
                    <a:pt x="170" y="349"/>
                  </a:lnTo>
                  <a:lnTo>
                    <a:pt x="168" y="351"/>
                  </a:lnTo>
                  <a:lnTo>
                    <a:pt x="168" y="351"/>
                  </a:lnTo>
                  <a:lnTo>
                    <a:pt x="164" y="359"/>
                  </a:lnTo>
                  <a:lnTo>
                    <a:pt x="162" y="368"/>
                  </a:lnTo>
                  <a:lnTo>
                    <a:pt x="162" y="378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6" y="391"/>
                  </a:lnTo>
                  <a:lnTo>
                    <a:pt x="153" y="395"/>
                  </a:lnTo>
                  <a:lnTo>
                    <a:pt x="143" y="403"/>
                  </a:lnTo>
                  <a:lnTo>
                    <a:pt x="139" y="405"/>
                  </a:lnTo>
                  <a:lnTo>
                    <a:pt x="135" y="411"/>
                  </a:lnTo>
                  <a:lnTo>
                    <a:pt x="131" y="417"/>
                  </a:lnTo>
                  <a:lnTo>
                    <a:pt x="129" y="424"/>
                  </a:lnTo>
                  <a:lnTo>
                    <a:pt x="129" y="424"/>
                  </a:lnTo>
                  <a:lnTo>
                    <a:pt x="129" y="436"/>
                  </a:lnTo>
                  <a:lnTo>
                    <a:pt x="127" y="448"/>
                  </a:lnTo>
                  <a:lnTo>
                    <a:pt x="127" y="448"/>
                  </a:lnTo>
                  <a:lnTo>
                    <a:pt x="124" y="444"/>
                  </a:lnTo>
                  <a:lnTo>
                    <a:pt x="118" y="438"/>
                  </a:lnTo>
                  <a:lnTo>
                    <a:pt x="108" y="417"/>
                  </a:lnTo>
                  <a:lnTo>
                    <a:pt x="100" y="395"/>
                  </a:lnTo>
                  <a:lnTo>
                    <a:pt x="98" y="382"/>
                  </a:lnTo>
                  <a:lnTo>
                    <a:pt x="98" y="382"/>
                  </a:lnTo>
                  <a:lnTo>
                    <a:pt x="100" y="374"/>
                  </a:lnTo>
                  <a:lnTo>
                    <a:pt x="104" y="370"/>
                  </a:lnTo>
                  <a:lnTo>
                    <a:pt x="108" y="366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08" y="357"/>
                  </a:lnTo>
                  <a:lnTo>
                    <a:pt x="106" y="351"/>
                  </a:lnTo>
                  <a:lnTo>
                    <a:pt x="104" y="347"/>
                  </a:lnTo>
                  <a:lnTo>
                    <a:pt x="102" y="343"/>
                  </a:lnTo>
                  <a:lnTo>
                    <a:pt x="102" y="343"/>
                  </a:lnTo>
                  <a:lnTo>
                    <a:pt x="104" y="328"/>
                  </a:lnTo>
                  <a:lnTo>
                    <a:pt x="104" y="328"/>
                  </a:lnTo>
                  <a:lnTo>
                    <a:pt x="98" y="328"/>
                  </a:lnTo>
                  <a:lnTo>
                    <a:pt x="96" y="326"/>
                  </a:lnTo>
                  <a:lnTo>
                    <a:pt x="94" y="320"/>
                  </a:lnTo>
                  <a:lnTo>
                    <a:pt x="94" y="312"/>
                  </a:lnTo>
                  <a:lnTo>
                    <a:pt x="94" y="310"/>
                  </a:lnTo>
                  <a:lnTo>
                    <a:pt x="93" y="308"/>
                  </a:lnTo>
                  <a:lnTo>
                    <a:pt x="93" y="308"/>
                  </a:lnTo>
                  <a:lnTo>
                    <a:pt x="85" y="306"/>
                  </a:lnTo>
                  <a:lnTo>
                    <a:pt x="85" y="306"/>
                  </a:lnTo>
                  <a:lnTo>
                    <a:pt x="81" y="304"/>
                  </a:lnTo>
                  <a:lnTo>
                    <a:pt x="79" y="302"/>
                  </a:lnTo>
                  <a:lnTo>
                    <a:pt x="77" y="298"/>
                  </a:lnTo>
                  <a:lnTo>
                    <a:pt x="73" y="295"/>
                  </a:lnTo>
                  <a:lnTo>
                    <a:pt x="73" y="295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58" y="289"/>
                  </a:lnTo>
                  <a:lnTo>
                    <a:pt x="48" y="287"/>
                  </a:lnTo>
                  <a:lnTo>
                    <a:pt x="38" y="283"/>
                  </a:lnTo>
                  <a:lnTo>
                    <a:pt x="38" y="283"/>
                  </a:lnTo>
                  <a:lnTo>
                    <a:pt x="31" y="281"/>
                  </a:lnTo>
                  <a:lnTo>
                    <a:pt x="25" y="277"/>
                  </a:lnTo>
                  <a:lnTo>
                    <a:pt x="21" y="273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9" y="266"/>
                  </a:lnTo>
                  <a:lnTo>
                    <a:pt x="3" y="262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48"/>
                  </a:lnTo>
                  <a:lnTo>
                    <a:pt x="3" y="244"/>
                  </a:lnTo>
                  <a:lnTo>
                    <a:pt x="11" y="235"/>
                  </a:lnTo>
                  <a:lnTo>
                    <a:pt x="23" y="227"/>
                  </a:lnTo>
                  <a:lnTo>
                    <a:pt x="29" y="225"/>
                  </a:lnTo>
                  <a:lnTo>
                    <a:pt x="32" y="225"/>
                  </a:lnTo>
                  <a:lnTo>
                    <a:pt x="32" y="225"/>
                  </a:lnTo>
                  <a:lnTo>
                    <a:pt x="38" y="225"/>
                  </a:lnTo>
                  <a:lnTo>
                    <a:pt x="42" y="229"/>
                  </a:lnTo>
                  <a:lnTo>
                    <a:pt x="46" y="233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6" y="233"/>
                  </a:lnTo>
                  <a:lnTo>
                    <a:pt x="62" y="229"/>
                  </a:lnTo>
                  <a:lnTo>
                    <a:pt x="67" y="227"/>
                  </a:lnTo>
                  <a:lnTo>
                    <a:pt x="75" y="225"/>
                  </a:lnTo>
                  <a:lnTo>
                    <a:pt x="75" y="225"/>
                  </a:lnTo>
                  <a:lnTo>
                    <a:pt x="77" y="215"/>
                  </a:lnTo>
                  <a:lnTo>
                    <a:pt x="77" y="215"/>
                  </a:lnTo>
                  <a:lnTo>
                    <a:pt x="77" y="215"/>
                  </a:lnTo>
                  <a:lnTo>
                    <a:pt x="58" y="190"/>
                  </a:lnTo>
                  <a:lnTo>
                    <a:pt x="50" y="176"/>
                  </a:lnTo>
                  <a:lnTo>
                    <a:pt x="46" y="169"/>
                  </a:lnTo>
                  <a:lnTo>
                    <a:pt x="46" y="169"/>
                  </a:lnTo>
                  <a:lnTo>
                    <a:pt x="48" y="165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60" y="157"/>
                  </a:lnTo>
                  <a:lnTo>
                    <a:pt x="63" y="151"/>
                  </a:lnTo>
                  <a:lnTo>
                    <a:pt x="65" y="147"/>
                  </a:lnTo>
                  <a:lnTo>
                    <a:pt x="71" y="145"/>
                  </a:lnTo>
                  <a:lnTo>
                    <a:pt x="71" y="145"/>
                  </a:lnTo>
                  <a:lnTo>
                    <a:pt x="87" y="147"/>
                  </a:lnTo>
                  <a:lnTo>
                    <a:pt x="106" y="149"/>
                  </a:lnTo>
                  <a:lnTo>
                    <a:pt x="118" y="149"/>
                  </a:lnTo>
                  <a:lnTo>
                    <a:pt x="125" y="149"/>
                  </a:lnTo>
                  <a:lnTo>
                    <a:pt x="131" y="145"/>
                  </a:lnTo>
                  <a:lnTo>
                    <a:pt x="133" y="142"/>
                  </a:lnTo>
                  <a:lnTo>
                    <a:pt x="135" y="138"/>
                  </a:lnTo>
                  <a:lnTo>
                    <a:pt x="135" y="138"/>
                  </a:lnTo>
                  <a:lnTo>
                    <a:pt x="135" y="124"/>
                  </a:lnTo>
                  <a:lnTo>
                    <a:pt x="139" y="112"/>
                  </a:lnTo>
                  <a:lnTo>
                    <a:pt x="145" y="93"/>
                  </a:lnTo>
                  <a:lnTo>
                    <a:pt x="153" y="74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84" y="21"/>
                  </a:lnTo>
                  <a:lnTo>
                    <a:pt x="197" y="1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22" y="4"/>
                  </a:lnTo>
                  <a:lnTo>
                    <a:pt x="232" y="4"/>
                  </a:lnTo>
                  <a:lnTo>
                    <a:pt x="236" y="6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42" y="14"/>
                  </a:lnTo>
                  <a:lnTo>
                    <a:pt x="244" y="17"/>
                  </a:lnTo>
                  <a:lnTo>
                    <a:pt x="244" y="27"/>
                  </a:lnTo>
                  <a:lnTo>
                    <a:pt x="242" y="35"/>
                  </a:lnTo>
                  <a:lnTo>
                    <a:pt x="244" y="39"/>
                  </a:lnTo>
                  <a:lnTo>
                    <a:pt x="244" y="43"/>
                  </a:lnTo>
                  <a:lnTo>
                    <a:pt x="244" y="43"/>
                  </a:lnTo>
                  <a:lnTo>
                    <a:pt x="240" y="49"/>
                  </a:lnTo>
                  <a:lnTo>
                    <a:pt x="236" y="56"/>
                  </a:lnTo>
                  <a:lnTo>
                    <a:pt x="228" y="72"/>
                  </a:lnTo>
                  <a:lnTo>
                    <a:pt x="222" y="87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3" y="105"/>
                  </a:lnTo>
                  <a:lnTo>
                    <a:pt x="207" y="109"/>
                  </a:lnTo>
                  <a:lnTo>
                    <a:pt x="203" y="112"/>
                  </a:lnTo>
                  <a:lnTo>
                    <a:pt x="201" y="118"/>
                  </a:lnTo>
                  <a:lnTo>
                    <a:pt x="201" y="118"/>
                  </a:lnTo>
                  <a:lnTo>
                    <a:pt x="203" y="124"/>
                  </a:lnTo>
                  <a:lnTo>
                    <a:pt x="207" y="128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5" y="159"/>
                  </a:lnTo>
                  <a:lnTo>
                    <a:pt x="207" y="163"/>
                  </a:lnTo>
                  <a:lnTo>
                    <a:pt x="211" y="173"/>
                  </a:lnTo>
                  <a:lnTo>
                    <a:pt x="213" y="182"/>
                  </a:lnTo>
                  <a:lnTo>
                    <a:pt x="217" y="184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4" y="184"/>
                  </a:lnTo>
                  <a:lnTo>
                    <a:pt x="228" y="182"/>
                  </a:lnTo>
                  <a:lnTo>
                    <a:pt x="236" y="174"/>
                  </a:lnTo>
                  <a:lnTo>
                    <a:pt x="246" y="167"/>
                  </a:lnTo>
                  <a:lnTo>
                    <a:pt x="251" y="165"/>
                  </a:lnTo>
                  <a:lnTo>
                    <a:pt x="259" y="163"/>
                  </a:lnTo>
                  <a:lnTo>
                    <a:pt x="259" y="163"/>
                  </a:lnTo>
                  <a:lnTo>
                    <a:pt x="271" y="167"/>
                  </a:lnTo>
                  <a:lnTo>
                    <a:pt x="277" y="169"/>
                  </a:lnTo>
                  <a:lnTo>
                    <a:pt x="282" y="169"/>
                  </a:lnTo>
                  <a:lnTo>
                    <a:pt x="282" y="169"/>
                  </a:lnTo>
                  <a:lnTo>
                    <a:pt x="290" y="169"/>
                  </a:lnTo>
                  <a:lnTo>
                    <a:pt x="294" y="169"/>
                  </a:lnTo>
                  <a:lnTo>
                    <a:pt x="304" y="165"/>
                  </a:lnTo>
                  <a:lnTo>
                    <a:pt x="304" y="165"/>
                  </a:lnTo>
                  <a:lnTo>
                    <a:pt x="304" y="171"/>
                  </a:lnTo>
                  <a:lnTo>
                    <a:pt x="306" y="176"/>
                  </a:lnTo>
                  <a:lnTo>
                    <a:pt x="308" y="182"/>
                  </a:lnTo>
                  <a:lnTo>
                    <a:pt x="313" y="184"/>
                  </a:lnTo>
                  <a:lnTo>
                    <a:pt x="313" y="184"/>
                  </a:lnTo>
                  <a:lnTo>
                    <a:pt x="319" y="182"/>
                  </a:lnTo>
                  <a:lnTo>
                    <a:pt x="325" y="178"/>
                  </a:lnTo>
                  <a:lnTo>
                    <a:pt x="331" y="174"/>
                  </a:lnTo>
                  <a:lnTo>
                    <a:pt x="340" y="173"/>
                  </a:lnTo>
                  <a:lnTo>
                    <a:pt x="340" y="173"/>
                  </a:lnTo>
                  <a:lnTo>
                    <a:pt x="350" y="174"/>
                  </a:lnTo>
                  <a:lnTo>
                    <a:pt x="350" y="1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909"/>
            <p:cNvSpPr>
              <a:spLocks/>
            </p:cNvSpPr>
            <p:nvPr/>
          </p:nvSpPr>
          <p:spPr bwMode="auto">
            <a:xfrm>
              <a:off x="3687990" y="3027921"/>
              <a:ext cx="28468" cy="65925"/>
            </a:xfrm>
            <a:custGeom>
              <a:avLst/>
              <a:gdLst>
                <a:gd name="T0" fmla="*/ 0 w 19"/>
                <a:gd name="T1" fmla="*/ 7 h 44"/>
                <a:gd name="T2" fmla="*/ 0 w 19"/>
                <a:gd name="T3" fmla="*/ 7 h 44"/>
                <a:gd name="T4" fmla="*/ 0 w 19"/>
                <a:gd name="T5" fmla="*/ 4 h 44"/>
                <a:gd name="T6" fmla="*/ 0 w 19"/>
                <a:gd name="T7" fmla="*/ 2 h 44"/>
                <a:gd name="T8" fmla="*/ 4 w 19"/>
                <a:gd name="T9" fmla="*/ 0 h 44"/>
                <a:gd name="T10" fmla="*/ 7 w 19"/>
                <a:gd name="T11" fmla="*/ 2 h 44"/>
                <a:gd name="T12" fmla="*/ 7 w 19"/>
                <a:gd name="T13" fmla="*/ 2 h 44"/>
                <a:gd name="T14" fmla="*/ 13 w 19"/>
                <a:gd name="T15" fmla="*/ 2 h 44"/>
                <a:gd name="T16" fmla="*/ 17 w 19"/>
                <a:gd name="T17" fmla="*/ 7 h 44"/>
                <a:gd name="T18" fmla="*/ 19 w 19"/>
                <a:gd name="T19" fmla="*/ 13 h 44"/>
                <a:gd name="T20" fmla="*/ 19 w 19"/>
                <a:gd name="T21" fmla="*/ 19 h 44"/>
                <a:gd name="T22" fmla="*/ 19 w 19"/>
                <a:gd name="T23" fmla="*/ 19 h 44"/>
                <a:gd name="T24" fmla="*/ 17 w 19"/>
                <a:gd name="T25" fmla="*/ 40 h 44"/>
                <a:gd name="T26" fmla="*/ 17 w 19"/>
                <a:gd name="T27" fmla="*/ 40 h 44"/>
                <a:gd name="T28" fmla="*/ 15 w 19"/>
                <a:gd name="T29" fmla="*/ 42 h 44"/>
                <a:gd name="T30" fmla="*/ 13 w 19"/>
                <a:gd name="T31" fmla="*/ 44 h 44"/>
                <a:gd name="T32" fmla="*/ 9 w 19"/>
                <a:gd name="T33" fmla="*/ 44 h 44"/>
                <a:gd name="T34" fmla="*/ 9 w 19"/>
                <a:gd name="T35" fmla="*/ 44 h 44"/>
                <a:gd name="T36" fmla="*/ 5 w 19"/>
                <a:gd name="T37" fmla="*/ 42 h 44"/>
                <a:gd name="T38" fmla="*/ 4 w 19"/>
                <a:gd name="T39" fmla="*/ 40 h 44"/>
                <a:gd name="T40" fmla="*/ 5 w 19"/>
                <a:gd name="T41" fmla="*/ 33 h 44"/>
                <a:gd name="T42" fmla="*/ 5 w 19"/>
                <a:gd name="T43" fmla="*/ 33 h 44"/>
                <a:gd name="T44" fmla="*/ 4 w 19"/>
                <a:gd name="T45" fmla="*/ 27 h 44"/>
                <a:gd name="T46" fmla="*/ 2 w 19"/>
                <a:gd name="T47" fmla="*/ 21 h 44"/>
                <a:gd name="T48" fmla="*/ 0 w 19"/>
                <a:gd name="T49" fmla="*/ 15 h 44"/>
                <a:gd name="T50" fmla="*/ 0 w 19"/>
                <a:gd name="T51" fmla="*/ 7 h 44"/>
                <a:gd name="T52" fmla="*/ 0 w 19"/>
                <a:gd name="T53" fmla="*/ 7 h 44"/>
                <a:gd name="T54" fmla="*/ 0 w 19"/>
                <a:gd name="T55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44">
                  <a:moveTo>
                    <a:pt x="0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7" y="7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5" y="42"/>
                  </a:lnTo>
                  <a:lnTo>
                    <a:pt x="4" y="40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27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910"/>
            <p:cNvSpPr>
              <a:spLocks/>
            </p:cNvSpPr>
            <p:nvPr/>
          </p:nvSpPr>
          <p:spPr bwMode="auto">
            <a:xfrm>
              <a:off x="2329043" y="3059386"/>
              <a:ext cx="1727526" cy="949914"/>
            </a:xfrm>
            <a:custGeom>
              <a:avLst/>
              <a:gdLst>
                <a:gd name="T0" fmla="*/ 684 w 1153"/>
                <a:gd name="T1" fmla="*/ 293 h 634"/>
                <a:gd name="T2" fmla="*/ 773 w 1153"/>
                <a:gd name="T3" fmla="*/ 341 h 634"/>
                <a:gd name="T4" fmla="*/ 1007 w 1153"/>
                <a:gd name="T5" fmla="*/ 455 h 634"/>
                <a:gd name="T6" fmla="*/ 1139 w 1153"/>
                <a:gd name="T7" fmla="*/ 397 h 634"/>
                <a:gd name="T8" fmla="*/ 1139 w 1153"/>
                <a:gd name="T9" fmla="*/ 376 h 634"/>
                <a:gd name="T10" fmla="*/ 1145 w 1153"/>
                <a:gd name="T11" fmla="*/ 322 h 634"/>
                <a:gd name="T12" fmla="*/ 1067 w 1153"/>
                <a:gd name="T13" fmla="*/ 234 h 634"/>
                <a:gd name="T14" fmla="*/ 1027 w 1153"/>
                <a:gd name="T15" fmla="*/ 244 h 634"/>
                <a:gd name="T16" fmla="*/ 1021 w 1153"/>
                <a:gd name="T17" fmla="*/ 300 h 634"/>
                <a:gd name="T18" fmla="*/ 976 w 1153"/>
                <a:gd name="T19" fmla="*/ 322 h 634"/>
                <a:gd name="T20" fmla="*/ 965 w 1153"/>
                <a:gd name="T21" fmla="*/ 293 h 634"/>
                <a:gd name="T22" fmla="*/ 916 w 1153"/>
                <a:gd name="T23" fmla="*/ 264 h 634"/>
                <a:gd name="T24" fmla="*/ 835 w 1153"/>
                <a:gd name="T25" fmla="*/ 250 h 634"/>
                <a:gd name="T26" fmla="*/ 792 w 1153"/>
                <a:gd name="T27" fmla="*/ 217 h 634"/>
                <a:gd name="T28" fmla="*/ 847 w 1153"/>
                <a:gd name="T29" fmla="*/ 190 h 634"/>
                <a:gd name="T30" fmla="*/ 792 w 1153"/>
                <a:gd name="T31" fmla="*/ 190 h 634"/>
                <a:gd name="T32" fmla="*/ 703 w 1153"/>
                <a:gd name="T33" fmla="*/ 172 h 634"/>
                <a:gd name="T34" fmla="*/ 575 w 1153"/>
                <a:gd name="T35" fmla="*/ 203 h 634"/>
                <a:gd name="T36" fmla="*/ 541 w 1153"/>
                <a:gd name="T37" fmla="*/ 169 h 634"/>
                <a:gd name="T38" fmla="*/ 552 w 1153"/>
                <a:gd name="T39" fmla="*/ 109 h 634"/>
                <a:gd name="T40" fmla="*/ 614 w 1153"/>
                <a:gd name="T41" fmla="*/ 116 h 634"/>
                <a:gd name="T42" fmla="*/ 585 w 1153"/>
                <a:gd name="T43" fmla="*/ 16 h 634"/>
                <a:gd name="T44" fmla="*/ 564 w 1153"/>
                <a:gd name="T45" fmla="*/ 48 h 634"/>
                <a:gd name="T46" fmla="*/ 498 w 1153"/>
                <a:gd name="T47" fmla="*/ 101 h 634"/>
                <a:gd name="T48" fmla="*/ 490 w 1153"/>
                <a:gd name="T49" fmla="*/ 151 h 634"/>
                <a:gd name="T50" fmla="*/ 448 w 1153"/>
                <a:gd name="T51" fmla="*/ 186 h 634"/>
                <a:gd name="T52" fmla="*/ 426 w 1153"/>
                <a:gd name="T53" fmla="*/ 159 h 634"/>
                <a:gd name="T54" fmla="*/ 420 w 1153"/>
                <a:gd name="T55" fmla="*/ 110 h 634"/>
                <a:gd name="T56" fmla="*/ 316 w 1153"/>
                <a:gd name="T57" fmla="*/ 105 h 634"/>
                <a:gd name="T58" fmla="*/ 277 w 1153"/>
                <a:gd name="T59" fmla="*/ 184 h 634"/>
                <a:gd name="T60" fmla="*/ 233 w 1153"/>
                <a:gd name="T61" fmla="*/ 93 h 634"/>
                <a:gd name="T62" fmla="*/ 192 w 1153"/>
                <a:gd name="T63" fmla="*/ 68 h 634"/>
                <a:gd name="T64" fmla="*/ 194 w 1153"/>
                <a:gd name="T65" fmla="*/ 138 h 634"/>
                <a:gd name="T66" fmla="*/ 138 w 1153"/>
                <a:gd name="T67" fmla="*/ 140 h 634"/>
                <a:gd name="T68" fmla="*/ 107 w 1153"/>
                <a:gd name="T69" fmla="*/ 128 h 634"/>
                <a:gd name="T70" fmla="*/ 68 w 1153"/>
                <a:gd name="T71" fmla="*/ 205 h 634"/>
                <a:gd name="T72" fmla="*/ 78 w 1153"/>
                <a:gd name="T73" fmla="*/ 229 h 634"/>
                <a:gd name="T74" fmla="*/ 27 w 1153"/>
                <a:gd name="T75" fmla="*/ 298 h 634"/>
                <a:gd name="T76" fmla="*/ 16 w 1153"/>
                <a:gd name="T77" fmla="*/ 389 h 634"/>
                <a:gd name="T78" fmla="*/ 41 w 1153"/>
                <a:gd name="T79" fmla="*/ 422 h 634"/>
                <a:gd name="T80" fmla="*/ 70 w 1153"/>
                <a:gd name="T81" fmla="*/ 451 h 634"/>
                <a:gd name="T82" fmla="*/ 126 w 1153"/>
                <a:gd name="T83" fmla="*/ 481 h 634"/>
                <a:gd name="T84" fmla="*/ 188 w 1153"/>
                <a:gd name="T85" fmla="*/ 529 h 634"/>
                <a:gd name="T86" fmla="*/ 215 w 1153"/>
                <a:gd name="T87" fmla="*/ 535 h 634"/>
                <a:gd name="T88" fmla="*/ 233 w 1153"/>
                <a:gd name="T89" fmla="*/ 550 h 634"/>
                <a:gd name="T90" fmla="*/ 256 w 1153"/>
                <a:gd name="T91" fmla="*/ 589 h 634"/>
                <a:gd name="T92" fmla="*/ 289 w 1153"/>
                <a:gd name="T93" fmla="*/ 603 h 634"/>
                <a:gd name="T94" fmla="*/ 291 w 1153"/>
                <a:gd name="T95" fmla="*/ 632 h 634"/>
                <a:gd name="T96" fmla="*/ 358 w 1153"/>
                <a:gd name="T97" fmla="*/ 616 h 634"/>
                <a:gd name="T98" fmla="*/ 360 w 1153"/>
                <a:gd name="T99" fmla="*/ 583 h 634"/>
                <a:gd name="T100" fmla="*/ 424 w 1153"/>
                <a:gd name="T101" fmla="*/ 535 h 634"/>
                <a:gd name="T102" fmla="*/ 384 w 1153"/>
                <a:gd name="T103" fmla="*/ 521 h 634"/>
                <a:gd name="T104" fmla="*/ 337 w 1153"/>
                <a:gd name="T105" fmla="*/ 512 h 634"/>
                <a:gd name="T106" fmla="*/ 387 w 1153"/>
                <a:gd name="T107" fmla="*/ 461 h 634"/>
                <a:gd name="T108" fmla="*/ 389 w 1153"/>
                <a:gd name="T109" fmla="*/ 422 h 634"/>
                <a:gd name="T110" fmla="*/ 386 w 1153"/>
                <a:gd name="T111" fmla="*/ 353 h 634"/>
                <a:gd name="T112" fmla="*/ 455 w 1153"/>
                <a:gd name="T113" fmla="*/ 378 h 634"/>
                <a:gd name="T114" fmla="*/ 500 w 1153"/>
                <a:gd name="T115" fmla="*/ 401 h 634"/>
                <a:gd name="T116" fmla="*/ 523 w 1153"/>
                <a:gd name="T117" fmla="*/ 413 h 634"/>
                <a:gd name="T118" fmla="*/ 552 w 1153"/>
                <a:gd name="T119" fmla="*/ 415 h 634"/>
                <a:gd name="T120" fmla="*/ 541 w 1153"/>
                <a:gd name="T121" fmla="*/ 357 h 634"/>
                <a:gd name="T122" fmla="*/ 577 w 1153"/>
                <a:gd name="T123" fmla="*/ 29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3" h="634">
                  <a:moveTo>
                    <a:pt x="581" y="287"/>
                  </a:moveTo>
                  <a:lnTo>
                    <a:pt x="581" y="287"/>
                  </a:lnTo>
                  <a:lnTo>
                    <a:pt x="587" y="291"/>
                  </a:lnTo>
                  <a:lnTo>
                    <a:pt x="593" y="291"/>
                  </a:lnTo>
                  <a:lnTo>
                    <a:pt x="606" y="293"/>
                  </a:lnTo>
                  <a:lnTo>
                    <a:pt x="606" y="293"/>
                  </a:lnTo>
                  <a:lnTo>
                    <a:pt x="634" y="295"/>
                  </a:lnTo>
                  <a:lnTo>
                    <a:pt x="659" y="295"/>
                  </a:lnTo>
                  <a:lnTo>
                    <a:pt x="684" y="293"/>
                  </a:lnTo>
                  <a:lnTo>
                    <a:pt x="707" y="287"/>
                  </a:lnTo>
                  <a:lnTo>
                    <a:pt x="707" y="287"/>
                  </a:lnTo>
                  <a:lnTo>
                    <a:pt x="717" y="287"/>
                  </a:lnTo>
                  <a:lnTo>
                    <a:pt x="727" y="289"/>
                  </a:lnTo>
                  <a:lnTo>
                    <a:pt x="734" y="296"/>
                  </a:lnTo>
                  <a:lnTo>
                    <a:pt x="742" y="304"/>
                  </a:lnTo>
                  <a:lnTo>
                    <a:pt x="756" y="324"/>
                  </a:lnTo>
                  <a:lnTo>
                    <a:pt x="763" y="333"/>
                  </a:lnTo>
                  <a:lnTo>
                    <a:pt x="773" y="341"/>
                  </a:lnTo>
                  <a:lnTo>
                    <a:pt x="773" y="341"/>
                  </a:lnTo>
                  <a:lnTo>
                    <a:pt x="823" y="372"/>
                  </a:lnTo>
                  <a:lnTo>
                    <a:pt x="887" y="409"/>
                  </a:lnTo>
                  <a:lnTo>
                    <a:pt x="945" y="442"/>
                  </a:lnTo>
                  <a:lnTo>
                    <a:pt x="974" y="457"/>
                  </a:lnTo>
                  <a:lnTo>
                    <a:pt x="974" y="457"/>
                  </a:lnTo>
                  <a:lnTo>
                    <a:pt x="986" y="459"/>
                  </a:lnTo>
                  <a:lnTo>
                    <a:pt x="998" y="459"/>
                  </a:lnTo>
                  <a:lnTo>
                    <a:pt x="1007" y="455"/>
                  </a:lnTo>
                  <a:lnTo>
                    <a:pt x="1019" y="453"/>
                  </a:lnTo>
                  <a:lnTo>
                    <a:pt x="1036" y="444"/>
                  </a:lnTo>
                  <a:lnTo>
                    <a:pt x="1056" y="430"/>
                  </a:lnTo>
                  <a:lnTo>
                    <a:pt x="1073" y="419"/>
                  </a:lnTo>
                  <a:lnTo>
                    <a:pt x="1093" y="407"/>
                  </a:lnTo>
                  <a:lnTo>
                    <a:pt x="1104" y="403"/>
                  </a:lnTo>
                  <a:lnTo>
                    <a:pt x="1114" y="399"/>
                  </a:lnTo>
                  <a:lnTo>
                    <a:pt x="1126" y="397"/>
                  </a:lnTo>
                  <a:lnTo>
                    <a:pt x="1139" y="397"/>
                  </a:lnTo>
                  <a:lnTo>
                    <a:pt x="1139" y="397"/>
                  </a:lnTo>
                  <a:lnTo>
                    <a:pt x="1137" y="401"/>
                  </a:lnTo>
                  <a:lnTo>
                    <a:pt x="1137" y="401"/>
                  </a:lnTo>
                  <a:lnTo>
                    <a:pt x="1137" y="401"/>
                  </a:lnTo>
                  <a:lnTo>
                    <a:pt x="1139" y="395"/>
                  </a:lnTo>
                  <a:lnTo>
                    <a:pt x="1141" y="388"/>
                  </a:lnTo>
                  <a:lnTo>
                    <a:pt x="1141" y="388"/>
                  </a:lnTo>
                  <a:lnTo>
                    <a:pt x="1141" y="382"/>
                  </a:lnTo>
                  <a:lnTo>
                    <a:pt x="1139" y="376"/>
                  </a:lnTo>
                  <a:lnTo>
                    <a:pt x="1135" y="364"/>
                  </a:lnTo>
                  <a:lnTo>
                    <a:pt x="1129" y="357"/>
                  </a:lnTo>
                  <a:lnTo>
                    <a:pt x="1128" y="351"/>
                  </a:lnTo>
                  <a:lnTo>
                    <a:pt x="1128" y="345"/>
                  </a:lnTo>
                  <a:lnTo>
                    <a:pt x="1128" y="345"/>
                  </a:lnTo>
                  <a:lnTo>
                    <a:pt x="1129" y="341"/>
                  </a:lnTo>
                  <a:lnTo>
                    <a:pt x="1131" y="337"/>
                  </a:lnTo>
                  <a:lnTo>
                    <a:pt x="1137" y="329"/>
                  </a:lnTo>
                  <a:lnTo>
                    <a:pt x="1145" y="322"/>
                  </a:lnTo>
                  <a:lnTo>
                    <a:pt x="1153" y="314"/>
                  </a:lnTo>
                  <a:lnTo>
                    <a:pt x="1153" y="314"/>
                  </a:lnTo>
                  <a:lnTo>
                    <a:pt x="1145" y="298"/>
                  </a:lnTo>
                  <a:lnTo>
                    <a:pt x="1145" y="298"/>
                  </a:lnTo>
                  <a:lnTo>
                    <a:pt x="1137" y="287"/>
                  </a:lnTo>
                  <a:lnTo>
                    <a:pt x="1128" y="279"/>
                  </a:lnTo>
                  <a:lnTo>
                    <a:pt x="1104" y="262"/>
                  </a:lnTo>
                  <a:lnTo>
                    <a:pt x="1079" y="244"/>
                  </a:lnTo>
                  <a:lnTo>
                    <a:pt x="1067" y="234"/>
                  </a:lnTo>
                  <a:lnTo>
                    <a:pt x="1060" y="223"/>
                  </a:lnTo>
                  <a:lnTo>
                    <a:pt x="1060" y="223"/>
                  </a:lnTo>
                  <a:lnTo>
                    <a:pt x="1052" y="223"/>
                  </a:lnTo>
                  <a:lnTo>
                    <a:pt x="1044" y="225"/>
                  </a:lnTo>
                  <a:lnTo>
                    <a:pt x="1033" y="227"/>
                  </a:lnTo>
                  <a:lnTo>
                    <a:pt x="1033" y="227"/>
                  </a:lnTo>
                  <a:lnTo>
                    <a:pt x="1029" y="231"/>
                  </a:lnTo>
                  <a:lnTo>
                    <a:pt x="1027" y="234"/>
                  </a:lnTo>
                  <a:lnTo>
                    <a:pt x="1027" y="244"/>
                  </a:lnTo>
                  <a:lnTo>
                    <a:pt x="1029" y="256"/>
                  </a:lnTo>
                  <a:lnTo>
                    <a:pt x="1029" y="262"/>
                  </a:lnTo>
                  <a:lnTo>
                    <a:pt x="1027" y="265"/>
                  </a:lnTo>
                  <a:lnTo>
                    <a:pt x="1027" y="265"/>
                  </a:lnTo>
                  <a:lnTo>
                    <a:pt x="1029" y="285"/>
                  </a:lnTo>
                  <a:lnTo>
                    <a:pt x="1027" y="291"/>
                  </a:lnTo>
                  <a:lnTo>
                    <a:pt x="1025" y="296"/>
                  </a:lnTo>
                  <a:lnTo>
                    <a:pt x="1023" y="298"/>
                  </a:lnTo>
                  <a:lnTo>
                    <a:pt x="1021" y="300"/>
                  </a:lnTo>
                  <a:lnTo>
                    <a:pt x="1013" y="300"/>
                  </a:lnTo>
                  <a:lnTo>
                    <a:pt x="998" y="295"/>
                  </a:lnTo>
                  <a:lnTo>
                    <a:pt x="990" y="293"/>
                  </a:lnTo>
                  <a:lnTo>
                    <a:pt x="988" y="293"/>
                  </a:lnTo>
                  <a:lnTo>
                    <a:pt x="984" y="296"/>
                  </a:lnTo>
                  <a:lnTo>
                    <a:pt x="984" y="296"/>
                  </a:lnTo>
                  <a:lnTo>
                    <a:pt x="986" y="306"/>
                  </a:lnTo>
                  <a:lnTo>
                    <a:pt x="982" y="316"/>
                  </a:lnTo>
                  <a:lnTo>
                    <a:pt x="976" y="322"/>
                  </a:lnTo>
                  <a:lnTo>
                    <a:pt x="971" y="326"/>
                  </a:lnTo>
                  <a:lnTo>
                    <a:pt x="965" y="327"/>
                  </a:lnTo>
                  <a:lnTo>
                    <a:pt x="963" y="327"/>
                  </a:lnTo>
                  <a:lnTo>
                    <a:pt x="961" y="324"/>
                  </a:lnTo>
                  <a:lnTo>
                    <a:pt x="957" y="318"/>
                  </a:lnTo>
                  <a:lnTo>
                    <a:pt x="957" y="304"/>
                  </a:lnTo>
                  <a:lnTo>
                    <a:pt x="957" y="304"/>
                  </a:lnTo>
                  <a:lnTo>
                    <a:pt x="959" y="298"/>
                  </a:lnTo>
                  <a:lnTo>
                    <a:pt x="965" y="293"/>
                  </a:lnTo>
                  <a:lnTo>
                    <a:pt x="974" y="285"/>
                  </a:lnTo>
                  <a:lnTo>
                    <a:pt x="980" y="281"/>
                  </a:lnTo>
                  <a:lnTo>
                    <a:pt x="982" y="277"/>
                  </a:lnTo>
                  <a:lnTo>
                    <a:pt x="982" y="269"/>
                  </a:lnTo>
                  <a:lnTo>
                    <a:pt x="978" y="258"/>
                  </a:lnTo>
                  <a:lnTo>
                    <a:pt x="978" y="258"/>
                  </a:lnTo>
                  <a:lnTo>
                    <a:pt x="942" y="265"/>
                  </a:lnTo>
                  <a:lnTo>
                    <a:pt x="928" y="265"/>
                  </a:lnTo>
                  <a:lnTo>
                    <a:pt x="916" y="264"/>
                  </a:lnTo>
                  <a:lnTo>
                    <a:pt x="905" y="260"/>
                  </a:lnTo>
                  <a:lnTo>
                    <a:pt x="895" y="254"/>
                  </a:lnTo>
                  <a:lnTo>
                    <a:pt x="883" y="246"/>
                  </a:lnTo>
                  <a:lnTo>
                    <a:pt x="872" y="234"/>
                  </a:lnTo>
                  <a:lnTo>
                    <a:pt x="872" y="234"/>
                  </a:lnTo>
                  <a:lnTo>
                    <a:pt x="856" y="244"/>
                  </a:lnTo>
                  <a:lnTo>
                    <a:pt x="845" y="250"/>
                  </a:lnTo>
                  <a:lnTo>
                    <a:pt x="839" y="252"/>
                  </a:lnTo>
                  <a:lnTo>
                    <a:pt x="835" y="250"/>
                  </a:lnTo>
                  <a:lnTo>
                    <a:pt x="831" y="248"/>
                  </a:lnTo>
                  <a:lnTo>
                    <a:pt x="829" y="244"/>
                  </a:lnTo>
                  <a:lnTo>
                    <a:pt x="827" y="240"/>
                  </a:lnTo>
                  <a:lnTo>
                    <a:pt x="823" y="238"/>
                  </a:lnTo>
                  <a:lnTo>
                    <a:pt x="823" y="238"/>
                  </a:lnTo>
                  <a:lnTo>
                    <a:pt x="804" y="229"/>
                  </a:lnTo>
                  <a:lnTo>
                    <a:pt x="796" y="225"/>
                  </a:lnTo>
                  <a:lnTo>
                    <a:pt x="794" y="221"/>
                  </a:lnTo>
                  <a:lnTo>
                    <a:pt x="792" y="217"/>
                  </a:lnTo>
                  <a:lnTo>
                    <a:pt x="796" y="215"/>
                  </a:lnTo>
                  <a:lnTo>
                    <a:pt x="804" y="213"/>
                  </a:lnTo>
                  <a:lnTo>
                    <a:pt x="816" y="211"/>
                  </a:lnTo>
                  <a:lnTo>
                    <a:pt x="816" y="211"/>
                  </a:lnTo>
                  <a:lnTo>
                    <a:pt x="816" y="207"/>
                  </a:lnTo>
                  <a:lnTo>
                    <a:pt x="818" y="203"/>
                  </a:lnTo>
                  <a:lnTo>
                    <a:pt x="825" y="198"/>
                  </a:lnTo>
                  <a:lnTo>
                    <a:pt x="837" y="194"/>
                  </a:lnTo>
                  <a:lnTo>
                    <a:pt x="847" y="190"/>
                  </a:lnTo>
                  <a:lnTo>
                    <a:pt x="854" y="186"/>
                  </a:lnTo>
                  <a:lnTo>
                    <a:pt x="856" y="186"/>
                  </a:lnTo>
                  <a:lnTo>
                    <a:pt x="856" y="184"/>
                  </a:lnTo>
                  <a:lnTo>
                    <a:pt x="851" y="180"/>
                  </a:lnTo>
                  <a:lnTo>
                    <a:pt x="833" y="178"/>
                  </a:lnTo>
                  <a:lnTo>
                    <a:pt x="833" y="178"/>
                  </a:lnTo>
                  <a:lnTo>
                    <a:pt x="800" y="176"/>
                  </a:lnTo>
                  <a:lnTo>
                    <a:pt x="800" y="176"/>
                  </a:lnTo>
                  <a:lnTo>
                    <a:pt x="792" y="190"/>
                  </a:lnTo>
                  <a:lnTo>
                    <a:pt x="787" y="194"/>
                  </a:lnTo>
                  <a:lnTo>
                    <a:pt x="783" y="198"/>
                  </a:lnTo>
                  <a:lnTo>
                    <a:pt x="779" y="198"/>
                  </a:lnTo>
                  <a:lnTo>
                    <a:pt x="773" y="194"/>
                  </a:lnTo>
                  <a:lnTo>
                    <a:pt x="769" y="186"/>
                  </a:lnTo>
                  <a:lnTo>
                    <a:pt x="765" y="172"/>
                  </a:lnTo>
                  <a:lnTo>
                    <a:pt x="765" y="172"/>
                  </a:lnTo>
                  <a:lnTo>
                    <a:pt x="736" y="174"/>
                  </a:lnTo>
                  <a:lnTo>
                    <a:pt x="703" y="172"/>
                  </a:lnTo>
                  <a:lnTo>
                    <a:pt x="703" y="172"/>
                  </a:lnTo>
                  <a:lnTo>
                    <a:pt x="682" y="171"/>
                  </a:lnTo>
                  <a:lnTo>
                    <a:pt x="666" y="167"/>
                  </a:lnTo>
                  <a:lnTo>
                    <a:pt x="651" y="165"/>
                  </a:lnTo>
                  <a:lnTo>
                    <a:pt x="637" y="163"/>
                  </a:lnTo>
                  <a:lnTo>
                    <a:pt x="624" y="167"/>
                  </a:lnTo>
                  <a:lnTo>
                    <a:pt x="610" y="172"/>
                  </a:lnTo>
                  <a:lnTo>
                    <a:pt x="595" y="184"/>
                  </a:lnTo>
                  <a:lnTo>
                    <a:pt x="575" y="203"/>
                  </a:lnTo>
                  <a:lnTo>
                    <a:pt x="575" y="203"/>
                  </a:lnTo>
                  <a:lnTo>
                    <a:pt x="572" y="207"/>
                  </a:lnTo>
                  <a:lnTo>
                    <a:pt x="568" y="207"/>
                  </a:lnTo>
                  <a:lnTo>
                    <a:pt x="564" y="203"/>
                  </a:lnTo>
                  <a:lnTo>
                    <a:pt x="558" y="200"/>
                  </a:lnTo>
                  <a:lnTo>
                    <a:pt x="548" y="188"/>
                  </a:lnTo>
                  <a:lnTo>
                    <a:pt x="539" y="178"/>
                  </a:lnTo>
                  <a:lnTo>
                    <a:pt x="539" y="178"/>
                  </a:lnTo>
                  <a:lnTo>
                    <a:pt x="541" y="169"/>
                  </a:lnTo>
                  <a:lnTo>
                    <a:pt x="542" y="159"/>
                  </a:lnTo>
                  <a:lnTo>
                    <a:pt x="541" y="140"/>
                  </a:lnTo>
                  <a:lnTo>
                    <a:pt x="537" y="124"/>
                  </a:lnTo>
                  <a:lnTo>
                    <a:pt x="535" y="120"/>
                  </a:lnTo>
                  <a:lnTo>
                    <a:pt x="535" y="120"/>
                  </a:lnTo>
                  <a:lnTo>
                    <a:pt x="541" y="118"/>
                  </a:lnTo>
                  <a:lnTo>
                    <a:pt x="544" y="114"/>
                  </a:lnTo>
                  <a:lnTo>
                    <a:pt x="548" y="110"/>
                  </a:lnTo>
                  <a:lnTo>
                    <a:pt x="552" y="109"/>
                  </a:lnTo>
                  <a:lnTo>
                    <a:pt x="560" y="107"/>
                  </a:lnTo>
                  <a:lnTo>
                    <a:pt x="568" y="109"/>
                  </a:lnTo>
                  <a:lnTo>
                    <a:pt x="581" y="112"/>
                  </a:lnTo>
                  <a:lnTo>
                    <a:pt x="599" y="120"/>
                  </a:lnTo>
                  <a:lnTo>
                    <a:pt x="599" y="120"/>
                  </a:lnTo>
                  <a:lnTo>
                    <a:pt x="603" y="120"/>
                  </a:lnTo>
                  <a:lnTo>
                    <a:pt x="608" y="120"/>
                  </a:lnTo>
                  <a:lnTo>
                    <a:pt x="612" y="120"/>
                  </a:lnTo>
                  <a:lnTo>
                    <a:pt x="614" y="116"/>
                  </a:lnTo>
                  <a:lnTo>
                    <a:pt x="618" y="109"/>
                  </a:lnTo>
                  <a:lnTo>
                    <a:pt x="622" y="97"/>
                  </a:lnTo>
                  <a:lnTo>
                    <a:pt x="622" y="85"/>
                  </a:lnTo>
                  <a:lnTo>
                    <a:pt x="622" y="72"/>
                  </a:lnTo>
                  <a:lnTo>
                    <a:pt x="616" y="52"/>
                  </a:lnTo>
                  <a:lnTo>
                    <a:pt x="616" y="52"/>
                  </a:lnTo>
                  <a:lnTo>
                    <a:pt x="608" y="43"/>
                  </a:lnTo>
                  <a:lnTo>
                    <a:pt x="599" y="35"/>
                  </a:lnTo>
                  <a:lnTo>
                    <a:pt x="585" y="16"/>
                  </a:lnTo>
                  <a:lnTo>
                    <a:pt x="575" y="2"/>
                  </a:lnTo>
                  <a:lnTo>
                    <a:pt x="572" y="0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0" y="16"/>
                  </a:lnTo>
                  <a:lnTo>
                    <a:pt x="570" y="25"/>
                  </a:lnTo>
                  <a:lnTo>
                    <a:pt x="570" y="33"/>
                  </a:lnTo>
                  <a:lnTo>
                    <a:pt x="568" y="41"/>
                  </a:lnTo>
                  <a:lnTo>
                    <a:pt x="564" y="48"/>
                  </a:lnTo>
                  <a:lnTo>
                    <a:pt x="556" y="56"/>
                  </a:lnTo>
                  <a:lnTo>
                    <a:pt x="542" y="64"/>
                  </a:lnTo>
                  <a:lnTo>
                    <a:pt x="521" y="76"/>
                  </a:lnTo>
                  <a:lnTo>
                    <a:pt x="521" y="76"/>
                  </a:lnTo>
                  <a:lnTo>
                    <a:pt x="511" y="81"/>
                  </a:lnTo>
                  <a:lnTo>
                    <a:pt x="506" y="87"/>
                  </a:lnTo>
                  <a:lnTo>
                    <a:pt x="500" y="91"/>
                  </a:lnTo>
                  <a:lnTo>
                    <a:pt x="498" y="97"/>
                  </a:lnTo>
                  <a:lnTo>
                    <a:pt x="498" y="101"/>
                  </a:lnTo>
                  <a:lnTo>
                    <a:pt x="498" y="105"/>
                  </a:lnTo>
                  <a:lnTo>
                    <a:pt x="504" y="114"/>
                  </a:lnTo>
                  <a:lnTo>
                    <a:pt x="508" y="122"/>
                  </a:lnTo>
                  <a:lnTo>
                    <a:pt x="510" y="126"/>
                  </a:lnTo>
                  <a:lnTo>
                    <a:pt x="510" y="130"/>
                  </a:lnTo>
                  <a:lnTo>
                    <a:pt x="508" y="136"/>
                  </a:lnTo>
                  <a:lnTo>
                    <a:pt x="504" y="140"/>
                  </a:lnTo>
                  <a:lnTo>
                    <a:pt x="498" y="145"/>
                  </a:lnTo>
                  <a:lnTo>
                    <a:pt x="490" y="151"/>
                  </a:lnTo>
                  <a:lnTo>
                    <a:pt x="490" y="151"/>
                  </a:lnTo>
                  <a:lnTo>
                    <a:pt x="488" y="151"/>
                  </a:lnTo>
                  <a:lnTo>
                    <a:pt x="486" y="151"/>
                  </a:lnTo>
                  <a:lnTo>
                    <a:pt x="479" y="151"/>
                  </a:lnTo>
                  <a:lnTo>
                    <a:pt x="469" y="157"/>
                  </a:lnTo>
                  <a:lnTo>
                    <a:pt x="469" y="157"/>
                  </a:lnTo>
                  <a:lnTo>
                    <a:pt x="459" y="169"/>
                  </a:lnTo>
                  <a:lnTo>
                    <a:pt x="448" y="186"/>
                  </a:lnTo>
                  <a:lnTo>
                    <a:pt x="448" y="186"/>
                  </a:lnTo>
                  <a:lnTo>
                    <a:pt x="448" y="180"/>
                  </a:lnTo>
                  <a:lnTo>
                    <a:pt x="448" y="176"/>
                  </a:lnTo>
                  <a:lnTo>
                    <a:pt x="446" y="172"/>
                  </a:lnTo>
                  <a:lnTo>
                    <a:pt x="444" y="171"/>
                  </a:lnTo>
                  <a:lnTo>
                    <a:pt x="436" y="165"/>
                  </a:lnTo>
                  <a:lnTo>
                    <a:pt x="430" y="163"/>
                  </a:lnTo>
                  <a:lnTo>
                    <a:pt x="426" y="161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34" y="155"/>
                  </a:lnTo>
                  <a:lnTo>
                    <a:pt x="451" y="151"/>
                  </a:lnTo>
                  <a:lnTo>
                    <a:pt x="451" y="151"/>
                  </a:lnTo>
                  <a:lnTo>
                    <a:pt x="446" y="136"/>
                  </a:lnTo>
                  <a:lnTo>
                    <a:pt x="438" y="122"/>
                  </a:lnTo>
                  <a:lnTo>
                    <a:pt x="428" y="112"/>
                  </a:lnTo>
                  <a:lnTo>
                    <a:pt x="424" y="110"/>
                  </a:lnTo>
                  <a:lnTo>
                    <a:pt x="420" y="110"/>
                  </a:lnTo>
                  <a:lnTo>
                    <a:pt x="420" y="110"/>
                  </a:lnTo>
                  <a:lnTo>
                    <a:pt x="405" y="116"/>
                  </a:lnTo>
                  <a:lnTo>
                    <a:pt x="389" y="118"/>
                  </a:lnTo>
                  <a:lnTo>
                    <a:pt x="378" y="118"/>
                  </a:lnTo>
                  <a:lnTo>
                    <a:pt x="364" y="116"/>
                  </a:lnTo>
                  <a:lnTo>
                    <a:pt x="343" y="110"/>
                  </a:lnTo>
                  <a:lnTo>
                    <a:pt x="333" y="107"/>
                  </a:lnTo>
                  <a:lnTo>
                    <a:pt x="326" y="105"/>
                  </a:lnTo>
                  <a:lnTo>
                    <a:pt x="326" y="105"/>
                  </a:lnTo>
                  <a:lnTo>
                    <a:pt x="316" y="105"/>
                  </a:lnTo>
                  <a:lnTo>
                    <a:pt x="308" y="107"/>
                  </a:lnTo>
                  <a:lnTo>
                    <a:pt x="302" y="110"/>
                  </a:lnTo>
                  <a:lnTo>
                    <a:pt x="296" y="114"/>
                  </a:lnTo>
                  <a:lnTo>
                    <a:pt x="293" y="120"/>
                  </a:lnTo>
                  <a:lnTo>
                    <a:pt x="291" y="126"/>
                  </a:lnTo>
                  <a:lnTo>
                    <a:pt x="287" y="140"/>
                  </a:lnTo>
                  <a:lnTo>
                    <a:pt x="283" y="169"/>
                  </a:lnTo>
                  <a:lnTo>
                    <a:pt x="279" y="180"/>
                  </a:lnTo>
                  <a:lnTo>
                    <a:pt x="277" y="184"/>
                  </a:lnTo>
                  <a:lnTo>
                    <a:pt x="273" y="188"/>
                  </a:lnTo>
                  <a:lnTo>
                    <a:pt x="273" y="188"/>
                  </a:lnTo>
                  <a:lnTo>
                    <a:pt x="264" y="178"/>
                  </a:lnTo>
                  <a:lnTo>
                    <a:pt x="256" y="169"/>
                  </a:lnTo>
                  <a:lnTo>
                    <a:pt x="248" y="155"/>
                  </a:lnTo>
                  <a:lnTo>
                    <a:pt x="242" y="141"/>
                  </a:lnTo>
                  <a:lnTo>
                    <a:pt x="236" y="126"/>
                  </a:lnTo>
                  <a:lnTo>
                    <a:pt x="233" y="109"/>
                  </a:lnTo>
                  <a:lnTo>
                    <a:pt x="233" y="93"/>
                  </a:lnTo>
                  <a:lnTo>
                    <a:pt x="233" y="79"/>
                  </a:lnTo>
                  <a:lnTo>
                    <a:pt x="233" y="79"/>
                  </a:lnTo>
                  <a:lnTo>
                    <a:pt x="231" y="74"/>
                  </a:lnTo>
                  <a:lnTo>
                    <a:pt x="225" y="70"/>
                  </a:lnTo>
                  <a:lnTo>
                    <a:pt x="217" y="64"/>
                  </a:lnTo>
                  <a:lnTo>
                    <a:pt x="207" y="64"/>
                  </a:lnTo>
                  <a:lnTo>
                    <a:pt x="202" y="64"/>
                  </a:lnTo>
                  <a:lnTo>
                    <a:pt x="196" y="66"/>
                  </a:lnTo>
                  <a:lnTo>
                    <a:pt x="192" y="68"/>
                  </a:lnTo>
                  <a:lnTo>
                    <a:pt x="186" y="72"/>
                  </a:lnTo>
                  <a:lnTo>
                    <a:pt x="182" y="79"/>
                  </a:lnTo>
                  <a:lnTo>
                    <a:pt x="178" y="87"/>
                  </a:lnTo>
                  <a:lnTo>
                    <a:pt x="176" y="97"/>
                  </a:lnTo>
                  <a:lnTo>
                    <a:pt x="174" y="109"/>
                  </a:lnTo>
                  <a:lnTo>
                    <a:pt x="174" y="109"/>
                  </a:lnTo>
                  <a:lnTo>
                    <a:pt x="186" y="120"/>
                  </a:lnTo>
                  <a:lnTo>
                    <a:pt x="192" y="130"/>
                  </a:lnTo>
                  <a:lnTo>
                    <a:pt x="194" y="138"/>
                  </a:lnTo>
                  <a:lnTo>
                    <a:pt x="192" y="145"/>
                  </a:lnTo>
                  <a:lnTo>
                    <a:pt x="188" y="151"/>
                  </a:lnTo>
                  <a:lnTo>
                    <a:pt x="180" y="155"/>
                  </a:lnTo>
                  <a:lnTo>
                    <a:pt x="174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55" y="153"/>
                  </a:lnTo>
                  <a:lnTo>
                    <a:pt x="143" y="147"/>
                  </a:lnTo>
                  <a:lnTo>
                    <a:pt x="138" y="14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28" y="136"/>
                  </a:lnTo>
                  <a:lnTo>
                    <a:pt x="122" y="138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2" y="134"/>
                  </a:lnTo>
                  <a:lnTo>
                    <a:pt x="107" y="128"/>
                  </a:lnTo>
                  <a:lnTo>
                    <a:pt x="107" y="128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5" y="140"/>
                  </a:lnTo>
                  <a:lnTo>
                    <a:pt x="91" y="151"/>
                  </a:lnTo>
                  <a:lnTo>
                    <a:pt x="83" y="167"/>
                  </a:lnTo>
                  <a:lnTo>
                    <a:pt x="74" y="184"/>
                  </a:lnTo>
                  <a:lnTo>
                    <a:pt x="70" y="194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9"/>
                  </a:lnTo>
                  <a:lnTo>
                    <a:pt x="70" y="213"/>
                  </a:lnTo>
                  <a:lnTo>
                    <a:pt x="74" y="217"/>
                  </a:lnTo>
                  <a:lnTo>
                    <a:pt x="78" y="219"/>
                  </a:lnTo>
                  <a:lnTo>
                    <a:pt x="78" y="223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8" y="229"/>
                  </a:lnTo>
                  <a:lnTo>
                    <a:pt x="76" y="233"/>
                  </a:lnTo>
                  <a:lnTo>
                    <a:pt x="70" y="236"/>
                  </a:lnTo>
                  <a:lnTo>
                    <a:pt x="64" y="240"/>
                  </a:lnTo>
                  <a:lnTo>
                    <a:pt x="62" y="242"/>
                  </a:lnTo>
                  <a:lnTo>
                    <a:pt x="60" y="246"/>
                  </a:lnTo>
                  <a:lnTo>
                    <a:pt x="60" y="246"/>
                  </a:lnTo>
                  <a:lnTo>
                    <a:pt x="56" y="262"/>
                  </a:lnTo>
                  <a:lnTo>
                    <a:pt x="47" y="275"/>
                  </a:lnTo>
                  <a:lnTo>
                    <a:pt x="27" y="298"/>
                  </a:lnTo>
                  <a:lnTo>
                    <a:pt x="17" y="312"/>
                  </a:lnTo>
                  <a:lnTo>
                    <a:pt x="10" y="326"/>
                  </a:lnTo>
                  <a:lnTo>
                    <a:pt x="4" y="341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2" y="372"/>
                  </a:lnTo>
                  <a:lnTo>
                    <a:pt x="4" y="380"/>
                  </a:lnTo>
                  <a:lnTo>
                    <a:pt x="10" y="386"/>
                  </a:lnTo>
                  <a:lnTo>
                    <a:pt x="16" y="389"/>
                  </a:lnTo>
                  <a:lnTo>
                    <a:pt x="21" y="393"/>
                  </a:lnTo>
                  <a:lnTo>
                    <a:pt x="27" y="397"/>
                  </a:lnTo>
                  <a:lnTo>
                    <a:pt x="31" y="405"/>
                  </a:lnTo>
                  <a:lnTo>
                    <a:pt x="31" y="413"/>
                  </a:lnTo>
                  <a:lnTo>
                    <a:pt x="31" y="413"/>
                  </a:lnTo>
                  <a:lnTo>
                    <a:pt x="33" y="417"/>
                  </a:lnTo>
                  <a:lnTo>
                    <a:pt x="33" y="420"/>
                  </a:lnTo>
                  <a:lnTo>
                    <a:pt x="37" y="422"/>
                  </a:lnTo>
                  <a:lnTo>
                    <a:pt x="41" y="422"/>
                  </a:lnTo>
                  <a:lnTo>
                    <a:pt x="48" y="422"/>
                  </a:lnTo>
                  <a:lnTo>
                    <a:pt x="54" y="424"/>
                  </a:lnTo>
                  <a:lnTo>
                    <a:pt x="54" y="424"/>
                  </a:lnTo>
                  <a:lnTo>
                    <a:pt x="58" y="428"/>
                  </a:lnTo>
                  <a:lnTo>
                    <a:pt x="60" y="430"/>
                  </a:lnTo>
                  <a:lnTo>
                    <a:pt x="62" y="440"/>
                  </a:lnTo>
                  <a:lnTo>
                    <a:pt x="64" y="448"/>
                  </a:lnTo>
                  <a:lnTo>
                    <a:pt x="66" y="451"/>
                  </a:lnTo>
                  <a:lnTo>
                    <a:pt x="70" y="451"/>
                  </a:lnTo>
                  <a:lnTo>
                    <a:pt x="70" y="451"/>
                  </a:lnTo>
                  <a:lnTo>
                    <a:pt x="85" y="453"/>
                  </a:lnTo>
                  <a:lnTo>
                    <a:pt x="85" y="453"/>
                  </a:lnTo>
                  <a:lnTo>
                    <a:pt x="91" y="455"/>
                  </a:lnTo>
                  <a:lnTo>
                    <a:pt x="95" y="457"/>
                  </a:lnTo>
                  <a:lnTo>
                    <a:pt x="105" y="467"/>
                  </a:lnTo>
                  <a:lnTo>
                    <a:pt x="114" y="475"/>
                  </a:lnTo>
                  <a:lnTo>
                    <a:pt x="120" y="479"/>
                  </a:lnTo>
                  <a:lnTo>
                    <a:pt x="126" y="481"/>
                  </a:lnTo>
                  <a:lnTo>
                    <a:pt x="126" y="481"/>
                  </a:lnTo>
                  <a:lnTo>
                    <a:pt x="128" y="49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67" y="506"/>
                  </a:lnTo>
                  <a:lnTo>
                    <a:pt x="167" y="506"/>
                  </a:lnTo>
                  <a:lnTo>
                    <a:pt x="167" y="506"/>
                  </a:lnTo>
                  <a:lnTo>
                    <a:pt x="178" y="517"/>
                  </a:lnTo>
                  <a:lnTo>
                    <a:pt x="188" y="529"/>
                  </a:lnTo>
                  <a:lnTo>
                    <a:pt x="188" y="529"/>
                  </a:lnTo>
                  <a:lnTo>
                    <a:pt x="190" y="541"/>
                  </a:lnTo>
                  <a:lnTo>
                    <a:pt x="194" y="543"/>
                  </a:lnTo>
                  <a:lnTo>
                    <a:pt x="198" y="544"/>
                  </a:lnTo>
                  <a:lnTo>
                    <a:pt x="198" y="544"/>
                  </a:lnTo>
                  <a:lnTo>
                    <a:pt x="202" y="544"/>
                  </a:lnTo>
                  <a:lnTo>
                    <a:pt x="205" y="543"/>
                  </a:lnTo>
                  <a:lnTo>
                    <a:pt x="211" y="539"/>
                  </a:lnTo>
                  <a:lnTo>
                    <a:pt x="215" y="535"/>
                  </a:lnTo>
                  <a:lnTo>
                    <a:pt x="217" y="535"/>
                  </a:lnTo>
                  <a:lnTo>
                    <a:pt x="221" y="533"/>
                  </a:lnTo>
                  <a:lnTo>
                    <a:pt x="221" y="533"/>
                  </a:lnTo>
                  <a:lnTo>
                    <a:pt x="229" y="537"/>
                  </a:lnTo>
                  <a:lnTo>
                    <a:pt x="231" y="539"/>
                  </a:lnTo>
                  <a:lnTo>
                    <a:pt x="233" y="541"/>
                  </a:lnTo>
                  <a:lnTo>
                    <a:pt x="233" y="541"/>
                  </a:lnTo>
                  <a:lnTo>
                    <a:pt x="234" y="546"/>
                  </a:lnTo>
                  <a:lnTo>
                    <a:pt x="233" y="550"/>
                  </a:lnTo>
                  <a:lnTo>
                    <a:pt x="231" y="556"/>
                  </a:lnTo>
                  <a:lnTo>
                    <a:pt x="229" y="560"/>
                  </a:lnTo>
                  <a:lnTo>
                    <a:pt x="229" y="560"/>
                  </a:lnTo>
                  <a:lnTo>
                    <a:pt x="231" y="566"/>
                  </a:lnTo>
                  <a:lnTo>
                    <a:pt x="233" y="570"/>
                  </a:lnTo>
                  <a:lnTo>
                    <a:pt x="240" y="575"/>
                  </a:lnTo>
                  <a:lnTo>
                    <a:pt x="250" y="581"/>
                  </a:lnTo>
                  <a:lnTo>
                    <a:pt x="254" y="585"/>
                  </a:lnTo>
                  <a:lnTo>
                    <a:pt x="256" y="589"/>
                  </a:lnTo>
                  <a:lnTo>
                    <a:pt x="256" y="589"/>
                  </a:lnTo>
                  <a:lnTo>
                    <a:pt x="258" y="593"/>
                  </a:lnTo>
                  <a:lnTo>
                    <a:pt x="262" y="593"/>
                  </a:lnTo>
                  <a:lnTo>
                    <a:pt x="269" y="593"/>
                  </a:lnTo>
                  <a:lnTo>
                    <a:pt x="279" y="593"/>
                  </a:lnTo>
                  <a:lnTo>
                    <a:pt x="283" y="595"/>
                  </a:lnTo>
                  <a:lnTo>
                    <a:pt x="285" y="597"/>
                  </a:lnTo>
                  <a:lnTo>
                    <a:pt x="285" y="597"/>
                  </a:lnTo>
                  <a:lnTo>
                    <a:pt x="289" y="603"/>
                  </a:lnTo>
                  <a:lnTo>
                    <a:pt x="291" y="606"/>
                  </a:lnTo>
                  <a:lnTo>
                    <a:pt x="291" y="616"/>
                  </a:lnTo>
                  <a:lnTo>
                    <a:pt x="289" y="626"/>
                  </a:lnTo>
                  <a:lnTo>
                    <a:pt x="291" y="630"/>
                  </a:lnTo>
                  <a:lnTo>
                    <a:pt x="291" y="634"/>
                  </a:lnTo>
                  <a:lnTo>
                    <a:pt x="291" y="634"/>
                  </a:lnTo>
                  <a:lnTo>
                    <a:pt x="291" y="632"/>
                  </a:lnTo>
                  <a:lnTo>
                    <a:pt x="291" y="632"/>
                  </a:lnTo>
                  <a:lnTo>
                    <a:pt x="291" y="632"/>
                  </a:lnTo>
                  <a:lnTo>
                    <a:pt x="296" y="628"/>
                  </a:lnTo>
                  <a:lnTo>
                    <a:pt x="300" y="626"/>
                  </a:lnTo>
                  <a:lnTo>
                    <a:pt x="308" y="624"/>
                  </a:lnTo>
                  <a:lnTo>
                    <a:pt x="314" y="624"/>
                  </a:lnTo>
                  <a:lnTo>
                    <a:pt x="314" y="624"/>
                  </a:lnTo>
                  <a:lnTo>
                    <a:pt x="326" y="624"/>
                  </a:lnTo>
                  <a:lnTo>
                    <a:pt x="335" y="622"/>
                  </a:lnTo>
                  <a:lnTo>
                    <a:pt x="347" y="620"/>
                  </a:lnTo>
                  <a:lnTo>
                    <a:pt x="358" y="616"/>
                  </a:lnTo>
                  <a:lnTo>
                    <a:pt x="358" y="616"/>
                  </a:lnTo>
                  <a:lnTo>
                    <a:pt x="362" y="614"/>
                  </a:lnTo>
                  <a:lnTo>
                    <a:pt x="364" y="610"/>
                  </a:lnTo>
                  <a:lnTo>
                    <a:pt x="364" y="605"/>
                  </a:lnTo>
                  <a:lnTo>
                    <a:pt x="364" y="601"/>
                  </a:lnTo>
                  <a:lnTo>
                    <a:pt x="358" y="591"/>
                  </a:lnTo>
                  <a:lnTo>
                    <a:pt x="358" y="587"/>
                  </a:lnTo>
                  <a:lnTo>
                    <a:pt x="360" y="583"/>
                  </a:lnTo>
                  <a:lnTo>
                    <a:pt x="360" y="583"/>
                  </a:lnTo>
                  <a:lnTo>
                    <a:pt x="370" y="579"/>
                  </a:lnTo>
                  <a:lnTo>
                    <a:pt x="374" y="575"/>
                  </a:lnTo>
                  <a:lnTo>
                    <a:pt x="380" y="572"/>
                  </a:lnTo>
                  <a:lnTo>
                    <a:pt x="380" y="572"/>
                  </a:lnTo>
                  <a:lnTo>
                    <a:pt x="389" y="564"/>
                  </a:lnTo>
                  <a:lnTo>
                    <a:pt x="405" y="552"/>
                  </a:lnTo>
                  <a:lnTo>
                    <a:pt x="418" y="543"/>
                  </a:lnTo>
                  <a:lnTo>
                    <a:pt x="422" y="539"/>
                  </a:lnTo>
                  <a:lnTo>
                    <a:pt x="424" y="535"/>
                  </a:lnTo>
                  <a:lnTo>
                    <a:pt x="424" y="535"/>
                  </a:lnTo>
                  <a:lnTo>
                    <a:pt x="422" y="527"/>
                  </a:lnTo>
                  <a:lnTo>
                    <a:pt x="415" y="519"/>
                  </a:lnTo>
                  <a:lnTo>
                    <a:pt x="407" y="513"/>
                  </a:lnTo>
                  <a:lnTo>
                    <a:pt x="397" y="512"/>
                  </a:lnTo>
                  <a:lnTo>
                    <a:pt x="397" y="512"/>
                  </a:lnTo>
                  <a:lnTo>
                    <a:pt x="393" y="512"/>
                  </a:lnTo>
                  <a:lnTo>
                    <a:pt x="389" y="513"/>
                  </a:lnTo>
                  <a:lnTo>
                    <a:pt x="384" y="521"/>
                  </a:lnTo>
                  <a:lnTo>
                    <a:pt x="378" y="529"/>
                  </a:lnTo>
                  <a:lnTo>
                    <a:pt x="376" y="531"/>
                  </a:lnTo>
                  <a:lnTo>
                    <a:pt x="372" y="531"/>
                  </a:lnTo>
                  <a:lnTo>
                    <a:pt x="372" y="531"/>
                  </a:lnTo>
                  <a:lnTo>
                    <a:pt x="360" y="529"/>
                  </a:lnTo>
                  <a:lnTo>
                    <a:pt x="349" y="523"/>
                  </a:lnTo>
                  <a:lnTo>
                    <a:pt x="339" y="517"/>
                  </a:lnTo>
                  <a:lnTo>
                    <a:pt x="337" y="513"/>
                  </a:lnTo>
                  <a:lnTo>
                    <a:pt x="337" y="512"/>
                  </a:lnTo>
                  <a:lnTo>
                    <a:pt x="337" y="512"/>
                  </a:lnTo>
                  <a:lnTo>
                    <a:pt x="339" y="498"/>
                  </a:lnTo>
                  <a:lnTo>
                    <a:pt x="347" y="484"/>
                  </a:lnTo>
                  <a:lnTo>
                    <a:pt x="356" y="475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78" y="465"/>
                  </a:lnTo>
                  <a:lnTo>
                    <a:pt x="386" y="463"/>
                  </a:lnTo>
                  <a:lnTo>
                    <a:pt x="387" y="461"/>
                  </a:lnTo>
                  <a:lnTo>
                    <a:pt x="389" y="457"/>
                  </a:lnTo>
                  <a:lnTo>
                    <a:pt x="389" y="457"/>
                  </a:lnTo>
                  <a:lnTo>
                    <a:pt x="387" y="453"/>
                  </a:lnTo>
                  <a:lnTo>
                    <a:pt x="386" y="450"/>
                  </a:lnTo>
                  <a:lnTo>
                    <a:pt x="384" y="446"/>
                  </a:lnTo>
                  <a:lnTo>
                    <a:pt x="384" y="440"/>
                  </a:lnTo>
                  <a:lnTo>
                    <a:pt x="384" y="440"/>
                  </a:lnTo>
                  <a:lnTo>
                    <a:pt x="386" y="430"/>
                  </a:lnTo>
                  <a:lnTo>
                    <a:pt x="389" y="422"/>
                  </a:lnTo>
                  <a:lnTo>
                    <a:pt x="393" y="413"/>
                  </a:lnTo>
                  <a:lnTo>
                    <a:pt x="397" y="401"/>
                  </a:lnTo>
                  <a:lnTo>
                    <a:pt x="397" y="401"/>
                  </a:lnTo>
                  <a:lnTo>
                    <a:pt x="397" y="393"/>
                  </a:lnTo>
                  <a:lnTo>
                    <a:pt x="395" y="386"/>
                  </a:lnTo>
                  <a:lnTo>
                    <a:pt x="391" y="374"/>
                  </a:lnTo>
                  <a:lnTo>
                    <a:pt x="387" y="364"/>
                  </a:lnTo>
                  <a:lnTo>
                    <a:pt x="386" y="353"/>
                  </a:lnTo>
                  <a:lnTo>
                    <a:pt x="386" y="353"/>
                  </a:lnTo>
                  <a:lnTo>
                    <a:pt x="386" y="349"/>
                  </a:lnTo>
                  <a:lnTo>
                    <a:pt x="384" y="347"/>
                  </a:lnTo>
                  <a:lnTo>
                    <a:pt x="384" y="345"/>
                  </a:lnTo>
                  <a:lnTo>
                    <a:pt x="386" y="341"/>
                  </a:lnTo>
                  <a:lnTo>
                    <a:pt x="386" y="341"/>
                  </a:lnTo>
                  <a:lnTo>
                    <a:pt x="420" y="357"/>
                  </a:lnTo>
                  <a:lnTo>
                    <a:pt x="438" y="366"/>
                  </a:lnTo>
                  <a:lnTo>
                    <a:pt x="455" y="378"/>
                  </a:lnTo>
                  <a:lnTo>
                    <a:pt x="455" y="378"/>
                  </a:lnTo>
                  <a:lnTo>
                    <a:pt x="459" y="386"/>
                  </a:lnTo>
                  <a:lnTo>
                    <a:pt x="463" y="393"/>
                  </a:lnTo>
                  <a:lnTo>
                    <a:pt x="465" y="395"/>
                  </a:lnTo>
                  <a:lnTo>
                    <a:pt x="469" y="397"/>
                  </a:lnTo>
                  <a:lnTo>
                    <a:pt x="473" y="399"/>
                  </a:lnTo>
                  <a:lnTo>
                    <a:pt x="480" y="401"/>
                  </a:lnTo>
                  <a:lnTo>
                    <a:pt x="480" y="401"/>
                  </a:lnTo>
                  <a:lnTo>
                    <a:pt x="500" y="401"/>
                  </a:lnTo>
                  <a:lnTo>
                    <a:pt x="500" y="401"/>
                  </a:lnTo>
                  <a:lnTo>
                    <a:pt x="502" y="409"/>
                  </a:lnTo>
                  <a:lnTo>
                    <a:pt x="504" y="411"/>
                  </a:lnTo>
                  <a:lnTo>
                    <a:pt x="508" y="413"/>
                  </a:lnTo>
                  <a:lnTo>
                    <a:pt x="508" y="413"/>
                  </a:lnTo>
                  <a:lnTo>
                    <a:pt x="511" y="413"/>
                  </a:lnTo>
                  <a:lnTo>
                    <a:pt x="513" y="411"/>
                  </a:lnTo>
                  <a:lnTo>
                    <a:pt x="517" y="405"/>
                  </a:lnTo>
                  <a:lnTo>
                    <a:pt x="517" y="405"/>
                  </a:lnTo>
                  <a:lnTo>
                    <a:pt x="523" y="413"/>
                  </a:lnTo>
                  <a:lnTo>
                    <a:pt x="527" y="420"/>
                  </a:lnTo>
                  <a:lnTo>
                    <a:pt x="531" y="426"/>
                  </a:lnTo>
                  <a:lnTo>
                    <a:pt x="535" y="428"/>
                  </a:lnTo>
                  <a:lnTo>
                    <a:pt x="541" y="428"/>
                  </a:lnTo>
                  <a:lnTo>
                    <a:pt x="541" y="428"/>
                  </a:lnTo>
                  <a:lnTo>
                    <a:pt x="544" y="428"/>
                  </a:lnTo>
                  <a:lnTo>
                    <a:pt x="548" y="426"/>
                  </a:lnTo>
                  <a:lnTo>
                    <a:pt x="550" y="422"/>
                  </a:lnTo>
                  <a:lnTo>
                    <a:pt x="552" y="415"/>
                  </a:lnTo>
                  <a:lnTo>
                    <a:pt x="552" y="415"/>
                  </a:lnTo>
                  <a:lnTo>
                    <a:pt x="554" y="393"/>
                  </a:lnTo>
                  <a:lnTo>
                    <a:pt x="554" y="380"/>
                  </a:lnTo>
                  <a:lnTo>
                    <a:pt x="550" y="366"/>
                  </a:lnTo>
                  <a:lnTo>
                    <a:pt x="550" y="366"/>
                  </a:lnTo>
                  <a:lnTo>
                    <a:pt x="550" y="362"/>
                  </a:lnTo>
                  <a:lnTo>
                    <a:pt x="548" y="360"/>
                  </a:lnTo>
                  <a:lnTo>
                    <a:pt x="544" y="358"/>
                  </a:lnTo>
                  <a:lnTo>
                    <a:pt x="541" y="357"/>
                  </a:lnTo>
                  <a:lnTo>
                    <a:pt x="539" y="353"/>
                  </a:lnTo>
                  <a:lnTo>
                    <a:pt x="539" y="347"/>
                  </a:lnTo>
                  <a:lnTo>
                    <a:pt x="539" y="347"/>
                  </a:lnTo>
                  <a:lnTo>
                    <a:pt x="541" y="337"/>
                  </a:lnTo>
                  <a:lnTo>
                    <a:pt x="544" y="329"/>
                  </a:lnTo>
                  <a:lnTo>
                    <a:pt x="550" y="324"/>
                  </a:lnTo>
                  <a:lnTo>
                    <a:pt x="556" y="318"/>
                  </a:lnTo>
                  <a:lnTo>
                    <a:pt x="572" y="304"/>
                  </a:lnTo>
                  <a:lnTo>
                    <a:pt x="577" y="296"/>
                  </a:lnTo>
                  <a:lnTo>
                    <a:pt x="583" y="287"/>
                  </a:lnTo>
                  <a:lnTo>
                    <a:pt x="583" y="287"/>
                  </a:lnTo>
                  <a:lnTo>
                    <a:pt x="581" y="287"/>
                  </a:lnTo>
                  <a:lnTo>
                    <a:pt x="581" y="2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911"/>
            <p:cNvSpPr>
              <a:spLocks/>
            </p:cNvSpPr>
            <p:nvPr/>
          </p:nvSpPr>
          <p:spPr bwMode="auto">
            <a:xfrm>
              <a:off x="2700618" y="3489394"/>
              <a:ext cx="1334975" cy="798588"/>
            </a:xfrm>
            <a:custGeom>
              <a:avLst/>
              <a:gdLst>
                <a:gd name="T0" fmla="*/ 486 w 891"/>
                <a:gd name="T1" fmla="*/ 476 h 533"/>
                <a:gd name="T2" fmla="*/ 523 w 891"/>
                <a:gd name="T3" fmla="*/ 393 h 533"/>
                <a:gd name="T4" fmla="*/ 556 w 891"/>
                <a:gd name="T5" fmla="*/ 358 h 533"/>
                <a:gd name="T6" fmla="*/ 593 w 891"/>
                <a:gd name="T7" fmla="*/ 298 h 533"/>
                <a:gd name="T8" fmla="*/ 616 w 891"/>
                <a:gd name="T9" fmla="*/ 306 h 533"/>
                <a:gd name="T10" fmla="*/ 655 w 891"/>
                <a:gd name="T11" fmla="*/ 294 h 533"/>
                <a:gd name="T12" fmla="*/ 740 w 891"/>
                <a:gd name="T13" fmla="*/ 252 h 533"/>
                <a:gd name="T14" fmla="*/ 831 w 891"/>
                <a:gd name="T15" fmla="*/ 219 h 533"/>
                <a:gd name="T16" fmla="*/ 881 w 891"/>
                <a:gd name="T17" fmla="*/ 170 h 533"/>
                <a:gd name="T18" fmla="*/ 868 w 891"/>
                <a:gd name="T19" fmla="*/ 143 h 533"/>
                <a:gd name="T20" fmla="*/ 889 w 891"/>
                <a:gd name="T21" fmla="*/ 114 h 533"/>
                <a:gd name="T22" fmla="*/ 866 w 891"/>
                <a:gd name="T23" fmla="*/ 112 h 533"/>
                <a:gd name="T24" fmla="*/ 771 w 891"/>
                <a:gd name="T25" fmla="*/ 166 h 533"/>
                <a:gd name="T26" fmla="*/ 697 w 891"/>
                <a:gd name="T27" fmla="*/ 155 h 533"/>
                <a:gd name="T28" fmla="*/ 508 w 891"/>
                <a:gd name="T29" fmla="*/ 37 h 533"/>
                <a:gd name="T30" fmla="*/ 459 w 891"/>
                <a:gd name="T31" fmla="*/ 0 h 533"/>
                <a:gd name="T32" fmla="*/ 347 w 891"/>
                <a:gd name="T33" fmla="*/ 4 h 533"/>
                <a:gd name="T34" fmla="*/ 302 w 891"/>
                <a:gd name="T35" fmla="*/ 37 h 533"/>
                <a:gd name="T36" fmla="*/ 293 w 891"/>
                <a:gd name="T37" fmla="*/ 70 h 533"/>
                <a:gd name="T38" fmla="*/ 306 w 891"/>
                <a:gd name="T39" fmla="*/ 93 h 533"/>
                <a:gd name="T40" fmla="*/ 296 w 891"/>
                <a:gd name="T41" fmla="*/ 141 h 533"/>
                <a:gd name="T42" fmla="*/ 275 w 891"/>
                <a:gd name="T43" fmla="*/ 126 h 533"/>
                <a:gd name="T44" fmla="*/ 260 w 891"/>
                <a:gd name="T45" fmla="*/ 126 h 533"/>
                <a:gd name="T46" fmla="*/ 232 w 891"/>
                <a:gd name="T47" fmla="*/ 114 h 533"/>
                <a:gd name="T48" fmla="*/ 207 w 891"/>
                <a:gd name="T49" fmla="*/ 91 h 533"/>
                <a:gd name="T50" fmla="*/ 136 w 891"/>
                <a:gd name="T51" fmla="*/ 58 h 533"/>
                <a:gd name="T52" fmla="*/ 143 w 891"/>
                <a:gd name="T53" fmla="*/ 87 h 533"/>
                <a:gd name="T54" fmla="*/ 141 w 891"/>
                <a:gd name="T55" fmla="*/ 135 h 533"/>
                <a:gd name="T56" fmla="*/ 139 w 891"/>
                <a:gd name="T57" fmla="*/ 166 h 533"/>
                <a:gd name="T58" fmla="*/ 116 w 891"/>
                <a:gd name="T59" fmla="*/ 180 h 533"/>
                <a:gd name="T60" fmla="*/ 89 w 891"/>
                <a:gd name="T61" fmla="*/ 225 h 533"/>
                <a:gd name="T62" fmla="*/ 124 w 891"/>
                <a:gd name="T63" fmla="*/ 244 h 533"/>
                <a:gd name="T64" fmla="*/ 149 w 891"/>
                <a:gd name="T65" fmla="*/ 225 h 533"/>
                <a:gd name="T66" fmla="*/ 176 w 891"/>
                <a:gd name="T67" fmla="*/ 248 h 533"/>
                <a:gd name="T68" fmla="*/ 132 w 891"/>
                <a:gd name="T69" fmla="*/ 285 h 533"/>
                <a:gd name="T70" fmla="*/ 110 w 891"/>
                <a:gd name="T71" fmla="*/ 304 h 533"/>
                <a:gd name="T72" fmla="*/ 110 w 891"/>
                <a:gd name="T73" fmla="*/ 329 h 533"/>
                <a:gd name="T74" fmla="*/ 60 w 891"/>
                <a:gd name="T75" fmla="*/ 337 h 533"/>
                <a:gd name="T76" fmla="*/ 19 w 891"/>
                <a:gd name="T77" fmla="*/ 393 h 533"/>
                <a:gd name="T78" fmla="*/ 0 w 891"/>
                <a:gd name="T79" fmla="*/ 420 h 533"/>
                <a:gd name="T80" fmla="*/ 2 w 891"/>
                <a:gd name="T81" fmla="*/ 457 h 533"/>
                <a:gd name="T82" fmla="*/ 12 w 891"/>
                <a:gd name="T83" fmla="*/ 484 h 533"/>
                <a:gd name="T84" fmla="*/ 35 w 891"/>
                <a:gd name="T85" fmla="*/ 476 h 533"/>
                <a:gd name="T86" fmla="*/ 76 w 891"/>
                <a:gd name="T87" fmla="*/ 471 h 533"/>
                <a:gd name="T88" fmla="*/ 103 w 891"/>
                <a:gd name="T89" fmla="*/ 467 h 533"/>
                <a:gd name="T90" fmla="*/ 118 w 891"/>
                <a:gd name="T91" fmla="*/ 484 h 533"/>
                <a:gd name="T92" fmla="*/ 145 w 891"/>
                <a:gd name="T93" fmla="*/ 476 h 533"/>
                <a:gd name="T94" fmla="*/ 157 w 891"/>
                <a:gd name="T95" fmla="*/ 457 h 533"/>
                <a:gd name="T96" fmla="*/ 161 w 891"/>
                <a:gd name="T97" fmla="*/ 434 h 533"/>
                <a:gd name="T98" fmla="*/ 205 w 891"/>
                <a:gd name="T99" fmla="*/ 438 h 533"/>
                <a:gd name="T100" fmla="*/ 219 w 891"/>
                <a:gd name="T101" fmla="*/ 465 h 533"/>
                <a:gd name="T102" fmla="*/ 234 w 891"/>
                <a:gd name="T103" fmla="*/ 473 h 533"/>
                <a:gd name="T104" fmla="*/ 265 w 891"/>
                <a:gd name="T105" fmla="*/ 496 h 533"/>
                <a:gd name="T106" fmla="*/ 345 w 891"/>
                <a:gd name="T107" fmla="*/ 494 h 533"/>
                <a:gd name="T108" fmla="*/ 418 w 891"/>
                <a:gd name="T109" fmla="*/ 52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1" h="533">
                  <a:moveTo>
                    <a:pt x="465" y="507"/>
                  </a:moveTo>
                  <a:lnTo>
                    <a:pt x="465" y="507"/>
                  </a:lnTo>
                  <a:lnTo>
                    <a:pt x="469" y="498"/>
                  </a:lnTo>
                  <a:lnTo>
                    <a:pt x="475" y="490"/>
                  </a:lnTo>
                  <a:lnTo>
                    <a:pt x="480" y="484"/>
                  </a:lnTo>
                  <a:lnTo>
                    <a:pt x="486" y="476"/>
                  </a:lnTo>
                  <a:lnTo>
                    <a:pt x="486" y="476"/>
                  </a:lnTo>
                  <a:lnTo>
                    <a:pt x="494" y="453"/>
                  </a:lnTo>
                  <a:lnTo>
                    <a:pt x="502" y="432"/>
                  </a:lnTo>
                  <a:lnTo>
                    <a:pt x="510" y="411"/>
                  </a:lnTo>
                  <a:lnTo>
                    <a:pt x="515" y="401"/>
                  </a:lnTo>
                  <a:lnTo>
                    <a:pt x="523" y="393"/>
                  </a:lnTo>
                  <a:lnTo>
                    <a:pt x="523" y="393"/>
                  </a:lnTo>
                  <a:lnTo>
                    <a:pt x="541" y="376"/>
                  </a:lnTo>
                  <a:lnTo>
                    <a:pt x="550" y="366"/>
                  </a:lnTo>
                  <a:lnTo>
                    <a:pt x="554" y="362"/>
                  </a:lnTo>
                  <a:lnTo>
                    <a:pt x="556" y="358"/>
                  </a:lnTo>
                  <a:lnTo>
                    <a:pt x="556" y="358"/>
                  </a:lnTo>
                  <a:lnTo>
                    <a:pt x="562" y="337"/>
                  </a:lnTo>
                  <a:lnTo>
                    <a:pt x="566" y="325"/>
                  </a:lnTo>
                  <a:lnTo>
                    <a:pt x="572" y="316"/>
                  </a:lnTo>
                  <a:lnTo>
                    <a:pt x="577" y="308"/>
                  </a:lnTo>
                  <a:lnTo>
                    <a:pt x="585" y="302"/>
                  </a:lnTo>
                  <a:lnTo>
                    <a:pt x="593" y="298"/>
                  </a:lnTo>
                  <a:lnTo>
                    <a:pt x="604" y="296"/>
                  </a:lnTo>
                  <a:lnTo>
                    <a:pt x="604" y="296"/>
                  </a:lnTo>
                  <a:lnTo>
                    <a:pt x="614" y="298"/>
                  </a:lnTo>
                  <a:lnTo>
                    <a:pt x="614" y="298"/>
                  </a:lnTo>
                  <a:lnTo>
                    <a:pt x="614" y="304"/>
                  </a:lnTo>
                  <a:lnTo>
                    <a:pt x="616" y="306"/>
                  </a:lnTo>
                  <a:lnTo>
                    <a:pt x="618" y="308"/>
                  </a:lnTo>
                  <a:lnTo>
                    <a:pt x="618" y="308"/>
                  </a:lnTo>
                  <a:lnTo>
                    <a:pt x="628" y="308"/>
                  </a:lnTo>
                  <a:lnTo>
                    <a:pt x="637" y="304"/>
                  </a:lnTo>
                  <a:lnTo>
                    <a:pt x="645" y="300"/>
                  </a:lnTo>
                  <a:lnTo>
                    <a:pt x="655" y="294"/>
                  </a:lnTo>
                  <a:lnTo>
                    <a:pt x="670" y="283"/>
                  </a:lnTo>
                  <a:lnTo>
                    <a:pt x="680" y="277"/>
                  </a:lnTo>
                  <a:lnTo>
                    <a:pt x="692" y="273"/>
                  </a:lnTo>
                  <a:lnTo>
                    <a:pt x="692" y="273"/>
                  </a:lnTo>
                  <a:lnTo>
                    <a:pt x="717" y="263"/>
                  </a:lnTo>
                  <a:lnTo>
                    <a:pt x="740" y="252"/>
                  </a:lnTo>
                  <a:lnTo>
                    <a:pt x="765" y="240"/>
                  </a:lnTo>
                  <a:lnTo>
                    <a:pt x="779" y="234"/>
                  </a:lnTo>
                  <a:lnTo>
                    <a:pt x="794" y="230"/>
                  </a:lnTo>
                  <a:lnTo>
                    <a:pt x="794" y="230"/>
                  </a:lnTo>
                  <a:lnTo>
                    <a:pt x="818" y="223"/>
                  </a:lnTo>
                  <a:lnTo>
                    <a:pt x="831" y="219"/>
                  </a:lnTo>
                  <a:lnTo>
                    <a:pt x="845" y="211"/>
                  </a:lnTo>
                  <a:lnTo>
                    <a:pt x="858" y="203"/>
                  </a:lnTo>
                  <a:lnTo>
                    <a:pt x="870" y="194"/>
                  </a:lnTo>
                  <a:lnTo>
                    <a:pt x="878" y="184"/>
                  </a:lnTo>
                  <a:lnTo>
                    <a:pt x="880" y="178"/>
                  </a:lnTo>
                  <a:lnTo>
                    <a:pt x="881" y="170"/>
                  </a:lnTo>
                  <a:lnTo>
                    <a:pt x="881" y="170"/>
                  </a:lnTo>
                  <a:lnTo>
                    <a:pt x="880" y="166"/>
                  </a:lnTo>
                  <a:lnTo>
                    <a:pt x="880" y="163"/>
                  </a:lnTo>
                  <a:lnTo>
                    <a:pt x="874" y="155"/>
                  </a:lnTo>
                  <a:lnTo>
                    <a:pt x="870" y="149"/>
                  </a:lnTo>
                  <a:lnTo>
                    <a:pt x="868" y="143"/>
                  </a:lnTo>
                  <a:lnTo>
                    <a:pt x="868" y="143"/>
                  </a:lnTo>
                  <a:lnTo>
                    <a:pt x="870" y="137"/>
                  </a:lnTo>
                  <a:lnTo>
                    <a:pt x="872" y="133"/>
                  </a:lnTo>
                  <a:lnTo>
                    <a:pt x="878" y="128"/>
                  </a:lnTo>
                  <a:lnTo>
                    <a:pt x="883" y="122"/>
                  </a:lnTo>
                  <a:lnTo>
                    <a:pt x="889" y="114"/>
                  </a:lnTo>
                  <a:lnTo>
                    <a:pt x="889" y="114"/>
                  </a:lnTo>
                  <a:lnTo>
                    <a:pt x="891" y="110"/>
                  </a:lnTo>
                  <a:lnTo>
                    <a:pt x="891" y="110"/>
                  </a:lnTo>
                  <a:lnTo>
                    <a:pt x="891" y="110"/>
                  </a:lnTo>
                  <a:lnTo>
                    <a:pt x="878" y="110"/>
                  </a:lnTo>
                  <a:lnTo>
                    <a:pt x="866" y="112"/>
                  </a:lnTo>
                  <a:lnTo>
                    <a:pt x="856" y="116"/>
                  </a:lnTo>
                  <a:lnTo>
                    <a:pt x="845" y="120"/>
                  </a:lnTo>
                  <a:lnTo>
                    <a:pt x="825" y="132"/>
                  </a:lnTo>
                  <a:lnTo>
                    <a:pt x="808" y="143"/>
                  </a:lnTo>
                  <a:lnTo>
                    <a:pt x="788" y="157"/>
                  </a:lnTo>
                  <a:lnTo>
                    <a:pt x="771" y="166"/>
                  </a:lnTo>
                  <a:lnTo>
                    <a:pt x="759" y="168"/>
                  </a:lnTo>
                  <a:lnTo>
                    <a:pt x="750" y="172"/>
                  </a:lnTo>
                  <a:lnTo>
                    <a:pt x="738" y="172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697" y="155"/>
                  </a:lnTo>
                  <a:lnTo>
                    <a:pt x="639" y="122"/>
                  </a:lnTo>
                  <a:lnTo>
                    <a:pt x="575" y="85"/>
                  </a:lnTo>
                  <a:lnTo>
                    <a:pt x="525" y="54"/>
                  </a:lnTo>
                  <a:lnTo>
                    <a:pt x="525" y="54"/>
                  </a:lnTo>
                  <a:lnTo>
                    <a:pt x="515" y="46"/>
                  </a:lnTo>
                  <a:lnTo>
                    <a:pt x="508" y="37"/>
                  </a:lnTo>
                  <a:lnTo>
                    <a:pt x="494" y="17"/>
                  </a:lnTo>
                  <a:lnTo>
                    <a:pt x="486" y="9"/>
                  </a:lnTo>
                  <a:lnTo>
                    <a:pt x="479" y="2"/>
                  </a:lnTo>
                  <a:lnTo>
                    <a:pt x="469" y="0"/>
                  </a:lnTo>
                  <a:lnTo>
                    <a:pt x="459" y="0"/>
                  </a:lnTo>
                  <a:lnTo>
                    <a:pt x="459" y="0"/>
                  </a:lnTo>
                  <a:lnTo>
                    <a:pt x="436" y="6"/>
                  </a:lnTo>
                  <a:lnTo>
                    <a:pt x="411" y="8"/>
                  </a:lnTo>
                  <a:lnTo>
                    <a:pt x="386" y="8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47" y="4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29" y="9"/>
                  </a:lnTo>
                  <a:lnTo>
                    <a:pt x="324" y="17"/>
                  </a:lnTo>
                  <a:lnTo>
                    <a:pt x="308" y="31"/>
                  </a:lnTo>
                  <a:lnTo>
                    <a:pt x="302" y="37"/>
                  </a:lnTo>
                  <a:lnTo>
                    <a:pt x="296" y="42"/>
                  </a:lnTo>
                  <a:lnTo>
                    <a:pt x="293" y="50"/>
                  </a:lnTo>
                  <a:lnTo>
                    <a:pt x="291" y="60"/>
                  </a:lnTo>
                  <a:lnTo>
                    <a:pt x="291" y="60"/>
                  </a:lnTo>
                  <a:lnTo>
                    <a:pt x="291" y="66"/>
                  </a:lnTo>
                  <a:lnTo>
                    <a:pt x="293" y="70"/>
                  </a:lnTo>
                  <a:lnTo>
                    <a:pt x="296" y="71"/>
                  </a:lnTo>
                  <a:lnTo>
                    <a:pt x="300" y="73"/>
                  </a:lnTo>
                  <a:lnTo>
                    <a:pt x="302" y="75"/>
                  </a:lnTo>
                  <a:lnTo>
                    <a:pt x="302" y="79"/>
                  </a:lnTo>
                  <a:lnTo>
                    <a:pt x="302" y="79"/>
                  </a:lnTo>
                  <a:lnTo>
                    <a:pt x="306" y="93"/>
                  </a:lnTo>
                  <a:lnTo>
                    <a:pt x="306" y="106"/>
                  </a:lnTo>
                  <a:lnTo>
                    <a:pt x="304" y="128"/>
                  </a:lnTo>
                  <a:lnTo>
                    <a:pt x="304" y="128"/>
                  </a:lnTo>
                  <a:lnTo>
                    <a:pt x="302" y="135"/>
                  </a:lnTo>
                  <a:lnTo>
                    <a:pt x="300" y="139"/>
                  </a:lnTo>
                  <a:lnTo>
                    <a:pt x="296" y="141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87" y="141"/>
                  </a:lnTo>
                  <a:lnTo>
                    <a:pt x="283" y="139"/>
                  </a:lnTo>
                  <a:lnTo>
                    <a:pt x="279" y="133"/>
                  </a:lnTo>
                  <a:lnTo>
                    <a:pt x="275" y="126"/>
                  </a:lnTo>
                  <a:lnTo>
                    <a:pt x="269" y="118"/>
                  </a:lnTo>
                  <a:lnTo>
                    <a:pt x="269" y="118"/>
                  </a:lnTo>
                  <a:lnTo>
                    <a:pt x="265" y="124"/>
                  </a:lnTo>
                  <a:lnTo>
                    <a:pt x="263" y="126"/>
                  </a:lnTo>
                  <a:lnTo>
                    <a:pt x="260" y="126"/>
                  </a:lnTo>
                  <a:lnTo>
                    <a:pt x="260" y="126"/>
                  </a:lnTo>
                  <a:lnTo>
                    <a:pt x="256" y="124"/>
                  </a:lnTo>
                  <a:lnTo>
                    <a:pt x="254" y="122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25" y="112"/>
                  </a:lnTo>
                  <a:lnTo>
                    <a:pt x="221" y="110"/>
                  </a:lnTo>
                  <a:lnTo>
                    <a:pt x="217" y="108"/>
                  </a:lnTo>
                  <a:lnTo>
                    <a:pt x="215" y="106"/>
                  </a:lnTo>
                  <a:lnTo>
                    <a:pt x="211" y="99"/>
                  </a:lnTo>
                  <a:lnTo>
                    <a:pt x="207" y="91"/>
                  </a:lnTo>
                  <a:lnTo>
                    <a:pt x="207" y="91"/>
                  </a:lnTo>
                  <a:lnTo>
                    <a:pt x="190" y="79"/>
                  </a:lnTo>
                  <a:lnTo>
                    <a:pt x="172" y="70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8" y="62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39" y="77"/>
                  </a:lnTo>
                  <a:lnTo>
                    <a:pt x="143" y="87"/>
                  </a:lnTo>
                  <a:lnTo>
                    <a:pt x="147" y="99"/>
                  </a:lnTo>
                  <a:lnTo>
                    <a:pt x="149" y="10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5" y="126"/>
                  </a:lnTo>
                  <a:lnTo>
                    <a:pt x="141" y="135"/>
                  </a:lnTo>
                  <a:lnTo>
                    <a:pt x="138" y="143"/>
                  </a:lnTo>
                  <a:lnTo>
                    <a:pt x="136" y="153"/>
                  </a:lnTo>
                  <a:lnTo>
                    <a:pt x="136" y="153"/>
                  </a:lnTo>
                  <a:lnTo>
                    <a:pt x="136" y="159"/>
                  </a:lnTo>
                  <a:lnTo>
                    <a:pt x="138" y="163"/>
                  </a:lnTo>
                  <a:lnTo>
                    <a:pt x="139" y="166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9" y="174"/>
                  </a:lnTo>
                  <a:lnTo>
                    <a:pt x="138" y="176"/>
                  </a:lnTo>
                  <a:lnTo>
                    <a:pt x="130" y="17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08" y="188"/>
                  </a:lnTo>
                  <a:lnTo>
                    <a:pt x="99" y="197"/>
                  </a:lnTo>
                  <a:lnTo>
                    <a:pt x="91" y="211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6"/>
                  </a:lnTo>
                  <a:lnTo>
                    <a:pt x="91" y="230"/>
                  </a:lnTo>
                  <a:lnTo>
                    <a:pt x="101" y="236"/>
                  </a:lnTo>
                  <a:lnTo>
                    <a:pt x="112" y="24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8" y="244"/>
                  </a:lnTo>
                  <a:lnTo>
                    <a:pt x="130" y="242"/>
                  </a:lnTo>
                  <a:lnTo>
                    <a:pt x="136" y="234"/>
                  </a:lnTo>
                  <a:lnTo>
                    <a:pt x="141" y="226"/>
                  </a:lnTo>
                  <a:lnTo>
                    <a:pt x="145" y="225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59" y="226"/>
                  </a:lnTo>
                  <a:lnTo>
                    <a:pt x="167" y="232"/>
                  </a:lnTo>
                  <a:lnTo>
                    <a:pt x="174" y="240"/>
                  </a:lnTo>
                  <a:lnTo>
                    <a:pt x="176" y="248"/>
                  </a:lnTo>
                  <a:lnTo>
                    <a:pt x="176" y="248"/>
                  </a:lnTo>
                  <a:lnTo>
                    <a:pt x="174" y="252"/>
                  </a:lnTo>
                  <a:lnTo>
                    <a:pt x="170" y="256"/>
                  </a:lnTo>
                  <a:lnTo>
                    <a:pt x="157" y="265"/>
                  </a:lnTo>
                  <a:lnTo>
                    <a:pt x="141" y="277"/>
                  </a:lnTo>
                  <a:lnTo>
                    <a:pt x="132" y="285"/>
                  </a:lnTo>
                  <a:lnTo>
                    <a:pt x="132" y="285"/>
                  </a:lnTo>
                  <a:lnTo>
                    <a:pt x="126" y="288"/>
                  </a:lnTo>
                  <a:lnTo>
                    <a:pt x="122" y="292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0" y="304"/>
                  </a:lnTo>
                  <a:lnTo>
                    <a:pt x="116" y="314"/>
                  </a:lnTo>
                  <a:lnTo>
                    <a:pt x="116" y="318"/>
                  </a:lnTo>
                  <a:lnTo>
                    <a:pt x="116" y="323"/>
                  </a:lnTo>
                  <a:lnTo>
                    <a:pt x="114" y="327"/>
                  </a:lnTo>
                  <a:lnTo>
                    <a:pt x="110" y="329"/>
                  </a:lnTo>
                  <a:lnTo>
                    <a:pt x="110" y="329"/>
                  </a:lnTo>
                  <a:lnTo>
                    <a:pt x="99" y="333"/>
                  </a:lnTo>
                  <a:lnTo>
                    <a:pt x="87" y="335"/>
                  </a:lnTo>
                  <a:lnTo>
                    <a:pt x="78" y="337"/>
                  </a:lnTo>
                  <a:lnTo>
                    <a:pt x="66" y="337"/>
                  </a:lnTo>
                  <a:lnTo>
                    <a:pt x="66" y="337"/>
                  </a:lnTo>
                  <a:lnTo>
                    <a:pt x="60" y="337"/>
                  </a:lnTo>
                  <a:lnTo>
                    <a:pt x="54" y="337"/>
                  </a:lnTo>
                  <a:lnTo>
                    <a:pt x="45" y="343"/>
                  </a:lnTo>
                  <a:lnTo>
                    <a:pt x="39" y="351"/>
                  </a:lnTo>
                  <a:lnTo>
                    <a:pt x="33" y="360"/>
                  </a:lnTo>
                  <a:lnTo>
                    <a:pt x="23" y="383"/>
                  </a:lnTo>
                  <a:lnTo>
                    <a:pt x="19" y="393"/>
                  </a:lnTo>
                  <a:lnTo>
                    <a:pt x="16" y="403"/>
                  </a:lnTo>
                  <a:lnTo>
                    <a:pt x="16" y="403"/>
                  </a:lnTo>
                  <a:lnTo>
                    <a:pt x="12" y="407"/>
                  </a:lnTo>
                  <a:lnTo>
                    <a:pt x="6" y="411"/>
                  </a:lnTo>
                  <a:lnTo>
                    <a:pt x="2" y="414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2" y="426"/>
                  </a:lnTo>
                  <a:lnTo>
                    <a:pt x="6" y="430"/>
                  </a:lnTo>
                  <a:lnTo>
                    <a:pt x="14" y="434"/>
                  </a:lnTo>
                  <a:lnTo>
                    <a:pt x="14" y="434"/>
                  </a:lnTo>
                  <a:lnTo>
                    <a:pt x="2" y="457"/>
                  </a:lnTo>
                  <a:lnTo>
                    <a:pt x="2" y="457"/>
                  </a:lnTo>
                  <a:lnTo>
                    <a:pt x="2" y="457"/>
                  </a:lnTo>
                  <a:lnTo>
                    <a:pt x="4" y="461"/>
                  </a:lnTo>
                  <a:lnTo>
                    <a:pt x="6" y="465"/>
                  </a:lnTo>
                  <a:lnTo>
                    <a:pt x="10" y="475"/>
                  </a:lnTo>
                  <a:lnTo>
                    <a:pt x="12" y="484"/>
                  </a:lnTo>
                  <a:lnTo>
                    <a:pt x="16" y="486"/>
                  </a:lnTo>
                  <a:lnTo>
                    <a:pt x="19" y="488"/>
                  </a:lnTo>
                  <a:lnTo>
                    <a:pt x="19" y="488"/>
                  </a:lnTo>
                  <a:lnTo>
                    <a:pt x="23" y="486"/>
                  </a:lnTo>
                  <a:lnTo>
                    <a:pt x="27" y="484"/>
                  </a:lnTo>
                  <a:lnTo>
                    <a:pt x="35" y="476"/>
                  </a:lnTo>
                  <a:lnTo>
                    <a:pt x="45" y="469"/>
                  </a:lnTo>
                  <a:lnTo>
                    <a:pt x="50" y="467"/>
                  </a:lnTo>
                  <a:lnTo>
                    <a:pt x="58" y="465"/>
                  </a:lnTo>
                  <a:lnTo>
                    <a:pt x="58" y="465"/>
                  </a:lnTo>
                  <a:lnTo>
                    <a:pt x="70" y="469"/>
                  </a:lnTo>
                  <a:lnTo>
                    <a:pt x="76" y="471"/>
                  </a:lnTo>
                  <a:lnTo>
                    <a:pt x="81" y="471"/>
                  </a:lnTo>
                  <a:lnTo>
                    <a:pt x="81" y="471"/>
                  </a:lnTo>
                  <a:lnTo>
                    <a:pt x="89" y="471"/>
                  </a:lnTo>
                  <a:lnTo>
                    <a:pt x="93" y="471"/>
                  </a:lnTo>
                  <a:lnTo>
                    <a:pt x="103" y="467"/>
                  </a:lnTo>
                  <a:lnTo>
                    <a:pt x="103" y="467"/>
                  </a:lnTo>
                  <a:lnTo>
                    <a:pt x="103" y="473"/>
                  </a:lnTo>
                  <a:lnTo>
                    <a:pt x="105" y="478"/>
                  </a:lnTo>
                  <a:lnTo>
                    <a:pt x="107" y="484"/>
                  </a:lnTo>
                  <a:lnTo>
                    <a:pt x="112" y="486"/>
                  </a:lnTo>
                  <a:lnTo>
                    <a:pt x="112" y="486"/>
                  </a:lnTo>
                  <a:lnTo>
                    <a:pt x="118" y="484"/>
                  </a:lnTo>
                  <a:lnTo>
                    <a:pt x="124" y="480"/>
                  </a:lnTo>
                  <a:lnTo>
                    <a:pt x="130" y="476"/>
                  </a:lnTo>
                  <a:lnTo>
                    <a:pt x="139" y="475"/>
                  </a:lnTo>
                  <a:lnTo>
                    <a:pt x="139" y="475"/>
                  </a:lnTo>
                  <a:lnTo>
                    <a:pt x="145" y="476"/>
                  </a:lnTo>
                  <a:lnTo>
                    <a:pt x="145" y="476"/>
                  </a:lnTo>
                  <a:lnTo>
                    <a:pt x="149" y="475"/>
                  </a:lnTo>
                  <a:lnTo>
                    <a:pt x="153" y="475"/>
                  </a:lnTo>
                  <a:lnTo>
                    <a:pt x="155" y="471"/>
                  </a:lnTo>
                  <a:lnTo>
                    <a:pt x="157" y="467"/>
                  </a:lnTo>
                  <a:lnTo>
                    <a:pt x="157" y="467"/>
                  </a:lnTo>
                  <a:lnTo>
                    <a:pt x="157" y="457"/>
                  </a:lnTo>
                  <a:lnTo>
                    <a:pt x="157" y="449"/>
                  </a:lnTo>
                  <a:lnTo>
                    <a:pt x="155" y="444"/>
                  </a:lnTo>
                  <a:lnTo>
                    <a:pt x="155" y="436"/>
                  </a:lnTo>
                  <a:lnTo>
                    <a:pt x="155" y="436"/>
                  </a:lnTo>
                  <a:lnTo>
                    <a:pt x="157" y="434"/>
                  </a:lnTo>
                  <a:lnTo>
                    <a:pt x="161" y="434"/>
                  </a:lnTo>
                  <a:lnTo>
                    <a:pt x="170" y="436"/>
                  </a:lnTo>
                  <a:lnTo>
                    <a:pt x="170" y="436"/>
                  </a:lnTo>
                  <a:lnTo>
                    <a:pt x="180" y="438"/>
                  </a:lnTo>
                  <a:lnTo>
                    <a:pt x="180" y="438"/>
                  </a:lnTo>
                  <a:lnTo>
                    <a:pt x="194" y="438"/>
                  </a:lnTo>
                  <a:lnTo>
                    <a:pt x="205" y="438"/>
                  </a:lnTo>
                  <a:lnTo>
                    <a:pt x="211" y="440"/>
                  </a:lnTo>
                  <a:lnTo>
                    <a:pt x="215" y="444"/>
                  </a:lnTo>
                  <a:lnTo>
                    <a:pt x="219" y="449"/>
                  </a:lnTo>
                  <a:lnTo>
                    <a:pt x="219" y="457"/>
                  </a:lnTo>
                  <a:lnTo>
                    <a:pt x="219" y="457"/>
                  </a:lnTo>
                  <a:lnTo>
                    <a:pt x="219" y="465"/>
                  </a:lnTo>
                  <a:lnTo>
                    <a:pt x="221" y="469"/>
                  </a:lnTo>
                  <a:lnTo>
                    <a:pt x="223" y="471"/>
                  </a:lnTo>
                  <a:lnTo>
                    <a:pt x="223" y="471"/>
                  </a:lnTo>
                  <a:lnTo>
                    <a:pt x="231" y="471"/>
                  </a:lnTo>
                  <a:lnTo>
                    <a:pt x="231" y="471"/>
                  </a:lnTo>
                  <a:lnTo>
                    <a:pt x="234" y="473"/>
                  </a:lnTo>
                  <a:lnTo>
                    <a:pt x="238" y="475"/>
                  </a:lnTo>
                  <a:lnTo>
                    <a:pt x="246" y="484"/>
                  </a:lnTo>
                  <a:lnTo>
                    <a:pt x="254" y="492"/>
                  </a:lnTo>
                  <a:lnTo>
                    <a:pt x="258" y="494"/>
                  </a:lnTo>
                  <a:lnTo>
                    <a:pt x="265" y="496"/>
                  </a:lnTo>
                  <a:lnTo>
                    <a:pt x="265" y="496"/>
                  </a:lnTo>
                  <a:lnTo>
                    <a:pt x="320" y="500"/>
                  </a:lnTo>
                  <a:lnTo>
                    <a:pt x="320" y="500"/>
                  </a:lnTo>
                  <a:lnTo>
                    <a:pt x="327" y="498"/>
                  </a:lnTo>
                  <a:lnTo>
                    <a:pt x="333" y="496"/>
                  </a:lnTo>
                  <a:lnTo>
                    <a:pt x="339" y="494"/>
                  </a:lnTo>
                  <a:lnTo>
                    <a:pt x="345" y="494"/>
                  </a:lnTo>
                  <a:lnTo>
                    <a:pt x="345" y="494"/>
                  </a:lnTo>
                  <a:lnTo>
                    <a:pt x="358" y="496"/>
                  </a:lnTo>
                  <a:lnTo>
                    <a:pt x="370" y="502"/>
                  </a:lnTo>
                  <a:lnTo>
                    <a:pt x="393" y="517"/>
                  </a:lnTo>
                  <a:lnTo>
                    <a:pt x="405" y="525"/>
                  </a:lnTo>
                  <a:lnTo>
                    <a:pt x="418" y="529"/>
                  </a:lnTo>
                  <a:lnTo>
                    <a:pt x="434" y="533"/>
                  </a:lnTo>
                  <a:lnTo>
                    <a:pt x="453" y="531"/>
                  </a:lnTo>
                  <a:lnTo>
                    <a:pt x="453" y="531"/>
                  </a:lnTo>
                  <a:lnTo>
                    <a:pt x="465" y="507"/>
                  </a:lnTo>
                  <a:lnTo>
                    <a:pt x="465" y="50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912"/>
            <p:cNvSpPr>
              <a:spLocks/>
            </p:cNvSpPr>
            <p:nvPr/>
          </p:nvSpPr>
          <p:spPr bwMode="auto">
            <a:xfrm>
              <a:off x="3031740" y="3059386"/>
              <a:ext cx="1024829" cy="687715"/>
            </a:xfrm>
            <a:custGeom>
              <a:avLst/>
              <a:gdLst>
                <a:gd name="T0" fmla="*/ 645 w 684"/>
                <a:gd name="T1" fmla="*/ 399 h 459"/>
                <a:gd name="T2" fmla="*/ 587 w 684"/>
                <a:gd name="T3" fmla="*/ 430 h 459"/>
                <a:gd name="T4" fmla="*/ 529 w 684"/>
                <a:gd name="T5" fmla="*/ 459 h 459"/>
                <a:gd name="T6" fmla="*/ 476 w 684"/>
                <a:gd name="T7" fmla="*/ 442 h 459"/>
                <a:gd name="T8" fmla="*/ 304 w 684"/>
                <a:gd name="T9" fmla="*/ 341 h 459"/>
                <a:gd name="T10" fmla="*/ 265 w 684"/>
                <a:gd name="T11" fmla="*/ 296 h 459"/>
                <a:gd name="T12" fmla="*/ 238 w 684"/>
                <a:gd name="T13" fmla="*/ 287 h 459"/>
                <a:gd name="T14" fmla="*/ 137 w 684"/>
                <a:gd name="T15" fmla="*/ 293 h 459"/>
                <a:gd name="T16" fmla="*/ 103 w 684"/>
                <a:gd name="T17" fmla="*/ 281 h 459"/>
                <a:gd name="T18" fmla="*/ 87 w 684"/>
                <a:gd name="T19" fmla="*/ 273 h 459"/>
                <a:gd name="T20" fmla="*/ 62 w 684"/>
                <a:gd name="T21" fmla="*/ 279 h 459"/>
                <a:gd name="T22" fmla="*/ 41 w 684"/>
                <a:gd name="T23" fmla="*/ 246 h 459"/>
                <a:gd name="T24" fmla="*/ 17 w 684"/>
                <a:gd name="T25" fmla="*/ 207 h 459"/>
                <a:gd name="T26" fmla="*/ 0 w 684"/>
                <a:gd name="T27" fmla="*/ 157 h 459"/>
                <a:gd name="T28" fmla="*/ 19 w 684"/>
                <a:gd name="T29" fmla="*/ 151 h 459"/>
                <a:gd name="T30" fmla="*/ 35 w 684"/>
                <a:gd name="T31" fmla="*/ 140 h 459"/>
                <a:gd name="T32" fmla="*/ 39 w 684"/>
                <a:gd name="T33" fmla="*/ 122 h 459"/>
                <a:gd name="T34" fmla="*/ 29 w 684"/>
                <a:gd name="T35" fmla="*/ 97 h 459"/>
                <a:gd name="T36" fmla="*/ 52 w 684"/>
                <a:gd name="T37" fmla="*/ 76 h 459"/>
                <a:gd name="T38" fmla="*/ 95 w 684"/>
                <a:gd name="T39" fmla="*/ 48 h 459"/>
                <a:gd name="T40" fmla="*/ 101 w 684"/>
                <a:gd name="T41" fmla="*/ 16 h 459"/>
                <a:gd name="T42" fmla="*/ 106 w 684"/>
                <a:gd name="T43" fmla="*/ 2 h 459"/>
                <a:gd name="T44" fmla="*/ 147 w 684"/>
                <a:gd name="T45" fmla="*/ 52 h 459"/>
                <a:gd name="T46" fmla="*/ 153 w 684"/>
                <a:gd name="T47" fmla="*/ 97 h 459"/>
                <a:gd name="T48" fmla="*/ 139 w 684"/>
                <a:gd name="T49" fmla="*/ 120 h 459"/>
                <a:gd name="T50" fmla="*/ 112 w 684"/>
                <a:gd name="T51" fmla="*/ 112 h 459"/>
                <a:gd name="T52" fmla="*/ 79 w 684"/>
                <a:gd name="T53" fmla="*/ 110 h 459"/>
                <a:gd name="T54" fmla="*/ 66 w 684"/>
                <a:gd name="T55" fmla="*/ 120 h 459"/>
                <a:gd name="T56" fmla="*/ 72 w 684"/>
                <a:gd name="T57" fmla="*/ 169 h 459"/>
                <a:gd name="T58" fmla="*/ 89 w 684"/>
                <a:gd name="T59" fmla="*/ 200 h 459"/>
                <a:gd name="T60" fmla="*/ 106 w 684"/>
                <a:gd name="T61" fmla="*/ 203 h 459"/>
                <a:gd name="T62" fmla="*/ 155 w 684"/>
                <a:gd name="T63" fmla="*/ 167 h 459"/>
                <a:gd name="T64" fmla="*/ 213 w 684"/>
                <a:gd name="T65" fmla="*/ 171 h 459"/>
                <a:gd name="T66" fmla="*/ 296 w 684"/>
                <a:gd name="T67" fmla="*/ 172 h 459"/>
                <a:gd name="T68" fmla="*/ 310 w 684"/>
                <a:gd name="T69" fmla="*/ 198 h 459"/>
                <a:gd name="T70" fmla="*/ 331 w 684"/>
                <a:gd name="T71" fmla="*/ 176 h 459"/>
                <a:gd name="T72" fmla="*/ 382 w 684"/>
                <a:gd name="T73" fmla="*/ 180 h 459"/>
                <a:gd name="T74" fmla="*/ 378 w 684"/>
                <a:gd name="T75" fmla="*/ 190 h 459"/>
                <a:gd name="T76" fmla="*/ 347 w 684"/>
                <a:gd name="T77" fmla="*/ 207 h 459"/>
                <a:gd name="T78" fmla="*/ 327 w 684"/>
                <a:gd name="T79" fmla="*/ 215 h 459"/>
                <a:gd name="T80" fmla="*/ 335 w 684"/>
                <a:gd name="T81" fmla="*/ 229 h 459"/>
                <a:gd name="T82" fmla="*/ 360 w 684"/>
                <a:gd name="T83" fmla="*/ 244 h 459"/>
                <a:gd name="T84" fmla="*/ 376 w 684"/>
                <a:gd name="T85" fmla="*/ 250 h 459"/>
                <a:gd name="T86" fmla="*/ 414 w 684"/>
                <a:gd name="T87" fmla="*/ 246 h 459"/>
                <a:gd name="T88" fmla="*/ 459 w 684"/>
                <a:gd name="T89" fmla="*/ 265 h 459"/>
                <a:gd name="T90" fmla="*/ 513 w 684"/>
                <a:gd name="T91" fmla="*/ 269 h 459"/>
                <a:gd name="T92" fmla="*/ 496 w 684"/>
                <a:gd name="T93" fmla="*/ 293 h 459"/>
                <a:gd name="T94" fmla="*/ 488 w 684"/>
                <a:gd name="T95" fmla="*/ 318 h 459"/>
                <a:gd name="T96" fmla="*/ 502 w 684"/>
                <a:gd name="T97" fmla="*/ 326 h 459"/>
                <a:gd name="T98" fmla="*/ 515 w 684"/>
                <a:gd name="T99" fmla="*/ 296 h 459"/>
                <a:gd name="T100" fmla="*/ 529 w 684"/>
                <a:gd name="T101" fmla="*/ 295 h 459"/>
                <a:gd name="T102" fmla="*/ 556 w 684"/>
                <a:gd name="T103" fmla="*/ 296 h 459"/>
                <a:gd name="T104" fmla="*/ 558 w 684"/>
                <a:gd name="T105" fmla="*/ 265 h 459"/>
                <a:gd name="T106" fmla="*/ 558 w 684"/>
                <a:gd name="T107" fmla="*/ 234 h 459"/>
                <a:gd name="T108" fmla="*/ 575 w 684"/>
                <a:gd name="T109" fmla="*/ 225 h 459"/>
                <a:gd name="T110" fmla="*/ 598 w 684"/>
                <a:gd name="T111" fmla="*/ 234 h 459"/>
                <a:gd name="T112" fmla="*/ 668 w 684"/>
                <a:gd name="T113" fmla="*/ 287 h 459"/>
                <a:gd name="T114" fmla="*/ 684 w 684"/>
                <a:gd name="T115" fmla="*/ 314 h 459"/>
                <a:gd name="T116" fmla="*/ 660 w 684"/>
                <a:gd name="T117" fmla="*/ 341 h 459"/>
                <a:gd name="T118" fmla="*/ 660 w 684"/>
                <a:gd name="T119" fmla="*/ 357 h 459"/>
                <a:gd name="T120" fmla="*/ 672 w 684"/>
                <a:gd name="T121" fmla="*/ 388 h 459"/>
                <a:gd name="T122" fmla="*/ 668 w 684"/>
                <a:gd name="T123" fmla="*/ 40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4" h="459">
                  <a:moveTo>
                    <a:pt x="670" y="397"/>
                  </a:moveTo>
                  <a:lnTo>
                    <a:pt x="670" y="397"/>
                  </a:lnTo>
                  <a:lnTo>
                    <a:pt x="657" y="397"/>
                  </a:lnTo>
                  <a:lnTo>
                    <a:pt x="645" y="399"/>
                  </a:lnTo>
                  <a:lnTo>
                    <a:pt x="635" y="403"/>
                  </a:lnTo>
                  <a:lnTo>
                    <a:pt x="624" y="407"/>
                  </a:lnTo>
                  <a:lnTo>
                    <a:pt x="604" y="419"/>
                  </a:lnTo>
                  <a:lnTo>
                    <a:pt x="587" y="430"/>
                  </a:lnTo>
                  <a:lnTo>
                    <a:pt x="567" y="444"/>
                  </a:lnTo>
                  <a:lnTo>
                    <a:pt x="550" y="453"/>
                  </a:lnTo>
                  <a:lnTo>
                    <a:pt x="538" y="455"/>
                  </a:lnTo>
                  <a:lnTo>
                    <a:pt x="529" y="459"/>
                  </a:lnTo>
                  <a:lnTo>
                    <a:pt x="517" y="459"/>
                  </a:lnTo>
                  <a:lnTo>
                    <a:pt x="505" y="457"/>
                  </a:lnTo>
                  <a:lnTo>
                    <a:pt x="505" y="457"/>
                  </a:lnTo>
                  <a:lnTo>
                    <a:pt x="476" y="442"/>
                  </a:lnTo>
                  <a:lnTo>
                    <a:pt x="418" y="409"/>
                  </a:lnTo>
                  <a:lnTo>
                    <a:pt x="354" y="372"/>
                  </a:lnTo>
                  <a:lnTo>
                    <a:pt x="304" y="341"/>
                  </a:lnTo>
                  <a:lnTo>
                    <a:pt x="304" y="341"/>
                  </a:lnTo>
                  <a:lnTo>
                    <a:pt x="294" y="333"/>
                  </a:lnTo>
                  <a:lnTo>
                    <a:pt x="287" y="324"/>
                  </a:lnTo>
                  <a:lnTo>
                    <a:pt x="273" y="304"/>
                  </a:lnTo>
                  <a:lnTo>
                    <a:pt x="265" y="296"/>
                  </a:lnTo>
                  <a:lnTo>
                    <a:pt x="258" y="289"/>
                  </a:lnTo>
                  <a:lnTo>
                    <a:pt x="248" y="287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15" y="293"/>
                  </a:lnTo>
                  <a:lnTo>
                    <a:pt x="190" y="295"/>
                  </a:lnTo>
                  <a:lnTo>
                    <a:pt x="165" y="295"/>
                  </a:lnTo>
                  <a:lnTo>
                    <a:pt x="137" y="293"/>
                  </a:lnTo>
                  <a:lnTo>
                    <a:pt x="137" y="293"/>
                  </a:lnTo>
                  <a:lnTo>
                    <a:pt x="124" y="291"/>
                  </a:lnTo>
                  <a:lnTo>
                    <a:pt x="112" y="289"/>
                  </a:lnTo>
                  <a:lnTo>
                    <a:pt x="103" y="281"/>
                  </a:lnTo>
                  <a:lnTo>
                    <a:pt x="99" y="277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87" y="273"/>
                  </a:lnTo>
                  <a:lnTo>
                    <a:pt x="79" y="275"/>
                  </a:lnTo>
                  <a:lnTo>
                    <a:pt x="70" y="27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56" y="279"/>
                  </a:lnTo>
                  <a:lnTo>
                    <a:pt x="54" y="275"/>
                  </a:lnTo>
                  <a:lnTo>
                    <a:pt x="48" y="267"/>
                  </a:lnTo>
                  <a:lnTo>
                    <a:pt x="41" y="246"/>
                  </a:lnTo>
                  <a:lnTo>
                    <a:pt x="41" y="246"/>
                  </a:lnTo>
                  <a:lnTo>
                    <a:pt x="37" y="234"/>
                  </a:lnTo>
                  <a:lnTo>
                    <a:pt x="31" y="225"/>
                  </a:lnTo>
                  <a:lnTo>
                    <a:pt x="17" y="207"/>
                  </a:lnTo>
                  <a:lnTo>
                    <a:pt x="10" y="198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0" y="151"/>
                  </a:lnTo>
                  <a:lnTo>
                    <a:pt x="17" y="151"/>
                  </a:lnTo>
                  <a:lnTo>
                    <a:pt x="19" y="151"/>
                  </a:lnTo>
                  <a:lnTo>
                    <a:pt x="21" y="151"/>
                  </a:lnTo>
                  <a:lnTo>
                    <a:pt x="21" y="151"/>
                  </a:lnTo>
                  <a:lnTo>
                    <a:pt x="29" y="145"/>
                  </a:lnTo>
                  <a:lnTo>
                    <a:pt x="35" y="140"/>
                  </a:lnTo>
                  <a:lnTo>
                    <a:pt x="39" y="136"/>
                  </a:lnTo>
                  <a:lnTo>
                    <a:pt x="41" y="130"/>
                  </a:lnTo>
                  <a:lnTo>
                    <a:pt x="41" y="126"/>
                  </a:lnTo>
                  <a:lnTo>
                    <a:pt x="39" y="122"/>
                  </a:lnTo>
                  <a:lnTo>
                    <a:pt x="35" y="114"/>
                  </a:lnTo>
                  <a:lnTo>
                    <a:pt x="29" y="105"/>
                  </a:lnTo>
                  <a:lnTo>
                    <a:pt x="29" y="101"/>
                  </a:lnTo>
                  <a:lnTo>
                    <a:pt x="29" y="97"/>
                  </a:lnTo>
                  <a:lnTo>
                    <a:pt x="31" y="91"/>
                  </a:lnTo>
                  <a:lnTo>
                    <a:pt x="37" y="87"/>
                  </a:lnTo>
                  <a:lnTo>
                    <a:pt x="42" y="81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73" y="64"/>
                  </a:lnTo>
                  <a:lnTo>
                    <a:pt x="87" y="56"/>
                  </a:lnTo>
                  <a:lnTo>
                    <a:pt x="95" y="48"/>
                  </a:lnTo>
                  <a:lnTo>
                    <a:pt x="99" y="41"/>
                  </a:lnTo>
                  <a:lnTo>
                    <a:pt x="101" y="33"/>
                  </a:lnTo>
                  <a:lnTo>
                    <a:pt x="101" y="25"/>
                  </a:lnTo>
                  <a:lnTo>
                    <a:pt x="101" y="16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103" y="0"/>
                  </a:lnTo>
                  <a:lnTo>
                    <a:pt x="106" y="2"/>
                  </a:lnTo>
                  <a:lnTo>
                    <a:pt x="116" y="16"/>
                  </a:lnTo>
                  <a:lnTo>
                    <a:pt x="130" y="35"/>
                  </a:lnTo>
                  <a:lnTo>
                    <a:pt x="139" y="43"/>
                  </a:lnTo>
                  <a:lnTo>
                    <a:pt x="147" y="52"/>
                  </a:lnTo>
                  <a:lnTo>
                    <a:pt x="147" y="52"/>
                  </a:lnTo>
                  <a:lnTo>
                    <a:pt x="153" y="72"/>
                  </a:lnTo>
                  <a:lnTo>
                    <a:pt x="153" y="85"/>
                  </a:lnTo>
                  <a:lnTo>
                    <a:pt x="153" y="97"/>
                  </a:lnTo>
                  <a:lnTo>
                    <a:pt x="149" y="109"/>
                  </a:lnTo>
                  <a:lnTo>
                    <a:pt x="145" y="116"/>
                  </a:lnTo>
                  <a:lnTo>
                    <a:pt x="143" y="120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12" y="112"/>
                  </a:lnTo>
                  <a:lnTo>
                    <a:pt x="99" y="109"/>
                  </a:lnTo>
                  <a:lnTo>
                    <a:pt x="91" y="107"/>
                  </a:lnTo>
                  <a:lnTo>
                    <a:pt x="83" y="109"/>
                  </a:lnTo>
                  <a:lnTo>
                    <a:pt x="79" y="110"/>
                  </a:lnTo>
                  <a:lnTo>
                    <a:pt x="75" y="114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4"/>
                  </a:lnTo>
                  <a:lnTo>
                    <a:pt x="72" y="140"/>
                  </a:lnTo>
                  <a:lnTo>
                    <a:pt x="73" y="159"/>
                  </a:lnTo>
                  <a:lnTo>
                    <a:pt x="72" y="169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9" y="188"/>
                  </a:lnTo>
                  <a:lnTo>
                    <a:pt x="89" y="200"/>
                  </a:lnTo>
                  <a:lnTo>
                    <a:pt x="95" y="203"/>
                  </a:lnTo>
                  <a:lnTo>
                    <a:pt x="99" y="207"/>
                  </a:lnTo>
                  <a:lnTo>
                    <a:pt x="103" y="207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26" y="184"/>
                  </a:lnTo>
                  <a:lnTo>
                    <a:pt x="141" y="172"/>
                  </a:lnTo>
                  <a:lnTo>
                    <a:pt x="155" y="167"/>
                  </a:lnTo>
                  <a:lnTo>
                    <a:pt x="168" y="163"/>
                  </a:lnTo>
                  <a:lnTo>
                    <a:pt x="182" y="165"/>
                  </a:lnTo>
                  <a:lnTo>
                    <a:pt x="197" y="167"/>
                  </a:lnTo>
                  <a:lnTo>
                    <a:pt x="213" y="171"/>
                  </a:lnTo>
                  <a:lnTo>
                    <a:pt x="234" y="172"/>
                  </a:lnTo>
                  <a:lnTo>
                    <a:pt x="234" y="172"/>
                  </a:lnTo>
                  <a:lnTo>
                    <a:pt x="267" y="174"/>
                  </a:lnTo>
                  <a:lnTo>
                    <a:pt x="296" y="172"/>
                  </a:lnTo>
                  <a:lnTo>
                    <a:pt x="296" y="172"/>
                  </a:lnTo>
                  <a:lnTo>
                    <a:pt x="300" y="186"/>
                  </a:lnTo>
                  <a:lnTo>
                    <a:pt x="304" y="194"/>
                  </a:lnTo>
                  <a:lnTo>
                    <a:pt x="310" y="198"/>
                  </a:lnTo>
                  <a:lnTo>
                    <a:pt x="314" y="198"/>
                  </a:lnTo>
                  <a:lnTo>
                    <a:pt x="318" y="194"/>
                  </a:lnTo>
                  <a:lnTo>
                    <a:pt x="323" y="190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64" y="178"/>
                  </a:lnTo>
                  <a:lnTo>
                    <a:pt x="364" y="178"/>
                  </a:lnTo>
                  <a:lnTo>
                    <a:pt x="382" y="180"/>
                  </a:lnTo>
                  <a:lnTo>
                    <a:pt x="387" y="184"/>
                  </a:lnTo>
                  <a:lnTo>
                    <a:pt x="387" y="186"/>
                  </a:lnTo>
                  <a:lnTo>
                    <a:pt x="385" y="186"/>
                  </a:lnTo>
                  <a:lnTo>
                    <a:pt x="378" y="190"/>
                  </a:lnTo>
                  <a:lnTo>
                    <a:pt x="368" y="194"/>
                  </a:lnTo>
                  <a:lnTo>
                    <a:pt x="356" y="198"/>
                  </a:lnTo>
                  <a:lnTo>
                    <a:pt x="349" y="203"/>
                  </a:lnTo>
                  <a:lnTo>
                    <a:pt x="347" y="207"/>
                  </a:lnTo>
                  <a:lnTo>
                    <a:pt x="347" y="211"/>
                  </a:lnTo>
                  <a:lnTo>
                    <a:pt x="347" y="211"/>
                  </a:lnTo>
                  <a:lnTo>
                    <a:pt x="335" y="213"/>
                  </a:lnTo>
                  <a:lnTo>
                    <a:pt x="327" y="215"/>
                  </a:lnTo>
                  <a:lnTo>
                    <a:pt x="323" y="217"/>
                  </a:lnTo>
                  <a:lnTo>
                    <a:pt x="325" y="221"/>
                  </a:lnTo>
                  <a:lnTo>
                    <a:pt x="327" y="225"/>
                  </a:lnTo>
                  <a:lnTo>
                    <a:pt x="335" y="229"/>
                  </a:lnTo>
                  <a:lnTo>
                    <a:pt x="354" y="238"/>
                  </a:lnTo>
                  <a:lnTo>
                    <a:pt x="354" y="238"/>
                  </a:lnTo>
                  <a:lnTo>
                    <a:pt x="358" y="240"/>
                  </a:lnTo>
                  <a:lnTo>
                    <a:pt x="360" y="244"/>
                  </a:lnTo>
                  <a:lnTo>
                    <a:pt x="362" y="248"/>
                  </a:lnTo>
                  <a:lnTo>
                    <a:pt x="366" y="250"/>
                  </a:lnTo>
                  <a:lnTo>
                    <a:pt x="370" y="252"/>
                  </a:lnTo>
                  <a:lnTo>
                    <a:pt x="376" y="250"/>
                  </a:lnTo>
                  <a:lnTo>
                    <a:pt x="387" y="244"/>
                  </a:lnTo>
                  <a:lnTo>
                    <a:pt x="403" y="234"/>
                  </a:lnTo>
                  <a:lnTo>
                    <a:pt x="403" y="234"/>
                  </a:lnTo>
                  <a:lnTo>
                    <a:pt x="414" y="246"/>
                  </a:lnTo>
                  <a:lnTo>
                    <a:pt x="426" y="254"/>
                  </a:lnTo>
                  <a:lnTo>
                    <a:pt x="436" y="260"/>
                  </a:lnTo>
                  <a:lnTo>
                    <a:pt x="447" y="264"/>
                  </a:lnTo>
                  <a:lnTo>
                    <a:pt x="459" y="265"/>
                  </a:lnTo>
                  <a:lnTo>
                    <a:pt x="473" y="265"/>
                  </a:lnTo>
                  <a:lnTo>
                    <a:pt x="509" y="258"/>
                  </a:lnTo>
                  <a:lnTo>
                    <a:pt x="509" y="258"/>
                  </a:lnTo>
                  <a:lnTo>
                    <a:pt x="513" y="269"/>
                  </a:lnTo>
                  <a:lnTo>
                    <a:pt x="513" y="277"/>
                  </a:lnTo>
                  <a:lnTo>
                    <a:pt x="511" y="281"/>
                  </a:lnTo>
                  <a:lnTo>
                    <a:pt x="505" y="285"/>
                  </a:lnTo>
                  <a:lnTo>
                    <a:pt x="496" y="293"/>
                  </a:lnTo>
                  <a:lnTo>
                    <a:pt x="490" y="298"/>
                  </a:lnTo>
                  <a:lnTo>
                    <a:pt x="488" y="304"/>
                  </a:lnTo>
                  <a:lnTo>
                    <a:pt x="488" y="304"/>
                  </a:lnTo>
                  <a:lnTo>
                    <a:pt x="488" y="318"/>
                  </a:lnTo>
                  <a:lnTo>
                    <a:pt x="492" y="324"/>
                  </a:lnTo>
                  <a:lnTo>
                    <a:pt x="494" y="327"/>
                  </a:lnTo>
                  <a:lnTo>
                    <a:pt x="496" y="327"/>
                  </a:lnTo>
                  <a:lnTo>
                    <a:pt x="502" y="326"/>
                  </a:lnTo>
                  <a:lnTo>
                    <a:pt x="507" y="322"/>
                  </a:lnTo>
                  <a:lnTo>
                    <a:pt x="513" y="316"/>
                  </a:lnTo>
                  <a:lnTo>
                    <a:pt x="517" y="306"/>
                  </a:lnTo>
                  <a:lnTo>
                    <a:pt x="515" y="296"/>
                  </a:lnTo>
                  <a:lnTo>
                    <a:pt x="515" y="296"/>
                  </a:lnTo>
                  <a:lnTo>
                    <a:pt x="519" y="293"/>
                  </a:lnTo>
                  <a:lnTo>
                    <a:pt x="521" y="293"/>
                  </a:lnTo>
                  <a:lnTo>
                    <a:pt x="529" y="295"/>
                  </a:lnTo>
                  <a:lnTo>
                    <a:pt x="544" y="300"/>
                  </a:lnTo>
                  <a:lnTo>
                    <a:pt x="552" y="300"/>
                  </a:lnTo>
                  <a:lnTo>
                    <a:pt x="554" y="298"/>
                  </a:lnTo>
                  <a:lnTo>
                    <a:pt x="556" y="296"/>
                  </a:lnTo>
                  <a:lnTo>
                    <a:pt x="558" y="291"/>
                  </a:lnTo>
                  <a:lnTo>
                    <a:pt x="560" y="285"/>
                  </a:lnTo>
                  <a:lnTo>
                    <a:pt x="558" y="265"/>
                  </a:lnTo>
                  <a:lnTo>
                    <a:pt x="558" y="265"/>
                  </a:lnTo>
                  <a:lnTo>
                    <a:pt x="560" y="262"/>
                  </a:lnTo>
                  <a:lnTo>
                    <a:pt x="560" y="256"/>
                  </a:lnTo>
                  <a:lnTo>
                    <a:pt x="558" y="244"/>
                  </a:lnTo>
                  <a:lnTo>
                    <a:pt x="558" y="234"/>
                  </a:lnTo>
                  <a:lnTo>
                    <a:pt x="560" y="231"/>
                  </a:lnTo>
                  <a:lnTo>
                    <a:pt x="564" y="227"/>
                  </a:lnTo>
                  <a:lnTo>
                    <a:pt x="564" y="227"/>
                  </a:lnTo>
                  <a:lnTo>
                    <a:pt x="575" y="225"/>
                  </a:lnTo>
                  <a:lnTo>
                    <a:pt x="583" y="223"/>
                  </a:lnTo>
                  <a:lnTo>
                    <a:pt x="591" y="223"/>
                  </a:lnTo>
                  <a:lnTo>
                    <a:pt x="591" y="223"/>
                  </a:lnTo>
                  <a:lnTo>
                    <a:pt x="598" y="234"/>
                  </a:lnTo>
                  <a:lnTo>
                    <a:pt x="610" y="244"/>
                  </a:lnTo>
                  <a:lnTo>
                    <a:pt x="635" y="262"/>
                  </a:lnTo>
                  <a:lnTo>
                    <a:pt x="659" y="279"/>
                  </a:lnTo>
                  <a:lnTo>
                    <a:pt x="668" y="287"/>
                  </a:lnTo>
                  <a:lnTo>
                    <a:pt x="676" y="298"/>
                  </a:lnTo>
                  <a:lnTo>
                    <a:pt x="676" y="298"/>
                  </a:lnTo>
                  <a:lnTo>
                    <a:pt x="684" y="314"/>
                  </a:lnTo>
                  <a:lnTo>
                    <a:pt x="684" y="314"/>
                  </a:lnTo>
                  <a:lnTo>
                    <a:pt x="676" y="322"/>
                  </a:lnTo>
                  <a:lnTo>
                    <a:pt x="668" y="329"/>
                  </a:lnTo>
                  <a:lnTo>
                    <a:pt x="662" y="337"/>
                  </a:lnTo>
                  <a:lnTo>
                    <a:pt x="660" y="341"/>
                  </a:lnTo>
                  <a:lnTo>
                    <a:pt x="659" y="345"/>
                  </a:lnTo>
                  <a:lnTo>
                    <a:pt x="659" y="345"/>
                  </a:lnTo>
                  <a:lnTo>
                    <a:pt x="659" y="351"/>
                  </a:lnTo>
                  <a:lnTo>
                    <a:pt x="660" y="357"/>
                  </a:lnTo>
                  <a:lnTo>
                    <a:pt x="666" y="364"/>
                  </a:lnTo>
                  <a:lnTo>
                    <a:pt x="670" y="376"/>
                  </a:lnTo>
                  <a:lnTo>
                    <a:pt x="672" y="382"/>
                  </a:lnTo>
                  <a:lnTo>
                    <a:pt x="672" y="388"/>
                  </a:lnTo>
                  <a:lnTo>
                    <a:pt x="672" y="388"/>
                  </a:lnTo>
                  <a:lnTo>
                    <a:pt x="670" y="395"/>
                  </a:lnTo>
                  <a:lnTo>
                    <a:pt x="668" y="401"/>
                  </a:lnTo>
                  <a:lnTo>
                    <a:pt x="668" y="401"/>
                  </a:lnTo>
                  <a:lnTo>
                    <a:pt x="670" y="397"/>
                  </a:lnTo>
                  <a:lnTo>
                    <a:pt x="670" y="39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913"/>
            <p:cNvSpPr>
              <a:spLocks/>
            </p:cNvSpPr>
            <p:nvPr/>
          </p:nvSpPr>
          <p:spPr bwMode="auto">
            <a:xfrm>
              <a:off x="4488076" y="1863752"/>
              <a:ext cx="73417" cy="46447"/>
            </a:xfrm>
            <a:custGeom>
              <a:avLst/>
              <a:gdLst>
                <a:gd name="T0" fmla="*/ 47 w 49"/>
                <a:gd name="T1" fmla="*/ 31 h 31"/>
                <a:gd name="T2" fmla="*/ 47 w 49"/>
                <a:gd name="T3" fmla="*/ 31 h 31"/>
                <a:gd name="T4" fmla="*/ 49 w 49"/>
                <a:gd name="T5" fmla="*/ 31 h 31"/>
                <a:gd name="T6" fmla="*/ 49 w 49"/>
                <a:gd name="T7" fmla="*/ 29 h 31"/>
                <a:gd name="T8" fmla="*/ 49 w 49"/>
                <a:gd name="T9" fmla="*/ 23 h 31"/>
                <a:gd name="T10" fmla="*/ 49 w 49"/>
                <a:gd name="T11" fmla="*/ 13 h 31"/>
                <a:gd name="T12" fmla="*/ 49 w 49"/>
                <a:gd name="T13" fmla="*/ 13 h 31"/>
                <a:gd name="T14" fmla="*/ 39 w 49"/>
                <a:gd name="T15" fmla="*/ 8 h 31"/>
                <a:gd name="T16" fmla="*/ 39 w 49"/>
                <a:gd name="T17" fmla="*/ 8 h 31"/>
                <a:gd name="T18" fmla="*/ 12 w 49"/>
                <a:gd name="T19" fmla="*/ 6 h 31"/>
                <a:gd name="T20" fmla="*/ 12 w 49"/>
                <a:gd name="T21" fmla="*/ 6 h 31"/>
                <a:gd name="T22" fmla="*/ 12 w 49"/>
                <a:gd name="T23" fmla="*/ 6 h 31"/>
                <a:gd name="T24" fmla="*/ 6 w 49"/>
                <a:gd name="T25" fmla="*/ 2 h 31"/>
                <a:gd name="T26" fmla="*/ 2 w 49"/>
                <a:gd name="T27" fmla="*/ 0 h 31"/>
                <a:gd name="T28" fmla="*/ 2 w 49"/>
                <a:gd name="T29" fmla="*/ 0 h 31"/>
                <a:gd name="T30" fmla="*/ 0 w 49"/>
                <a:gd name="T31" fmla="*/ 4 h 31"/>
                <a:gd name="T32" fmla="*/ 0 w 49"/>
                <a:gd name="T33" fmla="*/ 8 h 31"/>
                <a:gd name="T34" fmla="*/ 0 w 49"/>
                <a:gd name="T35" fmla="*/ 8 h 31"/>
                <a:gd name="T36" fmla="*/ 0 w 49"/>
                <a:gd name="T37" fmla="*/ 13 h 31"/>
                <a:gd name="T38" fmla="*/ 2 w 49"/>
                <a:gd name="T39" fmla="*/ 17 h 31"/>
                <a:gd name="T40" fmla="*/ 4 w 49"/>
                <a:gd name="T41" fmla="*/ 21 h 31"/>
                <a:gd name="T42" fmla="*/ 8 w 49"/>
                <a:gd name="T43" fmla="*/ 21 h 31"/>
                <a:gd name="T44" fmla="*/ 20 w 49"/>
                <a:gd name="T45" fmla="*/ 23 h 31"/>
                <a:gd name="T46" fmla="*/ 29 w 49"/>
                <a:gd name="T47" fmla="*/ 23 h 31"/>
                <a:gd name="T48" fmla="*/ 29 w 49"/>
                <a:gd name="T49" fmla="*/ 23 h 31"/>
                <a:gd name="T50" fmla="*/ 37 w 49"/>
                <a:gd name="T51" fmla="*/ 23 h 31"/>
                <a:gd name="T52" fmla="*/ 37 w 49"/>
                <a:gd name="T53" fmla="*/ 23 h 31"/>
                <a:gd name="T54" fmla="*/ 39 w 49"/>
                <a:gd name="T55" fmla="*/ 27 h 31"/>
                <a:gd name="T56" fmla="*/ 39 w 49"/>
                <a:gd name="T57" fmla="*/ 29 h 31"/>
                <a:gd name="T58" fmla="*/ 43 w 49"/>
                <a:gd name="T59" fmla="*/ 31 h 31"/>
                <a:gd name="T60" fmla="*/ 47 w 49"/>
                <a:gd name="T61" fmla="*/ 31 h 31"/>
                <a:gd name="T62" fmla="*/ 47 w 49"/>
                <a:gd name="T63" fmla="*/ 31 h 31"/>
                <a:gd name="T64" fmla="*/ 47 w 49"/>
                <a:gd name="T6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31">
                  <a:moveTo>
                    <a:pt x="47" y="31"/>
                  </a:moveTo>
                  <a:lnTo>
                    <a:pt x="47" y="31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3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20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43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914"/>
            <p:cNvSpPr>
              <a:spLocks/>
            </p:cNvSpPr>
            <p:nvPr/>
          </p:nvSpPr>
          <p:spPr bwMode="auto">
            <a:xfrm>
              <a:off x="4488076" y="1898212"/>
              <a:ext cx="128853" cy="70420"/>
            </a:xfrm>
            <a:custGeom>
              <a:avLst/>
              <a:gdLst>
                <a:gd name="T0" fmla="*/ 43 w 86"/>
                <a:gd name="T1" fmla="*/ 25 h 47"/>
                <a:gd name="T2" fmla="*/ 35 w 86"/>
                <a:gd name="T3" fmla="*/ 19 h 47"/>
                <a:gd name="T4" fmla="*/ 29 w 86"/>
                <a:gd name="T5" fmla="*/ 16 h 47"/>
                <a:gd name="T6" fmla="*/ 26 w 86"/>
                <a:gd name="T7" fmla="*/ 16 h 47"/>
                <a:gd name="T8" fmla="*/ 20 w 86"/>
                <a:gd name="T9" fmla="*/ 19 h 47"/>
                <a:gd name="T10" fmla="*/ 16 w 86"/>
                <a:gd name="T11" fmla="*/ 21 h 47"/>
                <a:gd name="T12" fmla="*/ 6 w 86"/>
                <a:gd name="T13" fmla="*/ 16 h 47"/>
                <a:gd name="T14" fmla="*/ 4 w 86"/>
                <a:gd name="T15" fmla="*/ 19 h 47"/>
                <a:gd name="T16" fmla="*/ 0 w 86"/>
                <a:gd name="T17" fmla="*/ 31 h 47"/>
                <a:gd name="T18" fmla="*/ 0 w 86"/>
                <a:gd name="T19" fmla="*/ 37 h 47"/>
                <a:gd name="T20" fmla="*/ 4 w 86"/>
                <a:gd name="T21" fmla="*/ 47 h 47"/>
                <a:gd name="T22" fmla="*/ 8 w 86"/>
                <a:gd name="T23" fmla="*/ 47 h 47"/>
                <a:gd name="T24" fmla="*/ 22 w 86"/>
                <a:gd name="T25" fmla="*/ 41 h 47"/>
                <a:gd name="T26" fmla="*/ 29 w 86"/>
                <a:gd name="T27" fmla="*/ 37 h 47"/>
                <a:gd name="T28" fmla="*/ 33 w 86"/>
                <a:gd name="T29" fmla="*/ 39 h 47"/>
                <a:gd name="T30" fmla="*/ 37 w 86"/>
                <a:gd name="T31" fmla="*/ 41 h 47"/>
                <a:gd name="T32" fmla="*/ 43 w 86"/>
                <a:gd name="T33" fmla="*/ 37 h 47"/>
                <a:gd name="T34" fmla="*/ 49 w 86"/>
                <a:gd name="T35" fmla="*/ 33 h 47"/>
                <a:gd name="T36" fmla="*/ 66 w 86"/>
                <a:gd name="T37" fmla="*/ 35 h 47"/>
                <a:gd name="T38" fmla="*/ 74 w 86"/>
                <a:gd name="T39" fmla="*/ 35 h 47"/>
                <a:gd name="T40" fmla="*/ 82 w 86"/>
                <a:gd name="T41" fmla="*/ 31 h 47"/>
                <a:gd name="T42" fmla="*/ 86 w 86"/>
                <a:gd name="T43" fmla="*/ 25 h 47"/>
                <a:gd name="T44" fmla="*/ 86 w 86"/>
                <a:gd name="T45" fmla="*/ 21 h 47"/>
                <a:gd name="T46" fmla="*/ 78 w 86"/>
                <a:gd name="T47" fmla="*/ 21 h 47"/>
                <a:gd name="T48" fmla="*/ 76 w 86"/>
                <a:gd name="T49" fmla="*/ 17 h 47"/>
                <a:gd name="T50" fmla="*/ 76 w 86"/>
                <a:gd name="T51" fmla="*/ 8 h 47"/>
                <a:gd name="T52" fmla="*/ 76 w 86"/>
                <a:gd name="T53" fmla="*/ 0 h 47"/>
                <a:gd name="T54" fmla="*/ 70 w 86"/>
                <a:gd name="T55" fmla="*/ 0 h 47"/>
                <a:gd name="T56" fmla="*/ 62 w 86"/>
                <a:gd name="T57" fmla="*/ 4 h 47"/>
                <a:gd name="T58" fmla="*/ 51 w 86"/>
                <a:gd name="T59" fmla="*/ 21 h 47"/>
                <a:gd name="T60" fmla="*/ 43 w 86"/>
                <a:gd name="T61" fmla="*/ 25 h 47"/>
                <a:gd name="T62" fmla="*/ 43 w 86"/>
                <a:gd name="T6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47">
                  <a:moveTo>
                    <a:pt x="43" y="25"/>
                  </a:moveTo>
                  <a:lnTo>
                    <a:pt x="43" y="25"/>
                  </a:lnTo>
                  <a:lnTo>
                    <a:pt x="39" y="23"/>
                  </a:lnTo>
                  <a:lnTo>
                    <a:pt x="35" y="19"/>
                  </a:lnTo>
                  <a:lnTo>
                    <a:pt x="31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6" y="16"/>
                  </a:lnTo>
                  <a:lnTo>
                    <a:pt x="24" y="17"/>
                  </a:lnTo>
                  <a:lnTo>
                    <a:pt x="20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0" y="19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4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6" y="45"/>
                  </a:lnTo>
                  <a:lnTo>
                    <a:pt x="22" y="41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3" y="39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9" y="39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74" y="35"/>
                  </a:lnTo>
                  <a:lnTo>
                    <a:pt x="78" y="35"/>
                  </a:lnTo>
                  <a:lnTo>
                    <a:pt x="82" y="31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78" y="21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4"/>
                  </a:lnTo>
                  <a:lnTo>
                    <a:pt x="57" y="12"/>
                  </a:lnTo>
                  <a:lnTo>
                    <a:pt x="51" y="21"/>
                  </a:lnTo>
                  <a:lnTo>
                    <a:pt x="47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Freeform 915"/>
            <p:cNvSpPr>
              <a:spLocks/>
            </p:cNvSpPr>
            <p:nvPr/>
          </p:nvSpPr>
          <p:spPr bwMode="auto">
            <a:xfrm>
              <a:off x="4592956" y="1997099"/>
              <a:ext cx="34461" cy="43451"/>
            </a:xfrm>
            <a:custGeom>
              <a:avLst/>
              <a:gdLst>
                <a:gd name="T0" fmla="*/ 12 w 23"/>
                <a:gd name="T1" fmla="*/ 4 h 29"/>
                <a:gd name="T2" fmla="*/ 12 w 23"/>
                <a:gd name="T3" fmla="*/ 4 h 29"/>
                <a:gd name="T4" fmla="*/ 8 w 23"/>
                <a:gd name="T5" fmla="*/ 6 h 29"/>
                <a:gd name="T6" fmla="*/ 4 w 23"/>
                <a:gd name="T7" fmla="*/ 8 h 29"/>
                <a:gd name="T8" fmla="*/ 2 w 23"/>
                <a:gd name="T9" fmla="*/ 12 h 29"/>
                <a:gd name="T10" fmla="*/ 0 w 23"/>
                <a:gd name="T11" fmla="*/ 17 h 29"/>
                <a:gd name="T12" fmla="*/ 0 w 23"/>
                <a:gd name="T13" fmla="*/ 17 h 29"/>
                <a:gd name="T14" fmla="*/ 2 w 23"/>
                <a:gd name="T15" fmla="*/ 23 h 29"/>
                <a:gd name="T16" fmla="*/ 4 w 23"/>
                <a:gd name="T17" fmla="*/ 25 h 29"/>
                <a:gd name="T18" fmla="*/ 10 w 23"/>
                <a:gd name="T19" fmla="*/ 29 h 29"/>
                <a:gd name="T20" fmla="*/ 10 w 23"/>
                <a:gd name="T21" fmla="*/ 29 h 29"/>
                <a:gd name="T22" fmla="*/ 14 w 23"/>
                <a:gd name="T23" fmla="*/ 29 h 29"/>
                <a:gd name="T24" fmla="*/ 14 w 23"/>
                <a:gd name="T25" fmla="*/ 29 h 29"/>
                <a:gd name="T26" fmla="*/ 14 w 23"/>
                <a:gd name="T27" fmla="*/ 29 h 29"/>
                <a:gd name="T28" fmla="*/ 16 w 23"/>
                <a:gd name="T29" fmla="*/ 21 h 29"/>
                <a:gd name="T30" fmla="*/ 19 w 23"/>
                <a:gd name="T31" fmla="*/ 13 h 29"/>
                <a:gd name="T32" fmla="*/ 23 w 23"/>
                <a:gd name="T33" fmla="*/ 8 h 29"/>
                <a:gd name="T34" fmla="*/ 23 w 23"/>
                <a:gd name="T35" fmla="*/ 2 h 29"/>
                <a:gd name="T36" fmla="*/ 23 w 23"/>
                <a:gd name="T37" fmla="*/ 2 h 29"/>
                <a:gd name="T38" fmla="*/ 18 w 23"/>
                <a:gd name="T39" fmla="*/ 0 h 29"/>
                <a:gd name="T40" fmla="*/ 18 w 23"/>
                <a:gd name="T41" fmla="*/ 0 h 29"/>
                <a:gd name="T42" fmla="*/ 12 w 23"/>
                <a:gd name="T43" fmla="*/ 4 h 29"/>
                <a:gd name="T44" fmla="*/ 12 w 23"/>
                <a:gd name="T45" fmla="*/ 4 h 29"/>
                <a:gd name="T46" fmla="*/ 12 w 2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29">
                  <a:moveTo>
                    <a:pt x="12" y="4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6" y="21"/>
                  </a:lnTo>
                  <a:lnTo>
                    <a:pt x="19" y="13"/>
                  </a:lnTo>
                  <a:lnTo>
                    <a:pt x="23" y="8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916"/>
            <p:cNvSpPr>
              <a:spLocks/>
            </p:cNvSpPr>
            <p:nvPr/>
          </p:nvSpPr>
          <p:spPr bwMode="auto">
            <a:xfrm>
              <a:off x="4840173" y="2037553"/>
              <a:ext cx="68921" cy="52441"/>
            </a:xfrm>
            <a:custGeom>
              <a:avLst/>
              <a:gdLst>
                <a:gd name="T0" fmla="*/ 33 w 46"/>
                <a:gd name="T1" fmla="*/ 0 h 35"/>
                <a:gd name="T2" fmla="*/ 31 w 46"/>
                <a:gd name="T3" fmla="*/ 10 h 35"/>
                <a:gd name="T4" fmla="*/ 31 w 46"/>
                <a:gd name="T5" fmla="*/ 10 h 35"/>
                <a:gd name="T6" fmla="*/ 31 w 46"/>
                <a:gd name="T7" fmla="*/ 10 h 35"/>
                <a:gd name="T8" fmla="*/ 29 w 46"/>
                <a:gd name="T9" fmla="*/ 12 h 35"/>
                <a:gd name="T10" fmla="*/ 25 w 46"/>
                <a:gd name="T11" fmla="*/ 14 h 35"/>
                <a:gd name="T12" fmla="*/ 15 w 46"/>
                <a:gd name="T13" fmla="*/ 14 h 35"/>
                <a:gd name="T14" fmla="*/ 6 w 46"/>
                <a:gd name="T15" fmla="*/ 14 h 35"/>
                <a:gd name="T16" fmla="*/ 2 w 46"/>
                <a:gd name="T17" fmla="*/ 16 h 35"/>
                <a:gd name="T18" fmla="*/ 0 w 46"/>
                <a:gd name="T19" fmla="*/ 19 h 35"/>
                <a:gd name="T20" fmla="*/ 0 w 46"/>
                <a:gd name="T21" fmla="*/ 19 h 35"/>
                <a:gd name="T22" fmla="*/ 2 w 46"/>
                <a:gd name="T23" fmla="*/ 27 h 35"/>
                <a:gd name="T24" fmla="*/ 6 w 46"/>
                <a:gd name="T25" fmla="*/ 31 h 35"/>
                <a:gd name="T26" fmla="*/ 9 w 46"/>
                <a:gd name="T27" fmla="*/ 35 h 35"/>
                <a:gd name="T28" fmla="*/ 15 w 46"/>
                <a:gd name="T29" fmla="*/ 35 h 35"/>
                <a:gd name="T30" fmla="*/ 15 w 46"/>
                <a:gd name="T31" fmla="*/ 35 h 35"/>
                <a:gd name="T32" fmla="*/ 29 w 46"/>
                <a:gd name="T33" fmla="*/ 35 h 35"/>
                <a:gd name="T34" fmla="*/ 35 w 46"/>
                <a:gd name="T35" fmla="*/ 33 h 35"/>
                <a:gd name="T36" fmla="*/ 39 w 46"/>
                <a:gd name="T37" fmla="*/ 29 h 35"/>
                <a:gd name="T38" fmla="*/ 42 w 46"/>
                <a:gd name="T39" fmla="*/ 25 h 35"/>
                <a:gd name="T40" fmla="*/ 44 w 46"/>
                <a:gd name="T41" fmla="*/ 21 h 35"/>
                <a:gd name="T42" fmla="*/ 46 w 46"/>
                <a:gd name="T43" fmla="*/ 8 h 35"/>
                <a:gd name="T44" fmla="*/ 46 w 46"/>
                <a:gd name="T45" fmla="*/ 8 h 35"/>
                <a:gd name="T46" fmla="*/ 44 w 46"/>
                <a:gd name="T47" fmla="*/ 4 h 35"/>
                <a:gd name="T48" fmla="*/ 42 w 46"/>
                <a:gd name="T49" fmla="*/ 2 h 35"/>
                <a:gd name="T50" fmla="*/ 33 w 46"/>
                <a:gd name="T51" fmla="*/ 0 h 35"/>
                <a:gd name="T52" fmla="*/ 33 w 46"/>
                <a:gd name="T53" fmla="*/ 0 h 35"/>
                <a:gd name="T54" fmla="*/ 33 w 46"/>
                <a:gd name="T5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35">
                  <a:moveTo>
                    <a:pt x="33" y="0"/>
                  </a:move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15" y="14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6" y="31"/>
                  </a:lnTo>
                  <a:lnTo>
                    <a:pt x="9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29" y="35"/>
                  </a:lnTo>
                  <a:lnTo>
                    <a:pt x="35" y="33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4" y="21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Freeform 917"/>
            <p:cNvSpPr>
              <a:spLocks/>
            </p:cNvSpPr>
            <p:nvPr/>
          </p:nvSpPr>
          <p:spPr bwMode="auto">
            <a:xfrm>
              <a:off x="4753273" y="2034557"/>
              <a:ext cx="71918" cy="70420"/>
            </a:xfrm>
            <a:custGeom>
              <a:avLst/>
              <a:gdLst>
                <a:gd name="T0" fmla="*/ 21 w 48"/>
                <a:gd name="T1" fmla="*/ 47 h 47"/>
                <a:gd name="T2" fmla="*/ 21 w 48"/>
                <a:gd name="T3" fmla="*/ 47 h 47"/>
                <a:gd name="T4" fmla="*/ 11 w 48"/>
                <a:gd name="T5" fmla="*/ 45 h 47"/>
                <a:gd name="T6" fmla="*/ 5 w 48"/>
                <a:gd name="T7" fmla="*/ 41 h 47"/>
                <a:gd name="T8" fmla="*/ 0 w 48"/>
                <a:gd name="T9" fmla="*/ 35 h 47"/>
                <a:gd name="T10" fmla="*/ 0 w 48"/>
                <a:gd name="T11" fmla="*/ 27 h 47"/>
                <a:gd name="T12" fmla="*/ 0 w 48"/>
                <a:gd name="T13" fmla="*/ 27 h 47"/>
                <a:gd name="T14" fmla="*/ 2 w 48"/>
                <a:gd name="T15" fmla="*/ 21 h 47"/>
                <a:gd name="T16" fmla="*/ 5 w 48"/>
                <a:gd name="T17" fmla="*/ 12 h 47"/>
                <a:gd name="T18" fmla="*/ 9 w 48"/>
                <a:gd name="T19" fmla="*/ 4 h 47"/>
                <a:gd name="T20" fmla="*/ 13 w 48"/>
                <a:gd name="T21" fmla="*/ 2 h 47"/>
                <a:gd name="T22" fmla="*/ 15 w 48"/>
                <a:gd name="T23" fmla="*/ 0 h 47"/>
                <a:gd name="T24" fmla="*/ 15 w 48"/>
                <a:gd name="T25" fmla="*/ 0 h 47"/>
                <a:gd name="T26" fmla="*/ 21 w 48"/>
                <a:gd name="T27" fmla="*/ 2 h 47"/>
                <a:gd name="T28" fmla="*/ 25 w 48"/>
                <a:gd name="T29" fmla="*/ 6 h 47"/>
                <a:gd name="T30" fmla="*/ 25 w 48"/>
                <a:gd name="T31" fmla="*/ 6 h 47"/>
                <a:gd name="T32" fmla="*/ 27 w 48"/>
                <a:gd name="T33" fmla="*/ 8 h 47"/>
                <a:gd name="T34" fmla="*/ 29 w 48"/>
                <a:gd name="T35" fmla="*/ 10 h 47"/>
                <a:gd name="T36" fmla="*/ 33 w 48"/>
                <a:gd name="T37" fmla="*/ 12 h 47"/>
                <a:gd name="T38" fmla="*/ 46 w 48"/>
                <a:gd name="T39" fmla="*/ 12 h 47"/>
                <a:gd name="T40" fmla="*/ 46 w 48"/>
                <a:gd name="T41" fmla="*/ 12 h 47"/>
                <a:gd name="T42" fmla="*/ 48 w 48"/>
                <a:gd name="T43" fmla="*/ 19 h 47"/>
                <a:gd name="T44" fmla="*/ 48 w 48"/>
                <a:gd name="T45" fmla="*/ 27 h 47"/>
                <a:gd name="T46" fmla="*/ 46 w 48"/>
                <a:gd name="T47" fmla="*/ 33 h 47"/>
                <a:gd name="T48" fmla="*/ 42 w 48"/>
                <a:gd name="T49" fmla="*/ 39 h 47"/>
                <a:gd name="T50" fmla="*/ 38 w 48"/>
                <a:gd name="T51" fmla="*/ 43 h 47"/>
                <a:gd name="T52" fmla="*/ 35 w 48"/>
                <a:gd name="T53" fmla="*/ 45 h 47"/>
                <a:gd name="T54" fmla="*/ 27 w 48"/>
                <a:gd name="T55" fmla="*/ 45 h 47"/>
                <a:gd name="T56" fmla="*/ 21 w 48"/>
                <a:gd name="T57" fmla="*/ 47 h 47"/>
                <a:gd name="T58" fmla="*/ 21 w 48"/>
                <a:gd name="T59" fmla="*/ 47 h 47"/>
                <a:gd name="T60" fmla="*/ 21 w 48"/>
                <a:gd name="T6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47">
                  <a:moveTo>
                    <a:pt x="21" y="47"/>
                  </a:moveTo>
                  <a:lnTo>
                    <a:pt x="21" y="47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33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9"/>
                  </a:lnTo>
                  <a:lnTo>
                    <a:pt x="48" y="27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5" y="45"/>
                  </a:lnTo>
                  <a:lnTo>
                    <a:pt x="27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Freeform 918"/>
            <p:cNvSpPr>
              <a:spLocks/>
            </p:cNvSpPr>
            <p:nvPr/>
          </p:nvSpPr>
          <p:spPr bwMode="auto">
            <a:xfrm>
              <a:off x="4682853" y="2055533"/>
              <a:ext cx="55437" cy="52441"/>
            </a:xfrm>
            <a:custGeom>
              <a:avLst/>
              <a:gdLst>
                <a:gd name="T0" fmla="*/ 33 w 37"/>
                <a:gd name="T1" fmla="*/ 7 h 35"/>
                <a:gd name="T2" fmla="*/ 33 w 37"/>
                <a:gd name="T3" fmla="*/ 7 h 35"/>
                <a:gd name="T4" fmla="*/ 29 w 37"/>
                <a:gd name="T5" fmla="*/ 5 h 35"/>
                <a:gd name="T6" fmla="*/ 29 w 37"/>
                <a:gd name="T7" fmla="*/ 4 h 35"/>
                <a:gd name="T8" fmla="*/ 27 w 37"/>
                <a:gd name="T9" fmla="*/ 2 h 35"/>
                <a:gd name="T10" fmla="*/ 25 w 37"/>
                <a:gd name="T11" fmla="*/ 0 h 35"/>
                <a:gd name="T12" fmla="*/ 25 w 37"/>
                <a:gd name="T13" fmla="*/ 0 h 35"/>
                <a:gd name="T14" fmla="*/ 21 w 37"/>
                <a:gd name="T15" fmla="*/ 2 h 35"/>
                <a:gd name="T16" fmla="*/ 18 w 37"/>
                <a:gd name="T17" fmla="*/ 4 h 35"/>
                <a:gd name="T18" fmla="*/ 10 w 37"/>
                <a:gd name="T19" fmla="*/ 9 h 35"/>
                <a:gd name="T20" fmla="*/ 4 w 37"/>
                <a:gd name="T21" fmla="*/ 17 h 35"/>
                <a:gd name="T22" fmla="*/ 0 w 37"/>
                <a:gd name="T23" fmla="*/ 23 h 35"/>
                <a:gd name="T24" fmla="*/ 0 w 37"/>
                <a:gd name="T25" fmla="*/ 23 h 35"/>
                <a:gd name="T26" fmla="*/ 2 w 37"/>
                <a:gd name="T27" fmla="*/ 31 h 35"/>
                <a:gd name="T28" fmla="*/ 4 w 37"/>
                <a:gd name="T29" fmla="*/ 33 h 35"/>
                <a:gd name="T30" fmla="*/ 6 w 37"/>
                <a:gd name="T31" fmla="*/ 35 h 35"/>
                <a:gd name="T32" fmla="*/ 6 w 37"/>
                <a:gd name="T33" fmla="*/ 35 h 35"/>
                <a:gd name="T34" fmla="*/ 14 w 37"/>
                <a:gd name="T35" fmla="*/ 33 h 35"/>
                <a:gd name="T36" fmla="*/ 20 w 37"/>
                <a:gd name="T37" fmla="*/ 29 h 35"/>
                <a:gd name="T38" fmla="*/ 25 w 37"/>
                <a:gd name="T39" fmla="*/ 25 h 35"/>
                <a:gd name="T40" fmla="*/ 31 w 37"/>
                <a:gd name="T41" fmla="*/ 23 h 35"/>
                <a:gd name="T42" fmla="*/ 31 w 37"/>
                <a:gd name="T43" fmla="*/ 23 h 35"/>
                <a:gd name="T44" fmla="*/ 35 w 37"/>
                <a:gd name="T45" fmla="*/ 21 h 35"/>
                <a:gd name="T46" fmla="*/ 35 w 37"/>
                <a:gd name="T47" fmla="*/ 17 h 35"/>
                <a:gd name="T48" fmla="*/ 35 w 37"/>
                <a:gd name="T49" fmla="*/ 17 h 35"/>
                <a:gd name="T50" fmla="*/ 37 w 37"/>
                <a:gd name="T51" fmla="*/ 7 h 35"/>
                <a:gd name="T52" fmla="*/ 37 w 37"/>
                <a:gd name="T53" fmla="*/ 7 h 35"/>
                <a:gd name="T54" fmla="*/ 33 w 37"/>
                <a:gd name="T55" fmla="*/ 7 h 35"/>
                <a:gd name="T56" fmla="*/ 33 w 37"/>
                <a:gd name="T57" fmla="*/ 7 h 35"/>
                <a:gd name="T58" fmla="*/ 33 w 37"/>
                <a:gd name="T5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35">
                  <a:moveTo>
                    <a:pt x="33" y="7"/>
                  </a:moveTo>
                  <a:lnTo>
                    <a:pt x="33" y="7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0" y="9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14" y="33"/>
                  </a:lnTo>
                  <a:lnTo>
                    <a:pt x="20" y="29"/>
                  </a:lnTo>
                  <a:lnTo>
                    <a:pt x="25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919"/>
            <p:cNvSpPr>
              <a:spLocks/>
            </p:cNvSpPr>
            <p:nvPr/>
          </p:nvSpPr>
          <p:spPr bwMode="auto">
            <a:xfrm>
              <a:off x="4651389" y="2055533"/>
              <a:ext cx="43451" cy="37458"/>
            </a:xfrm>
            <a:custGeom>
              <a:avLst/>
              <a:gdLst>
                <a:gd name="T0" fmla="*/ 0 w 29"/>
                <a:gd name="T1" fmla="*/ 15 h 25"/>
                <a:gd name="T2" fmla="*/ 0 w 29"/>
                <a:gd name="T3" fmla="*/ 15 h 25"/>
                <a:gd name="T4" fmla="*/ 2 w 29"/>
                <a:gd name="T5" fmla="*/ 21 h 25"/>
                <a:gd name="T6" fmla="*/ 6 w 29"/>
                <a:gd name="T7" fmla="*/ 25 h 25"/>
                <a:gd name="T8" fmla="*/ 6 w 29"/>
                <a:gd name="T9" fmla="*/ 25 h 25"/>
                <a:gd name="T10" fmla="*/ 11 w 29"/>
                <a:gd name="T11" fmla="*/ 21 h 25"/>
                <a:gd name="T12" fmla="*/ 21 w 29"/>
                <a:gd name="T13" fmla="*/ 11 h 25"/>
                <a:gd name="T14" fmla="*/ 29 w 29"/>
                <a:gd name="T15" fmla="*/ 4 h 25"/>
                <a:gd name="T16" fmla="*/ 29 w 29"/>
                <a:gd name="T17" fmla="*/ 0 h 25"/>
                <a:gd name="T18" fmla="*/ 25 w 29"/>
                <a:gd name="T19" fmla="*/ 0 h 25"/>
                <a:gd name="T20" fmla="*/ 25 w 29"/>
                <a:gd name="T21" fmla="*/ 0 h 25"/>
                <a:gd name="T22" fmla="*/ 17 w 29"/>
                <a:gd name="T23" fmla="*/ 0 h 25"/>
                <a:gd name="T24" fmla="*/ 10 w 29"/>
                <a:gd name="T25" fmla="*/ 4 h 25"/>
                <a:gd name="T26" fmla="*/ 4 w 29"/>
                <a:gd name="T27" fmla="*/ 9 h 25"/>
                <a:gd name="T28" fmla="*/ 0 w 29"/>
                <a:gd name="T29" fmla="*/ 15 h 25"/>
                <a:gd name="T30" fmla="*/ 0 w 29"/>
                <a:gd name="T31" fmla="*/ 15 h 25"/>
                <a:gd name="T32" fmla="*/ 0 w 29"/>
                <a:gd name="T3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5">
                  <a:moveTo>
                    <a:pt x="0" y="15"/>
                  </a:moveTo>
                  <a:lnTo>
                    <a:pt x="0" y="15"/>
                  </a:lnTo>
                  <a:lnTo>
                    <a:pt x="2" y="2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1" y="21"/>
                  </a:lnTo>
                  <a:lnTo>
                    <a:pt x="21" y="11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4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Freeform 920"/>
            <p:cNvSpPr>
              <a:spLocks/>
            </p:cNvSpPr>
            <p:nvPr/>
          </p:nvSpPr>
          <p:spPr bwMode="auto">
            <a:xfrm>
              <a:off x="4712819" y="2127451"/>
              <a:ext cx="19478" cy="20976"/>
            </a:xfrm>
            <a:custGeom>
              <a:avLst/>
              <a:gdLst>
                <a:gd name="T0" fmla="*/ 9 w 13"/>
                <a:gd name="T1" fmla="*/ 0 h 14"/>
                <a:gd name="T2" fmla="*/ 9 w 13"/>
                <a:gd name="T3" fmla="*/ 0 h 14"/>
                <a:gd name="T4" fmla="*/ 1 w 13"/>
                <a:gd name="T5" fmla="*/ 0 h 14"/>
                <a:gd name="T6" fmla="*/ 0 w 13"/>
                <a:gd name="T7" fmla="*/ 2 h 14"/>
                <a:gd name="T8" fmla="*/ 0 w 13"/>
                <a:gd name="T9" fmla="*/ 4 h 14"/>
                <a:gd name="T10" fmla="*/ 0 w 13"/>
                <a:gd name="T11" fmla="*/ 4 h 14"/>
                <a:gd name="T12" fmla="*/ 0 w 13"/>
                <a:gd name="T13" fmla="*/ 8 h 14"/>
                <a:gd name="T14" fmla="*/ 1 w 13"/>
                <a:gd name="T15" fmla="*/ 12 h 14"/>
                <a:gd name="T16" fmla="*/ 5 w 13"/>
                <a:gd name="T17" fmla="*/ 14 h 14"/>
                <a:gd name="T18" fmla="*/ 5 w 13"/>
                <a:gd name="T19" fmla="*/ 14 h 14"/>
                <a:gd name="T20" fmla="*/ 9 w 13"/>
                <a:gd name="T21" fmla="*/ 14 h 14"/>
                <a:gd name="T22" fmla="*/ 11 w 13"/>
                <a:gd name="T23" fmla="*/ 12 h 14"/>
                <a:gd name="T24" fmla="*/ 13 w 13"/>
                <a:gd name="T25" fmla="*/ 6 h 14"/>
                <a:gd name="T26" fmla="*/ 13 w 13"/>
                <a:gd name="T27" fmla="*/ 6 h 14"/>
                <a:gd name="T28" fmla="*/ 11 w 13"/>
                <a:gd name="T29" fmla="*/ 2 h 14"/>
                <a:gd name="T30" fmla="*/ 9 w 13"/>
                <a:gd name="T31" fmla="*/ 0 h 14"/>
                <a:gd name="T32" fmla="*/ 9 w 13"/>
                <a:gd name="T33" fmla="*/ 0 h 14"/>
                <a:gd name="T34" fmla="*/ 9 w 1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9" y="0"/>
                  </a:moveTo>
                  <a:lnTo>
                    <a:pt x="9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Freeform 921"/>
            <p:cNvSpPr>
              <a:spLocks/>
            </p:cNvSpPr>
            <p:nvPr/>
          </p:nvSpPr>
          <p:spPr bwMode="auto">
            <a:xfrm>
              <a:off x="4691843" y="1941663"/>
              <a:ext cx="49444" cy="77911"/>
            </a:xfrm>
            <a:custGeom>
              <a:avLst/>
              <a:gdLst>
                <a:gd name="T0" fmla="*/ 25 w 33"/>
                <a:gd name="T1" fmla="*/ 16 h 52"/>
                <a:gd name="T2" fmla="*/ 25 w 33"/>
                <a:gd name="T3" fmla="*/ 16 h 52"/>
                <a:gd name="T4" fmla="*/ 19 w 33"/>
                <a:gd name="T5" fmla="*/ 16 h 52"/>
                <a:gd name="T6" fmla="*/ 15 w 33"/>
                <a:gd name="T7" fmla="*/ 14 h 52"/>
                <a:gd name="T8" fmla="*/ 12 w 33"/>
                <a:gd name="T9" fmla="*/ 8 h 52"/>
                <a:gd name="T10" fmla="*/ 10 w 33"/>
                <a:gd name="T11" fmla="*/ 2 h 52"/>
                <a:gd name="T12" fmla="*/ 6 w 33"/>
                <a:gd name="T13" fmla="*/ 0 h 52"/>
                <a:gd name="T14" fmla="*/ 4 w 33"/>
                <a:gd name="T15" fmla="*/ 0 h 52"/>
                <a:gd name="T16" fmla="*/ 4 w 33"/>
                <a:gd name="T17" fmla="*/ 0 h 52"/>
                <a:gd name="T18" fmla="*/ 2 w 33"/>
                <a:gd name="T19" fmla="*/ 0 h 52"/>
                <a:gd name="T20" fmla="*/ 0 w 33"/>
                <a:gd name="T21" fmla="*/ 2 h 52"/>
                <a:gd name="T22" fmla="*/ 2 w 33"/>
                <a:gd name="T23" fmla="*/ 6 h 52"/>
                <a:gd name="T24" fmla="*/ 2 w 33"/>
                <a:gd name="T25" fmla="*/ 6 h 52"/>
                <a:gd name="T26" fmla="*/ 2 w 33"/>
                <a:gd name="T27" fmla="*/ 19 h 52"/>
                <a:gd name="T28" fmla="*/ 6 w 33"/>
                <a:gd name="T29" fmla="*/ 35 h 52"/>
                <a:gd name="T30" fmla="*/ 10 w 33"/>
                <a:gd name="T31" fmla="*/ 41 h 52"/>
                <a:gd name="T32" fmla="*/ 14 w 33"/>
                <a:gd name="T33" fmla="*/ 47 h 52"/>
                <a:gd name="T34" fmla="*/ 17 w 33"/>
                <a:gd name="T35" fmla="*/ 50 h 52"/>
                <a:gd name="T36" fmla="*/ 23 w 33"/>
                <a:gd name="T37" fmla="*/ 52 h 52"/>
                <a:gd name="T38" fmla="*/ 23 w 33"/>
                <a:gd name="T39" fmla="*/ 52 h 52"/>
                <a:gd name="T40" fmla="*/ 29 w 33"/>
                <a:gd name="T41" fmla="*/ 52 h 52"/>
                <a:gd name="T42" fmla="*/ 29 w 33"/>
                <a:gd name="T43" fmla="*/ 52 h 52"/>
                <a:gd name="T44" fmla="*/ 29 w 33"/>
                <a:gd name="T45" fmla="*/ 49 h 52"/>
                <a:gd name="T46" fmla="*/ 31 w 33"/>
                <a:gd name="T47" fmla="*/ 47 h 52"/>
                <a:gd name="T48" fmla="*/ 33 w 33"/>
                <a:gd name="T49" fmla="*/ 45 h 52"/>
                <a:gd name="T50" fmla="*/ 33 w 33"/>
                <a:gd name="T51" fmla="*/ 41 h 52"/>
                <a:gd name="T52" fmla="*/ 33 w 33"/>
                <a:gd name="T53" fmla="*/ 41 h 52"/>
                <a:gd name="T54" fmla="*/ 29 w 33"/>
                <a:gd name="T55" fmla="*/ 31 h 52"/>
                <a:gd name="T56" fmla="*/ 29 w 33"/>
                <a:gd name="T57" fmla="*/ 31 h 52"/>
                <a:gd name="T58" fmla="*/ 33 w 33"/>
                <a:gd name="T59" fmla="*/ 21 h 52"/>
                <a:gd name="T60" fmla="*/ 33 w 33"/>
                <a:gd name="T61" fmla="*/ 21 h 52"/>
                <a:gd name="T62" fmla="*/ 31 w 33"/>
                <a:gd name="T63" fmla="*/ 19 h 52"/>
                <a:gd name="T64" fmla="*/ 29 w 33"/>
                <a:gd name="T65" fmla="*/ 18 h 52"/>
                <a:gd name="T66" fmla="*/ 25 w 33"/>
                <a:gd name="T67" fmla="*/ 16 h 52"/>
                <a:gd name="T68" fmla="*/ 25 w 33"/>
                <a:gd name="T69" fmla="*/ 16 h 52"/>
                <a:gd name="T70" fmla="*/ 25 w 33"/>
                <a:gd name="T7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52">
                  <a:moveTo>
                    <a:pt x="25" y="16"/>
                  </a:moveTo>
                  <a:lnTo>
                    <a:pt x="25" y="16"/>
                  </a:lnTo>
                  <a:lnTo>
                    <a:pt x="19" y="16"/>
                  </a:lnTo>
                  <a:lnTo>
                    <a:pt x="15" y="14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9"/>
                  </a:lnTo>
                  <a:lnTo>
                    <a:pt x="6" y="35"/>
                  </a:lnTo>
                  <a:lnTo>
                    <a:pt x="10" y="41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49"/>
                  </a:lnTo>
                  <a:lnTo>
                    <a:pt x="31" y="47"/>
                  </a:lnTo>
                  <a:lnTo>
                    <a:pt x="33" y="45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29" y="18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Freeform 922"/>
            <p:cNvSpPr>
              <a:spLocks/>
            </p:cNvSpPr>
            <p:nvPr/>
          </p:nvSpPr>
          <p:spPr bwMode="auto">
            <a:xfrm>
              <a:off x="4732297" y="1913195"/>
              <a:ext cx="64427" cy="40454"/>
            </a:xfrm>
            <a:custGeom>
              <a:avLst/>
              <a:gdLst>
                <a:gd name="T0" fmla="*/ 19 w 43"/>
                <a:gd name="T1" fmla="*/ 7 h 27"/>
                <a:gd name="T2" fmla="*/ 0 w 43"/>
                <a:gd name="T3" fmla="*/ 6 h 27"/>
                <a:gd name="T4" fmla="*/ 0 w 43"/>
                <a:gd name="T5" fmla="*/ 6 h 27"/>
                <a:gd name="T6" fmla="*/ 0 w 43"/>
                <a:gd name="T7" fmla="*/ 11 h 27"/>
                <a:gd name="T8" fmla="*/ 0 w 43"/>
                <a:gd name="T9" fmla="*/ 11 h 27"/>
                <a:gd name="T10" fmla="*/ 0 w 43"/>
                <a:gd name="T11" fmla="*/ 17 h 27"/>
                <a:gd name="T12" fmla="*/ 2 w 43"/>
                <a:gd name="T13" fmla="*/ 21 h 27"/>
                <a:gd name="T14" fmla="*/ 8 w 43"/>
                <a:gd name="T15" fmla="*/ 25 h 27"/>
                <a:gd name="T16" fmla="*/ 12 w 43"/>
                <a:gd name="T17" fmla="*/ 27 h 27"/>
                <a:gd name="T18" fmla="*/ 12 w 43"/>
                <a:gd name="T19" fmla="*/ 27 h 27"/>
                <a:gd name="T20" fmla="*/ 18 w 43"/>
                <a:gd name="T21" fmla="*/ 27 h 27"/>
                <a:gd name="T22" fmla="*/ 19 w 43"/>
                <a:gd name="T23" fmla="*/ 23 h 27"/>
                <a:gd name="T24" fmla="*/ 21 w 43"/>
                <a:gd name="T25" fmla="*/ 19 h 27"/>
                <a:gd name="T26" fmla="*/ 23 w 43"/>
                <a:gd name="T27" fmla="*/ 19 h 27"/>
                <a:gd name="T28" fmla="*/ 23 w 43"/>
                <a:gd name="T29" fmla="*/ 19 h 27"/>
                <a:gd name="T30" fmla="*/ 35 w 43"/>
                <a:gd name="T31" fmla="*/ 19 h 27"/>
                <a:gd name="T32" fmla="*/ 35 w 43"/>
                <a:gd name="T33" fmla="*/ 19 h 27"/>
                <a:gd name="T34" fmla="*/ 39 w 43"/>
                <a:gd name="T35" fmla="*/ 19 h 27"/>
                <a:gd name="T36" fmla="*/ 41 w 43"/>
                <a:gd name="T37" fmla="*/ 15 h 27"/>
                <a:gd name="T38" fmla="*/ 43 w 43"/>
                <a:gd name="T39" fmla="*/ 11 h 27"/>
                <a:gd name="T40" fmla="*/ 43 w 43"/>
                <a:gd name="T41" fmla="*/ 11 h 27"/>
                <a:gd name="T42" fmla="*/ 41 w 43"/>
                <a:gd name="T43" fmla="*/ 7 h 27"/>
                <a:gd name="T44" fmla="*/ 41 w 43"/>
                <a:gd name="T45" fmla="*/ 4 h 27"/>
                <a:gd name="T46" fmla="*/ 37 w 43"/>
                <a:gd name="T47" fmla="*/ 2 h 27"/>
                <a:gd name="T48" fmla="*/ 35 w 43"/>
                <a:gd name="T49" fmla="*/ 0 h 27"/>
                <a:gd name="T50" fmla="*/ 35 w 43"/>
                <a:gd name="T51" fmla="*/ 0 h 27"/>
                <a:gd name="T52" fmla="*/ 31 w 43"/>
                <a:gd name="T53" fmla="*/ 2 h 27"/>
                <a:gd name="T54" fmla="*/ 29 w 43"/>
                <a:gd name="T55" fmla="*/ 4 h 27"/>
                <a:gd name="T56" fmla="*/ 27 w 43"/>
                <a:gd name="T57" fmla="*/ 13 h 27"/>
                <a:gd name="T58" fmla="*/ 27 w 43"/>
                <a:gd name="T59" fmla="*/ 13 h 27"/>
                <a:gd name="T60" fmla="*/ 23 w 43"/>
                <a:gd name="T61" fmla="*/ 11 h 27"/>
                <a:gd name="T62" fmla="*/ 19 w 43"/>
                <a:gd name="T63" fmla="*/ 7 h 27"/>
                <a:gd name="T64" fmla="*/ 19 w 43"/>
                <a:gd name="T65" fmla="*/ 7 h 27"/>
                <a:gd name="T66" fmla="*/ 19 w 43"/>
                <a:gd name="T6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27">
                  <a:moveTo>
                    <a:pt x="19" y="7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8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8" y="27"/>
                  </a:lnTo>
                  <a:lnTo>
                    <a:pt x="19" y="23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9" y="19"/>
                  </a:lnTo>
                  <a:lnTo>
                    <a:pt x="41" y="15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9" y="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Freeform 923"/>
            <p:cNvSpPr>
              <a:spLocks/>
            </p:cNvSpPr>
            <p:nvPr/>
          </p:nvSpPr>
          <p:spPr bwMode="auto">
            <a:xfrm>
              <a:off x="4805713" y="2009085"/>
              <a:ext cx="34461" cy="22475"/>
            </a:xfrm>
            <a:custGeom>
              <a:avLst/>
              <a:gdLst>
                <a:gd name="T0" fmla="*/ 0 w 23"/>
                <a:gd name="T1" fmla="*/ 0 h 15"/>
                <a:gd name="T2" fmla="*/ 0 w 23"/>
                <a:gd name="T3" fmla="*/ 0 h 15"/>
                <a:gd name="T4" fmla="*/ 0 w 23"/>
                <a:gd name="T5" fmla="*/ 2 h 15"/>
                <a:gd name="T6" fmla="*/ 0 w 23"/>
                <a:gd name="T7" fmla="*/ 2 h 15"/>
                <a:gd name="T8" fmla="*/ 0 w 23"/>
                <a:gd name="T9" fmla="*/ 5 h 15"/>
                <a:gd name="T10" fmla="*/ 0 w 23"/>
                <a:gd name="T11" fmla="*/ 5 h 15"/>
                <a:gd name="T12" fmla="*/ 0 w 23"/>
                <a:gd name="T13" fmla="*/ 7 h 15"/>
                <a:gd name="T14" fmla="*/ 1 w 23"/>
                <a:gd name="T15" fmla="*/ 11 h 15"/>
                <a:gd name="T16" fmla="*/ 5 w 23"/>
                <a:gd name="T17" fmla="*/ 13 h 15"/>
                <a:gd name="T18" fmla="*/ 11 w 23"/>
                <a:gd name="T19" fmla="*/ 15 h 15"/>
                <a:gd name="T20" fmla="*/ 11 w 23"/>
                <a:gd name="T21" fmla="*/ 15 h 15"/>
                <a:gd name="T22" fmla="*/ 15 w 23"/>
                <a:gd name="T23" fmla="*/ 15 h 15"/>
                <a:gd name="T24" fmla="*/ 19 w 23"/>
                <a:gd name="T25" fmla="*/ 13 h 15"/>
                <a:gd name="T26" fmla="*/ 21 w 23"/>
                <a:gd name="T27" fmla="*/ 11 h 15"/>
                <a:gd name="T28" fmla="*/ 21 w 23"/>
                <a:gd name="T29" fmla="*/ 7 h 15"/>
                <a:gd name="T30" fmla="*/ 21 w 23"/>
                <a:gd name="T31" fmla="*/ 7 h 15"/>
                <a:gd name="T32" fmla="*/ 21 w 23"/>
                <a:gd name="T33" fmla="*/ 5 h 15"/>
                <a:gd name="T34" fmla="*/ 23 w 23"/>
                <a:gd name="T35" fmla="*/ 2 h 15"/>
                <a:gd name="T36" fmla="*/ 23 w 23"/>
                <a:gd name="T37" fmla="*/ 2 h 15"/>
                <a:gd name="T38" fmla="*/ 0 w 23"/>
                <a:gd name="T39" fmla="*/ 0 h 15"/>
                <a:gd name="T40" fmla="*/ 0 w 23"/>
                <a:gd name="T41" fmla="*/ 0 h 15"/>
                <a:gd name="T42" fmla="*/ 0 w 23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Freeform 924"/>
            <p:cNvSpPr>
              <a:spLocks/>
            </p:cNvSpPr>
            <p:nvPr/>
          </p:nvSpPr>
          <p:spPr bwMode="auto">
            <a:xfrm>
              <a:off x="4895610" y="1941663"/>
              <a:ext cx="19478" cy="34461"/>
            </a:xfrm>
            <a:custGeom>
              <a:avLst/>
              <a:gdLst>
                <a:gd name="T0" fmla="*/ 13 w 13"/>
                <a:gd name="T1" fmla="*/ 8 h 23"/>
                <a:gd name="T2" fmla="*/ 3 w 13"/>
                <a:gd name="T3" fmla="*/ 0 h 23"/>
                <a:gd name="T4" fmla="*/ 0 w 13"/>
                <a:gd name="T5" fmla="*/ 0 h 23"/>
                <a:gd name="T6" fmla="*/ 0 w 13"/>
                <a:gd name="T7" fmla="*/ 0 h 23"/>
                <a:gd name="T8" fmla="*/ 0 w 13"/>
                <a:gd name="T9" fmla="*/ 0 h 23"/>
                <a:gd name="T10" fmla="*/ 0 w 13"/>
                <a:gd name="T11" fmla="*/ 10 h 23"/>
                <a:gd name="T12" fmla="*/ 0 w 13"/>
                <a:gd name="T13" fmla="*/ 10 h 23"/>
                <a:gd name="T14" fmla="*/ 0 w 13"/>
                <a:gd name="T15" fmla="*/ 18 h 23"/>
                <a:gd name="T16" fmla="*/ 2 w 13"/>
                <a:gd name="T17" fmla="*/ 21 h 23"/>
                <a:gd name="T18" fmla="*/ 3 w 13"/>
                <a:gd name="T19" fmla="*/ 23 h 23"/>
                <a:gd name="T20" fmla="*/ 3 w 13"/>
                <a:gd name="T21" fmla="*/ 23 h 23"/>
                <a:gd name="T22" fmla="*/ 7 w 13"/>
                <a:gd name="T23" fmla="*/ 23 h 23"/>
                <a:gd name="T24" fmla="*/ 9 w 13"/>
                <a:gd name="T25" fmla="*/ 21 h 23"/>
                <a:gd name="T26" fmla="*/ 11 w 13"/>
                <a:gd name="T27" fmla="*/ 18 h 23"/>
                <a:gd name="T28" fmla="*/ 13 w 13"/>
                <a:gd name="T29" fmla="*/ 8 h 23"/>
                <a:gd name="T30" fmla="*/ 13 w 13"/>
                <a:gd name="T31" fmla="*/ 8 h 23"/>
                <a:gd name="T32" fmla="*/ 13 w 13"/>
                <a:gd name="T3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3">
                  <a:moveTo>
                    <a:pt x="13" y="8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11" y="1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Freeform 925"/>
            <p:cNvSpPr>
              <a:spLocks/>
            </p:cNvSpPr>
            <p:nvPr/>
          </p:nvSpPr>
          <p:spPr bwMode="auto">
            <a:xfrm>
              <a:off x="4819197" y="1889222"/>
              <a:ext cx="26969" cy="20976"/>
            </a:xfrm>
            <a:custGeom>
              <a:avLst/>
              <a:gdLst>
                <a:gd name="T0" fmla="*/ 14 w 18"/>
                <a:gd name="T1" fmla="*/ 2 h 14"/>
                <a:gd name="T2" fmla="*/ 14 w 18"/>
                <a:gd name="T3" fmla="*/ 2 h 14"/>
                <a:gd name="T4" fmla="*/ 8 w 18"/>
                <a:gd name="T5" fmla="*/ 0 h 14"/>
                <a:gd name="T6" fmla="*/ 8 w 18"/>
                <a:gd name="T7" fmla="*/ 0 h 14"/>
                <a:gd name="T8" fmla="*/ 4 w 18"/>
                <a:gd name="T9" fmla="*/ 0 h 14"/>
                <a:gd name="T10" fmla="*/ 2 w 18"/>
                <a:gd name="T11" fmla="*/ 2 h 14"/>
                <a:gd name="T12" fmla="*/ 0 w 18"/>
                <a:gd name="T13" fmla="*/ 4 h 14"/>
                <a:gd name="T14" fmla="*/ 0 w 18"/>
                <a:gd name="T15" fmla="*/ 8 h 14"/>
                <a:gd name="T16" fmla="*/ 0 w 18"/>
                <a:gd name="T17" fmla="*/ 8 h 14"/>
                <a:gd name="T18" fmla="*/ 4 w 18"/>
                <a:gd name="T19" fmla="*/ 12 h 14"/>
                <a:gd name="T20" fmla="*/ 10 w 18"/>
                <a:gd name="T21" fmla="*/ 14 h 14"/>
                <a:gd name="T22" fmla="*/ 10 w 18"/>
                <a:gd name="T23" fmla="*/ 14 h 14"/>
                <a:gd name="T24" fmla="*/ 16 w 18"/>
                <a:gd name="T25" fmla="*/ 14 h 14"/>
                <a:gd name="T26" fmla="*/ 18 w 18"/>
                <a:gd name="T27" fmla="*/ 12 h 14"/>
                <a:gd name="T28" fmla="*/ 18 w 18"/>
                <a:gd name="T29" fmla="*/ 10 h 14"/>
                <a:gd name="T30" fmla="*/ 18 w 18"/>
                <a:gd name="T31" fmla="*/ 10 h 14"/>
                <a:gd name="T32" fmla="*/ 18 w 18"/>
                <a:gd name="T33" fmla="*/ 6 h 14"/>
                <a:gd name="T34" fmla="*/ 14 w 18"/>
                <a:gd name="T35" fmla="*/ 2 h 14"/>
                <a:gd name="T36" fmla="*/ 14 w 18"/>
                <a:gd name="T37" fmla="*/ 2 h 14"/>
                <a:gd name="T38" fmla="*/ 14 w 18"/>
                <a:gd name="T3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4">
                  <a:moveTo>
                    <a:pt x="14" y="2"/>
                  </a:move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Freeform 926"/>
            <p:cNvSpPr>
              <a:spLocks/>
            </p:cNvSpPr>
            <p:nvPr/>
          </p:nvSpPr>
          <p:spPr bwMode="auto">
            <a:xfrm>
              <a:off x="3834823" y="3285626"/>
              <a:ext cx="73417" cy="104880"/>
            </a:xfrm>
            <a:custGeom>
              <a:avLst/>
              <a:gdLst>
                <a:gd name="T0" fmla="*/ 37 w 49"/>
                <a:gd name="T1" fmla="*/ 31 h 70"/>
                <a:gd name="T2" fmla="*/ 37 w 49"/>
                <a:gd name="T3" fmla="*/ 31 h 70"/>
                <a:gd name="T4" fmla="*/ 35 w 49"/>
                <a:gd name="T5" fmla="*/ 29 h 70"/>
                <a:gd name="T6" fmla="*/ 35 w 49"/>
                <a:gd name="T7" fmla="*/ 27 h 70"/>
                <a:gd name="T8" fmla="*/ 35 w 49"/>
                <a:gd name="T9" fmla="*/ 23 h 70"/>
                <a:gd name="T10" fmla="*/ 37 w 49"/>
                <a:gd name="T11" fmla="*/ 16 h 70"/>
                <a:gd name="T12" fmla="*/ 37 w 49"/>
                <a:gd name="T13" fmla="*/ 16 h 70"/>
                <a:gd name="T14" fmla="*/ 35 w 49"/>
                <a:gd name="T15" fmla="*/ 12 h 70"/>
                <a:gd name="T16" fmla="*/ 31 w 49"/>
                <a:gd name="T17" fmla="*/ 8 h 70"/>
                <a:gd name="T18" fmla="*/ 22 w 49"/>
                <a:gd name="T19" fmla="*/ 0 h 70"/>
                <a:gd name="T20" fmla="*/ 22 w 49"/>
                <a:gd name="T21" fmla="*/ 0 h 70"/>
                <a:gd name="T22" fmla="*/ 18 w 49"/>
                <a:gd name="T23" fmla="*/ 6 h 70"/>
                <a:gd name="T24" fmla="*/ 10 w 49"/>
                <a:gd name="T25" fmla="*/ 12 h 70"/>
                <a:gd name="T26" fmla="*/ 4 w 49"/>
                <a:gd name="T27" fmla="*/ 18 h 70"/>
                <a:gd name="T28" fmla="*/ 0 w 49"/>
                <a:gd name="T29" fmla="*/ 20 h 70"/>
                <a:gd name="T30" fmla="*/ 0 w 49"/>
                <a:gd name="T31" fmla="*/ 23 h 70"/>
                <a:gd name="T32" fmla="*/ 0 w 49"/>
                <a:gd name="T33" fmla="*/ 23 h 70"/>
                <a:gd name="T34" fmla="*/ 4 w 49"/>
                <a:gd name="T35" fmla="*/ 33 h 70"/>
                <a:gd name="T36" fmla="*/ 14 w 49"/>
                <a:gd name="T37" fmla="*/ 49 h 70"/>
                <a:gd name="T38" fmla="*/ 24 w 49"/>
                <a:gd name="T39" fmla="*/ 64 h 70"/>
                <a:gd name="T40" fmla="*/ 30 w 49"/>
                <a:gd name="T41" fmla="*/ 70 h 70"/>
                <a:gd name="T42" fmla="*/ 30 w 49"/>
                <a:gd name="T43" fmla="*/ 70 h 70"/>
                <a:gd name="T44" fmla="*/ 37 w 49"/>
                <a:gd name="T45" fmla="*/ 70 h 70"/>
                <a:gd name="T46" fmla="*/ 43 w 49"/>
                <a:gd name="T47" fmla="*/ 66 h 70"/>
                <a:gd name="T48" fmla="*/ 47 w 49"/>
                <a:gd name="T49" fmla="*/ 58 h 70"/>
                <a:gd name="T50" fmla="*/ 49 w 49"/>
                <a:gd name="T51" fmla="*/ 52 h 70"/>
                <a:gd name="T52" fmla="*/ 49 w 49"/>
                <a:gd name="T53" fmla="*/ 52 h 70"/>
                <a:gd name="T54" fmla="*/ 49 w 49"/>
                <a:gd name="T55" fmla="*/ 47 h 70"/>
                <a:gd name="T56" fmla="*/ 45 w 49"/>
                <a:gd name="T57" fmla="*/ 39 h 70"/>
                <a:gd name="T58" fmla="*/ 41 w 49"/>
                <a:gd name="T59" fmla="*/ 33 h 70"/>
                <a:gd name="T60" fmla="*/ 37 w 49"/>
                <a:gd name="T61" fmla="*/ 31 h 70"/>
                <a:gd name="T62" fmla="*/ 37 w 49"/>
                <a:gd name="T63" fmla="*/ 31 h 70"/>
                <a:gd name="T64" fmla="*/ 37 w 49"/>
                <a:gd name="T65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70">
                  <a:moveTo>
                    <a:pt x="37" y="31"/>
                  </a:moveTo>
                  <a:lnTo>
                    <a:pt x="37" y="31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5" y="23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5" y="12"/>
                  </a:lnTo>
                  <a:lnTo>
                    <a:pt x="31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6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4" y="33"/>
                  </a:lnTo>
                  <a:lnTo>
                    <a:pt x="14" y="49"/>
                  </a:lnTo>
                  <a:lnTo>
                    <a:pt x="24" y="6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7" y="70"/>
                  </a:lnTo>
                  <a:lnTo>
                    <a:pt x="43" y="66"/>
                  </a:lnTo>
                  <a:lnTo>
                    <a:pt x="47" y="58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47"/>
                  </a:lnTo>
                  <a:lnTo>
                    <a:pt x="45" y="39"/>
                  </a:lnTo>
                  <a:lnTo>
                    <a:pt x="41" y="33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Freeform 927"/>
            <p:cNvSpPr>
              <a:spLocks/>
            </p:cNvSpPr>
            <p:nvPr/>
          </p:nvSpPr>
          <p:spPr bwMode="auto">
            <a:xfrm>
              <a:off x="3127631" y="4954719"/>
              <a:ext cx="452483" cy="337115"/>
            </a:xfrm>
            <a:custGeom>
              <a:avLst/>
              <a:gdLst>
                <a:gd name="T0" fmla="*/ 288 w 302"/>
                <a:gd name="T1" fmla="*/ 217 h 225"/>
                <a:gd name="T2" fmla="*/ 273 w 302"/>
                <a:gd name="T3" fmla="*/ 215 h 225"/>
                <a:gd name="T4" fmla="*/ 263 w 302"/>
                <a:gd name="T5" fmla="*/ 225 h 225"/>
                <a:gd name="T6" fmla="*/ 182 w 302"/>
                <a:gd name="T7" fmla="*/ 221 h 225"/>
                <a:gd name="T8" fmla="*/ 172 w 302"/>
                <a:gd name="T9" fmla="*/ 223 h 225"/>
                <a:gd name="T10" fmla="*/ 161 w 302"/>
                <a:gd name="T11" fmla="*/ 215 h 225"/>
                <a:gd name="T12" fmla="*/ 147 w 302"/>
                <a:gd name="T13" fmla="*/ 208 h 225"/>
                <a:gd name="T14" fmla="*/ 128 w 302"/>
                <a:gd name="T15" fmla="*/ 217 h 225"/>
                <a:gd name="T16" fmla="*/ 118 w 302"/>
                <a:gd name="T17" fmla="*/ 217 h 225"/>
                <a:gd name="T18" fmla="*/ 101 w 302"/>
                <a:gd name="T19" fmla="*/ 213 h 225"/>
                <a:gd name="T20" fmla="*/ 93 w 302"/>
                <a:gd name="T21" fmla="*/ 215 h 225"/>
                <a:gd name="T22" fmla="*/ 52 w 302"/>
                <a:gd name="T23" fmla="*/ 202 h 225"/>
                <a:gd name="T24" fmla="*/ 35 w 302"/>
                <a:gd name="T25" fmla="*/ 196 h 225"/>
                <a:gd name="T26" fmla="*/ 35 w 302"/>
                <a:gd name="T27" fmla="*/ 182 h 225"/>
                <a:gd name="T28" fmla="*/ 44 w 302"/>
                <a:gd name="T29" fmla="*/ 159 h 225"/>
                <a:gd name="T30" fmla="*/ 44 w 302"/>
                <a:gd name="T31" fmla="*/ 148 h 225"/>
                <a:gd name="T32" fmla="*/ 23 w 302"/>
                <a:gd name="T33" fmla="*/ 144 h 225"/>
                <a:gd name="T34" fmla="*/ 19 w 302"/>
                <a:gd name="T35" fmla="*/ 132 h 225"/>
                <a:gd name="T36" fmla="*/ 0 w 302"/>
                <a:gd name="T37" fmla="*/ 132 h 225"/>
                <a:gd name="T38" fmla="*/ 11 w 302"/>
                <a:gd name="T39" fmla="*/ 111 h 225"/>
                <a:gd name="T40" fmla="*/ 46 w 302"/>
                <a:gd name="T41" fmla="*/ 76 h 225"/>
                <a:gd name="T42" fmla="*/ 54 w 302"/>
                <a:gd name="T43" fmla="*/ 53 h 225"/>
                <a:gd name="T44" fmla="*/ 58 w 302"/>
                <a:gd name="T45" fmla="*/ 14 h 225"/>
                <a:gd name="T46" fmla="*/ 68 w 302"/>
                <a:gd name="T47" fmla="*/ 12 h 225"/>
                <a:gd name="T48" fmla="*/ 83 w 302"/>
                <a:gd name="T49" fmla="*/ 0 h 225"/>
                <a:gd name="T50" fmla="*/ 95 w 302"/>
                <a:gd name="T51" fmla="*/ 2 h 225"/>
                <a:gd name="T52" fmla="*/ 139 w 302"/>
                <a:gd name="T53" fmla="*/ 31 h 225"/>
                <a:gd name="T54" fmla="*/ 153 w 302"/>
                <a:gd name="T55" fmla="*/ 37 h 225"/>
                <a:gd name="T56" fmla="*/ 166 w 302"/>
                <a:gd name="T57" fmla="*/ 31 h 225"/>
                <a:gd name="T58" fmla="*/ 178 w 302"/>
                <a:gd name="T59" fmla="*/ 25 h 225"/>
                <a:gd name="T60" fmla="*/ 194 w 302"/>
                <a:gd name="T61" fmla="*/ 29 h 225"/>
                <a:gd name="T62" fmla="*/ 194 w 302"/>
                <a:gd name="T63" fmla="*/ 56 h 225"/>
                <a:gd name="T64" fmla="*/ 201 w 302"/>
                <a:gd name="T65" fmla="*/ 76 h 225"/>
                <a:gd name="T66" fmla="*/ 207 w 302"/>
                <a:gd name="T67" fmla="*/ 93 h 225"/>
                <a:gd name="T68" fmla="*/ 207 w 302"/>
                <a:gd name="T69" fmla="*/ 107 h 225"/>
                <a:gd name="T70" fmla="*/ 215 w 302"/>
                <a:gd name="T71" fmla="*/ 113 h 225"/>
                <a:gd name="T72" fmla="*/ 238 w 302"/>
                <a:gd name="T73" fmla="*/ 117 h 225"/>
                <a:gd name="T74" fmla="*/ 254 w 302"/>
                <a:gd name="T75" fmla="*/ 122 h 225"/>
                <a:gd name="T76" fmla="*/ 273 w 302"/>
                <a:gd name="T77" fmla="*/ 157 h 225"/>
                <a:gd name="T78" fmla="*/ 285 w 302"/>
                <a:gd name="T79" fmla="*/ 167 h 225"/>
                <a:gd name="T80" fmla="*/ 294 w 302"/>
                <a:gd name="T81" fmla="*/ 173 h 225"/>
                <a:gd name="T82" fmla="*/ 298 w 302"/>
                <a:gd name="T83" fmla="*/ 202 h 225"/>
                <a:gd name="T84" fmla="*/ 302 w 302"/>
                <a:gd name="T85" fmla="*/ 2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2" h="225">
                  <a:moveTo>
                    <a:pt x="302" y="211"/>
                  </a:moveTo>
                  <a:lnTo>
                    <a:pt x="302" y="211"/>
                  </a:lnTo>
                  <a:lnTo>
                    <a:pt x="288" y="217"/>
                  </a:lnTo>
                  <a:lnTo>
                    <a:pt x="281" y="217"/>
                  </a:lnTo>
                  <a:lnTo>
                    <a:pt x="273" y="215"/>
                  </a:lnTo>
                  <a:lnTo>
                    <a:pt x="273" y="215"/>
                  </a:lnTo>
                  <a:lnTo>
                    <a:pt x="271" y="219"/>
                  </a:lnTo>
                  <a:lnTo>
                    <a:pt x="269" y="223"/>
                  </a:lnTo>
                  <a:lnTo>
                    <a:pt x="263" y="225"/>
                  </a:lnTo>
                  <a:lnTo>
                    <a:pt x="259" y="225"/>
                  </a:lnTo>
                  <a:lnTo>
                    <a:pt x="259" y="225"/>
                  </a:lnTo>
                  <a:lnTo>
                    <a:pt x="182" y="221"/>
                  </a:lnTo>
                  <a:lnTo>
                    <a:pt x="182" y="221"/>
                  </a:lnTo>
                  <a:lnTo>
                    <a:pt x="176" y="221"/>
                  </a:lnTo>
                  <a:lnTo>
                    <a:pt x="172" y="223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61" y="215"/>
                  </a:lnTo>
                  <a:lnTo>
                    <a:pt x="155" y="211"/>
                  </a:lnTo>
                  <a:lnTo>
                    <a:pt x="147" y="208"/>
                  </a:lnTo>
                  <a:lnTo>
                    <a:pt x="147" y="208"/>
                  </a:lnTo>
                  <a:lnTo>
                    <a:pt x="141" y="210"/>
                  </a:lnTo>
                  <a:lnTo>
                    <a:pt x="133" y="213"/>
                  </a:lnTo>
                  <a:lnTo>
                    <a:pt x="128" y="217"/>
                  </a:lnTo>
                  <a:lnTo>
                    <a:pt x="120" y="219"/>
                  </a:lnTo>
                  <a:lnTo>
                    <a:pt x="120" y="219"/>
                  </a:lnTo>
                  <a:lnTo>
                    <a:pt x="118" y="217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93" y="215"/>
                  </a:lnTo>
                  <a:lnTo>
                    <a:pt x="83" y="213"/>
                  </a:lnTo>
                  <a:lnTo>
                    <a:pt x="68" y="208"/>
                  </a:lnTo>
                  <a:lnTo>
                    <a:pt x="52" y="202"/>
                  </a:lnTo>
                  <a:lnTo>
                    <a:pt x="44" y="198"/>
                  </a:lnTo>
                  <a:lnTo>
                    <a:pt x="35" y="196"/>
                  </a:lnTo>
                  <a:lnTo>
                    <a:pt x="35" y="196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40" y="171"/>
                  </a:lnTo>
                  <a:lnTo>
                    <a:pt x="42" y="165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35" y="148"/>
                  </a:lnTo>
                  <a:lnTo>
                    <a:pt x="25" y="146"/>
                  </a:lnTo>
                  <a:lnTo>
                    <a:pt x="23" y="144"/>
                  </a:lnTo>
                  <a:lnTo>
                    <a:pt x="21" y="142"/>
                  </a:lnTo>
                  <a:lnTo>
                    <a:pt x="19" y="138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9" y="13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6" y="120"/>
                  </a:lnTo>
                  <a:lnTo>
                    <a:pt x="11" y="111"/>
                  </a:lnTo>
                  <a:lnTo>
                    <a:pt x="29" y="93"/>
                  </a:lnTo>
                  <a:lnTo>
                    <a:pt x="39" y="86"/>
                  </a:lnTo>
                  <a:lnTo>
                    <a:pt x="46" y="76"/>
                  </a:lnTo>
                  <a:lnTo>
                    <a:pt x="52" y="66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4" y="31"/>
                  </a:lnTo>
                  <a:lnTo>
                    <a:pt x="54" y="1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2" y="12"/>
                  </a:lnTo>
                  <a:lnTo>
                    <a:pt x="68" y="12"/>
                  </a:lnTo>
                  <a:lnTo>
                    <a:pt x="73" y="6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5" y="2"/>
                  </a:lnTo>
                  <a:lnTo>
                    <a:pt x="104" y="6"/>
                  </a:lnTo>
                  <a:lnTo>
                    <a:pt x="124" y="20"/>
                  </a:lnTo>
                  <a:lnTo>
                    <a:pt x="139" y="31"/>
                  </a:lnTo>
                  <a:lnTo>
                    <a:pt x="147" y="35"/>
                  </a:lnTo>
                  <a:lnTo>
                    <a:pt x="153" y="37"/>
                  </a:lnTo>
                  <a:lnTo>
                    <a:pt x="153" y="37"/>
                  </a:lnTo>
                  <a:lnTo>
                    <a:pt x="157" y="37"/>
                  </a:lnTo>
                  <a:lnTo>
                    <a:pt x="161" y="35"/>
                  </a:lnTo>
                  <a:lnTo>
                    <a:pt x="166" y="31"/>
                  </a:lnTo>
                  <a:lnTo>
                    <a:pt x="172" y="27"/>
                  </a:lnTo>
                  <a:lnTo>
                    <a:pt x="174" y="25"/>
                  </a:lnTo>
                  <a:lnTo>
                    <a:pt x="178" y="25"/>
                  </a:lnTo>
                  <a:lnTo>
                    <a:pt x="178" y="25"/>
                  </a:lnTo>
                  <a:lnTo>
                    <a:pt x="186" y="27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4" y="66"/>
                  </a:lnTo>
                  <a:lnTo>
                    <a:pt x="197" y="72"/>
                  </a:lnTo>
                  <a:lnTo>
                    <a:pt x="201" y="76"/>
                  </a:lnTo>
                  <a:lnTo>
                    <a:pt x="207" y="86"/>
                  </a:lnTo>
                  <a:lnTo>
                    <a:pt x="207" y="86"/>
                  </a:lnTo>
                  <a:lnTo>
                    <a:pt x="207" y="93"/>
                  </a:lnTo>
                  <a:lnTo>
                    <a:pt x="207" y="99"/>
                  </a:lnTo>
                  <a:lnTo>
                    <a:pt x="207" y="105"/>
                  </a:lnTo>
                  <a:lnTo>
                    <a:pt x="207" y="107"/>
                  </a:lnTo>
                  <a:lnTo>
                    <a:pt x="209" y="109"/>
                  </a:lnTo>
                  <a:lnTo>
                    <a:pt x="209" y="109"/>
                  </a:lnTo>
                  <a:lnTo>
                    <a:pt x="215" y="113"/>
                  </a:lnTo>
                  <a:lnTo>
                    <a:pt x="219" y="115"/>
                  </a:lnTo>
                  <a:lnTo>
                    <a:pt x="228" y="115"/>
                  </a:lnTo>
                  <a:lnTo>
                    <a:pt x="238" y="117"/>
                  </a:lnTo>
                  <a:lnTo>
                    <a:pt x="250" y="118"/>
                  </a:lnTo>
                  <a:lnTo>
                    <a:pt x="250" y="118"/>
                  </a:lnTo>
                  <a:lnTo>
                    <a:pt x="254" y="122"/>
                  </a:lnTo>
                  <a:lnTo>
                    <a:pt x="257" y="126"/>
                  </a:lnTo>
                  <a:lnTo>
                    <a:pt x="263" y="136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79" y="163"/>
                  </a:lnTo>
                  <a:lnTo>
                    <a:pt x="285" y="167"/>
                  </a:lnTo>
                  <a:lnTo>
                    <a:pt x="290" y="169"/>
                  </a:lnTo>
                  <a:lnTo>
                    <a:pt x="294" y="173"/>
                  </a:lnTo>
                  <a:lnTo>
                    <a:pt x="294" y="173"/>
                  </a:lnTo>
                  <a:lnTo>
                    <a:pt x="296" y="182"/>
                  </a:lnTo>
                  <a:lnTo>
                    <a:pt x="296" y="192"/>
                  </a:lnTo>
                  <a:lnTo>
                    <a:pt x="298" y="202"/>
                  </a:lnTo>
                  <a:lnTo>
                    <a:pt x="300" y="206"/>
                  </a:lnTo>
                  <a:lnTo>
                    <a:pt x="302" y="208"/>
                  </a:lnTo>
                  <a:lnTo>
                    <a:pt x="302" y="208"/>
                  </a:lnTo>
                  <a:lnTo>
                    <a:pt x="302" y="211"/>
                  </a:lnTo>
                  <a:lnTo>
                    <a:pt x="302" y="21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Freeform 928"/>
            <p:cNvSpPr>
              <a:spLocks/>
            </p:cNvSpPr>
            <p:nvPr/>
          </p:nvSpPr>
          <p:spPr bwMode="auto">
            <a:xfrm>
              <a:off x="2796509" y="4876808"/>
              <a:ext cx="412030" cy="507920"/>
            </a:xfrm>
            <a:custGeom>
              <a:avLst/>
              <a:gdLst>
                <a:gd name="T0" fmla="*/ 35 w 275"/>
                <a:gd name="T1" fmla="*/ 333 h 339"/>
                <a:gd name="T2" fmla="*/ 72 w 275"/>
                <a:gd name="T3" fmla="*/ 335 h 339"/>
                <a:gd name="T4" fmla="*/ 89 w 275"/>
                <a:gd name="T5" fmla="*/ 306 h 339"/>
                <a:gd name="T6" fmla="*/ 108 w 275"/>
                <a:gd name="T7" fmla="*/ 287 h 339"/>
                <a:gd name="T8" fmla="*/ 132 w 275"/>
                <a:gd name="T9" fmla="*/ 298 h 339"/>
                <a:gd name="T10" fmla="*/ 157 w 275"/>
                <a:gd name="T11" fmla="*/ 310 h 339"/>
                <a:gd name="T12" fmla="*/ 165 w 275"/>
                <a:gd name="T13" fmla="*/ 300 h 339"/>
                <a:gd name="T14" fmla="*/ 153 w 275"/>
                <a:gd name="T15" fmla="*/ 285 h 339"/>
                <a:gd name="T16" fmla="*/ 137 w 275"/>
                <a:gd name="T17" fmla="*/ 260 h 339"/>
                <a:gd name="T18" fmla="*/ 153 w 275"/>
                <a:gd name="T19" fmla="*/ 258 h 339"/>
                <a:gd name="T20" fmla="*/ 145 w 275"/>
                <a:gd name="T21" fmla="*/ 248 h 339"/>
                <a:gd name="T22" fmla="*/ 139 w 275"/>
                <a:gd name="T23" fmla="*/ 238 h 339"/>
                <a:gd name="T24" fmla="*/ 163 w 275"/>
                <a:gd name="T25" fmla="*/ 219 h 339"/>
                <a:gd name="T26" fmla="*/ 199 w 275"/>
                <a:gd name="T27" fmla="*/ 238 h 339"/>
                <a:gd name="T28" fmla="*/ 256 w 275"/>
                <a:gd name="T29" fmla="*/ 248 h 339"/>
                <a:gd name="T30" fmla="*/ 261 w 275"/>
                <a:gd name="T31" fmla="*/ 223 h 339"/>
                <a:gd name="T32" fmla="*/ 265 w 275"/>
                <a:gd name="T33" fmla="*/ 200 h 339"/>
                <a:gd name="T34" fmla="*/ 244 w 275"/>
                <a:gd name="T35" fmla="*/ 196 h 339"/>
                <a:gd name="T36" fmla="*/ 240 w 275"/>
                <a:gd name="T37" fmla="*/ 184 h 339"/>
                <a:gd name="T38" fmla="*/ 227 w 275"/>
                <a:gd name="T39" fmla="*/ 172 h 339"/>
                <a:gd name="T40" fmla="*/ 267 w 275"/>
                <a:gd name="T41" fmla="*/ 128 h 339"/>
                <a:gd name="T42" fmla="*/ 275 w 275"/>
                <a:gd name="T43" fmla="*/ 83 h 339"/>
                <a:gd name="T44" fmla="*/ 263 w 275"/>
                <a:gd name="T45" fmla="*/ 52 h 339"/>
                <a:gd name="T46" fmla="*/ 244 w 275"/>
                <a:gd name="T47" fmla="*/ 43 h 339"/>
                <a:gd name="T48" fmla="*/ 213 w 275"/>
                <a:gd name="T49" fmla="*/ 35 h 339"/>
                <a:gd name="T50" fmla="*/ 182 w 275"/>
                <a:gd name="T51" fmla="*/ 6 h 339"/>
                <a:gd name="T52" fmla="*/ 165 w 275"/>
                <a:gd name="T53" fmla="*/ 0 h 339"/>
                <a:gd name="T54" fmla="*/ 157 w 275"/>
                <a:gd name="T55" fmla="*/ 23 h 339"/>
                <a:gd name="T56" fmla="*/ 151 w 275"/>
                <a:gd name="T57" fmla="*/ 56 h 339"/>
                <a:gd name="T58" fmla="*/ 145 w 275"/>
                <a:gd name="T59" fmla="*/ 70 h 339"/>
                <a:gd name="T60" fmla="*/ 106 w 275"/>
                <a:gd name="T61" fmla="*/ 76 h 339"/>
                <a:gd name="T62" fmla="*/ 97 w 275"/>
                <a:gd name="T63" fmla="*/ 83 h 339"/>
                <a:gd name="T64" fmla="*/ 83 w 275"/>
                <a:gd name="T65" fmla="*/ 66 h 339"/>
                <a:gd name="T66" fmla="*/ 64 w 275"/>
                <a:gd name="T67" fmla="*/ 66 h 339"/>
                <a:gd name="T68" fmla="*/ 77 w 275"/>
                <a:gd name="T69" fmla="*/ 46 h 339"/>
                <a:gd name="T70" fmla="*/ 72 w 275"/>
                <a:gd name="T71" fmla="*/ 37 h 339"/>
                <a:gd name="T72" fmla="*/ 46 w 275"/>
                <a:gd name="T73" fmla="*/ 35 h 339"/>
                <a:gd name="T74" fmla="*/ 33 w 275"/>
                <a:gd name="T75" fmla="*/ 46 h 339"/>
                <a:gd name="T76" fmla="*/ 33 w 275"/>
                <a:gd name="T77" fmla="*/ 89 h 339"/>
                <a:gd name="T78" fmla="*/ 52 w 275"/>
                <a:gd name="T79" fmla="*/ 108 h 339"/>
                <a:gd name="T80" fmla="*/ 74 w 275"/>
                <a:gd name="T81" fmla="*/ 114 h 339"/>
                <a:gd name="T82" fmla="*/ 101 w 275"/>
                <a:gd name="T83" fmla="*/ 120 h 339"/>
                <a:gd name="T84" fmla="*/ 126 w 275"/>
                <a:gd name="T85" fmla="*/ 114 h 339"/>
                <a:gd name="T86" fmla="*/ 132 w 275"/>
                <a:gd name="T87" fmla="*/ 126 h 339"/>
                <a:gd name="T88" fmla="*/ 105 w 275"/>
                <a:gd name="T89" fmla="*/ 169 h 339"/>
                <a:gd name="T90" fmla="*/ 91 w 275"/>
                <a:gd name="T91" fmla="*/ 163 h 339"/>
                <a:gd name="T92" fmla="*/ 66 w 275"/>
                <a:gd name="T93" fmla="*/ 170 h 339"/>
                <a:gd name="T94" fmla="*/ 43 w 275"/>
                <a:gd name="T95" fmla="*/ 190 h 339"/>
                <a:gd name="T96" fmla="*/ 33 w 275"/>
                <a:gd name="T97" fmla="*/ 225 h 339"/>
                <a:gd name="T98" fmla="*/ 10 w 275"/>
                <a:gd name="T99" fmla="*/ 248 h 339"/>
                <a:gd name="T100" fmla="*/ 0 w 275"/>
                <a:gd name="T101" fmla="*/ 267 h 339"/>
                <a:gd name="T102" fmla="*/ 12 w 275"/>
                <a:gd name="T103" fmla="*/ 281 h 339"/>
                <a:gd name="T104" fmla="*/ 33 w 275"/>
                <a:gd name="T105" fmla="*/ 285 h 339"/>
                <a:gd name="T106" fmla="*/ 54 w 275"/>
                <a:gd name="T107" fmla="*/ 306 h 339"/>
                <a:gd name="T108" fmla="*/ 35 w 275"/>
                <a:gd name="T109" fmla="*/ 32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5" h="339">
                  <a:moveTo>
                    <a:pt x="33" y="337"/>
                  </a:moveTo>
                  <a:lnTo>
                    <a:pt x="33" y="337"/>
                  </a:lnTo>
                  <a:lnTo>
                    <a:pt x="33" y="335"/>
                  </a:lnTo>
                  <a:lnTo>
                    <a:pt x="35" y="333"/>
                  </a:lnTo>
                  <a:lnTo>
                    <a:pt x="41" y="331"/>
                  </a:lnTo>
                  <a:lnTo>
                    <a:pt x="48" y="331"/>
                  </a:lnTo>
                  <a:lnTo>
                    <a:pt x="56" y="331"/>
                  </a:lnTo>
                  <a:lnTo>
                    <a:pt x="72" y="335"/>
                  </a:lnTo>
                  <a:lnTo>
                    <a:pt x="79" y="339"/>
                  </a:lnTo>
                  <a:lnTo>
                    <a:pt x="79" y="339"/>
                  </a:lnTo>
                  <a:lnTo>
                    <a:pt x="85" y="324"/>
                  </a:lnTo>
                  <a:lnTo>
                    <a:pt x="89" y="306"/>
                  </a:lnTo>
                  <a:lnTo>
                    <a:pt x="93" y="298"/>
                  </a:lnTo>
                  <a:lnTo>
                    <a:pt x="97" y="293"/>
                  </a:lnTo>
                  <a:lnTo>
                    <a:pt x="101" y="289"/>
                  </a:lnTo>
                  <a:lnTo>
                    <a:pt x="108" y="287"/>
                  </a:lnTo>
                  <a:lnTo>
                    <a:pt x="108" y="287"/>
                  </a:lnTo>
                  <a:lnTo>
                    <a:pt x="116" y="289"/>
                  </a:lnTo>
                  <a:lnTo>
                    <a:pt x="122" y="291"/>
                  </a:lnTo>
                  <a:lnTo>
                    <a:pt x="132" y="298"/>
                  </a:lnTo>
                  <a:lnTo>
                    <a:pt x="143" y="306"/>
                  </a:lnTo>
                  <a:lnTo>
                    <a:pt x="149" y="308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1" y="308"/>
                  </a:lnTo>
                  <a:lnTo>
                    <a:pt x="163" y="306"/>
                  </a:lnTo>
                  <a:lnTo>
                    <a:pt x="165" y="304"/>
                  </a:lnTo>
                  <a:lnTo>
                    <a:pt x="165" y="300"/>
                  </a:lnTo>
                  <a:lnTo>
                    <a:pt x="165" y="300"/>
                  </a:lnTo>
                  <a:lnTo>
                    <a:pt x="165" y="296"/>
                  </a:lnTo>
                  <a:lnTo>
                    <a:pt x="161" y="293"/>
                  </a:lnTo>
                  <a:lnTo>
                    <a:pt x="153" y="285"/>
                  </a:lnTo>
                  <a:lnTo>
                    <a:pt x="143" y="277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0"/>
                  </a:lnTo>
                  <a:lnTo>
                    <a:pt x="137" y="260"/>
                  </a:lnTo>
                  <a:lnTo>
                    <a:pt x="137" y="260"/>
                  </a:lnTo>
                  <a:lnTo>
                    <a:pt x="149" y="260"/>
                  </a:lnTo>
                  <a:lnTo>
                    <a:pt x="153" y="258"/>
                  </a:lnTo>
                  <a:lnTo>
                    <a:pt x="155" y="256"/>
                  </a:lnTo>
                  <a:lnTo>
                    <a:pt x="155" y="256"/>
                  </a:lnTo>
                  <a:lnTo>
                    <a:pt x="151" y="252"/>
                  </a:lnTo>
                  <a:lnTo>
                    <a:pt x="145" y="248"/>
                  </a:lnTo>
                  <a:lnTo>
                    <a:pt x="141" y="244"/>
                  </a:lnTo>
                  <a:lnTo>
                    <a:pt x="139" y="242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1" y="231"/>
                  </a:lnTo>
                  <a:lnTo>
                    <a:pt x="145" y="225"/>
                  </a:lnTo>
                  <a:lnTo>
                    <a:pt x="153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70" y="221"/>
                  </a:lnTo>
                  <a:lnTo>
                    <a:pt x="184" y="229"/>
                  </a:lnTo>
                  <a:lnTo>
                    <a:pt x="199" y="238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6" y="234"/>
                  </a:lnTo>
                  <a:lnTo>
                    <a:pt x="256" y="234"/>
                  </a:lnTo>
                  <a:lnTo>
                    <a:pt x="256" y="234"/>
                  </a:lnTo>
                  <a:lnTo>
                    <a:pt x="261" y="223"/>
                  </a:lnTo>
                  <a:lnTo>
                    <a:pt x="263" y="217"/>
                  </a:lnTo>
                  <a:lnTo>
                    <a:pt x="265" y="211"/>
                  </a:lnTo>
                  <a:lnTo>
                    <a:pt x="265" y="211"/>
                  </a:lnTo>
                  <a:lnTo>
                    <a:pt x="265" y="200"/>
                  </a:lnTo>
                  <a:lnTo>
                    <a:pt x="265" y="200"/>
                  </a:lnTo>
                  <a:lnTo>
                    <a:pt x="256" y="200"/>
                  </a:lnTo>
                  <a:lnTo>
                    <a:pt x="246" y="198"/>
                  </a:lnTo>
                  <a:lnTo>
                    <a:pt x="244" y="196"/>
                  </a:lnTo>
                  <a:lnTo>
                    <a:pt x="242" y="194"/>
                  </a:lnTo>
                  <a:lnTo>
                    <a:pt x="240" y="190"/>
                  </a:lnTo>
                  <a:lnTo>
                    <a:pt x="240" y="184"/>
                  </a:lnTo>
                  <a:lnTo>
                    <a:pt x="240" y="184"/>
                  </a:lnTo>
                  <a:lnTo>
                    <a:pt x="230" y="186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7" y="172"/>
                  </a:lnTo>
                  <a:lnTo>
                    <a:pt x="232" y="163"/>
                  </a:lnTo>
                  <a:lnTo>
                    <a:pt x="250" y="145"/>
                  </a:lnTo>
                  <a:lnTo>
                    <a:pt x="260" y="138"/>
                  </a:lnTo>
                  <a:lnTo>
                    <a:pt x="267" y="128"/>
                  </a:lnTo>
                  <a:lnTo>
                    <a:pt x="273" y="118"/>
                  </a:lnTo>
                  <a:lnTo>
                    <a:pt x="275" y="105"/>
                  </a:lnTo>
                  <a:lnTo>
                    <a:pt x="275" y="105"/>
                  </a:lnTo>
                  <a:lnTo>
                    <a:pt x="275" y="83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67" y="58"/>
                  </a:lnTo>
                  <a:lnTo>
                    <a:pt x="263" y="52"/>
                  </a:lnTo>
                  <a:lnTo>
                    <a:pt x="260" y="48"/>
                  </a:lnTo>
                  <a:lnTo>
                    <a:pt x="256" y="45"/>
                  </a:lnTo>
                  <a:lnTo>
                    <a:pt x="256" y="45"/>
                  </a:lnTo>
                  <a:lnTo>
                    <a:pt x="244" y="43"/>
                  </a:lnTo>
                  <a:lnTo>
                    <a:pt x="232" y="41"/>
                  </a:lnTo>
                  <a:lnTo>
                    <a:pt x="223" y="39"/>
                  </a:lnTo>
                  <a:lnTo>
                    <a:pt x="217" y="37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05" y="25"/>
                  </a:lnTo>
                  <a:lnTo>
                    <a:pt x="194" y="14"/>
                  </a:lnTo>
                  <a:lnTo>
                    <a:pt x="182" y="6"/>
                  </a:lnTo>
                  <a:lnTo>
                    <a:pt x="174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3" y="2"/>
                  </a:lnTo>
                  <a:lnTo>
                    <a:pt x="163" y="2"/>
                  </a:lnTo>
                  <a:lnTo>
                    <a:pt x="161" y="14"/>
                  </a:lnTo>
                  <a:lnTo>
                    <a:pt x="157" y="23"/>
                  </a:lnTo>
                  <a:lnTo>
                    <a:pt x="151" y="31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51" y="56"/>
                  </a:lnTo>
                  <a:lnTo>
                    <a:pt x="155" y="66"/>
                  </a:lnTo>
                  <a:lnTo>
                    <a:pt x="155" y="66"/>
                  </a:lnTo>
                  <a:lnTo>
                    <a:pt x="151" y="68"/>
                  </a:lnTo>
                  <a:lnTo>
                    <a:pt x="145" y="70"/>
                  </a:lnTo>
                  <a:lnTo>
                    <a:pt x="132" y="70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6" y="76"/>
                  </a:lnTo>
                  <a:lnTo>
                    <a:pt x="105" y="79"/>
                  </a:lnTo>
                  <a:lnTo>
                    <a:pt x="101" y="83"/>
                  </a:lnTo>
                  <a:lnTo>
                    <a:pt x="97" y="83"/>
                  </a:lnTo>
                  <a:lnTo>
                    <a:pt x="97" y="83"/>
                  </a:lnTo>
                  <a:lnTo>
                    <a:pt x="89" y="81"/>
                  </a:lnTo>
                  <a:lnTo>
                    <a:pt x="87" y="7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70" y="60"/>
                  </a:lnTo>
                  <a:lnTo>
                    <a:pt x="74" y="56"/>
                  </a:lnTo>
                  <a:lnTo>
                    <a:pt x="77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3"/>
                  </a:lnTo>
                  <a:lnTo>
                    <a:pt x="77" y="39"/>
                  </a:lnTo>
                  <a:lnTo>
                    <a:pt x="72" y="37"/>
                  </a:lnTo>
                  <a:lnTo>
                    <a:pt x="66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46" y="35"/>
                  </a:lnTo>
                  <a:lnTo>
                    <a:pt x="43" y="37"/>
                  </a:lnTo>
                  <a:lnTo>
                    <a:pt x="39" y="39"/>
                  </a:lnTo>
                  <a:lnTo>
                    <a:pt x="35" y="43"/>
                  </a:lnTo>
                  <a:lnTo>
                    <a:pt x="33" y="4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79"/>
                  </a:lnTo>
                  <a:lnTo>
                    <a:pt x="33" y="89"/>
                  </a:lnTo>
                  <a:lnTo>
                    <a:pt x="35" y="95"/>
                  </a:lnTo>
                  <a:lnTo>
                    <a:pt x="39" y="101"/>
                  </a:lnTo>
                  <a:lnTo>
                    <a:pt x="44" y="105"/>
                  </a:lnTo>
                  <a:lnTo>
                    <a:pt x="52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8" y="110"/>
                  </a:lnTo>
                  <a:lnTo>
                    <a:pt x="74" y="114"/>
                  </a:lnTo>
                  <a:lnTo>
                    <a:pt x="81" y="118"/>
                  </a:lnTo>
                  <a:lnTo>
                    <a:pt x="89" y="120"/>
                  </a:lnTo>
                  <a:lnTo>
                    <a:pt x="89" y="120"/>
                  </a:lnTo>
                  <a:lnTo>
                    <a:pt x="101" y="120"/>
                  </a:lnTo>
                  <a:lnTo>
                    <a:pt x="112" y="118"/>
                  </a:lnTo>
                  <a:lnTo>
                    <a:pt x="120" y="116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37" y="114"/>
                  </a:lnTo>
                  <a:lnTo>
                    <a:pt x="137" y="114"/>
                  </a:lnTo>
                  <a:lnTo>
                    <a:pt x="137" y="114"/>
                  </a:lnTo>
                  <a:lnTo>
                    <a:pt x="132" y="126"/>
                  </a:lnTo>
                  <a:lnTo>
                    <a:pt x="122" y="145"/>
                  </a:lnTo>
                  <a:lnTo>
                    <a:pt x="112" y="163"/>
                  </a:lnTo>
                  <a:lnTo>
                    <a:pt x="108" y="167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1" y="169"/>
                  </a:lnTo>
                  <a:lnTo>
                    <a:pt x="95" y="167"/>
                  </a:lnTo>
                  <a:lnTo>
                    <a:pt x="91" y="163"/>
                  </a:lnTo>
                  <a:lnTo>
                    <a:pt x="87" y="163"/>
                  </a:lnTo>
                  <a:lnTo>
                    <a:pt x="87" y="163"/>
                  </a:lnTo>
                  <a:lnTo>
                    <a:pt x="77" y="165"/>
                  </a:lnTo>
                  <a:lnTo>
                    <a:pt x="66" y="170"/>
                  </a:lnTo>
                  <a:lnTo>
                    <a:pt x="54" y="178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43" y="190"/>
                  </a:lnTo>
                  <a:lnTo>
                    <a:pt x="41" y="196"/>
                  </a:lnTo>
                  <a:lnTo>
                    <a:pt x="39" y="207"/>
                  </a:lnTo>
                  <a:lnTo>
                    <a:pt x="35" y="217"/>
                  </a:lnTo>
                  <a:lnTo>
                    <a:pt x="33" y="225"/>
                  </a:lnTo>
                  <a:lnTo>
                    <a:pt x="27" y="231"/>
                  </a:lnTo>
                  <a:lnTo>
                    <a:pt x="27" y="231"/>
                  </a:lnTo>
                  <a:lnTo>
                    <a:pt x="19" y="240"/>
                  </a:lnTo>
                  <a:lnTo>
                    <a:pt x="10" y="248"/>
                  </a:lnTo>
                  <a:lnTo>
                    <a:pt x="4" y="258"/>
                  </a:lnTo>
                  <a:lnTo>
                    <a:pt x="2" y="262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2" y="273"/>
                  </a:lnTo>
                  <a:lnTo>
                    <a:pt x="4" y="277"/>
                  </a:lnTo>
                  <a:lnTo>
                    <a:pt x="8" y="281"/>
                  </a:lnTo>
                  <a:lnTo>
                    <a:pt x="12" y="281"/>
                  </a:lnTo>
                  <a:lnTo>
                    <a:pt x="12" y="281"/>
                  </a:lnTo>
                  <a:lnTo>
                    <a:pt x="25" y="283"/>
                  </a:lnTo>
                  <a:lnTo>
                    <a:pt x="25" y="283"/>
                  </a:lnTo>
                  <a:lnTo>
                    <a:pt x="33" y="285"/>
                  </a:lnTo>
                  <a:lnTo>
                    <a:pt x="43" y="289"/>
                  </a:lnTo>
                  <a:lnTo>
                    <a:pt x="52" y="296"/>
                  </a:lnTo>
                  <a:lnTo>
                    <a:pt x="54" y="302"/>
                  </a:lnTo>
                  <a:lnTo>
                    <a:pt x="54" y="306"/>
                  </a:lnTo>
                  <a:lnTo>
                    <a:pt x="54" y="306"/>
                  </a:lnTo>
                  <a:lnTo>
                    <a:pt x="46" y="31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5" y="331"/>
                  </a:lnTo>
                  <a:lnTo>
                    <a:pt x="33" y="337"/>
                  </a:lnTo>
                  <a:lnTo>
                    <a:pt x="33" y="3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929"/>
            <p:cNvSpPr>
              <a:spLocks/>
            </p:cNvSpPr>
            <p:nvPr/>
          </p:nvSpPr>
          <p:spPr bwMode="auto">
            <a:xfrm>
              <a:off x="2230156" y="4827365"/>
              <a:ext cx="681721" cy="737158"/>
            </a:xfrm>
            <a:custGeom>
              <a:avLst/>
              <a:gdLst>
                <a:gd name="T0" fmla="*/ 18 w 455"/>
                <a:gd name="T1" fmla="*/ 161 h 492"/>
                <a:gd name="T2" fmla="*/ 39 w 455"/>
                <a:gd name="T3" fmla="*/ 176 h 492"/>
                <a:gd name="T4" fmla="*/ 66 w 455"/>
                <a:gd name="T5" fmla="*/ 182 h 492"/>
                <a:gd name="T6" fmla="*/ 66 w 455"/>
                <a:gd name="T7" fmla="*/ 209 h 492"/>
                <a:gd name="T8" fmla="*/ 95 w 455"/>
                <a:gd name="T9" fmla="*/ 227 h 492"/>
                <a:gd name="T10" fmla="*/ 105 w 455"/>
                <a:gd name="T11" fmla="*/ 275 h 492"/>
                <a:gd name="T12" fmla="*/ 122 w 455"/>
                <a:gd name="T13" fmla="*/ 306 h 492"/>
                <a:gd name="T14" fmla="*/ 138 w 455"/>
                <a:gd name="T15" fmla="*/ 327 h 492"/>
                <a:gd name="T16" fmla="*/ 169 w 455"/>
                <a:gd name="T17" fmla="*/ 358 h 492"/>
                <a:gd name="T18" fmla="*/ 217 w 455"/>
                <a:gd name="T19" fmla="*/ 349 h 492"/>
                <a:gd name="T20" fmla="*/ 246 w 455"/>
                <a:gd name="T21" fmla="*/ 378 h 492"/>
                <a:gd name="T22" fmla="*/ 289 w 455"/>
                <a:gd name="T23" fmla="*/ 389 h 492"/>
                <a:gd name="T24" fmla="*/ 310 w 455"/>
                <a:gd name="T25" fmla="*/ 446 h 492"/>
                <a:gd name="T26" fmla="*/ 337 w 455"/>
                <a:gd name="T27" fmla="*/ 465 h 492"/>
                <a:gd name="T28" fmla="*/ 361 w 455"/>
                <a:gd name="T29" fmla="*/ 459 h 492"/>
                <a:gd name="T30" fmla="*/ 384 w 455"/>
                <a:gd name="T31" fmla="*/ 486 h 492"/>
                <a:gd name="T32" fmla="*/ 419 w 455"/>
                <a:gd name="T33" fmla="*/ 490 h 492"/>
                <a:gd name="T34" fmla="*/ 452 w 455"/>
                <a:gd name="T35" fmla="*/ 467 h 492"/>
                <a:gd name="T36" fmla="*/ 450 w 455"/>
                <a:gd name="T37" fmla="*/ 444 h 492"/>
                <a:gd name="T38" fmla="*/ 432 w 455"/>
                <a:gd name="T39" fmla="*/ 430 h 492"/>
                <a:gd name="T40" fmla="*/ 432 w 455"/>
                <a:gd name="T41" fmla="*/ 417 h 492"/>
                <a:gd name="T42" fmla="*/ 415 w 455"/>
                <a:gd name="T43" fmla="*/ 403 h 492"/>
                <a:gd name="T44" fmla="*/ 421 w 455"/>
                <a:gd name="T45" fmla="*/ 391 h 492"/>
                <a:gd name="T46" fmla="*/ 413 w 455"/>
                <a:gd name="T47" fmla="*/ 376 h 492"/>
                <a:gd name="T48" fmla="*/ 413 w 455"/>
                <a:gd name="T49" fmla="*/ 357 h 492"/>
                <a:gd name="T50" fmla="*/ 432 w 455"/>
                <a:gd name="T51" fmla="*/ 335 h 492"/>
                <a:gd name="T52" fmla="*/ 403 w 455"/>
                <a:gd name="T53" fmla="*/ 316 h 492"/>
                <a:gd name="T54" fmla="*/ 380 w 455"/>
                <a:gd name="T55" fmla="*/ 310 h 492"/>
                <a:gd name="T56" fmla="*/ 341 w 455"/>
                <a:gd name="T57" fmla="*/ 341 h 492"/>
                <a:gd name="T58" fmla="*/ 318 w 455"/>
                <a:gd name="T59" fmla="*/ 329 h 492"/>
                <a:gd name="T60" fmla="*/ 297 w 455"/>
                <a:gd name="T61" fmla="*/ 320 h 492"/>
                <a:gd name="T62" fmla="*/ 277 w 455"/>
                <a:gd name="T63" fmla="*/ 322 h 492"/>
                <a:gd name="T64" fmla="*/ 258 w 455"/>
                <a:gd name="T65" fmla="*/ 298 h 492"/>
                <a:gd name="T66" fmla="*/ 266 w 455"/>
                <a:gd name="T67" fmla="*/ 273 h 492"/>
                <a:gd name="T68" fmla="*/ 258 w 455"/>
                <a:gd name="T69" fmla="*/ 256 h 492"/>
                <a:gd name="T70" fmla="*/ 281 w 455"/>
                <a:gd name="T71" fmla="*/ 240 h 492"/>
                <a:gd name="T72" fmla="*/ 266 w 455"/>
                <a:gd name="T73" fmla="*/ 219 h 492"/>
                <a:gd name="T74" fmla="*/ 250 w 455"/>
                <a:gd name="T75" fmla="*/ 225 h 492"/>
                <a:gd name="T76" fmla="*/ 244 w 455"/>
                <a:gd name="T77" fmla="*/ 209 h 492"/>
                <a:gd name="T78" fmla="*/ 238 w 455"/>
                <a:gd name="T79" fmla="*/ 145 h 492"/>
                <a:gd name="T80" fmla="*/ 221 w 455"/>
                <a:gd name="T81" fmla="*/ 74 h 492"/>
                <a:gd name="T82" fmla="*/ 209 w 455"/>
                <a:gd name="T83" fmla="*/ 43 h 492"/>
                <a:gd name="T84" fmla="*/ 209 w 455"/>
                <a:gd name="T85" fmla="*/ 23 h 492"/>
                <a:gd name="T86" fmla="*/ 206 w 455"/>
                <a:gd name="T87" fmla="*/ 6 h 492"/>
                <a:gd name="T88" fmla="*/ 184 w 455"/>
                <a:gd name="T89" fmla="*/ 4 h 492"/>
                <a:gd name="T90" fmla="*/ 176 w 455"/>
                <a:gd name="T91" fmla="*/ 29 h 492"/>
                <a:gd name="T92" fmla="*/ 149 w 455"/>
                <a:gd name="T93" fmla="*/ 48 h 492"/>
                <a:gd name="T94" fmla="*/ 122 w 455"/>
                <a:gd name="T95" fmla="*/ 81 h 492"/>
                <a:gd name="T96" fmla="*/ 91 w 455"/>
                <a:gd name="T97" fmla="*/ 87 h 492"/>
                <a:gd name="T98" fmla="*/ 58 w 455"/>
                <a:gd name="T99" fmla="*/ 118 h 492"/>
                <a:gd name="T100" fmla="*/ 14 w 455"/>
                <a:gd name="T101" fmla="*/ 128 h 492"/>
                <a:gd name="T102" fmla="*/ 0 w 455"/>
                <a:gd name="T103" fmla="*/ 14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5" h="492">
                  <a:moveTo>
                    <a:pt x="0" y="141"/>
                  </a:moveTo>
                  <a:lnTo>
                    <a:pt x="0" y="141"/>
                  </a:lnTo>
                  <a:lnTo>
                    <a:pt x="6" y="145"/>
                  </a:lnTo>
                  <a:lnTo>
                    <a:pt x="12" y="149"/>
                  </a:lnTo>
                  <a:lnTo>
                    <a:pt x="18" y="161"/>
                  </a:lnTo>
                  <a:lnTo>
                    <a:pt x="20" y="167"/>
                  </a:lnTo>
                  <a:lnTo>
                    <a:pt x="25" y="172"/>
                  </a:lnTo>
                  <a:lnTo>
                    <a:pt x="31" y="174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52" y="176"/>
                  </a:lnTo>
                  <a:lnTo>
                    <a:pt x="58" y="176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6" y="182"/>
                  </a:lnTo>
                  <a:lnTo>
                    <a:pt x="66" y="184"/>
                  </a:lnTo>
                  <a:lnTo>
                    <a:pt x="66" y="194"/>
                  </a:lnTo>
                  <a:lnTo>
                    <a:pt x="66" y="202"/>
                  </a:lnTo>
                  <a:lnTo>
                    <a:pt x="66" y="209"/>
                  </a:lnTo>
                  <a:lnTo>
                    <a:pt x="66" y="209"/>
                  </a:lnTo>
                  <a:lnTo>
                    <a:pt x="68" y="213"/>
                  </a:lnTo>
                  <a:lnTo>
                    <a:pt x="72" y="217"/>
                  </a:lnTo>
                  <a:lnTo>
                    <a:pt x="83" y="221"/>
                  </a:lnTo>
                  <a:lnTo>
                    <a:pt x="91" y="223"/>
                  </a:lnTo>
                  <a:lnTo>
                    <a:pt x="95" y="227"/>
                  </a:lnTo>
                  <a:lnTo>
                    <a:pt x="99" y="231"/>
                  </a:lnTo>
                  <a:lnTo>
                    <a:pt x="99" y="238"/>
                  </a:lnTo>
                  <a:lnTo>
                    <a:pt x="99" y="238"/>
                  </a:lnTo>
                  <a:lnTo>
                    <a:pt x="101" y="254"/>
                  </a:lnTo>
                  <a:lnTo>
                    <a:pt x="105" y="275"/>
                  </a:lnTo>
                  <a:lnTo>
                    <a:pt x="109" y="285"/>
                  </a:lnTo>
                  <a:lnTo>
                    <a:pt x="113" y="295"/>
                  </a:lnTo>
                  <a:lnTo>
                    <a:pt x="116" y="302"/>
                  </a:lnTo>
                  <a:lnTo>
                    <a:pt x="122" y="306"/>
                  </a:lnTo>
                  <a:lnTo>
                    <a:pt x="122" y="306"/>
                  </a:lnTo>
                  <a:lnTo>
                    <a:pt x="132" y="310"/>
                  </a:lnTo>
                  <a:lnTo>
                    <a:pt x="136" y="314"/>
                  </a:lnTo>
                  <a:lnTo>
                    <a:pt x="138" y="322"/>
                  </a:lnTo>
                  <a:lnTo>
                    <a:pt x="138" y="327"/>
                  </a:lnTo>
                  <a:lnTo>
                    <a:pt x="138" y="327"/>
                  </a:lnTo>
                  <a:lnTo>
                    <a:pt x="142" y="339"/>
                  </a:lnTo>
                  <a:lnTo>
                    <a:pt x="147" y="349"/>
                  </a:lnTo>
                  <a:lnTo>
                    <a:pt x="157" y="357"/>
                  </a:lnTo>
                  <a:lnTo>
                    <a:pt x="169" y="358"/>
                  </a:lnTo>
                  <a:lnTo>
                    <a:pt x="169" y="358"/>
                  </a:lnTo>
                  <a:lnTo>
                    <a:pt x="180" y="357"/>
                  </a:lnTo>
                  <a:lnTo>
                    <a:pt x="192" y="355"/>
                  </a:lnTo>
                  <a:lnTo>
                    <a:pt x="204" y="351"/>
                  </a:lnTo>
                  <a:lnTo>
                    <a:pt x="217" y="349"/>
                  </a:lnTo>
                  <a:lnTo>
                    <a:pt x="217" y="349"/>
                  </a:lnTo>
                  <a:lnTo>
                    <a:pt x="225" y="351"/>
                  </a:lnTo>
                  <a:lnTo>
                    <a:pt x="233" y="355"/>
                  </a:lnTo>
                  <a:lnTo>
                    <a:pt x="237" y="360"/>
                  </a:lnTo>
                  <a:lnTo>
                    <a:pt x="240" y="364"/>
                  </a:lnTo>
                  <a:lnTo>
                    <a:pt x="246" y="378"/>
                  </a:lnTo>
                  <a:lnTo>
                    <a:pt x="250" y="382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89" y="389"/>
                  </a:lnTo>
                  <a:lnTo>
                    <a:pt x="289" y="389"/>
                  </a:lnTo>
                  <a:lnTo>
                    <a:pt x="289" y="389"/>
                  </a:lnTo>
                  <a:lnTo>
                    <a:pt x="297" y="397"/>
                  </a:lnTo>
                  <a:lnTo>
                    <a:pt x="300" y="409"/>
                  </a:lnTo>
                  <a:lnTo>
                    <a:pt x="306" y="434"/>
                  </a:lnTo>
                  <a:lnTo>
                    <a:pt x="310" y="446"/>
                  </a:lnTo>
                  <a:lnTo>
                    <a:pt x="316" y="455"/>
                  </a:lnTo>
                  <a:lnTo>
                    <a:pt x="320" y="459"/>
                  </a:lnTo>
                  <a:lnTo>
                    <a:pt x="326" y="461"/>
                  </a:lnTo>
                  <a:lnTo>
                    <a:pt x="330" y="465"/>
                  </a:lnTo>
                  <a:lnTo>
                    <a:pt x="337" y="465"/>
                  </a:lnTo>
                  <a:lnTo>
                    <a:pt x="337" y="465"/>
                  </a:lnTo>
                  <a:lnTo>
                    <a:pt x="343" y="465"/>
                  </a:lnTo>
                  <a:lnTo>
                    <a:pt x="347" y="461"/>
                  </a:lnTo>
                  <a:lnTo>
                    <a:pt x="353" y="459"/>
                  </a:lnTo>
                  <a:lnTo>
                    <a:pt x="361" y="459"/>
                  </a:lnTo>
                  <a:lnTo>
                    <a:pt x="361" y="459"/>
                  </a:lnTo>
                  <a:lnTo>
                    <a:pt x="366" y="461"/>
                  </a:lnTo>
                  <a:lnTo>
                    <a:pt x="370" y="465"/>
                  </a:lnTo>
                  <a:lnTo>
                    <a:pt x="378" y="475"/>
                  </a:lnTo>
                  <a:lnTo>
                    <a:pt x="384" y="486"/>
                  </a:lnTo>
                  <a:lnTo>
                    <a:pt x="390" y="490"/>
                  </a:lnTo>
                  <a:lnTo>
                    <a:pt x="395" y="492"/>
                  </a:lnTo>
                  <a:lnTo>
                    <a:pt x="395" y="492"/>
                  </a:lnTo>
                  <a:lnTo>
                    <a:pt x="409" y="492"/>
                  </a:lnTo>
                  <a:lnTo>
                    <a:pt x="419" y="490"/>
                  </a:lnTo>
                  <a:lnTo>
                    <a:pt x="428" y="488"/>
                  </a:lnTo>
                  <a:lnTo>
                    <a:pt x="434" y="484"/>
                  </a:lnTo>
                  <a:lnTo>
                    <a:pt x="442" y="481"/>
                  </a:lnTo>
                  <a:lnTo>
                    <a:pt x="448" y="475"/>
                  </a:lnTo>
                  <a:lnTo>
                    <a:pt x="452" y="467"/>
                  </a:lnTo>
                  <a:lnTo>
                    <a:pt x="455" y="459"/>
                  </a:lnTo>
                  <a:lnTo>
                    <a:pt x="455" y="459"/>
                  </a:lnTo>
                  <a:lnTo>
                    <a:pt x="455" y="451"/>
                  </a:lnTo>
                  <a:lnTo>
                    <a:pt x="453" y="446"/>
                  </a:lnTo>
                  <a:lnTo>
                    <a:pt x="450" y="444"/>
                  </a:lnTo>
                  <a:lnTo>
                    <a:pt x="446" y="440"/>
                  </a:lnTo>
                  <a:lnTo>
                    <a:pt x="438" y="436"/>
                  </a:lnTo>
                  <a:lnTo>
                    <a:pt x="436" y="434"/>
                  </a:lnTo>
                  <a:lnTo>
                    <a:pt x="432" y="430"/>
                  </a:lnTo>
                  <a:lnTo>
                    <a:pt x="432" y="430"/>
                  </a:lnTo>
                  <a:lnTo>
                    <a:pt x="432" y="428"/>
                  </a:lnTo>
                  <a:lnTo>
                    <a:pt x="432" y="424"/>
                  </a:lnTo>
                  <a:lnTo>
                    <a:pt x="434" y="420"/>
                  </a:lnTo>
                  <a:lnTo>
                    <a:pt x="432" y="417"/>
                  </a:lnTo>
                  <a:lnTo>
                    <a:pt x="432" y="417"/>
                  </a:lnTo>
                  <a:lnTo>
                    <a:pt x="428" y="413"/>
                  </a:lnTo>
                  <a:lnTo>
                    <a:pt x="422" y="411"/>
                  </a:lnTo>
                  <a:lnTo>
                    <a:pt x="417" y="407"/>
                  </a:lnTo>
                  <a:lnTo>
                    <a:pt x="415" y="405"/>
                  </a:lnTo>
                  <a:lnTo>
                    <a:pt x="415" y="403"/>
                  </a:lnTo>
                  <a:lnTo>
                    <a:pt x="415" y="403"/>
                  </a:lnTo>
                  <a:lnTo>
                    <a:pt x="415" y="401"/>
                  </a:lnTo>
                  <a:lnTo>
                    <a:pt x="419" y="397"/>
                  </a:lnTo>
                  <a:lnTo>
                    <a:pt x="421" y="395"/>
                  </a:lnTo>
                  <a:lnTo>
                    <a:pt x="421" y="391"/>
                  </a:lnTo>
                  <a:lnTo>
                    <a:pt x="421" y="391"/>
                  </a:lnTo>
                  <a:lnTo>
                    <a:pt x="421" y="388"/>
                  </a:lnTo>
                  <a:lnTo>
                    <a:pt x="421" y="384"/>
                  </a:lnTo>
                  <a:lnTo>
                    <a:pt x="417" y="380"/>
                  </a:lnTo>
                  <a:lnTo>
                    <a:pt x="413" y="376"/>
                  </a:lnTo>
                  <a:lnTo>
                    <a:pt x="411" y="374"/>
                  </a:lnTo>
                  <a:lnTo>
                    <a:pt x="411" y="370"/>
                  </a:lnTo>
                  <a:lnTo>
                    <a:pt x="411" y="370"/>
                  </a:lnTo>
                  <a:lnTo>
                    <a:pt x="413" y="357"/>
                  </a:lnTo>
                  <a:lnTo>
                    <a:pt x="413" y="357"/>
                  </a:lnTo>
                  <a:lnTo>
                    <a:pt x="413" y="357"/>
                  </a:lnTo>
                  <a:lnTo>
                    <a:pt x="424" y="347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32" y="335"/>
                  </a:lnTo>
                  <a:lnTo>
                    <a:pt x="430" y="329"/>
                  </a:lnTo>
                  <a:lnTo>
                    <a:pt x="421" y="322"/>
                  </a:lnTo>
                  <a:lnTo>
                    <a:pt x="411" y="318"/>
                  </a:lnTo>
                  <a:lnTo>
                    <a:pt x="403" y="316"/>
                  </a:lnTo>
                  <a:lnTo>
                    <a:pt x="403" y="316"/>
                  </a:lnTo>
                  <a:lnTo>
                    <a:pt x="390" y="314"/>
                  </a:lnTo>
                  <a:lnTo>
                    <a:pt x="390" y="314"/>
                  </a:lnTo>
                  <a:lnTo>
                    <a:pt x="382" y="314"/>
                  </a:lnTo>
                  <a:lnTo>
                    <a:pt x="380" y="312"/>
                  </a:lnTo>
                  <a:lnTo>
                    <a:pt x="380" y="310"/>
                  </a:lnTo>
                  <a:lnTo>
                    <a:pt x="380" y="310"/>
                  </a:lnTo>
                  <a:lnTo>
                    <a:pt x="370" y="318"/>
                  </a:lnTo>
                  <a:lnTo>
                    <a:pt x="359" y="327"/>
                  </a:lnTo>
                  <a:lnTo>
                    <a:pt x="347" y="337"/>
                  </a:lnTo>
                  <a:lnTo>
                    <a:pt x="341" y="341"/>
                  </a:lnTo>
                  <a:lnTo>
                    <a:pt x="335" y="341"/>
                  </a:lnTo>
                  <a:lnTo>
                    <a:pt x="335" y="341"/>
                  </a:lnTo>
                  <a:lnTo>
                    <a:pt x="330" y="339"/>
                  </a:lnTo>
                  <a:lnTo>
                    <a:pt x="324" y="337"/>
                  </a:lnTo>
                  <a:lnTo>
                    <a:pt x="318" y="329"/>
                  </a:lnTo>
                  <a:lnTo>
                    <a:pt x="312" y="322"/>
                  </a:lnTo>
                  <a:lnTo>
                    <a:pt x="308" y="320"/>
                  </a:lnTo>
                  <a:lnTo>
                    <a:pt x="302" y="318"/>
                  </a:lnTo>
                  <a:lnTo>
                    <a:pt x="302" y="318"/>
                  </a:lnTo>
                  <a:lnTo>
                    <a:pt x="297" y="320"/>
                  </a:lnTo>
                  <a:lnTo>
                    <a:pt x="293" y="322"/>
                  </a:lnTo>
                  <a:lnTo>
                    <a:pt x="289" y="324"/>
                  </a:lnTo>
                  <a:lnTo>
                    <a:pt x="283" y="324"/>
                  </a:lnTo>
                  <a:lnTo>
                    <a:pt x="283" y="324"/>
                  </a:lnTo>
                  <a:lnTo>
                    <a:pt x="277" y="322"/>
                  </a:lnTo>
                  <a:lnTo>
                    <a:pt x="268" y="316"/>
                  </a:lnTo>
                  <a:lnTo>
                    <a:pt x="260" y="308"/>
                  </a:lnTo>
                  <a:lnTo>
                    <a:pt x="256" y="306"/>
                  </a:lnTo>
                  <a:lnTo>
                    <a:pt x="256" y="306"/>
                  </a:lnTo>
                  <a:lnTo>
                    <a:pt x="258" y="298"/>
                  </a:lnTo>
                  <a:lnTo>
                    <a:pt x="262" y="293"/>
                  </a:lnTo>
                  <a:lnTo>
                    <a:pt x="266" y="289"/>
                  </a:lnTo>
                  <a:lnTo>
                    <a:pt x="268" y="281"/>
                  </a:lnTo>
                  <a:lnTo>
                    <a:pt x="268" y="281"/>
                  </a:lnTo>
                  <a:lnTo>
                    <a:pt x="266" y="273"/>
                  </a:lnTo>
                  <a:lnTo>
                    <a:pt x="262" y="269"/>
                  </a:lnTo>
                  <a:lnTo>
                    <a:pt x="258" y="264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62" y="254"/>
                  </a:lnTo>
                  <a:lnTo>
                    <a:pt x="269" y="250"/>
                  </a:lnTo>
                  <a:lnTo>
                    <a:pt x="277" y="246"/>
                  </a:lnTo>
                  <a:lnTo>
                    <a:pt x="279" y="244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79" y="233"/>
                  </a:lnTo>
                  <a:lnTo>
                    <a:pt x="275" y="227"/>
                  </a:lnTo>
                  <a:lnTo>
                    <a:pt x="269" y="221"/>
                  </a:lnTo>
                  <a:lnTo>
                    <a:pt x="266" y="219"/>
                  </a:lnTo>
                  <a:lnTo>
                    <a:pt x="266" y="219"/>
                  </a:lnTo>
                  <a:lnTo>
                    <a:pt x="262" y="219"/>
                  </a:lnTo>
                  <a:lnTo>
                    <a:pt x="258" y="223"/>
                  </a:lnTo>
                  <a:lnTo>
                    <a:pt x="254" y="225"/>
                  </a:lnTo>
                  <a:lnTo>
                    <a:pt x="250" y="225"/>
                  </a:lnTo>
                  <a:lnTo>
                    <a:pt x="250" y="225"/>
                  </a:lnTo>
                  <a:lnTo>
                    <a:pt x="246" y="225"/>
                  </a:lnTo>
                  <a:lnTo>
                    <a:pt x="244" y="221"/>
                  </a:lnTo>
                  <a:lnTo>
                    <a:pt x="244" y="209"/>
                  </a:lnTo>
                  <a:lnTo>
                    <a:pt x="244" y="209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72"/>
                  </a:lnTo>
                  <a:lnTo>
                    <a:pt x="242" y="159"/>
                  </a:lnTo>
                  <a:lnTo>
                    <a:pt x="238" y="145"/>
                  </a:lnTo>
                  <a:lnTo>
                    <a:pt x="233" y="134"/>
                  </a:lnTo>
                  <a:lnTo>
                    <a:pt x="229" y="120"/>
                  </a:lnTo>
                  <a:lnTo>
                    <a:pt x="223" y="107"/>
                  </a:lnTo>
                  <a:lnTo>
                    <a:pt x="221" y="91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19" y="62"/>
                  </a:lnTo>
                  <a:lnTo>
                    <a:pt x="217" y="52"/>
                  </a:lnTo>
                  <a:lnTo>
                    <a:pt x="217" y="52"/>
                  </a:lnTo>
                  <a:lnTo>
                    <a:pt x="209" y="43"/>
                  </a:lnTo>
                  <a:lnTo>
                    <a:pt x="206" y="39"/>
                  </a:lnTo>
                  <a:lnTo>
                    <a:pt x="206" y="31"/>
                  </a:lnTo>
                  <a:lnTo>
                    <a:pt x="206" y="31"/>
                  </a:lnTo>
                  <a:lnTo>
                    <a:pt x="207" y="27"/>
                  </a:lnTo>
                  <a:lnTo>
                    <a:pt x="209" y="23"/>
                  </a:lnTo>
                  <a:lnTo>
                    <a:pt x="213" y="19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09" y="12"/>
                  </a:lnTo>
                  <a:lnTo>
                    <a:pt x="206" y="6"/>
                  </a:lnTo>
                  <a:lnTo>
                    <a:pt x="200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82" y="8"/>
                  </a:lnTo>
                  <a:lnTo>
                    <a:pt x="182" y="12"/>
                  </a:lnTo>
                  <a:lnTo>
                    <a:pt x="180" y="21"/>
                  </a:lnTo>
                  <a:lnTo>
                    <a:pt x="178" y="25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71" y="37"/>
                  </a:lnTo>
                  <a:lnTo>
                    <a:pt x="163" y="39"/>
                  </a:lnTo>
                  <a:lnTo>
                    <a:pt x="155" y="43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0" y="58"/>
                  </a:lnTo>
                  <a:lnTo>
                    <a:pt x="132" y="72"/>
                  </a:lnTo>
                  <a:lnTo>
                    <a:pt x="126" y="76"/>
                  </a:lnTo>
                  <a:lnTo>
                    <a:pt x="122" y="81"/>
                  </a:lnTo>
                  <a:lnTo>
                    <a:pt x="114" y="83"/>
                  </a:lnTo>
                  <a:lnTo>
                    <a:pt x="107" y="83"/>
                  </a:lnTo>
                  <a:lnTo>
                    <a:pt x="107" y="83"/>
                  </a:lnTo>
                  <a:lnTo>
                    <a:pt x="99" y="85"/>
                  </a:lnTo>
                  <a:lnTo>
                    <a:pt x="91" y="87"/>
                  </a:lnTo>
                  <a:lnTo>
                    <a:pt x="85" y="91"/>
                  </a:lnTo>
                  <a:lnTo>
                    <a:pt x="80" y="97"/>
                  </a:lnTo>
                  <a:lnTo>
                    <a:pt x="68" y="109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52" y="120"/>
                  </a:lnTo>
                  <a:lnTo>
                    <a:pt x="45" y="122"/>
                  </a:lnTo>
                  <a:lnTo>
                    <a:pt x="27" y="124"/>
                  </a:lnTo>
                  <a:lnTo>
                    <a:pt x="20" y="126"/>
                  </a:lnTo>
                  <a:lnTo>
                    <a:pt x="14" y="128"/>
                  </a:lnTo>
                  <a:lnTo>
                    <a:pt x="8" y="132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930"/>
            <p:cNvSpPr>
              <a:spLocks/>
            </p:cNvSpPr>
            <p:nvPr/>
          </p:nvSpPr>
          <p:spPr bwMode="auto">
            <a:xfrm>
              <a:off x="2561278" y="4685027"/>
              <a:ext cx="485445" cy="653253"/>
            </a:xfrm>
            <a:custGeom>
              <a:avLst/>
              <a:gdLst>
                <a:gd name="T0" fmla="*/ 161 w 324"/>
                <a:gd name="T1" fmla="*/ 386 h 436"/>
                <a:gd name="T2" fmla="*/ 184 w 324"/>
                <a:gd name="T3" fmla="*/ 359 h 436"/>
                <a:gd name="T4" fmla="*/ 198 w 324"/>
                <a:gd name="T5" fmla="*/ 324 h 436"/>
                <a:gd name="T6" fmla="*/ 225 w 324"/>
                <a:gd name="T7" fmla="*/ 300 h 436"/>
                <a:gd name="T8" fmla="*/ 250 w 324"/>
                <a:gd name="T9" fmla="*/ 291 h 436"/>
                <a:gd name="T10" fmla="*/ 262 w 324"/>
                <a:gd name="T11" fmla="*/ 297 h 436"/>
                <a:gd name="T12" fmla="*/ 289 w 324"/>
                <a:gd name="T13" fmla="*/ 254 h 436"/>
                <a:gd name="T14" fmla="*/ 283 w 324"/>
                <a:gd name="T15" fmla="*/ 242 h 436"/>
                <a:gd name="T16" fmla="*/ 258 w 324"/>
                <a:gd name="T17" fmla="*/ 248 h 436"/>
                <a:gd name="T18" fmla="*/ 231 w 324"/>
                <a:gd name="T19" fmla="*/ 242 h 436"/>
                <a:gd name="T20" fmla="*/ 209 w 324"/>
                <a:gd name="T21" fmla="*/ 236 h 436"/>
                <a:gd name="T22" fmla="*/ 190 w 324"/>
                <a:gd name="T23" fmla="*/ 217 h 436"/>
                <a:gd name="T24" fmla="*/ 190 w 324"/>
                <a:gd name="T25" fmla="*/ 174 h 436"/>
                <a:gd name="T26" fmla="*/ 203 w 324"/>
                <a:gd name="T27" fmla="*/ 163 h 436"/>
                <a:gd name="T28" fmla="*/ 229 w 324"/>
                <a:gd name="T29" fmla="*/ 165 h 436"/>
                <a:gd name="T30" fmla="*/ 234 w 324"/>
                <a:gd name="T31" fmla="*/ 174 h 436"/>
                <a:gd name="T32" fmla="*/ 221 w 324"/>
                <a:gd name="T33" fmla="*/ 194 h 436"/>
                <a:gd name="T34" fmla="*/ 240 w 324"/>
                <a:gd name="T35" fmla="*/ 194 h 436"/>
                <a:gd name="T36" fmla="*/ 254 w 324"/>
                <a:gd name="T37" fmla="*/ 211 h 436"/>
                <a:gd name="T38" fmla="*/ 263 w 324"/>
                <a:gd name="T39" fmla="*/ 204 h 436"/>
                <a:gd name="T40" fmla="*/ 302 w 324"/>
                <a:gd name="T41" fmla="*/ 198 h 436"/>
                <a:gd name="T42" fmla="*/ 308 w 324"/>
                <a:gd name="T43" fmla="*/ 184 h 436"/>
                <a:gd name="T44" fmla="*/ 314 w 324"/>
                <a:gd name="T45" fmla="*/ 151 h 436"/>
                <a:gd name="T46" fmla="*/ 322 w 324"/>
                <a:gd name="T47" fmla="*/ 128 h 436"/>
                <a:gd name="T48" fmla="*/ 314 w 324"/>
                <a:gd name="T49" fmla="*/ 132 h 436"/>
                <a:gd name="T50" fmla="*/ 298 w 324"/>
                <a:gd name="T51" fmla="*/ 132 h 436"/>
                <a:gd name="T52" fmla="*/ 258 w 324"/>
                <a:gd name="T53" fmla="*/ 99 h 436"/>
                <a:gd name="T54" fmla="*/ 248 w 324"/>
                <a:gd name="T55" fmla="*/ 87 h 436"/>
                <a:gd name="T56" fmla="*/ 234 w 324"/>
                <a:gd name="T57" fmla="*/ 83 h 436"/>
                <a:gd name="T58" fmla="*/ 225 w 324"/>
                <a:gd name="T59" fmla="*/ 72 h 436"/>
                <a:gd name="T60" fmla="*/ 223 w 324"/>
                <a:gd name="T61" fmla="*/ 56 h 436"/>
                <a:gd name="T62" fmla="*/ 203 w 324"/>
                <a:gd name="T63" fmla="*/ 41 h 436"/>
                <a:gd name="T64" fmla="*/ 194 w 324"/>
                <a:gd name="T65" fmla="*/ 37 h 436"/>
                <a:gd name="T66" fmla="*/ 171 w 324"/>
                <a:gd name="T67" fmla="*/ 29 h 436"/>
                <a:gd name="T68" fmla="*/ 159 w 324"/>
                <a:gd name="T69" fmla="*/ 0 h 436"/>
                <a:gd name="T70" fmla="*/ 128 w 324"/>
                <a:gd name="T71" fmla="*/ 14 h 436"/>
                <a:gd name="T72" fmla="*/ 97 w 324"/>
                <a:gd name="T73" fmla="*/ 16 h 436"/>
                <a:gd name="T74" fmla="*/ 101 w 324"/>
                <a:gd name="T75" fmla="*/ 33 h 436"/>
                <a:gd name="T76" fmla="*/ 103 w 324"/>
                <a:gd name="T77" fmla="*/ 52 h 436"/>
                <a:gd name="T78" fmla="*/ 56 w 324"/>
                <a:gd name="T79" fmla="*/ 64 h 436"/>
                <a:gd name="T80" fmla="*/ 43 w 324"/>
                <a:gd name="T81" fmla="*/ 74 h 436"/>
                <a:gd name="T82" fmla="*/ 45 w 324"/>
                <a:gd name="T83" fmla="*/ 93 h 436"/>
                <a:gd name="T84" fmla="*/ 16 w 324"/>
                <a:gd name="T85" fmla="*/ 118 h 436"/>
                <a:gd name="T86" fmla="*/ 2 w 324"/>
                <a:gd name="T87" fmla="*/ 138 h 436"/>
                <a:gd name="T88" fmla="*/ 0 w 324"/>
                <a:gd name="T89" fmla="*/ 186 h 436"/>
                <a:gd name="T90" fmla="*/ 17 w 324"/>
                <a:gd name="T91" fmla="*/ 240 h 436"/>
                <a:gd name="T92" fmla="*/ 25 w 324"/>
                <a:gd name="T93" fmla="*/ 285 h 436"/>
                <a:gd name="T94" fmla="*/ 25 w 324"/>
                <a:gd name="T95" fmla="*/ 320 h 436"/>
                <a:gd name="T96" fmla="*/ 37 w 324"/>
                <a:gd name="T97" fmla="*/ 318 h 436"/>
                <a:gd name="T98" fmla="*/ 48 w 324"/>
                <a:gd name="T99" fmla="*/ 316 h 436"/>
                <a:gd name="T100" fmla="*/ 60 w 324"/>
                <a:gd name="T101" fmla="*/ 335 h 436"/>
                <a:gd name="T102" fmla="*/ 41 w 324"/>
                <a:gd name="T103" fmla="*/ 349 h 436"/>
                <a:gd name="T104" fmla="*/ 37 w 324"/>
                <a:gd name="T105" fmla="*/ 359 h 436"/>
                <a:gd name="T106" fmla="*/ 47 w 324"/>
                <a:gd name="T107" fmla="*/ 376 h 436"/>
                <a:gd name="T108" fmla="*/ 35 w 324"/>
                <a:gd name="T109" fmla="*/ 401 h 436"/>
                <a:gd name="T110" fmla="*/ 56 w 324"/>
                <a:gd name="T111" fmla="*/ 417 h 436"/>
                <a:gd name="T112" fmla="*/ 72 w 324"/>
                <a:gd name="T113" fmla="*/ 417 h 436"/>
                <a:gd name="T114" fmla="*/ 87 w 324"/>
                <a:gd name="T115" fmla="*/ 415 h 436"/>
                <a:gd name="T116" fmla="*/ 109 w 324"/>
                <a:gd name="T117" fmla="*/ 434 h 436"/>
                <a:gd name="T118" fmla="*/ 126 w 324"/>
                <a:gd name="T119" fmla="*/ 432 h 436"/>
                <a:gd name="T120" fmla="*/ 159 w 324"/>
                <a:gd name="T121" fmla="*/ 40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" h="436">
                  <a:moveTo>
                    <a:pt x="157" y="395"/>
                  </a:moveTo>
                  <a:lnTo>
                    <a:pt x="157" y="395"/>
                  </a:lnTo>
                  <a:lnTo>
                    <a:pt x="159" y="390"/>
                  </a:lnTo>
                  <a:lnTo>
                    <a:pt x="161" y="386"/>
                  </a:lnTo>
                  <a:lnTo>
                    <a:pt x="167" y="376"/>
                  </a:lnTo>
                  <a:lnTo>
                    <a:pt x="176" y="368"/>
                  </a:lnTo>
                  <a:lnTo>
                    <a:pt x="184" y="359"/>
                  </a:lnTo>
                  <a:lnTo>
                    <a:pt x="184" y="359"/>
                  </a:lnTo>
                  <a:lnTo>
                    <a:pt x="190" y="353"/>
                  </a:lnTo>
                  <a:lnTo>
                    <a:pt x="194" y="345"/>
                  </a:lnTo>
                  <a:lnTo>
                    <a:pt x="196" y="335"/>
                  </a:lnTo>
                  <a:lnTo>
                    <a:pt x="198" y="324"/>
                  </a:lnTo>
                  <a:lnTo>
                    <a:pt x="201" y="318"/>
                  </a:lnTo>
                  <a:lnTo>
                    <a:pt x="205" y="312"/>
                  </a:lnTo>
                  <a:lnTo>
                    <a:pt x="205" y="312"/>
                  </a:lnTo>
                  <a:lnTo>
                    <a:pt x="225" y="300"/>
                  </a:lnTo>
                  <a:lnTo>
                    <a:pt x="236" y="293"/>
                  </a:lnTo>
                  <a:lnTo>
                    <a:pt x="246" y="291"/>
                  </a:lnTo>
                  <a:lnTo>
                    <a:pt x="246" y="291"/>
                  </a:lnTo>
                  <a:lnTo>
                    <a:pt x="250" y="291"/>
                  </a:lnTo>
                  <a:lnTo>
                    <a:pt x="254" y="295"/>
                  </a:lnTo>
                  <a:lnTo>
                    <a:pt x="258" y="297"/>
                  </a:lnTo>
                  <a:lnTo>
                    <a:pt x="262" y="297"/>
                  </a:lnTo>
                  <a:lnTo>
                    <a:pt x="262" y="297"/>
                  </a:lnTo>
                  <a:lnTo>
                    <a:pt x="265" y="295"/>
                  </a:lnTo>
                  <a:lnTo>
                    <a:pt x="269" y="291"/>
                  </a:lnTo>
                  <a:lnTo>
                    <a:pt x="279" y="273"/>
                  </a:lnTo>
                  <a:lnTo>
                    <a:pt x="289" y="254"/>
                  </a:lnTo>
                  <a:lnTo>
                    <a:pt x="294" y="242"/>
                  </a:lnTo>
                  <a:lnTo>
                    <a:pt x="294" y="242"/>
                  </a:lnTo>
                  <a:lnTo>
                    <a:pt x="283" y="242"/>
                  </a:lnTo>
                  <a:lnTo>
                    <a:pt x="283" y="242"/>
                  </a:lnTo>
                  <a:lnTo>
                    <a:pt x="283" y="242"/>
                  </a:lnTo>
                  <a:lnTo>
                    <a:pt x="277" y="244"/>
                  </a:lnTo>
                  <a:lnTo>
                    <a:pt x="269" y="246"/>
                  </a:lnTo>
                  <a:lnTo>
                    <a:pt x="258" y="248"/>
                  </a:lnTo>
                  <a:lnTo>
                    <a:pt x="246" y="248"/>
                  </a:lnTo>
                  <a:lnTo>
                    <a:pt x="246" y="248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5" y="238"/>
                  </a:lnTo>
                  <a:lnTo>
                    <a:pt x="217" y="238"/>
                  </a:lnTo>
                  <a:lnTo>
                    <a:pt x="217" y="238"/>
                  </a:lnTo>
                  <a:lnTo>
                    <a:pt x="209" y="236"/>
                  </a:lnTo>
                  <a:lnTo>
                    <a:pt x="201" y="233"/>
                  </a:lnTo>
                  <a:lnTo>
                    <a:pt x="196" y="229"/>
                  </a:lnTo>
                  <a:lnTo>
                    <a:pt x="192" y="223"/>
                  </a:lnTo>
                  <a:lnTo>
                    <a:pt x="190" y="217"/>
                  </a:lnTo>
                  <a:lnTo>
                    <a:pt x="188" y="207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90" y="174"/>
                  </a:lnTo>
                  <a:lnTo>
                    <a:pt x="192" y="171"/>
                  </a:lnTo>
                  <a:lnTo>
                    <a:pt x="196" y="167"/>
                  </a:lnTo>
                  <a:lnTo>
                    <a:pt x="200" y="165"/>
                  </a:lnTo>
                  <a:lnTo>
                    <a:pt x="203" y="163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23" y="163"/>
                  </a:lnTo>
                  <a:lnTo>
                    <a:pt x="229" y="165"/>
                  </a:lnTo>
                  <a:lnTo>
                    <a:pt x="234" y="167"/>
                  </a:lnTo>
                  <a:lnTo>
                    <a:pt x="234" y="171"/>
                  </a:lnTo>
                  <a:lnTo>
                    <a:pt x="234" y="174"/>
                  </a:lnTo>
                  <a:lnTo>
                    <a:pt x="234" y="174"/>
                  </a:lnTo>
                  <a:lnTo>
                    <a:pt x="234" y="180"/>
                  </a:lnTo>
                  <a:lnTo>
                    <a:pt x="231" y="184"/>
                  </a:lnTo>
                  <a:lnTo>
                    <a:pt x="227" y="188"/>
                  </a:lnTo>
                  <a:lnTo>
                    <a:pt x="221" y="194"/>
                  </a:lnTo>
                  <a:lnTo>
                    <a:pt x="221" y="194"/>
                  </a:lnTo>
                  <a:lnTo>
                    <a:pt x="227" y="196"/>
                  </a:lnTo>
                  <a:lnTo>
                    <a:pt x="231" y="196"/>
                  </a:lnTo>
                  <a:lnTo>
                    <a:pt x="240" y="194"/>
                  </a:lnTo>
                  <a:lnTo>
                    <a:pt x="240" y="194"/>
                  </a:lnTo>
                  <a:lnTo>
                    <a:pt x="244" y="204"/>
                  </a:lnTo>
                  <a:lnTo>
                    <a:pt x="246" y="209"/>
                  </a:lnTo>
                  <a:lnTo>
                    <a:pt x="254" y="211"/>
                  </a:lnTo>
                  <a:lnTo>
                    <a:pt x="254" y="211"/>
                  </a:lnTo>
                  <a:lnTo>
                    <a:pt x="258" y="211"/>
                  </a:lnTo>
                  <a:lnTo>
                    <a:pt x="262" y="207"/>
                  </a:lnTo>
                  <a:lnTo>
                    <a:pt x="263" y="204"/>
                  </a:lnTo>
                  <a:lnTo>
                    <a:pt x="265" y="196"/>
                  </a:lnTo>
                  <a:lnTo>
                    <a:pt x="265" y="196"/>
                  </a:lnTo>
                  <a:lnTo>
                    <a:pt x="289" y="198"/>
                  </a:lnTo>
                  <a:lnTo>
                    <a:pt x="302" y="198"/>
                  </a:lnTo>
                  <a:lnTo>
                    <a:pt x="308" y="196"/>
                  </a:lnTo>
                  <a:lnTo>
                    <a:pt x="312" y="194"/>
                  </a:lnTo>
                  <a:lnTo>
                    <a:pt x="312" y="194"/>
                  </a:lnTo>
                  <a:lnTo>
                    <a:pt x="308" y="184"/>
                  </a:lnTo>
                  <a:lnTo>
                    <a:pt x="306" y="171"/>
                  </a:lnTo>
                  <a:lnTo>
                    <a:pt x="306" y="171"/>
                  </a:lnTo>
                  <a:lnTo>
                    <a:pt x="308" y="159"/>
                  </a:lnTo>
                  <a:lnTo>
                    <a:pt x="314" y="151"/>
                  </a:lnTo>
                  <a:lnTo>
                    <a:pt x="318" y="142"/>
                  </a:lnTo>
                  <a:lnTo>
                    <a:pt x="320" y="130"/>
                  </a:lnTo>
                  <a:lnTo>
                    <a:pt x="320" y="130"/>
                  </a:lnTo>
                  <a:lnTo>
                    <a:pt x="322" y="128"/>
                  </a:lnTo>
                  <a:lnTo>
                    <a:pt x="324" y="128"/>
                  </a:lnTo>
                  <a:lnTo>
                    <a:pt x="324" y="128"/>
                  </a:lnTo>
                  <a:lnTo>
                    <a:pt x="318" y="130"/>
                  </a:lnTo>
                  <a:lnTo>
                    <a:pt x="314" y="132"/>
                  </a:lnTo>
                  <a:lnTo>
                    <a:pt x="310" y="134"/>
                  </a:lnTo>
                  <a:lnTo>
                    <a:pt x="306" y="134"/>
                  </a:lnTo>
                  <a:lnTo>
                    <a:pt x="306" y="134"/>
                  </a:lnTo>
                  <a:lnTo>
                    <a:pt x="298" y="132"/>
                  </a:lnTo>
                  <a:lnTo>
                    <a:pt x="291" y="128"/>
                  </a:lnTo>
                  <a:lnTo>
                    <a:pt x="271" y="114"/>
                  </a:lnTo>
                  <a:lnTo>
                    <a:pt x="263" y="107"/>
                  </a:lnTo>
                  <a:lnTo>
                    <a:pt x="258" y="99"/>
                  </a:lnTo>
                  <a:lnTo>
                    <a:pt x="252" y="91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8" y="87"/>
                  </a:lnTo>
                  <a:lnTo>
                    <a:pt x="244" y="87"/>
                  </a:lnTo>
                  <a:lnTo>
                    <a:pt x="240" y="85"/>
                  </a:lnTo>
                  <a:lnTo>
                    <a:pt x="234" y="83"/>
                  </a:lnTo>
                  <a:lnTo>
                    <a:pt x="234" y="83"/>
                  </a:lnTo>
                  <a:lnTo>
                    <a:pt x="229" y="83"/>
                  </a:lnTo>
                  <a:lnTo>
                    <a:pt x="225" y="80"/>
                  </a:lnTo>
                  <a:lnTo>
                    <a:pt x="225" y="78"/>
                  </a:lnTo>
                  <a:lnTo>
                    <a:pt x="225" y="72"/>
                  </a:lnTo>
                  <a:lnTo>
                    <a:pt x="225" y="64"/>
                  </a:lnTo>
                  <a:lnTo>
                    <a:pt x="225" y="60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13" y="52"/>
                  </a:lnTo>
                  <a:lnTo>
                    <a:pt x="209" y="50"/>
                  </a:lnTo>
                  <a:lnTo>
                    <a:pt x="205" y="49"/>
                  </a:lnTo>
                  <a:lnTo>
                    <a:pt x="203" y="41"/>
                  </a:lnTo>
                  <a:lnTo>
                    <a:pt x="203" y="41"/>
                  </a:lnTo>
                  <a:lnTo>
                    <a:pt x="201" y="39"/>
                  </a:lnTo>
                  <a:lnTo>
                    <a:pt x="200" y="39"/>
                  </a:lnTo>
                  <a:lnTo>
                    <a:pt x="194" y="37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74" y="31"/>
                  </a:lnTo>
                  <a:lnTo>
                    <a:pt x="171" y="29"/>
                  </a:lnTo>
                  <a:lnTo>
                    <a:pt x="165" y="21"/>
                  </a:lnTo>
                  <a:lnTo>
                    <a:pt x="161" y="12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1" y="8"/>
                  </a:lnTo>
                  <a:lnTo>
                    <a:pt x="128" y="14"/>
                  </a:lnTo>
                  <a:lnTo>
                    <a:pt x="120" y="16"/>
                  </a:lnTo>
                  <a:lnTo>
                    <a:pt x="112" y="18"/>
                  </a:lnTo>
                  <a:lnTo>
                    <a:pt x="105" y="18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7" y="21"/>
                  </a:lnTo>
                  <a:lnTo>
                    <a:pt x="97" y="25"/>
                  </a:lnTo>
                  <a:lnTo>
                    <a:pt x="101" y="33"/>
                  </a:lnTo>
                  <a:lnTo>
                    <a:pt x="105" y="39"/>
                  </a:lnTo>
                  <a:lnTo>
                    <a:pt x="105" y="47"/>
                  </a:lnTo>
                  <a:lnTo>
                    <a:pt x="105" y="47"/>
                  </a:lnTo>
                  <a:lnTo>
                    <a:pt x="103" y="52"/>
                  </a:lnTo>
                  <a:lnTo>
                    <a:pt x="97" y="56"/>
                  </a:lnTo>
                  <a:lnTo>
                    <a:pt x="89" y="60"/>
                  </a:lnTo>
                  <a:lnTo>
                    <a:pt x="79" y="62"/>
                  </a:lnTo>
                  <a:lnTo>
                    <a:pt x="56" y="64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41" y="68"/>
                  </a:lnTo>
                  <a:lnTo>
                    <a:pt x="43" y="74"/>
                  </a:lnTo>
                  <a:lnTo>
                    <a:pt x="45" y="80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5" y="93"/>
                  </a:lnTo>
                  <a:lnTo>
                    <a:pt x="41" y="99"/>
                  </a:lnTo>
                  <a:lnTo>
                    <a:pt x="35" y="105"/>
                  </a:lnTo>
                  <a:lnTo>
                    <a:pt x="29" y="111"/>
                  </a:lnTo>
                  <a:lnTo>
                    <a:pt x="16" y="118"/>
                  </a:lnTo>
                  <a:lnTo>
                    <a:pt x="10" y="122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2" y="138"/>
                  </a:lnTo>
                  <a:lnTo>
                    <a:pt x="0" y="14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86"/>
                  </a:lnTo>
                  <a:lnTo>
                    <a:pt x="2" y="202"/>
                  </a:lnTo>
                  <a:lnTo>
                    <a:pt x="8" y="215"/>
                  </a:lnTo>
                  <a:lnTo>
                    <a:pt x="12" y="229"/>
                  </a:lnTo>
                  <a:lnTo>
                    <a:pt x="17" y="240"/>
                  </a:lnTo>
                  <a:lnTo>
                    <a:pt x="21" y="254"/>
                  </a:lnTo>
                  <a:lnTo>
                    <a:pt x="23" y="267"/>
                  </a:lnTo>
                  <a:lnTo>
                    <a:pt x="25" y="285"/>
                  </a:lnTo>
                  <a:lnTo>
                    <a:pt x="25" y="285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3" y="316"/>
                  </a:lnTo>
                  <a:lnTo>
                    <a:pt x="25" y="320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33" y="320"/>
                  </a:lnTo>
                  <a:lnTo>
                    <a:pt x="37" y="318"/>
                  </a:lnTo>
                  <a:lnTo>
                    <a:pt x="41" y="314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48" y="316"/>
                  </a:lnTo>
                  <a:lnTo>
                    <a:pt x="54" y="322"/>
                  </a:lnTo>
                  <a:lnTo>
                    <a:pt x="58" y="328"/>
                  </a:lnTo>
                  <a:lnTo>
                    <a:pt x="60" y="335"/>
                  </a:lnTo>
                  <a:lnTo>
                    <a:pt x="60" y="335"/>
                  </a:lnTo>
                  <a:lnTo>
                    <a:pt x="58" y="339"/>
                  </a:lnTo>
                  <a:lnTo>
                    <a:pt x="56" y="341"/>
                  </a:lnTo>
                  <a:lnTo>
                    <a:pt x="48" y="345"/>
                  </a:lnTo>
                  <a:lnTo>
                    <a:pt x="41" y="349"/>
                  </a:lnTo>
                  <a:lnTo>
                    <a:pt x="37" y="351"/>
                  </a:lnTo>
                  <a:lnTo>
                    <a:pt x="37" y="353"/>
                  </a:lnTo>
                  <a:lnTo>
                    <a:pt x="37" y="353"/>
                  </a:lnTo>
                  <a:lnTo>
                    <a:pt x="37" y="359"/>
                  </a:lnTo>
                  <a:lnTo>
                    <a:pt x="41" y="364"/>
                  </a:lnTo>
                  <a:lnTo>
                    <a:pt x="45" y="368"/>
                  </a:lnTo>
                  <a:lnTo>
                    <a:pt x="47" y="376"/>
                  </a:lnTo>
                  <a:lnTo>
                    <a:pt x="47" y="376"/>
                  </a:lnTo>
                  <a:lnTo>
                    <a:pt x="45" y="384"/>
                  </a:lnTo>
                  <a:lnTo>
                    <a:pt x="41" y="388"/>
                  </a:lnTo>
                  <a:lnTo>
                    <a:pt x="37" y="393"/>
                  </a:lnTo>
                  <a:lnTo>
                    <a:pt x="35" y="401"/>
                  </a:lnTo>
                  <a:lnTo>
                    <a:pt x="35" y="401"/>
                  </a:lnTo>
                  <a:lnTo>
                    <a:pt x="39" y="403"/>
                  </a:lnTo>
                  <a:lnTo>
                    <a:pt x="47" y="411"/>
                  </a:lnTo>
                  <a:lnTo>
                    <a:pt x="56" y="417"/>
                  </a:lnTo>
                  <a:lnTo>
                    <a:pt x="62" y="419"/>
                  </a:lnTo>
                  <a:lnTo>
                    <a:pt x="62" y="419"/>
                  </a:lnTo>
                  <a:lnTo>
                    <a:pt x="68" y="419"/>
                  </a:lnTo>
                  <a:lnTo>
                    <a:pt x="72" y="417"/>
                  </a:lnTo>
                  <a:lnTo>
                    <a:pt x="76" y="415"/>
                  </a:lnTo>
                  <a:lnTo>
                    <a:pt x="81" y="413"/>
                  </a:lnTo>
                  <a:lnTo>
                    <a:pt x="81" y="413"/>
                  </a:lnTo>
                  <a:lnTo>
                    <a:pt x="87" y="415"/>
                  </a:lnTo>
                  <a:lnTo>
                    <a:pt x="91" y="417"/>
                  </a:lnTo>
                  <a:lnTo>
                    <a:pt x="97" y="424"/>
                  </a:lnTo>
                  <a:lnTo>
                    <a:pt x="103" y="432"/>
                  </a:lnTo>
                  <a:lnTo>
                    <a:pt x="109" y="434"/>
                  </a:lnTo>
                  <a:lnTo>
                    <a:pt x="114" y="436"/>
                  </a:lnTo>
                  <a:lnTo>
                    <a:pt x="114" y="436"/>
                  </a:lnTo>
                  <a:lnTo>
                    <a:pt x="120" y="436"/>
                  </a:lnTo>
                  <a:lnTo>
                    <a:pt x="126" y="432"/>
                  </a:lnTo>
                  <a:lnTo>
                    <a:pt x="138" y="422"/>
                  </a:lnTo>
                  <a:lnTo>
                    <a:pt x="149" y="413"/>
                  </a:lnTo>
                  <a:lnTo>
                    <a:pt x="159" y="405"/>
                  </a:lnTo>
                  <a:lnTo>
                    <a:pt x="159" y="405"/>
                  </a:lnTo>
                  <a:lnTo>
                    <a:pt x="157" y="395"/>
                  </a:lnTo>
                  <a:lnTo>
                    <a:pt x="157" y="39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931"/>
            <p:cNvSpPr>
              <a:spLocks/>
            </p:cNvSpPr>
            <p:nvPr/>
          </p:nvSpPr>
          <p:spPr bwMode="auto">
            <a:xfrm>
              <a:off x="1663803" y="4347913"/>
              <a:ext cx="247218" cy="278682"/>
            </a:xfrm>
            <a:custGeom>
              <a:avLst/>
              <a:gdLst>
                <a:gd name="T0" fmla="*/ 165 w 165"/>
                <a:gd name="T1" fmla="*/ 39 h 186"/>
                <a:gd name="T2" fmla="*/ 152 w 165"/>
                <a:gd name="T3" fmla="*/ 47 h 186"/>
                <a:gd name="T4" fmla="*/ 148 w 165"/>
                <a:gd name="T5" fmla="*/ 60 h 186"/>
                <a:gd name="T6" fmla="*/ 142 w 165"/>
                <a:gd name="T7" fmla="*/ 124 h 186"/>
                <a:gd name="T8" fmla="*/ 142 w 165"/>
                <a:gd name="T9" fmla="*/ 132 h 186"/>
                <a:gd name="T10" fmla="*/ 134 w 165"/>
                <a:gd name="T11" fmla="*/ 142 h 186"/>
                <a:gd name="T12" fmla="*/ 121 w 165"/>
                <a:gd name="T13" fmla="*/ 151 h 186"/>
                <a:gd name="T14" fmla="*/ 113 w 165"/>
                <a:gd name="T15" fmla="*/ 157 h 186"/>
                <a:gd name="T16" fmla="*/ 101 w 165"/>
                <a:gd name="T17" fmla="*/ 159 h 186"/>
                <a:gd name="T18" fmla="*/ 91 w 165"/>
                <a:gd name="T19" fmla="*/ 163 h 186"/>
                <a:gd name="T20" fmla="*/ 51 w 165"/>
                <a:gd name="T21" fmla="*/ 186 h 186"/>
                <a:gd name="T22" fmla="*/ 53 w 165"/>
                <a:gd name="T23" fmla="*/ 179 h 186"/>
                <a:gd name="T24" fmla="*/ 49 w 165"/>
                <a:gd name="T25" fmla="*/ 173 h 186"/>
                <a:gd name="T26" fmla="*/ 37 w 165"/>
                <a:gd name="T27" fmla="*/ 171 h 186"/>
                <a:gd name="T28" fmla="*/ 29 w 165"/>
                <a:gd name="T29" fmla="*/ 165 h 186"/>
                <a:gd name="T30" fmla="*/ 26 w 165"/>
                <a:gd name="T31" fmla="*/ 144 h 186"/>
                <a:gd name="T32" fmla="*/ 0 w 165"/>
                <a:gd name="T33" fmla="*/ 91 h 186"/>
                <a:gd name="T34" fmla="*/ 6 w 165"/>
                <a:gd name="T35" fmla="*/ 91 h 186"/>
                <a:gd name="T36" fmla="*/ 14 w 165"/>
                <a:gd name="T37" fmla="*/ 88 h 186"/>
                <a:gd name="T38" fmla="*/ 20 w 165"/>
                <a:gd name="T39" fmla="*/ 78 h 186"/>
                <a:gd name="T40" fmla="*/ 20 w 165"/>
                <a:gd name="T41" fmla="*/ 66 h 186"/>
                <a:gd name="T42" fmla="*/ 22 w 165"/>
                <a:gd name="T43" fmla="*/ 37 h 186"/>
                <a:gd name="T44" fmla="*/ 28 w 165"/>
                <a:gd name="T45" fmla="*/ 27 h 186"/>
                <a:gd name="T46" fmla="*/ 53 w 165"/>
                <a:gd name="T47" fmla="*/ 6 h 186"/>
                <a:gd name="T48" fmla="*/ 66 w 165"/>
                <a:gd name="T49" fmla="*/ 0 h 186"/>
                <a:gd name="T50" fmla="*/ 72 w 165"/>
                <a:gd name="T51" fmla="*/ 8 h 186"/>
                <a:gd name="T52" fmla="*/ 76 w 165"/>
                <a:gd name="T53" fmla="*/ 8 h 186"/>
                <a:gd name="T54" fmla="*/ 82 w 165"/>
                <a:gd name="T55" fmla="*/ 6 h 186"/>
                <a:gd name="T56" fmla="*/ 90 w 165"/>
                <a:gd name="T57" fmla="*/ 4 h 186"/>
                <a:gd name="T58" fmla="*/ 93 w 165"/>
                <a:gd name="T59" fmla="*/ 4 h 186"/>
                <a:gd name="T60" fmla="*/ 101 w 165"/>
                <a:gd name="T61" fmla="*/ 16 h 186"/>
                <a:gd name="T62" fmla="*/ 109 w 165"/>
                <a:gd name="T63" fmla="*/ 27 h 186"/>
                <a:gd name="T64" fmla="*/ 115 w 165"/>
                <a:gd name="T65" fmla="*/ 29 h 186"/>
                <a:gd name="T66" fmla="*/ 122 w 165"/>
                <a:gd name="T67" fmla="*/ 27 h 186"/>
                <a:gd name="T68" fmla="*/ 130 w 165"/>
                <a:gd name="T69" fmla="*/ 20 h 186"/>
                <a:gd name="T70" fmla="*/ 138 w 165"/>
                <a:gd name="T71" fmla="*/ 20 h 186"/>
                <a:gd name="T72" fmla="*/ 142 w 165"/>
                <a:gd name="T73" fmla="*/ 20 h 186"/>
                <a:gd name="T74" fmla="*/ 152 w 165"/>
                <a:gd name="T75" fmla="*/ 27 h 186"/>
                <a:gd name="T76" fmla="*/ 163 w 165"/>
                <a:gd name="T77" fmla="*/ 39 h 186"/>
                <a:gd name="T78" fmla="*/ 165 w 165"/>
                <a:gd name="T79" fmla="*/ 3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86">
                  <a:moveTo>
                    <a:pt x="165" y="39"/>
                  </a:moveTo>
                  <a:lnTo>
                    <a:pt x="165" y="39"/>
                  </a:lnTo>
                  <a:lnTo>
                    <a:pt x="157" y="43"/>
                  </a:lnTo>
                  <a:lnTo>
                    <a:pt x="152" y="47"/>
                  </a:lnTo>
                  <a:lnTo>
                    <a:pt x="150" y="53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2" y="124"/>
                  </a:lnTo>
                  <a:lnTo>
                    <a:pt x="142" y="124"/>
                  </a:lnTo>
                  <a:lnTo>
                    <a:pt x="142" y="132"/>
                  </a:lnTo>
                  <a:lnTo>
                    <a:pt x="138" y="138"/>
                  </a:lnTo>
                  <a:lnTo>
                    <a:pt x="134" y="142"/>
                  </a:lnTo>
                  <a:lnTo>
                    <a:pt x="130" y="146"/>
                  </a:lnTo>
                  <a:lnTo>
                    <a:pt x="121" y="151"/>
                  </a:lnTo>
                  <a:lnTo>
                    <a:pt x="113" y="157"/>
                  </a:lnTo>
                  <a:lnTo>
                    <a:pt x="113" y="157"/>
                  </a:lnTo>
                  <a:lnTo>
                    <a:pt x="107" y="157"/>
                  </a:lnTo>
                  <a:lnTo>
                    <a:pt x="101" y="159"/>
                  </a:lnTo>
                  <a:lnTo>
                    <a:pt x="91" y="163"/>
                  </a:lnTo>
                  <a:lnTo>
                    <a:pt x="91" y="163"/>
                  </a:lnTo>
                  <a:lnTo>
                    <a:pt x="51" y="186"/>
                  </a:lnTo>
                  <a:lnTo>
                    <a:pt x="51" y="186"/>
                  </a:lnTo>
                  <a:lnTo>
                    <a:pt x="51" y="186"/>
                  </a:lnTo>
                  <a:lnTo>
                    <a:pt x="53" y="179"/>
                  </a:lnTo>
                  <a:lnTo>
                    <a:pt x="51" y="175"/>
                  </a:lnTo>
                  <a:lnTo>
                    <a:pt x="49" y="173"/>
                  </a:lnTo>
                  <a:lnTo>
                    <a:pt x="45" y="171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9" y="165"/>
                  </a:lnTo>
                  <a:lnTo>
                    <a:pt x="29" y="165"/>
                  </a:lnTo>
                  <a:lnTo>
                    <a:pt x="26" y="144"/>
                  </a:lnTo>
                  <a:lnTo>
                    <a:pt x="18" y="12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12" y="89"/>
                  </a:lnTo>
                  <a:lnTo>
                    <a:pt x="14" y="88"/>
                  </a:lnTo>
                  <a:lnTo>
                    <a:pt x="18" y="86"/>
                  </a:lnTo>
                  <a:lnTo>
                    <a:pt x="20" y="78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4" y="31"/>
                  </a:lnTo>
                  <a:lnTo>
                    <a:pt x="28" y="27"/>
                  </a:lnTo>
                  <a:lnTo>
                    <a:pt x="39" y="16"/>
                  </a:lnTo>
                  <a:lnTo>
                    <a:pt x="53" y="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3" y="4"/>
                  </a:lnTo>
                  <a:lnTo>
                    <a:pt x="95" y="8"/>
                  </a:lnTo>
                  <a:lnTo>
                    <a:pt x="101" y="16"/>
                  </a:lnTo>
                  <a:lnTo>
                    <a:pt x="107" y="26"/>
                  </a:lnTo>
                  <a:lnTo>
                    <a:pt x="109" y="27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21" y="29"/>
                  </a:lnTo>
                  <a:lnTo>
                    <a:pt x="122" y="27"/>
                  </a:lnTo>
                  <a:lnTo>
                    <a:pt x="126" y="24"/>
                  </a:lnTo>
                  <a:lnTo>
                    <a:pt x="130" y="20"/>
                  </a:lnTo>
                  <a:lnTo>
                    <a:pt x="134" y="20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42" y="20"/>
                  </a:lnTo>
                  <a:lnTo>
                    <a:pt x="146" y="22"/>
                  </a:lnTo>
                  <a:lnTo>
                    <a:pt x="152" y="27"/>
                  </a:lnTo>
                  <a:lnTo>
                    <a:pt x="157" y="33"/>
                  </a:lnTo>
                  <a:lnTo>
                    <a:pt x="163" y="39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5" y="3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932"/>
            <p:cNvSpPr>
              <a:spLocks/>
            </p:cNvSpPr>
            <p:nvPr/>
          </p:nvSpPr>
          <p:spPr bwMode="auto">
            <a:xfrm>
              <a:off x="1406098" y="4365892"/>
              <a:ext cx="337115" cy="350599"/>
            </a:xfrm>
            <a:custGeom>
              <a:avLst/>
              <a:gdLst>
                <a:gd name="T0" fmla="*/ 223 w 225"/>
                <a:gd name="T1" fmla="*/ 190 h 234"/>
                <a:gd name="T2" fmla="*/ 223 w 225"/>
                <a:gd name="T3" fmla="*/ 174 h 234"/>
                <a:gd name="T4" fmla="*/ 223 w 225"/>
                <a:gd name="T5" fmla="*/ 163 h 234"/>
                <a:gd name="T6" fmla="*/ 217 w 225"/>
                <a:gd name="T7" fmla="*/ 159 h 234"/>
                <a:gd name="T8" fmla="*/ 205 w 225"/>
                <a:gd name="T9" fmla="*/ 157 h 234"/>
                <a:gd name="T10" fmla="*/ 201 w 225"/>
                <a:gd name="T11" fmla="*/ 153 h 234"/>
                <a:gd name="T12" fmla="*/ 190 w 225"/>
                <a:gd name="T13" fmla="*/ 114 h 234"/>
                <a:gd name="T14" fmla="*/ 172 w 225"/>
                <a:gd name="T15" fmla="*/ 79 h 234"/>
                <a:gd name="T16" fmla="*/ 151 w 225"/>
                <a:gd name="T17" fmla="*/ 70 h 234"/>
                <a:gd name="T18" fmla="*/ 136 w 225"/>
                <a:gd name="T19" fmla="*/ 50 h 234"/>
                <a:gd name="T20" fmla="*/ 136 w 225"/>
                <a:gd name="T21" fmla="*/ 43 h 234"/>
                <a:gd name="T22" fmla="*/ 136 w 225"/>
                <a:gd name="T23" fmla="*/ 31 h 234"/>
                <a:gd name="T24" fmla="*/ 130 w 225"/>
                <a:gd name="T25" fmla="*/ 25 h 234"/>
                <a:gd name="T26" fmla="*/ 124 w 225"/>
                <a:gd name="T27" fmla="*/ 21 h 234"/>
                <a:gd name="T28" fmla="*/ 112 w 225"/>
                <a:gd name="T29" fmla="*/ 8 h 234"/>
                <a:gd name="T30" fmla="*/ 107 w 225"/>
                <a:gd name="T31" fmla="*/ 4 h 234"/>
                <a:gd name="T32" fmla="*/ 93 w 225"/>
                <a:gd name="T33" fmla="*/ 2 h 234"/>
                <a:gd name="T34" fmla="*/ 81 w 225"/>
                <a:gd name="T35" fmla="*/ 0 h 234"/>
                <a:gd name="T36" fmla="*/ 79 w 225"/>
                <a:gd name="T37" fmla="*/ 6 h 234"/>
                <a:gd name="T38" fmla="*/ 66 w 225"/>
                <a:gd name="T39" fmla="*/ 25 h 234"/>
                <a:gd name="T40" fmla="*/ 52 w 225"/>
                <a:gd name="T41" fmla="*/ 43 h 234"/>
                <a:gd name="T42" fmla="*/ 54 w 225"/>
                <a:gd name="T43" fmla="*/ 48 h 234"/>
                <a:gd name="T44" fmla="*/ 54 w 225"/>
                <a:gd name="T45" fmla="*/ 52 h 234"/>
                <a:gd name="T46" fmla="*/ 46 w 225"/>
                <a:gd name="T47" fmla="*/ 58 h 234"/>
                <a:gd name="T48" fmla="*/ 46 w 225"/>
                <a:gd name="T49" fmla="*/ 62 h 234"/>
                <a:gd name="T50" fmla="*/ 58 w 225"/>
                <a:gd name="T51" fmla="*/ 76 h 234"/>
                <a:gd name="T52" fmla="*/ 56 w 225"/>
                <a:gd name="T53" fmla="*/ 81 h 234"/>
                <a:gd name="T54" fmla="*/ 46 w 225"/>
                <a:gd name="T55" fmla="*/ 87 h 234"/>
                <a:gd name="T56" fmla="*/ 45 w 225"/>
                <a:gd name="T57" fmla="*/ 91 h 234"/>
                <a:gd name="T58" fmla="*/ 46 w 225"/>
                <a:gd name="T59" fmla="*/ 99 h 234"/>
                <a:gd name="T60" fmla="*/ 46 w 225"/>
                <a:gd name="T61" fmla="*/ 103 h 234"/>
                <a:gd name="T62" fmla="*/ 39 w 225"/>
                <a:gd name="T63" fmla="*/ 122 h 234"/>
                <a:gd name="T64" fmla="*/ 23 w 225"/>
                <a:gd name="T65" fmla="*/ 136 h 234"/>
                <a:gd name="T66" fmla="*/ 8 w 225"/>
                <a:gd name="T67" fmla="*/ 151 h 234"/>
                <a:gd name="T68" fmla="*/ 0 w 225"/>
                <a:gd name="T69" fmla="*/ 170 h 234"/>
                <a:gd name="T70" fmla="*/ 4 w 225"/>
                <a:gd name="T71" fmla="*/ 194 h 234"/>
                <a:gd name="T72" fmla="*/ 12 w 225"/>
                <a:gd name="T73" fmla="*/ 217 h 234"/>
                <a:gd name="T74" fmla="*/ 12 w 225"/>
                <a:gd name="T75" fmla="*/ 213 h 234"/>
                <a:gd name="T76" fmla="*/ 17 w 225"/>
                <a:gd name="T77" fmla="*/ 211 h 234"/>
                <a:gd name="T78" fmla="*/ 23 w 225"/>
                <a:gd name="T79" fmla="*/ 213 h 234"/>
                <a:gd name="T80" fmla="*/ 39 w 225"/>
                <a:gd name="T81" fmla="*/ 223 h 234"/>
                <a:gd name="T82" fmla="*/ 52 w 225"/>
                <a:gd name="T83" fmla="*/ 232 h 234"/>
                <a:gd name="T84" fmla="*/ 60 w 225"/>
                <a:gd name="T85" fmla="*/ 234 h 234"/>
                <a:gd name="T86" fmla="*/ 76 w 225"/>
                <a:gd name="T87" fmla="*/ 232 h 234"/>
                <a:gd name="T88" fmla="*/ 89 w 225"/>
                <a:gd name="T89" fmla="*/ 231 h 234"/>
                <a:gd name="T90" fmla="*/ 95 w 225"/>
                <a:gd name="T91" fmla="*/ 232 h 234"/>
                <a:gd name="T92" fmla="*/ 99 w 225"/>
                <a:gd name="T93" fmla="*/ 234 h 234"/>
                <a:gd name="T94" fmla="*/ 105 w 225"/>
                <a:gd name="T95" fmla="*/ 221 h 234"/>
                <a:gd name="T96" fmla="*/ 128 w 225"/>
                <a:gd name="T97" fmla="*/ 194 h 234"/>
                <a:gd name="T98" fmla="*/ 136 w 225"/>
                <a:gd name="T99" fmla="*/ 178 h 234"/>
                <a:gd name="T100" fmla="*/ 178 w 225"/>
                <a:gd name="T101" fmla="*/ 180 h 234"/>
                <a:gd name="T102" fmla="*/ 182 w 225"/>
                <a:gd name="T103" fmla="*/ 182 h 234"/>
                <a:gd name="T104" fmla="*/ 194 w 225"/>
                <a:gd name="T105" fmla="*/ 196 h 234"/>
                <a:gd name="T106" fmla="*/ 209 w 225"/>
                <a:gd name="T107" fmla="*/ 209 h 234"/>
                <a:gd name="T108" fmla="*/ 215 w 225"/>
                <a:gd name="T109" fmla="*/ 211 h 234"/>
                <a:gd name="T110" fmla="*/ 221 w 225"/>
                <a:gd name="T111" fmla="*/ 198 h 234"/>
                <a:gd name="T112" fmla="*/ 223 w 225"/>
                <a:gd name="T113" fmla="*/ 19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5" h="234">
                  <a:moveTo>
                    <a:pt x="223" y="190"/>
                  </a:moveTo>
                  <a:lnTo>
                    <a:pt x="223" y="190"/>
                  </a:lnTo>
                  <a:lnTo>
                    <a:pt x="223" y="174"/>
                  </a:lnTo>
                  <a:lnTo>
                    <a:pt x="223" y="174"/>
                  </a:lnTo>
                  <a:lnTo>
                    <a:pt x="225" y="167"/>
                  </a:lnTo>
                  <a:lnTo>
                    <a:pt x="223" y="163"/>
                  </a:lnTo>
                  <a:lnTo>
                    <a:pt x="221" y="161"/>
                  </a:lnTo>
                  <a:lnTo>
                    <a:pt x="217" y="159"/>
                  </a:lnTo>
                  <a:lnTo>
                    <a:pt x="209" y="159"/>
                  </a:lnTo>
                  <a:lnTo>
                    <a:pt x="205" y="157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198" y="132"/>
                  </a:lnTo>
                  <a:lnTo>
                    <a:pt x="190" y="11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61" y="76"/>
                  </a:lnTo>
                  <a:lnTo>
                    <a:pt x="151" y="70"/>
                  </a:lnTo>
                  <a:lnTo>
                    <a:pt x="141" y="60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136" y="43"/>
                  </a:lnTo>
                  <a:lnTo>
                    <a:pt x="138" y="35"/>
                  </a:lnTo>
                  <a:lnTo>
                    <a:pt x="136" y="31"/>
                  </a:lnTo>
                  <a:lnTo>
                    <a:pt x="134" y="27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24" y="21"/>
                  </a:lnTo>
                  <a:lnTo>
                    <a:pt x="118" y="14"/>
                  </a:lnTo>
                  <a:lnTo>
                    <a:pt x="112" y="8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99" y="2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9" y="6"/>
                  </a:lnTo>
                  <a:lnTo>
                    <a:pt x="77" y="12"/>
                  </a:lnTo>
                  <a:lnTo>
                    <a:pt x="66" y="25"/>
                  </a:lnTo>
                  <a:lnTo>
                    <a:pt x="58" y="37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8" y="56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2" y="70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81"/>
                  </a:lnTo>
                  <a:lnTo>
                    <a:pt x="50" y="85"/>
                  </a:lnTo>
                  <a:lnTo>
                    <a:pt x="46" y="87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5" y="97"/>
                  </a:lnTo>
                  <a:lnTo>
                    <a:pt x="46" y="99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5" y="114"/>
                  </a:lnTo>
                  <a:lnTo>
                    <a:pt x="39" y="122"/>
                  </a:lnTo>
                  <a:lnTo>
                    <a:pt x="31" y="130"/>
                  </a:lnTo>
                  <a:lnTo>
                    <a:pt x="23" y="136"/>
                  </a:lnTo>
                  <a:lnTo>
                    <a:pt x="15" y="143"/>
                  </a:lnTo>
                  <a:lnTo>
                    <a:pt x="8" y="151"/>
                  </a:lnTo>
                  <a:lnTo>
                    <a:pt x="2" y="159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94"/>
                  </a:lnTo>
                  <a:lnTo>
                    <a:pt x="8" y="207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2" y="213"/>
                  </a:lnTo>
                  <a:lnTo>
                    <a:pt x="14" y="211"/>
                  </a:lnTo>
                  <a:lnTo>
                    <a:pt x="17" y="211"/>
                  </a:lnTo>
                  <a:lnTo>
                    <a:pt x="17" y="211"/>
                  </a:lnTo>
                  <a:lnTo>
                    <a:pt x="23" y="213"/>
                  </a:lnTo>
                  <a:lnTo>
                    <a:pt x="29" y="215"/>
                  </a:lnTo>
                  <a:lnTo>
                    <a:pt x="39" y="223"/>
                  </a:lnTo>
                  <a:lnTo>
                    <a:pt x="46" y="231"/>
                  </a:lnTo>
                  <a:lnTo>
                    <a:pt x="52" y="232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70" y="234"/>
                  </a:lnTo>
                  <a:lnTo>
                    <a:pt x="76" y="232"/>
                  </a:lnTo>
                  <a:lnTo>
                    <a:pt x="81" y="231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95" y="232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101" y="229"/>
                  </a:lnTo>
                  <a:lnTo>
                    <a:pt x="105" y="221"/>
                  </a:lnTo>
                  <a:lnTo>
                    <a:pt x="116" y="207"/>
                  </a:lnTo>
                  <a:lnTo>
                    <a:pt x="128" y="194"/>
                  </a:lnTo>
                  <a:lnTo>
                    <a:pt x="132" y="186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2" y="182"/>
                  </a:lnTo>
                  <a:lnTo>
                    <a:pt x="186" y="186"/>
                  </a:lnTo>
                  <a:lnTo>
                    <a:pt x="194" y="196"/>
                  </a:lnTo>
                  <a:lnTo>
                    <a:pt x="203" y="205"/>
                  </a:lnTo>
                  <a:lnTo>
                    <a:pt x="209" y="209"/>
                  </a:lnTo>
                  <a:lnTo>
                    <a:pt x="215" y="211"/>
                  </a:lnTo>
                  <a:lnTo>
                    <a:pt x="215" y="211"/>
                  </a:lnTo>
                  <a:lnTo>
                    <a:pt x="219" y="203"/>
                  </a:lnTo>
                  <a:lnTo>
                    <a:pt x="221" y="198"/>
                  </a:lnTo>
                  <a:lnTo>
                    <a:pt x="223" y="190"/>
                  </a:lnTo>
                  <a:lnTo>
                    <a:pt x="223" y="190"/>
                  </a:lnTo>
                  <a:lnTo>
                    <a:pt x="223" y="1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Freeform 933"/>
            <p:cNvSpPr>
              <a:spLocks/>
            </p:cNvSpPr>
            <p:nvPr/>
          </p:nvSpPr>
          <p:spPr bwMode="auto">
            <a:xfrm>
              <a:off x="1403101" y="4075225"/>
              <a:ext cx="217252" cy="262201"/>
            </a:xfrm>
            <a:custGeom>
              <a:avLst/>
              <a:gdLst>
                <a:gd name="T0" fmla="*/ 116 w 145"/>
                <a:gd name="T1" fmla="*/ 14 h 175"/>
                <a:gd name="T2" fmla="*/ 120 w 145"/>
                <a:gd name="T3" fmla="*/ 35 h 175"/>
                <a:gd name="T4" fmla="*/ 122 w 145"/>
                <a:gd name="T5" fmla="*/ 58 h 175"/>
                <a:gd name="T6" fmla="*/ 128 w 145"/>
                <a:gd name="T7" fmla="*/ 66 h 175"/>
                <a:gd name="T8" fmla="*/ 141 w 145"/>
                <a:gd name="T9" fmla="*/ 82 h 175"/>
                <a:gd name="T10" fmla="*/ 143 w 145"/>
                <a:gd name="T11" fmla="*/ 93 h 175"/>
                <a:gd name="T12" fmla="*/ 143 w 145"/>
                <a:gd name="T13" fmla="*/ 103 h 175"/>
                <a:gd name="T14" fmla="*/ 143 w 145"/>
                <a:gd name="T15" fmla="*/ 109 h 175"/>
                <a:gd name="T16" fmla="*/ 145 w 145"/>
                <a:gd name="T17" fmla="*/ 115 h 175"/>
                <a:gd name="T18" fmla="*/ 126 w 145"/>
                <a:gd name="T19" fmla="*/ 130 h 175"/>
                <a:gd name="T20" fmla="*/ 116 w 145"/>
                <a:gd name="T21" fmla="*/ 153 h 175"/>
                <a:gd name="T22" fmla="*/ 112 w 145"/>
                <a:gd name="T23" fmla="*/ 159 h 175"/>
                <a:gd name="T24" fmla="*/ 103 w 145"/>
                <a:gd name="T25" fmla="*/ 165 h 175"/>
                <a:gd name="T26" fmla="*/ 91 w 145"/>
                <a:gd name="T27" fmla="*/ 165 h 175"/>
                <a:gd name="T28" fmla="*/ 81 w 145"/>
                <a:gd name="T29" fmla="*/ 169 h 175"/>
                <a:gd name="T30" fmla="*/ 79 w 145"/>
                <a:gd name="T31" fmla="*/ 175 h 175"/>
                <a:gd name="T32" fmla="*/ 76 w 145"/>
                <a:gd name="T33" fmla="*/ 173 h 175"/>
                <a:gd name="T34" fmla="*/ 68 w 145"/>
                <a:gd name="T35" fmla="*/ 165 h 175"/>
                <a:gd name="T36" fmla="*/ 62 w 145"/>
                <a:gd name="T37" fmla="*/ 147 h 175"/>
                <a:gd name="T38" fmla="*/ 58 w 145"/>
                <a:gd name="T39" fmla="*/ 118 h 175"/>
                <a:gd name="T40" fmla="*/ 54 w 145"/>
                <a:gd name="T41" fmla="*/ 99 h 175"/>
                <a:gd name="T42" fmla="*/ 52 w 145"/>
                <a:gd name="T43" fmla="*/ 95 h 175"/>
                <a:gd name="T44" fmla="*/ 41 w 145"/>
                <a:gd name="T45" fmla="*/ 89 h 175"/>
                <a:gd name="T46" fmla="*/ 31 w 145"/>
                <a:gd name="T47" fmla="*/ 85 h 175"/>
                <a:gd name="T48" fmla="*/ 31 w 145"/>
                <a:gd name="T49" fmla="*/ 85 h 175"/>
                <a:gd name="T50" fmla="*/ 23 w 145"/>
                <a:gd name="T51" fmla="*/ 56 h 175"/>
                <a:gd name="T52" fmla="*/ 16 w 145"/>
                <a:gd name="T53" fmla="*/ 49 h 175"/>
                <a:gd name="T54" fmla="*/ 0 w 145"/>
                <a:gd name="T55" fmla="*/ 45 h 175"/>
                <a:gd name="T56" fmla="*/ 14 w 145"/>
                <a:gd name="T57" fmla="*/ 39 h 175"/>
                <a:gd name="T58" fmla="*/ 27 w 145"/>
                <a:gd name="T59" fmla="*/ 29 h 175"/>
                <a:gd name="T60" fmla="*/ 33 w 145"/>
                <a:gd name="T61" fmla="*/ 20 h 175"/>
                <a:gd name="T62" fmla="*/ 35 w 145"/>
                <a:gd name="T63" fmla="*/ 12 h 175"/>
                <a:gd name="T64" fmla="*/ 48 w 145"/>
                <a:gd name="T65" fmla="*/ 16 h 175"/>
                <a:gd name="T66" fmla="*/ 54 w 145"/>
                <a:gd name="T67" fmla="*/ 18 h 175"/>
                <a:gd name="T68" fmla="*/ 58 w 145"/>
                <a:gd name="T69" fmla="*/ 16 h 175"/>
                <a:gd name="T70" fmla="*/ 66 w 145"/>
                <a:gd name="T71" fmla="*/ 4 h 175"/>
                <a:gd name="T72" fmla="*/ 72 w 145"/>
                <a:gd name="T73" fmla="*/ 0 h 175"/>
                <a:gd name="T74" fmla="*/ 85 w 145"/>
                <a:gd name="T75" fmla="*/ 8 h 175"/>
                <a:gd name="T76" fmla="*/ 107 w 145"/>
                <a:gd name="T77" fmla="*/ 12 h 175"/>
                <a:gd name="T78" fmla="*/ 112 w 145"/>
                <a:gd name="T79" fmla="*/ 12 h 175"/>
                <a:gd name="T80" fmla="*/ 116 w 145"/>
                <a:gd name="T81" fmla="*/ 12 h 175"/>
                <a:gd name="T82" fmla="*/ 116 w 145"/>
                <a:gd name="T83" fmla="*/ 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" h="175">
                  <a:moveTo>
                    <a:pt x="116" y="14"/>
                  </a:moveTo>
                  <a:lnTo>
                    <a:pt x="116" y="14"/>
                  </a:lnTo>
                  <a:lnTo>
                    <a:pt x="118" y="23"/>
                  </a:lnTo>
                  <a:lnTo>
                    <a:pt x="120" y="35"/>
                  </a:lnTo>
                  <a:lnTo>
                    <a:pt x="120" y="47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28" y="66"/>
                  </a:lnTo>
                  <a:lnTo>
                    <a:pt x="136" y="74"/>
                  </a:lnTo>
                  <a:lnTo>
                    <a:pt x="141" y="82"/>
                  </a:lnTo>
                  <a:lnTo>
                    <a:pt x="143" y="87"/>
                  </a:lnTo>
                  <a:lnTo>
                    <a:pt x="143" y="93"/>
                  </a:lnTo>
                  <a:lnTo>
                    <a:pt x="143" y="9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9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4" y="122"/>
                  </a:lnTo>
                  <a:lnTo>
                    <a:pt x="126" y="130"/>
                  </a:lnTo>
                  <a:lnTo>
                    <a:pt x="120" y="140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2" y="159"/>
                  </a:lnTo>
                  <a:lnTo>
                    <a:pt x="109" y="163"/>
                  </a:lnTo>
                  <a:lnTo>
                    <a:pt x="103" y="165"/>
                  </a:lnTo>
                  <a:lnTo>
                    <a:pt x="97" y="165"/>
                  </a:lnTo>
                  <a:lnTo>
                    <a:pt x="91" y="165"/>
                  </a:lnTo>
                  <a:lnTo>
                    <a:pt x="85" y="167"/>
                  </a:lnTo>
                  <a:lnTo>
                    <a:pt x="81" y="169"/>
                  </a:lnTo>
                  <a:lnTo>
                    <a:pt x="79" y="175"/>
                  </a:lnTo>
                  <a:lnTo>
                    <a:pt x="79" y="175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68" y="165"/>
                  </a:lnTo>
                  <a:lnTo>
                    <a:pt x="64" y="155"/>
                  </a:lnTo>
                  <a:lnTo>
                    <a:pt x="62" y="147"/>
                  </a:lnTo>
                  <a:lnTo>
                    <a:pt x="60" y="138"/>
                  </a:lnTo>
                  <a:lnTo>
                    <a:pt x="58" y="118"/>
                  </a:lnTo>
                  <a:lnTo>
                    <a:pt x="56" y="10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2" y="95"/>
                  </a:lnTo>
                  <a:lnTo>
                    <a:pt x="48" y="93"/>
                  </a:lnTo>
                  <a:lnTo>
                    <a:pt x="41" y="89"/>
                  </a:lnTo>
                  <a:lnTo>
                    <a:pt x="33" y="87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29" y="70"/>
                  </a:lnTo>
                  <a:lnTo>
                    <a:pt x="23" y="56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4" y="39"/>
                  </a:lnTo>
                  <a:lnTo>
                    <a:pt x="23" y="33"/>
                  </a:lnTo>
                  <a:lnTo>
                    <a:pt x="27" y="29"/>
                  </a:lnTo>
                  <a:lnTo>
                    <a:pt x="31" y="25"/>
                  </a:lnTo>
                  <a:lnTo>
                    <a:pt x="33" y="2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45" y="14"/>
                  </a:lnTo>
                  <a:lnTo>
                    <a:pt x="48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10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6"/>
                  </a:lnTo>
                  <a:lnTo>
                    <a:pt x="85" y="8"/>
                  </a:lnTo>
                  <a:lnTo>
                    <a:pt x="95" y="12"/>
                  </a:lnTo>
                  <a:lnTo>
                    <a:pt x="107" y="12"/>
                  </a:lnTo>
                  <a:lnTo>
                    <a:pt x="107" y="12"/>
                  </a:lnTo>
                  <a:lnTo>
                    <a:pt x="112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6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Freeform 934"/>
            <p:cNvSpPr>
              <a:spLocks/>
            </p:cNvSpPr>
            <p:nvPr/>
          </p:nvSpPr>
          <p:spPr bwMode="auto">
            <a:xfrm>
              <a:off x="1226303" y="3877451"/>
              <a:ext cx="287671" cy="278682"/>
            </a:xfrm>
            <a:custGeom>
              <a:avLst/>
              <a:gdLst>
                <a:gd name="T0" fmla="*/ 112 w 192"/>
                <a:gd name="T1" fmla="*/ 31 h 186"/>
                <a:gd name="T2" fmla="*/ 106 w 192"/>
                <a:gd name="T3" fmla="*/ 37 h 186"/>
                <a:gd name="T4" fmla="*/ 101 w 192"/>
                <a:gd name="T5" fmla="*/ 41 h 186"/>
                <a:gd name="T6" fmla="*/ 93 w 192"/>
                <a:gd name="T7" fmla="*/ 39 h 186"/>
                <a:gd name="T8" fmla="*/ 79 w 192"/>
                <a:gd name="T9" fmla="*/ 28 h 186"/>
                <a:gd name="T10" fmla="*/ 64 w 192"/>
                <a:gd name="T11" fmla="*/ 6 h 186"/>
                <a:gd name="T12" fmla="*/ 50 w 192"/>
                <a:gd name="T13" fmla="*/ 0 h 186"/>
                <a:gd name="T14" fmla="*/ 48 w 192"/>
                <a:gd name="T15" fmla="*/ 0 h 186"/>
                <a:gd name="T16" fmla="*/ 44 w 192"/>
                <a:gd name="T17" fmla="*/ 8 h 186"/>
                <a:gd name="T18" fmla="*/ 44 w 192"/>
                <a:gd name="T19" fmla="*/ 20 h 186"/>
                <a:gd name="T20" fmla="*/ 37 w 192"/>
                <a:gd name="T21" fmla="*/ 33 h 186"/>
                <a:gd name="T22" fmla="*/ 13 w 192"/>
                <a:gd name="T23" fmla="*/ 47 h 186"/>
                <a:gd name="T24" fmla="*/ 2 w 192"/>
                <a:gd name="T25" fmla="*/ 59 h 186"/>
                <a:gd name="T26" fmla="*/ 0 w 192"/>
                <a:gd name="T27" fmla="*/ 68 h 186"/>
                <a:gd name="T28" fmla="*/ 4 w 192"/>
                <a:gd name="T29" fmla="*/ 84 h 186"/>
                <a:gd name="T30" fmla="*/ 15 w 192"/>
                <a:gd name="T31" fmla="*/ 88 h 186"/>
                <a:gd name="T32" fmla="*/ 19 w 192"/>
                <a:gd name="T33" fmla="*/ 88 h 186"/>
                <a:gd name="T34" fmla="*/ 29 w 192"/>
                <a:gd name="T35" fmla="*/ 80 h 186"/>
                <a:gd name="T36" fmla="*/ 39 w 192"/>
                <a:gd name="T37" fmla="*/ 97 h 186"/>
                <a:gd name="T38" fmla="*/ 48 w 192"/>
                <a:gd name="T39" fmla="*/ 115 h 186"/>
                <a:gd name="T40" fmla="*/ 58 w 192"/>
                <a:gd name="T41" fmla="*/ 121 h 186"/>
                <a:gd name="T42" fmla="*/ 75 w 192"/>
                <a:gd name="T43" fmla="*/ 126 h 186"/>
                <a:gd name="T44" fmla="*/ 83 w 192"/>
                <a:gd name="T45" fmla="*/ 136 h 186"/>
                <a:gd name="T46" fmla="*/ 85 w 192"/>
                <a:gd name="T47" fmla="*/ 144 h 186"/>
                <a:gd name="T48" fmla="*/ 79 w 192"/>
                <a:gd name="T49" fmla="*/ 157 h 186"/>
                <a:gd name="T50" fmla="*/ 72 w 192"/>
                <a:gd name="T51" fmla="*/ 169 h 186"/>
                <a:gd name="T52" fmla="*/ 73 w 192"/>
                <a:gd name="T53" fmla="*/ 186 h 186"/>
                <a:gd name="T54" fmla="*/ 77 w 192"/>
                <a:gd name="T55" fmla="*/ 181 h 186"/>
                <a:gd name="T56" fmla="*/ 87 w 192"/>
                <a:gd name="T57" fmla="*/ 175 h 186"/>
                <a:gd name="T58" fmla="*/ 95 w 192"/>
                <a:gd name="T59" fmla="*/ 181 h 186"/>
                <a:gd name="T60" fmla="*/ 106 w 192"/>
                <a:gd name="T61" fmla="*/ 179 h 186"/>
                <a:gd name="T62" fmla="*/ 120 w 192"/>
                <a:gd name="T63" fmla="*/ 179 h 186"/>
                <a:gd name="T64" fmla="*/ 145 w 192"/>
                <a:gd name="T65" fmla="*/ 161 h 186"/>
                <a:gd name="T66" fmla="*/ 151 w 192"/>
                <a:gd name="T67" fmla="*/ 152 h 186"/>
                <a:gd name="T68" fmla="*/ 153 w 192"/>
                <a:gd name="T69" fmla="*/ 144 h 186"/>
                <a:gd name="T70" fmla="*/ 166 w 192"/>
                <a:gd name="T71" fmla="*/ 148 h 186"/>
                <a:gd name="T72" fmla="*/ 172 w 192"/>
                <a:gd name="T73" fmla="*/ 150 h 186"/>
                <a:gd name="T74" fmla="*/ 176 w 192"/>
                <a:gd name="T75" fmla="*/ 148 h 186"/>
                <a:gd name="T76" fmla="*/ 184 w 192"/>
                <a:gd name="T77" fmla="*/ 136 h 186"/>
                <a:gd name="T78" fmla="*/ 190 w 192"/>
                <a:gd name="T79" fmla="*/ 132 h 186"/>
                <a:gd name="T80" fmla="*/ 182 w 192"/>
                <a:gd name="T81" fmla="*/ 119 h 186"/>
                <a:gd name="T82" fmla="*/ 180 w 192"/>
                <a:gd name="T83" fmla="*/ 103 h 186"/>
                <a:gd name="T84" fmla="*/ 182 w 192"/>
                <a:gd name="T85" fmla="*/ 95 h 186"/>
                <a:gd name="T86" fmla="*/ 190 w 192"/>
                <a:gd name="T87" fmla="*/ 84 h 186"/>
                <a:gd name="T88" fmla="*/ 192 w 192"/>
                <a:gd name="T89" fmla="*/ 78 h 186"/>
                <a:gd name="T90" fmla="*/ 190 w 192"/>
                <a:gd name="T91" fmla="*/ 70 h 186"/>
                <a:gd name="T92" fmla="*/ 180 w 192"/>
                <a:gd name="T93" fmla="*/ 60 h 186"/>
                <a:gd name="T94" fmla="*/ 178 w 192"/>
                <a:gd name="T95" fmla="*/ 53 h 186"/>
                <a:gd name="T96" fmla="*/ 180 w 192"/>
                <a:gd name="T97" fmla="*/ 49 h 186"/>
                <a:gd name="T98" fmla="*/ 184 w 192"/>
                <a:gd name="T99" fmla="*/ 35 h 186"/>
                <a:gd name="T100" fmla="*/ 182 w 192"/>
                <a:gd name="T101" fmla="*/ 28 h 186"/>
                <a:gd name="T102" fmla="*/ 159 w 192"/>
                <a:gd name="T103" fmla="*/ 35 h 186"/>
                <a:gd name="T104" fmla="*/ 134 w 192"/>
                <a:gd name="T105" fmla="*/ 37 h 186"/>
                <a:gd name="T106" fmla="*/ 126 w 192"/>
                <a:gd name="T107" fmla="*/ 35 h 186"/>
                <a:gd name="T108" fmla="*/ 116 w 192"/>
                <a:gd name="T109" fmla="*/ 31 h 186"/>
                <a:gd name="T110" fmla="*/ 114 w 192"/>
                <a:gd name="T111" fmla="*/ 26 h 186"/>
                <a:gd name="T112" fmla="*/ 112 w 192"/>
                <a:gd name="T113" fmla="*/ 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86">
                  <a:moveTo>
                    <a:pt x="112" y="31"/>
                  </a:moveTo>
                  <a:lnTo>
                    <a:pt x="112" y="31"/>
                  </a:lnTo>
                  <a:lnTo>
                    <a:pt x="108" y="33"/>
                  </a:lnTo>
                  <a:lnTo>
                    <a:pt x="106" y="37"/>
                  </a:lnTo>
                  <a:lnTo>
                    <a:pt x="104" y="39"/>
                  </a:lnTo>
                  <a:lnTo>
                    <a:pt x="101" y="41"/>
                  </a:lnTo>
                  <a:lnTo>
                    <a:pt x="101" y="41"/>
                  </a:lnTo>
                  <a:lnTo>
                    <a:pt x="93" y="39"/>
                  </a:lnTo>
                  <a:lnTo>
                    <a:pt x="85" y="33"/>
                  </a:lnTo>
                  <a:lnTo>
                    <a:pt x="79" y="28"/>
                  </a:lnTo>
                  <a:lnTo>
                    <a:pt x="73" y="20"/>
                  </a:lnTo>
                  <a:lnTo>
                    <a:pt x="64" y="6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4" y="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1" y="28"/>
                  </a:lnTo>
                  <a:lnTo>
                    <a:pt x="37" y="33"/>
                  </a:lnTo>
                  <a:lnTo>
                    <a:pt x="21" y="41"/>
                  </a:lnTo>
                  <a:lnTo>
                    <a:pt x="13" y="47"/>
                  </a:lnTo>
                  <a:lnTo>
                    <a:pt x="8" y="51"/>
                  </a:lnTo>
                  <a:lnTo>
                    <a:pt x="2" y="59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4" y="84"/>
                  </a:lnTo>
                  <a:lnTo>
                    <a:pt x="8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8"/>
                  </a:lnTo>
                  <a:lnTo>
                    <a:pt x="25" y="86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9" y="97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52" y="119"/>
                  </a:lnTo>
                  <a:lnTo>
                    <a:pt x="58" y="121"/>
                  </a:lnTo>
                  <a:lnTo>
                    <a:pt x="72" y="124"/>
                  </a:lnTo>
                  <a:lnTo>
                    <a:pt x="75" y="126"/>
                  </a:lnTo>
                  <a:lnTo>
                    <a:pt x="81" y="130"/>
                  </a:lnTo>
                  <a:lnTo>
                    <a:pt x="83" y="136"/>
                  </a:lnTo>
                  <a:lnTo>
                    <a:pt x="85" y="144"/>
                  </a:lnTo>
                  <a:lnTo>
                    <a:pt x="85" y="144"/>
                  </a:lnTo>
                  <a:lnTo>
                    <a:pt x="83" y="150"/>
                  </a:lnTo>
                  <a:lnTo>
                    <a:pt x="79" y="157"/>
                  </a:lnTo>
                  <a:lnTo>
                    <a:pt x="72" y="169"/>
                  </a:lnTo>
                  <a:lnTo>
                    <a:pt x="72" y="169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7" y="181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9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106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41" y="165"/>
                  </a:lnTo>
                  <a:lnTo>
                    <a:pt x="145" y="161"/>
                  </a:lnTo>
                  <a:lnTo>
                    <a:pt x="149" y="157"/>
                  </a:lnTo>
                  <a:lnTo>
                    <a:pt x="151" y="152"/>
                  </a:lnTo>
                  <a:lnTo>
                    <a:pt x="153" y="144"/>
                  </a:lnTo>
                  <a:lnTo>
                    <a:pt x="153" y="144"/>
                  </a:lnTo>
                  <a:lnTo>
                    <a:pt x="163" y="146"/>
                  </a:lnTo>
                  <a:lnTo>
                    <a:pt x="166" y="148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80" y="142"/>
                  </a:lnTo>
                  <a:lnTo>
                    <a:pt x="184" y="136"/>
                  </a:lnTo>
                  <a:lnTo>
                    <a:pt x="190" y="132"/>
                  </a:lnTo>
                  <a:lnTo>
                    <a:pt x="190" y="132"/>
                  </a:lnTo>
                  <a:lnTo>
                    <a:pt x="186" y="126"/>
                  </a:lnTo>
                  <a:lnTo>
                    <a:pt x="182" y="119"/>
                  </a:lnTo>
                  <a:lnTo>
                    <a:pt x="180" y="111"/>
                  </a:lnTo>
                  <a:lnTo>
                    <a:pt x="180" y="103"/>
                  </a:lnTo>
                  <a:lnTo>
                    <a:pt x="180" y="103"/>
                  </a:lnTo>
                  <a:lnTo>
                    <a:pt x="182" y="95"/>
                  </a:lnTo>
                  <a:lnTo>
                    <a:pt x="186" y="90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2" y="74"/>
                  </a:lnTo>
                  <a:lnTo>
                    <a:pt x="190" y="70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8" y="57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49"/>
                  </a:lnTo>
                  <a:lnTo>
                    <a:pt x="184" y="43"/>
                  </a:lnTo>
                  <a:lnTo>
                    <a:pt x="184" y="35"/>
                  </a:lnTo>
                  <a:lnTo>
                    <a:pt x="184" y="31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59" y="35"/>
                  </a:lnTo>
                  <a:lnTo>
                    <a:pt x="147" y="37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26" y="35"/>
                  </a:lnTo>
                  <a:lnTo>
                    <a:pt x="120" y="35"/>
                  </a:lnTo>
                  <a:lnTo>
                    <a:pt x="116" y="31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2" y="31"/>
                  </a:lnTo>
                  <a:lnTo>
                    <a:pt x="112" y="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935"/>
            <p:cNvSpPr>
              <a:spLocks/>
            </p:cNvSpPr>
            <p:nvPr/>
          </p:nvSpPr>
          <p:spPr bwMode="auto">
            <a:xfrm>
              <a:off x="1521466" y="4247527"/>
              <a:ext cx="241225" cy="236729"/>
            </a:xfrm>
            <a:custGeom>
              <a:avLst/>
              <a:gdLst>
                <a:gd name="T0" fmla="*/ 68 w 161"/>
                <a:gd name="T1" fmla="*/ 1 h 158"/>
                <a:gd name="T2" fmla="*/ 74 w 161"/>
                <a:gd name="T3" fmla="*/ 15 h 158"/>
                <a:gd name="T4" fmla="*/ 84 w 161"/>
                <a:gd name="T5" fmla="*/ 25 h 158"/>
                <a:gd name="T6" fmla="*/ 97 w 161"/>
                <a:gd name="T7" fmla="*/ 27 h 158"/>
                <a:gd name="T8" fmla="*/ 97 w 161"/>
                <a:gd name="T9" fmla="*/ 27 h 158"/>
                <a:gd name="T10" fmla="*/ 103 w 161"/>
                <a:gd name="T11" fmla="*/ 13 h 158"/>
                <a:gd name="T12" fmla="*/ 111 w 161"/>
                <a:gd name="T13" fmla="*/ 9 h 158"/>
                <a:gd name="T14" fmla="*/ 134 w 161"/>
                <a:gd name="T15" fmla="*/ 7 h 158"/>
                <a:gd name="T16" fmla="*/ 130 w 161"/>
                <a:gd name="T17" fmla="*/ 17 h 158"/>
                <a:gd name="T18" fmla="*/ 128 w 161"/>
                <a:gd name="T19" fmla="*/ 25 h 158"/>
                <a:gd name="T20" fmla="*/ 132 w 161"/>
                <a:gd name="T21" fmla="*/ 32 h 158"/>
                <a:gd name="T22" fmla="*/ 140 w 161"/>
                <a:gd name="T23" fmla="*/ 36 h 158"/>
                <a:gd name="T24" fmla="*/ 154 w 161"/>
                <a:gd name="T25" fmla="*/ 38 h 158"/>
                <a:gd name="T26" fmla="*/ 157 w 161"/>
                <a:gd name="T27" fmla="*/ 38 h 158"/>
                <a:gd name="T28" fmla="*/ 161 w 161"/>
                <a:gd name="T29" fmla="*/ 48 h 158"/>
                <a:gd name="T30" fmla="*/ 161 w 161"/>
                <a:gd name="T31" fmla="*/ 67 h 158"/>
                <a:gd name="T32" fmla="*/ 134 w 161"/>
                <a:gd name="T33" fmla="*/ 83 h 158"/>
                <a:gd name="T34" fmla="*/ 119 w 161"/>
                <a:gd name="T35" fmla="*/ 98 h 158"/>
                <a:gd name="T36" fmla="*/ 117 w 161"/>
                <a:gd name="T37" fmla="*/ 104 h 158"/>
                <a:gd name="T38" fmla="*/ 115 w 161"/>
                <a:gd name="T39" fmla="*/ 133 h 158"/>
                <a:gd name="T40" fmla="*/ 113 w 161"/>
                <a:gd name="T41" fmla="*/ 153 h 158"/>
                <a:gd name="T42" fmla="*/ 107 w 161"/>
                <a:gd name="T43" fmla="*/ 156 h 158"/>
                <a:gd name="T44" fmla="*/ 95 w 161"/>
                <a:gd name="T45" fmla="*/ 158 h 158"/>
                <a:gd name="T46" fmla="*/ 84 w 161"/>
                <a:gd name="T47" fmla="*/ 155 h 158"/>
                <a:gd name="T48" fmla="*/ 64 w 161"/>
                <a:gd name="T49" fmla="*/ 139 h 158"/>
                <a:gd name="T50" fmla="*/ 59 w 161"/>
                <a:gd name="T51" fmla="*/ 129 h 158"/>
                <a:gd name="T52" fmla="*/ 61 w 161"/>
                <a:gd name="T53" fmla="*/ 114 h 158"/>
                <a:gd name="T54" fmla="*/ 57 w 161"/>
                <a:gd name="T55" fmla="*/ 106 h 158"/>
                <a:gd name="T56" fmla="*/ 53 w 161"/>
                <a:gd name="T57" fmla="*/ 104 h 158"/>
                <a:gd name="T58" fmla="*/ 41 w 161"/>
                <a:gd name="T59" fmla="*/ 93 h 158"/>
                <a:gd name="T60" fmla="*/ 30 w 161"/>
                <a:gd name="T61" fmla="*/ 83 h 158"/>
                <a:gd name="T62" fmla="*/ 14 w 161"/>
                <a:gd name="T63" fmla="*/ 81 h 158"/>
                <a:gd name="T64" fmla="*/ 4 w 161"/>
                <a:gd name="T65" fmla="*/ 75 h 158"/>
                <a:gd name="T66" fmla="*/ 0 w 161"/>
                <a:gd name="T67" fmla="*/ 67 h 158"/>
                <a:gd name="T68" fmla="*/ 0 w 161"/>
                <a:gd name="T69" fmla="*/ 60 h 158"/>
                <a:gd name="T70" fmla="*/ 6 w 161"/>
                <a:gd name="T71" fmla="*/ 52 h 158"/>
                <a:gd name="T72" fmla="*/ 18 w 161"/>
                <a:gd name="T73" fmla="*/ 50 h 158"/>
                <a:gd name="T74" fmla="*/ 30 w 161"/>
                <a:gd name="T75" fmla="*/ 48 h 158"/>
                <a:gd name="T76" fmla="*/ 37 w 161"/>
                <a:gd name="T77" fmla="*/ 38 h 158"/>
                <a:gd name="T78" fmla="*/ 41 w 161"/>
                <a:gd name="T79" fmla="*/ 25 h 158"/>
                <a:gd name="T80" fmla="*/ 55 w 161"/>
                <a:gd name="T81" fmla="*/ 7 h 158"/>
                <a:gd name="T82" fmla="*/ 64 w 161"/>
                <a:gd name="T83" fmla="*/ 0 h 158"/>
                <a:gd name="T84" fmla="*/ 68 w 161"/>
                <a:gd name="T85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" h="158">
                  <a:moveTo>
                    <a:pt x="68" y="1"/>
                  </a:moveTo>
                  <a:lnTo>
                    <a:pt x="68" y="1"/>
                  </a:lnTo>
                  <a:lnTo>
                    <a:pt x="70" y="9"/>
                  </a:lnTo>
                  <a:lnTo>
                    <a:pt x="74" y="15"/>
                  </a:lnTo>
                  <a:lnTo>
                    <a:pt x="78" y="21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9" y="19"/>
                  </a:lnTo>
                  <a:lnTo>
                    <a:pt x="103" y="13"/>
                  </a:lnTo>
                  <a:lnTo>
                    <a:pt x="105" y="11"/>
                  </a:lnTo>
                  <a:lnTo>
                    <a:pt x="111" y="9"/>
                  </a:lnTo>
                  <a:lnTo>
                    <a:pt x="123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0" y="17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7" y="38"/>
                  </a:lnTo>
                  <a:lnTo>
                    <a:pt x="159" y="40"/>
                  </a:lnTo>
                  <a:lnTo>
                    <a:pt x="161" y="48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48" y="73"/>
                  </a:lnTo>
                  <a:lnTo>
                    <a:pt x="134" y="83"/>
                  </a:lnTo>
                  <a:lnTo>
                    <a:pt x="123" y="94"/>
                  </a:lnTo>
                  <a:lnTo>
                    <a:pt x="119" y="9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5" y="145"/>
                  </a:lnTo>
                  <a:lnTo>
                    <a:pt x="113" y="153"/>
                  </a:lnTo>
                  <a:lnTo>
                    <a:pt x="109" y="155"/>
                  </a:lnTo>
                  <a:lnTo>
                    <a:pt x="107" y="156"/>
                  </a:lnTo>
                  <a:lnTo>
                    <a:pt x="101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84" y="155"/>
                  </a:lnTo>
                  <a:lnTo>
                    <a:pt x="74" y="149"/>
                  </a:lnTo>
                  <a:lnTo>
                    <a:pt x="64" y="13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2"/>
                  </a:lnTo>
                  <a:lnTo>
                    <a:pt x="61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47" y="100"/>
                  </a:lnTo>
                  <a:lnTo>
                    <a:pt x="41" y="93"/>
                  </a:lnTo>
                  <a:lnTo>
                    <a:pt x="35" y="87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14" y="81"/>
                  </a:lnTo>
                  <a:lnTo>
                    <a:pt x="8" y="79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12" y="50"/>
                  </a:lnTo>
                  <a:lnTo>
                    <a:pt x="18" y="50"/>
                  </a:lnTo>
                  <a:lnTo>
                    <a:pt x="24" y="50"/>
                  </a:lnTo>
                  <a:lnTo>
                    <a:pt x="30" y="48"/>
                  </a:lnTo>
                  <a:lnTo>
                    <a:pt x="33" y="44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41" y="25"/>
                  </a:lnTo>
                  <a:lnTo>
                    <a:pt x="47" y="15"/>
                  </a:lnTo>
                  <a:lnTo>
                    <a:pt x="55" y="7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1"/>
                  </a:lnTo>
                  <a:lnTo>
                    <a:pt x="68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Freeform 936"/>
            <p:cNvSpPr>
              <a:spLocks/>
            </p:cNvSpPr>
            <p:nvPr/>
          </p:nvSpPr>
          <p:spPr bwMode="auto">
            <a:xfrm>
              <a:off x="1272750" y="4139650"/>
              <a:ext cx="254709" cy="260702"/>
            </a:xfrm>
            <a:custGeom>
              <a:avLst/>
              <a:gdLst>
                <a:gd name="T0" fmla="*/ 166 w 170"/>
                <a:gd name="T1" fmla="*/ 132 h 174"/>
                <a:gd name="T2" fmla="*/ 170 w 170"/>
                <a:gd name="T3" fmla="*/ 147 h 174"/>
                <a:gd name="T4" fmla="*/ 170 w 170"/>
                <a:gd name="T5" fmla="*/ 149 h 174"/>
                <a:gd name="T6" fmla="*/ 170 w 170"/>
                <a:gd name="T7" fmla="*/ 151 h 174"/>
                <a:gd name="T8" fmla="*/ 166 w 170"/>
                <a:gd name="T9" fmla="*/ 163 h 174"/>
                <a:gd name="T10" fmla="*/ 157 w 170"/>
                <a:gd name="T11" fmla="*/ 174 h 174"/>
                <a:gd name="T12" fmla="*/ 120 w 170"/>
                <a:gd name="T13" fmla="*/ 159 h 174"/>
                <a:gd name="T14" fmla="*/ 81 w 170"/>
                <a:gd name="T15" fmla="*/ 143 h 174"/>
                <a:gd name="T16" fmla="*/ 75 w 170"/>
                <a:gd name="T17" fmla="*/ 139 h 174"/>
                <a:gd name="T18" fmla="*/ 68 w 170"/>
                <a:gd name="T19" fmla="*/ 126 h 174"/>
                <a:gd name="T20" fmla="*/ 58 w 170"/>
                <a:gd name="T21" fmla="*/ 112 h 174"/>
                <a:gd name="T22" fmla="*/ 52 w 170"/>
                <a:gd name="T23" fmla="*/ 110 h 174"/>
                <a:gd name="T24" fmla="*/ 39 w 170"/>
                <a:gd name="T25" fmla="*/ 110 h 174"/>
                <a:gd name="T26" fmla="*/ 27 w 170"/>
                <a:gd name="T27" fmla="*/ 104 h 174"/>
                <a:gd name="T28" fmla="*/ 21 w 170"/>
                <a:gd name="T29" fmla="*/ 97 h 174"/>
                <a:gd name="T30" fmla="*/ 21 w 170"/>
                <a:gd name="T31" fmla="*/ 83 h 174"/>
                <a:gd name="T32" fmla="*/ 17 w 170"/>
                <a:gd name="T33" fmla="*/ 70 h 174"/>
                <a:gd name="T34" fmla="*/ 13 w 170"/>
                <a:gd name="T35" fmla="*/ 64 h 174"/>
                <a:gd name="T36" fmla="*/ 2 w 170"/>
                <a:gd name="T37" fmla="*/ 50 h 174"/>
                <a:gd name="T38" fmla="*/ 0 w 170"/>
                <a:gd name="T39" fmla="*/ 41 h 174"/>
                <a:gd name="T40" fmla="*/ 0 w 170"/>
                <a:gd name="T41" fmla="*/ 37 h 174"/>
                <a:gd name="T42" fmla="*/ 10 w 170"/>
                <a:gd name="T43" fmla="*/ 23 h 174"/>
                <a:gd name="T44" fmla="*/ 27 w 170"/>
                <a:gd name="T45" fmla="*/ 13 h 174"/>
                <a:gd name="T46" fmla="*/ 31 w 170"/>
                <a:gd name="T47" fmla="*/ 17 h 174"/>
                <a:gd name="T48" fmla="*/ 33 w 170"/>
                <a:gd name="T49" fmla="*/ 19 h 174"/>
                <a:gd name="T50" fmla="*/ 44 w 170"/>
                <a:gd name="T51" fmla="*/ 13 h 174"/>
                <a:gd name="T52" fmla="*/ 56 w 170"/>
                <a:gd name="T53" fmla="*/ 0 h 174"/>
                <a:gd name="T54" fmla="*/ 56 w 170"/>
                <a:gd name="T55" fmla="*/ 4 h 174"/>
                <a:gd name="T56" fmla="*/ 64 w 170"/>
                <a:gd name="T57" fmla="*/ 6 h 174"/>
                <a:gd name="T58" fmla="*/ 87 w 170"/>
                <a:gd name="T59" fmla="*/ 4 h 174"/>
                <a:gd name="T60" fmla="*/ 97 w 170"/>
                <a:gd name="T61" fmla="*/ 4 h 174"/>
                <a:gd name="T62" fmla="*/ 108 w 170"/>
                <a:gd name="T63" fmla="*/ 10 h 174"/>
                <a:gd name="T64" fmla="*/ 116 w 170"/>
                <a:gd name="T65" fmla="*/ 27 h 174"/>
                <a:gd name="T66" fmla="*/ 118 w 170"/>
                <a:gd name="T67" fmla="*/ 42 h 174"/>
                <a:gd name="T68" fmla="*/ 120 w 170"/>
                <a:gd name="T69" fmla="*/ 44 h 174"/>
                <a:gd name="T70" fmla="*/ 135 w 170"/>
                <a:gd name="T71" fmla="*/ 50 h 174"/>
                <a:gd name="T72" fmla="*/ 141 w 170"/>
                <a:gd name="T73" fmla="*/ 56 h 174"/>
                <a:gd name="T74" fmla="*/ 143 w 170"/>
                <a:gd name="T75" fmla="*/ 66 h 174"/>
                <a:gd name="T76" fmla="*/ 147 w 170"/>
                <a:gd name="T77" fmla="*/ 95 h 174"/>
                <a:gd name="T78" fmla="*/ 151 w 170"/>
                <a:gd name="T79" fmla="*/ 112 h 174"/>
                <a:gd name="T80" fmla="*/ 163 w 170"/>
                <a:gd name="T81" fmla="*/ 130 h 174"/>
                <a:gd name="T82" fmla="*/ 166 w 170"/>
                <a:gd name="T83" fmla="*/ 1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" h="174">
                  <a:moveTo>
                    <a:pt x="166" y="132"/>
                  </a:moveTo>
                  <a:lnTo>
                    <a:pt x="166" y="132"/>
                  </a:lnTo>
                  <a:lnTo>
                    <a:pt x="166" y="139"/>
                  </a:lnTo>
                  <a:lnTo>
                    <a:pt x="170" y="147"/>
                  </a:lnTo>
                  <a:lnTo>
                    <a:pt x="170" y="147"/>
                  </a:lnTo>
                  <a:lnTo>
                    <a:pt x="170" y="149"/>
                  </a:lnTo>
                  <a:lnTo>
                    <a:pt x="170" y="151"/>
                  </a:lnTo>
                  <a:lnTo>
                    <a:pt x="170" y="151"/>
                  </a:lnTo>
                  <a:lnTo>
                    <a:pt x="170" y="157"/>
                  </a:lnTo>
                  <a:lnTo>
                    <a:pt x="166" y="163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39" y="166"/>
                  </a:lnTo>
                  <a:lnTo>
                    <a:pt x="120" y="159"/>
                  </a:lnTo>
                  <a:lnTo>
                    <a:pt x="101" y="151"/>
                  </a:lnTo>
                  <a:lnTo>
                    <a:pt x="81" y="143"/>
                  </a:lnTo>
                  <a:lnTo>
                    <a:pt x="81" y="143"/>
                  </a:lnTo>
                  <a:lnTo>
                    <a:pt x="75" y="139"/>
                  </a:lnTo>
                  <a:lnTo>
                    <a:pt x="72" y="135"/>
                  </a:lnTo>
                  <a:lnTo>
                    <a:pt x="68" y="126"/>
                  </a:lnTo>
                  <a:lnTo>
                    <a:pt x="62" y="116"/>
                  </a:lnTo>
                  <a:lnTo>
                    <a:pt x="58" y="112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1" y="108"/>
                  </a:lnTo>
                  <a:lnTo>
                    <a:pt x="27" y="104"/>
                  </a:lnTo>
                  <a:lnTo>
                    <a:pt x="21" y="97"/>
                  </a:lnTo>
                  <a:lnTo>
                    <a:pt x="21" y="97"/>
                  </a:lnTo>
                  <a:lnTo>
                    <a:pt x="21" y="91"/>
                  </a:lnTo>
                  <a:lnTo>
                    <a:pt x="21" y="83"/>
                  </a:lnTo>
                  <a:lnTo>
                    <a:pt x="21" y="77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3" y="64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9" y="17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31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9" y="17"/>
                  </a:lnTo>
                  <a:lnTo>
                    <a:pt x="44" y="13"/>
                  </a:lnTo>
                  <a:lnTo>
                    <a:pt x="48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97" y="4"/>
                  </a:lnTo>
                  <a:lnTo>
                    <a:pt x="103" y="6"/>
                  </a:lnTo>
                  <a:lnTo>
                    <a:pt x="108" y="10"/>
                  </a:lnTo>
                  <a:lnTo>
                    <a:pt x="112" y="15"/>
                  </a:lnTo>
                  <a:lnTo>
                    <a:pt x="116" y="27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8" y="46"/>
                  </a:lnTo>
                  <a:lnTo>
                    <a:pt x="135" y="50"/>
                  </a:lnTo>
                  <a:lnTo>
                    <a:pt x="139" y="52"/>
                  </a:lnTo>
                  <a:lnTo>
                    <a:pt x="141" y="56"/>
                  </a:lnTo>
                  <a:lnTo>
                    <a:pt x="141" y="56"/>
                  </a:lnTo>
                  <a:lnTo>
                    <a:pt x="143" y="66"/>
                  </a:lnTo>
                  <a:lnTo>
                    <a:pt x="145" y="75"/>
                  </a:lnTo>
                  <a:lnTo>
                    <a:pt x="147" y="95"/>
                  </a:lnTo>
                  <a:lnTo>
                    <a:pt x="149" y="104"/>
                  </a:lnTo>
                  <a:lnTo>
                    <a:pt x="151" y="112"/>
                  </a:lnTo>
                  <a:lnTo>
                    <a:pt x="155" y="122"/>
                  </a:lnTo>
                  <a:lnTo>
                    <a:pt x="163" y="130"/>
                  </a:lnTo>
                  <a:lnTo>
                    <a:pt x="163" y="130"/>
                  </a:lnTo>
                  <a:lnTo>
                    <a:pt x="166" y="132"/>
                  </a:lnTo>
                  <a:lnTo>
                    <a:pt x="166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937"/>
            <p:cNvSpPr>
              <a:spLocks/>
            </p:cNvSpPr>
            <p:nvPr/>
          </p:nvSpPr>
          <p:spPr bwMode="auto">
            <a:xfrm>
              <a:off x="1960464" y="3762082"/>
              <a:ext cx="287671" cy="250215"/>
            </a:xfrm>
            <a:custGeom>
              <a:avLst/>
              <a:gdLst>
                <a:gd name="T0" fmla="*/ 103 w 192"/>
                <a:gd name="T1" fmla="*/ 161 h 167"/>
                <a:gd name="T2" fmla="*/ 108 w 192"/>
                <a:gd name="T3" fmla="*/ 151 h 167"/>
                <a:gd name="T4" fmla="*/ 126 w 192"/>
                <a:gd name="T5" fmla="*/ 145 h 167"/>
                <a:gd name="T6" fmla="*/ 138 w 192"/>
                <a:gd name="T7" fmla="*/ 137 h 167"/>
                <a:gd name="T8" fmla="*/ 139 w 192"/>
                <a:gd name="T9" fmla="*/ 128 h 167"/>
                <a:gd name="T10" fmla="*/ 165 w 192"/>
                <a:gd name="T11" fmla="*/ 126 h 167"/>
                <a:gd name="T12" fmla="*/ 178 w 192"/>
                <a:gd name="T13" fmla="*/ 118 h 167"/>
                <a:gd name="T14" fmla="*/ 188 w 192"/>
                <a:gd name="T15" fmla="*/ 106 h 167"/>
                <a:gd name="T16" fmla="*/ 192 w 192"/>
                <a:gd name="T17" fmla="*/ 99 h 167"/>
                <a:gd name="T18" fmla="*/ 180 w 192"/>
                <a:gd name="T19" fmla="*/ 95 h 167"/>
                <a:gd name="T20" fmla="*/ 174 w 192"/>
                <a:gd name="T21" fmla="*/ 85 h 167"/>
                <a:gd name="T22" fmla="*/ 167 w 192"/>
                <a:gd name="T23" fmla="*/ 58 h 167"/>
                <a:gd name="T24" fmla="*/ 161 w 192"/>
                <a:gd name="T25" fmla="*/ 33 h 167"/>
                <a:gd name="T26" fmla="*/ 155 w 192"/>
                <a:gd name="T27" fmla="*/ 23 h 167"/>
                <a:gd name="T28" fmla="*/ 145 w 192"/>
                <a:gd name="T29" fmla="*/ 19 h 167"/>
                <a:gd name="T30" fmla="*/ 141 w 192"/>
                <a:gd name="T31" fmla="*/ 19 h 167"/>
                <a:gd name="T32" fmla="*/ 138 w 192"/>
                <a:gd name="T33" fmla="*/ 25 h 167"/>
                <a:gd name="T34" fmla="*/ 136 w 192"/>
                <a:gd name="T35" fmla="*/ 27 h 167"/>
                <a:gd name="T36" fmla="*/ 126 w 192"/>
                <a:gd name="T37" fmla="*/ 21 h 167"/>
                <a:gd name="T38" fmla="*/ 112 w 192"/>
                <a:gd name="T39" fmla="*/ 6 h 167"/>
                <a:gd name="T40" fmla="*/ 103 w 192"/>
                <a:gd name="T41" fmla="*/ 2 h 167"/>
                <a:gd name="T42" fmla="*/ 95 w 192"/>
                <a:gd name="T43" fmla="*/ 2 h 167"/>
                <a:gd name="T44" fmla="*/ 89 w 192"/>
                <a:gd name="T45" fmla="*/ 0 h 167"/>
                <a:gd name="T46" fmla="*/ 83 w 192"/>
                <a:gd name="T47" fmla="*/ 6 h 167"/>
                <a:gd name="T48" fmla="*/ 77 w 192"/>
                <a:gd name="T49" fmla="*/ 6 h 167"/>
                <a:gd name="T50" fmla="*/ 62 w 192"/>
                <a:gd name="T51" fmla="*/ 6 h 167"/>
                <a:gd name="T52" fmla="*/ 58 w 192"/>
                <a:gd name="T53" fmla="*/ 21 h 167"/>
                <a:gd name="T54" fmla="*/ 50 w 192"/>
                <a:gd name="T55" fmla="*/ 29 h 167"/>
                <a:gd name="T56" fmla="*/ 41 w 192"/>
                <a:gd name="T57" fmla="*/ 41 h 167"/>
                <a:gd name="T58" fmla="*/ 39 w 192"/>
                <a:gd name="T59" fmla="*/ 46 h 167"/>
                <a:gd name="T60" fmla="*/ 43 w 192"/>
                <a:gd name="T61" fmla="*/ 58 h 167"/>
                <a:gd name="T62" fmla="*/ 52 w 192"/>
                <a:gd name="T63" fmla="*/ 62 h 167"/>
                <a:gd name="T64" fmla="*/ 52 w 192"/>
                <a:gd name="T65" fmla="*/ 72 h 167"/>
                <a:gd name="T66" fmla="*/ 48 w 192"/>
                <a:gd name="T67" fmla="*/ 81 h 167"/>
                <a:gd name="T68" fmla="*/ 35 w 192"/>
                <a:gd name="T69" fmla="*/ 93 h 167"/>
                <a:gd name="T70" fmla="*/ 17 w 192"/>
                <a:gd name="T71" fmla="*/ 105 h 167"/>
                <a:gd name="T72" fmla="*/ 4 w 192"/>
                <a:gd name="T73" fmla="*/ 122 h 167"/>
                <a:gd name="T74" fmla="*/ 0 w 192"/>
                <a:gd name="T75" fmla="*/ 134 h 167"/>
                <a:gd name="T76" fmla="*/ 6 w 192"/>
                <a:gd name="T77" fmla="*/ 155 h 167"/>
                <a:gd name="T78" fmla="*/ 16 w 192"/>
                <a:gd name="T79" fmla="*/ 167 h 167"/>
                <a:gd name="T80" fmla="*/ 21 w 192"/>
                <a:gd name="T81" fmla="*/ 167 h 167"/>
                <a:gd name="T82" fmla="*/ 31 w 192"/>
                <a:gd name="T83" fmla="*/ 165 h 167"/>
                <a:gd name="T84" fmla="*/ 46 w 192"/>
                <a:gd name="T85" fmla="*/ 153 h 167"/>
                <a:gd name="T86" fmla="*/ 56 w 192"/>
                <a:gd name="T87" fmla="*/ 151 h 167"/>
                <a:gd name="T88" fmla="*/ 68 w 192"/>
                <a:gd name="T89" fmla="*/ 153 h 167"/>
                <a:gd name="T90" fmla="*/ 89 w 192"/>
                <a:gd name="T91" fmla="*/ 159 h 167"/>
                <a:gd name="T92" fmla="*/ 101 w 192"/>
                <a:gd name="T93" fmla="*/ 161 h 167"/>
                <a:gd name="T94" fmla="*/ 103 w 192"/>
                <a:gd name="T95" fmla="*/ 16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167">
                  <a:moveTo>
                    <a:pt x="103" y="161"/>
                  </a:moveTo>
                  <a:lnTo>
                    <a:pt x="103" y="161"/>
                  </a:lnTo>
                  <a:lnTo>
                    <a:pt x="105" y="155"/>
                  </a:lnTo>
                  <a:lnTo>
                    <a:pt x="108" y="151"/>
                  </a:lnTo>
                  <a:lnTo>
                    <a:pt x="120" y="147"/>
                  </a:lnTo>
                  <a:lnTo>
                    <a:pt x="126" y="145"/>
                  </a:lnTo>
                  <a:lnTo>
                    <a:pt x="132" y="141"/>
                  </a:lnTo>
                  <a:lnTo>
                    <a:pt x="138" y="137"/>
                  </a:lnTo>
                  <a:lnTo>
                    <a:pt x="139" y="128"/>
                  </a:lnTo>
                  <a:lnTo>
                    <a:pt x="139" y="128"/>
                  </a:lnTo>
                  <a:lnTo>
                    <a:pt x="157" y="128"/>
                  </a:lnTo>
                  <a:lnTo>
                    <a:pt x="165" y="126"/>
                  </a:lnTo>
                  <a:lnTo>
                    <a:pt x="172" y="122"/>
                  </a:lnTo>
                  <a:lnTo>
                    <a:pt x="178" y="118"/>
                  </a:lnTo>
                  <a:lnTo>
                    <a:pt x="184" y="112"/>
                  </a:lnTo>
                  <a:lnTo>
                    <a:pt x="188" y="106"/>
                  </a:lnTo>
                  <a:lnTo>
                    <a:pt x="192" y="99"/>
                  </a:lnTo>
                  <a:lnTo>
                    <a:pt x="192" y="99"/>
                  </a:lnTo>
                  <a:lnTo>
                    <a:pt x="186" y="99"/>
                  </a:lnTo>
                  <a:lnTo>
                    <a:pt x="180" y="95"/>
                  </a:lnTo>
                  <a:lnTo>
                    <a:pt x="176" y="91"/>
                  </a:lnTo>
                  <a:lnTo>
                    <a:pt x="174" y="85"/>
                  </a:lnTo>
                  <a:lnTo>
                    <a:pt x="170" y="74"/>
                  </a:lnTo>
                  <a:lnTo>
                    <a:pt x="167" y="58"/>
                  </a:lnTo>
                  <a:lnTo>
                    <a:pt x="165" y="44"/>
                  </a:lnTo>
                  <a:lnTo>
                    <a:pt x="161" y="33"/>
                  </a:lnTo>
                  <a:lnTo>
                    <a:pt x="159" y="27"/>
                  </a:lnTo>
                  <a:lnTo>
                    <a:pt x="155" y="23"/>
                  </a:lnTo>
                  <a:lnTo>
                    <a:pt x="151" y="19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1" y="19"/>
                  </a:lnTo>
                  <a:lnTo>
                    <a:pt x="139" y="23"/>
                  </a:lnTo>
                  <a:lnTo>
                    <a:pt x="138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0" y="25"/>
                  </a:lnTo>
                  <a:lnTo>
                    <a:pt x="126" y="21"/>
                  </a:lnTo>
                  <a:lnTo>
                    <a:pt x="120" y="13"/>
                  </a:lnTo>
                  <a:lnTo>
                    <a:pt x="112" y="6"/>
                  </a:lnTo>
                  <a:lnTo>
                    <a:pt x="108" y="4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7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13"/>
                  </a:lnTo>
                  <a:lnTo>
                    <a:pt x="58" y="21"/>
                  </a:lnTo>
                  <a:lnTo>
                    <a:pt x="54" y="25"/>
                  </a:lnTo>
                  <a:lnTo>
                    <a:pt x="50" y="29"/>
                  </a:lnTo>
                  <a:lnTo>
                    <a:pt x="43" y="35"/>
                  </a:lnTo>
                  <a:lnTo>
                    <a:pt x="41" y="41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52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48" y="81"/>
                  </a:lnTo>
                  <a:lnTo>
                    <a:pt x="43" y="87"/>
                  </a:lnTo>
                  <a:lnTo>
                    <a:pt x="35" y="93"/>
                  </a:lnTo>
                  <a:lnTo>
                    <a:pt x="27" y="99"/>
                  </a:lnTo>
                  <a:lnTo>
                    <a:pt x="17" y="105"/>
                  </a:lnTo>
                  <a:lnTo>
                    <a:pt x="10" y="112"/>
                  </a:lnTo>
                  <a:lnTo>
                    <a:pt x="4" y="12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43"/>
                  </a:lnTo>
                  <a:lnTo>
                    <a:pt x="6" y="155"/>
                  </a:lnTo>
                  <a:lnTo>
                    <a:pt x="12" y="163"/>
                  </a:lnTo>
                  <a:lnTo>
                    <a:pt x="16" y="167"/>
                  </a:lnTo>
                  <a:lnTo>
                    <a:pt x="21" y="167"/>
                  </a:lnTo>
                  <a:lnTo>
                    <a:pt x="21" y="167"/>
                  </a:lnTo>
                  <a:lnTo>
                    <a:pt x="27" y="167"/>
                  </a:lnTo>
                  <a:lnTo>
                    <a:pt x="31" y="165"/>
                  </a:lnTo>
                  <a:lnTo>
                    <a:pt x="39" y="159"/>
                  </a:lnTo>
                  <a:lnTo>
                    <a:pt x="46" y="153"/>
                  </a:lnTo>
                  <a:lnTo>
                    <a:pt x="52" y="151"/>
                  </a:lnTo>
                  <a:lnTo>
                    <a:pt x="56" y="151"/>
                  </a:lnTo>
                  <a:lnTo>
                    <a:pt x="56" y="151"/>
                  </a:lnTo>
                  <a:lnTo>
                    <a:pt x="68" y="153"/>
                  </a:lnTo>
                  <a:lnTo>
                    <a:pt x="79" y="155"/>
                  </a:lnTo>
                  <a:lnTo>
                    <a:pt x="89" y="159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03" y="161"/>
                  </a:lnTo>
                  <a:lnTo>
                    <a:pt x="103" y="16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938"/>
            <p:cNvSpPr>
              <a:spLocks/>
            </p:cNvSpPr>
            <p:nvPr/>
          </p:nvSpPr>
          <p:spPr bwMode="auto">
            <a:xfrm>
              <a:off x="1563418" y="3555318"/>
              <a:ext cx="530394" cy="389555"/>
            </a:xfrm>
            <a:custGeom>
              <a:avLst/>
              <a:gdLst>
                <a:gd name="T0" fmla="*/ 5 w 354"/>
                <a:gd name="T1" fmla="*/ 74 h 260"/>
                <a:gd name="T2" fmla="*/ 36 w 354"/>
                <a:gd name="T3" fmla="*/ 55 h 260"/>
                <a:gd name="T4" fmla="*/ 40 w 354"/>
                <a:gd name="T5" fmla="*/ 45 h 260"/>
                <a:gd name="T6" fmla="*/ 44 w 354"/>
                <a:gd name="T7" fmla="*/ 18 h 260"/>
                <a:gd name="T8" fmla="*/ 56 w 354"/>
                <a:gd name="T9" fmla="*/ 0 h 260"/>
                <a:gd name="T10" fmla="*/ 69 w 354"/>
                <a:gd name="T11" fmla="*/ 6 h 260"/>
                <a:gd name="T12" fmla="*/ 79 w 354"/>
                <a:gd name="T13" fmla="*/ 22 h 260"/>
                <a:gd name="T14" fmla="*/ 114 w 354"/>
                <a:gd name="T15" fmla="*/ 29 h 260"/>
                <a:gd name="T16" fmla="*/ 145 w 354"/>
                <a:gd name="T17" fmla="*/ 37 h 260"/>
                <a:gd name="T18" fmla="*/ 157 w 354"/>
                <a:gd name="T19" fmla="*/ 51 h 260"/>
                <a:gd name="T20" fmla="*/ 170 w 354"/>
                <a:gd name="T21" fmla="*/ 53 h 260"/>
                <a:gd name="T22" fmla="*/ 205 w 354"/>
                <a:gd name="T23" fmla="*/ 39 h 260"/>
                <a:gd name="T24" fmla="*/ 217 w 354"/>
                <a:gd name="T25" fmla="*/ 35 h 260"/>
                <a:gd name="T26" fmla="*/ 232 w 354"/>
                <a:gd name="T27" fmla="*/ 47 h 260"/>
                <a:gd name="T28" fmla="*/ 240 w 354"/>
                <a:gd name="T29" fmla="*/ 66 h 260"/>
                <a:gd name="T30" fmla="*/ 246 w 354"/>
                <a:gd name="T31" fmla="*/ 68 h 260"/>
                <a:gd name="T32" fmla="*/ 257 w 354"/>
                <a:gd name="T33" fmla="*/ 62 h 260"/>
                <a:gd name="T34" fmla="*/ 261 w 354"/>
                <a:gd name="T35" fmla="*/ 74 h 260"/>
                <a:gd name="T36" fmla="*/ 269 w 354"/>
                <a:gd name="T37" fmla="*/ 78 h 260"/>
                <a:gd name="T38" fmla="*/ 277 w 354"/>
                <a:gd name="T39" fmla="*/ 74 h 260"/>
                <a:gd name="T40" fmla="*/ 282 w 354"/>
                <a:gd name="T41" fmla="*/ 74 h 260"/>
                <a:gd name="T42" fmla="*/ 302 w 354"/>
                <a:gd name="T43" fmla="*/ 88 h 260"/>
                <a:gd name="T44" fmla="*/ 311 w 354"/>
                <a:gd name="T45" fmla="*/ 91 h 260"/>
                <a:gd name="T46" fmla="*/ 313 w 354"/>
                <a:gd name="T47" fmla="*/ 95 h 260"/>
                <a:gd name="T48" fmla="*/ 319 w 354"/>
                <a:gd name="T49" fmla="*/ 107 h 260"/>
                <a:gd name="T50" fmla="*/ 331 w 354"/>
                <a:gd name="T51" fmla="*/ 101 h 260"/>
                <a:gd name="T52" fmla="*/ 342 w 354"/>
                <a:gd name="T53" fmla="*/ 97 h 260"/>
                <a:gd name="T54" fmla="*/ 350 w 354"/>
                <a:gd name="T55" fmla="*/ 105 h 260"/>
                <a:gd name="T56" fmla="*/ 350 w 354"/>
                <a:gd name="T57" fmla="*/ 130 h 260"/>
                <a:gd name="T58" fmla="*/ 354 w 354"/>
                <a:gd name="T59" fmla="*/ 138 h 260"/>
                <a:gd name="T60" fmla="*/ 342 w 354"/>
                <a:gd name="T61" fmla="*/ 144 h 260"/>
                <a:gd name="T62" fmla="*/ 327 w 354"/>
                <a:gd name="T63" fmla="*/ 144 h 260"/>
                <a:gd name="T64" fmla="*/ 319 w 354"/>
                <a:gd name="T65" fmla="*/ 163 h 260"/>
                <a:gd name="T66" fmla="*/ 306 w 354"/>
                <a:gd name="T67" fmla="*/ 179 h 260"/>
                <a:gd name="T68" fmla="*/ 304 w 354"/>
                <a:gd name="T69" fmla="*/ 190 h 260"/>
                <a:gd name="T70" fmla="*/ 317 w 354"/>
                <a:gd name="T71" fmla="*/ 200 h 260"/>
                <a:gd name="T72" fmla="*/ 317 w 354"/>
                <a:gd name="T73" fmla="*/ 210 h 260"/>
                <a:gd name="T74" fmla="*/ 304 w 354"/>
                <a:gd name="T75" fmla="*/ 229 h 260"/>
                <a:gd name="T76" fmla="*/ 273 w 354"/>
                <a:gd name="T77" fmla="*/ 250 h 260"/>
                <a:gd name="T78" fmla="*/ 265 w 354"/>
                <a:gd name="T79" fmla="*/ 248 h 260"/>
                <a:gd name="T80" fmla="*/ 251 w 354"/>
                <a:gd name="T81" fmla="*/ 233 h 260"/>
                <a:gd name="T82" fmla="*/ 238 w 354"/>
                <a:gd name="T83" fmla="*/ 229 h 260"/>
                <a:gd name="T84" fmla="*/ 222 w 354"/>
                <a:gd name="T85" fmla="*/ 235 h 260"/>
                <a:gd name="T86" fmla="*/ 213 w 354"/>
                <a:gd name="T87" fmla="*/ 233 h 260"/>
                <a:gd name="T88" fmla="*/ 203 w 354"/>
                <a:gd name="T89" fmla="*/ 223 h 260"/>
                <a:gd name="T90" fmla="*/ 189 w 354"/>
                <a:gd name="T91" fmla="*/ 215 h 260"/>
                <a:gd name="T92" fmla="*/ 172 w 354"/>
                <a:gd name="T93" fmla="*/ 208 h 260"/>
                <a:gd name="T94" fmla="*/ 168 w 354"/>
                <a:gd name="T95" fmla="*/ 190 h 260"/>
                <a:gd name="T96" fmla="*/ 155 w 354"/>
                <a:gd name="T97" fmla="*/ 200 h 260"/>
                <a:gd name="T98" fmla="*/ 131 w 354"/>
                <a:gd name="T99" fmla="*/ 200 h 260"/>
                <a:gd name="T100" fmla="*/ 116 w 354"/>
                <a:gd name="T101" fmla="*/ 192 h 260"/>
                <a:gd name="T102" fmla="*/ 106 w 354"/>
                <a:gd name="T103" fmla="*/ 169 h 260"/>
                <a:gd name="T104" fmla="*/ 83 w 354"/>
                <a:gd name="T105" fmla="*/ 153 h 260"/>
                <a:gd name="T106" fmla="*/ 65 w 354"/>
                <a:gd name="T107" fmla="*/ 151 h 260"/>
                <a:gd name="T108" fmla="*/ 42 w 354"/>
                <a:gd name="T109" fmla="*/ 140 h 260"/>
                <a:gd name="T110" fmla="*/ 5 w 354"/>
                <a:gd name="T111" fmla="*/ 86 h 260"/>
                <a:gd name="T112" fmla="*/ 0 w 354"/>
                <a:gd name="T113" fmla="*/ 7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4" h="260">
                  <a:moveTo>
                    <a:pt x="0" y="74"/>
                  </a:moveTo>
                  <a:lnTo>
                    <a:pt x="0" y="74"/>
                  </a:lnTo>
                  <a:lnTo>
                    <a:pt x="5" y="74"/>
                  </a:lnTo>
                  <a:lnTo>
                    <a:pt x="11" y="72"/>
                  </a:lnTo>
                  <a:lnTo>
                    <a:pt x="25" y="64"/>
                  </a:lnTo>
                  <a:lnTo>
                    <a:pt x="36" y="55"/>
                  </a:lnTo>
                  <a:lnTo>
                    <a:pt x="38" y="49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18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9" y="6"/>
                  </a:lnTo>
                  <a:lnTo>
                    <a:pt x="71" y="12"/>
                  </a:lnTo>
                  <a:lnTo>
                    <a:pt x="75" y="18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98" y="27"/>
                  </a:lnTo>
                  <a:lnTo>
                    <a:pt x="114" y="29"/>
                  </a:lnTo>
                  <a:lnTo>
                    <a:pt x="127" y="31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51" y="41"/>
                  </a:lnTo>
                  <a:lnTo>
                    <a:pt x="153" y="47"/>
                  </a:lnTo>
                  <a:lnTo>
                    <a:pt x="157" y="51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70" y="53"/>
                  </a:lnTo>
                  <a:lnTo>
                    <a:pt x="178" y="51"/>
                  </a:lnTo>
                  <a:lnTo>
                    <a:pt x="191" y="45"/>
                  </a:lnTo>
                  <a:lnTo>
                    <a:pt x="205" y="39"/>
                  </a:lnTo>
                  <a:lnTo>
                    <a:pt x="211" y="37"/>
                  </a:lnTo>
                  <a:lnTo>
                    <a:pt x="217" y="35"/>
                  </a:lnTo>
                  <a:lnTo>
                    <a:pt x="217" y="35"/>
                  </a:lnTo>
                  <a:lnTo>
                    <a:pt x="224" y="37"/>
                  </a:lnTo>
                  <a:lnTo>
                    <a:pt x="228" y="41"/>
                  </a:lnTo>
                  <a:lnTo>
                    <a:pt x="232" y="47"/>
                  </a:lnTo>
                  <a:lnTo>
                    <a:pt x="234" y="53"/>
                  </a:lnTo>
                  <a:lnTo>
                    <a:pt x="236" y="62"/>
                  </a:lnTo>
                  <a:lnTo>
                    <a:pt x="240" y="66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6" y="68"/>
                  </a:lnTo>
                  <a:lnTo>
                    <a:pt x="250" y="66"/>
                  </a:lnTo>
                  <a:lnTo>
                    <a:pt x="253" y="64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59" y="68"/>
                  </a:lnTo>
                  <a:lnTo>
                    <a:pt x="261" y="74"/>
                  </a:lnTo>
                  <a:lnTo>
                    <a:pt x="265" y="76"/>
                  </a:lnTo>
                  <a:lnTo>
                    <a:pt x="269" y="78"/>
                  </a:lnTo>
                  <a:lnTo>
                    <a:pt x="269" y="78"/>
                  </a:lnTo>
                  <a:lnTo>
                    <a:pt x="271" y="78"/>
                  </a:lnTo>
                  <a:lnTo>
                    <a:pt x="273" y="76"/>
                  </a:lnTo>
                  <a:lnTo>
                    <a:pt x="277" y="74"/>
                  </a:lnTo>
                  <a:lnTo>
                    <a:pt x="279" y="72"/>
                  </a:lnTo>
                  <a:lnTo>
                    <a:pt x="279" y="72"/>
                  </a:lnTo>
                  <a:lnTo>
                    <a:pt x="282" y="74"/>
                  </a:lnTo>
                  <a:lnTo>
                    <a:pt x="286" y="76"/>
                  </a:lnTo>
                  <a:lnTo>
                    <a:pt x="294" y="82"/>
                  </a:lnTo>
                  <a:lnTo>
                    <a:pt x="302" y="88"/>
                  </a:lnTo>
                  <a:lnTo>
                    <a:pt x="306" y="89"/>
                  </a:lnTo>
                  <a:lnTo>
                    <a:pt x="311" y="91"/>
                  </a:lnTo>
                  <a:lnTo>
                    <a:pt x="311" y="91"/>
                  </a:lnTo>
                  <a:lnTo>
                    <a:pt x="313" y="95"/>
                  </a:lnTo>
                  <a:lnTo>
                    <a:pt x="313" y="95"/>
                  </a:lnTo>
                  <a:lnTo>
                    <a:pt x="313" y="95"/>
                  </a:lnTo>
                  <a:lnTo>
                    <a:pt x="315" y="103"/>
                  </a:lnTo>
                  <a:lnTo>
                    <a:pt x="317" y="105"/>
                  </a:lnTo>
                  <a:lnTo>
                    <a:pt x="319" y="107"/>
                  </a:lnTo>
                  <a:lnTo>
                    <a:pt x="319" y="107"/>
                  </a:lnTo>
                  <a:lnTo>
                    <a:pt x="327" y="105"/>
                  </a:lnTo>
                  <a:lnTo>
                    <a:pt x="331" y="101"/>
                  </a:lnTo>
                  <a:lnTo>
                    <a:pt x="337" y="99"/>
                  </a:lnTo>
                  <a:lnTo>
                    <a:pt x="342" y="97"/>
                  </a:lnTo>
                  <a:lnTo>
                    <a:pt x="342" y="97"/>
                  </a:lnTo>
                  <a:lnTo>
                    <a:pt x="346" y="99"/>
                  </a:lnTo>
                  <a:lnTo>
                    <a:pt x="350" y="101"/>
                  </a:lnTo>
                  <a:lnTo>
                    <a:pt x="350" y="105"/>
                  </a:lnTo>
                  <a:lnTo>
                    <a:pt x="350" y="111"/>
                  </a:lnTo>
                  <a:lnTo>
                    <a:pt x="350" y="120"/>
                  </a:lnTo>
                  <a:lnTo>
                    <a:pt x="350" y="130"/>
                  </a:lnTo>
                  <a:lnTo>
                    <a:pt x="350" y="130"/>
                  </a:lnTo>
                  <a:lnTo>
                    <a:pt x="350" y="136"/>
                  </a:lnTo>
                  <a:lnTo>
                    <a:pt x="354" y="138"/>
                  </a:lnTo>
                  <a:lnTo>
                    <a:pt x="354" y="138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42" y="144"/>
                  </a:lnTo>
                  <a:lnTo>
                    <a:pt x="327" y="144"/>
                  </a:lnTo>
                  <a:lnTo>
                    <a:pt x="327" y="144"/>
                  </a:lnTo>
                  <a:lnTo>
                    <a:pt x="325" y="151"/>
                  </a:lnTo>
                  <a:lnTo>
                    <a:pt x="323" y="159"/>
                  </a:lnTo>
                  <a:lnTo>
                    <a:pt x="319" y="163"/>
                  </a:lnTo>
                  <a:lnTo>
                    <a:pt x="315" y="167"/>
                  </a:lnTo>
                  <a:lnTo>
                    <a:pt x="308" y="173"/>
                  </a:lnTo>
                  <a:lnTo>
                    <a:pt x="306" y="179"/>
                  </a:lnTo>
                  <a:lnTo>
                    <a:pt x="304" y="184"/>
                  </a:lnTo>
                  <a:lnTo>
                    <a:pt x="304" y="184"/>
                  </a:lnTo>
                  <a:lnTo>
                    <a:pt x="304" y="190"/>
                  </a:lnTo>
                  <a:lnTo>
                    <a:pt x="308" y="196"/>
                  </a:lnTo>
                  <a:lnTo>
                    <a:pt x="311" y="198"/>
                  </a:lnTo>
                  <a:lnTo>
                    <a:pt x="317" y="200"/>
                  </a:lnTo>
                  <a:lnTo>
                    <a:pt x="317" y="200"/>
                  </a:lnTo>
                  <a:lnTo>
                    <a:pt x="317" y="210"/>
                  </a:lnTo>
                  <a:lnTo>
                    <a:pt x="317" y="210"/>
                  </a:lnTo>
                  <a:lnTo>
                    <a:pt x="315" y="217"/>
                  </a:lnTo>
                  <a:lnTo>
                    <a:pt x="310" y="223"/>
                  </a:lnTo>
                  <a:lnTo>
                    <a:pt x="304" y="229"/>
                  </a:lnTo>
                  <a:lnTo>
                    <a:pt x="296" y="233"/>
                  </a:lnTo>
                  <a:lnTo>
                    <a:pt x="281" y="244"/>
                  </a:lnTo>
                  <a:lnTo>
                    <a:pt x="273" y="250"/>
                  </a:lnTo>
                  <a:lnTo>
                    <a:pt x="269" y="260"/>
                  </a:lnTo>
                  <a:lnTo>
                    <a:pt x="269" y="260"/>
                  </a:lnTo>
                  <a:lnTo>
                    <a:pt x="265" y="248"/>
                  </a:lnTo>
                  <a:lnTo>
                    <a:pt x="259" y="239"/>
                  </a:lnTo>
                  <a:lnTo>
                    <a:pt x="255" y="235"/>
                  </a:lnTo>
                  <a:lnTo>
                    <a:pt x="251" y="233"/>
                  </a:lnTo>
                  <a:lnTo>
                    <a:pt x="246" y="229"/>
                  </a:lnTo>
                  <a:lnTo>
                    <a:pt x="238" y="229"/>
                  </a:lnTo>
                  <a:lnTo>
                    <a:pt x="238" y="229"/>
                  </a:lnTo>
                  <a:lnTo>
                    <a:pt x="232" y="229"/>
                  </a:lnTo>
                  <a:lnTo>
                    <a:pt x="226" y="233"/>
                  </a:lnTo>
                  <a:lnTo>
                    <a:pt x="222" y="235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3" y="233"/>
                  </a:lnTo>
                  <a:lnTo>
                    <a:pt x="209" y="231"/>
                  </a:lnTo>
                  <a:lnTo>
                    <a:pt x="207" y="227"/>
                  </a:lnTo>
                  <a:lnTo>
                    <a:pt x="203" y="223"/>
                  </a:lnTo>
                  <a:lnTo>
                    <a:pt x="203" y="223"/>
                  </a:lnTo>
                  <a:lnTo>
                    <a:pt x="197" y="219"/>
                  </a:lnTo>
                  <a:lnTo>
                    <a:pt x="189" y="215"/>
                  </a:lnTo>
                  <a:lnTo>
                    <a:pt x="180" y="213"/>
                  </a:lnTo>
                  <a:lnTo>
                    <a:pt x="176" y="212"/>
                  </a:lnTo>
                  <a:lnTo>
                    <a:pt x="172" y="208"/>
                  </a:lnTo>
                  <a:lnTo>
                    <a:pt x="170" y="200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2" y="192"/>
                  </a:lnTo>
                  <a:lnTo>
                    <a:pt x="158" y="196"/>
                  </a:lnTo>
                  <a:lnTo>
                    <a:pt x="155" y="200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31" y="200"/>
                  </a:lnTo>
                  <a:lnTo>
                    <a:pt x="131" y="200"/>
                  </a:lnTo>
                  <a:lnTo>
                    <a:pt x="124" y="196"/>
                  </a:lnTo>
                  <a:lnTo>
                    <a:pt x="116" y="192"/>
                  </a:lnTo>
                  <a:lnTo>
                    <a:pt x="112" y="184"/>
                  </a:lnTo>
                  <a:lnTo>
                    <a:pt x="108" y="177"/>
                  </a:lnTo>
                  <a:lnTo>
                    <a:pt x="106" y="169"/>
                  </a:lnTo>
                  <a:lnTo>
                    <a:pt x="100" y="161"/>
                  </a:lnTo>
                  <a:lnTo>
                    <a:pt x="93" y="155"/>
                  </a:lnTo>
                  <a:lnTo>
                    <a:pt x="83" y="153"/>
                  </a:lnTo>
                  <a:lnTo>
                    <a:pt x="83" y="153"/>
                  </a:lnTo>
                  <a:lnTo>
                    <a:pt x="65" y="151"/>
                  </a:lnTo>
                  <a:lnTo>
                    <a:pt x="65" y="151"/>
                  </a:lnTo>
                  <a:lnTo>
                    <a:pt x="60" y="151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31" y="126"/>
                  </a:lnTo>
                  <a:lnTo>
                    <a:pt x="21" y="113"/>
                  </a:lnTo>
                  <a:lnTo>
                    <a:pt x="5" y="8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Freeform 939"/>
            <p:cNvSpPr>
              <a:spLocks/>
            </p:cNvSpPr>
            <p:nvPr/>
          </p:nvSpPr>
          <p:spPr bwMode="auto">
            <a:xfrm>
              <a:off x="1385122" y="3651209"/>
              <a:ext cx="364084" cy="296661"/>
            </a:xfrm>
            <a:custGeom>
              <a:avLst/>
              <a:gdLst>
                <a:gd name="T0" fmla="*/ 119 w 243"/>
                <a:gd name="T1" fmla="*/ 10 h 198"/>
                <a:gd name="T2" fmla="*/ 113 w 243"/>
                <a:gd name="T3" fmla="*/ 4 h 198"/>
                <a:gd name="T4" fmla="*/ 107 w 243"/>
                <a:gd name="T5" fmla="*/ 0 h 198"/>
                <a:gd name="T6" fmla="*/ 105 w 243"/>
                <a:gd name="T7" fmla="*/ 0 h 198"/>
                <a:gd name="T8" fmla="*/ 99 w 243"/>
                <a:gd name="T9" fmla="*/ 4 h 198"/>
                <a:gd name="T10" fmla="*/ 97 w 243"/>
                <a:gd name="T11" fmla="*/ 4 h 198"/>
                <a:gd name="T12" fmla="*/ 90 w 243"/>
                <a:gd name="T13" fmla="*/ 14 h 198"/>
                <a:gd name="T14" fmla="*/ 76 w 243"/>
                <a:gd name="T15" fmla="*/ 18 h 198"/>
                <a:gd name="T16" fmla="*/ 68 w 243"/>
                <a:gd name="T17" fmla="*/ 25 h 198"/>
                <a:gd name="T18" fmla="*/ 59 w 243"/>
                <a:gd name="T19" fmla="*/ 39 h 198"/>
                <a:gd name="T20" fmla="*/ 45 w 243"/>
                <a:gd name="T21" fmla="*/ 45 h 198"/>
                <a:gd name="T22" fmla="*/ 35 w 243"/>
                <a:gd name="T23" fmla="*/ 45 h 198"/>
                <a:gd name="T24" fmla="*/ 26 w 243"/>
                <a:gd name="T25" fmla="*/ 74 h 198"/>
                <a:gd name="T26" fmla="*/ 18 w 243"/>
                <a:gd name="T27" fmla="*/ 97 h 198"/>
                <a:gd name="T28" fmla="*/ 18 w 243"/>
                <a:gd name="T29" fmla="*/ 111 h 198"/>
                <a:gd name="T30" fmla="*/ 18 w 243"/>
                <a:gd name="T31" fmla="*/ 124 h 198"/>
                <a:gd name="T32" fmla="*/ 14 w 243"/>
                <a:gd name="T33" fmla="*/ 126 h 198"/>
                <a:gd name="T34" fmla="*/ 0 w 243"/>
                <a:gd name="T35" fmla="*/ 126 h 198"/>
                <a:gd name="T36" fmla="*/ 0 w 243"/>
                <a:gd name="T37" fmla="*/ 132 h 198"/>
                <a:gd name="T38" fmla="*/ 6 w 243"/>
                <a:gd name="T39" fmla="*/ 142 h 198"/>
                <a:gd name="T40" fmla="*/ 14 w 243"/>
                <a:gd name="T41" fmla="*/ 155 h 198"/>
                <a:gd name="T42" fmla="*/ 14 w 243"/>
                <a:gd name="T43" fmla="*/ 161 h 198"/>
                <a:gd name="T44" fmla="*/ 8 w 243"/>
                <a:gd name="T45" fmla="*/ 177 h 198"/>
                <a:gd name="T46" fmla="*/ 10 w 243"/>
                <a:gd name="T47" fmla="*/ 182 h 198"/>
                <a:gd name="T48" fmla="*/ 20 w 243"/>
                <a:gd name="T49" fmla="*/ 186 h 198"/>
                <a:gd name="T50" fmla="*/ 28 w 243"/>
                <a:gd name="T51" fmla="*/ 188 h 198"/>
                <a:gd name="T52" fmla="*/ 53 w 243"/>
                <a:gd name="T53" fmla="*/ 184 h 198"/>
                <a:gd name="T54" fmla="*/ 97 w 243"/>
                <a:gd name="T55" fmla="*/ 169 h 198"/>
                <a:gd name="T56" fmla="*/ 115 w 243"/>
                <a:gd name="T57" fmla="*/ 163 h 198"/>
                <a:gd name="T58" fmla="*/ 124 w 243"/>
                <a:gd name="T59" fmla="*/ 184 h 198"/>
                <a:gd name="T60" fmla="*/ 130 w 243"/>
                <a:gd name="T61" fmla="*/ 190 h 198"/>
                <a:gd name="T62" fmla="*/ 138 w 243"/>
                <a:gd name="T63" fmla="*/ 184 h 198"/>
                <a:gd name="T64" fmla="*/ 144 w 243"/>
                <a:gd name="T65" fmla="*/ 188 h 198"/>
                <a:gd name="T66" fmla="*/ 150 w 243"/>
                <a:gd name="T67" fmla="*/ 196 h 198"/>
                <a:gd name="T68" fmla="*/ 153 w 243"/>
                <a:gd name="T69" fmla="*/ 198 h 198"/>
                <a:gd name="T70" fmla="*/ 161 w 243"/>
                <a:gd name="T71" fmla="*/ 194 h 198"/>
                <a:gd name="T72" fmla="*/ 169 w 243"/>
                <a:gd name="T73" fmla="*/ 188 h 198"/>
                <a:gd name="T74" fmla="*/ 183 w 243"/>
                <a:gd name="T75" fmla="*/ 186 h 198"/>
                <a:gd name="T76" fmla="*/ 204 w 243"/>
                <a:gd name="T77" fmla="*/ 177 h 198"/>
                <a:gd name="T78" fmla="*/ 225 w 243"/>
                <a:gd name="T79" fmla="*/ 151 h 198"/>
                <a:gd name="T80" fmla="*/ 243 w 243"/>
                <a:gd name="T81" fmla="*/ 132 h 198"/>
                <a:gd name="T82" fmla="*/ 237 w 243"/>
                <a:gd name="T83" fmla="*/ 128 h 198"/>
                <a:gd name="T84" fmla="*/ 227 w 243"/>
                <a:gd name="T85" fmla="*/ 109 h 198"/>
                <a:gd name="T86" fmla="*/ 217 w 243"/>
                <a:gd name="T87" fmla="*/ 95 h 198"/>
                <a:gd name="T88" fmla="*/ 202 w 243"/>
                <a:gd name="T89" fmla="*/ 89 h 198"/>
                <a:gd name="T90" fmla="*/ 184 w 243"/>
                <a:gd name="T91" fmla="*/ 87 h 198"/>
                <a:gd name="T92" fmla="*/ 179 w 243"/>
                <a:gd name="T93" fmla="*/ 87 h 198"/>
                <a:gd name="T94" fmla="*/ 163 w 243"/>
                <a:gd name="T95" fmla="*/ 78 h 198"/>
                <a:gd name="T96" fmla="*/ 146 w 243"/>
                <a:gd name="T97" fmla="*/ 55 h 198"/>
                <a:gd name="T98" fmla="*/ 122 w 243"/>
                <a:gd name="T99" fmla="*/ 16 h 198"/>
                <a:gd name="T100" fmla="*/ 115 w 243"/>
                <a:gd name="T101" fmla="*/ 6 h 198"/>
                <a:gd name="T102" fmla="*/ 119 w 243"/>
                <a:gd name="T103" fmla="*/ 1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3" h="198">
                  <a:moveTo>
                    <a:pt x="119" y="10"/>
                  </a:moveTo>
                  <a:lnTo>
                    <a:pt x="119" y="10"/>
                  </a:lnTo>
                  <a:lnTo>
                    <a:pt x="115" y="8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3" y="2"/>
                  </a:lnTo>
                  <a:lnTo>
                    <a:pt x="99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3" y="10"/>
                  </a:lnTo>
                  <a:lnTo>
                    <a:pt x="90" y="14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22"/>
                  </a:lnTo>
                  <a:lnTo>
                    <a:pt x="68" y="25"/>
                  </a:lnTo>
                  <a:lnTo>
                    <a:pt x="62" y="35"/>
                  </a:lnTo>
                  <a:lnTo>
                    <a:pt x="59" y="39"/>
                  </a:lnTo>
                  <a:lnTo>
                    <a:pt x="53" y="43"/>
                  </a:lnTo>
                  <a:lnTo>
                    <a:pt x="4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1" y="60"/>
                  </a:lnTo>
                  <a:lnTo>
                    <a:pt x="26" y="74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20" y="117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4" y="126"/>
                  </a:lnTo>
                  <a:lnTo>
                    <a:pt x="8" y="12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2" y="136"/>
                  </a:lnTo>
                  <a:lnTo>
                    <a:pt x="6" y="142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9"/>
                  </a:lnTo>
                  <a:lnTo>
                    <a:pt x="8" y="177"/>
                  </a:lnTo>
                  <a:lnTo>
                    <a:pt x="8" y="177"/>
                  </a:lnTo>
                  <a:lnTo>
                    <a:pt x="10" y="182"/>
                  </a:lnTo>
                  <a:lnTo>
                    <a:pt x="14" y="186"/>
                  </a:lnTo>
                  <a:lnTo>
                    <a:pt x="20" y="186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41" y="188"/>
                  </a:lnTo>
                  <a:lnTo>
                    <a:pt x="53" y="184"/>
                  </a:lnTo>
                  <a:lnTo>
                    <a:pt x="76" y="179"/>
                  </a:lnTo>
                  <a:lnTo>
                    <a:pt x="97" y="169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2" y="179"/>
                  </a:lnTo>
                  <a:lnTo>
                    <a:pt x="124" y="184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34" y="188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44" y="188"/>
                  </a:lnTo>
                  <a:lnTo>
                    <a:pt x="146" y="192"/>
                  </a:lnTo>
                  <a:lnTo>
                    <a:pt x="150" y="196"/>
                  </a:lnTo>
                  <a:lnTo>
                    <a:pt x="153" y="198"/>
                  </a:lnTo>
                  <a:lnTo>
                    <a:pt x="153" y="198"/>
                  </a:lnTo>
                  <a:lnTo>
                    <a:pt x="159" y="198"/>
                  </a:lnTo>
                  <a:lnTo>
                    <a:pt x="161" y="194"/>
                  </a:lnTo>
                  <a:lnTo>
                    <a:pt x="163" y="190"/>
                  </a:lnTo>
                  <a:lnTo>
                    <a:pt x="169" y="188"/>
                  </a:lnTo>
                  <a:lnTo>
                    <a:pt x="169" y="188"/>
                  </a:lnTo>
                  <a:lnTo>
                    <a:pt x="183" y="186"/>
                  </a:lnTo>
                  <a:lnTo>
                    <a:pt x="194" y="182"/>
                  </a:lnTo>
                  <a:lnTo>
                    <a:pt x="204" y="177"/>
                  </a:lnTo>
                  <a:lnTo>
                    <a:pt x="212" y="169"/>
                  </a:lnTo>
                  <a:lnTo>
                    <a:pt x="225" y="151"/>
                  </a:lnTo>
                  <a:lnTo>
                    <a:pt x="233" y="142"/>
                  </a:lnTo>
                  <a:lnTo>
                    <a:pt x="243" y="132"/>
                  </a:lnTo>
                  <a:lnTo>
                    <a:pt x="243" y="132"/>
                  </a:lnTo>
                  <a:lnTo>
                    <a:pt x="237" y="128"/>
                  </a:lnTo>
                  <a:lnTo>
                    <a:pt x="233" y="122"/>
                  </a:lnTo>
                  <a:lnTo>
                    <a:pt x="227" y="109"/>
                  </a:lnTo>
                  <a:lnTo>
                    <a:pt x="223" y="101"/>
                  </a:lnTo>
                  <a:lnTo>
                    <a:pt x="217" y="95"/>
                  </a:lnTo>
                  <a:lnTo>
                    <a:pt x="212" y="91"/>
                  </a:lnTo>
                  <a:lnTo>
                    <a:pt x="202" y="89"/>
                  </a:lnTo>
                  <a:lnTo>
                    <a:pt x="202" y="89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3" y="86"/>
                  </a:lnTo>
                  <a:lnTo>
                    <a:pt x="163" y="78"/>
                  </a:lnTo>
                  <a:lnTo>
                    <a:pt x="153" y="66"/>
                  </a:lnTo>
                  <a:lnTo>
                    <a:pt x="146" y="55"/>
                  </a:lnTo>
                  <a:lnTo>
                    <a:pt x="130" y="27"/>
                  </a:lnTo>
                  <a:lnTo>
                    <a:pt x="122" y="16"/>
                  </a:lnTo>
                  <a:lnTo>
                    <a:pt x="115" y="6"/>
                  </a:lnTo>
                  <a:lnTo>
                    <a:pt x="115" y="6"/>
                  </a:lnTo>
                  <a:lnTo>
                    <a:pt x="119" y="10"/>
                  </a:lnTo>
                  <a:lnTo>
                    <a:pt x="119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Freeform 940"/>
            <p:cNvSpPr>
              <a:spLocks/>
            </p:cNvSpPr>
            <p:nvPr/>
          </p:nvSpPr>
          <p:spPr bwMode="auto">
            <a:xfrm>
              <a:off x="1914018" y="3944873"/>
              <a:ext cx="235232" cy="334119"/>
            </a:xfrm>
            <a:custGeom>
              <a:avLst/>
              <a:gdLst>
                <a:gd name="T0" fmla="*/ 54 w 157"/>
                <a:gd name="T1" fmla="*/ 223 h 223"/>
                <a:gd name="T2" fmla="*/ 60 w 157"/>
                <a:gd name="T3" fmla="*/ 209 h 223"/>
                <a:gd name="T4" fmla="*/ 70 w 157"/>
                <a:gd name="T5" fmla="*/ 202 h 223"/>
                <a:gd name="T6" fmla="*/ 103 w 157"/>
                <a:gd name="T7" fmla="*/ 196 h 223"/>
                <a:gd name="T8" fmla="*/ 138 w 157"/>
                <a:gd name="T9" fmla="*/ 188 h 223"/>
                <a:gd name="T10" fmla="*/ 151 w 157"/>
                <a:gd name="T11" fmla="*/ 178 h 223"/>
                <a:gd name="T12" fmla="*/ 157 w 157"/>
                <a:gd name="T13" fmla="*/ 163 h 223"/>
                <a:gd name="T14" fmla="*/ 147 w 157"/>
                <a:gd name="T15" fmla="*/ 155 h 223"/>
                <a:gd name="T16" fmla="*/ 132 w 157"/>
                <a:gd name="T17" fmla="*/ 149 h 223"/>
                <a:gd name="T18" fmla="*/ 132 w 157"/>
                <a:gd name="T19" fmla="*/ 141 h 223"/>
                <a:gd name="T20" fmla="*/ 128 w 157"/>
                <a:gd name="T21" fmla="*/ 132 h 223"/>
                <a:gd name="T22" fmla="*/ 114 w 157"/>
                <a:gd name="T23" fmla="*/ 122 h 223"/>
                <a:gd name="T24" fmla="*/ 108 w 157"/>
                <a:gd name="T25" fmla="*/ 114 h 223"/>
                <a:gd name="T26" fmla="*/ 107 w 157"/>
                <a:gd name="T27" fmla="*/ 107 h 223"/>
                <a:gd name="T28" fmla="*/ 105 w 157"/>
                <a:gd name="T29" fmla="*/ 93 h 223"/>
                <a:gd name="T30" fmla="*/ 97 w 157"/>
                <a:gd name="T31" fmla="*/ 89 h 223"/>
                <a:gd name="T32" fmla="*/ 91 w 157"/>
                <a:gd name="T33" fmla="*/ 87 h 223"/>
                <a:gd name="T34" fmla="*/ 77 w 157"/>
                <a:gd name="T35" fmla="*/ 83 h 223"/>
                <a:gd name="T36" fmla="*/ 74 w 157"/>
                <a:gd name="T37" fmla="*/ 78 h 223"/>
                <a:gd name="T38" fmla="*/ 72 w 157"/>
                <a:gd name="T39" fmla="*/ 74 h 223"/>
                <a:gd name="T40" fmla="*/ 76 w 157"/>
                <a:gd name="T41" fmla="*/ 64 h 223"/>
                <a:gd name="T42" fmla="*/ 79 w 157"/>
                <a:gd name="T43" fmla="*/ 54 h 223"/>
                <a:gd name="T44" fmla="*/ 79 w 157"/>
                <a:gd name="T45" fmla="*/ 50 h 223"/>
                <a:gd name="T46" fmla="*/ 74 w 157"/>
                <a:gd name="T47" fmla="*/ 37 h 223"/>
                <a:gd name="T48" fmla="*/ 64 w 157"/>
                <a:gd name="T49" fmla="*/ 43 h 223"/>
                <a:gd name="T50" fmla="*/ 52 w 157"/>
                <a:gd name="T51" fmla="*/ 45 h 223"/>
                <a:gd name="T52" fmla="*/ 47 w 157"/>
                <a:gd name="T53" fmla="*/ 45 h 223"/>
                <a:gd name="T54" fmla="*/ 37 w 157"/>
                <a:gd name="T55" fmla="*/ 33 h 223"/>
                <a:gd name="T56" fmla="*/ 31 w 157"/>
                <a:gd name="T57" fmla="*/ 12 h 223"/>
                <a:gd name="T58" fmla="*/ 33 w 157"/>
                <a:gd name="T59" fmla="*/ 6 h 223"/>
                <a:gd name="T60" fmla="*/ 35 w 157"/>
                <a:gd name="T61" fmla="*/ 0 h 223"/>
                <a:gd name="T62" fmla="*/ 33 w 157"/>
                <a:gd name="T63" fmla="*/ 6 h 223"/>
                <a:gd name="T64" fmla="*/ 29 w 157"/>
                <a:gd name="T65" fmla="*/ 12 h 223"/>
                <a:gd name="T66" fmla="*/ 14 w 157"/>
                <a:gd name="T67" fmla="*/ 25 h 223"/>
                <a:gd name="T68" fmla="*/ 4 w 157"/>
                <a:gd name="T69" fmla="*/ 37 h 223"/>
                <a:gd name="T70" fmla="*/ 0 w 157"/>
                <a:gd name="T71" fmla="*/ 52 h 223"/>
                <a:gd name="T72" fmla="*/ 2 w 157"/>
                <a:gd name="T73" fmla="*/ 62 h 223"/>
                <a:gd name="T74" fmla="*/ 10 w 157"/>
                <a:gd name="T75" fmla="*/ 81 h 223"/>
                <a:gd name="T76" fmla="*/ 25 w 157"/>
                <a:gd name="T77" fmla="*/ 107 h 223"/>
                <a:gd name="T78" fmla="*/ 29 w 157"/>
                <a:gd name="T79" fmla="*/ 124 h 223"/>
                <a:gd name="T80" fmla="*/ 27 w 157"/>
                <a:gd name="T81" fmla="*/ 136 h 223"/>
                <a:gd name="T82" fmla="*/ 23 w 157"/>
                <a:gd name="T83" fmla="*/ 143 h 223"/>
                <a:gd name="T84" fmla="*/ 21 w 157"/>
                <a:gd name="T85" fmla="*/ 165 h 223"/>
                <a:gd name="T86" fmla="*/ 27 w 157"/>
                <a:gd name="T87" fmla="*/ 178 h 223"/>
                <a:gd name="T88" fmla="*/ 37 w 157"/>
                <a:gd name="T89" fmla="*/ 184 h 223"/>
                <a:gd name="T90" fmla="*/ 41 w 157"/>
                <a:gd name="T91" fmla="*/ 194 h 223"/>
                <a:gd name="T92" fmla="*/ 50 w 157"/>
                <a:gd name="T93" fmla="*/ 209 h 223"/>
                <a:gd name="T94" fmla="*/ 56 w 157"/>
                <a:gd name="T95" fmla="*/ 215 h 223"/>
                <a:gd name="T96" fmla="*/ 54 w 157"/>
                <a:gd name="T9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" h="223">
                  <a:moveTo>
                    <a:pt x="54" y="223"/>
                  </a:moveTo>
                  <a:lnTo>
                    <a:pt x="54" y="223"/>
                  </a:lnTo>
                  <a:lnTo>
                    <a:pt x="56" y="215"/>
                  </a:lnTo>
                  <a:lnTo>
                    <a:pt x="60" y="209"/>
                  </a:lnTo>
                  <a:lnTo>
                    <a:pt x="64" y="205"/>
                  </a:lnTo>
                  <a:lnTo>
                    <a:pt x="70" y="202"/>
                  </a:lnTo>
                  <a:lnTo>
                    <a:pt x="85" y="198"/>
                  </a:lnTo>
                  <a:lnTo>
                    <a:pt x="103" y="196"/>
                  </a:lnTo>
                  <a:lnTo>
                    <a:pt x="122" y="192"/>
                  </a:lnTo>
                  <a:lnTo>
                    <a:pt x="138" y="188"/>
                  </a:lnTo>
                  <a:lnTo>
                    <a:pt x="145" y="184"/>
                  </a:lnTo>
                  <a:lnTo>
                    <a:pt x="151" y="178"/>
                  </a:lnTo>
                  <a:lnTo>
                    <a:pt x="155" y="171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47" y="155"/>
                  </a:lnTo>
                  <a:lnTo>
                    <a:pt x="141" y="151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2" y="141"/>
                  </a:lnTo>
                  <a:lnTo>
                    <a:pt x="130" y="136"/>
                  </a:lnTo>
                  <a:lnTo>
                    <a:pt x="128" y="132"/>
                  </a:lnTo>
                  <a:lnTo>
                    <a:pt x="124" y="128"/>
                  </a:lnTo>
                  <a:lnTo>
                    <a:pt x="114" y="122"/>
                  </a:lnTo>
                  <a:lnTo>
                    <a:pt x="110" y="118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7" y="107"/>
                  </a:lnTo>
                  <a:lnTo>
                    <a:pt x="107" y="99"/>
                  </a:lnTo>
                  <a:lnTo>
                    <a:pt x="105" y="93"/>
                  </a:lnTo>
                  <a:lnTo>
                    <a:pt x="103" y="91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1" y="87"/>
                  </a:lnTo>
                  <a:lnTo>
                    <a:pt x="81" y="85"/>
                  </a:lnTo>
                  <a:lnTo>
                    <a:pt x="77" y="83"/>
                  </a:lnTo>
                  <a:lnTo>
                    <a:pt x="76" y="81"/>
                  </a:lnTo>
                  <a:lnTo>
                    <a:pt x="74" y="78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4" y="68"/>
                  </a:lnTo>
                  <a:lnTo>
                    <a:pt x="76" y="64"/>
                  </a:lnTo>
                  <a:lnTo>
                    <a:pt x="77" y="60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9" y="50"/>
                  </a:lnTo>
                  <a:lnTo>
                    <a:pt x="77" y="45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64" y="43"/>
                  </a:lnTo>
                  <a:lnTo>
                    <a:pt x="58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7" y="45"/>
                  </a:lnTo>
                  <a:lnTo>
                    <a:pt x="43" y="41"/>
                  </a:lnTo>
                  <a:lnTo>
                    <a:pt x="37" y="33"/>
                  </a:lnTo>
                  <a:lnTo>
                    <a:pt x="33" y="23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3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9" y="12"/>
                  </a:lnTo>
                  <a:lnTo>
                    <a:pt x="23" y="17"/>
                  </a:lnTo>
                  <a:lnTo>
                    <a:pt x="14" y="25"/>
                  </a:lnTo>
                  <a:lnTo>
                    <a:pt x="10" y="31"/>
                  </a:lnTo>
                  <a:lnTo>
                    <a:pt x="4" y="37"/>
                  </a:lnTo>
                  <a:lnTo>
                    <a:pt x="2" y="4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2"/>
                  </a:lnTo>
                  <a:lnTo>
                    <a:pt x="10" y="81"/>
                  </a:lnTo>
                  <a:lnTo>
                    <a:pt x="14" y="89"/>
                  </a:lnTo>
                  <a:lnTo>
                    <a:pt x="25" y="107"/>
                  </a:lnTo>
                  <a:lnTo>
                    <a:pt x="27" y="11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7" y="136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3" y="172"/>
                  </a:lnTo>
                  <a:lnTo>
                    <a:pt x="27" y="178"/>
                  </a:lnTo>
                  <a:lnTo>
                    <a:pt x="31" y="182"/>
                  </a:lnTo>
                  <a:lnTo>
                    <a:pt x="37" y="184"/>
                  </a:lnTo>
                  <a:lnTo>
                    <a:pt x="37" y="184"/>
                  </a:lnTo>
                  <a:lnTo>
                    <a:pt x="41" y="194"/>
                  </a:lnTo>
                  <a:lnTo>
                    <a:pt x="45" y="203"/>
                  </a:lnTo>
                  <a:lnTo>
                    <a:pt x="50" y="209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4" y="223"/>
                  </a:lnTo>
                  <a:lnTo>
                    <a:pt x="54" y="2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Freeform 941"/>
            <p:cNvSpPr>
              <a:spLocks/>
            </p:cNvSpPr>
            <p:nvPr/>
          </p:nvSpPr>
          <p:spPr bwMode="auto">
            <a:xfrm>
              <a:off x="2021894" y="3988324"/>
              <a:ext cx="278682" cy="200771"/>
            </a:xfrm>
            <a:custGeom>
              <a:avLst/>
              <a:gdLst>
                <a:gd name="T0" fmla="*/ 186 w 186"/>
                <a:gd name="T1" fmla="*/ 112 h 134"/>
                <a:gd name="T2" fmla="*/ 176 w 186"/>
                <a:gd name="T3" fmla="*/ 111 h 134"/>
                <a:gd name="T4" fmla="*/ 155 w 186"/>
                <a:gd name="T5" fmla="*/ 109 h 134"/>
                <a:gd name="T6" fmla="*/ 155 w 186"/>
                <a:gd name="T7" fmla="*/ 109 h 134"/>
                <a:gd name="T8" fmla="*/ 147 w 186"/>
                <a:gd name="T9" fmla="*/ 128 h 134"/>
                <a:gd name="T10" fmla="*/ 129 w 186"/>
                <a:gd name="T11" fmla="*/ 134 h 134"/>
                <a:gd name="T12" fmla="*/ 126 w 186"/>
                <a:gd name="T13" fmla="*/ 134 h 134"/>
                <a:gd name="T14" fmla="*/ 120 w 186"/>
                <a:gd name="T15" fmla="*/ 126 h 134"/>
                <a:gd name="T16" fmla="*/ 114 w 186"/>
                <a:gd name="T17" fmla="*/ 118 h 134"/>
                <a:gd name="T18" fmla="*/ 112 w 186"/>
                <a:gd name="T19" fmla="*/ 118 h 134"/>
                <a:gd name="T20" fmla="*/ 106 w 186"/>
                <a:gd name="T21" fmla="*/ 120 h 134"/>
                <a:gd name="T22" fmla="*/ 95 w 186"/>
                <a:gd name="T23" fmla="*/ 132 h 134"/>
                <a:gd name="T24" fmla="*/ 85 w 186"/>
                <a:gd name="T25" fmla="*/ 134 h 134"/>
                <a:gd name="T26" fmla="*/ 75 w 186"/>
                <a:gd name="T27" fmla="*/ 126 h 134"/>
                <a:gd name="T28" fmla="*/ 60 w 186"/>
                <a:gd name="T29" fmla="*/ 120 h 134"/>
                <a:gd name="T30" fmla="*/ 60 w 186"/>
                <a:gd name="T31" fmla="*/ 112 h 134"/>
                <a:gd name="T32" fmla="*/ 56 w 186"/>
                <a:gd name="T33" fmla="*/ 103 h 134"/>
                <a:gd name="T34" fmla="*/ 42 w 186"/>
                <a:gd name="T35" fmla="*/ 93 h 134"/>
                <a:gd name="T36" fmla="*/ 36 w 186"/>
                <a:gd name="T37" fmla="*/ 85 h 134"/>
                <a:gd name="T38" fmla="*/ 35 w 186"/>
                <a:gd name="T39" fmla="*/ 78 h 134"/>
                <a:gd name="T40" fmla="*/ 33 w 186"/>
                <a:gd name="T41" fmla="*/ 64 h 134"/>
                <a:gd name="T42" fmla="*/ 25 w 186"/>
                <a:gd name="T43" fmla="*/ 60 h 134"/>
                <a:gd name="T44" fmla="*/ 19 w 186"/>
                <a:gd name="T45" fmla="*/ 58 h 134"/>
                <a:gd name="T46" fmla="*/ 5 w 186"/>
                <a:gd name="T47" fmla="*/ 54 h 134"/>
                <a:gd name="T48" fmla="*/ 2 w 186"/>
                <a:gd name="T49" fmla="*/ 49 h 134"/>
                <a:gd name="T50" fmla="*/ 0 w 186"/>
                <a:gd name="T51" fmla="*/ 45 h 134"/>
                <a:gd name="T52" fmla="*/ 4 w 186"/>
                <a:gd name="T53" fmla="*/ 35 h 134"/>
                <a:gd name="T54" fmla="*/ 7 w 186"/>
                <a:gd name="T55" fmla="*/ 25 h 134"/>
                <a:gd name="T56" fmla="*/ 7 w 186"/>
                <a:gd name="T57" fmla="*/ 21 h 134"/>
                <a:gd name="T58" fmla="*/ 2 w 186"/>
                <a:gd name="T59" fmla="*/ 8 h 134"/>
                <a:gd name="T60" fmla="*/ 7 w 186"/>
                <a:gd name="T61" fmla="*/ 2 h 134"/>
                <a:gd name="T62" fmla="*/ 15 w 186"/>
                <a:gd name="T63" fmla="*/ 0 h 134"/>
                <a:gd name="T64" fmla="*/ 27 w 186"/>
                <a:gd name="T65" fmla="*/ 2 h 134"/>
                <a:gd name="T66" fmla="*/ 50 w 186"/>
                <a:gd name="T67" fmla="*/ 8 h 134"/>
                <a:gd name="T68" fmla="*/ 62 w 186"/>
                <a:gd name="T69" fmla="*/ 10 h 134"/>
                <a:gd name="T70" fmla="*/ 66 w 186"/>
                <a:gd name="T71" fmla="*/ 16 h 134"/>
                <a:gd name="T72" fmla="*/ 89 w 186"/>
                <a:gd name="T73" fmla="*/ 29 h 134"/>
                <a:gd name="T74" fmla="*/ 98 w 186"/>
                <a:gd name="T75" fmla="*/ 33 h 134"/>
                <a:gd name="T76" fmla="*/ 114 w 186"/>
                <a:gd name="T77" fmla="*/ 27 h 134"/>
                <a:gd name="T78" fmla="*/ 122 w 186"/>
                <a:gd name="T79" fmla="*/ 18 h 134"/>
                <a:gd name="T80" fmla="*/ 126 w 186"/>
                <a:gd name="T81" fmla="*/ 31 h 134"/>
                <a:gd name="T82" fmla="*/ 128 w 186"/>
                <a:gd name="T83" fmla="*/ 45 h 134"/>
                <a:gd name="T84" fmla="*/ 135 w 186"/>
                <a:gd name="T85" fmla="*/ 50 h 134"/>
                <a:gd name="T86" fmla="*/ 151 w 186"/>
                <a:gd name="T87" fmla="*/ 60 h 134"/>
                <a:gd name="T88" fmla="*/ 157 w 186"/>
                <a:gd name="T89" fmla="*/ 68 h 134"/>
                <a:gd name="T90" fmla="*/ 153 w 186"/>
                <a:gd name="T91" fmla="*/ 70 h 134"/>
                <a:gd name="T92" fmla="*/ 147 w 186"/>
                <a:gd name="T93" fmla="*/ 68 h 134"/>
                <a:gd name="T94" fmla="*/ 147 w 186"/>
                <a:gd name="T95" fmla="*/ 80 h 134"/>
                <a:gd name="T96" fmla="*/ 147 w 186"/>
                <a:gd name="T97" fmla="*/ 80 h 134"/>
                <a:gd name="T98" fmla="*/ 157 w 186"/>
                <a:gd name="T99" fmla="*/ 89 h 134"/>
                <a:gd name="T100" fmla="*/ 172 w 186"/>
                <a:gd name="T101" fmla="*/ 93 h 134"/>
                <a:gd name="T102" fmla="*/ 182 w 186"/>
                <a:gd name="T103" fmla="*/ 101 h 134"/>
                <a:gd name="T104" fmla="*/ 186 w 186"/>
                <a:gd name="T105" fmla="*/ 109 h 134"/>
                <a:gd name="T106" fmla="*/ 186 w 186"/>
                <a:gd name="T107" fmla="*/ 1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" h="134">
                  <a:moveTo>
                    <a:pt x="186" y="112"/>
                  </a:moveTo>
                  <a:lnTo>
                    <a:pt x="186" y="112"/>
                  </a:lnTo>
                  <a:lnTo>
                    <a:pt x="182" y="111"/>
                  </a:lnTo>
                  <a:lnTo>
                    <a:pt x="176" y="111"/>
                  </a:lnTo>
                  <a:lnTo>
                    <a:pt x="176" y="111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3" y="120"/>
                  </a:lnTo>
                  <a:lnTo>
                    <a:pt x="147" y="128"/>
                  </a:lnTo>
                  <a:lnTo>
                    <a:pt x="139" y="134"/>
                  </a:lnTo>
                  <a:lnTo>
                    <a:pt x="129" y="134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4" y="132"/>
                  </a:lnTo>
                  <a:lnTo>
                    <a:pt x="120" y="126"/>
                  </a:lnTo>
                  <a:lnTo>
                    <a:pt x="116" y="120"/>
                  </a:lnTo>
                  <a:lnTo>
                    <a:pt x="114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0" y="126"/>
                  </a:lnTo>
                  <a:lnTo>
                    <a:pt x="95" y="132"/>
                  </a:lnTo>
                  <a:lnTo>
                    <a:pt x="91" y="132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75" y="126"/>
                  </a:lnTo>
                  <a:lnTo>
                    <a:pt x="69" y="122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12"/>
                  </a:lnTo>
                  <a:lnTo>
                    <a:pt x="58" y="107"/>
                  </a:lnTo>
                  <a:lnTo>
                    <a:pt x="56" y="103"/>
                  </a:lnTo>
                  <a:lnTo>
                    <a:pt x="52" y="99"/>
                  </a:lnTo>
                  <a:lnTo>
                    <a:pt x="42" y="93"/>
                  </a:lnTo>
                  <a:lnTo>
                    <a:pt x="38" y="89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5" y="78"/>
                  </a:lnTo>
                  <a:lnTo>
                    <a:pt x="35" y="70"/>
                  </a:lnTo>
                  <a:lnTo>
                    <a:pt x="33" y="64"/>
                  </a:lnTo>
                  <a:lnTo>
                    <a:pt x="31" y="62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9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39"/>
                  </a:lnTo>
                  <a:lnTo>
                    <a:pt x="4" y="35"/>
                  </a:lnTo>
                  <a:lnTo>
                    <a:pt x="5" y="3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2" y="8"/>
                  </a:lnTo>
                  <a:lnTo>
                    <a:pt x="2" y="8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38" y="4"/>
                  </a:lnTo>
                  <a:lnTo>
                    <a:pt x="50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6" y="16"/>
                  </a:lnTo>
                  <a:lnTo>
                    <a:pt x="75" y="23"/>
                  </a:lnTo>
                  <a:lnTo>
                    <a:pt x="89" y="29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108" y="31"/>
                  </a:lnTo>
                  <a:lnTo>
                    <a:pt x="114" y="27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4" y="23"/>
                  </a:lnTo>
                  <a:lnTo>
                    <a:pt x="126" y="31"/>
                  </a:lnTo>
                  <a:lnTo>
                    <a:pt x="126" y="39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35" y="50"/>
                  </a:lnTo>
                  <a:lnTo>
                    <a:pt x="143" y="56"/>
                  </a:lnTo>
                  <a:lnTo>
                    <a:pt x="151" y="60"/>
                  </a:lnTo>
                  <a:lnTo>
                    <a:pt x="155" y="64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53" y="70"/>
                  </a:lnTo>
                  <a:lnTo>
                    <a:pt x="149" y="70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51" y="85"/>
                  </a:lnTo>
                  <a:lnTo>
                    <a:pt x="157" y="89"/>
                  </a:lnTo>
                  <a:lnTo>
                    <a:pt x="168" y="91"/>
                  </a:lnTo>
                  <a:lnTo>
                    <a:pt x="172" y="93"/>
                  </a:lnTo>
                  <a:lnTo>
                    <a:pt x="178" y="97"/>
                  </a:lnTo>
                  <a:lnTo>
                    <a:pt x="182" y="101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6" y="112"/>
                  </a:lnTo>
                  <a:lnTo>
                    <a:pt x="186" y="1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Freeform 942"/>
            <p:cNvSpPr>
              <a:spLocks/>
            </p:cNvSpPr>
            <p:nvPr/>
          </p:nvSpPr>
          <p:spPr bwMode="auto">
            <a:xfrm>
              <a:off x="1713247" y="4162125"/>
              <a:ext cx="305651" cy="244221"/>
            </a:xfrm>
            <a:custGeom>
              <a:avLst/>
              <a:gdLst>
                <a:gd name="T0" fmla="*/ 37 w 204"/>
                <a:gd name="T1" fmla="*/ 8 h 163"/>
                <a:gd name="T2" fmla="*/ 37 w 204"/>
                <a:gd name="T3" fmla="*/ 8 h 163"/>
                <a:gd name="T4" fmla="*/ 37 w 204"/>
                <a:gd name="T5" fmla="*/ 16 h 163"/>
                <a:gd name="T6" fmla="*/ 41 w 204"/>
                <a:gd name="T7" fmla="*/ 16 h 163"/>
                <a:gd name="T8" fmla="*/ 49 w 204"/>
                <a:gd name="T9" fmla="*/ 12 h 163"/>
                <a:gd name="T10" fmla="*/ 57 w 204"/>
                <a:gd name="T11" fmla="*/ 8 h 163"/>
                <a:gd name="T12" fmla="*/ 74 w 204"/>
                <a:gd name="T13" fmla="*/ 8 h 163"/>
                <a:gd name="T14" fmla="*/ 82 w 204"/>
                <a:gd name="T15" fmla="*/ 8 h 163"/>
                <a:gd name="T16" fmla="*/ 95 w 204"/>
                <a:gd name="T17" fmla="*/ 4 h 163"/>
                <a:gd name="T18" fmla="*/ 103 w 204"/>
                <a:gd name="T19" fmla="*/ 4 h 163"/>
                <a:gd name="T20" fmla="*/ 117 w 204"/>
                <a:gd name="T21" fmla="*/ 8 h 163"/>
                <a:gd name="T22" fmla="*/ 130 w 204"/>
                <a:gd name="T23" fmla="*/ 12 h 163"/>
                <a:gd name="T24" fmla="*/ 140 w 204"/>
                <a:gd name="T25" fmla="*/ 12 h 163"/>
                <a:gd name="T26" fmla="*/ 153 w 204"/>
                <a:gd name="T27" fmla="*/ 6 h 163"/>
                <a:gd name="T28" fmla="*/ 157 w 204"/>
                <a:gd name="T29" fmla="*/ 0 h 163"/>
                <a:gd name="T30" fmla="*/ 155 w 204"/>
                <a:gd name="T31" fmla="*/ 20 h 163"/>
                <a:gd name="T32" fmla="*/ 161 w 204"/>
                <a:gd name="T33" fmla="*/ 33 h 163"/>
                <a:gd name="T34" fmla="*/ 171 w 204"/>
                <a:gd name="T35" fmla="*/ 39 h 163"/>
                <a:gd name="T36" fmla="*/ 175 w 204"/>
                <a:gd name="T37" fmla="*/ 49 h 163"/>
                <a:gd name="T38" fmla="*/ 184 w 204"/>
                <a:gd name="T39" fmla="*/ 64 h 163"/>
                <a:gd name="T40" fmla="*/ 190 w 204"/>
                <a:gd name="T41" fmla="*/ 70 h 163"/>
                <a:gd name="T42" fmla="*/ 188 w 204"/>
                <a:gd name="T43" fmla="*/ 78 h 163"/>
                <a:gd name="T44" fmla="*/ 188 w 204"/>
                <a:gd name="T45" fmla="*/ 86 h 163"/>
                <a:gd name="T46" fmla="*/ 196 w 204"/>
                <a:gd name="T47" fmla="*/ 95 h 163"/>
                <a:gd name="T48" fmla="*/ 204 w 204"/>
                <a:gd name="T49" fmla="*/ 97 h 163"/>
                <a:gd name="T50" fmla="*/ 202 w 204"/>
                <a:gd name="T51" fmla="*/ 105 h 163"/>
                <a:gd name="T52" fmla="*/ 198 w 204"/>
                <a:gd name="T53" fmla="*/ 109 h 163"/>
                <a:gd name="T54" fmla="*/ 196 w 204"/>
                <a:gd name="T55" fmla="*/ 115 h 163"/>
                <a:gd name="T56" fmla="*/ 194 w 204"/>
                <a:gd name="T57" fmla="*/ 124 h 163"/>
                <a:gd name="T58" fmla="*/ 181 w 204"/>
                <a:gd name="T59" fmla="*/ 140 h 163"/>
                <a:gd name="T60" fmla="*/ 150 w 204"/>
                <a:gd name="T61" fmla="*/ 155 h 163"/>
                <a:gd name="T62" fmla="*/ 130 w 204"/>
                <a:gd name="T63" fmla="*/ 163 h 163"/>
                <a:gd name="T64" fmla="*/ 119 w 204"/>
                <a:gd name="T65" fmla="*/ 151 h 163"/>
                <a:gd name="T66" fmla="*/ 109 w 204"/>
                <a:gd name="T67" fmla="*/ 144 h 163"/>
                <a:gd name="T68" fmla="*/ 105 w 204"/>
                <a:gd name="T69" fmla="*/ 144 h 163"/>
                <a:gd name="T70" fmla="*/ 97 w 204"/>
                <a:gd name="T71" fmla="*/ 144 h 163"/>
                <a:gd name="T72" fmla="*/ 89 w 204"/>
                <a:gd name="T73" fmla="*/ 151 h 163"/>
                <a:gd name="T74" fmla="*/ 82 w 204"/>
                <a:gd name="T75" fmla="*/ 153 h 163"/>
                <a:gd name="T76" fmla="*/ 76 w 204"/>
                <a:gd name="T77" fmla="*/ 151 h 163"/>
                <a:gd name="T78" fmla="*/ 68 w 204"/>
                <a:gd name="T79" fmla="*/ 140 h 163"/>
                <a:gd name="T80" fmla="*/ 60 w 204"/>
                <a:gd name="T81" fmla="*/ 128 h 163"/>
                <a:gd name="T82" fmla="*/ 57 w 204"/>
                <a:gd name="T83" fmla="*/ 128 h 163"/>
                <a:gd name="T84" fmla="*/ 49 w 204"/>
                <a:gd name="T85" fmla="*/ 130 h 163"/>
                <a:gd name="T86" fmla="*/ 43 w 204"/>
                <a:gd name="T87" fmla="*/ 132 h 163"/>
                <a:gd name="T88" fmla="*/ 37 w 204"/>
                <a:gd name="T89" fmla="*/ 130 h 163"/>
                <a:gd name="T90" fmla="*/ 33 w 204"/>
                <a:gd name="T91" fmla="*/ 120 h 163"/>
                <a:gd name="T92" fmla="*/ 33 w 204"/>
                <a:gd name="T93" fmla="*/ 101 h 163"/>
                <a:gd name="T94" fmla="*/ 26 w 204"/>
                <a:gd name="T95" fmla="*/ 95 h 163"/>
                <a:gd name="T96" fmla="*/ 12 w 204"/>
                <a:gd name="T97" fmla="*/ 93 h 163"/>
                <a:gd name="T98" fmla="*/ 6 w 204"/>
                <a:gd name="T99" fmla="*/ 93 h 163"/>
                <a:gd name="T100" fmla="*/ 2 w 204"/>
                <a:gd name="T101" fmla="*/ 86 h 163"/>
                <a:gd name="T102" fmla="*/ 0 w 204"/>
                <a:gd name="T103" fmla="*/ 82 h 163"/>
                <a:gd name="T104" fmla="*/ 8 w 204"/>
                <a:gd name="T105" fmla="*/ 57 h 163"/>
                <a:gd name="T106" fmla="*/ 31 w 204"/>
                <a:gd name="T107" fmla="*/ 16 h 163"/>
                <a:gd name="T108" fmla="*/ 37 w 204"/>
                <a:gd name="T109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163">
                  <a:moveTo>
                    <a:pt x="37" y="8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37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49" y="12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2" y="8"/>
                  </a:lnTo>
                  <a:lnTo>
                    <a:pt x="88" y="6"/>
                  </a:lnTo>
                  <a:lnTo>
                    <a:pt x="95" y="4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111" y="6"/>
                  </a:lnTo>
                  <a:lnTo>
                    <a:pt x="117" y="8"/>
                  </a:lnTo>
                  <a:lnTo>
                    <a:pt x="122" y="10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40" y="12"/>
                  </a:lnTo>
                  <a:lnTo>
                    <a:pt x="148" y="10"/>
                  </a:lnTo>
                  <a:lnTo>
                    <a:pt x="153" y="6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5" y="20"/>
                  </a:lnTo>
                  <a:lnTo>
                    <a:pt x="155" y="20"/>
                  </a:lnTo>
                  <a:lnTo>
                    <a:pt x="157" y="27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5" y="49"/>
                  </a:lnTo>
                  <a:lnTo>
                    <a:pt x="179" y="58"/>
                  </a:lnTo>
                  <a:lnTo>
                    <a:pt x="184" y="64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88" y="78"/>
                  </a:lnTo>
                  <a:lnTo>
                    <a:pt x="188" y="78"/>
                  </a:lnTo>
                  <a:lnTo>
                    <a:pt x="188" y="78"/>
                  </a:lnTo>
                  <a:lnTo>
                    <a:pt x="188" y="86"/>
                  </a:lnTo>
                  <a:lnTo>
                    <a:pt x="192" y="91"/>
                  </a:lnTo>
                  <a:lnTo>
                    <a:pt x="19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2" y="105"/>
                  </a:lnTo>
                  <a:lnTo>
                    <a:pt x="202" y="105"/>
                  </a:lnTo>
                  <a:lnTo>
                    <a:pt x="202" y="105"/>
                  </a:lnTo>
                  <a:lnTo>
                    <a:pt x="198" y="109"/>
                  </a:lnTo>
                  <a:lnTo>
                    <a:pt x="196" y="111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4" y="124"/>
                  </a:lnTo>
                  <a:lnTo>
                    <a:pt x="190" y="132"/>
                  </a:lnTo>
                  <a:lnTo>
                    <a:pt x="181" y="140"/>
                  </a:lnTo>
                  <a:lnTo>
                    <a:pt x="171" y="146"/>
                  </a:lnTo>
                  <a:lnTo>
                    <a:pt x="150" y="155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4" y="157"/>
                  </a:lnTo>
                  <a:lnTo>
                    <a:pt x="119" y="151"/>
                  </a:lnTo>
                  <a:lnTo>
                    <a:pt x="113" y="146"/>
                  </a:lnTo>
                  <a:lnTo>
                    <a:pt x="109" y="144"/>
                  </a:lnTo>
                  <a:lnTo>
                    <a:pt x="105" y="144"/>
                  </a:lnTo>
                  <a:lnTo>
                    <a:pt x="105" y="144"/>
                  </a:lnTo>
                  <a:lnTo>
                    <a:pt x="101" y="144"/>
                  </a:lnTo>
                  <a:lnTo>
                    <a:pt x="97" y="144"/>
                  </a:lnTo>
                  <a:lnTo>
                    <a:pt x="93" y="148"/>
                  </a:lnTo>
                  <a:lnTo>
                    <a:pt x="89" y="151"/>
                  </a:lnTo>
                  <a:lnTo>
                    <a:pt x="88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76" y="151"/>
                  </a:lnTo>
                  <a:lnTo>
                    <a:pt x="74" y="150"/>
                  </a:lnTo>
                  <a:lnTo>
                    <a:pt x="68" y="140"/>
                  </a:lnTo>
                  <a:lnTo>
                    <a:pt x="62" y="132"/>
                  </a:lnTo>
                  <a:lnTo>
                    <a:pt x="60" y="128"/>
                  </a:lnTo>
                  <a:lnTo>
                    <a:pt x="57" y="128"/>
                  </a:lnTo>
                  <a:lnTo>
                    <a:pt x="57" y="128"/>
                  </a:lnTo>
                  <a:lnTo>
                    <a:pt x="53" y="128"/>
                  </a:lnTo>
                  <a:lnTo>
                    <a:pt x="49" y="130"/>
                  </a:lnTo>
                  <a:lnTo>
                    <a:pt x="47" y="132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37" y="130"/>
                  </a:lnTo>
                  <a:lnTo>
                    <a:pt x="33" y="126"/>
                  </a:lnTo>
                  <a:lnTo>
                    <a:pt x="33" y="120"/>
                  </a:lnTo>
                  <a:lnTo>
                    <a:pt x="33" y="113"/>
                  </a:lnTo>
                  <a:lnTo>
                    <a:pt x="33" y="101"/>
                  </a:lnTo>
                  <a:lnTo>
                    <a:pt x="31" y="97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6" y="93"/>
                  </a:lnTo>
                  <a:lnTo>
                    <a:pt x="4" y="89"/>
                  </a:lnTo>
                  <a:lnTo>
                    <a:pt x="2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68"/>
                  </a:lnTo>
                  <a:lnTo>
                    <a:pt x="8" y="57"/>
                  </a:lnTo>
                  <a:lnTo>
                    <a:pt x="20" y="33"/>
                  </a:lnTo>
                  <a:lnTo>
                    <a:pt x="31" y="16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Freeform 943"/>
            <p:cNvSpPr>
              <a:spLocks/>
            </p:cNvSpPr>
            <p:nvPr/>
          </p:nvSpPr>
          <p:spPr bwMode="auto">
            <a:xfrm>
              <a:off x="1492998" y="3895430"/>
              <a:ext cx="272688" cy="197774"/>
            </a:xfrm>
            <a:custGeom>
              <a:avLst/>
              <a:gdLst>
                <a:gd name="T0" fmla="*/ 171 w 182"/>
                <a:gd name="T1" fmla="*/ 112 h 132"/>
                <a:gd name="T2" fmla="*/ 157 w 182"/>
                <a:gd name="T3" fmla="*/ 120 h 132"/>
                <a:gd name="T4" fmla="*/ 151 w 182"/>
                <a:gd name="T5" fmla="*/ 120 h 132"/>
                <a:gd name="T6" fmla="*/ 145 w 182"/>
                <a:gd name="T7" fmla="*/ 118 h 132"/>
                <a:gd name="T8" fmla="*/ 140 w 182"/>
                <a:gd name="T9" fmla="*/ 114 h 132"/>
                <a:gd name="T10" fmla="*/ 136 w 182"/>
                <a:gd name="T11" fmla="*/ 114 h 132"/>
                <a:gd name="T12" fmla="*/ 132 w 182"/>
                <a:gd name="T13" fmla="*/ 120 h 132"/>
                <a:gd name="T14" fmla="*/ 126 w 182"/>
                <a:gd name="T15" fmla="*/ 126 h 132"/>
                <a:gd name="T16" fmla="*/ 122 w 182"/>
                <a:gd name="T17" fmla="*/ 128 h 132"/>
                <a:gd name="T18" fmla="*/ 114 w 182"/>
                <a:gd name="T19" fmla="*/ 124 h 132"/>
                <a:gd name="T20" fmla="*/ 103 w 182"/>
                <a:gd name="T21" fmla="*/ 112 h 132"/>
                <a:gd name="T22" fmla="*/ 95 w 182"/>
                <a:gd name="T23" fmla="*/ 109 h 132"/>
                <a:gd name="T24" fmla="*/ 87 w 182"/>
                <a:gd name="T25" fmla="*/ 111 h 132"/>
                <a:gd name="T26" fmla="*/ 72 w 182"/>
                <a:gd name="T27" fmla="*/ 120 h 132"/>
                <a:gd name="T28" fmla="*/ 62 w 182"/>
                <a:gd name="T29" fmla="*/ 130 h 132"/>
                <a:gd name="T30" fmla="*/ 47 w 182"/>
                <a:gd name="T31" fmla="*/ 132 h 132"/>
                <a:gd name="T32" fmla="*/ 37 w 182"/>
                <a:gd name="T33" fmla="*/ 132 h 132"/>
                <a:gd name="T34" fmla="*/ 19 w 182"/>
                <a:gd name="T35" fmla="*/ 126 h 132"/>
                <a:gd name="T36" fmla="*/ 8 w 182"/>
                <a:gd name="T37" fmla="*/ 116 h 132"/>
                <a:gd name="T38" fmla="*/ 2 w 182"/>
                <a:gd name="T39" fmla="*/ 101 h 132"/>
                <a:gd name="T40" fmla="*/ 2 w 182"/>
                <a:gd name="T41" fmla="*/ 91 h 132"/>
                <a:gd name="T42" fmla="*/ 8 w 182"/>
                <a:gd name="T43" fmla="*/ 78 h 132"/>
                <a:gd name="T44" fmla="*/ 14 w 182"/>
                <a:gd name="T45" fmla="*/ 66 h 132"/>
                <a:gd name="T46" fmla="*/ 14 w 182"/>
                <a:gd name="T47" fmla="*/ 62 h 132"/>
                <a:gd name="T48" fmla="*/ 8 w 182"/>
                <a:gd name="T49" fmla="*/ 54 h 132"/>
                <a:gd name="T50" fmla="*/ 0 w 182"/>
                <a:gd name="T51" fmla="*/ 45 h 132"/>
                <a:gd name="T52" fmla="*/ 0 w 182"/>
                <a:gd name="T53" fmla="*/ 41 h 132"/>
                <a:gd name="T54" fmla="*/ 4 w 182"/>
                <a:gd name="T55" fmla="*/ 33 h 132"/>
                <a:gd name="T56" fmla="*/ 4 w 182"/>
                <a:gd name="T57" fmla="*/ 21 h 132"/>
                <a:gd name="T58" fmla="*/ 2 w 182"/>
                <a:gd name="T59" fmla="*/ 17 h 132"/>
                <a:gd name="T60" fmla="*/ 43 w 182"/>
                <a:gd name="T61" fmla="*/ 0 h 132"/>
                <a:gd name="T62" fmla="*/ 50 w 182"/>
                <a:gd name="T63" fmla="*/ 16 h 132"/>
                <a:gd name="T64" fmla="*/ 58 w 182"/>
                <a:gd name="T65" fmla="*/ 27 h 132"/>
                <a:gd name="T66" fmla="*/ 62 w 182"/>
                <a:gd name="T67" fmla="*/ 25 h 132"/>
                <a:gd name="T68" fmla="*/ 66 w 182"/>
                <a:gd name="T69" fmla="*/ 21 h 132"/>
                <a:gd name="T70" fmla="*/ 74 w 182"/>
                <a:gd name="T71" fmla="*/ 29 h 132"/>
                <a:gd name="T72" fmla="*/ 81 w 182"/>
                <a:gd name="T73" fmla="*/ 35 h 132"/>
                <a:gd name="T74" fmla="*/ 87 w 182"/>
                <a:gd name="T75" fmla="*/ 35 h 132"/>
                <a:gd name="T76" fmla="*/ 91 w 182"/>
                <a:gd name="T77" fmla="*/ 27 h 132"/>
                <a:gd name="T78" fmla="*/ 97 w 182"/>
                <a:gd name="T79" fmla="*/ 25 h 132"/>
                <a:gd name="T80" fmla="*/ 124 w 182"/>
                <a:gd name="T81" fmla="*/ 19 h 132"/>
                <a:gd name="T82" fmla="*/ 136 w 182"/>
                <a:gd name="T83" fmla="*/ 23 h 132"/>
                <a:gd name="T84" fmla="*/ 149 w 182"/>
                <a:gd name="T85" fmla="*/ 39 h 132"/>
                <a:gd name="T86" fmla="*/ 153 w 182"/>
                <a:gd name="T87" fmla="*/ 48 h 132"/>
                <a:gd name="T88" fmla="*/ 161 w 182"/>
                <a:gd name="T89" fmla="*/ 54 h 132"/>
                <a:gd name="T90" fmla="*/ 174 w 182"/>
                <a:gd name="T91" fmla="*/ 66 h 132"/>
                <a:gd name="T92" fmla="*/ 180 w 182"/>
                <a:gd name="T93" fmla="*/ 78 h 132"/>
                <a:gd name="T94" fmla="*/ 182 w 182"/>
                <a:gd name="T95" fmla="*/ 89 h 132"/>
                <a:gd name="T96" fmla="*/ 176 w 182"/>
                <a:gd name="T97" fmla="*/ 99 h 132"/>
                <a:gd name="T98" fmla="*/ 173 w 182"/>
                <a:gd name="T99" fmla="*/ 112 h 132"/>
                <a:gd name="T100" fmla="*/ 171 w 182"/>
                <a:gd name="T101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132">
                  <a:moveTo>
                    <a:pt x="171" y="112"/>
                  </a:moveTo>
                  <a:lnTo>
                    <a:pt x="171" y="112"/>
                  </a:lnTo>
                  <a:lnTo>
                    <a:pt x="163" y="118"/>
                  </a:lnTo>
                  <a:lnTo>
                    <a:pt x="157" y="120"/>
                  </a:lnTo>
                  <a:lnTo>
                    <a:pt x="151" y="120"/>
                  </a:lnTo>
                  <a:lnTo>
                    <a:pt x="151" y="120"/>
                  </a:lnTo>
                  <a:lnTo>
                    <a:pt x="147" y="120"/>
                  </a:lnTo>
                  <a:lnTo>
                    <a:pt x="145" y="118"/>
                  </a:lnTo>
                  <a:lnTo>
                    <a:pt x="143" y="114"/>
                  </a:lnTo>
                  <a:lnTo>
                    <a:pt x="140" y="114"/>
                  </a:lnTo>
                  <a:lnTo>
                    <a:pt x="140" y="114"/>
                  </a:lnTo>
                  <a:lnTo>
                    <a:pt x="136" y="114"/>
                  </a:lnTo>
                  <a:lnTo>
                    <a:pt x="134" y="116"/>
                  </a:lnTo>
                  <a:lnTo>
                    <a:pt x="132" y="120"/>
                  </a:lnTo>
                  <a:lnTo>
                    <a:pt x="128" y="126"/>
                  </a:lnTo>
                  <a:lnTo>
                    <a:pt x="126" y="12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18" y="126"/>
                  </a:lnTo>
                  <a:lnTo>
                    <a:pt x="114" y="124"/>
                  </a:lnTo>
                  <a:lnTo>
                    <a:pt x="109" y="118"/>
                  </a:lnTo>
                  <a:lnTo>
                    <a:pt x="103" y="112"/>
                  </a:lnTo>
                  <a:lnTo>
                    <a:pt x="99" y="111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87" y="111"/>
                  </a:lnTo>
                  <a:lnTo>
                    <a:pt x="81" y="11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62" y="130"/>
                  </a:lnTo>
                  <a:lnTo>
                    <a:pt x="54" y="132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37" y="132"/>
                  </a:lnTo>
                  <a:lnTo>
                    <a:pt x="27" y="130"/>
                  </a:lnTo>
                  <a:lnTo>
                    <a:pt x="19" y="126"/>
                  </a:lnTo>
                  <a:lnTo>
                    <a:pt x="14" y="122"/>
                  </a:lnTo>
                  <a:lnTo>
                    <a:pt x="8" y="116"/>
                  </a:lnTo>
                  <a:lnTo>
                    <a:pt x="4" y="109"/>
                  </a:lnTo>
                  <a:lnTo>
                    <a:pt x="2" y="101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83"/>
                  </a:lnTo>
                  <a:lnTo>
                    <a:pt x="8" y="78"/>
                  </a:lnTo>
                  <a:lnTo>
                    <a:pt x="12" y="72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2" y="58"/>
                  </a:lnTo>
                  <a:lnTo>
                    <a:pt x="8" y="54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3" y="8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0" y="16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2" y="25"/>
                  </a:lnTo>
                  <a:lnTo>
                    <a:pt x="74" y="29"/>
                  </a:lnTo>
                  <a:lnTo>
                    <a:pt x="78" y="33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7" y="35"/>
                  </a:lnTo>
                  <a:lnTo>
                    <a:pt x="89" y="31"/>
                  </a:lnTo>
                  <a:lnTo>
                    <a:pt x="91" y="27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111" y="23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36" y="23"/>
                  </a:lnTo>
                  <a:lnTo>
                    <a:pt x="143" y="31"/>
                  </a:lnTo>
                  <a:lnTo>
                    <a:pt x="149" y="39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7" y="52"/>
                  </a:lnTo>
                  <a:lnTo>
                    <a:pt x="161" y="54"/>
                  </a:lnTo>
                  <a:lnTo>
                    <a:pt x="171" y="62"/>
                  </a:lnTo>
                  <a:lnTo>
                    <a:pt x="174" y="66"/>
                  </a:lnTo>
                  <a:lnTo>
                    <a:pt x="178" y="72"/>
                  </a:lnTo>
                  <a:lnTo>
                    <a:pt x="180" y="78"/>
                  </a:lnTo>
                  <a:lnTo>
                    <a:pt x="182" y="89"/>
                  </a:lnTo>
                  <a:lnTo>
                    <a:pt x="182" y="89"/>
                  </a:lnTo>
                  <a:lnTo>
                    <a:pt x="180" y="95"/>
                  </a:lnTo>
                  <a:lnTo>
                    <a:pt x="176" y="99"/>
                  </a:lnTo>
                  <a:lnTo>
                    <a:pt x="174" y="105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71" y="112"/>
                  </a:lnTo>
                  <a:lnTo>
                    <a:pt x="171" y="1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Freeform 944"/>
            <p:cNvSpPr>
              <a:spLocks/>
            </p:cNvSpPr>
            <p:nvPr/>
          </p:nvSpPr>
          <p:spPr bwMode="auto">
            <a:xfrm>
              <a:off x="1576902" y="4058743"/>
              <a:ext cx="206764" cy="229238"/>
            </a:xfrm>
            <a:custGeom>
              <a:avLst/>
              <a:gdLst>
                <a:gd name="T0" fmla="*/ 0 w 138"/>
                <a:gd name="T1" fmla="*/ 25 h 153"/>
                <a:gd name="T2" fmla="*/ 4 w 138"/>
                <a:gd name="T3" fmla="*/ 46 h 153"/>
                <a:gd name="T4" fmla="*/ 6 w 138"/>
                <a:gd name="T5" fmla="*/ 69 h 153"/>
                <a:gd name="T6" fmla="*/ 12 w 138"/>
                <a:gd name="T7" fmla="*/ 77 h 153"/>
                <a:gd name="T8" fmla="*/ 25 w 138"/>
                <a:gd name="T9" fmla="*/ 93 h 153"/>
                <a:gd name="T10" fmla="*/ 27 w 138"/>
                <a:gd name="T11" fmla="*/ 104 h 153"/>
                <a:gd name="T12" fmla="*/ 27 w 138"/>
                <a:gd name="T13" fmla="*/ 114 h 153"/>
                <a:gd name="T14" fmla="*/ 29 w 138"/>
                <a:gd name="T15" fmla="*/ 124 h 153"/>
                <a:gd name="T16" fmla="*/ 39 w 138"/>
                <a:gd name="T17" fmla="*/ 145 h 153"/>
                <a:gd name="T18" fmla="*/ 47 w 138"/>
                <a:gd name="T19" fmla="*/ 151 h 153"/>
                <a:gd name="T20" fmla="*/ 60 w 138"/>
                <a:gd name="T21" fmla="*/ 153 h 153"/>
                <a:gd name="T22" fmla="*/ 62 w 138"/>
                <a:gd name="T23" fmla="*/ 145 h 153"/>
                <a:gd name="T24" fmla="*/ 68 w 138"/>
                <a:gd name="T25" fmla="*/ 137 h 153"/>
                <a:gd name="T26" fmla="*/ 86 w 138"/>
                <a:gd name="T27" fmla="*/ 133 h 153"/>
                <a:gd name="T28" fmla="*/ 97 w 138"/>
                <a:gd name="T29" fmla="*/ 133 h 153"/>
                <a:gd name="T30" fmla="*/ 109 w 138"/>
                <a:gd name="T31" fmla="*/ 106 h 153"/>
                <a:gd name="T32" fmla="*/ 115 w 138"/>
                <a:gd name="T33" fmla="*/ 96 h 153"/>
                <a:gd name="T34" fmla="*/ 128 w 138"/>
                <a:gd name="T35" fmla="*/ 77 h 153"/>
                <a:gd name="T36" fmla="*/ 126 w 138"/>
                <a:gd name="T37" fmla="*/ 83 h 153"/>
                <a:gd name="T38" fmla="*/ 128 w 138"/>
                <a:gd name="T39" fmla="*/ 77 h 153"/>
                <a:gd name="T40" fmla="*/ 134 w 138"/>
                <a:gd name="T41" fmla="*/ 67 h 153"/>
                <a:gd name="T42" fmla="*/ 138 w 138"/>
                <a:gd name="T43" fmla="*/ 58 h 153"/>
                <a:gd name="T44" fmla="*/ 138 w 138"/>
                <a:gd name="T45" fmla="*/ 48 h 153"/>
                <a:gd name="T46" fmla="*/ 132 w 138"/>
                <a:gd name="T47" fmla="*/ 34 h 153"/>
                <a:gd name="T48" fmla="*/ 122 w 138"/>
                <a:gd name="T49" fmla="*/ 25 h 153"/>
                <a:gd name="T50" fmla="*/ 117 w 138"/>
                <a:gd name="T51" fmla="*/ 13 h 153"/>
                <a:gd name="T52" fmla="*/ 117 w 138"/>
                <a:gd name="T53" fmla="*/ 3 h 153"/>
                <a:gd name="T54" fmla="*/ 115 w 138"/>
                <a:gd name="T55" fmla="*/ 3 h 153"/>
                <a:gd name="T56" fmla="*/ 107 w 138"/>
                <a:gd name="T57" fmla="*/ 9 h 153"/>
                <a:gd name="T58" fmla="*/ 95 w 138"/>
                <a:gd name="T59" fmla="*/ 11 h 153"/>
                <a:gd name="T60" fmla="*/ 91 w 138"/>
                <a:gd name="T61" fmla="*/ 11 h 153"/>
                <a:gd name="T62" fmla="*/ 87 w 138"/>
                <a:gd name="T63" fmla="*/ 5 h 153"/>
                <a:gd name="T64" fmla="*/ 84 w 138"/>
                <a:gd name="T65" fmla="*/ 5 h 153"/>
                <a:gd name="T66" fmla="*/ 78 w 138"/>
                <a:gd name="T67" fmla="*/ 7 h 153"/>
                <a:gd name="T68" fmla="*/ 72 w 138"/>
                <a:gd name="T69" fmla="*/ 17 h 153"/>
                <a:gd name="T70" fmla="*/ 66 w 138"/>
                <a:gd name="T71" fmla="*/ 19 h 153"/>
                <a:gd name="T72" fmla="*/ 62 w 138"/>
                <a:gd name="T73" fmla="*/ 17 h 153"/>
                <a:gd name="T74" fmla="*/ 53 w 138"/>
                <a:gd name="T75" fmla="*/ 9 h 153"/>
                <a:gd name="T76" fmla="*/ 43 w 138"/>
                <a:gd name="T77" fmla="*/ 2 h 153"/>
                <a:gd name="T78" fmla="*/ 39 w 138"/>
                <a:gd name="T79" fmla="*/ 0 h 153"/>
                <a:gd name="T80" fmla="*/ 27 w 138"/>
                <a:gd name="T81" fmla="*/ 2 h 153"/>
                <a:gd name="T82" fmla="*/ 10 w 138"/>
                <a:gd name="T83" fmla="*/ 17 h 153"/>
                <a:gd name="T84" fmla="*/ 0 w 138"/>
                <a:gd name="T85" fmla="*/ 23 h 153"/>
                <a:gd name="T86" fmla="*/ 0 w 138"/>
                <a:gd name="T87" fmla="*/ 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" h="153">
                  <a:moveTo>
                    <a:pt x="0" y="25"/>
                  </a:moveTo>
                  <a:lnTo>
                    <a:pt x="0" y="25"/>
                  </a:lnTo>
                  <a:lnTo>
                    <a:pt x="2" y="34"/>
                  </a:lnTo>
                  <a:lnTo>
                    <a:pt x="4" y="46"/>
                  </a:lnTo>
                  <a:lnTo>
                    <a:pt x="4" y="58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5"/>
                  </a:lnTo>
                  <a:lnTo>
                    <a:pt x="25" y="93"/>
                  </a:lnTo>
                  <a:lnTo>
                    <a:pt x="27" y="98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24"/>
                  </a:lnTo>
                  <a:lnTo>
                    <a:pt x="33" y="133"/>
                  </a:lnTo>
                  <a:lnTo>
                    <a:pt x="39" y="145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62" y="145"/>
                  </a:lnTo>
                  <a:lnTo>
                    <a:pt x="66" y="139"/>
                  </a:lnTo>
                  <a:lnTo>
                    <a:pt x="68" y="137"/>
                  </a:lnTo>
                  <a:lnTo>
                    <a:pt x="74" y="135"/>
                  </a:lnTo>
                  <a:lnTo>
                    <a:pt x="86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103" y="118"/>
                  </a:lnTo>
                  <a:lnTo>
                    <a:pt x="109" y="10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28" y="77"/>
                  </a:lnTo>
                  <a:lnTo>
                    <a:pt x="128" y="77"/>
                  </a:lnTo>
                  <a:lnTo>
                    <a:pt x="128" y="77"/>
                  </a:lnTo>
                  <a:lnTo>
                    <a:pt x="126" y="83"/>
                  </a:lnTo>
                  <a:lnTo>
                    <a:pt x="128" y="77"/>
                  </a:lnTo>
                  <a:lnTo>
                    <a:pt x="128" y="77"/>
                  </a:lnTo>
                  <a:lnTo>
                    <a:pt x="130" y="71"/>
                  </a:lnTo>
                  <a:lnTo>
                    <a:pt x="134" y="67"/>
                  </a:lnTo>
                  <a:lnTo>
                    <a:pt x="136" y="64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8" y="48"/>
                  </a:lnTo>
                  <a:lnTo>
                    <a:pt x="136" y="40"/>
                  </a:lnTo>
                  <a:lnTo>
                    <a:pt x="132" y="34"/>
                  </a:lnTo>
                  <a:lnTo>
                    <a:pt x="128" y="31"/>
                  </a:lnTo>
                  <a:lnTo>
                    <a:pt x="122" y="25"/>
                  </a:lnTo>
                  <a:lnTo>
                    <a:pt x="118" y="19"/>
                  </a:lnTo>
                  <a:lnTo>
                    <a:pt x="117" y="1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07" y="9"/>
                  </a:lnTo>
                  <a:lnTo>
                    <a:pt x="101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1" y="11"/>
                  </a:lnTo>
                  <a:lnTo>
                    <a:pt x="89" y="9"/>
                  </a:lnTo>
                  <a:lnTo>
                    <a:pt x="87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0" y="5"/>
                  </a:lnTo>
                  <a:lnTo>
                    <a:pt x="78" y="7"/>
                  </a:lnTo>
                  <a:lnTo>
                    <a:pt x="76" y="11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3" y="9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18" y="9"/>
                  </a:lnTo>
                  <a:lnTo>
                    <a:pt x="10" y="17"/>
                  </a:lnTo>
                  <a:lnTo>
                    <a:pt x="6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5" name="Freeform 945"/>
            <p:cNvSpPr>
              <a:spLocks/>
            </p:cNvSpPr>
            <p:nvPr/>
          </p:nvSpPr>
          <p:spPr bwMode="auto">
            <a:xfrm>
              <a:off x="1179857" y="5437168"/>
              <a:ext cx="287671" cy="510917"/>
            </a:xfrm>
            <a:custGeom>
              <a:avLst/>
              <a:gdLst>
                <a:gd name="T0" fmla="*/ 192 w 192"/>
                <a:gd name="T1" fmla="*/ 64 h 341"/>
                <a:gd name="T2" fmla="*/ 178 w 192"/>
                <a:gd name="T3" fmla="*/ 66 h 341"/>
                <a:gd name="T4" fmla="*/ 174 w 192"/>
                <a:gd name="T5" fmla="*/ 70 h 341"/>
                <a:gd name="T6" fmla="*/ 166 w 192"/>
                <a:gd name="T7" fmla="*/ 91 h 341"/>
                <a:gd name="T8" fmla="*/ 168 w 192"/>
                <a:gd name="T9" fmla="*/ 110 h 341"/>
                <a:gd name="T10" fmla="*/ 176 w 192"/>
                <a:gd name="T11" fmla="*/ 126 h 341"/>
                <a:gd name="T12" fmla="*/ 178 w 192"/>
                <a:gd name="T13" fmla="*/ 134 h 341"/>
                <a:gd name="T14" fmla="*/ 172 w 192"/>
                <a:gd name="T15" fmla="*/ 151 h 341"/>
                <a:gd name="T16" fmla="*/ 151 w 192"/>
                <a:gd name="T17" fmla="*/ 170 h 341"/>
                <a:gd name="T18" fmla="*/ 141 w 192"/>
                <a:gd name="T19" fmla="*/ 182 h 341"/>
                <a:gd name="T20" fmla="*/ 130 w 192"/>
                <a:gd name="T21" fmla="*/ 194 h 341"/>
                <a:gd name="T22" fmla="*/ 122 w 192"/>
                <a:gd name="T23" fmla="*/ 217 h 341"/>
                <a:gd name="T24" fmla="*/ 124 w 192"/>
                <a:gd name="T25" fmla="*/ 254 h 341"/>
                <a:gd name="T26" fmla="*/ 122 w 192"/>
                <a:gd name="T27" fmla="*/ 279 h 341"/>
                <a:gd name="T28" fmla="*/ 126 w 192"/>
                <a:gd name="T29" fmla="*/ 306 h 341"/>
                <a:gd name="T30" fmla="*/ 124 w 192"/>
                <a:gd name="T31" fmla="*/ 331 h 341"/>
                <a:gd name="T32" fmla="*/ 118 w 192"/>
                <a:gd name="T33" fmla="*/ 333 h 341"/>
                <a:gd name="T34" fmla="*/ 103 w 192"/>
                <a:gd name="T35" fmla="*/ 333 h 341"/>
                <a:gd name="T36" fmla="*/ 75 w 192"/>
                <a:gd name="T37" fmla="*/ 331 h 341"/>
                <a:gd name="T38" fmla="*/ 70 w 192"/>
                <a:gd name="T39" fmla="*/ 333 h 341"/>
                <a:gd name="T40" fmla="*/ 58 w 192"/>
                <a:gd name="T41" fmla="*/ 339 h 341"/>
                <a:gd name="T42" fmla="*/ 52 w 192"/>
                <a:gd name="T43" fmla="*/ 341 h 341"/>
                <a:gd name="T44" fmla="*/ 39 w 192"/>
                <a:gd name="T45" fmla="*/ 331 h 341"/>
                <a:gd name="T46" fmla="*/ 31 w 192"/>
                <a:gd name="T47" fmla="*/ 316 h 341"/>
                <a:gd name="T48" fmla="*/ 33 w 192"/>
                <a:gd name="T49" fmla="*/ 271 h 341"/>
                <a:gd name="T50" fmla="*/ 33 w 192"/>
                <a:gd name="T51" fmla="*/ 271 h 341"/>
                <a:gd name="T52" fmla="*/ 25 w 192"/>
                <a:gd name="T53" fmla="*/ 250 h 341"/>
                <a:gd name="T54" fmla="*/ 21 w 192"/>
                <a:gd name="T55" fmla="*/ 227 h 341"/>
                <a:gd name="T56" fmla="*/ 17 w 192"/>
                <a:gd name="T57" fmla="*/ 219 h 341"/>
                <a:gd name="T58" fmla="*/ 6 w 192"/>
                <a:gd name="T59" fmla="*/ 209 h 341"/>
                <a:gd name="T60" fmla="*/ 0 w 192"/>
                <a:gd name="T61" fmla="*/ 199 h 341"/>
                <a:gd name="T62" fmla="*/ 0 w 192"/>
                <a:gd name="T63" fmla="*/ 192 h 341"/>
                <a:gd name="T64" fmla="*/ 6 w 192"/>
                <a:gd name="T65" fmla="*/ 176 h 341"/>
                <a:gd name="T66" fmla="*/ 17 w 192"/>
                <a:gd name="T67" fmla="*/ 167 h 341"/>
                <a:gd name="T68" fmla="*/ 35 w 192"/>
                <a:gd name="T69" fmla="*/ 161 h 341"/>
                <a:gd name="T70" fmla="*/ 54 w 192"/>
                <a:gd name="T71" fmla="*/ 159 h 341"/>
                <a:gd name="T72" fmla="*/ 58 w 192"/>
                <a:gd name="T73" fmla="*/ 161 h 341"/>
                <a:gd name="T74" fmla="*/ 66 w 192"/>
                <a:gd name="T75" fmla="*/ 167 h 341"/>
                <a:gd name="T76" fmla="*/ 72 w 192"/>
                <a:gd name="T77" fmla="*/ 167 h 341"/>
                <a:gd name="T78" fmla="*/ 81 w 192"/>
                <a:gd name="T79" fmla="*/ 165 h 341"/>
                <a:gd name="T80" fmla="*/ 87 w 192"/>
                <a:gd name="T81" fmla="*/ 157 h 341"/>
                <a:gd name="T82" fmla="*/ 95 w 192"/>
                <a:gd name="T83" fmla="*/ 132 h 341"/>
                <a:gd name="T84" fmla="*/ 118 w 192"/>
                <a:gd name="T85" fmla="*/ 112 h 341"/>
                <a:gd name="T86" fmla="*/ 135 w 192"/>
                <a:gd name="T87" fmla="*/ 101 h 341"/>
                <a:gd name="T88" fmla="*/ 132 w 192"/>
                <a:gd name="T89" fmla="*/ 97 h 341"/>
                <a:gd name="T90" fmla="*/ 116 w 192"/>
                <a:gd name="T91" fmla="*/ 93 h 341"/>
                <a:gd name="T92" fmla="*/ 106 w 192"/>
                <a:gd name="T93" fmla="*/ 85 h 341"/>
                <a:gd name="T94" fmla="*/ 91 w 192"/>
                <a:gd name="T95" fmla="*/ 58 h 341"/>
                <a:gd name="T96" fmla="*/ 89 w 192"/>
                <a:gd name="T97" fmla="*/ 50 h 341"/>
                <a:gd name="T98" fmla="*/ 91 w 192"/>
                <a:gd name="T99" fmla="*/ 41 h 341"/>
                <a:gd name="T100" fmla="*/ 93 w 192"/>
                <a:gd name="T101" fmla="*/ 33 h 341"/>
                <a:gd name="T102" fmla="*/ 97 w 192"/>
                <a:gd name="T103" fmla="*/ 27 h 341"/>
                <a:gd name="T104" fmla="*/ 104 w 192"/>
                <a:gd name="T105" fmla="*/ 25 h 341"/>
                <a:gd name="T106" fmla="*/ 97 w 192"/>
                <a:gd name="T107" fmla="*/ 6 h 341"/>
                <a:gd name="T108" fmla="*/ 112 w 192"/>
                <a:gd name="T109" fmla="*/ 8 h 341"/>
                <a:gd name="T110" fmla="*/ 141 w 192"/>
                <a:gd name="T111" fmla="*/ 4 h 341"/>
                <a:gd name="T112" fmla="*/ 153 w 192"/>
                <a:gd name="T113" fmla="*/ 0 h 341"/>
                <a:gd name="T114" fmla="*/ 157 w 192"/>
                <a:gd name="T115" fmla="*/ 10 h 341"/>
                <a:gd name="T116" fmla="*/ 176 w 192"/>
                <a:gd name="T117" fmla="*/ 25 h 341"/>
                <a:gd name="T118" fmla="*/ 186 w 192"/>
                <a:gd name="T119" fmla="*/ 35 h 341"/>
                <a:gd name="T120" fmla="*/ 190 w 192"/>
                <a:gd name="T121" fmla="*/ 46 h 341"/>
                <a:gd name="T122" fmla="*/ 192 w 192"/>
                <a:gd name="T123" fmla="*/ 58 h 341"/>
                <a:gd name="T124" fmla="*/ 192 w 192"/>
                <a:gd name="T125" fmla="*/ 6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2" h="341">
                  <a:moveTo>
                    <a:pt x="192" y="64"/>
                  </a:moveTo>
                  <a:lnTo>
                    <a:pt x="192" y="64"/>
                  </a:lnTo>
                  <a:lnTo>
                    <a:pt x="182" y="66"/>
                  </a:lnTo>
                  <a:lnTo>
                    <a:pt x="178" y="66"/>
                  </a:lnTo>
                  <a:lnTo>
                    <a:pt x="174" y="70"/>
                  </a:lnTo>
                  <a:lnTo>
                    <a:pt x="174" y="70"/>
                  </a:lnTo>
                  <a:lnTo>
                    <a:pt x="168" y="83"/>
                  </a:lnTo>
                  <a:lnTo>
                    <a:pt x="166" y="91"/>
                  </a:lnTo>
                  <a:lnTo>
                    <a:pt x="165" y="97"/>
                  </a:lnTo>
                  <a:lnTo>
                    <a:pt x="168" y="110"/>
                  </a:lnTo>
                  <a:lnTo>
                    <a:pt x="176" y="126"/>
                  </a:lnTo>
                  <a:lnTo>
                    <a:pt x="176" y="126"/>
                  </a:lnTo>
                  <a:lnTo>
                    <a:pt x="178" y="130"/>
                  </a:lnTo>
                  <a:lnTo>
                    <a:pt x="178" y="134"/>
                  </a:lnTo>
                  <a:lnTo>
                    <a:pt x="176" y="143"/>
                  </a:lnTo>
                  <a:lnTo>
                    <a:pt x="172" y="151"/>
                  </a:lnTo>
                  <a:lnTo>
                    <a:pt x="166" y="159"/>
                  </a:lnTo>
                  <a:lnTo>
                    <a:pt x="151" y="170"/>
                  </a:lnTo>
                  <a:lnTo>
                    <a:pt x="145" y="176"/>
                  </a:lnTo>
                  <a:lnTo>
                    <a:pt x="141" y="182"/>
                  </a:lnTo>
                  <a:lnTo>
                    <a:pt x="141" y="182"/>
                  </a:lnTo>
                  <a:lnTo>
                    <a:pt x="130" y="194"/>
                  </a:lnTo>
                  <a:lnTo>
                    <a:pt x="124" y="205"/>
                  </a:lnTo>
                  <a:lnTo>
                    <a:pt x="122" y="217"/>
                  </a:lnTo>
                  <a:lnTo>
                    <a:pt x="122" y="229"/>
                  </a:lnTo>
                  <a:lnTo>
                    <a:pt x="124" y="254"/>
                  </a:lnTo>
                  <a:lnTo>
                    <a:pt x="126" y="265"/>
                  </a:lnTo>
                  <a:lnTo>
                    <a:pt x="122" y="279"/>
                  </a:lnTo>
                  <a:lnTo>
                    <a:pt x="122" y="279"/>
                  </a:lnTo>
                  <a:lnTo>
                    <a:pt x="126" y="306"/>
                  </a:lnTo>
                  <a:lnTo>
                    <a:pt x="124" y="320"/>
                  </a:lnTo>
                  <a:lnTo>
                    <a:pt x="124" y="331"/>
                  </a:lnTo>
                  <a:lnTo>
                    <a:pt x="124" y="331"/>
                  </a:lnTo>
                  <a:lnTo>
                    <a:pt x="118" y="333"/>
                  </a:lnTo>
                  <a:lnTo>
                    <a:pt x="114" y="335"/>
                  </a:lnTo>
                  <a:lnTo>
                    <a:pt x="103" y="333"/>
                  </a:lnTo>
                  <a:lnTo>
                    <a:pt x="103" y="333"/>
                  </a:lnTo>
                  <a:lnTo>
                    <a:pt x="75" y="331"/>
                  </a:lnTo>
                  <a:lnTo>
                    <a:pt x="75" y="331"/>
                  </a:lnTo>
                  <a:lnTo>
                    <a:pt x="70" y="333"/>
                  </a:lnTo>
                  <a:lnTo>
                    <a:pt x="64" y="337"/>
                  </a:lnTo>
                  <a:lnTo>
                    <a:pt x="58" y="339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44" y="337"/>
                  </a:lnTo>
                  <a:lnTo>
                    <a:pt x="39" y="331"/>
                  </a:lnTo>
                  <a:lnTo>
                    <a:pt x="33" y="323"/>
                  </a:lnTo>
                  <a:lnTo>
                    <a:pt x="31" y="316"/>
                  </a:lnTo>
                  <a:lnTo>
                    <a:pt x="31" y="316"/>
                  </a:lnTo>
                  <a:lnTo>
                    <a:pt x="33" y="271"/>
                  </a:lnTo>
                  <a:lnTo>
                    <a:pt x="33" y="271"/>
                  </a:lnTo>
                  <a:lnTo>
                    <a:pt x="33" y="271"/>
                  </a:lnTo>
                  <a:lnTo>
                    <a:pt x="29" y="261"/>
                  </a:lnTo>
                  <a:lnTo>
                    <a:pt x="25" y="250"/>
                  </a:lnTo>
                  <a:lnTo>
                    <a:pt x="21" y="227"/>
                  </a:lnTo>
                  <a:lnTo>
                    <a:pt x="21" y="227"/>
                  </a:lnTo>
                  <a:lnTo>
                    <a:pt x="19" y="223"/>
                  </a:lnTo>
                  <a:lnTo>
                    <a:pt x="17" y="219"/>
                  </a:lnTo>
                  <a:lnTo>
                    <a:pt x="10" y="213"/>
                  </a:lnTo>
                  <a:lnTo>
                    <a:pt x="6" y="209"/>
                  </a:lnTo>
                  <a:lnTo>
                    <a:pt x="2" y="205"/>
                  </a:lnTo>
                  <a:lnTo>
                    <a:pt x="0" y="199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84"/>
                  </a:lnTo>
                  <a:lnTo>
                    <a:pt x="6" y="176"/>
                  </a:lnTo>
                  <a:lnTo>
                    <a:pt x="11" y="170"/>
                  </a:lnTo>
                  <a:lnTo>
                    <a:pt x="17" y="167"/>
                  </a:lnTo>
                  <a:lnTo>
                    <a:pt x="25" y="163"/>
                  </a:lnTo>
                  <a:lnTo>
                    <a:pt x="35" y="161"/>
                  </a:lnTo>
                  <a:lnTo>
                    <a:pt x="42" y="159"/>
                  </a:lnTo>
                  <a:lnTo>
                    <a:pt x="54" y="159"/>
                  </a:lnTo>
                  <a:lnTo>
                    <a:pt x="54" y="159"/>
                  </a:lnTo>
                  <a:lnTo>
                    <a:pt x="58" y="161"/>
                  </a:lnTo>
                  <a:lnTo>
                    <a:pt x="62" y="163"/>
                  </a:lnTo>
                  <a:lnTo>
                    <a:pt x="66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77" y="167"/>
                  </a:lnTo>
                  <a:lnTo>
                    <a:pt x="81" y="165"/>
                  </a:lnTo>
                  <a:lnTo>
                    <a:pt x="85" y="161"/>
                  </a:lnTo>
                  <a:lnTo>
                    <a:pt x="87" y="157"/>
                  </a:lnTo>
                  <a:lnTo>
                    <a:pt x="95" y="132"/>
                  </a:lnTo>
                  <a:lnTo>
                    <a:pt x="95" y="132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30" y="105"/>
                  </a:lnTo>
                  <a:lnTo>
                    <a:pt x="135" y="101"/>
                  </a:lnTo>
                  <a:lnTo>
                    <a:pt x="135" y="99"/>
                  </a:lnTo>
                  <a:lnTo>
                    <a:pt x="132" y="97"/>
                  </a:lnTo>
                  <a:lnTo>
                    <a:pt x="132" y="97"/>
                  </a:lnTo>
                  <a:lnTo>
                    <a:pt x="116" y="93"/>
                  </a:lnTo>
                  <a:lnTo>
                    <a:pt x="110" y="89"/>
                  </a:lnTo>
                  <a:lnTo>
                    <a:pt x="106" y="85"/>
                  </a:lnTo>
                  <a:lnTo>
                    <a:pt x="99" y="74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89" y="50"/>
                  </a:lnTo>
                  <a:lnTo>
                    <a:pt x="89" y="46"/>
                  </a:lnTo>
                  <a:lnTo>
                    <a:pt x="91" y="41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7" y="27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12" y="8"/>
                  </a:lnTo>
                  <a:lnTo>
                    <a:pt x="128" y="6"/>
                  </a:lnTo>
                  <a:lnTo>
                    <a:pt x="141" y="4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5" y="4"/>
                  </a:lnTo>
                  <a:lnTo>
                    <a:pt x="157" y="10"/>
                  </a:lnTo>
                  <a:lnTo>
                    <a:pt x="165" y="17"/>
                  </a:lnTo>
                  <a:lnTo>
                    <a:pt x="176" y="2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8" y="41"/>
                  </a:lnTo>
                  <a:lnTo>
                    <a:pt x="190" y="46"/>
                  </a:lnTo>
                  <a:lnTo>
                    <a:pt x="190" y="54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2" y="64"/>
                  </a:lnTo>
                  <a:lnTo>
                    <a:pt x="192" y="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6" name="Freeform 946"/>
            <p:cNvSpPr>
              <a:spLocks/>
            </p:cNvSpPr>
            <p:nvPr/>
          </p:nvSpPr>
          <p:spPr bwMode="auto">
            <a:xfrm>
              <a:off x="1158881" y="5503092"/>
              <a:ext cx="223245" cy="184290"/>
            </a:xfrm>
            <a:custGeom>
              <a:avLst/>
              <a:gdLst>
                <a:gd name="T0" fmla="*/ 101 w 149"/>
                <a:gd name="T1" fmla="*/ 10 h 123"/>
                <a:gd name="T2" fmla="*/ 91 w 149"/>
                <a:gd name="T3" fmla="*/ 10 h 123"/>
                <a:gd name="T4" fmla="*/ 86 w 149"/>
                <a:gd name="T5" fmla="*/ 4 h 123"/>
                <a:gd name="T6" fmla="*/ 78 w 149"/>
                <a:gd name="T7" fmla="*/ 0 h 123"/>
                <a:gd name="T8" fmla="*/ 64 w 149"/>
                <a:gd name="T9" fmla="*/ 0 h 123"/>
                <a:gd name="T10" fmla="*/ 39 w 149"/>
                <a:gd name="T11" fmla="*/ 6 h 123"/>
                <a:gd name="T12" fmla="*/ 25 w 149"/>
                <a:gd name="T13" fmla="*/ 12 h 123"/>
                <a:gd name="T14" fmla="*/ 24 w 149"/>
                <a:gd name="T15" fmla="*/ 18 h 123"/>
                <a:gd name="T16" fmla="*/ 25 w 149"/>
                <a:gd name="T17" fmla="*/ 37 h 123"/>
                <a:gd name="T18" fmla="*/ 25 w 149"/>
                <a:gd name="T19" fmla="*/ 45 h 123"/>
                <a:gd name="T20" fmla="*/ 20 w 149"/>
                <a:gd name="T21" fmla="*/ 57 h 123"/>
                <a:gd name="T22" fmla="*/ 14 w 149"/>
                <a:gd name="T23" fmla="*/ 57 h 123"/>
                <a:gd name="T24" fmla="*/ 6 w 149"/>
                <a:gd name="T25" fmla="*/ 55 h 123"/>
                <a:gd name="T26" fmla="*/ 2 w 149"/>
                <a:gd name="T27" fmla="*/ 49 h 123"/>
                <a:gd name="T28" fmla="*/ 0 w 149"/>
                <a:gd name="T29" fmla="*/ 61 h 123"/>
                <a:gd name="T30" fmla="*/ 0 w 149"/>
                <a:gd name="T31" fmla="*/ 64 h 123"/>
                <a:gd name="T32" fmla="*/ 10 w 149"/>
                <a:gd name="T33" fmla="*/ 72 h 123"/>
                <a:gd name="T34" fmla="*/ 22 w 149"/>
                <a:gd name="T35" fmla="*/ 82 h 123"/>
                <a:gd name="T36" fmla="*/ 25 w 149"/>
                <a:gd name="T37" fmla="*/ 86 h 123"/>
                <a:gd name="T38" fmla="*/ 31 w 149"/>
                <a:gd name="T39" fmla="*/ 103 h 123"/>
                <a:gd name="T40" fmla="*/ 37 w 149"/>
                <a:gd name="T41" fmla="*/ 123 h 123"/>
                <a:gd name="T42" fmla="*/ 39 w 149"/>
                <a:gd name="T43" fmla="*/ 123 h 123"/>
                <a:gd name="T44" fmla="*/ 39 w 149"/>
                <a:gd name="T45" fmla="*/ 123 h 123"/>
                <a:gd name="T46" fmla="*/ 51 w 149"/>
                <a:gd name="T47" fmla="*/ 117 h 123"/>
                <a:gd name="T48" fmla="*/ 68 w 149"/>
                <a:gd name="T49" fmla="*/ 115 h 123"/>
                <a:gd name="T50" fmla="*/ 76 w 149"/>
                <a:gd name="T51" fmla="*/ 119 h 123"/>
                <a:gd name="T52" fmla="*/ 86 w 149"/>
                <a:gd name="T53" fmla="*/ 123 h 123"/>
                <a:gd name="T54" fmla="*/ 91 w 149"/>
                <a:gd name="T55" fmla="*/ 123 h 123"/>
                <a:gd name="T56" fmla="*/ 99 w 149"/>
                <a:gd name="T57" fmla="*/ 117 h 123"/>
                <a:gd name="T58" fmla="*/ 109 w 149"/>
                <a:gd name="T59" fmla="*/ 88 h 123"/>
                <a:gd name="T60" fmla="*/ 132 w 149"/>
                <a:gd name="T61" fmla="*/ 68 h 123"/>
                <a:gd name="T62" fmla="*/ 144 w 149"/>
                <a:gd name="T63" fmla="*/ 61 h 123"/>
                <a:gd name="T64" fmla="*/ 149 w 149"/>
                <a:gd name="T65" fmla="*/ 55 h 123"/>
                <a:gd name="T66" fmla="*/ 146 w 149"/>
                <a:gd name="T67" fmla="*/ 53 h 123"/>
                <a:gd name="T68" fmla="*/ 124 w 149"/>
                <a:gd name="T69" fmla="*/ 45 h 123"/>
                <a:gd name="T70" fmla="*/ 113 w 149"/>
                <a:gd name="T71" fmla="*/ 30 h 123"/>
                <a:gd name="T72" fmla="*/ 105 w 149"/>
                <a:gd name="T73" fmla="*/ 14 h 123"/>
                <a:gd name="T74" fmla="*/ 101 w 149"/>
                <a:gd name="T75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23">
                  <a:moveTo>
                    <a:pt x="101" y="10"/>
                  </a:moveTo>
                  <a:lnTo>
                    <a:pt x="101" y="10"/>
                  </a:lnTo>
                  <a:lnTo>
                    <a:pt x="91" y="10"/>
                  </a:lnTo>
                  <a:lnTo>
                    <a:pt x="91" y="10"/>
                  </a:lnTo>
                  <a:lnTo>
                    <a:pt x="87" y="8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47" y="2"/>
                  </a:lnTo>
                  <a:lnTo>
                    <a:pt x="39" y="6"/>
                  </a:lnTo>
                  <a:lnTo>
                    <a:pt x="31" y="8"/>
                  </a:lnTo>
                  <a:lnTo>
                    <a:pt x="25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45"/>
                  </a:lnTo>
                  <a:lnTo>
                    <a:pt x="22" y="53"/>
                  </a:lnTo>
                  <a:lnTo>
                    <a:pt x="20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6" y="5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10" y="72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9" y="93"/>
                  </a:lnTo>
                  <a:lnTo>
                    <a:pt x="31" y="103"/>
                  </a:lnTo>
                  <a:lnTo>
                    <a:pt x="33" y="113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45" y="119"/>
                  </a:lnTo>
                  <a:lnTo>
                    <a:pt x="51" y="117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72" y="117"/>
                  </a:lnTo>
                  <a:lnTo>
                    <a:pt x="76" y="119"/>
                  </a:lnTo>
                  <a:lnTo>
                    <a:pt x="80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91" y="123"/>
                  </a:lnTo>
                  <a:lnTo>
                    <a:pt x="95" y="121"/>
                  </a:lnTo>
                  <a:lnTo>
                    <a:pt x="99" y="117"/>
                  </a:lnTo>
                  <a:lnTo>
                    <a:pt x="101" y="113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44" y="61"/>
                  </a:lnTo>
                  <a:lnTo>
                    <a:pt x="149" y="57"/>
                  </a:lnTo>
                  <a:lnTo>
                    <a:pt x="149" y="55"/>
                  </a:lnTo>
                  <a:lnTo>
                    <a:pt x="146" y="53"/>
                  </a:lnTo>
                  <a:lnTo>
                    <a:pt x="146" y="53"/>
                  </a:lnTo>
                  <a:lnTo>
                    <a:pt x="130" y="49"/>
                  </a:lnTo>
                  <a:lnTo>
                    <a:pt x="124" y="45"/>
                  </a:lnTo>
                  <a:lnTo>
                    <a:pt x="120" y="41"/>
                  </a:lnTo>
                  <a:lnTo>
                    <a:pt x="113" y="30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1" y="10"/>
                  </a:lnTo>
                  <a:lnTo>
                    <a:pt x="101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Freeform 947"/>
            <p:cNvSpPr>
              <a:spLocks/>
            </p:cNvSpPr>
            <p:nvPr/>
          </p:nvSpPr>
          <p:spPr bwMode="auto">
            <a:xfrm>
              <a:off x="1194839" y="5506089"/>
              <a:ext cx="71918" cy="49444"/>
            </a:xfrm>
            <a:custGeom>
              <a:avLst/>
              <a:gdLst>
                <a:gd name="T0" fmla="*/ 31 w 48"/>
                <a:gd name="T1" fmla="*/ 0 h 33"/>
                <a:gd name="T2" fmla="*/ 31 w 48"/>
                <a:gd name="T3" fmla="*/ 0 h 33"/>
                <a:gd name="T4" fmla="*/ 21 w 48"/>
                <a:gd name="T5" fmla="*/ 2 h 33"/>
                <a:gd name="T6" fmla="*/ 9 w 48"/>
                <a:gd name="T7" fmla="*/ 4 h 33"/>
                <a:gd name="T8" fmla="*/ 1 w 48"/>
                <a:gd name="T9" fmla="*/ 10 h 33"/>
                <a:gd name="T10" fmla="*/ 0 w 48"/>
                <a:gd name="T11" fmla="*/ 12 h 33"/>
                <a:gd name="T12" fmla="*/ 0 w 48"/>
                <a:gd name="T13" fmla="*/ 16 h 33"/>
                <a:gd name="T14" fmla="*/ 0 w 48"/>
                <a:gd name="T15" fmla="*/ 16 h 33"/>
                <a:gd name="T16" fmla="*/ 0 w 48"/>
                <a:gd name="T17" fmla="*/ 22 h 33"/>
                <a:gd name="T18" fmla="*/ 1 w 48"/>
                <a:gd name="T19" fmla="*/ 29 h 33"/>
                <a:gd name="T20" fmla="*/ 1 w 48"/>
                <a:gd name="T21" fmla="*/ 29 h 33"/>
                <a:gd name="T22" fmla="*/ 9 w 48"/>
                <a:gd name="T23" fmla="*/ 33 h 33"/>
                <a:gd name="T24" fmla="*/ 21 w 48"/>
                <a:gd name="T25" fmla="*/ 33 h 33"/>
                <a:gd name="T26" fmla="*/ 21 w 48"/>
                <a:gd name="T27" fmla="*/ 33 h 33"/>
                <a:gd name="T28" fmla="*/ 31 w 48"/>
                <a:gd name="T29" fmla="*/ 31 h 33"/>
                <a:gd name="T30" fmla="*/ 40 w 48"/>
                <a:gd name="T31" fmla="*/ 29 h 33"/>
                <a:gd name="T32" fmla="*/ 46 w 48"/>
                <a:gd name="T33" fmla="*/ 24 h 33"/>
                <a:gd name="T34" fmla="*/ 48 w 48"/>
                <a:gd name="T35" fmla="*/ 16 h 33"/>
                <a:gd name="T36" fmla="*/ 48 w 48"/>
                <a:gd name="T37" fmla="*/ 16 h 33"/>
                <a:gd name="T38" fmla="*/ 48 w 48"/>
                <a:gd name="T39" fmla="*/ 10 h 33"/>
                <a:gd name="T40" fmla="*/ 44 w 48"/>
                <a:gd name="T41" fmla="*/ 6 h 33"/>
                <a:gd name="T42" fmla="*/ 38 w 48"/>
                <a:gd name="T43" fmla="*/ 2 h 33"/>
                <a:gd name="T44" fmla="*/ 31 w 48"/>
                <a:gd name="T45" fmla="*/ 0 h 33"/>
                <a:gd name="T46" fmla="*/ 31 w 48"/>
                <a:gd name="T4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33">
                  <a:moveTo>
                    <a:pt x="31" y="0"/>
                  </a:moveTo>
                  <a:lnTo>
                    <a:pt x="31" y="0"/>
                  </a:lnTo>
                  <a:lnTo>
                    <a:pt x="21" y="2"/>
                  </a:lnTo>
                  <a:lnTo>
                    <a:pt x="9" y="4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9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31" y="31"/>
                  </a:lnTo>
                  <a:lnTo>
                    <a:pt x="40" y="29"/>
                  </a:lnTo>
                  <a:lnTo>
                    <a:pt x="46" y="2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0"/>
                  </a:lnTo>
                  <a:lnTo>
                    <a:pt x="44" y="6"/>
                  </a:lnTo>
                  <a:lnTo>
                    <a:pt x="38" y="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Freeform 948"/>
            <p:cNvSpPr>
              <a:spLocks/>
            </p:cNvSpPr>
            <p:nvPr/>
          </p:nvSpPr>
          <p:spPr bwMode="auto">
            <a:xfrm>
              <a:off x="950618" y="5233401"/>
              <a:ext cx="182791" cy="169307"/>
            </a:xfrm>
            <a:custGeom>
              <a:avLst/>
              <a:gdLst>
                <a:gd name="T0" fmla="*/ 97 w 122"/>
                <a:gd name="T1" fmla="*/ 8 h 113"/>
                <a:gd name="T2" fmla="*/ 97 w 122"/>
                <a:gd name="T3" fmla="*/ 8 h 113"/>
                <a:gd name="T4" fmla="*/ 93 w 122"/>
                <a:gd name="T5" fmla="*/ 16 h 113"/>
                <a:gd name="T6" fmla="*/ 87 w 122"/>
                <a:gd name="T7" fmla="*/ 22 h 113"/>
                <a:gd name="T8" fmla="*/ 79 w 122"/>
                <a:gd name="T9" fmla="*/ 24 h 113"/>
                <a:gd name="T10" fmla="*/ 70 w 122"/>
                <a:gd name="T11" fmla="*/ 24 h 113"/>
                <a:gd name="T12" fmla="*/ 70 w 122"/>
                <a:gd name="T13" fmla="*/ 24 h 113"/>
                <a:gd name="T14" fmla="*/ 64 w 122"/>
                <a:gd name="T15" fmla="*/ 24 h 113"/>
                <a:gd name="T16" fmla="*/ 60 w 122"/>
                <a:gd name="T17" fmla="*/ 20 h 113"/>
                <a:gd name="T18" fmla="*/ 58 w 122"/>
                <a:gd name="T19" fmla="*/ 16 h 113"/>
                <a:gd name="T20" fmla="*/ 56 w 122"/>
                <a:gd name="T21" fmla="*/ 12 h 113"/>
                <a:gd name="T22" fmla="*/ 54 w 122"/>
                <a:gd name="T23" fmla="*/ 8 h 113"/>
                <a:gd name="T24" fmla="*/ 52 w 122"/>
                <a:gd name="T25" fmla="*/ 4 h 113"/>
                <a:gd name="T26" fmla="*/ 48 w 122"/>
                <a:gd name="T27" fmla="*/ 0 h 113"/>
                <a:gd name="T28" fmla="*/ 41 w 122"/>
                <a:gd name="T29" fmla="*/ 0 h 113"/>
                <a:gd name="T30" fmla="*/ 41 w 122"/>
                <a:gd name="T31" fmla="*/ 0 h 113"/>
                <a:gd name="T32" fmla="*/ 29 w 122"/>
                <a:gd name="T33" fmla="*/ 0 h 113"/>
                <a:gd name="T34" fmla="*/ 15 w 122"/>
                <a:gd name="T35" fmla="*/ 6 h 113"/>
                <a:gd name="T36" fmla="*/ 10 w 122"/>
                <a:gd name="T37" fmla="*/ 10 h 113"/>
                <a:gd name="T38" fmla="*/ 6 w 122"/>
                <a:gd name="T39" fmla="*/ 14 h 113"/>
                <a:gd name="T40" fmla="*/ 2 w 122"/>
                <a:gd name="T41" fmla="*/ 20 h 113"/>
                <a:gd name="T42" fmla="*/ 0 w 122"/>
                <a:gd name="T43" fmla="*/ 25 h 113"/>
                <a:gd name="T44" fmla="*/ 0 w 122"/>
                <a:gd name="T45" fmla="*/ 25 h 113"/>
                <a:gd name="T46" fmla="*/ 2 w 122"/>
                <a:gd name="T47" fmla="*/ 37 h 113"/>
                <a:gd name="T48" fmla="*/ 6 w 122"/>
                <a:gd name="T49" fmla="*/ 49 h 113"/>
                <a:gd name="T50" fmla="*/ 11 w 122"/>
                <a:gd name="T51" fmla="*/ 62 h 113"/>
                <a:gd name="T52" fmla="*/ 19 w 122"/>
                <a:gd name="T53" fmla="*/ 76 h 113"/>
                <a:gd name="T54" fmla="*/ 29 w 122"/>
                <a:gd name="T55" fmla="*/ 87 h 113"/>
                <a:gd name="T56" fmla="*/ 39 w 122"/>
                <a:gd name="T57" fmla="*/ 99 h 113"/>
                <a:gd name="T58" fmla="*/ 48 w 122"/>
                <a:gd name="T59" fmla="*/ 107 h 113"/>
                <a:gd name="T60" fmla="*/ 56 w 122"/>
                <a:gd name="T61" fmla="*/ 113 h 113"/>
                <a:gd name="T62" fmla="*/ 56 w 122"/>
                <a:gd name="T63" fmla="*/ 113 h 113"/>
                <a:gd name="T64" fmla="*/ 58 w 122"/>
                <a:gd name="T65" fmla="*/ 109 h 113"/>
                <a:gd name="T66" fmla="*/ 62 w 122"/>
                <a:gd name="T67" fmla="*/ 105 h 113"/>
                <a:gd name="T68" fmla="*/ 73 w 122"/>
                <a:gd name="T69" fmla="*/ 99 h 113"/>
                <a:gd name="T70" fmla="*/ 89 w 122"/>
                <a:gd name="T71" fmla="*/ 95 h 113"/>
                <a:gd name="T72" fmla="*/ 104 w 122"/>
                <a:gd name="T73" fmla="*/ 93 h 113"/>
                <a:gd name="T74" fmla="*/ 104 w 122"/>
                <a:gd name="T75" fmla="*/ 93 h 113"/>
                <a:gd name="T76" fmla="*/ 108 w 122"/>
                <a:gd name="T77" fmla="*/ 93 h 113"/>
                <a:gd name="T78" fmla="*/ 108 w 122"/>
                <a:gd name="T79" fmla="*/ 93 h 113"/>
                <a:gd name="T80" fmla="*/ 108 w 122"/>
                <a:gd name="T81" fmla="*/ 84 h 113"/>
                <a:gd name="T82" fmla="*/ 106 w 122"/>
                <a:gd name="T83" fmla="*/ 76 h 113"/>
                <a:gd name="T84" fmla="*/ 104 w 122"/>
                <a:gd name="T85" fmla="*/ 68 h 113"/>
                <a:gd name="T86" fmla="*/ 104 w 122"/>
                <a:gd name="T87" fmla="*/ 60 h 113"/>
                <a:gd name="T88" fmla="*/ 104 w 122"/>
                <a:gd name="T89" fmla="*/ 60 h 113"/>
                <a:gd name="T90" fmla="*/ 104 w 122"/>
                <a:gd name="T91" fmla="*/ 56 h 113"/>
                <a:gd name="T92" fmla="*/ 106 w 122"/>
                <a:gd name="T93" fmla="*/ 55 h 113"/>
                <a:gd name="T94" fmla="*/ 112 w 122"/>
                <a:gd name="T95" fmla="*/ 53 h 113"/>
                <a:gd name="T96" fmla="*/ 118 w 122"/>
                <a:gd name="T97" fmla="*/ 51 h 113"/>
                <a:gd name="T98" fmla="*/ 120 w 122"/>
                <a:gd name="T99" fmla="*/ 47 h 113"/>
                <a:gd name="T100" fmla="*/ 122 w 122"/>
                <a:gd name="T101" fmla="*/ 43 h 113"/>
                <a:gd name="T102" fmla="*/ 122 w 122"/>
                <a:gd name="T103" fmla="*/ 43 h 113"/>
                <a:gd name="T104" fmla="*/ 120 w 122"/>
                <a:gd name="T105" fmla="*/ 37 h 113"/>
                <a:gd name="T106" fmla="*/ 118 w 122"/>
                <a:gd name="T107" fmla="*/ 33 h 113"/>
                <a:gd name="T108" fmla="*/ 110 w 122"/>
                <a:gd name="T109" fmla="*/ 24 h 113"/>
                <a:gd name="T110" fmla="*/ 101 w 122"/>
                <a:gd name="T111" fmla="*/ 16 h 113"/>
                <a:gd name="T112" fmla="*/ 99 w 122"/>
                <a:gd name="T113" fmla="*/ 10 h 113"/>
                <a:gd name="T114" fmla="*/ 97 w 122"/>
                <a:gd name="T115" fmla="*/ 4 h 113"/>
                <a:gd name="T116" fmla="*/ 97 w 122"/>
                <a:gd name="T117" fmla="*/ 4 h 113"/>
                <a:gd name="T118" fmla="*/ 97 w 122"/>
                <a:gd name="T119" fmla="*/ 8 h 113"/>
                <a:gd name="T120" fmla="*/ 97 w 122"/>
                <a:gd name="T121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" h="113">
                  <a:moveTo>
                    <a:pt x="97" y="8"/>
                  </a:moveTo>
                  <a:lnTo>
                    <a:pt x="97" y="8"/>
                  </a:lnTo>
                  <a:lnTo>
                    <a:pt x="93" y="16"/>
                  </a:lnTo>
                  <a:lnTo>
                    <a:pt x="87" y="22"/>
                  </a:lnTo>
                  <a:lnTo>
                    <a:pt x="79" y="24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4" y="24"/>
                  </a:lnTo>
                  <a:lnTo>
                    <a:pt x="60" y="20"/>
                  </a:lnTo>
                  <a:lnTo>
                    <a:pt x="58" y="16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7"/>
                  </a:lnTo>
                  <a:lnTo>
                    <a:pt x="6" y="49"/>
                  </a:lnTo>
                  <a:lnTo>
                    <a:pt x="11" y="62"/>
                  </a:lnTo>
                  <a:lnTo>
                    <a:pt x="19" y="76"/>
                  </a:lnTo>
                  <a:lnTo>
                    <a:pt x="29" y="87"/>
                  </a:lnTo>
                  <a:lnTo>
                    <a:pt x="39" y="99"/>
                  </a:lnTo>
                  <a:lnTo>
                    <a:pt x="48" y="107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09"/>
                  </a:lnTo>
                  <a:lnTo>
                    <a:pt x="62" y="105"/>
                  </a:lnTo>
                  <a:lnTo>
                    <a:pt x="73" y="99"/>
                  </a:lnTo>
                  <a:lnTo>
                    <a:pt x="89" y="95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8" y="84"/>
                  </a:lnTo>
                  <a:lnTo>
                    <a:pt x="106" y="76"/>
                  </a:lnTo>
                  <a:lnTo>
                    <a:pt x="104" y="68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56"/>
                  </a:lnTo>
                  <a:lnTo>
                    <a:pt x="106" y="55"/>
                  </a:lnTo>
                  <a:lnTo>
                    <a:pt x="112" y="53"/>
                  </a:lnTo>
                  <a:lnTo>
                    <a:pt x="118" y="51"/>
                  </a:lnTo>
                  <a:lnTo>
                    <a:pt x="120" y="47"/>
                  </a:lnTo>
                  <a:lnTo>
                    <a:pt x="122" y="43"/>
                  </a:lnTo>
                  <a:lnTo>
                    <a:pt x="122" y="43"/>
                  </a:lnTo>
                  <a:lnTo>
                    <a:pt x="120" y="37"/>
                  </a:lnTo>
                  <a:lnTo>
                    <a:pt x="118" y="33"/>
                  </a:lnTo>
                  <a:lnTo>
                    <a:pt x="110" y="24"/>
                  </a:lnTo>
                  <a:lnTo>
                    <a:pt x="101" y="16"/>
                  </a:lnTo>
                  <a:lnTo>
                    <a:pt x="99" y="10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8"/>
                  </a:lnTo>
                  <a:lnTo>
                    <a:pt x="97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949"/>
            <p:cNvSpPr>
              <a:spLocks/>
            </p:cNvSpPr>
            <p:nvPr/>
          </p:nvSpPr>
          <p:spPr bwMode="auto">
            <a:xfrm>
              <a:off x="1031526" y="5372742"/>
              <a:ext cx="197774" cy="130352"/>
            </a:xfrm>
            <a:custGeom>
              <a:avLst/>
              <a:gdLst>
                <a:gd name="T0" fmla="*/ 122 w 132"/>
                <a:gd name="T1" fmla="*/ 62 h 87"/>
                <a:gd name="T2" fmla="*/ 122 w 132"/>
                <a:gd name="T3" fmla="*/ 62 h 87"/>
                <a:gd name="T4" fmla="*/ 128 w 132"/>
                <a:gd name="T5" fmla="*/ 56 h 87"/>
                <a:gd name="T6" fmla="*/ 132 w 132"/>
                <a:gd name="T7" fmla="*/ 53 h 87"/>
                <a:gd name="T8" fmla="*/ 132 w 132"/>
                <a:gd name="T9" fmla="*/ 53 h 87"/>
                <a:gd name="T10" fmla="*/ 120 w 132"/>
                <a:gd name="T11" fmla="*/ 43 h 87"/>
                <a:gd name="T12" fmla="*/ 114 w 132"/>
                <a:gd name="T13" fmla="*/ 39 h 87"/>
                <a:gd name="T14" fmla="*/ 110 w 132"/>
                <a:gd name="T15" fmla="*/ 33 h 87"/>
                <a:gd name="T16" fmla="*/ 110 w 132"/>
                <a:gd name="T17" fmla="*/ 33 h 87"/>
                <a:gd name="T18" fmla="*/ 103 w 132"/>
                <a:gd name="T19" fmla="*/ 35 h 87"/>
                <a:gd name="T20" fmla="*/ 95 w 132"/>
                <a:gd name="T21" fmla="*/ 33 h 87"/>
                <a:gd name="T22" fmla="*/ 89 w 132"/>
                <a:gd name="T23" fmla="*/ 29 h 87"/>
                <a:gd name="T24" fmla="*/ 83 w 132"/>
                <a:gd name="T25" fmla="*/ 22 h 87"/>
                <a:gd name="T26" fmla="*/ 76 w 132"/>
                <a:gd name="T27" fmla="*/ 16 h 87"/>
                <a:gd name="T28" fmla="*/ 68 w 132"/>
                <a:gd name="T29" fmla="*/ 8 h 87"/>
                <a:gd name="T30" fmla="*/ 60 w 132"/>
                <a:gd name="T31" fmla="*/ 2 h 87"/>
                <a:gd name="T32" fmla="*/ 50 w 132"/>
                <a:gd name="T33" fmla="*/ 0 h 87"/>
                <a:gd name="T34" fmla="*/ 50 w 132"/>
                <a:gd name="T35" fmla="*/ 0 h 87"/>
                <a:gd name="T36" fmla="*/ 35 w 132"/>
                <a:gd name="T37" fmla="*/ 2 h 87"/>
                <a:gd name="T38" fmla="*/ 19 w 132"/>
                <a:gd name="T39" fmla="*/ 6 h 87"/>
                <a:gd name="T40" fmla="*/ 6 w 132"/>
                <a:gd name="T41" fmla="*/ 12 h 87"/>
                <a:gd name="T42" fmla="*/ 2 w 132"/>
                <a:gd name="T43" fmla="*/ 16 h 87"/>
                <a:gd name="T44" fmla="*/ 0 w 132"/>
                <a:gd name="T45" fmla="*/ 20 h 87"/>
                <a:gd name="T46" fmla="*/ 0 w 132"/>
                <a:gd name="T47" fmla="*/ 20 h 87"/>
                <a:gd name="T48" fmla="*/ 0 w 132"/>
                <a:gd name="T49" fmla="*/ 24 h 87"/>
                <a:gd name="T50" fmla="*/ 4 w 132"/>
                <a:gd name="T51" fmla="*/ 27 h 87"/>
                <a:gd name="T52" fmla="*/ 10 w 132"/>
                <a:gd name="T53" fmla="*/ 31 h 87"/>
                <a:gd name="T54" fmla="*/ 10 w 132"/>
                <a:gd name="T55" fmla="*/ 31 h 87"/>
                <a:gd name="T56" fmla="*/ 14 w 132"/>
                <a:gd name="T57" fmla="*/ 43 h 87"/>
                <a:gd name="T58" fmla="*/ 19 w 132"/>
                <a:gd name="T59" fmla="*/ 60 h 87"/>
                <a:gd name="T60" fmla="*/ 25 w 132"/>
                <a:gd name="T61" fmla="*/ 78 h 87"/>
                <a:gd name="T62" fmla="*/ 29 w 132"/>
                <a:gd name="T63" fmla="*/ 84 h 87"/>
                <a:gd name="T64" fmla="*/ 31 w 132"/>
                <a:gd name="T65" fmla="*/ 87 h 87"/>
                <a:gd name="T66" fmla="*/ 31 w 132"/>
                <a:gd name="T67" fmla="*/ 87 h 87"/>
                <a:gd name="T68" fmla="*/ 33 w 132"/>
                <a:gd name="T69" fmla="*/ 86 h 87"/>
                <a:gd name="T70" fmla="*/ 37 w 132"/>
                <a:gd name="T71" fmla="*/ 84 h 87"/>
                <a:gd name="T72" fmla="*/ 47 w 132"/>
                <a:gd name="T73" fmla="*/ 80 h 87"/>
                <a:gd name="T74" fmla="*/ 70 w 132"/>
                <a:gd name="T75" fmla="*/ 80 h 87"/>
                <a:gd name="T76" fmla="*/ 70 w 132"/>
                <a:gd name="T77" fmla="*/ 80 h 87"/>
                <a:gd name="T78" fmla="*/ 72 w 132"/>
                <a:gd name="T79" fmla="*/ 80 h 87"/>
                <a:gd name="T80" fmla="*/ 74 w 132"/>
                <a:gd name="T81" fmla="*/ 82 h 87"/>
                <a:gd name="T82" fmla="*/ 76 w 132"/>
                <a:gd name="T83" fmla="*/ 86 h 87"/>
                <a:gd name="T84" fmla="*/ 79 w 132"/>
                <a:gd name="T85" fmla="*/ 86 h 87"/>
                <a:gd name="T86" fmla="*/ 79 w 132"/>
                <a:gd name="T87" fmla="*/ 86 h 87"/>
                <a:gd name="T88" fmla="*/ 85 w 132"/>
                <a:gd name="T89" fmla="*/ 84 h 87"/>
                <a:gd name="T90" fmla="*/ 89 w 132"/>
                <a:gd name="T91" fmla="*/ 80 h 87"/>
                <a:gd name="T92" fmla="*/ 89 w 132"/>
                <a:gd name="T93" fmla="*/ 80 h 87"/>
                <a:gd name="T94" fmla="*/ 93 w 132"/>
                <a:gd name="T95" fmla="*/ 86 h 87"/>
                <a:gd name="T96" fmla="*/ 97 w 132"/>
                <a:gd name="T97" fmla="*/ 87 h 87"/>
                <a:gd name="T98" fmla="*/ 101 w 132"/>
                <a:gd name="T99" fmla="*/ 87 h 87"/>
                <a:gd name="T100" fmla="*/ 101 w 132"/>
                <a:gd name="T101" fmla="*/ 87 h 87"/>
                <a:gd name="T102" fmla="*/ 105 w 132"/>
                <a:gd name="T103" fmla="*/ 87 h 87"/>
                <a:gd name="T104" fmla="*/ 109 w 132"/>
                <a:gd name="T105" fmla="*/ 84 h 87"/>
                <a:gd name="T106" fmla="*/ 114 w 132"/>
                <a:gd name="T107" fmla="*/ 78 h 87"/>
                <a:gd name="T108" fmla="*/ 118 w 132"/>
                <a:gd name="T109" fmla="*/ 70 h 87"/>
                <a:gd name="T110" fmla="*/ 122 w 132"/>
                <a:gd name="T111" fmla="*/ 68 h 87"/>
                <a:gd name="T112" fmla="*/ 124 w 132"/>
                <a:gd name="T113" fmla="*/ 66 h 87"/>
                <a:gd name="T114" fmla="*/ 124 w 132"/>
                <a:gd name="T115" fmla="*/ 66 h 87"/>
                <a:gd name="T116" fmla="*/ 122 w 132"/>
                <a:gd name="T117" fmla="*/ 62 h 87"/>
                <a:gd name="T118" fmla="*/ 122 w 132"/>
                <a:gd name="T119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" h="87">
                  <a:moveTo>
                    <a:pt x="122" y="62"/>
                  </a:moveTo>
                  <a:lnTo>
                    <a:pt x="122" y="62"/>
                  </a:lnTo>
                  <a:lnTo>
                    <a:pt x="128" y="56"/>
                  </a:lnTo>
                  <a:lnTo>
                    <a:pt x="132" y="53"/>
                  </a:lnTo>
                  <a:lnTo>
                    <a:pt x="132" y="53"/>
                  </a:lnTo>
                  <a:lnTo>
                    <a:pt x="120" y="43"/>
                  </a:lnTo>
                  <a:lnTo>
                    <a:pt x="114" y="39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03" y="35"/>
                  </a:lnTo>
                  <a:lnTo>
                    <a:pt x="95" y="33"/>
                  </a:lnTo>
                  <a:lnTo>
                    <a:pt x="89" y="29"/>
                  </a:lnTo>
                  <a:lnTo>
                    <a:pt x="83" y="22"/>
                  </a:lnTo>
                  <a:lnTo>
                    <a:pt x="76" y="16"/>
                  </a:lnTo>
                  <a:lnTo>
                    <a:pt x="68" y="8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5" y="2"/>
                  </a:lnTo>
                  <a:lnTo>
                    <a:pt x="19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7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43"/>
                  </a:lnTo>
                  <a:lnTo>
                    <a:pt x="19" y="60"/>
                  </a:lnTo>
                  <a:lnTo>
                    <a:pt x="25" y="78"/>
                  </a:lnTo>
                  <a:lnTo>
                    <a:pt x="29" y="84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3" y="86"/>
                  </a:lnTo>
                  <a:lnTo>
                    <a:pt x="37" y="84"/>
                  </a:lnTo>
                  <a:lnTo>
                    <a:pt x="47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80"/>
                  </a:lnTo>
                  <a:lnTo>
                    <a:pt x="74" y="82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79" y="86"/>
                  </a:lnTo>
                  <a:lnTo>
                    <a:pt x="85" y="84"/>
                  </a:lnTo>
                  <a:lnTo>
                    <a:pt x="89" y="80"/>
                  </a:lnTo>
                  <a:lnTo>
                    <a:pt x="89" y="80"/>
                  </a:lnTo>
                  <a:lnTo>
                    <a:pt x="93" y="86"/>
                  </a:lnTo>
                  <a:lnTo>
                    <a:pt x="97" y="87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05" y="87"/>
                  </a:lnTo>
                  <a:lnTo>
                    <a:pt x="109" y="84"/>
                  </a:lnTo>
                  <a:lnTo>
                    <a:pt x="114" y="78"/>
                  </a:lnTo>
                  <a:lnTo>
                    <a:pt x="118" y="70"/>
                  </a:lnTo>
                  <a:lnTo>
                    <a:pt x="122" y="68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2" y="62"/>
                  </a:lnTo>
                  <a:lnTo>
                    <a:pt x="122" y="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" name="Freeform 950"/>
            <p:cNvSpPr>
              <a:spLocks/>
            </p:cNvSpPr>
            <p:nvPr/>
          </p:nvSpPr>
          <p:spPr bwMode="auto">
            <a:xfrm>
              <a:off x="1728230" y="4583144"/>
              <a:ext cx="525899" cy="528896"/>
            </a:xfrm>
            <a:custGeom>
              <a:avLst/>
              <a:gdLst>
                <a:gd name="T0" fmla="*/ 229 w 351"/>
                <a:gd name="T1" fmla="*/ 117 h 353"/>
                <a:gd name="T2" fmla="*/ 248 w 351"/>
                <a:gd name="T3" fmla="*/ 132 h 353"/>
                <a:gd name="T4" fmla="*/ 308 w 351"/>
                <a:gd name="T5" fmla="*/ 148 h 353"/>
                <a:gd name="T6" fmla="*/ 310 w 351"/>
                <a:gd name="T7" fmla="*/ 146 h 353"/>
                <a:gd name="T8" fmla="*/ 308 w 351"/>
                <a:gd name="T9" fmla="*/ 140 h 353"/>
                <a:gd name="T10" fmla="*/ 308 w 351"/>
                <a:gd name="T11" fmla="*/ 140 h 353"/>
                <a:gd name="T12" fmla="*/ 304 w 351"/>
                <a:gd name="T13" fmla="*/ 149 h 353"/>
                <a:gd name="T14" fmla="*/ 293 w 351"/>
                <a:gd name="T15" fmla="*/ 159 h 353"/>
                <a:gd name="T16" fmla="*/ 293 w 351"/>
                <a:gd name="T17" fmla="*/ 171 h 353"/>
                <a:gd name="T18" fmla="*/ 314 w 351"/>
                <a:gd name="T19" fmla="*/ 200 h 353"/>
                <a:gd name="T20" fmla="*/ 325 w 351"/>
                <a:gd name="T21" fmla="*/ 217 h 353"/>
                <a:gd name="T22" fmla="*/ 341 w 351"/>
                <a:gd name="T23" fmla="*/ 272 h 353"/>
                <a:gd name="T24" fmla="*/ 351 w 351"/>
                <a:gd name="T25" fmla="*/ 289 h 353"/>
                <a:gd name="T26" fmla="*/ 339 w 351"/>
                <a:gd name="T27" fmla="*/ 301 h 353"/>
                <a:gd name="T28" fmla="*/ 329 w 351"/>
                <a:gd name="T29" fmla="*/ 303 h 353"/>
                <a:gd name="T30" fmla="*/ 291 w 351"/>
                <a:gd name="T31" fmla="*/ 308 h 353"/>
                <a:gd name="T32" fmla="*/ 271 w 351"/>
                <a:gd name="T33" fmla="*/ 308 h 353"/>
                <a:gd name="T34" fmla="*/ 256 w 351"/>
                <a:gd name="T35" fmla="*/ 303 h 353"/>
                <a:gd name="T36" fmla="*/ 238 w 351"/>
                <a:gd name="T37" fmla="*/ 306 h 353"/>
                <a:gd name="T38" fmla="*/ 217 w 351"/>
                <a:gd name="T39" fmla="*/ 308 h 353"/>
                <a:gd name="T40" fmla="*/ 198 w 351"/>
                <a:gd name="T41" fmla="*/ 316 h 353"/>
                <a:gd name="T42" fmla="*/ 184 w 351"/>
                <a:gd name="T43" fmla="*/ 339 h 353"/>
                <a:gd name="T44" fmla="*/ 169 w 351"/>
                <a:gd name="T45" fmla="*/ 353 h 353"/>
                <a:gd name="T46" fmla="*/ 157 w 351"/>
                <a:gd name="T47" fmla="*/ 351 h 353"/>
                <a:gd name="T48" fmla="*/ 141 w 351"/>
                <a:gd name="T49" fmla="*/ 343 h 353"/>
                <a:gd name="T50" fmla="*/ 143 w 351"/>
                <a:gd name="T51" fmla="*/ 295 h 353"/>
                <a:gd name="T52" fmla="*/ 141 w 351"/>
                <a:gd name="T53" fmla="*/ 285 h 353"/>
                <a:gd name="T54" fmla="*/ 128 w 351"/>
                <a:gd name="T55" fmla="*/ 258 h 353"/>
                <a:gd name="T56" fmla="*/ 105 w 351"/>
                <a:gd name="T57" fmla="*/ 235 h 353"/>
                <a:gd name="T58" fmla="*/ 97 w 351"/>
                <a:gd name="T59" fmla="*/ 229 h 353"/>
                <a:gd name="T60" fmla="*/ 93 w 351"/>
                <a:gd name="T61" fmla="*/ 208 h 353"/>
                <a:gd name="T62" fmla="*/ 91 w 351"/>
                <a:gd name="T63" fmla="*/ 204 h 353"/>
                <a:gd name="T64" fmla="*/ 72 w 351"/>
                <a:gd name="T65" fmla="*/ 202 h 353"/>
                <a:gd name="T66" fmla="*/ 62 w 351"/>
                <a:gd name="T67" fmla="*/ 188 h 353"/>
                <a:gd name="T68" fmla="*/ 66 w 351"/>
                <a:gd name="T69" fmla="*/ 182 h 353"/>
                <a:gd name="T70" fmla="*/ 79 w 351"/>
                <a:gd name="T71" fmla="*/ 169 h 353"/>
                <a:gd name="T72" fmla="*/ 79 w 351"/>
                <a:gd name="T73" fmla="*/ 153 h 353"/>
                <a:gd name="T74" fmla="*/ 62 w 351"/>
                <a:gd name="T75" fmla="*/ 132 h 353"/>
                <a:gd name="T76" fmla="*/ 35 w 351"/>
                <a:gd name="T77" fmla="*/ 109 h 353"/>
                <a:gd name="T78" fmla="*/ 27 w 351"/>
                <a:gd name="T79" fmla="*/ 99 h 353"/>
                <a:gd name="T80" fmla="*/ 4 w 351"/>
                <a:gd name="T81" fmla="*/ 87 h 353"/>
                <a:gd name="T82" fmla="*/ 0 w 351"/>
                <a:gd name="T83" fmla="*/ 74 h 353"/>
                <a:gd name="T84" fmla="*/ 6 w 351"/>
                <a:gd name="T85" fmla="*/ 51 h 353"/>
                <a:gd name="T86" fmla="*/ 8 w 351"/>
                <a:gd name="T87" fmla="*/ 29 h 353"/>
                <a:gd name="T88" fmla="*/ 48 w 351"/>
                <a:gd name="T89" fmla="*/ 6 h 353"/>
                <a:gd name="T90" fmla="*/ 64 w 351"/>
                <a:gd name="T91" fmla="*/ 0 h 353"/>
                <a:gd name="T92" fmla="*/ 74 w 351"/>
                <a:gd name="T93" fmla="*/ 2 h 353"/>
                <a:gd name="T94" fmla="*/ 97 w 351"/>
                <a:gd name="T95" fmla="*/ 25 h 353"/>
                <a:gd name="T96" fmla="*/ 109 w 351"/>
                <a:gd name="T97" fmla="*/ 39 h 353"/>
                <a:gd name="T98" fmla="*/ 134 w 351"/>
                <a:gd name="T99" fmla="*/ 47 h 353"/>
                <a:gd name="T100" fmla="*/ 145 w 351"/>
                <a:gd name="T101" fmla="*/ 60 h 353"/>
                <a:gd name="T102" fmla="*/ 149 w 351"/>
                <a:gd name="T103" fmla="*/ 72 h 353"/>
                <a:gd name="T104" fmla="*/ 169 w 351"/>
                <a:gd name="T105" fmla="*/ 84 h 353"/>
                <a:gd name="T106" fmla="*/ 209 w 351"/>
                <a:gd name="T107" fmla="*/ 93 h 353"/>
                <a:gd name="T108" fmla="*/ 229 w 351"/>
                <a:gd name="T109" fmla="*/ 111 h 353"/>
                <a:gd name="T110" fmla="*/ 229 w 351"/>
                <a:gd name="T111" fmla="*/ 11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53">
                  <a:moveTo>
                    <a:pt x="229" y="115"/>
                  </a:moveTo>
                  <a:lnTo>
                    <a:pt x="229" y="115"/>
                  </a:lnTo>
                  <a:lnTo>
                    <a:pt x="229" y="117"/>
                  </a:lnTo>
                  <a:lnTo>
                    <a:pt x="231" y="120"/>
                  </a:lnTo>
                  <a:lnTo>
                    <a:pt x="238" y="126"/>
                  </a:lnTo>
                  <a:lnTo>
                    <a:pt x="248" y="132"/>
                  </a:lnTo>
                  <a:lnTo>
                    <a:pt x="262" y="136"/>
                  </a:lnTo>
                  <a:lnTo>
                    <a:pt x="289" y="146"/>
                  </a:lnTo>
                  <a:lnTo>
                    <a:pt x="308" y="148"/>
                  </a:lnTo>
                  <a:lnTo>
                    <a:pt x="308" y="148"/>
                  </a:lnTo>
                  <a:lnTo>
                    <a:pt x="310" y="148"/>
                  </a:lnTo>
                  <a:lnTo>
                    <a:pt x="310" y="146"/>
                  </a:lnTo>
                  <a:lnTo>
                    <a:pt x="308" y="144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8" y="140"/>
                  </a:lnTo>
                  <a:lnTo>
                    <a:pt x="306" y="146"/>
                  </a:lnTo>
                  <a:lnTo>
                    <a:pt x="304" y="149"/>
                  </a:lnTo>
                  <a:lnTo>
                    <a:pt x="300" y="153"/>
                  </a:lnTo>
                  <a:lnTo>
                    <a:pt x="294" y="157"/>
                  </a:lnTo>
                  <a:lnTo>
                    <a:pt x="293" y="159"/>
                  </a:lnTo>
                  <a:lnTo>
                    <a:pt x="293" y="163"/>
                  </a:lnTo>
                  <a:lnTo>
                    <a:pt x="293" y="163"/>
                  </a:lnTo>
                  <a:lnTo>
                    <a:pt x="293" y="171"/>
                  </a:lnTo>
                  <a:lnTo>
                    <a:pt x="294" y="179"/>
                  </a:lnTo>
                  <a:lnTo>
                    <a:pt x="304" y="190"/>
                  </a:lnTo>
                  <a:lnTo>
                    <a:pt x="314" y="200"/>
                  </a:lnTo>
                  <a:lnTo>
                    <a:pt x="322" y="208"/>
                  </a:lnTo>
                  <a:lnTo>
                    <a:pt x="322" y="208"/>
                  </a:lnTo>
                  <a:lnTo>
                    <a:pt x="325" y="217"/>
                  </a:lnTo>
                  <a:lnTo>
                    <a:pt x="329" y="227"/>
                  </a:lnTo>
                  <a:lnTo>
                    <a:pt x="335" y="248"/>
                  </a:lnTo>
                  <a:lnTo>
                    <a:pt x="341" y="272"/>
                  </a:lnTo>
                  <a:lnTo>
                    <a:pt x="347" y="281"/>
                  </a:lnTo>
                  <a:lnTo>
                    <a:pt x="351" y="289"/>
                  </a:lnTo>
                  <a:lnTo>
                    <a:pt x="351" y="289"/>
                  </a:lnTo>
                  <a:lnTo>
                    <a:pt x="347" y="291"/>
                  </a:lnTo>
                  <a:lnTo>
                    <a:pt x="345" y="293"/>
                  </a:lnTo>
                  <a:lnTo>
                    <a:pt x="339" y="301"/>
                  </a:lnTo>
                  <a:lnTo>
                    <a:pt x="339" y="301"/>
                  </a:lnTo>
                  <a:lnTo>
                    <a:pt x="329" y="303"/>
                  </a:lnTo>
                  <a:lnTo>
                    <a:pt x="329" y="303"/>
                  </a:lnTo>
                  <a:lnTo>
                    <a:pt x="314" y="303"/>
                  </a:lnTo>
                  <a:lnTo>
                    <a:pt x="302" y="306"/>
                  </a:lnTo>
                  <a:lnTo>
                    <a:pt x="291" y="308"/>
                  </a:lnTo>
                  <a:lnTo>
                    <a:pt x="277" y="308"/>
                  </a:lnTo>
                  <a:lnTo>
                    <a:pt x="277" y="308"/>
                  </a:lnTo>
                  <a:lnTo>
                    <a:pt x="271" y="308"/>
                  </a:lnTo>
                  <a:lnTo>
                    <a:pt x="265" y="304"/>
                  </a:lnTo>
                  <a:lnTo>
                    <a:pt x="262" y="303"/>
                  </a:lnTo>
                  <a:lnTo>
                    <a:pt x="256" y="303"/>
                  </a:lnTo>
                  <a:lnTo>
                    <a:pt x="256" y="303"/>
                  </a:lnTo>
                  <a:lnTo>
                    <a:pt x="246" y="303"/>
                  </a:lnTo>
                  <a:lnTo>
                    <a:pt x="238" y="306"/>
                  </a:lnTo>
                  <a:lnTo>
                    <a:pt x="229" y="308"/>
                  </a:lnTo>
                  <a:lnTo>
                    <a:pt x="217" y="308"/>
                  </a:lnTo>
                  <a:lnTo>
                    <a:pt x="217" y="308"/>
                  </a:lnTo>
                  <a:lnTo>
                    <a:pt x="211" y="310"/>
                  </a:lnTo>
                  <a:lnTo>
                    <a:pt x="205" y="310"/>
                  </a:lnTo>
                  <a:lnTo>
                    <a:pt x="198" y="316"/>
                  </a:lnTo>
                  <a:lnTo>
                    <a:pt x="192" y="322"/>
                  </a:lnTo>
                  <a:lnTo>
                    <a:pt x="188" y="332"/>
                  </a:lnTo>
                  <a:lnTo>
                    <a:pt x="184" y="339"/>
                  </a:lnTo>
                  <a:lnTo>
                    <a:pt x="180" y="347"/>
                  </a:lnTo>
                  <a:lnTo>
                    <a:pt x="172" y="351"/>
                  </a:lnTo>
                  <a:lnTo>
                    <a:pt x="169" y="353"/>
                  </a:lnTo>
                  <a:lnTo>
                    <a:pt x="163" y="353"/>
                  </a:lnTo>
                  <a:lnTo>
                    <a:pt x="163" y="353"/>
                  </a:lnTo>
                  <a:lnTo>
                    <a:pt x="157" y="351"/>
                  </a:lnTo>
                  <a:lnTo>
                    <a:pt x="151" y="349"/>
                  </a:lnTo>
                  <a:lnTo>
                    <a:pt x="141" y="343"/>
                  </a:lnTo>
                  <a:lnTo>
                    <a:pt x="141" y="343"/>
                  </a:lnTo>
                  <a:lnTo>
                    <a:pt x="143" y="322"/>
                  </a:lnTo>
                  <a:lnTo>
                    <a:pt x="141" y="306"/>
                  </a:lnTo>
                  <a:lnTo>
                    <a:pt x="143" y="295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1" y="285"/>
                  </a:lnTo>
                  <a:lnTo>
                    <a:pt x="140" y="283"/>
                  </a:lnTo>
                  <a:lnTo>
                    <a:pt x="140" y="283"/>
                  </a:lnTo>
                  <a:lnTo>
                    <a:pt x="128" y="258"/>
                  </a:lnTo>
                  <a:lnTo>
                    <a:pt x="116" y="235"/>
                  </a:lnTo>
                  <a:lnTo>
                    <a:pt x="116" y="235"/>
                  </a:lnTo>
                  <a:lnTo>
                    <a:pt x="105" y="235"/>
                  </a:lnTo>
                  <a:lnTo>
                    <a:pt x="105" y="235"/>
                  </a:lnTo>
                  <a:lnTo>
                    <a:pt x="99" y="233"/>
                  </a:lnTo>
                  <a:lnTo>
                    <a:pt x="97" y="229"/>
                  </a:lnTo>
                  <a:lnTo>
                    <a:pt x="95" y="225"/>
                  </a:lnTo>
                  <a:lnTo>
                    <a:pt x="95" y="219"/>
                  </a:lnTo>
                  <a:lnTo>
                    <a:pt x="93" y="208"/>
                  </a:lnTo>
                  <a:lnTo>
                    <a:pt x="93" y="204"/>
                  </a:lnTo>
                  <a:lnTo>
                    <a:pt x="91" y="204"/>
                  </a:lnTo>
                  <a:lnTo>
                    <a:pt x="91" y="204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2" y="202"/>
                  </a:lnTo>
                  <a:lnTo>
                    <a:pt x="68" y="198"/>
                  </a:lnTo>
                  <a:lnTo>
                    <a:pt x="64" y="194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4" y="184"/>
                  </a:lnTo>
                  <a:lnTo>
                    <a:pt x="66" y="182"/>
                  </a:lnTo>
                  <a:lnTo>
                    <a:pt x="72" y="177"/>
                  </a:lnTo>
                  <a:lnTo>
                    <a:pt x="78" y="171"/>
                  </a:lnTo>
                  <a:lnTo>
                    <a:pt x="79" y="169"/>
                  </a:lnTo>
                  <a:lnTo>
                    <a:pt x="81" y="163"/>
                  </a:lnTo>
                  <a:lnTo>
                    <a:pt x="81" y="163"/>
                  </a:lnTo>
                  <a:lnTo>
                    <a:pt x="79" y="153"/>
                  </a:lnTo>
                  <a:lnTo>
                    <a:pt x="76" y="144"/>
                  </a:lnTo>
                  <a:lnTo>
                    <a:pt x="70" y="138"/>
                  </a:lnTo>
                  <a:lnTo>
                    <a:pt x="62" y="132"/>
                  </a:lnTo>
                  <a:lnTo>
                    <a:pt x="47" y="120"/>
                  </a:lnTo>
                  <a:lnTo>
                    <a:pt x="41" y="115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1" y="103"/>
                  </a:lnTo>
                  <a:lnTo>
                    <a:pt x="27" y="99"/>
                  </a:lnTo>
                  <a:lnTo>
                    <a:pt x="14" y="95"/>
                  </a:lnTo>
                  <a:lnTo>
                    <a:pt x="8" y="91"/>
                  </a:lnTo>
                  <a:lnTo>
                    <a:pt x="4" y="87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4" y="58"/>
                  </a:lnTo>
                  <a:lnTo>
                    <a:pt x="6" y="51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9" y="14"/>
                  </a:lnTo>
                  <a:lnTo>
                    <a:pt x="97" y="25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9" y="39"/>
                  </a:lnTo>
                  <a:lnTo>
                    <a:pt x="114" y="41"/>
                  </a:lnTo>
                  <a:lnTo>
                    <a:pt x="128" y="45"/>
                  </a:lnTo>
                  <a:lnTo>
                    <a:pt x="134" y="47"/>
                  </a:lnTo>
                  <a:lnTo>
                    <a:pt x="140" y="49"/>
                  </a:lnTo>
                  <a:lnTo>
                    <a:pt x="143" y="55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5" y="66"/>
                  </a:lnTo>
                  <a:lnTo>
                    <a:pt x="149" y="72"/>
                  </a:lnTo>
                  <a:lnTo>
                    <a:pt x="153" y="76"/>
                  </a:lnTo>
                  <a:lnTo>
                    <a:pt x="157" y="80"/>
                  </a:lnTo>
                  <a:lnTo>
                    <a:pt x="169" y="84"/>
                  </a:lnTo>
                  <a:lnTo>
                    <a:pt x="182" y="87"/>
                  </a:lnTo>
                  <a:lnTo>
                    <a:pt x="198" y="89"/>
                  </a:lnTo>
                  <a:lnTo>
                    <a:pt x="209" y="93"/>
                  </a:lnTo>
                  <a:lnTo>
                    <a:pt x="221" y="101"/>
                  </a:lnTo>
                  <a:lnTo>
                    <a:pt x="225" y="105"/>
                  </a:lnTo>
                  <a:lnTo>
                    <a:pt x="229" y="111"/>
                  </a:lnTo>
                  <a:lnTo>
                    <a:pt x="229" y="111"/>
                  </a:lnTo>
                  <a:lnTo>
                    <a:pt x="229" y="115"/>
                  </a:lnTo>
                  <a:lnTo>
                    <a:pt x="229" y="11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" name="Freeform 951"/>
            <p:cNvSpPr>
              <a:spLocks/>
            </p:cNvSpPr>
            <p:nvPr/>
          </p:nvSpPr>
          <p:spPr bwMode="auto">
            <a:xfrm>
              <a:off x="1833110" y="4406346"/>
              <a:ext cx="301156" cy="349102"/>
            </a:xfrm>
            <a:custGeom>
              <a:avLst/>
              <a:gdLst>
                <a:gd name="T0" fmla="*/ 159 w 201"/>
                <a:gd name="T1" fmla="*/ 233 h 233"/>
                <a:gd name="T2" fmla="*/ 164 w 201"/>
                <a:gd name="T3" fmla="*/ 221 h 233"/>
                <a:gd name="T4" fmla="*/ 186 w 201"/>
                <a:gd name="T5" fmla="*/ 205 h 233"/>
                <a:gd name="T6" fmla="*/ 195 w 201"/>
                <a:gd name="T7" fmla="*/ 194 h 233"/>
                <a:gd name="T8" fmla="*/ 197 w 201"/>
                <a:gd name="T9" fmla="*/ 186 h 233"/>
                <a:gd name="T10" fmla="*/ 193 w 201"/>
                <a:gd name="T11" fmla="*/ 176 h 233"/>
                <a:gd name="T12" fmla="*/ 190 w 201"/>
                <a:gd name="T13" fmla="*/ 167 h 233"/>
                <a:gd name="T14" fmla="*/ 192 w 201"/>
                <a:gd name="T15" fmla="*/ 161 h 233"/>
                <a:gd name="T16" fmla="*/ 199 w 201"/>
                <a:gd name="T17" fmla="*/ 147 h 233"/>
                <a:gd name="T18" fmla="*/ 201 w 201"/>
                <a:gd name="T19" fmla="*/ 138 h 233"/>
                <a:gd name="T20" fmla="*/ 199 w 201"/>
                <a:gd name="T21" fmla="*/ 122 h 233"/>
                <a:gd name="T22" fmla="*/ 192 w 201"/>
                <a:gd name="T23" fmla="*/ 114 h 233"/>
                <a:gd name="T24" fmla="*/ 193 w 201"/>
                <a:gd name="T25" fmla="*/ 103 h 233"/>
                <a:gd name="T26" fmla="*/ 193 w 201"/>
                <a:gd name="T27" fmla="*/ 103 h 233"/>
                <a:gd name="T28" fmla="*/ 182 w 201"/>
                <a:gd name="T29" fmla="*/ 97 h 233"/>
                <a:gd name="T30" fmla="*/ 162 w 201"/>
                <a:gd name="T31" fmla="*/ 80 h 233"/>
                <a:gd name="T32" fmla="*/ 151 w 201"/>
                <a:gd name="T33" fmla="*/ 76 h 233"/>
                <a:gd name="T34" fmla="*/ 147 w 201"/>
                <a:gd name="T35" fmla="*/ 76 h 233"/>
                <a:gd name="T36" fmla="*/ 139 w 201"/>
                <a:gd name="T37" fmla="*/ 81 h 233"/>
                <a:gd name="T38" fmla="*/ 131 w 201"/>
                <a:gd name="T39" fmla="*/ 87 h 233"/>
                <a:gd name="T40" fmla="*/ 130 w 201"/>
                <a:gd name="T41" fmla="*/ 89 h 233"/>
                <a:gd name="T42" fmla="*/ 122 w 201"/>
                <a:gd name="T43" fmla="*/ 85 h 233"/>
                <a:gd name="T44" fmla="*/ 116 w 201"/>
                <a:gd name="T45" fmla="*/ 68 h 233"/>
                <a:gd name="T46" fmla="*/ 114 w 201"/>
                <a:gd name="T47" fmla="*/ 47 h 233"/>
                <a:gd name="T48" fmla="*/ 110 w 201"/>
                <a:gd name="T49" fmla="*/ 31 h 233"/>
                <a:gd name="T50" fmla="*/ 104 w 201"/>
                <a:gd name="T51" fmla="*/ 27 h 233"/>
                <a:gd name="T52" fmla="*/ 99 w 201"/>
                <a:gd name="T53" fmla="*/ 25 h 233"/>
                <a:gd name="T54" fmla="*/ 91 w 201"/>
                <a:gd name="T55" fmla="*/ 27 h 233"/>
                <a:gd name="T56" fmla="*/ 81 w 201"/>
                <a:gd name="T57" fmla="*/ 31 h 233"/>
                <a:gd name="T58" fmla="*/ 71 w 201"/>
                <a:gd name="T59" fmla="*/ 27 h 233"/>
                <a:gd name="T60" fmla="*/ 56 w 201"/>
                <a:gd name="T61" fmla="*/ 10 h 233"/>
                <a:gd name="T62" fmla="*/ 52 w 201"/>
                <a:gd name="T63" fmla="*/ 0 h 233"/>
                <a:gd name="T64" fmla="*/ 39 w 201"/>
                <a:gd name="T65" fmla="*/ 8 h 233"/>
                <a:gd name="T66" fmla="*/ 35 w 201"/>
                <a:gd name="T67" fmla="*/ 21 h 233"/>
                <a:gd name="T68" fmla="*/ 29 w 201"/>
                <a:gd name="T69" fmla="*/ 85 h 233"/>
                <a:gd name="T70" fmla="*/ 29 w 201"/>
                <a:gd name="T71" fmla="*/ 93 h 233"/>
                <a:gd name="T72" fmla="*/ 21 w 201"/>
                <a:gd name="T73" fmla="*/ 103 h 233"/>
                <a:gd name="T74" fmla="*/ 8 w 201"/>
                <a:gd name="T75" fmla="*/ 112 h 233"/>
                <a:gd name="T76" fmla="*/ 0 w 201"/>
                <a:gd name="T77" fmla="*/ 118 h 233"/>
                <a:gd name="T78" fmla="*/ 0 w 201"/>
                <a:gd name="T79" fmla="*/ 118 h 233"/>
                <a:gd name="T80" fmla="*/ 4 w 201"/>
                <a:gd name="T81" fmla="*/ 120 h 233"/>
                <a:gd name="T82" fmla="*/ 19 w 201"/>
                <a:gd name="T83" fmla="*/ 132 h 233"/>
                <a:gd name="T84" fmla="*/ 33 w 201"/>
                <a:gd name="T85" fmla="*/ 153 h 233"/>
                <a:gd name="T86" fmla="*/ 39 w 201"/>
                <a:gd name="T87" fmla="*/ 157 h 233"/>
                <a:gd name="T88" fmla="*/ 58 w 201"/>
                <a:gd name="T89" fmla="*/ 163 h 233"/>
                <a:gd name="T90" fmla="*/ 70 w 201"/>
                <a:gd name="T91" fmla="*/ 167 h 233"/>
                <a:gd name="T92" fmla="*/ 75 w 201"/>
                <a:gd name="T93" fmla="*/ 178 h 233"/>
                <a:gd name="T94" fmla="*/ 75 w 201"/>
                <a:gd name="T95" fmla="*/ 184 h 233"/>
                <a:gd name="T96" fmla="*/ 83 w 201"/>
                <a:gd name="T97" fmla="*/ 194 h 233"/>
                <a:gd name="T98" fmla="*/ 99 w 201"/>
                <a:gd name="T99" fmla="*/ 202 h 233"/>
                <a:gd name="T100" fmla="*/ 128 w 201"/>
                <a:gd name="T101" fmla="*/ 207 h 233"/>
                <a:gd name="T102" fmla="*/ 151 w 201"/>
                <a:gd name="T103" fmla="*/ 219 h 233"/>
                <a:gd name="T104" fmla="*/ 159 w 201"/>
                <a:gd name="T105" fmla="*/ 229 h 233"/>
                <a:gd name="T106" fmla="*/ 159 w 201"/>
                <a:gd name="T10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" h="233">
                  <a:moveTo>
                    <a:pt x="159" y="233"/>
                  </a:moveTo>
                  <a:lnTo>
                    <a:pt x="159" y="233"/>
                  </a:lnTo>
                  <a:lnTo>
                    <a:pt x="161" y="227"/>
                  </a:lnTo>
                  <a:lnTo>
                    <a:pt x="164" y="221"/>
                  </a:lnTo>
                  <a:lnTo>
                    <a:pt x="178" y="211"/>
                  </a:lnTo>
                  <a:lnTo>
                    <a:pt x="186" y="205"/>
                  </a:lnTo>
                  <a:lnTo>
                    <a:pt x="192" y="200"/>
                  </a:lnTo>
                  <a:lnTo>
                    <a:pt x="195" y="194"/>
                  </a:lnTo>
                  <a:lnTo>
                    <a:pt x="197" y="186"/>
                  </a:lnTo>
                  <a:lnTo>
                    <a:pt x="197" y="186"/>
                  </a:lnTo>
                  <a:lnTo>
                    <a:pt x="197" y="180"/>
                  </a:lnTo>
                  <a:lnTo>
                    <a:pt x="193" y="176"/>
                  </a:lnTo>
                  <a:lnTo>
                    <a:pt x="190" y="173"/>
                  </a:lnTo>
                  <a:lnTo>
                    <a:pt x="190" y="167"/>
                  </a:lnTo>
                  <a:lnTo>
                    <a:pt x="190" y="167"/>
                  </a:lnTo>
                  <a:lnTo>
                    <a:pt x="192" y="161"/>
                  </a:lnTo>
                  <a:lnTo>
                    <a:pt x="195" y="155"/>
                  </a:lnTo>
                  <a:lnTo>
                    <a:pt x="199" y="147"/>
                  </a:lnTo>
                  <a:lnTo>
                    <a:pt x="201" y="138"/>
                  </a:lnTo>
                  <a:lnTo>
                    <a:pt x="201" y="138"/>
                  </a:lnTo>
                  <a:lnTo>
                    <a:pt x="201" y="130"/>
                  </a:lnTo>
                  <a:lnTo>
                    <a:pt x="199" y="122"/>
                  </a:lnTo>
                  <a:lnTo>
                    <a:pt x="197" y="118"/>
                  </a:lnTo>
                  <a:lnTo>
                    <a:pt x="192" y="114"/>
                  </a:lnTo>
                  <a:lnTo>
                    <a:pt x="192" y="114"/>
                  </a:lnTo>
                  <a:lnTo>
                    <a:pt x="193" y="103"/>
                  </a:lnTo>
                  <a:lnTo>
                    <a:pt x="193" y="103"/>
                  </a:lnTo>
                  <a:lnTo>
                    <a:pt x="193" y="103"/>
                  </a:lnTo>
                  <a:lnTo>
                    <a:pt x="188" y="101"/>
                  </a:lnTo>
                  <a:lnTo>
                    <a:pt x="182" y="97"/>
                  </a:lnTo>
                  <a:lnTo>
                    <a:pt x="172" y="89"/>
                  </a:lnTo>
                  <a:lnTo>
                    <a:pt x="162" y="80"/>
                  </a:lnTo>
                  <a:lnTo>
                    <a:pt x="157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47" y="76"/>
                  </a:lnTo>
                  <a:lnTo>
                    <a:pt x="143" y="78"/>
                  </a:lnTo>
                  <a:lnTo>
                    <a:pt x="139" y="81"/>
                  </a:lnTo>
                  <a:lnTo>
                    <a:pt x="135" y="87"/>
                  </a:lnTo>
                  <a:lnTo>
                    <a:pt x="131" y="87"/>
                  </a:lnTo>
                  <a:lnTo>
                    <a:pt x="130" y="89"/>
                  </a:lnTo>
                  <a:lnTo>
                    <a:pt x="130" y="89"/>
                  </a:lnTo>
                  <a:lnTo>
                    <a:pt x="126" y="87"/>
                  </a:lnTo>
                  <a:lnTo>
                    <a:pt x="122" y="85"/>
                  </a:lnTo>
                  <a:lnTo>
                    <a:pt x="118" y="78"/>
                  </a:lnTo>
                  <a:lnTo>
                    <a:pt x="116" y="68"/>
                  </a:lnTo>
                  <a:lnTo>
                    <a:pt x="116" y="56"/>
                  </a:lnTo>
                  <a:lnTo>
                    <a:pt x="114" y="47"/>
                  </a:lnTo>
                  <a:lnTo>
                    <a:pt x="112" y="35"/>
                  </a:lnTo>
                  <a:lnTo>
                    <a:pt x="110" y="31"/>
                  </a:lnTo>
                  <a:lnTo>
                    <a:pt x="108" y="29"/>
                  </a:lnTo>
                  <a:lnTo>
                    <a:pt x="104" y="27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5" y="25"/>
                  </a:lnTo>
                  <a:lnTo>
                    <a:pt x="91" y="27"/>
                  </a:lnTo>
                  <a:lnTo>
                    <a:pt x="85" y="29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71" y="27"/>
                  </a:lnTo>
                  <a:lnTo>
                    <a:pt x="62" y="19"/>
                  </a:lnTo>
                  <a:lnTo>
                    <a:pt x="56" y="1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9" y="8"/>
                  </a:lnTo>
                  <a:lnTo>
                    <a:pt x="37" y="14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93"/>
                  </a:lnTo>
                  <a:lnTo>
                    <a:pt x="25" y="99"/>
                  </a:lnTo>
                  <a:lnTo>
                    <a:pt x="21" y="103"/>
                  </a:lnTo>
                  <a:lnTo>
                    <a:pt x="17" y="107"/>
                  </a:lnTo>
                  <a:lnTo>
                    <a:pt x="8" y="11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120"/>
                  </a:lnTo>
                  <a:lnTo>
                    <a:pt x="9" y="122"/>
                  </a:lnTo>
                  <a:lnTo>
                    <a:pt x="19" y="132"/>
                  </a:lnTo>
                  <a:lnTo>
                    <a:pt x="27" y="143"/>
                  </a:lnTo>
                  <a:lnTo>
                    <a:pt x="33" y="153"/>
                  </a:lnTo>
                  <a:lnTo>
                    <a:pt x="33" y="153"/>
                  </a:lnTo>
                  <a:lnTo>
                    <a:pt x="39" y="157"/>
                  </a:lnTo>
                  <a:lnTo>
                    <a:pt x="44" y="159"/>
                  </a:lnTo>
                  <a:lnTo>
                    <a:pt x="58" y="163"/>
                  </a:lnTo>
                  <a:lnTo>
                    <a:pt x="64" y="165"/>
                  </a:lnTo>
                  <a:lnTo>
                    <a:pt x="70" y="167"/>
                  </a:lnTo>
                  <a:lnTo>
                    <a:pt x="73" y="173"/>
                  </a:lnTo>
                  <a:lnTo>
                    <a:pt x="75" y="178"/>
                  </a:lnTo>
                  <a:lnTo>
                    <a:pt x="75" y="178"/>
                  </a:lnTo>
                  <a:lnTo>
                    <a:pt x="75" y="184"/>
                  </a:lnTo>
                  <a:lnTo>
                    <a:pt x="79" y="190"/>
                  </a:lnTo>
                  <a:lnTo>
                    <a:pt x="83" y="194"/>
                  </a:lnTo>
                  <a:lnTo>
                    <a:pt x="87" y="198"/>
                  </a:lnTo>
                  <a:lnTo>
                    <a:pt x="99" y="202"/>
                  </a:lnTo>
                  <a:lnTo>
                    <a:pt x="112" y="205"/>
                  </a:lnTo>
                  <a:lnTo>
                    <a:pt x="128" y="207"/>
                  </a:lnTo>
                  <a:lnTo>
                    <a:pt x="139" y="211"/>
                  </a:lnTo>
                  <a:lnTo>
                    <a:pt x="151" y="219"/>
                  </a:lnTo>
                  <a:lnTo>
                    <a:pt x="155" y="223"/>
                  </a:lnTo>
                  <a:lnTo>
                    <a:pt x="159" y="229"/>
                  </a:lnTo>
                  <a:lnTo>
                    <a:pt x="159" y="229"/>
                  </a:lnTo>
                  <a:lnTo>
                    <a:pt x="159" y="233"/>
                  </a:lnTo>
                  <a:lnTo>
                    <a:pt x="159" y="2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" name="Freeform 952"/>
            <p:cNvSpPr>
              <a:spLocks/>
            </p:cNvSpPr>
            <p:nvPr/>
          </p:nvSpPr>
          <p:spPr bwMode="auto">
            <a:xfrm>
              <a:off x="1421080" y="4632588"/>
              <a:ext cx="524401" cy="491438"/>
            </a:xfrm>
            <a:custGeom>
              <a:avLst/>
              <a:gdLst>
                <a:gd name="T0" fmla="*/ 335 w 350"/>
                <a:gd name="T1" fmla="*/ 254 h 328"/>
                <a:gd name="T2" fmla="*/ 321 w 350"/>
                <a:gd name="T3" fmla="*/ 264 h 328"/>
                <a:gd name="T4" fmla="*/ 286 w 350"/>
                <a:gd name="T5" fmla="*/ 270 h 328"/>
                <a:gd name="T6" fmla="*/ 267 w 350"/>
                <a:gd name="T7" fmla="*/ 283 h 328"/>
                <a:gd name="T8" fmla="*/ 259 w 350"/>
                <a:gd name="T9" fmla="*/ 301 h 328"/>
                <a:gd name="T10" fmla="*/ 244 w 350"/>
                <a:gd name="T11" fmla="*/ 318 h 328"/>
                <a:gd name="T12" fmla="*/ 219 w 350"/>
                <a:gd name="T13" fmla="*/ 328 h 328"/>
                <a:gd name="T14" fmla="*/ 211 w 350"/>
                <a:gd name="T15" fmla="*/ 304 h 328"/>
                <a:gd name="T16" fmla="*/ 197 w 350"/>
                <a:gd name="T17" fmla="*/ 297 h 328"/>
                <a:gd name="T18" fmla="*/ 188 w 350"/>
                <a:gd name="T19" fmla="*/ 297 h 328"/>
                <a:gd name="T20" fmla="*/ 176 w 350"/>
                <a:gd name="T21" fmla="*/ 299 h 328"/>
                <a:gd name="T22" fmla="*/ 155 w 350"/>
                <a:gd name="T23" fmla="*/ 293 h 328"/>
                <a:gd name="T24" fmla="*/ 135 w 350"/>
                <a:gd name="T25" fmla="*/ 293 h 328"/>
                <a:gd name="T26" fmla="*/ 116 w 350"/>
                <a:gd name="T27" fmla="*/ 302 h 328"/>
                <a:gd name="T28" fmla="*/ 110 w 350"/>
                <a:gd name="T29" fmla="*/ 299 h 328"/>
                <a:gd name="T30" fmla="*/ 100 w 350"/>
                <a:gd name="T31" fmla="*/ 275 h 328"/>
                <a:gd name="T32" fmla="*/ 95 w 350"/>
                <a:gd name="T33" fmla="*/ 287 h 328"/>
                <a:gd name="T34" fmla="*/ 85 w 350"/>
                <a:gd name="T35" fmla="*/ 299 h 328"/>
                <a:gd name="T36" fmla="*/ 73 w 350"/>
                <a:gd name="T37" fmla="*/ 293 h 328"/>
                <a:gd name="T38" fmla="*/ 58 w 350"/>
                <a:gd name="T39" fmla="*/ 289 h 328"/>
                <a:gd name="T40" fmla="*/ 40 w 350"/>
                <a:gd name="T41" fmla="*/ 293 h 328"/>
                <a:gd name="T42" fmla="*/ 29 w 350"/>
                <a:gd name="T43" fmla="*/ 293 h 328"/>
                <a:gd name="T44" fmla="*/ 9 w 350"/>
                <a:gd name="T45" fmla="*/ 270 h 328"/>
                <a:gd name="T46" fmla="*/ 7 w 350"/>
                <a:gd name="T47" fmla="*/ 258 h 328"/>
                <a:gd name="T48" fmla="*/ 13 w 350"/>
                <a:gd name="T49" fmla="*/ 237 h 328"/>
                <a:gd name="T50" fmla="*/ 15 w 350"/>
                <a:gd name="T51" fmla="*/ 223 h 328"/>
                <a:gd name="T52" fmla="*/ 2 w 350"/>
                <a:gd name="T53" fmla="*/ 208 h 328"/>
                <a:gd name="T54" fmla="*/ 0 w 350"/>
                <a:gd name="T55" fmla="*/ 202 h 328"/>
                <a:gd name="T56" fmla="*/ 11 w 350"/>
                <a:gd name="T57" fmla="*/ 186 h 328"/>
                <a:gd name="T58" fmla="*/ 31 w 350"/>
                <a:gd name="T59" fmla="*/ 180 h 328"/>
                <a:gd name="T60" fmla="*/ 50 w 350"/>
                <a:gd name="T61" fmla="*/ 188 h 328"/>
                <a:gd name="T62" fmla="*/ 62 w 350"/>
                <a:gd name="T63" fmla="*/ 188 h 328"/>
                <a:gd name="T64" fmla="*/ 69 w 350"/>
                <a:gd name="T65" fmla="*/ 180 h 328"/>
                <a:gd name="T66" fmla="*/ 69 w 350"/>
                <a:gd name="T67" fmla="*/ 161 h 328"/>
                <a:gd name="T68" fmla="*/ 73 w 350"/>
                <a:gd name="T69" fmla="*/ 130 h 328"/>
                <a:gd name="T70" fmla="*/ 91 w 350"/>
                <a:gd name="T71" fmla="*/ 113 h 328"/>
                <a:gd name="T72" fmla="*/ 98 w 350"/>
                <a:gd name="T73" fmla="*/ 91 h 328"/>
                <a:gd name="T74" fmla="*/ 95 w 350"/>
                <a:gd name="T75" fmla="*/ 74 h 328"/>
                <a:gd name="T76" fmla="*/ 89 w 350"/>
                <a:gd name="T77" fmla="*/ 56 h 328"/>
                <a:gd name="T78" fmla="*/ 106 w 350"/>
                <a:gd name="T79" fmla="*/ 29 h 328"/>
                <a:gd name="T80" fmla="*/ 126 w 350"/>
                <a:gd name="T81" fmla="*/ 0 h 328"/>
                <a:gd name="T82" fmla="*/ 168 w 350"/>
                <a:gd name="T83" fmla="*/ 2 h 328"/>
                <a:gd name="T84" fmla="*/ 184 w 350"/>
                <a:gd name="T85" fmla="*/ 16 h 328"/>
                <a:gd name="T86" fmla="*/ 203 w 350"/>
                <a:gd name="T87" fmla="*/ 29 h 328"/>
                <a:gd name="T88" fmla="*/ 205 w 350"/>
                <a:gd name="T89" fmla="*/ 41 h 328"/>
                <a:gd name="T90" fmla="*/ 209 w 350"/>
                <a:gd name="T91" fmla="*/ 54 h 328"/>
                <a:gd name="T92" fmla="*/ 232 w 350"/>
                <a:gd name="T93" fmla="*/ 66 h 328"/>
                <a:gd name="T94" fmla="*/ 240 w 350"/>
                <a:gd name="T95" fmla="*/ 76 h 328"/>
                <a:gd name="T96" fmla="*/ 267 w 350"/>
                <a:gd name="T97" fmla="*/ 99 h 328"/>
                <a:gd name="T98" fmla="*/ 284 w 350"/>
                <a:gd name="T99" fmla="*/ 120 h 328"/>
                <a:gd name="T100" fmla="*/ 284 w 350"/>
                <a:gd name="T101" fmla="*/ 136 h 328"/>
                <a:gd name="T102" fmla="*/ 271 w 350"/>
                <a:gd name="T103" fmla="*/ 149 h 328"/>
                <a:gd name="T104" fmla="*/ 267 w 350"/>
                <a:gd name="T105" fmla="*/ 155 h 328"/>
                <a:gd name="T106" fmla="*/ 277 w 350"/>
                <a:gd name="T107" fmla="*/ 169 h 328"/>
                <a:gd name="T108" fmla="*/ 296 w 350"/>
                <a:gd name="T109" fmla="*/ 171 h 328"/>
                <a:gd name="T110" fmla="*/ 298 w 350"/>
                <a:gd name="T111" fmla="*/ 175 h 328"/>
                <a:gd name="T112" fmla="*/ 302 w 350"/>
                <a:gd name="T113" fmla="*/ 196 h 328"/>
                <a:gd name="T114" fmla="*/ 310 w 350"/>
                <a:gd name="T115" fmla="*/ 202 h 328"/>
                <a:gd name="T116" fmla="*/ 333 w 350"/>
                <a:gd name="T117" fmla="*/ 225 h 328"/>
                <a:gd name="T118" fmla="*/ 346 w 350"/>
                <a:gd name="T119" fmla="*/ 252 h 328"/>
                <a:gd name="T120" fmla="*/ 350 w 350"/>
                <a:gd name="T121" fmla="*/ 25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" h="328">
                  <a:moveTo>
                    <a:pt x="341" y="252"/>
                  </a:moveTo>
                  <a:lnTo>
                    <a:pt x="341" y="252"/>
                  </a:lnTo>
                  <a:lnTo>
                    <a:pt x="335" y="254"/>
                  </a:lnTo>
                  <a:lnTo>
                    <a:pt x="331" y="258"/>
                  </a:lnTo>
                  <a:lnTo>
                    <a:pt x="327" y="262"/>
                  </a:lnTo>
                  <a:lnTo>
                    <a:pt x="321" y="264"/>
                  </a:lnTo>
                  <a:lnTo>
                    <a:pt x="321" y="264"/>
                  </a:lnTo>
                  <a:lnTo>
                    <a:pt x="306" y="266"/>
                  </a:lnTo>
                  <a:lnTo>
                    <a:pt x="286" y="270"/>
                  </a:lnTo>
                  <a:lnTo>
                    <a:pt x="279" y="273"/>
                  </a:lnTo>
                  <a:lnTo>
                    <a:pt x="271" y="277"/>
                  </a:lnTo>
                  <a:lnTo>
                    <a:pt x="267" y="283"/>
                  </a:lnTo>
                  <a:lnTo>
                    <a:pt x="263" y="291"/>
                  </a:lnTo>
                  <a:lnTo>
                    <a:pt x="263" y="291"/>
                  </a:lnTo>
                  <a:lnTo>
                    <a:pt x="259" y="301"/>
                  </a:lnTo>
                  <a:lnTo>
                    <a:pt x="255" y="308"/>
                  </a:lnTo>
                  <a:lnTo>
                    <a:pt x="250" y="314"/>
                  </a:lnTo>
                  <a:lnTo>
                    <a:pt x="244" y="318"/>
                  </a:lnTo>
                  <a:lnTo>
                    <a:pt x="230" y="324"/>
                  </a:lnTo>
                  <a:lnTo>
                    <a:pt x="219" y="328"/>
                  </a:lnTo>
                  <a:lnTo>
                    <a:pt x="219" y="328"/>
                  </a:lnTo>
                  <a:lnTo>
                    <a:pt x="215" y="320"/>
                  </a:lnTo>
                  <a:lnTo>
                    <a:pt x="213" y="308"/>
                  </a:lnTo>
                  <a:lnTo>
                    <a:pt x="211" y="304"/>
                  </a:lnTo>
                  <a:lnTo>
                    <a:pt x="209" y="301"/>
                  </a:lnTo>
                  <a:lnTo>
                    <a:pt x="203" y="297"/>
                  </a:lnTo>
                  <a:lnTo>
                    <a:pt x="197" y="297"/>
                  </a:lnTo>
                  <a:lnTo>
                    <a:pt x="197" y="297"/>
                  </a:lnTo>
                  <a:lnTo>
                    <a:pt x="191" y="297"/>
                  </a:lnTo>
                  <a:lnTo>
                    <a:pt x="188" y="297"/>
                  </a:lnTo>
                  <a:lnTo>
                    <a:pt x="184" y="299"/>
                  </a:lnTo>
                  <a:lnTo>
                    <a:pt x="176" y="299"/>
                  </a:lnTo>
                  <a:lnTo>
                    <a:pt x="176" y="299"/>
                  </a:lnTo>
                  <a:lnTo>
                    <a:pt x="168" y="297"/>
                  </a:lnTo>
                  <a:lnTo>
                    <a:pt x="160" y="295"/>
                  </a:lnTo>
                  <a:lnTo>
                    <a:pt x="155" y="293"/>
                  </a:lnTo>
                  <a:lnTo>
                    <a:pt x="145" y="293"/>
                  </a:lnTo>
                  <a:lnTo>
                    <a:pt x="145" y="293"/>
                  </a:lnTo>
                  <a:lnTo>
                    <a:pt x="135" y="293"/>
                  </a:lnTo>
                  <a:lnTo>
                    <a:pt x="129" y="297"/>
                  </a:lnTo>
                  <a:lnTo>
                    <a:pt x="122" y="301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12" y="302"/>
                  </a:lnTo>
                  <a:lnTo>
                    <a:pt x="110" y="299"/>
                  </a:lnTo>
                  <a:lnTo>
                    <a:pt x="106" y="291"/>
                  </a:lnTo>
                  <a:lnTo>
                    <a:pt x="104" y="281"/>
                  </a:lnTo>
                  <a:lnTo>
                    <a:pt x="100" y="275"/>
                  </a:lnTo>
                  <a:lnTo>
                    <a:pt x="100" y="275"/>
                  </a:lnTo>
                  <a:lnTo>
                    <a:pt x="98" y="279"/>
                  </a:lnTo>
                  <a:lnTo>
                    <a:pt x="95" y="287"/>
                  </a:lnTo>
                  <a:lnTo>
                    <a:pt x="91" y="295"/>
                  </a:lnTo>
                  <a:lnTo>
                    <a:pt x="89" y="299"/>
                  </a:lnTo>
                  <a:lnTo>
                    <a:pt x="85" y="299"/>
                  </a:lnTo>
                  <a:lnTo>
                    <a:pt x="85" y="299"/>
                  </a:lnTo>
                  <a:lnTo>
                    <a:pt x="79" y="297"/>
                  </a:lnTo>
                  <a:lnTo>
                    <a:pt x="73" y="293"/>
                  </a:lnTo>
                  <a:lnTo>
                    <a:pt x="66" y="291"/>
                  </a:lnTo>
                  <a:lnTo>
                    <a:pt x="58" y="289"/>
                  </a:lnTo>
                  <a:lnTo>
                    <a:pt x="58" y="289"/>
                  </a:lnTo>
                  <a:lnTo>
                    <a:pt x="50" y="289"/>
                  </a:lnTo>
                  <a:lnTo>
                    <a:pt x="46" y="291"/>
                  </a:lnTo>
                  <a:lnTo>
                    <a:pt x="40" y="293"/>
                  </a:lnTo>
                  <a:lnTo>
                    <a:pt x="33" y="293"/>
                  </a:lnTo>
                  <a:lnTo>
                    <a:pt x="33" y="293"/>
                  </a:lnTo>
                  <a:lnTo>
                    <a:pt x="29" y="293"/>
                  </a:lnTo>
                  <a:lnTo>
                    <a:pt x="25" y="289"/>
                  </a:lnTo>
                  <a:lnTo>
                    <a:pt x="15" y="281"/>
                  </a:lnTo>
                  <a:lnTo>
                    <a:pt x="9" y="270"/>
                  </a:lnTo>
                  <a:lnTo>
                    <a:pt x="7" y="264"/>
                  </a:lnTo>
                  <a:lnTo>
                    <a:pt x="7" y="258"/>
                  </a:lnTo>
                  <a:lnTo>
                    <a:pt x="7" y="258"/>
                  </a:lnTo>
                  <a:lnTo>
                    <a:pt x="7" y="250"/>
                  </a:lnTo>
                  <a:lnTo>
                    <a:pt x="11" y="244"/>
                  </a:lnTo>
                  <a:lnTo>
                    <a:pt x="13" y="237"/>
                  </a:lnTo>
                  <a:lnTo>
                    <a:pt x="15" y="229"/>
                  </a:lnTo>
                  <a:lnTo>
                    <a:pt x="15" y="229"/>
                  </a:lnTo>
                  <a:lnTo>
                    <a:pt x="15" y="223"/>
                  </a:lnTo>
                  <a:lnTo>
                    <a:pt x="13" y="219"/>
                  </a:lnTo>
                  <a:lnTo>
                    <a:pt x="7" y="213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2" y="198"/>
                  </a:lnTo>
                  <a:lnTo>
                    <a:pt x="4" y="194"/>
                  </a:lnTo>
                  <a:lnTo>
                    <a:pt x="11" y="186"/>
                  </a:lnTo>
                  <a:lnTo>
                    <a:pt x="21" y="182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6" y="182"/>
                  </a:lnTo>
                  <a:lnTo>
                    <a:pt x="42" y="184"/>
                  </a:lnTo>
                  <a:lnTo>
                    <a:pt x="50" y="188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62" y="188"/>
                  </a:lnTo>
                  <a:lnTo>
                    <a:pt x="66" y="186"/>
                  </a:lnTo>
                  <a:lnTo>
                    <a:pt x="67" y="184"/>
                  </a:lnTo>
                  <a:lnTo>
                    <a:pt x="69" y="180"/>
                  </a:lnTo>
                  <a:lnTo>
                    <a:pt x="69" y="173"/>
                  </a:lnTo>
                  <a:lnTo>
                    <a:pt x="69" y="161"/>
                  </a:lnTo>
                  <a:lnTo>
                    <a:pt x="69" y="161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73" y="130"/>
                  </a:lnTo>
                  <a:lnTo>
                    <a:pt x="77" y="124"/>
                  </a:lnTo>
                  <a:lnTo>
                    <a:pt x="85" y="116"/>
                  </a:lnTo>
                  <a:lnTo>
                    <a:pt x="91" y="113"/>
                  </a:lnTo>
                  <a:lnTo>
                    <a:pt x="95" y="107"/>
                  </a:lnTo>
                  <a:lnTo>
                    <a:pt x="97" y="10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5" y="74"/>
                  </a:lnTo>
                  <a:lnTo>
                    <a:pt x="91" y="66"/>
                  </a:lnTo>
                  <a:lnTo>
                    <a:pt x="89" y="56"/>
                  </a:lnTo>
                  <a:lnTo>
                    <a:pt x="89" y="56"/>
                  </a:lnTo>
                  <a:lnTo>
                    <a:pt x="91" y="51"/>
                  </a:lnTo>
                  <a:lnTo>
                    <a:pt x="95" y="43"/>
                  </a:lnTo>
                  <a:lnTo>
                    <a:pt x="106" y="29"/>
                  </a:lnTo>
                  <a:lnTo>
                    <a:pt x="118" y="16"/>
                  </a:lnTo>
                  <a:lnTo>
                    <a:pt x="122" y="8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68" y="2"/>
                  </a:lnTo>
                  <a:lnTo>
                    <a:pt x="168" y="2"/>
                  </a:lnTo>
                  <a:lnTo>
                    <a:pt x="172" y="4"/>
                  </a:lnTo>
                  <a:lnTo>
                    <a:pt x="176" y="8"/>
                  </a:lnTo>
                  <a:lnTo>
                    <a:pt x="184" y="16"/>
                  </a:lnTo>
                  <a:lnTo>
                    <a:pt x="193" y="25"/>
                  </a:lnTo>
                  <a:lnTo>
                    <a:pt x="197" y="27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3" y="35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49"/>
                  </a:lnTo>
                  <a:lnTo>
                    <a:pt x="209" y="54"/>
                  </a:lnTo>
                  <a:lnTo>
                    <a:pt x="213" y="58"/>
                  </a:lnTo>
                  <a:lnTo>
                    <a:pt x="219" y="62"/>
                  </a:lnTo>
                  <a:lnTo>
                    <a:pt x="232" y="66"/>
                  </a:lnTo>
                  <a:lnTo>
                    <a:pt x="236" y="70"/>
                  </a:lnTo>
                  <a:lnTo>
                    <a:pt x="240" y="76"/>
                  </a:lnTo>
                  <a:lnTo>
                    <a:pt x="240" y="76"/>
                  </a:lnTo>
                  <a:lnTo>
                    <a:pt x="246" y="82"/>
                  </a:lnTo>
                  <a:lnTo>
                    <a:pt x="252" y="87"/>
                  </a:lnTo>
                  <a:lnTo>
                    <a:pt x="267" y="99"/>
                  </a:lnTo>
                  <a:lnTo>
                    <a:pt x="275" y="105"/>
                  </a:lnTo>
                  <a:lnTo>
                    <a:pt x="281" y="111"/>
                  </a:lnTo>
                  <a:lnTo>
                    <a:pt x="284" y="120"/>
                  </a:lnTo>
                  <a:lnTo>
                    <a:pt x="286" y="130"/>
                  </a:lnTo>
                  <a:lnTo>
                    <a:pt x="286" y="130"/>
                  </a:lnTo>
                  <a:lnTo>
                    <a:pt x="284" y="136"/>
                  </a:lnTo>
                  <a:lnTo>
                    <a:pt x="283" y="138"/>
                  </a:lnTo>
                  <a:lnTo>
                    <a:pt x="277" y="144"/>
                  </a:lnTo>
                  <a:lnTo>
                    <a:pt x="271" y="149"/>
                  </a:lnTo>
                  <a:lnTo>
                    <a:pt x="269" y="151"/>
                  </a:lnTo>
                  <a:lnTo>
                    <a:pt x="267" y="155"/>
                  </a:lnTo>
                  <a:lnTo>
                    <a:pt x="267" y="155"/>
                  </a:lnTo>
                  <a:lnTo>
                    <a:pt x="269" y="161"/>
                  </a:lnTo>
                  <a:lnTo>
                    <a:pt x="273" y="165"/>
                  </a:lnTo>
                  <a:lnTo>
                    <a:pt x="277" y="169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96" y="171"/>
                  </a:lnTo>
                  <a:lnTo>
                    <a:pt x="296" y="171"/>
                  </a:lnTo>
                  <a:lnTo>
                    <a:pt x="298" y="171"/>
                  </a:lnTo>
                  <a:lnTo>
                    <a:pt x="298" y="175"/>
                  </a:lnTo>
                  <a:lnTo>
                    <a:pt x="300" y="186"/>
                  </a:lnTo>
                  <a:lnTo>
                    <a:pt x="300" y="192"/>
                  </a:lnTo>
                  <a:lnTo>
                    <a:pt x="302" y="196"/>
                  </a:lnTo>
                  <a:lnTo>
                    <a:pt x="304" y="200"/>
                  </a:lnTo>
                  <a:lnTo>
                    <a:pt x="310" y="202"/>
                  </a:lnTo>
                  <a:lnTo>
                    <a:pt x="310" y="202"/>
                  </a:lnTo>
                  <a:lnTo>
                    <a:pt x="321" y="202"/>
                  </a:lnTo>
                  <a:lnTo>
                    <a:pt x="321" y="202"/>
                  </a:lnTo>
                  <a:lnTo>
                    <a:pt x="333" y="225"/>
                  </a:lnTo>
                  <a:lnTo>
                    <a:pt x="345" y="250"/>
                  </a:lnTo>
                  <a:lnTo>
                    <a:pt x="345" y="250"/>
                  </a:lnTo>
                  <a:lnTo>
                    <a:pt x="346" y="252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41" y="252"/>
                  </a:lnTo>
                  <a:lnTo>
                    <a:pt x="341" y="2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3" name="Freeform 953"/>
            <p:cNvSpPr>
              <a:spLocks/>
            </p:cNvSpPr>
            <p:nvPr/>
          </p:nvSpPr>
          <p:spPr bwMode="auto">
            <a:xfrm>
              <a:off x="1536449" y="5071585"/>
              <a:ext cx="241225" cy="424016"/>
            </a:xfrm>
            <a:custGeom>
              <a:avLst/>
              <a:gdLst>
                <a:gd name="T0" fmla="*/ 128 w 161"/>
                <a:gd name="T1" fmla="*/ 71 h 283"/>
                <a:gd name="T2" fmla="*/ 122 w 161"/>
                <a:gd name="T3" fmla="*/ 58 h 283"/>
                <a:gd name="T4" fmla="*/ 134 w 161"/>
                <a:gd name="T5" fmla="*/ 39 h 283"/>
                <a:gd name="T6" fmla="*/ 138 w 161"/>
                <a:gd name="T7" fmla="*/ 27 h 283"/>
                <a:gd name="T8" fmla="*/ 132 w 161"/>
                <a:gd name="T9" fmla="*/ 8 h 283"/>
                <a:gd name="T10" fmla="*/ 120 w 161"/>
                <a:gd name="T11" fmla="*/ 4 h 283"/>
                <a:gd name="T12" fmla="*/ 107 w 161"/>
                <a:gd name="T13" fmla="*/ 6 h 283"/>
                <a:gd name="T14" fmla="*/ 91 w 161"/>
                <a:gd name="T15" fmla="*/ 4 h 283"/>
                <a:gd name="T16" fmla="*/ 68 w 161"/>
                <a:gd name="T17" fmla="*/ 0 h 283"/>
                <a:gd name="T18" fmla="*/ 52 w 161"/>
                <a:gd name="T19" fmla="*/ 4 h 283"/>
                <a:gd name="T20" fmla="*/ 60 w 161"/>
                <a:gd name="T21" fmla="*/ 39 h 283"/>
                <a:gd name="T22" fmla="*/ 64 w 161"/>
                <a:gd name="T23" fmla="*/ 79 h 283"/>
                <a:gd name="T24" fmla="*/ 66 w 161"/>
                <a:gd name="T25" fmla="*/ 101 h 283"/>
                <a:gd name="T26" fmla="*/ 83 w 161"/>
                <a:gd name="T27" fmla="*/ 110 h 283"/>
                <a:gd name="T28" fmla="*/ 82 w 161"/>
                <a:gd name="T29" fmla="*/ 122 h 283"/>
                <a:gd name="T30" fmla="*/ 70 w 161"/>
                <a:gd name="T31" fmla="*/ 135 h 283"/>
                <a:gd name="T32" fmla="*/ 68 w 161"/>
                <a:gd name="T33" fmla="*/ 149 h 283"/>
                <a:gd name="T34" fmla="*/ 72 w 161"/>
                <a:gd name="T35" fmla="*/ 176 h 283"/>
                <a:gd name="T36" fmla="*/ 68 w 161"/>
                <a:gd name="T37" fmla="*/ 182 h 283"/>
                <a:gd name="T38" fmla="*/ 45 w 161"/>
                <a:gd name="T39" fmla="*/ 192 h 283"/>
                <a:gd name="T40" fmla="*/ 39 w 161"/>
                <a:gd name="T41" fmla="*/ 188 h 283"/>
                <a:gd name="T42" fmla="*/ 33 w 161"/>
                <a:gd name="T43" fmla="*/ 184 h 283"/>
                <a:gd name="T44" fmla="*/ 23 w 161"/>
                <a:gd name="T45" fmla="*/ 195 h 283"/>
                <a:gd name="T46" fmla="*/ 27 w 161"/>
                <a:gd name="T47" fmla="*/ 207 h 283"/>
                <a:gd name="T48" fmla="*/ 31 w 161"/>
                <a:gd name="T49" fmla="*/ 219 h 283"/>
                <a:gd name="T50" fmla="*/ 16 w 161"/>
                <a:gd name="T51" fmla="*/ 234 h 283"/>
                <a:gd name="T52" fmla="*/ 0 w 161"/>
                <a:gd name="T53" fmla="*/ 250 h 283"/>
                <a:gd name="T54" fmla="*/ 2 w 161"/>
                <a:gd name="T55" fmla="*/ 256 h 283"/>
                <a:gd name="T56" fmla="*/ 20 w 161"/>
                <a:gd name="T57" fmla="*/ 267 h 283"/>
                <a:gd name="T58" fmla="*/ 27 w 161"/>
                <a:gd name="T59" fmla="*/ 269 h 283"/>
                <a:gd name="T60" fmla="*/ 47 w 161"/>
                <a:gd name="T61" fmla="*/ 275 h 283"/>
                <a:gd name="T62" fmla="*/ 68 w 161"/>
                <a:gd name="T63" fmla="*/ 281 h 283"/>
                <a:gd name="T64" fmla="*/ 132 w 161"/>
                <a:gd name="T65" fmla="*/ 283 h 283"/>
                <a:gd name="T66" fmla="*/ 122 w 161"/>
                <a:gd name="T67" fmla="*/ 269 h 283"/>
                <a:gd name="T68" fmla="*/ 126 w 161"/>
                <a:gd name="T69" fmla="*/ 230 h 283"/>
                <a:gd name="T70" fmla="*/ 140 w 161"/>
                <a:gd name="T71" fmla="*/ 240 h 283"/>
                <a:gd name="T72" fmla="*/ 151 w 161"/>
                <a:gd name="T73" fmla="*/ 250 h 283"/>
                <a:gd name="T74" fmla="*/ 159 w 161"/>
                <a:gd name="T75" fmla="*/ 201 h 283"/>
                <a:gd name="T76" fmla="*/ 161 w 161"/>
                <a:gd name="T77" fmla="*/ 168 h 283"/>
                <a:gd name="T78" fmla="*/ 155 w 161"/>
                <a:gd name="T79" fmla="*/ 147 h 283"/>
                <a:gd name="T80" fmla="*/ 145 w 161"/>
                <a:gd name="T81" fmla="*/ 139 h 283"/>
                <a:gd name="T82" fmla="*/ 126 w 161"/>
                <a:gd name="T83" fmla="*/ 132 h 283"/>
                <a:gd name="T84" fmla="*/ 118 w 161"/>
                <a:gd name="T85" fmla="*/ 116 h 283"/>
                <a:gd name="T86" fmla="*/ 122 w 161"/>
                <a:gd name="T87" fmla="*/ 106 h 283"/>
                <a:gd name="T88" fmla="*/ 142 w 161"/>
                <a:gd name="T89" fmla="*/ 85 h 283"/>
                <a:gd name="T90" fmla="*/ 136 w 161"/>
                <a:gd name="T91" fmla="*/ 7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283">
                  <a:moveTo>
                    <a:pt x="136" y="79"/>
                  </a:moveTo>
                  <a:lnTo>
                    <a:pt x="136" y="79"/>
                  </a:lnTo>
                  <a:lnTo>
                    <a:pt x="128" y="71"/>
                  </a:lnTo>
                  <a:lnTo>
                    <a:pt x="124" y="66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24" y="50"/>
                  </a:lnTo>
                  <a:lnTo>
                    <a:pt x="128" y="44"/>
                  </a:lnTo>
                  <a:lnTo>
                    <a:pt x="134" y="39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38" y="27"/>
                  </a:lnTo>
                  <a:lnTo>
                    <a:pt x="136" y="15"/>
                  </a:lnTo>
                  <a:lnTo>
                    <a:pt x="134" y="11"/>
                  </a:lnTo>
                  <a:lnTo>
                    <a:pt x="132" y="8"/>
                  </a:lnTo>
                  <a:lnTo>
                    <a:pt x="12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14" y="4"/>
                  </a:lnTo>
                  <a:lnTo>
                    <a:pt x="111" y="4"/>
                  </a:lnTo>
                  <a:lnTo>
                    <a:pt x="107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1" y="4"/>
                  </a:lnTo>
                  <a:lnTo>
                    <a:pt x="83" y="2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23"/>
                  </a:lnTo>
                  <a:lnTo>
                    <a:pt x="60" y="39"/>
                  </a:lnTo>
                  <a:lnTo>
                    <a:pt x="64" y="56"/>
                  </a:lnTo>
                  <a:lnTo>
                    <a:pt x="64" y="66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91"/>
                  </a:lnTo>
                  <a:lnTo>
                    <a:pt x="66" y="101"/>
                  </a:lnTo>
                  <a:lnTo>
                    <a:pt x="68" y="104"/>
                  </a:lnTo>
                  <a:lnTo>
                    <a:pt x="72" y="106"/>
                  </a:lnTo>
                  <a:lnTo>
                    <a:pt x="83" y="110"/>
                  </a:lnTo>
                  <a:lnTo>
                    <a:pt x="83" y="110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74" y="132"/>
                  </a:lnTo>
                  <a:lnTo>
                    <a:pt x="70" y="135"/>
                  </a:lnTo>
                  <a:lnTo>
                    <a:pt x="68" y="139"/>
                  </a:lnTo>
                  <a:lnTo>
                    <a:pt x="68" y="139"/>
                  </a:lnTo>
                  <a:lnTo>
                    <a:pt x="68" y="149"/>
                  </a:lnTo>
                  <a:lnTo>
                    <a:pt x="70" y="159"/>
                  </a:lnTo>
                  <a:lnTo>
                    <a:pt x="72" y="166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68" y="182"/>
                  </a:lnTo>
                  <a:lnTo>
                    <a:pt x="60" y="186"/>
                  </a:lnTo>
                  <a:lnTo>
                    <a:pt x="51" y="190"/>
                  </a:lnTo>
                  <a:lnTo>
                    <a:pt x="45" y="192"/>
                  </a:lnTo>
                  <a:lnTo>
                    <a:pt x="45" y="192"/>
                  </a:lnTo>
                  <a:lnTo>
                    <a:pt x="41" y="190"/>
                  </a:lnTo>
                  <a:lnTo>
                    <a:pt x="39" y="188"/>
                  </a:lnTo>
                  <a:lnTo>
                    <a:pt x="37" y="186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29" y="186"/>
                  </a:lnTo>
                  <a:lnTo>
                    <a:pt x="27" y="188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25" y="201"/>
                  </a:lnTo>
                  <a:lnTo>
                    <a:pt x="27" y="207"/>
                  </a:lnTo>
                  <a:lnTo>
                    <a:pt x="29" y="213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29" y="225"/>
                  </a:lnTo>
                  <a:lnTo>
                    <a:pt x="25" y="228"/>
                  </a:lnTo>
                  <a:lnTo>
                    <a:pt x="16" y="234"/>
                  </a:lnTo>
                  <a:lnTo>
                    <a:pt x="6" y="240"/>
                  </a:lnTo>
                  <a:lnTo>
                    <a:pt x="2" y="24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2" y="256"/>
                  </a:lnTo>
                  <a:lnTo>
                    <a:pt x="10" y="259"/>
                  </a:lnTo>
                  <a:lnTo>
                    <a:pt x="16" y="263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69"/>
                  </a:lnTo>
                  <a:lnTo>
                    <a:pt x="27" y="269"/>
                  </a:lnTo>
                  <a:lnTo>
                    <a:pt x="27" y="269"/>
                  </a:lnTo>
                  <a:lnTo>
                    <a:pt x="37" y="271"/>
                  </a:lnTo>
                  <a:lnTo>
                    <a:pt x="47" y="275"/>
                  </a:lnTo>
                  <a:lnTo>
                    <a:pt x="56" y="279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83" y="279"/>
                  </a:lnTo>
                  <a:lnTo>
                    <a:pt x="101" y="279"/>
                  </a:lnTo>
                  <a:lnTo>
                    <a:pt x="132" y="283"/>
                  </a:lnTo>
                  <a:lnTo>
                    <a:pt x="132" y="283"/>
                  </a:lnTo>
                  <a:lnTo>
                    <a:pt x="128" y="275"/>
                  </a:lnTo>
                  <a:lnTo>
                    <a:pt x="122" y="269"/>
                  </a:lnTo>
                  <a:lnTo>
                    <a:pt x="122" y="269"/>
                  </a:lnTo>
                  <a:lnTo>
                    <a:pt x="126" y="230"/>
                  </a:lnTo>
                  <a:lnTo>
                    <a:pt x="126" y="230"/>
                  </a:lnTo>
                  <a:lnTo>
                    <a:pt x="126" y="230"/>
                  </a:lnTo>
                  <a:lnTo>
                    <a:pt x="134" y="236"/>
                  </a:lnTo>
                  <a:lnTo>
                    <a:pt x="140" y="240"/>
                  </a:lnTo>
                  <a:lnTo>
                    <a:pt x="144" y="244"/>
                  </a:lnTo>
                  <a:lnTo>
                    <a:pt x="151" y="250"/>
                  </a:lnTo>
                  <a:lnTo>
                    <a:pt x="151" y="250"/>
                  </a:lnTo>
                  <a:lnTo>
                    <a:pt x="155" y="236"/>
                  </a:lnTo>
                  <a:lnTo>
                    <a:pt x="157" y="226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184"/>
                  </a:lnTo>
                  <a:lnTo>
                    <a:pt x="161" y="168"/>
                  </a:lnTo>
                  <a:lnTo>
                    <a:pt x="159" y="161"/>
                  </a:lnTo>
                  <a:lnTo>
                    <a:pt x="157" y="153"/>
                  </a:lnTo>
                  <a:lnTo>
                    <a:pt x="155" y="147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45" y="139"/>
                  </a:lnTo>
                  <a:lnTo>
                    <a:pt x="142" y="137"/>
                  </a:lnTo>
                  <a:lnTo>
                    <a:pt x="130" y="133"/>
                  </a:lnTo>
                  <a:lnTo>
                    <a:pt x="126" y="132"/>
                  </a:lnTo>
                  <a:lnTo>
                    <a:pt x="122" y="128"/>
                  </a:lnTo>
                  <a:lnTo>
                    <a:pt x="120" y="124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0" y="112"/>
                  </a:lnTo>
                  <a:lnTo>
                    <a:pt x="122" y="106"/>
                  </a:lnTo>
                  <a:lnTo>
                    <a:pt x="128" y="101"/>
                  </a:lnTo>
                  <a:lnTo>
                    <a:pt x="136" y="9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36" y="79"/>
                  </a:lnTo>
                  <a:lnTo>
                    <a:pt x="136" y="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4" name="Freeform 954"/>
            <p:cNvSpPr>
              <a:spLocks/>
            </p:cNvSpPr>
            <p:nvPr/>
          </p:nvSpPr>
          <p:spPr bwMode="auto">
            <a:xfrm>
              <a:off x="1911021" y="4334428"/>
              <a:ext cx="316139" cy="245719"/>
            </a:xfrm>
            <a:custGeom>
              <a:avLst/>
              <a:gdLst>
                <a:gd name="T0" fmla="*/ 64 w 211"/>
                <a:gd name="T1" fmla="*/ 2 h 164"/>
                <a:gd name="T2" fmla="*/ 54 w 211"/>
                <a:gd name="T3" fmla="*/ 19 h 164"/>
                <a:gd name="T4" fmla="*/ 37 w 211"/>
                <a:gd name="T5" fmla="*/ 33 h 164"/>
                <a:gd name="T6" fmla="*/ 0 w 211"/>
                <a:gd name="T7" fmla="*/ 48 h 164"/>
                <a:gd name="T8" fmla="*/ 4 w 211"/>
                <a:gd name="T9" fmla="*/ 58 h 164"/>
                <a:gd name="T10" fmla="*/ 19 w 211"/>
                <a:gd name="T11" fmla="*/ 75 h 164"/>
                <a:gd name="T12" fmla="*/ 29 w 211"/>
                <a:gd name="T13" fmla="*/ 79 h 164"/>
                <a:gd name="T14" fmla="*/ 39 w 211"/>
                <a:gd name="T15" fmla="*/ 75 h 164"/>
                <a:gd name="T16" fmla="*/ 47 w 211"/>
                <a:gd name="T17" fmla="*/ 73 h 164"/>
                <a:gd name="T18" fmla="*/ 52 w 211"/>
                <a:gd name="T19" fmla="*/ 75 h 164"/>
                <a:gd name="T20" fmla="*/ 58 w 211"/>
                <a:gd name="T21" fmla="*/ 79 h 164"/>
                <a:gd name="T22" fmla="*/ 62 w 211"/>
                <a:gd name="T23" fmla="*/ 95 h 164"/>
                <a:gd name="T24" fmla="*/ 64 w 211"/>
                <a:gd name="T25" fmla="*/ 116 h 164"/>
                <a:gd name="T26" fmla="*/ 70 w 211"/>
                <a:gd name="T27" fmla="*/ 133 h 164"/>
                <a:gd name="T28" fmla="*/ 78 w 211"/>
                <a:gd name="T29" fmla="*/ 137 h 164"/>
                <a:gd name="T30" fmla="*/ 79 w 211"/>
                <a:gd name="T31" fmla="*/ 135 h 164"/>
                <a:gd name="T32" fmla="*/ 87 w 211"/>
                <a:gd name="T33" fmla="*/ 129 h 164"/>
                <a:gd name="T34" fmla="*/ 95 w 211"/>
                <a:gd name="T35" fmla="*/ 124 h 164"/>
                <a:gd name="T36" fmla="*/ 99 w 211"/>
                <a:gd name="T37" fmla="*/ 124 h 164"/>
                <a:gd name="T38" fmla="*/ 110 w 211"/>
                <a:gd name="T39" fmla="*/ 128 h 164"/>
                <a:gd name="T40" fmla="*/ 128 w 211"/>
                <a:gd name="T41" fmla="*/ 147 h 164"/>
                <a:gd name="T42" fmla="*/ 140 w 211"/>
                <a:gd name="T43" fmla="*/ 153 h 164"/>
                <a:gd name="T44" fmla="*/ 147 w 211"/>
                <a:gd name="T45" fmla="*/ 153 h 164"/>
                <a:gd name="T46" fmla="*/ 147 w 211"/>
                <a:gd name="T47" fmla="*/ 153 h 164"/>
                <a:gd name="T48" fmla="*/ 149 w 211"/>
                <a:gd name="T49" fmla="*/ 153 h 164"/>
                <a:gd name="T50" fmla="*/ 151 w 211"/>
                <a:gd name="T51" fmla="*/ 151 h 164"/>
                <a:gd name="T52" fmla="*/ 159 w 211"/>
                <a:gd name="T53" fmla="*/ 153 h 164"/>
                <a:gd name="T54" fmla="*/ 172 w 211"/>
                <a:gd name="T55" fmla="*/ 162 h 164"/>
                <a:gd name="T56" fmla="*/ 180 w 211"/>
                <a:gd name="T57" fmla="*/ 164 h 164"/>
                <a:gd name="T58" fmla="*/ 190 w 211"/>
                <a:gd name="T59" fmla="*/ 160 h 164"/>
                <a:gd name="T60" fmla="*/ 194 w 211"/>
                <a:gd name="T61" fmla="*/ 153 h 164"/>
                <a:gd name="T62" fmla="*/ 198 w 211"/>
                <a:gd name="T63" fmla="*/ 129 h 164"/>
                <a:gd name="T64" fmla="*/ 200 w 211"/>
                <a:gd name="T65" fmla="*/ 126 h 164"/>
                <a:gd name="T66" fmla="*/ 209 w 211"/>
                <a:gd name="T67" fmla="*/ 120 h 164"/>
                <a:gd name="T68" fmla="*/ 211 w 211"/>
                <a:gd name="T69" fmla="*/ 116 h 164"/>
                <a:gd name="T70" fmla="*/ 207 w 211"/>
                <a:gd name="T71" fmla="*/ 110 h 164"/>
                <a:gd name="T72" fmla="*/ 203 w 211"/>
                <a:gd name="T73" fmla="*/ 104 h 164"/>
                <a:gd name="T74" fmla="*/ 194 w 211"/>
                <a:gd name="T75" fmla="*/ 95 h 164"/>
                <a:gd name="T76" fmla="*/ 184 w 211"/>
                <a:gd name="T77" fmla="*/ 81 h 164"/>
                <a:gd name="T78" fmla="*/ 178 w 211"/>
                <a:gd name="T79" fmla="*/ 81 h 164"/>
                <a:gd name="T80" fmla="*/ 157 w 211"/>
                <a:gd name="T81" fmla="*/ 91 h 164"/>
                <a:gd name="T82" fmla="*/ 136 w 211"/>
                <a:gd name="T83" fmla="*/ 98 h 164"/>
                <a:gd name="T84" fmla="*/ 130 w 211"/>
                <a:gd name="T85" fmla="*/ 98 h 164"/>
                <a:gd name="T86" fmla="*/ 122 w 211"/>
                <a:gd name="T87" fmla="*/ 97 h 164"/>
                <a:gd name="T88" fmla="*/ 110 w 211"/>
                <a:gd name="T89" fmla="*/ 79 h 164"/>
                <a:gd name="T90" fmla="*/ 110 w 211"/>
                <a:gd name="T91" fmla="*/ 69 h 164"/>
                <a:gd name="T92" fmla="*/ 110 w 211"/>
                <a:gd name="T93" fmla="*/ 40 h 164"/>
                <a:gd name="T94" fmla="*/ 105 w 211"/>
                <a:gd name="T95" fmla="*/ 27 h 164"/>
                <a:gd name="T96" fmla="*/ 95 w 211"/>
                <a:gd name="T97" fmla="*/ 19 h 164"/>
                <a:gd name="T98" fmla="*/ 87 w 211"/>
                <a:gd name="T99" fmla="*/ 19 h 164"/>
                <a:gd name="T100" fmla="*/ 72 w 211"/>
                <a:gd name="T101" fmla="*/ 11 h 164"/>
                <a:gd name="T102" fmla="*/ 64 w 211"/>
                <a:gd name="T103" fmla="*/ 4 h 164"/>
                <a:gd name="T104" fmla="*/ 64 w 211"/>
                <a:gd name="T105" fmla="*/ 0 h 164"/>
                <a:gd name="T106" fmla="*/ 64 w 211"/>
                <a:gd name="T107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1" h="164">
                  <a:moveTo>
                    <a:pt x="64" y="2"/>
                  </a:moveTo>
                  <a:lnTo>
                    <a:pt x="64" y="2"/>
                  </a:lnTo>
                  <a:lnTo>
                    <a:pt x="60" y="11"/>
                  </a:lnTo>
                  <a:lnTo>
                    <a:pt x="54" y="19"/>
                  </a:lnTo>
                  <a:lnTo>
                    <a:pt x="45" y="25"/>
                  </a:lnTo>
                  <a:lnTo>
                    <a:pt x="37" y="33"/>
                  </a:lnTo>
                  <a:lnTo>
                    <a:pt x="18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58"/>
                  </a:lnTo>
                  <a:lnTo>
                    <a:pt x="10" y="67"/>
                  </a:lnTo>
                  <a:lnTo>
                    <a:pt x="19" y="75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3" y="77"/>
                  </a:lnTo>
                  <a:lnTo>
                    <a:pt x="39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75"/>
                  </a:lnTo>
                  <a:lnTo>
                    <a:pt x="56" y="77"/>
                  </a:lnTo>
                  <a:lnTo>
                    <a:pt x="58" y="79"/>
                  </a:lnTo>
                  <a:lnTo>
                    <a:pt x="60" y="83"/>
                  </a:lnTo>
                  <a:lnTo>
                    <a:pt x="62" y="95"/>
                  </a:lnTo>
                  <a:lnTo>
                    <a:pt x="64" y="104"/>
                  </a:lnTo>
                  <a:lnTo>
                    <a:pt x="64" y="116"/>
                  </a:lnTo>
                  <a:lnTo>
                    <a:pt x="66" y="126"/>
                  </a:lnTo>
                  <a:lnTo>
                    <a:pt x="70" y="133"/>
                  </a:lnTo>
                  <a:lnTo>
                    <a:pt x="74" y="135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9" y="135"/>
                  </a:lnTo>
                  <a:lnTo>
                    <a:pt x="83" y="135"/>
                  </a:lnTo>
                  <a:lnTo>
                    <a:pt x="87" y="129"/>
                  </a:lnTo>
                  <a:lnTo>
                    <a:pt x="91" y="126"/>
                  </a:lnTo>
                  <a:lnTo>
                    <a:pt x="95" y="124"/>
                  </a:lnTo>
                  <a:lnTo>
                    <a:pt x="99" y="124"/>
                  </a:lnTo>
                  <a:lnTo>
                    <a:pt x="99" y="124"/>
                  </a:lnTo>
                  <a:lnTo>
                    <a:pt x="105" y="126"/>
                  </a:lnTo>
                  <a:lnTo>
                    <a:pt x="110" y="128"/>
                  </a:lnTo>
                  <a:lnTo>
                    <a:pt x="118" y="137"/>
                  </a:lnTo>
                  <a:lnTo>
                    <a:pt x="128" y="147"/>
                  </a:lnTo>
                  <a:lnTo>
                    <a:pt x="134" y="151"/>
                  </a:lnTo>
                  <a:lnTo>
                    <a:pt x="140" y="153"/>
                  </a:lnTo>
                  <a:lnTo>
                    <a:pt x="140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49" y="151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59" y="153"/>
                  </a:lnTo>
                  <a:lnTo>
                    <a:pt x="165" y="159"/>
                  </a:lnTo>
                  <a:lnTo>
                    <a:pt x="172" y="162"/>
                  </a:lnTo>
                  <a:lnTo>
                    <a:pt x="180" y="164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0" y="160"/>
                  </a:lnTo>
                  <a:lnTo>
                    <a:pt x="192" y="157"/>
                  </a:lnTo>
                  <a:lnTo>
                    <a:pt x="194" y="153"/>
                  </a:lnTo>
                  <a:lnTo>
                    <a:pt x="196" y="141"/>
                  </a:lnTo>
                  <a:lnTo>
                    <a:pt x="198" y="129"/>
                  </a:lnTo>
                  <a:lnTo>
                    <a:pt x="198" y="129"/>
                  </a:lnTo>
                  <a:lnTo>
                    <a:pt x="200" y="126"/>
                  </a:lnTo>
                  <a:lnTo>
                    <a:pt x="203" y="124"/>
                  </a:lnTo>
                  <a:lnTo>
                    <a:pt x="209" y="120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9" y="112"/>
                  </a:lnTo>
                  <a:lnTo>
                    <a:pt x="207" y="110"/>
                  </a:lnTo>
                  <a:lnTo>
                    <a:pt x="203" y="108"/>
                  </a:lnTo>
                  <a:lnTo>
                    <a:pt x="203" y="104"/>
                  </a:lnTo>
                  <a:lnTo>
                    <a:pt x="203" y="104"/>
                  </a:lnTo>
                  <a:lnTo>
                    <a:pt x="194" y="95"/>
                  </a:lnTo>
                  <a:lnTo>
                    <a:pt x="188" y="87"/>
                  </a:lnTo>
                  <a:lnTo>
                    <a:pt x="184" y="81"/>
                  </a:lnTo>
                  <a:lnTo>
                    <a:pt x="184" y="81"/>
                  </a:lnTo>
                  <a:lnTo>
                    <a:pt x="178" y="81"/>
                  </a:lnTo>
                  <a:lnTo>
                    <a:pt x="171" y="83"/>
                  </a:lnTo>
                  <a:lnTo>
                    <a:pt x="157" y="91"/>
                  </a:lnTo>
                  <a:lnTo>
                    <a:pt x="141" y="97"/>
                  </a:lnTo>
                  <a:lnTo>
                    <a:pt x="136" y="98"/>
                  </a:lnTo>
                  <a:lnTo>
                    <a:pt x="130" y="98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2" y="97"/>
                  </a:lnTo>
                  <a:lnTo>
                    <a:pt x="116" y="89"/>
                  </a:lnTo>
                  <a:lnTo>
                    <a:pt x="110" y="79"/>
                  </a:lnTo>
                  <a:lnTo>
                    <a:pt x="110" y="69"/>
                  </a:lnTo>
                  <a:lnTo>
                    <a:pt x="110" y="69"/>
                  </a:lnTo>
                  <a:lnTo>
                    <a:pt x="110" y="56"/>
                  </a:lnTo>
                  <a:lnTo>
                    <a:pt x="110" y="40"/>
                  </a:lnTo>
                  <a:lnTo>
                    <a:pt x="109" y="33"/>
                  </a:lnTo>
                  <a:lnTo>
                    <a:pt x="105" y="27"/>
                  </a:lnTo>
                  <a:lnTo>
                    <a:pt x="101" y="21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76" y="15"/>
                  </a:lnTo>
                  <a:lnTo>
                    <a:pt x="72" y="11"/>
                  </a:lnTo>
                  <a:lnTo>
                    <a:pt x="68" y="9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5" name="Freeform 955"/>
            <p:cNvSpPr>
              <a:spLocks/>
            </p:cNvSpPr>
            <p:nvPr/>
          </p:nvSpPr>
          <p:spPr bwMode="auto">
            <a:xfrm>
              <a:off x="1229300" y="5044616"/>
              <a:ext cx="431507" cy="488442"/>
            </a:xfrm>
            <a:custGeom>
              <a:avLst/>
              <a:gdLst>
                <a:gd name="T0" fmla="*/ 164 w 288"/>
                <a:gd name="T1" fmla="*/ 31 h 326"/>
                <a:gd name="T2" fmla="*/ 170 w 288"/>
                <a:gd name="T3" fmla="*/ 39 h 326"/>
                <a:gd name="T4" fmla="*/ 180 w 288"/>
                <a:gd name="T5" fmla="*/ 33 h 326"/>
                <a:gd name="T6" fmla="*/ 190 w 288"/>
                <a:gd name="T7" fmla="*/ 35 h 326"/>
                <a:gd name="T8" fmla="*/ 184 w 288"/>
                <a:gd name="T9" fmla="*/ 60 h 326"/>
                <a:gd name="T10" fmla="*/ 132 w 288"/>
                <a:gd name="T11" fmla="*/ 82 h 326"/>
                <a:gd name="T12" fmla="*/ 126 w 288"/>
                <a:gd name="T13" fmla="*/ 91 h 326"/>
                <a:gd name="T14" fmla="*/ 120 w 288"/>
                <a:gd name="T15" fmla="*/ 103 h 326"/>
                <a:gd name="T16" fmla="*/ 108 w 288"/>
                <a:gd name="T17" fmla="*/ 105 h 326"/>
                <a:gd name="T18" fmla="*/ 95 w 288"/>
                <a:gd name="T19" fmla="*/ 99 h 326"/>
                <a:gd name="T20" fmla="*/ 83 w 288"/>
                <a:gd name="T21" fmla="*/ 84 h 326"/>
                <a:gd name="T22" fmla="*/ 75 w 288"/>
                <a:gd name="T23" fmla="*/ 62 h 326"/>
                <a:gd name="T24" fmla="*/ 56 w 288"/>
                <a:gd name="T25" fmla="*/ 29 h 326"/>
                <a:gd name="T26" fmla="*/ 46 w 288"/>
                <a:gd name="T27" fmla="*/ 20 h 326"/>
                <a:gd name="T28" fmla="*/ 33 w 288"/>
                <a:gd name="T29" fmla="*/ 35 h 326"/>
                <a:gd name="T30" fmla="*/ 19 w 288"/>
                <a:gd name="T31" fmla="*/ 27 h 326"/>
                <a:gd name="T32" fmla="*/ 4 w 288"/>
                <a:gd name="T33" fmla="*/ 29 h 326"/>
                <a:gd name="T34" fmla="*/ 0 w 288"/>
                <a:gd name="T35" fmla="*/ 45 h 326"/>
                <a:gd name="T36" fmla="*/ 13 w 288"/>
                <a:gd name="T37" fmla="*/ 57 h 326"/>
                <a:gd name="T38" fmla="*/ 31 w 288"/>
                <a:gd name="T39" fmla="*/ 53 h 326"/>
                <a:gd name="T40" fmla="*/ 35 w 288"/>
                <a:gd name="T41" fmla="*/ 66 h 326"/>
                <a:gd name="T42" fmla="*/ 58 w 288"/>
                <a:gd name="T43" fmla="*/ 74 h 326"/>
                <a:gd name="T44" fmla="*/ 62 w 288"/>
                <a:gd name="T45" fmla="*/ 89 h 326"/>
                <a:gd name="T46" fmla="*/ 89 w 288"/>
                <a:gd name="T47" fmla="*/ 120 h 326"/>
                <a:gd name="T48" fmla="*/ 91 w 288"/>
                <a:gd name="T49" fmla="*/ 142 h 326"/>
                <a:gd name="T50" fmla="*/ 85 w 288"/>
                <a:gd name="T51" fmla="*/ 155 h 326"/>
                <a:gd name="T52" fmla="*/ 102 w 288"/>
                <a:gd name="T53" fmla="*/ 204 h 326"/>
                <a:gd name="T54" fmla="*/ 122 w 288"/>
                <a:gd name="T55" fmla="*/ 246 h 326"/>
                <a:gd name="T56" fmla="*/ 122 w 288"/>
                <a:gd name="T57" fmla="*/ 266 h 326"/>
                <a:gd name="T58" fmla="*/ 153 w 288"/>
                <a:gd name="T59" fmla="*/ 297 h 326"/>
                <a:gd name="T60" fmla="*/ 157 w 288"/>
                <a:gd name="T61" fmla="*/ 316 h 326"/>
                <a:gd name="T62" fmla="*/ 159 w 288"/>
                <a:gd name="T63" fmla="*/ 326 h 326"/>
                <a:gd name="T64" fmla="*/ 194 w 288"/>
                <a:gd name="T65" fmla="*/ 314 h 326"/>
                <a:gd name="T66" fmla="*/ 219 w 288"/>
                <a:gd name="T67" fmla="*/ 291 h 326"/>
                <a:gd name="T68" fmla="*/ 217 w 288"/>
                <a:gd name="T69" fmla="*/ 279 h 326"/>
                <a:gd name="T70" fmla="*/ 205 w 288"/>
                <a:gd name="T71" fmla="*/ 268 h 326"/>
                <a:gd name="T72" fmla="*/ 230 w 288"/>
                <a:gd name="T73" fmla="*/ 246 h 326"/>
                <a:gd name="T74" fmla="*/ 234 w 288"/>
                <a:gd name="T75" fmla="*/ 231 h 326"/>
                <a:gd name="T76" fmla="*/ 228 w 288"/>
                <a:gd name="T77" fmla="*/ 213 h 326"/>
                <a:gd name="T78" fmla="*/ 238 w 288"/>
                <a:gd name="T79" fmla="*/ 202 h 326"/>
                <a:gd name="T80" fmla="*/ 250 w 288"/>
                <a:gd name="T81" fmla="*/ 210 h 326"/>
                <a:gd name="T82" fmla="*/ 273 w 288"/>
                <a:gd name="T83" fmla="*/ 200 h 326"/>
                <a:gd name="T84" fmla="*/ 277 w 288"/>
                <a:gd name="T85" fmla="*/ 184 h 326"/>
                <a:gd name="T86" fmla="*/ 273 w 288"/>
                <a:gd name="T87" fmla="*/ 157 h 326"/>
                <a:gd name="T88" fmla="*/ 287 w 288"/>
                <a:gd name="T89" fmla="*/ 140 h 326"/>
                <a:gd name="T90" fmla="*/ 277 w 288"/>
                <a:gd name="T91" fmla="*/ 124 h 326"/>
                <a:gd name="T92" fmla="*/ 269 w 288"/>
                <a:gd name="T93" fmla="*/ 97 h 326"/>
                <a:gd name="T94" fmla="*/ 265 w 288"/>
                <a:gd name="T95" fmla="*/ 57 h 326"/>
                <a:gd name="T96" fmla="*/ 252 w 288"/>
                <a:gd name="T97" fmla="*/ 26 h 326"/>
                <a:gd name="T98" fmla="*/ 238 w 288"/>
                <a:gd name="T99" fmla="*/ 24 h 326"/>
                <a:gd name="T100" fmla="*/ 228 w 288"/>
                <a:gd name="T101" fmla="*/ 0 h 326"/>
                <a:gd name="T102" fmla="*/ 217 w 288"/>
                <a:gd name="T103" fmla="*/ 24 h 326"/>
                <a:gd name="T104" fmla="*/ 201 w 288"/>
                <a:gd name="T105" fmla="*/ 18 h 326"/>
                <a:gd name="T106" fmla="*/ 178 w 288"/>
                <a:gd name="T107" fmla="*/ 14 h 326"/>
                <a:gd name="T108" fmla="*/ 161 w 288"/>
                <a:gd name="T109" fmla="*/ 1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8" h="326">
                  <a:moveTo>
                    <a:pt x="163" y="26"/>
                  </a:moveTo>
                  <a:lnTo>
                    <a:pt x="163" y="26"/>
                  </a:lnTo>
                  <a:lnTo>
                    <a:pt x="163" y="31"/>
                  </a:lnTo>
                  <a:lnTo>
                    <a:pt x="164" y="31"/>
                  </a:lnTo>
                  <a:lnTo>
                    <a:pt x="164" y="31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4" y="39"/>
                  </a:lnTo>
                  <a:lnTo>
                    <a:pt x="176" y="37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90" y="35"/>
                  </a:lnTo>
                  <a:lnTo>
                    <a:pt x="190" y="35"/>
                  </a:lnTo>
                  <a:lnTo>
                    <a:pt x="190" y="35"/>
                  </a:lnTo>
                  <a:lnTo>
                    <a:pt x="190" y="43"/>
                  </a:lnTo>
                  <a:lnTo>
                    <a:pt x="190" y="43"/>
                  </a:lnTo>
                  <a:lnTo>
                    <a:pt x="188" y="53"/>
                  </a:lnTo>
                  <a:lnTo>
                    <a:pt x="184" y="60"/>
                  </a:lnTo>
                  <a:lnTo>
                    <a:pt x="178" y="66"/>
                  </a:lnTo>
                  <a:lnTo>
                    <a:pt x="170" y="70"/>
                  </a:lnTo>
                  <a:lnTo>
                    <a:pt x="153" y="76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28" y="84"/>
                  </a:lnTo>
                  <a:lnTo>
                    <a:pt x="126" y="88"/>
                  </a:lnTo>
                  <a:lnTo>
                    <a:pt x="126" y="91"/>
                  </a:lnTo>
                  <a:lnTo>
                    <a:pt x="124" y="95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20" y="103"/>
                  </a:lnTo>
                  <a:lnTo>
                    <a:pt x="118" y="105"/>
                  </a:lnTo>
                  <a:lnTo>
                    <a:pt x="112" y="107"/>
                  </a:lnTo>
                  <a:lnTo>
                    <a:pt x="112" y="107"/>
                  </a:lnTo>
                  <a:lnTo>
                    <a:pt x="108" y="105"/>
                  </a:lnTo>
                  <a:lnTo>
                    <a:pt x="104" y="103"/>
                  </a:lnTo>
                  <a:lnTo>
                    <a:pt x="101" y="101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1" y="99"/>
                  </a:lnTo>
                  <a:lnTo>
                    <a:pt x="87" y="97"/>
                  </a:lnTo>
                  <a:lnTo>
                    <a:pt x="85" y="91"/>
                  </a:lnTo>
                  <a:lnTo>
                    <a:pt x="83" y="8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79" y="68"/>
                  </a:lnTo>
                  <a:lnTo>
                    <a:pt x="75" y="62"/>
                  </a:lnTo>
                  <a:lnTo>
                    <a:pt x="66" y="51"/>
                  </a:lnTo>
                  <a:lnTo>
                    <a:pt x="62" y="45"/>
                  </a:lnTo>
                  <a:lnTo>
                    <a:pt x="58" y="37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2" y="31"/>
                  </a:lnTo>
                  <a:lnTo>
                    <a:pt x="39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3" y="31"/>
                  </a:lnTo>
                  <a:lnTo>
                    <a:pt x="19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4" y="51"/>
                  </a:lnTo>
                  <a:lnTo>
                    <a:pt x="8" y="55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9" y="57"/>
                  </a:lnTo>
                  <a:lnTo>
                    <a:pt x="23" y="55"/>
                  </a:lnTo>
                  <a:lnTo>
                    <a:pt x="25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1" y="58"/>
                  </a:lnTo>
                  <a:lnTo>
                    <a:pt x="33" y="64"/>
                  </a:lnTo>
                  <a:lnTo>
                    <a:pt x="35" y="66"/>
                  </a:lnTo>
                  <a:lnTo>
                    <a:pt x="39" y="68"/>
                  </a:lnTo>
                  <a:lnTo>
                    <a:pt x="46" y="70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60" y="78"/>
                  </a:lnTo>
                  <a:lnTo>
                    <a:pt x="62" y="82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6" y="95"/>
                  </a:lnTo>
                  <a:lnTo>
                    <a:pt x="70" y="101"/>
                  </a:lnTo>
                  <a:lnTo>
                    <a:pt x="81" y="111"/>
                  </a:lnTo>
                  <a:lnTo>
                    <a:pt x="89" y="120"/>
                  </a:lnTo>
                  <a:lnTo>
                    <a:pt x="91" y="126"/>
                  </a:lnTo>
                  <a:lnTo>
                    <a:pt x="93" y="134"/>
                  </a:lnTo>
                  <a:lnTo>
                    <a:pt x="93" y="134"/>
                  </a:lnTo>
                  <a:lnTo>
                    <a:pt x="91" y="142"/>
                  </a:lnTo>
                  <a:lnTo>
                    <a:pt x="89" y="146"/>
                  </a:lnTo>
                  <a:lnTo>
                    <a:pt x="85" y="150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69"/>
                  </a:lnTo>
                  <a:lnTo>
                    <a:pt x="89" y="181"/>
                  </a:lnTo>
                  <a:lnTo>
                    <a:pt x="95" y="192"/>
                  </a:lnTo>
                  <a:lnTo>
                    <a:pt x="102" y="204"/>
                  </a:lnTo>
                  <a:lnTo>
                    <a:pt x="110" y="213"/>
                  </a:lnTo>
                  <a:lnTo>
                    <a:pt x="116" y="225"/>
                  </a:lnTo>
                  <a:lnTo>
                    <a:pt x="120" y="235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0" y="262"/>
                  </a:lnTo>
                  <a:lnTo>
                    <a:pt x="120" y="262"/>
                  </a:lnTo>
                  <a:lnTo>
                    <a:pt x="122" y="266"/>
                  </a:lnTo>
                  <a:lnTo>
                    <a:pt x="124" y="272"/>
                  </a:lnTo>
                  <a:lnTo>
                    <a:pt x="132" y="279"/>
                  </a:lnTo>
                  <a:lnTo>
                    <a:pt x="143" y="287"/>
                  </a:lnTo>
                  <a:lnTo>
                    <a:pt x="153" y="297"/>
                  </a:lnTo>
                  <a:lnTo>
                    <a:pt x="153" y="297"/>
                  </a:lnTo>
                  <a:lnTo>
                    <a:pt x="155" y="303"/>
                  </a:lnTo>
                  <a:lnTo>
                    <a:pt x="157" y="308"/>
                  </a:lnTo>
                  <a:lnTo>
                    <a:pt x="157" y="316"/>
                  </a:lnTo>
                  <a:lnTo>
                    <a:pt x="159" y="320"/>
                  </a:lnTo>
                  <a:lnTo>
                    <a:pt x="159" y="320"/>
                  </a:lnTo>
                  <a:lnTo>
                    <a:pt x="159" y="326"/>
                  </a:lnTo>
                  <a:lnTo>
                    <a:pt x="159" y="326"/>
                  </a:lnTo>
                  <a:lnTo>
                    <a:pt x="159" y="326"/>
                  </a:lnTo>
                  <a:lnTo>
                    <a:pt x="168" y="324"/>
                  </a:lnTo>
                  <a:lnTo>
                    <a:pt x="180" y="320"/>
                  </a:lnTo>
                  <a:lnTo>
                    <a:pt x="194" y="314"/>
                  </a:lnTo>
                  <a:lnTo>
                    <a:pt x="205" y="305"/>
                  </a:lnTo>
                  <a:lnTo>
                    <a:pt x="205" y="305"/>
                  </a:lnTo>
                  <a:lnTo>
                    <a:pt x="211" y="297"/>
                  </a:lnTo>
                  <a:lnTo>
                    <a:pt x="219" y="291"/>
                  </a:lnTo>
                  <a:lnTo>
                    <a:pt x="225" y="289"/>
                  </a:lnTo>
                  <a:lnTo>
                    <a:pt x="232" y="287"/>
                  </a:lnTo>
                  <a:lnTo>
                    <a:pt x="232" y="287"/>
                  </a:lnTo>
                  <a:lnTo>
                    <a:pt x="217" y="279"/>
                  </a:lnTo>
                  <a:lnTo>
                    <a:pt x="209" y="274"/>
                  </a:lnTo>
                  <a:lnTo>
                    <a:pt x="205" y="272"/>
                  </a:lnTo>
                  <a:lnTo>
                    <a:pt x="205" y="268"/>
                  </a:lnTo>
                  <a:lnTo>
                    <a:pt x="205" y="268"/>
                  </a:lnTo>
                  <a:lnTo>
                    <a:pt x="207" y="262"/>
                  </a:lnTo>
                  <a:lnTo>
                    <a:pt x="211" y="258"/>
                  </a:lnTo>
                  <a:lnTo>
                    <a:pt x="221" y="252"/>
                  </a:lnTo>
                  <a:lnTo>
                    <a:pt x="230" y="246"/>
                  </a:lnTo>
                  <a:lnTo>
                    <a:pt x="234" y="243"/>
                  </a:lnTo>
                  <a:lnTo>
                    <a:pt x="236" y="237"/>
                  </a:lnTo>
                  <a:lnTo>
                    <a:pt x="236" y="237"/>
                  </a:lnTo>
                  <a:lnTo>
                    <a:pt x="234" y="231"/>
                  </a:lnTo>
                  <a:lnTo>
                    <a:pt x="232" y="225"/>
                  </a:lnTo>
                  <a:lnTo>
                    <a:pt x="230" y="219"/>
                  </a:lnTo>
                  <a:lnTo>
                    <a:pt x="228" y="213"/>
                  </a:lnTo>
                  <a:lnTo>
                    <a:pt x="228" y="213"/>
                  </a:lnTo>
                  <a:lnTo>
                    <a:pt x="232" y="206"/>
                  </a:lnTo>
                  <a:lnTo>
                    <a:pt x="234" y="204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42" y="204"/>
                  </a:lnTo>
                  <a:lnTo>
                    <a:pt x="244" y="206"/>
                  </a:lnTo>
                  <a:lnTo>
                    <a:pt x="246" y="20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56" y="208"/>
                  </a:lnTo>
                  <a:lnTo>
                    <a:pt x="265" y="204"/>
                  </a:lnTo>
                  <a:lnTo>
                    <a:pt x="273" y="200"/>
                  </a:lnTo>
                  <a:lnTo>
                    <a:pt x="277" y="196"/>
                  </a:lnTo>
                  <a:lnTo>
                    <a:pt x="277" y="194"/>
                  </a:lnTo>
                  <a:lnTo>
                    <a:pt x="277" y="194"/>
                  </a:lnTo>
                  <a:lnTo>
                    <a:pt x="277" y="184"/>
                  </a:lnTo>
                  <a:lnTo>
                    <a:pt x="275" y="177"/>
                  </a:lnTo>
                  <a:lnTo>
                    <a:pt x="273" y="167"/>
                  </a:lnTo>
                  <a:lnTo>
                    <a:pt x="273" y="157"/>
                  </a:lnTo>
                  <a:lnTo>
                    <a:pt x="273" y="157"/>
                  </a:lnTo>
                  <a:lnTo>
                    <a:pt x="275" y="153"/>
                  </a:lnTo>
                  <a:lnTo>
                    <a:pt x="279" y="150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77" y="124"/>
                  </a:lnTo>
                  <a:lnTo>
                    <a:pt x="273" y="122"/>
                  </a:lnTo>
                  <a:lnTo>
                    <a:pt x="271" y="119"/>
                  </a:lnTo>
                  <a:lnTo>
                    <a:pt x="269" y="109"/>
                  </a:lnTo>
                  <a:lnTo>
                    <a:pt x="269" y="97"/>
                  </a:lnTo>
                  <a:lnTo>
                    <a:pt x="269" y="97"/>
                  </a:lnTo>
                  <a:lnTo>
                    <a:pt x="269" y="84"/>
                  </a:lnTo>
                  <a:lnTo>
                    <a:pt x="269" y="74"/>
                  </a:lnTo>
                  <a:lnTo>
                    <a:pt x="265" y="57"/>
                  </a:lnTo>
                  <a:lnTo>
                    <a:pt x="261" y="41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52" y="26"/>
                  </a:lnTo>
                  <a:lnTo>
                    <a:pt x="244" y="27"/>
                  </a:lnTo>
                  <a:lnTo>
                    <a:pt x="244" y="27"/>
                  </a:lnTo>
                  <a:lnTo>
                    <a:pt x="240" y="27"/>
                  </a:lnTo>
                  <a:lnTo>
                    <a:pt x="238" y="24"/>
                  </a:lnTo>
                  <a:lnTo>
                    <a:pt x="234" y="16"/>
                  </a:lnTo>
                  <a:lnTo>
                    <a:pt x="232" y="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6" y="4"/>
                  </a:lnTo>
                  <a:lnTo>
                    <a:pt x="223" y="12"/>
                  </a:lnTo>
                  <a:lnTo>
                    <a:pt x="219" y="20"/>
                  </a:lnTo>
                  <a:lnTo>
                    <a:pt x="217" y="24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07" y="22"/>
                  </a:lnTo>
                  <a:lnTo>
                    <a:pt x="201" y="18"/>
                  </a:lnTo>
                  <a:lnTo>
                    <a:pt x="194" y="16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78" y="14"/>
                  </a:lnTo>
                  <a:lnTo>
                    <a:pt x="174" y="16"/>
                  </a:lnTo>
                  <a:lnTo>
                    <a:pt x="168" y="18"/>
                  </a:lnTo>
                  <a:lnTo>
                    <a:pt x="161" y="18"/>
                  </a:lnTo>
                  <a:lnTo>
                    <a:pt x="161" y="18"/>
                  </a:lnTo>
                  <a:lnTo>
                    <a:pt x="163" y="26"/>
                  </a:lnTo>
                  <a:lnTo>
                    <a:pt x="163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6" name="Freeform 956"/>
            <p:cNvSpPr>
              <a:spLocks/>
            </p:cNvSpPr>
            <p:nvPr/>
          </p:nvSpPr>
          <p:spPr bwMode="auto">
            <a:xfrm>
              <a:off x="2167228" y="4716492"/>
              <a:ext cx="353596" cy="302654"/>
            </a:xfrm>
            <a:custGeom>
              <a:avLst/>
              <a:gdLst>
                <a:gd name="T0" fmla="*/ 54 w 236"/>
                <a:gd name="T1" fmla="*/ 202 h 202"/>
                <a:gd name="T2" fmla="*/ 77 w 236"/>
                <a:gd name="T3" fmla="*/ 196 h 202"/>
                <a:gd name="T4" fmla="*/ 100 w 236"/>
                <a:gd name="T5" fmla="*/ 192 h 202"/>
                <a:gd name="T6" fmla="*/ 110 w 236"/>
                <a:gd name="T7" fmla="*/ 183 h 202"/>
                <a:gd name="T8" fmla="*/ 127 w 236"/>
                <a:gd name="T9" fmla="*/ 165 h 202"/>
                <a:gd name="T10" fmla="*/ 141 w 236"/>
                <a:gd name="T11" fmla="*/ 159 h 202"/>
                <a:gd name="T12" fmla="*/ 149 w 236"/>
                <a:gd name="T13" fmla="*/ 157 h 202"/>
                <a:gd name="T14" fmla="*/ 164 w 236"/>
                <a:gd name="T15" fmla="*/ 155 h 202"/>
                <a:gd name="T16" fmla="*/ 174 w 236"/>
                <a:gd name="T17" fmla="*/ 146 h 202"/>
                <a:gd name="T18" fmla="*/ 191 w 236"/>
                <a:gd name="T19" fmla="*/ 122 h 202"/>
                <a:gd name="T20" fmla="*/ 197 w 236"/>
                <a:gd name="T21" fmla="*/ 117 h 202"/>
                <a:gd name="T22" fmla="*/ 213 w 236"/>
                <a:gd name="T23" fmla="*/ 111 h 202"/>
                <a:gd name="T24" fmla="*/ 218 w 236"/>
                <a:gd name="T25" fmla="*/ 103 h 202"/>
                <a:gd name="T26" fmla="*/ 222 w 236"/>
                <a:gd name="T27" fmla="*/ 95 h 202"/>
                <a:gd name="T28" fmla="*/ 224 w 236"/>
                <a:gd name="T29" fmla="*/ 82 h 202"/>
                <a:gd name="T30" fmla="*/ 230 w 236"/>
                <a:gd name="T31" fmla="*/ 74 h 202"/>
                <a:gd name="T32" fmla="*/ 236 w 236"/>
                <a:gd name="T33" fmla="*/ 74 h 202"/>
                <a:gd name="T34" fmla="*/ 222 w 236"/>
                <a:gd name="T35" fmla="*/ 47 h 202"/>
                <a:gd name="T36" fmla="*/ 209 w 236"/>
                <a:gd name="T37" fmla="*/ 16 h 202"/>
                <a:gd name="T38" fmla="*/ 199 w 236"/>
                <a:gd name="T39" fmla="*/ 20 h 202"/>
                <a:gd name="T40" fmla="*/ 197 w 236"/>
                <a:gd name="T41" fmla="*/ 29 h 202"/>
                <a:gd name="T42" fmla="*/ 184 w 236"/>
                <a:gd name="T43" fmla="*/ 28 h 202"/>
                <a:gd name="T44" fmla="*/ 176 w 236"/>
                <a:gd name="T45" fmla="*/ 26 h 202"/>
                <a:gd name="T46" fmla="*/ 160 w 236"/>
                <a:gd name="T47" fmla="*/ 14 h 202"/>
                <a:gd name="T48" fmla="*/ 155 w 236"/>
                <a:gd name="T49" fmla="*/ 4 h 202"/>
                <a:gd name="T50" fmla="*/ 143 w 236"/>
                <a:gd name="T51" fmla="*/ 28 h 202"/>
                <a:gd name="T52" fmla="*/ 133 w 236"/>
                <a:gd name="T53" fmla="*/ 33 h 202"/>
                <a:gd name="T54" fmla="*/ 120 w 236"/>
                <a:gd name="T55" fmla="*/ 35 h 202"/>
                <a:gd name="T56" fmla="*/ 114 w 236"/>
                <a:gd name="T57" fmla="*/ 33 h 202"/>
                <a:gd name="T58" fmla="*/ 89 w 236"/>
                <a:gd name="T59" fmla="*/ 18 h 202"/>
                <a:gd name="T60" fmla="*/ 60 w 236"/>
                <a:gd name="T61" fmla="*/ 2 h 202"/>
                <a:gd name="T62" fmla="*/ 50 w 236"/>
                <a:gd name="T63" fmla="*/ 0 h 202"/>
                <a:gd name="T64" fmla="*/ 42 w 236"/>
                <a:gd name="T65" fmla="*/ 4 h 202"/>
                <a:gd name="T66" fmla="*/ 40 w 236"/>
                <a:gd name="T67" fmla="*/ 14 h 202"/>
                <a:gd name="T68" fmla="*/ 29 w 236"/>
                <a:gd name="T69" fmla="*/ 12 h 202"/>
                <a:gd name="T70" fmla="*/ 21 w 236"/>
                <a:gd name="T71" fmla="*/ 10 h 202"/>
                <a:gd name="T72" fmla="*/ 13 w 236"/>
                <a:gd name="T73" fmla="*/ 22 h 202"/>
                <a:gd name="T74" fmla="*/ 13 w 236"/>
                <a:gd name="T75" fmla="*/ 29 h 202"/>
                <a:gd name="T76" fmla="*/ 13 w 236"/>
                <a:gd name="T77" fmla="*/ 41 h 202"/>
                <a:gd name="T78" fmla="*/ 15 w 236"/>
                <a:gd name="T79" fmla="*/ 51 h 202"/>
                <a:gd name="T80" fmla="*/ 13 w 236"/>
                <a:gd name="T81" fmla="*/ 57 h 202"/>
                <a:gd name="T82" fmla="*/ 7 w 236"/>
                <a:gd name="T83" fmla="*/ 64 h 202"/>
                <a:gd name="T84" fmla="*/ 0 w 236"/>
                <a:gd name="T85" fmla="*/ 70 h 202"/>
                <a:gd name="T86" fmla="*/ 0 w 236"/>
                <a:gd name="T87" fmla="*/ 74 h 202"/>
                <a:gd name="T88" fmla="*/ 1 w 236"/>
                <a:gd name="T89" fmla="*/ 90 h 202"/>
                <a:gd name="T90" fmla="*/ 21 w 236"/>
                <a:gd name="T91" fmla="*/ 111 h 202"/>
                <a:gd name="T92" fmla="*/ 29 w 236"/>
                <a:gd name="T93" fmla="*/ 119 h 202"/>
                <a:gd name="T94" fmla="*/ 36 w 236"/>
                <a:gd name="T95" fmla="*/ 138 h 202"/>
                <a:gd name="T96" fmla="*/ 48 w 236"/>
                <a:gd name="T97" fmla="*/ 181 h 202"/>
                <a:gd name="T98" fmla="*/ 56 w 236"/>
                <a:gd name="T99" fmla="*/ 198 h 202"/>
                <a:gd name="T100" fmla="*/ 54 w 236"/>
                <a:gd name="T10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6" h="202">
                  <a:moveTo>
                    <a:pt x="54" y="202"/>
                  </a:moveTo>
                  <a:lnTo>
                    <a:pt x="54" y="202"/>
                  </a:lnTo>
                  <a:lnTo>
                    <a:pt x="65" y="198"/>
                  </a:lnTo>
                  <a:lnTo>
                    <a:pt x="77" y="196"/>
                  </a:lnTo>
                  <a:lnTo>
                    <a:pt x="91" y="194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10" y="183"/>
                  </a:lnTo>
                  <a:lnTo>
                    <a:pt x="122" y="171"/>
                  </a:lnTo>
                  <a:lnTo>
                    <a:pt x="127" y="165"/>
                  </a:lnTo>
                  <a:lnTo>
                    <a:pt x="133" y="161"/>
                  </a:lnTo>
                  <a:lnTo>
                    <a:pt x="141" y="159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56" y="157"/>
                  </a:lnTo>
                  <a:lnTo>
                    <a:pt x="164" y="155"/>
                  </a:lnTo>
                  <a:lnTo>
                    <a:pt x="168" y="150"/>
                  </a:lnTo>
                  <a:lnTo>
                    <a:pt x="174" y="146"/>
                  </a:lnTo>
                  <a:lnTo>
                    <a:pt x="182" y="132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97" y="117"/>
                  </a:lnTo>
                  <a:lnTo>
                    <a:pt x="205" y="113"/>
                  </a:lnTo>
                  <a:lnTo>
                    <a:pt x="213" y="111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20" y="99"/>
                  </a:lnTo>
                  <a:lnTo>
                    <a:pt x="222" y="95"/>
                  </a:lnTo>
                  <a:lnTo>
                    <a:pt x="224" y="86"/>
                  </a:lnTo>
                  <a:lnTo>
                    <a:pt x="224" y="82"/>
                  </a:lnTo>
                  <a:lnTo>
                    <a:pt x="226" y="78"/>
                  </a:lnTo>
                  <a:lnTo>
                    <a:pt x="230" y="74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28" y="62"/>
                  </a:lnTo>
                  <a:lnTo>
                    <a:pt x="222" y="47"/>
                  </a:lnTo>
                  <a:lnTo>
                    <a:pt x="209" y="16"/>
                  </a:lnTo>
                  <a:lnTo>
                    <a:pt x="209" y="16"/>
                  </a:lnTo>
                  <a:lnTo>
                    <a:pt x="203" y="18"/>
                  </a:lnTo>
                  <a:lnTo>
                    <a:pt x="199" y="20"/>
                  </a:lnTo>
                  <a:lnTo>
                    <a:pt x="199" y="24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76" y="26"/>
                  </a:lnTo>
                  <a:lnTo>
                    <a:pt x="168" y="22"/>
                  </a:lnTo>
                  <a:lnTo>
                    <a:pt x="160" y="1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1" y="16"/>
                  </a:lnTo>
                  <a:lnTo>
                    <a:pt x="143" y="28"/>
                  </a:lnTo>
                  <a:lnTo>
                    <a:pt x="137" y="31"/>
                  </a:lnTo>
                  <a:lnTo>
                    <a:pt x="133" y="33"/>
                  </a:lnTo>
                  <a:lnTo>
                    <a:pt x="125" y="35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14" y="33"/>
                  </a:lnTo>
                  <a:lnTo>
                    <a:pt x="106" y="29"/>
                  </a:lnTo>
                  <a:lnTo>
                    <a:pt x="89" y="18"/>
                  </a:lnTo>
                  <a:lnTo>
                    <a:pt x="69" y="6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29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5" y="16"/>
                  </a:lnTo>
                  <a:lnTo>
                    <a:pt x="13" y="22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13" y="41"/>
                  </a:lnTo>
                  <a:lnTo>
                    <a:pt x="15" y="45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3" y="57"/>
                  </a:lnTo>
                  <a:lnTo>
                    <a:pt x="11" y="60"/>
                  </a:lnTo>
                  <a:lnTo>
                    <a:pt x="7" y="64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1" y="101"/>
                  </a:lnTo>
                  <a:lnTo>
                    <a:pt x="21" y="111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32" y="128"/>
                  </a:lnTo>
                  <a:lnTo>
                    <a:pt x="36" y="138"/>
                  </a:lnTo>
                  <a:lnTo>
                    <a:pt x="42" y="159"/>
                  </a:lnTo>
                  <a:lnTo>
                    <a:pt x="48" y="181"/>
                  </a:lnTo>
                  <a:lnTo>
                    <a:pt x="52" y="190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4" y="202"/>
                  </a:lnTo>
                  <a:lnTo>
                    <a:pt x="54" y="2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7" name="Freeform 957"/>
            <p:cNvSpPr>
              <a:spLocks/>
            </p:cNvSpPr>
            <p:nvPr/>
          </p:nvSpPr>
          <p:spPr bwMode="auto">
            <a:xfrm>
              <a:off x="2071337" y="4527707"/>
              <a:ext cx="328126" cy="277184"/>
            </a:xfrm>
            <a:custGeom>
              <a:avLst/>
              <a:gdLst>
                <a:gd name="T0" fmla="*/ 79 w 219"/>
                <a:gd name="T1" fmla="*/ 185 h 185"/>
                <a:gd name="T2" fmla="*/ 33 w 219"/>
                <a:gd name="T3" fmla="*/ 173 h 185"/>
                <a:gd name="T4" fmla="*/ 9 w 219"/>
                <a:gd name="T5" fmla="*/ 163 h 185"/>
                <a:gd name="T6" fmla="*/ 0 w 219"/>
                <a:gd name="T7" fmla="*/ 154 h 185"/>
                <a:gd name="T8" fmla="*/ 0 w 219"/>
                <a:gd name="T9" fmla="*/ 152 h 185"/>
                <a:gd name="T10" fmla="*/ 5 w 219"/>
                <a:gd name="T11" fmla="*/ 140 h 185"/>
                <a:gd name="T12" fmla="*/ 27 w 219"/>
                <a:gd name="T13" fmla="*/ 124 h 185"/>
                <a:gd name="T14" fmla="*/ 36 w 219"/>
                <a:gd name="T15" fmla="*/ 113 h 185"/>
                <a:gd name="T16" fmla="*/ 38 w 219"/>
                <a:gd name="T17" fmla="*/ 105 h 185"/>
                <a:gd name="T18" fmla="*/ 34 w 219"/>
                <a:gd name="T19" fmla="*/ 95 h 185"/>
                <a:gd name="T20" fmla="*/ 31 w 219"/>
                <a:gd name="T21" fmla="*/ 86 h 185"/>
                <a:gd name="T22" fmla="*/ 33 w 219"/>
                <a:gd name="T23" fmla="*/ 80 h 185"/>
                <a:gd name="T24" fmla="*/ 40 w 219"/>
                <a:gd name="T25" fmla="*/ 66 h 185"/>
                <a:gd name="T26" fmla="*/ 42 w 219"/>
                <a:gd name="T27" fmla="*/ 57 h 185"/>
                <a:gd name="T28" fmla="*/ 40 w 219"/>
                <a:gd name="T29" fmla="*/ 41 h 185"/>
                <a:gd name="T30" fmla="*/ 33 w 219"/>
                <a:gd name="T31" fmla="*/ 33 h 185"/>
                <a:gd name="T32" fmla="*/ 34 w 219"/>
                <a:gd name="T33" fmla="*/ 22 h 185"/>
                <a:gd name="T34" fmla="*/ 34 w 219"/>
                <a:gd name="T35" fmla="*/ 22 h 185"/>
                <a:gd name="T36" fmla="*/ 44 w 219"/>
                <a:gd name="T37" fmla="*/ 22 h 185"/>
                <a:gd name="T38" fmla="*/ 58 w 219"/>
                <a:gd name="T39" fmla="*/ 30 h 185"/>
                <a:gd name="T40" fmla="*/ 73 w 219"/>
                <a:gd name="T41" fmla="*/ 35 h 185"/>
                <a:gd name="T42" fmla="*/ 79 w 219"/>
                <a:gd name="T43" fmla="*/ 33 h 185"/>
                <a:gd name="T44" fmla="*/ 85 w 219"/>
                <a:gd name="T45" fmla="*/ 28 h 185"/>
                <a:gd name="T46" fmla="*/ 89 w 219"/>
                <a:gd name="T47" fmla="*/ 12 h 185"/>
                <a:gd name="T48" fmla="*/ 91 w 219"/>
                <a:gd name="T49" fmla="*/ 0 h 185"/>
                <a:gd name="T50" fmla="*/ 96 w 219"/>
                <a:gd name="T51" fmla="*/ 14 h 185"/>
                <a:gd name="T52" fmla="*/ 110 w 219"/>
                <a:gd name="T53" fmla="*/ 31 h 185"/>
                <a:gd name="T54" fmla="*/ 122 w 219"/>
                <a:gd name="T55" fmla="*/ 41 h 185"/>
                <a:gd name="T56" fmla="*/ 131 w 219"/>
                <a:gd name="T57" fmla="*/ 45 h 185"/>
                <a:gd name="T58" fmla="*/ 149 w 219"/>
                <a:gd name="T59" fmla="*/ 47 h 185"/>
                <a:gd name="T60" fmla="*/ 157 w 219"/>
                <a:gd name="T61" fmla="*/ 49 h 185"/>
                <a:gd name="T62" fmla="*/ 160 w 219"/>
                <a:gd name="T63" fmla="*/ 55 h 185"/>
                <a:gd name="T64" fmla="*/ 166 w 219"/>
                <a:gd name="T65" fmla="*/ 72 h 185"/>
                <a:gd name="T66" fmla="*/ 176 w 219"/>
                <a:gd name="T67" fmla="*/ 76 h 185"/>
                <a:gd name="T68" fmla="*/ 199 w 219"/>
                <a:gd name="T69" fmla="*/ 76 h 185"/>
                <a:gd name="T70" fmla="*/ 203 w 219"/>
                <a:gd name="T71" fmla="*/ 76 h 185"/>
                <a:gd name="T72" fmla="*/ 207 w 219"/>
                <a:gd name="T73" fmla="*/ 82 h 185"/>
                <a:gd name="T74" fmla="*/ 207 w 219"/>
                <a:gd name="T75" fmla="*/ 95 h 185"/>
                <a:gd name="T76" fmla="*/ 207 w 219"/>
                <a:gd name="T77" fmla="*/ 103 h 185"/>
                <a:gd name="T78" fmla="*/ 213 w 219"/>
                <a:gd name="T79" fmla="*/ 121 h 185"/>
                <a:gd name="T80" fmla="*/ 219 w 219"/>
                <a:gd name="T81" fmla="*/ 130 h 185"/>
                <a:gd name="T82" fmla="*/ 207 w 219"/>
                <a:gd name="T83" fmla="*/ 154 h 185"/>
                <a:gd name="T84" fmla="*/ 197 w 219"/>
                <a:gd name="T85" fmla="*/ 159 h 185"/>
                <a:gd name="T86" fmla="*/ 184 w 219"/>
                <a:gd name="T87" fmla="*/ 161 h 185"/>
                <a:gd name="T88" fmla="*/ 178 w 219"/>
                <a:gd name="T89" fmla="*/ 159 h 185"/>
                <a:gd name="T90" fmla="*/ 153 w 219"/>
                <a:gd name="T91" fmla="*/ 144 h 185"/>
                <a:gd name="T92" fmla="*/ 124 w 219"/>
                <a:gd name="T93" fmla="*/ 128 h 185"/>
                <a:gd name="T94" fmla="*/ 114 w 219"/>
                <a:gd name="T95" fmla="*/ 126 h 185"/>
                <a:gd name="T96" fmla="*/ 106 w 219"/>
                <a:gd name="T97" fmla="*/ 130 h 185"/>
                <a:gd name="T98" fmla="*/ 104 w 219"/>
                <a:gd name="T99" fmla="*/ 140 h 185"/>
                <a:gd name="T100" fmla="*/ 93 w 219"/>
                <a:gd name="T101" fmla="*/ 138 h 185"/>
                <a:gd name="T102" fmla="*/ 85 w 219"/>
                <a:gd name="T103" fmla="*/ 136 h 185"/>
                <a:gd name="T104" fmla="*/ 77 w 219"/>
                <a:gd name="T105" fmla="*/ 148 h 185"/>
                <a:gd name="T106" fmla="*/ 77 w 219"/>
                <a:gd name="T107" fmla="*/ 155 h 185"/>
                <a:gd name="T108" fmla="*/ 77 w 219"/>
                <a:gd name="T109" fmla="*/ 167 h 185"/>
                <a:gd name="T110" fmla="*/ 79 w 219"/>
                <a:gd name="T111" fmla="*/ 177 h 185"/>
                <a:gd name="T112" fmla="*/ 79 w 219"/>
                <a:gd name="T113" fmla="*/ 181 h 185"/>
                <a:gd name="T114" fmla="*/ 81 w 219"/>
                <a:gd name="T115" fmla="*/ 185 h 185"/>
                <a:gd name="T116" fmla="*/ 79 w 219"/>
                <a:gd name="T11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85">
                  <a:moveTo>
                    <a:pt x="79" y="185"/>
                  </a:moveTo>
                  <a:lnTo>
                    <a:pt x="79" y="185"/>
                  </a:lnTo>
                  <a:lnTo>
                    <a:pt x="60" y="183"/>
                  </a:lnTo>
                  <a:lnTo>
                    <a:pt x="33" y="173"/>
                  </a:lnTo>
                  <a:lnTo>
                    <a:pt x="19" y="169"/>
                  </a:lnTo>
                  <a:lnTo>
                    <a:pt x="9" y="163"/>
                  </a:lnTo>
                  <a:lnTo>
                    <a:pt x="2" y="157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46"/>
                  </a:lnTo>
                  <a:lnTo>
                    <a:pt x="5" y="140"/>
                  </a:lnTo>
                  <a:lnTo>
                    <a:pt x="19" y="130"/>
                  </a:lnTo>
                  <a:lnTo>
                    <a:pt x="27" y="124"/>
                  </a:lnTo>
                  <a:lnTo>
                    <a:pt x="33" y="119"/>
                  </a:lnTo>
                  <a:lnTo>
                    <a:pt x="36" y="113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99"/>
                  </a:lnTo>
                  <a:lnTo>
                    <a:pt x="34" y="95"/>
                  </a:lnTo>
                  <a:lnTo>
                    <a:pt x="31" y="92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40" y="6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49"/>
                  </a:lnTo>
                  <a:lnTo>
                    <a:pt x="40" y="41"/>
                  </a:lnTo>
                  <a:lnTo>
                    <a:pt x="38" y="37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52" y="24"/>
                  </a:lnTo>
                  <a:lnTo>
                    <a:pt x="58" y="30"/>
                  </a:lnTo>
                  <a:lnTo>
                    <a:pt x="65" y="33"/>
                  </a:lnTo>
                  <a:lnTo>
                    <a:pt x="73" y="35"/>
                  </a:lnTo>
                  <a:lnTo>
                    <a:pt x="73" y="35"/>
                  </a:lnTo>
                  <a:lnTo>
                    <a:pt x="79" y="33"/>
                  </a:lnTo>
                  <a:lnTo>
                    <a:pt x="83" y="31"/>
                  </a:lnTo>
                  <a:lnTo>
                    <a:pt x="85" y="28"/>
                  </a:lnTo>
                  <a:lnTo>
                    <a:pt x="87" y="24"/>
                  </a:lnTo>
                  <a:lnTo>
                    <a:pt x="89" y="1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3" y="6"/>
                  </a:lnTo>
                  <a:lnTo>
                    <a:pt x="96" y="14"/>
                  </a:lnTo>
                  <a:lnTo>
                    <a:pt x="110" y="31"/>
                  </a:lnTo>
                  <a:lnTo>
                    <a:pt x="110" y="31"/>
                  </a:lnTo>
                  <a:lnTo>
                    <a:pt x="118" y="39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31" y="45"/>
                  </a:lnTo>
                  <a:lnTo>
                    <a:pt x="141" y="47"/>
                  </a:lnTo>
                  <a:lnTo>
                    <a:pt x="149" y="47"/>
                  </a:lnTo>
                  <a:lnTo>
                    <a:pt x="157" y="49"/>
                  </a:lnTo>
                  <a:lnTo>
                    <a:pt x="157" y="49"/>
                  </a:lnTo>
                  <a:lnTo>
                    <a:pt x="158" y="51"/>
                  </a:lnTo>
                  <a:lnTo>
                    <a:pt x="160" y="55"/>
                  </a:lnTo>
                  <a:lnTo>
                    <a:pt x="162" y="64"/>
                  </a:lnTo>
                  <a:lnTo>
                    <a:pt x="166" y="72"/>
                  </a:lnTo>
                  <a:lnTo>
                    <a:pt x="170" y="74"/>
                  </a:lnTo>
                  <a:lnTo>
                    <a:pt x="176" y="76"/>
                  </a:lnTo>
                  <a:lnTo>
                    <a:pt x="176" y="76"/>
                  </a:lnTo>
                  <a:lnTo>
                    <a:pt x="199" y="76"/>
                  </a:lnTo>
                  <a:lnTo>
                    <a:pt x="199" y="76"/>
                  </a:lnTo>
                  <a:lnTo>
                    <a:pt x="203" y="76"/>
                  </a:lnTo>
                  <a:lnTo>
                    <a:pt x="205" y="78"/>
                  </a:lnTo>
                  <a:lnTo>
                    <a:pt x="207" y="82"/>
                  </a:lnTo>
                  <a:lnTo>
                    <a:pt x="207" y="90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103"/>
                  </a:lnTo>
                  <a:lnTo>
                    <a:pt x="209" y="113"/>
                  </a:lnTo>
                  <a:lnTo>
                    <a:pt x="213" y="12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15" y="142"/>
                  </a:lnTo>
                  <a:lnTo>
                    <a:pt x="207" y="154"/>
                  </a:lnTo>
                  <a:lnTo>
                    <a:pt x="201" y="157"/>
                  </a:lnTo>
                  <a:lnTo>
                    <a:pt x="197" y="159"/>
                  </a:lnTo>
                  <a:lnTo>
                    <a:pt x="189" y="161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78" y="159"/>
                  </a:lnTo>
                  <a:lnTo>
                    <a:pt x="170" y="155"/>
                  </a:lnTo>
                  <a:lnTo>
                    <a:pt x="153" y="144"/>
                  </a:lnTo>
                  <a:lnTo>
                    <a:pt x="133" y="132"/>
                  </a:lnTo>
                  <a:lnTo>
                    <a:pt x="124" y="128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0" y="128"/>
                  </a:lnTo>
                  <a:lnTo>
                    <a:pt x="106" y="130"/>
                  </a:lnTo>
                  <a:lnTo>
                    <a:pt x="104" y="136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93" y="138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79" y="142"/>
                  </a:lnTo>
                  <a:lnTo>
                    <a:pt x="77" y="148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77" y="161"/>
                  </a:lnTo>
                  <a:lnTo>
                    <a:pt x="77" y="167"/>
                  </a:lnTo>
                  <a:lnTo>
                    <a:pt x="79" y="171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79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8" name="Freeform 958"/>
            <p:cNvSpPr>
              <a:spLocks/>
            </p:cNvSpPr>
            <p:nvPr/>
          </p:nvSpPr>
          <p:spPr bwMode="auto">
            <a:xfrm>
              <a:off x="839745" y="4798897"/>
              <a:ext cx="359589" cy="471961"/>
            </a:xfrm>
            <a:custGeom>
              <a:avLst/>
              <a:gdLst>
                <a:gd name="T0" fmla="*/ 229 w 240"/>
                <a:gd name="T1" fmla="*/ 197 h 315"/>
                <a:gd name="T2" fmla="*/ 223 w 240"/>
                <a:gd name="T3" fmla="*/ 199 h 315"/>
                <a:gd name="T4" fmla="*/ 211 w 240"/>
                <a:gd name="T5" fmla="*/ 190 h 315"/>
                <a:gd name="T6" fmla="*/ 204 w 240"/>
                <a:gd name="T7" fmla="*/ 193 h 315"/>
                <a:gd name="T8" fmla="*/ 188 w 240"/>
                <a:gd name="T9" fmla="*/ 219 h 315"/>
                <a:gd name="T10" fmla="*/ 194 w 240"/>
                <a:gd name="T11" fmla="*/ 226 h 315"/>
                <a:gd name="T12" fmla="*/ 198 w 240"/>
                <a:gd name="T13" fmla="*/ 232 h 315"/>
                <a:gd name="T14" fmla="*/ 184 w 240"/>
                <a:gd name="T15" fmla="*/ 273 h 315"/>
                <a:gd name="T16" fmla="*/ 171 w 240"/>
                <a:gd name="T17" fmla="*/ 294 h 315"/>
                <a:gd name="T18" fmla="*/ 171 w 240"/>
                <a:gd name="T19" fmla="*/ 298 h 315"/>
                <a:gd name="T20" fmla="*/ 161 w 240"/>
                <a:gd name="T21" fmla="*/ 312 h 315"/>
                <a:gd name="T22" fmla="*/ 144 w 240"/>
                <a:gd name="T23" fmla="*/ 314 h 315"/>
                <a:gd name="T24" fmla="*/ 132 w 240"/>
                <a:gd name="T25" fmla="*/ 306 h 315"/>
                <a:gd name="T26" fmla="*/ 126 w 240"/>
                <a:gd name="T27" fmla="*/ 294 h 315"/>
                <a:gd name="T28" fmla="*/ 115 w 240"/>
                <a:gd name="T29" fmla="*/ 290 h 315"/>
                <a:gd name="T30" fmla="*/ 84 w 240"/>
                <a:gd name="T31" fmla="*/ 300 h 315"/>
                <a:gd name="T32" fmla="*/ 74 w 240"/>
                <a:gd name="T33" fmla="*/ 315 h 315"/>
                <a:gd name="T34" fmla="*/ 62 w 240"/>
                <a:gd name="T35" fmla="*/ 302 h 315"/>
                <a:gd name="T36" fmla="*/ 51 w 240"/>
                <a:gd name="T37" fmla="*/ 286 h 315"/>
                <a:gd name="T38" fmla="*/ 39 w 240"/>
                <a:gd name="T39" fmla="*/ 288 h 315"/>
                <a:gd name="T40" fmla="*/ 33 w 240"/>
                <a:gd name="T41" fmla="*/ 261 h 315"/>
                <a:gd name="T42" fmla="*/ 33 w 240"/>
                <a:gd name="T43" fmla="*/ 221 h 315"/>
                <a:gd name="T44" fmla="*/ 29 w 240"/>
                <a:gd name="T45" fmla="*/ 182 h 315"/>
                <a:gd name="T46" fmla="*/ 16 w 240"/>
                <a:gd name="T47" fmla="*/ 162 h 315"/>
                <a:gd name="T48" fmla="*/ 20 w 240"/>
                <a:gd name="T49" fmla="*/ 151 h 315"/>
                <a:gd name="T50" fmla="*/ 16 w 240"/>
                <a:gd name="T51" fmla="*/ 126 h 315"/>
                <a:gd name="T52" fmla="*/ 6 w 240"/>
                <a:gd name="T53" fmla="*/ 87 h 315"/>
                <a:gd name="T54" fmla="*/ 6 w 240"/>
                <a:gd name="T55" fmla="*/ 60 h 315"/>
                <a:gd name="T56" fmla="*/ 0 w 240"/>
                <a:gd name="T57" fmla="*/ 38 h 315"/>
                <a:gd name="T58" fmla="*/ 41 w 240"/>
                <a:gd name="T59" fmla="*/ 64 h 315"/>
                <a:gd name="T60" fmla="*/ 47 w 240"/>
                <a:gd name="T61" fmla="*/ 69 h 315"/>
                <a:gd name="T62" fmla="*/ 60 w 240"/>
                <a:gd name="T63" fmla="*/ 69 h 315"/>
                <a:gd name="T64" fmla="*/ 76 w 240"/>
                <a:gd name="T65" fmla="*/ 52 h 315"/>
                <a:gd name="T66" fmla="*/ 82 w 240"/>
                <a:gd name="T67" fmla="*/ 46 h 315"/>
                <a:gd name="T68" fmla="*/ 109 w 240"/>
                <a:gd name="T69" fmla="*/ 50 h 315"/>
                <a:gd name="T70" fmla="*/ 132 w 240"/>
                <a:gd name="T71" fmla="*/ 66 h 315"/>
                <a:gd name="T72" fmla="*/ 138 w 240"/>
                <a:gd name="T73" fmla="*/ 48 h 315"/>
                <a:gd name="T74" fmla="*/ 120 w 240"/>
                <a:gd name="T75" fmla="*/ 19 h 315"/>
                <a:gd name="T76" fmla="*/ 126 w 240"/>
                <a:gd name="T77" fmla="*/ 13 h 315"/>
                <a:gd name="T78" fmla="*/ 134 w 240"/>
                <a:gd name="T79" fmla="*/ 0 h 315"/>
                <a:gd name="T80" fmla="*/ 146 w 240"/>
                <a:gd name="T81" fmla="*/ 9 h 315"/>
                <a:gd name="T82" fmla="*/ 180 w 240"/>
                <a:gd name="T83" fmla="*/ 29 h 315"/>
                <a:gd name="T84" fmla="*/ 188 w 240"/>
                <a:gd name="T85" fmla="*/ 31 h 315"/>
                <a:gd name="T86" fmla="*/ 186 w 240"/>
                <a:gd name="T87" fmla="*/ 58 h 315"/>
                <a:gd name="T88" fmla="*/ 219 w 240"/>
                <a:gd name="T89" fmla="*/ 67 h 315"/>
                <a:gd name="T90" fmla="*/ 237 w 240"/>
                <a:gd name="T91" fmla="*/ 83 h 315"/>
                <a:gd name="T92" fmla="*/ 237 w 240"/>
                <a:gd name="T93" fmla="*/ 93 h 315"/>
                <a:gd name="T94" fmla="*/ 225 w 240"/>
                <a:gd name="T95" fmla="*/ 110 h 315"/>
                <a:gd name="T96" fmla="*/ 221 w 240"/>
                <a:gd name="T97" fmla="*/ 122 h 315"/>
                <a:gd name="T98" fmla="*/ 231 w 240"/>
                <a:gd name="T99" fmla="*/ 143 h 315"/>
                <a:gd name="T100" fmla="*/ 240 w 240"/>
                <a:gd name="T101" fmla="*/ 160 h 315"/>
                <a:gd name="T102" fmla="*/ 235 w 240"/>
                <a:gd name="T103" fmla="*/ 188 h 315"/>
                <a:gd name="T104" fmla="*/ 231 w 240"/>
                <a:gd name="T105" fmla="*/ 19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315">
                  <a:moveTo>
                    <a:pt x="231" y="191"/>
                  </a:moveTo>
                  <a:lnTo>
                    <a:pt x="231" y="191"/>
                  </a:lnTo>
                  <a:lnTo>
                    <a:pt x="229" y="197"/>
                  </a:lnTo>
                  <a:lnTo>
                    <a:pt x="227" y="199"/>
                  </a:lnTo>
                  <a:lnTo>
                    <a:pt x="223" y="199"/>
                  </a:lnTo>
                  <a:lnTo>
                    <a:pt x="223" y="199"/>
                  </a:lnTo>
                  <a:lnTo>
                    <a:pt x="217" y="197"/>
                  </a:lnTo>
                  <a:lnTo>
                    <a:pt x="213" y="193"/>
                  </a:lnTo>
                  <a:lnTo>
                    <a:pt x="211" y="190"/>
                  </a:lnTo>
                  <a:lnTo>
                    <a:pt x="207" y="188"/>
                  </a:lnTo>
                  <a:lnTo>
                    <a:pt x="207" y="188"/>
                  </a:lnTo>
                  <a:lnTo>
                    <a:pt x="204" y="193"/>
                  </a:lnTo>
                  <a:lnTo>
                    <a:pt x="198" y="203"/>
                  </a:lnTo>
                  <a:lnTo>
                    <a:pt x="192" y="213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90" y="224"/>
                  </a:lnTo>
                  <a:lnTo>
                    <a:pt x="194" y="226"/>
                  </a:lnTo>
                  <a:lnTo>
                    <a:pt x="196" y="228"/>
                  </a:lnTo>
                  <a:lnTo>
                    <a:pt x="198" y="232"/>
                  </a:lnTo>
                  <a:lnTo>
                    <a:pt x="198" y="232"/>
                  </a:lnTo>
                  <a:lnTo>
                    <a:pt x="196" y="271"/>
                  </a:lnTo>
                  <a:lnTo>
                    <a:pt x="196" y="271"/>
                  </a:lnTo>
                  <a:lnTo>
                    <a:pt x="184" y="273"/>
                  </a:lnTo>
                  <a:lnTo>
                    <a:pt x="178" y="279"/>
                  </a:lnTo>
                  <a:lnTo>
                    <a:pt x="173" y="284"/>
                  </a:lnTo>
                  <a:lnTo>
                    <a:pt x="171" y="294"/>
                  </a:lnTo>
                  <a:lnTo>
                    <a:pt x="171" y="294"/>
                  </a:lnTo>
                  <a:lnTo>
                    <a:pt x="171" y="298"/>
                  </a:lnTo>
                  <a:lnTo>
                    <a:pt x="171" y="298"/>
                  </a:lnTo>
                  <a:lnTo>
                    <a:pt x="171" y="298"/>
                  </a:lnTo>
                  <a:lnTo>
                    <a:pt x="167" y="306"/>
                  </a:lnTo>
                  <a:lnTo>
                    <a:pt x="161" y="312"/>
                  </a:lnTo>
                  <a:lnTo>
                    <a:pt x="153" y="314"/>
                  </a:lnTo>
                  <a:lnTo>
                    <a:pt x="144" y="314"/>
                  </a:lnTo>
                  <a:lnTo>
                    <a:pt x="144" y="314"/>
                  </a:lnTo>
                  <a:lnTo>
                    <a:pt x="138" y="314"/>
                  </a:lnTo>
                  <a:lnTo>
                    <a:pt x="134" y="310"/>
                  </a:lnTo>
                  <a:lnTo>
                    <a:pt x="132" y="306"/>
                  </a:lnTo>
                  <a:lnTo>
                    <a:pt x="130" y="302"/>
                  </a:lnTo>
                  <a:lnTo>
                    <a:pt x="128" y="298"/>
                  </a:lnTo>
                  <a:lnTo>
                    <a:pt x="126" y="294"/>
                  </a:lnTo>
                  <a:lnTo>
                    <a:pt x="122" y="290"/>
                  </a:lnTo>
                  <a:lnTo>
                    <a:pt x="115" y="290"/>
                  </a:lnTo>
                  <a:lnTo>
                    <a:pt x="115" y="290"/>
                  </a:lnTo>
                  <a:lnTo>
                    <a:pt x="103" y="290"/>
                  </a:lnTo>
                  <a:lnTo>
                    <a:pt x="89" y="296"/>
                  </a:lnTo>
                  <a:lnTo>
                    <a:pt x="84" y="300"/>
                  </a:lnTo>
                  <a:lnTo>
                    <a:pt x="80" y="304"/>
                  </a:lnTo>
                  <a:lnTo>
                    <a:pt x="76" y="310"/>
                  </a:lnTo>
                  <a:lnTo>
                    <a:pt x="74" y="315"/>
                  </a:lnTo>
                  <a:lnTo>
                    <a:pt x="74" y="315"/>
                  </a:lnTo>
                  <a:lnTo>
                    <a:pt x="68" y="312"/>
                  </a:lnTo>
                  <a:lnTo>
                    <a:pt x="62" y="302"/>
                  </a:lnTo>
                  <a:lnTo>
                    <a:pt x="54" y="290"/>
                  </a:lnTo>
                  <a:lnTo>
                    <a:pt x="54" y="290"/>
                  </a:lnTo>
                  <a:lnTo>
                    <a:pt x="51" y="286"/>
                  </a:lnTo>
                  <a:lnTo>
                    <a:pt x="47" y="286"/>
                  </a:lnTo>
                  <a:lnTo>
                    <a:pt x="43" y="286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35" y="275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1" y="240"/>
                  </a:lnTo>
                  <a:lnTo>
                    <a:pt x="33" y="221"/>
                  </a:lnTo>
                  <a:lnTo>
                    <a:pt x="31" y="201"/>
                  </a:lnTo>
                  <a:lnTo>
                    <a:pt x="29" y="182"/>
                  </a:lnTo>
                  <a:lnTo>
                    <a:pt x="29" y="182"/>
                  </a:lnTo>
                  <a:lnTo>
                    <a:pt x="23" y="172"/>
                  </a:lnTo>
                  <a:lnTo>
                    <a:pt x="18" y="166"/>
                  </a:lnTo>
                  <a:lnTo>
                    <a:pt x="16" y="162"/>
                  </a:lnTo>
                  <a:lnTo>
                    <a:pt x="16" y="155"/>
                  </a:lnTo>
                  <a:lnTo>
                    <a:pt x="16" y="155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35"/>
                  </a:lnTo>
                  <a:lnTo>
                    <a:pt x="16" y="126"/>
                  </a:lnTo>
                  <a:lnTo>
                    <a:pt x="10" y="106"/>
                  </a:lnTo>
                  <a:lnTo>
                    <a:pt x="6" y="97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8" y="27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7" y="69"/>
                  </a:lnTo>
                  <a:lnTo>
                    <a:pt x="51" y="71"/>
                  </a:lnTo>
                  <a:lnTo>
                    <a:pt x="54" y="71"/>
                  </a:lnTo>
                  <a:lnTo>
                    <a:pt x="60" y="69"/>
                  </a:lnTo>
                  <a:lnTo>
                    <a:pt x="64" y="66"/>
                  </a:lnTo>
                  <a:lnTo>
                    <a:pt x="70" y="60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8" y="48"/>
                  </a:lnTo>
                  <a:lnTo>
                    <a:pt x="82" y="46"/>
                  </a:lnTo>
                  <a:lnTo>
                    <a:pt x="89" y="46"/>
                  </a:lnTo>
                  <a:lnTo>
                    <a:pt x="99" y="46"/>
                  </a:lnTo>
                  <a:lnTo>
                    <a:pt x="109" y="50"/>
                  </a:lnTo>
                  <a:lnTo>
                    <a:pt x="124" y="60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6" y="60"/>
                  </a:lnTo>
                  <a:lnTo>
                    <a:pt x="138" y="52"/>
                  </a:lnTo>
                  <a:lnTo>
                    <a:pt x="138" y="48"/>
                  </a:lnTo>
                  <a:lnTo>
                    <a:pt x="136" y="42"/>
                  </a:lnTo>
                  <a:lnTo>
                    <a:pt x="130" y="3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4" y="17"/>
                  </a:lnTo>
                  <a:lnTo>
                    <a:pt x="126" y="13"/>
                  </a:lnTo>
                  <a:lnTo>
                    <a:pt x="130" y="4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40" y="2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51" y="13"/>
                  </a:lnTo>
                  <a:lnTo>
                    <a:pt x="159" y="19"/>
                  </a:lnTo>
                  <a:lnTo>
                    <a:pt x="180" y="29"/>
                  </a:lnTo>
                  <a:lnTo>
                    <a:pt x="180" y="29"/>
                  </a:lnTo>
                  <a:lnTo>
                    <a:pt x="188" y="31"/>
                  </a:lnTo>
                  <a:lnTo>
                    <a:pt x="188" y="31"/>
                  </a:lnTo>
                  <a:lnTo>
                    <a:pt x="188" y="42"/>
                  </a:lnTo>
                  <a:lnTo>
                    <a:pt x="186" y="58"/>
                  </a:lnTo>
                  <a:lnTo>
                    <a:pt x="186" y="58"/>
                  </a:lnTo>
                  <a:lnTo>
                    <a:pt x="194" y="60"/>
                  </a:lnTo>
                  <a:lnTo>
                    <a:pt x="204" y="62"/>
                  </a:lnTo>
                  <a:lnTo>
                    <a:pt x="219" y="67"/>
                  </a:lnTo>
                  <a:lnTo>
                    <a:pt x="227" y="71"/>
                  </a:lnTo>
                  <a:lnTo>
                    <a:pt x="233" y="77"/>
                  </a:lnTo>
                  <a:lnTo>
                    <a:pt x="237" y="83"/>
                  </a:lnTo>
                  <a:lnTo>
                    <a:pt x="238" y="89"/>
                  </a:lnTo>
                  <a:lnTo>
                    <a:pt x="238" y="89"/>
                  </a:lnTo>
                  <a:lnTo>
                    <a:pt x="237" y="93"/>
                  </a:lnTo>
                  <a:lnTo>
                    <a:pt x="235" y="97"/>
                  </a:lnTo>
                  <a:lnTo>
                    <a:pt x="231" y="102"/>
                  </a:lnTo>
                  <a:lnTo>
                    <a:pt x="225" y="110"/>
                  </a:lnTo>
                  <a:lnTo>
                    <a:pt x="223" y="116"/>
                  </a:lnTo>
                  <a:lnTo>
                    <a:pt x="221" y="122"/>
                  </a:lnTo>
                  <a:lnTo>
                    <a:pt x="221" y="122"/>
                  </a:lnTo>
                  <a:lnTo>
                    <a:pt x="223" y="128"/>
                  </a:lnTo>
                  <a:lnTo>
                    <a:pt x="225" y="133"/>
                  </a:lnTo>
                  <a:lnTo>
                    <a:pt x="231" y="143"/>
                  </a:lnTo>
                  <a:lnTo>
                    <a:pt x="238" y="151"/>
                  </a:lnTo>
                  <a:lnTo>
                    <a:pt x="240" y="155"/>
                  </a:lnTo>
                  <a:lnTo>
                    <a:pt x="240" y="160"/>
                  </a:lnTo>
                  <a:lnTo>
                    <a:pt x="240" y="160"/>
                  </a:lnTo>
                  <a:lnTo>
                    <a:pt x="238" y="174"/>
                  </a:lnTo>
                  <a:lnTo>
                    <a:pt x="235" y="188"/>
                  </a:lnTo>
                  <a:lnTo>
                    <a:pt x="235" y="188"/>
                  </a:lnTo>
                  <a:lnTo>
                    <a:pt x="231" y="191"/>
                  </a:lnTo>
                  <a:lnTo>
                    <a:pt x="231" y="1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" name="Freeform 959"/>
            <p:cNvSpPr>
              <a:spLocks/>
            </p:cNvSpPr>
            <p:nvPr/>
          </p:nvSpPr>
          <p:spPr bwMode="auto">
            <a:xfrm>
              <a:off x="1095952" y="5080575"/>
              <a:ext cx="316139" cy="443493"/>
            </a:xfrm>
            <a:custGeom>
              <a:avLst/>
              <a:gdLst>
                <a:gd name="T0" fmla="*/ 85 w 211"/>
                <a:gd name="T1" fmla="*/ 251 h 296"/>
                <a:gd name="T2" fmla="*/ 77 w 211"/>
                <a:gd name="T3" fmla="*/ 238 h 296"/>
                <a:gd name="T4" fmla="*/ 67 w 211"/>
                <a:gd name="T5" fmla="*/ 228 h 296"/>
                <a:gd name="T6" fmla="*/ 46 w 211"/>
                <a:gd name="T7" fmla="*/ 224 h 296"/>
                <a:gd name="T8" fmla="*/ 21 w 211"/>
                <a:gd name="T9" fmla="*/ 199 h 296"/>
                <a:gd name="T10" fmla="*/ 11 w 211"/>
                <a:gd name="T11" fmla="*/ 186 h 296"/>
                <a:gd name="T12" fmla="*/ 7 w 211"/>
                <a:gd name="T13" fmla="*/ 162 h 296"/>
                <a:gd name="T14" fmla="*/ 9 w 211"/>
                <a:gd name="T15" fmla="*/ 157 h 296"/>
                <a:gd name="T16" fmla="*/ 23 w 211"/>
                <a:gd name="T17" fmla="*/ 149 h 296"/>
                <a:gd name="T18" fmla="*/ 23 w 211"/>
                <a:gd name="T19" fmla="*/ 139 h 296"/>
                <a:gd name="T20" fmla="*/ 4 w 211"/>
                <a:gd name="T21" fmla="*/ 118 h 296"/>
                <a:gd name="T22" fmla="*/ 0 w 211"/>
                <a:gd name="T23" fmla="*/ 106 h 296"/>
                <a:gd name="T24" fmla="*/ 13 w 211"/>
                <a:gd name="T25" fmla="*/ 85 h 296"/>
                <a:gd name="T26" fmla="*/ 27 w 211"/>
                <a:gd name="T27" fmla="*/ 44 h 296"/>
                <a:gd name="T28" fmla="*/ 23 w 211"/>
                <a:gd name="T29" fmla="*/ 38 h 296"/>
                <a:gd name="T30" fmla="*/ 17 w 211"/>
                <a:gd name="T31" fmla="*/ 31 h 296"/>
                <a:gd name="T32" fmla="*/ 33 w 211"/>
                <a:gd name="T33" fmla="*/ 5 h 296"/>
                <a:gd name="T34" fmla="*/ 40 w 211"/>
                <a:gd name="T35" fmla="*/ 2 h 296"/>
                <a:gd name="T36" fmla="*/ 52 w 211"/>
                <a:gd name="T37" fmla="*/ 11 h 296"/>
                <a:gd name="T38" fmla="*/ 58 w 211"/>
                <a:gd name="T39" fmla="*/ 9 h 296"/>
                <a:gd name="T40" fmla="*/ 67 w 211"/>
                <a:gd name="T41" fmla="*/ 2 h 296"/>
                <a:gd name="T42" fmla="*/ 75 w 211"/>
                <a:gd name="T43" fmla="*/ 2 h 296"/>
                <a:gd name="T44" fmla="*/ 89 w 211"/>
                <a:gd name="T45" fmla="*/ 13 h 296"/>
                <a:gd name="T46" fmla="*/ 97 w 211"/>
                <a:gd name="T47" fmla="*/ 31 h 296"/>
                <a:gd name="T48" fmla="*/ 108 w 211"/>
                <a:gd name="T49" fmla="*/ 33 h 296"/>
                <a:gd name="T50" fmla="*/ 120 w 211"/>
                <a:gd name="T51" fmla="*/ 29 h 296"/>
                <a:gd name="T52" fmla="*/ 122 w 211"/>
                <a:gd name="T53" fmla="*/ 40 h 296"/>
                <a:gd name="T54" fmla="*/ 135 w 211"/>
                <a:gd name="T55" fmla="*/ 46 h 296"/>
                <a:gd name="T56" fmla="*/ 149 w 211"/>
                <a:gd name="T57" fmla="*/ 54 h 296"/>
                <a:gd name="T58" fmla="*/ 151 w 211"/>
                <a:gd name="T59" fmla="*/ 65 h 296"/>
                <a:gd name="T60" fmla="*/ 170 w 211"/>
                <a:gd name="T61" fmla="*/ 87 h 296"/>
                <a:gd name="T62" fmla="*/ 182 w 211"/>
                <a:gd name="T63" fmla="*/ 110 h 296"/>
                <a:gd name="T64" fmla="*/ 178 w 211"/>
                <a:gd name="T65" fmla="*/ 122 h 296"/>
                <a:gd name="T66" fmla="*/ 174 w 211"/>
                <a:gd name="T67" fmla="*/ 131 h 296"/>
                <a:gd name="T68" fmla="*/ 184 w 211"/>
                <a:gd name="T69" fmla="*/ 168 h 296"/>
                <a:gd name="T70" fmla="*/ 205 w 211"/>
                <a:gd name="T71" fmla="*/ 201 h 296"/>
                <a:gd name="T72" fmla="*/ 211 w 211"/>
                <a:gd name="T73" fmla="*/ 222 h 296"/>
                <a:gd name="T74" fmla="*/ 197 w 211"/>
                <a:gd name="T75" fmla="*/ 242 h 296"/>
                <a:gd name="T76" fmla="*/ 153 w 211"/>
                <a:gd name="T77" fmla="*/ 244 h 296"/>
                <a:gd name="T78" fmla="*/ 160 w 211"/>
                <a:gd name="T79" fmla="*/ 263 h 296"/>
                <a:gd name="T80" fmla="*/ 149 w 211"/>
                <a:gd name="T81" fmla="*/ 267 h 296"/>
                <a:gd name="T82" fmla="*/ 147 w 211"/>
                <a:gd name="T83" fmla="*/ 279 h 296"/>
                <a:gd name="T84" fmla="*/ 147 w 211"/>
                <a:gd name="T85" fmla="*/ 296 h 296"/>
                <a:gd name="T86" fmla="*/ 143 w 211"/>
                <a:gd name="T87" fmla="*/ 292 h 296"/>
                <a:gd name="T88" fmla="*/ 133 w 211"/>
                <a:gd name="T89" fmla="*/ 292 h 296"/>
                <a:gd name="T90" fmla="*/ 124 w 211"/>
                <a:gd name="T91" fmla="*/ 284 h 296"/>
                <a:gd name="T92" fmla="*/ 112 w 211"/>
                <a:gd name="T93" fmla="*/ 282 h 296"/>
                <a:gd name="T94" fmla="*/ 100 w 211"/>
                <a:gd name="T95" fmla="*/ 275 h 296"/>
                <a:gd name="T96" fmla="*/ 81 w 211"/>
                <a:gd name="T97" fmla="*/ 261 h 296"/>
                <a:gd name="T98" fmla="*/ 79 w 211"/>
                <a:gd name="T99" fmla="*/ 25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" h="296">
                  <a:moveTo>
                    <a:pt x="79" y="257"/>
                  </a:moveTo>
                  <a:lnTo>
                    <a:pt x="79" y="257"/>
                  </a:lnTo>
                  <a:lnTo>
                    <a:pt x="85" y="251"/>
                  </a:lnTo>
                  <a:lnTo>
                    <a:pt x="89" y="248"/>
                  </a:lnTo>
                  <a:lnTo>
                    <a:pt x="89" y="248"/>
                  </a:lnTo>
                  <a:lnTo>
                    <a:pt x="77" y="238"/>
                  </a:lnTo>
                  <a:lnTo>
                    <a:pt x="71" y="234"/>
                  </a:lnTo>
                  <a:lnTo>
                    <a:pt x="67" y="228"/>
                  </a:lnTo>
                  <a:lnTo>
                    <a:pt x="67" y="228"/>
                  </a:lnTo>
                  <a:lnTo>
                    <a:pt x="60" y="230"/>
                  </a:lnTo>
                  <a:lnTo>
                    <a:pt x="52" y="228"/>
                  </a:lnTo>
                  <a:lnTo>
                    <a:pt x="46" y="224"/>
                  </a:lnTo>
                  <a:lnTo>
                    <a:pt x="40" y="219"/>
                  </a:lnTo>
                  <a:lnTo>
                    <a:pt x="29" y="205"/>
                  </a:lnTo>
                  <a:lnTo>
                    <a:pt x="21" y="199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11" y="186"/>
                  </a:lnTo>
                  <a:lnTo>
                    <a:pt x="9" y="178"/>
                  </a:lnTo>
                  <a:lnTo>
                    <a:pt x="7" y="170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58"/>
                  </a:lnTo>
                  <a:lnTo>
                    <a:pt x="9" y="157"/>
                  </a:lnTo>
                  <a:lnTo>
                    <a:pt x="15" y="155"/>
                  </a:lnTo>
                  <a:lnTo>
                    <a:pt x="21" y="153"/>
                  </a:lnTo>
                  <a:lnTo>
                    <a:pt x="23" y="149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3" y="139"/>
                  </a:lnTo>
                  <a:lnTo>
                    <a:pt x="21" y="135"/>
                  </a:lnTo>
                  <a:lnTo>
                    <a:pt x="13" y="126"/>
                  </a:lnTo>
                  <a:lnTo>
                    <a:pt x="4" y="118"/>
                  </a:lnTo>
                  <a:lnTo>
                    <a:pt x="2" y="11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96"/>
                  </a:lnTo>
                  <a:lnTo>
                    <a:pt x="7" y="91"/>
                  </a:lnTo>
                  <a:lnTo>
                    <a:pt x="13" y="85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5" y="40"/>
                  </a:lnTo>
                  <a:lnTo>
                    <a:pt x="23" y="38"/>
                  </a:lnTo>
                  <a:lnTo>
                    <a:pt x="19" y="36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1" y="25"/>
                  </a:lnTo>
                  <a:lnTo>
                    <a:pt x="27" y="15"/>
                  </a:lnTo>
                  <a:lnTo>
                    <a:pt x="33" y="5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6" y="9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58" y="9"/>
                  </a:lnTo>
                  <a:lnTo>
                    <a:pt x="62" y="5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1" y="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21"/>
                  </a:lnTo>
                  <a:lnTo>
                    <a:pt x="93" y="27"/>
                  </a:lnTo>
                  <a:lnTo>
                    <a:pt x="97" y="31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8" y="33"/>
                  </a:lnTo>
                  <a:lnTo>
                    <a:pt x="112" y="31"/>
                  </a:lnTo>
                  <a:lnTo>
                    <a:pt x="114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0" y="34"/>
                  </a:lnTo>
                  <a:lnTo>
                    <a:pt x="122" y="40"/>
                  </a:lnTo>
                  <a:lnTo>
                    <a:pt x="124" y="42"/>
                  </a:lnTo>
                  <a:lnTo>
                    <a:pt x="128" y="44"/>
                  </a:lnTo>
                  <a:lnTo>
                    <a:pt x="135" y="46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9" y="54"/>
                  </a:lnTo>
                  <a:lnTo>
                    <a:pt x="151" y="58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5" y="71"/>
                  </a:lnTo>
                  <a:lnTo>
                    <a:pt x="159" y="77"/>
                  </a:lnTo>
                  <a:lnTo>
                    <a:pt x="170" y="87"/>
                  </a:lnTo>
                  <a:lnTo>
                    <a:pt x="178" y="96"/>
                  </a:lnTo>
                  <a:lnTo>
                    <a:pt x="180" y="102"/>
                  </a:lnTo>
                  <a:lnTo>
                    <a:pt x="182" y="110"/>
                  </a:lnTo>
                  <a:lnTo>
                    <a:pt x="182" y="110"/>
                  </a:lnTo>
                  <a:lnTo>
                    <a:pt x="180" y="118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31"/>
                  </a:lnTo>
                  <a:lnTo>
                    <a:pt x="174" y="131"/>
                  </a:lnTo>
                  <a:lnTo>
                    <a:pt x="174" y="145"/>
                  </a:lnTo>
                  <a:lnTo>
                    <a:pt x="178" y="157"/>
                  </a:lnTo>
                  <a:lnTo>
                    <a:pt x="184" y="168"/>
                  </a:lnTo>
                  <a:lnTo>
                    <a:pt x="191" y="180"/>
                  </a:lnTo>
                  <a:lnTo>
                    <a:pt x="199" y="189"/>
                  </a:lnTo>
                  <a:lnTo>
                    <a:pt x="205" y="201"/>
                  </a:lnTo>
                  <a:lnTo>
                    <a:pt x="209" y="211"/>
                  </a:lnTo>
                  <a:lnTo>
                    <a:pt x="211" y="222"/>
                  </a:lnTo>
                  <a:lnTo>
                    <a:pt x="211" y="222"/>
                  </a:lnTo>
                  <a:lnTo>
                    <a:pt x="209" y="238"/>
                  </a:lnTo>
                  <a:lnTo>
                    <a:pt x="209" y="238"/>
                  </a:lnTo>
                  <a:lnTo>
                    <a:pt x="197" y="242"/>
                  </a:lnTo>
                  <a:lnTo>
                    <a:pt x="184" y="244"/>
                  </a:lnTo>
                  <a:lnTo>
                    <a:pt x="168" y="246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60" y="263"/>
                  </a:lnTo>
                  <a:lnTo>
                    <a:pt x="160" y="263"/>
                  </a:lnTo>
                  <a:lnTo>
                    <a:pt x="160" y="263"/>
                  </a:lnTo>
                  <a:lnTo>
                    <a:pt x="153" y="265"/>
                  </a:lnTo>
                  <a:lnTo>
                    <a:pt x="149" y="267"/>
                  </a:lnTo>
                  <a:lnTo>
                    <a:pt x="149" y="271"/>
                  </a:lnTo>
                  <a:lnTo>
                    <a:pt x="149" y="271"/>
                  </a:lnTo>
                  <a:lnTo>
                    <a:pt x="147" y="279"/>
                  </a:lnTo>
                  <a:lnTo>
                    <a:pt x="145" y="284"/>
                  </a:lnTo>
                  <a:lnTo>
                    <a:pt x="145" y="288"/>
                  </a:lnTo>
                  <a:lnTo>
                    <a:pt x="147" y="296"/>
                  </a:lnTo>
                  <a:lnTo>
                    <a:pt x="147" y="296"/>
                  </a:lnTo>
                  <a:lnTo>
                    <a:pt x="143" y="292"/>
                  </a:lnTo>
                  <a:lnTo>
                    <a:pt x="143" y="292"/>
                  </a:lnTo>
                  <a:lnTo>
                    <a:pt x="143" y="292"/>
                  </a:lnTo>
                  <a:lnTo>
                    <a:pt x="133" y="292"/>
                  </a:lnTo>
                  <a:lnTo>
                    <a:pt x="133" y="292"/>
                  </a:lnTo>
                  <a:lnTo>
                    <a:pt x="129" y="290"/>
                  </a:lnTo>
                  <a:lnTo>
                    <a:pt x="128" y="286"/>
                  </a:lnTo>
                  <a:lnTo>
                    <a:pt x="124" y="284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12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0" y="275"/>
                  </a:lnTo>
                  <a:lnTo>
                    <a:pt x="95" y="269"/>
                  </a:lnTo>
                  <a:lnTo>
                    <a:pt x="89" y="263"/>
                  </a:lnTo>
                  <a:lnTo>
                    <a:pt x="81" y="261"/>
                  </a:lnTo>
                  <a:lnTo>
                    <a:pt x="81" y="261"/>
                  </a:lnTo>
                  <a:lnTo>
                    <a:pt x="79" y="257"/>
                  </a:lnTo>
                  <a:lnTo>
                    <a:pt x="79" y="25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0" name="Freeform 960"/>
            <p:cNvSpPr>
              <a:spLocks/>
            </p:cNvSpPr>
            <p:nvPr/>
          </p:nvSpPr>
          <p:spPr bwMode="auto">
            <a:xfrm>
              <a:off x="1104942" y="4682031"/>
              <a:ext cx="462971" cy="522903"/>
            </a:xfrm>
            <a:custGeom>
              <a:avLst/>
              <a:gdLst>
                <a:gd name="T0" fmla="*/ 277 w 309"/>
                <a:gd name="T1" fmla="*/ 21 h 349"/>
                <a:gd name="T2" fmla="*/ 253 w 309"/>
                <a:gd name="T3" fmla="*/ 21 h 349"/>
                <a:gd name="T4" fmla="*/ 224 w 309"/>
                <a:gd name="T5" fmla="*/ 2 h 349"/>
                <a:gd name="T6" fmla="*/ 211 w 309"/>
                <a:gd name="T7" fmla="*/ 4 h 349"/>
                <a:gd name="T8" fmla="*/ 207 w 309"/>
                <a:gd name="T9" fmla="*/ 21 h 349"/>
                <a:gd name="T10" fmla="*/ 170 w 309"/>
                <a:gd name="T11" fmla="*/ 25 h 349"/>
                <a:gd name="T12" fmla="*/ 174 w 309"/>
                <a:gd name="T13" fmla="*/ 41 h 349"/>
                <a:gd name="T14" fmla="*/ 158 w 309"/>
                <a:gd name="T15" fmla="*/ 43 h 349"/>
                <a:gd name="T16" fmla="*/ 145 w 309"/>
                <a:gd name="T17" fmla="*/ 56 h 349"/>
                <a:gd name="T18" fmla="*/ 129 w 309"/>
                <a:gd name="T19" fmla="*/ 85 h 349"/>
                <a:gd name="T20" fmla="*/ 108 w 309"/>
                <a:gd name="T21" fmla="*/ 93 h 349"/>
                <a:gd name="T22" fmla="*/ 79 w 309"/>
                <a:gd name="T23" fmla="*/ 62 h 349"/>
                <a:gd name="T24" fmla="*/ 63 w 309"/>
                <a:gd name="T25" fmla="*/ 60 h 349"/>
                <a:gd name="T26" fmla="*/ 52 w 309"/>
                <a:gd name="T27" fmla="*/ 60 h 349"/>
                <a:gd name="T28" fmla="*/ 34 w 309"/>
                <a:gd name="T29" fmla="*/ 49 h 349"/>
                <a:gd name="T30" fmla="*/ 7 w 309"/>
                <a:gd name="T31" fmla="*/ 64 h 349"/>
                <a:gd name="T32" fmla="*/ 23 w 309"/>
                <a:gd name="T33" fmla="*/ 85 h 349"/>
                <a:gd name="T34" fmla="*/ 46 w 309"/>
                <a:gd name="T35" fmla="*/ 99 h 349"/>
                <a:gd name="T36" fmla="*/ 42 w 309"/>
                <a:gd name="T37" fmla="*/ 111 h 349"/>
                <a:gd name="T38" fmla="*/ 11 w 309"/>
                <a:gd name="T39" fmla="*/ 120 h 349"/>
                <a:gd name="T40" fmla="*/ 27 w 309"/>
                <a:gd name="T41" fmla="*/ 140 h 349"/>
                <a:gd name="T42" fmla="*/ 60 w 309"/>
                <a:gd name="T43" fmla="*/ 161 h 349"/>
                <a:gd name="T44" fmla="*/ 58 w 309"/>
                <a:gd name="T45" fmla="*/ 175 h 349"/>
                <a:gd name="T46" fmla="*/ 44 w 309"/>
                <a:gd name="T47" fmla="*/ 200 h 349"/>
                <a:gd name="T48" fmla="*/ 54 w 309"/>
                <a:gd name="T49" fmla="*/ 221 h 349"/>
                <a:gd name="T50" fmla="*/ 63 w 309"/>
                <a:gd name="T51" fmla="*/ 238 h 349"/>
                <a:gd name="T52" fmla="*/ 60 w 309"/>
                <a:gd name="T53" fmla="*/ 266 h 349"/>
                <a:gd name="T54" fmla="*/ 69 w 309"/>
                <a:gd name="T55" fmla="*/ 268 h 349"/>
                <a:gd name="T56" fmla="*/ 83 w 309"/>
                <a:gd name="T57" fmla="*/ 275 h 349"/>
                <a:gd name="T58" fmla="*/ 96 w 309"/>
                <a:gd name="T59" fmla="*/ 269 h 349"/>
                <a:gd name="T60" fmla="*/ 116 w 309"/>
                <a:gd name="T61" fmla="*/ 277 h 349"/>
                <a:gd name="T62" fmla="*/ 129 w 309"/>
                <a:gd name="T63" fmla="*/ 262 h 349"/>
                <a:gd name="T64" fmla="*/ 137 w 309"/>
                <a:gd name="T65" fmla="*/ 264 h 349"/>
                <a:gd name="T66" fmla="*/ 149 w 309"/>
                <a:gd name="T67" fmla="*/ 293 h 349"/>
                <a:gd name="T68" fmla="*/ 164 w 309"/>
                <a:gd name="T69" fmla="*/ 316 h 349"/>
                <a:gd name="T70" fmla="*/ 174 w 309"/>
                <a:gd name="T71" fmla="*/ 341 h 349"/>
                <a:gd name="T72" fmla="*/ 187 w 309"/>
                <a:gd name="T73" fmla="*/ 345 h 349"/>
                <a:gd name="T74" fmla="*/ 201 w 309"/>
                <a:gd name="T75" fmla="*/ 347 h 349"/>
                <a:gd name="T76" fmla="*/ 207 w 309"/>
                <a:gd name="T77" fmla="*/ 337 h 349"/>
                <a:gd name="T78" fmla="*/ 215 w 309"/>
                <a:gd name="T79" fmla="*/ 324 h 349"/>
                <a:gd name="T80" fmla="*/ 261 w 309"/>
                <a:gd name="T81" fmla="*/ 308 h 349"/>
                <a:gd name="T82" fmla="*/ 273 w 309"/>
                <a:gd name="T83" fmla="*/ 285 h 349"/>
                <a:gd name="T84" fmla="*/ 263 w 309"/>
                <a:gd name="T85" fmla="*/ 275 h 349"/>
                <a:gd name="T86" fmla="*/ 253 w 309"/>
                <a:gd name="T87" fmla="*/ 281 h 349"/>
                <a:gd name="T88" fmla="*/ 247 w 309"/>
                <a:gd name="T89" fmla="*/ 273 h 349"/>
                <a:gd name="T90" fmla="*/ 246 w 309"/>
                <a:gd name="T91" fmla="*/ 268 h 349"/>
                <a:gd name="T92" fmla="*/ 240 w 309"/>
                <a:gd name="T93" fmla="*/ 260 h 349"/>
                <a:gd name="T94" fmla="*/ 218 w 309"/>
                <a:gd name="T95" fmla="*/ 231 h 349"/>
                <a:gd name="T96" fmla="*/ 222 w 309"/>
                <a:gd name="T97" fmla="*/ 211 h 349"/>
                <a:gd name="T98" fmla="*/ 226 w 309"/>
                <a:gd name="T99" fmla="*/ 190 h 349"/>
                <a:gd name="T100" fmla="*/ 213 w 309"/>
                <a:gd name="T101" fmla="*/ 173 h 349"/>
                <a:gd name="T102" fmla="*/ 215 w 309"/>
                <a:gd name="T103" fmla="*/ 161 h 349"/>
                <a:gd name="T104" fmla="*/ 242 w 309"/>
                <a:gd name="T105" fmla="*/ 147 h 349"/>
                <a:gd name="T106" fmla="*/ 267 w 309"/>
                <a:gd name="T107" fmla="*/ 155 h 349"/>
                <a:gd name="T108" fmla="*/ 278 w 309"/>
                <a:gd name="T109" fmla="*/ 151 h 349"/>
                <a:gd name="T110" fmla="*/ 280 w 309"/>
                <a:gd name="T111" fmla="*/ 128 h 349"/>
                <a:gd name="T112" fmla="*/ 288 w 309"/>
                <a:gd name="T113" fmla="*/ 91 h 349"/>
                <a:gd name="T114" fmla="*/ 308 w 309"/>
                <a:gd name="T115" fmla="*/ 68 h 349"/>
                <a:gd name="T116" fmla="*/ 306 w 309"/>
                <a:gd name="T117" fmla="*/ 41 h 349"/>
                <a:gd name="T118" fmla="*/ 296 w 309"/>
                <a:gd name="T119" fmla="*/ 2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349">
                  <a:moveTo>
                    <a:pt x="290" y="20"/>
                  </a:moveTo>
                  <a:lnTo>
                    <a:pt x="290" y="20"/>
                  </a:lnTo>
                  <a:lnTo>
                    <a:pt x="282" y="20"/>
                  </a:lnTo>
                  <a:lnTo>
                    <a:pt x="277" y="21"/>
                  </a:lnTo>
                  <a:lnTo>
                    <a:pt x="271" y="23"/>
                  </a:lnTo>
                  <a:lnTo>
                    <a:pt x="261" y="23"/>
                  </a:lnTo>
                  <a:lnTo>
                    <a:pt x="261" y="23"/>
                  </a:lnTo>
                  <a:lnTo>
                    <a:pt x="253" y="21"/>
                  </a:lnTo>
                  <a:lnTo>
                    <a:pt x="247" y="20"/>
                  </a:lnTo>
                  <a:lnTo>
                    <a:pt x="240" y="12"/>
                  </a:lnTo>
                  <a:lnTo>
                    <a:pt x="230" y="4"/>
                  </a:lnTo>
                  <a:lnTo>
                    <a:pt x="224" y="2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3" y="2"/>
                  </a:lnTo>
                  <a:lnTo>
                    <a:pt x="211" y="4"/>
                  </a:lnTo>
                  <a:lnTo>
                    <a:pt x="213" y="10"/>
                  </a:lnTo>
                  <a:lnTo>
                    <a:pt x="211" y="18"/>
                  </a:lnTo>
                  <a:lnTo>
                    <a:pt x="211" y="18"/>
                  </a:lnTo>
                  <a:lnTo>
                    <a:pt x="207" y="21"/>
                  </a:lnTo>
                  <a:lnTo>
                    <a:pt x="203" y="23"/>
                  </a:lnTo>
                  <a:lnTo>
                    <a:pt x="193" y="27"/>
                  </a:lnTo>
                  <a:lnTo>
                    <a:pt x="182" y="25"/>
                  </a:lnTo>
                  <a:lnTo>
                    <a:pt x="170" y="25"/>
                  </a:lnTo>
                  <a:lnTo>
                    <a:pt x="170" y="25"/>
                  </a:lnTo>
                  <a:lnTo>
                    <a:pt x="170" y="31"/>
                  </a:lnTo>
                  <a:lnTo>
                    <a:pt x="172" y="37"/>
                  </a:lnTo>
                  <a:lnTo>
                    <a:pt x="174" y="41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64" y="45"/>
                  </a:lnTo>
                  <a:lnTo>
                    <a:pt x="158" y="43"/>
                  </a:lnTo>
                  <a:lnTo>
                    <a:pt x="153" y="43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3" y="68"/>
                  </a:lnTo>
                  <a:lnTo>
                    <a:pt x="135" y="80"/>
                  </a:lnTo>
                  <a:lnTo>
                    <a:pt x="129" y="85"/>
                  </a:lnTo>
                  <a:lnTo>
                    <a:pt x="123" y="89"/>
                  </a:lnTo>
                  <a:lnTo>
                    <a:pt x="116" y="91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2" y="91"/>
                  </a:lnTo>
                  <a:lnTo>
                    <a:pt x="98" y="87"/>
                  </a:lnTo>
                  <a:lnTo>
                    <a:pt x="89" y="76"/>
                  </a:lnTo>
                  <a:lnTo>
                    <a:pt x="79" y="62"/>
                  </a:lnTo>
                  <a:lnTo>
                    <a:pt x="73" y="58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60"/>
                  </a:lnTo>
                  <a:lnTo>
                    <a:pt x="60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0" y="51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5" y="51"/>
                  </a:lnTo>
                  <a:lnTo>
                    <a:pt x="15" y="56"/>
                  </a:lnTo>
                  <a:lnTo>
                    <a:pt x="7" y="6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1" y="80"/>
                  </a:lnTo>
                  <a:lnTo>
                    <a:pt x="23" y="85"/>
                  </a:lnTo>
                  <a:lnTo>
                    <a:pt x="32" y="89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6" y="99"/>
                  </a:lnTo>
                  <a:lnTo>
                    <a:pt x="48" y="103"/>
                  </a:lnTo>
                  <a:lnTo>
                    <a:pt x="48" y="107"/>
                  </a:lnTo>
                  <a:lnTo>
                    <a:pt x="46" y="111"/>
                  </a:lnTo>
                  <a:lnTo>
                    <a:pt x="42" y="111"/>
                  </a:lnTo>
                  <a:lnTo>
                    <a:pt x="34" y="113"/>
                  </a:lnTo>
                  <a:lnTo>
                    <a:pt x="11" y="109"/>
                  </a:lnTo>
                  <a:lnTo>
                    <a:pt x="11" y="109"/>
                  </a:lnTo>
                  <a:lnTo>
                    <a:pt x="11" y="120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17" y="138"/>
                  </a:lnTo>
                  <a:lnTo>
                    <a:pt x="27" y="140"/>
                  </a:lnTo>
                  <a:lnTo>
                    <a:pt x="42" y="145"/>
                  </a:lnTo>
                  <a:lnTo>
                    <a:pt x="50" y="149"/>
                  </a:lnTo>
                  <a:lnTo>
                    <a:pt x="56" y="155"/>
                  </a:lnTo>
                  <a:lnTo>
                    <a:pt x="60" y="161"/>
                  </a:lnTo>
                  <a:lnTo>
                    <a:pt x="61" y="167"/>
                  </a:lnTo>
                  <a:lnTo>
                    <a:pt x="61" y="167"/>
                  </a:lnTo>
                  <a:lnTo>
                    <a:pt x="60" y="171"/>
                  </a:lnTo>
                  <a:lnTo>
                    <a:pt x="58" y="175"/>
                  </a:lnTo>
                  <a:lnTo>
                    <a:pt x="54" y="180"/>
                  </a:lnTo>
                  <a:lnTo>
                    <a:pt x="48" y="188"/>
                  </a:lnTo>
                  <a:lnTo>
                    <a:pt x="46" y="194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6" y="206"/>
                  </a:lnTo>
                  <a:lnTo>
                    <a:pt x="48" y="211"/>
                  </a:lnTo>
                  <a:lnTo>
                    <a:pt x="54" y="221"/>
                  </a:lnTo>
                  <a:lnTo>
                    <a:pt x="61" y="229"/>
                  </a:lnTo>
                  <a:lnTo>
                    <a:pt x="63" y="233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1" y="252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9" y="268"/>
                  </a:lnTo>
                  <a:lnTo>
                    <a:pt x="75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3" y="275"/>
                  </a:lnTo>
                  <a:lnTo>
                    <a:pt x="87" y="271"/>
                  </a:lnTo>
                  <a:lnTo>
                    <a:pt x="92" y="269"/>
                  </a:lnTo>
                  <a:lnTo>
                    <a:pt x="96" y="269"/>
                  </a:lnTo>
                  <a:lnTo>
                    <a:pt x="96" y="269"/>
                  </a:lnTo>
                  <a:lnTo>
                    <a:pt x="102" y="269"/>
                  </a:lnTo>
                  <a:lnTo>
                    <a:pt x="106" y="273"/>
                  </a:lnTo>
                  <a:lnTo>
                    <a:pt x="112" y="277"/>
                  </a:lnTo>
                  <a:lnTo>
                    <a:pt x="116" y="277"/>
                  </a:lnTo>
                  <a:lnTo>
                    <a:pt x="116" y="277"/>
                  </a:lnTo>
                  <a:lnTo>
                    <a:pt x="122" y="277"/>
                  </a:lnTo>
                  <a:lnTo>
                    <a:pt x="125" y="273"/>
                  </a:lnTo>
                  <a:lnTo>
                    <a:pt x="129" y="262"/>
                  </a:lnTo>
                  <a:lnTo>
                    <a:pt x="129" y="262"/>
                  </a:lnTo>
                  <a:lnTo>
                    <a:pt x="137" y="264"/>
                  </a:lnTo>
                  <a:lnTo>
                    <a:pt x="137" y="264"/>
                  </a:lnTo>
                  <a:lnTo>
                    <a:pt x="137" y="264"/>
                  </a:lnTo>
                  <a:lnTo>
                    <a:pt x="139" y="271"/>
                  </a:lnTo>
                  <a:lnTo>
                    <a:pt x="141" y="279"/>
                  </a:lnTo>
                  <a:lnTo>
                    <a:pt x="145" y="287"/>
                  </a:lnTo>
                  <a:lnTo>
                    <a:pt x="149" y="293"/>
                  </a:lnTo>
                  <a:lnTo>
                    <a:pt x="158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4" y="316"/>
                  </a:lnTo>
                  <a:lnTo>
                    <a:pt x="166" y="326"/>
                  </a:lnTo>
                  <a:lnTo>
                    <a:pt x="168" y="333"/>
                  </a:lnTo>
                  <a:lnTo>
                    <a:pt x="170" y="339"/>
                  </a:lnTo>
                  <a:lnTo>
                    <a:pt x="174" y="341"/>
                  </a:lnTo>
                  <a:lnTo>
                    <a:pt x="178" y="341"/>
                  </a:lnTo>
                  <a:lnTo>
                    <a:pt x="178" y="341"/>
                  </a:lnTo>
                  <a:lnTo>
                    <a:pt x="184" y="343"/>
                  </a:lnTo>
                  <a:lnTo>
                    <a:pt x="187" y="345"/>
                  </a:lnTo>
                  <a:lnTo>
                    <a:pt x="191" y="347"/>
                  </a:lnTo>
                  <a:lnTo>
                    <a:pt x="195" y="349"/>
                  </a:lnTo>
                  <a:lnTo>
                    <a:pt x="195" y="349"/>
                  </a:lnTo>
                  <a:lnTo>
                    <a:pt x="201" y="347"/>
                  </a:lnTo>
                  <a:lnTo>
                    <a:pt x="203" y="345"/>
                  </a:lnTo>
                  <a:lnTo>
                    <a:pt x="205" y="343"/>
                  </a:lnTo>
                  <a:lnTo>
                    <a:pt x="207" y="337"/>
                  </a:lnTo>
                  <a:lnTo>
                    <a:pt x="207" y="337"/>
                  </a:lnTo>
                  <a:lnTo>
                    <a:pt x="209" y="333"/>
                  </a:lnTo>
                  <a:lnTo>
                    <a:pt x="209" y="330"/>
                  </a:lnTo>
                  <a:lnTo>
                    <a:pt x="211" y="326"/>
                  </a:lnTo>
                  <a:lnTo>
                    <a:pt x="215" y="324"/>
                  </a:lnTo>
                  <a:lnTo>
                    <a:pt x="215" y="324"/>
                  </a:lnTo>
                  <a:lnTo>
                    <a:pt x="236" y="318"/>
                  </a:lnTo>
                  <a:lnTo>
                    <a:pt x="253" y="312"/>
                  </a:lnTo>
                  <a:lnTo>
                    <a:pt x="261" y="308"/>
                  </a:lnTo>
                  <a:lnTo>
                    <a:pt x="267" y="302"/>
                  </a:lnTo>
                  <a:lnTo>
                    <a:pt x="271" y="295"/>
                  </a:lnTo>
                  <a:lnTo>
                    <a:pt x="273" y="285"/>
                  </a:lnTo>
                  <a:lnTo>
                    <a:pt x="273" y="285"/>
                  </a:lnTo>
                  <a:lnTo>
                    <a:pt x="273" y="277"/>
                  </a:lnTo>
                  <a:lnTo>
                    <a:pt x="273" y="277"/>
                  </a:lnTo>
                  <a:lnTo>
                    <a:pt x="263" y="275"/>
                  </a:lnTo>
                  <a:lnTo>
                    <a:pt x="263" y="275"/>
                  </a:lnTo>
                  <a:lnTo>
                    <a:pt x="263" y="275"/>
                  </a:lnTo>
                  <a:lnTo>
                    <a:pt x="259" y="279"/>
                  </a:lnTo>
                  <a:lnTo>
                    <a:pt x="257" y="281"/>
                  </a:lnTo>
                  <a:lnTo>
                    <a:pt x="253" y="281"/>
                  </a:lnTo>
                  <a:lnTo>
                    <a:pt x="253" y="281"/>
                  </a:lnTo>
                  <a:lnTo>
                    <a:pt x="249" y="279"/>
                  </a:lnTo>
                  <a:lnTo>
                    <a:pt x="247" y="277"/>
                  </a:lnTo>
                  <a:lnTo>
                    <a:pt x="247" y="273"/>
                  </a:lnTo>
                  <a:lnTo>
                    <a:pt x="247" y="273"/>
                  </a:lnTo>
                  <a:lnTo>
                    <a:pt x="246" y="273"/>
                  </a:lnTo>
                  <a:lnTo>
                    <a:pt x="246" y="268"/>
                  </a:lnTo>
                  <a:lnTo>
                    <a:pt x="246" y="268"/>
                  </a:lnTo>
                  <a:lnTo>
                    <a:pt x="244" y="260"/>
                  </a:lnTo>
                  <a:lnTo>
                    <a:pt x="244" y="260"/>
                  </a:lnTo>
                  <a:lnTo>
                    <a:pt x="244" y="260"/>
                  </a:lnTo>
                  <a:lnTo>
                    <a:pt x="240" y="260"/>
                  </a:lnTo>
                  <a:lnTo>
                    <a:pt x="236" y="256"/>
                  </a:lnTo>
                  <a:lnTo>
                    <a:pt x="226" y="248"/>
                  </a:lnTo>
                  <a:lnTo>
                    <a:pt x="220" y="237"/>
                  </a:lnTo>
                  <a:lnTo>
                    <a:pt x="218" y="231"/>
                  </a:lnTo>
                  <a:lnTo>
                    <a:pt x="218" y="225"/>
                  </a:lnTo>
                  <a:lnTo>
                    <a:pt x="218" y="225"/>
                  </a:lnTo>
                  <a:lnTo>
                    <a:pt x="218" y="217"/>
                  </a:lnTo>
                  <a:lnTo>
                    <a:pt x="222" y="211"/>
                  </a:lnTo>
                  <a:lnTo>
                    <a:pt x="224" y="204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6" y="190"/>
                  </a:lnTo>
                  <a:lnTo>
                    <a:pt x="224" y="186"/>
                  </a:lnTo>
                  <a:lnTo>
                    <a:pt x="218" y="180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3" y="165"/>
                  </a:lnTo>
                  <a:lnTo>
                    <a:pt x="215" y="161"/>
                  </a:lnTo>
                  <a:lnTo>
                    <a:pt x="222" y="153"/>
                  </a:lnTo>
                  <a:lnTo>
                    <a:pt x="232" y="149"/>
                  </a:lnTo>
                  <a:lnTo>
                    <a:pt x="242" y="147"/>
                  </a:lnTo>
                  <a:lnTo>
                    <a:pt x="242" y="147"/>
                  </a:lnTo>
                  <a:lnTo>
                    <a:pt x="247" y="149"/>
                  </a:lnTo>
                  <a:lnTo>
                    <a:pt x="253" y="151"/>
                  </a:lnTo>
                  <a:lnTo>
                    <a:pt x="261" y="155"/>
                  </a:lnTo>
                  <a:lnTo>
                    <a:pt x="267" y="155"/>
                  </a:lnTo>
                  <a:lnTo>
                    <a:pt x="267" y="155"/>
                  </a:lnTo>
                  <a:lnTo>
                    <a:pt x="273" y="155"/>
                  </a:lnTo>
                  <a:lnTo>
                    <a:pt x="277" y="153"/>
                  </a:lnTo>
                  <a:lnTo>
                    <a:pt x="278" y="151"/>
                  </a:lnTo>
                  <a:lnTo>
                    <a:pt x="280" y="147"/>
                  </a:lnTo>
                  <a:lnTo>
                    <a:pt x="280" y="140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284" y="97"/>
                  </a:lnTo>
                  <a:lnTo>
                    <a:pt x="288" y="91"/>
                  </a:lnTo>
                  <a:lnTo>
                    <a:pt x="296" y="83"/>
                  </a:lnTo>
                  <a:lnTo>
                    <a:pt x="302" y="80"/>
                  </a:lnTo>
                  <a:lnTo>
                    <a:pt x="306" y="74"/>
                  </a:lnTo>
                  <a:lnTo>
                    <a:pt x="308" y="68"/>
                  </a:lnTo>
                  <a:lnTo>
                    <a:pt x="309" y="58"/>
                  </a:lnTo>
                  <a:lnTo>
                    <a:pt x="309" y="58"/>
                  </a:lnTo>
                  <a:lnTo>
                    <a:pt x="309" y="49"/>
                  </a:lnTo>
                  <a:lnTo>
                    <a:pt x="306" y="41"/>
                  </a:lnTo>
                  <a:lnTo>
                    <a:pt x="302" y="33"/>
                  </a:lnTo>
                  <a:lnTo>
                    <a:pt x="300" y="23"/>
                  </a:lnTo>
                  <a:lnTo>
                    <a:pt x="300" y="23"/>
                  </a:lnTo>
                  <a:lnTo>
                    <a:pt x="296" y="21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90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" name="Freeform 961"/>
            <p:cNvSpPr>
              <a:spLocks/>
            </p:cNvSpPr>
            <p:nvPr/>
          </p:nvSpPr>
          <p:spPr bwMode="auto">
            <a:xfrm>
              <a:off x="923649" y="5010156"/>
              <a:ext cx="142338" cy="206764"/>
            </a:xfrm>
            <a:custGeom>
              <a:avLst/>
              <a:gdLst>
                <a:gd name="T0" fmla="*/ 93 w 95"/>
                <a:gd name="T1" fmla="*/ 85 h 138"/>
                <a:gd name="T2" fmla="*/ 95 w 95"/>
                <a:gd name="T3" fmla="*/ 81 h 138"/>
                <a:gd name="T4" fmla="*/ 93 w 95"/>
                <a:gd name="T5" fmla="*/ 74 h 138"/>
                <a:gd name="T6" fmla="*/ 91 w 95"/>
                <a:gd name="T7" fmla="*/ 58 h 138"/>
                <a:gd name="T8" fmla="*/ 84 w 95"/>
                <a:gd name="T9" fmla="*/ 41 h 138"/>
                <a:gd name="T10" fmla="*/ 70 w 95"/>
                <a:gd name="T11" fmla="*/ 29 h 138"/>
                <a:gd name="T12" fmla="*/ 57 w 95"/>
                <a:gd name="T13" fmla="*/ 23 h 138"/>
                <a:gd name="T14" fmla="*/ 47 w 95"/>
                <a:gd name="T15" fmla="*/ 19 h 138"/>
                <a:gd name="T16" fmla="*/ 26 w 95"/>
                <a:gd name="T17" fmla="*/ 0 h 138"/>
                <a:gd name="T18" fmla="*/ 18 w 95"/>
                <a:gd name="T19" fmla="*/ 0 h 138"/>
                <a:gd name="T20" fmla="*/ 18 w 95"/>
                <a:gd name="T21" fmla="*/ 14 h 138"/>
                <a:gd name="T22" fmla="*/ 22 w 95"/>
                <a:gd name="T23" fmla="*/ 23 h 138"/>
                <a:gd name="T24" fmla="*/ 37 w 95"/>
                <a:gd name="T25" fmla="*/ 39 h 138"/>
                <a:gd name="T26" fmla="*/ 47 w 95"/>
                <a:gd name="T27" fmla="*/ 43 h 138"/>
                <a:gd name="T28" fmla="*/ 53 w 95"/>
                <a:gd name="T29" fmla="*/ 41 h 138"/>
                <a:gd name="T30" fmla="*/ 60 w 95"/>
                <a:gd name="T31" fmla="*/ 39 h 138"/>
                <a:gd name="T32" fmla="*/ 66 w 95"/>
                <a:gd name="T33" fmla="*/ 45 h 138"/>
                <a:gd name="T34" fmla="*/ 66 w 95"/>
                <a:gd name="T35" fmla="*/ 54 h 138"/>
                <a:gd name="T36" fmla="*/ 62 w 95"/>
                <a:gd name="T37" fmla="*/ 60 h 138"/>
                <a:gd name="T38" fmla="*/ 41 w 95"/>
                <a:gd name="T39" fmla="*/ 72 h 138"/>
                <a:gd name="T40" fmla="*/ 33 w 95"/>
                <a:gd name="T41" fmla="*/ 74 h 138"/>
                <a:gd name="T42" fmla="*/ 29 w 95"/>
                <a:gd name="T43" fmla="*/ 103 h 138"/>
                <a:gd name="T44" fmla="*/ 24 w 95"/>
                <a:gd name="T45" fmla="*/ 107 h 138"/>
                <a:gd name="T46" fmla="*/ 20 w 95"/>
                <a:gd name="T47" fmla="*/ 99 h 138"/>
                <a:gd name="T48" fmla="*/ 16 w 95"/>
                <a:gd name="T49" fmla="*/ 95 h 138"/>
                <a:gd name="T50" fmla="*/ 6 w 95"/>
                <a:gd name="T51" fmla="*/ 97 h 138"/>
                <a:gd name="T52" fmla="*/ 0 w 95"/>
                <a:gd name="T53" fmla="*/ 105 h 138"/>
                <a:gd name="T54" fmla="*/ 2 w 95"/>
                <a:gd name="T55" fmla="*/ 116 h 138"/>
                <a:gd name="T56" fmla="*/ 8 w 95"/>
                <a:gd name="T57" fmla="*/ 132 h 138"/>
                <a:gd name="T58" fmla="*/ 16 w 95"/>
                <a:gd name="T59" fmla="*/ 138 h 138"/>
                <a:gd name="T60" fmla="*/ 22 w 95"/>
                <a:gd name="T61" fmla="*/ 138 h 138"/>
                <a:gd name="T62" fmla="*/ 35 w 95"/>
                <a:gd name="T63" fmla="*/ 134 h 138"/>
                <a:gd name="T64" fmla="*/ 49 w 95"/>
                <a:gd name="T65" fmla="*/ 120 h 138"/>
                <a:gd name="T66" fmla="*/ 66 w 95"/>
                <a:gd name="T67" fmla="*/ 87 h 138"/>
                <a:gd name="T68" fmla="*/ 74 w 95"/>
                <a:gd name="T69" fmla="*/ 87 h 138"/>
                <a:gd name="T70" fmla="*/ 78 w 95"/>
                <a:gd name="T71" fmla="*/ 87 h 138"/>
                <a:gd name="T72" fmla="*/ 80 w 95"/>
                <a:gd name="T73" fmla="*/ 109 h 138"/>
                <a:gd name="T74" fmla="*/ 82 w 95"/>
                <a:gd name="T75" fmla="*/ 112 h 138"/>
                <a:gd name="T76" fmla="*/ 86 w 95"/>
                <a:gd name="T77" fmla="*/ 109 h 138"/>
                <a:gd name="T78" fmla="*/ 90 w 95"/>
                <a:gd name="T79" fmla="*/ 89 h 138"/>
                <a:gd name="T80" fmla="*/ 93 w 95"/>
                <a:gd name="T81" fmla="*/ 85 h 138"/>
                <a:gd name="T82" fmla="*/ 93 w 95"/>
                <a:gd name="T83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138">
                  <a:moveTo>
                    <a:pt x="93" y="85"/>
                  </a:moveTo>
                  <a:lnTo>
                    <a:pt x="93" y="85"/>
                  </a:lnTo>
                  <a:lnTo>
                    <a:pt x="95" y="85"/>
                  </a:lnTo>
                  <a:lnTo>
                    <a:pt x="95" y="81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93" y="66"/>
                  </a:lnTo>
                  <a:lnTo>
                    <a:pt x="91" y="58"/>
                  </a:lnTo>
                  <a:lnTo>
                    <a:pt x="88" y="49"/>
                  </a:lnTo>
                  <a:lnTo>
                    <a:pt x="84" y="41"/>
                  </a:lnTo>
                  <a:lnTo>
                    <a:pt x="78" y="35"/>
                  </a:lnTo>
                  <a:lnTo>
                    <a:pt x="70" y="29"/>
                  </a:lnTo>
                  <a:lnTo>
                    <a:pt x="64" y="25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47" y="19"/>
                  </a:lnTo>
                  <a:lnTo>
                    <a:pt x="39" y="1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2" y="23"/>
                  </a:lnTo>
                  <a:lnTo>
                    <a:pt x="28" y="31"/>
                  </a:lnTo>
                  <a:lnTo>
                    <a:pt x="37" y="39"/>
                  </a:lnTo>
                  <a:lnTo>
                    <a:pt x="43" y="41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53" y="41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4" y="41"/>
                  </a:lnTo>
                  <a:lnTo>
                    <a:pt x="66" y="45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2" y="60"/>
                  </a:lnTo>
                  <a:lnTo>
                    <a:pt x="53" y="68"/>
                  </a:lnTo>
                  <a:lnTo>
                    <a:pt x="41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3" y="95"/>
                  </a:lnTo>
                  <a:lnTo>
                    <a:pt x="29" y="103"/>
                  </a:lnTo>
                  <a:lnTo>
                    <a:pt x="28" y="105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0" y="99"/>
                  </a:lnTo>
                  <a:lnTo>
                    <a:pt x="18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6" y="97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16"/>
                  </a:lnTo>
                  <a:lnTo>
                    <a:pt x="4" y="128"/>
                  </a:lnTo>
                  <a:lnTo>
                    <a:pt x="8" y="132"/>
                  </a:lnTo>
                  <a:lnTo>
                    <a:pt x="12" y="136"/>
                  </a:lnTo>
                  <a:lnTo>
                    <a:pt x="16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8" y="138"/>
                  </a:lnTo>
                  <a:lnTo>
                    <a:pt x="35" y="134"/>
                  </a:lnTo>
                  <a:lnTo>
                    <a:pt x="41" y="128"/>
                  </a:lnTo>
                  <a:lnTo>
                    <a:pt x="49" y="120"/>
                  </a:lnTo>
                  <a:lnTo>
                    <a:pt x="59" y="103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74" y="87"/>
                  </a:lnTo>
                  <a:lnTo>
                    <a:pt x="78" y="87"/>
                  </a:lnTo>
                  <a:lnTo>
                    <a:pt x="78" y="87"/>
                  </a:lnTo>
                  <a:lnTo>
                    <a:pt x="78" y="103"/>
                  </a:lnTo>
                  <a:lnTo>
                    <a:pt x="80" y="109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1"/>
                  </a:lnTo>
                  <a:lnTo>
                    <a:pt x="86" y="109"/>
                  </a:lnTo>
                  <a:lnTo>
                    <a:pt x="88" y="99"/>
                  </a:lnTo>
                  <a:lnTo>
                    <a:pt x="90" y="89"/>
                  </a:lnTo>
                  <a:lnTo>
                    <a:pt x="91" y="87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2" name="Line 962"/>
            <p:cNvSpPr>
              <a:spLocks noChangeShapeType="1"/>
            </p:cNvSpPr>
            <p:nvPr/>
          </p:nvSpPr>
          <p:spPr bwMode="auto">
            <a:xfrm>
              <a:off x="1663803" y="4484257"/>
              <a:ext cx="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3" name="Line 963"/>
            <p:cNvSpPr>
              <a:spLocks noChangeShapeType="1"/>
            </p:cNvSpPr>
            <p:nvPr/>
          </p:nvSpPr>
          <p:spPr bwMode="auto">
            <a:xfrm>
              <a:off x="1663803" y="4484257"/>
              <a:ext cx="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" name="Freeform 964"/>
            <p:cNvSpPr>
              <a:spLocks/>
            </p:cNvSpPr>
            <p:nvPr/>
          </p:nvSpPr>
          <p:spPr bwMode="auto">
            <a:xfrm>
              <a:off x="1678786" y="3839993"/>
              <a:ext cx="287671" cy="346105"/>
            </a:xfrm>
            <a:custGeom>
              <a:avLst/>
              <a:gdLst>
                <a:gd name="T0" fmla="*/ 192 w 192"/>
                <a:gd name="T1" fmla="*/ 70 h 231"/>
                <a:gd name="T2" fmla="*/ 182 w 192"/>
                <a:gd name="T3" fmla="*/ 49 h 231"/>
                <a:gd name="T4" fmla="*/ 174 w 192"/>
                <a:gd name="T5" fmla="*/ 43 h 231"/>
                <a:gd name="T6" fmla="*/ 161 w 192"/>
                <a:gd name="T7" fmla="*/ 39 h 231"/>
                <a:gd name="T8" fmla="*/ 155 w 192"/>
                <a:gd name="T9" fmla="*/ 39 h 231"/>
                <a:gd name="T10" fmla="*/ 145 w 192"/>
                <a:gd name="T11" fmla="*/ 45 h 231"/>
                <a:gd name="T12" fmla="*/ 140 w 192"/>
                <a:gd name="T13" fmla="*/ 45 h 231"/>
                <a:gd name="T14" fmla="*/ 132 w 192"/>
                <a:gd name="T15" fmla="*/ 41 h 231"/>
                <a:gd name="T16" fmla="*/ 126 w 192"/>
                <a:gd name="T17" fmla="*/ 33 h 231"/>
                <a:gd name="T18" fmla="*/ 120 w 192"/>
                <a:gd name="T19" fmla="*/ 29 h 231"/>
                <a:gd name="T20" fmla="*/ 103 w 192"/>
                <a:gd name="T21" fmla="*/ 23 h 231"/>
                <a:gd name="T22" fmla="*/ 95 w 192"/>
                <a:gd name="T23" fmla="*/ 18 h 231"/>
                <a:gd name="T24" fmla="*/ 91 w 192"/>
                <a:gd name="T25" fmla="*/ 0 h 231"/>
                <a:gd name="T26" fmla="*/ 85 w 192"/>
                <a:gd name="T27" fmla="*/ 2 h 231"/>
                <a:gd name="T28" fmla="*/ 78 w 192"/>
                <a:gd name="T29" fmla="*/ 10 h 231"/>
                <a:gd name="T30" fmla="*/ 74 w 192"/>
                <a:gd name="T31" fmla="*/ 10 h 231"/>
                <a:gd name="T32" fmla="*/ 54 w 192"/>
                <a:gd name="T33" fmla="*/ 10 h 231"/>
                <a:gd name="T34" fmla="*/ 45 w 192"/>
                <a:gd name="T35" fmla="*/ 4 h 231"/>
                <a:gd name="T36" fmla="*/ 31 w 192"/>
                <a:gd name="T37" fmla="*/ 20 h 231"/>
                <a:gd name="T38" fmla="*/ 12 w 192"/>
                <a:gd name="T39" fmla="*/ 47 h 231"/>
                <a:gd name="T40" fmla="*/ 0 w 192"/>
                <a:gd name="T41" fmla="*/ 56 h 231"/>
                <a:gd name="T42" fmla="*/ 12 w 192"/>
                <a:gd name="T43" fmla="*/ 60 h 231"/>
                <a:gd name="T44" fmla="*/ 25 w 192"/>
                <a:gd name="T45" fmla="*/ 76 h 231"/>
                <a:gd name="T46" fmla="*/ 29 w 192"/>
                <a:gd name="T47" fmla="*/ 85 h 231"/>
                <a:gd name="T48" fmla="*/ 37 w 192"/>
                <a:gd name="T49" fmla="*/ 91 h 231"/>
                <a:gd name="T50" fmla="*/ 50 w 192"/>
                <a:gd name="T51" fmla="*/ 103 h 231"/>
                <a:gd name="T52" fmla="*/ 56 w 192"/>
                <a:gd name="T53" fmla="*/ 115 h 231"/>
                <a:gd name="T54" fmla="*/ 58 w 192"/>
                <a:gd name="T55" fmla="*/ 126 h 231"/>
                <a:gd name="T56" fmla="*/ 52 w 192"/>
                <a:gd name="T57" fmla="*/ 136 h 231"/>
                <a:gd name="T58" fmla="*/ 49 w 192"/>
                <a:gd name="T59" fmla="*/ 149 h 231"/>
                <a:gd name="T60" fmla="*/ 49 w 192"/>
                <a:gd name="T61" fmla="*/ 159 h 231"/>
                <a:gd name="T62" fmla="*/ 54 w 192"/>
                <a:gd name="T63" fmla="*/ 171 h 231"/>
                <a:gd name="T64" fmla="*/ 64 w 192"/>
                <a:gd name="T65" fmla="*/ 180 h 231"/>
                <a:gd name="T66" fmla="*/ 70 w 192"/>
                <a:gd name="T67" fmla="*/ 194 h 231"/>
                <a:gd name="T68" fmla="*/ 70 w 192"/>
                <a:gd name="T69" fmla="*/ 204 h 231"/>
                <a:gd name="T70" fmla="*/ 64 w 192"/>
                <a:gd name="T71" fmla="*/ 213 h 231"/>
                <a:gd name="T72" fmla="*/ 58 w 192"/>
                <a:gd name="T73" fmla="*/ 223 h 231"/>
                <a:gd name="T74" fmla="*/ 58 w 192"/>
                <a:gd name="T75" fmla="*/ 227 h 231"/>
                <a:gd name="T76" fmla="*/ 64 w 192"/>
                <a:gd name="T77" fmla="*/ 231 h 231"/>
                <a:gd name="T78" fmla="*/ 68 w 192"/>
                <a:gd name="T79" fmla="*/ 231 h 231"/>
                <a:gd name="T80" fmla="*/ 76 w 192"/>
                <a:gd name="T81" fmla="*/ 223 h 231"/>
                <a:gd name="T82" fmla="*/ 80 w 192"/>
                <a:gd name="T83" fmla="*/ 223 h 231"/>
                <a:gd name="T84" fmla="*/ 97 w 192"/>
                <a:gd name="T85" fmla="*/ 223 h 231"/>
                <a:gd name="T86" fmla="*/ 111 w 192"/>
                <a:gd name="T87" fmla="*/ 221 h 231"/>
                <a:gd name="T88" fmla="*/ 126 w 192"/>
                <a:gd name="T89" fmla="*/ 219 h 231"/>
                <a:gd name="T90" fmla="*/ 134 w 192"/>
                <a:gd name="T91" fmla="*/ 221 h 231"/>
                <a:gd name="T92" fmla="*/ 145 w 192"/>
                <a:gd name="T93" fmla="*/ 225 h 231"/>
                <a:gd name="T94" fmla="*/ 153 w 192"/>
                <a:gd name="T95" fmla="*/ 227 h 231"/>
                <a:gd name="T96" fmla="*/ 167 w 192"/>
                <a:gd name="T97" fmla="*/ 225 h 231"/>
                <a:gd name="T98" fmla="*/ 176 w 192"/>
                <a:gd name="T99" fmla="*/ 219 h 231"/>
                <a:gd name="T100" fmla="*/ 182 w 192"/>
                <a:gd name="T101" fmla="*/ 210 h 231"/>
                <a:gd name="T102" fmla="*/ 186 w 192"/>
                <a:gd name="T103" fmla="*/ 194 h 231"/>
                <a:gd name="T104" fmla="*/ 182 w 192"/>
                <a:gd name="T105" fmla="*/ 177 h 231"/>
                <a:gd name="T106" fmla="*/ 167 w 192"/>
                <a:gd name="T107" fmla="*/ 151 h 231"/>
                <a:gd name="T108" fmla="*/ 159 w 192"/>
                <a:gd name="T109" fmla="*/ 132 h 231"/>
                <a:gd name="T110" fmla="*/ 157 w 192"/>
                <a:gd name="T111" fmla="*/ 122 h 231"/>
                <a:gd name="T112" fmla="*/ 161 w 192"/>
                <a:gd name="T113" fmla="*/ 107 h 231"/>
                <a:gd name="T114" fmla="*/ 171 w 192"/>
                <a:gd name="T115" fmla="*/ 95 h 231"/>
                <a:gd name="T116" fmla="*/ 186 w 192"/>
                <a:gd name="T117" fmla="*/ 82 h 231"/>
                <a:gd name="T118" fmla="*/ 190 w 192"/>
                <a:gd name="T119" fmla="*/ 76 h 231"/>
                <a:gd name="T120" fmla="*/ 192 w 192"/>
                <a:gd name="T121" fmla="*/ 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231">
                  <a:moveTo>
                    <a:pt x="192" y="70"/>
                  </a:moveTo>
                  <a:lnTo>
                    <a:pt x="192" y="70"/>
                  </a:lnTo>
                  <a:lnTo>
                    <a:pt x="188" y="58"/>
                  </a:lnTo>
                  <a:lnTo>
                    <a:pt x="182" y="49"/>
                  </a:lnTo>
                  <a:lnTo>
                    <a:pt x="178" y="45"/>
                  </a:lnTo>
                  <a:lnTo>
                    <a:pt x="174" y="43"/>
                  </a:lnTo>
                  <a:lnTo>
                    <a:pt x="169" y="39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55" y="39"/>
                  </a:lnTo>
                  <a:lnTo>
                    <a:pt x="149" y="43"/>
                  </a:lnTo>
                  <a:lnTo>
                    <a:pt x="145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36" y="43"/>
                  </a:lnTo>
                  <a:lnTo>
                    <a:pt x="132" y="41"/>
                  </a:lnTo>
                  <a:lnTo>
                    <a:pt x="130" y="37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0" y="29"/>
                  </a:lnTo>
                  <a:lnTo>
                    <a:pt x="112" y="25"/>
                  </a:lnTo>
                  <a:lnTo>
                    <a:pt x="103" y="23"/>
                  </a:lnTo>
                  <a:lnTo>
                    <a:pt x="99" y="22"/>
                  </a:lnTo>
                  <a:lnTo>
                    <a:pt x="95" y="18"/>
                  </a:lnTo>
                  <a:lnTo>
                    <a:pt x="93" y="1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6"/>
                  </a:lnTo>
                  <a:lnTo>
                    <a:pt x="78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31" y="20"/>
                  </a:lnTo>
                  <a:lnTo>
                    <a:pt x="21" y="35"/>
                  </a:lnTo>
                  <a:lnTo>
                    <a:pt x="12" y="47"/>
                  </a:lnTo>
                  <a:lnTo>
                    <a:pt x="6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60"/>
                  </a:lnTo>
                  <a:lnTo>
                    <a:pt x="19" y="68"/>
                  </a:lnTo>
                  <a:lnTo>
                    <a:pt x="25" y="76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33" y="89"/>
                  </a:lnTo>
                  <a:lnTo>
                    <a:pt x="37" y="91"/>
                  </a:lnTo>
                  <a:lnTo>
                    <a:pt x="47" y="99"/>
                  </a:lnTo>
                  <a:lnTo>
                    <a:pt x="50" y="103"/>
                  </a:lnTo>
                  <a:lnTo>
                    <a:pt x="54" y="109"/>
                  </a:lnTo>
                  <a:lnTo>
                    <a:pt x="56" y="115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6" y="132"/>
                  </a:lnTo>
                  <a:lnTo>
                    <a:pt x="52" y="136"/>
                  </a:lnTo>
                  <a:lnTo>
                    <a:pt x="50" y="142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59"/>
                  </a:lnTo>
                  <a:lnTo>
                    <a:pt x="50" y="165"/>
                  </a:lnTo>
                  <a:lnTo>
                    <a:pt x="54" y="171"/>
                  </a:lnTo>
                  <a:lnTo>
                    <a:pt x="60" y="177"/>
                  </a:lnTo>
                  <a:lnTo>
                    <a:pt x="64" y="180"/>
                  </a:lnTo>
                  <a:lnTo>
                    <a:pt x="68" y="186"/>
                  </a:lnTo>
                  <a:lnTo>
                    <a:pt x="70" y="19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10"/>
                  </a:lnTo>
                  <a:lnTo>
                    <a:pt x="64" y="213"/>
                  </a:lnTo>
                  <a:lnTo>
                    <a:pt x="60" y="217"/>
                  </a:lnTo>
                  <a:lnTo>
                    <a:pt x="58" y="223"/>
                  </a:lnTo>
                  <a:lnTo>
                    <a:pt x="58" y="223"/>
                  </a:lnTo>
                  <a:lnTo>
                    <a:pt x="58" y="227"/>
                  </a:lnTo>
                  <a:lnTo>
                    <a:pt x="60" y="229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68" y="231"/>
                  </a:lnTo>
                  <a:lnTo>
                    <a:pt x="72" y="227"/>
                  </a:lnTo>
                  <a:lnTo>
                    <a:pt x="76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105" y="223"/>
                  </a:lnTo>
                  <a:lnTo>
                    <a:pt x="111" y="221"/>
                  </a:lnTo>
                  <a:lnTo>
                    <a:pt x="118" y="219"/>
                  </a:lnTo>
                  <a:lnTo>
                    <a:pt x="126" y="219"/>
                  </a:lnTo>
                  <a:lnTo>
                    <a:pt x="126" y="219"/>
                  </a:lnTo>
                  <a:lnTo>
                    <a:pt x="134" y="221"/>
                  </a:lnTo>
                  <a:lnTo>
                    <a:pt x="140" y="223"/>
                  </a:lnTo>
                  <a:lnTo>
                    <a:pt x="145" y="225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61" y="227"/>
                  </a:lnTo>
                  <a:lnTo>
                    <a:pt x="167" y="225"/>
                  </a:lnTo>
                  <a:lnTo>
                    <a:pt x="173" y="223"/>
                  </a:lnTo>
                  <a:lnTo>
                    <a:pt x="176" y="219"/>
                  </a:lnTo>
                  <a:lnTo>
                    <a:pt x="180" y="215"/>
                  </a:lnTo>
                  <a:lnTo>
                    <a:pt x="182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4" y="186"/>
                  </a:lnTo>
                  <a:lnTo>
                    <a:pt x="182" y="177"/>
                  </a:lnTo>
                  <a:lnTo>
                    <a:pt x="171" y="159"/>
                  </a:lnTo>
                  <a:lnTo>
                    <a:pt x="167" y="151"/>
                  </a:lnTo>
                  <a:lnTo>
                    <a:pt x="161" y="142"/>
                  </a:lnTo>
                  <a:lnTo>
                    <a:pt x="159" y="132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9" y="113"/>
                  </a:lnTo>
                  <a:lnTo>
                    <a:pt x="161" y="107"/>
                  </a:lnTo>
                  <a:lnTo>
                    <a:pt x="167" y="101"/>
                  </a:lnTo>
                  <a:lnTo>
                    <a:pt x="171" y="95"/>
                  </a:lnTo>
                  <a:lnTo>
                    <a:pt x="180" y="87"/>
                  </a:lnTo>
                  <a:lnTo>
                    <a:pt x="186" y="82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92" y="70"/>
                  </a:lnTo>
                  <a:lnTo>
                    <a:pt x="192" y="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" name="Freeform 965"/>
            <p:cNvSpPr>
              <a:spLocks/>
            </p:cNvSpPr>
            <p:nvPr/>
          </p:nvSpPr>
          <p:spPr bwMode="auto">
            <a:xfrm>
              <a:off x="1257768" y="4281988"/>
              <a:ext cx="247218" cy="338613"/>
            </a:xfrm>
            <a:custGeom>
              <a:avLst/>
              <a:gdLst>
                <a:gd name="T0" fmla="*/ 99 w 165"/>
                <a:gd name="T1" fmla="*/ 226 h 226"/>
                <a:gd name="T2" fmla="*/ 107 w 165"/>
                <a:gd name="T3" fmla="*/ 207 h 226"/>
                <a:gd name="T4" fmla="*/ 122 w 165"/>
                <a:gd name="T5" fmla="*/ 192 h 226"/>
                <a:gd name="T6" fmla="*/ 138 w 165"/>
                <a:gd name="T7" fmla="*/ 178 h 226"/>
                <a:gd name="T8" fmla="*/ 145 w 165"/>
                <a:gd name="T9" fmla="*/ 159 h 226"/>
                <a:gd name="T10" fmla="*/ 145 w 165"/>
                <a:gd name="T11" fmla="*/ 155 h 226"/>
                <a:gd name="T12" fmla="*/ 144 w 165"/>
                <a:gd name="T13" fmla="*/ 147 h 226"/>
                <a:gd name="T14" fmla="*/ 145 w 165"/>
                <a:gd name="T15" fmla="*/ 143 h 226"/>
                <a:gd name="T16" fmla="*/ 155 w 165"/>
                <a:gd name="T17" fmla="*/ 137 h 226"/>
                <a:gd name="T18" fmla="*/ 157 w 165"/>
                <a:gd name="T19" fmla="*/ 132 h 226"/>
                <a:gd name="T20" fmla="*/ 145 w 165"/>
                <a:gd name="T21" fmla="*/ 118 h 226"/>
                <a:gd name="T22" fmla="*/ 145 w 165"/>
                <a:gd name="T23" fmla="*/ 114 h 226"/>
                <a:gd name="T24" fmla="*/ 153 w 165"/>
                <a:gd name="T25" fmla="*/ 108 h 226"/>
                <a:gd name="T26" fmla="*/ 153 w 165"/>
                <a:gd name="T27" fmla="*/ 104 h 226"/>
                <a:gd name="T28" fmla="*/ 151 w 165"/>
                <a:gd name="T29" fmla="*/ 99 h 226"/>
                <a:gd name="T30" fmla="*/ 165 w 165"/>
                <a:gd name="T31" fmla="*/ 77 h 226"/>
                <a:gd name="T32" fmla="*/ 147 w 165"/>
                <a:gd name="T33" fmla="*/ 70 h 226"/>
                <a:gd name="T34" fmla="*/ 111 w 165"/>
                <a:gd name="T35" fmla="*/ 56 h 226"/>
                <a:gd name="T36" fmla="*/ 91 w 165"/>
                <a:gd name="T37" fmla="*/ 48 h 226"/>
                <a:gd name="T38" fmla="*/ 82 w 165"/>
                <a:gd name="T39" fmla="*/ 40 h 226"/>
                <a:gd name="T40" fmla="*/ 72 w 165"/>
                <a:gd name="T41" fmla="*/ 21 h 226"/>
                <a:gd name="T42" fmla="*/ 62 w 165"/>
                <a:gd name="T43" fmla="*/ 15 h 226"/>
                <a:gd name="T44" fmla="*/ 49 w 165"/>
                <a:gd name="T45" fmla="*/ 15 h 226"/>
                <a:gd name="T46" fmla="*/ 43 w 165"/>
                <a:gd name="T47" fmla="*/ 13 h 226"/>
                <a:gd name="T48" fmla="*/ 33 w 165"/>
                <a:gd name="T49" fmla="*/ 0 h 226"/>
                <a:gd name="T50" fmla="*/ 27 w 165"/>
                <a:gd name="T51" fmla="*/ 4 h 226"/>
                <a:gd name="T52" fmla="*/ 20 w 165"/>
                <a:gd name="T53" fmla="*/ 21 h 226"/>
                <a:gd name="T54" fmla="*/ 14 w 165"/>
                <a:gd name="T55" fmla="*/ 25 h 226"/>
                <a:gd name="T56" fmla="*/ 2 w 165"/>
                <a:gd name="T57" fmla="*/ 33 h 226"/>
                <a:gd name="T58" fmla="*/ 0 w 165"/>
                <a:gd name="T59" fmla="*/ 40 h 226"/>
                <a:gd name="T60" fmla="*/ 0 w 165"/>
                <a:gd name="T61" fmla="*/ 46 h 226"/>
                <a:gd name="T62" fmla="*/ 4 w 165"/>
                <a:gd name="T63" fmla="*/ 54 h 226"/>
                <a:gd name="T64" fmla="*/ 14 w 165"/>
                <a:gd name="T65" fmla="*/ 60 h 226"/>
                <a:gd name="T66" fmla="*/ 20 w 165"/>
                <a:gd name="T67" fmla="*/ 64 h 226"/>
                <a:gd name="T68" fmla="*/ 23 w 165"/>
                <a:gd name="T69" fmla="*/ 73 h 226"/>
                <a:gd name="T70" fmla="*/ 23 w 165"/>
                <a:gd name="T71" fmla="*/ 91 h 226"/>
                <a:gd name="T72" fmla="*/ 27 w 165"/>
                <a:gd name="T73" fmla="*/ 99 h 226"/>
                <a:gd name="T74" fmla="*/ 37 w 165"/>
                <a:gd name="T75" fmla="*/ 102 h 226"/>
                <a:gd name="T76" fmla="*/ 58 w 165"/>
                <a:gd name="T77" fmla="*/ 110 h 226"/>
                <a:gd name="T78" fmla="*/ 62 w 165"/>
                <a:gd name="T79" fmla="*/ 118 h 226"/>
                <a:gd name="T80" fmla="*/ 60 w 165"/>
                <a:gd name="T81" fmla="*/ 139 h 226"/>
                <a:gd name="T82" fmla="*/ 58 w 165"/>
                <a:gd name="T83" fmla="*/ 153 h 226"/>
                <a:gd name="T84" fmla="*/ 60 w 165"/>
                <a:gd name="T85" fmla="*/ 166 h 226"/>
                <a:gd name="T86" fmla="*/ 62 w 165"/>
                <a:gd name="T87" fmla="*/ 168 h 226"/>
                <a:gd name="T88" fmla="*/ 70 w 165"/>
                <a:gd name="T89" fmla="*/ 174 h 226"/>
                <a:gd name="T90" fmla="*/ 78 w 165"/>
                <a:gd name="T91" fmla="*/ 178 h 226"/>
                <a:gd name="T92" fmla="*/ 80 w 165"/>
                <a:gd name="T93" fmla="*/ 182 h 226"/>
                <a:gd name="T94" fmla="*/ 99 w 165"/>
                <a:gd name="T9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5" h="226">
                  <a:moveTo>
                    <a:pt x="99" y="226"/>
                  </a:moveTo>
                  <a:lnTo>
                    <a:pt x="99" y="226"/>
                  </a:lnTo>
                  <a:lnTo>
                    <a:pt x="101" y="215"/>
                  </a:lnTo>
                  <a:lnTo>
                    <a:pt x="107" y="207"/>
                  </a:lnTo>
                  <a:lnTo>
                    <a:pt x="114" y="199"/>
                  </a:lnTo>
                  <a:lnTo>
                    <a:pt x="122" y="192"/>
                  </a:lnTo>
                  <a:lnTo>
                    <a:pt x="130" y="186"/>
                  </a:lnTo>
                  <a:lnTo>
                    <a:pt x="138" y="178"/>
                  </a:lnTo>
                  <a:lnTo>
                    <a:pt x="144" y="170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5"/>
                  </a:lnTo>
                  <a:lnTo>
                    <a:pt x="144" y="153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5" y="143"/>
                  </a:lnTo>
                  <a:lnTo>
                    <a:pt x="149" y="141"/>
                  </a:lnTo>
                  <a:lnTo>
                    <a:pt x="155" y="137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1" y="126"/>
                  </a:lnTo>
                  <a:lnTo>
                    <a:pt x="145" y="118"/>
                  </a:lnTo>
                  <a:lnTo>
                    <a:pt x="145" y="118"/>
                  </a:lnTo>
                  <a:lnTo>
                    <a:pt x="145" y="114"/>
                  </a:lnTo>
                  <a:lnTo>
                    <a:pt x="147" y="112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53" y="104"/>
                  </a:lnTo>
                  <a:lnTo>
                    <a:pt x="151" y="99"/>
                  </a:lnTo>
                  <a:lnTo>
                    <a:pt x="151" y="99"/>
                  </a:lnTo>
                  <a:lnTo>
                    <a:pt x="157" y="91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47" y="70"/>
                  </a:lnTo>
                  <a:lnTo>
                    <a:pt x="130" y="62"/>
                  </a:lnTo>
                  <a:lnTo>
                    <a:pt x="111" y="56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85" y="44"/>
                  </a:lnTo>
                  <a:lnTo>
                    <a:pt x="82" y="40"/>
                  </a:lnTo>
                  <a:lnTo>
                    <a:pt x="78" y="31"/>
                  </a:lnTo>
                  <a:lnTo>
                    <a:pt x="72" y="21"/>
                  </a:lnTo>
                  <a:lnTo>
                    <a:pt x="68" y="17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3" y="13"/>
                  </a:lnTo>
                  <a:lnTo>
                    <a:pt x="39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4"/>
                  </a:lnTo>
                  <a:lnTo>
                    <a:pt x="23" y="9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8" y="29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8" y="56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3" y="73"/>
                  </a:lnTo>
                  <a:lnTo>
                    <a:pt x="23" y="83"/>
                  </a:lnTo>
                  <a:lnTo>
                    <a:pt x="23" y="91"/>
                  </a:lnTo>
                  <a:lnTo>
                    <a:pt x="25" y="95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37" y="102"/>
                  </a:lnTo>
                  <a:lnTo>
                    <a:pt x="49" y="106"/>
                  </a:lnTo>
                  <a:lnTo>
                    <a:pt x="58" y="110"/>
                  </a:lnTo>
                  <a:lnTo>
                    <a:pt x="60" y="114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58" y="153"/>
                  </a:lnTo>
                  <a:lnTo>
                    <a:pt x="58" y="159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8"/>
                  </a:lnTo>
                  <a:lnTo>
                    <a:pt x="64" y="170"/>
                  </a:lnTo>
                  <a:lnTo>
                    <a:pt x="70" y="174"/>
                  </a:lnTo>
                  <a:lnTo>
                    <a:pt x="76" y="176"/>
                  </a:lnTo>
                  <a:lnTo>
                    <a:pt x="78" y="178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9" y="2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" name="Freeform 966"/>
            <p:cNvSpPr>
              <a:spLocks/>
            </p:cNvSpPr>
            <p:nvPr/>
          </p:nvSpPr>
          <p:spPr bwMode="auto">
            <a:xfrm>
              <a:off x="4422151" y="3117818"/>
              <a:ext cx="65925" cy="49444"/>
            </a:xfrm>
            <a:custGeom>
              <a:avLst/>
              <a:gdLst>
                <a:gd name="T0" fmla="*/ 39 w 44"/>
                <a:gd name="T1" fmla="*/ 9 h 33"/>
                <a:gd name="T2" fmla="*/ 41 w 44"/>
                <a:gd name="T3" fmla="*/ 0 h 33"/>
                <a:gd name="T4" fmla="*/ 41 w 44"/>
                <a:gd name="T5" fmla="*/ 0 h 33"/>
                <a:gd name="T6" fmla="*/ 41 w 44"/>
                <a:gd name="T7" fmla="*/ 0 h 33"/>
                <a:gd name="T8" fmla="*/ 29 w 44"/>
                <a:gd name="T9" fmla="*/ 0 h 33"/>
                <a:gd name="T10" fmla="*/ 29 w 44"/>
                <a:gd name="T11" fmla="*/ 0 h 33"/>
                <a:gd name="T12" fmla="*/ 19 w 44"/>
                <a:gd name="T13" fmla="*/ 0 h 33"/>
                <a:gd name="T14" fmla="*/ 11 w 44"/>
                <a:gd name="T15" fmla="*/ 4 h 33"/>
                <a:gd name="T16" fmla="*/ 4 w 44"/>
                <a:gd name="T17" fmla="*/ 9 h 33"/>
                <a:gd name="T18" fmla="*/ 2 w 44"/>
                <a:gd name="T19" fmla="*/ 15 h 33"/>
                <a:gd name="T20" fmla="*/ 0 w 44"/>
                <a:gd name="T21" fmla="*/ 19 h 33"/>
                <a:gd name="T22" fmla="*/ 0 w 44"/>
                <a:gd name="T23" fmla="*/ 19 h 33"/>
                <a:gd name="T24" fmla="*/ 2 w 44"/>
                <a:gd name="T25" fmla="*/ 23 h 33"/>
                <a:gd name="T26" fmla="*/ 6 w 44"/>
                <a:gd name="T27" fmla="*/ 27 h 33"/>
                <a:gd name="T28" fmla="*/ 13 w 44"/>
                <a:gd name="T29" fmla="*/ 31 h 33"/>
                <a:gd name="T30" fmla="*/ 13 w 44"/>
                <a:gd name="T31" fmla="*/ 31 h 33"/>
                <a:gd name="T32" fmla="*/ 29 w 44"/>
                <a:gd name="T33" fmla="*/ 31 h 33"/>
                <a:gd name="T34" fmla="*/ 37 w 44"/>
                <a:gd name="T35" fmla="*/ 31 h 33"/>
                <a:gd name="T36" fmla="*/ 44 w 44"/>
                <a:gd name="T37" fmla="*/ 33 h 33"/>
                <a:gd name="T38" fmla="*/ 44 w 44"/>
                <a:gd name="T39" fmla="*/ 33 h 33"/>
                <a:gd name="T40" fmla="*/ 44 w 44"/>
                <a:gd name="T41" fmla="*/ 23 h 33"/>
                <a:gd name="T42" fmla="*/ 44 w 44"/>
                <a:gd name="T43" fmla="*/ 23 h 33"/>
                <a:gd name="T44" fmla="*/ 44 w 44"/>
                <a:gd name="T45" fmla="*/ 23 h 33"/>
                <a:gd name="T46" fmla="*/ 41 w 44"/>
                <a:gd name="T47" fmla="*/ 21 h 33"/>
                <a:gd name="T48" fmla="*/ 37 w 44"/>
                <a:gd name="T49" fmla="*/ 19 h 33"/>
                <a:gd name="T50" fmla="*/ 33 w 44"/>
                <a:gd name="T51" fmla="*/ 17 h 33"/>
                <a:gd name="T52" fmla="*/ 33 w 44"/>
                <a:gd name="T53" fmla="*/ 17 h 33"/>
                <a:gd name="T54" fmla="*/ 39 w 44"/>
                <a:gd name="T55" fmla="*/ 13 h 33"/>
                <a:gd name="T56" fmla="*/ 39 w 44"/>
                <a:gd name="T57" fmla="*/ 9 h 33"/>
                <a:gd name="T58" fmla="*/ 39 w 44"/>
                <a:gd name="T59" fmla="*/ 9 h 33"/>
                <a:gd name="T60" fmla="*/ 39 w 44"/>
                <a:gd name="T6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33">
                  <a:moveTo>
                    <a:pt x="39" y="9"/>
                  </a:move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29" y="31"/>
                  </a:lnTo>
                  <a:lnTo>
                    <a:pt x="37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1" y="21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7" name="Freeform 967"/>
            <p:cNvSpPr>
              <a:spLocks/>
            </p:cNvSpPr>
            <p:nvPr/>
          </p:nvSpPr>
          <p:spPr bwMode="auto">
            <a:xfrm>
              <a:off x="4570481" y="3201722"/>
              <a:ext cx="31465" cy="22475"/>
            </a:xfrm>
            <a:custGeom>
              <a:avLst/>
              <a:gdLst>
                <a:gd name="T0" fmla="*/ 0 w 21"/>
                <a:gd name="T1" fmla="*/ 0 h 15"/>
                <a:gd name="T2" fmla="*/ 0 w 21"/>
                <a:gd name="T3" fmla="*/ 14 h 15"/>
                <a:gd name="T4" fmla="*/ 0 w 21"/>
                <a:gd name="T5" fmla="*/ 14 h 15"/>
                <a:gd name="T6" fmla="*/ 0 w 21"/>
                <a:gd name="T7" fmla="*/ 14 h 15"/>
                <a:gd name="T8" fmla="*/ 3 w 21"/>
                <a:gd name="T9" fmla="*/ 15 h 15"/>
                <a:gd name="T10" fmla="*/ 9 w 21"/>
                <a:gd name="T11" fmla="*/ 15 h 15"/>
                <a:gd name="T12" fmla="*/ 15 w 21"/>
                <a:gd name="T13" fmla="*/ 14 h 15"/>
                <a:gd name="T14" fmla="*/ 21 w 21"/>
                <a:gd name="T15" fmla="*/ 8 h 15"/>
                <a:gd name="T16" fmla="*/ 21 w 21"/>
                <a:gd name="T17" fmla="*/ 8 h 15"/>
                <a:gd name="T18" fmla="*/ 13 w 21"/>
                <a:gd name="T19" fmla="*/ 8 h 15"/>
                <a:gd name="T20" fmla="*/ 9 w 21"/>
                <a:gd name="T21" fmla="*/ 6 h 15"/>
                <a:gd name="T22" fmla="*/ 0 w 21"/>
                <a:gd name="T23" fmla="*/ 0 h 15"/>
                <a:gd name="T24" fmla="*/ 0 w 21"/>
                <a:gd name="T25" fmla="*/ 0 h 15"/>
                <a:gd name="T26" fmla="*/ 0 w 21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5"/>
                  </a:lnTo>
                  <a:lnTo>
                    <a:pt x="9" y="15"/>
                  </a:lnTo>
                  <a:lnTo>
                    <a:pt x="15" y="14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8" name="Freeform 968"/>
            <p:cNvSpPr>
              <a:spLocks/>
            </p:cNvSpPr>
            <p:nvPr/>
          </p:nvSpPr>
          <p:spPr bwMode="auto">
            <a:xfrm>
              <a:off x="1077973" y="5471629"/>
              <a:ext cx="170805" cy="116866"/>
            </a:xfrm>
            <a:custGeom>
              <a:avLst/>
              <a:gdLst>
                <a:gd name="T0" fmla="*/ 58 w 114"/>
                <a:gd name="T1" fmla="*/ 72 h 78"/>
                <a:gd name="T2" fmla="*/ 68 w 114"/>
                <a:gd name="T3" fmla="*/ 78 h 78"/>
                <a:gd name="T4" fmla="*/ 74 w 114"/>
                <a:gd name="T5" fmla="*/ 78 h 78"/>
                <a:gd name="T6" fmla="*/ 79 w 114"/>
                <a:gd name="T7" fmla="*/ 66 h 78"/>
                <a:gd name="T8" fmla="*/ 79 w 114"/>
                <a:gd name="T9" fmla="*/ 58 h 78"/>
                <a:gd name="T10" fmla="*/ 78 w 114"/>
                <a:gd name="T11" fmla="*/ 39 h 78"/>
                <a:gd name="T12" fmla="*/ 78 w 114"/>
                <a:gd name="T13" fmla="*/ 35 h 78"/>
                <a:gd name="T14" fmla="*/ 89 w 114"/>
                <a:gd name="T15" fmla="*/ 27 h 78"/>
                <a:gd name="T16" fmla="*/ 114 w 114"/>
                <a:gd name="T17" fmla="*/ 21 h 78"/>
                <a:gd name="T18" fmla="*/ 112 w 114"/>
                <a:gd name="T19" fmla="*/ 14 h 78"/>
                <a:gd name="T20" fmla="*/ 101 w 114"/>
                <a:gd name="T21" fmla="*/ 2 h 78"/>
                <a:gd name="T22" fmla="*/ 93 w 114"/>
                <a:gd name="T23" fmla="*/ 0 h 78"/>
                <a:gd name="T24" fmla="*/ 87 w 114"/>
                <a:gd name="T25" fmla="*/ 4 h 78"/>
                <a:gd name="T26" fmla="*/ 78 w 114"/>
                <a:gd name="T27" fmla="*/ 18 h 78"/>
                <a:gd name="T28" fmla="*/ 70 w 114"/>
                <a:gd name="T29" fmla="*/ 21 h 78"/>
                <a:gd name="T30" fmla="*/ 66 w 114"/>
                <a:gd name="T31" fmla="*/ 21 h 78"/>
                <a:gd name="T32" fmla="*/ 58 w 114"/>
                <a:gd name="T33" fmla="*/ 14 h 78"/>
                <a:gd name="T34" fmla="*/ 54 w 114"/>
                <a:gd name="T35" fmla="*/ 18 h 78"/>
                <a:gd name="T36" fmla="*/ 48 w 114"/>
                <a:gd name="T37" fmla="*/ 20 h 78"/>
                <a:gd name="T38" fmla="*/ 43 w 114"/>
                <a:gd name="T39" fmla="*/ 16 h 78"/>
                <a:gd name="T40" fmla="*/ 39 w 114"/>
                <a:gd name="T41" fmla="*/ 14 h 78"/>
                <a:gd name="T42" fmla="*/ 16 w 114"/>
                <a:gd name="T43" fmla="*/ 14 h 78"/>
                <a:gd name="T44" fmla="*/ 2 w 114"/>
                <a:gd name="T45" fmla="*/ 20 h 78"/>
                <a:gd name="T46" fmla="*/ 0 w 114"/>
                <a:gd name="T47" fmla="*/ 21 h 78"/>
                <a:gd name="T48" fmla="*/ 6 w 114"/>
                <a:gd name="T49" fmla="*/ 33 h 78"/>
                <a:gd name="T50" fmla="*/ 12 w 114"/>
                <a:gd name="T51" fmla="*/ 45 h 78"/>
                <a:gd name="T52" fmla="*/ 10 w 114"/>
                <a:gd name="T53" fmla="*/ 47 h 78"/>
                <a:gd name="T54" fmla="*/ 6 w 114"/>
                <a:gd name="T55" fmla="*/ 51 h 78"/>
                <a:gd name="T56" fmla="*/ 4 w 114"/>
                <a:gd name="T57" fmla="*/ 54 h 78"/>
                <a:gd name="T58" fmla="*/ 10 w 114"/>
                <a:gd name="T59" fmla="*/ 64 h 78"/>
                <a:gd name="T60" fmla="*/ 23 w 114"/>
                <a:gd name="T61" fmla="*/ 70 h 78"/>
                <a:gd name="T62" fmla="*/ 54 w 114"/>
                <a:gd name="T63" fmla="*/ 74 h 78"/>
                <a:gd name="T64" fmla="*/ 58 w 114"/>
                <a:gd name="T65" fmla="*/ 7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78">
                  <a:moveTo>
                    <a:pt x="58" y="72"/>
                  </a:moveTo>
                  <a:lnTo>
                    <a:pt x="58" y="72"/>
                  </a:lnTo>
                  <a:lnTo>
                    <a:pt x="62" y="76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74" y="78"/>
                  </a:lnTo>
                  <a:lnTo>
                    <a:pt x="76" y="74"/>
                  </a:lnTo>
                  <a:lnTo>
                    <a:pt x="79" y="66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8" y="47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81" y="31"/>
                  </a:lnTo>
                  <a:lnTo>
                    <a:pt x="89" y="27"/>
                  </a:lnTo>
                  <a:lnTo>
                    <a:pt x="103" y="23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2" y="14"/>
                  </a:lnTo>
                  <a:lnTo>
                    <a:pt x="107" y="8"/>
                  </a:lnTo>
                  <a:lnTo>
                    <a:pt x="101" y="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1" y="2"/>
                  </a:lnTo>
                  <a:lnTo>
                    <a:pt x="87" y="4"/>
                  </a:lnTo>
                  <a:lnTo>
                    <a:pt x="83" y="12"/>
                  </a:lnTo>
                  <a:lnTo>
                    <a:pt x="78" y="18"/>
                  </a:lnTo>
                  <a:lnTo>
                    <a:pt x="74" y="21"/>
                  </a:lnTo>
                  <a:lnTo>
                    <a:pt x="70" y="21"/>
                  </a:lnTo>
                  <a:lnTo>
                    <a:pt x="70" y="21"/>
                  </a:lnTo>
                  <a:lnTo>
                    <a:pt x="66" y="21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5" y="20"/>
                  </a:lnTo>
                  <a:lnTo>
                    <a:pt x="43" y="16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16" y="14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7"/>
                  </a:lnTo>
                  <a:lnTo>
                    <a:pt x="6" y="33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6" y="51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23" y="70"/>
                  </a:lnTo>
                  <a:lnTo>
                    <a:pt x="41" y="72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8" y="72"/>
                  </a:lnTo>
                  <a:lnTo>
                    <a:pt x="58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9" name="Freeform 969"/>
            <p:cNvSpPr>
              <a:spLocks/>
            </p:cNvSpPr>
            <p:nvPr/>
          </p:nvSpPr>
          <p:spPr bwMode="auto">
            <a:xfrm>
              <a:off x="613504" y="4526209"/>
              <a:ext cx="247218" cy="307149"/>
            </a:xfrm>
            <a:custGeom>
              <a:avLst/>
              <a:gdLst>
                <a:gd name="T0" fmla="*/ 87 w 165"/>
                <a:gd name="T1" fmla="*/ 42 h 205"/>
                <a:gd name="T2" fmla="*/ 78 w 165"/>
                <a:gd name="T3" fmla="*/ 40 h 205"/>
                <a:gd name="T4" fmla="*/ 50 w 165"/>
                <a:gd name="T5" fmla="*/ 17 h 205"/>
                <a:gd name="T6" fmla="*/ 31 w 165"/>
                <a:gd name="T7" fmla="*/ 1 h 205"/>
                <a:gd name="T8" fmla="*/ 21 w 165"/>
                <a:gd name="T9" fmla="*/ 0 h 205"/>
                <a:gd name="T10" fmla="*/ 16 w 165"/>
                <a:gd name="T11" fmla="*/ 11 h 205"/>
                <a:gd name="T12" fmla="*/ 16 w 165"/>
                <a:gd name="T13" fmla="*/ 38 h 205"/>
                <a:gd name="T14" fmla="*/ 18 w 165"/>
                <a:gd name="T15" fmla="*/ 60 h 205"/>
                <a:gd name="T16" fmla="*/ 16 w 165"/>
                <a:gd name="T17" fmla="*/ 71 h 205"/>
                <a:gd name="T18" fmla="*/ 6 w 165"/>
                <a:gd name="T19" fmla="*/ 87 h 205"/>
                <a:gd name="T20" fmla="*/ 0 w 165"/>
                <a:gd name="T21" fmla="*/ 108 h 205"/>
                <a:gd name="T22" fmla="*/ 0 w 165"/>
                <a:gd name="T23" fmla="*/ 127 h 205"/>
                <a:gd name="T24" fmla="*/ 4 w 165"/>
                <a:gd name="T25" fmla="*/ 133 h 205"/>
                <a:gd name="T26" fmla="*/ 8 w 165"/>
                <a:gd name="T27" fmla="*/ 135 h 205"/>
                <a:gd name="T28" fmla="*/ 39 w 165"/>
                <a:gd name="T29" fmla="*/ 133 h 205"/>
                <a:gd name="T30" fmla="*/ 58 w 165"/>
                <a:gd name="T31" fmla="*/ 141 h 205"/>
                <a:gd name="T32" fmla="*/ 70 w 165"/>
                <a:gd name="T33" fmla="*/ 155 h 205"/>
                <a:gd name="T34" fmla="*/ 76 w 165"/>
                <a:gd name="T35" fmla="*/ 164 h 205"/>
                <a:gd name="T36" fmla="*/ 93 w 165"/>
                <a:gd name="T37" fmla="*/ 182 h 205"/>
                <a:gd name="T38" fmla="*/ 120 w 165"/>
                <a:gd name="T39" fmla="*/ 199 h 205"/>
                <a:gd name="T40" fmla="*/ 142 w 165"/>
                <a:gd name="T41" fmla="*/ 205 h 205"/>
                <a:gd name="T42" fmla="*/ 153 w 165"/>
                <a:gd name="T43" fmla="*/ 203 h 205"/>
                <a:gd name="T44" fmla="*/ 161 w 165"/>
                <a:gd name="T45" fmla="*/ 195 h 205"/>
                <a:gd name="T46" fmla="*/ 165 w 165"/>
                <a:gd name="T47" fmla="*/ 187 h 205"/>
                <a:gd name="T48" fmla="*/ 163 w 165"/>
                <a:gd name="T49" fmla="*/ 180 h 205"/>
                <a:gd name="T50" fmla="*/ 142 w 165"/>
                <a:gd name="T51" fmla="*/ 160 h 205"/>
                <a:gd name="T52" fmla="*/ 124 w 165"/>
                <a:gd name="T53" fmla="*/ 141 h 205"/>
                <a:gd name="T54" fmla="*/ 116 w 165"/>
                <a:gd name="T55" fmla="*/ 127 h 205"/>
                <a:gd name="T56" fmla="*/ 114 w 165"/>
                <a:gd name="T57" fmla="*/ 108 h 205"/>
                <a:gd name="T58" fmla="*/ 122 w 165"/>
                <a:gd name="T59" fmla="*/ 85 h 205"/>
                <a:gd name="T60" fmla="*/ 130 w 165"/>
                <a:gd name="T61" fmla="*/ 73 h 205"/>
                <a:gd name="T62" fmla="*/ 134 w 165"/>
                <a:gd name="T63" fmla="*/ 58 h 205"/>
                <a:gd name="T64" fmla="*/ 130 w 165"/>
                <a:gd name="T65" fmla="*/ 38 h 205"/>
                <a:gd name="T66" fmla="*/ 124 w 165"/>
                <a:gd name="T67" fmla="*/ 27 h 205"/>
                <a:gd name="T68" fmla="*/ 116 w 165"/>
                <a:gd name="T69" fmla="*/ 25 h 205"/>
                <a:gd name="T70" fmla="*/ 107 w 165"/>
                <a:gd name="T71" fmla="*/ 29 h 205"/>
                <a:gd name="T72" fmla="*/ 101 w 165"/>
                <a:gd name="T73" fmla="*/ 32 h 205"/>
                <a:gd name="T74" fmla="*/ 87 w 165"/>
                <a:gd name="T75" fmla="*/ 4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205">
                  <a:moveTo>
                    <a:pt x="87" y="42"/>
                  </a:moveTo>
                  <a:lnTo>
                    <a:pt x="87" y="42"/>
                  </a:lnTo>
                  <a:lnTo>
                    <a:pt x="83" y="42"/>
                  </a:lnTo>
                  <a:lnTo>
                    <a:pt x="78" y="40"/>
                  </a:lnTo>
                  <a:lnTo>
                    <a:pt x="66" y="31"/>
                  </a:lnTo>
                  <a:lnTo>
                    <a:pt x="50" y="17"/>
                  </a:lnTo>
                  <a:lnTo>
                    <a:pt x="39" y="5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6" y="11"/>
                  </a:lnTo>
                  <a:lnTo>
                    <a:pt x="16" y="23"/>
                  </a:lnTo>
                  <a:lnTo>
                    <a:pt x="16" y="3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7"/>
                  </a:lnTo>
                  <a:lnTo>
                    <a:pt x="16" y="71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2" y="94"/>
                  </a:lnTo>
                  <a:lnTo>
                    <a:pt x="0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31"/>
                  </a:lnTo>
                  <a:lnTo>
                    <a:pt x="4" y="133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27" y="133"/>
                  </a:lnTo>
                  <a:lnTo>
                    <a:pt x="39" y="133"/>
                  </a:lnTo>
                  <a:lnTo>
                    <a:pt x="50" y="137"/>
                  </a:lnTo>
                  <a:lnTo>
                    <a:pt x="58" y="141"/>
                  </a:lnTo>
                  <a:lnTo>
                    <a:pt x="64" y="147"/>
                  </a:lnTo>
                  <a:lnTo>
                    <a:pt x="70" y="155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3" y="174"/>
                  </a:lnTo>
                  <a:lnTo>
                    <a:pt x="93" y="182"/>
                  </a:lnTo>
                  <a:lnTo>
                    <a:pt x="107" y="191"/>
                  </a:lnTo>
                  <a:lnTo>
                    <a:pt x="120" y="199"/>
                  </a:lnTo>
                  <a:lnTo>
                    <a:pt x="136" y="205"/>
                  </a:lnTo>
                  <a:lnTo>
                    <a:pt x="142" y="205"/>
                  </a:lnTo>
                  <a:lnTo>
                    <a:pt x="147" y="205"/>
                  </a:lnTo>
                  <a:lnTo>
                    <a:pt x="153" y="203"/>
                  </a:lnTo>
                  <a:lnTo>
                    <a:pt x="157" y="201"/>
                  </a:lnTo>
                  <a:lnTo>
                    <a:pt x="161" y="195"/>
                  </a:lnTo>
                  <a:lnTo>
                    <a:pt x="165" y="187"/>
                  </a:lnTo>
                  <a:lnTo>
                    <a:pt x="165" y="187"/>
                  </a:lnTo>
                  <a:lnTo>
                    <a:pt x="165" y="184"/>
                  </a:lnTo>
                  <a:lnTo>
                    <a:pt x="163" y="180"/>
                  </a:lnTo>
                  <a:lnTo>
                    <a:pt x="153" y="170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124" y="141"/>
                  </a:lnTo>
                  <a:lnTo>
                    <a:pt x="118" y="135"/>
                  </a:lnTo>
                  <a:lnTo>
                    <a:pt x="116" y="127"/>
                  </a:lnTo>
                  <a:lnTo>
                    <a:pt x="114" y="118"/>
                  </a:lnTo>
                  <a:lnTo>
                    <a:pt x="114" y="108"/>
                  </a:lnTo>
                  <a:lnTo>
                    <a:pt x="116" y="98"/>
                  </a:lnTo>
                  <a:lnTo>
                    <a:pt x="122" y="85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32" y="67"/>
                  </a:lnTo>
                  <a:lnTo>
                    <a:pt x="134" y="58"/>
                  </a:lnTo>
                  <a:lnTo>
                    <a:pt x="132" y="48"/>
                  </a:lnTo>
                  <a:lnTo>
                    <a:pt x="130" y="38"/>
                  </a:lnTo>
                  <a:lnTo>
                    <a:pt x="126" y="31"/>
                  </a:lnTo>
                  <a:lnTo>
                    <a:pt x="124" y="27"/>
                  </a:lnTo>
                  <a:lnTo>
                    <a:pt x="120" y="25"/>
                  </a:lnTo>
                  <a:lnTo>
                    <a:pt x="116" y="25"/>
                  </a:lnTo>
                  <a:lnTo>
                    <a:pt x="112" y="27"/>
                  </a:lnTo>
                  <a:lnTo>
                    <a:pt x="107" y="29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87" y="42"/>
                  </a:lnTo>
                  <a:lnTo>
                    <a:pt x="87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0" name="Freeform 971"/>
            <p:cNvSpPr>
              <a:spLocks/>
            </p:cNvSpPr>
            <p:nvPr/>
          </p:nvSpPr>
          <p:spPr bwMode="auto">
            <a:xfrm>
              <a:off x="3542656" y="4709000"/>
              <a:ext cx="334119" cy="121362"/>
            </a:xfrm>
            <a:custGeom>
              <a:avLst/>
              <a:gdLst>
                <a:gd name="T0" fmla="*/ 0 w 223"/>
                <a:gd name="T1" fmla="*/ 0 h 81"/>
                <a:gd name="T2" fmla="*/ 0 w 223"/>
                <a:gd name="T3" fmla="*/ 0 h 81"/>
                <a:gd name="T4" fmla="*/ 4 w 223"/>
                <a:gd name="T5" fmla="*/ 5 h 81"/>
                <a:gd name="T6" fmla="*/ 8 w 223"/>
                <a:gd name="T7" fmla="*/ 11 h 81"/>
                <a:gd name="T8" fmla="*/ 8 w 223"/>
                <a:gd name="T9" fmla="*/ 11 h 81"/>
                <a:gd name="T10" fmla="*/ 10 w 223"/>
                <a:gd name="T11" fmla="*/ 29 h 81"/>
                <a:gd name="T12" fmla="*/ 13 w 223"/>
                <a:gd name="T13" fmla="*/ 48 h 81"/>
                <a:gd name="T14" fmla="*/ 15 w 223"/>
                <a:gd name="T15" fmla="*/ 71 h 81"/>
                <a:gd name="T16" fmla="*/ 15 w 223"/>
                <a:gd name="T17" fmla="*/ 71 h 81"/>
                <a:gd name="T18" fmla="*/ 17 w 223"/>
                <a:gd name="T19" fmla="*/ 71 h 81"/>
                <a:gd name="T20" fmla="*/ 17 w 223"/>
                <a:gd name="T21" fmla="*/ 71 h 81"/>
                <a:gd name="T22" fmla="*/ 17 w 223"/>
                <a:gd name="T23" fmla="*/ 71 h 81"/>
                <a:gd name="T24" fmla="*/ 23 w 223"/>
                <a:gd name="T25" fmla="*/ 77 h 81"/>
                <a:gd name="T26" fmla="*/ 29 w 223"/>
                <a:gd name="T27" fmla="*/ 79 h 81"/>
                <a:gd name="T28" fmla="*/ 35 w 223"/>
                <a:gd name="T29" fmla="*/ 81 h 81"/>
                <a:gd name="T30" fmla="*/ 35 w 223"/>
                <a:gd name="T31" fmla="*/ 81 h 81"/>
                <a:gd name="T32" fmla="*/ 42 w 223"/>
                <a:gd name="T33" fmla="*/ 81 h 81"/>
                <a:gd name="T34" fmla="*/ 46 w 223"/>
                <a:gd name="T35" fmla="*/ 79 h 81"/>
                <a:gd name="T36" fmla="*/ 56 w 223"/>
                <a:gd name="T37" fmla="*/ 75 h 81"/>
                <a:gd name="T38" fmla="*/ 62 w 223"/>
                <a:gd name="T39" fmla="*/ 67 h 81"/>
                <a:gd name="T40" fmla="*/ 68 w 223"/>
                <a:gd name="T41" fmla="*/ 62 h 81"/>
                <a:gd name="T42" fmla="*/ 68 w 223"/>
                <a:gd name="T43" fmla="*/ 62 h 81"/>
                <a:gd name="T44" fmla="*/ 75 w 223"/>
                <a:gd name="T45" fmla="*/ 60 h 81"/>
                <a:gd name="T46" fmla="*/ 85 w 223"/>
                <a:gd name="T47" fmla="*/ 60 h 81"/>
                <a:gd name="T48" fmla="*/ 102 w 223"/>
                <a:gd name="T49" fmla="*/ 60 h 81"/>
                <a:gd name="T50" fmla="*/ 120 w 223"/>
                <a:gd name="T51" fmla="*/ 62 h 81"/>
                <a:gd name="T52" fmla="*/ 126 w 223"/>
                <a:gd name="T53" fmla="*/ 60 h 81"/>
                <a:gd name="T54" fmla="*/ 132 w 223"/>
                <a:gd name="T55" fmla="*/ 58 h 81"/>
                <a:gd name="T56" fmla="*/ 132 w 223"/>
                <a:gd name="T57" fmla="*/ 58 h 81"/>
                <a:gd name="T58" fmla="*/ 135 w 223"/>
                <a:gd name="T59" fmla="*/ 56 h 81"/>
                <a:gd name="T60" fmla="*/ 139 w 223"/>
                <a:gd name="T61" fmla="*/ 50 h 81"/>
                <a:gd name="T62" fmla="*/ 141 w 223"/>
                <a:gd name="T63" fmla="*/ 44 h 81"/>
                <a:gd name="T64" fmla="*/ 145 w 223"/>
                <a:gd name="T65" fmla="*/ 42 h 81"/>
                <a:gd name="T66" fmla="*/ 145 w 223"/>
                <a:gd name="T67" fmla="*/ 42 h 81"/>
                <a:gd name="T68" fmla="*/ 151 w 223"/>
                <a:gd name="T69" fmla="*/ 40 h 81"/>
                <a:gd name="T70" fmla="*/ 157 w 223"/>
                <a:gd name="T71" fmla="*/ 40 h 81"/>
                <a:gd name="T72" fmla="*/ 163 w 223"/>
                <a:gd name="T73" fmla="*/ 40 h 81"/>
                <a:gd name="T74" fmla="*/ 170 w 223"/>
                <a:gd name="T75" fmla="*/ 38 h 81"/>
                <a:gd name="T76" fmla="*/ 170 w 223"/>
                <a:gd name="T77" fmla="*/ 38 h 81"/>
                <a:gd name="T78" fmla="*/ 172 w 223"/>
                <a:gd name="T79" fmla="*/ 36 h 81"/>
                <a:gd name="T80" fmla="*/ 174 w 223"/>
                <a:gd name="T81" fmla="*/ 34 h 81"/>
                <a:gd name="T82" fmla="*/ 176 w 223"/>
                <a:gd name="T83" fmla="*/ 27 h 81"/>
                <a:gd name="T84" fmla="*/ 180 w 223"/>
                <a:gd name="T85" fmla="*/ 21 h 81"/>
                <a:gd name="T86" fmla="*/ 184 w 223"/>
                <a:gd name="T87" fmla="*/ 19 h 81"/>
                <a:gd name="T88" fmla="*/ 188 w 223"/>
                <a:gd name="T89" fmla="*/ 19 h 81"/>
                <a:gd name="T90" fmla="*/ 188 w 223"/>
                <a:gd name="T91" fmla="*/ 19 h 81"/>
                <a:gd name="T92" fmla="*/ 194 w 223"/>
                <a:gd name="T93" fmla="*/ 21 h 81"/>
                <a:gd name="T94" fmla="*/ 203 w 223"/>
                <a:gd name="T95" fmla="*/ 29 h 81"/>
                <a:gd name="T96" fmla="*/ 223 w 223"/>
                <a:gd name="T97" fmla="*/ 42 h 81"/>
                <a:gd name="T98" fmla="*/ 223 w 223"/>
                <a:gd name="T99" fmla="*/ 0 h 81"/>
                <a:gd name="T100" fmla="*/ 0 w 223"/>
                <a:gd name="T10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81">
                  <a:moveTo>
                    <a:pt x="0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29"/>
                  </a:lnTo>
                  <a:lnTo>
                    <a:pt x="13" y="48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23" y="77"/>
                  </a:lnTo>
                  <a:lnTo>
                    <a:pt x="29" y="79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42" y="81"/>
                  </a:lnTo>
                  <a:lnTo>
                    <a:pt x="46" y="79"/>
                  </a:lnTo>
                  <a:lnTo>
                    <a:pt x="56" y="75"/>
                  </a:lnTo>
                  <a:lnTo>
                    <a:pt x="62" y="67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5" y="60"/>
                  </a:lnTo>
                  <a:lnTo>
                    <a:pt x="85" y="60"/>
                  </a:lnTo>
                  <a:lnTo>
                    <a:pt x="102" y="60"/>
                  </a:lnTo>
                  <a:lnTo>
                    <a:pt x="120" y="62"/>
                  </a:lnTo>
                  <a:lnTo>
                    <a:pt x="126" y="60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41" y="44"/>
                  </a:lnTo>
                  <a:lnTo>
                    <a:pt x="145" y="42"/>
                  </a:lnTo>
                  <a:lnTo>
                    <a:pt x="145" y="42"/>
                  </a:lnTo>
                  <a:lnTo>
                    <a:pt x="151" y="40"/>
                  </a:lnTo>
                  <a:lnTo>
                    <a:pt x="157" y="40"/>
                  </a:lnTo>
                  <a:lnTo>
                    <a:pt x="163" y="40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2" y="36"/>
                  </a:lnTo>
                  <a:lnTo>
                    <a:pt x="174" y="34"/>
                  </a:lnTo>
                  <a:lnTo>
                    <a:pt x="176" y="27"/>
                  </a:lnTo>
                  <a:lnTo>
                    <a:pt x="180" y="21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23" y="42"/>
                  </a:lnTo>
                  <a:lnTo>
                    <a:pt x="22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" name="Freeform 972"/>
            <p:cNvSpPr>
              <a:spLocks noEditPoints="1"/>
            </p:cNvSpPr>
            <p:nvPr/>
          </p:nvSpPr>
          <p:spPr bwMode="auto">
            <a:xfrm>
              <a:off x="3418299" y="4670044"/>
              <a:ext cx="734161" cy="659247"/>
            </a:xfrm>
            <a:custGeom>
              <a:avLst/>
              <a:gdLst>
                <a:gd name="T0" fmla="*/ 91 w 490"/>
                <a:gd name="T1" fmla="*/ 37 h 440"/>
                <a:gd name="T2" fmla="*/ 94 w 490"/>
                <a:gd name="T3" fmla="*/ 128 h 440"/>
                <a:gd name="T4" fmla="*/ 36 w 490"/>
                <a:gd name="T5" fmla="*/ 152 h 440"/>
                <a:gd name="T6" fmla="*/ 9 w 490"/>
                <a:gd name="T7" fmla="*/ 184 h 440"/>
                <a:gd name="T8" fmla="*/ 5 w 490"/>
                <a:gd name="T9" fmla="*/ 223 h 440"/>
                <a:gd name="T10" fmla="*/ 0 w 490"/>
                <a:gd name="T11" fmla="*/ 246 h 440"/>
                <a:gd name="T12" fmla="*/ 13 w 490"/>
                <a:gd name="T13" fmla="*/ 276 h 440"/>
                <a:gd name="T14" fmla="*/ 13 w 490"/>
                <a:gd name="T15" fmla="*/ 297 h 440"/>
                <a:gd name="T16" fmla="*/ 34 w 490"/>
                <a:gd name="T17" fmla="*/ 305 h 440"/>
                <a:gd name="T18" fmla="*/ 63 w 490"/>
                <a:gd name="T19" fmla="*/ 316 h 440"/>
                <a:gd name="T20" fmla="*/ 91 w 490"/>
                <a:gd name="T21" fmla="*/ 357 h 440"/>
                <a:gd name="T22" fmla="*/ 102 w 490"/>
                <a:gd name="T23" fmla="*/ 386 h 440"/>
                <a:gd name="T24" fmla="*/ 122 w 490"/>
                <a:gd name="T25" fmla="*/ 401 h 440"/>
                <a:gd name="T26" fmla="*/ 158 w 490"/>
                <a:gd name="T27" fmla="*/ 421 h 440"/>
                <a:gd name="T28" fmla="*/ 182 w 490"/>
                <a:gd name="T29" fmla="*/ 440 h 440"/>
                <a:gd name="T30" fmla="*/ 191 w 490"/>
                <a:gd name="T31" fmla="*/ 434 h 440"/>
                <a:gd name="T32" fmla="*/ 205 w 490"/>
                <a:gd name="T33" fmla="*/ 392 h 440"/>
                <a:gd name="T34" fmla="*/ 218 w 490"/>
                <a:gd name="T35" fmla="*/ 380 h 440"/>
                <a:gd name="T36" fmla="*/ 228 w 490"/>
                <a:gd name="T37" fmla="*/ 363 h 440"/>
                <a:gd name="T38" fmla="*/ 247 w 490"/>
                <a:gd name="T39" fmla="*/ 339 h 440"/>
                <a:gd name="T40" fmla="*/ 280 w 490"/>
                <a:gd name="T41" fmla="*/ 316 h 440"/>
                <a:gd name="T42" fmla="*/ 265 w 490"/>
                <a:gd name="T43" fmla="*/ 279 h 440"/>
                <a:gd name="T44" fmla="*/ 253 w 490"/>
                <a:gd name="T45" fmla="*/ 285 h 440"/>
                <a:gd name="T46" fmla="*/ 242 w 490"/>
                <a:gd name="T47" fmla="*/ 276 h 440"/>
                <a:gd name="T48" fmla="*/ 251 w 490"/>
                <a:gd name="T49" fmla="*/ 256 h 440"/>
                <a:gd name="T50" fmla="*/ 253 w 490"/>
                <a:gd name="T51" fmla="*/ 231 h 440"/>
                <a:gd name="T52" fmla="*/ 292 w 490"/>
                <a:gd name="T53" fmla="*/ 188 h 440"/>
                <a:gd name="T54" fmla="*/ 304 w 490"/>
                <a:gd name="T55" fmla="*/ 202 h 440"/>
                <a:gd name="T56" fmla="*/ 296 w 490"/>
                <a:gd name="T57" fmla="*/ 215 h 440"/>
                <a:gd name="T58" fmla="*/ 296 w 490"/>
                <a:gd name="T59" fmla="*/ 215 h 440"/>
                <a:gd name="T60" fmla="*/ 296 w 490"/>
                <a:gd name="T61" fmla="*/ 217 h 440"/>
                <a:gd name="T62" fmla="*/ 296 w 490"/>
                <a:gd name="T63" fmla="*/ 217 h 440"/>
                <a:gd name="T64" fmla="*/ 296 w 490"/>
                <a:gd name="T65" fmla="*/ 217 h 440"/>
                <a:gd name="T66" fmla="*/ 298 w 490"/>
                <a:gd name="T67" fmla="*/ 219 h 440"/>
                <a:gd name="T68" fmla="*/ 298 w 490"/>
                <a:gd name="T69" fmla="*/ 219 h 440"/>
                <a:gd name="T70" fmla="*/ 300 w 490"/>
                <a:gd name="T71" fmla="*/ 221 h 440"/>
                <a:gd name="T72" fmla="*/ 300 w 490"/>
                <a:gd name="T73" fmla="*/ 221 h 440"/>
                <a:gd name="T74" fmla="*/ 300 w 490"/>
                <a:gd name="T75" fmla="*/ 221 h 440"/>
                <a:gd name="T76" fmla="*/ 302 w 490"/>
                <a:gd name="T77" fmla="*/ 223 h 440"/>
                <a:gd name="T78" fmla="*/ 302 w 490"/>
                <a:gd name="T79" fmla="*/ 223 h 440"/>
                <a:gd name="T80" fmla="*/ 304 w 490"/>
                <a:gd name="T81" fmla="*/ 223 h 440"/>
                <a:gd name="T82" fmla="*/ 306 w 490"/>
                <a:gd name="T83" fmla="*/ 225 h 440"/>
                <a:gd name="T84" fmla="*/ 306 w 490"/>
                <a:gd name="T85" fmla="*/ 225 h 440"/>
                <a:gd name="T86" fmla="*/ 362 w 490"/>
                <a:gd name="T87" fmla="*/ 250 h 440"/>
                <a:gd name="T88" fmla="*/ 385 w 490"/>
                <a:gd name="T89" fmla="*/ 246 h 440"/>
                <a:gd name="T90" fmla="*/ 424 w 490"/>
                <a:gd name="T91" fmla="*/ 260 h 440"/>
                <a:gd name="T92" fmla="*/ 453 w 490"/>
                <a:gd name="T93" fmla="*/ 248 h 440"/>
                <a:gd name="T94" fmla="*/ 468 w 490"/>
                <a:gd name="T95" fmla="*/ 229 h 440"/>
                <a:gd name="T96" fmla="*/ 482 w 490"/>
                <a:gd name="T97" fmla="*/ 227 h 440"/>
                <a:gd name="T98" fmla="*/ 306 w 490"/>
                <a:gd name="T99" fmla="*/ 26 h 440"/>
                <a:gd name="T100" fmla="*/ 244 w 490"/>
                <a:gd name="T101" fmla="*/ 2 h 440"/>
                <a:gd name="T102" fmla="*/ 184 w 490"/>
                <a:gd name="T103" fmla="*/ 8 h 440"/>
                <a:gd name="T104" fmla="*/ 178 w 490"/>
                <a:gd name="T105" fmla="*/ 20 h 440"/>
                <a:gd name="T106" fmla="*/ 166 w 490"/>
                <a:gd name="T107" fmla="*/ 16 h 440"/>
                <a:gd name="T108" fmla="*/ 127 w 490"/>
                <a:gd name="T109" fmla="*/ 6 h 440"/>
                <a:gd name="T110" fmla="*/ 83 w 490"/>
                <a:gd name="T111" fmla="*/ 26 h 440"/>
                <a:gd name="T112" fmla="*/ 472 w 490"/>
                <a:gd name="T113" fmla="*/ 347 h 440"/>
                <a:gd name="T114" fmla="*/ 472 w 490"/>
                <a:gd name="T115" fmla="*/ 239 h 440"/>
                <a:gd name="T116" fmla="*/ 474 w 490"/>
                <a:gd name="T117" fmla="*/ 24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0" h="440">
                  <a:moveTo>
                    <a:pt x="83" y="26"/>
                  </a:moveTo>
                  <a:lnTo>
                    <a:pt x="83" y="26"/>
                  </a:lnTo>
                  <a:lnTo>
                    <a:pt x="87" y="31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3" y="55"/>
                  </a:lnTo>
                  <a:lnTo>
                    <a:pt x="96" y="74"/>
                  </a:lnTo>
                  <a:lnTo>
                    <a:pt x="98" y="97"/>
                  </a:lnTo>
                  <a:lnTo>
                    <a:pt x="98" y="97"/>
                  </a:lnTo>
                  <a:lnTo>
                    <a:pt x="94" y="128"/>
                  </a:lnTo>
                  <a:lnTo>
                    <a:pt x="91" y="142"/>
                  </a:lnTo>
                  <a:lnTo>
                    <a:pt x="83" y="155"/>
                  </a:lnTo>
                  <a:lnTo>
                    <a:pt x="83" y="155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27" y="157"/>
                  </a:lnTo>
                  <a:lnTo>
                    <a:pt x="21" y="165"/>
                  </a:lnTo>
                  <a:lnTo>
                    <a:pt x="9" y="184"/>
                  </a:lnTo>
                  <a:lnTo>
                    <a:pt x="9" y="184"/>
                  </a:lnTo>
                  <a:lnTo>
                    <a:pt x="11" y="188"/>
                  </a:lnTo>
                  <a:lnTo>
                    <a:pt x="13" y="200"/>
                  </a:lnTo>
                  <a:lnTo>
                    <a:pt x="11" y="214"/>
                  </a:lnTo>
                  <a:lnTo>
                    <a:pt x="9" y="219"/>
                  </a:lnTo>
                  <a:lnTo>
                    <a:pt x="5" y="223"/>
                  </a:lnTo>
                  <a:lnTo>
                    <a:pt x="5" y="223"/>
                  </a:lnTo>
                  <a:lnTo>
                    <a:pt x="3" y="223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56"/>
                  </a:lnTo>
                  <a:lnTo>
                    <a:pt x="3" y="262"/>
                  </a:lnTo>
                  <a:lnTo>
                    <a:pt x="7" y="266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3" y="283"/>
                  </a:lnTo>
                  <a:lnTo>
                    <a:pt x="13" y="289"/>
                  </a:lnTo>
                  <a:lnTo>
                    <a:pt x="13" y="295"/>
                  </a:lnTo>
                  <a:lnTo>
                    <a:pt x="13" y="297"/>
                  </a:lnTo>
                  <a:lnTo>
                    <a:pt x="15" y="299"/>
                  </a:lnTo>
                  <a:lnTo>
                    <a:pt x="15" y="299"/>
                  </a:lnTo>
                  <a:lnTo>
                    <a:pt x="21" y="303"/>
                  </a:lnTo>
                  <a:lnTo>
                    <a:pt x="25" y="305"/>
                  </a:lnTo>
                  <a:lnTo>
                    <a:pt x="34" y="305"/>
                  </a:lnTo>
                  <a:lnTo>
                    <a:pt x="44" y="307"/>
                  </a:lnTo>
                  <a:lnTo>
                    <a:pt x="56" y="308"/>
                  </a:lnTo>
                  <a:lnTo>
                    <a:pt x="56" y="308"/>
                  </a:lnTo>
                  <a:lnTo>
                    <a:pt x="60" y="312"/>
                  </a:lnTo>
                  <a:lnTo>
                    <a:pt x="63" y="316"/>
                  </a:lnTo>
                  <a:lnTo>
                    <a:pt x="69" y="326"/>
                  </a:lnTo>
                  <a:lnTo>
                    <a:pt x="79" y="347"/>
                  </a:lnTo>
                  <a:lnTo>
                    <a:pt x="79" y="347"/>
                  </a:lnTo>
                  <a:lnTo>
                    <a:pt x="85" y="353"/>
                  </a:lnTo>
                  <a:lnTo>
                    <a:pt x="91" y="357"/>
                  </a:lnTo>
                  <a:lnTo>
                    <a:pt x="96" y="359"/>
                  </a:lnTo>
                  <a:lnTo>
                    <a:pt x="100" y="363"/>
                  </a:lnTo>
                  <a:lnTo>
                    <a:pt x="100" y="363"/>
                  </a:lnTo>
                  <a:lnTo>
                    <a:pt x="102" y="372"/>
                  </a:lnTo>
                  <a:lnTo>
                    <a:pt x="102" y="386"/>
                  </a:lnTo>
                  <a:lnTo>
                    <a:pt x="104" y="396"/>
                  </a:lnTo>
                  <a:lnTo>
                    <a:pt x="106" y="400"/>
                  </a:lnTo>
                  <a:lnTo>
                    <a:pt x="110" y="400"/>
                  </a:lnTo>
                  <a:lnTo>
                    <a:pt x="110" y="400"/>
                  </a:lnTo>
                  <a:lnTo>
                    <a:pt x="122" y="401"/>
                  </a:lnTo>
                  <a:lnTo>
                    <a:pt x="131" y="403"/>
                  </a:lnTo>
                  <a:lnTo>
                    <a:pt x="139" y="407"/>
                  </a:lnTo>
                  <a:lnTo>
                    <a:pt x="151" y="413"/>
                  </a:lnTo>
                  <a:lnTo>
                    <a:pt x="151" y="413"/>
                  </a:lnTo>
                  <a:lnTo>
                    <a:pt x="158" y="421"/>
                  </a:lnTo>
                  <a:lnTo>
                    <a:pt x="164" y="429"/>
                  </a:lnTo>
                  <a:lnTo>
                    <a:pt x="172" y="436"/>
                  </a:lnTo>
                  <a:lnTo>
                    <a:pt x="176" y="438"/>
                  </a:lnTo>
                  <a:lnTo>
                    <a:pt x="182" y="440"/>
                  </a:lnTo>
                  <a:lnTo>
                    <a:pt x="182" y="440"/>
                  </a:lnTo>
                  <a:lnTo>
                    <a:pt x="187" y="438"/>
                  </a:lnTo>
                  <a:lnTo>
                    <a:pt x="193" y="436"/>
                  </a:lnTo>
                  <a:lnTo>
                    <a:pt x="193" y="436"/>
                  </a:lnTo>
                  <a:lnTo>
                    <a:pt x="191" y="434"/>
                  </a:lnTo>
                  <a:lnTo>
                    <a:pt x="191" y="434"/>
                  </a:lnTo>
                  <a:lnTo>
                    <a:pt x="197" y="427"/>
                  </a:lnTo>
                  <a:lnTo>
                    <a:pt x="201" y="415"/>
                  </a:lnTo>
                  <a:lnTo>
                    <a:pt x="203" y="403"/>
                  </a:lnTo>
                  <a:lnTo>
                    <a:pt x="205" y="392"/>
                  </a:lnTo>
                  <a:lnTo>
                    <a:pt x="205" y="392"/>
                  </a:lnTo>
                  <a:lnTo>
                    <a:pt x="205" y="388"/>
                  </a:lnTo>
                  <a:lnTo>
                    <a:pt x="207" y="384"/>
                  </a:lnTo>
                  <a:lnTo>
                    <a:pt x="209" y="382"/>
                  </a:lnTo>
                  <a:lnTo>
                    <a:pt x="213" y="382"/>
                  </a:lnTo>
                  <a:lnTo>
                    <a:pt x="218" y="380"/>
                  </a:lnTo>
                  <a:lnTo>
                    <a:pt x="224" y="380"/>
                  </a:lnTo>
                  <a:lnTo>
                    <a:pt x="224" y="380"/>
                  </a:lnTo>
                  <a:lnTo>
                    <a:pt x="226" y="376"/>
                  </a:lnTo>
                  <a:lnTo>
                    <a:pt x="226" y="372"/>
                  </a:lnTo>
                  <a:lnTo>
                    <a:pt x="228" y="363"/>
                  </a:lnTo>
                  <a:lnTo>
                    <a:pt x="230" y="355"/>
                  </a:lnTo>
                  <a:lnTo>
                    <a:pt x="232" y="347"/>
                  </a:lnTo>
                  <a:lnTo>
                    <a:pt x="232" y="347"/>
                  </a:lnTo>
                  <a:lnTo>
                    <a:pt x="238" y="341"/>
                  </a:lnTo>
                  <a:lnTo>
                    <a:pt x="247" y="339"/>
                  </a:lnTo>
                  <a:lnTo>
                    <a:pt x="265" y="334"/>
                  </a:lnTo>
                  <a:lnTo>
                    <a:pt x="273" y="332"/>
                  </a:lnTo>
                  <a:lnTo>
                    <a:pt x="278" y="328"/>
                  </a:lnTo>
                  <a:lnTo>
                    <a:pt x="282" y="324"/>
                  </a:lnTo>
                  <a:lnTo>
                    <a:pt x="280" y="316"/>
                  </a:lnTo>
                  <a:lnTo>
                    <a:pt x="280" y="316"/>
                  </a:lnTo>
                  <a:lnTo>
                    <a:pt x="277" y="303"/>
                  </a:lnTo>
                  <a:lnTo>
                    <a:pt x="273" y="291"/>
                  </a:lnTo>
                  <a:lnTo>
                    <a:pt x="269" y="281"/>
                  </a:lnTo>
                  <a:lnTo>
                    <a:pt x="265" y="279"/>
                  </a:lnTo>
                  <a:lnTo>
                    <a:pt x="261" y="277"/>
                  </a:lnTo>
                  <a:lnTo>
                    <a:pt x="261" y="277"/>
                  </a:lnTo>
                  <a:lnTo>
                    <a:pt x="257" y="279"/>
                  </a:lnTo>
                  <a:lnTo>
                    <a:pt x="253" y="281"/>
                  </a:lnTo>
                  <a:lnTo>
                    <a:pt x="253" y="285"/>
                  </a:lnTo>
                  <a:lnTo>
                    <a:pt x="249" y="285"/>
                  </a:lnTo>
                  <a:lnTo>
                    <a:pt x="249" y="285"/>
                  </a:lnTo>
                  <a:lnTo>
                    <a:pt x="246" y="283"/>
                  </a:lnTo>
                  <a:lnTo>
                    <a:pt x="242" y="279"/>
                  </a:lnTo>
                  <a:lnTo>
                    <a:pt x="242" y="276"/>
                  </a:lnTo>
                  <a:lnTo>
                    <a:pt x="242" y="272"/>
                  </a:lnTo>
                  <a:lnTo>
                    <a:pt x="242" y="272"/>
                  </a:lnTo>
                  <a:lnTo>
                    <a:pt x="242" y="266"/>
                  </a:lnTo>
                  <a:lnTo>
                    <a:pt x="246" y="262"/>
                  </a:lnTo>
                  <a:lnTo>
                    <a:pt x="251" y="256"/>
                  </a:lnTo>
                  <a:lnTo>
                    <a:pt x="255" y="252"/>
                  </a:lnTo>
                  <a:lnTo>
                    <a:pt x="257" y="246"/>
                  </a:lnTo>
                  <a:lnTo>
                    <a:pt x="257" y="241"/>
                  </a:lnTo>
                  <a:lnTo>
                    <a:pt x="253" y="231"/>
                  </a:lnTo>
                  <a:lnTo>
                    <a:pt x="253" y="231"/>
                  </a:lnTo>
                  <a:lnTo>
                    <a:pt x="261" y="217"/>
                  </a:lnTo>
                  <a:lnTo>
                    <a:pt x="273" y="204"/>
                  </a:lnTo>
                  <a:lnTo>
                    <a:pt x="278" y="196"/>
                  </a:lnTo>
                  <a:lnTo>
                    <a:pt x="284" y="192"/>
                  </a:lnTo>
                  <a:lnTo>
                    <a:pt x="292" y="188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302" y="188"/>
                  </a:lnTo>
                  <a:lnTo>
                    <a:pt x="304" y="192"/>
                  </a:lnTo>
                  <a:lnTo>
                    <a:pt x="304" y="202"/>
                  </a:lnTo>
                  <a:lnTo>
                    <a:pt x="304" y="202"/>
                  </a:lnTo>
                  <a:lnTo>
                    <a:pt x="304" y="208"/>
                  </a:lnTo>
                  <a:lnTo>
                    <a:pt x="300" y="210"/>
                  </a:lnTo>
                  <a:lnTo>
                    <a:pt x="298" y="214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298" y="219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4" y="223"/>
                  </a:lnTo>
                  <a:lnTo>
                    <a:pt x="304" y="225"/>
                  </a:lnTo>
                  <a:lnTo>
                    <a:pt x="304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06" y="225"/>
                  </a:lnTo>
                  <a:lnTo>
                    <a:pt x="321" y="233"/>
                  </a:lnTo>
                  <a:lnTo>
                    <a:pt x="337" y="243"/>
                  </a:lnTo>
                  <a:lnTo>
                    <a:pt x="352" y="248"/>
                  </a:lnTo>
                  <a:lnTo>
                    <a:pt x="362" y="250"/>
                  </a:lnTo>
                  <a:lnTo>
                    <a:pt x="362" y="250"/>
                  </a:lnTo>
                  <a:lnTo>
                    <a:pt x="368" y="250"/>
                  </a:lnTo>
                  <a:lnTo>
                    <a:pt x="373" y="248"/>
                  </a:lnTo>
                  <a:lnTo>
                    <a:pt x="379" y="246"/>
                  </a:lnTo>
                  <a:lnTo>
                    <a:pt x="385" y="246"/>
                  </a:lnTo>
                  <a:lnTo>
                    <a:pt x="385" y="246"/>
                  </a:lnTo>
                  <a:lnTo>
                    <a:pt x="391" y="246"/>
                  </a:lnTo>
                  <a:lnTo>
                    <a:pt x="397" y="248"/>
                  </a:lnTo>
                  <a:lnTo>
                    <a:pt x="408" y="254"/>
                  </a:lnTo>
                  <a:lnTo>
                    <a:pt x="418" y="258"/>
                  </a:lnTo>
                  <a:lnTo>
                    <a:pt x="424" y="260"/>
                  </a:lnTo>
                  <a:lnTo>
                    <a:pt x="430" y="258"/>
                  </a:lnTo>
                  <a:lnTo>
                    <a:pt x="430" y="258"/>
                  </a:lnTo>
                  <a:lnTo>
                    <a:pt x="441" y="256"/>
                  </a:lnTo>
                  <a:lnTo>
                    <a:pt x="449" y="252"/>
                  </a:lnTo>
                  <a:lnTo>
                    <a:pt x="453" y="248"/>
                  </a:lnTo>
                  <a:lnTo>
                    <a:pt x="459" y="241"/>
                  </a:lnTo>
                  <a:lnTo>
                    <a:pt x="459" y="241"/>
                  </a:lnTo>
                  <a:lnTo>
                    <a:pt x="468" y="229"/>
                  </a:lnTo>
                  <a:lnTo>
                    <a:pt x="468" y="229"/>
                  </a:lnTo>
                  <a:lnTo>
                    <a:pt x="468" y="229"/>
                  </a:lnTo>
                  <a:lnTo>
                    <a:pt x="470" y="229"/>
                  </a:lnTo>
                  <a:lnTo>
                    <a:pt x="468" y="225"/>
                  </a:lnTo>
                  <a:lnTo>
                    <a:pt x="482" y="227"/>
                  </a:lnTo>
                  <a:lnTo>
                    <a:pt x="482" y="227"/>
                  </a:lnTo>
                  <a:lnTo>
                    <a:pt x="482" y="227"/>
                  </a:lnTo>
                  <a:lnTo>
                    <a:pt x="488" y="219"/>
                  </a:lnTo>
                  <a:lnTo>
                    <a:pt x="490" y="212"/>
                  </a:lnTo>
                  <a:lnTo>
                    <a:pt x="480" y="165"/>
                  </a:lnTo>
                  <a:lnTo>
                    <a:pt x="306" y="26"/>
                  </a:lnTo>
                  <a:lnTo>
                    <a:pt x="306" y="26"/>
                  </a:lnTo>
                  <a:lnTo>
                    <a:pt x="300" y="22"/>
                  </a:lnTo>
                  <a:lnTo>
                    <a:pt x="288" y="16"/>
                  </a:lnTo>
                  <a:lnTo>
                    <a:pt x="277" y="10"/>
                  </a:lnTo>
                  <a:lnTo>
                    <a:pt x="261" y="6"/>
                  </a:lnTo>
                  <a:lnTo>
                    <a:pt x="244" y="2"/>
                  </a:lnTo>
                  <a:lnTo>
                    <a:pt x="228" y="0"/>
                  </a:lnTo>
                  <a:lnTo>
                    <a:pt x="213" y="0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47" y="8"/>
                  </a:lnTo>
                  <a:lnTo>
                    <a:pt x="137" y="6"/>
                  </a:lnTo>
                  <a:lnTo>
                    <a:pt x="127" y="6"/>
                  </a:lnTo>
                  <a:lnTo>
                    <a:pt x="120" y="8"/>
                  </a:lnTo>
                  <a:lnTo>
                    <a:pt x="110" y="10"/>
                  </a:lnTo>
                  <a:lnTo>
                    <a:pt x="100" y="14"/>
                  </a:lnTo>
                  <a:lnTo>
                    <a:pt x="83" y="26"/>
                  </a:lnTo>
                  <a:lnTo>
                    <a:pt x="83" y="26"/>
                  </a:lnTo>
                  <a:close/>
                  <a:moveTo>
                    <a:pt x="472" y="347"/>
                  </a:moveTo>
                  <a:lnTo>
                    <a:pt x="472" y="347"/>
                  </a:lnTo>
                  <a:lnTo>
                    <a:pt x="468" y="341"/>
                  </a:lnTo>
                  <a:lnTo>
                    <a:pt x="468" y="341"/>
                  </a:lnTo>
                  <a:lnTo>
                    <a:pt x="472" y="347"/>
                  </a:lnTo>
                  <a:lnTo>
                    <a:pt x="472" y="347"/>
                  </a:lnTo>
                  <a:lnTo>
                    <a:pt x="472" y="347"/>
                  </a:lnTo>
                  <a:close/>
                  <a:moveTo>
                    <a:pt x="472" y="248"/>
                  </a:moveTo>
                  <a:lnTo>
                    <a:pt x="472" y="248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74" y="241"/>
                  </a:lnTo>
                  <a:lnTo>
                    <a:pt x="474" y="241"/>
                  </a:lnTo>
                  <a:lnTo>
                    <a:pt x="474" y="243"/>
                  </a:lnTo>
                  <a:lnTo>
                    <a:pt x="472" y="248"/>
                  </a:lnTo>
                  <a:lnTo>
                    <a:pt x="472" y="2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8" name="Freeform 7"/>
          <p:cNvSpPr>
            <a:spLocks noEditPoints="1"/>
          </p:cNvSpPr>
          <p:nvPr/>
        </p:nvSpPr>
        <p:spPr bwMode="auto">
          <a:xfrm>
            <a:off x="3899745" y="6685101"/>
            <a:ext cx="1965461" cy="1929593"/>
          </a:xfrm>
          <a:custGeom>
            <a:avLst/>
            <a:gdLst>
              <a:gd name="T0" fmla="*/ 1904 w 3584"/>
              <a:gd name="T1" fmla="*/ 1804 h 3584"/>
              <a:gd name="T2" fmla="*/ 1756 w 3584"/>
              <a:gd name="T3" fmla="*/ 1898 h 3584"/>
              <a:gd name="T4" fmla="*/ 1593 w 3584"/>
              <a:gd name="T5" fmla="*/ 1895 h 3584"/>
              <a:gd name="T6" fmla="*/ 1828 w 3584"/>
              <a:gd name="T7" fmla="*/ 2014 h 3584"/>
              <a:gd name="T8" fmla="*/ 2014 w 3584"/>
              <a:gd name="T9" fmla="*/ 1828 h 3584"/>
              <a:gd name="T10" fmla="*/ 1895 w 3584"/>
              <a:gd name="T11" fmla="*/ 1593 h 3584"/>
              <a:gd name="T12" fmla="*/ 1497 w 3584"/>
              <a:gd name="T13" fmla="*/ 946 h 3584"/>
              <a:gd name="T14" fmla="*/ 1695 w 3584"/>
              <a:gd name="T15" fmla="*/ 1355 h 3584"/>
              <a:gd name="T16" fmla="*/ 2072 w 3584"/>
              <a:gd name="T17" fmla="*/ 1442 h 3584"/>
              <a:gd name="T18" fmla="*/ 2241 w 3584"/>
              <a:gd name="T19" fmla="*/ 1792 h 3584"/>
              <a:gd name="T20" fmla="*/ 2072 w 3584"/>
              <a:gd name="T21" fmla="*/ 2142 h 3584"/>
              <a:gd name="T22" fmla="*/ 1689 w 3584"/>
              <a:gd name="T23" fmla="*/ 2229 h 3584"/>
              <a:gd name="T24" fmla="*/ 1389 w 3584"/>
              <a:gd name="T25" fmla="*/ 1989 h 3584"/>
              <a:gd name="T26" fmla="*/ 1386 w 3584"/>
              <a:gd name="T27" fmla="*/ 1607 h 3584"/>
              <a:gd name="T28" fmla="*/ 909 w 3584"/>
              <a:gd name="T29" fmla="*/ 1640 h 3584"/>
              <a:gd name="T30" fmla="*/ 1007 w 3584"/>
              <a:gd name="T31" fmla="*/ 2223 h 3584"/>
              <a:gd name="T32" fmla="*/ 1426 w 3584"/>
              <a:gd name="T33" fmla="*/ 2610 h 3584"/>
              <a:gd name="T34" fmla="*/ 2018 w 3584"/>
              <a:gd name="T35" fmla="*/ 2659 h 3584"/>
              <a:gd name="T36" fmla="*/ 2498 w 3584"/>
              <a:gd name="T37" fmla="*/ 2345 h 3584"/>
              <a:gd name="T38" fmla="*/ 2688 w 3584"/>
              <a:gd name="T39" fmla="*/ 1792 h 3584"/>
              <a:gd name="T40" fmla="*/ 2498 w 3584"/>
              <a:gd name="T41" fmla="*/ 1239 h 3584"/>
              <a:gd name="T42" fmla="*/ 2018 w 3584"/>
              <a:gd name="T43" fmla="*/ 925 h 3584"/>
              <a:gd name="T44" fmla="*/ 1413 w 3584"/>
              <a:gd name="T45" fmla="*/ 270 h 3584"/>
              <a:gd name="T46" fmla="*/ 766 w 3584"/>
              <a:gd name="T47" fmla="*/ 608 h 3584"/>
              <a:gd name="T48" fmla="*/ 1616 w 3584"/>
              <a:gd name="T49" fmla="*/ 685 h 3584"/>
              <a:gd name="T50" fmla="*/ 2284 w 3584"/>
              <a:gd name="T51" fmla="*/ 786 h 3584"/>
              <a:gd name="T52" fmla="*/ 2759 w 3584"/>
              <a:gd name="T53" fmla="*/ 1226 h 3584"/>
              <a:gd name="T54" fmla="*/ 2908 w 3584"/>
              <a:gd name="T55" fmla="*/ 1880 h 3584"/>
              <a:gd name="T56" fmla="*/ 2666 w 3584"/>
              <a:gd name="T57" fmla="*/ 2493 h 3584"/>
              <a:gd name="T58" fmla="*/ 2130 w 3584"/>
              <a:gd name="T59" fmla="*/ 2860 h 3584"/>
              <a:gd name="T60" fmla="*/ 1454 w 3584"/>
              <a:gd name="T61" fmla="*/ 2860 h 3584"/>
              <a:gd name="T62" fmla="*/ 918 w 3584"/>
              <a:gd name="T63" fmla="*/ 2493 h 3584"/>
              <a:gd name="T64" fmla="*/ 676 w 3584"/>
              <a:gd name="T65" fmla="*/ 1880 h 3584"/>
              <a:gd name="T66" fmla="*/ 830 w 3584"/>
              <a:gd name="T67" fmla="*/ 1220 h 3584"/>
              <a:gd name="T68" fmla="*/ 362 w 3584"/>
              <a:gd name="T69" fmla="*/ 1150 h 3584"/>
              <a:gd name="T70" fmla="*/ 227 w 3584"/>
              <a:gd name="T71" fmla="*/ 1895 h 3584"/>
              <a:gd name="T72" fmla="*/ 471 w 3584"/>
              <a:gd name="T73" fmla="*/ 2638 h 3584"/>
              <a:gd name="T74" fmla="*/ 1028 w 3584"/>
              <a:gd name="T75" fmla="*/ 3162 h 3584"/>
              <a:gd name="T76" fmla="*/ 1792 w 3584"/>
              <a:gd name="T77" fmla="*/ 3360 h 3584"/>
              <a:gd name="T78" fmla="*/ 2556 w 3584"/>
              <a:gd name="T79" fmla="*/ 3162 h 3584"/>
              <a:gd name="T80" fmla="*/ 3113 w 3584"/>
              <a:gd name="T81" fmla="*/ 2638 h 3584"/>
              <a:gd name="T82" fmla="*/ 3357 w 3584"/>
              <a:gd name="T83" fmla="*/ 1895 h 3584"/>
              <a:gd name="T84" fmla="*/ 3207 w 3584"/>
              <a:gd name="T85" fmla="*/ 1115 h 3584"/>
              <a:gd name="T86" fmla="*/ 2718 w 3584"/>
              <a:gd name="T87" fmla="*/ 527 h 3584"/>
              <a:gd name="T88" fmla="*/ 1996 w 3584"/>
              <a:gd name="T89" fmla="*/ 237 h 3584"/>
              <a:gd name="T90" fmla="*/ 548 w 3584"/>
              <a:gd name="T91" fmla="*/ 63 h 3584"/>
              <a:gd name="T92" fmla="*/ 925 w 3584"/>
              <a:gd name="T93" fmla="*/ 225 h 3584"/>
              <a:gd name="T94" fmla="*/ 1688 w 3584"/>
              <a:gd name="T95" fmla="*/ 3 h 3584"/>
              <a:gd name="T96" fmla="*/ 2513 w 3584"/>
              <a:gd name="T97" fmla="*/ 151 h 3584"/>
              <a:gd name="T98" fmla="*/ 3163 w 3584"/>
              <a:gd name="T99" fmla="*/ 638 h 3584"/>
              <a:gd name="T100" fmla="*/ 3533 w 3584"/>
              <a:gd name="T101" fmla="*/ 1366 h 3584"/>
              <a:gd name="T102" fmla="*/ 3533 w 3584"/>
              <a:gd name="T103" fmla="*/ 2218 h 3584"/>
              <a:gd name="T104" fmla="*/ 3163 w 3584"/>
              <a:gd name="T105" fmla="*/ 2946 h 3584"/>
              <a:gd name="T106" fmla="*/ 2513 w 3584"/>
              <a:gd name="T107" fmla="*/ 3433 h 3584"/>
              <a:gd name="T108" fmla="*/ 1682 w 3584"/>
              <a:gd name="T109" fmla="*/ 3581 h 3584"/>
              <a:gd name="T110" fmla="*/ 887 w 3584"/>
              <a:gd name="T111" fmla="*/ 3340 h 3584"/>
              <a:gd name="T112" fmla="*/ 299 w 3584"/>
              <a:gd name="T113" fmla="*/ 2784 h 3584"/>
              <a:gd name="T114" fmla="*/ 13 w 3584"/>
              <a:gd name="T115" fmla="*/ 2008 h 3584"/>
              <a:gd name="T116" fmla="*/ 103 w 3584"/>
              <a:gd name="T117" fmla="*/ 1195 h 3584"/>
              <a:gd name="T118" fmla="*/ 402 w 3584"/>
              <a:gd name="T119" fmla="*/ 560 h 3584"/>
              <a:gd name="T120" fmla="*/ 0 w 3584"/>
              <a:gd name="T121" fmla="*/ 447 h 3584"/>
              <a:gd name="T122" fmla="*/ 336 w 3584"/>
              <a:gd name="T123" fmla="*/ 336 h 3584"/>
              <a:gd name="T124" fmla="*/ 447 w 3584"/>
              <a:gd name="T125" fmla="*/ 0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3584">
                <a:moveTo>
                  <a:pt x="1792" y="1568"/>
                </a:moveTo>
                <a:lnTo>
                  <a:pt x="1763" y="1570"/>
                </a:lnTo>
                <a:lnTo>
                  <a:pt x="1734" y="1576"/>
                </a:lnTo>
                <a:lnTo>
                  <a:pt x="1871" y="1713"/>
                </a:lnTo>
                <a:lnTo>
                  <a:pt x="1888" y="1733"/>
                </a:lnTo>
                <a:lnTo>
                  <a:pt x="1898" y="1756"/>
                </a:lnTo>
                <a:lnTo>
                  <a:pt x="1904" y="1780"/>
                </a:lnTo>
                <a:lnTo>
                  <a:pt x="1904" y="1804"/>
                </a:lnTo>
                <a:lnTo>
                  <a:pt x="1898" y="1828"/>
                </a:lnTo>
                <a:lnTo>
                  <a:pt x="1888" y="1851"/>
                </a:lnTo>
                <a:lnTo>
                  <a:pt x="1871" y="1871"/>
                </a:lnTo>
                <a:lnTo>
                  <a:pt x="1851" y="1888"/>
                </a:lnTo>
                <a:lnTo>
                  <a:pt x="1828" y="1898"/>
                </a:lnTo>
                <a:lnTo>
                  <a:pt x="1804" y="1904"/>
                </a:lnTo>
                <a:lnTo>
                  <a:pt x="1780" y="1904"/>
                </a:lnTo>
                <a:lnTo>
                  <a:pt x="1756" y="1898"/>
                </a:lnTo>
                <a:lnTo>
                  <a:pt x="1733" y="1888"/>
                </a:lnTo>
                <a:lnTo>
                  <a:pt x="1713" y="1871"/>
                </a:lnTo>
                <a:lnTo>
                  <a:pt x="1576" y="1734"/>
                </a:lnTo>
                <a:lnTo>
                  <a:pt x="1570" y="1763"/>
                </a:lnTo>
                <a:lnTo>
                  <a:pt x="1568" y="1792"/>
                </a:lnTo>
                <a:lnTo>
                  <a:pt x="1570" y="1828"/>
                </a:lnTo>
                <a:lnTo>
                  <a:pt x="1579" y="1863"/>
                </a:lnTo>
                <a:lnTo>
                  <a:pt x="1593" y="1895"/>
                </a:lnTo>
                <a:lnTo>
                  <a:pt x="1612" y="1924"/>
                </a:lnTo>
                <a:lnTo>
                  <a:pt x="1633" y="1951"/>
                </a:lnTo>
                <a:lnTo>
                  <a:pt x="1660" y="1972"/>
                </a:lnTo>
                <a:lnTo>
                  <a:pt x="1689" y="1991"/>
                </a:lnTo>
                <a:lnTo>
                  <a:pt x="1721" y="2005"/>
                </a:lnTo>
                <a:lnTo>
                  <a:pt x="1756" y="2014"/>
                </a:lnTo>
                <a:lnTo>
                  <a:pt x="1792" y="2016"/>
                </a:lnTo>
                <a:lnTo>
                  <a:pt x="1828" y="2014"/>
                </a:lnTo>
                <a:lnTo>
                  <a:pt x="1863" y="2005"/>
                </a:lnTo>
                <a:lnTo>
                  <a:pt x="1895" y="1991"/>
                </a:lnTo>
                <a:lnTo>
                  <a:pt x="1924" y="1972"/>
                </a:lnTo>
                <a:lnTo>
                  <a:pt x="1951" y="1951"/>
                </a:lnTo>
                <a:lnTo>
                  <a:pt x="1972" y="1924"/>
                </a:lnTo>
                <a:lnTo>
                  <a:pt x="1991" y="1895"/>
                </a:lnTo>
                <a:lnTo>
                  <a:pt x="2005" y="1863"/>
                </a:lnTo>
                <a:lnTo>
                  <a:pt x="2014" y="1828"/>
                </a:lnTo>
                <a:lnTo>
                  <a:pt x="2016" y="1792"/>
                </a:lnTo>
                <a:lnTo>
                  <a:pt x="2014" y="1756"/>
                </a:lnTo>
                <a:lnTo>
                  <a:pt x="2005" y="1721"/>
                </a:lnTo>
                <a:lnTo>
                  <a:pt x="1991" y="1689"/>
                </a:lnTo>
                <a:lnTo>
                  <a:pt x="1972" y="1660"/>
                </a:lnTo>
                <a:lnTo>
                  <a:pt x="1951" y="1633"/>
                </a:lnTo>
                <a:lnTo>
                  <a:pt x="1924" y="1612"/>
                </a:lnTo>
                <a:lnTo>
                  <a:pt x="1895" y="1593"/>
                </a:lnTo>
                <a:lnTo>
                  <a:pt x="1863" y="1579"/>
                </a:lnTo>
                <a:lnTo>
                  <a:pt x="1828" y="1570"/>
                </a:lnTo>
                <a:lnTo>
                  <a:pt x="1792" y="1568"/>
                </a:lnTo>
                <a:close/>
                <a:moveTo>
                  <a:pt x="1792" y="896"/>
                </a:moveTo>
                <a:lnTo>
                  <a:pt x="1715" y="899"/>
                </a:lnTo>
                <a:lnTo>
                  <a:pt x="1640" y="909"/>
                </a:lnTo>
                <a:lnTo>
                  <a:pt x="1567" y="924"/>
                </a:lnTo>
                <a:lnTo>
                  <a:pt x="1497" y="946"/>
                </a:lnTo>
                <a:lnTo>
                  <a:pt x="1429" y="973"/>
                </a:lnTo>
                <a:lnTo>
                  <a:pt x="1364" y="1006"/>
                </a:lnTo>
                <a:lnTo>
                  <a:pt x="1302" y="1043"/>
                </a:lnTo>
                <a:lnTo>
                  <a:pt x="1244" y="1085"/>
                </a:lnTo>
                <a:lnTo>
                  <a:pt x="1566" y="1408"/>
                </a:lnTo>
                <a:lnTo>
                  <a:pt x="1607" y="1386"/>
                </a:lnTo>
                <a:lnTo>
                  <a:pt x="1650" y="1368"/>
                </a:lnTo>
                <a:lnTo>
                  <a:pt x="1695" y="1355"/>
                </a:lnTo>
                <a:lnTo>
                  <a:pt x="1743" y="1347"/>
                </a:lnTo>
                <a:lnTo>
                  <a:pt x="1792" y="1343"/>
                </a:lnTo>
                <a:lnTo>
                  <a:pt x="1844" y="1347"/>
                </a:lnTo>
                <a:lnTo>
                  <a:pt x="1895" y="1355"/>
                </a:lnTo>
                <a:lnTo>
                  <a:pt x="1943" y="1371"/>
                </a:lnTo>
                <a:lnTo>
                  <a:pt x="1989" y="1389"/>
                </a:lnTo>
                <a:lnTo>
                  <a:pt x="2032" y="1414"/>
                </a:lnTo>
                <a:lnTo>
                  <a:pt x="2072" y="1442"/>
                </a:lnTo>
                <a:lnTo>
                  <a:pt x="2109" y="1475"/>
                </a:lnTo>
                <a:lnTo>
                  <a:pt x="2142" y="1512"/>
                </a:lnTo>
                <a:lnTo>
                  <a:pt x="2170" y="1552"/>
                </a:lnTo>
                <a:lnTo>
                  <a:pt x="2195" y="1595"/>
                </a:lnTo>
                <a:lnTo>
                  <a:pt x="2213" y="1641"/>
                </a:lnTo>
                <a:lnTo>
                  <a:pt x="2229" y="1689"/>
                </a:lnTo>
                <a:lnTo>
                  <a:pt x="2237" y="1740"/>
                </a:lnTo>
                <a:lnTo>
                  <a:pt x="2241" y="1792"/>
                </a:lnTo>
                <a:lnTo>
                  <a:pt x="2237" y="1844"/>
                </a:lnTo>
                <a:lnTo>
                  <a:pt x="2229" y="1895"/>
                </a:lnTo>
                <a:lnTo>
                  <a:pt x="2213" y="1943"/>
                </a:lnTo>
                <a:lnTo>
                  <a:pt x="2195" y="1989"/>
                </a:lnTo>
                <a:lnTo>
                  <a:pt x="2170" y="2032"/>
                </a:lnTo>
                <a:lnTo>
                  <a:pt x="2142" y="2072"/>
                </a:lnTo>
                <a:lnTo>
                  <a:pt x="2109" y="2109"/>
                </a:lnTo>
                <a:lnTo>
                  <a:pt x="2072" y="2142"/>
                </a:lnTo>
                <a:lnTo>
                  <a:pt x="2032" y="2170"/>
                </a:lnTo>
                <a:lnTo>
                  <a:pt x="1989" y="2195"/>
                </a:lnTo>
                <a:lnTo>
                  <a:pt x="1943" y="2213"/>
                </a:lnTo>
                <a:lnTo>
                  <a:pt x="1895" y="2229"/>
                </a:lnTo>
                <a:lnTo>
                  <a:pt x="1844" y="2237"/>
                </a:lnTo>
                <a:lnTo>
                  <a:pt x="1792" y="2241"/>
                </a:lnTo>
                <a:lnTo>
                  <a:pt x="1740" y="2237"/>
                </a:lnTo>
                <a:lnTo>
                  <a:pt x="1689" y="2229"/>
                </a:lnTo>
                <a:lnTo>
                  <a:pt x="1641" y="2213"/>
                </a:lnTo>
                <a:lnTo>
                  <a:pt x="1595" y="2195"/>
                </a:lnTo>
                <a:lnTo>
                  <a:pt x="1552" y="2170"/>
                </a:lnTo>
                <a:lnTo>
                  <a:pt x="1512" y="2142"/>
                </a:lnTo>
                <a:lnTo>
                  <a:pt x="1475" y="2109"/>
                </a:lnTo>
                <a:lnTo>
                  <a:pt x="1442" y="2072"/>
                </a:lnTo>
                <a:lnTo>
                  <a:pt x="1414" y="2032"/>
                </a:lnTo>
                <a:lnTo>
                  <a:pt x="1389" y="1989"/>
                </a:lnTo>
                <a:lnTo>
                  <a:pt x="1371" y="1943"/>
                </a:lnTo>
                <a:lnTo>
                  <a:pt x="1355" y="1895"/>
                </a:lnTo>
                <a:lnTo>
                  <a:pt x="1347" y="1844"/>
                </a:lnTo>
                <a:lnTo>
                  <a:pt x="1343" y="1792"/>
                </a:lnTo>
                <a:lnTo>
                  <a:pt x="1347" y="1743"/>
                </a:lnTo>
                <a:lnTo>
                  <a:pt x="1355" y="1695"/>
                </a:lnTo>
                <a:lnTo>
                  <a:pt x="1368" y="1651"/>
                </a:lnTo>
                <a:lnTo>
                  <a:pt x="1386" y="1607"/>
                </a:lnTo>
                <a:lnTo>
                  <a:pt x="1408" y="1566"/>
                </a:lnTo>
                <a:lnTo>
                  <a:pt x="1085" y="1244"/>
                </a:lnTo>
                <a:lnTo>
                  <a:pt x="1043" y="1302"/>
                </a:lnTo>
                <a:lnTo>
                  <a:pt x="1006" y="1364"/>
                </a:lnTo>
                <a:lnTo>
                  <a:pt x="973" y="1429"/>
                </a:lnTo>
                <a:lnTo>
                  <a:pt x="946" y="1497"/>
                </a:lnTo>
                <a:lnTo>
                  <a:pt x="924" y="1567"/>
                </a:lnTo>
                <a:lnTo>
                  <a:pt x="909" y="1640"/>
                </a:lnTo>
                <a:lnTo>
                  <a:pt x="899" y="1715"/>
                </a:lnTo>
                <a:lnTo>
                  <a:pt x="896" y="1792"/>
                </a:lnTo>
                <a:lnTo>
                  <a:pt x="899" y="1869"/>
                </a:lnTo>
                <a:lnTo>
                  <a:pt x="909" y="1945"/>
                </a:lnTo>
                <a:lnTo>
                  <a:pt x="925" y="2018"/>
                </a:lnTo>
                <a:lnTo>
                  <a:pt x="946" y="2090"/>
                </a:lnTo>
                <a:lnTo>
                  <a:pt x="974" y="2158"/>
                </a:lnTo>
                <a:lnTo>
                  <a:pt x="1007" y="2223"/>
                </a:lnTo>
                <a:lnTo>
                  <a:pt x="1044" y="2285"/>
                </a:lnTo>
                <a:lnTo>
                  <a:pt x="1086" y="2345"/>
                </a:lnTo>
                <a:lnTo>
                  <a:pt x="1134" y="2399"/>
                </a:lnTo>
                <a:lnTo>
                  <a:pt x="1185" y="2450"/>
                </a:lnTo>
                <a:lnTo>
                  <a:pt x="1239" y="2498"/>
                </a:lnTo>
                <a:lnTo>
                  <a:pt x="1299" y="2540"/>
                </a:lnTo>
                <a:lnTo>
                  <a:pt x="1361" y="2577"/>
                </a:lnTo>
                <a:lnTo>
                  <a:pt x="1426" y="2610"/>
                </a:lnTo>
                <a:lnTo>
                  <a:pt x="1494" y="2638"/>
                </a:lnTo>
                <a:lnTo>
                  <a:pt x="1566" y="2659"/>
                </a:lnTo>
                <a:lnTo>
                  <a:pt x="1639" y="2675"/>
                </a:lnTo>
                <a:lnTo>
                  <a:pt x="1715" y="2685"/>
                </a:lnTo>
                <a:lnTo>
                  <a:pt x="1792" y="2688"/>
                </a:lnTo>
                <a:lnTo>
                  <a:pt x="1869" y="2685"/>
                </a:lnTo>
                <a:lnTo>
                  <a:pt x="1945" y="2675"/>
                </a:lnTo>
                <a:lnTo>
                  <a:pt x="2018" y="2659"/>
                </a:lnTo>
                <a:lnTo>
                  <a:pt x="2090" y="2638"/>
                </a:lnTo>
                <a:lnTo>
                  <a:pt x="2158" y="2610"/>
                </a:lnTo>
                <a:lnTo>
                  <a:pt x="2223" y="2577"/>
                </a:lnTo>
                <a:lnTo>
                  <a:pt x="2285" y="2540"/>
                </a:lnTo>
                <a:lnTo>
                  <a:pt x="2345" y="2498"/>
                </a:lnTo>
                <a:lnTo>
                  <a:pt x="2399" y="2450"/>
                </a:lnTo>
                <a:lnTo>
                  <a:pt x="2450" y="2399"/>
                </a:lnTo>
                <a:lnTo>
                  <a:pt x="2498" y="2345"/>
                </a:lnTo>
                <a:lnTo>
                  <a:pt x="2540" y="2285"/>
                </a:lnTo>
                <a:lnTo>
                  <a:pt x="2577" y="2223"/>
                </a:lnTo>
                <a:lnTo>
                  <a:pt x="2610" y="2158"/>
                </a:lnTo>
                <a:lnTo>
                  <a:pt x="2638" y="2090"/>
                </a:lnTo>
                <a:lnTo>
                  <a:pt x="2659" y="2018"/>
                </a:lnTo>
                <a:lnTo>
                  <a:pt x="2675" y="1945"/>
                </a:lnTo>
                <a:lnTo>
                  <a:pt x="2685" y="1869"/>
                </a:lnTo>
                <a:lnTo>
                  <a:pt x="2688" y="1792"/>
                </a:lnTo>
                <a:lnTo>
                  <a:pt x="2685" y="1715"/>
                </a:lnTo>
                <a:lnTo>
                  <a:pt x="2675" y="1639"/>
                </a:lnTo>
                <a:lnTo>
                  <a:pt x="2659" y="1566"/>
                </a:lnTo>
                <a:lnTo>
                  <a:pt x="2638" y="1494"/>
                </a:lnTo>
                <a:lnTo>
                  <a:pt x="2610" y="1426"/>
                </a:lnTo>
                <a:lnTo>
                  <a:pt x="2577" y="1361"/>
                </a:lnTo>
                <a:lnTo>
                  <a:pt x="2540" y="1299"/>
                </a:lnTo>
                <a:lnTo>
                  <a:pt x="2498" y="1239"/>
                </a:lnTo>
                <a:lnTo>
                  <a:pt x="2450" y="1185"/>
                </a:lnTo>
                <a:lnTo>
                  <a:pt x="2399" y="1134"/>
                </a:lnTo>
                <a:lnTo>
                  <a:pt x="2345" y="1086"/>
                </a:lnTo>
                <a:lnTo>
                  <a:pt x="2285" y="1044"/>
                </a:lnTo>
                <a:lnTo>
                  <a:pt x="2223" y="1007"/>
                </a:lnTo>
                <a:lnTo>
                  <a:pt x="2158" y="974"/>
                </a:lnTo>
                <a:lnTo>
                  <a:pt x="2090" y="946"/>
                </a:lnTo>
                <a:lnTo>
                  <a:pt x="2018" y="925"/>
                </a:lnTo>
                <a:lnTo>
                  <a:pt x="1945" y="909"/>
                </a:lnTo>
                <a:lnTo>
                  <a:pt x="1869" y="899"/>
                </a:lnTo>
                <a:lnTo>
                  <a:pt x="1792" y="896"/>
                </a:lnTo>
                <a:close/>
                <a:moveTo>
                  <a:pt x="1792" y="224"/>
                </a:moveTo>
                <a:lnTo>
                  <a:pt x="1694" y="227"/>
                </a:lnTo>
                <a:lnTo>
                  <a:pt x="1599" y="236"/>
                </a:lnTo>
                <a:lnTo>
                  <a:pt x="1505" y="251"/>
                </a:lnTo>
                <a:lnTo>
                  <a:pt x="1413" y="270"/>
                </a:lnTo>
                <a:lnTo>
                  <a:pt x="1323" y="295"/>
                </a:lnTo>
                <a:lnTo>
                  <a:pt x="1235" y="327"/>
                </a:lnTo>
                <a:lnTo>
                  <a:pt x="1150" y="362"/>
                </a:lnTo>
                <a:lnTo>
                  <a:pt x="1068" y="402"/>
                </a:lnTo>
                <a:lnTo>
                  <a:pt x="987" y="447"/>
                </a:lnTo>
                <a:lnTo>
                  <a:pt x="910" y="496"/>
                </a:lnTo>
                <a:lnTo>
                  <a:pt x="836" y="551"/>
                </a:lnTo>
                <a:lnTo>
                  <a:pt x="766" y="608"/>
                </a:lnTo>
                <a:lnTo>
                  <a:pt x="1084" y="925"/>
                </a:lnTo>
                <a:lnTo>
                  <a:pt x="1150" y="874"/>
                </a:lnTo>
                <a:lnTo>
                  <a:pt x="1220" y="830"/>
                </a:lnTo>
                <a:lnTo>
                  <a:pt x="1293" y="790"/>
                </a:lnTo>
                <a:lnTo>
                  <a:pt x="1370" y="755"/>
                </a:lnTo>
                <a:lnTo>
                  <a:pt x="1450" y="725"/>
                </a:lnTo>
                <a:lnTo>
                  <a:pt x="1531" y="703"/>
                </a:lnTo>
                <a:lnTo>
                  <a:pt x="1616" y="685"/>
                </a:lnTo>
                <a:lnTo>
                  <a:pt x="1703" y="676"/>
                </a:lnTo>
                <a:lnTo>
                  <a:pt x="1792" y="672"/>
                </a:lnTo>
                <a:lnTo>
                  <a:pt x="1880" y="676"/>
                </a:lnTo>
                <a:lnTo>
                  <a:pt x="1965" y="685"/>
                </a:lnTo>
                <a:lnTo>
                  <a:pt x="2048" y="702"/>
                </a:lnTo>
                <a:lnTo>
                  <a:pt x="2130" y="724"/>
                </a:lnTo>
                <a:lnTo>
                  <a:pt x="2209" y="752"/>
                </a:lnTo>
                <a:lnTo>
                  <a:pt x="2284" y="786"/>
                </a:lnTo>
                <a:lnTo>
                  <a:pt x="2357" y="825"/>
                </a:lnTo>
                <a:lnTo>
                  <a:pt x="2426" y="869"/>
                </a:lnTo>
                <a:lnTo>
                  <a:pt x="2493" y="918"/>
                </a:lnTo>
                <a:lnTo>
                  <a:pt x="2554" y="972"/>
                </a:lnTo>
                <a:lnTo>
                  <a:pt x="2612" y="1030"/>
                </a:lnTo>
                <a:lnTo>
                  <a:pt x="2666" y="1091"/>
                </a:lnTo>
                <a:lnTo>
                  <a:pt x="2715" y="1158"/>
                </a:lnTo>
                <a:lnTo>
                  <a:pt x="2759" y="1226"/>
                </a:lnTo>
                <a:lnTo>
                  <a:pt x="2798" y="1299"/>
                </a:lnTo>
                <a:lnTo>
                  <a:pt x="2831" y="1375"/>
                </a:lnTo>
                <a:lnTo>
                  <a:pt x="2860" y="1454"/>
                </a:lnTo>
                <a:lnTo>
                  <a:pt x="2882" y="1536"/>
                </a:lnTo>
                <a:lnTo>
                  <a:pt x="2899" y="1618"/>
                </a:lnTo>
                <a:lnTo>
                  <a:pt x="2908" y="1704"/>
                </a:lnTo>
                <a:lnTo>
                  <a:pt x="2912" y="1792"/>
                </a:lnTo>
                <a:lnTo>
                  <a:pt x="2908" y="1880"/>
                </a:lnTo>
                <a:lnTo>
                  <a:pt x="2899" y="1966"/>
                </a:lnTo>
                <a:lnTo>
                  <a:pt x="2882" y="2048"/>
                </a:lnTo>
                <a:lnTo>
                  <a:pt x="2860" y="2130"/>
                </a:lnTo>
                <a:lnTo>
                  <a:pt x="2831" y="2209"/>
                </a:lnTo>
                <a:lnTo>
                  <a:pt x="2798" y="2285"/>
                </a:lnTo>
                <a:lnTo>
                  <a:pt x="2759" y="2358"/>
                </a:lnTo>
                <a:lnTo>
                  <a:pt x="2715" y="2426"/>
                </a:lnTo>
                <a:lnTo>
                  <a:pt x="2666" y="2493"/>
                </a:lnTo>
                <a:lnTo>
                  <a:pt x="2612" y="2554"/>
                </a:lnTo>
                <a:lnTo>
                  <a:pt x="2554" y="2612"/>
                </a:lnTo>
                <a:lnTo>
                  <a:pt x="2493" y="2666"/>
                </a:lnTo>
                <a:lnTo>
                  <a:pt x="2426" y="2715"/>
                </a:lnTo>
                <a:lnTo>
                  <a:pt x="2357" y="2759"/>
                </a:lnTo>
                <a:lnTo>
                  <a:pt x="2284" y="2798"/>
                </a:lnTo>
                <a:lnTo>
                  <a:pt x="2209" y="2832"/>
                </a:lnTo>
                <a:lnTo>
                  <a:pt x="2130" y="2860"/>
                </a:lnTo>
                <a:lnTo>
                  <a:pt x="2048" y="2882"/>
                </a:lnTo>
                <a:lnTo>
                  <a:pt x="1965" y="2899"/>
                </a:lnTo>
                <a:lnTo>
                  <a:pt x="1880" y="2908"/>
                </a:lnTo>
                <a:lnTo>
                  <a:pt x="1792" y="2912"/>
                </a:lnTo>
                <a:lnTo>
                  <a:pt x="1704" y="2908"/>
                </a:lnTo>
                <a:lnTo>
                  <a:pt x="1619" y="2899"/>
                </a:lnTo>
                <a:lnTo>
                  <a:pt x="1536" y="2882"/>
                </a:lnTo>
                <a:lnTo>
                  <a:pt x="1454" y="2860"/>
                </a:lnTo>
                <a:lnTo>
                  <a:pt x="1375" y="2832"/>
                </a:lnTo>
                <a:lnTo>
                  <a:pt x="1300" y="2798"/>
                </a:lnTo>
                <a:lnTo>
                  <a:pt x="1227" y="2759"/>
                </a:lnTo>
                <a:lnTo>
                  <a:pt x="1158" y="2715"/>
                </a:lnTo>
                <a:lnTo>
                  <a:pt x="1091" y="2666"/>
                </a:lnTo>
                <a:lnTo>
                  <a:pt x="1030" y="2612"/>
                </a:lnTo>
                <a:lnTo>
                  <a:pt x="972" y="2554"/>
                </a:lnTo>
                <a:lnTo>
                  <a:pt x="918" y="2493"/>
                </a:lnTo>
                <a:lnTo>
                  <a:pt x="869" y="2426"/>
                </a:lnTo>
                <a:lnTo>
                  <a:pt x="825" y="2358"/>
                </a:lnTo>
                <a:lnTo>
                  <a:pt x="786" y="2285"/>
                </a:lnTo>
                <a:lnTo>
                  <a:pt x="753" y="2209"/>
                </a:lnTo>
                <a:lnTo>
                  <a:pt x="724" y="2130"/>
                </a:lnTo>
                <a:lnTo>
                  <a:pt x="702" y="2048"/>
                </a:lnTo>
                <a:lnTo>
                  <a:pt x="685" y="1966"/>
                </a:lnTo>
                <a:lnTo>
                  <a:pt x="676" y="1880"/>
                </a:lnTo>
                <a:lnTo>
                  <a:pt x="672" y="1792"/>
                </a:lnTo>
                <a:lnTo>
                  <a:pt x="676" y="1703"/>
                </a:lnTo>
                <a:lnTo>
                  <a:pt x="685" y="1616"/>
                </a:lnTo>
                <a:lnTo>
                  <a:pt x="703" y="1531"/>
                </a:lnTo>
                <a:lnTo>
                  <a:pt x="725" y="1450"/>
                </a:lnTo>
                <a:lnTo>
                  <a:pt x="755" y="1370"/>
                </a:lnTo>
                <a:lnTo>
                  <a:pt x="790" y="1293"/>
                </a:lnTo>
                <a:lnTo>
                  <a:pt x="830" y="1220"/>
                </a:lnTo>
                <a:lnTo>
                  <a:pt x="874" y="1150"/>
                </a:lnTo>
                <a:lnTo>
                  <a:pt x="925" y="1084"/>
                </a:lnTo>
                <a:lnTo>
                  <a:pt x="608" y="766"/>
                </a:lnTo>
                <a:lnTo>
                  <a:pt x="551" y="836"/>
                </a:lnTo>
                <a:lnTo>
                  <a:pt x="496" y="910"/>
                </a:lnTo>
                <a:lnTo>
                  <a:pt x="447" y="987"/>
                </a:lnTo>
                <a:lnTo>
                  <a:pt x="402" y="1068"/>
                </a:lnTo>
                <a:lnTo>
                  <a:pt x="362" y="1150"/>
                </a:lnTo>
                <a:lnTo>
                  <a:pt x="327" y="1235"/>
                </a:lnTo>
                <a:lnTo>
                  <a:pt x="295" y="1323"/>
                </a:lnTo>
                <a:lnTo>
                  <a:pt x="270" y="1413"/>
                </a:lnTo>
                <a:lnTo>
                  <a:pt x="251" y="1505"/>
                </a:lnTo>
                <a:lnTo>
                  <a:pt x="236" y="1599"/>
                </a:lnTo>
                <a:lnTo>
                  <a:pt x="227" y="1694"/>
                </a:lnTo>
                <a:lnTo>
                  <a:pt x="224" y="1792"/>
                </a:lnTo>
                <a:lnTo>
                  <a:pt x="227" y="1895"/>
                </a:lnTo>
                <a:lnTo>
                  <a:pt x="237" y="1996"/>
                </a:lnTo>
                <a:lnTo>
                  <a:pt x="253" y="2096"/>
                </a:lnTo>
                <a:lnTo>
                  <a:pt x="276" y="2193"/>
                </a:lnTo>
                <a:lnTo>
                  <a:pt x="304" y="2287"/>
                </a:lnTo>
                <a:lnTo>
                  <a:pt x="338" y="2380"/>
                </a:lnTo>
                <a:lnTo>
                  <a:pt x="377" y="2469"/>
                </a:lnTo>
                <a:lnTo>
                  <a:pt x="422" y="2556"/>
                </a:lnTo>
                <a:lnTo>
                  <a:pt x="471" y="2638"/>
                </a:lnTo>
                <a:lnTo>
                  <a:pt x="527" y="2718"/>
                </a:lnTo>
                <a:lnTo>
                  <a:pt x="585" y="2794"/>
                </a:lnTo>
                <a:lnTo>
                  <a:pt x="649" y="2866"/>
                </a:lnTo>
                <a:lnTo>
                  <a:pt x="718" y="2935"/>
                </a:lnTo>
                <a:lnTo>
                  <a:pt x="790" y="2999"/>
                </a:lnTo>
                <a:lnTo>
                  <a:pt x="866" y="3057"/>
                </a:lnTo>
                <a:lnTo>
                  <a:pt x="946" y="3113"/>
                </a:lnTo>
                <a:lnTo>
                  <a:pt x="1028" y="3162"/>
                </a:lnTo>
                <a:lnTo>
                  <a:pt x="1115" y="3207"/>
                </a:lnTo>
                <a:lnTo>
                  <a:pt x="1204" y="3246"/>
                </a:lnTo>
                <a:lnTo>
                  <a:pt x="1297" y="3280"/>
                </a:lnTo>
                <a:lnTo>
                  <a:pt x="1391" y="3308"/>
                </a:lnTo>
                <a:lnTo>
                  <a:pt x="1488" y="3331"/>
                </a:lnTo>
                <a:lnTo>
                  <a:pt x="1588" y="3347"/>
                </a:lnTo>
                <a:lnTo>
                  <a:pt x="1689" y="3357"/>
                </a:lnTo>
                <a:lnTo>
                  <a:pt x="1792" y="3360"/>
                </a:lnTo>
                <a:lnTo>
                  <a:pt x="1895" y="3357"/>
                </a:lnTo>
                <a:lnTo>
                  <a:pt x="1996" y="3347"/>
                </a:lnTo>
                <a:lnTo>
                  <a:pt x="2096" y="3331"/>
                </a:lnTo>
                <a:lnTo>
                  <a:pt x="2193" y="3308"/>
                </a:lnTo>
                <a:lnTo>
                  <a:pt x="2287" y="3280"/>
                </a:lnTo>
                <a:lnTo>
                  <a:pt x="2380" y="3246"/>
                </a:lnTo>
                <a:lnTo>
                  <a:pt x="2469" y="3207"/>
                </a:lnTo>
                <a:lnTo>
                  <a:pt x="2556" y="3162"/>
                </a:lnTo>
                <a:lnTo>
                  <a:pt x="2638" y="3113"/>
                </a:lnTo>
                <a:lnTo>
                  <a:pt x="2718" y="3057"/>
                </a:lnTo>
                <a:lnTo>
                  <a:pt x="2794" y="2999"/>
                </a:lnTo>
                <a:lnTo>
                  <a:pt x="2866" y="2935"/>
                </a:lnTo>
                <a:lnTo>
                  <a:pt x="2935" y="2866"/>
                </a:lnTo>
                <a:lnTo>
                  <a:pt x="2999" y="2794"/>
                </a:lnTo>
                <a:lnTo>
                  <a:pt x="3057" y="2718"/>
                </a:lnTo>
                <a:lnTo>
                  <a:pt x="3113" y="2638"/>
                </a:lnTo>
                <a:lnTo>
                  <a:pt x="3162" y="2556"/>
                </a:lnTo>
                <a:lnTo>
                  <a:pt x="3207" y="2469"/>
                </a:lnTo>
                <a:lnTo>
                  <a:pt x="3246" y="2380"/>
                </a:lnTo>
                <a:lnTo>
                  <a:pt x="3280" y="2287"/>
                </a:lnTo>
                <a:lnTo>
                  <a:pt x="3308" y="2193"/>
                </a:lnTo>
                <a:lnTo>
                  <a:pt x="3331" y="2096"/>
                </a:lnTo>
                <a:lnTo>
                  <a:pt x="3347" y="1996"/>
                </a:lnTo>
                <a:lnTo>
                  <a:pt x="3357" y="1895"/>
                </a:lnTo>
                <a:lnTo>
                  <a:pt x="3360" y="1792"/>
                </a:lnTo>
                <a:lnTo>
                  <a:pt x="3357" y="1689"/>
                </a:lnTo>
                <a:lnTo>
                  <a:pt x="3347" y="1588"/>
                </a:lnTo>
                <a:lnTo>
                  <a:pt x="3331" y="1488"/>
                </a:lnTo>
                <a:lnTo>
                  <a:pt x="3308" y="1391"/>
                </a:lnTo>
                <a:lnTo>
                  <a:pt x="3280" y="1297"/>
                </a:lnTo>
                <a:lnTo>
                  <a:pt x="3246" y="1204"/>
                </a:lnTo>
                <a:lnTo>
                  <a:pt x="3207" y="1115"/>
                </a:lnTo>
                <a:lnTo>
                  <a:pt x="3162" y="1028"/>
                </a:lnTo>
                <a:lnTo>
                  <a:pt x="3113" y="946"/>
                </a:lnTo>
                <a:lnTo>
                  <a:pt x="3057" y="866"/>
                </a:lnTo>
                <a:lnTo>
                  <a:pt x="2999" y="790"/>
                </a:lnTo>
                <a:lnTo>
                  <a:pt x="2935" y="718"/>
                </a:lnTo>
                <a:lnTo>
                  <a:pt x="2866" y="649"/>
                </a:lnTo>
                <a:lnTo>
                  <a:pt x="2794" y="585"/>
                </a:lnTo>
                <a:lnTo>
                  <a:pt x="2718" y="527"/>
                </a:lnTo>
                <a:lnTo>
                  <a:pt x="2638" y="471"/>
                </a:lnTo>
                <a:lnTo>
                  <a:pt x="2556" y="422"/>
                </a:lnTo>
                <a:lnTo>
                  <a:pt x="2469" y="377"/>
                </a:lnTo>
                <a:lnTo>
                  <a:pt x="2380" y="338"/>
                </a:lnTo>
                <a:lnTo>
                  <a:pt x="2287" y="304"/>
                </a:lnTo>
                <a:lnTo>
                  <a:pt x="2193" y="276"/>
                </a:lnTo>
                <a:lnTo>
                  <a:pt x="2096" y="253"/>
                </a:lnTo>
                <a:lnTo>
                  <a:pt x="1996" y="237"/>
                </a:lnTo>
                <a:lnTo>
                  <a:pt x="1895" y="227"/>
                </a:lnTo>
                <a:lnTo>
                  <a:pt x="1792" y="224"/>
                </a:lnTo>
                <a:close/>
                <a:moveTo>
                  <a:pt x="447" y="0"/>
                </a:moveTo>
                <a:lnTo>
                  <a:pt x="474" y="3"/>
                </a:lnTo>
                <a:lnTo>
                  <a:pt x="497" y="11"/>
                </a:lnTo>
                <a:lnTo>
                  <a:pt x="518" y="25"/>
                </a:lnTo>
                <a:lnTo>
                  <a:pt x="535" y="42"/>
                </a:lnTo>
                <a:lnTo>
                  <a:pt x="548" y="63"/>
                </a:lnTo>
                <a:lnTo>
                  <a:pt x="557" y="86"/>
                </a:lnTo>
                <a:lnTo>
                  <a:pt x="560" y="112"/>
                </a:lnTo>
                <a:lnTo>
                  <a:pt x="560" y="402"/>
                </a:lnTo>
                <a:lnTo>
                  <a:pt x="608" y="450"/>
                </a:lnTo>
                <a:lnTo>
                  <a:pt x="682" y="387"/>
                </a:lnTo>
                <a:lnTo>
                  <a:pt x="760" y="329"/>
                </a:lnTo>
                <a:lnTo>
                  <a:pt x="842" y="275"/>
                </a:lnTo>
                <a:lnTo>
                  <a:pt x="925" y="225"/>
                </a:lnTo>
                <a:lnTo>
                  <a:pt x="1012" y="179"/>
                </a:lnTo>
                <a:lnTo>
                  <a:pt x="1102" y="139"/>
                </a:lnTo>
                <a:lnTo>
                  <a:pt x="1195" y="103"/>
                </a:lnTo>
                <a:lnTo>
                  <a:pt x="1289" y="72"/>
                </a:lnTo>
                <a:lnTo>
                  <a:pt x="1386" y="47"/>
                </a:lnTo>
                <a:lnTo>
                  <a:pt x="1485" y="26"/>
                </a:lnTo>
                <a:lnTo>
                  <a:pt x="1586" y="12"/>
                </a:lnTo>
                <a:lnTo>
                  <a:pt x="1688" y="3"/>
                </a:lnTo>
                <a:lnTo>
                  <a:pt x="1792" y="0"/>
                </a:lnTo>
                <a:lnTo>
                  <a:pt x="1902" y="3"/>
                </a:lnTo>
                <a:lnTo>
                  <a:pt x="2008" y="13"/>
                </a:lnTo>
                <a:lnTo>
                  <a:pt x="2115" y="29"/>
                </a:lnTo>
                <a:lnTo>
                  <a:pt x="2218" y="51"/>
                </a:lnTo>
                <a:lnTo>
                  <a:pt x="2319" y="78"/>
                </a:lnTo>
                <a:lnTo>
                  <a:pt x="2418" y="112"/>
                </a:lnTo>
                <a:lnTo>
                  <a:pt x="2513" y="151"/>
                </a:lnTo>
                <a:lnTo>
                  <a:pt x="2607" y="195"/>
                </a:lnTo>
                <a:lnTo>
                  <a:pt x="2697" y="244"/>
                </a:lnTo>
                <a:lnTo>
                  <a:pt x="2784" y="299"/>
                </a:lnTo>
                <a:lnTo>
                  <a:pt x="2867" y="358"/>
                </a:lnTo>
                <a:lnTo>
                  <a:pt x="2946" y="421"/>
                </a:lnTo>
                <a:lnTo>
                  <a:pt x="3023" y="490"/>
                </a:lnTo>
                <a:lnTo>
                  <a:pt x="3094" y="561"/>
                </a:lnTo>
                <a:lnTo>
                  <a:pt x="3163" y="638"/>
                </a:lnTo>
                <a:lnTo>
                  <a:pt x="3226" y="717"/>
                </a:lnTo>
                <a:lnTo>
                  <a:pt x="3285" y="800"/>
                </a:lnTo>
                <a:lnTo>
                  <a:pt x="3340" y="887"/>
                </a:lnTo>
                <a:lnTo>
                  <a:pt x="3389" y="977"/>
                </a:lnTo>
                <a:lnTo>
                  <a:pt x="3433" y="1071"/>
                </a:lnTo>
                <a:lnTo>
                  <a:pt x="3472" y="1166"/>
                </a:lnTo>
                <a:lnTo>
                  <a:pt x="3506" y="1265"/>
                </a:lnTo>
                <a:lnTo>
                  <a:pt x="3533" y="1366"/>
                </a:lnTo>
                <a:lnTo>
                  <a:pt x="3555" y="1469"/>
                </a:lnTo>
                <a:lnTo>
                  <a:pt x="3571" y="1576"/>
                </a:lnTo>
                <a:lnTo>
                  <a:pt x="3581" y="1682"/>
                </a:lnTo>
                <a:lnTo>
                  <a:pt x="3584" y="1792"/>
                </a:lnTo>
                <a:lnTo>
                  <a:pt x="3581" y="1902"/>
                </a:lnTo>
                <a:lnTo>
                  <a:pt x="3571" y="2008"/>
                </a:lnTo>
                <a:lnTo>
                  <a:pt x="3555" y="2115"/>
                </a:lnTo>
                <a:lnTo>
                  <a:pt x="3533" y="2218"/>
                </a:lnTo>
                <a:lnTo>
                  <a:pt x="3506" y="2319"/>
                </a:lnTo>
                <a:lnTo>
                  <a:pt x="3472" y="2418"/>
                </a:lnTo>
                <a:lnTo>
                  <a:pt x="3433" y="2513"/>
                </a:lnTo>
                <a:lnTo>
                  <a:pt x="3389" y="2607"/>
                </a:lnTo>
                <a:lnTo>
                  <a:pt x="3340" y="2697"/>
                </a:lnTo>
                <a:lnTo>
                  <a:pt x="3285" y="2784"/>
                </a:lnTo>
                <a:lnTo>
                  <a:pt x="3226" y="2867"/>
                </a:lnTo>
                <a:lnTo>
                  <a:pt x="3163" y="2946"/>
                </a:lnTo>
                <a:lnTo>
                  <a:pt x="3094" y="3023"/>
                </a:lnTo>
                <a:lnTo>
                  <a:pt x="3023" y="3094"/>
                </a:lnTo>
                <a:lnTo>
                  <a:pt x="2946" y="3163"/>
                </a:lnTo>
                <a:lnTo>
                  <a:pt x="2867" y="3226"/>
                </a:lnTo>
                <a:lnTo>
                  <a:pt x="2784" y="3285"/>
                </a:lnTo>
                <a:lnTo>
                  <a:pt x="2697" y="3340"/>
                </a:lnTo>
                <a:lnTo>
                  <a:pt x="2607" y="3389"/>
                </a:lnTo>
                <a:lnTo>
                  <a:pt x="2513" y="3433"/>
                </a:lnTo>
                <a:lnTo>
                  <a:pt x="2418" y="3472"/>
                </a:lnTo>
                <a:lnTo>
                  <a:pt x="2319" y="3506"/>
                </a:lnTo>
                <a:lnTo>
                  <a:pt x="2218" y="3533"/>
                </a:lnTo>
                <a:lnTo>
                  <a:pt x="2115" y="3555"/>
                </a:lnTo>
                <a:lnTo>
                  <a:pt x="2008" y="3571"/>
                </a:lnTo>
                <a:lnTo>
                  <a:pt x="1902" y="3581"/>
                </a:lnTo>
                <a:lnTo>
                  <a:pt x="1792" y="3584"/>
                </a:lnTo>
                <a:lnTo>
                  <a:pt x="1682" y="3581"/>
                </a:lnTo>
                <a:lnTo>
                  <a:pt x="1576" y="3571"/>
                </a:lnTo>
                <a:lnTo>
                  <a:pt x="1469" y="3555"/>
                </a:lnTo>
                <a:lnTo>
                  <a:pt x="1366" y="3533"/>
                </a:lnTo>
                <a:lnTo>
                  <a:pt x="1265" y="3506"/>
                </a:lnTo>
                <a:lnTo>
                  <a:pt x="1166" y="3472"/>
                </a:lnTo>
                <a:lnTo>
                  <a:pt x="1071" y="3433"/>
                </a:lnTo>
                <a:lnTo>
                  <a:pt x="977" y="3389"/>
                </a:lnTo>
                <a:lnTo>
                  <a:pt x="887" y="3340"/>
                </a:lnTo>
                <a:lnTo>
                  <a:pt x="800" y="3285"/>
                </a:lnTo>
                <a:lnTo>
                  <a:pt x="717" y="3226"/>
                </a:lnTo>
                <a:lnTo>
                  <a:pt x="638" y="3163"/>
                </a:lnTo>
                <a:lnTo>
                  <a:pt x="561" y="3094"/>
                </a:lnTo>
                <a:lnTo>
                  <a:pt x="490" y="3023"/>
                </a:lnTo>
                <a:lnTo>
                  <a:pt x="421" y="2946"/>
                </a:lnTo>
                <a:lnTo>
                  <a:pt x="358" y="2867"/>
                </a:lnTo>
                <a:lnTo>
                  <a:pt x="299" y="2784"/>
                </a:lnTo>
                <a:lnTo>
                  <a:pt x="244" y="2697"/>
                </a:lnTo>
                <a:lnTo>
                  <a:pt x="195" y="2607"/>
                </a:lnTo>
                <a:lnTo>
                  <a:pt x="151" y="2513"/>
                </a:lnTo>
                <a:lnTo>
                  <a:pt x="112" y="2418"/>
                </a:lnTo>
                <a:lnTo>
                  <a:pt x="78" y="2319"/>
                </a:lnTo>
                <a:lnTo>
                  <a:pt x="51" y="2218"/>
                </a:lnTo>
                <a:lnTo>
                  <a:pt x="29" y="2115"/>
                </a:lnTo>
                <a:lnTo>
                  <a:pt x="13" y="2008"/>
                </a:lnTo>
                <a:lnTo>
                  <a:pt x="3" y="1902"/>
                </a:lnTo>
                <a:lnTo>
                  <a:pt x="0" y="1792"/>
                </a:lnTo>
                <a:lnTo>
                  <a:pt x="3" y="1688"/>
                </a:lnTo>
                <a:lnTo>
                  <a:pt x="12" y="1586"/>
                </a:lnTo>
                <a:lnTo>
                  <a:pt x="26" y="1485"/>
                </a:lnTo>
                <a:lnTo>
                  <a:pt x="47" y="1386"/>
                </a:lnTo>
                <a:lnTo>
                  <a:pt x="72" y="1289"/>
                </a:lnTo>
                <a:lnTo>
                  <a:pt x="103" y="1195"/>
                </a:lnTo>
                <a:lnTo>
                  <a:pt x="139" y="1102"/>
                </a:lnTo>
                <a:lnTo>
                  <a:pt x="179" y="1012"/>
                </a:lnTo>
                <a:lnTo>
                  <a:pt x="225" y="925"/>
                </a:lnTo>
                <a:lnTo>
                  <a:pt x="275" y="842"/>
                </a:lnTo>
                <a:lnTo>
                  <a:pt x="329" y="760"/>
                </a:lnTo>
                <a:lnTo>
                  <a:pt x="387" y="682"/>
                </a:lnTo>
                <a:lnTo>
                  <a:pt x="450" y="608"/>
                </a:lnTo>
                <a:lnTo>
                  <a:pt x="402" y="560"/>
                </a:lnTo>
                <a:lnTo>
                  <a:pt x="112" y="560"/>
                </a:lnTo>
                <a:lnTo>
                  <a:pt x="86" y="557"/>
                </a:lnTo>
                <a:lnTo>
                  <a:pt x="63" y="548"/>
                </a:lnTo>
                <a:lnTo>
                  <a:pt x="42" y="535"/>
                </a:lnTo>
                <a:lnTo>
                  <a:pt x="25" y="518"/>
                </a:lnTo>
                <a:lnTo>
                  <a:pt x="11" y="497"/>
                </a:lnTo>
                <a:lnTo>
                  <a:pt x="3" y="474"/>
                </a:lnTo>
                <a:lnTo>
                  <a:pt x="0" y="447"/>
                </a:lnTo>
                <a:lnTo>
                  <a:pt x="3" y="422"/>
                </a:lnTo>
                <a:lnTo>
                  <a:pt x="11" y="399"/>
                </a:lnTo>
                <a:lnTo>
                  <a:pt x="25" y="378"/>
                </a:lnTo>
                <a:lnTo>
                  <a:pt x="42" y="361"/>
                </a:lnTo>
                <a:lnTo>
                  <a:pt x="63" y="348"/>
                </a:lnTo>
                <a:lnTo>
                  <a:pt x="86" y="339"/>
                </a:lnTo>
                <a:lnTo>
                  <a:pt x="112" y="336"/>
                </a:lnTo>
                <a:lnTo>
                  <a:pt x="336" y="336"/>
                </a:lnTo>
                <a:lnTo>
                  <a:pt x="336" y="112"/>
                </a:lnTo>
                <a:lnTo>
                  <a:pt x="339" y="86"/>
                </a:lnTo>
                <a:lnTo>
                  <a:pt x="348" y="63"/>
                </a:lnTo>
                <a:lnTo>
                  <a:pt x="361" y="42"/>
                </a:lnTo>
                <a:lnTo>
                  <a:pt x="378" y="25"/>
                </a:lnTo>
                <a:lnTo>
                  <a:pt x="399" y="11"/>
                </a:lnTo>
                <a:lnTo>
                  <a:pt x="422" y="3"/>
                </a:lnTo>
                <a:lnTo>
                  <a:pt x="447" y="0"/>
                </a:lnTo>
                <a:close/>
              </a:path>
            </a:pathLst>
          </a:custGeom>
          <a:solidFill>
            <a:srgbClr val="9CC7E4">
              <a:alpha val="11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335892" y="-13233"/>
            <a:ext cx="5821679" cy="5785946"/>
            <a:chOff x="3322320" y="-51833"/>
            <a:chExt cx="5821679" cy="5785946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5902948" y="-51833"/>
              <a:ext cx="3241051" cy="51567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4" name="Group 7"/>
            <p:cNvGrpSpPr>
              <a:grpSpLocks noChangeAspect="1"/>
            </p:cNvGrpSpPr>
            <p:nvPr/>
          </p:nvGrpSpPr>
          <p:grpSpPr bwMode="auto">
            <a:xfrm>
              <a:off x="3322320" y="188977"/>
              <a:ext cx="5817225" cy="5545136"/>
              <a:chOff x="1697" y="902"/>
              <a:chExt cx="2758" cy="2629"/>
            </a:xfrm>
          </p:grpSpPr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4113" y="922"/>
                <a:ext cx="341" cy="273"/>
              </a:xfrm>
              <a:custGeom>
                <a:avLst/>
                <a:gdLst>
                  <a:gd name="T0" fmla="*/ 190 w 682"/>
                  <a:gd name="T1" fmla="*/ 0 h 547"/>
                  <a:gd name="T2" fmla="*/ 192 w 682"/>
                  <a:gd name="T3" fmla="*/ 0 h 547"/>
                  <a:gd name="T4" fmla="*/ 682 w 682"/>
                  <a:gd name="T5" fmla="*/ 362 h 547"/>
                  <a:gd name="T6" fmla="*/ 682 w 682"/>
                  <a:gd name="T7" fmla="*/ 369 h 547"/>
                  <a:gd name="T8" fmla="*/ 190 w 682"/>
                  <a:gd name="T9" fmla="*/ 7 h 547"/>
                  <a:gd name="T10" fmla="*/ 9 w 682"/>
                  <a:gd name="T11" fmla="*/ 170 h 547"/>
                  <a:gd name="T12" fmla="*/ 681 w 682"/>
                  <a:gd name="T13" fmla="*/ 541 h 547"/>
                  <a:gd name="T14" fmla="*/ 681 w 682"/>
                  <a:gd name="T15" fmla="*/ 547 h 547"/>
                  <a:gd name="T16" fmla="*/ 2 w 682"/>
                  <a:gd name="T17" fmla="*/ 173 h 547"/>
                  <a:gd name="T18" fmla="*/ 2 w 682"/>
                  <a:gd name="T19" fmla="*/ 171 h 547"/>
                  <a:gd name="T20" fmla="*/ 0 w 682"/>
                  <a:gd name="T21" fmla="*/ 170 h 547"/>
                  <a:gd name="T22" fmla="*/ 2 w 682"/>
                  <a:gd name="T23" fmla="*/ 170 h 547"/>
                  <a:gd name="T24" fmla="*/ 2 w 682"/>
                  <a:gd name="T25" fmla="*/ 168 h 547"/>
                  <a:gd name="T26" fmla="*/ 188 w 682"/>
                  <a:gd name="T27" fmla="*/ 0 h 547"/>
                  <a:gd name="T28" fmla="*/ 190 w 682"/>
                  <a:gd name="T29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2" h="547">
                    <a:moveTo>
                      <a:pt x="190" y="0"/>
                    </a:moveTo>
                    <a:lnTo>
                      <a:pt x="192" y="0"/>
                    </a:lnTo>
                    <a:lnTo>
                      <a:pt x="682" y="362"/>
                    </a:lnTo>
                    <a:lnTo>
                      <a:pt x="682" y="369"/>
                    </a:lnTo>
                    <a:lnTo>
                      <a:pt x="190" y="7"/>
                    </a:lnTo>
                    <a:lnTo>
                      <a:pt x="9" y="170"/>
                    </a:lnTo>
                    <a:lnTo>
                      <a:pt x="681" y="541"/>
                    </a:lnTo>
                    <a:lnTo>
                      <a:pt x="681" y="547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0" y="170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188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4113" y="1005"/>
                <a:ext cx="340" cy="446"/>
              </a:xfrm>
              <a:custGeom>
                <a:avLst/>
                <a:gdLst>
                  <a:gd name="T0" fmla="*/ 3 w 681"/>
                  <a:gd name="T1" fmla="*/ 0 h 890"/>
                  <a:gd name="T2" fmla="*/ 5 w 681"/>
                  <a:gd name="T3" fmla="*/ 0 h 890"/>
                  <a:gd name="T4" fmla="*/ 681 w 681"/>
                  <a:gd name="T5" fmla="*/ 373 h 890"/>
                  <a:gd name="T6" fmla="*/ 681 w 681"/>
                  <a:gd name="T7" fmla="*/ 379 h 890"/>
                  <a:gd name="T8" fmla="*/ 14 w 681"/>
                  <a:gd name="T9" fmla="*/ 10 h 890"/>
                  <a:gd name="T10" fmla="*/ 679 w 681"/>
                  <a:gd name="T11" fmla="*/ 881 h 890"/>
                  <a:gd name="T12" fmla="*/ 679 w 681"/>
                  <a:gd name="T13" fmla="*/ 890 h 890"/>
                  <a:gd name="T14" fmla="*/ 2 w 681"/>
                  <a:gd name="T15" fmla="*/ 3 h 890"/>
                  <a:gd name="T16" fmla="*/ 0 w 681"/>
                  <a:gd name="T17" fmla="*/ 2 h 890"/>
                  <a:gd name="T18" fmla="*/ 2 w 681"/>
                  <a:gd name="T19" fmla="*/ 0 h 890"/>
                  <a:gd name="T20" fmla="*/ 3 w 681"/>
                  <a:gd name="T2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1" h="890">
                    <a:moveTo>
                      <a:pt x="3" y="0"/>
                    </a:moveTo>
                    <a:lnTo>
                      <a:pt x="5" y="0"/>
                    </a:lnTo>
                    <a:lnTo>
                      <a:pt x="681" y="373"/>
                    </a:lnTo>
                    <a:lnTo>
                      <a:pt x="681" y="379"/>
                    </a:lnTo>
                    <a:lnTo>
                      <a:pt x="14" y="1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074" y="3318"/>
                <a:ext cx="507" cy="210"/>
              </a:xfrm>
              <a:custGeom>
                <a:avLst/>
                <a:gdLst>
                  <a:gd name="T0" fmla="*/ 920 w 1012"/>
                  <a:gd name="T1" fmla="*/ 0 h 421"/>
                  <a:gd name="T2" fmla="*/ 921 w 1012"/>
                  <a:gd name="T3" fmla="*/ 0 h 421"/>
                  <a:gd name="T4" fmla="*/ 923 w 1012"/>
                  <a:gd name="T5" fmla="*/ 2 h 421"/>
                  <a:gd name="T6" fmla="*/ 1012 w 1012"/>
                  <a:gd name="T7" fmla="*/ 421 h 421"/>
                  <a:gd name="T8" fmla="*/ 1007 w 1012"/>
                  <a:gd name="T9" fmla="*/ 421 h 421"/>
                  <a:gd name="T10" fmla="*/ 918 w 1012"/>
                  <a:gd name="T11" fmla="*/ 7 h 421"/>
                  <a:gd name="T12" fmla="*/ 14 w 1012"/>
                  <a:gd name="T13" fmla="*/ 416 h 421"/>
                  <a:gd name="T14" fmla="*/ 0 w 1012"/>
                  <a:gd name="T15" fmla="*/ 416 h 421"/>
                  <a:gd name="T16" fmla="*/ 920 w 1012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2" h="421">
                    <a:moveTo>
                      <a:pt x="920" y="0"/>
                    </a:moveTo>
                    <a:lnTo>
                      <a:pt x="921" y="0"/>
                    </a:lnTo>
                    <a:lnTo>
                      <a:pt x="923" y="2"/>
                    </a:lnTo>
                    <a:lnTo>
                      <a:pt x="1012" y="421"/>
                    </a:lnTo>
                    <a:lnTo>
                      <a:pt x="1007" y="421"/>
                    </a:lnTo>
                    <a:lnTo>
                      <a:pt x="918" y="7"/>
                    </a:lnTo>
                    <a:lnTo>
                      <a:pt x="14" y="416"/>
                    </a:lnTo>
                    <a:lnTo>
                      <a:pt x="0" y="416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4206" y="914"/>
                <a:ext cx="249" cy="192"/>
              </a:xfrm>
              <a:custGeom>
                <a:avLst/>
                <a:gdLst>
                  <a:gd name="T0" fmla="*/ 497 w 497"/>
                  <a:gd name="T1" fmla="*/ 0 h 385"/>
                  <a:gd name="T2" fmla="*/ 497 w 497"/>
                  <a:gd name="T3" fmla="*/ 6 h 385"/>
                  <a:gd name="T4" fmla="*/ 10 w 497"/>
                  <a:gd name="T5" fmla="*/ 21 h 385"/>
                  <a:gd name="T6" fmla="*/ 495 w 497"/>
                  <a:gd name="T7" fmla="*/ 378 h 385"/>
                  <a:gd name="T8" fmla="*/ 495 w 497"/>
                  <a:gd name="T9" fmla="*/ 385 h 385"/>
                  <a:gd name="T10" fmla="*/ 1 w 497"/>
                  <a:gd name="T11" fmla="*/ 21 h 385"/>
                  <a:gd name="T12" fmla="*/ 0 w 497"/>
                  <a:gd name="T13" fmla="*/ 20 h 385"/>
                  <a:gd name="T14" fmla="*/ 0 w 497"/>
                  <a:gd name="T15" fmla="*/ 18 h 385"/>
                  <a:gd name="T16" fmla="*/ 1 w 497"/>
                  <a:gd name="T17" fmla="*/ 16 h 385"/>
                  <a:gd name="T18" fmla="*/ 3 w 497"/>
                  <a:gd name="T19" fmla="*/ 16 h 385"/>
                  <a:gd name="T20" fmla="*/ 497 w 49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385">
                    <a:moveTo>
                      <a:pt x="497" y="0"/>
                    </a:moveTo>
                    <a:lnTo>
                      <a:pt x="497" y="6"/>
                    </a:lnTo>
                    <a:lnTo>
                      <a:pt x="10" y="21"/>
                    </a:lnTo>
                    <a:lnTo>
                      <a:pt x="495" y="378"/>
                    </a:lnTo>
                    <a:lnTo>
                      <a:pt x="495" y="385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4116" y="1933"/>
                <a:ext cx="334" cy="186"/>
              </a:xfrm>
              <a:custGeom>
                <a:avLst/>
                <a:gdLst>
                  <a:gd name="T0" fmla="*/ 541 w 669"/>
                  <a:gd name="T1" fmla="*/ 0 h 371"/>
                  <a:gd name="T2" fmla="*/ 543 w 669"/>
                  <a:gd name="T3" fmla="*/ 0 h 371"/>
                  <a:gd name="T4" fmla="*/ 669 w 669"/>
                  <a:gd name="T5" fmla="*/ 97 h 371"/>
                  <a:gd name="T6" fmla="*/ 669 w 669"/>
                  <a:gd name="T7" fmla="*/ 104 h 371"/>
                  <a:gd name="T8" fmla="*/ 541 w 669"/>
                  <a:gd name="T9" fmla="*/ 5 h 371"/>
                  <a:gd name="T10" fmla="*/ 11 w 669"/>
                  <a:gd name="T11" fmla="*/ 326 h 371"/>
                  <a:gd name="T12" fmla="*/ 667 w 669"/>
                  <a:gd name="T13" fmla="*/ 364 h 371"/>
                  <a:gd name="T14" fmla="*/ 667 w 669"/>
                  <a:gd name="T15" fmla="*/ 371 h 371"/>
                  <a:gd name="T16" fmla="*/ 2 w 669"/>
                  <a:gd name="T17" fmla="*/ 331 h 371"/>
                  <a:gd name="T18" fmla="*/ 0 w 669"/>
                  <a:gd name="T19" fmla="*/ 331 h 371"/>
                  <a:gd name="T20" fmla="*/ 0 w 669"/>
                  <a:gd name="T21" fmla="*/ 330 h 371"/>
                  <a:gd name="T22" fmla="*/ 0 w 669"/>
                  <a:gd name="T23" fmla="*/ 328 h 371"/>
                  <a:gd name="T24" fmla="*/ 0 w 669"/>
                  <a:gd name="T25" fmla="*/ 326 h 371"/>
                  <a:gd name="T26" fmla="*/ 540 w 669"/>
                  <a:gd name="T27" fmla="*/ 0 h 371"/>
                  <a:gd name="T28" fmla="*/ 541 w 669"/>
                  <a:gd name="T2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9" h="371">
                    <a:moveTo>
                      <a:pt x="541" y="0"/>
                    </a:moveTo>
                    <a:lnTo>
                      <a:pt x="543" y="0"/>
                    </a:lnTo>
                    <a:lnTo>
                      <a:pt x="669" y="97"/>
                    </a:lnTo>
                    <a:lnTo>
                      <a:pt x="669" y="104"/>
                    </a:lnTo>
                    <a:lnTo>
                      <a:pt x="541" y="5"/>
                    </a:lnTo>
                    <a:lnTo>
                      <a:pt x="11" y="326"/>
                    </a:lnTo>
                    <a:lnTo>
                      <a:pt x="667" y="364"/>
                    </a:lnTo>
                    <a:lnTo>
                      <a:pt x="667" y="371"/>
                    </a:lnTo>
                    <a:lnTo>
                      <a:pt x="2" y="331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54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015" y="3422"/>
                <a:ext cx="71" cy="98"/>
              </a:xfrm>
              <a:custGeom>
                <a:avLst/>
                <a:gdLst>
                  <a:gd name="T0" fmla="*/ 117 w 141"/>
                  <a:gd name="T1" fmla="*/ 0 h 197"/>
                  <a:gd name="T2" fmla="*/ 119 w 141"/>
                  <a:gd name="T3" fmla="*/ 2 h 197"/>
                  <a:gd name="T4" fmla="*/ 119 w 141"/>
                  <a:gd name="T5" fmla="*/ 4 h 197"/>
                  <a:gd name="T6" fmla="*/ 141 w 141"/>
                  <a:gd name="T7" fmla="*/ 197 h 197"/>
                  <a:gd name="T8" fmla="*/ 136 w 141"/>
                  <a:gd name="T9" fmla="*/ 197 h 197"/>
                  <a:gd name="T10" fmla="*/ 115 w 141"/>
                  <a:gd name="T11" fmla="*/ 12 h 197"/>
                  <a:gd name="T12" fmla="*/ 7 w 141"/>
                  <a:gd name="T13" fmla="*/ 196 h 197"/>
                  <a:gd name="T14" fmla="*/ 0 w 141"/>
                  <a:gd name="T15" fmla="*/ 196 h 197"/>
                  <a:gd name="T16" fmla="*/ 113 w 141"/>
                  <a:gd name="T17" fmla="*/ 2 h 197"/>
                  <a:gd name="T18" fmla="*/ 115 w 141"/>
                  <a:gd name="T19" fmla="*/ 2 h 197"/>
                  <a:gd name="T20" fmla="*/ 117 w 14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97">
                    <a:moveTo>
                      <a:pt x="117" y="0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41" y="197"/>
                    </a:lnTo>
                    <a:lnTo>
                      <a:pt x="136" y="197"/>
                    </a:lnTo>
                    <a:lnTo>
                      <a:pt x="115" y="12"/>
                    </a:lnTo>
                    <a:lnTo>
                      <a:pt x="7" y="196"/>
                    </a:lnTo>
                    <a:lnTo>
                      <a:pt x="0" y="196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4082" y="3343"/>
                <a:ext cx="360" cy="188"/>
              </a:xfrm>
              <a:custGeom>
                <a:avLst/>
                <a:gdLst>
                  <a:gd name="T0" fmla="*/ 98 w 719"/>
                  <a:gd name="T1" fmla="*/ 0 h 375"/>
                  <a:gd name="T2" fmla="*/ 719 w 719"/>
                  <a:gd name="T3" fmla="*/ 155 h 375"/>
                  <a:gd name="T4" fmla="*/ 719 w 719"/>
                  <a:gd name="T5" fmla="*/ 161 h 375"/>
                  <a:gd name="T6" fmla="*/ 98 w 719"/>
                  <a:gd name="T7" fmla="*/ 7 h 375"/>
                  <a:gd name="T8" fmla="*/ 5 w 719"/>
                  <a:gd name="T9" fmla="*/ 375 h 375"/>
                  <a:gd name="T10" fmla="*/ 0 w 719"/>
                  <a:gd name="T11" fmla="*/ 375 h 375"/>
                  <a:gd name="T12" fmla="*/ 94 w 719"/>
                  <a:gd name="T13" fmla="*/ 2 h 375"/>
                  <a:gd name="T14" fmla="*/ 94 w 719"/>
                  <a:gd name="T15" fmla="*/ 0 h 375"/>
                  <a:gd name="T16" fmla="*/ 98 w 719"/>
                  <a:gd name="T1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" h="375">
                    <a:moveTo>
                      <a:pt x="98" y="0"/>
                    </a:moveTo>
                    <a:lnTo>
                      <a:pt x="719" y="155"/>
                    </a:lnTo>
                    <a:lnTo>
                      <a:pt x="719" y="161"/>
                    </a:lnTo>
                    <a:lnTo>
                      <a:pt x="98" y="7"/>
                    </a:lnTo>
                    <a:lnTo>
                      <a:pt x="5" y="375"/>
                    </a:lnTo>
                    <a:lnTo>
                      <a:pt x="0" y="375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141" y="2722"/>
                <a:ext cx="304" cy="154"/>
              </a:xfrm>
              <a:custGeom>
                <a:avLst/>
                <a:gdLst>
                  <a:gd name="T0" fmla="*/ 609 w 609"/>
                  <a:gd name="T1" fmla="*/ 0 h 309"/>
                  <a:gd name="T2" fmla="*/ 609 w 609"/>
                  <a:gd name="T3" fmla="*/ 7 h 309"/>
                  <a:gd name="T4" fmla="*/ 12 w 609"/>
                  <a:gd name="T5" fmla="*/ 236 h 309"/>
                  <a:gd name="T6" fmla="*/ 269 w 609"/>
                  <a:gd name="T7" fmla="*/ 304 h 309"/>
                  <a:gd name="T8" fmla="*/ 609 w 609"/>
                  <a:gd name="T9" fmla="*/ 108 h 309"/>
                  <a:gd name="T10" fmla="*/ 609 w 609"/>
                  <a:gd name="T11" fmla="*/ 115 h 309"/>
                  <a:gd name="T12" fmla="*/ 270 w 609"/>
                  <a:gd name="T13" fmla="*/ 309 h 309"/>
                  <a:gd name="T14" fmla="*/ 269 w 609"/>
                  <a:gd name="T15" fmla="*/ 309 h 309"/>
                  <a:gd name="T16" fmla="*/ 269 w 609"/>
                  <a:gd name="T17" fmla="*/ 309 h 309"/>
                  <a:gd name="T18" fmla="*/ 2 w 609"/>
                  <a:gd name="T19" fmla="*/ 237 h 309"/>
                  <a:gd name="T20" fmla="*/ 2 w 609"/>
                  <a:gd name="T21" fmla="*/ 237 h 309"/>
                  <a:gd name="T22" fmla="*/ 0 w 609"/>
                  <a:gd name="T23" fmla="*/ 236 h 309"/>
                  <a:gd name="T24" fmla="*/ 0 w 609"/>
                  <a:gd name="T25" fmla="*/ 234 h 309"/>
                  <a:gd name="T26" fmla="*/ 2 w 609"/>
                  <a:gd name="T27" fmla="*/ 232 h 309"/>
                  <a:gd name="T28" fmla="*/ 609 w 609"/>
                  <a:gd name="T2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9" h="309">
                    <a:moveTo>
                      <a:pt x="609" y="0"/>
                    </a:moveTo>
                    <a:lnTo>
                      <a:pt x="609" y="7"/>
                    </a:lnTo>
                    <a:lnTo>
                      <a:pt x="12" y="236"/>
                    </a:lnTo>
                    <a:lnTo>
                      <a:pt x="269" y="304"/>
                    </a:lnTo>
                    <a:lnTo>
                      <a:pt x="609" y="108"/>
                    </a:lnTo>
                    <a:lnTo>
                      <a:pt x="609" y="115"/>
                    </a:lnTo>
                    <a:lnTo>
                      <a:pt x="270" y="309"/>
                    </a:lnTo>
                    <a:lnTo>
                      <a:pt x="269" y="309"/>
                    </a:lnTo>
                    <a:lnTo>
                      <a:pt x="269" y="309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2" y="2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3533" y="3318"/>
                <a:ext cx="179" cy="210"/>
              </a:xfrm>
              <a:custGeom>
                <a:avLst/>
                <a:gdLst>
                  <a:gd name="T0" fmla="*/ 2 w 356"/>
                  <a:gd name="T1" fmla="*/ 0 h 421"/>
                  <a:gd name="T2" fmla="*/ 3 w 356"/>
                  <a:gd name="T3" fmla="*/ 0 h 421"/>
                  <a:gd name="T4" fmla="*/ 354 w 356"/>
                  <a:gd name="T5" fmla="*/ 126 h 421"/>
                  <a:gd name="T6" fmla="*/ 356 w 356"/>
                  <a:gd name="T7" fmla="*/ 126 h 421"/>
                  <a:gd name="T8" fmla="*/ 356 w 356"/>
                  <a:gd name="T9" fmla="*/ 130 h 421"/>
                  <a:gd name="T10" fmla="*/ 208 w 356"/>
                  <a:gd name="T11" fmla="*/ 421 h 421"/>
                  <a:gd name="T12" fmla="*/ 201 w 356"/>
                  <a:gd name="T13" fmla="*/ 421 h 421"/>
                  <a:gd name="T14" fmla="*/ 349 w 356"/>
                  <a:gd name="T15" fmla="*/ 130 h 421"/>
                  <a:gd name="T16" fmla="*/ 5 w 356"/>
                  <a:gd name="T17" fmla="*/ 7 h 421"/>
                  <a:gd name="T18" fmla="*/ 94 w 356"/>
                  <a:gd name="T19" fmla="*/ 421 h 421"/>
                  <a:gd name="T20" fmla="*/ 89 w 356"/>
                  <a:gd name="T21" fmla="*/ 421 h 421"/>
                  <a:gd name="T22" fmla="*/ 0 w 356"/>
                  <a:gd name="T23" fmla="*/ 4 h 421"/>
                  <a:gd name="T24" fmla="*/ 0 w 356"/>
                  <a:gd name="T25" fmla="*/ 2 h 421"/>
                  <a:gd name="T26" fmla="*/ 0 w 356"/>
                  <a:gd name="T27" fmla="*/ 0 h 421"/>
                  <a:gd name="T28" fmla="*/ 2 w 356"/>
                  <a:gd name="T2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21">
                    <a:moveTo>
                      <a:pt x="2" y="0"/>
                    </a:moveTo>
                    <a:lnTo>
                      <a:pt x="3" y="0"/>
                    </a:lnTo>
                    <a:lnTo>
                      <a:pt x="354" y="126"/>
                    </a:lnTo>
                    <a:lnTo>
                      <a:pt x="356" y="126"/>
                    </a:lnTo>
                    <a:lnTo>
                      <a:pt x="356" y="130"/>
                    </a:lnTo>
                    <a:lnTo>
                      <a:pt x="208" y="421"/>
                    </a:lnTo>
                    <a:lnTo>
                      <a:pt x="201" y="421"/>
                    </a:lnTo>
                    <a:lnTo>
                      <a:pt x="349" y="130"/>
                    </a:lnTo>
                    <a:lnTo>
                      <a:pt x="5" y="7"/>
                    </a:lnTo>
                    <a:lnTo>
                      <a:pt x="94" y="421"/>
                    </a:lnTo>
                    <a:lnTo>
                      <a:pt x="89" y="42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3634" y="3380"/>
                <a:ext cx="171" cy="149"/>
              </a:xfrm>
              <a:custGeom>
                <a:avLst/>
                <a:gdLst>
                  <a:gd name="T0" fmla="*/ 152 w 342"/>
                  <a:gd name="T1" fmla="*/ 0 h 299"/>
                  <a:gd name="T2" fmla="*/ 153 w 342"/>
                  <a:gd name="T3" fmla="*/ 2 h 299"/>
                  <a:gd name="T4" fmla="*/ 155 w 342"/>
                  <a:gd name="T5" fmla="*/ 2 h 299"/>
                  <a:gd name="T6" fmla="*/ 342 w 342"/>
                  <a:gd name="T7" fmla="*/ 299 h 299"/>
                  <a:gd name="T8" fmla="*/ 335 w 342"/>
                  <a:gd name="T9" fmla="*/ 299 h 299"/>
                  <a:gd name="T10" fmla="*/ 153 w 342"/>
                  <a:gd name="T11" fmla="*/ 9 h 299"/>
                  <a:gd name="T12" fmla="*/ 7 w 342"/>
                  <a:gd name="T13" fmla="*/ 297 h 299"/>
                  <a:gd name="T14" fmla="*/ 0 w 342"/>
                  <a:gd name="T15" fmla="*/ 297 h 299"/>
                  <a:gd name="T16" fmla="*/ 150 w 342"/>
                  <a:gd name="T17" fmla="*/ 2 h 299"/>
                  <a:gd name="T18" fmla="*/ 152 w 342"/>
                  <a:gd name="T19" fmla="*/ 2 h 299"/>
                  <a:gd name="T20" fmla="*/ 152 w 342"/>
                  <a:gd name="T2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299">
                    <a:moveTo>
                      <a:pt x="152" y="0"/>
                    </a:moveTo>
                    <a:lnTo>
                      <a:pt x="153" y="2"/>
                    </a:lnTo>
                    <a:lnTo>
                      <a:pt x="155" y="2"/>
                    </a:lnTo>
                    <a:lnTo>
                      <a:pt x="342" y="299"/>
                    </a:lnTo>
                    <a:lnTo>
                      <a:pt x="335" y="299"/>
                    </a:lnTo>
                    <a:lnTo>
                      <a:pt x="153" y="9"/>
                    </a:lnTo>
                    <a:lnTo>
                      <a:pt x="7" y="297"/>
                    </a:lnTo>
                    <a:lnTo>
                      <a:pt x="0" y="297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3709" y="3380"/>
                <a:ext cx="322" cy="150"/>
              </a:xfrm>
              <a:custGeom>
                <a:avLst/>
                <a:gdLst>
                  <a:gd name="T0" fmla="*/ 2 w 644"/>
                  <a:gd name="T1" fmla="*/ 0 h 301"/>
                  <a:gd name="T2" fmla="*/ 3 w 644"/>
                  <a:gd name="T3" fmla="*/ 2 h 301"/>
                  <a:gd name="T4" fmla="*/ 644 w 644"/>
                  <a:gd name="T5" fmla="*/ 301 h 301"/>
                  <a:gd name="T6" fmla="*/ 630 w 644"/>
                  <a:gd name="T7" fmla="*/ 301 h 301"/>
                  <a:gd name="T8" fmla="*/ 10 w 644"/>
                  <a:gd name="T9" fmla="*/ 11 h 301"/>
                  <a:gd name="T10" fmla="*/ 192 w 644"/>
                  <a:gd name="T11" fmla="*/ 299 h 301"/>
                  <a:gd name="T12" fmla="*/ 185 w 644"/>
                  <a:gd name="T13" fmla="*/ 299 h 301"/>
                  <a:gd name="T14" fmla="*/ 0 w 644"/>
                  <a:gd name="T15" fmla="*/ 6 h 301"/>
                  <a:gd name="T16" fmla="*/ 0 w 644"/>
                  <a:gd name="T17" fmla="*/ 4 h 301"/>
                  <a:gd name="T18" fmla="*/ 0 w 644"/>
                  <a:gd name="T19" fmla="*/ 2 h 301"/>
                  <a:gd name="T20" fmla="*/ 2 w 644"/>
                  <a:gd name="T2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301">
                    <a:moveTo>
                      <a:pt x="2" y="0"/>
                    </a:moveTo>
                    <a:lnTo>
                      <a:pt x="3" y="2"/>
                    </a:lnTo>
                    <a:lnTo>
                      <a:pt x="644" y="301"/>
                    </a:lnTo>
                    <a:lnTo>
                      <a:pt x="630" y="301"/>
                    </a:lnTo>
                    <a:lnTo>
                      <a:pt x="10" y="11"/>
                    </a:lnTo>
                    <a:lnTo>
                      <a:pt x="192" y="299"/>
                    </a:lnTo>
                    <a:lnTo>
                      <a:pt x="185" y="29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3709" y="3343"/>
                <a:ext cx="423" cy="188"/>
              </a:xfrm>
              <a:custGeom>
                <a:avLst/>
                <a:gdLst>
                  <a:gd name="T0" fmla="*/ 843 w 846"/>
                  <a:gd name="T1" fmla="*/ 0 h 375"/>
                  <a:gd name="T2" fmla="*/ 845 w 846"/>
                  <a:gd name="T3" fmla="*/ 0 h 375"/>
                  <a:gd name="T4" fmla="*/ 845 w 846"/>
                  <a:gd name="T5" fmla="*/ 2 h 375"/>
                  <a:gd name="T6" fmla="*/ 846 w 846"/>
                  <a:gd name="T7" fmla="*/ 2 h 375"/>
                  <a:gd name="T8" fmla="*/ 846 w 846"/>
                  <a:gd name="T9" fmla="*/ 4 h 375"/>
                  <a:gd name="T10" fmla="*/ 752 w 846"/>
                  <a:gd name="T11" fmla="*/ 375 h 375"/>
                  <a:gd name="T12" fmla="*/ 747 w 846"/>
                  <a:gd name="T13" fmla="*/ 375 h 375"/>
                  <a:gd name="T14" fmla="*/ 839 w 846"/>
                  <a:gd name="T15" fmla="*/ 7 h 375"/>
                  <a:gd name="T16" fmla="*/ 14 w 846"/>
                  <a:gd name="T17" fmla="*/ 79 h 375"/>
                  <a:gd name="T18" fmla="*/ 644 w 846"/>
                  <a:gd name="T19" fmla="*/ 374 h 375"/>
                  <a:gd name="T20" fmla="*/ 630 w 846"/>
                  <a:gd name="T21" fmla="*/ 374 h 375"/>
                  <a:gd name="T22" fmla="*/ 2 w 846"/>
                  <a:gd name="T23" fmla="*/ 80 h 375"/>
                  <a:gd name="T24" fmla="*/ 0 w 846"/>
                  <a:gd name="T25" fmla="*/ 79 h 375"/>
                  <a:gd name="T26" fmla="*/ 0 w 846"/>
                  <a:gd name="T27" fmla="*/ 77 h 375"/>
                  <a:gd name="T28" fmla="*/ 0 w 846"/>
                  <a:gd name="T29" fmla="*/ 75 h 375"/>
                  <a:gd name="T30" fmla="*/ 2 w 846"/>
                  <a:gd name="T31" fmla="*/ 73 h 375"/>
                  <a:gd name="T32" fmla="*/ 843 w 846"/>
                  <a:gd name="T3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6" h="375">
                    <a:moveTo>
                      <a:pt x="843" y="0"/>
                    </a:moveTo>
                    <a:lnTo>
                      <a:pt x="845" y="0"/>
                    </a:lnTo>
                    <a:lnTo>
                      <a:pt x="845" y="2"/>
                    </a:lnTo>
                    <a:lnTo>
                      <a:pt x="846" y="2"/>
                    </a:lnTo>
                    <a:lnTo>
                      <a:pt x="846" y="4"/>
                    </a:lnTo>
                    <a:lnTo>
                      <a:pt x="752" y="375"/>
                    </a:lnTo>
                    <a:lnTo>
                      <a:pt x="747" y="375"/>
                    </a:lnTo>
                    <a:lnTo>
                      <a:pt x="839" y="7"/>
                    </a:lnTo>
                    <a:lnTo>
                      <a:pt x="14" y="79"/>
                    </a:lnTo>
                    <a:lnTo>
                      <a:pt x="644" y="374"/>
                    </a:lnTo>
                    <a:lnTo>
                      <a:pt x="630" y="374"/>
                    </a:lnTo>
                    <a:lnTo>
                      <a:pt x="2" y="80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3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2072" y="3422"/>
                <a:ext cx="154" cy="99"/>
              </a:xfrm>
              <a:custGeom>
                <a:avLst/>
                <a:gdLst>
                  <a:gd name="T0" fmla="*/ 4 w 309"/>
                  <a:gd name="T1" fmla="*/ 0 h 199"/>
                  <a:gd name="T2" fmla="*/ 4 w 309"/>
                  <a:gd name="T3" fmla="*/ 2 h 199"/>
                  <a:gd name="T4" fmla="*/ 309 w 309"/>
                  <a:gd name="T5" fmla="*/ 199 h 199"/>
                  <a:gd name="T6" fmla="*/ 299 w 309"/>
                  <a:gd name="T7" fmla="*/ 199 h 199"/>
                  <a:gd name="T8" fmla="*/ 7 w 309"/>
                  <a:gd name="T9" fmla="*/ 9 h 199"/>
                  <a:gd name="T10" fmla="*/ 28 w 309"/>
                  <a:gd name="T11" fmla="*/ 197 h 199"/>
                  <a:gd name="T12" fmla="*/ 23 w 309"/>
                  <a:gd name="T13" fmla="*/ 197 h 199"/>
                  <a:gd name="T14" fmla="*/ 0 w 309"/>
                  <a:gd name="T15" fmla="*/ 4 h 199"/>
                  <a:gd name="T16" fmla="*/ 0 w 309"/>
                  <a:gd name="T17" fmla="*/ 2 h 199"/>
                  <a:gd name="T18" fmla="*/ 2 w 309"/>
                  <a:gd name="T19" fmla="*/ 2 h 199"/>
                  <a:gd name="T20" fmla="*/ 4 w 309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99">
                    <a:moveTo>
                      <a:pt x="4" y="0"/>
                    </a:moveTo>
                    <a:lnTo>
                      <a:pt x="4" y="2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7" y="9"/>
                    </a:lnTo>
                    <a:lnTo>
                      <a:pt x="28" y="197"/>
                    </a:lnTo>
                    <a:lnTo>
                      <a:pt x="23" y="19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4"/>
              <p:cNvSpPr>
                <a:spLocks noEditPoints="1"/>
              </p:cNvSpPr>
              <p:nvPr/>
            </p:nvSpPr>
            <p:spPr bwMode="auto">
              <a:xfrm>
                <a:off x="3004" y="2457"/>
                <a:ext cx="360" cy="114"/>
              </a:xfrm>
              <a:custGeom>
                <a:avLst/>
                <a:gdLst>
                  <a:gd name="T0" fmla="*/ 692 w 721"/>
                  <a:gd name="T1" fmla="*/ 9 h 229"/>
                  <a:gd name="T2" fmla="*/ 7 w 721"/>
                  <a:gd name="T3" fmla="*/ 87 h 229"/>
                  <a:gd name="T4" fmla="*/ 35 w 721"/>
                  <a:gd name="T5" fmla="*/ 222 h 229"/>
                  <a:gd name="T6" fmla="*/ 692 w 721"/>
                  <a:gd name="T7" fmla="*/ 9 h 229"/>
                  <a:gd name="T8" fmla="*/ 718 w 721"/>
                  <a:gd name="T9" fmla="*/ 0 h 229"/>
                  <a:gd name="T10" fmla="*/ 721 w 721"/>
                  <a:gd name="T11" fmla="*/ 0 h 229"/>
                  <a:gd name="T12" fmla="*/ 721 w 721"/>
                  <a:gd name="T13" fmla="*/ 2 h 229"/>
                  <a:gd name="T14" fmla="*/ 721 w 721"/>
                  <a:gd name="T15" fmla="*/ 4 h 229"/>
                  <a:gd name="T16" fmla="*/ 720 w 721"/>
                  <a:gd name="T17" fmla="*/ 5 h 229"/>
                  <a:gd name="T18" fmla="*/ 34 w 721"/>
                  <a:gd name="T19" fmla="*/ 229 h 229"/>
                  <a:gd name="T20" fmla="*/ 34 w 721"/>
                  <a:gd name="T21" fmla="*/ 229 h 229"/>
                  <a:gd name="T22" fmla="*/ 32 w 721"/>
                  <a:gd name="T23" fmla="*/ 229 h 229"/>
                  <a:gd name="T24" fmla="*/ 30 w 721"/>
                  <a:gd name="T25" fmla="*/ 225 h 229"/>
                  <a:gd name="T26" fmla="*/ 0 w 721"/>
                  <a:gd name="T27" fmla="*/ 86 h 229"/>
                  <a:gd name="T28" fmla="*/ 2 w 721"/>
                  <a:gd name="T29" fmla="*/ 84 h 229"/>
                  <a:gd name="T30" fmla="*/ 4 w 721"/>
                  <a:gd name="T31" fmla="*/ 82 h 229"/>
                  <a:gd name="T32" fmla="*/ 718 w 721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1" h="229">
                    <a:moveTo>
                      <a:pt x="692" y="9"/>
                    </a:moveTo>
                    <a:lnTo>
                      <a:pt x="7" y="87"/>
                    </a:lnTo>
                    <a:lnTo>
                      <a:pt x="35" y="222"/>
                    </a:lnTo>
                    <a:lnTo>
                      <a:pt x="692" y="9"/>
                    </a:lnTo>
                    <a:close/>
                    <a:moveTo>
                      <a:pt x="718" y="0"/>
                    </a:moveTo>
                    <a:lnTo>
                      <a:pt x="721" y="0"/>
                    </a:lnTo>
                    <a:lnTo>
                      <a:pt x="721" y="2"/>
                    </a:lnTo>
                    <a:lnTo>
                      <a:pt x="721" y="4"/>
                    </a:lnTo>
                    <a:lnTo>
                      <a:pt x="720" y="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29"/>
                    </a:lnTo>
                    <a:lnTo>
                      <a:pt x="30" y="225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1883" y="3313"/>
                <a:ext cx="191" cy="206"/>
              </a:xfrm>
              <a:custGeom>
                <a:avLst/>
                <a:gdLst>
                  <a:gd name="T0" fmla="*/ 40 w 383"/>
                  <a:gd name="T1" fmla="*/ 0 h 412"/>
                  <a:gd name="T2" fmla="*/ 42 w 383"/>
                  <a:gd name="T3" fmla="*/ 1 h 412"/>
                  <a:gd name="T4" fmla="*/ 381 w 383"/>
                  <a:gd name="T5" fmla="*/ 218 h 412"/>
                  <a:gd name="T6" fmla="*/ 383 w 383"/>
                  <a:gd name="T7" fmla="*/ 220 h 412"/>
                  <a:gd name="T8" fmla="*/ 383 w 383"/>
                  <a:gd name="T9" fmla="*/ 221 h 412"/>
                  <a:gd name="T10" fmla="*/ 271 w 383"/>
                  <a:gd name="T11" fmla="*/ 412 h 412"/>
                  <a:gd name="T12" fmla="*/ 264 w 383"/>
                  <a:gd name="T13" fmla="*/ 412 h 412"/>
                  <a:gd name="T14" fmla="*/ 376 w 383"/>
                  <a:gd name="T15" fmla="*/ 221 h 412"/>
                  <a:gd name="T16" fmla="*/ 42 w 383"/>
                  <a:gd name="T17" fmla="*/ 8 h 412"/>
                  <a:gd name="T18" fmla="*/ 6 w 383"/>
                  <a:gd name="T19" fmla="*/ 412 h 412"/>
                  <a:gd name="T20" fmla="*/ 0 w 383"/>
                  <a:gd name="T21" fmla="*/ 412 h 412"/>
                  <a:gd name="T22" fmla="*/ 37 w 383"/>
                  <a:gd name="T23" fmla="*/ 3 h 412"/>
                  <a:gd name="T24" fmla="*/ 39 w 383"/>
                  <a:gd name="T25" fmla="*/ 1 h 412"/>
                  <a:gd name="T26" fmla="*/ 39 w 383"/>
                  <a:gd name="T27" fmla="*/ 0 h 412"/>
                  <a:gd name="T28" fmla="*/ 40 w 383"/>
                  <a:gd name="T2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412">
                    <a:moveTo>
                      <a:pt x="40" y="0"/>
                    </a:moveTo>
                    <a:lnTo>
                      <a:pt x="42" y="1"/>
                    </a:lnTo>
                    <a:lnTo>
                      <a:pt x="381" y="218"/>
                    </a:lnTo>
                    <a:lnTo>
                      <a:pt x="383" y="220"/>
                    </a:lnTo>
                    <a:lnTo>
                      <a:pt x="383" y="221"/>
                    </a:lnTo>
                    <a:lnTo>
                      <a:pt x="271" y="412"/>
                    </a:lnTo>
                    <a:lnTo>
                      <a:pt x="264" y="412"/>
                    </a:lnTo>
                    <a:lnTo>
                      <a:pt x="376" y="221"/>
                    </a:lnTo>
                    <a:lnTo>
                      <a:pt x="42" y="8"/>
                    </a:lnTo>
                    <a:lnTo>
                      <a:pt x="6" y="412"/>
                    </a:lnTo>
                    <a:lnTo>
                      <a:pt x="0" y="412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6"/>
              <p:cNvSpPr>
                <a:spLocks noEditPoints="1"/>
              </p:cNvSpPr>
              <p:nvPr/>
            </p:nvSpPr>
            <p:spPr bwMode="auto">
              <a:xfrm>
                <a:off x="1901" y="3110"/>
                <a:ext cx="294" cy="315"/>
              </a:xfrm>
              <a:custGeom>
                <a:avLst/>
                <a:gdLst>
                  <a:gd name="T0" fmla="*/ 578 w 586"/>
                  <a:gd name="T1" fmla="*/ 10 h 630"/>
                  <a:gd name="T2" fmla="*/ 9 w 586"/>
                  <a:gd name="T3" fmla="*/ 410 h 630"/>
                  <a:gd name="T4" fmla="*/ 342 w 586"/>
                  <a:gd name="T5" fmla="*/ 623 h 630"/>
                  <a:gd name="T6" fmla="*/ 578 w 586"/>
                  <a:gd name="T7" fmla="*/ 10 h 630"/>
                  <a:gd name="T8" fmla="*/ 583 w 586"/>
                  <a:gd name="T9" fmla="*/ 0 h 630"/>
                  <a:gd name="T10" fmla="*/ 585 w 586"/>
                  <a:gd name="T11" fmla="*/ 0 h 630"/>
                  <a:gd name="T12" fmla="*/ 586 w 586"/>
                  <a:gd name="T13" fmla="*/ 2 h 630"/>
                  <a:gd name="T14" fmla="*/ 586 w 586"/>
                  <a:gd name="T15" fmla="*/ 3 h 630"/>
                  <a:gd name="T16" fmla="*/ 346 w 586"/>
                  <a:gd name="T17" fmla="*/ 628 h 630"/>
                  <a:gd name="T18" fmla="*/ 344 w 586"/>
                  <a:gd name="T19" fmla="*/ 630 h 630"/>
                  <a:gd name="T20" fmla="*/ 344 w 586"/>
                  <a:gd name="T21" fmla="*/ 630 h 630"/>
                  <a:gd name="T22" fmla="*/ 342 w 586"/>
                  <a:gd name="T23" fmla="*/ 628 h 630"/>
                  <a:gd name="T24" fmla="*/ 2 w 586"/>
                  <a:gd name="T25" fmla="*/ 412 h 630"/>
                  <a:gd name="T26" fmla="*/ 2 w 586"/>
                  <a:gd name="T27" fmla="*/ 412 h 630"/>
                  <a:gd name="T28" fmla="*/ 0 w 586"/>
                  <a:gd name="T29" fmla="*/ 410 h 630"/>
                  <a:gd name="T30" fmla="*/ 2 w 586"/>
                  <a:gd name="T31" fmla="*/ 408 h 630"/>
                  <a:gd name="T32" fmla="*/ 2 w 586"/>
                  <a:gd name="T33" fmla="*/ 408 h 630"/>
                  <a:gd name="T34" fmla="*/ 581 w 586"/>
                  <a:gd name="T35" fmla="*/ 0 h 630"/>
                  <a:gd name="T36" fmla="*/ 583 w 586"/>
                  <a:gd name="T3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6" h="630">
                    <a:moveTo>
                      <a:pt x="578" y="10"/>
                    </a:moveTo>
                    <a:lnTo>
                      <a:pt x="9" y="410"/>
                    </a:lnTo>
                    <a:lnTo>
                      <a:pt x="342" y="623"/>
                    </a:lnTo>
                    <a:lnTo>
                      <a:pt x="578" y="10"/>
                    </a:lnTo>
                    <a:close/>
                    <a:moveTo>
                      <a:pt x="583" y="0"/>
                    </a:moveTo>
                    <a:lnTo>
                      <a:pt x="585" y="0"/>
                    </a:lnTo>
                    <a:lnTo>
                      <a:pt x="586" y="2"/>
                    </a:lnTo>
                    <a:lnTo>
                      <a:pt x="586" y="3"/>
                    </a:lnTo>
                    <a:lnTo>
                      <a:pt x="346" y="628"/>
                    </a:lnTo>
                    <a:lnTo>
                      <a:pt x="344" y="630"/>
                    </a:lnTo>
                    <a:lnTo>
                      <a:pt x="344" y="630"/>
                    </a:lnTo>
                    <a:lnTo>
                      <a:pt x="342" y="628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581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7"/>
              <p:cNvSpPr>
                <a:spLocks noEditPoints="1"/>
              </p:cNvSpPr>
              <p:nvPr/>
            </p:nvSpPr>
            <p:spPr bwMode="auto">
              <a:xfrm>
                <a:off x="2072" y="3110"/>
                <a:ext cx="517" cy="323"/>
              </a:xfrm>
              <a:custGeom>
                <a:avLst/>
                <a:gdLst>
                  <a:gd name="T0" fmla="*/ 245 w 1035"/>
                  <a:gd name="T1" fmla="*/ 7 h 646"/>
                  <a:gd name="T2" fmla="*/ 7 w 1035"/>
                  <a:gd name="T3" fmla="*/ 623 h 646"/>
                  <a:gd name="T4" fmla="*/ 1025 w 1035"/>
                  <a:gd name="T5" fmla="*/ 641 h 646"/>
                  <a:gd name="T6" fmla="*/ 245 w 1035"/>
                  <a:gd name="T7" fmla="*/ 7 h 646"/>
                  <a:gd name="T8" fmla="*/ 245 w 1035"/>
                  <a:gd name="T9" fmla="*/ 0 h 646"/>
                  <a:gd name="T10" fmla="*/ 245 w 1035"/>
                  <a:gd name="T11" fmla="*/ 0 h 646"/>
                  <a:gd name="T12" fmla="*/ 1034 w 1035"/>
                  <a:gd name="T13" fmla="*/ 641 h 646"/>
                  <a:gd name="T14" fmla="*/ 1035 w 1035"/>
                  <a:gd name="T15" fmla="*/ 642 h 646"/>
                  <a:gd name="T16" fmla="*/ 1035 w 1035"/>
                  <a:gd name="T17" fmla="*/ 644 h 646"/>
                  <a:gd name="T18" fmla="*/ 1034 w 1035"/>
                  <a:gd name="T19" fmla="*/ 646 h 646"/>
                  <a:gd name="T20" fmla="*/ 1032 w 1035"/>
                  <a:gd name="T21" fmla="*/ 646 h 646"/>
                  <a:gd name="T22" fmla="*/ 1032 w 1035"/>
                  <a:gd name="T23" fmla="*/ 646 h 646"/>
                  <a:gd name="T24" fmla="*/ 4 w 1035"/>
                  <a:gd name="T25" fmla="*/ 630 h 646"/>
                  <a:gd name="T26" fmla="*/ 2 w 1035"/>
                  <a:gd name="T27" fmla="*/ 628 h 646"/>
                  <a:gd name="T28" fmla="*/ 0 w 1035"/>
                  <a:gd name="T29" fmla="*/ 628 h 646"/>
                  <a:gd name="T30" fmla="*/ 0 w 1035"/>
                  <a:gd name="T31" fmla="*/ 627 h 646"/>
                  <a:gd name="T32" fmla="*/ 0 w 1035"/>
                  <a:gd name="T33" fmla="*/ 625 h 646"/>
                  <a:gd name="T34" fmla="*/ 241 w 1035"/>
                  <a:gd name="T35" fmla="*/ 2 h 646"/>
                  <a:gd name="T36" fmla="*/ 241 w 1035"/>
                  <a:gd name="T37" fmla="*/ 0 h 646"/>
                  <a:gd name="T38" fmla="*/ 243 w 1035"/>
                  <a:gd name="T39" fmla="*/ 0 h 646"/>
                  <a:gd name="T40" fmla="*/ 245 w 1035"/>
                  <a:gd name="T4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646">
                    <a:moveTo>
                      <a:pt x="245" y="7"/>
                    </a:moveTo>
                    <a:lnTo>
                      <a:pt x="7" y="623"/>
                    </a:lnTo>
                    <a:lnTo>
                      <a:pt x="1025" y="641"/>
                    </a:lnTo>
                    <a:lnTo>
                      <a:pt x="245" y="7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lnTo>
                      <a:pt x="1034" y="641"/>
                    </a:lnTo>
                    <a:lnTo>
                      <a:pt x="1035" y="642"/>
                    </a:lnTo>
                    <a:lnTo>
                      <a:pt x="1035" y="644"/>
                    </a:lnTo>
                    <a:lnTo>
                      <a:pt x="1034" y="646"/>
                    </a:lnTo>
                    <a:lnTo>
                      <a:pt x="1032" y="646"/>
                    </a:lnTo>
                    <a:lnTo>
                      <a:pt x="1032" y="646"/>
                    </a:lnTo>
                    <a:lnTo>
                      <a:pt x="4" y="630"/>
                    </a:lnTo>
                    <a:lnTo>
                      <a:pt x="2" y="628"/>
                    </a:lnTo>
                    <a:lnTo>
                      <a:pt x="0" y="628"/>
                    </a:lnTo>
                    <a:lnTo>
                      <a:pt x="0" y="627"/>
                    </a:lnTo>
                    <a:lnTo>
                      <a:pt x="0" y="625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2072" y="3422"/>
                <a:ext cx="517" cy="100"/>
              </a:xfrm>
              <a:custGeom>
                <a:avLst/>
                <a:gdLst>
                  <a:gd name="T0" fmla="*/ 4 w 1035"/>
                  <a:gd name="T1" fmla="*/ 0 h 201"/>
                  <a:gd name="T2" fmla="*/ 4 w 1035"/>
                  <a:gd name="T3" fmla="*/ 0 h 201"/>
                  <a:gd name="T4" fmla="*/ 1032 w 1035"/>
                  <a:gd name="T5" fmla="*/ 18 h 201"/>
                  <a:gd name="T6" fmla="*/ 1034 w 1035"/>
                  <a:gd name="T7" fmla="*/ 18 h 201"/>
                  <a:gd name="T8" fmla="*/ 1035 w 1035"/>
                  <a:gd name="T9" fmla="*/ 19 h 201"/>
                  <a:gd name="T10" fmla="*/ 1035 w 1035"/>
                  <a:gd name="T11" fmla="*/ 21 h 201"/>
                  <a:gd name="T12" fmla="*/ 1034 w 1035"/>
                  <a:gd name="T13" fmla="*/ 23 h 201"/>
                  <a:gd name="T14" fmla="*/ 711 w 1035"/>
                  <a:gd name="T15" fmla="*/ 201 h 201"/>
                  <a:gd name="T16" fmla="*/ 698 w 1035"/>
                  <a:gd name="T17" fmla="*/ 201 h 201"/>
                  <a:gd name="T18" fmla="*/ 1021 w 1035"/>
                  <a:gd name="T19" fmla="*/ 23 h 201"/>
                  <a:gd name="T20" fmla="*/ 13 w 1035"/>
                  <a:gd name="T21" fmla="*/ 7 h 201"/>
                  <a:gd name="T22" fmla="*/ 309 w 1035"/>
                  <a:gd name="T23" fmla="*/ 199 h 201"/>
                  <a:gd name="T24" fmla="*/ 299 w 1035"/>
                  <a:gd name="T25" fmla="*/ 199 h 201"/>
                  <a:gd name="T26" fmla="*/ 2 w 1035"/>
                  <a:gd name="T27" fmla="*/ 5 h 201"/>
                  <a:gd name="T28" fmla="*/ 0 w 1035"/>
                  <a:gd name="T29" fmla="*/ 5 h 201"/>
                  <a:gd name="T30" fmla="*/ 0 w 1035"/>
                  <a:gd name="T31" fmla="*/ 4 h 201"/>
                  <a:gd name="T32" fmla="*/ 2 w 1035"/>
                  <a:gd name="T33" fmla="*/ 2 h 201"/>
                  <a:gd name="T34" fmla="*/ 4 w 1035"/>
                  <a:gd name="T3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201">
                    <a:moveTo>
                      <a:pt x="4" y="0"/>
                    </a:moveTo>
                    <a:lnTo>
                      <a:pt x="4" y="0"/>
                    </a:lnTo>
                    <a:lnTo>
                      <a:pt x="1032" y="18"/>
                    </a:lnTo>
                    <a:lnTo>
                      <a:pt x="1034" y="18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4" y="23"/>
                    </a:lnTo>
                    <a:lnTo>
                      <a:pt x="711" y="201"/>
                    </a:lnTo>
                    <a:lnTo>
                      <a:pt x="698" y="201"/>
                    </a:lnTo>
                    <a:lnTo>
                      <a:pt x="1021" y="23"/>
                    </a:lnTo>
                    <a:lnTo>
                      <a:pt x="13" y="7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2421" y="3430"/>
                <a:ext cx="168" cy="92"/>
              </a:xfrm>
              <a:custGeom>
                <a:avLst/>
                <a:gdLst>
                  <a:gd name="T0" fmla="*/ 336 w 337"/>
                  <a:gd name="T1" fmla="*/ 0 h 183"/>
                  <a:gd name="T2" fmla="*/ 337 w 337"/>
                  <a:gd name="T3" fmla="*/ 0 h 183"/>
                  <a:gd name="T4" fmla="*/ 337 w 337"/>
                  <a:gd name="T5" fmla="*/ 1 h 183"/>
                  <a:gd name="T6" fmla="*/ 337 w 337"/>
                  <a:gd name="T7" fmla="*/ 3 h 183"/>
                  <a:gd name="T8" fmla="*/ 226 w 337"/>
                  <a:gd name="T9" fmla="*/ 183 h 183"/>
                  <a:gd name="T10" fmla="*/ 220 w 337"/>
                  <a:gd name="T11" fmla="*/ 183 h 183"/>
                  <a:gd name="T12" fmla="*/ 327 w 337"/>
                  <a:gd name="T13" fmla="*/ 10 h 183"/>
                  <a:gd name="T14" fmla="*/ 13 w 337"/>
                  <a:gd name="T15" fmla="*/ 183 h 183"/>
                  <a:gd name="T16" fmla="*/ 0 w 337"/>
                  <a:gd name="T17" fmla="*/ 183 h 183"/>
                  <a:gd name="T18" fmla="*/ 334 w 337"/>
                  <a:gd name="T19" fmla="*/ 0 h 183"/>
                  <a:gd name="T20" fmla="*/ 336 w 337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7" h="183">
                    <a:moveTo>
                      <a:pt x="336" y="0"/>
                    </a:moveTo>
                    <a:lnTo>
                      <a:pt x="337" y="0"/>
                    </a:lnTo>
                    <a:lnTo>
                      <a:pt x="337" y="1"/>
                    </a:lnTo>
                    <a:lnTo>
                      <a:pt x="337" y="3"/>
                    </a:lnTo>
                    <a:lnTo>
                      <a:pt x="226" y="183"/>
                    </a:lnTo>
                    <a:lnTo>
                      <a:pt x="220" y="183"/>
                    </a:lnTo>
                    <a:lnTo>
                      <a:pt x="327" y="10"/>
                    </a:lnTo>
                    <a:lnTo>
                      <a:pt x="13" y="183"/>
                    </a:lnTo>
                    <a:lnTo>
                      <a:pt x="0" y="183"/>
                    </a:lnTo>
                    <a:lnTo>
                      <a:pt x="33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531" y="3430"/>
                <a:ext cx="379" cy="95"/>
              </a:xfrm>
              <a:custGeom>
                <a:avLst/>
                <a:gdLst>
                  <a:gd name="T0" fmla="*/ 116 w 760"/>
                  <a:gd name="T1" fmla="*/ 0 h 188"/>
                  <a:gd name="T2" fmla="*/ 760 w 760"/>
                  <a:gd name="T3" fmla="*/ 188 h 188"/>
                  <a:gd name="T4" fmla="*/ 739 w 760"/>
                  <a:gd name="T5" fmla="*/ 188 h 188"/>
                  <a:gd name="T6" fmla="*/ 116 w 760"/>
                  <a:gd name="T7" fmla="*/ 5 h 188"/>
                  <a:gd name="T8" fmla="*/ 6 w 760"/>
                  <a:gd name="T9" fmla="*/ 183 h 188"/>
                  <a:gd name="T10" fmla="*/ 0 w 760"/>
                  <a:gd name="T11" fmla="*/ 183 h 188"/>
                  <a:gd name="T12" fmla="*/ 112 w 760"/>
                  <a:gd name="T13" fmla="*/ 1 h 188"/>
                  <a:gd name="T14" fmla="*/ 114 w 760"/>
                  <a:gd name="T15" fmla="*/ 0 h 188"/>
                  <a:gd name="T16" fmla="*/ 116 w 76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0" h="188">
                    <a:moveTo>
                      <a:pt x="116" y="0"/>
                    </a:moveTo>
                    <a:lnTo>
                      <a:pt x="760" y="188"/>
                    </a:lnTo>
                    <a:lnTo>
                      <a:pt x="739" y="188"/>
                    </a:lnTo>
                    <a:lnTo>
                      <a:pt x="116" y="5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3362" y="2209"/>
                <a:ext cx="597" cy="490"/>
              </a:xfrm>
              <a:custGeom>
                <a:avLst/>
                <a:gdLst>
                  <a:gd name="T0" fmla="*/ 604 w 1196"/>
                  <a:gd name="T1" fmla="*/ 7 h 980"/>
                  <a:gd name="T2" fmla="*/ 9 w 1196"/>
                  <a:gd name="T3" fmla="*/ 498 h 980"/>
                  <a:gd name="T4" fmla="*/ 1187 w 1196"/>
                  <a:gd name="T5" fmla="*/ 971 h 980"/>
                  <a:gd name="T6" fmla="*/ 604 w 1196"/>
                  <a:gd name="T7" fmla="*/ 7 h 980"/>
                  <a:gd name="T8" fmla="*/ 606 w 1196"/>
                  <a:gd name="T9" fmla="*/ 0 h 980"/>
                  <a:gd name="T10" fmla="*/ 608 w 1196"/>
                  <a:gd name="T11" fmla="*/ 0 h 980"/>
                  <a:gd name="T12" fmla="*/ 1196 w 1196"/>
                  <a:gd name="T13" fmla="*/ 976 h 980"/>
                  <a:gd name="T14" fmla="*/ 1196 w 1196"/>
                  <a:gd name="T15" fmla="*/ 976 h 980"/>
                  <a:gd name="T16" fmla="*/ 1196 w 1196"/>
                  <a:gd name="T17" fmla="*/ 978 h 980"/>
                  <a:gd name="T18" fmla="*/ 1192 w 1196"/>
                  <a:gd name="T19" fmla="*/ 980 h 980"/>
                  <a:gd name="T20" fmla="*/ 1192 w 1196"/>
                  <a:gd name="T21" fmla="*/ 980 h 980"/>
                  <a:gd name="T22" fmla="*/ 2 w 1196"/>
                  <a:gd name="T23" fmla="*/ 501 h 980"/>
                  <a:gd name="T24" fmla="*/ 0 w 1196"/>
                  <a:gd name="T25" fmla="*/ 501 h 980"/>
                  <a:gd name="T26" fmla="*/ 0 w 1196"/>
                  <a:gd name="T27" fmla="*/ 500 h 980"/>
                  <a:gd name="T28" fmla="*/ 0 w 1196"/>
                  <a:gd name="T29" fmla="*/ 498 h 980"/>
                  <a:gd name="T30" fmla="*/ 2 w 1196"/>
                  <a:gd name="T31" fmla="*/ 496 h 980"/>
                  <a:gd name="T32" fmla="*/ 604 w 1196"/>
                  <a:gd name="T33" fmla="*/ 0 h 980"/>
                  <a:gd name="T34" fmla="*/ 606 w 1196"/>
                  <a:gd name="T35" fmla="*/ 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6" h="980">
                    <a:moveTo>
                      <a:pt x="604" y="7"/>
                    </a:moveTo>
                    <a:lnTo>
                      <a:pt x="9" y="498"/>
                    </a:lnTo>
                    <a:lnTo>
                      <a:pt x="1187" y="971"/>
                    </a:lnTo>
                    <a:lnTo>
                      <a:pt x="604" y="7"/>
                    </a:lnTo>
                    <a:close/>
                    <a:moveTo>
                      <a:pt x="606" y="0"/>
                    </a:moveTo>
                    <a:lnTo>
                      <a:pt x="608" y="0"/>
                    </a:lnTo>
                    <a:lnTo>
                      <a:pt x="1196" y="976"/>
                    </a:lnTo>
                    <a:lnTo>
                      <a:pt x="1196" y="976"/>
                    </a:lnTo>
                    <a:lnTo>
                      <a:pt x="1196" y="978"/>
                    </a:lnTo>
                    <a:lnTo>
                      <a:pt x="1192" y="980"/>
                    </a:lnTo>
                    <a:lnTo>
                      <a:pt x="1192" y="980"/>
                    </a:lnTo>
                    <a:lnTo>
                      <a:pt x="2" y="501"/>
                    </a:lnTo>
                    <a:lnTo>
                      <a:pt x="0" y="501"/>
                    </a:lnTo>
                    <a:lnTo>
                      <a:pt x="0" y="500"/>
                    </a:lnTo>
                    <a:lnTo>
                      <a:pt x="0" y="498"/>
                    </a:lnTo>
                    <a:lnTo>
                      <a:pt x="2" y="496"/>
                    </a:lnTo>
                    <a:lnTo>
                      <a:pt x="604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32"/>
              <p:cNvSpPr>
                <a:spLocks noEditPoints="1"/>
              </p:cNvSpPr>
              <p:nvPr/>
            </p:nvSpPr>
            <p:spPr bwMode="auto">
              <a:xfrm>
                <a:off x="3663" y="2098"/>
                <a:ext cx="296" cy="601"/>
              </a:xfrm>
              <a:custGeom>
                <a:avLst/>
                <a:gdLst>
                  <a:gd name="T0" fmla="*/ 494 w 594"/>
                  <a:gd name="T1" fmla="*/ 7 h 1201"/>
                  <a:gd name="T2" fmla="*/ 7 w 594"/>
                  <a:gd name="T3" fmla="*/ 225 h 1201"/>
                  <a:gd name="T4" fmla="*/ 587 w 594"/>
                  <a:gd name="T5" fmla="*/ 1187 h 1201"/>
                  <a:gd name="T6" fmla="*/ 494 w 594"/>
                  <a:gd name="T7" fmla="*/ 7 h 1201"/>
                  <a:gd name="T8" fmla="*/ 498 w 594"/>
                  <a:gd name="T9" fmla="*/ 0 h 1201"/>
                  <a:gd name="T10" fmla="*/ 498 w 594"/>
                  <a:gd name="T11" fmla="*/ 0 h 1201"/>
                  <a:gd name="T12" fmla="*/ 499 w 594"/>
                  <a:gd name="T13" fmla="*/ 1 h 1201"/>
                  <a:gd name="T14" fmla="*/ 499 w 594"/>
                  <a:gd name="T15" fmla="*/ 3 h 1201"/>
                  <a:gd name="T16" fmla="*/ 594 w 594"/>
                  <a:gd name="T17" fmla="*/ 1197 h 1201"/>
                  <a:gd name="T18" fmla="*/ 594 w 594"/>
                  <a:gd name="T19" fmla="*/ 1199 h 1201"/>
                  <a:gd name="T20" fmla="*/ 592 w 594"/>
                  <a:gd name="T21" fmla="*/ 1201 h 1201"/>
                  <a:gd name="T22" fmla="*/ 590 w 594"/>
                  <a:gd name="T23" fmla="*/ 1201 h 1201"/>
                  <a:gd name="T24" fmla="*/ 590 w 594"/>
                  <a:gd name="T25" fmla="*/ 1201 h 1201"/>
                  <a:gd name="T26" fmla="*/ 588 w 594"/>
                  <a:gd name="T27" fmla="*/ 1199 h 1201"/>
                  <a:gd name="T28" fmla="*/ 0 w 594"/>
                  <a:gd name="T29" fmla="*/ 225 h 1201"/>
                  <a:gd name="T30" fmla="*/ 0 w 594"/>
                  <a:gd name="T31" fmla="*/ 223 h 1201"/>
                  <a:gd name="T32" fmla="*/ 2 w 594"/>
                  <a:gd name="T33" fmla="*/ 221 h 1201"/>
                  <a:gd name="T34" fmla="*/ 496 w 594"/>
                  <a:gd name="T35" fmla="*/ 0 h 1201"/>
                  <a:gd name="T36" fmla="*/ 498 w 594"/>
                  <a:gd name="T37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4" h="1201">
                    <a:moveTo>
                      <a:pt x="494" y="7"/>
                    </a:moveTo>
                    <a:lnTo>
                      <a:pt x="7" y="225"/>
                    </a:lnTo>
                    <a:lnTo>
                      <a:pt x="587" y="1187"/>
                    </a:lnTo>
                    <a:lnTo>
                      <a:pt x="494" y="7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499" y="1"/>
                    </a:lnTo>
                    <a:lnTo>
                      <a:pt x="499" y="3"/>
                    </a:lnTo>
                    <a:lnTo>
                      <a:pt x="594" y="1197"/>
                    </a:lnTo>
                    <a:lnTo>
                      <a:pt x="594" y="1199"/>
                    </a:lnTo>
                    <a:lnTo>
                      <a:pt x="592" y="1201"/>
                    </a:lnTo>
                    <a:lnTo>
                      <a:pt x="590" y="1201"/>
                    </a:lnTo>
                    <a:lnTo>
                      <a:pt x="590" y="1201"/>
                    </a:lnTo>
                    <a:lnTo>
                      <a:pt x="588" y="1199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2" y="221"/>
                    </a:lnTo>
                    <a:lnTo>
                      <a:pt x="496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33"/>
              <p:cNvSpPr>
                <a:spLocks noEditPoints="1"/>
              </p:cNvSpPr>
              <p:nvPr/>
            </p:nvSpPr>
            <p:spPr bwMode="auto">
              <a:xfrm>
                <a:off x="3910" y="2097"/>
                <a:ext cx="208" cy="602"/>
              </a:xfrm>
              <a:custGeom>
                <a:avLst/>
                <a:gdLst>
                  <a:gd name="T0" fmla="*/ 410 w 417"/>
                  <a:gd name="T1" fmla="*/ 5 h 1205"/>
                  <a:gd name="T2" fmla="*/ 5 w 417"/>
                  <a:gd name="T3" fmla="*/ 9 h 1205"/>
                  <a:gd name="T4" fmla="*/ 98 w 417"/>
                  <a:gd name="T5" fmla="*/ 1185 h 1205"/>
                  <a:gd name="T6" fmla="*/ 410 w 417"/>
                  <a:gd name="T7" fmla="*/ 5 h 1205"/>
                  <a:gd name="T8" fmla="*/ 414 w 417"/>
                  <a:gd name="T9" fmla="*/ 0 h 1205"/>
                  <a:gd name="T10" fmla="*/ 416 w 417"/>
                  <a:gd name="T11" fmla="*/ 0 h 1205"/>
                  <a:gd name="T12" fmla="*/ 416 w 417"/>
                  <a:gd name="T13" fmla="*/ 2 h 1205"/>
                  <a:gd name="T14" fmla="*/ 417 w 417"/>
                  <a:gd name="T15" fmla="*/ 4 h 1205"/>
                  <a:gd name="T16" fmla="*/ 100 w 417"/>
                  <a:gd name="T17" fmla="*/ 1203 h 1205"/>
                  <a:gd name="T18" fmla="*/ 98 w 417"/>
                  <a:gd name="T19" fmla="*/ 1205 h 1205"/>
                  <a:gd name="T20" fmla="*/ 96 w 417"/>
                  <a:gd name="T21" fmla="*/ 1205 h 1205"/>
                  <a:gd name="T22" fmla="*/ 96 w 417"/>
                  <a:gd name="T23" fmla="*/ 1205 h 1205"/>
                  <a:gd name="T24" fmla="*/ 94 w 417"/>
                  <a:gd name="T25" fmla="*/ 1203 h 1205"/>
                  <a:gd name="T26" fmla="*/ 94 w 417"/>
                  <a:gd name="T27" fmla="*/ 1201 h 1205"/>
                  <a:gd name="T28" fmla="*/ 0 w 417"/>
                  <a:gd name="T29" fmla="*/ 7 h 1205"/>
                  <a:gd name="T30" fmla="*/ 0 w 417"/>
                  <a:gd name="T31" fmla="*/ 5 h 1205"/>
                  <a:gd name="T32" fmla="*/ 4 w 417"/>
                  <a:gd name="T33" fmla="*/ 4 h 1205"/>
                  <a:gd name="T34" fmla="*/ 414 w 417"/>
                  <a:gd name="T35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205">
                    <a:moveTo>
                      <a:pt x="410" y="5"/>
                    </a:moveTo>
                    <a:lnTo>
                      <a:pt x="5" y="9"/>
                    </a:lnTo>
                    <a:lnTo>
                      <a:pt x="98" y="1185"/>
                    </a:lnTo>
                    <a:lnTo>
                      <a:pt x="410" y="5"/>
                    </a:lnTo>
                    <a:close/>
                    <a:moveTo>
                      <a:pt x="414" y="0"/>
                    </a:moveTo>
                    <a:lnTo>
                      <a:pt x="416" y="0"/>
                    </a:lnTo>
                    <a:lnTo>
                      <a:pt x="416" y="2"/>
                    </a:lnTo>
                    <a:lnTo>
                      <a:pt x="417" y="4"/>
                    </a:lnTo>
                    <a:lnTo>
                      <a:pt x="100" y="1203"/>
                    </a:lnTo>
                    <a:lnTo>
                      <a:pt x="98" y="1205"/>
                    </a:lnTo>
                    <a:lnTo>
                      <a:pt x="96" y="1205"/>
                    </a:lnTo>
                    <a:lnTo>
                      <a:pt x="96" y="1205"/>
                    </a:lnTo>
                    <a:lnTo>
                      <a:pt x="94" y="1203"/>
                    </a:lnTo>
                    <a:lnTo>
                      <a:pt x="94" y="120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3957" y="2644"/>
                <a:ext cx="489" cy="197"/>
              </a:xfrm>
              <a:custGeom>
                <a:avLst/>
                <a:gdLst>
                  <a:gd name="T0" fmla="*/ 980 w 980"/>
                  <a:gd name="T1" fmla="*/ 0 h 394"/>
                  <a:gd name="T2" fmla="*/ 980 w 980"/>
                  <a:gd name="T3" fmla="*/ 5 h 394"/>
                  <a:gd name="T4" fmla="*/ 11 w 980"/>
                  <a:gd name="T5" fmla="*/ 110 h 394"/>
                  <a:gd name="T6" fmla="*/ 372 w 980"/>
                  <a:gd name="T7" fmla="*/ 387 h 394"/>
                  <a:gd name="T8" fmla="*/ 978 w 980"/>
                  <a:gd name="T9" fmla="*/ 155 h 394"/>
                  <a:gd name="T10" fmla="*/ 978 w 980"/>
                  <a:gd name="T11" fmla="*/ 162 h 394"/>
                  <a:gd name="T12" fmla="*/ 372 w 980"/>
                  <a:gd name="T13" fmla="*/ 392 h 394"/>
                  <a:gd name="T14" fmla="*/ 372 w 980"/>
                  <a:gd name="T15" fmla="*/ 394 h 394"/>
                  <a:gd name="T16" fmla="*/ 371 w 980"/>
                  <a:gd name="T17" fmla="*/ 392 h 394"/>
                  <a:gd name="T18" fmla="*/ 0 w 980"/>
                  <a:gd name="T19" fmla="*/ 110 h 394"/>
                  <a:gd name="T20" fmla="*/ 0 w 980"/>
                  <a:gd name="T21" fmla="*/ 108 h 394"/>
                  <a:gd name="T22" fmla="*/ 0 w 980"/>
                  <a:gd name="T23" fmla="*/ 106 h 394"/>
                  <a:gd name="T24" fmla="*/ 0 w 980"/>
                  <a:gd name="T25" fmla="*/ 104 h 394"/>
                  <a:gd name="T26" fmla="*/ 2 w 980"/>
                  <a:gd name="T27" fmla="*/ 104 h 394"/>
                  <a:gd name="T28" fmla="*/ 980 w 980"/>
                  <a:gd name="T2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0" h="394">
                    <a:moveTo>
                      <a:pt x="980" y="0"/>
                    </a:moveTo>
                    <a:lnTo>
                      <a:pt x="980" y="5"/>
                    </a:lnTo>
                    <a:lnTo>
                      <a:pt x="11" y="110"/>
                    </a:lnTo>
                    <a:lnTo>
                      <a:pt x="372" y="387"/>
                    </a:lnTo>
                    <a:lnTo>
                      <a:pt x="978" y="155"/>
                    </a:lnTo>
                    <a:lnTo>
                      <a:pt x="978" y="162"/>
                    </a:lnTo>
                    <a:lnTo>
                      <a:pt x="372" y="392"/>
                    </a:lnTo>
                    <a:lnTo>
                      <a:pt x="372" y="394"/>
                    </a:lnTo>
                    <a:lnTo>
                      <a:pt x="371" y="39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35"/>
              <p:cNvSpPr>
                <a:spLocks noEditPoints="1"/>
              </p:cNvSpPr>
              <p:nvPr/>
            </p:nvSpPr>
            <p:spPr bwMode="auto">
              <a:xfrm>
                <a:off x="3910" y="1903"/>
                <a:ext cx="208" cy="198"/>
              </a:xfrm>
              <a:custGeom>
                <a:avLst/>
                <a:gdLst>
                  <a:gd name="T0" fmla="*/ 410 w 417"/>
                  <a:gd name="T1" fmla="*/ 9 h 397"/>
                  <a:gd name="T2" fmla="*/ 11 w 417"/>
                  <a:gd name="T3" fmla="*/ 392 h 397"/>
                  <a:gd name="T4" fmla="*/ 412 w 417"/>
                  <a:gd name="T5" fmla="*/ 388 h 397"/>
                  <a:gd name="T6" fmla="*/ 410 w 417"/>
                  <a:gd name="T7" fmla="*/ 9 h 397"/>
                  <a:gd name="T8" fmla="*/ 412 w 417"/>
                  <a:gd name="T9" fmla="*/ 0 h 397"/>
                  <a:gd name="T10" fmla="*/ 414 w 417"/>
                  <a:gd name="T11" fmla="*/ 0 h 397"/>
                  <a:gd name="T12" fmla="*/ 416 w 417"/>
                  <a:gd name="T13" fmla="*/ 0 h 397"/>
                  <a:gd name="T14" fmla="*/ 416 w 417"/>
                  <a:gd name="T15" fmla="*/ 2 h 397"/>
                  <a:gd name="T16" fmla="*/ 417 w 417"/>
                  <a:gd name="T17" fmla="*/ 392 h 397"/>
                  <a:gd name="T18" fmla="*/ 416 w 417"/>
                  <a:gd name="T19" fmla="*/ 393 h 397"/>
                  <a:gd name="T20" fmla="*/ 414 w 417"/>
                  <a:gd name="T21" fmla="*/ 393 h 397"/>
                  <a:gd name="T22" fmla="*/ 4 w 417"/>
                  <a:gd name="T23" fmla="*/ 397 h 397"/>
                  <a:gd name="T24" fmla="*/ 4 w 417"/>
                  <a:gd name="T25" fmla="*/ 397 h 397"/>
                  <a:gd name="T26" fmla="*/ 2 w 417"/>
                  <a:gd name="T27" fmla="*/ 397 h 397"/>
                  <a:gd name="T28" fmla="*/ 0 w 417"/>
                  <a:gd name="T29" fmla="*/ 395 h 397"/>
                  <a:gd name="T30" fmla="*/ 0 w 417"/>
                  <a:gd name="T31" fmla="*/ 393 h 397"/>
                  <a:gd name="T32" fmla="*/ 2 w 417"/>
                  <a:gd name="T33" fmla="*/ 392 h 397"/>
                  <a:gd name="T34" fmla="*/ 410 w 417"/>
                  <a:gd name="T35" fmla="*/ 0 h 397"/>
                  <a:gd name="T36" fmla="*/ 412 w 417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7" h="397">
                    <a:moveTo>
                      <a:pt x="410" y="9"/>
                    </a:moveTo>
                    <a:lnTo>
                      <a:pt x="11" y="392"/>
                    </a:lnTo>
                    <a:lnTo>
                      <a:pt x="412" y="388"/>
                    </a:lnTo>
                    <a:lnTo>
                      <a:pt x="410" y="9"/>
                    </a:lnTo>
                    <a:close/>
                    <a:moveTo>
                      <a:pt x="412" y="0"/>
                    </a:moveTo>
                    <a:lnTo>
                      <a:pt x="414" y="0"/>
                    </a:lnTo>
                    <a:lnTo>
                      <a:pt x="416" y="0"/>
                    </a:lnTo>
                    <a:lnTo>
                      <a:pt x="416" y="2"/>
                    </a:lnTo>
                    <a:lnTo>
                      <a:pt x="417" y="392"/>
                    </a:lnTo>
                    <a:lnTo>
                      <a:pt x="416" y="393"/>
                    </a:lnTo>
                    <a:lnTo>
                      <a:pt x="414" y="393"/>
                    </a:lnTo>
                    <a:lnTo>
                      <a:pt x="4" y="397"/>
                    </a:lnTo>
                    <a:lnTo>
                      <a:pt x="4" y="397"/>
                    </a:lnTo>
                    <a:lnTo>
                      <a:pt x="2" y="397"/>
                    </a:lnTo>
                    <a:lnTo>
                      <a:pt x="0" y="395"/>
                    </a:lnTo>
                    <a:lnTo>
                      <a:pt x="0" y="393"/>
                    </a:lnTo>
                    <a:lnTo>
                      <a:pt x="2" y="392"/>
                    </a:lnTo>
                    <a:lnTo>
                      <a:pt x="410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4113" y="1005"/>
                <a:ext cx="339" cy="900"/>
              </a:xfrm>
              <a:custGeom>
                <a:avLst/>
                <a:gdLst>
                  <a:gd name="T0" fmla="*/ 5 w 679"/>
                  <a:gd name="T1" fmla="*/ 0 h 1800"/>
                  <a:gd name="T2" fmla="*/ 5 w 679"/>
                  <a:gd name="T3" fmla="*/ 0 h 1800"/>
                  <a:gd name="T4" fmla="*/ 679 w 679"/>
                  <a:gd name="T5" fmla="*/ 881 h 1800"/>
                  <a:gd name="T6" fmla="*/ 679 w 679"/>
                  <a:gd name="T7" fmla="*/ 890 h 1800"/>
                  <a:gd name="T8" fmla="*/ 7 w 679"/>
                  <a:gd name="T9" fmla="*/ 10 h 1800"/>
                  <a:gd name="T10" fmla="*/ 9 w 679"/>
                  <a:gd name="T11" fmla="*/ 1793 h 1800"/>
                  <a:gd name="T12" fmla="*/ 675 w 679"/>
                  <a:gd name="T13" fmla="*/ 1470 h 1800"/>
                  <a:gd name="T14" fmla="*/ 675 w 679"/>
                  <a:gd name="T15" fmla="*/ 1475 h 1800"/>
                  <a:gd name="T16" fmla="*/ 7 w 679"/>
                  <a:gd name="T17" fmla="*/ 1800 h 1800"/>
                  <a:gd name="T18" fmla="*/ 5 w 679"/>
                  <a:gd name="T19" fmla="*/ 1800 h 1800"/>
                  <a:gd name="T20" fmla="*/ 3 w 679"/>
                  <a:gd name="T21" fmla="*/ 1800 h 1800"/>
                  <a:gd name="T22" fmla="*/ 3 w 679"/>
                  <a:gd name="T23" fmla="*/ 1798 h 1800"/>
                  <a:gd name="T24" fmla="*/ 3 w 679"/>
                  <a:gd name="T25" fmla="*/ 1796 h 1800"/>
                  <a:gd name="T26" fmla="*/ 0 w 679"/>
                  <a:gd name="T27" fmla="*/ 2 h 1800"/>
                  <a:gd name="T28" fmla="*/ 2 w 679"/>
                  <a:gd name="T29" fmla="*/ 0 h 1800"/>
                  <a:gd name="T30" fmla="*/ 3 w 679"/>
                  <a:gd name="T31" fmla="*/ 0 h 1800"/>
                  <a:gd name="T32" fmla="*/ 5 w 679"/>
                  <a:gd name="T33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1800">
                    <a:moveTo>
                      <a:pt x="5" y="0"/>
                    </a:moveTo>
                    <a:lnTo>
                      <a:pt x="5" y="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7" y="10"/>
                    </a:lnTo>
                    <a:lnTo>
                      <a:pt x="9" y="1793"/>
                    </a:lnTo>
                    <a:lnTo>
                      <a:pt x="675" y="1470"/>
                    </a:lnTo>
                    <a:lnTo>
                      <a:pt x="675" y="1475"/>
                    </a:lnTo>
                    <a:lnTo>
                      <a:pt x="7" y="1800"/>
                    </a:lnTo>
                    <a:lnTo>
                      <a:pt x="5" y="1800"/>
                    </a:lnTo>
                    <a:lnTo>
                      <a:pt x="3" y="1800"/>
                    </a:lnTo>
                    <a:lnTo>
                      <a:pt x="3" y="1798"/>
                    </a:lnTo>
                    <a:lnTo>
                      <a:pt x="3" y="179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37"/>
              <p:cNvSpPr>
                <a:spLocks noEditPoints="1"/>
              </p:cNvSpPr>
              <p:nvPr/>
            </p:nvSpPr>
            <p:spPr bwMode="auto">
              <a:xfrm>
                <a:off x="4115" y="1903"/>
                <a:ext cx="272" cy="196"/>
              </a:xfrm>
              <a:custGeom>
                <a:avLst/>
                <a:gdLst>
                  <a:gd name="T0" fmla="*/ 6 w 545"/>
                  <a:gd name="T1" fmla="*/ 6 h 393"/>
                  <a:gd name="T2" fmla="*/ 7 w 545"/>
                  <a:gd name="T3" fmla="*/ 386 h 393"/>
                  <a:gd name="T4" fmla="*/ 535 w 545"/>
                  <a:gd name="T5" fmla="*/ 67 h 393"/>
                  <a:gd name="T6" fmla="*/ 6 w 545"/>
                  <a:gd name="T7" fmla="*/ 6 h 393"/>
                  <a:gd name="T8" fmla="*/ 2 w 545"/>
                  <a:gd name="T9" fmla="*/ 0 h 393"/>
                  <a:gd name="T10" fmla="*/ 543 w 545"/>
                  <a:gd name="T11" fmla="*/ 62 h 393"/>
                  <a:gd name="T12" fmla="*/ 545 w 545"/>
                  <a:gd name="T13" fmla="*/ 62 h 393"/>
                  <a:gd name="T14" fmla="*/ 545 w 545"/>
                  <a:gd name="T15" fmla="*/ 63 h 393"/>
                  <a:gd name="T16" fmla="*/ 545 w 545"/>
                  <a:gd name="T17" fmla="*/ 65 h 393"/>
                  <a:gd name="T18" fmla="*/ 545 w 545"/>
                  <a:gd name="T19" fmla="*/ 67 h 393"/>
                  <a:gd name="T20" fmla="*/ 6 w 545"/>
                  <a:gd name="T21" fmla="*/ 393 h 393"/>
                  <a:gd name="T22" fmla="*/ 4 w 545"/>
                  <a:gd name="T23" fmla="*/ 393 h 393"/>
                  <a:gd name="T24" fmla="*/ 2 w 545"/>
                  <a:gd name="T25" fmla="*/ 393 h 393"/>
                  <a:gd name="T26" fmla="*/ 2 w 545"/>
                  <a:gd name="T27" fmla="*/ 392 h 393"/>
                  <a:gd name="T28" fmla="*/ 2 w 545"/>
                  <a:gd name="T29" fmla="*/ 392 h 393"/>
                  <a:gd name="T30" fmla="*/ 0 w 545"/>
                  <a:gd name="T31" fmla="*/ 2 h 393"/>
                  <a:gd name="T32" fmla="*/ 0 w 545"/>
                  <a:gd name="T33" fmla="*/ 0 h 393"/>
                  <a:gd name="T34" fmla="*/ 2 w 545"/>
                  <a:gd name="T3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5" h="393">
                    <a:moveTo>
                      <a:pt x="6" y="6"/>
                    </a:moveTo>
                    <a:lnTo>
                      <a:pt x="7" y="386"/>
                    </a:lnTo>
                    <a:lnTo>
                      <a:pt x="535" y="67"/>
                    </a:lnTo>
                    <a:lnTo>
                      <a:pt x="6" y="6"/>
                    </a:lnTo>
                    <a:close/>
                    <a:moveTo>
                      <a:pt x="2" y="0"/>
                    </a:moveTo>
                    <a:lnTo>
                      <a:pt x="543" y="62"/>
                    </a:lnTo>
                    <a:lnTo>
                      <a:pt x="545" y="62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5" y="67"/>
                    </a:lnTo>
                    <a:lnTo>
                      <a:pt x="6" y="393"/>
                    </a:lnTo>
                    <a:lnTo>
                      <a:pt x="4" y="393"/>
                    </a:lnTo>
                    <a:lnTo>
                      <a:pt x="2" y="393"/>
                    </a:lnTo>
                    <a:lnTo>
                      <a:pt x="2" y="392"/>
                    </a:lnTo>
                    <a:lnTo>
                      <a:pt x="2" y="39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4115" y="1740"/>
                <a:ext cx="336" cy="196"/>
              </a:xfrm>
              <a:custGeom>
                <a:avLst/>
                <a:gdLst>
                  <a:gd name="T0" fmla="*/ 672 w 672"/>
                  <a:gd name="T1" fmla="*/ 0 h 391"/>
                  <a:gd name="T2" fmla="*/ 672 w 672"/>
                  <a:gd name="T3" fmla="*/ 5 h 391"/>
                  <a:gd name="T4" fmla="*/ 13 w 672"/>
                  <a:gd name="T5" fmla="*/ 324 h 391"/>
                  <a:gd name="T6" fmla="*/ 542 w 672"/>
                  <a:gd name="T7" fmla="*/ 386 h 391"/>
                  <a:gd name="T8" fmla="*/ 671 w 672"/>
                  <a:gd name="T9" fmla="*/ 232 h 391"/>
                  <a:gd name="T10" fmla="*/ 671 w 672"/>
                  <a:gd name="T11" fmla="*/ 241 h 391"/>
                  <a:gd name="T12" fmla="*/ 545 w 672"/>
                  <a:gd name="T13" fmla="*/ 391 h 391"/>
                  <a:gd name="T14" fmla="*/ 543 w 672"/>
                  <a:gd name="T15" fmla="*/ 391 h 391"/>
                  <a:gd name="T16" fmla="*/ 543 w 672"/>
                  <a:gd name="T17" fmla="*/ 391 h 391"/>
                  <a:gd name="T18" fmla="*/ 2 w 672"/>
                  <a:gd name="T19" fmla="*/ 330 h 391"/>
                  <a:gd name="T20" fmla="*/ 0 w 672"/>
                  <a:gd name="T21" fmla="*/ 330 h 391"/>
                  <a:gd name="T22" fmla="*/ 0 w 672"/>
                  <a:gd name="T23" fmla="*/ 328 h 391"/>
                  <a:gd name="T24" fmla="*/ 0 w 672"/>
                  <a:gd name="T25" fmla="*/ 326 h 391"/>
                  <a:gd name="T26" fmla="*/ 2 w 672"/>
                  <a:gd name="T27" fmla="*/ 324 h 391"/>
                  <a:gd name="T28" fmla="*/ 672 w 672"/>
                  <a:gd name="T2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2" h="391">
                    <a:moveTo>
                      <a:pt x="672" y="0"/>
                    </a:moveTo>
                    <a:lnTo>
                      <a:pt x="672" y="5"/>
                    </a:lnTo>
                    <a:lnTo>
                      <a:pt x="13" y="324"/>
                    </a:lnTo>
                    <a:lnTo>
                      <a:pt x="542" y="386"/>
                    </a:lnTo>
                    <a:lnTo>
                      <a:pt x="671" y="232"/>
                    </a:lnTo>
                    <a:lnTo>
                      <a:pt x="671" y="241"/>
                    </a:lnTo>
                    <a:lnTo>
                      <a:pt x="545" y="391"/>
                    </a:lnTo>
                    <a:lnTo>
                      <a:pt x="543" y="391"/>
                    </a:lnTo>
                    <a:lnTo>
                      <a:pt x="543" y="391"/>
                    </a:lnTo>
                    <a:lnTo>
                      <a:pt x="2" y="330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4384" y="1856"/>
                <a:ext cx="66" cy="112"/>
              </a:xfrm>
              <a:custGeom>
                <a:avLst/>
                <a:gdLst>
                  <a:gd name="T0" fmla="*/ 131 w 131"/>
                  <a:gd name="T1" fmla="*/ 0 h 223"/>
                  <a:gd name="T2" fmla="*/ 131 w 131"/>
                  <a:gd name="T3" fmla="*/ 9 h 223"/>
                  <a:gd name="T4" fmla="*/ 7 w 131"/>
                  <a:gd name="T5" fmla="*/ 155 h 223"/>
                  <a:gd name="T6" fmla="*/ 131 w 131"/>
                  <a:gd name="T7" fmla="*/ 216 h 223"/>
                  <a:gd name="T8" fmla="*/ 131 w 131"/>
                  <a:gd name="T9" fmla="*/ 223 h 223"/>
                  <a:gd name="T10" fmla="*/ 2 w 131"/>
                  <a:gd name="T11" fmla="*/ 159 h 223"/>
                  <a:gd name="T12" fmla="*/ 0 w 131"/>
                  <a:gd name="T13" fmla="*/ 157 h 223"/>
                  <a:gd name="T14" fmla="*/ 2 w 131"/>
                  <a:gd name="T15" fmla="*/ 154 h 223"/>
                  <a:gd name="T16" fmla="*/ 131 w 131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23">
                    <a:moveTo>
                      <a:pt x="131" y="0"/>
                    </a:moveTo>
                    <a:lnTo>
                      <a:pt x="131" y="9"/>
                    </a:lnTo>
                    <a:lnTo>
                      <a:pt x="7" y="155"/>
                    </a:lnTo>
                    <a:lnTo>
                      <a:pt x="131" y="216"/>
                    </a:lnTo>
                    <a:lnTo>
                      <a:pt x="131" y="223"/>
                    </a:lnTo>
                    <a:lnTo>
                      <a:pt x="2" y="159"/>
                    </a:lnTo>
                    <a:lnTo>
                      <a:pt x="0" y="157"/>
                    </a:lnTo>
                    <a:lnTo>
                      <a:pt x="2" y="15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4384" y="1933"/>
                <a:ext cx="66" cy="53"/>
              </a:xfrm>
              <a:custGeom>
                <a:avLst/>
                <a:gdLst>
                  <a:gd name="T0" fmla="*/ 2 w 131"/>
                  <a:gd name="T1" fmla="*/ 0 h 104"/>
                  <a:gd name="T2" fmla="*/ 5 w 131"/>
                  <a:gd name="T3" fmla="*/ 0 h 104"/>
                  <a:gd name="T4" fmla="*/ 131 w 131"/>
                  <a:gd name="T5" fmla="*/ 62 h 104"/>
                  <a:gd name="T6" fmla="*/ 131 w 131"/>
                  <a:gd name="T7" fmla="*/ 69 h 104"/>
                  <a:gd name="T8" fmla="*/ 26 w 131"/>
                  <a:gd name="T9" fmla="*/ 17 h 104"/>
                  <a:gd name="T10" fmla="*/ 131 w 131"/>
                  <a:gd name="T11" fmla="*/ 97 h 104"/>
                  <a:gd name="T12" fmla="*/ 131 w 131"/>
                  <a:gd name="T13" fmla="*/ 104 h 104"/>
                  <a:gd name="T14" fmla="*/ 2 w 131"/>
                  <a:gd name="T15" fmla="*/ 5 h 104"/>
                  <a:gd name="T16" fmla="*/ 0 w 131"/>
                  <a:gd name="T17" fmla="*/ 3 h 104"/>
                  <a:gd name="T18" fmla="*/ 0 w 131"/>
                  <a:gd name="T19" fmla="*/ 1 h 104"/>
                  <a:gd name="T20" fmla="*/ 2 w 131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104">
                    <a:moveTo>
                      <a:pt x="2" y="0"/>
                    </a:moveTo>
                    <a:lnTo>
                      <a:pt x="5" y="0"/>
                    </a:lnTo>
                    <a:lnTo>
                      <a:pt x="131" y="62"/>
                    </a:lnTo>
                    <a:lnTo>
                      <a:pt x="131" y="69"/>
                    </a:lnTo>
                    <a:lnTo>
                      <a:pt x="26" y="17"/>
                    </a:lnTo>
                    <a:lnTo>
                      <a:pt x="131" y="97"/>
                    </a:lnTo>
                    <a:lnTo>
                      <a:pt x="131" y="10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2587" y="3136"/>
                <a:ext cx="574" cy="389"/>
              </a:xfrm>
              <a:custGeom>
                <a:avLst/>
                <a:gdLst>
                  <a:gd name="T0" fmla="*/ 1147 w 1149"/>
                  <a:gd name="T1" fmla="*/ 0 h 777"/>
                  <a:gd name="T2" fmla="*/ 1149 w 1149"/>
                  <a:gd name="T3" fmla="*/ 0 h 777"/>
                  <a:gd name="T4" fmla="*/ 1149 w 1149"/>
                  <a:gd name="T5" fmla="*/ 2 h 777"/>
                  <a:gd name="T6" fmla="*/ 1149 w 1149"/>
                  <a:gd name="T7" fmla="*/ 4 h 777"/>
                  <a:gd name="T8" fmla="*/ 875 w 1149"/>
                  <a:gd name="T9" fmla="*/ 777 h 777"/>
                  <a:gd name="T10" fmla="*/ 868 w 1149"/>
                  <a:gd name="T11" fmla="*/ 777 h 777"/>
                  <a:gd name="T12" fmla="*/ 1142 w 1149"/>
                  <a:gd name="T13" fmla="*/ 9 h 777"/>
                  <a:gd name="T14" fmla="*/ 11 w 1149"/>
                  <a:gd name="T15" fmla="*/ 590 h 777"/>
                  <a:gd name="T16" fmla="*/ 648 w 1149"/>
                  <a:gd name="T17" fmla="*/ 777 h 777"/>
                  <a:gd name="T18" fmla="*/ 627 w 1149"/>
                  <a:gd name="T19" fmla="*/ 777 h 777"/>
                  <a:gd name="T20" fmla="*/ 2 w 1149"/>
                  <a:gd name="T21" fmla="*/ 594 h 777"/>
                  <a:gd name="T22" fmla="*/ 0 w 1149"/>
                  <a:gd name="T23" fmla="*/ 594 h 777"/>
                  <a:gd name="T24" fmla="*/ 0 w 1149"/>
                  <a:gd name="T25" fmla="*/ 592 h 777"/>
                  <a:gd name="T26" fmla="*/ 0 w 1149"/>
                  <a:gd name="T27" fmla="*/ 590 h 777"/>
                  <a:gd name="T28" fmla="*/ 2 w 1149"/>
                  <a:gd name="T29" fmla="*/ 589 h 777"/>
                  <a:gd name="T30" fmla="*/ 1145 w 1149"/>
                  <a:gd name="T31" fmla="*/ 0 h 777"/>
                  <a:gd name="T32" fmla="*/ 1147 w 1149"/>
                  <a:gd name="T3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9" h="777">
                    <a:moveTo>
                      <a:pt x="1147" y="0"/>
                    </a:moveTo>
                    <a:lnTo>
                      <a:pt x="1149" y="0"/>
                    </a:lnTo>
                    <a:lnTo>
                      <a:pt x="1149" y="2"/>
                    </a:lnTo>
                    <a:lnTo>
                      <a:pt x="1149" y="4"/>
                    </a:lnTo>
                    <a:lnTo>
                      <a:pt x="875" y="777"/>
                    </a:lnTo>
                    <a:lnTo>
                      <a:pt x="868" y="777"/>
                    </a:lnTo>
                    <a:lnTo>
                      <a:pt x="1142" y="9"/>
                    </a:lnTo>
                    <a:lnTo>
                      <a:pt x="11" y="590"/>
                    </a:lnTo>
                    <a:lnTo>
                      <a:pt x="648" y="777"/>
                    </a:lnTo>
                    <a:lnTo>
                      <a:pt x="627" y="777"/>
                    </a:lnTo>
                    <a:lnTo>
                      <a:pt x="2" y="594"/>
                    </a:lnTo>
                    <a:lnTo>
                      <a:pt x="0" y="594"/>
                    </a:lnTo>
                    <a:lnTo>
                      <a:pt x="0" y="592"/>
                    </a:lnTo>
                    <a:lnTo>
                      <a:pt x="0" y="590"/>
                    </a:lnTo>
                    <a:lnTo>
                      <a:pt x="2" y="589"/>
                    </a:lnTo>
                    <a:lnTo>
                      <a:pt x="1145" y="0"/>
                    </a:lnTo>
                    <a:lnTo>
                      <a:pt x="114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3020" y="3136"/>
                <a:ext cx="516" cy="389"/>
              </a:xfrm>
              <a:custGeom>
                <a:avLst/>
                <a:gdLst>
                  <a:gd name="T0" fmla="*/ 277 w 1031"/>
                  <a:gd name="T1" fmla="*/ 0 h 779"/>
                  <a:gd name="T2" fmla="*/ 279 w 1031"/>
                  <a:gd name="T3" fmla="*/ 0 h 779"/>
                  <a:gd name="T4" fmla="*/ 1029 w 1031"/>
                  <a:gd name="T5" fmla="*/ 363 h 779"/>
                  <a:gd name="T6" fmla="*/ 1031 w 1031"/>
                  <a:gd name="T7" fmla="*/ 365 h 779"/>
                  <a:gd name="T8" fmla="*/ 1031 w 1031"/>
                  <a:gd name="T9" fmla="*/ 367 h 779"/>
                  <a:gd name="T10" fmla="*/ 1031 w 1031"/>
                  <a:gd name="T11" fmla="*/ 369 h 779"/>
                  <a:gd name="T12" fmla="*/ 1029 w 1031"/>
                  <a:gd name="T13" fmla="*/ 369 h 779"/>
                  <a:gd name="T14" fmla="*/ 122 w 1031"/>
                  <a:gd name="T15" fmla="*/ 779 h 779"/>
                  <a:gd name="T16" fmla="*/ 108 w 1031"/>
                  <a:gd name="T17" fmla="*/ 779 h 779"/>
                  <a:gd name="T18" fmla="*/ 1021 w 1031"/>
                  <a:gd name="T19" fmla="*/ 367 h 779"/>
                  <a:gd name="T20" fmla="*/ 279 w 1031"/>
                  <a:gd name="T21" fmla="*/ 6 h 779"/>
                  <a:gd name="T22" fmla="*/ 7 w 1031"/>
                  <a:gd name="T23" fmla="*/ 777 h 779"/>
                  <a:gd name="T24" fmla="*/ 0 w 1031"/>
                  <a:gd name="T25" fmla="*/ 777 h 779"/>
                  <a:gd name="T26" fmla="*/ 275 w 1031"/>
                  <a:gd name="T27" fmla="*/ 2 h 779"/>
                  <a:gd name="T28" fmla="*/ 277 w 1031"/>
                  <a:gd name="T2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1" h="779">
                    <a:moveTo>
                      <a:pt x="277" y="0"/>
                    </a:moveTo>
                    <a:lnTo>
                      <a:pt x="279" y="0"/>
                    </a:lnTo>
                    <a:lnTo>
                      <a:pt x="1029" y="363"/>
                    </a:lnTo>
                    <a:lnTo>
                      <a:pt x="1031" y="365"/>
                    </a:lnTo>
                    <a:lnTo>
                      <a:pt x="1031" y="367"/>
                    </a:lnTo>
                    <a:lnTo>
                      <a:pt x="1031" y="369"/>
                    </a:lnTo>
                    <a:lnTo>
                      <a:pt x="1029" y="369"/>
                    </a:lnTo>
                    <a:lnTo>
                      <a:pt x="122" y="779"/>
                    </a:lnTo>
                    <a:lnTo>
                      <a:pt x="108" y="779"/>
                    </a:lnTo>
                    <a:lnTo>
                      <a:pt x="1021" y="367"/>
                    </a:lnTo>
                    <a:lnTo>
                      <a:pt x="279" y="6"/>
                    </a:lnTo>
                    <a:lnTo>
                      <a:pt x="7" y="777"/>
                    </a:lnTo>
                    <a:lnTo>
                      <a:pt x="0" y="777"/>
                    </a:lnTo>
                    <a:lnTo>
                      <a:pt x="275" y="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43"/>
              <p:cNvSpPr>
                <a:spLocks noEditPoints="1"/>
              </p:cNvSpPr>
              <p:nvPr/>
            </p:nvSpPr>
            <p:spPr bwMode="auto">
              <a:xfrm>
                <a:off x="3019" y="2569"/>
                <a:ext cx="263" cy="125"/>
              </a:xfrm>
              <a:custGeom>
                <a:avLst/>
                <a:gdLst>
                  <a:gd name="T0" fmla="*/ 19 w 527"/>
                  <a:gd name="T1" fmla="*/ 10 h 251"/>
                  <a:gd name="T2" fmla="*/ 332 w 527"/>
                  <a:gd name="T3" fmla="*/ 246 h 251"/>
                  <a:gd name="T4" fmla="*/ 515 w 527"/>
                  <a:gd name="T5" fmla="*/ 192 h 251"/>
                  <a:gd name="T6" fmla="*/ 19 w 527"/>
                  <a:gd name="T7" fmla="*/ 10 h 251"/>
                  <a:gd name="T8" fmla="*/ 4 w 527"/>
                  <a:gd name="T9" fmla="*/ 0 h 251"/>
                  <a:gd name="T10" fmla="*/ 526 w 527"/>
                  <a:gd name="T11" fmla="*/ 188 h 251"/>
                  <a:gd name="T12" fmla="*/ 526 w 527"/>
                  <a:gd name="T13" fmla="*/ 190 h 251"/>
                  <a:gd name="T14" fmla="*/ 527 w 527"/>
                  <a:gd name="T15" fmla="*/ 192 h 251"/>
                  <a:gd name="T16" fmla="*/ 526 w 527"/>
                  <a:gd name="T17" fmla="*/ 193 h 251"/>
                  <a:gd name="T18" fmla="*/ 526 w 527"/>
                  <a:gd name="T19" fmla="*/ 193 h 251"/>
                  <a:gd name="T20" fmla="*/ 332 w 527"/>
                  <a:gd name="T21" fmla="*/ 251 h 251"/>
                  <a:gd name="T22" fmla="*/ 332 w 527"/>
                  <a:gd name="T23" fmla="*/ 251 h 251"/>
                  <a:gd name="T24" fmla="*/ 330 w 527"/>
                  <a:gd name="T25" fmla="*/ 251 h 251"/>
                  <a:gd name="T26" fmla="*/ 2 w 527"/>
                  <a:gd name="T27" fmla="*/ 3 h 251"/>
                  <a:gd name="T28" fmla="*/ 0 w 527"/>
                  <a:gd name="T29" fmla="*/ 1 h 251"/>
                  <a:gd name="T30" fmla="*/ 0 w 527"/>
                  <a:gd name="T31" fmla="*/ 0 h 251"/>
                  <a:gd name="T32" fmla="*/ 2 w 527"/>
                  <a:gd name="T33" fmla="*/ 0 h 251"/>
                  <a:gd name="T34" fmla="*/ 4 w 527"/>
                  <a:gd name="T3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7" h="251">
                    <a:moveTo>
                      <a:pt x="19" y="10"/>
                    </a:moveTo>
                    <a:lnTo>
                      <a:pt x="332" y="246"/>
                    </a:lnTo>
                    <a:lnTo>
                      <a:pt x="515" y="192"/>
                    </a:lnTo>
                    <a:lnTo>
                      <a:pt x="19" y="10"/>
                    </a:lnTo>
                    <a:close/>
                    <a:moveTo>
                      <a:pt x="4" y="0"/>
                    </a:moveTo>
                    <a:lnTo>
                      <a:pt x="526" y="188"/>
                    </a:lnTo>
                    <a:lnTo>
                      <a:pt x="526" y="190"/>
                    </a:lnTo>
                    <a:lnTo>
                      <a:pt x="527" y="192"/>
                    </a:lnTo>
                    <a:lnTo>
                      <a:pt x="526" y="193"/>
                    </a:lnTo>
                    <a:lnTo>
                      <a:pt x="526" y="193"/>
                    </a:lnTo>
                    <a:lnTo>
                      <a:pt x="332" y="251"/>
                    </a:lnTo>
                    <a:lnTo>
                      <a:pt x="332" y="251"/>
                    </a:lnTo>
                    <a:lnTo>
                      <a:pt x="330" y="25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44"/>
              <p:cNvSpPr>
                <a:spLocks noEditPoints="1"/>
              </p:cNvSpPr>
              <p:nvPr/>
            </p:nvSpPr>
            <p:spPr bwMode="auto">
              <a:xfrm>
                <a:off x="3019" y="2457"/>
                <a:ext cx="345" cy="209"/>
              </a:xfrm>
              <a:custGeom>
                <a:avLst/>
                <a:gdLst>
                  <a:gd name="T0" fmla="*/ 684 w 691"/>
                  <a:gd name="T1" fmla="*/ 7 h 417"/>
                  <a:gd name="T2" fmla="*/ 11 w 691"/>
                  <a:gd name="T3" fmla="*/ 225 h 417"/>
                  <a:gd name="T4" fmla="*/ 522 w 691"/>
                  <a:gd name="T5" fmla="*/ 412 h 417"/>
                  <a:gd name="T6" fmla="*/ 684 w 691"/>
                  <a:gd name="T7" fmla="*/ 7 h 417"/>
                  <a:gd name="T8" fmla="*/ 690 w 691"/>
                  <a:gd name="T9" fmla="*/ 0 h 417"/>
                  <a:gd name="T10" fmla="*/ 691 w 691"/>
                  <a:gd name="T11" fmla="*/ 2 h 417"/>
                  <a:gd name="T12" fmla="*/ 691 w 691"/>
                  <a:gd name="T13" fmla="*/ 2 h 417"/>
                  <a:gd name="T14" fmla="*/ 691 w 691"/>
                  <a:gd name="T15" fmla="*/ 4 h 417"/>
                  <a:gd name="T16" fmla="*/ 527 w 691"/>
                  <a:gd name="T17" fmla="*/ 416 h 417"/>
                  <a:gd name="T18" fmla="*/ 526 w 691"/>
                  <a:gd name="T19" fmla="*/ 417 h 417"/>
                  <a:gd name="T20" fmla="*/ 524 w 691"/>
                  <a:gd name="T21" fmla="*/ 417 h 417"/>
                  <a:gd name="T22" fmla="*/ 524 w 691"/>
                  <a:gd name="T23" fmla="*/ 417 h 417"/>
                  <a:gd name="T24" fmla="*/ 2 w 691"/>
                  <a:gd name="T25" fmla="*/ 229 h 417"/>
                  <a:gd name="T26" fmla="*/ 0 w 691"/>
                  <a:gd name="T27" fmla="*/ 227 h 417"/>
                  <a:gd name="T28" fmla="*/ 0 w 691"/>
                  <a:gd name="T29" fmla="*/ 225 h 417"/>
                  <a:gd name="T30" fmla="*/ 0 w 691"/>
                  <a:gd name="T31" fmla="*/ 224 h 417"/>
                  <a:gd name="T32" fmla="*/ 2 w 691"/>
                  <a:gd name="T33" fmla="*/ 224 h 417"/>
                  <a:gd name="T34" fmla="*/ 688 w 691"/>
                  <a:gd name="T35" fmla="*/ 0 h 417"/>
                  <a:gd name="T36" fmla="*/ 690 w 691"/>
                  <a:gd name="T3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1" h="417">
                    <a:moveTo>
                      <a:pt x="684" y="7"/>
                    </a:moveTo>
                    <a:lnTo>
                      <a:pt x="11" y="225"/>
                    </a:lnTo>
                    <a:lnTo>
                      <a:pt x="522" y="412"/>
                    </a:lnTo>
                    <a:lnTo>
                      <a:pt x="684" y="7"/>
                    </a:lnTo>
                    <a:close/>
                    <a:moveTo>
                      <a:pt x="690" y="0"/>
                    </a:moveTo>
                    <a:lnTo>
                      <a:pt x="691" y="2"/>
                    </a:lnTo>
                    <a:lnTo>
                      <a:pt x="691" y="2"/>
                    </a:lnTo>
                    <a:lnTo>
                      <a:pt x="691" y="4"/>
                    </a:lnTo>
                    <a:lnTo>
                      <a:pt x="527" y="416"/>
                    </a:lnTo>
                    <a:lnTo>
                      <a:pt x="526" y="417"/>
                    </a:lnTo>
                    <a:lnTo>
                      <a:pt x="524" y="417"/>
                    </a:lnTo>
                    <a:lnTo>
                      <a:pt x="524" y="417"/>
                    </a:lnTo>
                    <a:lnTo>
                      <a:pt x="2" y="229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688" y="0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45"/>
              <p:cNvSpPr>
                <a:spLocks noEditPoints="1"/>
              </p:cNvSpPr>
              <p:nvPr/>
            </p:nvSpPr>
            <p:spPr bwMode="auto">
              <a:xfrm>
                <a:off x="3158" y="2663"/>
                <a:ext cx="124" cy="476"/>
              </a:xfrm>
              <a:custGeom>
                <a:avLst/>
                <a:gdLst>
                  <a:gd name="T0" fmla="*/ 241 w 248"/>
                  <a:gd name="T1" fmla="*/ 7 h 952"/>
                  <a:gd name="T2" fmla="*/ 55 w 248"/>
                  <a:gd name="T3" fmla="*/ 63 h 952"/>
                  <a:gd name="T4" fmla="*/ 7 w 248"/>
                  <a:gd name="T5" fmla="*/ 920 h 952"/>
                  <a:gd name="T6" fmla="*/ 241 w 248"/>
                  <a:gd name="T7" fmla="*/ 7 h 952"/>
                  <a:gd name="T8" fmla="*/ 245 w 248"/>
                  <a:gd name="T9" fmla="*/ 0 h 952"/>
                  <a:gd name="T10" fmla="*/ 247 w 248"/>
                  <a:gd name="T11" fmla="*/ 2 h 952"/>
                  <a:gd name="T12" fmla="*/ 248 w 248"/>
                  <a:gd name="T13" fmla="*/ 2 h 952"/>
                  <a:gd name="T14" fmla="*/ 248 w 248"/>
                  <a:gd name="T15" fmla="*/ 4 h 952"/>
                  <a:gd name="T16" fmla="*/ 6 w 248"/>
                  <a:gd name="T17" fmla="*/ 950 h 952"/>
                  <a:gd name="T18" fmla="*/ 6 w 248"/>
                  <a:gd name="T19" fmla="*/ 950 h 952"/>
                  <a:gd name="T20" fmla="*/ 4 w 248"/>
                  <a:gd name="T21" fmla="*/ 952 h 952"/>
                  <a:gd name="T22" fmla="*/ 2 w 248"/>
                  <a:gd name="T23" fmla="*/ 952 h 952"/>
                  <a:gd name="T24" fmla="*/ 0 w 248"/>
                  <a:gd name="T25" fmla="*/ 950 h 952"/>
                  <a:gd name="T26" fmla="*/ 0 w 248"/>
                  <a:gd name="T27" fmla="*/ 948 h 952"/>
                  <a:gd name="T28" fmla="*/ 49 w 248"/>
                  <a:gd name="T29" fmla="*/ 61 h 952"/>
                  <a:gd name="T30" fmla="*/ 49 w 248"/>
                  <a:gd name="T31" fmla="*/ 59 h 952"/>
                  <a:gd name="T32" fmla="*/ 51 w 248"/>
                  <a:gd name="T33" fmla="*/ 58 h 952"/>
                  <a:gd name="T34" fmla="*/ 245 w 248"/>
                  <a:gd name="T35" fmla="*/ 0 h 952"/>
                  <a:gd name="T36" fmla="*/ 245 w 248"/>
                  <a:gd name="T37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" h="952">
                    <a:moveTo>
                      <a:pt x="241" y="7"/>
                    </a:moveTo>
                    <a:lnTo>
                      <a:pt x="55" y="63"/>
                    </a:lnTo>
                    <a:lnTo>
                      <a:pt x="7" y="920"/>
                    </a:lnTo>
                    <a:lnTo>
                      <a:pt x="241" y="7"/>
                    </a:lnTo>
                    <a:close/>
                    <a:moveTo>
                      <a:pt x="245" y="0"/>
                    </a:moveTo>
                    <a:lnTo>
                      <a:pt x="247" y="2"/>
                    </a:lnTo>
                    <a:lnTo>
                      <a:pt x="248" y="2"/>
                    </a:lnTo>
                    <a:lnTo>
                      <a:pt x="248" y="4"/>
                    </a:lnTo>
                    <a:lnTo>
                      <a:pt x="6" y="950"/>
                    </a:lnTo>
                    <a:lnTo>
                      <a:pt x="6" y="950"/>
                    </a:lnTo>
                    <a:lnTo>
                      <a:pt x="4" y="952"/>
                    </a:lnTo>
                    <a:lnTo>
                      <a:pt x="2" y="952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46"/>
              <p:cNvSpPr>
                <a:spLocks noEditPoints="1"/>
              </p:cNvSpPr>
              <p:nvPr/>
            </p:nvSpPr>
            <p:spPr bwMode="auto">
              <a:xfrm>
                <a:off x="3280" y="2457"/>
                <a:ext cx="679" cy="242"/>
              </a:xfrm>
              <a:custGeom>
                <a:avLst/>
                <a:gdLst>
                  <a:gd name="T0" fmla="*/ 169 w 1360"/>
                  <a:gd name="T1" fmla="*/ 7 h 484"/>
                  <a:gd name="T2" fmla="*/ 5 w 1360"/>
                  <a:gd name="T3" fmla="*/ 412 h 484"/>
                  <a:gd name="T4" fmla="*/ 1341 w 1360"/>
                  <a:gd name="T5" fmla="*/ 477 h 484"/>
                  <a:gd name="T6" fmla="*/ 169 w 1360"/>
                  <a:gd name="T7" fmla="*/ 7 h 484"/>
                  <a:gd name="T8" fmla="*/ 168 w 1360"/>
                  <a:gd name="T9" fmla="*/ 0 h 484"/>
                  <a:gd name="T10" fmla="*/ 1358 w 1360"/>
                  <a:gd name="T11" fmla="*/ 478 h 484"/>
                  <a:gd name="T12" fmla="*/ 1360 w 1360"/>
                  <a:gd name="T13" fmla="*/ 480 h 484"/>
                  <a:gd name="T14" fmla="*/ 1360 w 1360"/>
                  <a:gd name="T15" fmla="*/ 482 h 484"/>
                  <a:gd name="T16" fmla="*/ 1358 w 1360"/>
                  <a:gd name="T17" fmla="*/ 484 h 484"/>
                  <a:gd name="T18" fmla="*/ 1356 w 1360"/>
                  <a:gd name="T19" fmla="*/ 484 h 484"/>
                  <a:gd name="T20" fmla="*/ 1356 w 1360"/>
                  <a:gd name="T21" fmla="*/ 484 h 484"/>
                  <a:gd name="T22" fmla="*/ 2 w 1360"/>
                  <a:gd name="T23" fmla="*/ 417 h 484"/>
                  <a:gd name="T24" fmla="*/ 0 w 1360"/>
                  <a:gd name="T25" fmla="*/ 417 h 484"/>
                  <a:gd name="T26" fmla="*/ 0 w 1360"/>
                  <a:gd name="T27" fmla="*/ 417 h 484"/>
                  <a:gd name="T28" fmla="*/ 0 w 1360"/>
                  <a:gd name="T29" fmla="*/ 416 h 484"/>
                  <a:gd name="T30" fmla="*/ 0 w 1360"/>
                  <a:gd name="T31" fmla="*/ 414 h 484"/>
                  <a:gd name="T32" fmla="*/ 164 w 1360"/>
                  <a:gd name="T33" fmla="*/ 2 h 484"/>
                  <a:gd name="T34" fmla="*/ 166 w 1360"/>
                  <a:gd name="T35" fmla="*/ 0 h 484"/>
                  <a:gd name="T36" fmla="*/ 168 w 1360"/>
                  <a:gd name="T3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484">
                    <a:moveTo>
                      <a:pt x="169" y="7"/>
                    </a:moveTo>
                    <a:lnTo>
                      <a:pt x="5" y="412"/>
                    </a:lnTo>
                    <a:lnTo>
                      <a:pt x="1341" y="477"/>
                    </a:lnTo>
                    <a:lnTo>
                      <a:pt x="169" y="7"/>
                    </a:lnTo>
                    <a:close/>
                    <a:moveTo>
                      <a:pt x="168" y="0"/>
                    </a:moveTo>
                    <a:lnTo>
                      <a:pt x="1358" y="478"/>
                    </a:lnTo>
                    <a:lnTo>
                      <a:pt x="1360" y="480"/>
                    </a:lnTo>
                    <a:lnTo>
                      <a:pt x="1360" y="482"/>
                    </a:lnTo>
                    <a:lnTo>
                      <a:pt x="1358" y="484"/>
                    </a:lnTo>
                    <a:lnTo>
                      <a:pt x="1356" y="484"/>
                    </a:lnTo>
                    <a:lnTo>
                      <a:pt x="1356" y="484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164" y="2"/>
                    </a:lnTo>
                    <a:lnTo>
                      <a:pt x="16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47"/>
              <p:cNvSpPr>
                <a:spLocks noEditPoints="1"/>
              </p:cNvSpPr>
              <p:nvPr/>
            </p:nvSpPr>
            <p:spPr bwMode="auto">
              <a:xfrm>
                <a:off x="3292" y="1919"/>
                <a:ext cx="373" cy="541"/>
              </a:xfrm>
              <a:custGeom>
                <a:avLst/>
                <a:gdLst>
                  <a:gd name="T0" fmla="*/ 7 w 748"/>
                  <a:gd name="T1" fmla="*/ 8 h 1080"/>
                  <a:gd name="T2" fmla="*/ 145 w 748"/>
                  <a:gd name="T3" fmla="*/ 1073 h 1080"/>
                  <a:gd name="T4" fmla="*/ 741 w 748"/>
                  <a:gd name="T5" fmla="*/ 581 h 1080"/>
                  <a:gd name="T6" fmla="*/ 7 w 748"/>
                  <a:gd name="T7" fmla="*/ 8 h 1080"/>
                  <a:gd name="T8" fmla="*/ 4 w 748"/>
                  <a:gd name="T9" fmla="*/ 0 h 1080"/>
                  <a:gd name="T10" fmla="*/ 6 w 748"/>
                  <a:gd name="T11" fmla="*/ 0 h 1080"/>
                  <a:gd name="T12" fmla="*/ 748 w 748"/>
                  <a:gd name="T13" fmla="*/ 579 h 1080"/>
                  <a:gd name="T14" fmla="*/ 748 w 748"/>
                  <a:gd name="T15" fmla="*/ 581 h 1080"/>
                  <a:gd name="T16" fmla="*/ 748 w 748"/>
                  <a:gd name="T17" fmla="*/ 583 h 1080"/>
                  <a:gd name="T18" fmla="*/ 145 w 748"/>
                  <a:gd name="T19" fmla="*/ 1080 h 1080"/>
                  <a:gd name="T20" fmla="*/ 144 w 748"/>
                  <a:gd name="T21" fmla="*/ 1080 h 1080"/>
                  <a:gd name="T22" fmla="*/ 142 w 748"/>
                  <a:gd name="T23" fmla="*/ 1080 h 1080"/>
                  <a:gd name="T24" fmla="*/ 140 w 748"/>
                  <a:gd name="T25" fmla="*/ 1080 h 1080"/>
                  <a:gd name="T26" fmla="*/ 140 w 748"/>
                  <a:gd name="T27" fmla="*/ 1079 h 1080"/>
                  <a:gd name="T28" fmla="*/ 0 w 748"/>
                  <a:gd name="T29" fmla="*/ 3 h 1080"/>
                  <a:gd name="T30" fmla="*/ 2 w 748"/>
                  <a:gd name="T31" fmla="*/ 1 h 1080"/>
                  <a:gd name="T32" fmla="*/ 2 w 748"/>
                  <a:gd name="T33" fmla="*/ 0 h 1080"/>
                  <a:gd name="T34" fmla="*/ 4 w 748"/>
                  <a:gd name="T35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8" h="1080">
                    <a:moveTo>
                      <a:pt x="7" y="8"/>
                    </a:moveTo>
                    <a:lnTo>
                      <a:pt x="145" y="1073"/>
                    </a:lnTo>
                    <a:lnTo>
                      <a:pt x="741" y="581"/>
                    </a:lnTo>
                    <a:lnTo>
                      <a:pt x="7" y="8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748" y="579"/>
                    </a:lnTo>
                    <a:lnTo>
                      <a:pt x="748" y="581"/>
                    </a:lnTo>
                    <a:lnTo>
                      <a:pt x="748" y="583"/>
                    </a:lnTo>
                    <a:lnTo>
                      <a:pt x="145" y="1080"/>
                    </a:lnTo>
                    <a:lnTo>
                      <a:pt x="144" y="1080"/>
                    </a:lnTo>
                    <a:lnTo>
                      <a:pt x="142" y="1080"/>
                    </a:lnTo>
                    <a:lnTo>
                      <a:pt x="140" y="1080"/>
                    </a:lnTo>
                    <a:lnTo>
                      <a:pt x="140" y="1079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48"/>
              <p:cNvSpPr>
                <a:spLocks noEditPoints="1"/>
              </p:cNvSpPr>
              <p:nvPr/>
            </p:nvSpPr>
            <p:spPr bwMode="auto">
              <a:xfrm>
                <a:off x="3292" y="1774"/>
                <a:ext cx="373" cy="438"/>
              </a:xfrm>
              <a:custGeom>
                <a:avLst/>
                <a:gdLst>
                  <a:gd name="T0" fmla="*/ 648 w 748"/>
                  <a:gd name="T1" fmla="*/ 7 h 874"/>
                  <a:gd name="T2" fmla="*/ 9 w 748"/>
                  <a:gd name="T3" fmla="*/ 293 h 874"/>
                  <a:gd name="T4" fmla="*/ 742 w 748"/>
                  <a:gd name="T5" fmla="*/ 866 h 874"/>
                  <a:gd name="T6" fmla="*/ 648 w 748"/>
                  <a:gd name="T7" fmla="*/ 7 h 874"/>
                  <a:gd name="T8" fmla="*/ 648 w 748"/>
                  <a:gd name="T9" fmla="*/ 0 h 874"/>
                  <a:gd name="T10" fmla="*/ 652 w 748"/>
                  <a:gd name="T11" fmla="*/ 0 h 874"/>
                  <a:gd name="T12" fmla="*/ 652 w 748"/>
                  <a:gd name="T13" fmla="*/ 2 h 874"/>
                  <a:gd name="T14" fmla="*/ 653 w 748"/>
                  <a:gd name="T15" fmla="*/ 2 h 874"/>
                  <a:gd name="T16" fmla="*/ 748 w 748"/>
                  <a:gd name="T17" fmla="*/ 871 h 874"/>
                  <a:gd name="T18" fmla="*/ 748 w 748"/>
                  <a:gd name="T19" fmla="*/ 873 h 874"/>
                  <a:gd name="T20" fmla="*/ 748 w 748"/>
                  <a:gd name="T21" fmla="*/ 874 h 874"/>
                  <a:gd name="T22" fmla="*/ 746 w 748"/>
                  <a:gd name="T23" fmla="*/ 874 h 874"/>
                  <a:gd name="T24" fmla="*/ 744 w 748"/>
                  <a:gd name="T25" fmla="*/ 873 h 874"/>
                  <a:gd name="T26" fmla="*/ 2 w 748"/>
                  <a:gd name="T27" fmla="*/ 295 h 874"/>
                  <a:gd name="T28" fmla="*/ 2 w 748"/>
                  <a:gd name="T29" fmla="*/ 293 h 874"/>
                  <a:gd name="T30" fmla="*/ 0 w 748"/>
                  <a:gd name="T31" fmla="*/ 291 h 874"/>
                  <a:gd name="T32" fmla="*/ 2 w 748"/>
                  <a:gd name="T33" fmla="*/ 291 h 874"/>
                  <a:gd name="T34" fmla="*/ 2 w 748"/>
                  <a:gd name="T35" fmla="*/ 290 h 874"/>
                  <a:gd name="T36" fmla="*/ 648 w 748"/>
                  <a:gd name="T3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8" h="874">
                    <a:moveTo>
                      <a:pt x="648" y="7"/>
                    </a:moveTo>
                    <a:lnTo>
                      <a:pt x="9" y="293"/>
                    </a:lnTo>
                    <a:lnTo>
                      <a:pt x="742" y="866"/>
                    </a:lnTo>
                    <a:lnTo>
                      <a:pt x="648" y="7"/>
                    </a:lnTo>
                    <a:close/>
                    <a:moveTo>
                      <a:pt x="648" y="0"/>
                    </a:moveTo>
                    <a:lnTo>
                      <a:pt x="652" y="0"/>
                    </a:lnTo>
                    <a:lnTo>
                      <a:pt x="652" y="2"/>
                    </a:lnTo>
                    <a:lnTo>
                      <a:pt x="653" y="2"/>
                    </a:lnTo>
                    <a:lnTo>
                      <a:pt x="748" y="871"/>
                    </a:lnTo>
                    <a:lnTo>
                      <a:pt x="748" y="873"/>
                    </a:lnTo>
                    <a:lnTo>
                      <a:pt x="748" y="874"/>
                    </a:lnTo>
                    <a:lnTo>
                      <a:pt x="746" y="874"/>
                    </a:lnTo>
                    <a:lnTo>
                      <a:pt x="744" y="873"/>
                    </a:lnTo>
                    <a:lnTo>
                      <a:pt x="2" y="295"/>
                    </a:lnTo>
                    <a:lnTo>
                      <a:pt x="2" y="293"/>
                    </a:lnTo>
                    <a:lnTo>
                      <a:pt x="0" y="291"/>
                    </a:lnTo>
                    <a:lnTo>
                      <a:pt x="2" y="291"/>
                    </a:lnTo>
                    <a:lnTo>
                      <a:pt x="2" y="29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49"/>
              <p:cNvSpPr>
                <a:spLocks noEditPoints="1"/>
              </p:cNvSpPr>
              <p:nvPr/>
            </p:nvSpPr>
            <p:spPr bwMode="auto">
              <a:xfrm>
                <a:off x="3461" y="1005"/>
                <a:ext cx="655" cy="772"/>
              </a:xfrm>
              <a:custGeom>
                <a:avLst/>
                <a:gdLst>
                  <a:gd name="T0" fmla="*/ 1302 w 1311"/>
                  <a:gd name="T1" fmla="*/ 5 h 1543"/>
                  <a:gd name="T2" fmla="*/ 5 w 1311"/>
                  <a:gd name="T3" fmla="*/ 262 h 1543"/>
                  <a:gd name="T4" fmla="*/ 313 w 1311"/>
                  <a:gd name="T5" fmla="*/ 1533 h 1543"/>
                  <a:gd name="T6" fmla="*/ 1302 w 1311"/>
                  <a:gd name="T7" fmla="*/ 5 h 1543"/>
                  <a:gd name="T8" fmla="*/ 1307 w 1311"/>
                  <a:gd name="T9" fmla="*/ 0 h 1543"/>
                  <a:gd name="T10" fmla="*/ 1309 w 1311"/>
                  <a:gd name="T11" fmla="*/ 0 h 1543"/>
                  <a:gd name="T12" fmla="*/ 1309 w 1311"/>
                  <a:gd name="T13" fmla="*/ 0 h 1543"/>
                  <a:gd name="T14" fmla="*/ 1311 w 1311"/>
                  <a:gd name="T15" fmla="*/ 2 h 1543"/>
                  <a:gd name="T16" fmla="*/ 1309 w 1311"/>
                  <a:gd name="T17" fmla="*/ 3 h 1543"/>
                  <a:gd name="T18" fmla="*/ 313 w 1311"/>
                  <a:gd name="T19" fmla="*/ 1541 h 1543"/>
                  <a:gd name="T20" fmla="*/ 313 w 1311"/>
                  <a:gd name="T21" fmla="*/ 1543 h 1543"/>
                  <a:gd name="T22" fmla="*/ 311 w 1311"/>
                  <a:gd name="T23" fmla="*/ 1543 h 1543"/>
                  <a:gd name="T24" fmla="*/ 311 w 1311"/>
                  <a:gd name="T25" fmla="*/ 1543 h 1543"/>
                  <a:gd name="T26" fmla="*/ 309 w 1311"/>
                  <a:gd name="T27" fmla="*/ 1543 h 1543"/>
                  <a:gd name="T28" fmla="*/ 309 w 1311"/>
                  <a:gd name="T29" fmla="*/ 1541 h 1543"/>
                  <a:gd name="T30" fmla="*/ 0 w 1311"/>
                  <a:gd name="T31" fmla="*/ 262 h 1543"/>
                  <a:gd name="T32" fmla="*/ 0 w 1311"/>
                  <a:gd name="T33" fmla="*/ 258 h 1543"/>
                  <a:gd name="T34" fmla="*/ 2 w 1311"/>
                  <a:gd name="T35" fmla="*/ 258 h 1543"/>
                  <a:gd name="T36" fmla="*/ 1307 w 1311"/>
                  <a:gd name="T37" fmla="*/ 0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1" h="1543">
                    <a:moveTo>
                      <a:pt x="1302" y="5"/>
                    </a:moveTo>
                    <a:lnTo>
                      <a:pt x="5" y="262"/>
                    </a:lnTo>
                    <a:lnTo>
                      <a:pt x="313" y="1533"/>
                    </a:lnTo>
                    <a:lnTo>
                      <a:pt x="1302" y="5"/>
                    </a:lnTo>
                    <a:close/>
                    <a:moveTo>
                      <a:pt x="1307" y="0"/>
                    </a:moveTo>
                    <a:lnTo>
                      <a:pt x="1309" y="0"/>
                    </a:lnTo>
                    <a:lnTo>
                      <a:pt x="1309" y="0"/>
                    </a:lnTo>
                    <a:lnTo>
                      <a:pt x="1311" y="2"/>
                    </a:lnTo>
                    <a:lnTo>
                      <a:pt x="1309" y="3"/>
                    </a:lnTo>
                    <a:lnTo>
                      <a:pt x="313" y="1541"/>
                    </a:lnTo>
                    <a:lnTo>
                      <a:pt x="313" y="1543"/>
                    </a:lnTo>
                    <a:lnTo>
                      <a:pt x="311" y="1543"/>
                    </a:lnTo>
                    <a:lnTo>
                      <a:pt x="311" y="1543"/>
                    </a:lnTo>
                    <a:lnTo>
                      <a:pt x="309" y="1543"/>
                    </a:lnTo>
                    <a:lnTo>
                      <a:pt x="309" y="1541"/>
                    </a:lnTo>
                    <a:lnTo>
                      <a:pt x="0" y="262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50"/>
              <p:cNvSpPr>
                <a:spLocks noEditPoints="1"/>
              </p:cNvSpPr>
              <p:nvPr/>
            </p:nvSpPr>
            <p:spPr bwMode="auto">
              <a:xfrm>
                <a:off x="3615" y="1774"/>
                <a:ext cx="297" cy="438"/>
              </a:xfrm>
              <a:custGeom>
                <a:avLst/>
                <a:gdLst>
                  <a:gd name="T0" fmla="*/ 7 w 595"/>
                  <a:gd name="T1" fmla="*/ 10 h 874"/>
                  <a:gd name="T2" fmla="*/ 102 w 595"/>
                  <a:gd name="T3" fmla="*/ 867 h 874"/>
                  <a:gd name="T4" fmla="*/ 588 w 595"/>
                  <a:gd name="T5" fmla="*/ 649 h 874"/>
                  <a:gd name="T6" fmla="*/ 7 w 595"/>
                  <a:gd name="T7" fmla="*/ 10 h 874"/>
                  <a:gd name="T8" fmla="*/ 4 w 595"/>
                  <a:gd name="T9" fmla="*/ 0 h 874"/>
                  <a:gd name="T10" fmla="*/ 6 w 595"/>
                  <a:gd name="T11" fmla="*/ 0 h 874"/>
                  <a:gd name="T12" fmla="*/ 595 w 595"/>
                  <a:gd name="T13" fmla="*/ 649 h 874"/>
                  <a:gd name="T14" fmla="*/ 595 w 595"/>
                  <a:gd name="T15" fmla="*/ 649 h 874"/>
                  <a:gd name="T16" fmla="*/ 595 w 595"/>
                  <a:gd name="T17" fmla="*/ 651 h 874"/>
                  <a:gd name="T18" fmla="*/ 595 w 595"/>
                  <a:gd name="T19" fmla="*/ 653 h 874"/>
                  <a:gd name="T20" fmla="*/ 594 w 595"/>
                  <a:gd name="T21" fmla="*/ 653 h 874"/>
                  <a:gd name="T22" fmla="*/ 102 w 595"/>
                  <a:gd name="T23" fmla="*/ 874 h 874"/>
                  <a:gd name="T24" fmla="*/ 100 w 595"/>
                  <a:gd name="T25" fmla="*/ 874 h 874"/>
                  <a:gd name="T26" fmla="*/ 98 w 595"/>
                  <a:gd name="T27" fmla="*/ 874 h 874"/>
                  <a:gd name="T28" fmla="*/ 96 w 595"/>
                  <a:gd name="T29" fmla="*/ 873 h 874"/>
                  <a:gd name="T30" fmla="*/ 96 w 595"/>
                  <a:gd name="T31" fmla="*/ 871 h 874"/>
                  <a:gd name="T32" fmla="*/ 0 w 595"/>
                  <a:gd name="T33" fmla="*/ 3 h 874"/>
                  <a:gd name="T34" fmla="*/ 2 w 595"/>
                  <a:gd name="T35" fmla="*/ 2 h 874"/>
                  <a:gd name="T36" fmla="*/ 2 w 595"/>
                  <a:gd name="T37" fmla="*/ 0 h 874"/>
                  <a:gd name="T38" fmla="*/ 4 w 595"/>
                  <a:gd name="T3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5" h="874">
                    <a:moveTo>
                      <a:pt x="7" y="10"/>
                    </a:moveTo>
                    <a:lnTo>
                      <a:pt x="102" y="867"/>
                    </a:lnTo>
                    <a:lnTo>
                      <a:pt x="588" y="649"/>
                    </a:lnTo>
                    <a:lnTo>
                      <a:pt x="7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595" y="649"/>
                    </a:lnTo>
                    <a:lnTo>
                      <a:pt x="595" y="649"/>
                    </a:lnTo>
                    <a:lnTo>
                      <a:pt x="595" y="651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102" y="874"/>
                    </a:lnTo>
                    <a:lnTo>
                      <a:pt x="100" y="874"/>
                    </a:lnTo>
                    <a:lnTo>
                      <a:pt x="98" y="874"/>
                    </a:lnTo>
                    <a:lnTo>
                      <a:pt x="96" y="873"/>
                    </a:lnTo>
                    <a:lnTo>
                      <a:pt x="96" y="87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51"/>
              <p:cNvSpPr>
                <a:spLocks noEditPoints="1"/>
              </p:cNvSpPr>
              <p:nvPr/>
            </p:nvSpPr>
            <p:spPr bwMode="auto">
              <a:xfrm>
                <a:off x="3615" y="1774"/>
                <a:ext cx="502" cy="327"/>
              </a:xfrm>
              <a:custGeom>
                <a:avLst/>
                <a:gdLst>
                  <a:gd name="T0" fmla="*/ 12 w 1006"/>
                  <a:gd name="T1" fmla="*/ 7 h 653"/>
                  <a:gd name="T2" fmla="*/ 594 w 1006"/>
                  <a:gd name="T3" fmla="*/ 646 h 653"/>
                  <a:gd name="T4" fmla="*/ 997 w 1006"/>
                  <a:gd name="T5" fmla="*/ 260 h 653"/>
                  <a:gd name="T6" fmla="*/ 12 w 1006"/>
                  <a:gd name="T7" fmla="*/ 7 h 653"/>
                  <a:gd name="T8" fmla="*/ 4 w 1006"/>
                  <a:gd name="T9" fmla="*/ 0 h 653"/>
                  <a:gd name="T10" fmla="*/ 1004 w 1006"/>
                  <a:gd name="T11" fmla="*/ 256 h 653"/>
                  <a:gd name="T12" fmla="*/ 1004 w 1006"/>
                  <a:gd name="T13" fmla="*/ 256 h 653"/>
                  <a:gd name="T14" fmla="*/ 1006 w 1006"/>
                  <a:gd name="T15" fmla="*/ 258 h 653"/>
                  <a:gd name="T16" fmla="*/ 1006 w 1006"/>
                  <a:gd name="T17" fmla="*/ 260 h 653"/>
                  <a:gd name="T18" fmla="*/ 1004 w 1006"/>
                  <a:gd name="T19" fmla="*/ 262 h 653"/>
                  <a:gd name="T20" fmla="*/ 595 w 1006"/>
                  <a:gd name="T21" fmla="*/ 653 h 653"/>
                  <a:gd name="T22" fmla="*/ 594 w 1006"/>
                  <a:gd name="T23" fmla="*/ 653 h 653"/>
                  <a:gd name="T24" fmla="*/ 594 w 1006"/>
                  <a:gd name="T25" fmla="*/ 653 h 653"/>
                  <a:gd name="T26" fmla="*/ 590 w 1006"/>
                  <a:gd name="T27" fmla="*/ 653 h 653"/>
                  <a:gd name="T28" fmla="*/ 2 w 1006"/>
                  <a:gd name="T29" fmla="*/ 5 h 653"/>
                  <a:gd name="T30" fmla="*/ 0 w 1006"/>
                  <a:gd name="T31" fmla="*/ 3 h 653"/>
                  <a:gd name="T32" fmla="*/ 2 w 1006"/>
                  <a:gd name="T33" fmla="*/ 2 h 653"/>
                  <a:gd name="T34" fmla="*/ 2 w 1006"/>
                  <a:gd name="T35" fmla="*/ 0 h 653"/>
                  <a:gd name="T36" fmla="*/ 4 w 1006"/>
                  <a:gd name="T3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653">
                    <a:moveTo>
                      <a:pt x="12" y="7"/>
                    </a:moveTo>
                    <a:lnTo>
                      <a:pt x="594" y="646"/>
                    </a:lnTo>
                    <a:lnTo>
                      <a:pt x="997" y="260"/>
                    </a:lnTo>
                    <a:lnTo>
                      <a:pt x="12" y="7"/>
                    </a:lnTo>
                    <a:close/>
                    <a:moveTo>
                      <a:pt x="4" y="0"/>
                    </a:moveTo>
                    <a:lnTo>
                      <a:pt x="1004" y="256"/>
                    </a:lnTo>
                    <a:lnTo>
                      <a:pt x="1004" y="256"/>
                    </a:lnTo>
                    <a:lnTo>
                      <a:pt x="1006" y="258"/>
                    </a:lnTo>
                    <a:lnTo>
                      <a:pt x="1006" y="260"/>
                    </a:lnTo>
                    <a:lnTo>
                      <a:pt x="1004" y="262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594" y="653"/>
                    </a:lnTo>
                    <a:lnTo>
                      <a:pt x="590" y="65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52"/>
              <p:cNvSpPr>
                <a:spLocks noEditPoints="1"/>
              </p:cNvSpPr>
              <p:nvPr/>
            </p:nvSpPr>
            <p:spPr bwMode="auto">
              <a:xfrm>
                <a:off x="3615" y="1005"/>
                <a:ext cx="502" cy="900"/>
              </a:xfrm>
              <a:custGeom>
                <a:avLst/>
                <a:gdLst>
                  <a:gd name="T0" fmla="*/ 997 w 1006"/>
                  <a:gd name="T1" fmla="*/ 12 h 1800"/>
                  <a:gd name="T2" fmla="*/ 9 w 1006"/>
                  <a:gd name="T3" fmla="*/ 1540 h 1800"/>
                  <a:gd name="T4" fmla="*/ 1000 w 1006"/>
                  <a:gd name="T5" fmla="*/ 1793 h 1800"/>
                  <a:gd name="T6" fmla="*/ 997 w 1006"/>
                  <a:gd name="T7" fmla="*/ 12 h 1800"/>
                  <a:gd name="T8" fmla="*/ 1002 w 1006"/>
                  <a:gd name="T9" fmla="*/ 0 h 1800"/>
                  <a:gd name="T10" fmla="*/ 1002 w 1006"/>
                  <a:gd name="T11" fmla="*/ 0 h 1800"/>
                  <a:gd name="T12" fmla="*/ 1004 w 1006"/>
                  <a:gd name="T13" fmla="*/ 2 h 1800"/>
                  <a:gd name="T14" fmla="*/ 1006 w 1006"/>
                  <a:gd name="T15" fmla="*/ 1796 h 1800"/>
                  <a:gd name="T16" fmla="*/ 1006 w 1006"/>
                  <a:gd name="T17" fmla="*/ 1798 h 1800"/>
                  <a:gd name="T18" fmla="*/ 1004 w 1006"/>
                  <a:gd name="T19" fmla="*/ 1800 h 1800"/>
                  <a:gd name="T20" fmla="*/ 1002 w 1006"/>
                  <a:gd name="T21" fmla="*/ 1800 h 1800"/>
                  <a:gd name="T22" fmla="*/ 1002 w 1006"/>
                  <a:gd name="T23" fmla="*/ 1800 h 1800"/>
                  <a:gd name="T24" fmla="*/ 4 w 1006"/>
                  <a:gd name="T25" fmla="*/ 1543 h 1800"/>
                  <a:gd name="T26" fmla="*/ 2 w 1006"/>
                  <a:gd name="T27" fmla="*/ 1543 h 1800"/>
                  <a:gd name="T28" fmla="*/ 2 w 1006"/>
                  <a:gd name="T29" fmla="*/ 1541 h 1800"/>
                  <a:gd name="T30" fmla="*/ 0 w 1006"/>
                  <a:gd name="T31" fmla="*/ 1540 h 1800"/>
                  <a:gd name="T32" fmla="*/ 2 w 1006"/>
                  <a:gd name="T33" fmla="*/ 1540 h 1800"/>
                  <a:gd name="T34" fmla="*/ 999 w 1006"/>
                  <a:gd name="T35" fmla="*/ 0 h 1800"/>
                  <a:gd name="T36" fmla="*/ 1000 w 1006"/>
                  <a:gd name="T37" fmla="*/ 0 h 1800"/>
                  <a:gd name="T38" fmla="*/ 1002 w 1006"/>
                  <a:gd name="T39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6" h="1800">
                    <a:moveTo>
                      <a:pt x="997" y="12"/>
                    </a:moveTo>
                    <a:lnTo>
                      <a:pt x="9" y="1540"/>
                    </a:lnTo>
                    <a:lnTo>
                      <a:pt x="1000" y="1793"/>
                    </a:lnTo>
                    <a:lnTo>
                      <a:pt x="997" y="12"/>
                    </a:lnTo>
                    <a:close/>
                    <a:moveTo>
                      <a:pt x="1002" y="0"/>
                    </a:moveTo>
                    <a:lnTo>
                      <a:pt x="1002" y="0"/>
                    </a:lnTo>
                    <a:lnTo>
                      <a:pt x="1004" y="2"/>
                    </a:lnTo>
                    <a:lnTo>
                      <a:pt x="1006" y="1796"/>
                    </a:lnTo>
                    <a:lnTo>
                      <a:pt x="1006" y="1798"/>
                    </a:lnTo>
                    <a:lnTo>
                      <a:pt x="1004" y="1800"/>
                    </a:lnTo>
                    <a:lnTo>
                      <a:pt x="1002" y="1800"/>
                    </a:lnTo>
                    <a:lnTo>
                      <a:pt x="1002" y="1800"/>
                    </a:lnTo>
                    <a:lnTo>
                      <a:pt x="4" y="1543"/>
                    </a:lnTo>
                    <a:lnTo>
                      <a:pt x="2" y="1543"/>
                    </a:lnTo>
                    <a:lnTo>
                      <a:pt x="2" y="1541"/>
                    </a:lnTo>
                    <a:lnTo>
                      <a:pt x="0" y="1540"/>
                    </a:lnTo>
                    <a:lnTo>
                      <a:pt x="2" y="1540"/>
                    </a:lnTo>
                    <a:lnTo>
                      <a:pt x="999" y="0"/>
                    </a:lnTo>
                    <a:lnTo>
                      <a:pt x="1000" y="0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53"/>
              <p:cNvSpPr>
                <a:spLocks noEditPoints="1"/>
              </p:cNvSpPr>
              <p:nvPr/>
            </p:nvSpPr>
            <p:spPr bwMode="auto">
              <a:xfrm>
                <a:off x="3158" y="2663"/>
                <a:ext cx="636" cy="476"/>
              </a:xfrm>
              <a:custGeom>
                <a:avLst/>
                <a:gdLst>
                  <a:gd name="T0" fmla="*/ 247 w 1273"/>
                  <a:gd name="T1" fmla="*/ 7 h 952"/>
                  <a:gd name="T2" fmla="*/ 7 w 1273"/>
                  <a:gd name="T3" fmla="*/ 945 h 952"/>
                  <a:gd name="T4" fmla="*/ 1264 w 1273"/>
                  <a:gd name="T5" fmla="*/ 711 h 952"/>
                  <a:gd name="T6" fmla="*/ 247 w 1273"/>
                  <a:gd name="T7" fmla="*/ 7 h 952"/>
                  <a:gd name="T8" fmla="*/ 245 w 1273"/>
                  <a:gd name="T9" fmla="*/ 0 h 952"/>
                  <a:gd name="T10" fmla="*/ 247 w 1273"/>
                  <a:gd name="T11" fmla="*/ 0 h 952"/>
                  <a:gd name="T12" fmla="*/ 1273 w 1273"/>
                  <a:gd name="T13" fmla="*/ 709 h 952"/>
                  <a:gd name="T14" fmla="*/ 1273 w 1273"/>
                  <a:gd name="T15" fmla="*/ 711 h 952"/>
                  <a:gd name="T16" fmla="*/ 1273 w 1273"/>
                  <a:gd name="T17" fmla="*/ 712 h 952"/>
                  <a:gd name="T18" fmla="*/ 1273 w 1273"/>
                  <a:gd name="T19" fmla="*/ 714 h 952"/>
                  <a:gd name="T20" fmla="*/ 1271 w 1273"/>
                  <a:gd name="T21" fmla="*/ 714 h 952"/>
                  <a:gd name="T22" fmla="*/ 4 w 1273"/>
                  <a:gd name="T23" fmla="*/ 952 h 952"/>
                  <a:gd name="T24" fmla="*/ 4 w 1273"/>
                  <a:gd name="T25" fmla="*/ 952 h 952"/>
                  <a:gd name="T26" fmla="*/ 0 w 1273"/>
                  <a:gd name="T27" fmla="*/ 950 h 952"/>
                  <a:gd name="T28" fmla="*/ 0 w 1273"/>
                  <a:gd name="T29" fmla="*/ 950 h 952"/>
                  <a:gd name="T30" fmla="*/ 0 w 1273"/>
                  <a:gd name="T31" fmla="*/ 948 h 952"/>
                  <a:gd name="T32" fmla="*/ 243 w 1273"/>
                  <a:gd name="T33" fmla="*/ 2 h 952"/>
                  <a:gd name="T34" fmla="*/ 243 w 1273"/>
                  <a:gd name="T35" fmla="*/ 2 h 952"/>
                  <a:gd name="T36" fmla="*/ 245 w 1273"/>
                  <a:gd name="T37" fmla="*/ 0 h 952"/>
                  <a:gd name="T38" fmla="*/ 245 w 1273"/>
                  <a:gd name="T3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3" h="952">
                    <a:moveTo>
                      <a:pt x="247" y="7"/>
                    </a:moveTo>
                    <a:lnTo>
                      <a:pt x="7" y="945"/>
                    </a:lnTo>
                    <a:lnTo>
                      <a:pt x="1264" y="711"/>
                    </a:lnTo>
                    <a:lnTo>
                      <a:pt x="247" y="7"/>
                    </a:lnTo>
                    <a:close/>
                    <a:moveTo>
                      <a:pt x="245" y="0"/>
                    </a:moveTo>
                    <a:lnTo>
                      <a:pt x="247" y="0"/>
                    </a:lnTo>
                    <a:lnTo>
                      <a:pt x="1273" y="709"/>
                    </a:lnTo>
                    <a:lnTo>
                      <a:pt x="1273" y="711"/>
                    </a:lnTo>
                    <a:lnTo>
                      <a:pt x="1273" y="712"/>
                    </a:lnTo>
                    <a:lnTo>
                      <a:pt x="1273" y="714"/>
                    </a:lnTo>
                    <a:lnTo>
                      <a:pt x="1271" y="714"/>
                    </a:lnTo>
                    <a:lnTo>
                      <a:pt x="4" y="952"/>
                    </a:lnTo>
                    <a:lnTo>
                      <a:pt x="4" y="952"/>
                    </a:lnTo>
                    <a:lnTo>
                      <a:pt x="0" y="950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243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54"/>
              <p:cNvSpPr>
                <a:spLocks noEditPoints="1"/>
              </p:cNvSpPr>
              <p:nvPr/>
            </p:nvSpPr>
            <p:spPr bwMode="auto">
              <a:xfrm>
                <a:off x="3158" y="3017"/>
                <a:ext cx="636" cy="303"/>
              </a:xfrm>
              <a:custGeom>
                <a:avLst/>
                <a:gdLst>
                  <a:gd name="T0" fmla="*/ 1264 w 1273"/>
                  <a:gd name="T1" fmla="*/ 7 h 606"/>
                  <a:gd name="T2" fmla="*/ 13 w 1273"/>
                  <a:gd name="T3" fmla="*/ 241 h 606"/>
                  <a:gd name="T4" fmla="*/ 753 w 1273"/>
                  <a:gd name="T5" fmla="*/ 600 h 606"/>
                  <a:gd name="T6" fmla="*/ 1264 w 1273"/>
                  <a:gd name="T7" fmla="*/ 7 h 606"/>
                  <a:gd name="T8" fmla="*/ 1271 w 1273"/>
                  <a:gd name="T9" fmla="*/ 0 h 606"/>
                  <a:gd name="T10" fmla="*/ 1273 w 1273"/>
                  <a:gd name="T11" fmla="*/ 0 h 606"/>
                  <a:gd name="T12" fmla="*/ 1273 w 1273"/>
                  <a:gd name="T13" fmla="*/ 2 h 606"/>
                  <a:gd name="T14" fmla="*/ 1273 w 1273"/>
                  <a:gd name="T15" fmla="*/ 3 h 606"/>
                  <a:gd name="T16" fmla="*/ 1273 w 1273"/>
                  <a:gd name="T17" fmla="*/ 5 h 606"/>
                  <a:gd name="T18" fmla="*/ 754 w 1273"/>
                  <a:gd name="T19" fmla="*/ 606 h 606"/>
                  <a:gd name="T20" fmla="*/ 753 w 1273"/>
                  <a:gd name="T21" fmla="*/ 606 h 606"/>
                  <a:gd name="T22" fmla="*/ 753 w 1273"/>
                  <a:gd name="T23" fmla="*/ 606 h 606"/>
                  <a:gd name="T24" fmla="*/ 2 w 1273"/>
                  <a:gd name="T25" fmla="*/ 243 h 606"/>
                  <a:gd name="T26" fmla="*/ 0 w 1273"/>
                  <a:gd name="T27" fmla="*/ 241 h 606"/>
                  <a:gd name="T28" fmla="*/ 0 w 1273"/>
                  <a:gd name="T29" fmla="*/ 239 h 606"/>
                  <a:gd name="T30" fmla="*/ 0 w 1273"/>
                  <a:gd name="T31" fmla="*/ 237 h 606"/>
                  <a:gd name="T32" fmla="*/ 2 w 1273"/>
                  <a:gd name="T33" fmla="*/ 237 h 606"/>
                  <a:gd name="T34" fmla="*/ 1271 w 1273"/>
                  <a:gd name="T35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3" h="606">
                    <a:moveTo>
                      <a:pt x="1264" y="7"/>
                    </a:moveTo>
                    <a:lnTo>
                      <a:pt x="13" y="241"/>
                    </a:lnTo>
                    <a:lnTo>
                      <a:pt x="753" y="600"/>
                    </a:lnTo>
                    <a:lnTo>
                      <a:pt x="1264" y="7"/>
                    </a:lnTo>
                    <a:close/>
                    <a:moveTo>
                      <a:pt x="1271" y="0"/>
                    </a:moveTo>
                    <a:lnTo>
                      <a:pt x="1273" y="0"/>
                    </a:lnTo>
                    <a:lnTo>
                      <a:pt x="1273" y="2"/>
                    </a:lnTo>
                    <a:lnTo>
                      <a:pt x="1273" y="3"/>
                    </a:lnTo>
                    <a:lnTo>
                      <a:pt x="1273" y="5"/>
                    </a:lnTo>
                    <a:lnTo>
                      <a:pt x="754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2" y="243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55"/>
              <p:cNvSpPr>
                <a:spLocks noEditPoints="1"/>
              </p:cNvSpPr>
              <p:nvPr/>
            </p:nvSpPr>
            <p:spPr bwMode="auto">
              <a:xfrm>
                <a:off x="3280" y="2663"/>
                <a:ext cx="679" cy="357"/>
              </a:xfrm>
              <a:custGeom>
                <a:avLst/>
                <a:gdLst>
                  <a:gd name="T0" fmla="*/ 12 w 1360"/>
                  <a:gd name="T1" fmla="*/ 7 h 714"/>
                  <a:gd name="T2" fmla="*/ 1026 w 1360"/>
                  <a:gd name="T3" fmla="*/ 707 h 714"/>
                  <a:gd name="T4" fmla="*/ 1353 w 1360"/>
                  <a:gd name="T5" fmla="*/ 72 h 714"/>
                  <a:gd name="T6" fmla="*/ 12 w 1360"/>
                  <a:gd name="T7" fmla="*/ 7 h 714"/>
                  <a:gd name="T8" fmla="*/ 2 w 1360"/>
                  <a:gd name="T9" fmla="*/ 0 h 714"/>
                  <a:gd name="T10" fmla="*/ 1358 w 1360"/>
                  <a:gd name="T11" fmla="*/ 66 h 714"/>
                  <a:gd name="T12" fmla="*/ 1358 w 1360"/>
                  <a:gd name="T13" fmla="*/ 66 h 714"/>
                  <a:gd name="T14" fmla="*/ 1360 w 1360"/>
                  <a:gd name="T15" fmla="*/ 68 h 714"/>
                  <a:gd name="T16" fmla="*/ 1360 w 1360"/>
                  <a:gd name="T17" fmla="*/ 68 h 714"/>
                  <a:gd name="T18" fmla="*/ 1360 w 1360"/>
                  <a:gd name="T19" fmla="*/ 70 h 714"/>
                  <a:gd name="T20" fmla="*/ 1030 w 1360"/>
                  <a:gd name="T21" fmla="*/ 714 h 714"/>
                  <a:gd name="T22" fmla="*/ 1028 w 1360"/>
                  <a:gd name="T23" fmla="*/ 714 h 714"/>
                  <a:gd name="T24" fmla="*/ 1028 w 1360"/>
                  <a:gd name="T25" fmla="*/ 714 h 714"/>
                  <a:gd name="T26" fmla="*/ 1026 w 1360"/>
                  <a:gd name="T27" fmla="*/ 714 h 714"/>
                  <a:gd name="T28" fmla="*/ 0 w 1360"/>
                  <a:gd name="T29" fmla="*/ 5 h 714"/>
                  <a:gd name="T30" fmla="*/ 0 w 1360"/>
                  <a:gd name="T31" fmla="*/ 4 h 714"/>
                  <a:gd name="T32" fmla="*/ 0 w 1360"/>
                  <a:gd name="T33" fmla="*/ 2 h 714"/>
                  <a:gd name="T34" fmla="*/ 0 w 1360"/>
                  <a:gd name="T35" fmla="*/ 0 h 714"/>
                  <a:gd name="T36" fmla="*/ 2 w 1360"/>
                  <a:gd name="T37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714">
                    <a:moveTo>
                      <a:pt x="12" y="7"/>
                    </a:moveTo>
                    <a:lnTo>
                      <a:pt x="1026" y="707"/>
                    </a:lnTo>
                    <a:lnTo>
                      <a:pt x="1353" y="72"/>
                    </a:lnTo>
                    <a:lnTo>
                      <a:pt x="12" y="7"/>
                    </a:lnTo>
                    <a:close/>
                    <a:moveTo>
                      <a:pt x="2" y="0"/>
                    </a:moveTo>
                    <a:lnTo>
                      <a:pt x="1358" y="66"/>
                    </a:lnTo>
                    <a:lnTo>
                      <a:pt x="1358" y="66"/>
                    </a:lnTo>
                    <a:lnTo>
                      <a:pt x="1360" y="68"/>
                    </a:lnTo>
                    <a:lnTo>
                      <a:pt x="1360" y="68"/>
                    </a:lnTo>
                    <a:lnTo>
                      <a:pt x="1360" y="70"/>
                    </a:lnTo>
                    <a:lnTo>
                      <a:pt x="1030" y="714"/>
                    </a:lnTo>
                    <a:lnTo>
                      <a:pt x="1028" y="714"/>
                    </a:lnTo>
                    <a:lnTo>
                      <a:pt x="1028" y="714"/>
                    </a:lnTo>
                    <a:lnTo>
                      <a:pt x="1026" y="71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56"/>
              <p:cNvSpPr>
                <a:spLocks noEditPoints="1"/>
              </p:cNvSpPr>
              <p:nvPr/>
            </p:nvSpPr>
            <p:spPr bwMode="auto">
              <a:xfrm>
                <a:off x="3533" y="3017"/>
                <a:ext cx="261" cy="366"/>
              </a:xfrm>
              <a:custGeom>
                <a:avLst/>
                <a:gdLst>
                  <a:gd name="T0" fmla="*/ 515 w 522"/>
                  <a:gd name="T1" fmla="*/ 14 h 731"/>
                  <a:gd name="T2" fmla="*/ 7 w 522"/>
                  <a:gd name="T3" fmla="*/ 602 h 731"/>
                  <a:gd name="T4" fmla="*/ 351 w 522"/>
                  <a:gd name="T5" fmla="*/ 724 h 731"/>
                  <a:gd name="T6" fmla="*/ 515 w 522"/>
                  <a:gd name="T7" fmla="*/ 14 h 731"/>
                  <a:gd name="T8" fmla="*/ 520 w 522"/>
                  <a:gd name="T9" fmla="*/ 0 h 731"/>
                  <a:gd name="T10" fmla="*/ 522 w 522"/>
                  <a:gd name="T11" fmla="*/ 0 h 731"/>
                  <a:gd name="T12" fmla="*/ 522 w 522"/>
                  <a:gd name="T13" fmla="*/ 2 h 731"/>
                  <a:gd name="T14" fmla="*/ 522 w 522"/>
                  <a:gd name="T15" fmla="*/ 3 h 731"/>
                  <a:gd name="T16" fmla="*/ 356 w 522"/>
                  <a:gd name="T17" fmla="*/ 728 h 731"/>
                  <a:gd name="T18" fmla="*/ 354 w 522"/>
                  <a:gd name="T19" fmla="*/ 730 h 731"/>
                  <a:gd name="T20" fmla="*/ 353 w 522"/>
                  <a:gd name="T21" fmla="*/ 731 h 731"/>
                  <a:gd name="T22" fmla="*/ 353 w 522"/>
                  <a:gd name="T23" fmla="*/ 731 h 731"/>
                  <a:gd name="T24" fmla="*/ 2 w 522"/>
                  <a:gd name="T25" fmla="*/ 606 h 731"/>
                  <a:gd name="T26" fmla="*/ 0 w 522"/>
                  <a:gd name="T27" fmla="*/ 606 h 731"/>
                  <a:gd name="T28" fmla="*/ 0 w 522"/>
                  <a:gd name="T29" fmla="*/ 604 h 731"/>
                  <a:gd name="T30" fmla="*/ 0 w 522"/>
                  <a:gd name="T31" fmla="*/ 602 h 731"/>
                  <a:gd name="T32" fmla="*/ 0 w 522"/>
                  <a:gd name="T33" fmla="*/ 602 h 731"/>
                  <a:gd name="T34" fmla="*/ 518 w 522"/>
                  <a:gd name="T35" fmla="*/ 2 h 731"/>
                  <a:gd name="T36" fmla="*/ 520 w 522"/>
                  <a:gd name="T3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2" h="731">
                    <a:moveTo>
                      <a:pt x="515" y="14"/>
                    </a:moveTo>
                    <a:lnTo>
                      <a:pt x="7" y="602"/>
                    </a:lnTo>
                    <a:lnTo>
                      <a:pt x="351" y="724"/>
                    </a:lnTo>
                    <a:lnTo>
                      <a:pt x="515" y="14"/>
                    </a:lnTo>
                    <a:close/>
                    <a:moveTo>
                      <a:pt x="520" y="0"/>
                    </a:moveTo>
                    <a:lnTo>
                      <a:pt x="522" y="0"/>
                    </a:lnTo>
                    <a:lnTo>
                      <a:pt x="522" y="2"/>
                    </a:lnTo>
                    <a:lnTo>
                      <a:pt x="522" y="3"/>
                    </a:lnTo>
                    <a:lnTo>
                      <a:pt x="356" y="728"/>
                    </a:lnTo>
                    <a:lnTo>
                      <a:pt x="354" y="730"/>
                    </a:lnTo>
                    <a:lnTo>
                      <a:pt x="353" y="731"/>
                    </a:lnTo>
                    <a:lnTo>
                      <a:pt x="353" y="731"/>
                    </a:lnTo>
                    <a:lnTo>
                      <a:pt x="2" y="606"/>
                    </a:lnTo>
                    <a:lnTo>
                      <a:pt x="0" y="606"/>
                    </a:lnTo>
                    <a:lnTo>
                      <a:pt x="0" y="604"/>
                    </a:lnTo>
                    <a:lnTo>
                      <a:pt x="0" y="602"/>
                    </a:lnTo>
                    <a:lnTo>
                      <a:pt x="0" y="602"/>
                    </a:lnTo>
                    <a:lnTo>
                      <a:pt x="518" y="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57"/>
              <p:cNvSpPr>
                <a:spLocks noEditPoints="1"/>
              </p:cNvSpPr>
              <p:nvPr/>
            </p:nvSpPr>
            <p:spPr bwMode="auto">
              <a:xfrm>
                <a:off x="3709" y="3017"/>
                <a:ext cx="423" cy="366"/>
              </a:xfrm>
              <a:custGeom>
                <a:avLst/>
                <a:gdLst>
                  <a:gd name="T0" fmla="*/ 171 w 846"/>
                  <a:gd name="T1" fmla="*/ 9 h 731"/>
                  <a:gd name="T2" fmla="*/ 5 w 846"/>
                  <a:gd name="T3" fmla="*/ 724 h 731"/>
                  <a:gd name="T4" fmla="*/ 838 w 846"/>
                  <a:gd name="T5" fmla="*/ 651 h 731"/>
                  <a:gd name="T6" fmla="*/ 171 w 846"/>
                  <a:gd name="T7" fmla="*/ 9 h 731"/>
                  <a:gd name="T8" fmla="*/ 169 w 846"/>
                  <a:gd name="T9" fmla="*/ 0 h 731"/>
                  <a:gd name="T10" fmla="*/ 171 w 846"/>
                  <a:gd name="T11" fmla="*/ 2 h 731"/>
                  <a:gd name="T12" fmla="*/ 845 w 846"/>
                  <a:gd name="T13" fmla="*/ 653 h 731"/>
                  <a:gd name="T14" fmla="*/ 846 w 846"/>
                  <a:gd name="T15" fmla="*/ 653 h 731"/>
                  <a:gd name="T16" fmla="*/ 846 w 846"/>
                  <a:gd name="T17" fmla="*/ 655 h 731"/>
                  <a:gd name="T18" fmla="*/ 845 w 846"/>
                  <a:gd name="T19" fmla="*/ 656 h 731"/>
                  <a:gd name="T20" fmla="*/ 843 w 846"/>
                  <a:gd name="T21" fmla="*/ 656 h 731"/>
                  <a:gd name="T22" fmla="*/ 3 w 846"/>
                  <a:gd name="T23" fmla="*/ 731 h 731"/>
                  <a:gd name="T24" fmla="*/ 2 w 846"/>
                  <a:gd name="T25" fmla="*/ 731 h 731"/>
                  <a:gd name="T26" fmla="*/ 0 w 846"/>
                  <a:gd name="T27" fmla="*/ 730 h 731"/>
                  <a:gd name="T28" fmla="*/ 0 w 846"/>
                  <a:gd name="T29" fmla="*/ 728 h 731"/>
                  <a:gd name="T30" fmla="*/ 0 w 846"/>
                  <a:gd name="T31" fmla="*/ 728 h 731"/>
                  <a:gd name="T32" fmla="*/ 166 w 846"/>
                  <a:gd name="T33" fmla="*/ 2 h 731"/>
                  <a:gd name="T34" fmla="*/ 167 w 846"/>
                  <a:gd name="T35" fmla="*/ 2 h 731"/>
                  <a:gd name="T36" fmla="*/ 167 w 846"/>
                  <a:gd name="T37" fmla="*/ 0 h 731"/>
                  <a:gd name="T38" fmla="*/ 169 w 846"/>
                  <a:gd name="T39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6" h="731">
                    <a:moveTo>
                      <a:pt x="171" y="9"/>
                    </a:moveTo>
                    <a:lnTo>
                      <a:pt x="5" y="724"/>
                    </a:lnTo>
                    <a:lnTo>
                      <a:pt x="838" y="651"/>
                    </a:lnTo>
                    <a:lnTo>
                      <a:pt x="171" y="9"/>
                    </a:lnTo>
                    <a:close/>
                    <a:moveTo>
                      <a:pt x="169" y="0"/>
                    </a:moveTo>
                    <a:lnTo>
                      <a:pt x="171" y="2"/>
                    </a:lnTo>
                    <a:lnTo>
                      <a:pt x="845" y="653"/>
                    </a:lnTo>
                    <a:lnTo>
                      <a:pt x="846" y="653"/>
                    </a:lnTo>
                    <a:lnTo>
                      <a:pt x="846" y="655"/>
                    </a:lnTo>
                    <a:lnTo>
                      <a:pt x="845" y="656"/>
                    </a:lnTo>
                    <a:lnTo>
                      <a:pt x="843" y="656"/>
                    </a:lnTo>
                    <a:lnTo>
                      <a:pt x="3" y="731"/>
                    </a:lnTo>
                    <a:lnTo>
                      <a:pt x="2" y="731"/>
                    </a:lnTo>
                    <a:lnTo>
                      <a:pt x="0" y="730"/>
                    </a:lnTo>
                    <a:lnTo>
                      <a:pt x="0" y="728"/>
                    </a:lnTo>
                    <a:lnTo>
                      <a:pt x="0" y="728"/>
                    </a:lnTo>
                    <a:lnTo>
                      <a:pt x="166" y="2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58"/>
              <p:cNvSpPr>
                <a:spLocks noEditPoints="1"/>
              </p:cNvSpPr>
              <p:nvPr/>
            </p:nvSpPr>
            <p:spPr bwMode="auto">
              <a:xfrm>
                <a:off x="3792" y="2696"/>
                <a:ext cx="352" cy="324"/>
              </a:xfrm>
              <a:custGeom>
                <a:avLst/>
                <a:gdLst>
                  <a:gd name="T0" fmla="*/ 333 w 703"/>
                  <a:gd name="T1" fmla="*/ 7 h 648"/>
                  <a:gd name="T2" fmla="*/ 10 w 703"/>
                  <a:gd name="T3" fmla="*/ 639 h 648"/>
                  <a:gd name="T4" fmla="*/ 696 w 703"/>
                  <a:gd name="T5" fmla="*/ 287 h 648"/>
                  <a:gd name="T6" fmla="*/ 333 w 703"/>
                  <a:gd name="T7" fmla="*/ 7 h 648"/>
                  <a:gd name="T8" fmla="*/ 331 w 703"/>
                  <a:gd name="T9" fmla="*/ 0 h 648"/>
                  <a:gd name="T10" fmla="*/ 333 w 703"/>
                  <a:gd name="T11" fmla="*/ 0 h 648"/>
                  <a:gd name="T12" fmla="*/ 703 w 703"/>
                  <a:gd name="T13" fmla="*/ 285 h 648"/>
                  <a:gd name="T14" fmla="*/ 703 w 703"/>
                  <a:gd name="T15" fmla="*/ 285 h 648"/>
                  <a:gd name="T16" fmla="*/ 703 w 703"/>
                  <a:gd name="T17" fmla="*/ 287 h 648"/>
                  <a:gd name="T18" fmla="*/ 703 w 703"/>
                  <a:gd name="T19" fmla="*/ 288 h 648"/>
                  <a:gd name="T20" fmla="*/ 703 w 703"/>
                  <a:gd name="T21" fmla="*/ 288 h 648"/>
                  <a:gd name="T22" fmla="*/ 5 w 703"/>
                  <a:gd name="T23" fmla="*/ 648 h 648"/>
                  <a:gd name="T24" fmla="*/ 3 w 703"/>
                  <a:gd name="T25" fmla="*/ 648 h 648"/>
                  <a:gd name="T26" fmla="*/ 1 w 703"/>
                  <a:gd name="T27" fmla="*/ 648 h 648"/>
                  <a:gd name="T28" fmla="*/ 0 w 703"/>
                  <a:gd name="T29" fmla="*/ 646 h 648"/>
                  <a:gd name="T30" fmla="*/ 0 w 703"/>
                  <a:gd name="T31" fmla="*/ 645 h 648"/>
                  <a:gd name="T32" fmla="*/ 329 w 703"/>
                  <a:gd name="T33" fmla="*/ 2 h 648"/>
                  <a:gd name="T34" fmla="*/ 331 w 703"/>
                  <a:gd name="T35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3" h="648">
                    <a:moveTo>
                      <a:pt x="333" y="7"/>
                    </a:moveTo>
                    <a:lnTo>
                      <a:pt x="10" y="639"/>
                    </a:lnTo>
                    <a:lnTo>
                      <a:pt x="696" y="287"/>
                    </a:lnTo>
                    <a:lnTo>
                      <a:pt x="333" y="7"/>
                    </a:lnTo>
                    <a:close/>
                    <a:moveTo>
                      <a:pt x="331" y="0"/>
                    </a:moveTo>
                    <a:lnTo>
                      <a:pt x="333" y="0"/>
                    </a:lnTo>
                    <a:lnTo>
                      <a:pt x="703" y="285"/>
                    </a:lnTo>
                    <a:lnTo>
                      <a:pt x="703" y="285"/>
                    </a:lnTo>
                    <a:lnTo>
                      <a:pt x="703" y="287"/>
                    </a:lnTo>
                    <a:lnTo>
                      <a:pt x="703" y="288"/>
                    </a:lnTo>
                    <a:lnTo>
                      <a:pt x="703" y="288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1" y="648"/>
                    </a:lnTo>
                    <a:lnTo>
                      <a:pt x="0" y="646"/>
                    </a:lnTo>
                    <a:lnTo>
                      <a:pt x="0" y="645"/>
                    </a:lnTo>
                    <a:lnTo>
                      <a:pt x="329" y="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59"/>
              <p:cNvSpPr>
                <a:spLocks noEditPoints="1"/>
              </p:cNvSpPr>
              <p:nvPr/>
            </p:nvSpPr>
            <p:spPr bwMode="auto">
              <a:xfrm>
                <a:off x="3792" y="2873"/>
                <a:ext cx="485" cy="473"/>
              </a:xfrm>
              <a:custGeom>
                <a:avLst/>
                <a:gdLst>
                  <a:gd name="T0" fmla="*/ 963 w 970"/>
                  <a:gd name="T1" fmla="*/ 7 h 944"/>
                  <a:gd name="T2" fmla="*/ 8 w 970"/>
                  <a:gd name="T3" fmla="*/ 293 h 944"/>
                  <a:gd name="T4" fmla="*/ 675 w 970"/>
                  <a:gd name="T5" fmla="*/ 937 h 944"/>
                  <a:gd name="T6" fmla="*/ 963 w 970"/>
                  <a:gd name="T7" fmla="*/ 7 h 944"/>
                  <a:gd name="T8" fmla="*/ 968 w 970"/>
                  <a:gd name="T9" fmla="*/ 0 h 944"/>
                  <a:gd name="T10" fmla="*/ 970 w 970"/>
                  <a:gd name="T11" fmla="*/ 2 h 944"/>
                  <a:gd name="T12" fmla="*/ 970 w 970"/>
                  <a:gd name="T13" fmla="*/ 2 h 944"/>
                  <a:gd name="T14" fmla="*/ 970 w 970"/>
                  <a:gd name="T15" fmla="*/ 3 h 944"/>
                  <a:gd name="T16" fmla="*/ 680 w 970"/>
                  <a:gd name="T17" fmla="*/ 943 h 944"/>
                  <a:gd name="T18" fmla="*/ 679 w 970"/>
                  <a:gd name="T19" fmla="*/ 944 h 944"/>
                  <a:gd name="T20" fmla="*/ 679 w 970"/>
                  <a:gd name="T21" fmla="*/ 944 h 944"/>
                  <a:gd name="T22" fmla="*/ 677 w 970"/>
                  <a:gd name="T23" fmla="*/ 944 h 944"/>
                  <a:gd name="T24" fmla="*/ 675 w 970"/>
                  <a:gd name="T25" fmla="*/ 944 h 944"/>
                  <a:gd name="T26" fmla="*/ 1 w 970"/>
                  <a:gd name="T27" fmla="*/ 293 h 944"/>
                  <a:gd name="T28" fmla="*/ 0 w 970"/>
                  <a:gd name="T29" fmla="*/ 291 h 944"/>
                  <a:gd name="T30" fmla="*/ 0 w 970"/>
                  <a:gd name="T31" fmla="*/ 290 h 944"/>
                  <a:gd name="T32" fmla="*/ 1 w 970"/>
                  <a:gd name="T33" fmla="*/ 290 h 944"/>
                  <a:gd name="T34" fmla="*/ 1 w 970"/>
                  <a:gd name="T35" fmla="*/ 288 h 944"/>
                  <a:gd name="T36" fmla="*/ 967 w 970"/>
                  <a:gd name="T37" fmla="*/ 0 h 944"/>
                  <a:gd name="T38" fmla="*/ 968 w 970"/>
                  <a:gd name="T39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0" h="944">
                    <a:moveTo>
                      <a:pt x="963" y="7"/>
                    </a:moveTo>
                    <a:lnTo>
                      <a:pt x="8" y="293"/>
                    </a:lnTo>
                    <a:lnTo>
                      <a:pt x="675" y="937"/>
                    </a:lnTo>
                    <a:lnTo>
                      <a:pt x="963" y="7"/>
                    </a:lnTo>
                    <a:close/>
                    <a:moveTo>
                      <a:pt x="968" y="0"/>
                    </a:moveTo>
                    <a:lnTo>
                      <a:pt x="970" y="2"/>
                    </a:lnTo>
                    <a:lnTo>
                      <a:pt x="970" y="2"/>
                    </a:lnTo>
                    <a:lnTo>
                      <a:pt x="970" y="3"/>
                    </a:lnTo>
                    <a:lnTo>
                      <a:pt x="680" y="943"/>
                    </a:lnTo>
                    <a:lnTo>
                      <a:pt x="679" y="944"/>
                    </a:lnTo>
                    <a:lnTo>
                      <a:pt x="679" y="944"/>
                    </a:lnTo>
                    <a:lnTo>
                      <a:pt x="677" y="944"/>
                    </a:lnTo>
                    <a:lnTo>
                      <a:pt x="675" y="944"/>
                    </a:lnTo>
                    <a:lnTo>
                      <a:pt x="1" y="293"/>
                    </a:lnTo>
                    <a:lnTo>
                      <a:pt x="0" y="291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1" y="288"/>
                    </a:lnTo>
                    <a:lnTo>
                      <a:pt x="967" y="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60"/>
              <p:cNvSpPr>
                <a:spLocks noEditPoints="1"/>
              </p:cNvSpPr>
              <p:nvPr/>
            </p:nvSpPr>
            <p:spPr bwMode="auto">
              <a:xfrm>
                <a:off x="3792" y="2838"/>
                <a:ext cx="485" cy="182"/>
              </a:xfrm>
              <a:custGeom>
                <a:avLst/>
                <a:gdLst>
                  <a:gd name="T0" fmla="*/ 701 w 970"/>
                  <a:gd name="T1" fmla="*/ 7 h 365"/>
                  <a:gd name="T2" fmla="*/ 31 w 970"/>
                  <a:gd name="T3" fmla="*/ 351 h 365"/>
                  <a:gd name="T4" fmla="*/ 956 w 970"/>
                  <a:gd name="T5" fmla="*/ 75 h 365"/>
                  <a:gd name="T6" fmla="*/ 701 w 970"/>
                  <a:gd name="T7" fmla="*/ 7 h 365"/>
                  <a:gd name="T8" fmla="*/ 701 w 970"/>
                  <a:gd name="T9" fmla="*/ 0 h 365"/>
                  <a:gd name="T10" fmla="*/ 968 w 970"/>
                  <a:gd name="T11" fmla="*/ 72 h 365"/>
                  <a:gd name="T12" fmla="*/ 970 w 970"/>
                  <a:gd name="T13" fmla="*/ 74 h 365"/>
                  <a:gd name="T14" fmla="*/ 970 w 970"/>
                  <a:gd name="T15" fmla="*/ 75 h 365"/>
                  <a:gd name="T16" fmla="*/ 970 w 970"/>
                  <a:gd name="T17" fmla="*/ 77 h 365"/>
                  <a:gd name="T18" fmla="*/ 968 w 970"/>
                  <a:gd name="T19" fmla="*/ 77 h 365"/>
                  <a:gd name="T20" fmla="*/ 3 w 970"/>
                  <a:gd name="T21" fmla="*/ 365 h 365"/>
                  <a:gd name="T22" fmla="*/ 3 w 970"/>
                  <a:gd name="T23" fmla="*/ 365 h 365"/>
                  <a:gd name="T24" fmla="*/ 1 w 970"/>
                  <a:gd name="T25" fmla="*/ 365 h 365"/>
                  <a:gd name="T26" fmla="*/ 0 w 970"/>
                  <a:gd name="T27" fmla="*/ 363 h 365"/>
                  <a:gd name="T28" fmla="*/ 0 w 970"/>
                  <a:gd name="T29" fmla="*/ 362 h 365"/>
                  <a:gd name="T30" fmla="*/ 1 w 970"/>
                  <a:gd name="T31" fmla="*/ 360 h 365"/>
                  <a:gd name="T32" fmla="*/ 700 w 970"/>
                  <a:gd name="T33" fmla="*/ 2 h 365"/>
                  <a:gd name="T34" fmla="*/ 701 w 970"/>
                  <a:gd name="T3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0" h="365">
                    <a:moveTo>
                      <a:pt x="701" y="7"/>
                    </a:moveTo>
                    <a:lnTo>
                      <a:pt x="31" y="351"/>
                    </a:lnTo>
                    <a:lnTo>
                      <a:pt x="956" y="75"/>
                    </a:lnTo>
                    <a:lnTo>
                      <a:pt x="701" y="7"/>
                    </a:lnTo>
                    <a:close/>
                    <a:moveTo>
                      <a:pt x="701" y="0"/>
                    </a:moveTo>
                    <a:lnTo>
                      <a:pt x="968" y="72"/>
                    </a:lnTo>
                    <a:lnTo>
                      <a:pt x="970" y="74"/>
                    </a:lnTo>
                    <a:lnTo>
                      <a:pt x="970" y="75"/>
                    </a:lnTo>
                    <a:lnTo>
                      <a:pt x="970" y="77"/>
                    </a:lnTo>
                    <a:lnTo>
                      <a:pt x="968" y="77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" y="365"/>
                    </a:lnTo>
                    <a:lnTo>
                      <a:pt x="0" y="363"/>
                    </a:lnTo>
                    <a:lnTo>
                      <a:pt x="0" y="362"/>
                    </a:lnTo>
                    <a:lnTo>
                      <a:pt x="1" y="360"/>
                    </a:lnTo>
                    <a:lnTo>
                      <a:pt x="700" y="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61"/>
              <p:cNvSpPr>
                <a:spLocks noEditPoints="1"/>
              </p:cNvSpPr>
              <p:nvPr/>
            </p:nvSpPr>
            <p:spPr bwMode="auto">
              <a:xfrm>
                <a:off x="1710" y="2963"/>
                <a:ext cx="485" cy="237"/>
              </a:xfrm>
              <a:custGeom>
                <a:avLst/>
                <a:gdLst>
                  <a:gd name="T0" fmla="*/ 799 w 968"/>
                  <a:gd name="T1" fmla="*/ 5 h 473"/>
                  <a:gd name="T2" fmla="*/ 17 w 968"/>
                  <a:gd name="T3" fmla="*/ 464 h 473"/>
                  <a:gd name="T4" fmla="*/ 961 w 968"/>
                  <a:gd name="T5" fmla="*/ 293 h 473"/>
                  <a:gd name="T6" fmla="*/ 799 w 968"/>
                  <a:gd name="T7" fmla="*/ 5 h 473"/>
                  <a:gd name="T8" fmla="*/ 801 w 968"/>
                  <a:gd name="T9" fmla="*/ 0 h 473"/>
                  <a:gd name="T10" fmla="*/ 803 w 968"/>
                  <a:gd name="T11" fmla="*/ 0 h 473"/>
                  <a:gd name="T12" fmla="*/ 968 w 968"/>
                  <a:gd name="T13" fmla="*/ 295 h 473"/>
                  <a:gd name="T14" fmla="*/ 968 w 968"/>
                  <a:gd name="T15" fmla="*/ 296 h 473"/>
                  <a:gd name="T16" fmla="*/ 968 w 968"/>
                  <a:gd name="T17" fmla="*/ 296 h 473"/>
                  <a:gd name="T18" fmla="*/ 967 w 968"/>
                  <a:gd name="T19" fmla="*/ 298 h 473"/>
                  <a:gd name="T20" fmla="*/ 965 w 968"/>
                  <a:gd name="T21" fmla="*/ 298 h 473"/>
                  <a:gd name="T22" fmla="*/ 1 w 968"/>
                  <a:gd name="T23" fmla="*/ 473 h 473"/>
                  <a:gd name="T24" fmla="*/ 1 w 968"/>
                  <a:gd name="T25" fmla="*/ 473 h 473"/>
                  <a:gd name="T26" fmla="*/ 0 w 968"/>
                  <a:gd name="T27" fmla="*/ 471 h 473"/>
                  <a:gd name="T28" fmla="*/ 0 w 968"/>
                  <a:gd name="T29" fmla="*/ 471 h 473"/>
                  <a:gd name="T30" fmla="*/ 0 w 968"/>
                  <a:gd name="T31" fmla="*/ 469 h 473"/>
                  <a:gd name="T32" fmla="*/ 0 w 968"/>
                  <a:gd name="T33" fmla="*/ 467 h 473"/>
                  <a:gd name="T34" fmla="*/ 799 w 968"/>
                  <a:gd name="T35" fmla="*/ 0 h 473"/>
                  <a:gd name="T36" fmla="*/ 801 w 968"/>
                  <a:gd name="T3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8" h="473">
                    <a:moveTo>
                      <a:pt x="799" y="5"/>
                    </a:moveTo>
                    <a:lnTo>
                      <a:pt x="17" y="464"/>
                    </a:lnTo>
                    <a:lnTo>
                      <a:pt x="961" y="293"/>
                    </a:lnTo>
                    <a:lnTo>
                      <a:pt x="799" y="5"/>
                    </a:lnTo>
                    <a:close/>
                    <a:moveTo>
                      <a:pt x="801" y="0"/>
                    </a:moveTo>
                    <a:lnTo>
                      <a:pt x="803" y="0"/>
                    </a:lnTo>
                    <a:lnTo>
                      <a:pt x="968" y="295"/>
                    </a:lnTo>
                    <a:lnTo>
                      <a:pt x="968" y="296"/>
                    </a:lnTo>
                    <a:lnTo>
                      <a:pt x="968" y="296"/>
                    </a:lnTo>
                    <a:lnTo>
                      <a:pt x="967" y="298"/>
                    </a:lnTo>
                    <a:lnTo>
                      <a:pt x="965" y="298"/>
                    </a:lnTo>
                    <a:lnTo>
                      <a:pt x="1" y="473"/>
                    </a:lnTo>
                    <a:lnTo>
                      <a:pt x="1" y="473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0" y="469"/>
                    </a:lnTo>
                    <a:lnTo>
                      <a:pt x="0" y="467"/>
                    </a:lnTo>
                    <a:lnTo>
                      <a:pt x="799" y="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62"/>
              <p:cNvSpPr>
                <a:spLocks noEditPoints="1"/>
              </p:cNvSpPr>
              <p:nvPr/>
            </p:nvSpPr>
            <p:spPr bwMode="auto">
              <a:xfrm>
                <a:off x="2109" y="2914"/>
                <a:ext cx="250" cy="199"/>
              </a:xfrm>
              <a:custGeom>
                <a:avLst/>
                <a:gdLst>
                  <a:gd name="T0" fmla="*/ 489 w 500"/>
                  <a:gd name="T1" fmla="*/ 9 h 398"/>
                  <a:gd name="T2" fmla="*/ 7 w 500"/>
                  <a:gd name="T3" fmla="*/ 103 h 398"/>
                  <a:gd name="T4" fmla="*/ 168 w 500"/>
                  <a:gd name="T5" fmla="*/ 391 h 398"/>
                  <a:gd name="T6" fmla="*/ 489 w 500"/>
                  <a:gd name="T7" fmla="*/ 9 h 398"/>
                  <a:gd name="T8" fmla="*/ 496 w 500"/>
                  <a:gd name="T9" fmla="*/ 0 h 398"/>
                  <a:gd name="T10" fmla="*/ 498 w 500"/>
                  <a:gd name="T11" fmla="*/ 2 h 398"/>
                  <a:gd name="T12" fmla="*/ 498 w 500"/>
                  <a:gd name="T13" fmla="*/ 2 h 398"/>
                  <a:gd name="T14" fmla="*/ 500 w 500"/>
                  <a:gd name="T15" fmla="*/ 4 h 398"/>
                  <a:gd name="T16" fmla="*/ 498 w 500"/>
                  <a:gd name="T17" fmla="*/ 5 h 398"/>
                  <a:gd name="T18" fmla="*/ 170 w 500"/>
                  <a:gd name="T19" fmla="*/ 398 h 398"/>
                  <a:gd name="T20" fmla="*/ 168 w 500"/>
                  <a:gd name="T21" fmla="*/ 398 h 398"/>
                  <a:gd name="T22" fmla="*/ 168 w 500"/>
                  <a:gd name="T23" fmla="*/ 398 h 398"/>
                  <a:gd name="T24" fmla="*/ 166 w 500"/>
                  <a:gd name="T25" fmla="*/ 398 h 398"/>
                  <a:gd name="T26" fmla="*/ 166 w 500"/>
                  <a:gd name="T27" fmla="*/ 396 h 398"/>
                  <a:gd name="T28" fmla="*/ 0 w 500"/>
                  <a:gd name="T29" fmla="*/ 103 h 398"/>
                  <a:gd name="T30" fmla="*/ 0 w 500"/>
                  <a:gd name="T31" fmla="*/ 100 h 398"/>
                  <a:gd name="T32" fmla="*/ 2 w 500"/>
                  <a:gd name="T33" fmla="*/ 100 h 398"/>
                  <a:gd name="T34" fmla="*/ 2 w 500"/>
                  <a:gd name="T35" fmla="*/ 100 h 398"/>
                  <a:gd name="T36" fmla="*/ 496 w 500"/>
                  <a:gd name="T3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0" h="398">
                    <a:moveTo>
                      <a:pt x="489" y="9"/>
                    </a:moveTo>
                    <a:lnTo>
                      <a:pt x="7" y="103"/>
                    </a:lnTo>
                    <a:lnTo>
                      <a:pt x="168" y="391"/>
                    </a:lnTo>
                    <a:lnTo>
                      <a:pt x="489" y="9"/>
                    </a:lnTo>
                    <a:close/>
                    <a:moveTo>
                      <a:pt x="496" y="0"/>
                    </a:moveTo>
                    <a:lnTo>
                      <a:pt x="498" y="2"/>
                    </a:lnTo>
                    <a:lnTo>
                      <a:pt x="498" y="2"/>
                    </a:lnTo>
                    <a:lnTo>
                      <a:pt x="500" y="4"/>
                    </a:lnTo>
                    <a:lnTo>
                      <a:pt x="498" y="5"/>
                    </a:lnTo>
                    <a:lnTo>
                      <a:pt x="170" y="398"/>
                    </a:lnTo>
                    <a:lnTo>
                      <a:pt x="168" y="398"/>
                    </a:lnTo>
                    <a:lnTo>
                      <a:pt x="168" y="398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3"/>
              <p:cNvSpPr>
                <a:spLocks/>
              </p:cNvSpPr>
              <p:nvPr/>
            </p:nvSpPr>
            <p:spPr bwMode="auto">
              <a:xfrm>
                <a:off x="2889" y="1822"/>
                <a:ext cx="81" cy="301"/>
              </a:xfrm>
              <a:custGeom>
                <a:avLst/>
                <a:gdLst>
                  <a:gd name="T0" fmla="*/ 159 w 160"/>
                  <a:gd name="T1" fmla="*/ 0 h 602"/>
                  <a:gd name="T2" fmla="*/ 160 w 160"/>
                  <a:gd name="T3" fmla="*/ 0 h 602"/>
                  <a:gd name="T4" fmla="*/ 160 w 160"/>
                  <a:gd name="T5" fmla="*/ 4 h 602"/>
                  <a:gd name="T6" fmla="*/ 5 w 160"/>
                  <a:gd name="T7" fmla="*/ 599 h 602"/>
                  <a:gd name="T8" fmla="*/ 3 w 160"/>
                  <a:gd name="T9" fmla="*/ 601 h 602"/>
                  <a:gd name="T10" fmla="*/ 2 w 160"/>
                  <a:gd name="T11" fmla="*/ 602 h 602"/>
                  <a:gd name="T12" fmla="*/ 2 w 160"/>
                  <a:gd name="T13" fmla="*/ 602 h 602"/>
                  <a:gd name="T14" fmla="*/ 0 w 160"/>
                  <a:gd name="T15" fmla="*/ 601 h 602"/>
                  <a:gd name="T16" fmla="*/ 0 w 160"/>
                  <a:gd name="T17" fmla="*/ 599 h 602"/>
                  <a:gd name="T18" fmla="*/ 155 w 160"/>
                  <a:gd name="T19" fmla="*/ 2 h 602"/>
                  <a:gd name="T20" fmla="*/ 155 w 160"/>
                  <a:gd name="T21" fmla="*/ 0 h 602"/>
                  <a:gd name="T22" fmla="*/ 159 w 160"/>
                  <a:gd name="T23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602">
                    <a:moveTo>
                      <a:pt x="159" y="0"/>
                    </a:moveTo>
                    <a:lnTo>
                      <a:pt x="160" y="0"/>
                    </a:lnTo>
                    <a:lnTo>
                      <a:pt x="160" y="4"/>
                    </a:lnTo>
                    <a:lnTo>
                      <a:pt x="5" y="599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64"/>
              <p:cNvSpPr>
                <a:spLocks noEditPoints="1"/>
              </p:cNvSpPr>
              <p:nvPr/>
            </p:nvSpPr>
            <p:spPr bwMode="auto">
              <a:xfrm>
                <a:off x="2889" y="1822"/>
                <a:ext cx="406" cy="301"/>
              </a:xfrm>
              <a:custGeom>
                <a:avLst/>
                <a:gdLst>
                  <a:gd name="T0" fmla="*/ 159 w 811"/>
                  <a:gd name="T1" fmla="*/ 5 h 602"/>
                  <a:gd name="T2" fmla="*/ 7 w 811"/>
                  <a:gd name="T3" fmla="*/ 594 h 602"/>
                  <a:gd name="T4" fmla="*/ 801 w 811"/>
                  <a:gd name="T5" fmla="*/ 199 h 602"/>
                  <a:gd name="T6" fmla="*/ 159 w 811"/>
                  <a:gd name="T7" fmla="*/ 5 h 602"/>
                  <a:gd name="T8" fmla="*/ 159 w 811"/>
                  <a:gd name="T9" fmla="*/ 0 h 602"/>
                  <a:gd name="T10" fmla="*/ 810 w 811"/>
                  <a:gd name="T11" fmla="*/ 196 h 602"/>
                  <a:gd name="T12" fmla="*/ 810 w 811"/>
                  <a:gd name="T13" fmla="*/ 197 h 602"/>
                  <a:gd name="T14" fmla="*/ 811 w 811"/>
                  <a:gd name="T15" fmla="*/ 197 h 602"/>
                  <a:gd name="T16" fmla="*/ 810 w 811"/>
                  <a:gd name="T17" fmla="*/ 199 h 602"/>
                  <a:gd name="T18" fmla="*/ 810 w 811"/>
                  <a:gd name="T19" fmla="*/ 201 h 602"/>
                  <a:gd name="T20" fmla="*/ 3 w 811"/>
                  <a:gd name="T21" fmla="*/ 601 h 602"/>
                  <a:gd name="T22" fmla="*/ 2 w 811"/>
                  <a:gd name="T23" fmla="*/ 602 h 602"/>
                  <a:gd name="T24" fmla="*/ 0 w 811"/>
                  <a:gd name="T25" fmla="*/ 601 h 602"/>
                  <a:gd name="T26" fmla="*/ 0 w 811"/>
                  <a:gd name="T27" fmla="*/ 601 h 602"/>
                  <a:gd name="T28" fmla="*/ 0 w 811"/>
                  <a:gd name="T29" fmla="*/ 599 h 602"/>
                  <a:gd name="T30" fmla="*/ 155 w 811"/>
                  <a:gd name="T31" fmla="*/ 2 h 602"/>
                  <a:gd name="T32" fmla="*/ 155 w 811"/>
                  <a:gd name="T33" fmla="*/ 0 h 602"/>
                  <a:gd name="T34" fmla="*/ 159 w 811"/>
                  <a:gd name="T3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02">
                    <a:moveTo>
                      <a:pt x="159" y="5"/>
                    </a:moveTo>
                    <a:lnTo>
                      <a:pt x="7" y="594"/>
                    </a:lnTo>
                    <a:lnTo>
                      <a:pt x="801" y="199"/>
                    </a:lnTo>
                    <a:lnTo>
                      <a:pt x="159" y="5"/>
                    </a:lnTo>
                    <a:close/>
                    <a:moveTo>
                      <a:pt x="159" y="0"/>
                    </a:moveTo>
                    <a:lnTo>
                      <a:pt x="810" y="196"/>
                    </a:lnTo>
                    <a:lnTo>
                      <a:pt x="810" y="197"/>
                    </a:lnTo>
                    <a:lnTo>
                      <a:pt x="811" y="197"/>
                    </a:lnTo>
                    <a:lnTo>
                      <a:pt x="810" y="199"/>
                    </a:lnTo>
                    <a:lnTo>
                      <a:pt x="810" y="201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65"/>
              <p:cNvSpPr>
                <a:spLocks noEditPoints="1"/>
              </p:cNvSpPr>
              <p:nvPr/>
            </p:nvSpPr>
            <p:spPr bwMode="auto">
              <a:xfrm>
                <a:off x="2889" y="2119"/>
                <a:ext cx="475" cy="383"/>
              </a:xfrm>
              <a:custGeom>
                <a:avLst/>
                <a:gdLst>
                  <a:gd name="T0" fmla="*/ 7 w 949"/>
                  <a:gd name="T1" fmla="*/ 11 h 765"/>
                  <a:gd name="T2" fmla="*/ 234 w 949"/>
                  <a:gd name="T3" fmla="*/ 758 h 765"/>
                  <a:gd name="T4" fmla="*/ 939 w 949"/>
                  <a:gd name="T5" fmla="*/ 676 h 765"/>
                  <a:gd name="T6" fmla="*/ 7 w 949"/>
                  <a:gd name="T7" fmla="*/ 11 h 765"/>
                  <a:gd name="T8" fmla="*/ 2 w 949"/>
                  <a:gd name="T9" fmla="*/ 0 h 765"/>
                  <a:gd name="T10" fmla="*/ 3 w 949"/>
                  <a:gd name="T11" fmla="*/ 2 h 765"/>
                  <a:gd name="T12" fmla="*/ 949 w 949"/>
                  <a:gd name="T13" fmla="*/ 676 h 765"/>
                  <a:gd name="T14" fmla="*/ 949 w 949"/>
                  <a:gd name="T15" fmla="*/ 678 h 765"/>
                  <a:gd name="T16" fmla="*/ 949 w 949"/>
                  <a:gd name="T17" fmla="*/ 680 h 765"/>
                  <a:gd name="T18" fmla="*/ 949 w 949"/>
                  <a:gd name="T19" fmla="*/ 681 h 765"/>
                  <a:gd name="T20" fmla="*/ 948 w 949"/>
                  <a:gd name="T21" fmla="*/ 681 h 765"/>
                  <a:gd name="T22" fmla="*/ 232 w 949"/>
                  <a:gd name="T23" fmla="*/ 765 h 765"/>
                  <a:gd name="T24" fmla="*/ 232 w 949"/>
                  <a:gd name="T25" fmla="*/ 765 h 765"/>
                  <a:gd name="T26" fmla="*/ 230 w 949"/>
                  <a:gd name="T27" fmla="*/ 763 h 765"/>
                  <a:gd name="T28" fmla="*/ 228 w 949"/>
                  <a:gd name="T29" fmla="*/ 763 h 765"/>
                  <a:gd name="T30" fmla="*/ 0 w 949"/>
                  <a:gd name="T31" fmla="*/ 6 h 765"/>
                  <a:gd name="T32" fmla="*/ 0 w 949"/>
                  <a:gd name="T33" fmla="*/ 4 h 765"/>
                  <a:gd name="T34" fmla="*/ 2 w 949"/>
                  <a:gd name="T35" fmla="*/ 2 h 765"/>
                  <a:gd name="T36" fmla="*/ 2 w 949"/>
                  <a:gd name="T37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9" h="765">
                    <a:moveTo>
                      <a:pt x="7" y="11"/>
                    </a:moveTo>
                    <a:lnTo>
                      <a:pt x="234" y="758"/>
                    </a:lnTo>
                    <a:lnTo>
                      <a:pt x="939" y="676"/>
                    </a:lnTo>
                    <a:lnTo>
                      <a:pt x="7" y="11"/>
                    </a:lnTo>
                    <a:close/>
                    <a:moveTo>
                      <a:pt x="2" y="0"/>
                    </a:moveTo>
                    <a:lnTo>
                      <a:pt x="3" y="2"/>
                    </a:lnTo>
                    <a:lnTo>
                      <a:pt x="949" y="676"/>
                    </a:lnTo>
                    <a:lnTo>
                      <a:pt x="949" y="678"/>
                    </a:lnTo>
                    <a:lnTo>
                      <a:pt x="949" y="680"/>
                    </a:lnTo>
                    <a:lnTo>
                      <a:pt x="949" y="681"/>
                    </a:lnTo>
                    <a:lnTo>
                      <a:pt x="948" y="681"/>
                    </a:lnTo>
                    <a:lnTo>
                      <a:pt x="232" y="765"/>
                    </a:lnTo>
                    <a:lnTo>
                      <a:pt x="232" y="765"/>
                    </a:lnTo>
                    <a:lnTo>
                      <a:pt x="230" y="763"/>
                    </a:lnTo>
                    <a:lnTo>
                      <a:pt x="228" y="763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66"/>
              <p:cNvSpPr>
                <a:spLocks noEditPoints="1"/>
              </p:cNvSpPr>
              <p:nvPr/>
            </p:nvSpPr>
            <p:spPr bwMode="auto">
              <a:xfrm>
                <a:off x="2889" y="1919"/>
                <a:ext cx="475" cy="541"/>
              </a:xfrm>
              <a:custGeom>
                <a:avLst/>
                <a:gdLst>
                  <a:gd name="T0" fmla="*/ 806 w 949"/>
                  <a:gd name="T1" fmla="*/ 7 h 1080"/>
                  <a:gd name="T2" fmla="*/ 9 w 949"/>
                  <a:gd name="T3" fmla="*/ 403 h 1080"/>
                  <a:gd name="T4" fmla="*/ 944 w 949"/>
                  <a:gd name="T5" fmla="*/ 1072 h 1080"/>
                  <a:gd name="T6" fmla="*/ 806 w 949"/>
                  <a:gd name="T7" fmla="*/ 7 h 1080"/>
                  <a:gd name="T8" fmla="*/ 808 w 949"/>
                  <a:gd name="T9" fmla="*/ 0 h 1080"/>
                  <a:gd name="T10" fmla="*/ 810 w 949"/>
                  <a:gd name="T11" fmla="*/ 0 h 1080"/>
                  <a:gd name="T12" fmla="*/ 810 w 949"/>
                  <a:gd name="T13" fmla="*/ 1 h 1080"/>
                  <a:gd name="T14" fmla="*/ 811 w 949"/>
                  <a:gd name="T15" fmla="*/ 1 h 1080"/>
                  <a:gd name="T16" fmla="*/ 949 w 949"/>
                  <a:gd name="T17" fmla="*/ 1077 h 1080"/>
                  <a:gd name="T18" fmla="*/ 949 w 949"/>
                  <a:gd name="T19" fmla="*/ 1079 h 1080"/>
                  <a:gd name="T20" fmla="*/ 949 w 949"/>
                  <a:gd name="T21" fmla="*/ 1080 h 1080"/>
                  <a:gd name="T22" fmla="*/ 948 w 949"/>
                  <a:gd name="T23" fmla="*/ 1080 h 1080"/>
                  <a:gd name="T24" fmla="*/ 946 w 949"/>
                  <a:gd name="T25" fmla="*/ 1080 h 1080"/>
                  <a:gd name="T26" fmla="*/ 2 w 949"/>
                  <a:gd name="T27" fmla="*/ 405 h 1080"/>
                  <a:gd name="T28" fmla="*/ 0 w 949"/>
                  <a:gd name="T29" fmla="*/ 405 h 1080"/>
                  <a:gd name="T30" fmla="*/ 0 w 949"/>
                  <a:gd name="T31" fmla="*/ 403 h 1080"/>
                  <a:gd name="T32" fmla="*/ 0 w 949"/>
                  <a:gd name="T33" fmla="*/ 401 h 1080"/>
                  <a:gd name="T34" fmla="*/ 2 w 949"/>
                  <a:gd name="T35" fmla="*/ 401 h 1080"/>
                  <a:gd name="T36" fmla="*/ 806 w 949"/>
                  <a:gd name="T37" fmla="*/ 0 h 1080"/>
                  <a:gd name="T38" fmla="*/ 808 w 949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9" h="1080">
                    <a:moveTo>
                      <a:pt x="806" y="7"/>
                    </a:moveTo>
                    <a:lnTo>
                      <a:pt x="9" y="403"/>
                    </a:lnTo>
                    <a:lnTo>
                      <a:pt x="944" y="1072"/>
                    </a:lnTo>
                    <a:lnTo>
                      <a:pt x="806" y="7"/>
                    </a:lnTo>
                    <a:close/>
                    <a:moveTo>
                      <a:pt x="808" y="0"/>
                    </a:moveTo>
                    <a:lnTo>
                      <a:pt x="810" y="0"/>
                    </a:lnTo>
                    <a:lnTo>
                      <a:pt x="810" y="1"/>
                    </a:lnTo>
                    <a:lnTo>
                      <a:pt x="811" y="1"/>
                    </a:lnTo>
                    <a:lnTo>
                      <a:pt x="949" y="1077"/>
                    </a:lnTo>
                    <a:lnTo>
                      <a:pt x="949" y="1079"/>
                    </a:lnTo>
                    <a:lnTo>
                      <a:pt x="949" y="1080"/>
                    </a:lnTo>
                    <a:lnTo>
                      <a:pt x="948" y="1080"/>
                    </a:lnTo>
                    <a:lnTo>
                      <a:pt x="946" y="1080"/>
                    </a:lnTo>
                    <a:lnTo>
                      <a:pt x="2" y="405"/>
                    </a:lnTo>
                    <a:lnTo>
                      <a:pt x="0" y="405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2" y="401"/>
                    </a:lnTo>
                    <a:lnTo>
                      <a:pt x="806" y="0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67"/>
              <p:cNvSpPr>
                <a:spLocks noEditPoints="1"/>
              </p:cNvSpPr>
              <p:nvPr/>
            </p:nvSpPr>
            <p:spPr bwMode="auto">
              <a:xfrm>
                <a:off x="2758" y="2499"/>
                <a:ext cx="263" cy="268"/>
              </a:xfrm>
              <a:custGeom>
                <a:avLst/>
                <a:gdLst>
                  <a:gd name="T0" fmla="*/ 492 w 525"/>
                  <a:gd name="T1" fmla="*/ 7 h 536"/>
                  <a:gd name="T2" fmla="*/ 26 w 525"/>
                  <a:gd name="T3" fmla="*/ 511 h 536"/>
                  <a:gd name="T4" fmla="*/ 520 w 525"/>
                  <a:gd name="T5" fmla="*/ 140 h 536"/>
                  <a:gd name="T6" fmla="*/ 492 w 525"/>
                  <a:gd name="T7" fmla="*/ 7 h 536"/>
                  <a:gd name="T8" fmla="*/ 494 w 525"/>
                  <a:gd name="T9" fmla="*/ 0 h 536"/>
                  <a:gd name="T10" fmla="*/ 496 w 525"/>
                  <a:gd name="T11" fmla="*/ 0 h 536"/>
                  <a:gd name="T12" fmla="*/ 497 w 525"/>
                  <a:gd name="T13" fmla="*/ 2 h 536"/>
                  <a:gd name="T14" fmla="*/ 525 w 525"/>
                  <a:gd name="T15" fmla="*/ 141 h 536"/>
                  <a:gd name="T16" fmla="*/ 525 w 525"/>
                  <a:gd name="T17" fmla="*/ 143 h 536"/>
                  <a:gd name="T18" fmla="*/ 524 w 525"/>
                  <a:gd name="T19" fmla="*/ 143 h 536"/>
                  <a:gd name="T20" fmla="*/ 3 w 525"/>
                  <a:gd name="T21" fmla="*/ 534 h 536"/>
                  <a:gd name="T22" fmla="*/ 2 w 525"/>
                  <a:gd name="T23" fmla="*/ 536 h 536"/>
                  <a:gd name="T24" fmla="*/ 0 w 525"/>
                  <a:gd name="T25" fmla="*/ 534 h 536"/>
                  <a:gd name="T26" fmla="*/ 0 w 525"/>
                  <a:gd name="T27" fmla="*/ 532 h 536"/>
                  <a:gd name="T28" fmla="*/ 0 w 525"/>
                  <a:gd name="T29" fmla="*/ 531 h 536"/>
                  <a:gd name="T30" fmla="*/ 492 w 525"/>
                  <a:gd name="T31" fmla="*/ 0 h 536"/>
                  <a:gd name="T32" fmla="*/ 494 w 525"/>
                  <a:gd name="T33" fmla="*/ 0 h 536"/>
                  <a:gd name="T34" fmla="*/ 494 w 525"/>
                  <a:gd name="T3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5" h="536">
                    <a:moveTo>
                      <a:pt x="492" y="7"/>
                    </a:moveTo>
                    <a:lnTo>
                      <a:pt x="26" y="511"/>
                    </a:lnTo>
                    <a:lnTo>
                      <a:pt x="520" y="140"/>
                    </a:lnTo>
                    <a:lnTo>
                      <a:pt x="492" y="7"/>
                    </a:lnTo>
                    <a:close/>
                    <a:moveTo>
                      <a:pt x="494" y="0"/>
                    </a:moveTo>
                    <a:lnTo>
                      <a:pt x="496" y="0"/>
                    </a:lnTo>
                    <a:lnTo>
                      <a:pt x="497" y="2"/>
                    </a:lnTo>
                    <a:lnTo>
                      <a:pt x="525" y="141"/>
                    </a:lnTo>
                    <a:lnTo>
                      <a:pt x="525" y="143"/>
                    </a:lnTo>
                    <a:lnTo>
                      <a:pt x="524" y="143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4"/>
                    </a:lnTo>
                    <a:lnTo>
                      <a:pt x="0" y="532"/>
                    </a:lnTo>
                    <a:lnTo>
                      <a:pt x="0" y="531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68"/>
              <p:cNvSpPr>
                <a:spLocks noEditPoints="1"/>
              </p:cNvSpPr>
              <p:nvPr/>
            </p:nvSpPr>
            <p:spPr bwMode="auto">
              <a:xfrm>
                <a:off x="2758" y="2569"/>
                <a:ext cx="427" cy="198"/>
              </a:xfrm>
              <a:custGeom>
                <a:avLst/>
                <a:gdLst>
                  <a:gd name="T0" fmla="*/ 524 w 854"/>
                  <a:gd name="T1" fmla="*/ 5 h 396"/>
                  <a:gd name="T2" fmla="*/ 14 w 854"/>
                  <a:gd name="T3" fmla="*/ 387 h 396"/>
                  <a:gd name="T4" fmla="*/ 845 w 854"/>
                  <a:gd name="T5" fmla="*/ 247 h 396"/>
                  <a:gd name="T6" fmla="*/ 524 w 854"/>
                  <a:gd name="T7" fmla="*/ 5 h 396"/>
                  <a:gd name="T8" fmla="*/ 524 w 854"/>
                  <a:gd name="T9" fmla="*/ 0 h 396"/>
                  <a:gd name="T10" fmla="*/ 524 w 854"/>
                  <a:gd name="T11" fmla="*/ 0 h 396"/>
                  <a:gd name="T12" fmla="*/ 854 w 854"/>
                  <a:gd name="T13" fmla="*/ 247 h 396"/>
                  <a:gd name="T14" fmla="*/ 854 w 854"/>
                  <a:gd name="T15" fmla="*/ 247 h 396"/>
                  <a:gd name="T16" fmla="*/ 854 w 854"/>
                  <a:gd name="T17" fmla="*/ 249 h 396"/>
                  <a:gd name="T18" fmla="*/ 854 w 854"/>
                  <a:gd name="T19" fmla="*/ 251 h 396"/>
                  <a:gd name="T20" fmla="*/ 852 w 854"/>
                  <a:gd name="T21" fmla="*/ 251 h 396"/>
                  <a:gd name="T22" fmla="*/ 3 w 854"/>
                  <a:gd name="T23" fmla="*/ 396 h 396"/>
                  <a:gd name="T24" fmla="*/ 2 w 854"/>
                  <a:gd name="T25" fmla="*/ 396 h 396"/>
                  <a:gd name="T26" fmla="*/ 0 w 854"/>
                  <a:gd name="T27" fmla="*/ 394 h 396"/>
                  <a:gd name="T28" fmla="*/ 0 w 854"/>
                  <a:gd name="T29" fmla="*/ 394 h 396"/>
                  <a:gd name="T30" fmla="*/ 0 w 854"/>
                  <a:gd name="T31" fmla="*/ 392 h 396"/>
                  <a:gd name="T32" fmla="*/ 0 w 854"/>
                  <a:gd name="T33" fmla="*/ 391 h 396"/>
                  <a:gd name="T34" fmla="*/ 522 w 854"/>
                  <a:gd name="T35" fmla="*/ 0 h 396"/>
                  <a:gd name="T36" fmla="*/ 524 w 854"/>
                  <a:gd name="T3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4" h="396">
                    <a:moveTo>
                      <a:pt x="524" y="5"/>
                    </a:moveTo>
                    <a:lnTo>
                      <a:pt x="14" y="387"/>
                    </a:lnTo>
                    <a:lnTo>
                      <a:pt x="845" y="247"/>
                    </a:lnTo>
                    <a:lnTo>
                      <a:pt x="524" y="5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854" y="247"/>
                    </a:lnTo>
                    <a:lnTo>
                      <a:pt x="854" y="247"/>
                    </a:lnTo>
                    <a:lnTo>
                      <a:pt x="854" y="249"/>
                    </a:lnTo>
                    <a:lnTo>
                      <a:pt x="854" y="251"/>
                    </a:lnTo>
                    <a:lnTo>
                      <a:pt x="852" y="251"/>
                    </a:lnTo>
                    <a:lnTo>
                      <a:pt x="3" y="396"/>
                    </a:lnTo>
                    <a:lnTo>
                      <a:pt x="2" y="396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522" y="0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9"/>
              <p:cNvSpPr>
                <a:spLocks noEditPoints="1"/>
              </p:cNvSpPr>
              <p:nvPr/>
            </p:nvSpPr>
            <p:spPr bwMode="auto">
              <a:xfrm>
                <a:off x="2758" y="2692"/>
                <a:ext cx="427" cy="447"/>
              </a:xfrm>
              <a:custGeom>
                <a:avLst/>
                <a:gdLst>
                  <a:gd name="T0" fmla="*/ 848 w 854"/>
                  <a:gd name="T1" fmla="*/ 7 h 894"/>
                  <a:gd name="T2" fmla="*/ 9 w 854"/>
                  <a:gd name="T3" fmla="*/ 148 h 894"/>
                  <a:gd name="T4" fmla="*/ 799 w 854"/>
                  <a:gd name="T5" fmla="*/ 885 h 894"/>
                  <a:gd name="T6" fmla="*/ 848 w 854"/>
                  <a:gd name="T7" fmla="*/ 7 h 894"/>
                  <a:gd name="T8" fmla="*/ 850 w 854"/>
                  <a:gd name="T9" fmla="*/ 0 h 894"/>
                  <a:gd name="T10" fmla="*/ 854 w 854"/>
                  <a:gd name="T11" fmla="*/ 1 h 894"/>
                  <a:gd name="T12" fmla="*/ 854 w 854"/>
                  <a:gd name="T13" fmla="*/ 3 h 894"/>
                  <a:gd name="T14" fmla="*/ 805 w 854"/>
                  <a:gd name="T15" fmla="*/ 890 h 894"/>
                  <a:gd name="T16" fmla="*/ 805 w 854"/>
                  <a:gd name="T17" fmla="*/ 892 h 894"/>
                  <a:gd name="T18" fmla="*/ 803 w 854"/>
                  <a:gd name="T19" fmla="*/ 894 h 894"/>
                  <a:gd name="T20" fmla="*/ 803 w 854"/>
                  <a:gd name="T21" fmla="*/ 894 h 894"/>
                  <a:gd name="T22" fmla="*/ 799 w 854"/>
                  <a:gd name="T23" fmla="*/ 892 h 894"/>
                  <a:gd name="T24" fmla="*/ 0 w 854"/>
                  <a:gd name="T25" fmla="*/ 148 h 894"/>
                  <a:gd name="T26" fmla="*/ 0 w 854"/>
                  <a:gd name="T27" fmla="*/ 148 h 894"/>
                  <a:gd name="T28" fmla="*/ 0 w 854"/>
                  <a:gd name="T29" fmla="*/ 146 h 894"/>
                  <a:gd name="T30" fmla="*/ 0 w 854"/>
                  <a:gd name="T31" fmla="*/ 145 h 894"/>
                  <a:gd name="T32" fmla="*/ 2 w 854"/>
                  <a:gd name="T33" fmla="*/ 145 h 894"/>
                  <a:gd name="T34" fmla="*/ 850 w 854"/>
                  <a:gd name="T35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4" h="894">
                    <a:moveTo>
                      <a:pt x="848" y="7"/>
                    </a:moveTo>
                    <a:lnTo>
                      <a:pt x="9" y="148"/>
                    </a:lnTo>
                    <a:lnTo>
                      <a:pt x="799" y="885"/>
                    </a:lnTo>
                    <a:lnTo>
                      <a:pt x="848" y="7"/>
                    </a:lnTo>
                    <a:close/>
                    <a:moveTo>
                      <a:pt x="850" y="0"/>
                    </a:moveTo>
                    <a:lnTo>
                      <a:pt x="854" y="1"/>
                    </a:lnTo>
                    <a:lnTo>
                      <a:pt x="854" y="3"/>
                    </a:lnTo>
                    <a:lnTo>
                      <a:pt x="805" y="890"/>
                    </a:lnTo>
                    <a:lnTo>
                      <a:pt x="805" y="892"/>
                    </a:lnTo>
                    <a:lnTo>
                      <a:pt x="803" y="894"/>
                    </a:lnTo>
                    <a:lnTo>
                      <a:pt x="803" y="894"/>
                    </a:lnTo>
                    <a:lnTo>
                      <a:pt x="799" y="892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70"/>
              <p:cNvSpPr>
                <a:spLocks/>
              </p:cNvSpPr>
              <p:nvPr/>
            </p:nvSpPr>
            <p:spPr bwMode="auto">
              <a:xfrm>
                <a:off x="3957" y="2097"/>
                <a:ext cx="491" cy="602"/>
              </a:xfrm>
              <a:custGeom>
                <a:avLst/>
                <a:gdLst>
                  <a:gd name="T0" fmla="*/ 322 w 983"/>
                  <a:gd name="T1" fmla="*/ 0 h 1205"/>
                  <a:gd name="T2" fmla="*/ 983 w 983"/>
                  <a:gd name="T3" fmla="*/ 279 h 1205"/>
                  <a:gd name="T4" fmla="*/ 983 w 983"/>
                  <a:gd name="T5" fmla="*/ 286 h 1205"/>
                  <a:gd name="T6" fmla="*/ 322 w 983"/>
                  <a:gd name="T7" fmla="*/ 7 h 1205"/>
                  <a:gd name="T8" fmla="*/ 7 w 983"/>
                  <a:gd name="T9" fmla="*/ 1196 h 1205"/>
                  <a:gd name="T10" fmla="*/ 981 w 983"/>
                  <a:gd name="T11" fmla="*/ 583 h 1205"/>
                  <a:gd name="T12" fmla="*/ 981 w 983"/>
                  <a:gd name="T13" fmla="*/ 588 h 1205"/>
                  <a:gd name="T14" fmla="*/ 4 w 983"/>
                  <a:gd name="T15" fmla="*/ 1205 h 1205"/>
                  <a:gd name="T16" fmla="*/ 2 w 983"/>
                  <a:gd name="T17" fmla="*/ 1205 h 1205"/>
                  <a:gd name="T18" fmla="*/ 2 w 983"/>
                  <a:gd name="T19" fmla="*/ 1205 h 1205"/>
                  <a:gd name="T20" fmla="*/ 0 w 983"/>
                  <a:gd name="T21" fmla="*/ 1203 h 1205"/>
                  <a:gd name="T22" fmla="*/ 0 w 983"/>
                  <a:gd name="T23" fmla="*/ 1201 h 1205"/>
                  <a:gd name="T24" fmla="*/ 318 w 983"/>
                  <a:gd name="T25" fmla="*/ 2 h 1205"/>
                  <a:gd name="T26" fmla="*/ 318 w 983"/>
                  <a:gd name="T27" fmla="*/ 0 h 1205"/>
                  <a:gd name="T28" fmla="*/ 322 w 983"/>
                  <a:gd name="T29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205">
                    <a:moveTo>
                      <a:pt x="322" y="0"/>
                    </a:moveTo>
                    <a:lnTo>
                      <a:pt x="983" y="279"/>
                    </a:lnTo>
                    <a:lnTo>
                      <a:pt x="983" y="286"/>
                    </a:lnTo>
                    <a:lnTo>
                      <a:pt x="322" y="7"/>
                    </a:lnTo>
                    <a:lnTo>
                      <a:pt x="7" y="1196"/>
                    </a:lnTo>
                    <a:lnTo>
                      <a:pt x="981" y="583"/>
                    </a:lnTo>
                    <a:lnTo>
                      <a:pt x="981" y="588"/>
                    </a:lnTo>
                    <a:lnTo>
                      <a:pt x="4" y="1205"/>
                    </a:lnTo>
                    <a:lnTo>
                      <a:pt x="2" y="1205"/>
                    </a:lnTo>
                    <a:lnTo>
                      <a:pt x="2" y="1205"/>
                    </a:lnTo>
                    <a:lnTo>
                      <a:pt x="0" y="1203"/>
                    </a:lnTo>
                    <a:lnTo>
                      <a:pt x="0" y="1201"/>
                    </a:lnTo>
                    <a:lnTo>
                      <a:pt x="318" y="2"/>
                    </a:lnTo>
                    <a:lnTo>
                      <a:pt x="318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71"/>
              <p:cNvSpPr>
                <a:spLocks/>
              </p:cNvSpPr>
              <p:nvPr/>
            </p:nvSpPr>
            <p:spPr bwMode="auto">
              <a:xfrm>
                <a:off x="3957" y="2388"/>
                <a:ext cx="490" cy="311"/>
              </a:xfrm>
              <a:custGeom>
                <a:avLst/>
                <a:gdLst>
                  <a:gd name="T0" fmla="*/ 981 w 981"/>
                  <a:gd name="T1" fmla="*/ 0 h 622"/>
                  <a:gd name="T2" fmla="*/ 981 w 981"/>
                  <a:gd name="T3" fmla="*/ 5 h 622"/>
                  <a:gd name="T4" fmla="*/ 14 w 981"/>
                  <a:gd name="T5" fmla="*/ 615 h 622"/>
                  <a:gd name="T6" fmla="*/ 980 w 981"/>
                  <a:gd name="T7" fmla="*/ 512 h 622"/>
                  <a:gd name="T8" fmla="*/ 980 w 981"/>
                  <a:gd name="T9" fmla="*/ 517 h 622"/>
                  <a:gd name="T10" fmla="*/ 4 w 981"/>
                  <a:gd name="T11" fmla="*/ 622 h 622"/>
                  <a:gd name="T12" fmla="*/ 2 w 981"/>
                  <a:gd name="T13" fmla="*/ 622 h 622"/>
                  <a:gd name="T14" fmla="*/ 2 w 981"/>
                  <a:gd name="T15" fmla="*/ 622 h 622"/>
                  <a:gd name="T16" fmla="*/ 0 w 981"/>
                  <a:gd name="T17" fmla="*/ 620 h 622"/>
                  <a:gd name="T18" fmla="*/ 0 w 981"/>
                  <a:gd name="T19" fmla="*/ 618 h 622"/>
                  <a:gd name="T20" fmla="*/ 2 w 981"/>
                  <a:gd name="T21" fmla="*/ 616 h 622"/>
                  <a:gd name="T22" fmla="*/ 981 w 981"/>
                  <a:gd name="T2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1" h="622">
                    <a:moveTo>
                      <a:pt x="981" y="0"/>
                    </a:moveTo>
                    <a:lnTo>
                      <a:pt x="981" y="5"/>
                    </a:lnTo>
                    <a:lnTo>
                      <a:pt x="14" y="615"/>
                    </a:lnTo>
                    <a:lnTo>
                      <a:pt x="980" y="512"/>
                    </a:lnTo>
                    <a:lnTo>
                      <a:pt x="980" y="517"/>
                    </a:lnTo>
                    <a:lnTo>
                      <a:pt x="4" y="622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0" y="618"/>
                    </a:lnTo>
                    <a:lnTo>
                      <a:pt x="2" y="616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72"/>
              <p:cNvSpPr>
                <a:spLocks/>
              </p:cNvSpPr>
              <p:nvPr/>
            </p:nvSpPr>
            <p:spPr bwMode="auto">
              <a:xfrm>
                <a:off x="4116" y="2097"/>
                <a:ext cx="333" cy="143"/>
              </a:xfrm>
              <a:custGeom>
                <a:avLst/>
                <a:gdLst>
                  <a:gd name="T0" fmla="*/ 2 w 667"/>
                  <a:gd name="T1" fmla="*/ 0 h 286"/>
                  <a:gd name="T2" fmla="*/ 667 w 667"/>
                  <a:gd name="T3" fmla="*/ 38 h 286"/>
                  <a:gd name="T4" fmla="*/ 667 w 667"/>
                  <a:gd name="T5" fmla="*/ 45 h 286"/>
                  <a:gd name="T6" fmla="*/ 18 w 667"/>
                  <a:gd name="T7" fmla="*/ 7 h 286"/>
                  <a:gd name="T8" fmla="*/ 665 w 667"/>
                  <a:gd name="T9" fmla="*/ 279 h 286"/>
                  <a:gd name="T10" fmla="*/ 665 w 667"/>
                  <a:gd name="T11" fmla="*/ 286 h 286"/>
                  <a:gd name="T12" fmla="*/ 2 w 667"/>
                  <a:gd name="T13" fmla="*/ 5 h 286"/>
                  <a:gd name="T14" fmla="*/ 0 w 667"/>
                  <a:gd name="T15" fmla="*/ 4 h 286"/>
                  <a:gd name="T16" fmla="*/ 0 w 667"/>
                  <a:gd name="T17" fmla="*/ 2 h 286"/>
                  <a:gd name="T18" fmla="*/ 0 w 667"/>
                  <a:gd name="T19" fmla="*/ 0 h 286"/>
                  <a:gd name="T20" fmla="*/ 2 w 66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286">
                    <a:moveTo>
                      <a:pt x="2" y="0"/>
                    </a:moveTo>
                    <a:lnTo>
                      <a:pt x="667" y="38"/>
                    </a:lnTo>
                    <a:lnTo>
                      <a:pt x="667" y="45"/>
                    </a:lnTo>
                    <a:lnTo>
                      <a:pt x="18" y="7"/>
                    </a:lnTo>
                    <a:lnTo>
                      <a:pt x="665" y="279"/>
                    </a:lnTo>
                    <a:lnTo>
                      <a:pt x="665" y="28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73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200"/>
              </a:xfrm>
              <a:custGeom>
                <a:avLst/>
                <a:gdLst>
                  <a:gd name="T0" fmla="*/ 964 w 981"/>
                  <a:gd name="T1" fmla="*/ 6 h 400"/>
                  <a:gd name="T2" fmla="*/ 332 w 981"/>
                  <a:gd name="T3" fmla="*/ 9 h 400"/>
                  <a:gd name="T4" fmla="*/ 12 w 981"/>
                  <a:gd name="T5" fmla="*/ 391 h 400"/>
                  <a:gd name="T6" fmla="*/ 964 w 981"/>
                  <a:gd name="T7" fmla="*/ 6 h 400"/>
                  <a:gd name="T8" fmla="*/ 978 w 981"/>
                  <a:gd name="T9" fmla="*/ 0 h 400"/>
                  <a:gd name="T10" fmla="*/ 978 w 981"/>
                  <a:gd name="T11" fmla="*/ 0 h 400"/>
                  <a:gd name="T12" fmla="*/ 979 w 981"/>
                  <a:gd name="T13" fmla="*/ 0 h 400"/>
                  <a:gd name="T14" fmla="*/ 981 w 981"/>
                  <a:gd name="T15" fmla="*/ 2 h 400"/>
                  <a:gd name="T16" fmla="*/ 981 w 981"/>
                  <a:gd name="T17" fmla="*/ 6 h 400"/>
                  <a:gd name="T18" fmla="*/ 979 w 981"/>
                  <a:gd name="T19" fmla="*/ 6 h 400"/>
                  <a:gd name="T20" fmla="*/ 4 w 981"/>
                  <a:gd name="T21" fmla="*/ 400 h 400"/>
                  <a:gd name="T22" fmla="*/ 2 w 981"/>
                  <a:gd name="T23" fmla="*/ 400 h 400"/>
                  <a:gd name="T24" fmla="*/ 0 w 981"/>
                  <a:gd name="T25" fmla="*/ 400 h 400"/>
                  <a:gd name="T26" fmla="*/ 0 w 981"/>
                  <a:gd name="T27" fmla="*/ 400 h 400"/>
                  <a:gd name="T28" fmla="*/ 0 w 981"/>
                  <a:gd name="T29" fmla="*/ 398 h 400"/>
                  <a:gd name="T30" fmla="*/ 0 w 981"/>
                  <a:gd name="T31" fmla="*/ 397 h 400"/>
                  <a:gd name="T32" fmla="*/ 328 w 981"/>
                  <a:gd name="T33" fmla="*/ 4 h 400"/>
                  <a:gd name="T34" fmla="*/ 330 w 981"/>
                  <a:gd name="T35" fmla="*/ 2 h 400"/>
                  <a:gd name="T36" fmla="*/ 978 w 981"/>
                  <a:gd name="T37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1" h="400">
                    <a:moveTo>
                      <a:pt x="964" y="6"/>
                    </a:moveTo>
                    <a:lnTo>
                      <a:pt x="332" y="9"/>
                    </a:lnTo>
                    <a:lnTo>
                      <a:pt x="12" y="391"/>
                    </a:lnTo>
                    <a:lnTo>
                      <a:pt x="964" y="6"/>
                    </a:lnTo>
                    <a:close/>
                    <a:moveTo>
                      <a:pt x="978" y="0"/>
                    </a:moveTo>
                    <a:lnTo>
                      <a:pt x="978" y="0"/>
                    </a:lnTo>
                    <a:lnTo>
                      <a:pt x="979" y="0"/>
                    </a:lnTo>
                    <a:lnTo>
                      <a:pt x="981" y="2"/>
                    </a:lnTo>
                    <a:lnTo>
                      <a:pt x="981" y="6"/>
                    </a:lnTo>
                    <a:lnTo>
                      <a:pt x="979" y="6"/>
                    </a:lnTo>
                    <a:lnTo>
                      <a:pt x="4" y="400"/>
                    </a:lnTo>
                    <a:lnTo>
                      <a:pt x="2" y="400"/>
                    </a:lnTo>
                    <a:lnTo>
                      <a:pt x="0" y="400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328" y="4"/>
                    </a:lnTo>
                    <a:lnTo>
                      <a:pt x="330" y="2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74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520"/>
              </a:xfrm>
              <a:custGeom>
                <a:avLst/>
                <a:gdLst>
                  <a:gd name="T0" fmla="*/ 974 w 981"/>
                  <a:gd name="T1" fmla="*/ 7 h 1041"/>
                  <a:gd name="T2" fmla="*/ 7 w 981"/>
                  <a:gd name="T3" fmla="*/ 398 h 1041"/>
                  <a:gd name="T4" fmla="*/ 789 w 981"/>
                  <a:gd name="T5" fmla="*/ 1034 h 1041"/>
                  <a:gd name="T6" fmla="*/ 974 w 981"/>
                  <a:gd name="T7" fmla="*/ 7 h 1041"/>
                  <a:gd name="T8" fmla="*/ 979 w 981"/>
                  <a:gd name="T9" fmla="*/ 0 h 1041"/>
                  <a:gd name="T10" fmla="*/ 979 w 981"/>
                  <a:gd name="T11" fmla="*/ 0 h 1041"/>
                  <a:gd name="T12" fmla="*/ 981 w 981"/>
                  <a:gd name="T13" fmla="*/ 2 h 1041"/>
                  <a:gd name="T14" fmla="*/ 981 w 981"/>
                  <a:gd name="T15" fmla="*/ 4 h 1041"/>
                  <a:gd name="T16" fmla="*/ 794 w 981"/>
                  <a:gd name="T17" fmla="*/ 1039 h 1041"/>
                  <a:gd name="T18" fmla="*/ 794 w 981"/>
                  <a:gd name="T19" fmla="*/ 1041 h 1041"/>
                  <a:gd name="T20" fmla="*/ 793 w 981"/>
                  <a:gd name="T21" fmla="*/ 1041 h 1041"/>
                  <a:gd name="T22" fmla="*/ 791 w 981"/>
                  <a:gd name="T23" fmla="*/ 1041 h 1041"/>
                  <a:gd name="T24" fmla="*/ 789 w 981"/>
                  <a:gd name="T25" fmla="*/ 1041 h 1041"/>
                  <a:gd name="T26" fmla="*/ 0 w 981"/>
                  <a:gd name="T27" fmla="*/ 400 h 1041"/>
                  <a:gd name="T28" fmla="*/ 0 w 981"/>
                  <a:gd name="T29" fmla="*/ 398 h 1041"/>
                  <a:gd name="T30" fmla="*/ 0 w 981"/>
                  <a:gd name="T31" fmla="*/ 397 h 1041"/>
                  <a:gd name="T32" fmla="*/ 0 w 981"/>
                  <a:gd name="T33" fmla="*/ 397 h 1041"/>
                  <a:gd name="T34" fmla="*/ 2 w 981"/>
                  <a:gd name="T35" fmla="*/ 395 h 1041"/>
                  <a:gd name="T36" fmla="*/ 978 w 981"/>
                  <a:gd name="T37" fmla="*/ 0 h 1041"/>
                  <a:gd name="T38" fmla="*/ 979 w 981"/>
                  <a:gd name="T3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1041">
                    <a:moveTo>
                      <a:pt x="974" y="7"/>
                    </a:moveTo>
                    <a:lnTo>
                      <a:pt x="7" y="398"/>
                    </a:lnTo>
                    <a:lnTo>
                      <a:pt x="789" y="1034"/>
                    </a:lnTo>
                    <a:lnTo>
                      <a:pt x="974" y="7"/>
                    </a:lnTo>
                    <a:close/>
                    <a:moveTo>
                      <a:pt x="979" y="0"/>
                    </a:moveTo>
                    <a:lnTo>
                      <a:pt x="979" y="0"/>
                    </a:lnTo>
                    <a:lnTo>
                      <a:pt x="981" y="2"/>
                    </a:lnTo>
                    <a:lnTo>
                      <a:pt x="981" y="4"/>
                    </a:lnTo>
                    <a:lnTo>
                      <a:pt x="794" y="1039"/>
                    </a:lnTo>
                    <a:lnTo>
                      <a:pt x="794" y="1041"/>
                    </a:lnTo>
                    <a:lnTo>
                      <a:pt x="793" y="1041"/>
                    </a:lnTo>
                    <a:lnTo>
                      <a:pt x="791" y="1041"/>
                    </a:lnTo>
                    <a:lnTo>
                      <a:pt x="789" y="1041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0" y="397"/>
                    </a:lnTo>
                    <a:lnTo>
                      <a:pt x="2" y="395"/>
                    </a:lnTo>
                    <a:lnTo>
                      <a:pt x="978" y="0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75"/>
              <p:cNvSpPr>
                <a:spLocks noEditPoints="1"/>
              </p:cNvSpPr>
              <p:nvPr/>
            </p:nvSpPr>
            <p:spPr bwMode="auto">
              <a:xfrm>
                <a:off x="2355" y="2764"/>
                <a:ext cx="406" cy="153"/>
              </a:xfrm>
              <a:custGeom>
                <a:avLst/>
                <a:gdLst>
                  <a:gd name="T0" fmla="*/ 802 w 811"/>
                  <a:gd name="T1" fmla="*/ 7 h 305"/>
                  <a:gd name="T2" fmla="*/ 19 w 811"/>
                  <a:gd name="T3" fmla="*/ 298 h 305"/>
                  <a:gd name="T4" fmla="*/ 649 w 811"/>
                  <a:gd name="T5" fmla="*/ 296 h 305"/>
                  <a:gd name="T6" fmla="*/ 802 w 811"/>
                  <a:gd name="T7" fmla="*/ 7 h 305"/>
                  <a:gd name="T8" fmla="*/ 809 w 811"/>
                  <a:gd name="T9" fmla="*/ 0 h 305"/>
                  <a:gd name="T10" fmla="*/ 811 w 811"/>
                  <a:gd name="T11" fmla="*/ 0 h 305"/>
                  <a:gd name="T12" fmla="*/ 811 w 811"/>
                  <a:gd name="T13" fmla="*/ 1 h 305"/>
                  <a:gd name="T14" fmla="*/ 811 w 811"/>
                  <a:gd name="T15" fmla="*/ 3 h 305"/>
                  <a:gd name="T16" fmla="*/ 654 w 811"/>
                  <a:gd name="T17" fmla="*/ 300 h 305"/>
                  <a:gd name="T18" fmla="*/ 652 w 811"/>
                  <a:gd name="T19" fmla="*/ 302 h 305"/>
                  <a:gd name="T20" fmla="*/ 651 w 811"/>
                  <a:gd name="T21" fmla="*/ 302 h 305"/>
                  <a:gd name="T22" fmla="*/ 3 w 811"/>
                  <a:gd name="T23" fmla="*/ 305 h 305"/>
                  <a:gd name="T24" fmla="*/ 3 w 811"/>
                  <a:gd name="T25" fmla="*/ 305 h 305"/>
                  <a:gd name="T26" fmla="*/ 1 w 811"/>
                  <a:gd name="T27" fmla="*/ 303 h 305"/>
                  <a:gd name="T28" fmla="*/ 0 w 811"/>
                  <a:gd name="T29" fmla="*/ 302 h 305"/>
                  <a:gd name="T30" fmla="*/ 1 w 811"/>
                  <a:gd name="T31" fmla="*/ 300 h 305"/>
                  <a:gd name="T32" fmla="*/ 1 w 811"/>
                  <a:gd name="T33" fmla="*/ 300 h 305"/>
                  <a:gd name="T34" fmla="*/ 808 w 811"/>
                  <a:gd name="T35" fmla="*/ 0 h 305"/>
                  <a:gd name="T36" fmla="*/ 809 w 811"/>
                  <a:gd name="T3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1" h="305">
                    <a:moveTo>
                      <a:pt x="802" y="7"/>
                    </a:moveTo>
                    <a:lnTo>
                      <a:pt x="19" y="298"/>
                    </a:lnTo>
                    <a:lnTo>
                      <a:pt x="649" y="296"/>
                    </a:lnTo>
                    <a:lnTo>
                      <a:pt x="802" y="7"/>
                    </a:lnTo>
                    <a:close/>
                    <a:moveTo>
                      <a:pt x="809" y="0"/>
                    </a:moveTo>
                    <a:lnTo>
                      <a:pt x="811" y="0"/>
                    </a:lnTo>
                    <a:lnTo>
                      <a:pt x="811" y="1"/>
                    </a:lnTo>
                    <a:lnTo>
                      <a:pt x="811" y="3"/>
                    </a:lnTo>
                    <a:lnTo>
                      <a:pt x="654" y="300"/>
                    </a:lnTo>
                    <a:lnTo>
                      <a:pt x="652" y="302"/>
                    </a:lnTo>
                    <a:lnTo>
                      <a:pt x="651" y="302"/>
                    </a:lnTo>
                    <a:lnTo>
                      <a:pt x="3" y="305"/>
                    </a:lnTo>
                    <a:lnTo>
                      <a:pt x="3" y="305"/>
                    </a:lnTo>
                    <a:lnTo>
                      <a:pt x="1" y="303"/>
                    </a:lnTo>
                    <a:lnTo>
                      <a:pt x="0" y="302"/>
                    </a:lnTo>
                    <a:lnTo>
                      <a:pt x="1" y="300"/>
                    </a:lnTo>
                    <a:lnTo>
                      <a:pt x="1" y="300"/>
                    </a:lnTo>
                    <a:lnTo>
                      <a:pt x="808" y="0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7"/>
              <p:cNvSpPr>
                <a:spLocks noEditPoints="1"/>
              </p:cNvSpPr>
              <p:nvPr/>
            </p:nvSpPr>
            <p:spPr bwMode="auto">
              <a:xfrm>
                <a:off x="2680" y="2764"/>
                <a:ext cx="481" cy="375"/>
              </a:xfrm>
              <a:custGeom>
                <a:avLst/>
                <a:gdLst>
                  <a:gd name="T0" fmla="*/ 160 w 962"/>
                  <a:gd name="T1" fmla="*/ 7 h 749"/>
                  <a:gd name="T2" fmla="*/ 7 w 962"/>
                  <a:gd name="T3" fmla="*/ 298 h 749"/>
                  <a:gd name="T4" fmla="*/ 944 w 962"/>
                  <a:gd name="T5" fmla="*/ 735 h 749"/>
                  <a:gd name="T6" fmla="*/ 160 w 962"/>
                  <a:gd name="T7" fmla="*/ 7 h 749"/>
                  <a:gd name="T8" fmla="*/ 159 w 962"/>
                  <a:gd name="T9" fmla="*/ 0 h 749"/>
                  <a:gd name="T10" fmla="*/ 160 w 962"/>
                  <a:gd name="T11" fmla="*/ 0 h 749"/>
                  <a:gd name="T12" fmla="*/ 962 w 962"/>
                  <a:gd name="T13" fmla="*/ 743 h 749"/>
                  <a:gd name="T14" fmla="*/ 962 w 962"/>
                  <a:gd name="T15" fmla="*/ 745 h 749"/>
                  <a:gd name="T16" fmla="*/ 962 w 962"/>
                  <a:gd name="T17" fmla="*/ 747 h 749"/>
                  <a:gd name="T18" fmla="*/ 960 w 962"/>
                  <a:gd name="T19" fmla="*/ 749 h 749"/>
                  <a:gd name="T20" fmla="*/ 960 w 962"/>
                  <a:gd name="T21" fmla="*/ 749 h 749"/>
                  <a:gd name="T22" fmla="*/ 958 w 962"/>
                  <a:gd name="T23" fmla="*/ 749 h 749"/>
                  <a:gd name="T24" fmla="*/ 2 w 962"/>
                  <a:gd name="T25" fmla="*/ 302 h 749"/>
                  <a:gd name="T26" fmla="*/ 0 w 962"/>
                  <a:gd name="T27" fmla="*/ 300 h 749"/>
                  <a:gd name="T28" fmla="*/ 0 w 962"/>
                  <a:gd name="T29" fmla="*/ 298 h 749"/>
                  <a:gd name="T30" fmla="*/ 157 w 962"/>
                  <a:gd name="T31" fmla="*/ 0 h 749"/>
                  <a:gd name="T32" fmla="*/ 157 w 962"/>
                  <a:gd name="T33" fmla="*/ 0 h 749"/>
                  <a:gd name="T34" fmla="*/ 159 w 962"/>
                  <a:gd name="T35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2" h="749">
                    <a:moveTo>
                      <a:pt x="160" y="7"/>
                    </a:moveTo>
                    <a:lnTo>
                      <a:pt x="7" y="298"/>
                    </a:lnTo>
                    <a:lnTo>
                      <a:pt x="944" y="735"/>
                    </a:lnTo>
                    <a:lnTo>
                      <a:pt x="160" y="7"/>
                    </a:lnTo>
                    <a:close/>
                    <a:moveTo>
                      <a:pt x="159" y="0"/>
                    </a:moveTo>
                    <a:lnTo>
                      <a:pt x="160" y="0"/>
                    </a:lnTo>
                    <a:lnTo>
                      <a:pt x="962" y="743"/>
                    </a:lnTo>
                    <a:lnTo>
                      <a:pt x="962" y="745"/>
                    </a:lnTo>
                    <a:lnTo>
                      <a:pt x="962" y="747"/>
                    </a:lnTo>
                    <a:lnTo>
                      <a:pt x="960" y="749"/>
                    </a:lnTo>
                    <a:lnTo>
                      <a:pt x="960" y="749"/>
                    </a:lnTo>
                    <a:lnTo>
                      <a:pt x="958" y="749"/>
                    </a:lnTo>
                    <a:lnTo>
                      <a:pt x="2" y="302"/>
                    </a:lnTo>
                    <a:lnTo>
                      <a:pt x="0" y="300"/>
                    </a:lnTo>
                    <a:lnTo>
                      <a:pt x="0" y="298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8"/>
              <p:cNvSpPr>
                <a:spLocks/>
              </p:cNvSpPr>
              <p:nvPr/>
            </p:nvSpPr>
            <p:spPr bwMode="auto">
              <a:xfrm>
                <a:off x="4274" y="2776"/>
                <a:ext cx="171" cy="164"/>
              </a:xfrm>
              <a:custGeom>
                <a:avLst/>
                <a:gdLst>
                  <a:gd name="T0" fmla="*/ 342 w 342"/>
                  <a:gd name="T1" fmla="*/ 0 h 328"/>
                  <a:gd name="T2" fmla="*/ 342 w 342"/>
                  <a:gd name="T3" fmla="*/ 7 h 328"/>
                  <a:gd name="T4" fmla="*/ 9 w 342"/>
                  <a:gd name="T5" fmla="*/ 198 h 328"/>
                  <a:gd name="T6" fmla="*/ 340 w 342"/>
                  <a:gd name="T7" fmla="*/ 321 h 328"/>
                  <a:gd name="T8" fmla="*/ 340 w 342"/>
                  <a:gd name="T9" fmla="*/ 328 h 328"/>
                  <a:gd name="T10" fmla="*/ 2 w 342"/>
                  <a:gd name="T11" fmla="*/ 201 h 328"/>
                  <a:gd name="T12" fmla="*/ 0 w 342"/>
                  <a:gd name="T13" fmla="*/ 201 h 328"/>
                  <a:gd name="T14" fmla="*/ 0 w 342"/>
                  <a:gd name="T15" fmla="*/ 199 h 328"/>
                  <a:gd name="T16" fmla="*/ 0 w 342"/>
                  <a:gd name="T17" fmla="*/ 198 h 328"/>
                  <a:gd name="T18" fmla="*/ 2 w 342"/>
                  <a:gd name="T19" fmla="*/ 196 h 328"/>
                  <a:gd name="T20" fmla="*/ 342 w 342"/>
                  <a:gd name="T2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328">
                    <a:moveTo>
                      <a:pt x="342" y="0"/>
                    </a:moveTo>
                    <a:lnTo>
                      <a:pt x="342" y="7"/>
                    </a:lnTo>
                    <a:lnTo>
                      <a:pt x="9" y="198"/>
                    </a:lnTo>
                    <a:lnTo>
                      <a:pt x="340" y="321"/>
                    </a:lnTo>
                    <a:lnTo>
                      <a:pt x="340" y="328"/>
                    </a:lnTo>
                    <a:lnTo>
                      <a:pt x="2" y="201"/>
                    </a:lnTo>
                    <a:lnTo>
                      <a:pt x="0" y="201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9"/>
              <p:cNvSpPr>
                <a:spLocks/>
              </p:cNvSpPr>
              <p:nvPr/>
            </p:nvSpPr>
            <p:spPr bwMode="auto">
              <a:xfrm>
                <a:off x="2967" y="1604"/>
                <a:ext cx="327" cy="220"/>
              </a:xfrm>
              <a:custGeom>
                <a:avLst/>
                <a:gdLst>
                  <a:gd name="T0" fmla="*/ 653 w 655"/>
                  <a:gd name="T1" fmla="*/ 0 h 440"/>
                  <a:gd name="T2" fmla="*/ 655 w 655"/>
                  <a:gd name="T3" fmla="*/ 0 h 440"/>
                  <a:gd name="T4" fmla="*/ 655 w 655"/>
                  <a:gd name="T5" fmla="*/ 2 h 440"/>
                  <a:gd name="T6" fmla="*/ 655 w 655"/>
                  <a:gd name="T7" fmla="*/ 4 h 440"/>
                  <a:gd name="T8" fmla="*/ 4 w 655"/>
                  <a:gd name="T9" fmla="*/ 440 h 440"/>
                  <a:gd name="T10" fmla="*/ 2 w 655"/>
                  <a:gd name="T11" fmla="*/ 440 h 440"/>
                  <a:gd name="T12" fmla="*/ 0 w 655"/>
                  <a:gd name="T13" fmla="*/ 440 h 440"/>
                  <a:gd name="T14" fmla="*/ 0 w 655"/>
                  <a:gd name="T15" fmla="*/ 439 h 440"/>
                  <a:gd name="T16" fmla="*/ 0 w 655"/>
                  <a:gd name="T17" fmla="*/ 437 h 440"/>
                  <a:gd name="T18" fmla="*/ 0 w 655"/>
                  <a:gd name="T19" fmla="*/ 435 h 440"/>
                  <a:gd name="T20" fmla="*/ 651 w 655"/>
                  <a:gd name="T21" fmla="*/ 0 h 440"/>
                  <a:gd name="T22" fmla="*/ 653 w 655"/>
                  <a:gd name="T23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440"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2"/>
                    </a:lnTo>
                    <a:lnTo>
                      <a:pt x="655" y="4"/>
                    </a:lnTo>
                    <a:lnTo>
                      <a:pt x="4" y="440"/>
                    </a:lnTo>
                    <a:lnTo>
                      <a:pt x="2" y="440"/>
                    </a:lnTo>
                    <a:lnTo>
                      <a:pt x="0" y="440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80"/>
              <p:cNvSpPr>
                <a:spLocks noEditPoints="1"/>
              </p:cNvSpPr>
              <p:nvPr/>
            </p:nvSpPr>
            <p:spPr bwMode="auto">
              <a:xfrm>
                <a:off x="2967" y="1604"/>
                <a:ext cx="328" cy="318"/>
              </a:xfrm>
              <a:custGeom>
                <a:avLst/>
                <a:gdLst>
                  <a:gd name="T0" fmla="*/ 649 w 656"/>
                  <a:gd name="T1" fmla="*/ 7 h 636"/>
                  <a:gd name="T2" fmla="*/ 9 w 656"/>
                  <a:gd name="T3" fmla="*/ 437 h 636"/>
                  <a:gd name="T4" fmla="*/ 649 w 656"/>
                  <a:gd name="T5" fmla="*/ 629 h 636"/>
                  <a:gd name="T6" fmla="*/ 649 w 656"/>
                  <a:gd name="T7" fmla="*/ 7 h 636"/>
                  <a:gd name="T8" fmla="*/ 653 w 656"/>
                  <a:gd name="T9" fmla="*/ 0 h 636"/>
                  <a:gd name="T10" fmla="*/ 655 w 656"/>
                  <a:gd name="T11" fmla="*/ 0 h 636"/>
                  <a:gd name="T12" fmla="*/ 655 w 656"/>
                  <a:gd name="T13" fmla="*/ 0 h 636"/>
                  <a:gd name="T14" fmla="*/ 655 w 656"/>
                  <a:gd name="T15" fmla="*/ 2 h 636"/>
                  <a:gd name="T16" fmla="*/ 656 w 656"/>
                  <a:gd name="T17" fmla="*/ 634 h 636"/>
                  <a:gd name="T18" fmla="*/ 656 w 656"/>
                  <a:gd name="T19" fmla="*/ 634 h 636"/>
                  <a:gd name="T20" fmla="*/ 655 w 656"/>
                  <a:gd name="T21" fmla="*/ 636 h 636"/>
                  <a:gd name="T22" fmla="*/ 653 w 656"/>
                  <a:gd name="T23" fmla="*/ 636 h 636"/>
                  <a:gd name="T24" fmla="*/ 653 w 656"/>
                  <a:gd name="T25" fmla="*/ 636 h 636"/>
                  <a:gd name="T26" fmla="*/ 2 w 656"/>
                  <a:gd name="T27" fmla="*/ 440 h 636"/>
                  <a:gd name="T28" fmla="*/ 0 w 656"/>
                  <a:gd name="T29" fmla="*/ 439 h 636"/>
                  <a:gd name="T30" fmla="*/ 0 w 656"/>
                  <a:gd name="T31" fmla="*/ 439 h 636"/>
                  <a:gd name="T32" fmla="*/ 0 w 656"/>
                  <a:gd name="T33" fmla="*/ 437 h 636"/>
                  <a:gd name="T34" fmla="*/ 0 w 656"/>
                  <a:gd name="T35" fmla="*/ 435 h 636"/>
                  <a:gd name="T36" fmla="*/ 651 w 656"/>
                  <a:gd name="T37" fmla="*/ 0 h 636"/>
                  <a:gd name="T38" fmla="*/ 653 w 656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6" h="636">
                    <a:moveTo>
                      <a:pt x="649" y="7"/>
                    </a:moveTo>
                    <a:lnTo>
                      <a:pt x="9" y="437"/>
                    </a:lnTo>
                    <a:lnTo>
                      <a:pt x="649" y="629"/>
                    </a:lnTo>
                    <a:lnTo>
                      <a:pt x="649" y="7"/>
                    </a:lnTo>
                    <a:close/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6" y="634"/>
                    </a:lnTo>
                    <a:lnTo>
                      <a:pt x="656" y="634"/>
                    </a:lnTo>
                    <a:lnTo>
                      <a:pt x="655" y="636"/>
                    </a:lnTo>
                    <a:lnTo>
                      <a:pt x="653" y="636"/>
                    </a:lnTo>
                    <a:lnTo>
                      <a:pt x="653" y="636"/>
                    </a:lnTo>
                    <a:lnTo>
                      <a:pt x="2" y="440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7" name="Freeform 81"/>
              <p:cNvSpPr>
                <a:spLocks noEditPoints="1"/>
              </p:cNvSpPr>
              <p:nvPr/>
            </p:nvSpPr>
            <p:spPr bwMode="auto">
              <a:xfrm>
                <a:off x="3292" y="1604"/>
                <a:ext cx="326" cy="318"/>
              </a:xfrm>
              <a:custGeom>
                <a:avLst/>
                <a:gdLst>
                  <a:gd name="T0" fmla="*/ 6 w 653"/>
                  <a:gd name="T1" fmla="*/ 7 h 636"/>
                  <a:gd name="T2" fmla="*/ 7 w 653"/>
                  <a:gd name="T3" fmla="*/ 629 h 636"/>
                  <a:gd name="T4" fmla="*/ 643 w 653"/>
                  <a:gd name="T5" fmla="*/ 343 h 636"/>
                  <a:gd name="T6" fmla="*/ 6 w 653"/>
                  <a:gd name="T7" fmla="*/ 7 h 636"/>
                  <a:gd name="T8" fmla="*/ 4 w 653"/>
                  <a:gd name="T9" fmla="*/ 0 h 636"/>
                  <a:gd name="T10" fmla="*/ 6 w 653"/>
                  <a:gd name="T11" fmla="*/ 0 h 636"/>
                  <a:gd name="T12" fmla="*/ 652 w 653"/>
                  <a:gd name="T13" fmla="*/ 341 h 636"/>
                  <a:gd name="T14" fmla="*/ 652 w 653"/>
                  <a:gd name="T15" fmla="*/ 343 h 636"/>
                  <a:gd name="T16" fmla="*/ 653 w 653"/>
                  <a:gd name="T17" fmla="*/ 344 h 636"/>
                  <a:gd name="T18" fmla="*/ 652 w 653"/>
                  <a:gd name="T19" fmla="*/ 344 h 636"/>
                  <a:gd name="T20" fmla="*/ 652 w 653"/>
                  <a:gd name="T21" fmla="*/ 346 h 636"/>
                  <a:gd name="T22" fmla="*/ 6 w 653"/>
                  <a:gd name="T23" fmla="*/ 636 h 636"/>
                  <a:gd name="T24" fmla="*/ 4 w 653"/>
                  <a:gd name="T25" fmla="*/ 636 h 636"/>
                  <a:gd name="T26" fmla="*/ 2 w 653"/>
                  <a:gd name="T27" fmla="*/ 636 h 636"/>
                  <a:gd name="T28" fmla="*/ 2 w 653"/>
                  <a:gd name="T29" fmla="*/ 634 h 636"/>
                  <a:gd name="T30" fmla="*/ 0 w 653"/>
                  <a:gd name="T31" fmla="*/ 634 h 636"/>
                  <a:gd name="T32" fmla="*/ 0 w 653"/>
                  <a:gd name="T33" fmla="*/ 2 h 636"/>
                  <a:gd name="T34" fmla="*/ 0 w 653"/>
                  <a:gd name="T35" fmla="*/ 0 h 636"/>
                  <a:gd name="T36" fmla="*/ 2 w 653"/>
                  <a:gd name="T37" fmla="*/ 0 h 636"/>
                  <a:gd name="T38" fmla="*/ 4 w 653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3" h="636">
                    <a:moveTo>
                      <a:pt x="6" y="7"/>
                    </a:moveTo>
                    <a:lnTo>
                      <a:pt x="7" y="629"/>
                    </a:lnTo>
                    <a:lnTo>
                      <a:pt x="643" y="343"/>
                    </a:lnTo>
                    <a:lnTo>
                      <a:pt x="6" y="7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52" y="341"/>
                    </a:lnTo>
                    <a:lnTo>
                      <a:pt x="652" y="343"/>
                    </a:lnTo>
                    <a:lnTo>
                      <a:pt x="653" y="344"/>
                    </a:lnTo>
                    <a:lnTo>
                      <a:pt x="652" y="344"/>
                    </a:lnTo>
                    <a:lnTo>
                      <a:pt x="652" y="346"/>
                    </a:lnTo>
                    <a:lnTo>
                      <a:pt x="6" y="636"/>
                    </a:lnTo>
                    <a:lnTo>
                      <a:pt x="4" y="636"/>
                    </a:lnTo>
                    <a:lnTo>
                      <a:pt x="2" y="636"/>
                    </a:lnTo>
                    <a:lnTo>
                      <a:pt x="2" y="634"/>
                    </a:lnTo>
                    <a:lnTo>
                      <a:pt x="0" y="63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82"/>
              <p:cNvSpPr>
                <a:spLocks noEditPoints="1"/>
              </p:cNvSpPr>
              <p:nvPr/>
            </p:nvSpPr>
            <p:spPr bwMode="auto">
              <a:xfrm>
                <a:off x="3292" y="1135"/>
                <a:ext cx="326" cy="642"/>
              </a:xfrm>
              <a:custGeom>
                <a:avLst/>
                <a:gdLst>
                  <a:gd name="T0" fmla="*/ 341 w 653"/>
                  <a:gd name="T1" fmla="*/ 12 h 1285"/>
                  <a:gd name="T2" fmla="*/ 7 w 653"/>
                  <a:gd name="T3" fmla="*/ 939 h 1285"/>
                  <a:gd name="T4" fmla="*/ 646 w 653"/>
                  <a:gd name="T5" fmla="*/ 1276 h 1285"/>
                  <a:gd name="T6" fmla="*/ 341 w 653"/>
                  <a:gd name="T7" fmla="*/ 12 h 1285"/>
                  <a:gd name="T8" fmla="*/ 343 w 653"/>
                  <a:gd name="T9" fmla="*/ 0 h 1285"/>
                  <a:gd name="T10" fmla="*/ 344 w 653"/>
                  <a:gd name="T11" fmla="*/ 0 h 1285"/>
                  <a:gd name="T12" fmla="*/ 344 w 653"/>
                  <a:gd name="T13" fmla="*/ 2 h 1285"/>
                  <a:gd name="T14" fmla="*/ 653 w 653"/>
                  <a:gd name="T15" fmla="*/ 1282 h 1285"/>
                  <a:gd name="T16" fmla="*/ 653 w 653"/>
                  <a:gd name="T17" fmla="*/ 1283 h 1285"/>
                  <a:gd name="T18" fmla="*/ 652 w 653"/>
                  <a:gd name="T19" fmla="*/ 1285 h 1285"/>
                  <a:gd name="T20" fmla="*/ 650 w 653"/>
                  <a:gd name="T21" fmla="*/ 1285 h 1285"/>
                  <a:gd name="T22" fmla="*/ 648 w 653"/>
                  <a:gd name="T23" fmla="*/ 1285 h 1285"/>
                  <a:gd name="T24" fmla="*/ 2 w 653"/>
                  <a:gd name="T25" fmla="*/ 945 h 1285"/>
                  <a:gd name="T26" fmla="*/ 0 w 653"/>
                  <a:gd name="T27" fmla="*/ 943 h 1285"/>
                  <a:gd name="T28" fmla="*/ 0 w 653"/>
                  <a:gd name="T29" fmla="*/ 941 h 1285"/>
                  <a:gd name="T30" fmla="*/ 339 w 653"/>
                  <a:gd name="T31" fmla="*/ 2 h 1285"/>
                  <a:gd name="T32" fmla="*/ 341 w 653"/>
                  <a:gd name="T33" fmla="*/ 0 h 1285"/>
                  <a:gd name="T34" fmla="*/ 343 w 653"/>
                  <a:gd name="T35" fmla="*/ 0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285">
                    <a:moveTo>
                      <a:pt x="341" y="12"/>
                    </a:moveTo>
                    <a:lnTo>
                      <a:pt x="7" y="939"/>
                    </a:lnTo>
                    <a:lnTo>
                      <a:pt x="646" y="1276"/>
                    </a:lnTo>
                    <a:lnTo>
                      <a:pt x="341" y="12"/>
                    </a:lnTo>
                    <a:close/>
                    <a:moveTo>
                      <a:pt x="343" y="0"/>
                    </a:moveTo>
                    <a:lnTo>
                      <a:pt x="344" y="0"/>
                    </a:lnTo>
                    <a:lnTo>
                      <a:pt x="344" y="2"/>
                    </a:lnTo>
                    <a:lnTo>
                      <a:pt x="653" y="1282"/>
                    </a:lnTo>
                    <a:lnTo>
                      <a:pt x="653" y="1283"/>
                    </a:lnTo>
                    <a:lnTo>
                      <a:pt x="652" y="1285"/>
                    </a:lnTo>
                    <a:lnTo>
                      <a:pt x="650" y="1285"/>
                    </a:lnTo>
                    <a:lnTo>
                      <a:pt x="648" y="1285"/>
                    </a:lnTo>
                    <a:lnTo>
                      <a:pt x="2" y="945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339" y="2"/>
                    </a:lnTo>
                    <a:lnTo>
                      <a:pt x="341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83"/>
              <p:cNvSpPr>
                <a:spLocks/>
              </p:cNvSpPr>
              <p:nvPr/>
            </p:nvSpPr>
            <p:spPr bwMode="auto">
              <a:xfrm>
                <a:off x="4130" y="2873"/>
                <a:ext cx="314" cy="473"/>
              </a:xfrm>
              <a:custGeom>
                <a:avLst/>
                <a:gdLst>
                  <a:gd name="T0" fmla="*/ 292 w 628"/>
                  <a:gd name="T1" fmla="*/ 0 h 944"/>
                  <a:gd name="T2" fmla="*/ 293 w 628"/>
                  <a:gd name="T3" fmla="*/ 0 h 944"/>
                  <a:gd name="T4" fmla="*/ 295 w 628"/>
                  <a:gd name="T5" fmla="*/ 2 h 944"/>
                  <a:gd name="T6" fmla="*/ 628 w 628"/>
                  <a:gd name="T7" fmla="*/ 431 h 944"/>
                  <a:gd name="T8" fmla="*/ 628 w 628"/>
                  <a:gd name="T9" fmla="*/ 440 h 944"/>
                  <a:gd name="T10" fmla="*/ 293 w 628"/>
                  <a:gd name="T11" fmla="*/ 9 h 944"/>
                  <a:gd name="T12" fmla="*/ 7 w 628"/>
                  <a:gd name="T13" fmla="*/ 936 h 944"/>
                  <a:gd name="T14" fmla="*/ 628 w 628"/>
                  <a:gd name="T15" fmla="*/ 517 h 944"/>
                  <a:gd name="T16" fmla="*/ 628 w 628"/>
                  <a:gd name="T17" fmla="*/ 524 h 944"/>
                  <a:gd name="T18" fmla="*/ 4 w 628"/>
                  <a:gd name="T19" fmla="*/ 944 h 944"/>
                  <a:gd name="T20" fmla="*/ 2 w 628"/>
                  <a:gd name="T21" fmla="*/ 944 h 944"/>
                  <a:gd name="T22" fmla="*/ 0 w 628"/>
                  <a:gd name="T23" fmla="*/ 944 h 944"/>
                  <a:gd name="T24" fmla="*/ 0 w 628"/>
                  <a:gd name="T25" fmla="*/ 943 h 944"/>
                  <a:gd name="T26" fmla="*/ 0 w 628"/>
                  <a:gd name="T27" fmla="*/ 941 h 944"/>
                  <a:gd name="T28" fmla="*/ 290 w 628"/>
                  <a:gd name="T29" fmla="*/ 2 h 944"/>
                  <a:gd name="T30" fmla="*/ 290 w 628"/>
                  <a:gd name="T31" fmla="*/ 0 h 944"/>
                  <a:gd name="T32" fmla="*/ 292 w 628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944">
                    <a:moveTo>
                      <a:pt x="292" y="0"/>
                    </a:moveTo>
                    <a:lnTo>
                      <a:pt x="293" y="0"/>
                    </a:lnTo>
                    <a:lnTo>
                      <a:pt x="295" y="2"/>
                    </a:lnTo>
                    <a:lnTo>
                      <a:pt x="628" y="431"/>
                    </a:lnTo>
                    <a:lnTo>
                      <a:pt x="628" y="440"/>
                    </a:lnTo>
                    <a:lnTo>
                      <a:pt x="293" y="9"/>
                    </a:lnTo>
                    <a:lnTo>
                      <a:pt x="7" y="936"/>
                    </a:lnTo>
                    <a:lnTo>
                      <a:pt x="628" y="517"/>
                    </a:lnTo>
                    <a:lnTo>
                      <a:pt x="628" y="524"/>
                    </a:lnTo>
                    <a:lnTo>
                      <a:pt x="4" y="944"/>
                    </a:lnTo>
                    <a:lnTo>
                      <a:pt x="2" y="944"/>
                    </a:lnTo>
                    <a:lnTo>
                      <a:pt x="0" y="944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290" y="2"/>
                    </a:lnTo>
                    <a:lnTo>
                      <a:pt x="290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84"/>
              <p:cNvSpPr>
                <a:spLocks/>
              </p:cNvSpPr>
              <p:nvPr/>
            </p:nvSpPr>
            <p:spPr bwMode="auto">
              <a:xfrm>
                <a:off x="4130" y="3132"/>
                <a:ext cx="314" cy="291"/>
              </a:xfrm>
              <a:custGeom>
                <a:avLst/>
                <a:gdLst>
                  <a:gd name="T0" fmla="*/ 628 w 628"/>
                  <a:gd name="T1" fmla="*/ 0 h 583"/>
                  <a:gd name="T2" fmla="*/ 628 w 628"/>
                  <a:gd name="T3" fmla="*/ 7 h 583"/>
                  <a:gd name="T4" fmla="*/ 9 w 628"/>
                  <a:gd name="T5" fmla="*/ 424 h 583"/>
                  <a:gd name="T6" fmla="*/ 625 w 628"/>
                  <a:gd name="T7" fmla="*/ 577 h 583"/>
                  <a:gd name="T8" fmla="*/ 625 w 628"/>
                  <a:gd name="T9" fmla="*/ 583 h 583"/>
                  <a:gd name="T10" fmla="*/ 2 w 628"/>
                  <a:gd name="T11" fmla="*/ 427 h 583"/>
                  <a:gd name="T12" fmla="*/ 0 w 628"/>
                  <a:gd name="T13" fmla="*/ 427 h 583"/>
                  <a:gd name="T14" fmla="*/ 0 w 628"/>
                  <a:gd name="T15" fmla="*/ 426 h 583"/>
                  <a:gd name="T16" fmla="*/ 0 w 628"/>
                  <a:gd name="T17" fmla="*/ 424 h 583"/>
                  <a:gd name="T18" fmla="*/ 0 w 628"/>
                  <a:gd name="T19" fmla="*/ 422 h 583"/>
                  <a:gd name="T20" fmla="*/ 628 w 62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8" h="583">
                    <a:moveTo>
                      <a:pt x="628" y="0"/>
                    </a:moveTo>
                    <a:lnTo>
                      <a:pt x="628" y="7"/>
                    </a:lnTo>
                    <a:lnTo>
                      <a:pt x="9" y="424"/>
                    </a:lnTo>
                    <a:lnTo>
                      <a:pt x="625" y="577"/>
                    </a:lnTo>
                    <a:lnTo>
                      <a:pt x="625" y="583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6"/>
                    </a:lnTo>
                    <a:lnTo>
                      <a:pt x="0" y="424"/>
                    </a:lnTo>
                    <a:lnTo>
                      <a:pt x="0" y="42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85"/>
              <p:cNvSpPr>
                <a:spLocks/>
              </p:cNvSpPr>
              <p:nvPr/>
            </p:nvSpPr>
            <p:spPr bwMode="auto">
              <a:xfrm>
                <a:off x="4274" y="2873"/>
                <a:ext cx="171" cy="220"/>
              </a:xfrm>
              <a:custGeom>
                <a:avLst/>
                <a:gdLst>
                  <a:gd name="T0" fmla="*/ 2 w 340"/>
                  <a:gd name="T1" fmla="*/ 0 h 440"/>
                  <a:gd name="T2" fmla="*/ 3 w 340"/>
                  <a:gd name="T3" fmla="*/ 0 h 440"/>
                  <a:gd name="T4" fmla="*/ 340 w 340"/>
                  <a:gd name="T5" fmla="*/ 125 h 440"/>
                  <a:gd name="T6" fmla="*/ 340 w 340"/>
                  <a:gd name="T7" fmla="*/ 132 h 440"/>
                  <a:gd name="T8" fmla="*/ 10 w 340"/>
                  <a:gd name="T9" fmla="*/ 9 h 440"/>
                  <a:gd name="T10" fmla="*/ 338 w 340"/>
                  <a:gd name="T11" fmla="*/ 431 h 440"/>
                  <a:gd name="T12" fmla="*/ 338 w 340"/>
                  <a:gd name="T13" fmla="*/ 440 h 440"/>
                  <a:gd name="T14" fmla="*/ 0 w 340"/>
                  <a:gd name="T15" fmla="*/ 5 h 440"/>
                  <a:gd name="T16" fmla="*/ 0 w 340"/>
                  <a:gd name="T17" fmla="*/ 3 h 440"/>
                  <a:gd name="T18" fmla="*/ 0 w 340"/>
                  <a:gd name="T19" fmla="*/ 2 h 440"/>
                  <a:gd name="T20" fmla="*/ 2 w 340"/>
                  <a:gd name="T2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440">
                    <a:moveTo>
                      <a:pt x="2" y="0"/>
                    </a:moveTo>
                    <a:lnTo>
                      <a:pt x="3" y="0"/>
                    </a:lnTo>
                    <a:lnTo>
                      <a:pt x="340" y="125"/>
                    </a:lnTo>
                    <a:lnTo>
                      <a:pt x="340" y="132"/>
                    </a:lnTo>
                    <a:lnTo>
                      <a:pt x="10" y="9"/>
                    </a:lnTo>
                    <a:lnTo>
                      <a:pt x="338" y="431"/>
                    </a:lnTo>
                    <a:lnTo>
                      <a:pt x="338" y="44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86"/>
              <p:cNvSpPr>
                <a:spLocks/>
              </p:cNvSpPr>
              <p:nvPr/>
            </p:nvSpPr>
            <p:spPr bwMode="auto">
              <a:xfrm>
                <a:off x="4193" y="909"/>
                <a:ext cx="29" cy="29"/>
              </a:xfrm>
              <a:custGeom>
                <a:avLst/>
                <a:gdLst>
                  <a:gd name="T0" fmla="*/ 29 w 57"/>
                  <a:gd name="T1" fmla="*/ 0 h 59"/>
                  <a:gd name="T2" fmla="*/ 43 w 57"/>
                  <a:gd name="T3" fmla="*/ 3 h 59"/>
                  <a:gd name="T4" fmla="*/ 54 w 57"/>
                  <a:gd name="T5" fmla="*/ 14 h 59"/>
                  <a:gd name="T6" fmla="*/ 57 w 57"/>
                  <a:gd name="T7" fmla="*/ 30 h 59"/>
                  <a:gd name="T8" fmla="*/ 54 w 57"/>
                  <a:gd name="T9" fmla="*/ 44 h 59"/>
                  <a:gd name="T10" fmla="*/ 43 w 57"/>
                  <a:gd name="T11" fmla="*/ 54 h 59"/>
                  <a:gd name="T12" fmla="*/ 29 w 57"/>
                  <a:gd name="T13" fmla="*/ 59 h 59"/>
                  <a:gd name="T14" fmla="*/ 13 w 57"/>
                  <a:gd name="T15" fmla="*/ 54 h 59"/>
                  <a:gd name="T16" fmla="*/ 3 w 57"/>
                  <a:gd name="T17" fmla="*/ 44 h 59"/>
                  <a:gd name="T18" fmla="*/ 0 w 57"/>
                  <a:gd name="T19" fmla="*/ 30 h 59"/>
                  <a:gd name="T20" fmla="*/ 3 w 57"/>
                  <a:gd name="T21" fmla="*/ 14 h 59"/>
                  <a:gd name="T22" fmla="*/ 13 w 57"/>
                  <a:gd name="T23" fmla="*/ 3 h 59"/>
                  <a:gd name="T24" fmla="*/ 29 w 57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9">
                    <a:moveTo>
                      <a:pt x="29" y="0"/>
                    </a:moveTo>
                    <a:lnTo>
                      <a:pt x="43" y="3"/>
                    </a:lnTo>
                    <a:lnTo>
                      <a:pt x="54" y="14"/>
                    </a:lnTo>
                    <a:lnTo>
                      <a:pt x="57" y="30"/>
                    </a:lnTo>
                    <a:lnTo>
                      <a:pt x="54" y="44"/>
                    </a:lnTo>
                    <a:lnTo>
                      <a:pt x="43" y="54"/>
                    </a:lnTo>
                    <a:lnTo>
                      <a:pt x="29" y="59"/>
                    </a:lnTo>
                    <a:lnTo>
                      <a:pt x="13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3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87"/>
              <p:cNvSpPr>
                <a:spLocks noEditPoints="1"/>
              </p:cNvSpPr>
              <p:nvPr/>
            </p:nvSpPr>
            <p:spPr bwMode="auto">
              <a:xfrm>
                <a:off x="4187" y="902"/>
                <a:ext cx="41" cy="41"/>
              </a:xfrm>
              <a:custGeom>
                <a:avLst/>
                <a:gdLst>
                  <a:gd name="T0" fmla="*/ 42 w 82"/>
                  <a:gd name="T1" fmla="*/ 12 h 82"/>
                  <a:gd name="T2" fmla="*/ 26 w 82"/>
                  <a:gd name="T3" fmla="*/ 15 h 82"/>
                  <a:gd name="T4" fmla="*/ 16 w 82"/>
                  <a:gd name="T5" fmla="*/ 26 h 82"/>
                  <a:gd name="T6" fmla="*/ 13 w 82"/>
                  <a:gd name="T7" fmla="*/ 42 h 82"/>
                  <a:gd name="T8" fmla="*/ 16 w 82"/>
                  <a:gd name="T9" fmla="*/ 56 h 82"/>
                  <a:gd name="T10" fmla="*/ 26 w 82"/>
                  <a:gd name="T11" fmla="*/ 66 h 82"/>
                  <a:gd name="T12" fmla="*/ 42 w 82"/>
                  <a:gd name="T13" fmla="*/ 71 h 82"/>
                  <a:gd name="T14" fmla="*/ 56 w 82"/>
                  <a:gd name="T15" fmla="*/ 66 h 82"/>
                  <a:gd name="T16" fmla="*/ 67 w 82"/>
                  <a:gd name="T17" fmla="*/ 56 h 82"/>
                  <a:gd name="T18" fmla="*/ 70 w 82"/>
                  <a:gd name="T19" fmla="*/ 42 h 82"/>
                  <a:gd name="T20" fmla="*/ 67 w 82"/>
                  <a:gd name="T21" fmla="*/ 26 h 82"/>
                  <a:gd name="T22" fmla="*/ 56 w 82"/>
                  <a:gd name="T23" fmla="*/ 15 h 82"/>
                  <a:gd name="T24" fmla="*/ 42 w 82"/>
                  <a:gd name="T25" fmla="*/ 12 h 82"/>
                  <a:gd name="T26" fmla="*/ 42 w 82"/>
                  <a:gd name="T27" fmla="*/ 0 h 82"/>
                  <a:gd name="T28" fmla="*/ 58 w 82"/>
                  <a:gd name="T29" fmla="*/ 3 h 82"/>
                  <a:gd name="T30" fmla="*/ 70 w 82"/>
                  <a:gd name="T31" fmla="*/ 12 h 82"/>
                  <a:gd name="T32" fmla="*/ 79 w 82"/>
                  <a:gd name="T33" fmla="*/ 26 h 82"/>
                  <a:gd name="T34" fmla="*/ 82 w 82"/>
                  <a:gd name="T35" fmla="*/ 42 h 82"/>
                  <a:gd name="T36" fmla="*/ 79 w 82"/>
                  <a:gd name="T37" fmla="*/ 57 h 82"/>
                  <a:gd name="T38" fmla="*/ 70 w 82"/>
                  <a:gd name="T39" fmla="*/ 70 h 82"/>
                  <a:gd name="T40" fmla="*/ 58 w 82"/>
                  <a:gd name="T41" fmla="*/ 78 h 82"/>
                  <a:gd name="T42" fmla="*/ 42 w 82"/>
                  <a:gd name="T43" fmla="*/ 82 h 82"/>
                  <a:gd name="T44" fmla="*/ 25 w 82"/>
                  <a:gd name="T45" fmla="*/ 78 h 82"/>
                  <a:gd name="T46" fmla="*/ 13 w 82"/>
                  <a:gd name="T47" fmla="*/ 70 h 82"/>
                  <a:gd name="T48" fmla="*/ 4 w 82"/>
                  <a:gd name="T49" fmla="*/ 57 h 82"/>
                  <a:gd name="T50" fmla="*/ 0 w 82"/>
                  <a:gd name="T51" fmla="*/ 42 h 82"/>
                  <a:gd name="T52" fmla="*/ 4 w 82"/>
                  <a:gd name="T53" fmla="*/ 26 h 82"/>
                  <a:gd name="T54" fmla="*/ 13 w 82"/>
                  <a:gd name="T55" fmla="*/ 12 h 82"/>
                  <a:gd name="T56" fmla="*/ 26 w 82"/>
                  <a:gd name="T57" fmla="*/ 3 h 82"/>
                  <a:gd name="T58" fmla="*/ 42 w 82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82">
                    <a:moveTo>
                      <a:pt x="42" y="12"/>
                    </a:moveTo>
                    <a:lnTo>
                      <a:pt x="26" y="15"/>
                    </a:lnTo>
                    <a:lnTo>
                      <a:pt x="16" y="26"/>
                    </a:lnTo>
                    <a:lnTo>
                      <a:pt x="13" y="42"/>
                    </a:lnTo>
                    <a:lnTo>
                      <a:pt x="16" y="56"/>
                    </a:lnTo>
                    <a:lnTo>
                      <a:pt x="26" y="66"/>
                    </a:lnTo>
                    <a:lnTo>
                      <a:pt x="42" y="71"/>
                    </a:lnTo>
                    <a:lnTo>
                      <a:pt x="56" y="66"/>
                    </a:lnTo>
                    <a:lnTo>
                      <a:pt x="67" y="56"/>
                    </a:lnTo>
                    <a:lnTo>
                      <a:pt x="70" y="42"/>
                    </a:lnTo>
                    <a:lnTo>
                      <a:pt x="67" y="26"/>
                    </a:lnTo>
                    <a:lnTo>
                      <a:pt x="56" y="15"/>
                    </a:lnTo>
                    <a:lnTo>
                      <a:pt x="42" y="12"/>
                    </a:lnTo>
                    <a:close/>
                    <a:moveTo>
                      <a:pt x="42" y="0"/>
                    </a:moveTo>
                    <a:lnTo>
                      <a:pt x="58" y="3"/>
                    </a:lnTo>
                    <a:lnTo>
                      <a:pt x="70" y="12"/>
                    </a:lnTo>
                    <a:lnTo>
                      <a:pt x="79" y="26"/>
                    </a:lnTo>
                    <a:lnTo>
                      <a:pt x="82" y="42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58" y="78"/>
                    </a:lnTo>
                    <a:lnTo>
                      <a:pt x="42" y="82"/>
                    </a:lnTo>
                    <a:lnTo>
                      <a:pt x="25" y="78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88"/>
              <p:cNvSpPr>
                <a:spLocks/>
              </p:cNvSpPr>
              <p:nvPr/>
            </p:nvSpPr>
            <p:spPr bwMode="auto">
              <a:xfrm>
                <a:off x="1894" y="3306"/>
                <a:ext cx="18" cy="18"/>
              </a:xfrm>
              <a:custGeom>
                <a:avLst/>
                <a:gdLst>
                  <a:gd name="T0" fmla="*/ 17 w 35"/>
                  <a:gd name="T1" fmla="*/ 0 h 35"/>
                  <a:gd name="T2" fmla="*/ 23 w 35"/>
                  <a:gd name="T3" fmla="*/ 0 h 35"/>
                  <a:gd name="T4" fmla="*/ 28 w 35"/>
                  <a:gd name="T5" fmla="*/ 3 h 35"/>
                  <a:gd name="T6" fmla="*/ 31 w 35"/>
                  <a:gd name="T7" fmla="*/ 7 h 35"/>
                  <a:gd name="T8" fmla="*/ 35 w 35"/>
                  <a:gd name="T9" fmla="*/ 12 h 35"/>
                  <a:gd name="T10" fmla="*/ 35 w 35"/>
                  <a:gd name="T11" fmla="*/ 17 h 35"/>
                  <a:gd name="T12" fmla="*/ 35 w 35"/>
                  <a:gd name="T13" fmla="*/ 22 h 35"/>
                  <a:gd name="T14" fmla="*/ 31 w 35"/>
                  <a:gd name="T15" fmla="*/ 28 h 35"/>
                  <a:gd name="T16" fmla="*/ 28 w 35"/>
                  <a:gd name="T17" fmla="*/ 31 h 35"/>
                  <a:gd name="T18" fmla="*/ 23 w 35"/>
                  <a:gd name="T19" fmla="*/ 35 h 35"/>
                  <a:gd name="T20" fmla="*/ 17 w 35"/>
                  <a:gd name="T21" fmla="*/ 35 h 35"/>
                  <a:gd name="T22" fmla="*/ 12 w 35"/>
                  <a:gd name="T23" fmla="*/ 35 h 35"/>
                  <a:gd name="T24" fmla="*/ 7 w 35"/>
                  <a:gd name="T25" fmla="*/ 31 h 35"/>
                  <a:gd name="T26" fmla="*/ 3 w 35"/>
                  <a:gd name="T27" fmla="*/ 28 h 35"/>
                  <a:gd name="T28" fmla="*/ 0 w 35"/>
                  <a:gd name="T29" fmla="*/ 22 h 35"/>
                  <a:gd name="T30" fmla="*/ 0 w 35"/>
                  <a:gd name="T31" fmla="*/ 17 h 35"/>
                  <a:gd name="T32" fmla="*/ 0 w 35"/>
                  <a:gd name="T33" fmla="*/ 12 h 35"/>
                  <a:gd name="T34" fmla="*/ 3 w 35"/>
                  <a:gd name="T35" fmla="*/ 7 h 35"/>
                  <a:gd name="T36" fmla="*/ 7 w 35"/>
                  <a:gd name="T37" fmla="*/ 3 h 35"/>
                  <a:gd name="T38" fmla="*/ 12 w 35"/>
                  <a:gd name="T39" fmla="*/ 0 h 35"/>
                  <a:gd name="T40" fmla="*/ 17 w 35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7"/>
                    </a:lnTo>
                    <a:lnTo>
                      <a:pt x="35" y="12"/>
                    </a:lnTo>
                    <a:lnTo>
                      <a:pt x="35" y="17"/>
                    </a:lnTo>
                    <a:lnTo>
                      <a:pt x="35" y="22"/>
                    </a:lnTo>
                    <a:lnTo>
                      <a:pt x="31" y="28"/>
                    </a:lnTo>
                    <a:lnTo>
                      <a:pt x="28" y="31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89"/>
              <p:cNvSpPr>
                <a:spLocks noEditPoints="1"/>
              </p:cNvSpPr>
              <p:nvPr/>
            </p:nvSpPr>
            <p:spPr bwMode="auto">
              <a:xfrm>
                <a:off x="1888" y="3300"/>
                <a:ext cx="30" cy="30"/>
              </a:xfrm>
              <a:custGeom>
                <a:avLst/>
                <a:gdLst>
                  <a:gd name="T0" fmla="*/ 29 w 59"/>
                  <a:gd name="T1" fmla="*/ 13 h 60"/>
                  <a:gd name="T2" fmla="*/ 24 w 59"/>
                  <a:gd name="T3" fmla="*/ 13 h 60"/>
                  <a:gd name="T4" fmla="*/ 19 w 59"/>
                  <a:gd name="T5" fmla="*/ 16 h 60"/>
                  <a:gd name="T6" fmla="*/ 15 w 59"/>
                  <a:gd name="T7" fmla="*/ 20 h 60"/>
                  <a:gd name="T8" fmla="*/ 12 w 59"/>
                  <a:gd name="T9" fmla="*/ 25 h 60"/>
                  <a:gd name="T10" fmla="*/ 12 w 59"/>
                  <a:gd name="T11" fmla="*/ 30 h 60"/>
                  <a:gd name="T12" fmla="*/ 12 w 59"/>
                  <a:gd name="T13" fmla="*/ 35 h 60"/>
                  <a:gd name="T14" fmla="*/ 15 w 59"/>
                  <a:gd name="T15" fmla="*/ 41 h 60"/>
                  <a:gd name="T16" fmla="*/ 19 w 59"/>
                  <a:gd name="T17" fmla="*/ 44 h 60"/>
                  <a:gd name="T18" fmla="*/ 24 w 59"/>
                  <a:gd name="T19" fmla="*/ 48 h 60"/>
                  <a:gd name="T20" fmla="*/ 29 w 59"/>
                  <a:gd name="T21" fmla="*/ 48 h 60"/>
                  <a:gd name="T22" fmla="*/ 35 w 59"/>
                  <a:gd name="T23" fmla="*/ 48 h 60"/>
                  <a:gd name="T24" fmla="*/ 40 w 59"/>
                  <a:gd name="T25" fmla="*/ 44 h 60"/>
                  <a:gd name="T26" fmla="*/ 43 w 59"/>
                  <a:gd name="T27" fmla="*/ 41 h 60"/>
                  <a:gd name="T28" fmla="*/ 47 w 59"/>
                  <a:gd name="T29" fmla="*/ 35 h 60"/>
                  <a:gd name="T30" fmla="*/ 47 w 59"/>
                  <a:gd name="T31" fmla="*/ 30 h 60"/>
                  <a:gd name="T32" fmla="*/ 47 w 59"/>
                  <a:gd name="T33" fmla="*/ 25 h 60"/>
                  <a:gd name="T34" fmla="*/ 43 w 59"/>
                  <a:gd name="T35" fmla="*/ 20 h 60"/>
                  <a:gd name="T36" fmla="*/ 40 w 59"/>
                  <a:gd name="T37" fmla="*/ 16 h 60"/>
                  <a:gd name="T38" fmla="*/ 35 w 59"/>
                  <a:gd name="T39" fmla="*/ 13 h 60"/>
                  <a:gd name="T40" fmla="*/ 29 w 59"/>
                  <a:gd name="T41" fmla="*/ 13 h 60"/>
                  <a:gd name="T42" fmla="*/ 29 w 59"/>
                  <a:gd name="T43" fmla="*/ 0 h 60"/>
                  <a:gd name="T44" fmla="*/ 45 w 59"/>
                  <a:gd name="T45" fmla="*/ 4 h 60"/>
                  <a:gd name="T46" fmla="*/ 56 w 59"/>
                  <a:gd name="T47" fmla="*/ 16 h 60"/>
                  <a:gd name="T48" fmla="*/ 59 w 59"/>
                  <a:gd name="T49" fmla="*/ 30 h 60"/>
                  <a:gd name="T50" fmla="*/ 56 w 59"/>
                  <a:gd name="T51" fmla="*/ 46 h 60"/>
                  <a:gd name="T52" fmla="*/ 43 w 59"/>
                  <a:gd name="T53" fmla="*/ 56 h 60"/>
                  <a:gd name="T54" fmla="*/ 29 w 59"/>
                  <a:gd name="T55" fmla="*/ 60 h 60"/>
                  <a:gd name="T56" fmla="*/ 14 w 59"/>
                  <a:gd name="T57" fmla="*/ 55 h 60"/>
                  <a:gd name="T58" fmla="*/ 3 w 59"/>
                  <a:gd name="T59" fmla="*/ 44 h 60"/>
                  <a:gd name="T60" fmla="*/ 0 w 59"/>
                  <a:gd name="T61" fmla="*/ 30 h 60"/>
                  <a:gd name="T62" fmla="*/ 5 w 59"/>
                  <a:gd name="T63" fmla="*/ 14 h 60"/>
                  <a:gd name="T64" fmla="*/ 15 w 59"/>
                  <a:gd name="T65" fmla="*/ 4 h 60"/>
                  <a:gd name="T66" fmla="*/ 29 w 5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60">
                    <a:moveTo>
                      <a:pt x="29" y="13"/>
                    </a:moveTo>
                    <a:lnTo>
                      <a:pt x="24" y="13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0" y="44"/>
                    </a:lnTo>
                    <a:lnTo>
                      <a:pt x="43" y="41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5"/>
                    </a:lnTo>
                    <a:lnTo>
                      <a:pt x="43" y="20"/>
                    </a:lnTo>
                    <a:lnTo>
                      <a:pt x="40" y="16"/>
                    </a:lnTo>
                    <a:lnTo>
                      <a:pt x="35" y="13"/>
                    </a:lnTo>
                    <a:lnTo>
                      <a:pt x="29" y="13"/>
                    </a:lnTo>
                    <a:close/>
                    <a:moveTo>
                      <a:pt x="29" y="0"/>
                    </a:moveTo>
                    <a:lnTo>
                      <a:pt x="45" y="4"/>
                    </a:lnTo>
                    <a:lnTo>
                      <a:pt x="56" y="16"/>
                    </a:lnTo>
                    <a:lnTo>
                      <a:pt x="59" y="30"/>
                    </a:lnTo>
                    <a:lnTo>
                      <a:pt x="56" y="46"/>
                    </a:lnTo>
                    <a:lnTo>
                      <a:pt x="43" y="56"/>
                    </a:lnTo>
                    <a:lnTo>
                      <a:pt x="29" y="60"/>
                    </a:lnTo>
                    <a:lnTo>
                      <a:pt x="14" y="55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5" y="14"/>
                    </a:lnTo>
                    <a:lnTo>
                      <a:pt x="1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90"/>
              <p:cNvSpPr>
                <a:spLocks/>
              </p:cNvSpPr>
              <p:nvPr/>
            </p:nvSpPr>
            <p:spPr bwMode="auto">
              <a:xfrm>
                <a:off x="2060" y="3411"/>
                <a:ext cx="26" cy="25"/>
              </a:xfrm>
              <a:custGeom>
                <a:avLst/>
                <a:gdLst>
                  <a:gd name="T0" fmla="*/ 26 w 50"/>
                  <a:gd name="T1" fmla="*/ 0 h 49"/>
                  <a:gd name="T2" fmla="*/ 33 w 50"/>
                  <a:gd name="T3" fmla="*/ 0 h 49"/>
                  <a:gd name="T4" fmla="*/ 40 w 50"/>
                  <a:gd name="T5" fmla="*/ 5 h 49"/>
                  <a:gd name="T6" fmla="*/ 45 w 50"/>
                  <a:gd name="T7" fmla="*/ 11 h 49"/>
                  <a:gd name="T8" fmla="*/ 48 w 50"/>
                  <a:gd name="T9" fmla="*/ 18 h 49"/>
                  <a:gd name="T10" fmla="*/ 50 w 50"/>
                  <a:gd name="T11" fmla="*/ 25 h 49"/>
                  <a:gd name="T12" fmla="*/ 48 w 50"/>
                  <a:gd name="T13" fmla="*/ 33 h 49"/>
                  <a:gd name="T14" fmla="*/ 45 w 50"/>
                  <a:gd name="T15" fmla="*/ 40 h 49"/>
                  <a:gd name="T16" fmla="*/ 40 w 50"/>
                  <a:gd name="T17" fmla="*/ 46 h 49"/>
                  <a:gd name="T18" fmla="*/ 33 w 50"/>
                  <a:gd name="T19" fmla="*/ 49 h 49"/>
                  <a:gd name="T20" fmla="*/ 26 w 50"/>
                  <a:gd name="T21" fmla="*/ 49 h 49"/>
                  <a:gd name="T22" fmla="*/ 17 w 50"/>
                  <a:gd name="T23" fmla="*/ 49 h 49"/>
                  <a:gd name="T24" fmla="*/ 10 w 50"/>
                  <a:gd name="T25" fmla="*/ 46 h 49"/>
                  <a:gd name="T26" fmla="*/ 5 w 50"/>
                  <a:gd name="T27" fmla="*/ 39 h 49"/>
                  <a:gd name="T28" fmla="*/ 1 w 50"/>
                  <a:gd name="T29" fmla="*/ 33 h 49"/>
                  <a:gd name="T30" fmla="*/ 0 w 50"/>
                  <a:gd name="T31" fmla="*/ 25 h 49"/>
                  <a:gd name="T32" fmla="*/ 1 w 50"/>
                  <a:gd name="T33" fmla="*/ 16 h 49"/>
                  <a:gd name="T34" fmla="*/ 5 w 50"/>
                  <a:gd name="T35" fmla="*/ 11 h 49"/>
                  <a:gd name="T36" fmla="*/ 10 w 50"/>
                  <a:gd name="T37" fmla="*/ 4 h 49"/>
                  <a:gd name="T38" fmla="*/ 17 w 50"/>
                  <a:gd name="T39" fmla="*/ 0 h 49"/>
                  <a:gd name="T40" fmla="*/ 26 w 50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3" y="0"/>
                    </a:lnTo>
                    <a:lnTo>
                      <a:pt x="40" y="5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5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0" y="46"/>
                    </a:lnTo>
                    <a:lnTo>
                      <a:pt x="33" y="49"/>
                    </a:lnTo>
                    <a:lnTo>
                      <a:pt x="26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5" y="39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5" y="11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91"/>
              <p:cNvSpPr>
                <a:spLocks noEditPoints="1"/>
              </p:cNvSpPr>
              <p:nvPr/>
            </p:nvSpPr>
            <p:spPr bwMode="auto">
              <a:xfrm>
                <a:off x="2055" y="3405"/>
                <a:ext cx="36" cy="37"/>
              </a:xfrm>
              <a:custGeom>
                <a:avLst/>
                <a:gdLst>
                  <a:gd name="T0" fmla="*/ 37 w 72"/>
                  <a:gd name="T1" fmla="*/ 12 h 73"/>
                  <a:gd name="T2" fmla="*/ 28 w 72"/>
                  <a:gd name="T3" fmla="*/ 12 h 73"/>
                  <a:gd name="T4" fmla="*/ 21 w 72"/>
                  <a:gd name="T5" fmla="*/ 16 h 73"/>
                  <a:gd name="T6" fmla="*/ 16 w 72"/>
                  <a:gd name="T7" fmla="*/ 23 h 73"/>
                  <a:gd name="T8" fmla="*/ 12 w 72"/>
                  <a:gd name="T9" fmla="*/ 28 h 73"/>
                  <a:gd name="T10" fmla="*/ 11 w 72"/>
                  <a:gd name="T11" fmla="*/ 37 h 73"/>
                  <a:gd name="T12" fmla="*/ 12 w 72"/>
                  <a:gd name="T13" fmla="*/ 45 h 73"/>
                  <a:gd name="T14" fmla="*/ 16 w 72"/>
                  <a:gd name="T15" fmla="*/ 51 h 73"/>
                  <a:gd name="T16" fmla="*/ 21 w 72"/>
                  <a:gd name="T17" fmla="*/ 58 h 73"/>
                  <a:gd name="T18" fmla="*/ 28 w 72"/>
                  <a:gd name="T19" fmla="*/ 61 h 73"/>
                  <a:gd name="T20" fmla="*/ 37 w 72"/>
                  <a:gd name="T21" fmla="*/ 61 h 73"/>
                  <a:gd name="T22" fmla="*/ 44 w 72"/>
                  <a:gd name="T23" fmla="*/ 61 h 73"/>
                  <a:gd name="T24" fmla="*/ 51 w 72"/>
                  <a:gd name="T25" fmla="*/ 58 h 73"/>
                  <a:gd name="T26" fmla="*/ 56 w 72"/>
                  <a:gd name="T27" fmla="*/ 52 h 73"/>
                  <a:gd name="T28" fmla="*/ 59 w 72"/>
                  <a:gd name="T29" fmla="*/ 45 h 73"/>
                  <a:gd name="T30" fmla="*/ 61 w 72"/>
                  <a:gd name="T31" fmla="*/ 37 h 73"/>
                  <a:gd name="T32" fmla="*/ 59 w 72"/>
                  <a:gd name="T33" fmla="*/ 30 h 73"/>
                  <a:gd name="T34" fmla="*/ 56 w 72"/>
                  <a:gd name="T35" fmla="*/ 23 h 73"/>
                  <a:gd name="T36" fmla="*/ 51 w 72"/>
                  <a:gd name="T37" fmla="*/ 17 h 73"/>
                  <a:gd name="T38" fmla="*/ 44 w 72"/>
                  <a:gd name="T39" fmla="*/ 12 h 73"/>
                  <a:gd name="T40" fmla="*/ 37 w 72"/>
                  <a:gd name="T41" fmla="*/ 12 h 73"/>
                  <a:gd name="T42" fmla="*/ 37 w 72"/>
                  <a:gd name="T43" fmla="*/ 0 h 73"/>
                  <a:gd name="T44" fmla="*/ 54 w 72"/>
                  <a:gd name="T45" fmla="*/ 5 h 73"/>
                  <a:gd name="T46" fmla="*/ 68 w 72"/>
                  <a:gd name="T47" fmla="*/ 19 h 73"/>
                  <a:gd name="T48" fmla="*/ 72 w 72"/>
                  <a:gd name="T49" fmla="*/ 37 h 73"/>
                  <a:gd name="T50" fmla="*/ 68 w 72"/>
                  <a:gd name="T51" fmla="*/ 56 h 73"/>
                  <a:gd name="T52" fmla="*/ 54 w 72"/>
                  <a:gd name="T53" fmla="*/ 68 h 73"/>
                  <a:gd name="T54" fmla="*/ 35 w 72"/>
                  <a:gd name="T55" fmla="*/ 73 h 73"/>
                  <a:gd name="T56" fmla="*/ 18 w 72"/>
                  <a:gd name="T57" fmla="*/ 68 h 73"/>
                  <a:gd name="T58" fmla="*/ 5 w 72"/>
                  <a:gd name="T59" fmla="*/ 54 h 73"/>
                  <a:gd name="T60" fmla="*/ 0 w 72"/>
                  <a:gd name="T61" fmla="*/ 37 h 73"/>
                  <a:gd name="T62" fmla="*/ 5 w 72"/>
                  <a:gd name="T63" fmla="*/ 17 h 73"/>
                  <a:gd name="T64" fmla="*/ 18 w 72"/>
                  <a:gd name="T65" fmla="*/ 5 h 73"/>
                  <a:gd name="T66" fmla="*/ 37 w 72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73">
                    <a:moveTo>
                      <a:pt x="37" y="12"/>
                    </a:moveTo>
                    <a:lnTo>
                      <a:pt x="28" y="12"/>
                    </a:lnTo>
                    <a:lnTo>
                      <a:pt x="21" y="16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11" y="37"/>
                    </a:lnTo>
                    <a:lnTo>
                      <a:pt x="12" y="45"/>
                    </a:lnTo>
                    <a:lnTo>
                      <a:pt x="16" y="51"/>
                    </a:lnTo>
                    <a:lnTo>
                      <a:pt x="21" y="58"/>
                    </a:lnTo>
                    <a:lnTo>
                      <a:pt x="28" y="61"/>
                    </a:lnTo>
                    <a:lnTo>
                      <a:pt x="37" y="61"/>
                    </a:lnTo>
                    <a:lnTo>
                      <a:pt x="44" y="61"/>
                    </a:lnTo>
                    <a:lnTo>
                      <a:pt x="51" y="58"/>
                    </a:lnTo>
                    <a:lnTo>
                      <a:pt x="56" y="52"/>
                    </a:lnTo>
                    <a:lnTo>
                      <a:pt x="59" y="45"/>
                    </a:lnTo>
                    <a:lnTo>
                      <a:pt x="61" y="37"/>
                    </a:lnTo>
                    <a:lnTo>
                      <a:pt x="59" y="30"/>
                    </a:lnTo>
                    <a:lnTo>
                      <a:pt x="56" y="23"/>
                    </a:lnTo>
                    <a:lnTo>
                      <a:pt x="51" y="17"/>
                    </a:lnTo>
                    <a:lnTo>
                      <a:pt x="44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4" y="5"/>
                    </a:lnTo>
                    <a:lnTo>
                      <a:pt x="68" y="19"/>
                    </a:lnTo>
                    <a:lnTo>
                      <a:pt x="72" y="37"/>
                    </a:lnTo>
                    <a:lnTo>
                      <a:pt x="68" y="56"/>
                    </a:lnTo>
                    <a:lnTo>
                      <a:pt x="54" y="68"/>
                    </a:lnTo>
                    <a:lnTo>
                      <a:pt x="35" y="73"/>
                    </a:lnTo>
                    <a:lnTo>
                      <a:pt x="18" y="68"/>
                    </a:lnTo>
                    <a:lnTo>
                      <a:pt x="5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8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92"/>
              <p:cNvSpPr>
                <a:spLocks/>
              </p:cNvSpPr>
              <p:nvPr/>
            </p:nvSpPr>
            <p:spPr bwMode="auto">
              <a:xfrm>
                <a:off x="4375" y="1924"/>
                <a:ext cx="22" cy="22"/>
              </a:xfrm>
              <a:custGeom>
                <a:avLst/>
                <a:gdLst>
                  <a:gd name="T0" fmla="*/ 22 w 43"/>
                  <a:gd name="T1" fmla="*/ 0 h 44"/>
                  <a:gd name="T2" fmla="*/ 29 w 43"/>
                  <a:gd name="T3" fmla="*/ 2 h 44"/>
                  <a:gd name="T4" fmla="*/ 34 w 43"/>
                  <a:gd name="T5" fmla="*/ 4 h 44"/>
                  <a:gd name="T6" fmla="*/ 40 w 43"/>
                  <a:gd name="T7" fmla="*/ 9 h 44"/>
                  <a:gd name="T8" fmla="*/ 43 w 43"/>
                  <a:gd name="T9" fmla="*/ 16 h 44"/>
                  <a:gd name="T10" fmla="*/ 43 w 43"/>
                  <a:gd name="T11" fmla="*/ 23 h 44"/>
                  <a:gd name="T12" fmla="*/ 43 w 43"/>
                  <a:gd name="T13" fmla="*/ 30 h 44"/>
                  <a:gd name="T14" fmla="*/ 40 w 43"/>
                  <a:gd name="T15" fmla="*/ 35 h 44"/>
                  <a:gd name="T16" fmla="*/ 34 w 43"/>
                  <a:gd name="T17" fmla="*/ 41 h 44"/>
                  <a:gd name="T18" fmla="*/ 29 w 43"/>
                  <a:gd name="T19" fmla="*/ 42 h 44"/>
                  <a:gd name="T20" fmla="*/ 22 w 43"/>
                  <a:gd name="T21" fmla="*/ 44 h 44"/>
                  <a:gd name="T22" fmla="*/ 15 w 43"/>
                  <a:gd name="T23" fmla="*/ 42 h 44"/>
                  <a:gd name="T24" fmla="*/ 8 w 43"/>
                  <a:gd name="T25" fmla="*/ 41 h 44"/>
                  <a:gd name="T26" fmla="*/ 5 w 43"/>
                  <a:gd name="T27" fmla="*/ 35 h 44"/>
                  <a:gd name="T28" fmla="*/ 1 w 43"/>
                  <a:gd name="T29" fmla="*/ 28 h 44"/>
                  <a:gd name="T30" fmla="*/ 0 w 43"/>
                  <a:gd name="T31" fmla="*/ 21 h 44"/>
                  <a:gd name="T32" fmla="*/ 1 w 43"/>
                  <a:gd name="T33" fmla="*/ 16 h 44"/>
                  <a:gd name="T34" fmla="*/ 5 w 43"/>
                  <a:gd name="T35" fmla="*/ 9 h 44"/>
                  <a:gd name="T36" fmla="*/ 8 w 43"/>
                  <a:gd name="T37" fmla="*/ 4 h 44"/>
                  <a:gd name="T38" fmla="*/ 15 w 43"/>
                  <a:gd name="T39" fmla="*/ 2 h 44"/>
                  <a:gd name="T40" fmla="*/ 22 w 43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9"/>
                    </a:lnTo>
                    <a:lnTo>
                      <a:pt x="43" y="16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0" y="35"/>
                    </a:lnTo>
                    <a:lnTo>
                      <a:pt x="34" y="41"/>
                    </a:lnTo>
                    <a:lnTo>
                      <a:pt x="29" y="42"/>
                    </a:lnTo>
                    <a:lnTo>
                      <a:pt x="22" y="44"/>
                    </a:lnTo>
                    <a:lnTo>
                      <a:pt x="15" y="42"/>
                    </a:lnTo>
                    <a:lnTo>
                      <a:pt x="8" y="41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93"/>
              <p:cNvSpPr>
                <a:spLocks noEditPoints="1"/>
              </p:cNvSpPr>
              <p:nvPr/>
            </p:nvSpPr>
            <p:spPr bwMode="auto">
              <a:xfrm>
                <a:off x="4370" y="1918"/>
                <a:ext cx="33" cy="33"/>
              </a:xfrm>
              <a:custGeom>
                <a:avLst/>
                <a:gdLst>
                  <a:gd name="T0" fmla="*/ 33 w 66"/>
                  <a:gd name="T1" fmla="*/ 10 h 64"/>
                  <a:gd name="T2" fmla="*/ 26 w 66"/>
                  <a:gd name="T3" fmla="*/ 12 h 64"/>
                  <a:gd name="T4" fmla="*/ 19 w 66"/>
                  <a:gd name="T5" fmla="*/ 14 h 64"/>
                  <a:gd name="T6" fmla="*/ 16 w 66"/>
                  <a:gd name="T7" fmla="*/ 19 h 64"/>
                  <a:gd name="T8" fmla="*/ 12 w 66"/>
                  <a:gd name="T9" fmla="*/ 26 h 64"/>
                  <a:gd name="T10" fmla="*/ 11 w 66"/>
                  <a:gd name="T11" fmla="*/ 31 h 64"/>
                  <a:gd name="T12" fmla="*/ 12 w 66"/>
                  <a:gd name="T13" fmla="*/ 38 h 64"/>
                  <a:gd name="T14" fmla="*/ 16 w 66"/>
                  <a:gd name="T15" fmla="*/ 45 h 64"/>
                  <a:gd name="T16" fmla="*/ 19 w 66"/>
                  <a:gd name="T17" fmla="*/ 51 h 64"/>
                  <a:gd name="T18" fmla="*/ 26 w 66"/>
                  <a:gd name="T19" fmla="*/ 52 h 64"/>
                  <a:gd name="T20" fmla="*/ 33 w 66"/>
                  <a:gd name="T21" fmla="*/ 54 h 64"/>
                  <a:gd name="T22" fmla="*/ 40 w 66"/>
                  <a:gd name="T23" fmla="*/ 52 h 64"/>
                  <a:gd name="T24" fmla="*/ 45 w 66"/>
                  <a:gd name="T25" fmla="*/ 51 h 64"/>
                  <a:gd name="T26" fmla="*/ 51 w 66"/>
                  <a:gd name="T27" fmla="*/ 45 h 64"/>
                  <a:gd name="T28" fmla="*/ 54 w 66"/>
                  <a:gd name="T29" fmla="*/ 40 h 64"/>
                  <a:gd name="T30" fmla="*/ 54 w 66"/>
                  <a:gd name="T31" fmla="*/ 33 h 64"/>
                  <a:gd name="T32" fmla="*/ 54 w 66"/>
                  <a:gd name="T33" fmla="*/ 26 h 64"/>
                  <a:gd name="T34" fmla="*/ 51 w 66"/>
                  <a:gd name="T35" fmla="*/ 19 h 64"/>
                  <a:gd name="T36" fmla="*/ 45 w 66"/>
                  <a:gd name="T37" fmla="*/ 14 h 64"/>
                  <a:gd name="T38" fmla="*/ 40 w 66"/>
                  <a:gd name="T39" fmla="*/ 12 h 64"/>
                  <a:gd name="T40" fmla="*/ 33 w 66"/>
                  <a:gd name="T41" fmla="*/ 10 h 64"/>
                  <a:gd name="T42" fmla="*/ 33 w 66"/>
                  <a:gd name="T43" fmla="*/ 0 h 64"/>
                  <a:gd name="T44" fmla="*/ 49 w 66"/>
                  <a:gd name="T45" fmla="*/ 3 h 64"/>
                  <a:gd name="T46" fmla="*/ 61 w 66"/>
                  <a:gd name="T47" fmla="*/ 16 h 64"/>
                  <a:gd name="T48" fmla="*/ 66 w 66"/>
                  <a:gd name="T49" fmla="*/ 33 h 64"/>
                  <a:gd name="T50" fmla="*/ 61 w 66"/>
                  <a:gd name="T51" fmla="*/ 49 h 64"/>
                  <a:gd name="T52" fmla="*/ 49 w 66"/>
                  <a:gd name="T53" fmla="*/ 61 h 64"/>
                  <a:gd name="T54" fmla="*/ 33 w 66"/>
                  <a:gd name="T55" fmla="*/ 64 h 64"/>
                  <a:gd name="T56" fmla="*/ 16 w 66"/>
                  <a:gd name="T57" fmla="*/ 61 h 64"/>
                  <a:gd name="T58" fmla="*/ 4 w 66"/>
                  <a:gd name="T59" fmla="*/ 49 h 64"/>
                  <a:gd name="T60" fmla="*/ 0 w 66"/>
                  <a:gd name="T61" fmla="*/ 31 h 64"/>
                  <a:gd name="T62" fmla="*/ 5 w 66"/>
                  <a:gd name="T63" fmla="*/ 16 h 64"/>
                  <a:gd name="T64" fmla="*/ 16 w 66"/>
                  <a:gd name="T65" fmla="*/ 3 h 64"/>
                  <a:gd name="T66" fmla="*/ 33 w 66"/>
                  <a:gd name="T6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4">
                    <a:moveTo>
                      <a:pt x="33" y="10"/>
                    </a:moveTo>
                    <a:lnTo>
                      <a:pt x="26" y="12"/>
                    </a:lnTo>
                    <a:lnTo>
                      <a:pt x="19" y="14"/>
                    </a:lnTo>
                    <a:lnTo>
                      <a:pt x="16" y="19"/>
                    </a:lnTo>
                    <a:lnTo>
                      <a:pt x="12" y="26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16" y="45"/>
                    </a:lnTo>
                    <a:lnTo>
                      <a:pt x="19" y="51"/>
                    </a:lnTo>
                    <a:lnTo>
                      <a:pt x="26" y="52"/>
                    </a:lnTo>
                    <a:lnTo>
                      <a:pt x="33" y="54"/>
                    </a:lnTo>
                    <a:lnTo>
                      <a:pt x="40" y="52"/>
                    </a:lnTo>
                    <a:lnTo>
                      <a:pt x="45" y="51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4" y="33"/>
                    </a:lnTo>
                    <a:lnTo>
                      <a:pt x="54" y="26"/>
                    </a:lnTo>
                    <a:lnTo>
                      <a:pt x="51" y="19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3" y="10"/>
                    </a:lnTo>
                    <a:close/>
                    <a:moveTo>
                      <a:pt x="33" y="0"/>
                    </a:moveTo>
                    <a:lnTo>
                      <a:pt x="49" y="3"/>
                    </a:lnTo>
                    <a:lnTo>
                      <a:pt x="61" y="16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4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1"/>
                    </a:lnTo>
                    <a:lnTo>
                      <a:pt x="5" y="16"/>
                    </a:lnTo>
                    <a:lnTo>
                      <a:pt x="16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94"/>
              <p:cNvSpPr>
                <a:spLocks/>
              </p:cNvSpPr>
              <p:nvPr/>
            </p:nvSpPr>
            <p:spPr bwMode="auto">
              <a:xfrm>
                <a:off x="3645" y="2192"/>
                <a:ext cx="38" cy="37"/>
              </a:xfrm>
              <a:custGeom>
                <a:avLst/>
                <a:gdLst>
                  <a:gd name="T0" fmla="*/ 39 w 75"/>
                  <a:gd name="T1" fmla="*/ 0 h 75"/>
                  <a:gd name="T2" fmla="*/ 58 w 75"/>
                  <a:gd name="T3" fmla="*/ 6 h 75"/>
                  <a:gd name="T4" fmla="*/ 70 w 75"/>
                  <a:gd name="T5" fmla="*/ 18 h 75"/>
                  <a:gd name="T6" fmla="*/ 75 w 75"/>
                  <a:gd name="T7" fmla="*/ 37 h 75"/>
                  <a:gd name="T8" fmla="*/ 70 w 75"/>
                  <a:gd name="T9" fmla="*/ 56 h 75"/>
                  <a:gd name="T10" fmla="*/ 58 w 75"/>
                  <a:gd name="T11" fmla="*/ 70 h 75"/>
                  <a:gd name="T12" fmla="*/ 39 w 75"/>
                  <a:gd name="T13" fmla="*/ 75 h 75"/>
                  <a:gd name="T14" fmla="*/ 20 w 75"/>
                  <a:gd name="T15" fmla="*/ 70 h 75"/>
                  <a:gd name="T16" fmla="*/ 6 w 75"/>
                  <a:gd name="T17" fmla="*/ 56 h 75"/>
                  <a:gd name="T18" fmla="*/ 0 w 75"/>
                  <a:gd name="T19" fmla="*/ 37 h 75"/>
                  <a:gd name="T20" fmla="*/ 6 w 75"/>
                  <a:gd name="T21" fmla="*/ 18 h 75"/>
                  <a:gd name="T22" fmla="*/ 20 w 75"/>
                  <a:gd name="T23" fmla="*/ 6 h 75"/>
                  <a:gd name="T24" fmla="*/ 39 w 75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39" y="0"/>
                    </a:moveTo>
                    <a:lnTo>
                      <a:pt x="58" y="6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8" y="70"/>
                    </a:lnTo>
                    <a:lnTo>
                      <a:pt x="39" y="75"/>
                    </a:lnTo>
                    <a:lnTo>
                      <a:pt x="20" y="70"/>
                    </a:lnTo>
                    <a:lnTo>
                      <a:pt x="6" y="56"/>
                    </a:lnTo>
                    <a:lnTo>
                      <a:pt x="0" y="37"/>
                    </a:lnTo>
                    <a:lnTo>
                      <a:pt x="6" y="18"/>
                    </a:lnTo>
                    <a:lnTo>
                      <a:pt x="20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95"/>
              <p:cNvSpPr>
                <a:spLocks noEditPoints="1"/>
              </p:cNvSpPr>
              <p:nvPr/>
            </p:nvSpPr>
            <p:spPr bwMode="auto">
              <a:xfrm>
                <a:off x="3640" y="2186"/>
                <a:ext cx="49" cy="48"/>
              </a:xfrm>
              <a:custGeom>
                <a:avLst/>
                <a:gdLst>
                  <a:gd name="T0" fmla="*/ 49 w 98"/>
                  <a:gd name="T1" fmla="*/ 12 h 98"/>
                  <a:gd name="T2" fmla="*/ 30 w 98"/>
                  <a:gd name="T3" fmla="*/ 18 h 98"/>
                  <a:gd name="T4" fmla="*/ 16 w 98"/>
                  <a:gd name="T5" fmla="*/ 30 h 98"/>
                  <a:gd name="T6" fmla="*/ 10 w 98"/>
                  <a:gd name="T7" fmla="*/ 49 h 98"/>
                  <a:gd name="T8" fmla="*/ 16 w 98"/>
                  <a:gd name="T9" fmla="*/ 68 h 98"/>
                  <a:gd name="T10" fmla="*/ 30 w 98"/>
                  <a:gd name="T11" fmla="*/ 82 h 98"/>
                  <a:gd name="T12" fmla="*/ 49 w 98"/>
                  <a:gd name="T13" fmla="*/ 87 h 98"/>
                  <a:gd name="T14" fmla="*/ 68 w 98"/>
                  <a:gd name="T15" fmla="*/ 82 h 98"/>
                  <a:gd name="T16" fmla="*/ 80 w 98"/>
                  <a:gd name="T17" fmla="*/ 68 h 98"/>
                  <a:gd name="T18" fmla="*/ 85 w 98"/>
                  <a:gd name="T19" fmla="*/ 49 h 98"/>
                  <a:gd name="T20" fmla="*/ 80 w 98"/>
                  <a:gd name="T21" fmla="*/ 30 h 98"/>
                  <a:gd name="T22" fmla="*/ 68 w 98"/>
                  <a:gd name="T23" fmla="*/ 18 h 98"/>
                  <a:gd name="T24" fmla="*/ 49 w 98"/>
                  <a:gd name="T25" fmla="*/ 12 h 98"/>
                  <a:gd name="T26" fmla="*/ 49 w 98"/>
                  <a:gd name="T27" fmla="*/ 0 h 98"/>
                  <a:gd name="T28" fmla="*/ 68 w 98"/>
                  <a:gd name="T29" fmla="*/ 5 h 98"/>
                  <a:gd name="T30" fmla="*/ 84 w 98"/>
                  <a:gd name="T31" fmla="*/ 16 h 98"/>
                  <a:gd name="T32" fmla="*/ 94 w 98"/>
                  <a:gd name="T33" fmla="*/ 30 h 98"/>
                  <a:gd name="T34" fmla="*/ 98 w 98"/>
                  <a:gd name="T35" fmla="*/ 49 h 98"/>
                  <a:gd name="T36" fmla="*/ 92 w 98"/>
                  <a:gd name="T37" fmla="*/ 68 h 98"/>
                  <a:gd name="T38" fmla="*/ 82 w 98"/>
                  <a:gd name="T39" fmla="*/ 84 h 98"/>
                  <a:gd name="T40" fmla="*/ 68 w 98"/>
                  <a:gd name="T41" fmla="*/ 94 h 98"/>
                  <a:gd name="T42" fmla="*/ 49 w 98"/>
                  <a:gd name="T43" fmla="*/ 98 h 98"/>
                  <a:gd name="T44" fmla="*/ 30 w 98"/>
                  <a:gd name="T45" fmla="*/ 94 h 98"/>
                  <a:gd name="T46" fmla="*/ 14 w 98"/>
                  <a:gd name="T47" fmla="*/ 84 h 98"/>
                  <a:gd name="T48" fmla="*/ 3 w 98"/>
                  <a:gd name="T49" fmla="*/ 68 h 98"/>
                  <a:gd name="T50" fmla="*/ 0 w 98"/>
                  <a:gd name="T51" fmla="*/ 49 h 98"/>
                  <a:gd name="T52" fmla="*/ 3 w 98"/>
                  <a:gd name="T53" fmla="*/ 30 h 98"/>
                  <a:gd name="T54" fmla="*/ 14 w 98"/>
                  <a:gd name="T55" fmla="*/ 14 h 98"/>
                  <a:gd name="T56" fmla="*/ 30 w 98"/>
                  <a:gd name="T57" fmla="*/ 4 h 98"/>
                  <a:gd name="T58" fmla="*/ 49 w 98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8">
                    <a:moveTo>
                      <a:pt x="49" y="12"/>
                    </a:moveTo>
                    <a:lnTo>
                      <a:pt x="30" y="18"/>
                    </a:lnTo>
                    <a:lnTo>
                      <a:pt x="16" y="30"/>
                    </a:lnTo>
                    <a:lnTo>
                      <a:pt x="10" y="49"/>
                    </a:lnTo>
                    <a:lnTo>
                      <a:pt x="16" y="68"/>
                    </a:lnTo>
                    <a:lnTo>
                      <a:pt x="30" y="82"/>
                    </a:lnTo>
                    <a:lnTo>
                      <a:pt x="49" y="87"/>
                    </a:lnTo>
                    <a:lnTo>
                      <a:pt x="68" y="82"/>
                    </a:lnTo>
                    <a:lnTo>
                      <a:pt x="80" y="68"/>
                    </a:lnTo>
                    <a:lnTo>
                      <a:pt x="85" y="49"/>
                    </a:lnTo>
                    <a:lnTo>
                      <a:pt x="80" y="30"/>
                    </a:lnTo>
                    <a:lnTo>
                      <a:pt x="68" y="18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8" y="5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98" y="49"/>
                    </a:lnTo>
                    <a:lnTo>
                      <a:pt x="92" y="68"/>
                    </a:lnTo>
                    <a:lnTo>
                      <a:pt x="82" y="84"/>
                    </a:lnTo>
                    <a:lnTo>
                      <a:pt x="68" y="94"/>
                    </a:lnTo>
                    <a:lnTo>
                      <a:pt x="49" y="98"/>
                    </a:lnTo>
                    <a:lnTo>
                      <a:pt x="30" y="94"/>
                    </a:lnTo>
                    <a:lnTo>
                      <a:pt x="14" y="84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3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96"/>
              <p:cNvSpPr>
                <a:spLocks/>
              </p:cNvSpPr>
              <p:nvPr/>
            </p:nvSpPr>
            <p:spPr bwMode="auto">
              <a:xfrm>
                <a:off x="3904" y="2091"/>
                <a:ext cx="15" cy="17"/>
              </a:xfrm>
              <a:custGeom>
                <a:avLst/>
                <a:gdLst>
                  <a:gd name="T0" fmla="*/ 16 w 31"/>
                  <a:gd name="T1" fmla="*/ 0 h 33"/>
                  <a:gd name="T2" fmla="*/ 21 w 31"/>
                  <a:gd name="T3" fmla="*/ 1 h 33"/>
                  <a:gd name="T4" fmla="*/ 26 w 31"/>
                  <a:gd name="T5" fmla="*/ 5 h 33"/>
                  <a:gd name="T6" fmla="*/ 30 w 31"/>
                  <a:gd name="T7" fmla="*/ 10 h 33"/>
                  <a:gd name="T8" fmla="*/ 31 w 31"/>
                  <a:gd name="T9" fmla="*/ 17 h 33"/>
                  <a:gd name="T10" fmla="*/ 30 w 31"/>
                  <a:gd name="T11" fmla="*/ 22 h 33"/>
                  <a:gd name="T12" fmla="*/ 26 w 31"/>
                  <a:gd name="T13" fmla="*/ 27 h 33"/>
                  <a:gd name="T14" fmla="*/ 21 w 31"/>
                  <a:gd name="T15" fmla="*/ 31 h 33"/>
                  <a:gd name="T16" fmla="*/ 16 w 31"/>
                  <a:gd name="T17" fmla="*/ 33 h 33"/>
                  <a:gd name="T18" fmla="*/ 9 w 31"/>
                  <a:gd name="T19" fmla="*/ 31 h 33"/>
                  <a:gd name="T20" fmla="*/ 4 w 31"/>
                  <a:gd name="T21" fmla="*/ 27 h 33"/>
                  <a:gd name="T22" fmla="*/ 0 w 31"/>
                  <a:gd name="T23" fmla="*/ 22 h 33"/>
                  <a:gd name="T24" fmla="*/ 0 w 31"/>
                  <a:gd name="T25" fmla="*/ 17 h 33"/>
                  <a:gd name="T26" fmla="*/ 0 w 31"/>
                  <a:gd name="T27" fmla="*/ 10 h 33"/>
                  <a:gd name="T28" fmla="*/ 4 w 31"/>
                  <a:gd name="T29" fmla="*/ 5 h 33"/>
                  <a:gd name="T30" fmla="*/ 9 w 31"/>
                  <a:gd name="T31" fmla="*/ 1 h 33"/>
                  <a:gd name="T32" fmla="*/ 16 w 31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6" y="0"/>
                    </a:moveTo>
                    <a:lnTo>
                      <a:pt x="21" y="1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2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16" y="33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97"/>
              <p:cNvSpPr>
                <a:spLocks noEditPoints="1"/>
              </p:cNvSpPr>
              <p:nvPr/>
            </p:nvSpPr>
            <p:spPr bwMode="auto">
              <a:xfrm>
                <a:off x="3897" y="2086"/>
                <a:ext cx="27" cy="27"/>
              </a:xfrm>
              <a:custGeom>
                <a:avLst/>
                <a:gdLst>
                  <a:gd name="T0" fmla="*/ 28 w 54"/>
                  <a:gd name="T1" fmla="*/ 11 h 54"/>
                  <a:gd name="T2" fmla="*/ 21 w 54"/>
                  <a:gd name="T3" fmla="*/ 12 h 54"/>
                  <a:gd name="T4" fmla="*/ 16 w 54"/>
                  <a:gd name="T5" fmla="*/ 16 h 54"/>
                  <a:gd name="T6" fmla="*/ 12 w 54"/>
                  <a:gd name="T7" fmla="*/ 21 h 54"/>
                  <a:gd name="T8" fmla="*/ 12 w 54"/>
                  <a:gd name="T9" fmla="*/ 28 h 54"/>
                  <a:gd name="T10" fmla="*/ 12 w 54"/>
                  <a:gd name="T11" fmla="*/ 33 h 54"/>
                  <a:gd name="T12" fmla="*/ 16 w 54"/>
                  <a:gd name="T13" fmla="*/ 38 h 54"/>
                  <a:gd name="T14" fmla="*/ 21 w 54"/>
                  <a:gd name="T15" fmla="*/ 42 h 54"/>
                  <a:gd name="T16" fmla="*/ 28 w 54"/>
                  <a:gd name="T17" fmla="*/ 44 h 54"/>
                  <a:gd name="T18" fmla="*/ 33 w 54"/>
                  <a:gd name="T19" fmla="*/ 42 h 54"/>
                  <a:gd name="T20" fmla="*/ 38 w 54"/>
                  <a:gd name="T21" fmla="*/ 38 h 54"/>
                  <a:gd name="T22" fmla="*/ 42 w 54"/>
                  <a:gd name="T23" fmla="*/ 33 h 54"/>
                  <a:gd name="T24" fmla="*/ 43 w 54"/>
                  <a:gd name="T25" fmla="*/ 28 h 54"/>
                  <a:gd name="T26" fmla="*/ 42 w 54"/>
                  <a:gd name="T27" fmla="*/ 21 h 54"/>
                  <a:gd name="T28" fmla="*/ 38 w 54"/>
                  <a:gd name="T29" fmla="*/ 16 h 54"/>
                  <a:gd name="T30" fmla="*/ 33 w 54"/>
                  <a:gd name="T31" fmla="*/ 12 h 54"/>
                  <a:gd name="T32" fmla="*/ 28 w 54"/>
                  <a:gd name="T33" fmla="*/ 11 h 54"/>
                  <a:gd name="T34" fmla="*/ 28 w 54"/>
                  <a:gd name="T35" fmla="*/ 0 h 54"/>
                  <a:gd name="T36" fmla="*/ 35 w 54"/>
                  <a:gd name="T37" fmla="*/ 2 h 54"/>
                  <a:gd name="T38" fmla="*/ 42 w 54"/>
                  <a:gd name="T39" fmla="*/ 4 h 54"/>
                  <a:gd name="T40" fmla="*/ 47 w 54"/>
                  <a:gd name="T41" fmla="*/ 9 h 54"/>
                  <a:gd name="T42" fmla="*/ 50 w 54"/>
                  <a:gd name="T43" fmla="*/ 14 h 54"/>
                  <a:gd name="T44" fmla="*/ 54 w 54"/>
                  <a:gd name="T45" fmla="*/ 21 h 54"/>
                  <a:gd name="T46" fmla="*/ 54 w 54"/>
                  <a:gd name="T47" fmla="*/ 28 h 54"/>
                  <a:gd name="T48" fmla="*/ 54 w 54"/>
                  <a:gd name="T49" fmla="*/ 35 h 54"/>
                  <a:gd name="T50" fmla="*/ 50 w 54"/>
                  <a:gd name="T51" fmla="*/ 42 h 54"/>
                  <a:gd name="T52" fmla="*/ 47 w 54"/>
                  <a:gd name="T53" fmla="*/ 47 h 54"/>
                  <a:gd name="T54" fmla="*/ 40 w 54"/>
                  <a:gd name="T55" fmla="*/ 51 h 54"/>
                  <a:gd name="T56" fmla="*/ 35 w 54"/>
                  <a:gd name="T57" fmla="*/ 54 h 54"/>
                  <a:gd name="T58" fmla="*/ 28 w 54"/>
                  <a:gd name="T59" fmla="*/ 54 h 54"/>
                  <a:gd name="T60" fmla="*/ 19 w 54"/>
                  <a:gd name="T61" fmla="*/ 54 h 54"/>
                  <a:gd name="T62" fmla="*/ 14 w 54"/>
                  <a:gd name="T63" fmla="*/ 51 h 54"/>
                  <a:gd name="T64" fmla="*/ 9 w 54"/>
                  <a:gd name="T65" fmla="*/ 47 h 54"/>
                  <a:gd name="T66" fmla="*/ 3 w 54"/>
                  <a:gd name="T67" fmla="*/ 40 h 54"/>
                  <a:gd name="T68" fmla="*/ 2 w 54"/>
                  <a:gd name="T69" fmla="*/ 35 h 54"/>
                  <a:gd name="T70" fmla="*/ 0 w 54"/>
                  <a:gd name="T71" fmla="*/ 28 h 54"/>
                  <a:gd name="T72" fmla="*/ 2 w 54"/>
                  <a:gd name="T73" fmla="*/ 19 h 54"/>
                  <a:gd name="T74" fmla="*/ 3 w 54"/>
                  <a:gd name="T75" fmla="*/ 14 h 54"/>
                  <a:gd name="T76" fmla="*/ 9 w 54"/>
                  <a:gd name="T77" fmla="*/ 9 h 54"/>
                  <a:gd name="T78" fmla="*/ 14 w 54"/>
                  <a:gd name="T79" fmla="*/ 4 h 54"/>
                  <a:gd name="T80" fmla="*/ 21 w 54"/>
                  <a:gd name="T81" fmla="*/ 2 h 54"/>
                  <a:gd name="T82" fmla="*/ 28 w 54"/>
                  <a:gd name="T8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4">
                    <a:moveTo>
                      <a:pt x="28" y="11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3"/>
                    </a:lnTo>
                    <a:lnTo>
                      <a:pt x="16" y="38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8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1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4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9" y="47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98"/>
              <p:cNvSpPr>
                <a:spLocks/>
              </p:cNvSpPr>
              <p:nvPr/>
            </p:nvSpPr>
            <p:spPr bwMode="auto">
              <a:xfrm>
                <a:off x="4097" y="1885"/>
                <a:ext cx="37" cy="37"/>
              </a:xfrm>
              <a:custGeom>
                <a:avLst/>
                <a:gdLst>
                  <a:gd name="T0" fmla="*/ 36 w 73"/>
                  <a:gd name="T1" fmla="*/ 0 h 73"/>
                  <a:gd name="T2" fmla="*/ 55 w 73"/>
                  <a:gd name="T3" fmla="*/ 5 h 73"/>
                  <a:gd name="T4" fmla="*/ 68 w 73"/>
                  <a:gd name="T5" fmla="*/ 19 h 73"/>
                  <a:gd name="T6" fmla="*/ 73 w 73"/>
                  <a:gd name="T7" fmla="*/ 36 h 73"/>
                  <a:gd name="T8" fmla="*/ 68 w 73"/>
                  <a:gd name="T9" fmla="*/ 55 h 73"/>
                  <a:gd name="T10" fmla="*/ 55 w 73"/>
                  <a:gd name="T11" fmla="*/ 69 h 73"/>
                  <a:gd name="T12" fmla="*/ 36 w 73"/>
                  <a:gd name="T13" fmla="*/ 73 h 73"/>
                  <a:gd name="T14" fmla="*/ 17 w 73"/>
                  <a:gd name="T15" fmla="*/ 68 h 73"/>
                  <a:gd name="T16" fmla="*/ 5 w 73"/>
                  <a:gd name="T17" fmla="*/ 55 h 73"/>
                  <a:gd name="T18" fmla="*/ 0 w 73"/>
                  <a:gd name="T19" fmla="*/ 36 h 73"/>
                  <a:gd name="T20" fmla="*/ 5 w 73"/>
                  <a:gd name="T21" fmla="*/ 19 h 73"/>
                  <a:gd name="T22" fmla="*/ 19 w 73"/>
                  <a:gd name="T23" fmla="*/ 5 h 73"/>
                  <a:gd name="T24" fmla="*/ 36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55" y="5"/>
                    </a:lnTo>
                    <a:lnTo>
                      <a:pt x="68" y="19"/>
                    </a:lnTo>
                    <a:lnTo>
                      <a:pt x="73" y="36"/>
                    </a:lnTo>
                    <a:lnTo>
                      <a:pt x="68" y="55"/>
                    </a:lnTo>
                    <a:lnTo>
                      <a:pt x="55" y="69"/>
                    </a:lnTo>
                    <a:lnTo>
                      <a:pt x="36" y="73"/>
                    </a:lnTo>
                    <a:lnTo>
                      <a:pt x="17" y="68"/>
                    </a:lnTo>
                    <a:lnTo>
                      <a:pt x="5" y="55"/>
                    </a:lnTo>
                    <a:lnTo>
                      <a:pt x="0" y="36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99"/>
              <p:cNvSpPr>
                <a:spLocks noEditPoints="1"/>
              </p:cNvSpPr>
              <p:nvPr/>
            </p:nvSpPr>
            <p:spPr bwMode="auto">
              <a:xfrm>
                <a:off x="4092" y="1880"/>
                <a:ext cx="48" cy="48"/>
              </a:xfrm>
              <a:custGeom>
                <a:avLst/>
                <a:gdLst>
                  <a:gd name="T0" fmla="*/ 47 w 96"/>
                  <a:gd name="T1" fmla="*/ 11 h 96"/>
                  <a:gd name="T2" fmla="*/ 30 w 96"/>
                  <a:gd name="T3" fmla="*/ 16 h 96"/>
                  <a:gd name="T4" fmla="*/ 16 w 96"/>
                  <a:gd name="T5" fmla="*/ 30 h 96"/>
                  <a:gd name="T6" fmla="*/ 11 w 96"/>
                  <a:gd name="T7" fmla="*/ 47 h 96"/>
                  <a:gd name="T8" fmla="*/ 16 w 96"/>
                  <a:gd name="T9" fmla="*/ 66 h 96"/>
                  <a:gd name="T10" fmla="*/ 28 w 96"/>
                  <a:gd name="T11" fmla="*/ 79 h 96"/>
                  <a:gd name="T12" fmla="*/ 47 w 96"/>
                  <a:gd name="T13" fmla="*/ 84 h 96"/>
                  <a:gd name="T14" fmla="*/ 66 w 96"/>
                  <a:gd name="T15" fmla="*/ 80 h 96"/>
                  <a:gd name="T16" fmla="*/ 79 w 96"/>
                  <a:gd name="T17" fmla="*/ 66 h 96"/>
                  <a:gd name="T18" fmla="*/ 84 w 96"/>
                  <a:gd name="T19" fmla="*/ 47 h 96"/>
                  <a:gd name="T20" fmla="*/ 79 w 96"/>
                  <a:gd name="T21" fmla="*/ 30 h 96"/>
                  <a:gd name="T22" fmla="*/ 66 w 96"/>
                  <a:gd name="T23" fmla="*/ 16 h 96"/>
                  <a:gd name="T24" fmla="*/ 47 w 96"/>
                  <a:gd name="T25" fmla="*/ 11 h 96"/>
                  <a:gd name="T26" fmla="*/ 47 w 96"/>
                  <a:gd name="T27" fmla="*/ 0 h 96"/>
                  <a:gd name="T28" fmla="*/ 66 w 96"/>
                  <a:gd name="T29" fmla="*/ 4 h 96"/>
                  <a:gd name="T30" fmla="*/ 82 w 96"/>
                  <a:gd name="T31" fmla="*/ 14 h 96"/>
                  <a:gd name="T32" fmla="*/ 93 w 96"/>
                  <a:gd name="T33" fmla="*/ 30 h 96"/>
                  <a:gd name="T34" fmla="*/ 96 w 96"/>
                  <a:gd name="T35" fmla="*/ 47 h 96"/>
                  <a:gd name="T36" fmla="*/ 91 w 96"/>
                  <a:gd name="T37" fmla="*/ 66 h 96"/>
                  <a:gd name="T38" fmla="*/ 82 w 96"/>
                  <a:gd name="T39" fmla="*/ 82 h 96"/>
                  <a:gd name="T40" fmla="*/ 66 w 96"/>
                  <a:gd name="T41" fmla="*/ 93 h 96"/>
                  <a:gd name="T42" fmla="*/ 47 w 96"/>
                  <a:gd name="T43" fmla="*/ 96 h 96"/>
                  <a:gd name="T44" fmla="*/ 28 w 96"/>
                  <a:gd name="T45" fmla="*/ 93 h 96"/>
                  <a:gd name="T46" fmla="*/ 14 w 96"/>
                  <a:gd name="T47" fmla="*/ 82 h 96"/>
                  <a:gd name="T48" fmla="*/ 4 w 96"/>
                  <a:gd name="T49" fmla="*/ 66 h 96"/>
                  <a:gd name="T50" fmla="*/ 0 w 96"/>
                  <a:gd name="T51" fmla="*/ 47 h 96"/>
                  <a:gd name="T52" fmla="*/ 4 w 96"/>
                  <a:gd name="T53" fmla="*/ 30 h 96"/>
                  <a:gd name="T54" fmla="*/ 14 w 96"/>
                  <a:gd name="T55" fmla="*/ 14 h 96"/>
                  <a:gd name="T56" fmla="*/ 30 w 96"/>
                  <a:gd name="T57" fmla="*/ 4 h 96"/>
                  <a:gd name="T58" fmla="*/ 47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7" y="11"/>
                    </a:moveTo>
                    <a:lnTo>
                      <a:pt x="30" y="16"/>
                    </a:lnTo>
                    <a:lnTo>
                      <a:pt x="16" y="30"/>
                    </a:lnTo>
                    <a:lnTo>
                      <a:pt x="11" y="47"/>
                    </a:lnTo>
                    <a:lnTo>
                      <a:pt x="16" y="66"/>
                    </a:lnTo>
                    <a:lnTo>
                      <a:pt x="28" y="79"/>
                    </a:lnTo>
                    <a:lnTo>
                      <a:pt x="47" y="84"/>
                    </a:lnTo>
                    <a:lnTo>
                      <a:pt x="66" y="80"/>
                    </a:lnTo>
                    <a:lnTo>
                      <a:pt x="79" y="66"/>
                    </a:lnTo>
                    <a:lnTo>
                      <a:pt x="84" y="47"/>
                    </a:lnTo>
                    <a:lnTo>
                      <a:pt x="79" y="30"/>
                    </a:lnTo>
                    <a:lnTo>
                      <a:pt x="66" y="16"/>
                    </a:lnTo>
                    <a:lnTo>
                      <a:pt x="47" y="11"/>
                    </a:lnTo>
                    <a:close/>
                    <a:moveTo>
                      <a:pt x="47" y="0"/>
                    </a:moveTo>
                    <a:lnTo>
                      <a:pt x="66" y="4"/>
                    </a:lnTo>
                    <a:lnTo>
                      <a:pt x="82" y="14"/>
                    </a:lnTo>
                    <a:lnTo>
                      <a:pt x="93" y="30"/>
                    </a:lnTo>
                    <a:lnTo>
                      <a:pt x="96" y="47"/>
                    </a:lnTo>
                    <a:lnTo>
                      <a:pt x="91" y="66"/>
                    </a:lnTo>
                    <a:lnTo>
                      <a:pt x="82" y="82"/>
                    </a:lnTo>
                    <a:lnTo>
                      <a:pt x="66" y="93"/>
                    </a:lnTo>
                    <a:lnTo>
                      <a:pt x="47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00"/>
              <p:cNvSpPr>
                <a:spLocks/>
              </p:cNvSpPr>
              <p:nvPr/>
            </p:nvSpPr>
            <p:spPr bwMode="auto">
              <a:xfrm>
                <a:off x="4103" y="995"/>
                <a:ext cx="23" cy="23"/>
              </a:xfrm>
              <a:custGeom>
                <a:avLst/>
                <a:gdLst>
                  <a:gd name="T0" fmla="*/ 22 w 45"/>
                  <a:gd name="T1" fmla="*/ 0 h 45"/>
                  <a:gd name="T2" fmla="*/ 29 w 45"/>
                  <a:gd name="T3" fmla="*/ 2 h 45"/>
                  <a:gd name="T4" fmla="*/ 36 w 45"/>
                  <a:gd name="T5" fmla="*/ 5 h 45"/>
                  <a:gd name="T6" fmla="*/ 42 w 45"/>
                  <a:gd name="T7" fmla="*/ 9 h 45"/>
                  <a:gd name="T8" fmla="*/ 45 w 45"/>
                  <a:gd name="T9" fmla="*/ 16 h 45"/>
                  <a:gd name="T10" fmla="*/ 45 w 45"/>
                  <a:gd name="T11" fmla="*/ 23 h 45"/>
                  <a:gd name="T12" fmla="*/ 45 w 45"/>
                  <a:gd name="T13" fmla="*/ 30 h 45"/>
                  <a:gd name="T14" fmla="*/ 42 w 45"/>
                  <a:gd name="T15" fmla="*/ 36 h 45"/>
                  <a:gd name="T16" fmla="*/ 36 w 45"/>
                  <a:gd name="T17" fmla="*/ 42 h 45"/>
                  <a:gd name="T18" fmla="*/ 29 w 45"/>
                  <a:gd name="T19" fmla="*/ 45 h 45"/>
                  <a:gd name="T20" fmla="*/ 22 w 45"/>
                  <a:gd name="T21" fmla="*/ 45 h 45"/>
                  <a:gd name="T22" fmla="*/ 15 w 45"/>
                  <a:gd name="T23" fmla="*/ 45 h 45"/>
                  <a:gd name="T24" fmla="*/ 8 w 45"/>
                  <a:gd name="T25" fmla="*/ 42 h 45"/>
                  <a:gd name="T26" fmla="*/ 3 w 45"/>
                  <a:gd name="T27" fmla="*/ 36 h 45"/>
                  <a:gd name="T28" fmla="*/ 1 w 45"/>
                  <a:gd name="T29" fmla="*/ 30 h 45"/>
                  <a:gd name="T30" fmla="*/ 0 w 45"/>
                  <a:gd name="T31" fmla="*/ 23 h 45"/>
                  <a:gd name="T32" fmla="*/ 1 w 45"/>
                  <a:gd name="T33" fmla="*/ 16 h 45"/>
                  <a:gd name="T34" fmla="*/ 5 w 45"/>
                  <a:gd name="T35" fmla="*/ 9 h 45"/>
                  <a:gd name="T36" fmla="*/ 8 w 45"/>
                  <a:gd name="T37" fmla="*/ 3 h 45"/>
                  <a:gd name="T38" fmla="*/ 15 w 45"/>
                  <a:gd name="T39" fmla="*/ 2 h 45"/>
                  <a:gd name="T40" fmla="*/ 22 w 45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lnTo>
                      <a:pt x="29" y="2"/>
                    </a:lnTo>
                    <a:lnTo>
                      <a:pt x="36" y="5"/>
                    </a:lnTo>
                    <a:lnTo>
                      <a:pt x="42" y="9"/>
                    </a:lnTo>
                    <a:lnTo>
                      <a:pt x="45" y="16"/>
                    </a:lnTo>
                    <a:lnTo>
                      <a:pt x="45" y="23"/>
                    </a:lnTo>
                    <a:lnTo>
                      <a:pt x="45" y="30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29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8" y="42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01"/>
              <p:cNvSpPr>
                <a:spLocks noEditPoints="1"/>
              </p:cNvSpPr>
              <p:nvPr/>
            </p:nvSpPr>
            <p:spPr bwMode="auto">
              <a:xfrm>
                <a:off x="4097" y="989"/>
                <a:ext cx="35" cy="35"/>
              </a:xfrm>
              <a:custGeom>
                <a:avLst/>
                <a:gdLst>
                  <a:gd name="T0" fmla="*/ 34 w 69"/>
                  <a:gd name="T1" fmla="*/ 12 h 69"/>
                  <a:gd name="T2" fmla="*/ 27 w 69"/>
                  <a:gd name="T3" fmla="*/ 14 h 69"/>
                  <a:gd name="T4" fmla="*/ 20 w 69"/>
                  <a:gd name="T5" fmla="*/ 15 h 69"/>
                  <a:gd name="T6" fmla="*/ 17 w 69"/>
                  <a:gd name="T7" fmla="*/ 21 h 69"/>
                  <a:gd name="T8" fmla="*/ 13 w 69"/>
                  <a:gd name="T9" fmla="*/ 28 h 69"/>
                  <a:gd name="T10" fmla="*/ 12 w 69"/>
                  <a:gd name="T11" fmla="*/ 35 h 69"/>
                  <a:gd name="T12" fmla="*/ 13 w 69"/>
                  <a:gd name="T13" fmla="*/ 42 h 69"/>
                  <a:gd name="T14" fmla="*/ 15 w 69"/>
                  <a:gd name="T15" fmla="*/ 48 h 69"/>
                  <a:gd name="T16" fmla="*/ 20 w 69"/>
                  <a:gd name="T17" fmla="*/ 54 h 69"/>
                  <a:gd name="T18" fmla="*/ 27 w 69"/>
                  <a:gd name="T19" fmla="*/ 57 h 69"/>
                  <a:gd name="T20" fmla="*/ 34 w 69"/>
                  <a:gd name="T21" fmla="*/ 57 h 69"/>
                  <a:gd name="T22" fmla="*/ 41 w 69"/>
                  <a:gd name="T23" fmla="*/ 57 h 69"/>
                  <a:gd name="T24" fmla="*/ 48 w 69"/>
                  <a:gd name="T25" fmla="*/ 54 h 69"/>
                  <a:gd name="T26" fmla="*/ 54 w 69"/>
                  <a:gd name="T27" fmla="*/ 48 h 69"/>
                  <a:gd name="T28" fmla="*/ 57 w 69"/>
                  <a:gd name="T29" fmla="*/ 42 h 69"/>
                  <a:gd name="T30" fmla="*/ 57 w 69"/>
                  <a:gd name="T31" fmla="*/ 35 h 69"/>
                  <a:gd name="T32" fmla="*/ 57 w 69"/>
                  <a:gd name="T33" fmla="*/ 28 h 69"/>
                  <a:gd name="T34" fmla="*/ 54 w 69"/>
                  <a:gd name="T35" fmla="*/ 21 h 69"/>
                  <a:gd name="T36" fmla="*/ 48 w 69"/>
                  <a:gd name="T37" fmla="*/ 17 h 69"/>
                  <a:gd name="T38" fmla="*/ 41 w 69"/>
                  <a:gd name="T39" fmla="*/ 14 h 69"/>
                  <a:gd name="T40" fmla="*/ 34 w 69"/>
                  <a:gd name="T41" fmla="*/ 12 h 69"/>
                  <a:gd name="T42" fmla="*/ 34 w 69"/>
                  <a:gd name="T43" fmla="*/ 0 h 69"/>
                  <a:gd name="T44" fmla="*/ 52 w 69"/>
                  <a:gd name="T45" fmla="*/ 5 h 69"/>
                  <a:gd name="T46" fmla="*/ 64 w 69"/>
                  <a:gd name="T47" fmla="*/ 17 h 69"/>
                  <a:gd name="T48" fmla="*/ 69 w 69"/>
                  <a:gd name="T49" fmla="*/ 35 h 69"/>
                  <a:gd name="T50" fmla="*/ 64 w 69"/>
                  <a:gd name="T51" fmla="*/ 52 h 69"/>
                  <a:gd name="T52" fmla="*/ 52 w 69"/>
                  <a:gd name="T53" fmla="*/ 64 h 69"/>
                  <a:gd name="T54" fmla="*/ 34 w 69"/>
                  <a:gd name="T55" fmla="*/ 69 h 69"/>
                  <a:gd name="T56" fmla="*/ 17 w 69"/>
                  <a:gd name="T57" fmla="*/ 64 h 69"/>
                  <a:gd name="T58" fmla="*/ 5 w 69"/>
                  <a:gd name="T59" fmla="*/ 52 h 69"/>
                  <a:gd name="T60" fmla="*/ 0 w 69"/>
                  <a:gd name="T61" fmla="*/ 35 h 69"/>
                  <a:gd name="T62" fmla="*/ 5 w 69"/>
                  <a:gd name="T63" fmla="*/ 17 h 69"/>
                  <a:gd name="T64" fmla="*/ 17 w 69"/>
                  <a:gd name="T65" fmla="*/ 5 h 69"/>
                  <a:gd name="T66" fmla="*/ 34 w 69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69">
                    <a:moveTo>
                      <a:pt x="34" y="12"/>
                    </a:moveTo>
                    <a:lnTo>
                      <a:pt x="27" y="14"/>
                    </a:lnTo>
                    <a:lnTo>
                      <a:pt x="20" y="15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2"/>
                    </a:lnTo>
                    <a:lnTo>
                      <a:pt x="15" y="48"/>
                    </a:lnTo>
                    <a:lnTo>
                      <a:pt x="20" y="54"/>
                    </a:lnTo>
                    <a:lnTo>
                      <a:pt x="27" y="57"/>
                    </a:lnTo>
                    <a:lnTo>
                      <a:pt x="34" y="57"/>
                    </a:lnTo>
                    <a:lnTo>
                      <a:pt x="41" y="57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4" y="21"/>
                    </a:lnTo>
                    <a:lnTo>
                      <a:pt x="48" y="17"/>
                    </a:lnTo>
                    <a:lnTo>
                      <a:pt x="41" y="14"/>
                    </a:lnTo>
                    <a:lnTo>
                      <a:pt x="34" y="12"/>
                    </a:lnTo>
                    <a:close/>
                    <a:moveTo>
                      <a:pt x="34" y="0"/>
                    </a:moveTo>
                    <a:lnTo>
                      <a:pt x="52" y="5"/>
                    </a:lnTo>
                    <a:lnTo>
                      <a:pt x="64" y="17"/>
                    </a:lnTo>
                    <a:lnTo>
                      <a:pt x="69" y="35"/>
                    </a:lnTo>
                    <a:lnTo>
                      <a:pt x="64" y="52"/>
                    </a:lnTo>
                    <a:lnTo>
                      <a:pt x="52" y="64"/>
                    </a:lnTo>
                    <a:lnTo>
                      <a:pt x="34" y="69"/>
                    </a:lnTo>
                    <a:lnTo>
                      <a:pt x="17" y="64"/>
                    </a:lnTo>
                    <a:lnTo>
                      <a:pt x="5" y="52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02"/>
              <p:cNvSpPr>
                <a:spLocks/>
              </p:cNvSpPr>
              <p:nvPr/>
            </p:nvSpPr>
            <p:spPr bwMode="auto">
              <a:xfrm>
                <a:off x="3264" y="2648"/>
                <a:ext cx="33" cy="33"/>
              </a:xfrm>
              <a:custGeom>
                <a:avLst/>
                <a:gdLst>
                  <a:gd name="T0" fmla="*/ 33 w 66"/>
                  <a:gd name="T1" fmla="*/ 0 h 67"/>
                  <a:gd name="T2" fmla="*/ 50 w 66"/>
                  <a:gd name="T3" fmla="*/ 4 h 67"/>
                  <a:gd name="T4" fmla="*/ 62 w 66"/>
                  <a:gd name="T5" fmla="*/ 16 h 67"/>
                  <a:gd name="T6" fmla="*/ 66 w 66"/>
                  <a:gd name="T7" fmla="*/ 34 h 67"/>
                  <a:gd name="T8" fmla="*/ 62 w 66"/>
                  <a:gd name="T9" fmla="*/ 49 h 67"/>
                  <a:gd name="T10" fmla="*/ 50 w 66"/>
                  <a:gd name="T11" fmla="*/ 61 h 67"/>
                  <a:gd name="T12" fmla="*/ 33 w 66"/>
                  <a:gd name="T13" fmla="*/ 67 h 67"/>
                  <a:gd name="T14" fmla="*/ 15 w 66"/>
                  <a:gd name="T15" fmla="*/ 61 h 67"/>
                  <a:gd name="T16" fmla="*/ 5 w 66"/>
                  <a:gd name="T17" fmla="*/ 49 h 67"/>
                  <a:gd name="T18" fmla="*/ 0 w 66"/>
                  <a:gd name="T19" fmla="*/ 34 h 67"/>
                  <a:gd name="T20" fmla="*/ 5 w 66"/>
                  <a:gd name="T21" fmla="*/ 16 h 67"/>
                  <a:gd name="T22" fmla="*/ 17 w 66"/>
                  <a:gd name="T23" fmla="*/ 4 h 67"/>
                  <a:gd name="T24" fmla="*/ 33 w 66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7">
                    <a:moveTo>
                      <a:pt x="33" y="0"/>
                    </a:moveTo>
                    <a:lnTo>
                      <a:pt x="50" y="4"/>
                    </a:lnTo>
                    <a:lnTo>
                      <a:pt x="62" y="16"/>
                    </a:lnTo>
                    <a:lnTo>
                      <a:pt x="66" y="34"/>
                    </a:lnTo>
                    <a:lnTo>
                      <a:pt x="62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5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03"/>
              <p:cNvSpPr>
                <a:spLocks noEditPoints="1"/>
              </p:cNvSpPr>
              <p:nvPr/>
            </p:nvSpPr>
            <p:spPr bwMode="auto">
              <a:xfrm>
                <a:off x="3259" y="2642"/>
                <a:ext cx="44" cy="45"/>
              </a:xfrm>
              <a:custGeom>
                <a:avLst/>
                <a:gdLst>
                  <a:gd name="T0" fmla="*/ 44 w 89"/>
                  <a:gd name="T1" fmla="*/ 12 h 89"/>
                  <a:gd name="T2" fmla="*/ 28 w 89"/>
                  <a:gd name="T3" fmla="*/ 16 h 89"/>
                  <a:gd name="T4" fmla="*/ 16 w 89"/>
                  <a:gd name="T5" fmla="*/ 28 h 89"/>
                  <a:gd name="T6" fmla="*/ 11 w 89"/>
                  <a:gd name="T7" fmla="*/ 46 h 89"/>
                  <a:gd name="T8" fmla="*/ 16 w 89"/>
                  <a:gd name="T9" fmla="*/ 61 h 89"/>
                  <a:gd name="T10" fmla="*/ 26 w 89"/>
                  <a:gd name="T11" fmla="*/ 73 h 89"/>
                  <a:gd name="T12" fmla="*/ 44 w 89"/>
                  <a:gd name="T13" fmla="*/ 79 h 89"/>
                  <a:gd name="T14" fmla="*/ 61 w 89"/>
                  <a:gd name="T15" fmla="*/ 73 h 89"/>
                  <a:gd name="T16" fmla="*/ 73 w 89"/>
                  <a:gd name="T17" fmla="*/ 61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2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4 w 89"/>
                  <a:gd name="T49" fmla="*/ 63 h 89"/>
                  <a:gd name="T50" fmla="*/ 0 w 89"/>
                  <a:gd name="T51" fmla="*/ 46 h 89"/>
                  <a:gd name="T52" fmla="*/ 4 w 89"/>
                  <a:gd name="T53" fmla="*/ 28 h 89"/>
                  <a:gd name="T54" fmla="*/ 12 w 89"/>
                  <a:gd name="T55" fmla="*/ 14 h 89"/>
                  <a:gd name="T56" fmla="*/ 26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2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1" y="46"/>
                    </a:lnTo>
                    <a:lnTo>
                      <a:pt x="16" y="61"/>
                    </a:lnTo>
                    <a:lnTo>
                      <a:pt x="26" y="73"/>
                    </a:lnTo>
                    <a:lnTo>
                      <a:pt x="44" y="79"/>
                    </a:lnTo>
                    <a:lnTo>
                      <a:pt x="61" y="73"/>
                    </a:lnTo>
                    <a:lnTo>
                      <a:pt x="73" y="61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2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4" y="63"/>
                    </a:lnTo>
                    <a:lnTo>
                      <a:pt x="0" y="46"/>
                    </a:lnTo>
                    <a:lnTo>
                      <a:pt x="4" y="28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4"/>
              <p:cNvSpPr>
                <a:spLocks/>
              </p:cNvSpPr>
              <p:nvPr/>
            </p:nvSpPr>
            <p:spPr bwMode="auto">
              <a:xfrm>
                <a:off x="3520" y="3305"/>
                <a:ext cx="29" cy="28"/>
              </a:xfrm>
              <a:custGeom>
                <a:avLst/>
                <a:gdLst>
                  <a:gd name="T0" fmla="*/ 28 w 57"/>
                  <a:gd name="T1" fmla="*/ 0 h 58"/>
                  <a:gd name="T2" fmla="*/ 43 w 57"/>
                  <a:gd name="T3" fmla="*/ 5 h 58"/>
                  <a:gd name="T4" fmla="*/ 52 w 57"/>
                  <a:gd name="T5" fmla="*/ 16 h 58"/>
                  <a:gd name="T6" fmla="*/ 57 w 57"/>
                  <a:gd name="T7" fmla="*/ 30 h 58"/>
                  <a:gd name="T8" fmla="*/ 52 w 57"/>
                  <a:gd name="T9" fmla="*/ 44 h 58"/>
                  <a:gd name="T10" fmla="*/ 42 w 57"/>
                  <a:gd name="T11" fmla="*/ 54 h 58"/>
                  <a:gd name="T12" fmla="*/ 28 w 57"/>
                  <a:gd name="T13" fmla="*/ 58 h 58"/>
                  <a:gd name="T14" fmla="*/ 14 w 57"/>
                  <a:gd name="T15" fmla="*/ 54 h 58"/>
                  <a:gd name="T16" fmla="*/ 3 w 57"/>
                  <a:gd name="T17" fmla="*/ 44 h 58"/>
                  <a:gd name="T18" fmla="*/ 0 w 57"/>
                  <a:gd name="T19" fmla="*/ 30 h 58"/>
                  <a:gd name="T20" fmla="*/ 3 w 57"/>
                  <a:gd name="T21" fmla="*/ 14 h 58"/>
                  <a:gd name="T22" fmla="*/ 14 w 57"/>
                  <a:gd name="T23" fmla="*/ 5 h 58"/>
                  <a:gd name="T24" fmla="*/ 28 w 57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8">
                    <a:moveTo>
                      <a:pt x="28" y="0"/>
                    </a:moveTo>
                    <a:lnTo>
                      <a:pt x="43" y="5"/>
                    </a:lnTo>
                    <a:lnTo>
                      <a:pt x="52" y="16"/>
                    </a:lnTo>
                    <a:lnTo>
                      <a:pt x="57" y="30"/>
                    </a:lnTo>
                    <a:lnTo>
                      <a:pt x="52" y="44"/>
                    </a:lnTo>
                    <a:lnTo>
                      <a:pt x="42" y="54"/>
                    </a:lnTo>
                    <a:lnTo>
                      <a:pt x="28" y="58"/>
                    </a:lnTo>
                    <a:lnTo>
                      <a:pt x="14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4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05"/>
              <p:cNvSpPr>
                <a:spLocks noEditPoints="1"/>
              </p:cNvSpPr>
              <p:nvPr/>
            </p:nvSpPr>
            <p:spPr bwMode="auto">
              <a:xfrm>
                <a:off x="3514" y="3299"/>
                <a:ext cx="40" cy="40"/>
              </a:xfrm>
              <a:custGeom>
                <a:avLst/>
                <a:gdLst>
                  <a:gd name="T0" fmla="*/ 40 w 80"/>
                  <a:gd name="T1" fmla="*/ 10 h 78"/>
                  <a:gd name="T2" fmla="*/ 26 w 80"/>
                  <a:gd name="T3" fmla="*/ 15 h 78"/>
                  <a:gd name="T4" fmla="*/ 15 w 80"/>
                  <a:gd name="T5" fmla="*/ 24 h 78"/>
                  <a:gd name="T6" fmla="*/ 12 w 80"/>
                  <a:gd name="T7" fmla="*/ 40 h 78"/>
                  <a:gd name="T8" fmla="*/ 15 w 80"/>
                  <a:gd name="T9" fmla="*/ 54 h 78"/>
                  <a:gd name="T10" fmla="*/ 26 w 80"/>
                  <a:gd name="T11" fmla="*/ 64 h 78"/>
                  <a:gd name="T12" fmla="*/ 40 w 80"/>
                  <a:gd name="T13" fmla="*/ 68 h 78"/>
                  <a:gd name="T14" fmla="*/ 54 w 80"/>
                  <a:gd name="T15" fmla="*/ 64 h 78"/>
                  <a:gd name="T16" fmla="*/ 64 w 80"/>
                  <a:gd name="T17" fmla="*/ 54 h 78"/>
                  <a:gd name="T18" fmla="*/ 69 w 80"/>
                  <a:gd name="T19" fmla="*/ 40 h 78"/>
                  <a:gd name="T20" fmla="*/ 64 w 80"/>
                  <a:gd name="T21" fmla="*/ 26 h 78"/>
                  <a:gd name="T22" fmla="*/ 55 w 80"/>
                  <a:gd name="T23" fmla="*/ 15 h 78"/>
                  <a:gd name="T24" fmla="*/ 40 w 80"/>
                  <a:gd name="T25" fmla="*/ 10 h 78"/>
                  <a:gd name="T26" fmla="*/ 40 w 80"/>
                  <a:gd name="T27" fmla="*/ 0 h 78"/>
                  <a:gd name="T28" fmla="*/ 55 w 80"/>
                  <a:gd name="T29" fmla="*/ 3 h 78"/>
                  <a:gd name="T30" fmla="*/ 68 w 80"/>
                  <a:gd name="T31" fmla="*/ 12 h 78"/>
                  <a:gd name="T32" fmla="*/ 76 w 80"/>
                  <a:gd name="T33" fmla="*/ 24 h 78"/>
                  <a:gd name="T34" fmla="*/ 80 w 80"/>
                  <a:gd name="T35" fmla="*/ 40 h 78"/>
                  <a:gd name="T36" fmla="*/ 76 w 80"/>
                  <a:gd name="T37" fmla="*/ 56 h 78"/>
                  <a:gd name="T38" fmla="*/ 68 w 80"/>
                  <a:gd name="T39" fmla="*/ 68 h 78"/>
                  <a:gd name="T40" fmla="*/ 55 w 80"/>
                  <a:gd name="T41" fmla="*/ 77 h 78"/>
                  <a:gd name="T42" fmla="*/ 40 w 80"/>
                  <a:gd name="T43" fmla="*/ 78 h 78"/>
                  <a:gd name="T44" fmla="*/ 24 w 80"/>
                  <a:gd name="T45" fmla="*/ 77 h 78"/>
                  <a:gd name="T46" fmla="*/ 12 w 80"/>
                  <a:gd name="T47" fmla="*/ 68 h 78"/>
                  <a:gd name="T48" fmla="*/ 3 w 80"/>
                  <a:gd name="T49" fmla="*/ 54 h 78"/>
                  <a:gd name="T50" fmla="*/ 0 w 80"/>
                  <a:gd name="T51" fmla="*/ 40 h 78"/>
                  <a:gd name="T52" fmla="*/ 3 w 80"/>
                  <a:gd name="T53" fmla="*/ 24 h 78"/>
                  <a:gd name="T54" fmla="*/ 12 w 80"/>
                  <a:gd name="T55" fmla="*/ 10 h 78"/>
                  <a:gd name="T56" fmla="*/ 24 w 80"/>
                  <a:gd name="T57" fmla="*/ 3 h 78"/>
                  <a:gd name="T58" fmla="*/ 40 w 80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78">
                    <a:moveTo>
                      <a:pt x="40" y="10"/>
                    </a:moveTo>
                    <a:lnTo>
                      <a:pt x="26" y="15"/>
                    </a:lnTo>
                    <a:lnTo>
                      <a:pt x="15" y="24"/>
                    </a:lnTo>
                    <a:lnTo>
                      <a:pt x="12" y="40"/>
                    </a:lnTo>
                    <a:lnTo>
                      <a:pt x="15" y="54"/>
                    </a:lnTo>
                    <a:lnTo>
                      <a:pt x="26" y="64"/>
                    </a:lnTo>
                    <a:lnTo>
                      <a:pt x="40" y="68"/>
                    </a:lnTo>
                    <a:lnTo>
                      <a:pt x="54" y="64"/>
                    </a:lnTo>
                    <a:lnTo>
                      <a:pt x="64" y="54"/>
                    </a:lnTo>
                    <a:lnTo>
                      <a:pt x="69" y="40"/>
                    </a:lnTo>
                    <a:lnTo>
                      <a:pt x="64" y="26"/>
                    </a:lnTo>
                    <a:lnTo>
                      <a:pt x="55" y="15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5" y="3"/>
                    </a:lnTo>
                    <a:lnTo>
                      <a:pt x="68" y="12"/>
                    </a:lnTo>
                    <a:lnTo>
                      <a:pt x="76" y="24"/>
                    </a:lnTo>
                    <a:lnTo>
                      <a:pt x="80" y="40"/>
                    </a:lnTo>
                    <a:lnTo>
                      <a:pt x="76" y="56"/>
                    </a:lnTo>
                    <a:lnTo>
                      <a:pt x="68" y="68"/>
                    </a:lnTo>
                    <a:lnTo>
                      <a:pt x="55" y="77"/>
                    </a:lnTo>
                    <a:lnTo>
                      <a:pt x="40" y="78"/>
                    </a:lnTo>
                    <a:lnTo>
                      <a:pt x="24" y="77"/>
                    </a:lnTo>
                    <a:lnTo>
                      <a:pt x="12" y="68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2" y="10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06"/>
              <p:cNvSpPr>
                <a:spLocks/>
              </p:cNvSpPr>
              <p:nvPr/>
            </p:nvSpPr>
            <p:spPr bwMode="auto">
              <a:xfrm>
                <a:off x="3691" y="3363"/>
                <a:ext cx="38" cy="37"/>
              </a:xfrm>
              <a:custGeom>
                <a:avLst/>
                <a:gdLst>
                  <a:gd name="T0" fmla="*/ 38 w 75"/>
                  <a:gd name="T1" fmla="*/ 0 h 74"/>
                  <a:gd name="T2" fmla="*/ 56 w 75"/>
                  <a:gd name="T3" fmla="*/ 5 h 74"/>
                  <a:gd name="T4" fmla="*/ 70 w 75"/>
                  <a:gd name="T5" fmla="*/ 18 h 74"/>
                  <a:gd name="T6" fmla="*/ 75 w 75"/>
                  <a:gd name="T7" fmla="*/ 37 h 74"/>
                  <a:gd name="T8" fmla="*/ 70 w 75"/>
                  <a:gd name="T9" fmla="*/ 56 h 74"/>
                  <a:gd name="T10" fmla="*/ 56 w 75"/>
                  <a:gd name="T11" fmla="*/ 68 h 74"/>
                  <a:gd name="T12" fmla="*/ 37 w 75"/>
                  <a:gd name="T13" fmla="*/ 74 h 74"/>
                  <a:gd name="T14" fmla="*/ 19 w 75"/>
                  <a:gd name="T15" fmla="*/ 68 h 74"/>
                  <a:gd name="T16" fmla="*/ 5 w 75"/>
                  <a:gd name="T17" fmla="*/ 56 h 74"/>
                  <a:gd name="T18" fmla="*/ 0 w 75"/>
                  <a:gd name="T19" fmla="*/ 37 h 74"/>
                  <a:gd name="T20" fmla="*/ 5 w 75"/>
                  <a:gd name="T21" fmla="*/ 18 h 74"/>
                  <a:gd name="T22" fmla="*/ 19 w 75"/>
                  <a:gd name="T23" fmla="*/ 5 h 74"/>
                  <a:gd name="T24" fmla="*/ 38 w 75"/>
                  <a:gd name="T2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56" y="5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8"/>
                    </a:lnTo>
                    <a:lnTo>
                      <a:pt x="19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07"/>
              <p:cNvSpPr>
                <a:spLocks noEditPoints="1"/>
              </p:cNvSpPr>
              <p:nvPr/>
            </p:nvSpPr>
            <p:spPr bwMode="auto">
              <a:xfrm>
                <a:off x="3686" y="3357"/>
                <a:ext cx="48" cy="49"/>
              </a:xfrm>
              <a:custGeom>
                <a:avLst/>
                <a:gdLst>
                  <a:gd name="T0" fmla="*/ 49 w 96"/>
                  <a:gd name="T1" fmla="*/ 12 h 98"/>
                  <a:gd name="T2" fmla="*/ 30 w 96"/>
                  <a:gd name="T3" fmla="*/ 17 h 98"/>
                  <a:gd name="T4" fmla="*/ 16 w 96"/>
                  <a:gd name="T5" fmla="*/ 30 h 98"/>
                  <a:gd name="T6" fmla="*/ 11 w 96"/>
                  <a:gd name="T7" fmla="*/ 49 h 98"/>
                  <a:gd name="T8" fmla="*/ 16 w 96"/>
                  <a:gd name="T9" fmla="*/ 68 h 98"/>
                  <a:gd name="T10" fmla="*/ 30 w 96"/>
                  <a:gd name="T11" fmla="*/ 80 h 98"/>
                  <a:gd name="T12" fmla="*/ 48 w 96"/>
                  <a:gd name="T13" fmla="*/ 86 h 98"/>
                  <a:gd name="T14" fmla="*/ 67 w 96"/>
                  <a:gd name="T15" fmla="*/ 80 h 98"/>
                  <a:gd name="T16" fmla="*/ 81 w 96"/>
                  <a:gd name="T17" fmla="*/ 68 h 98"/>
                  <a:gd name="T18" fmla="*/ 86 w 96"/>
                  <a:gd name="T19" fmla="*/ 49 h 98"/>
                  <a:gd name="T20" fmla="*/ 81 w 96"/>
                  <a:gd name="T21" fmla="*/ 30 h 98"/>
                  <a:gd name="T22" fmla="*/ 67 w 96"/>
                  <a:gd name="T23" fmla="*/ 17 h 98"/>
                  <a:gd name="T24" fmla="*/ 49 w 96"/>
                  <a:gd name="T25" fmla="*/ 12 h 98"/>
                  <a:gd name="T26" fmla="*/ 49 w 96"/>
                  <a:gd name="T27" fmla="*/ 0 h 98"/>
                  <a:gd name="T28" fmla="*/ 67 w 96"/>
                  <a:gd name="T29" fmla="*/ 5 h 98"/>
                  <a:gd name="T30" fmla="*/ 82 w 96"/>
                  <a:gd name="T31" fmla="*/ 16 h 98"/>
                  <a:gd name="T32" fmla="*/ 93 w 96"/>
                  <a:gd name="T33" fmla="*/ 30 h 98"/>
                  <a:gd name="T34" fmla="*/ 96 w 96"/>
                  <a:gd name="T35" fmla="*/ 49 h 98"/>
                  <a:gd name="T36" fmla="*/ 93 w 96"/>
                  <a:gd name="T37" fmla="*/ 68 h 98"/>
                  <a:gd name="T38" fmla="*/ 82 w 96"/>
                  <a:gd name="T39" fmla="*/ 84 h 98"/>
                  <a:gd name="T40" fmla="*/ 67 w 96"/>
                  <a:gd name="T41" fmla="*/ 94 h 98"/>
                  <a:gd name="T42" fmla="*/ 48 w 96"/>
                  <a:gd name="T43" fmla="*/ 98 h 98"/>
                  <a:gd name="T44" fmla="*/ 30 w 96"/>
                  <a:gd name="T45" fmla="*/ 92 h 98"/>
                  <a:gd name="T46" fmla="*/ 14 w 96"/>
                  <a:gd name="T47" fmla="*/ 84 h 98"/>
                  <a:gd name="T48" fmla="*/ 4 w 96"/>
                  <a:gd name="T49" fmla="*/ 68 h 98"/>
                  <a:gd name="T50" fmla="*/ 0 w 96"/>
                  <a:gd name="T51" fmla="*/ 49 h 98"/>
                  <a:gd name="T52" fmla="*/ 4 w 96"/>
                  <a:gd name="T53" fmla="*/ 30 h 98"/>
                  <a:gd name="T54" fmla="*/ 14 w 96"/>
                  <a:gd name="T55" fmla="*/ 14 h 98"/>
                  <a:gd name="T56" fmla="*/ 30 w 96"/>
                  <a:gd name="T57" fmla="*/ 5 h 98"/>
                  <a:gd name="T58" fmla="*/ 49 w 96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8">
                    <a:moveTo>
                      <a:pt x="49" y="12"/>
                    </a:moveTo>
                    <a:lnTo>
                      <a:pt x="30" y="17"/>
                    </a:lnTo>
                    <a:lnTo>
                      <a:pt x="16" y="30"/>
                    </a:lnTo>
                    <a:lnTo>
                      <a:pt x="11" y="49"/>
                    </a:lnTo>
                    <a:lnTo>
                      <a:pt x="16" y="68"/>
                    </a:lnTo>
                    <a:lnTo>
                      <a:pt x="30" y="80"/>
                    </a:lnTo>
                    <a:lnTo>
                      <a:pt x="48" y="86"/>
                    </a:lnTo>
                    <a:lnTo>
                      <a:pt x="67" y="80"/>
                    </a:lnTo>
                    <a:lnTo>
                      <a:pt x="81" y="68"/>
                    </a:lnTo>
                    <a:lnTo>
                      <a:pt x="86" y="49"/>
                    </a:lnTo>
                    <a:lnTo>
                      <a:pt x="81" y="30"/>
                    </a:lnTo>
                    <a:lnTo>
                      <a:pt x="67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7" y="5"/>
                    </a:lnTo>
                    <a:lnTo>
                      <a:pt x="82" y="16"/>
                    </a:lnTo>
                    <a:lnTo>
                      <a:pt x="93" y="30"/>
                    </a:lnTo>
                    <a:lnTo>
                      <a:pt x="96" y="49"/>
                    </a:lnTo>
                    <a:lnTo>
                      <a:pt x="93" y="68"/>
                    </a:lnTo>
                    <a:lnTo>
                      <a:pt x="82" y="84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2"/>
                    </a:lnTo>
                    <a:lnTo>
                      <a:pt x="14" y="84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08"/>
              <p:cNvSpPr>
                <a:spLocks/>
              </p:cNvSpPr>
              <p:nvPr/>
            </p:nvSpPr>
            <p:spPr bwMode="auto">
              <a:xfrm>
                <a:off x="3783" y="3009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2 h 42"/>
                  <a:gd name="T4" fmla="*/ 33 w 42"/>
                  <a:gd name="T5" fmla="*/ 4 h 42"/>
                  <a:gd name="T6" fmla="*/ 37 w 42"/>
                  <a:gd name="T7" fmla="*/ 9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4 h 42"/>
                  <a:gd name="T16" fmla="*/ 33 w 42"/>
                  <a:gd name="T17" fmla="*/ 37 h 42"/>
                  <a:gd name="T18" fmla="*/ 28 w 42"/>
                  <a:gd name="T19" fmla="*/ 41 h 42"/>
                  <a:gd name="T20" fmla="*/ 21 w 42"/>
                  <a:gd name="T21" fmla="*/ 42 h 42"/>
                  <a:gd name="T22" fmla="*/ 14 w 42"/>
                  <a:gd name="T23" fmla="*/ 41 h 42"/>
                  <a:gd name="T24" fmla="*/ 9 w 42"/>
                  <a:gd name="T25" fmla="*/ 37 h 42"/>
                  <a:gd name="T26" fmla="*/ 4 w 42"/>
                  <a:gd name="T27" fmla="*/ 34 h 42"/>
                  <a:gd name="T28" fmla="*/ 2 w 42"/>
                  <a:gd name="T29" fmla="*/ 27 h 42"/>
                  <a:gd name="T30" fmla="*/ 0 w 42"/>
                  <a:gd name="T31" fmla="*/ 21 h 42"/>
                  <a:gd name="T32" fmla="*/ 2 w 42"/>
                  <a:gd name="T33" fmla="*/ 14 h 42"/>
                  <a:gd name="T34" fmla="*/ 4 w 42"/>
                  <a:gd name="T35" fmla="*/ 9 h 42"/>
                  <a:gd name="T36" fmla="*/ 9 w 42"/>
                  <a:gd name="T37" fmla="*/ 4 h 42"/>
                  <a:gd name="T38" fmla="*/ 14 w 42"/>
                  <a:gd name="T39" fmla="*/ 2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2"/>
                    </a:lnTo>
                    <a:lnTo>
                      <a:pt x="33" y="4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2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09"/>
              <p:cNvSpPr>
                <a:spLocks noEditPoints="1"/>
              </p:cNvSpPr>
              <p:nvPr/>
            </p:nvSpPr>
            <p:spPr bwMode="auto">
              <a:xfrm>
                <a:off x="3778" y="3003"/>
                <a:ext cx="31" cy="32"/>
              </a:xfrm>
              <a:custGeom>
                <a:avLst/>
                <a:gdLst>
                  <a:gd name="T0" fmla="*/ 31 w 63"/>
                  <a:gd name="T1" fmla="*/ 12 h 65"/>
                  <a:gd name="T2" fmla="*/ 24 w 63"/>
                  <a:gd name="T3" fmla="*/ 14 h 65"/>
                  <a:gd name="T4" fmla="*/ 19 w 63"/>
                  <a:gd name="T5" fmla="*/ 16 h 65"/>
                  <a:gd name="T6" fmla="*/ 14 w 63"/>
                  <a:gd name="T7" fmla="*/ 21 h 65"/>
                  <a:gd name="T8" fmla="*/ 12 w 63"/>
                  <a:gd name="T9" fmla="*/ 26 h 65"/>
                  <a:gd name="T10" fmla="*/ 10 w 63"/>
                  <a:gd name="T11" fmla="*/ 33 h 65"/>
                  <a:gd name="T12" fmla="*/ 12 w 63"/>
                  <a:gd name="T13" fmla="*/ 39 h 65"/>
                  <a:gd name="T14" fmla="*/ 14 w 63"/>
                  <a:gd name="T15" fmla="*/ 46 h 65"/>
                  <a:gd name="T16" fmla="*/ 19 w 63"/>
                  <a:gd name="T17" fmla="*/ 49 h 65"/>
                  <a:gd name="T18" fmla="*/ 24 w 63"/>
                  <a:gd name="T19" fmla="*/ 53 h 65"/>
                  <a:gd name="T20" fmla="*/ 31 w 63"/>
                  <a:gd name="T21" fmla="*/ 54 h 65"/>
                  <a:gd name="T22" fmla="*/ 38 w 63"/>
                  <a:gd name="T23" fmla="*/ 53 h 65"/>
                  <a:gd name="T24" fmla="*/ 43 w 63"/>
                  <a:gd name="T25" fmla="*/ 49 h 65"/>
                  <a:gd name="T26" fmla="*/ 47 w 63"/>
                  <a:gd name="T27" fmla="*/ 46 h 65"/>
                  <a:gd name="T28" fmla="*/ 50 w 63"/>
                  <a:gd name="T29" fmla="*/ 40 h 65"/>
                  <a:gd name="T30" fmla="*/ 52 w 63"/>
                  <a:gd name="T31" fmla="*/ 33 h 65"/>
                  <a:gd name="T32" fmla="*/ 50 w 63"/>
                  <a:gd name="T33" fmla="*/ 26 h 65"/>
                  <a:gd name="T34" fmla="*/ 47 w 63"/>
                  <a:gd name="T35" fmla="*/ 21 h 65"/>
                  <a:gd name="T36" fmla="*/ 43 w 63"/>
                  <a:gd name="T37" fmla="*/ 16 h 65"/>
                  <a:gd name="T38" fmla="*/ 38 w 63"/>
                  <a:gd name="T39" fmla="*/ 14 h 65"/>
                  <a:gd name="T40" fmla="*/ 31 w 63"/>
                  <a:gd name="T41" fmla="*/ 12 h 65"/>
                  <a:gd name="T42" fmla="*/ 31 w 63"/>
                  <a:gd name="T43" fmla="*/ 0 h 65"/>
                  <a:gd name="T44" fmla="*/ 47 w 63"/>
                  <a:gd name="T45" fmla="*/ 5 h 65"/>
                  <a:gd name="T46" fmla="*/ 59 w 63"/>
                  <a:gd name="T47" fmla="*/ 18 h 65"/>
                  <a:gd name="T48" fmla="*/ 63 w 63"/>
                  <a:gd name="T49" fmla="*/ 33 h 65"/>
                  <a:gd name="T50" fmla="*/ 59 w 63"/>
                  <a:gd name="T51" fmla="*/ 49 h 65"/>
                  <a:gd name="T52" fmla="*/ 47 w 63"/>
                  <a:gd name="T53" fmla="*/ 61 h 65"/>
                  <a:gd name="T54" fmla="*/ 31 w 63"/>
                  <a:gd name="T55" fmla="*/ 65 h 65"/>
                  <a:gd name="T56" fmla="*/ 15 w 63"/>
                  <a:gd name="T57" fmla="*/ 61 h 65"/>
                  <a:gd name="T58" fmla="*/ 3 w 63"/>
                  <a:gd name="T59" fmla="*/ 49 h 65"/>
                  <a:gd name="T60" fmla="*/ 0 w 63"/>
                  <a:gd name="T61" fmla="*/ 33 h 65"/>
                  <a:gd name="T62" fmla="*/ 3 w 63"/>
                  <a:gd name="T63" fmla="*/ 16 h 65"/>
                  <a:gd name="T64" fmla="*/ 15 w 63"/>
                  <a:gd name="T65" fmla="*/ 5 h 65"/>
                  <a:gd name="T66" fmla="*/ 31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1" y="12"/>
                    </a:moveTo>
                    <a:lnTo>
                      <a:pt x="24" y="14"/>
                    </a:lnTo>
                    <a:lnTo>
                      <a:pt x="19" y="16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4" y="46"/>
                    </a:lnTo>
                    <a:lnTo>
                      <a:pt x="19" y="49"/>
                    </a:lnTo>
                    <a:lnTo>
                      <a:pt x="24" y="53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3" y="49"/>
                    </a:lnTo>
                    <a:lnTo>
                      <a:pt x="47" y="46"/>
                    </a:lnTo>
                    <a:lnTo>
                      <a:pt x="50" y="40"/>
                    </a:lnTo>
                    <a:lnTo>
                      <a:pt x="52" y="33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8"/>
                    </a:lnTo>
                    <a:lnTo>
                      <a:pt x="63" y="33"/>
                    </a:lnTo>
                    <a:lnTo>
                      <a:pt x="59" y="49"/>
                    </a:lnTo>
                    <a:lnTo>
                      <a:pt x="47" y="61"/>
                    </a:lnTo>
                    <a:lnTo>
                      <a:pt x="31" y="65"/>
                    </a:lnTo>
                    <a:lnTo>
                      <a:pt x="15" y="61"/>
                    </a:lnTo>
                    <a:lnTo>
                      <a:pt x="3" y="49"/>
                    </a:lnTo>
                    <a:lnTo>
                      <a:pt x="0" y="33"/>
                    </a:lnTo>
                    <a:lnTo>
                      <a:pt x="3" y="16"/>
                    </a:lnTo>
                    <a:lnTo>
                      <a:pt x="1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0"/>
              <p:cNvSpPr>
                <a:spLocks/>
              </p:cNvSpPr>
              <p:nvPr/>
            </p:nvSpPr>
            <p:spPr bwMode="auto">
              <a:xfrm>
                <a:off x="4123" y="2819"/>
                <a:ext cx="40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5 h 80"/>
                  <a:gd name="T12" fmla="*/ 68 w 80"/>
                  <a:gd name="T13" fmla="*/ 68 h 80"/>
                  <a:gd name="T14" fmla="*/ 56 w 80"/>
                  <a:gd name="T15" fmla="*/ 76 h 80"/>
                  <a:gd name="T16" fmla="*/ 40 w 80"/>
                  <a:gd name="T17" fmla="*/ 80 h 80"/>
                  <a:gd name="T18" fmla="*/ 25 w 80"/>
                  <a:gd name="T19" fmla="*/ 76 h 80"/>
                  <a:gd name="T20" fmla="*/ 11 w 80"/>
                  <a:gd name="T21" fmla="*/ 68 h 80"/>
                  <a:gd name="T22" fmla="*/ 4 w 80"/>
                  <a:gd name="T23" fmla="*/ 55 h 80"/>
                  <a:gd name="T24" fmla="*/ 0 w 80"/>
                  <a:gd name="T25" fmla="*/ 40 h 80"/>
                  <a:gd name="T26" fmla="*/ 4 w 80"/>
                  <a:gd name="T27" fmla="*/ 24 h 80"/>
                  <a:gd name="T28" fmla="*/ 12 w 80"/>
                  <a:gd name="T29" fmla="*/ 12 h 80"/>
                  <a:gd name="T30" fmla="*/ 25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5"/>
                    </a:lnTo>
                    <a:lnTo>
                      <a:pt x="68" y="68"/>
                    </a:lnTo>
                    <a:lnTo>
                      <a:pt x="56" y="76"/>
                    </a:lnTo>
                    <a:lnTo>
                      <a:pt x="40" y="80"/>
                    </a:lnTo>
                    <a:lnTo>
                      <a:pt x="25" y="76"/>
                    </a:lnTo>
                    <a:lnTo>
                      <a:pt x="11" y="68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1"/>
              <p:cNvSpPr>
                <a:spLocks noEditPoints="1"/>
              </p:cNvSpPr>
              <p:nvPr/>
            </p:nvSpPr>
            <p:spPr bwMode="auto">
              <a:xfrm>
                <a:off x="4116" y="2814"/>
                <a:ext cx="52" cy="51"/>
              </a:xfrm>
              <a:custGeom>
                <a:avLst/>
                <a:gdLst>
                  <a:gd name="T0" fmla="*/ 52 w 103"/>
                  <a:gd name="T1" fmla="*/ 11 h 101"/>
                  <a:gd name="T2" fmla="*/ 37 w 103"/>
                  <a:gd name="T3" fmla="*/ 14 h 101"/>
                  <a:gd name="T4" fmla="*/ 24 w 103"/>
                  <a:gd name="T5" fmla="*/ 23 h 101"/>
                  <a:gd name="T6" fmla="*/ 16 w 103"/>
                  <a:gd name="T7" fmla="*/ 35 h 101"/>
                  <a:gd name="T8" fmla="*/ 12 w 103"/>
                  <a:gd name="T9" fmla="*/ 51 h 101"/>
                  <a:gd name="T10" fmla="*/ 16 w 103"/>
                  <a:gd name="T11" fmla="*/ 66 h 101"/>
                  <a:gd name="T12" fmla="*/ 23 w 103"/>
                  <a:gd name="T13" fmla="*/ 79 h 101"/>
                  <a:gd name="T14" fmla="*/ 37 w 103"/>
                  <a:gd name="T15" fmla="*/ 87 h 101"/>
                  <a:gd name="T16" fmla="*/ 52 w 103"/>
                  <a:gd name="T17" fmla="*/ 91 h 101"/>
                  <a:gd name="T18" fmla="*/ 68 w 103"/>
                  <a:gd name="T19" fmla="*/ 87 h 101"/>
                  <a:gd name="T20" fmla="*/ 80 w 103"/>
                  <a:gd name="T21" fmla="*/ 79 h 101"/>
                  <a:gd name="T22" fmla="*/ 89 w 103"/>
                  <a:gd name="T23" fmla="*/ 66 h 101"/>
                  <a:gd name="T24" fmla="*/ 92 w 103"/>
                  <a:gd name="T25" fmla="*/ 51 h 101"/>
                  <a:gd name="T26" fmla="*/ 89 w 103"/>
                  <a:gd name="T27" fmla="*/ 35 h 101"/>
                  <a:gd name="T28" fmla="*/ 80 w 103"/>
                  <a:gd name="T29" fmla="*/ 23 h 101"/>
                  <a:gd name="T30" fmla="*/ 68 w 103"/>
                  <a:gd name="T31" fmla="*/ 14 h 101"/>
                  <a:gd name="T32" fmla="*/ 52 w 103"/>
                  <a:gd name="T33" fmla="*/ 11 h 101"/>
                  <a:gd name="T34" fmla="*/ 52 w 103"/>
                  <a:gd name="T35" fmla="*/ 0 h 101"/>
                  <a:gd name="T36" fmla="*/ 71 w 103"/>
                  <a:gd name="T37" fmla="*/ 4 h 101"/>
                  <a:gd name="T38" fmla="*/ 89 w 103"/>
                  <a:gd name="T39" fmla="*/ 14 h 101"/>
                  <a:gd name="T40" fmla="*/ 99 w 103"/>
                  <a:gd name="T41" fmla="*/ 32 h 101"/>
                  <a:gd name="T42" fmla="*/ 103 w 103"/>
                  <a:gd name="T43" fmla="*/ 51 h 101"/>
                  <a:gd name="T44" fmla="*/ 99 w 103"/>
                  <a:gd name="T45" fmla="*/ 72 h 101"/>
                  <a:gd name="T46" fmla="*/ 87 w 103"/>
                  <a:gd name="T47" fmla="*/ 87 h 101"/>
                  <a:gd name="T48" fmla="*/ 71 w 103"/>
                  <a:gd name="T49" fmla="*/ 98 h 101"/>
                  <a:gd name="T50" fmla="*/ 52 w 103"/>
                  <a:gd name="T51" fmla="*/ 101 h 101"/>
                  <a:gd name="T52" fmla="*/ 31 w 103"/>
                  <a:gd name="T53" fmla="*/ 98 h 101"/>
                  <a:gd name="T54" fmla="*/ 16 w 103"/>
                  <a:gd name="T55" fmla="*/ 87 h 101"/>
                  <a:gd name="T56" fmla="*/ 5 w 103"/>
                  <a:gd name="T57" fmla="*/ 70 h 101"/>
                  <a:gd name="T58" fmla="*/ 0 w 103"/>
                  <a:gd name="T59" fmla="*/ 51 h 101"/>
                  <a:gd name="T60" fmla="*/ 5 w 103"/>
                  <a:gd name="T61" fmla="*/ 30 h 101"/>
                  <a:gd name="T62" fmla="*/ 16 w 103"/>
                  <a:gd name="T63" fmla="*/ 14 h 101"/>
                  <a:gd name="T64" fmla="*/ 33 w 103"/>
                  <a:gd name="T65" fmla="*/ 4 h 101"/>
                  <a:gd name="T66" fmla="*/ 52 w 103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1">
                    <a:moveTo>
                      <a:pt x="52" y="11"/>
                    </a:moveTo>
                    <a:lnTo>
                      <a:pt x="37" y="14"/>
                    </a:lnTo>
                    <a:lnTo>
                      <a:pt x="24" y="23"/>
                    </a:lnTo>
                    <a:lnTo>
                      <a:pt x="16" y="35"/>
                    </a:lnTo>
                    <a:lnTo>
                      <a:pt x="12" y="51"/>
                    </a:lnTo>
                    <a:lnTo>
                      <a:pt x="16" y="66"/>
                    </a:lnTo>
                    <a:lnTo>
                      <a:pt x="23" y="79"/>
                    </a:lnTo>
                    <a:lnTo>
                      <a:pt x="37" y="87"/>
                    </a:lnTo>
                    <a:lnTo>
                      <a:pt x="52" y="91"/>
                    </a:lnTo>
                    <a:lnTo>
                      <a:pt x="68" y="87"/>
                    </a:lnTo>
                    <a:lnTo>
                      <a:pt x="80" y="79"/>
                    </a:lnTo>
                    <a:lnTo>
                      <a:pt x="89" y="66"/>
                    </a:lnTo>
                    <a:lnTo>
                      <a:pt x="92" y="51"/>
                    </a:lnTo>
                    <a:lnTo>
                      <a:pt x="89" y="35"/>
                    </a:lnTo>
                    <a:lnTo>
                      <a:pt x="80" y="23"/>
                    </a:lnTo>
                    <a:lnTo>
                      <a:pt x="68" y="14"/>
                    </a:lnTo>
                    <a:lnTo>
                      <a:pt x="52" y="11"/>
                    </a:lnTo>
                    <a:close/>
                    <a:moveTo>
                      <a:pt x="52" y="0"/>
                    </a:moveTo>
                    <a:lnTo>
                      <a:pt x="71" y="4"/>
                    </a:lnTo>
                    <a:lnTo>
                      <a:pt x="89" y="14"/>
                    </a:lnTo>
                    <a:lnTo>
                      <a:pt x="99" y="32"/>
                    </a:lnTo>
                    <a:lnTo>
                      <a:pt x="103" y="51"/>
                    </a:lnTo>
                    <a:lnTo>
                      <a:pt x="99" y="72"/>
                    </a:lnTo>
                    <a:lnTo>
                      <a:pt x="87" y="87"/>
                    </a:lnTo>
                    <a:lnTo>
                      <a:pt x="71" y="98"/>
                    </a:lnTo>
                    <a:lnTo>
                      <a:pt x="52" y="101"/>
                    </a:lnTo>
                    <a:lnTo>
                      <a:pt x="31" y="98"/>
                    </a:lnTo>
                    <a:lnTo>
                      <a:pt x="16" y="87"/>
                    </a:lnTo>
                    <a:lnTo>
                      <a:pt x="5" y="70"/>
                    </a:lnTo>
                    <a:lnTo>
                      <a:pt x="0" y="51"/>
                    </a:lnTo>
                    <a:lnTo>
                      <a:pt x="5" y="30"/>
                    </a:lnTo>
                    <a:lnTo>
                      <a:pt x="16" y="14"/>
                    </a:lnTo>
                    <a:lnTo>
                      <a:pt x="3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>
                <a:off x="1703" y="3190"/>
                <a:ext cx="17" cy="17"/>
              </a:xfrm>
              <a:custGeom>
                <a:avLst/>
                <a:gdLst>
                  <a:gd name="T0" fmla="*/ 15 w 33"/>
                  <a:gd name="T1" fmla="*/ 0 h 33"/>
                  <a:gd name="T2" fmla="*/ 22 w 33"/>
                  <a:gd name="T3" fmla="*/ 0 h 33"/>
                  <a:gd name="T4" fmla="*/ 28 w 33"/>
                  <a:gd name="T5" fmla="*/ 3 h 33"/>
                  <a:gd name="T6" fmla="*/ 31 w 33"/>
                  <a:gd name="T7" fmla="*/ 8 h 33"/>
                  <a:gd name="T8" fmla="*/ 33 w 33"/>
                  <a:gd name="T9" fmla="*/ 15 h 33"/>
                  <a:gd name="T10" fmla="*/ 31 w 33"/>
                  <a:gd name="T11" fmla="*/ 22 h 33"/>
                  <a:gd name="T12" fmla="*/ 28 w 33"/>
                  <a:gd name="T13" fmla="*/ 27 h 33"/>
                  <a:gd name="T14" fmla="*/ 22 w 33"/>
                  <a:gd name="T15" fmla="*/ 31 h 33"/>
                  <a:gd name="T16" fmla="*/ 15 w 33"/>
                  <a:gd name="T17" fmla="*/ 33 h 33"/>
                  <a:gd name="T18" fmla="*/ 8 w 33"/>
                  <a:gd name="T19" fmla="*/ 31 h 33"/>
                  <a:gd name="T20" fmla="*/ 3 w 33"/>
                  <a:gd name="T21" fmla="*/ 27 h 33"/>
                  <a:gd name="T22" fmla="*/ 0 w 33"/>
                  <a:gd name="T23" fmla="*/ 22 h 33"/>
                  <a:gd name="T24" fmla="*/ 0 w 33"/>
                  <a:gd name="T25" fmla="*/ 15 h 33"/>
                  <a:gd name="T26" fmla="*/ 0 w 33"/>
                  <a:gd name="T27" fmla="*/ 8 h 33"/>
                  <a:gd name="T28" fmla="*/ 3 w 33"/>
                  <a:gd name="T29" fmla="*/ 3 h 33"/>
                  <a:gd name="T30" fmla="*/ 8 w 33"/>
                  <a:gd name="T31" fmla="*/ 0 h 33"/>
                  <a:gd name="T32" fmla="*/ 15 w 33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5" y="0"/>
                    </a:moveTo>
                    <a:lnTo>
                      <a:pt x="22" y="0"/>
                    </a:lnTo>
                    <a:lnTo>
                      <a:pt x="28" y="3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15" y="33"/>
                    </a:lnTo>
                    <a:lnTo>
                      <a:pt x="8" y="31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3"/>
              <p:cNvSpPr>
                <a:spLocks noEditPoints="1"/>
              </p:cNvSpPr>
              <p:nvPr/>
            </p:nvSpPr>
            <p:spPr bwMode="auto">
              <a:xfrm>
                <a:off x="1697" y="3184"/>
                <a:ext cx="28" cy="28"/>
              </a:xfrm>
              <a:custGeom>
                <a:avLst/>
                <a:gdLst>
                  <a:gd name="T0" fmla="*/ 27 w 55"/>
                  <a:gd name="T1" fmla="*/ 13 h 56"/>
                  <a:gd name="T2" fmla="*/ 20 w 55"/>
                  <a:gd name="T3" fmla="*/ 13 h 56"/>
                  <a:gd name="T4" fmla="*/ 15 w 55"/>
                  <a:gd name="T5" fmla="*/ 16 h 56"/>
                  <a:gd name="T6" fmla="*/ 12 w 55"/>
                  <a:gd name="T7" fmla="*/ 21 h 56"/>
                  <a:gd name="T8" fmla="*/ 12 w 55"/>
                  <a:gd name="T9" fmla="*/ 28 h 56"/>
                  <a:gd name="T10" fmla="*/ 12 w 55"/>
                  <a:gd name="T11" fmla="*/ 35 h 56"/>
                  <a:gd name="T12" fmla="*/ 15 w 55"/>
                  <a:gd name="T13" fmla="*/ 40 h 56"/>
                  <a:gd name="T14" fmla="*/ 20 w 55"/>
                  <a:gd name="T15" fmla="*/ 44 h 56"/>
                  <a:gd name="T16" fmla="*/ 27 w 55"/>
                  <a:gd name="T17" fmla="*/ 46 h 56"/>
                  <a:gd name="T18" fmla="*/ 34 w 55"/>
                  <a:gd name="T19" fmla="*/ 44 h 56"/>
                  <a:gd name="T20" fmla="*/ 40 w 55"/>
                  <a:gd name="T21" fmla="*/ 40 h 56"/>
                  <a:gd name="T22" fmla="*/ 43 w 55"/>
                  <a:gd name="T23" fmla="*/ 35 h 56"/>
                  <a:gd name="T24" fmla="*/ 45 w 55"/>
                  <a:gd name="T25" fmla="*/ 28 h 56"/>
                  <a:gd name="T26" fmla="*/ 43 w 55"/>
                  <a:gd name="T27" fmla="*/ 21 h 56"/>
                  <a:gd name="T28" fmla="*/ 40 w 55"/>
                  <a:gd name="T29" fmla="*/ 16 h 56"/>
                  <a:gd name="T30" fmla="*/ 34 w 55"/>
                  <a:gd name="T31" fmla="*/ 13 h 56"/>
                  <a:gd name="T32" fmla="*/ 27 w 55"/>
                  <a:gd name="T33" fmla="*/ 13 h 56"/>
                  <a:gd name="T34" fmla="*/ 27 w 55"/>
                  <a:gd name="T35" fmla="*/ 0 h 56"/>
                  <a:gd name="T36" fmla="*/ 34 w 55"/>
                  <a:gd name="T37" fmla="*/ 2 h 56"/>
                  <a:gd name="T38" fmla="*/ 41 w 55"/>
                  <a:gd name="T39" fmla="*/ 4 h 56"/>
                  <a:gd name="T40" fmla="*/ 47 w 55"/>
                  <a:gd name="T41" fmla="*/ 9 h 56"/>
                  <a:gd name="T42" fmla="*/ 52 w 55"/>
                  <a:gd name="T43" fmla="*/ 14 h 56"/>
                  <a:gd name="T44" fmla="*/ 54 w 55"/>
                  <a:gd name="T45" fmla="*/ 21 h 56"/>
                  <a:gd name="T46" fmla="*/ 55 w 55"/>
                  <a:gd name="T47" fmla="*/ 28 h 56"/>
                  <a:gd name="T48" fmla="*/ 54 w 55"/>
                  <a:gd name="T49" fmla="*/ 35 h 56"/>
                  <a:gd name="T50" fmla="*/ 52 w 55"/>
                  <a:gd name="T51" fmla="*/ 42 h 56"/>
                  <a:gd name="T52" fmla="*/ 47 w 55"/>
                  <a:gd name="T53" fmla="*/ 47 h 56"/>
                  <a:gd name="T54" fmla="*/ 41 w 55"/>
                  <a:gd name="T55" fmla="*/ 53 h 56"/>
                  <a:gd name="T56" fmla="*/ 34 w 55"/>
                  <a:gd name="T57" fmla="*/ 54 h 56"/>
                  <a:gd name="T58" fmla="*/ 27 w 55"/>
                  <a:gd name="T59" fmla="*/ 56 h 56"/>
                  <a:gd name="T60" fmla="*/ 20 w 55"/>
                  <a:gd name="T61" fmla="*/ 54 h 56"/>
                  <a:gd name="T62" fmla="*/ 13 w 55"/>
                  <a:gd name="T63" fmla="*/ 53 h 56"/>
                  <a:gd name="T64" fmla="*/ 8 w 55"/>
                  <a:gd name="T65" fmla="*/ 47 h 56"/>
                  <a:gd name="T66" fmla="*/ 3 w 55"/>
                  <a:gd name="T67" fmla="*/ 42 h 56"/>
                  <a:gd name="T68" fmla="*/ 1 w 55"/>
                  <a:gd name="T69" fmla="*/ 35 h 56"/>
                  <a:gd name="T70" fmla="*/ 0 w 55"/>
                  <a:gd name="T71" fmla="*/ 28 h 56"/>
                  <a:gd name="T72" fmla="*/ 1 w 55"/>
                  <a:gd name="T73" fmla="*/ 21 h 56"/>
                  <a:gd name="T74" fmla="*/ 3 w 55"/>
                  <a:gd name="T75" fmla="*/ 14 h 56"/>
                  <a:gd name="T76" fmla="*/ 8 w 55"/>
                  <a:gd name="T77" fmla="*/ 9 h 56"/>
                  <a:gd name="T78" fmla="*/ 13 w 55"/>
                  <a:gd name="T79" fmla="*/ 4 h 56"/>
                  <a:gd name="T80" fmla="*/ 20 w 55"/>
                  <a:gd name="T81" fmla="*/ 2 h 56"/>
                  <a:gd name="T82" fmla="*/ 27 w 55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56">
                    <a:moveTo>
                      <a:pt x="27" y="13"/>
                    </a:moveTo>
                    <a:lnTo>
                      <a:pt x="20" y="13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15" y="40"/>
                    </a:lnTo>
                    <a:lnTo>
                      <a:pt x="20" y="44"/>
                    </a:lnTo>
                    <a:lnTo>
                      <a:pt x="27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3" y="35"/>
                    </a:lnTo>
                    <a:lnTo>
                      <a:pt x="45" y="28"/>
                    </a:lnTo>
                    <a:lnTo>
                      <a:pt x="43" y="21"/>
                    </a:lnTo>
                    <a:lnTo>
                      <a:pt x="40" y="16"/>
                    </a:lnTo>
                    <a:lnTo>
                      <a:pt x="34" y="13"/>
                    </a:lnTo>
                    <a:lnTo>
                      <a:pt x="27" y="13"/>
                    </a:lnTo>
                    <a:close/>
                    <a:moveTo>
                      <a:pt x="27" y="0"/>
                    </a:moveTo>
                    <a:lnTo>
                      <a:pt x="34" y="2"/>
                    </a:lnTo>
                    <a:lnTo>
                      <a:pt x="41" y="4"/>
                    </a:lnTo>
                    <a:lnTo>
                      <a:pt x="47" y="9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55" y="28"/>
                    </a:lnTo>
                    <a:lnTo>
                      <a:pt x="54" y="35"/>
                    </a:lnTo>
                    <a:lnTo>
                      <a:pt x="52" y="42"/>
                    </a:lnTo>
                    <a:lnTo>
                      <a:pt x="47" y="47"/>
                    </a:lnTo>
                    <a:lnTo>
                      <a:pt x="41" y="53"/>
                    </a:lnTo>
                    <a:lnTo>
                      <a:pt x="34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3" y="53"/>
                    </a:lnTo>
                    <a:lnTo>
                      <a:pt x="8" y="47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>
                <a:off x="2097" y="2951"/>
                <a:ext cx="27" cy="26"/>
              </a:xfrm>
              <a:custGeom>
                <a:avLst/>
                <a:gdLst>
                  <a:gd name="T0" fmla="*/ 28 w 54"/>
                  <a:gd name="T1" fmla="*/ 0 h 53"/>
                  <a:gd name="T2" fmla="*/ 35 w 54"/>
                  <a:gd name="T3" fmla="*/ 0 h 53"/>
                  <a:gd name="T4" fmla="*/ 40 w 54"/>
                  <a:gd name="T5" fmla="*/ 4 h 53"/>
                  <a:gd name="T6" fmla="*/ 45 w 54"/>
                  <a:gd name="T7" fmla="*/ 7 h 53"/>
                  <a:gd name="T8" fmla="*/ 51 w 54"/>
                  <a:gd name="T9" fmla="*/ 14 h 53"/>
                  <a:gd name="T10" fmla="*/ 52 w 54"/>
                  <a:gd name="T11" fmla="*/ 19 h 53"/>
                  <a:gd name="T12" fmla="*/ 54 w 54"/>
                  <a:gd name="T13" fmla="*/ 26 h 53"/>
                  <a:gd name="T14" fmla="*/ 52 w 54"/>
                  <a:gd name="T15" fmla="*/ 33 h 53"/>
                  <a:gd name="T16" fmla="*/ 51 w 54"/>
                  <a:gd name="T17" fmla="*/ 40 h 53"/>
                  <a:gd name="T18" fmla="*/ 45 w 54"/>
                  <a:gd name="T19" fmla="*/ 46 h 53"/>
                  <a:gd name="T20" fmla="*/ 40 w 54"/>
                  <a:gd name="T21" fmla="*/ 49 h 53"/>
                  <a:gd name="T22" fmla="*/ 35 w 54"/>
                  <a:gd name="T23" fmla="*/ 53 h 53"/>
                  <a:gd name="T24" fmla="*/ 28 w 54"/>
                  <a:gd name="T25" fmla="*/ 53 h 53"/>
                  <a:gd name="T26" fmla="*/ 19 w 54"/>
                  <a:gd name="T27" fmla="*/ 53 h 53"/>
                  <a:gd name="T28" fmla="*/ 14 w 54"/>
                  <a:gd name="T29" fmla="*/ 49 h 53"/>
                  <a:gd name="T30" fmla="*/ 9 w 54"/>
                  <a:gd name="T31" fmla="*/ 46 h 53"/>
                  <a:gd name="T32" fmla="*/ 3 w 54"/>
                  <a:gd name="T33" fmla="*/ 40 h 53"/>
                  <a:gd name="T34" fmla="*/ 2 w 54"/>
                  <a:gd name="T35" fmla="*/ 33 h 53"/>
                  <a:gd name="T36" fmla="*/ 0 w 54"/>
                  <a:gd name="T37" fmla="*/ 26 h 53"/>
                  <a:gd name="T38" fmla="*/ 2 w 54"/>
                  <a:gd name="T39" fmla="*/ 19 h 53"/>
                  <a:gd name="T40" fmla="*/ 3 w 54"/>
                  <a:gd name="T41" fmla="*/ 12 h 53"/>
                  <a:gd name="T42" fmla="*/ 9 w 54"/>
                  <a:gd name="T43" fmla="*/ 7 h 53"/>
                  <a:gd name="T44" fmla="*/ 14 w 54"/>
                  <a:gd name="T45" fmla="*/ 4 h 53"/>
                  <a:gd name="T46" fmla="*/ 21 w 54"/>
                  <a:gd name="T47" fmla="*/ 0 h 53"/>
                  <a:gd name="T48" fmla="*/ 28 w 54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53">
                    <a:moveTo>
                      <a:pt x="28" y="0"/>
                    </a:moveTo>
                    <a:lnTo>
                      <a:pt x="35" y="0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51" y="14"/>
                    </a:lnTo>
                    <a:lnTo>
                      <a:pt x="52" y="19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51" y="40"/>
                    </a:lnTo>
                    <a:lnTo>
                      <a:pt x="45" y="46"/>
                    </a:lnTo>
                    <a:lnTo>
                      <a:pt x="40" y="49"/>
                    </a:lnTo>
                    <a:lnTo>
                      <a:pt x="35" y="53"/>
                    </a:lnTo>
                    <a:lnTo>
                      <a:pt x="28" y="53"/>
                    </a:lnTo>
                    <a:lnTo>
                      <a:pt x="19" y="53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2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5"/>
              <p:cNvSpPr>
                <a:spLocks noEditPoints="1"/>
              </p:cNvSpPr>
              <p:nvPr/>
            </p:nvSpPr>
            <p:spPr bwMode="auto">
              <a:xfrm>
                <a:off x="2092" y="2945"/>
                <a:ext cx="37" cy="38"/>
              </a:xfrm>
              <a:custGeom>
                <a:avLst/>
                <a:gdLst>
                  <a:gd name="T0" fmla="*/ 39 w 76"/>
                  <a:gd name="T1" fmla="*/ 12 h 77"/>
                  <a:gd name="T2" fmla="*/ 32 w 76"/>
                  <a:gd name="T3" fmla="*/ 12 h 77"/>
                  <a:gd name="T4" fmla="*/ 25 w 76"/>
                  <a:gd name="T5" fmla="*/ 16 h 77"/>
                  <a:gd name="T6" fmla="*/ 20 w 76"/>
                  <a:gd name="T7" fmla="*/ 19 h 77"/>
                  <a:gd name="T8" fmla="*/ 14 w 76"/>
                  <a:gd name="T9" fmla="*/ 24 h 77"/>
                  <a:gd name="T10" fmla="*/ 13 w 76"/>
                  <a:gd name="T11" fmla="*/ 31 h 77"/>
                  <a:gd name="T12" fmla="*/ 11 w 76"/>
                  <a:gd name="T13" fmla="*/ 38 h 77"/>
                  <a:gd name="T14" fmla="*/ 13 w 76"/>
                  <a:gd name="T15" fmla="*/ 45 h 77"/>
                  <a:gd name="T16" fmla="*/ 14 w 76"/>
                  <a:gd name="T17" fmla="*/ 52 h 77"/>
                  <a:gd name="T18" fmla="*/ 20 w 76"/>
                  <a:gd name="T19" fmla="*/ 58 h 77"/>
                  <a:gd name="T20" fmla="*/ 25 w 76"/>
                  <a:gd name="T21" fmla="*/ 61 h 77"/>
                  <a:gd name="T22" fmla="*/ 30 w 76"/>
                  <a:gd name="T23" fmla="*/ 65 h 77"/>
                  <a:gd name="T24" fmla="*/ 39 w 76"/>
                  <a:gd name="T25" fmla="*/ 65 h 77"/>
                  <a:gd name="T26" fmla="*/ 46 w 76"/>
                  <a:gd name="T27" fmla="*/ 65 h 77"/>
                  <a:gd name="T28" fmla="*/ 51 w 76"/>
                  <a:gd name="T29" fmla="*/ 61 h 77"/>
                  <a:gd name="T30" fmla="*/ 56 w 76"/>
                  <a:gd name="T31" fmla="*/ 58 h 77"/>
                  <a:gd name="T32" fmla="*/ 62 w 76"/>
                  <a:gd name="T33" fmla="*/ 52 h 77"/>
                  <a:gd name="T34" fmla="*/ 63 w 76"/>
                  <a:gd name="T35" fmla="*/ 45 h 77"/>
                  <a:gd name="T36" fmla="*/ 65 w 76"/>
                  <a:gd name="T37" fmla="*/ 38 h 77"/>
                  <a:gd name="T38" fmla="*/ 63 w 76"/>
                  <a:gd name="T39" fmla="*/ 31 h 77"/>
                  <a:gd name="T40" fmla="*/ 62 w 76"/>
                  <a:gd name="T41" fmla="*/ 26 h 77"/>
                  <a:gd name="T42" fmla="*/ 56 w 76"/>
                  <a:gd name="T43" fmla="*/ 19 h 77"/>
                  <a:gd name="T44" fmla="*/ 51 w 76"/>
                  <a:gd name="T45" fmla="*/ 16 h 77"/>
                  <a:gd name="T46" fmla="*/ 46 w 76"/>
                  <a:gd name="T47" fmla="*/ 12 h 77"/>
                  <a:gd name="T48" fmla="*/ 39 w 76"/>
                  <a:gd name="T49" fmla="*/ 12 h 77"/>
                  <a:gd name="T50" fmla="*/ 39 w 76"/>
                  <a:gd name="T51" fmla="*/ 0 h 77"/>
                  <a:gd name="T52" fmla="*/ 53 w 76"/>
                  <a:gd name="T53" fmla="*/ 3 h 77"/>
                  <a:gd name="T54" fmla="*/ 65 w 76"/>
                  <a:gd name="T55" fmla="*/ 12 h 77"/>
                  <a:gd name="T56" fmla="*/ 74 w 76"/>
                  <a:gd name="T57" fmla="*/ 24 h 77"/>
                  <a:gd name="T58" fmla="*/ 76 w 76"/>
                  <a:gd name="T59" fmla="*/ 38 h 77"/>
                  <a:gd name="T60" fmla="*/ 74 w 76"/>
                  <a:gd name="T61" fmla="*/ 54 h 77"/>
                  <a:gd name="T62" fmla="*/ 65 w 76"/>
                  <a:gd name="T63" fmla="*/ 66 h 77"/>
                  <a:gd name="T64" fmla="*/ 53 w 76"/>
                  <a:gd name="T65" fmla="*/ 73 h 77"/>
                  <a:gd name="T66" fmla="*/ 37 w 76"/>
                  <a:gd name="T67" fmla="*/ 77 h 77"/>
                  <a:gd name="T68" fmla="*/ 23 w 76"/>
                  <a:gd name="T69" fmla="*/ 73 h 77"/>
                  <a:gd name="T70" fmla="*/ 11 w 76"/>
                  <a:gd name="T71" fmla="*/ 65 h 77"/>
                  <a:gd name="T72" fmla="*/ 4 w 76"/>
                  <a:gd name="T73" fmla="*/ 54 h 77"/>
                  <a:gd name="T74" fmla="*/ 0 w 76"/>
                  <a:gd name="T75" fmla="*/ 38 h 77"/>
                  <a:gd name="T76" fmla="*/ 4 w 76"/>
                  <a:gd name="T77" fmla="*/ 24 h 77"/>
                  <a:gd name="T78" fmla="*/ 11 w 76"/>
                  <a:gd name="T79" fmla="*/ 12 h 77"/>
                  <a:gd name="T80" fmla="*/ 23 w 76"/>
                  <a:gd name="T81" fmla="*/ 3 h 77"/>
                  <a:gd name="T82" fmla="*/ 39 w 76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7">
                    <a:moveTo>
                      <a:pt x="39" y="12"/>
                    </a:moveTo>
                    <a:lnTo>
                      <a:pt x="32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13" y="31"/>
                    </a:lnTo>
                    <a:lnTo>
                      <a:pt x="11" y="38"/>
                    </a:lnTo>
                    <a:lnTo>
                      <a:pt x="13" y="45"/>
                    </a:lnTo>
                    <a:lnTo>
                      <a:pt x="14" y="52"/>
                    </a:lnTo>
                    <a:lnTo>
                      <a:pt x="20" y="58"/>
                    </a:lnTo>
                    <a:lnTo>
                      <a:pt x="25" y="61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6" y="65"/>
                    </a:lnTo>
                    <a:lnTo>
                      <a:pt x="51" y="61"/>
                    </a:lnTo>
                    <a:lnTo>
                      <a:pt x="56" y="58"/>
                    </a:lnTo>
                    <a:lnTo>
                      <a:pt x="62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46" y="12"/>
                    </a:lnTo>
                    <a:lnTo>
                      <a:pt x="39" y="12"/>
                    </a:lnTo>
                    <a:close/>
                    <a:moveTo>
                      <a:pt x="39" y="0"/>
                    </a:moveTo>
                    <a:lnTo>
                      <a:pt x="53" y="3"/>
                    </a:lnTo>
                    <a:lnTo>
                      <a:pt x="65" y="12"/>
                    </a:lnTo>
                    <a:lnTo>
                      <a:pt x="74" y="24"/>
                    </a:lnTo>
                    <a:lnTo>
                      <a:pt x="76" y="38"/>
                    </a:lnTo>
                    <a:lnTo>
                      <a:pt x="74" y="54"/>
                    </a:lnTo>
                    <a:lnTo>
                      <a:pt x="65" y="66"/>
                    </a:lnTo>
                    <a:lnTo>
                      <a:pt x="53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1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"/>
              <p:cNvSpPr>
                <a:spLocks/>
              </p:cNvSpPr>
              <p:nvPr/>
            </p:nvSpPr>
            <p:spPr bwMode="auto">
              <a:xfrm>
                <a:off x="2882" y="2113"/>
                <a:ext cx="17" cy="16"/>
              </a:xfrm>
              <a:custGeom>
                <a:avLst/>
                <a:gdLst>
                  <a:gd name="T0" fmla="*/ 17 w 33"/>
                  <a:gd name="T1" fmla="*/ 0 h 32"/>
                  <a:gd name="T2" fmla="*/ 23 w 33"/>
                  <a:gd name="T3" fmla="*/ 2 h 32"/>
                  <a:gd name="T4" fmla="*/ 28 w 33"/>
                  <a:gd name="T5" fmla="*/ 5 h 32"/>
                  <a:gd name="T6" fmla="*/ 31 w 33"/>
                  <a:gd name="T7" fmla="*/ 11 h 32"/>
                  <a:gd name="T8" fmla="*/ 33 w 33"/>
                  <a:gd name="T9" fmla="*/ 16 h 32"/>
                  <a:gd name="T10" fmla="*/ 31 w 33"/>
                  <a:gd name="T11" fmla="*/ 23 h 32"/>
                  <a:gd name="T12" fmla="*/ 28 w 33"/>
                  <a:gd name="T13" fmla="*/ 28 h 32"/>
                  <a:gd name="T14" fmla="*/ 23 w 33"/>
                  <a:gd name="T15" fmla="*/ 32 h 32"/>
                  <a:gd name="T16" fmla="*/ 16 w 33"/>
                  <a:gd name="T17" fmla="*/ 32 h 32"/>
                  <a:gd name="T18" fmla="*/ 10 w 33"/>
                  <a:gd name="T19" fmla="*/ 32 h 32"/>
                  <a:gd name="T20" fmla="*/ 5 w 33"/>
                  <a:gd name="T21" fmla="*/ 28 h 32"/>
                  <a:gd name="T22" fmla="*/ 2 w 33"/>
                  <a:gd name="T23" fmla="*/ 23 h 32"/>
                  <a:gd name="T24" fmla="*/ 0 w 33"/>
                  <a:gd name="T25" fmla="*/ 16 h 32"/>
                  <a:gd name="T26" fmla="*/ 2 w 33"/>
                  <a:gd name="T27" fmla="*/ 9 h 32"/>
                  <a:gd name="T28" fmla="*/ 5 w 33"/>
                  <a:gd name="T29" fmla="*/ 5 h 32"/>
                  <a:gd name="T30" fmla="*/ 10 w 33"/>
                  <a:gd name="T31" fmla="*/ 2 h 32"/>
                  <a:gd name="T32" fmla="*/ 17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lnTo>
                      <a:pt x="23" y="2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7"/>
              <p:cNvSpPr>
                <a:spLocks noEditPoints="1"/>
              </p:cNvSpPr>
              <p:nvPr/>
            </p:nvSpPr>
            <p:spPr bwMode="auto">
              <a:xfrm>
                <a:off x="2877" y="2107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4 h 56"/>
                  <a:gd name="T4" fmla="*/ 16 w 54"/>
                  <a:gd name="T5" fmla="*/ 17 h 56"/>
                  <a:gd name="T6" fmla="*/ 13 w 54"/>
                  <a:gd name="T7" fmla="*/ 21 h 56"/>
                  <a:gd name="T8" fmla="*/ 11 w 54"/>
                  <a:gd name="T9" fmla="*/ 28 h 56"/>
                  <a:gd name="T10" fmla="*/ 13 w 54"/>
                  <a:gd name="T11" fmla="*/ 35 h 56"/>
                  <a:gd name="T12" fmla="*/ 16 w 54"/>
                  <a:gd name="T13" fmla="*/ 40 h 56"/>
                  <a:gd name="T14" fmla="*/ 21 w 54"/>
                  <a:gd name="T15" fmla="*/ 44 h 56"/>
                  <a:gd name="T16" fmla="*/ 27 w 54"/>
                  <a:gd name="T17" fmla="*/ 44 h 56"/>
                  <a:gd name="T18" fmla="*/ 34 w 54"/>
                  <a:gd name="T19" fmla="*/ 44 h 56"/>
                  <a:gd name="T20" fmla="*/ 39 w 54"/>
                  <a:gd name="T21" fmla="*/ 40 h 56"/>
                  <a:gd name="T22" fmla="*/ 42 w 54"/>
                  <a:gd name="T23" fmla="*/ 35 h 56"/>
                  <a:gd name="T24" fmla="*/ 44 w 54"/>
                  <a:gd name="T25" fmla="*/ 28 h 56"/>
                  <a:gd name="T26" fmla="*/ 42 w 54"/>
                  <a:gd name="T27" fmla="*/ 23 h 56"/>
                  <a:gd name="T28" fmla="*/ 39 w 54"/>
                  <a:gd name="T29" fmla="*/ 17 h 56"/>
                  <a:gd name="T30" fmla="*/ 34 w 54"/>
                  <a:gd name="T31" fmla="*/ 14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1 w 54"/>
                  <a:gd name="T39" fmla="*/ 5 h 56"/>
                  <a:gd name="T40" fmla="*/ 47 w 54"/>
                  <a:gd name="T41" fmla="*/ 9 h 56"/>
                  <a:gd name="T42" fmla="*/ 51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1 w 54"/>
                  <a:gd name="T51" fmla="*/ 42 h 56"/>
                  <a:gd name="T52" fmla="*/ 47 w 54"/>
                  <a:gd name="T53" fmla="*/ 47 h 56"/>
                  <a:gd name="T54" fmla="*/ 41 w 54"/>
                  <a:gd name="T55" fmla="*/ 52 h 56"/>
                  <a:gd name="T56" fmla="*/ 35 w 54"/>
                  <a:gd name="T57" fmla="*/ 54 h 56"/>
                  <a:gd name="T58" fmla="*/ 27 w 54"/>
                  <a:gd name="T59" fmla="*/ 56 h 56"/>
                  <a:gd name="T60" fmla="*/ 20 w 54"/>
                  <a:gd name="T61" fmla="*/ 54 h 56"/>
                  <a:gd name="T62" fmla="*/ 14 w 54"/>
                  <a:gd name="T63" fmla="*/ 52 h 56"/>
                  <a:gd name="T64" fmla="*/ 7 w 54"/>
                  <a:gd name="T65" fmla="*/ 47 h 56"/>
                  <a:gd name="T66" fmla="*/ 4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4 w 54"/>
                  <a:gd name="T75" fmla="*/ 14 h 56"/>
                  <a:gd name="T76" fmla="*/ 7 w 54"/>
                  <a:gd name="T77" fmla="*/ 9 h 56"/>
                  <a:gd name="T78" fmla="*/ 14 w 54"/>
                  <a:gd name="T79" fmla="*/ 3 h 56"/>
                  <a:gd name="T80" fmla="*/ 20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4"/>
                    </a:lnTo>
                    <a:lnTo>
                      <a:pt x="16" y="17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3" y="35"/>
                    </a:lnTo>
                    <a:lnTo>
                      <a:pt x="16" y="40"/>
                    </a:lnTo>
                    <a:lnTo>
                      <a:pt x="21" y="44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39" y="40"/>
                    </a:lnTo>
                    <a:lnTo>
                      <a:pt x="42" y="35"/>
                    </a:lnTo>
                    <a:lnTo>
                      <a:pt x="44" y="28"/>
                    </a:lnTo>
                    <a:lnTo>
                      <a:pt x="42" y="23"/>
                    </a:lnTo>
                    <a:lnTo>
                      <a:pt x="39" y="17"/>
                    </a:lnTo>
                    <a:lnTo>
                      <a:pt x="34" y="14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1" y="5"/>
                    </a:lnTo>
                    <a:lnTo>
                      <a:pt x="47" y="9"/>
                    </a:lnTo>
                    <a:lnTo>
                      <a:pt x="51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1" y="42"/>
                    </a:lnTo>
                    <a:lnTo>
                      <a:pt x="47" y="47"/>
                    </a:lnTo>
                    <a:lnTo>
                      <a:pt x="41" y="52"/>
                    </a:lnTo>
                    <a:lnTo>
                      <a:pt x="35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4" y="52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8"/>
              <p:cNvSpPr>
                <a:spLocks/>
              </p:cNvSpPr>
              <p:nvPr/>
            </p:nvSpPr>
            <p:spPr bwMode="auto">
              <a:xfrm>
                <a:off x="3345" y="2440"/>
                <a:ext cx="37" cy="37"/>
              </a:xfrm>
              <a:custGeom>
                <a:avLst/>
                <a:gdLst>
                  <a:gd name="T0" fmla="*/ 37 w 73"/>
                  <a:gd name="T1" fmla="*/ 0 h 73"/>
                  <a:gd name="T2" fmla="*/ 54 w 73"/>
                  <a:gd name="T3" fmla="*/ 5 h 73"/>
                  <a:gd name="T4" fmla="*/ 68 w 73"/>
                  <a:gd name="T5" fmla="*/ 17 h 73"/>
                  <a:gd name="T6" fmla="*/ 73 w 73"/>
                  <a:gd name="T7" fmla="*/ 37 h 73"/>
                  <a:gd name="T8" fmla="*/ 68 w 73"/>
                  <a:gd name="T9" fmla="*/ 54 h 73"/>
                  <a:gd name="T10" fmla="*/ 54 w 73"/>
                  <a:gd name="T11" fmla="*/ 68 h 73"/>
                  <a:gd name="T12" fmla="*/ 37 w 73"/>
                  <a:gd name="T13" fmla="*/ 73 h 73"/>
                  <a:gd name="T14" fmla="*/ 17 w 73"/>
                  <a:gd name="T15" fmla="*/ 68 h 73"/>
                  <a:gd name="T16" fmla="*/ 3 w 73"/>
                  <a:gd name="T17" fmla="*/ 54 h 73"/>
                  <a:gd name="T18" fmla="*/ 0 w 73"/>
                  <a:gd name="T19" fmla="*/ 37 h 73"/>
                  <a:gd name="T20" fmla="*/ 5 w 73"/>
                  <a:gd name="T21" fmla="*/ 17 h 73"/>
                  <a:gd name="T22" fmla="*/ 17 w 73"/>
                  <a:gd name="T23" fmla="*/ 3 h 73"/>
                  <a:gd name="T24" fmla="*/ 37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54" y="5"/>
                    </a:lnTo>
                    <a:lnTo>
                      <a:pt x="68" y="17"/>
                    </a:lnTo>
                    <a:lnTo>
                      <a:pt x="73" y="37"/>
                    </a:lnTo>
                    <a:lnTo>
                      <a:pt x="68" y="54"/>
                    </a:lnTo>
                    <a:lnTo>
                      <a:pt x="54" y="68"/>
                    </a:lnTo>
                    <a:lnTo>
                      <a:pt x="37" y="73"/>
                    </a:lnTo>
                    <a:lnTo>
                      <a:pt x="17" y="68"/>
                    </a:lnTo>
                    <a:lnTo>
                      <a:pt x="3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7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9"/>
              <p:cNvSpPr>
                <a:spLocks noEditPoints="1"/>
              </p:cNvSpPr>
              <p:nvPr/>
            </p:nvSpPr>
            <p:spPr bwMode="auto">
              <a:xfrm>
                <a:off x="3339" y="2434"/>
                <a:ext cx="48" cy="48"/>
              </a:xfrm>
              <a:custGeom>
                <a:avLst/>
                <a:gdLst>
                  <a:gd name="T0" fmla="*/ 49 w 96"/>
                  <a:gd name="T1" fmla="*/ 12 h 96"/>
                  <a:gd name="T2" fmla="*/ 29 w 96"/>
                  <a:gd name="T3" fmla="*/ 15 h 96"/>
                  <a:gd name="T4" fmla="*/ 17 w 96"/>
                  <a:gd name="T5" fmla="*/ 29 h 96"/>
                  <a:gd name="T6" fmla="*/ 12 w 96"/>
                  <a:gd name="T7" fmla="*/ 49 h 96"/>
                  <a:gd name="T8" fmla="*/ 15 w 96"/>
                  <a:gd name="T9" fmla="*/ 66 h 96"/>
                  <a:gd name="T10" fmla="*/ 29 w 96"/>
                  <a:gd name="T11" fmla="*/ 80 h 96"/>
                  <a:gd name="T12" fmla="*/ 49 w 96"/>
                  <a:gd name="T13" fmla="*/ 85 h 96"/>
                  <a:gd name="T14" fmla="*/ 66 w 96"/>
                  <a:gd name="T15" fmla="*/ 80 h 96"/>
                  <a:gd name="T16" fmla="*/ 80 w 96"/>
                  <a:gd name="T17" fmla="*/ 66 h 96"/>
                  <a:gd name="T18" fmla="*/ 85 w 96"/>
                  <a:gd name="T19" fmla="*/ 49 h 96"/>
                  <a:gd name="T20" fmla="*/ 80 w 96"/>
                  <a:gd name="T21" fmla="*/ 29 h 96"/>
                  <a:gd name="T22" fmla="*/ 66 w 96"/>
                  <a:gd name="T23" fmla="*/ 17 h 96"/>
                  <a:gd name="T24" fmla="*/ 49 w 96"/>
                  <a:gd name="T25" fmla="*/ 12 h 96"/>
                  <a:gd name="T26" fmla="*/ 49 w 96"/>
                  <a:gd name="T27" fmla="*/ 0 h 96"/>
                  <a:gd name="T28" fmla="*/ 66 w 96"/>
                  <a:gd name="T29" fmla="*/ 3 h 96"/>
                  <a:gd name="T30" fmla="*/ 82 w 96"/>
                  <a:gd name="T31" fmla="*/ 14 h 96"/>
                  <a:gd name="T32" fmla="*/ 92 w 96"/>
                  <a:gd name="T33" fmla="*/ 29 h 96"/>
                  <a:gd name="T34" fmla="*/ 96 w 96"/>
                  <a:gd name="T35" fmla="*/ 49 h 96"/>
                  <a:gd name="T36" fmla="*/ 92 w 96"/>
                  <a:gd name="T37" fmla="*/ 66 h 96"/>
                  <a:gd name="T38" fmla="*/ 82 w 96"/>
                  <a:gd name="T39" fmla="*/ 82 h 96"/>
                  <a:gd name="T40" fmla="*/ 66 w 96"/>
                  <a:gd name="T41" fmla="*/ 92 h 96"/>
                  <a:gd name="T42" fmla="*/ 49 w 96"/>
                  <a:gd name="T43" fmla="*/ 96 h 96"/>
                  <a:gd name="T44" fmla="*/ 29 w 96"/>
                  <a:gd name="T45" fmla="*/ 92 h 96"/>
                  <a:gd name="T46" fmla="*/ 14 w 96"/>
                  <a:gd name="T47" fmla="*/ 82 h 96"/>
                  <a:gd name="T48" fmla="*/ 3 w 96"/>
                  <a:gd name="T49" fmla="*/ 66 h 96"/>
                  <a:gd name="T50" fmla="*/ 0 w 96"/>
                  <a:gd name="T51" fmla="*/ 47 h 96"/>
                  <a:gd name="T52" fmla="*/ 3 w 96"/>
                  <a:gd name="T53" fmla="*/ 29 h 96"/>
                  <a:gd name="T54" fmla="*/ 14 w 96"/>
                  <a:gd name="T55" fmla="*/ 14 h 96"/>
                  <a:gd name="T56" fmla="*/ 29 w 96"/>
                  <a:gd name="T57" fmla="*/ 3 h 96"/>
                  <a:gd name="T58" fmla="*/ 49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9" y="12"/>
                    </a:moveTo>
                    <a:lnTo>
                      <a:pt x="29" y="15"/>
                    </a:lnTo>
                    <a:lnTo>
                      <a:pt x="17" y="29"/>
                    </a:lnTo>
                    <a:lnTo>
                      <a:pt x="12" y="49"/>
                    </a:lnTo>
                    <a:lnTo>
                      <a:pt x="15" y="66"/>
                    </a:lnTo>
                    <a:lnTo>
                      <a:pt x="29" y="80"/>
                    </a:lnTo>
                    <a:lnTo>
                      <a:pt x="49" y="85"/>
                    </a:lnTo>
                    <a:lnTo>
                      <a:pt x="66" y="80"/>
                    </a:lnTo>
                    <a:lnTo>
                      <a:pt x="80" y="66"/>
                    </a:lnTo>
                    <a:lnTo>
                      <a:pt x="85" y="49"/>
                    </a:lnTo>
                    <a:lnTo>
                      <a:pt x="80" y="29"/>
                    </a:lnTo>
                    <a:lnTo>
                      <a:pt x="66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6" y="3"/>
                    </a:lnTo>
                    <a:lnTo>
                      <a:pt x="82" y="14"/>
                    </a:lnTo>
                    <a:lnTo>
                      <a:pt x="92" y="29"/>
                    </a:lnTo>
                    <a:lnTo>
                      <a:pt x="96" y="49"/>
                    </a:lnTo>
                    <a:lnTo>
                      <a:pt x="92" y="66"/>
                    </a:lnTo>
                    <a:lnTo>
                      <a:pt x="82" y="82"/>
                    </a:lnTo>
                    <a:lnTo>
                      <a:pt x="66" y="92"/>
                    </a:lnTo>
                    <a:lnTo>
                      <a:pt x="49" y="96"/>
                    </a:lnTo>
                    <a:lnTo>
                      <a:pt x="29" y="92"/>
                    </a:lnTo>
                    <a:lnTo>
                      <a:pt x="14" y="82"/>
                    </a:lnTo>
                    <a:lnTo>
                      <a:pt x="3" y="66"/>
                    </a:lnTo>
                    <a:lnTo>
                      <a:pt x="0" y="47"/>
                    </a:lnTo>
                    <a:lnTo>
                      <a:pt x="3" y="29"/>
                    </a:lnTo>
                    <a:lnTo>
                      <a:pt x="14" y="14"/>
                    </a:lnTo>
                    <a:lnTo>
                      <a:pt x="2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20"/>
              <p:cNvSpPr>
                <a:spLocks/>
              </p:cNvSpPr>
              <p:nvPr/>
            </p:nvSpPr>
            <p:spPr bwMode="auto">
              <a:xfrm>
                <a:off x="2996" y="2491"/>
                <a:ext cx="18" cy="18"/>
              </a:xfrm>
              <a:custGeom>
                <a:avLst/>
                <a:gdLst>
                  <a:gd name="T0" fmla="*/ 19 w 36"/>
                  <a:gd name="T1" fmla="*/ 0 h 37"/>
                  <a:gd name="T2" fmla="*/ 24 w 36"/>
                  <a:gd name="T3" fmla="*/ 0 h 37"/>
                  <a:gd name="T4" fmla="*/ 29 w 36"/>
                  <a:gd name="T5" fmla="*/ 4 h 37"/>
                  <a:gd name="T6" fmla="*/ 33 w 36"/>
                  <a:gd name="T7" fmla="*/ 7 h 37"/>
                  <a:gd name="T8" fmla="*/ 36 w 36"/>
                  <a:gd name="T9" fmla="*/ 12 h 37"/>
                  <a:gd name="T10" fmla="*/ 36 w 36"/>
                  <a:gd name="T11" fmla="*/ 18 h 37"/>
                  <a:gd name="T12" fmla="*/ 36 w 36"/>
                  <a:gd name="T13" fmla="*/ 23 h 37"/>
                  <a:gd name="T14" fmla="*/ 33 w 36"/>
                  <a:gd name="T15" fmla="*/ 28 h 37"/>
                  <a:gd name="T16" fmla="*/ 29 w 36"/>
                  <a:gd name="T17" fmla="*/ 33 h 37"/>
                  <a:gd name="T18" fmla="*/ 24 w 36"/>
                  <a:gd name="T19" fmla="*/ 35 h 37"/>
                  <a:gd name="T20" fmla="*/ 19 w 36"/>
                  <a:gd name="T21" fmla="*/ 37 h 37"/>
                  <a:gd name="T22" fmla="*/ 14 w 36"/>
                  <a:gd name="T23" fmla="*/ 35 h 37"/>
                  <a:gd name="T24" fmla="*/ 8 w 36"/>
                  <a:gd name="T25" fmla="*/ 33 h 37"/>
                  <a:gd name="T26" fmla="*/ 3 w 36"/>
                  <a:gd name="T27" fmla="*/ 28 h 37"/>
                  <a:gd name="T28" fmla="*/ 1 w 36"/>
                  <a:gd name="T29" fmla="*/ 23 h 37"/>
                  <a:gd name="T30" fmla="*/ 0 w 36"/>
                  <a:gd name="T31" fmla="*/ 18 h 37"/>
                  <a:gd name="T32" fmla="*/ 1 w 36"/>
                  <a:gd name="T33" fmla="*/ 12 h 37"/>
                  <a:gd name="T34" fmla="*/ 5 w 36"/>
                  <a:gd name="T35" fmla="*/ 7 h 37"/>
                  <a:gd name="T36" fmla="*/ 8 w 36"/>
                  <a:gd name="T37" fmla="*/ 4 h 37"/>
                  <a:gd name="T38" fmla="*/ 14 w 36"/>
                  <a:gd name="T39" fmla="*/ 0 h 37"/>
                  <a:gd name="T40" fmla="*/ 19 w 36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7">
                    <a:moveTo>
                      <a:pt x="19" y="0"/>
                    </a:moveTo>
                    <a:lnTo>
                      <a:pt x="24" y="0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3" y="28"/>
                    </a:lnTo>
                    <a:lnTo>
                      <a:pt x="29" y="33"/>
                    </a:lnTo>
                    <a:lnTo>
                      <a:pt x="24" y="35"/>
                    </a:lnTo>
                    <a:lnTo>
                      <a:pt x="19" y="37"/>
                    </a:lnTo>
                    <a:lnTo>
                      <a:pt x="14" y="35"/>
                    </a:lnTo>
                    <a:lnTo>
                      <a:pt x="8" y="33"/>
                    </a:lnTo>
                    <a:lnTo>
                      <a:pt x="3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21"/>
              <p:cNvSpPr>
                <a:spLocks noEditPoints="1"/>
              </p:cNvSpPr>
              <p:nvPr/>
            </p:nvSpPr>
            <p:spPr bwMode="auto">
              <a:xfrm>
                <a:off x="2991" y="2485"/>
                <a:ext cx="29" cy="30"/>
              </a:xfrm>
              <a:custGeom>
                <a:avLst/>
                <a:gdLst>
                  <a:gd name="T0" fmla="*/ 30 w 60"/>
                  <a:gd name="T1" fmla="*/ 12 h 59"/>
                  <a:gd name="T2" fmla="*/ 25 w 60"/>
                  <a:gd name="T3" fmla="*/ 12 h 59"/>
                  <a:gd name="T4" fmla="*/ 19 w 60"/>
                  <a:gd name="T5" fmla="*/ 16 h 59"/>
                  <a:gd name="T6" fmla="*/ 16 w 60"/>
                  <a:gd name="T7" fmla="*/ 19 h 59"/>
                  <a:gd name="T8" fmla="*/ 12 w 60"/>
                  <a:gd name="T9" fmla="*/ 24 h 59"/>
                  <a:gd name="T10" fmla="*/ 11 w 60"/>
                  <a:gd name="T11" fmla="*/ 30 h 59"/>
                  <a:gd name="T12" fmla="*/ 12 w 60"/>
                  <a:gd name="T13" fmla="*/ 35 h 59"/>
                  <a:gd name="T14" fmla="*/ 14 w 60"/>
                  <a:gd name="T15" fmla="*/ 40 h 59"/>
                  <a:gd name="T16" fmla="*/ 19 w 60"/>
                  <a:gd name="T17" fmla="*/ 45 h 59"/>
                  <a:gd name="T18" fmla="*/ 25 w 60"/>
                  <a:gd name="T19" fmla="*/ 47 h 59"/>
                  <a:gd name="T20" fmla="*/ 30 w 60"/>
                  <a:gd name="T21" fmla="*/ 49 h 59"/>
                  <a:gd name="T22" fmla="*/ 35 w 60"/>
                  <a:gd name="T23" fmla="*/ 47 h 59"/>
                  <a:gd name="T24" fmla="*/ 40 w 60"/>
                  <a:gd name="T25" fmla="*/ 45 h 59"/>
                  <a:gd name="T26" fmla="*/ 44 w 60"/>
                  <a:gd name="T27" fmla="*/ 40 h 59"/>
                  <a:gd name="T28" fmla="*/ 47 w 60"/>
                  <a:gd name="T29" fmla="*/ 35 h 59"/>
                  <a:gd name="T30" fmla="*/ 47 w 60"/>
                  <a:gd name="T31" fmla="*/ 30 h 59"/>
                  <a:gd name="T32" fmla="*/ 47 w 60"/>
                  <a:gd name="T33" fmla="*/ 24 h 59"/>
                  <a:gd name="T34" fmla="*/ 44 w 60"/>
                  <a:gd name="T35" fmla="*/ 19 h 59"/>
                  <a:gd name="T36" fmla="*/ 40 w 60"/>
                  <a:gd name="T37" fmla="*/ 16 h 59"/>
                  <a:gd name="T38" fmla="*/ 35 w 60"/>
                  <a:gd name="T39" fmla="*/ 12 h 59"/>
                  <a:gd name="T40" fmla="*/ 30 w 60"/>
                  <a:gd name="T41" fmla="*/ 12 h 59"/>
                  <a:gd name="T42" fmla="*/ 30 w 60"/>
                  <a:gd name="T43" fmla="*/ 0 h 59"/>
                  <a:gd name="T44" fmla="*/ 46 w 60"/>
                  <a:gd name="T45" fmla="*/ 5 h 59"/>
                  <a:gd name="T46" fmla="*/ 56 w 60"/>
                  <a:gd name="T47" fmla="*/ 16 h 59"/>
                  <a:gd name="T48" fmla="*/ 60 w 60"/>
                  <a:gd name="T49" fmla="*/ 30 h 59"/>
                  <a:gd name="T50" fmla="*/ 56 w 60"/>
                  <a:gd name="T51" fmla="*/ 45 h 59"/>
                  <a:gd name="T52" fmla="*/ 44 w 60"/>
                  <a:gd name="T53" fmla="*/ 56 h 59"/>
                  <a:gd name="T54" fmla="*/ 30 w 60"/>
                  <a:gd name="T55" fmla="*/ 59 h 59"/>
                  <a:gd name="T56" fmla="*/ 14 w 60"/>
                  <a:gd name="T57" fmla="*/ 56 h 59"/>
                  <a:gd name="T58" fmla="*/ 4 w 60"/>
                  <a:gd name="T59" fmla="*/ 45 h 59"/>
                  <a:gd name="T60" fmla="*/ 0 w 60"/>
                  <a:gd name="T61" fmla="*/ 30 h 59"/>
                  <a:gd name="T62" fmla="*/ 4 w 60"/>
                  <a:gd name="T63" fmla="*/ 14 h 59"/>
                  <a:gd name="T64" fmla="*/ 14 w 60"/>
                  <a:gd name="T65" fmla="*/ 3 h 59"/>
                  <a:gd name="T66" fmla="*/ 30 w 60"/>
                  <a:gd name="T6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9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2" y="24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4" y="40"/>
                    </a:lnTo>
                    <a:lnTo>
                      <a:pt x="19" y="45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4" y="40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4" y="19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59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4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22"/>
              <p:cNvSpPr>
                <a:spLocks/>
              </p:cNvSpPr>
              <p:nvPr/>
            </p:nvSpPr>
            <p:spPr bwMode="auto">
              <a:xfrm>
                <a:off x="3010" y="2559"/>
                <a:ext cx="20" cy="21"/>
              </a:xfrm>
              <a:custGeom>
                <a:avLst/>
                <a:gdLst>
                  <a:gd name="T0" fmla="*/ 21 w 40"/>
                  <a:gd name="T1" fmla="*/ 0 h 42"/>
                  <a:gd name="T2" fmla="*/ 26 w 40"/>
                  <a:gd name="T3" fmla="*/ 2 h 42"/>
                  <a:gd name="T4" fmla="*/ 33 w 40"/>
                  <a:gd name="T5" fmla="*/ 6 h 42"/>
                  <a:gd name="T6" fmla="*/ 36 w 40"/>
                  <a:gd name="T7" fmla="*/ 9 h 42"/>
                  <a:gd name="T8" fmla="*/ 40 w 40"/>
                  <a:gd name="T9" fmla="*/ 14 h 42"/>
                  <a:gd name="T10" fmla="*/ 40 w 40"/>
                  <a:gd name="T11" fmla="*/ 21 h 42"/>
                  <a:gd name="T12" fmla="*/ 40 w 40"/>
                  <a:gd name="T13" fmla="*/ 28 h 42"/>
                  <a:gd name="T14" fmla="*/ 36 w 40"/>
                  <a:gd name="T15" fmla="*/ 33 h 42"/>
                  <a:gd name="T16" fmla="*/ 31 w 40"/>
                  <a:gd name="T17" fmla="*/ 39 h 42"/>
                  <a:gd name="T18" fmla="*/ 26 w 40"/>
                  <a:gd name="T19" fmla="*/ 40 h 42"/>
                  <a:gd name="T20" fmla="*/ 19 w 40"/>
                  <a:gd name="T21" fmla="*/ 42 h 42"/>
                  <a:gd name="T22" fmla="*/ 14 w 40"/>
                  <a:gd name="T23" fmla="*/ 40 h 42"/>
                  <a:gd name="T24" fmla="*/ 7 w 40"/>
                  <a:gd name="T25" fmla="*/ 39 h 42"/>
                  <a:gd name="T26" fmla="*/ 3 w 40"/>
                  <a:gd name="T27" fmla="*/ 33 h 42"/>
                  <a:gd name="T28" fmla="*/ 0 w 40"/>
                  <a:gd name="T29" fmla="*/ 28 h 42"/>
                  <a:gd name="T30" fmla="*/ 0 w 40"/>
                  <a:gd name="T31" fmla="*/ 21 h 42"/>
                  <a:gd name="T32" fmla="*/ 0 w 40"/>
                  <a:gd name="T33" fmla="*/ 14 h 42"/>
                  <a:gd name="T34" fmla="*/ 3 w 40"/>
                  <a:gd name="T35" fmla="*/ 9 h 42"/>
                  <a:gd name="T36" fmla="*/ 8 w 40"/>
                  <a:gd name="T37" fmla="*/ 6 h 42"/>
                  <a:gd name="T38" fmla="*/ 14 w 40"/>
                  <a:gd name="T39" fmla="*/ 2 h 42"/>
                  <a:gd name="T40" fmla="*/ 21 w 40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2">
                    <a:moveTo>
                      <a:pt x="21" y="0"/>
                    </a:moveTo>
                    <a:lnTo>
                      <a:pt x="26" y="2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40" y="14"/>
                    </a:lnTo>
                    <a:lnTo>
                      <a:pt x="40" y="21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31" y="39"/>
                    </a:lnTo>
                    <a:lnTo>
                      <a:pt x="26" y="40"/>
                    </a:lnTo>
                    <a:lnTo>
                      <a:pt x="19" y="42"/>
                    </a:lnTo>
                    <a:lnTo>
                      <a:pt x="14" y="40"/>
                    </a:lnTo>
                    <a:lnTo>
                      <a:pt x="7" y="39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23"/>
              <p:cNvSpPr>
                <a:spLocks noEditPoints="1"/>
              </p:cNvSpPr>
              <p:nvPr/>
            </p:nvSpPr>
            <p:spPr bwMode="auto">
              <a:xfrm>
                <a:off x="3004" y="2554"/>
                <a:ext cx="32" cy="31"/>
              </a:xfrm>
              <a:custGeom>
                <a:avLst/>
                <a:gdLst>
                  <a:gd name="T0" fmla="*/ 34 w 65"/>
                  <a:gd name="T1" fmla="*/ 10 h 63"/>
                  <a:gd name="T2" fmla="*/ 27 w 65"/>
                  <a:gd name="T3" fmla="*/ 12 h 63"/>
                  <a:gd name="T4" fmla="*/ 21 w 65"/>
                  <a:gd name="T5" fmla="*/ 16 h 63"/>
                  <a:gd name="T6" fmla="*/ 16 w 65"/>
                  <a:gd name="T7" fmla="*/ 19 h 63"/>
                  <a:gd name="T8" fmla="*/ 13 w 65"/>
                  <a:gd name="T9" fmla="*/ 24 h 63"/>
                  <a:gd name="T10" fmla="*/ 13 w 65"/>
                  <a:gd name="T11" fmla="*/ 31 h 63"/>
                  <a:gd name="T12" fmla="*/ 13 w 65"/>
                  <a:gd name="T13" fmla="*/ 38 h 63"/>
                  <a:gd name="T14" fmla="*/ 16 w 65"/>
                  <a:gd name="T15" fmla="*/ 43 h 63"/>
                  <a:gd name="T16" fmla="*/ 20 w 65"/>
                  <a:gd name="T17" fmla="*/ 49 h 63"/>
                  <a:gd name="T18" fmla="*/ 27 w 65"/>
                  <a:gd name="T19" fmla="*/ 50 h 63"/>
                  <a:gd name="T20" fmla="*/ 32 w 65"/>
                  <a:gd name="T21" fmla="*/ 52 h 63"/>
                  <a:gd name="T22" fmla="*/ 39 w 65"/>
                  <a:gd name="T23" fmla="*/ 50 h 63"/>
                  <a:gd name="T24" fmla="*/ 44 w 65"/>
                  <a:gd name="T25" fmla="*/ 49 h 63"/>
                  <a:gd name="T26" fmla="*/ 49 w 65"/>
                  <a:gd name="T27" fmla="*/ 43 h 63"/>
                  <a:gd name="T28" fmla="*/ 53 w 65"/>
                  <a:gd name="T29" fmla="*/ 38 h 63"/>
                  <a:gd name="T30" fmla="*/ 53 w 65"/>
                  <a:gd name="T31" fmla="*/ 31 h 63"/>
                  <a:gd name="T32" fmla="*/ 53 w 65"/>
                  <a:gd name="T33" fmla="*/ 24 h 63"/>
                  <a:gd name="T34" fmla="*/ 49 w 65"/>
                  <a:gd name="T35" fmla="*/ 19 h 63"/>
                  <a:gd name="T36" fmla="*/ 46 w 65"/>
                  <a:gd name="T37" fmla="*/ 16 h 63"/>
                  <a:gd name="T38" fmla="*/ 39 w 65"/>
                  <a:gd name="T39" fmla="*/ 12 h 63"/>
                  <a:gd name="T40" fmla="*/ 34 w 65"/>
                  <a:gd name="T41" fmla="*/ 10 h 63"/>
                  <a:gd name="T42" fmla="*/ 34 w 65"/>
                  <a:gd name="T43" fmla="*/ 0 h 63"/>
                  <a:gd name="T44" fmla="*/ 49 w 65"/>
                  <a:gd name="T45" fmla="*/ 3 h 63"/>
                  <a:gd name="T46" fmla="*/ 60 w 65"/>
                  <a:gd name="T47" fmla="*/ 16 h 63"/>
                  <a:gd name="T48" fmla="*/ 65 w 65"/>
                  <a:gd name="T49" fmla="*/ 31 h 63"/>
                  <a:gd name="T50" fmla="*/ 60 w 65"/>
                  <a:gd name="T51" fmla="*/ 47 h 63"/>
                  <a:gd name="T52" fmla="*/ 49 w 65"/>
                  <a:gd name="T53" fmla="*/ 59 h 63"/>
                  <a:gd name="T54" fmla="*/ 32 w 65"/>
                  <a:gd name="T55" fmla="*/ 63 h 63"/>
                  <a:gd name="T56" fmla="*/ 16 w 65"/>
                  <a:gd name="T57" fmla="*/ 59 h 63"/>
                  <a:gd name="T58" fmla="*/ 6 w 65"/>
                  <a:gd name="T59" fmla="*/ 47 h 63"/>
                  <a:gd name="T60" fmla="*/ 0 w 65"/>
                  <a:gd name="T61" fmla="*/ 31 h 63"/>
                  <a:gd name="T62" fmla="*/ 6 w 65"/>
                  <a:gd name="T63" fmla="*/ 16 h 63"/>
                  <a:gd name="T64" fmla="*/ 16 w 65"/>
                  <a:gd name="T65" fmla="*/ 3 h 63"/>
                  <a:gd name="T66" fmla="*/ 34 w 65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3">
                    <a:moveTo>
                      <a:pt x="34" y="10"/>
                    </a:moveTo>
                    <a:lnTo>
                      <a:pt x="27" y="12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3" y="24"/>
                    </a:lnTo>
                    <a:lnTo>
                      <a:pt x="13" y="31"/>
                    </a:lnTo>
                    <a:lnTo>
                      <a:pt x="13" y="38"/>
                    </a:lnTo>
                    <a:lnTo>
                      <a:pt x="16" y="43"/>
                    </a:lnTo>
                    <a:lnTo>
                      <a:pt x="20" y="49"/>
                    </a:lnTo>
                    <a:lnTo>
                      <a:pt x="27" y="50"/>
                    </a:lnTo>
                    <a:lnTo>
                      <a:pt x="32" y="52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3" y="24"/>
                    </a:lnTo>
                    <a:lnTo>
                      <a:pt x="49" y="19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4" y="10"/>
                    </a:lnTo>
                    <a:close/>
                    <a:moveTo>
                      <a:pt x="34" y="0"/>
                    </a:moveTo>
                    <a:lnTo>
                      <a:pt x="49" y="3"/>
                    </a:lnTo>
                    <a:lnTo>
                      <a:pt x="60" y="16"/>
                    </a:lnTo>
                    <a:lnTo>
                      <a:pt x="65" y="31"/>
                    </a:lnTo>
                    <a:lnTo>
                      <a:pt x="60" y="47"/>
                    </a:lnTo>
                    <a:lnTo>
                      <a:pt x="49" y="59"/>
                    </a:lnTo>
                    <a:lnTo>
                      <a:pt x="32" y="63"/>
                    </a:lnTo>
                    <a:lnTo>
                      <a:pt x="16" y="59"/>
                    </a:lnTo>
                    <a:lnTo>
                      <a:pt x="6" y="47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24"/>
              <p:cNvSpPr>
                <a:spLocks/>
              </p:cNvSpPr>
              <p:nvPr/>
            </p:nvSpPr>
            <p:spPr bwMode="auto">
              <a:xfrm>
                <a:off x="3176" y="2686"/>
                <a:ext cx="16" cy="15"/>
              </a:xfrm>
              <a:custGeom>
                <a:avLst/>
                <a:gdLst>
                  <a:gd name="T0" fmla="*/ 18 w 33"/>
                  <a:gd name="T1" fmla="*/ 0 h 32"/>
                  <a:gd name="T2" fmla="*/ 23 w 33"/>
                  <a:gd name="T3" fmla="*/ 0 h 32"/>
                  <a:gd name="T4" fmla="*/ 28 w 33"/>
                  <a:gd name="T5" fmla="*/ 4 h 32"/>
                  <a:gd name="T6" fmla="*/ 32 w 33"/>
                  <a:gd name="T7" fmla="*/ 9 h 32"/>
                  <a:gd name="T8" fmla="*/ 33 w 33"/>
                  <a:gd name="T9" fmla="*/ 16 h 32"/>
                  <a:gd name="T10" fmla="*/ 32 w 33"/>
                  <a:gd name="T11" fmla="*/ 21 h 32"/>
                  <a:gd name="T12" fmla="*/ 28 w 33"/>
                  <a:gd name="T13" fmla="*/ 27 h 32"/>
                  <a:gd name="T14" fmla="*/ 23 w 33"/>
                  <a:gd name="T15" fmla="*/ 30 h 32"/>
                  <a:gd name="T16" fmla="*/ 18 w 33"/>
                  <a:gd name="T17" fmla="*/ 32 h 32"/>
                  <a:gd name="T18" fmla="*/ 11 w 33"/>
                  <a:gd name="T19" fmla="*/ 30 h 32"/>
                  <a:gd name="T20" fmla="*/ 6 w 33"/>
                  <a:gd name="T21" fmla="*/ 27 h 32"/>
                  <a:gd name="T22" fmla="*/ 2 w 33"/>
                  <a:gd name="T23" fmla="*/ 21 h 32"/>
                  <a:gd name="T24" fmla="*/ 0 w 33"/>
                  <a:gd name="T25" fmla="*/ 16 h 32"/>
                  <a:gd name="T26" fmla="*/ 2 w 33"/>
                  <a:gd name="T27" fmla="*/ 9 h 32"/>
                  <a:gd name="T28" fmla="*/ 6 w 33"/>
                  <a:gd name="T29" fmla="*/ 4 h 32"/>
                  <a:gd name="T30" fmla="*/ 11 w 33"/>
                  <a:gd name="T31" fmla="*/ 0 h 32"/>
                  <a:gd name="T32" fmla="*/ 18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8" y="0"/>
                    </a:moveTo>
                    <a:lnTo>
                      <a:pt x="23" y="0"/>
                    </a:lnTo>
                    <a:lnTo>
                      <a:pt x="28" y="4"/>
                    </a:lnTo>
                    <a:lnTo>
                      <a:pt x="32" y="9"/>
                    </a:lnTo>
                    <a:lnTo>
                      <a:pt x="33" y="16"/>
                    </a:lnTo>
                    <a:lnTo>
                      <a:pt x="32" y="21"/>
                    </a:lnTo>
                    <a:lnTo>
                      <a:pt x="28" y="27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1" y="30"/>
                    </a:lnTo>
                    <a:lnTo>
                      <a:pt x="6" y="27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25"/>
              <p:cNvSpPr>
                <a:spLocks noEditPoints="1"/>
              </p:cNvSpPr>
              <p:nvPr/>
            </p:nvSpPr>
            <p:spPr bwMode="auto">
              <a:xfrm>
                <a:off x="3170" y="2680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2 h 56"/>
                  <a:gd name="T4" fmla="*/ 16 w 54"/>
                  <a:gd name="T5" fmla="*/ 16 h 56"/>
                  <a:gd name="T6" fmla="*/ 12 w 54"/>
                  <a:gd name="T7" fmla="*/ 21 h 56"/>
                  <a:gd name="T8" fmla="*/ 10 w 54"/>
                  <a:gd name="T9" fmla="*/ 28 h 56"/>
                  <a:gd name="T10" fmla="*/ 12 w 54"/>
                  <a:gd name="T11" fmla="*/ 33 h 56"/>
                  <a:gd name="T12" fmla="*/ 16 w 54"/>
                  <a:gd name="T13" fmla="*/ 39 h 56"/>
                  <a:gd name="T14" fmla="*/ 21 w 54"/>
                  <a:gd name="T15" fmla="*/ 42 h 56"/>
                  <a:gd name="T16" fmla="*/ 28 w 54"/>
                  <a:gd name="T17" fmla="*/ 44 h 56"/>
                  <a:gd name="T18" fmla="*/ 33 w 54"/>
                  <a:gd name="T19" fmla="*/ 42 h 56"/>
                  <a:gd name="T20" fmla="*/ 38 w 54"/>
                  <a:gd name="T21" fmla="*/ 39 h 56"/>
                  <a:gd name="T22" fmla="*/ 42 w 54"/>
                  <a:gd name="T23" fmla="*/ 33 h 56"/>
                  <a:gd name="T24" fmla="*/ 43 w 54"/>
                  <a:gd name="T25" fmla="*/ 28 h 56"/>
                  <a:gd name="T26" fmla="*/ 42 w 54"/>
                  <a:gd name="T27" fmla="*/ 21 h 56"/>
                  <a:gd name="T28" fmla="*/ 38 w 54"/>
                  <a:gd name="T29" fmla="*/ 16 h 56"/>
                  <a:gd name="T30" fmla="*/ 33 w 54"/>
                  <a:gd name="T31" fmla="*/ 12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2 w 54"/>
                  <a:gd name="T39" fmla="*/ 4 h 56"/>
                  <a:gd name="T40" fmla="*/ 47 w 54"/>
                  <a:gd name="T41" fmla="*/ 9 h 56"/>
                  <a:gd name="T42" fmla="*/ 50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0 w 54"/>
                  <a:gd name="T51" fmla="*/ 42 h 56"/>
                  <a:gd name="T52" fmla="*/ 47 w 54"/>
                  <a:gd name="T53" fmla="*/ 47 h 56"/>
                  <a:gd name="T54" fmla="*/ 40 w 54"/>
                  <a:gd name="T55" fmla="*/ 51 h 56"/>
                  <a:gd name="T56" fmla="*/ 35 w 54"/>
                  <a:gd name="T57" fmla="*/ 54 h 56"/>
                  <a:gd name="T58" fmla="*/ 28 w 54"/>
                  <a:gd name="T59" fmla="*/ 56 h 56"/>
                  <a:gd name="T60" fmla="*/ 19 w 54"/>
                  <a:gd name="T61" fmla="*/ 54 h 56"/>
                  <a:gd name="T62" fmla="*/ 14 w 54"/>
                  <a:gd name="T63" fmla="*/ 51 h 56"/>
                  <a:gd name="T64" fmla="*/ 7 w 54"/>
                  <a:gd name="T65" fmla="*/ 47 h 56"/>
                  <a:gd name="T66" fmla="*/ 3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3 w 54"/>
                  <a:gd name="T75" fmla="*/ 14 h 56"/>
                  <a:gd name="T76" fmla="*/ 9 w 54"/>
                  <a:gd name="T77" fmla="*/ 9 h 56"/>
                  <a:gd name="T78" fmla="*/ 14 w 54"/>
                  <a:gd name="T79" fmla="*/ 4 h 56"/>
                  <a:gd name="T80" fmla="*/ 21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0" y="28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9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6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26"/>
              <p:cNvSpPr>
                <a:spLocks/>
              </p:cNvSpPr>
              <p:nvPr/>
            </p:nvSpPr>
            <p:spPr bwMode="auto">
              <a:xfrm>
                <a:off x="3944" y="2683"/>
                <a:ext cx="28" cy="28"/>
              </a:xfrm>
              <a:custGeom>
                <a:avLst/>
                <a:gdLst>
                  <a:gd name="T0" fmla="*/ 30 w 58"/>
                  <a:gd name="T1" fmla="*/ 0 h 56"/>
                  <a:gd name="T2" fmla="*/ 44 w 58"/>
                  <a:gd name="T3" fmla="*/ 4 h 56"/>
                  <a:gd name="T4" fmla="*/ 53 w 58"/>
                  <a:gd name="T5" fmla="*/ 14 h 56"/>
                  <a:gd name="T6" fmla="*/ 58 w 58"/>
                  <a:gd name="T7" fmla="*/ 28 h 56"/>
                  <a:gd name="T8" fmla="*/ 53 w 58"/>
                  <a:gd name="T9" fmla="*/ 44 h 56"/>
                  <a:gd name="T10" fmla="*/ 44 w 58"/>
                  <a:gd name="T11" fmla="*/ 53 h 56"/>
                  <a:gd name="T12" fmla="*/ 28 w 58"/>
                  <a:gd name="T13" fmla="*/ 56 h 56"/>
                  <a:gd name="T14" fmla="*/ 14 w 58"/>
                  <a:gd name="T15" fmla="*/ 53 h 56"/>
                  <a:gd name="T16" fmla="*/ 4 w 58"/>
                  <a:gd name="T17" fmla="*/ 42 h 56"/>
                  <a:gd name="T18" fmla="*/ 0 w 58"/>
                  <a:gd name="T19" fmla="*/ 28 h 56"/>
                  <a:gd name="T20" fmla="*/ 6 w 58"/>
                  <a:gd name="T21" fmla="*/ 14 h 56"/>
                  <a:gd name="T22" fmla="*/ 14 w 58"/>
                  <a:gd name="T23" fmla="*/ 4 h 56"/>
                  <a:gd name="T24" fmla="*/ 30 w 58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6">
                    <a:moveTo>
                      <a:pt x="30" y="0"/>
                    </a:moveTo>
                    <a:lnTo>
                      <a:pt x="44" y="4"/>
                    </a:lnTo>
                    <a:lnTo>
                      <a:pt x="53" y="14"/>
                    </a:lnTo>
                    <a:lnTo>
                      <a:pt x="58" y="28"/>
                    </a:lnTo>
                    <a:lnTo>
                      <a:pt x="53" y="44"/>
                    </a:lnTo>
                    <a:lnTo>
                      <a:pt x="44" y="53"/>
                    </a:lnTo>
                    <a:lnTo>
                      <a:pt x="28" y="56"/>
                    </a:lnTo>
                    <a:lnTo>
                      <a:pt x="14" y="53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27"/>
              <p:cNvSpPr>
                <a:spLocks noEditPoints="1"/>
              </p:cNvSpPr>
              <p:nvPr/>
            </p:nvSpPr>
            <p:spPr bwMode="auto">
              <a:xfrm>
                <a:off x="3938" y="2678"/>
                <a:ext cx="40" cy="39"/>
              </a:xfrm>
              <a:custGeom>
                <a:avLst/>
                <a:gdLst>
                  <a:gd name="T0" fmla="*/ 40 w 78"/>
                  <a:gd name="T1" fmla="*/ 10 h 78"/>
                  <a:gd name="T2" fmla="*/ 24 w 78"/>
                  <a:gd name="T3" fmla="*/ 14 h 78"/>
                  <a:gd name="T4" fmla="*/ 16 w 78"/>
                  <a:gd name="T5" fmla="*/ 24 h 78"/>
                  <a:gd name="T6" fmla="*/ 10 w 78"/>
                  <a:gd name="T7" fmla="*/ 38 h 78"/>
                  <a:gd name="T8" fmla="*/ 14 w 78"/>
                  <a:gd name="T9" fmla="*/ 52 h 78"/>
                  <a:gd name="T10" fmla="*/ 24 w 78"/>
                  <a:gd name="T11" fmla="*/ 63 h 78"/>
                  <a:gd name="T12" fmla="*/ 38 w 78"/>
                  <a:gd name="T13" fmla="*/ 66 h 78"/>
                  <a:gd name="T14" fmla="*/ 54 w 78"/>
                  <a:gd name="T15" fmla="*/ 63 h 78"/>
                  <a:gd name="T16" fmla="*/ 63 w 78"/>
                  <a:gd name="T17" fmla="*/ 54 h 78"/>
                  <a:gd name="T18" fmla="*/ 68 w 78"/>
                  <a:gd name="T19" fmla="*/ 38 h 78"/>
                  <a:gd name="T20" fmla="*/ 63 w 78"/>
                  <a:gd name="T21" fmla="*/ 24 h 78"/>
                  <a:gd name="T22" fmla="*/ 54 w 78"/>
                  <a:gd name="T23" fmla="*/ 14 h 78"/>
                  <a:gd name="T24" fmla="*/ 40 w 78"/>
                  <a:gd name="T25" fmla="*/ 10 h 78"/>
                  <a:gd name="T26" fmla="*/ 40 w 78"/>
                  <a:gd name="T27" fmla="*/ 0 h 78"/>
                  <a:gd name="T28" fmla="*/ 54 w 78"/>
                  <a:gd name="T29" fmla="*/ 3 h 78"/>
                  <a:gd name="T30" fmla="*/ 68 w 78"/>
                  <a:gd name="T31" fmla="*/ 10 h 78"/>
                  <a:gd name="T32" fmla="*/ 75 w 78"/>
                  <a:gd name="T33" fmla="*/ 24 h 78"/>
                  <a:gd name="T34" fmla="*/ 78 w 78"/>
                  <a:gd name="T35" fmla="*/ 38 h 78"/>
                  <a:gd name="T36" fmla="*/ 75 w 78"/>
                  <a:gd name="T37" fmla="*/ 54 h 78"/>
                  <a:gd name="T38" fmla="*/ 66 w 78"/>
                  <a:gd name="T39" fmla="*/ 66 h 78"/>
                  <a:gd name="T40" fmla="*/ 54 w 78"/>
                  <a:gd name="T41" fmla="*/ 75 h 78"/>
                  <a:gd name="T42" fmla="*/ 38 w 78"/>
                  <a:gd name="T43" fmla="*/ 78 h 78"/>
                  <a:gd name="T44" fmla="*/ 24 w 78"/>
                  <a:gd name="T45" fmla="*/ 75 h 78"/>
                  <a:gd name="T46" fmla="*/ 10 w 78"/>
                  <a:gd name="T47" fmla="*/ 66 h 78"/>
                  <a:gd name="T48" fmla="*/ 3 w 78"/>
                  <a:gd name="T49" fmla="*/ 54 h 78"/>
                  <a:gd name="T50" fmla="*/ 0 w 78"/>
                  <a:gd name="T51" fmla="*/ 38 h 78"/>
                  <a:gd name="T52" fmla="*/ 3 w 78"/>
                  <a:gd name="T53" fmla="*/ 22 h 78"/>
                  <a:gd name="T54" fmla="*/ 12 w 78"/>
                  <a:gd name="T55" fmla="*/ 10 h 78"/>
                  <a:gd name="T56" fmla="*/ 24 w 78"/>
                  <a:gd name="T57" fmla="*/ 1 h 78"/>
                  <a:gd name="T58" fmla="*/ 40 w 78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78">
                    <a:moveTo>
                      <a:pt x="40" y="10"/>
                    </a:moveTo>
                    <a:lnTo>
                      <a:pt x="24" y="14"/>
                    </a:lnTo>
                    <a:lnTo>
                      <a:pt x="16" y="24"/>
                    </a:lnTo>
                    <a:lnTo>
                      <a:pt x="10" y="38"/>
                    </a:lnTo>
                    <a:lnTo>
                      <a:pt x="14" y="52"/>
                    </a:lnTo>
                    <a:lnTo>
                      <a:pt x="24" y="63"/>
                    </a:lnTo>
                    <a:lnTo>
                      <a:pt x="38" y="66"/>
                    </a:lnTo>
                    <a:lnTo>
                      <a:pt x="54" y="63"/>
                    </a:lnTo>
                    <a:lnTo>
                      <a:pt x="63" y="54"/>
                    </a:lnTo>
                    <a:lnTo>
                      <a:pt x="68" y="38"/>
                    </a:lnTo>
                    <a:lnTo>
                      <a:pt x="63" y="24"/>
                    </a:lnTo>
                    <a:lnTo>
                      <a:pt x="54" y="14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4" y="3"/>
                    </a:lnTo>
                    <a:lnTo>
                      <a:pt x="68" y="10"/>
                    </a:lnTo>
                    <a:lnTo>
                      <a:pt x="75" y="24"/>
                    </a:lnTo>
                    <a:lnTo>
                      <a:pt x="78" y="38"/>
                    </a:lnTo>
                    <a:lnTo>
                      <a:pt x="75" y="54"/>
                    </a:lnTo>
                    <a:lnTo>
                      <a:pt x="66" y="66"/>
                    </a:lnTo>
                    <a:lnTo>
                      <a:pt x="54" y="75"/>
                    </a:lnTo>
                    <a:lnTo>
                      <a:pt x="38" y="78"/>
                    </a:lnTo>
                    <a:lnTo>
                      <a:pt x="24" y="75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2"/>
                    </a:lnTo>
                    <a:lnTo>
                      <a:pt x="12" y="10"/>
                    </a:lnTo>
                    <a:lnTo>
                      <a:pt x="24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28"/>
              <p:cNvSpPr>
                <a:spLocks/>
              </p:cNvSpPr>
              <p:nvPr/>
            </p:nvSpPr>
            <p:spPr bwMode="auto">
              <a:xfrm>
                <a:off x="4101" y="2082"/>
                <a:ext cx="32" cy="32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6 h 65"/>
                  <a:gd name="T4" fmla="*/ 60 w 65"/>
                  <a:gd name="T5" fmla="*/ 16 h 65"/>
                  <a:gd name="T6" fmla="*/ 65 w 65"/>
                  <a:gd name="T7" fmla="*/ 34 h 65"/>
                  <a:gd name="T8" fmla="*/ 60 w 65"/>
                  <a:gd name="T9" fmla="*/ 49 h 65"/>
                  <a:gd name="T10" fmla="*/ 48 w 65"/>
                  <a:gd name="T11" fmla="*/ 61 h 65"/>
                  <a:gd name="T12" fmla="*/ 32 w 65"/>
                  <a:gd name="T13" fmla="*/ 65 h 65"/>
                  <a:gd name="T14" fmla="*/ 16 w 65"/>
                  <a:gd name="T15" fmla="*/ 61 h 65"/>
                  <a:gd name="T16" fmla="*/ 4 w 65"/>
                  <a:gd name="T17" fmla="*/ 49 h 65"/>
                  <a:gd name="T18" fmla="*/ 0 w 65"/>
                  <a:gd name="T19" fmla="*/ 34 h 65"/>
                  <a:gd name="T20" fmla="*/ 4 w 65"/>
                  <a:gd name="T21" fmla="*/ 16 h 65"/>
                  <a:gd name="T22" fmla="*/ 16 w 65"/>
                  <a:gd name="T23" fmla="*/ 6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6"/>
                    </a:lnTo>
                    <a:lnTo>
                      <a:pt x="60" y="16"/>
                    </a:lnTo>
                    <a:lnTo>
                      <a:pt x="65" y="34"/>
                    </a:lnTo>
                    <a:lnTo>
                      <a:pt x="60" y="49"/>
                    </a:lnTo>
                    <a:lnTo>
                      <a:pt x="48" y="61"/>
                    </a:lnTo>
                    <a:lnTo>
                      <a:pt x="32" y="65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4"/>
                    </a:lnTo>
                    <a:lnTo>
                      <a:pt x="4" y="16"/>
                    </a:lnTo>
                    <a:lnTo>
                      <a:pt x="16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29"/>
              <p:cNvSpPr>
                <a:spLocks noEditPoints="1"/>
              </p:cNvSpPr>
              <p:nvPr/>
            </p:nvSpPr>
            <p:spPr bwMode="auto">
              <a:xfrm>
                <a:off x="4095" y="2076"/>
                <a:ext cx="43" cy="44"/>
              </a:xfrm>
              <a:custGeom>
                <a:avLst/>
                <a:gdLst>
                  <a:gd name="T0" fmla="*/ 44 w 88"/>
                  <a:gd name="T1" fmla="*/ 10 h 87"/>
                  <a:gd name="T2" fmla="*/ 28 w 88"/>
                  <a:gd name="T3" fmla="*/ 16 h 87"/>
                  <a:gd name="T4" fmla="*/ 16 w 88"/>
                  <a:gd name="T5" fmla="*/ 26 h 87"/>
                  <a:gd name="T6" fmla="*/ 12 w 88"/>
                  <a:gd name="T7" fmla="*/ 44 h 87"/>
                  <a:gd name="T8" fmla="*/ 16 w 88"/>
                  <a:gd name="T9" fmla="*/ 59 h 87"/>
                  <a:gd name="T10" fmla="*/ 28 w 88"/>
                  <a:gd name="T11" fmla="*/ 71 h 87"/>
                  <a:gd name="T12" fmla="*/ 44 w 88"/>
                  <a:gd name="T13" fmla="*/ 75 h 87"/>
                  <a:gd name="T14" fmla="*/ 60 w 88"/>
                  <a:gd name="T15" fmla="*/ 71 h 87"/>
                  <a:gd name="T16" fmla="*/ 72 w 88"/>
                  <a:gd name="T17" fmla="*/ 59 h 87"/>
                  <a:gd name="T18" fmla="*/ 77 w 88"/>
                  <a:gd name="T19" fmla="*/ 44 h 87"/>
                  <a:gd name="T20" fmla="*/ 72 w 88"/>
                  <a:gd name="T21" fmla="*/ 26 h 87"/>
                  <a:gd name="T22" fmla="*/ 61 w 88"/>
                  <a:gd name="T23" fmla="*/ 16 h 87"/>
                  <a:gd name="T24" fmla="*/ 44 w 88"/>
                  <a:gd name="T25" fmla="*/ 10 h 87"/>
                  <a:gd name="T26" fmla="*/ 44 w 88"/>
                  <a:gd name="T27" fmla="*/ 0 h 87"/>
                  <a:gd name="T28" fmla="*/ 61 w 88"/>
                  <a:gd name="T29" fmla="*/ 3 h 87"/>
                  <a:gd name="T30" fmla="*/ 75 w 88"/>
                  <a:gd name="T31" fmla="*/ 12 h 87"/>
                  <a:gd name="T32" fmla="*/ 84 w 88"/>
                  <a:gd name="T33" fmla="*/ 26 h 87"/>
                  <a:gd name="T34" fmla="*/ 88 w 88"/>
                  <a:gd name="T35" fmla="*/ 44 h 87"/>
                  <a:gd name="T36" fmla="*/ 84 w 88"/>
                  <a:gd name="T37" fmla="*/ 59 h 87"/>
                  <a:gd name="T38" fmla="*/ 75 w 88"/>
                  <a:gd name="T39" fmla="*/ 73 h 87"/>
                  <a:gd name="T40" fmla="*/ 61 w 88"/>
                  <a:gd name="T41" fmla="*/ 84 h 87"/>
                  <a:gd name="T42" fmla="*/ 44 w 88"/>
                  <a:gd name="T43" fmla="*/ 87 h 87"/>
                  <a:gd name="T44" fmla="*/ 26 w 88"/>
                  <a:gd name="T45" fmla="*/ 84 h 87"/>
                  <a:gd name="T46" fmla="*/ 12 w 88"/>
                  <a:gd name="T47" fmla="*/ 73 h 87"/>
                  <a:gd name="T48" fmla="*/ 4 w 88"/>
                  <a:gd name="T49" fmla="*/ 59 h 87"/>
                  <a:gd name="T50" fmla="*/ 0 w 88"/>
                  <a:gd name="T51" fmla="*/ 44 h 87"/>
                  <a:gd name="T52" fmla="*/ 4 w 88"/>
                  <a:gd name="T53" fmla="*/ 26 h 87"/>
                  <a:gd name="T54" fmla="*/ 14 w 88"/>
                  <a:gd name="T55" fmla="*/ 12 h 87"/>
                  <a:gd name="T56" fmla="*/ 28 w 88"/>
                  <a:gd name="T57" fmla="*/ 3 h 87"/>
                  <a:gd name="T58" fmla="*/ 44 w 88"/>
                  <a:gd name="T5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87">
                    <a:moveTo>
                      <a:pt x="44" y="10"/>
                    </a:moveTo>
                    <a:lnTo>
                      <a:pt x="28" y="16"/>
                    </a:lnTo>
                    <a:lnTo>
                      <a:pt x="16" y="26"/>
                    </a:lnTo>
                    <a:lnTo>
                      <a:pt x="12" y="44"/>
                    </a:lnTo>
                    <a:lnTo>
                      <a:pt x="16" y="59"/>
                    </a:lnTo>
                    <a:lnTo>
                      <a:pt x="28" y="71"/>
                    </a:lnTo>
                    <a:lnTo>
                      <a:pt x="44" y="75"/>
                    </a:lnTo>
                    <a:lnTo>
                      <a:pt x="60" y="71"/>
                    </a:lnTo>
                    <a:lnTo>
                      <a:pt x="72" y="59"/>
                    </a:lnTo>
                    <a:lnTo>
                      <a:pt x="77" y="44"/>
                    </a:lnTo>
                    <a:lnTo>
                      <a:pt x="72" y="26"/>
                    </a:lnTo>
                    <a:lnTo>
                      <a:pt x="61" y="16"/>
                    </a:lnTo>
                    <a:lnTo>
                      <a:pt x="44" y="10"/>
                    </a:lnTo>
                    <a:close/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8" y="44"/>
                    </a:lnTo>
                    <a:lnTo>
                      <a:pt x="84" y="59"/>
                    </a:lnTo>
                    <a:lnTo>
                      <a:pt x="75" y="73"/>
                    </a:lnTo>
                    <a:lnTo>
                      <a:pt x="61" y="84"/>
                    </a:lnTo>
                    <a:lnTo>
                      <a:pt x="44" y="87"/>
                    </a:lnTo>
                    <a:lnTo>
                      <a:pt x="26" y="84"/>
                    </a:lnTo>
                    <a:lnTo>
                      <a:pt x="12" y="73"/>
                    </a:lnTo>
                    <a:lnTo>
                      <a:pt x="4" y="59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30"/>
              <p:cNvSpPr>
                <a:spLocks/>
              </p:cNvSpPr>
              <p:nvPr/>
            </p:nvSpPr>
            <p:spPr bwMode="auto">
              <a:xfrm>
                <a:off x="2176" y="3093"/>
                <a:ext cx="34" cy="36"/>
              </a:xfrm>
              <a:custGeom>
                <a:avLst/>
                <a:gdLst>
                  <a:gd name="T0" fmla="*/ 35 w 70"/>
                  <a:gd name="T1" fmla="*/ 0 h 71"/>
                  <a:gd name="T2" fmla="*/ 52 w 70"/>
                  <a:gd name="T3" fmla="*/ 5 h 71"/>
                  <a:gd name="T4" fmla="*/ 66 w 70"/>
                  <a:gd name="T5" fmla="*/ 19 h 71"/>
                  <a:gd name="T6" fmla="*/ 70 w 70"/>
                  <a:gd name="T7" fmla="*/ 36 h 71"/>
                  <a:gd name="T8" fmla="*/ 66 w 70"/>
                  <a:gd name="T9" fmla="*/ 54 h 71"/>
                  <a:gd name="T10" fmla="*/ 52 w 70"/>
                  <a:gd name="T11" fmla="*/ 66 h 71"/>
                  <a:gd name="T12" fmla="*/ 35 w 70"/>
                  <a:gd name="T13" fmla="*/ 71 h 71"/>
                  <a:gd name="T14" fmla="*/ 17 w 70"/>
                  <a:gd name="T15" fmla="*/ 66 h 71"/>
                  <a:gd name="T16" fmla="*/ 5 w 70"/>
                  <a:gd name="T17" fmla="*/ 54 h 71"/>
                  <a:gd name="T18" fmla="*/ 0 w 70"/>
                  <a:gd name="T19" fmla="*/ 35 h 71"/>
                  <a:gd name="T20" fmla="*/ 5 w 70"/>
                  <a:gd name="T21" fmla="*/ 17 h 71"/>
                  <a:gd name="T22" fmla="*/ 17 w 70"/>
                  <a:gd name="T23" fmla="*/ 5 h 71"/>
                  <a:gd name="T24" fmla="*/ 35 w 70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52" y="5"/>
                    </a:lnTo>
                    <a:lnTo>
                      <a:pt x="66" y="19"/>
                    </a:lnTo>
                    <a:lnTo>
                      <a:pt x="70" y="36"/>
                    </a:lnTo>
                    <a:lnTo>
                      <a:pt x="66" y="54"/>
                    </a:lnTo>
                    <a:lnTo>
                      <a:pt x="52" y="66"/>
                    </a:lnTo>
                    <a:lnTo>
                      <a:pt x="35" y="71"/>
                    </a:lnTo>
                    <a:lnTo>
                      <a:pt x="17" y="66"/>
                    </a:lnTo>
                    <a:lnTo>
                      <a:pt x="5" y="54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31"/>
              <p:cNvSpPr>
                <a:spLocks noEditPoints="1"/>
              </p:cNvSpPr>
              <p:nvPr/>
            </p:nvSpPr>
            <p:spPr bwMode="auto">
              <a:xfrm>
                <a:off x="2170" y="3088"/>
                <a:ext cx="47" cy="46"/>
              </a:xfrm>
              <a:custGeom>
                <a:avLst/>
                <a:gdLst>
                  <a:gd name="T0" fmla="*/ 45 w 92"/>
                  <a:gd name="T1" fmla="*/ 11 h 93"/>
                  <a:gd name="T2" fmla="*/ 27 w 92"/>
                  <a:gd name="T3" fmla="*/ 16 h 93"/>
                  <a:gd name="T4" fmla="*/ 15 w 92"/>
                  <a:gd name="T5" fmla="*/ 28 h 93"/>
                  <a:gd name="T6" fmla="*/ 10 w 92"/>
                  <a:gd name="T7" fmla="*/ 46 h 93"/>
                  <a:gd name="T8" fmla="*/ 15 w 92"/>
                  <a:gd name="T9" fmla="*/ 65 h 93"/>
                  <a:gd name="T10" fmla="*/ 27 w 92"/>
                  <a:gd name="T11" fmla="*/ 77 h 93"/>
                  <a:gd name="T12" fmla="*/ 45 w 92"/>
                  <a:gd name="T13" fmla="*/ 82 h 93"/>
                  <a:gd name="T14" fmla="*/ 62 w 92"/>
                  <a:gd name="T15" fmla="*/ 77 h 93"/>
                  <a:gd name="T16" fmla="*/ 76 w 92"/>
                  <a:gd name="T17" fmla="*/ 65 h 93"/>
                  <a:gd name="T18" fmla="*/ 80 w 92"/>
                  <a:gd name="T19" fmla="*/ 47 h 93"/>
                  <a:gd name="T20" fmla="*/ 76 w 92"/>
                  <a:gd name="T21" fmla="*/ 30 h 93"/>
                  <a:gd name="T22" fmla="*/ 62 w 92"/>
                  <a:gd name="T23" fmla="*/ 16 h 93"/>
                  <a:gd name="T24" fmla="*/ 45 w 92"/>
                  <a:gd name="T25" fmla="*/ 11 h 93"/>
                  <a:gd name="T26" fmla="*/ 45 w 92"/>
                  <a:gd name="T27" fmla="*/ 0 h 93"/>
                  <a:gd name="T28" fmla="*/ 64 w 92"/>
                  <a:gd name="T29" fmla="*/ 4 h 93"/>
                  <a:gd name="T30" fmla="*/ 78 w 92"/>
                  <a:gd name="T31" fmla="*/ 14 h 93"/>
                  <a:gd name="T32" fmla="*/ 89 w 92"/>
                  <a:gd name="T33" fmla="*/ 28 h 93"/>
                  <a:gd name="T34" fmla="*/ 92 w 92"/>
                  <a:gd name="T35" fmla="*/ 47 h 93"/>
                  <a:gd name="T36" fmla="*/ 89 w 92"/>
                  <a:gd name="T37" fmla="*/ 65 h 93"/>
                  <a:gd name="T38" fmla="*/ 78 w 92"/>
                  <a:gd name="T39" fmla="*/ 79 h 93"/>
                  <a:gd name="T40" fmla="*/ 62 w 92"/>
                  <a:gd name="T41" fmla="*/ 89 h 93"/>
                  <a:gd name="T42" fmla="*/ 45 w 92"/>
                  <a:gd name="T43" fmla="*/ 93 h 93"/>
                  <a:gd name="T44" fmla="*/ 27 w 92"/>
                  <a:gd name="T45" fmla="*/ 89 h 93"/>
                  <a:gd name="T46" fmla="*/ 12 w 92"/>
                  <a:gd name="T47" fmla="*/ 79 h 93"/>
                  <a:gd name="T48" fmla="*/ 3 w 92"/>
                  <a:gd name="T49" fmla="*/ 65 h 93"/>
                  <a:gd name="T50" fmla="*/ 0 w 92"/>
                  <a:gd name="T51" fmla="*/ 46 h 93"/>
                  <a:gd name="T52" fmla="*/ 3 w 92"/>
                  <a:gd name="T53" fmla="*/ 28 h 93"/>
                  <a:gd name="T54" fmla="*/ 14 w 92"/>
                  <a:gd name="T55" fmla="*/ 14 h 93"/>
                  <a:gd name="T56" fmla="*/ 27 w 92"/>
                  <a:gd name="T57" fmla="*/ 4 h 93"/>
                  <a:gd name="T58" fmla="*/ 45 w 92"/>
                  <a:gd name="T5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2" h="93">
                    <a:moveTo>
                      <a:pt x="45" y="11"/>
                    </a:moveTo>
                    <a:lnTo>
                      <a:pt x="27" y="16"/>
                    </a:lnTo>
                    <a:lnTo>
                      <a:pt x="15" y="28"/>
                    </a:lnTo>
                    <a:lnTo>
                      <a:pt x="10" y="46"/>
                    </a:lnTo>
                    <a:lnTo>
                      <a:pt x="15" y="65"/>
                    </a:lnTo>
                    <a:lnTo>
                      <a:pt x="27" y="77"/>
                    </a:lnTo>
                    <a:lnTo>
                      <a:pt x="45" y="82"/>
                    </a:lnTo>
                    <a:lnTo>
                      <a:pt x="62" y="77"/>
                    </a:lnTo>
                    <a:lnTo>
                      <a:pt x="76" y="65"/>
                    </a:lnTo>
                    <a:lnTo>
                      <a:pt x="80" y="47"/>
                    </a:lnTo>
                    <a:lnTo>
                      <a:pt x="76" y="30"/>
                    </a:lnTo>
                    <a:lnTo>
                      <a:pt x="62" y="16"/>
                    </a:lnTo>
                    <a:lnTo>
                      <a:pt x="45" y="11"/>
                    </a:lnTo>
                    <a:close/>
                    <a:moveTo>
                      <a:pt x="45" y="0"/>
                    </a:moveTo>
                    <a:lnTo>
                      <a:pt x="64" y="4"/>
                    </a:lnTo>
                    <a:lnTo>
                      <a:pt x="78" y="14"/>
                    </a:lnTo>
                    <a:lnTo>
                      <a:pt x="89" y="28"/>
                    </a:lnTo>
                    <a:lnTo>
                      <a:pt x="92" y="47"/>
                    </a:lnTo>
                    <a:lnTo>
                      <a:pt x="89" y="65"/>
                    </a:lnTo>
                    <a:lnTo>
                      <a:pt x="78" y="79"/>
                    </a:lnTo>
                    <a:lnTo>
                      <a:pt x="62" y="89"/>
                    </a:lnTo>
                    <a:lnTo>
                      <a:pt x="45" y="93"/>
                    </a:lnTo>
                    <a:lnTo>
                      <a:pt x="27" y="89"/>
                    </a:lnTo>
                    <a:lnTo>
                      <a:pt x="12" y="79"/>
                    </a:lnTo>
                    <a:lnTo>
                      <a:pt x="3" y="65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4" y="14"/>
                    </a:lnTo>
                    <a:lnTo>
                      <a:pt x="2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32"/>
              <p:cNvSpPr>
                <a:spLocks/>
              </p:cNvSpPr>
              <p:nvPr/>
            </p:nvSpPr>
            <p:spPr bwMode="auto">
              <a:xfrm>
                <a:off x="2347" y="2905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1 h 42"/>
                  <a:gd name="T4" fmla="*/ 33 w 42"/>
                  <a:gd name="T5" fmla="*/ 5 h 42"/>
                  <a:gd name="T6" fmla="*/ 37 w 42"/>
                  <a:gd name="T7" fmla="*/ 8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3 h 42"/>
                  <a:gd name="T16" fmla="*/ 33 w 42"/>
                  <a:gd name="T17" fmla="*/ 36 h 42"/>
                  <a:gd name="T18" fmla="*/ 28 w 42"/>
                  <a:gd name="T19" fmla="*/ 40 h 42"/>
                  <a:gd name="T20" fmla="*/ 21 w 42"/>
                  <a:gd name="T21" fmla="*/ 42 h 42"/>
                  <a:gd name="T22" fmla="*/ 14 w 42"/>
                  <a:gd name="T23" fmla="*/ 40 h 42"/>
                  <a:gd name="T24" fmla="*/ 9 w 42"/>
                  <a:gd name="T25" fmla="*/ 36 h 42"/>
                  <a:gd name="T26" fmla="*/ 5 w 42"/>
                  <a:gd name="T27" fmla="*/ 33 h 42"/>
                  <a:gd name="T28" fmla="*/ 2 w 42"/>
                  <a:gd name="T29" fmla="*/ 28 h 42"/>
                  <a:gd name="T30" fmla="*/ 0 w 42"/>
                  <a:gd name="T31" fmla="*/ 21 h 42"/>
                  <a:gd name="T32" fmla="*/ 2 w 42"/>
                  <a:gd name="T33" fmla="*/ 14 h 42"/>
                  <a:gd name="T34" fmla="*/ 5 w 42"/>
                  <a:gd name="T35" fmla="*/ 8 h 42"/>
                  <a:gd name="T36" fmla="*/ 9 w 42"/>
                  <a:gd name="T37" fmla="*/ 5 h 42"/>
                  <a:gd name="T38" fmla="*/ 14 w 42"/>
                  <a:gd name="T39" fmla="*/ 1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1"/>
                    </a:lnTo>
                    <a:lnTo>
                      <a:pt x="33" y="5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3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33"/>
              <p:cNvSpPr>
                <a:spLocks noEditPoints="1"/>
              </p:cNvSpPr>
              <p:nvPr/>
            </p:nvSpPr>
            <p:spPr bwMode="auto">
              <a:xfrm>
                <a:off x="2341" y="2900"/>
                <a:ext cx="32" cy="31"/>
              </a:xfrm>
              <a:custGeom>
                <a:avLst/>
                <a:gdLst>
                  <a:gd name="T0" fmla="*/ 31 w 62"/>
                  <a:gd name="T1" fmla="*/ 11 h 63"/>
                  <a:gd name="T2" fmla="*/ 24 w 62"/>
                  <a:gd name="T3" fmla="*/ 12 h 63"/>
                  <a:gd name="T4" fmla="*/ 19 w 62"/>
                  <a:gd name="T5" fmla="*/ 16 h 63"/>
                  <a:gd name="T6" fmla="*/ 15 w 62"/>
                  <a:gd name="T7" fmla="*/ 19 h 63"/>
                  <a:gd name="T8" fmla="*/ 12 w 62"/>
                  <a:gd name="T9" fmla="*/ 25 h 63"/>
                  <a:gd name="T10" fmla="*/ 10 w 62"/>
                  <a:gd name="T11" fmla="*/ 32 h 63"/>
                  <a:gd name="T12" fmla="*/ 12 w 62"/>
                  <a:gd name="T13" fmla="*/ 39 h 63"/>
                  <a:gd name="T14" fmla="*/ 15 w 62"/>
                  <a:gd name="T15" fmla="*/ 44 h 63"/>
                  <a:gd name="T16" fmla="*/ 19 w 62"/>
                  <a:gd name="T17" fmla="*/ 47 h 63"/>
                  <a:gd name="T18" fmla="*/ 24 w 62"/>
                  <a:gd name="T19" fmla="*/ 51 h 63"/>
                  <a:gd name="T20" fmla="*/ 31 w 62"/>
                  <a:gd name="T21" fmla="*/ 53 h 63"/>
                  <a:gd name="T22" fmla="*/ 38 w 62"/>
                  <a:gd name="T23" fmla="*/ 51 h 63"/>
                  <a:gd name="T24" fmla="*/ 43 w 62"/>
                  <a:gd name="T25" fmla="*/ 47 h 63"/>
                  <a:gd name="T26" fmla="*/ 47 w 62"/>
                  <a:gd name="T27" fmla="*/ 44 h 63"/>
                  <a:gd name="T28" fmla="*/ 50 w 62"/>
                  <a:gd name="T29" fmla="*/ 39 h 63"/>
                  <a:gd name="T30" fmla="*/ 52 w 62"/>
                  <a:gd name="T31" fmla="*/ 32 h 63"/>
                  <a:gd name="T32" fmla="*/ 50 w 62"/>
                  <a:gd name="T33" fmla="*/ 25 h 63"/>
                  <a:gd name="T34" fmla="*/ 47 w 62"/>
                  <a:gd name="T35" fmla="*/ 19 h 63"/>
                  <a:gd name="T36" fmla="*/ 43 w 62"/>
                  <a:gd name="T37" fmla="*/ 16 h 63"/>
                  <a:gd name="T38" fmla="*/ 38 w 62"/>
                  <a:gd name="T39" fmla="*/ 12 h 63"/>
                  <a:gd name="T40" fmla="*/ 31 w 62"/>
                  <a:gd name="T41" fmla="*/ 11 h 63"/>
                  <a:gd name="T42" fmla="*/ 31 w 62"/>
                  <a:gd name="T43" fmla="*/ 0 h 63"/>
                  <a:gd name="T44" fmla="*/ 47 w 62"/>
                  <a:gd name="T45" fmla="*/ 5 h 63"/>
                  <a:gd name="T46" fmla="*/ 59 w 62"/>
                  <a:gd name="T47" fmla="*/ 16 h 63"/>
                  <a:gd name="T48" fmla="*/ 62 w 62"/>
                  <a:gd name="T49" fmla="*/ 32 h 63"/>
                  <a:gd name="T50" fmla="*/ 59 w 62"/>
                  <a:gd name="T51" fmla="*/ 47 h 63"/>
                  <a:gd name="T52" fmla="*/ 47 w 62"/>
                  <a:gd name="T53" fmla="*/ 60 h 63"/>
                  <a:gd name="T54" fmla="*/ 31 w 62"/>
                  <a:gd name="T55" fmla="*/ 63 h 63"/>
                  <a:gd name="T56" fmla="*/ 15 w 62"/>
                  <a:gd name="T57" fmla="*/ 60 h 63"/>
                  <a:gd name="T58" fmla="*/ 3 w 62"/>
                  <a:gd name="T59" fmla="*/ 47 h 63"/>
                  <a:gd name="T60" fmla="*/ 0 w 62"/>
                  <a:gd name="T61" fmla="*/ 32 h 63"/>
                  <a:gd name="T62" fmla="*/ 5 w 62"/>
                  <a:gd name="T63" fmla="*/ 16 h 63"/>
                  <a:gd name="T64" fmla="*/ 15 w 62"/>
                  <a:gd name="T65" fmla="*/ 4 h 63"/>
                  <a:gd name="T66" fmla="*/ 31 w 62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63">
                    <a:moveTo>
                      <a:pt x="31" y="11"/>
                    </a:moveTo>
                    <a:lnTo>
                      <a:pt x="24" y="12"/>
                    </a:lnTo>
                    <a:lnTo>
                      <a:pt x="19" y="16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10" y="32"/>
                    </a:lnTo>
                    <a:lnTo>
                      <a:pt x="12" y="39"/>
                    </a:lnTo>
                    <a:lnTo>
                      <a:pt x="15" y="44"/>
                    </a:lnTo>
                    <a:lnTo>
                      <a:pt x="19" y="47"/>
                    </a:lnTo>
                    <a:lnTo>
                      <a:pt x="24" y="51"/>
                    </a:lnTo>
                    <a:lnTo>
                      <a:pt x="31" y="53"/>
                    </a:lnTo>
                    <a:lnTo>
                      <a:pt x="38" y="51"/>
                    </a:lnTo>
                    <a:lnTo>
                      <a:pt x="43" y="47"/>
                    </a:lnTo>
                    <a:lnTo>
                      <a:pt x="47" y="44"/>
                    </a:lnTo>
                    <a:lnTo>
                      <a:pt x="50" y="39"/>
                    </a:lnTo>
                    <a:lnTo>
                      <a:pt x="52" y="32"/>
                    </a:lnTo>
                    <a:lnTo>
                      <a:pt x="50" y="25"/>
                    </a:lnTo>
                    <a:lnTo>
                      <a:pt x="47" y="19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1" y="11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6"/>
                    </a:lnTo>
                    <a:lnTo>
                      <a:pt x="62" y="32"/>
                    </a:lnTo>
                    <a:lnTo>
                      <a:pt x="59" y="47"/>
                    </a:lnTo>
                    <a:lnTo>
                      <a:pt x="47" y="60"/>
                    </a:lnTo>
                    <a:lnTo>
                      <a:pt x="31" y="63"/>
                    </a:lnTo>
                    <a:lnTo>
                      <a:pt x="15" y="60"/>
                    </a:lnTo>
                    <a:lnTo>
                      <a:pt x="3" y="47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5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34"/>
              <p:cNvSpPr>
                <a:spLocks/>
              </p:cNvSpPr>
              <p:nvPr/>
            </p:nvSpPr>
            <p:spPr bwMode="auto">
              <a:xfrm>
                <a:off x="2572" y="3415"/>
                <a:ext cx="32" cy="33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5 h 65"/>
                  <a:gd name="T4" fmla="*/ 60 w 65"/>
                  <a:gd name="T5" fmla="*/ 16 h 65"/>
                  <a:gd name="T6" fmla="*/ 65 w 65"/>
                  <a:gd name="T7" fmla="*/ 33 h 65"/>
                  <a:gd name="T8" fmla="*/ 60 w 65"/>
                  <a:gd name="T9" fmla="*/ 49 h 65"/>
                  <a:gd name="T10" fmla="*/ 48 w 65"/>
                  <a:gd name="T11" fmla="*/ 59 h 65"/>
                  <a:gd name="T12" fmla="*/ 32 w 65"/>
                  <a:gd name="T13" fmla="*/ 65 h 65"/>
                  <a:gd name="T14" fmla="*/ 16 w 65"/>
                  <a:gd name="T15" fmla="*/ 59 h 65"/>
                  <a:gd name="T16" fmla="*/ 6 w 65"/>
                  <a:gd name="T17" fmla="*/ 49 h 65"/>
                  <a:gd name="T18" fmla="*/ 0 w 65"/>
                  <a:gd name="T19" fmla="*/ 31 h 65"/>
                  <a:gd name="T20" fmla="*/ 6 w 65"/>
                  <a:gd name="T21" fmla="*/ 16 h 65"/>
                  <a:gd name="T22" fmla="*/ 16 w 65"/>
                  <a:gd name="T23" fmla="*/ 5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5"/>
                    </a:lnTo>
                    <a:lnTo>
                      <a:pt x="60" y="16"/>
                    </a:lnTo>
                    <a:lnTo>
                      <a:pt x="65" y="33"/>
                    </a:lnTo>
                    <a:lnTo>
                      <a:pt x="60" y="49"/>
                    </a:lnTo>
                    <a:lnTo>
                      <a:pt x="48" y="59"/>
                    </a:lnTo>
                    <a:lnTo>
                      <a:pt x="32" y="65"/>
                    </a:lnTo>
                    <a:lnTo>
                      <a:pt x="16" y="59"/>
                    </a:lnTo>
                    <a:lnTo>
                      <a:pt x="6" y="49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35"/>
              <p:cNvSpPr>
                <a:spLocks noEditPoints="1"/>
              </p:cNvSpPr>
              <p:nvPr/>
            </p:nvSpPr>
            <p:spPr bwMode="auto">
              <a:xfrm>
                <a:off x="2566" y="3410"/>
                <a:ext cx="43" cy="43"/>
              </a:xfrm>
              <a:custGeom>
                <a:avLst/>
                <a:gdLst>
                  <a:gd name="T0" fmla="*/ 42 w 86"/>
                  <a:gd name="T1" fmla="*/ 11 h 86"/>
                  <a:gd name="T2" fmla="*/ 26 w 86"/>
                  <a:gd name="T3" fmla="*/ 16 h 86"/>
                  <a:gd name="T4" fmla="*/ 16 w 86"/>
                  <a:gd name="T5" fmla="*/ 27 h 86"/>
                  <a:gd name="T6" fmla="*/ 10 w 86"/>
                  <a:gd name="T7" fmla="*/ 42 h 86"/>
                  <a:gd name="T8" fmla="*/ 16 w 86"/>
                  <a:gd name="T9" fmla="*/ 60 h 86"/>
                  <a:gd name="T10" fmla="*/ 26 w 86"/>
                  <a:gd name="T11" fmla="*/ 70 h 86"/>
                  <a:gd name="T12" fmla="*/ 42 w 86"/>
                  <a:gd name="T13" fmla="*/ 76 h 86"/>
                  <a:gd name="T14" fmla="*/ 58 w 86"/>
                  <a:gd name="T15" fmla="*/ 70 h 86"/>
                  <a:gd name="T16" fmla="*/ 70 w 86"/>
                  <a:gd name="T17" fmla="*/ 60 h 86"/>
                  <a:gd name="T18" fmla="*/ 75 w 86"/>
                  <a:gd name="T19" fmla="*/ 44 h 86"/>
                  <a:gd name="T20" fmla="*/ 70 w 86"/>
                  <a:gd name="T21" fmla="*/ 27 h 86"/>
                  <a:gd name="T22" fmla="*/ 59 w 86"/>
                  <a:gd name="T23" fmla="*/ 16 h 86"/>
                  <a:gd name="T24" fmla="*/ 42 w 86"/>
                  <a:gd name="T25" fmla="*/ 11 h 86"/>
                  <a:gd name="T26" fmla="*/ 42 w 86"/>
                  <a:gd name="T27" fmla="*/ 0 h 86"/>
                  <a:gd name="T28" fmla="*/ 59 w 86"/>
                  <a:gd name="T29" fmla="*/ 4 h 86"/>
                  <a:gd name="T30" fmla="*/ 73 w 86"/>
                  <a:gd name="T31" fmla="*/ 13 h 86"/>
                  <a:gd name="T32" fmla="*/ 82 w 86"/>
                  <a:gd name="T33" fmla="*/ 27 h 86"/>
                  <a:gd name="T34" fmla="*/ 86 w 86"/>
                  <a:gd name="T35" fmla="*/ 44 h 86"/>
                  <a:gd name="T36" fmla="*/ 82 w 86"/>
                  <a:gd name="T37" fmla="*/ 60 h 86"/>
                  <a:gd name="T38" fmla="*/ 73 w 86"/>
                  <a:gd name="T39" fmla="*/ 74 h 86"/>
                  <a:gd name="T40" fmla="*/ 59 w 86"/>
                  <a:gd name="T41" fmla="*/ 83 h 86"/>
                  <a:gd name="T42" fmla="*/ 42 w 86"/>
                  <a:gd name="T43" fmla="*/ 86 h 86"/>
                  <a:gd name="T44" fmla="*/ 26 w 86"/>
                  <a:gd name="T45" fmla="*/ 83 h 86"/>
                  <a:gd name="T46" fmla="*/ 12 w 86"/>
                  <a:gd name="T47" fmla="*/ 74 h 86"/>
                  <a:gd name="T48" fmla="*/ 3 w 86"/>
                  <a:gd name="T49" fmla="*/ 60 h 86"/>
                  <a:gd name="T50" fmla="*/ 0 w 86"/>
                  <a:gd name="T51" fmla="*/ 42 h 86"/>
                  <a:gd name="T52" fmla="*/ 3 w 86"/>
                  <a:gd name="T53" fmla="*/ 27 h 86"/>
                  <a:gd name="T54" fmla="*/ 12 w 86"/>
                  <a:gd name="T55" fmla="*/ 13 h 86"/>
                  <a:gd name="T56" fmla="*/ 26 w 86"/>
                  <a:gd name="T57" fmla="*/ 4 h 86"/>
                  <a:gd name="T58" fmla="*/ 42 w 86"/>
                  <a:gd name="T5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86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7"/>
                    </a:lnTo>
                    <a:lnTo>
                      <a:pt x="10" y="42"/>
                    </a:lnTo>
                    <a:lnTo>
                      <a:pt x="16" y="60"/>
                    </a:lnTo>
                    <a:lnTo>
                      <a:pt x="26" y="70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0" y="60"/>
                    </a:lnTo>
                    <a:lnTo>
                      <a:pt x="75" y="44"/>
                    </a:lnTo>
                    <a:lnTo>
                      <a:pt x="70" y="27"/>
                    </a:lnTo>
                    <a:lnTo>
                      <a:pt x="59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3" y="13"/>
                    </a:lnTo>
                    <a:lnTo>
                      <a:pt x="82" y="27"/>
                    </a:lnTo>
                    <a:lnTo>
                      <a:pt x="86" y="44"/>
                    </a:lnTo>
                    <a:lnTo>
                      <a:pt x="82" y="60"/>
                    </a:lnTo>
                    <a:lnTo>
                      <a:pt x="73" y="74"/>
                    </a:lnTo>
                    <a:lnTo>
                      <a:pt x="59" y="83"/>
                    </a:lnTo>
                    <a:lnTo>
                      <a:pt x="42" y="86"/>
                    </a:lnTo>
                    <a:lnTo>
                      <a:pt x="26" y="83"/>
                    </a:lnTo>
                    <a:lnTo>
                      <a:pt x="12" y="74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36"/>
              <p:cNvSpPr>
                <a:spLocks/>
              </p:cNvSpPr>
              <p:nvPr/>
            </p:nvSpPr>
            <p:spPr bwMode="auto">
              <a:xfrm>
                <a:off x="2664" y="2898"/>
                <a:ext cx="33" cy="33"/>
              </a:xfrm>
              <a:custGeom>
                <a:avLst/>
                <a:gdLst>
                  <a:gd name="T0" fmla="*/ 34 w 67"/>
                  <a:gd name="T1" fmla="*/ 0 h 66"/>
                  <a:gd name="T2" fmla="*/ 51 w 67"/>
                  <a:gd name="T3" fmla="*/ 3 h 66"/>
                  <a:gd name="T4" fmla="*/ 63 w 67"/>
                  <a:gd name="T5" fmla="*/ 15 h 66"/>
                  <a:gd name="T6" fmla="*/ 67 w 67"/>
                  <a:gd name="T7" fmla="*/ 33 h 66"/>
                  <a:gd name="T8" fmla="*/ 63 w 67"/>
                  <a:gd name="T9" fmla="*/ 49 h 66"/>
                  <a:gd name="T10" fmla="*/ 51 w 67"/>
                  <a:gd name="T11" fmla="*/ 61 h 66"/>
                  <a:gd name="T12" fmla="*/ 34 w 67"/>
                  <a:gd name="T13" fmla="*/ 66 h 66"/>
                  <a:gd name="T14" fmla="*/ 18 w 67"/>
                  <a:gd name="T15" fmla="*/ 61 h 66"/>
                  <a:gd name="T16" fmla="*/ 6 w 67"/>
                  <a:gd name="T17" fmla="*/ 49 h 66"/>
                  <a:gd name="T18" fmla="*/ 0 w 67"/>
                  <a:gd name="T19" fmla="*/ 33 h 66"/>
                  <a:gd name="T20" fmla="*/ 6 w 67"/>
                  <a:gd name="T21" fmla="*/ 15 h 66"/>
                  <a:gd name="T22" fmla="*/ 18 w 67"/>
                  <a:gd name="T23" fmla="*/ 3 h 66"/>
                  <a:gd name="T24" fmla="*/ 34 w 6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51" y="3"/>
                    </a:lnTo>
                    <a:lnTo>
                      <a:pt x="63" y="15"/>
                    </a:lnTo>
                    <a:lnTo>
                      <a:pt x="67" y="33"/>
                    </a:lnTo>
                    <a:lnTo>
                      <a:pt x="63" y="49"/>
                    </a:lnTo>
                    <a:lnTo>
                      <a:pt x="51" y="61"/>
                    </a:lnTo>
                    <a:lnTo>
                      <a:pt x="34" y="66"/>
                    </a:lnTo>
                    <a:lnTo>
                      <a:pt x="18" y="61"/>
                    </a:lnTo>
                    <a:lnTo>
                      <a:pt x="6" y="49"/>
                    </a:lnTo>
                    <a:lnTo>
                      <a:pt x="0" y="33"/>
                    </a:lnTo>
                    <a:lnTo>
                      <a:pt x="6" y="15"/>
                    </a:lnTo>
                    <a:lnTo>
                      <a:pt x="18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37"/>
              <p:cNvSpPr>
                <a:spLocks noEditPoints="1"/>
              </p:cNvSpPr>
              <p:nvPr/>
            </p:nvSpPr>
            <p:spPr bwMode="auto">
              <a:xfrm>
                <a:off x="2659" y="2892"/>
                <a:ext cx="45" cy="44"/>
              </a:xfrm>
              <a:custGeom>
                <a:avLst/>
                <a:gdLst>
                  <a:gd name="T0" fmla="*/ 44 w 89"/>
                  <a:gd name="T1" fmla="*/ 13 h 89"/>
                  <a:gd name="T2" fmla="*/ 28 w 89"/>
                  <a:gd name="T3" fmla="*/ 16 h 89"/>
                  <a:gd name="T4" fmla="*/ 16 w 89"/>
                  <a:gd name="T5" fmla="*/ 28 h 89"/>
                  <a:gd name="T6" fmla="*/ 10 w 89"/>
                  <a:gd name="T7" fmla="*/ 46 h 89"/>
                  <a:gd name="T8" fmla="*/ 16 w 89"/>
                  <a:gd name="T9" fmla="*/ 62 h 89"/>
                  <a:gd name="T10" fmla="*/ 28 w 89"/>
                  <a:gd name="T11" fmla="*/ 74 h 89"/>
                  <a:gd name="T12" fmla="*/ 44 w 89"/>
                  <a:gd name="T13" fmla="*/ 79 h 89"/>
                  <a:gd name="T14" fmla="*/ 61 w 89"/>
                  <a:gd name="T15" fmla="*/ 74 h 89"/>
                  <a:gd name="T16" fmla="*/ 73 w 89"/>
                  <a:gd name="T17" fmla="*/ 62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3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3 w 89"/>
                  <a:gd name="T49" fmla="*/ 63 h 89"/>
                  <a:gd name="T50" fmla="*/ 0 w 89"/>
                  <a:gd name="T51" fmla="*/ 46 h 89"/>
                  <a:gd name="T52" fmla="*/ 3 w 89"/>
                  <a:gd name="T53" fmla="*/ 28 h 89"/>
                  <a:gd name="T54" fmla="*/ 12 w 89"/>
                  <a:gd name="T55" fmla="*/ 14 h 89"/>
                  <a:gd name="T56" fmla="*/ 28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3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0" y="46"/>
                    </a:lnTo>
                    <a:lnTo>
                      <a:pt x="16" y="62"/>
                    </a:lnTo>
                    <a:lnTo>
                      <a:pt x="28" y="74"/>
                    </a:lnTo>
                    <a:lnTo>
                      <a:pt x="44" y="79"/>
                    </a:lnTo>
                    <a:lnTo>
                      <a:pt x="61" y="74"/>
                    </a:lnTo>
                    <a:lnTo>
                      <a:pt x="73" y="62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3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8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38"/>
              <p:cNvSpPr>
                <a:spLocks/>
              </p:cNvSpPr>
              <p:nvPr/>
            </p:nvSpPr>
            <p:spPr bwMode="auto">
              <a:xfrm>
                <a:off x="3145" y="3123"/>
                <a:ext cx="29" cy="29"/>
              </a:xfrm>
              <a:custGeom>
                <a:avLst/>
                <a:gdLst>
                  <a:gd name="T0" fmla="*/ 30 w 58"/>
                  <a:gd name="T1" fmla="*/ 0 h 58"/>
                  <a:gd name="T2" fmla="*/ 44 w 58"/>
                  <a:gd name="T3" fmla="*/ 4 h 58"/>
                  <a:gd name="T4" fmla="*/ 54 w 58"/>
                  <a:gd name="T5" fmla="*/ 14 h 58"/>
                  <a:gd name="T6" fmla="*/ 58 w 58"/>
                  <a:gd name="T7" fmla="*/ 28 h 58"/>
                  <a:gd name="T8" fmla="*/ 54 w 58"/>
                  <a:gd name="T9" fmla="*/ 44 h 58"/>
                  <a:gd name="T10" fmla="*/ 44 w 58"/>
                  <a:gd name="T11" fmla="*/ 54 h 58"/>
                  <a:gd name="T12" fmla="*/ 28 w 58"/>
                  <a:gd name="T13" fmla="*/ 58 h 58"/>
                  <a:gd name="T14" fmla="*/ 14 w 58"/>
                  <a:gd name="T15" fmla="*/ 52 h 58"/>
                  <a:gd name="T16" fmla="*/ 4 w 58"/>
                  <a:gd name="T17" fmla="*/ 44 h 58"/>
                  <a:gd name="T18" fmla="*/ 0 w 58"/>
                  <a:gd name="T19" fmla="*/ 28 h 58"/>
                  <a:gd name="T20" fmla="*/ 4 w 58"/>
                  <a:gd name="T21" fmla="*/ 14 h 58"/>
                  <a:gd name="T22" fmla="*/ 14 w 58"/>
                  <a:gd name="T23" fmla="*/ 4 h 58"/>
                  <a:gd name="T24" fmla="*/ 30 w 58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8">
                    <a:moveTo>
                      <a:pt x="30" y="0"/>
                    </a:moveTo>
                    <a:lnTo>
                      <a:pt x="44" y="4"/>
                    </a:lnTo>
                    <a:lnTo>
                      <a:pt x="54" y="14"/>
                    </a:lnTo>
                    <a:lnTo>
                      <a:pt x="58" y="28"/>
                    </a:lnTo>
                    <a:lnTo>
                      <a:pt x="54" y="44"/>
                    </a:lnTo>
                    <a:lnTo>
                      <a:pt x="44" y="54"/>
                    </a:lnTo>
                    <a:lnTo>
                      <a:pt x="28" y="58"/>
                    </a:lnTo>
                    <a:lnTo>
                      <a:pt x="14" y="52"/>
                    </a:lnTo>
                    <a:lnTo>
                      <a:pt x="4" y="44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39"/>
              <p:cNvSpPr>
                <a:spLocks noEditPoints="1"/>
              </p:cNvSpPr>
              <p:nvPr/>
            </p:nvSpPr>
            <p:spPr bwMode="auto">
              <a:xfrm>
                <a:off x="3140" y="3117"/>
                <a:ext cx="40" cy="40"/>
              </a:xfrm>
              <a:custGeom>
                <a:avLst/>
                <a:gdLst>
                  <a:gd name="T0" fmla="*/ 40 w 80"/>
                  <a:gd name="T1" fmla="*/ 12 h 80"/>
                  <a:gd name="T2" fmla="*/ 24 w 80"/>
                  <a:gd name="T3" fmla="*/ 16 h 80"/>
                  <a:gd name="T4" fmla="*/ 14 w 80"/>
                  <a:gd name="T5" fmla="*/ 26 h 80"/>
                  <a:gd name="T6" fmla="*/ 10 w 80"/>
                  <a:gd name="T7" fmla="*/ 40 h 80"/>
                  <a:gd name="T8" fmla="*/ 14 w 80"/>
                  <a:gd name="T9" fmla="*/ 56 h 80"/>
                  <a:gd name="T10" fmla="*/ 24 w 80"/>
                  <a:gd name="T11" fmla="*/ 64 h 80"/>
                  <a:gd name="T12" fmla="*/ 38 w 80"/>
                  <a:gd name="T13" fmla="*/ 70 h 80"/>
                  <a:gd name="T14" fmla="*/ 54 w 80"/>
                  <a:gd name="T15" fmla="*/ 66 h 80"/>
                  <a:gd name="T16" fmla="*/ 64 w 80"/>
                  <a:gd name="T17" fmla="*/ 56 h 80"/>
                  <a:gd name="T18" fmla="*/ 68 w 80"/>
                  <a:gd name="T19" fmla="*/ 40 h 80"/>
                  <a:gd name="T20" fmla="*/ 64 w 80"/>
                  <a:gd name="T21" fmla="*/ 26 h 80"/>
                  <a:gd name="T22" fmla="*/ 54 w 80"/>
                  <a:gd name="T23" fmla="*/ 16 h 80"/>
                  <a:gd name="T24" fmla="*/ 40 w 80"/>
                  <a:gd name="T25" fmla="*/ 12 h 80"/>
                  <a:gd name="T26" fmla="*/ 40 w 80"/>
                  <a:gd name="T27" fmla="*/ 0 h 80"/>
                  <a:gd name="T28" fmla="*/ 56 w 80"/>
                  <a:gd name="T29" fmla="*/ 3 h 80"/>
                  <a:gd name="T30" fmla="*/ 68 w 80"/>
                  <a:gd name="T31" fmla="*/ 12 h 80"/>
                  <a:gd name="T32" fmla="*/ 77 w 80"/>
                  <a:gd name="T33" fmla="*/ 24 h 80"/>
                  <a:gd name="T34" fmla="*/ 80 w 80"/>
                  <a:gd name="T35" fmla="*/ 40 h 80"/>
                  <a:gd name="T36" fmla="*/ 77 w 80"/>
                  <a:gd name="T37" fmla="*/ 56 h 80"/>
                  <a:gd name="T38" fmla="*/ 68 w 80"/>
                  <a:gd name="T39" fmla="*/ 70 h 80"/>
                  <a:gd name="T40" fmla="*/ 54 w 80"/>
                  <a:gd name="T41" fmla="*/ 77 h 80"/>
                  <a:gd name="T42" fmla="*/ 38 w 80"/>
                  <a:gd name="T43" fmla="*/ 80 h 80"/>
                  <a:gd name="T44" fmla="*/ 22 w 80"/>
                  <a:gd name="T45" fmla="*/ 77 h 80"/>
                  <a:gd name="T46" fmla="*/ 10 w 80"/>
                  <a:gd name="T47" fmla="*/ 68 h 80"/>
                  <a:gd name="T48" fmla="*/ 1 w 80"/>
                  <a:gd name="T49" fmla="*/ 56 h 80"/>
                  <a:gd name="T50" fmla="*/ 0 w 80"/>
                  <a:gd name="T51" fmla="*/ 40 h 80"/>
                  <a:gd name="T52" fmla="*/ 1 w 80"/>
                  <a:gd name="T53" fmla="*/ 24 h 80"/>
                  <a:gd name="T54" fmla="*/ 10 w 80"/>
                  <a:gd name="T55" fmla="*/ 12 h 80"/>
                  <a:gd name="T56" fmla="*/ 24 w 80"/>
                  <a:gd name="T57" fmla="*/ 3 h 80"/>
                  <a:gd name="T58" fmla="*/ 40 w 80"/>
                  <a:gd name="T5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80">
                    <a:moveTo>
                      <a:pt x="40" y="12"/>
                    </a:moveTo>
                    <a:lnTo>
                      <a:pt x="24" y="16"/>
                    </a:lnTo>
                    <a:lnTo>
                      <a:pt x="14" y="26"/>
                    </a:lnTo>
                    <a:lnTo>
                      <a:pt x="10" y="40"/>
                    </a:lnTo>
                    <a:lnTo>
                      <a:pt x="14" y="56"/>
                    </a:lnTo>
                    <a:lnTo>
                      <a:pt x="24" y="64"/>
                    </a:lnTo>
                    <a:lnTo>
                      <a:pt x="38" y="70"/>
                    </a:lnTo>
                    <a:lnTo>
                      <a:pt x="54" y="66"/>
                    </a:lnTo>
                    <a:lnTo>
                      <a:pt x="64" y="56"/>
                    </a:lnTo>
                    <a:lnTo>
                      <a:pt x="68" y="40"/>
                    </a:lnTo>
                    <a:lnTo>
                      <a:pt x="64" y="26"/>
                    </a:lnTo>
                    <a:lnTo>
                      <a:pt x="54" y="16"/>
                    </a:lnTo>
                    <a:lnTo>
                      <a:pt x="40" y="12"/>
                    </a:lnTo>
                    <a:close/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4" y="77"/>
                    </a:lnTo>
                    <a:lnTo>
                      <a:pt x="38" y="80"/>
                    </a:lnTo>
                    <a:lnTo>
                      <a:pt x="22" y="77"/>
                    </a:lnTo>
                    <a:lnTo>
                      <a:pt x="10" y="68"/>
                    </a:lnTo>
                    <a:lnTo>
                      <a:pt x="1" y="56"/>
                    </a:lnTo>
                    <a:lnTo>
                      <a:pt x="0" y="40"/>
                    </a:lnTo>
                    <a:lnTo>
                      <a:pt x="1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40"/>
              <p:cNvSpPr>
                <a:spLocks/>
              </p:cNvSpPr>
              <p:nvPr/>
            </p:nvSpPr>
            <p:spPr bwMode="auto">
              <a:xfrm>
                <a:off x="2749" y="2755"/>
                <a:ext cx="22" cy="21"/>
              </a:xfrm>
              <a:custGeom>
                <a:avLst/>
                <a:gdLst>
                  <a:gd name="T0" fmla="*/ 21 w 43"/>
                  <a:gd name="T1" fmla="*/ 0 h 42"/>
                  <a:gd name="T2" fmla="*/ 28 w 43"/>
                  <a:gd name="T3" fmla="*/ 2 h 42"/>
                  <a:gd name="T4" fmla="*/ 35 w 43"/>
                  <a:gd name="T5" fmla="*/ 4 h 42"/>
                  <a:gd name="T6" fmla="*/ 38 w 43"/>
                  <a:gd name="T7" fmla="*/ 9 h 42"/>
                  <a:gd name="T8" fmla="*/ 42 w 43"/>
                  <a:gd name="T9" fmla="*/ 14 h 42"/>
                  <a:gd name="T10" fmla="*/ 43 w 43"/>
                  <a:gd name="T11" fmla="*/ 21 h 42"/>
                  <a:gd name="T12" fmla="*/ 42 w 43"/>
                  <a:gd name="T13" fmla="*/ 28 h 42"/>
                  <a:gd name="T14" fmla="*/ 38 w 43"/>
                  <a:gd name="T15" fmla="*/ 34 h 42"/>
                  <a:gd name="T16" fmla="*/ 33 w 43"/>
                  <a:gd name="T17" fmla="*/ 39 h 42"/>
                  <a:gd name="T18" fmla="*/ 28 w 43"/>
                  <a:gd name="T19" fmla="*/ 42 h 42"/>
                  <a:gd name="T20" fmla="*/ 21 w 43"/>
                  <a:gd name="T21" fmla="*/ 42 h 42"/>
                  <a:gd name="T22" fmla="*/ 14 w 43"/>
                  <a:gd name="T23" fmla="*/ 42 h 42"/>
                  <a:gd name="T24" fmla="*/ 9 w 43"/>
                  <a:gd name="T25" fmla="*/ 39 h 42"/>
                  <a:gd name="T26" fmla="*/ 3 w 43"/>
                  <a:gd name="T27" fmla="*/ 34 h 42"/>
                  <a:gd name="T28" fmla="*/ 2 w 43"/>
                  <a:gd name="T29" fmla="*/ 28 h 42"/>
                  <a:gd name="T30" fmla="*/ 0 w 43"/>
                  <a:gd name="T31" fmla="*/ 21 h 42"/>
                  <a:gd name="T32" fmla="*/ 2 w 43"/>
                  <a:gd name="T33" fmla="*/ 14 h 42"/>
                  <a:gd name="T34" fmla="*/ 5 w 43"/>
                  <a:gd name="T35" fmla="*/ 9 h 42"/>
                  <a:gd name="T36" fmla="*/ 9 w 43"/>
                  <a:gd name="T37" fmla="*/ 4 h 42"/>
                  <a:gd name="T38" fmla="*/ 15 w 43"/>
                  <a:gd name="T39" fmla="*/ 2 h 42"/>
                  <a:gd name="T40" fmla="*/ 21 w 43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lnTo>
                      <a:pt x="28" y="2"/>
                    </a:lnTo>
                    <a:lnTo>
                      <a:pt x="35" y="4"/>
                    </a:lnTo>
                    <a:lnTo>
                      <a:pt x="38" y="9"/>
                    </a:lnTo>
                    <a:lnTo>
                      <a:pt x="42" y="14"/>
                    </a:lnTo>
                    <a:lnTo>
                      <a:pt x="43" y="21"/>
                    </a:lnTo>
                    <a:lnTo>
                      <a:pt x="42" y="28"/>
                    </a:lnTo>
                    <a:lnTo>
                      <a:pt x="38" y="34"/>
                    </a:lnTo>
                    <a:lnTo>
                      <a:pt x="33" y="39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41"/>
              <p:cNvSpPr>
                <a:spLocks noEditPoints="1"/>
              </p:cNvSpPr>
              <p:nvPr/>
            </p:nvSpPr>
            <p:spPr bwMode="auto">
              <a:xfrm>
                <a:off x="2744" y="2749"/>
                <a:ext cx="32" cy="33"/>
              </a:xfrm>
              <a:custGeom>
                <a:avLst/>
                <a:gdLst>
                  <a:gd name="T0" fmla="*/ 32 w 65"/>
                  <a:gd name="T1" fmla="*/ 12 h 66"/>
                  <a:gd name="T2" fmla="*/ 26 w 65"/>
                  <a:gd name="T3" fmla="*/ 14 h 66"/>
                  <a:gd name="T4" fmla="*/ 20 w 65"/>
                  <a:gd name="T5" fmla="*/ 16 h 66"/>
                  <a:gd name="T6" fmla="*/ 16 w 65"/>
                  <a:gd name="T7" fmla="*/ 21 h 66"/>
                  <a:gd name="T8" fmla="*/ 13 w 65"/>
                  <a:gd name="T9" fmla="*/ 26 h 66"/>
                  <a:gd name="T10" fmla="*/ 11 w 65"/>
                  <a:gd name="T11" fmla="*/ 33 h 66"/>
                  <a:gd name="T12" fmla="*/ 13 w 65"/>
                  <a:gd name="T13" fmla="*/ 40 h 66"/>
                  <a:gd name="T14" fmla="*/ 14 w 65"/>
                  <a:gd name="T15" fmla="*/ 46 h 66"/>
                  <a:gd name="T16" fmla="*/ 20 w 65"/>
                  <a:gd name="T17" fmla="*/ 51 h 66"/>
                  <a:gd name="T18" fmla="*/ 25 w 65"/>
                  <a:gd name="T19" fmla="*/ 54 h 66"/>
                  <a:gd name="T20" fmla="*/ 32 w 65"/>
                  <a:gd name="T21" fmla="*/ 54 h 66"/>
                  <a:gd name="T22" fmla="*/ 39 w 65"/>
                  <a:gd name="T23" fmla="*/ 54 h 66"/>
                  <a:gd name="T24" fmla="*/ 44 w 65"/>
                  <a:gd name="T25" fmla="*/ 51 h 66"/>
                  <a:gd name="T26" fmla="*/ 49 w 65"/>
                  <a:gd name="T27" fmla="*/ 46 h 66"/>
                  <a:gd name="T28" fmla="*/ 53 w 65"/>
                  <a:gd name="T29" fmla="*/ 40 h 66"/>
                  <a:gd name="T30" fmla="*/ 54 w 65"/>
                  <a:gd name="T31" fmla="*/ 33 h 66"/>
                  <a:gd name="T32" fmla="*/ 53 w 65"/>
                  <a:gd name="T33" fmla="*/ 26 h 66"/>
                  <a:gd name="T34" fmla="*/ 49 w 65"/>
                  <a:gd name="T35" fmla="*/ 21 h 66"/>
                  <a:gd name="T36" fmla="*/ 46 w 65"/>
                  <a:gd name="T37" fmla="*/ 16 h 66"/>
                  <a:gd name="T38" fmla="*/ 39 w 65"/>
                  <a:gd name="T39" fmla="*/ 14 h 66"/>
                  <a:gd name="T40" fmla="*/ 32 w 65"/>
                  <a:gd name="T41" fmla="*/ 12 h 66"/>
                  <a:gd name="T42" fmla="*/ 32 w 65"/>
                  <a:gd name="T43" fmla="*/ 0 h 66"/>
                  <a:gd name="T44" fmla="*/ 49 w 65"/>
                  <a:gd name="T45" fmla="*/ 5 h 66"/>
                  <a:gd name="T46" fmla="*/ 60 w 65"/>
                  <a:gd name="T47" fmla="*/ 18 h 66"/>
                  <a:gd name="T48" fmla="*/ 65 w 65"/>
                  <a:gd name="T49" fmla="*/ 33 h 66"/>
                  <a:gd name="T50" fmla="*/ 60 w 65"/>
                  <a:gd name="T51" fmla="*/ 51 h 66"/>
                  <a:gd name="T52" fmla="*/ 49 w 65"/>
                  <a:gd name="T53" fmla="*/ 61 h 66"/>
                  <a:gd name="T54" fmla="*/ 32 w 65"/>
                  <a:gd name="T55" fmla="*/ 66 h 66"/>
                  <a:gd name="T56" fmla="*/ 16 w 65"/>
                  <a:gd name="T57" fmla="*/ 61 h 66"/>
                  <a:gd name="T58" fmla="*/ 4 w 65"/>
                  <a:gd name="T59" fmla="*/ 49 h 66"/>
                  <a:gd name="T60" fmla="*/ 0 w 65"/>
                  <a:gd name="T61" fmla="*/ 33 h 66"/>
                  <a:gd name="T62" fmla="*/ 4 w 65"/>
                  <a:gd name="T63" fmla="*/ 18 h 66"/>
                  <a:gd name="T64" fmla="*/ 16 w 65"/>
                  <a:gd name="T65" fmla="*/ 5 h 66"/>
                  <a:gd name="T66" fmla="*/ 32 w 65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6">
                    <a:moveTo>
                      <a:pt x="32" y="12"/>
                    </a:moveTo>
                    <a:lnTo>
                      <a:pt x="26" y="14"/>
                    </a:lnTo>
                    <a:lnTo>
                      <a:pt x="20" y="16"/>
                    </a:lnTo>
                    <a:lnTo>
                      <a:pt x="16" y="21"/>
                    </a:lnTo>
                    <a:lnTo>
                      <a:pt x="13" y="26"/>
                    </a:lnTo>
                    <a:lnTo>
                      <a:pt x="11" y="33"/>
                    </a:lnTo>
                    <a:lnTo>
                      <a:pt x="13" y="40"/>
                    </a:lnTo>
                    <a:lnTo>
                      <a:pt x="14" y="46"/>
                    </a:lnTo>
                    <a:lnTo>
                      <a:pt x="20" y="51"/>
                    </a:lnTo>
                    <a:lnTo>
                      <a:pt x="25" y="54"/>
                    </a:lnTo>
                    <a:lnTo>
                      <a:pt x="32" y="54"/>
                    </a:lnTo>
                    <a:lnTo>
                      <a:pt x="39" y="54"/>
                    </a:lnTo>
                    <a:lnTo>
                      <a:pt x="44" y="51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9" y="5"/>
                    </a:lnTo>
                    <a:lnTo>
                      <a:pt x="60" y="18"/>
                    </a:lnTo>
                    <a:lnTo>
                      <a:pt x="65" y="33"/>
                    </a:lnTo>
                    <a:lnTo>
                      <a:pt x="60" y="51"/>
                    </a:lnTo>
                    <a:lnTo>
                      <a:pt x="49" y="61"/>
                    </a:lnTo>
                    <a:lnTo>
                      <a:pt x="32" y="66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3"/>
                    </a:lnTo>
                    <a:lnTo>
                      <a:pt x="4" y="18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42"/>
              <p:cNvSpPr>
                <a:spLocks/>
              </p:cNvSpPr>
              <p:nvPr/>
            </p:nvSpPr>
            <p:spPr bwMode="auto">
              <a:xfrm>
                <a:off x="2956" y="1810"/>
                <a:ext cx="25" cy="26"/>
              </a:xfrm>
              <a:custGeom>
                <a:avLst/>
                <a:gdLst>
                  <a:gd name="T0" fmla="*/ 25 w 51"/>
                  <a:gd name="T1" fmla="*/ 0 h 51"/>
                  <a:gd name="T2" fmla="*/ 34 w 51"/>
                  <a:gd name="T3" fmla="*/ 0 h 51"/>
                  <a:gd name="T4" fmla="*/ 41 w 51"/>
                  <a:gd name="T5" fmla="*/ 6 h 51"/>
                  <a:gd name="T6" fmla="*/ 46 w 51"/>
                  <a:gd name="T7" fmla="*/ 11 h 51"/>
                  <a:gd name="T8" fmla="*/ 49 w 51"/>
                  <a:gd name="T9" fmla="*/ 18 h 51"/>
                  <a:gd name="T10" fmla="*/ 51 w 51"/>
                  <a:gd name="T11" fmla="*/ 25 h 51"/>
                  <a:gd name="T12" fmla="*/ 49 w 51"/>
                  <a:gd name="T13" fmla="*/ 34 h 51"/>
                  <a:gd name="T14" fmla="*/ 46 w 51"/>
                  <a:gd name="T15" fmla="*/ 41 h 51"/>
                  <a:gd name="T16" fmla="*/ 41 w 51"/>
                  <a:gd name="T17" fmla="*/ 46 h 51"/>
                  <a:gd name="T18" fmla="*/ 34 w 51"/>
                  <a:gd name="T19" fmla="*/ 49 h 51"/>
                  <a:gd name="T20" fmla="*/ 25 w 51"/>
                  <a:gd name="T21" fmla="*/ 51 h 51"/>
                  <a:gd name="T22" fmla="*/ 18 w 51"/>
                  <a:gd name="T23" fmla="*/ 49 h 51"/>
                  <a:gd name="T24" fmla="*/ 11 w 51"/>
                  <a:gd name="T25" fmla="*/ 46 h 51"/>
                  <a:gd name="T26" fmla="*/ 4 w 51"/>
                  <a:gd name="T27" fmla="*/ 41 h 51"/>
                  <a:gd name="T28" fmla="*/ 0 w 51"/>
                  <a:gd name="T29" fmla="*/ 34 h 51"/>
                  <a:gd name="T30" fmla="*/ 0 w 51"/>
                  <a:gd name="T31" fmla="*/ 25 h 51"/>
                  <a:gd name="T32" fmla="*/ 0 w 51"/>
                  <a:gd name="T33" fmla="*/ 18 h 51"/>
                  <a:gd name="T34" fmla="*/ 6 w 51"/>
                  <a:gd name="T35" fmla="*/ 11 h 51"/>
                  <a:gd name="T36" fmla="*/ 11 w 51"/>
                  <a:gd name="T37" fmla="*/ 4 h 51"/>
                  <a:gd name="T38" fmla="*/ 18 w 51"/>
                  <a:gd name="T39" fmla="*/ 0 h 51"/>
                  <a:gd name="T40" fmla="*/ 25 w 51"/>
                  <a:gd name="T4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34" y="0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9" y="18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18" y="49"/>
                    </a:lnTo>
                    <a:lnTo>
                      <a:pt x="11" y="46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43"/>
              <p:cNvSpPr>
                <a:spLocks noEditPoints="1"/>
              </p:cNvSpPr>
              <p:nvPr/>
            </p:nvSpPr>
            <p:spPr bwMode="auto">
              <a:xfrm>
                <a:off x="2950" y="1804"/>
                <a:ext cx="36" cy="37"/>
              </a:xfrm>
              <a:custGeom>
                <a:avLst/>
                <a:gdLst>
                  <a:gd name="T0" fmla="*/ 37 w 74"/>
                  <a:gd name="T1" fmla="*/ 12 h 74"/>
                  <a:gd name="T2" fmla="*/ 30 w 74"/>
                  <a:gd name="T3" fmla="*/ 12 h 74"/>
                  <a:gd name="T4" fmla="*/ 23 w 74"/>
                  <a:gd name="T5" fmla="*/ 16 h 74"/>
                  <a:gd name="T6" fmla="*/ 18 w 74"/>
                  <a:gd name="T7" fmla="*/ 23 h 74"/>
                  <a:gd name="T8" fmla="*/ 12 w 74"/>
                  <a:gd name="T9" fmla="*/ 30 h 74"/>
                  <a:gd name="T10" fmla="*/ 12 w 74"/>
                  <a:gd name="T11" fmla="*/ 37 h 74"/>
                  <a:gd name="T12" fmla="*/ 12 w 74"/>
                  <a:gd name="T13" fmla="*/ 46 h 74"/>
                  <a:gd name="T14" fmla="*/ 16 w 74"/>
                  <a:gd name="T15" fmla="*/ 53 h 74"/>
                  <a:gd name="T16" fmla="*/ 23 w 74"/>
                  <a:gd name="T17" fmla="*/ 58 h 74"/>
                  <a:gd name="T18" fmla="*/ 30 w 74"/>
                  <a:gd name="T19" fmla="*/ 61 h 74"/>
                  <a:gd name="T20" fmla="*/ 37 w 74"/>
                  <a:gd name="T21" fmla="*/ 63 h 74"/>
                  <a:gd name="T22" fmla="*/ 46 w 74"/>
                  <a:gd name="T23" fmla="*/ 61 h 74"/>
                  <a:gd name="T24" fmla="*/ 53 w 74"/>
                  <a:gd name="T25" fmla="*/ 58 h 74"/>
                  <a:gd name="T26" fmla="*/ 58 w 74"/>
                  <a:gd name="T27" fmla="*/ 53 h 74"/>
                  <a:gd name="T28" fmla="*/ 61 w 74"/>
                  <a:gd name="T29" fmla="*/ 46 h 74"/>
                  <a:gd name="T30" fmla="*/ 63 w 74"/>
                  <a:gd name="T31" fmla="*/ 37 h 74"/>
                  <a:gd name="T32" fmla="*/ 61 w 74"/>
                  <a:gd name="T33" fmla="*/ 30 h 74"/>
                  <a:gd name="T34" fmla="*/ 58 w 74"/>
                  <a:gd name="T35" fmla="*/ 23 h 74"/>
                  <a:gd name="T36" fmla="*/ 53 w 74"/>
                  <a:gd name="T37" fmla="*/ 18 h 74"/>
                  <a:gd name="T38" fmla="*/ 46 w 74"/>
                  <a:gd name="T39" fmla="*/ 12 h 74"/>
                  <a:gd name="T40" fmla="*/ 37 w 74"/>
                  <a:gd name="T41" fmla="*/ 12 h 74"/>
                  <a:gd name="T42" fmla="*/ 37 w 74"/>
                  <a:gd name="T43" fmla="*/ 0 h 74"/>
                  <a:gd name="T44" fmla="*/ 56 w 74"/>
                  <a:gd name="T45" fmla="*/ 5 h 74"/>
                  <a:gd name="T46" fmla="*/ 68 w 74"/>
                  <a:gd name="T47" fmla="*/ 19 h 74"/>
                  <a:gd name="T48" fmla="*/ 74 w 74"/>
                  <a:gd name="T49" fmla="*/ 37 h 74"/>
                  <a:gd name="T50" fmla="*/ 68 w 74"/>
                  <a:gd name="T51" fmla="*/ 56 h 74"/>
                  <a:gd name="T52" fmla="*/ 56 w 74"/>
                  <a:gd name="T53" fmla="*/ 68 h 74"/>
                  <a:gd name="T54" fmla="*/ 37 w 74"/>
                  <a:gd name="T55" fmla="*/ 74 h 74"/>
                  <a:gd name="T56" fmla="*/ 19 w 74"/>
                  <a:gd name="T57" fmla="*/ 68 h 74"/>
                  <a:gd name="T58" fmla="*/ 5 w 74"/>
                  <a:gd name="T59" fmla="*/ 56 h 74"/>
                  <a:gd name="T60" fmla="*/ 0 w 74"/>
                  <a:gd name="T61" fmla="*/ 37 h 74"/>
                  <a:gd name="T62" fmla="*/ 5 w 74"/>
                  <a:gd name="T63" fmla="*/ 19 h 74"/>
                  <a:gd name="T64" fmla="*/ 19 w 74"/>
                  <a:gd name="T65" fmla="*/ 5 h 74"/>
                  <a:gd name="T66" fmla="*/ 37 w 74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74">
                    <a:moveTo>
                      <a:pt x="37" y="12"/>
                    </a:moveTo>
                    <a:lnTo>
                      <a:pt x="30" y="12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2" y="30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6" y="53"/>
                    </a:lnTo>
                    <a:lnTo>
                      <a:pt x="23" y="58"/>
                    </a:lnTo>
                    <a:lnTo>
                      <a:pt x="30" y="61"/>
                    </a:lnTo>
                    <a:lnTo>
                      <a:pt x="37" y="63"/>
                    </a:lnTo>
                    <a:lnTo>
                      <a:pt x="46" y="61"/>
                    </a:lnTo>
                    <a:lnTo>
                      <a:pt x="53" y="58"/>
                    </a:lnTo>
                    <a:lnTo>
                      <a:pt x="58" y="53"/>
                    </a:lnTo>
                    <a:lnTo>
                      <a:pt x="61" y="46"/>
                    </a:lnTo>
                    <a:lnTo>
                      <a:pt x="63" y="37"/>
                    </a:lnTo>
                    <a:lnTo>
                      <a:pt x="61" y="30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6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6" y="5"/>
                    </a:lnTo>
                    <a:lnTo>
                      <a:pt x="68" y="19"/>
                    </a:lnTo>
                    <a:lnTo>
                      <a:pt x="74" y="37"/>
                    </a:lnTo>
                    <a:lnTo>
                      <a:pt x="68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44"/>
              <p:cNvSpPr>
                <a:spLocks/>
              </p:cNvSpPr>
              <p:nvPr/>
            </p:nvSpPr>
            <p:spPr bwMode="auto">
              <a:xfrm>
                <a:off x="3284" y="1911"/>
                <a:ext cx="19" cy="19"/>
              </a:xfrm>
              <a:custGeom>
                <a:avLst/>
                <a:gdLst>
                  <a:gd name="T0" fmla="*/ 19 w 38"/>
                  <a:gd name="T1" fmla="*/ 0 h 37"/>
                  <a:gd name="T2" fmla="*/ 26 w 38"/>
                  <a:gd name="T3" fmla="*/ 0 h 37"/>
                  <a:gd name="T4" fmla="*/ 31 w 38"/>
                  <a:gd name="T5" fmla="*/ 3 h 37"/>
                  <a:gd name="T6" fmla="*/ 35 w 38"/>
                  <a:gd name="T7" fmla="*/ 7 h 37"/>
                  <a:gd name="T8" fmla="*/ 36 w 38"/>
                  <a:gd name="T9" fmla="*/ 12 h 37"/>
                  <a:gd name="T10" fmla="*/ 38 w 38"/>
                  <a:gd name="T11" fmla="*/ 19 h 37"/>
                  <a:gd name="T12" fmla="*/ 36 w 38"/>
                  <a:gd name="T13" fmla="*/ 24 h 37"/>
                  <a:gd name="T14" fmla="*/ 35 w 38"/>
                  <a:gd name="T15" fmla="*/ 30 h 37"/>
                  <a:gd name="T16" fmla="*/ 29 w 38"/>
                  <a:gd name="T17" fmla="*/ 33 h 37"/>
                  <a:gd name="T18" fmla="*/ 24 w 38"/>
                  <a:gd name="T19" fmla="*/ 37 h 37"/>
                  <a:gd name="T20" fmla="*/ 19 w 38"/>
                  <a:gd name="T21" fmla="*/ 37 h 37"/>
                  <a:gd name="T22" fmla="*/ 14 w 38"/>
                  <a:gd name="T23" fmla="*/ 37 h 37"/>
                  <a:gd name="T24" fmla="*/ 8 w 38"/>
                  <a:gd name="T25" fmla="*/ 33 h 37"/>
                  <a:gd name="T26" fmla="*/ 3 w 38"/>
                  <a:gd name="T27" fmla="*/ 30 h 37"/>
                  <a:gd name="T28" fmla="*/ 1 w 38"/>
                  <a:gd name="T29" fmla="*/ 24 h 37"/>
                  <a:gd name="T30" fmla="*/ 0 w 38"/>
                  <a:gd name="T31" fmla="*/ 17 h 37"/>
                  <a:gd name="T32" fmla="*/ 1 w 38"/>
                  <a:gd name="T33" fmla="*/ 12 h 37"/>
                  <a:gd name="T34" fmla="*/ 3 w 38"/>
                  <a:gd name="T35" fmla="*/ 7 h 37"/>
                  <a:gd name="T36" fmla="*/ 8 w 38"/>
                  <a:gd name="T37" fmla="*/ 3 h 37"/>
                  <a:gd name="T38" fmla="*/ 14 w 38"/>
                  <a:gd name="T39" fmla="*/ 0 h 37"/>
                  <a:gd name="T40" fmla="*/ 19 w 38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0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5" y="30"/>
                    </a:lnTo>
                    <a:lnTo>
                      <a:pt x="29" y="33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3"/>
                    </a:lnTo>
                    <a:lnTo>
                      <a:pt x="3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45"/>
              <p:cNvSpPr>
                <a:spLocks noEditPoints="1"/>
              </p:cNvSpPr>
              <p:nvPr/>
            </p:nvSpPr>
            <p:spPr bwMode="auto">
              <a:xfrm>
                <a:off x="3279" y="1905"/>
                <a:ext cx="29" cy="31"/>
              </a:xfrm>
              <a:custGeom>
                <a:avLst/>
                <a:gdLst>
                  <a:gd name="T0" fmla="*/ 30 w 60"/>
                  <a:gd name="T1" fmla="*/ 12 h 61"/>
                  <a:gd name="T2" fmla="*/ 25 w 60"/>
                  <a:gd name="T3" fmla="*/ 12 h 61"/>
                  <a:gd name="T4" fmla="*/ 19 w 60"/>
                  <a:gd name="T5" fmla="*/ 15 h 61"/>
                  <a:gd name="T6" fmla="*/ 14 w 60"/>
                  <a:gd name="T7" fmla="*/ 19 h 61"/>
                  <a:gd name="T8" fmla="*/ 12 w 60"/>
                  <a:gd name="T9" fmla="*/ 24 h 61"/>
                  <a:gd name="T10" fmla="*/ 11 w 60"/>
                  <a:gd name="T11" fmla="*/ 29 h 61"/>
                  <a:gd name="T12" fmla="*/ 12 w 60"/>
                  <a:gd name="T13" fmla="*/ 36 h 61"/>
                  <a:gd name="T14" fmla="*/ 14 w 60"/>
                  <a:gd name="T15" fmla="*/ 42 h 61"/>
                  <a:gd name="T16" fmla="*/ 19 w 60"/>
                  <a:gd name="T17" fmla="*/ 45 h 61"/>
                  <a:gd name="T18" fmla="*/ 25 w 60"/>
                  <a:gd name="T19" fmla="*/ 49 h 61"/>
                  <a:gd name="T20" fmla="*/ 30 w 60"/>
                  <a:gd name="T21" fmla="*/ 49 h 61"/>
                  <a:gd name="T22" fmla="*/ 35 w 60"/>
                  <a:gd name="T23" fmla="*/ 49 h 61"/>
                  <a:gd name="T24" fmla="*/ 40 w 60"/>
                  <a:gd name="T25" fmla="*/ 45 h 61"/>
                  <a:gd name="T26" fmla="*/ 46 w 60"/>
                  <a:gd name="T27" fmla="*/ 42 h 61"/>
                  <a:gd name="T28" fmla="*/ 47 w 60"/>
                  <a:gd name="T29" fmla="*/ 36 h 61"/>
                  <a:gd name="T30" fmla="*/ 49 w 60"/>
                  <a:gd name="T31" fmla="*/ 31 h 61"/>
                  <a:gd name="T32" fmla="*/ 47 w 60"/>
                  <a:gd name="T33" fmla="*/ 24 h 61"/>
                  <a:gd name="T34" fmla="*/ 46 w 60"/>
                  <a:gd name="T35" fmla="*/ 19 h 61"/>
                  <a:gd name="T36" fmla="*/ 42 w 60"/>
                  <a:gd name="T37" fmla="*/ 15 h 61"/>
                  <a:gd name="T38" fmla="*/ 37 w 60"/>
                  <a:gd name="T39" fmla="*/ 12 h 61"/>
                  <a:gd name="T40" fmla="*/ 30 w 60"/>
                  <a:gd name="T41" fmla="*/ 12 h 61"/>
                  <a:gd name="T42" fmla="*/ 30 w 60"/>
                  <a:gd name="T43" fmla="*/ 0 h 61"/>
                  <a:gd name="T44" fmla="*/ 46 w 60"/>
                  <a:gd name="T45" fmla="*/ 5 h 61"/>
                  <a:gd name="T46" fmla="*/ 56 w 60"/>
                  <a:gd name="T47" fmla="*/ 15 h 61"/>
                  <a:gd name="T48" fmla="*/ 60 w 60"/>
                  <a:gd name="T49" fmla="*/ 31 h 61"/>
                  <a:gd name="T50" fmla="*/ 56 w 60"/>
                  <a:gd name="T51" fmla="*/ 45 h 61"/>
                  <a:gd name="T52" fmla="*/ 46 w 60"/>
                  <a:gd name="T53" fmla="*/ 56 h 61"/>
                  <a:gd name="T54" fmla="*/ 30 w 60"/>
                  <a:gd name="T55" fmla="*/ 61 h 61"/>
                  <a:gd name="T56" fmla="*/ 14 w 60"/>
                  <a:gd name="T57" fmla="*/ 56 h 61"/>
                  <a:gd name="T58" fmla="*/ 4 w 60"/>
                  <a:gd name="T59" fmla="*/ 45 h 61"/>
                  <a:gd name="T60" fmla="*/ 0 w 60"/>
                  <a:gd name="T61" fmla="*/ 29 h 61"/>
                  <a:gd name="T62" fmla="*/ 4 w 60"/>
                  <a:gd name="T63" fmla="*/ 15 h 61"/>
                  <a:gd name="T64" fmla="*/ 14 w 60"/>
                  <a:gd name="T65" fmla="*/ 5 h 61"/>
                  <a:gd name="T66" fmla="*/ 30 w 60"/>
                  <a:gd name="T6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1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19"/>
                    </a:lnTo>
                    <a:lnTo>
                      <a:pt x="12" y="24"/>
                    </a:lnTo>
                    <a:lnTo>
                      <a:pt x="11" y="29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9" y="45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9"/>
                    </a:lnTo>
                    <a:lnTo>
                      <a:pt x="40" y="45"/>
                    </a:lnTo>
                    <a:lnTo>
                      <a:pt x="46" y="42"/>
                    </a:lnTo>
                    <a:lnTo>
                      <a:pt x="47" y="36"/>
                    </a:lnTo>
                    <a:lnTo>
                      <a:pt x="49" y="31"/>
                    </a:lnTo>
                    <a:lnTo>
                      <a:pt x="47" y="24"/>
                    </a:lnTo>
                    <a:lnTo>
                      <a:pt x="46" y="19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6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46"/>
              <p:cNvSpPr>
                <a:spLocks/>
              </p:cNvSpPr>
              <p:nvPr/>
            </p:nvSpPr>
            <p:spPr bwMode="auto">
              <a:xfrm>
                <a:off x="3313" y="1078"/>
                <a:ext cx="29" cy="30"/>
              </a:xfrm>
              <a:custGeom>
                <a:avLst/>
                <a:gdLst>
                  <a:gd name="T0" fmla="*/ 30 w 60"/>
                  <a:gd name="T1" fmla="*/ 0 h 61"/>
                  <a:gd name="T2" fmla="*/ 46 w 60"/>
                  <a:gd name="T3" fmla="*/ 5 h 61"/>
                  <a:gd name="T4" fmla="*/ 56 w 60"/>
                  <a:gd name="T5" fmla="*/ 15 h 61"/>
                  <a:gd name="T6" fmla="*/ 60 w 60"/>
                  <a:gd name="T7" fmla="*/ 31 h 61"/>
                  <a:gd name="T8" fmla="*/ 56 w 60"/>
                  <a:gd name="T9" fmla="*/ 45 h 61"/>
                  <a:gd name="T10" fmla="*/ 44 w 60"/>
                  <a:gd name="T11" fmla="*/ 56 h 61"/>
                  <a:gd name="T12" fmla="*/ 30 w 60"/>
                  <a:gd name="T13" fmla="*/ 61 h 61"/>
                  <a:gd name="T14" fmla="*/ 14 w 60"/>
                  <a:gd name="T15" fmla="*/ 56 h 61"/>
                  <a:gd name="T16" fmla="*/ 4 w 60"/>
                  <a:gd name="T17" fmla="*/ 45 h 61"/>
                  <a:gd name="T18" fmla="*/ 0 w 60"/>
                  <a:gd name="T19" fmla="*/ 29 h 61"/>
                  <a:gd name="T20" fmla="*/ 4 w 60"/>
                  <a:gd name="T21" fmla="*/ 15 h 61"/>
                  <a:gd name="T22" fmla="*/ 14 w 60"/>
                  <a:gd name="T23" fmla="*/ 5 h 61"/>
                  <a:gd name="T24" fmla="*/ 30 w 6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47"/>
              <p:cNvSpPr>
                <a:spLocks noEditPoints="1"/>
              </p:cNvSpPr>
              <p:nvPr/>
            </p:nvSpPr>
            <p:spPr bwMode="auto">
              <a:xfrm>
                <a:off x="3307" y="1073"/>
                <a:ext cx="41" cy="41"/>
              </a:xfrm>
              <a:custGeom>
                <a:avLst/>
                <a:gdLst>
                  <a:gd name="T0" fmla="*/ 42 w 84"/>
                  <a:gd name="T1" fmla="*/ 11 h 82"/>
                  <a:gd name="T2" fmla="*/ 26 w 84"/>
                  <a:gd name="T3" fmla="*/ 16 h 82"/>
                  <a:gd name="T4" fmla="*/ 16 w 84"/>
                  <a:gd name="T5" fmla="*/ 26 h 82"/>
                  <a:gd name="T6" fmla="*/ 12 w 84"/>
                  <a:gd name="T7" fmla="*/ 40 h 82"/>
                  <a:gd name="T8" fmla="*/ 16 w 84"/>
                  <a:gd name="T9" fmla="*/ 56 h 82"/>
                  <a:gd name="T10" fmla="*/ 26 w 84"/>
                  <a:gd name="T11" fmla="*/ 67 h 82"/>
                  <a:gd name="T12" fmla="*/ 42 w 84"/>
                  <a:gd name="T13" fmla="*/ 72 h 82"/>
                  <a:gd name="T14" fmla="*/ 56 w 84"/>
                  <a:gd name="T15" fmla="*/ 67 h 82"/>
                  <a:gd name="T16" fmla="*/ 68 w 84"/>
                  <a:gd name="T17" fmla="*/ 56 h 82"/>
                  <a:gd name="T18" fmla="*/ 72 w 84"/>
                  <a:gd name="T19" fmla="*/ 42 h 82"/>
                  <a:gd name="T20" fmla="*/ 68 w 84"/>
                  <a:gd name="T21" fmla="*/ 26 h 82"/>
                  <a:gd name="T22" fmla="*/ 58 w 84"/>
                  <a:gd name="T23" fmla="*/ 16 h 82"/>
                  <a:gd name="T24" fmla="*/ 42 w 84"/>
                  <a:gd name="T25" fmla="*/ 11 h 82"/>
                  <a:gd name="T26" fmla="*/ 42 w 84"/>
                  <a:gd name="T27" fmla="*/ 0 h 82"/>
                  <a:gd name="T28" fmla="*/ 58 w 84"/>
                  <a:gd name="T29" fmla="*/ 4 h 82"/>
                  <a:gd name="T30" fmla="*/ 72 w 84"/>
                  <a:gd name="T31" fmla="*/ 12 h 82"/>
                  <a:gd name="T32" fmla="*/ 80 w 84"/>
                  <a:gd name="T33" fmla="*/ 25 h 82"/>
                  <a:gd name="T34" fmla="*/ 84 w 84"/>
                  <a:gd name="T35" fmla="*/ 42 h 82"/>
                  <a:gd name="T36" fmla="*/ 80 w 84"/>
                  <a:gd name="T37" fmla="*/ 58 h 82"/>
                  <a:gd name="T38" fmla="*/ 70 w 84"/>
                  <a:gd name="T39" fmla="*/ 70 h 82"/>
                  <a:gd name="T40" fmla="*/ 58 w 84"/>
                  <a:gd name="T41" fmla="*/ 79 h 82"/>
                  <a:gd name="T42" fmla="*/ 42 w 84"/>
                  <a:gd name="T43" fmla="*/ 82 h 82"/>
                  <a:gd name="T44" fmla="*/ 26 w 84"/>
                  <a:gd name="T45" fmla="*/ 79 h 82"/>
                  <a:gd name="T46" fmla="*/ 12 w 84"/>
                  <a:gd name="T47" fmla="*/ 70 h 82"/>
                  <a:gd name="T48" fmla="*/ 4 w 84"/>
                  <a:gd name="T49" fmla="*/ 58 h 82"/>
                  <a:gd name="T50" fmla="*/ 0 w 84"/>
                  <a:gd name="T51" fmla="*/ 40 h 82"/>
                  <a:gd name="T52" fmla="*/ 4 w 84"/>
                  <a:gd name="T53" fmla="*/ 25 h 82"/>
                  <a:gd name="T54" fmla="*/ 12 w 84"/>
                  <a:gd name="T55" fmla="*/ 12 h 82"/>
                  <a:gd name="T56" fmla="*/ 26 w 84"/>
                  <a:gd name="T57" fmla="*/ 4 h 82"/>
                  <a:gd name="T58" fmla="*/ 42 w 8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82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6"/>
                    </a:lnTo>
                    <a:lnTo>
                      <a:pt x="12" y="40"/>
                    </a:lnTo>
                    <a:lnTo>
                      <a:pt x="16" y="56"/>
                    </a:lnTo>
                    <a:lnTo>
                      <a:pt x="26" y="67"/>
                    </a:lnTo>
                    <a:lnTo>
                      <a:pt x="42" y="72"/>
                    </a:lnTo>
                    <a:lnTo>
                      <a:pt x="56" y="67"/>
                    </a:lnTo>
                    <a:lnTo>
                      <a:pt x="68" y="56"/>
                    </a:lnTo>
                    <a:lnTo>
                      <a:pt x="72" y="42"/>
                    </a:lnTo>
                    <a:lnTo>
                      <a:pt x="68" y="26"/>
                    </a:lnTo>
                    <a:lnTo>
                      <a:pt x="58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5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0" y="70"/>
                    </a:lnTo>
                    <a:lnTo>
                      <a:pt x="58" y="79"/>
                    </a:lnTo>
                    <a:lnTo>
                      <a:pt x="42" y="82"/>
                    </a:lnTo>
                    <a:lnTo>
                      <a:pt x="26" y="79"/>
                    </a:lnTo>
                    <a:lnTo>
                      <a:pt x="12" y="70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48"/>
              <p:cNvSpPr>
                <a:spLocks/>
              </p:cNvSpPr>
              <p:nvPr/>
            </p:nvSpPr>
            <p:spPr bwMode="auto">
              <a:xfrm>
                <a:off x="3273" y="1585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6 h 80"/>
                  <a:gd name="T12" fmla="*/ 68 w 80"/>
                  <a:gd name="T13" fmla="*/ 70 h 80"/>
                  <a:gd name="T14" fmla="*/ 56 w 80"/>
                  <a:gd name="T15" fmla="*/ 79 h 80"/>
                  <a:gd name="T16" fmla="*/ 40 w 80"/>
                  <a:gd name="T17" fmla="*/ 80 h 80"/>
                  <a:gd name="T18" fmla="*/ 24 w 80"/>
                  <a:gd name="T19" fmla="*/ 79 h 80"/>
                  <a:gd name="T20" fmla="*/ 10 w 80"/>
                  <a:gd name="T21" fmla="*/ 70 h 80"/>
                  <a:gd name="T22" fmla="*/ 2 w 80"/>
                  <a:gd name="T23" fmla="*/ 56 h 80"/>
                  <a:gd name="T24" fmla="*/ 0 w 80"/>
                  <a:gd name="T25" fmla="*/ 40 h 80"/>
                  <a:gd name="T26" fmla="*/ 2 w 80"/>
                  <a:gd name="T27" fmla="*/ 24 h 80"/>
                  <a:gd name="T28" fmla="*/ 10 w 80"/>
                  <a:gd name="T29" fmla="*/ 12 h 80"/>
                  <a:gd name="T30" fmla="*/ 24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6" y="79"/>
                    </a:lnTo>
                    <a:lnTo>
                      <a:pt x="40" y="80"/>
                    </a:lnTo>
                    <a:lnTo>
                      <a:pt x="24" y="79"/>
                    </a:lnTo>
                    <a:lnTo>
                      <a:pt x="10" y="70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49"/>
              <p:cNvSpPr>
                <a:spLocks noEditPoints="1"/>
              </p:cNvSpPr>
              <p:nvPr/>
            </p:nvSpPr>
            <p:spPr bwMode="auto">
              <a:xfrm>
                <a:off x="3267" y="1579"/>
                <a:ext cx="53" cy="52"/>
              </a:xfrm>
              <a:custGeom>
                <a:avLst/>
                <a:gdLst>
                  <a:gd name="T0" fmla="*/ 52 w 104"/>
                  <a:gd name="T1" fmla="*/ 12 h 105"/>
                  <a:gd name="T2" fmla="*/ 36 w 104"/>
                  <a:gd name="T3" fmla="*/ 15 h 105"/>
                  <a:gd name="T4" fmla="*/ 22 w 104"/>
                  <a:gd name="T5" fmla="*/ 24 h 105"/>
                  <a:gd name="T6" fmla="*/ 14 w 104"/>
                  <a:gd name="T7" fmla="*/ 36 h 105"/>
                  <a:gd name="T8" fmla="*/ 12 w 104"/>
                  <a:gd name="T9" fmla="*/ 52 h 105"/>
                  <a:gd name="T10" fmla="*/ 14 w 104"/>
                  <a:gd name="T11" fmla="*/ 68 h 105"/>
                  <a:gd name="T12" fmla="*/ 22 w 104"/>
                  <a:gd name="T13" fmla="*/ 82 h 105"/>
                  <a:gd name="T14" fmla="*/ 36 w 104"/>
                  <a:gd name="T15" fmla="*/ 91 h 105"/>
                  <a:gd name="T16" fmla="*/ 52 w 104"/>
                  <a:gd name="T17" fmla="*/ 92 h 105"/>
                  <a:gd name="T18" fmla="*/ 68 w 104"/>
                  <a:gd name="T19" fmla="*/ 91 h 105"/>
                  <a:gd name="T20" fmla="*/ 80 w 104"/>
                  <a:gd name="T21" fmla="*/ 82 h 105"/>
                  <a:gd name="T22" fmla="*/ 89 w 104"/>
                  <a:gd name="T23" fmla="*/ 68 h 105"/>
                  <a:gd name="T24" fmla="*/ 92 w 104"/>
                  <a:gd name="T25" fmla="*/ 52 h 105"/>
                  <a:gd name="T26" fmla="*/ 89 w 104"/>
                  <a:gd name="T27" fmla="*/ 36 h 105"/>
                  <a:gd name="T28" fmla="*/ 80 w 104"/>
                  <a:gd name="T29" fmla="*/ 24 h 105"/>
                  <a:gd name="T30" fmla="*/ 68 w 104"/>
                  <a:gd name="T31" fmla="*/ 15 h 105"/>
                  <a:gd name="T32" fmla="*/ 52 w 104"/>
                  <a:gd name="T33" fmla="*/ 12 h 105"/>
                  <a:gd name="T34" fmla="*/ 52 w 104"/>
                  <a:gd name="T35" fmla="*/ 0 h 105"/>
                  <a:gd name="T36" fmla="*/ 73 w 104"/>
                  <a:gd name="T37" fmla="*/ 5 h 105"/>
                  <a:gd name="T38" fmla="*/ 89 w 104"/>
                  <a:gd name="T39" fmla="*/ 15 h 105"/>
                  <a:gd name="T40" fmla="*/ 99 w 104"/>
                  <a:gd name="T41" fmla="*/ 33 h 105"/>
                  <a:gd name="T42" fmla="*/ 104 w 104"/>
                  <a:gd name="T43" fmla="*/ 52 h 105"/>
                  <a:gd name="T44" fmla="*/ 99 w 104"/>
                  <a:gd name="T45" fmla="*/ 73 h 105"/>
                  <a:gd name="T46" fmla="*/ 89 w 104"/>
                  <a:gd name="T47" fmla="*/ 89 h 105"/>
                  <a:gd name="T48" fmla="*/ 71 w 104"/>
                  <a:gd name="T49" fmla="*/ 101 h 105"/>
                  <a:gd name="T50" fmla="*/ 52 w 104"/>
                  <a:gd name="T51" fmla="*/ 105 h 105"/>
                  <a:gd name="T52" fmla="*/ 31 w 104"/>
                  <a:gd name="T53" fmla="*/ 99 h 105"/>
                  <a:gd name="T54" fmla="*/ 15 w 104"/>
                  <a:gd name="T55" fmla="*/ 89 h 105"/>
                  <a:gd name="T56" fmla="*/ 3 w 104"/>
                  <a:gd name="T57" fmla="*/ 73 h 105"/>
                  <a:gd name="T58" fmla="*/ 0 w 104"/>
                  <a:gd name="T59" fmla="*/ 52 h 105"/>
                  <a:gd name="T60" fmla="*/ 3 w 104"/>
                  <a:gd name="T61" fmla="*/ 31 h 105"/>
                  <a:gd name="T62" fmla="*/ 15 w 104"/>
                  <a:gd name="T63" fmla="*/ 15 h 105"/>
                  <a:gd name="T64" fmla="*/ 31 w 104"/>
                  <a:gd name="T65" fmla="*/ 5 h 105"/>
                  <a:gd name="T66" fmla="*/ 52 w 104"/>
                  <a:gd name="T6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5">
                    <a:moveTo>
                      <a:pt x="52" y="12"/>
                    </a:moveTo>
                    <a:lnTo>
                      <a:pt x="36" y="15"/>
                    </a:lnTo>
                    <a:lnTo>
                      <a:pt x="22" y="24"/>
                    </a:lnTo>
                    <a:lnTo>
                      <a:pt x="14" y="36"/>
                    </a:lnTo>
                    <a:lnTo>
                      <a:pt x="12" y="52"/>
                    </a:lnTo>
                    <a:lnTo>
                      <a:pt x="14" y="68"/>
                    </a:lnTo>
                    <a:lnTo>
                      <a:pt x="22" y="82"/>
                    </a:lnTo>
                    <a:lnTo>
                      <a:pt x="36" y="91"/>
                    </a:lnTo>
                    <a:lnTo>
                      <a:pt x="52" y="92"/>
                    </a:lnTo>
                    <a:lnTo>
                      <a:pt x="68" y="91"/>
                    </a:lnTo>
                    <a:lnTo>
                      <a:pt x="80" y="82"/>
                    </a:lnTo>
                    <a:lnTo>
                      <a:pt x="89" y="68"/>
                    </a:lnTo>
                    <a:lnTo>
                      <a:pt x="92" y="52"/>
                    </a:lnTo>
                    <a:lnTo>
                      <a:pt x="89" y="36"/>
                    </a:lnTo>
                    <a:lnTo>
                      <a:pt x="80" y="24"/>
                    </a:lnTo>
                    <a:lnTo>
                      <a:pt x="68" y="15"/>
                    </a:lnTo>
                    <a:lnTo>
                      <a:pt x="52" y="12"/>
                    </a:lnTo>
                    <a:close/>
                    <a:moveTo>
                      <a:pt x="52" y="0"/>
                    </a:moveTo>
                    <a:lnTo>
                      <a:pt x="73" y="5"/>
                    </a:lnTo>
                    <a:lnTo>
                      <a:pt x="89" y="15"/>
                    </a:lnTo>
                    <a:lnTo>
                      <a:pt x="99" y="33"/>
                    </a:lnTo>
                    <a:lnTo>
                      <a:pt x="104" y="52"/>
                    </a:lnTo>
                    <a:lnTo>
                      <a:pt x="99" y="73"/>
                    </a:lnTo>
                    <a:lnTo>
                      <a:pt x="89" y="89"/>
                    </a:lnTo>
                    <a:lnTo>
                      <a:pt x="71" y="101"/>
                    </a:lnTo>
                    <a:lnTo>
                      <a:pt x="52" y="105"/>
                    </a:lnTo>
                    <a:lnTo>
                      <a:pt x="31" y="99"/>
                    </a:lnTo>
                    <a:lnTo>
                      <a:pt x="15" y="89"/>
                    </a:lnTo>
                    <a:lnTo>
                      <a:pt x="3" y="73"/>
                    </a:lnTo>
                    <a:lnTo>
                      <a:pt x="0" y="52"/>
                    </a:lnTo>
                    <a:lnTo>
                      <a:pt x="3" y="31"/>
                    </a:lnTo>
                    <a:lnTo>
                      <a:pt x="15" y="15"/>
                    </a:lnTo>
                    <a:lnTo>
                      <a:pt x="31" y="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50"/>
              <p:cNvSpPr>
                <a:spLocks/>
              </p:cNvSpPr>
              <p:nvPr/>
            </p:nvSpPr>
            <p:spPr bwMode="auto">
              <a:xfrm>
                <a:off x="3606" y="1766"/>
                <a:ext cx="21" cy="20"/>
              </a:xfrm>
              <a:custGeom>
                <a:avLst/>
                <a:gdLst>
                  <a:gd name="T0" fmla="*/ 21 w 42"/>
                  <a:gd name="T1" fmla="*/ 0 h 41"/>
                  <a:gd name="T2" fmla="*/ 28 w 42"/>
                  <a:gd name="T3" fmla="*/ 0 h 41"/>
                  <a:gd name="T4" fmla="*/ 33 w 42"/>
                  <a:gd name="T5" fmla="*/ 4 h 41"/>
                  <a:gd name="T6" fmla="*/ 38 w 42"/>
                  <a:gd name="T7" fmla="*/ 9 h 41"/>
                  <a:gd name="T8" fmla="*/ 40 w 42"/>
                  <a:gd name="T9" fmla="*/ 14 h 41"/>
                  <a:gd name="T10" fmla="*/ 42 w 42"/>
                  <a:gd name="T11" fmla="*/ 21 h 41"/>
                  <a:gd name="T12" fmla="*/ 40 w 42"/>
                  <a:gd name="T13" fmla="*/ 27 h 41"/>
                  <a:gd name="T14" fmla="*/ 38 w 42"/>
                  <a:gd name="T15" fmla="*/ 34 h 41"/>
                  <a:gd name="T16" fmla="*/ 33 w 42"/>
                  <a:gd name="T17" fmla="*/ 37 h 41"/>
                  <a:gd name="T18" fmla="*/ 28 w 42"/>
                  <a:gd name="T19" fmla="*/ 41 h 41"/>
                  <a:gd name="T20" fmla="*/ 21 w 42"/>
                  <a:gd name="T21" fmla="*/ 41 h 41"/>
                  <a:gd name="T22" fmla="*/ 14 w 42"/>
                  <a:gd name="T23" fmla="*/ 41 h 41"/>
                  <a:gd name="T24" fmla="*/ 9 w 42"/>
                  <a:gd name="T25" fmla="*/ 37 h 41"/>
                  <a:gd name="T26" fmla="*/ 3 w 42"/>
                  <a:gd name="T27" fmla="*/ 32 h 41"/>
                  <a:gd name="T28" fmla="*/ 2 w 42"/>
                  <a:gd name="T29" fmla="*/ 27 h 41"/>
                  <a:gd name="T30" fmla="*/ 0 w 42"/>
                  <a:gd name="T31" fmla="*/ 20 h 41"/>
                  <a:gd name="T32" fmla="*/ 2 w 42"/>
                  <a:gd name="T33" fmla="*/ 14 h 41"/>
                  <a:gd name="T34" fmla="*/ 5 w 42"/>
                  <a:gd name="T35" fmla="*/ 7 h 41"/>
                  <a:gd name="T36" fmla="*/ 9 w 42"/>
                  <a:gd name="T37" fmla="*/ 4 h 41"/>
                  <a:gd name="T38" fmla="*/ 14 w 42"/>
                  <a:gd name="T39" fmla="*/ 0 h 41"/>
                  <a:gd name="T40" fmla="*/ 21 w 42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8" y="0"/>
                    </a:lnTo>
                    <a:lnTo>
                      <a:pt x="33" y="4"/>
                    </a:lnTo>
                    <a:lnTo>
                      <a:pt x="38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7"/>
                    </a:lnTo>
                    <a:lnTo>
                      <a:pt x="38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1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3" y="32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51"/>
              <p:cNvSpPr>
                <a:spLocks noEditPoints="1"/>
              </p:cNvSpPr>
              <p:nvPr/>
            </p:nvSpPr>
            <p:spPr bwMode="auto">
              <a:xfrm>
                <a:off x="3601" y="1760"/>
                <a:ext cx="31" cy="32"/>
              </a:xfrm>
              <a:custGeom>
                <a:avLst/>
                <a:gdLst>
                  <a:gd name="T0" fmla="*/ 32 w 63"/>
                  <a:gd name="T1" fmla="*/ 12 h 65"/>
                  <a:gd name="T2" fmla="*/ 25 w 63"/>
                  <a:gd name="T3" fmla="*/ 12 h 65"/>
                  <a:gd name="T4" fmla="*/ 20 w 63"/>
                  <a:gd name="T5" fmla="*/ 16 h 65"/>
                  <a:gd name="T6" fmla="*/ 16 w 63"/>
                  <a:gd name="T7" fmla="*/ 19 h 65"/>
                  <a:gd name="T8" fmla="*/ 13 w 63"/>
                  <a:gd name="T9" fmla="*/ 26 h 65"/>
                  <a:gd name="T10" fmla="*/ 11 w 63"/>
                  <a:gd name="T11" fmla="*/ 32 h 65"/>
                  <a:gd name="T12" fmla="*/ 13 w 63"/>
                  <a:gd name="T13" fmla="*/ 39 h 65"/>
                  <a:gd name="T14" fmla="*/ 14 w 63"/>
                  <a:gd name="T15" fmla="*/ 44 h 65"/>
                  <a:gd name="T16" fmla="*/ 20 w 63"/>
                  <a:gd name="T17" fmla="*/ 49 h 65"/>
                  <a:gd name="T18" fmla="*/ 25 w 63"/>
                  <a:gd name="T19" fmla="*/ 53 h 65"/>
                  <a:gd name="T20" fmla="*/ 32 w 63"/>
                  <a:gd name="T21" fmla="*/ 53 h 65"/>
                  <a:gd name="T22" fmla="*/ 39 w 63"/>
                  <a:gd name="T23" fmla="*/ 53 h 65"/>
                  <a:gd name="T24" fmla="*/ 44 w 63"/>
                  <a:gd name="T25" fmla="*/ 49 h 65"/>
                  <a:gd name="T26" fmla="*/ 49 w 63"/>
                  <a:gd name="T27" fmla="*/ 46 h 65"/>
                  <a:gd name="T28" fmla="*/ 51 w 63"/>
                  <a:gd name="T29" fmla="*/ 39 h 65"/>
                  <a:gd name="T30" fmla="*/ 53 w 63"/>
                  <a:gd name="T31" fmla="*/ 33 h 65"/>
                  <a:gd name="T32" fmla="*/ 51 w 63"/>
                  <a:gd name="T33" fmla="*/ 26 h 65"/>
                  <a:gd name="T34" fmla="*/ 49 w 63"/>
                  <a:gd name="T35" fmla="*/ 21 h 65"/>
                  <a:gd name="T36" fmla="*/ 44 w 63"/>
                  <a:gd name="T37" fmla="*/ 16 h 65"/>
                  <a:gd name="T38" fmla="*/ 39 w 63"/>
                  <a:gd name="T39" fmla="*/ 12 h 65"/>
                  <a:gd name="T40" fmla="*/ 32 w 63"/>
                  <a:gd name="T41" fmla="*/ 12 h 65"/>
                  <a:gd name="T42" fmla="*/ 32 w 63"/>
                  <a:gd name="T43" fmla="*/ 0 h 65"/>
                  <a:gd name="T44" fmla="*/ 47 w 63"/>
                  <a:gd name="T45" fmla="*/ 5 h 65"/>
                  <a:gd name="T46" fmla="*/ 60 w 63"/>
                  <a:gd name="T47" fmla="*/ 16 h 65"/>
                  <a:gd name="T48" fmla="*/ 63 w 63"/>
                  <a:gd name="T49" fmla="*/ 33 h 65"/>
                  <a:gd name="T50" fmla="*/ 60 w 63"/>
                  <a:gd name="T51" fmla="*/ 49 h 65"/>
                  <a:gd name="T52" fmla="*/ 47 w 63"/>
                  <a:gd name="T53" fmla="*/ 60 h 65"/>
                  <a:gd name="T54" fmla="*/ 32 w 63"/>
                  <a:gd name="T55" fmla="*/ 65 h 65"/>
                  <a:gd name="T56" fmla="*/ 16 w 63"/>
                  <a:gd name="T57" fmla="*/ 60 h 65"/>
                  <a:gd name="T58" fmla="*/ 4 w 63"/>
                  <a:gd name="T59" fmla="*/ 49 h 65"/>
                  <a:gd name="T60" fmla="*/ 0 w 63"/>
                  <a:gd name="T61" fmla="*/ 32 h 65"/>
                  <a:gd name="T62" fmla="*/ 4 w 63"/>
                  <a:gd name="T63" fmla="*/ 16 h 65"/>
                  <a:gd name="T64" fmla="*/ 16 w 63"/>
                  <a:gd name="T65" fmla="*/ 5 h 65"/>
                  <a:gd name="T66" fmla="*/ 32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2" y="12"/>
                    </a:moveTo>
                    <a:lnTo>
                      <a:pt x="25" y="12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39"/>
                    </a:lnTo>
                    <a:lnTo>
                      <a:pt x="14" y="44"/>
                    </a:lnTo>
                    <a:lnTo>
                      <a:pt x="20" y="49"/>
                    </a:lnTo>
                    <a:lnTo>
                      <a:pt x="25" y="53"/>
                    </a:lnTo>
                    <a:lnTo>
                      <a:pt x="32" y="53"/>
                    </a:lnTo>
                    <a:lnTo>
                      <a:pt x="39" y="53"/>
                    </a:lnTo>
                    <a:lnTo>
                      <a:pt x="44" y="49"/>
                    </a:lnTo>
                    <a:lnTo>
                      <a:pt x="49" y="46"/>
                    </a:lnTo>
                    <a:lnTo>
                      <a:pt x="51" y="39"/>
                    </a:lnTo>
                    <a:lnTo>
                      <a:pt x="53" y="33"/>
                    </a:lnTo>
                    <a:lnTo>
                      <a:pt x="51" y="26"/>
                    </a:lnTo>
                    <a:lnTo>
                      <a:pt x="49" y="21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7" y="5"/>
                    </a:lnTo>
                    <a:lnTo>
                      <a:pt x="60" y="16"/>
                    </a:lnTo>
                    <a:lnTo>
                      <a:pt x="63" y="33"/>
                    </a:lnTo>
                    <a:lnTo>
                      <a:pt x="60" y="49"/>
                    </a:lnTo>
                    <a:lnTo>
                      <a:pt x="47" y="60"/>
                    </a:lnTo>
                    <a:lnTo>
                      <a:pt x="32" y="65"/>
                    </a:lnTo>
                    <a:lnTo>
                      <a:pt x="16" y="60"/>
                    </a:lnTo>
                    <a:lnTo>
                      <a:pt x="4" y="49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52"/>
              <p:cNvSpPr>
                <a:spLocks/>
              </p:cNvSpPr>
              <p:nvPr/>
            </p:nvSpPr>
            <p:spPr bwMode="auto">
              <a:xfrm>
                <a:off x="3451" y="1124"/>
                <a:ext cx="23" cy="23"/>
              </a:xfrm>
              <a:custGeom>
                <a:avLst/>
                <a:gdLst>
                  <a:gd name="T0" fmla="*/ 25 w 47"/>
                  <a:gd name="T1" fmla="*/ 0 h 46"/>
                  <a:gd name="T2" fmla="*/ 32 w 47"/>
                  <a:gd name="T3" fmla="*/ 2 h 46"/>
                  <a:gd name="T4" fmla="*/ 37 w 47"/>
                  <a:gd name="T5" fmla="*/ 5 h 46"/>
                  <a:gd name="T6" fmla="*/ 42 w 47"/>
                  <a:gd name="T7" fmla="*/ 9 h 46"/>
                  <a:gd name="T8" fmla="*/ 46 w 47"/>
                  <a:gd name="T9" fmla="*/ 16 h 46"/>
                  <a:gd name="T10" fmla="*/ 47 w 47"/>
                  <a:gd name="T11" fmla="*/ 23 h 46"/>
                  <a:gd name="T12" fmla="*/ 46 w 47"/>
                  <a:gd name="T13" fmla="*/ 30 h 46"/>
                  <a:gd name="T14" fmla="*/ 42 w 47"/>
                  <a:gd name="T15" fmla="*/ 37 h 46"/>
                  <a:gd name="T16" fmla="*/ 37 w 47"/>
                  <a:gd name="T17" fmla="*/ 42 h 46"/>
                  <a:gd name="T18" fmla="*/ 32 w 47"/>
                  <a:gd name="T19" fmla="*/ 46 h 46"/>
                  <a:gd name="T20" fmla="*/ 23 w 47"/>
                  <a:gd name="T21" fmla="*/ 46 h 46"/>
                  <a:gd name="T22" fmla="*/ 16 w 47"/>
                  <a:gd name="T23" fmla="*/ 46 h 46"/>
                  <a:gd name="T24" fmla="*/ 11 w 47"/>
                  <a:gd name="T25" fmla="*/ 42 h 46"/>
                  <a:gd name="T26" fmla="*/ 5 w 47"/>
                  <a:gd name="T27" fmla="*/ 37 h 46"/>
                  <a:gd name="T28" fmla="*/ 2 w 47"/>
                  <a:gd name="T29" fmla="*/ 30 h 46"/>
                  <a:gd name="T30" fmla="*/ 0 w 47"/>
                  <a:gd name="T31" fmla="*/ 23 h 46"/>
                  <a:gd name="T32" fmla="*/ 2 w 47"/>
                  <a:gd name="T33" fmla="*/ 16 h 46"/>
                  <a:gd name="T34" fmla="*/ 5 w 47"/>
                  <a:gd name="T35" fmla="*/ 9 h 46"/>
                  <a:gd name="T36" fmla="*/ 11 w 47"/>
                  <a:gd name="T37" fmla="*/ 4 h 46"/>
                  <a:gd name="T38" fmla="*/ 16 w 47"/>
                  <a:gd name="T39" fmla="*/ 2 h 46"/>
                  <a:gd name="T40" fmla="*/ 25 w 47"/>
                  <a:gd name="T4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5" y="0"/>
                    </a:moveTo>
                    <a:lnTo>
                      <a:pt x="32" y="2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6"/>
                    </a:lnTo>
                    <a:lnTo>
                      <a:pt x="47" y="23"/>
                    </a:lnTo>
                    <a:lnTo>
                      <a:pt x="46" y="30"/>
                    </a:lnTo>
                    <a:lnTo>
                      <a:pt x="42" y="37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23" y="46"/>
                    </a:lnTo>
                    <a:lnTo>
                      <a:pt x="16" y="46"/>
                    </a:lnTo>
                    <a:lnTo>
                      <a:pt x="11" y="42"/>
                    </a:lnTo>
                    <a:lnTo>
                      <a:pt x="5" y="37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53"/>
              <p:cNvSpPr>
                <a:spLocks noEditPoints="1"/>
              </p:cNvSpPr>
              <p:nvPr/>
            </p:nvSpPr>
            <p:spPr bwMode="auto">
              <a:xfrm>
                <a:off x="3445" y="1119"/>
                <a:ext cx="34" cy="34"/>
              </a:xfrm>
              <a:custGeom>
                <a:avLst/>
                <a:gdLst>
                  <a:gd name="T0" fmla="*/ 35 w 68"/>
                  <a:gd name="T1" fmla="*/ 10 h 68"/>
                  <a:gd name="T2" fmla="*/ 26 w 68"/>
                  <a:gd name="T3" fmla="*/ 12 h 68"/>
                  <a:gd name="T4" fmla="*/ 21 w 68"/>
                  <a:gd name="T5" fmla="*/ 14 h 68"/>
                  <a:gd name="T6" fmla="*/ 15 w 68"/>
                  <a:gd name="T7" fmla="*/ 19 h 68"/>
                  <a:gd name="T8" fmla="*/ 12 w 68"/>
                  <a:gd name="T9" fmla="*/ 26 h 68"/>
                  <a:gd name="T10" fmla="*/ 10 w 68"/>
                  <a:gd name="T11" fmla="*/ 33 h 68"/>
                  <a:gd name="T12" fmla="*/ 12 w 68"/>
                  <a:gd name="T13" fmla="*/ 40 h 68"/>
                  <a:gd name="T14" fmla="*/ 15 w 68"/>
                  <a:gd name="T15" fmla="*/ 47 h 68"/>
                  <a:gd name="T16" fmla="*/ 21 w 68"/>
                  <a:gd name="T17" fmla="*/ 52 h 68"/>
                  <a:gd name="T18" fmla="*/ 26 w 68"/>
                  <a:gd name="T19" fmla="*/ 56 h 68"/>
                  <a:gd name="T20" fmla="*/ 33 w 68"/>
                  <a:gd name="T21" fmla="*/ 56 h 68"/>
                  <a:gd name="T22" fmla="*/ 42 w 68"/>
                  <a:gd name="T23" fmla="*/ 56 h 68"/>
                  <a:gd name="T24" fmla="*/ 47 w 68"/>
                  <a:gd name="T25" fmla="*/ 52 h 68"/>
                  <a:gd name="T26" fmla="*/ 52 w 68"/>
                  <a:gd name="T27" fmla="*/ 47 h 68"/>
                  <a:gd name="T28" fmla="*/ 56 w 68"/>
                  <a:gd name="T29" fmla="*/ 40 h 68"/>
                  <a:gd name="T30" fmla="*/ 57 w 68"/>
                  <a:gd name="T31" fmla="*/ 33 h 68"/>
                  <a:gd name="T32" fmla="*/ 56 w 68"/>
                  <a:gd name="T33" fmla="*/ 26 h 68"/>
                  <a:gd name="T34" fmla="*/ 52 w 68"/>
                  <a:gd name="T35" fmla="*/ 19 h 68"/>
                  <a:gd name="T36" fmla="*/ 47 w 68"/>
                  <a:gd name="T37" fmla="*/ 15 h 68"/>
                  <a:gd name="T38" fmla="*/ 42 w 68"/>
                  <a:gd name="T39" fmla="*/ 12 h 68"/>
                  <a:gd name="T40" fmla="*/ 35 w 68"/>
                  <a:gd name="T41" fmla="*/ 10 h 68"/>
                  <a:gd name="T42" fmla="*/ 35 w 68"/>
                  <a:gd name="T43" fmla="*/ 0 h 68"/>
                  <a:gd name="T44" fmla="*/ 52 w 68"/>
                  <a:gd name="T45" fmla="*/ 3 h 68"/>
                  <a:gd name="T46" fmla="*/ 64 w 68"/>
                  <a:gd name="T47" fmla="*/ 15 h 68"/>
                  <a:gd name="T48" fmla="*/ 68 w 68"/>
                  <a:gd name="T49" fmla="*/ 33 h 68"/>
                  <a:gd name="T50" fmla="*/ 62 w 68"/>
                  <a:gd name="T51" fmla="*/ 50 h 68"/>
                  <a:gd name="T52" fmla="*/ 50 w 68"/>
                  <a:gd name="T53" fmla="*/ 63 h 68"/>
                  <a:gd name="T54" fmla="*/ 33 w 68"/>
                  <a:gd name="T55" fmla="*/ 68 h 68"/>
                  <a:gd name="T56" fmla="*/ 15 w 68"/>
                  <a:gd name="T57" fmla="*/ 63 h 68"/>
                  <a:gd name="T58" fmla="*/ 3 w 68"/>
                  <a:gd name="T59" fmla="*/ 50 h 68"/>
                  <a:gd name="T60" fmla="*/ 0 w 68"/>
                  <a:gd name="T61" fmla="*/ 33 h 68"/>
                  <a:gd name="T62" fmla="*/ 5 w 68"/>
                  <a:gd name="T63" fmla="*/ 15 h 68"/>
                  <a:gd name="T64" fmla="*/ 17 w 68"/>
                  <a:gd name="T65" fmla="*/ 3 h 68"/>
                  <a:gd name="T66" fmla="*/ 35 w 68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68">
                    <a:moveTo>
                      <a:pt x="35" y="10"/>
                    </a:moveTo>
                    <a:lnTo>
                      <a:pt x="26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40"/>
                    </a:lnTo>
                    <a:lnTo>
                      <a:pt x="15" y="47"/>
                    </a:lnTo>
                    <a:lnTo>
                      <a:pt x="21" y="52"/>
                    </a:lnTo>
                    <a:lnTo>
                      <a:pt x="26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7" y="52"/>
                    </a:lnTo>
                    <a:lnTo>
                      <a:pt x="52" y="47"/>
                    </a:lnTo>
                    <a:lnTo>
                      <a:pt x="56" y="40"/>
                    </a:lnTo>
                    <a:lnTo>
                      <a:pt x="57" y="33"/>
                    </a:lnTo>
                    <a:lnTo>
                      <a:pt x="56" y="26"/>
                    </a:lnTo>
                    <a:lnTo>
                      <a:pt x="52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5" y="10"/>
                    </a:lnTo>
                    <a:close/>
                    <a:moveTo>
                      <a:pt x="35" y="0"/>
                    </a:moveTo>
                    <a:lnTo>
                      <a:pt x="52" y="3"/>
                    </a:lnTo>
                    <a:lnTo>
                      <a:pt x="64" y="15"/>
                    </a:lnTo>
                    <a:lnTo>
                      <a:pt x="68" y="33"/>
                    </a:lnTo>
                    <a:lnTo>
                      <a:pt x="62" y="50"/>
                    </a:lnTo>
                    <a:lnTo>
                      <a:pt x="50" y="63"/>
                    </a:lnTo>
                    <a:lnTo>
                      <a:pt x="33" y="68"/>
                    </a:lnTo>
                    <a:lnTo>
                      <a:pt x="15" y="63"/>
                    </a:lnTo>
                    <a:lnTo>
                      <a:pt x="3" y="50"/>
                    </a:lnTo>
                    <a:lnTo>
                      <a:pt x="0" y="33"/>
                    </a:lnTo>
                    <a:lnTo>
                      <a:pt x="5" y="15"/>
                    </a:lnTo>
                    <a:lnTo>
                      <a:pt x="1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54"/>
              <p:cNvSpPr>
                <a:spLocks/>
              </p:cNvSpPr>
              <p:nvPr/>
            </p:nvSpPr>
            <p:spPr bwMode="auto">
              <a:xfrm>
                <a:off x="4120" y="3333"/>
                <a:ext cx="22" cy="22"/>
              </a:xfrm>
              <a:custGeom>
                <a:avLst/>
                <a:gdLst>
                  <a:gd name="T0" fmla="*/ 21 w 44"/>
                  <a:gd name="T1" fmla="*/ 0 h 43"/>
                  <a:gd name="T2" fmla="*/ 28 w 44"/>
                  <a:gd name="T3" fmla="*/ 2 h 43"/>
                  <a:gd name="T4" fmla="*/ 35 w 44"/>
                  <a:gd name="T5" fmla="*/ 5 h 43"/>
                  <a:gd name="T6" fmla="*/ 38 w 44"/>
                  <a:gd name="T7" fmla="*/ 10 h 43"/>
                  <a:gd name="T8" fmla="*/ 42 w 44"/>
                  <a:gd name="T9" fmla="*/ 16 h 43"/>
                  <a:gd name="T10" fmla="*/ 44 w 44"/>
                  <a:gd name="T11" fmla="*/ 23 h 43"/>
                  <a:gd name="T12" fmla="*/ 42 w 44"/>
                  <a:gd name="T13" fmla="*/ 30 h 43"/>
                  <a:gd name="T14" fmla="*/ 38 w 44"/>
                  <a:gd name="T15" fmla="*/ 35 h 43"/>
                  <a:gd name="T16" fmla="*/ 33 w 44"/>
                  <a:gd name="T17" fmla="*/ 40 h 43"/>
                  <a:gd name="T18" fmla="*/ 28 w 44"/>
                  <a:gd name="T19" fmla="*/ 42 h 43"/>
                  <a:gd name="T20" fmla="*/ 21 w 44"/>
                  <a:gd name="T21" fmla="*/ 43 h 43"/>
                  <a:gd name="T22" fmla="*/ 14 w 44"/>
                  <a:gd name="T23" fmla="*/ 42 h 43"/>
                  <a:gd name="T24" fmla="*/ 9 w 44"/>
                  <a:gd name="T25" fmla="*/ 40 h 43"/>
                  <a:gd name="T26" fmla="*/ 3 w 44"/>
                  <a:gd name="T27" fmla="*/ 35 h 43"/>
                  <a:gd name="T28" fmla="*/ 2 w 44"/>
                  <a:gd name="T29" fmla="*/ 30 h 43"/>
                  <a:gd name="T30" fmla="*/ 0 w 44"/>
                  <a:gd name="T31" fmla="*/ 23 h 43"/>
                  <a:gd name="T32" fmla="*/ 2 w 44"/>
                  <a:gd name="T33" fmla="*/ 16 h 43"/>
                  <a:gd name="T34" fmla="*/ 3 w 44"/>
                  <a:gd name="T35" fmla="*/ 9 h 43"/>
                  <a:gd name="T36" fmla="*/ 9 w 44"/>
                  <a:gd name="T37" fmla="*/ 5 h 43"/>
                  <a:gd name="T38" fmla="*/ 14 w 44"/>
                  <a:gd name="T39" fmla="*/ 2 h 43"/>
                  <a:gd name="T40" fmla="*/ 21 w 44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3">
                    <a:moveTo>
                      <a:pt x="21" y="0"/>
                    </a:moveTo>
                    <a:lnTo>
                      <a:pt x="28" y="2"/>
                    </a:lnTo>
                    <a:lnTo>
                      <a:pt x="35" y="5"/>
                    </a:lnTo>
                    <a:lnTo>
                      <a:pt x="38" y="10"/>
                    </a:lnTo>
                    <a:lnTo>
                      <a:pt x="42" y="16"/>
                    </a:lnTo>
                    <a:lnTo>
                      <a:pt x="44" y="23"/>
                    </a:lnTo>
                    <a:lnTo>
                      <a:pt x="42" y="30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28" y="42"/>
                    </a:lnTo>
                    <a:lnTo>
                      <a:pt x="21" y="43"/>
                    </a:lnTo>
                    <a:lnTo>
                      <a:pt x="14" y="42"/>
                    </a:lnTo>
                    <a:lnTo>
                      <a:pt x="9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55"/>
              <p:cNvSpPr>
                <a:spLocks noEditPoints="1"/>
              </p:cNvSpPr>
              <p:nvPr/>
            </p:nvSpPr>
            <p:spPr bwMode="auto">
              <a:xfrm>
                <a:off x="4114" y="3328"/>
                <a:ext cx="33" cy="33"/>
              </a:xfrm>
              <a:custGeom>
                <a:avLst/>
                <a:gdLst>
                  <a:gd name="T0" fmla="*/ 33 w 66"/>
                  <a:gd name="T1" fmla="*/ 11 h 67"/>
                  <a:gd name="T2" fmla="*/ 26 w 66"/>
                  <a:gd name="T3" fmla="*/ 13 h 67"/>
                  <a:gd name="T4" fmla="*/ 21 w 66"/>
                  <a:gd name="T5" fmla="*/ 16 h 67"/>
                  <a:gd name="T6" fmla="*/ 15 w 66"/>
                  <a:gd name="T7" fmla="*/ 20 h 67"/>
                  <a:gd name="T8" fmla="*/ 14 w 66"/>
                  <a:gd name="T9" fmla="*/ 27 h 67"/>
                  <a:gd name="T10" fmla="*/ 12 w 66"/>
                  <a:gd name="T11" fmla="*/ 34 h 67"/>
                  <a:gd name="T12" fmla="*/ 14 w 66"/>
                  <a:gd name="T13" fmla="*/ 41 h 67"/>
                  <a:gd name="T14" fmla="*/ 15 w 66"/>
                  <a:gd name="T15" fmla="*/ 46 h 67"/>
                  <a:gd name="T16" fmla="*/ 21 w 66"/>
                  <a:gd name="T17" fmla="*/ 51 h 67"/>
                  <a:gd name="T18" fmla="*/ 26 w 66"/>
                  <a:gd name="T19" fmla="*/ 53 h 67"/>
                  <a:gd name="T20" fmla="*/ 33 w 66"/>
                  <a:gd name="T21" fmla="*/ 54 h 67"/>
                  <a:gd name="T22" fmla="*/ 40 w 66"/>
                  <a:gd name="T23" fmla="*/ 53 h 67"/>
                  <a:gd name="T24" fmla="*/ 45 w 66"/>
                  <a:gd name="T25" fmla="*/ 51 h 67"/>
                  <a:gd name="T26" fmla="*/ 50 w 66"/>
                  <a:gd name="T27" fmla="*/ 46 h 67"/>
                  <a:gd name="T28" fmla="*/ 54 w 66"/>
                  <a:gd name="T29" fmla="*/ 41 h 67"/>
                  <a:gd name="T30" fmla="*/ 56 w 66"/>
                  <a:gd name="T31" fmla="*/ 34 h 67"/>
                  <a:gd name="T32" fmla="*/ 54 w 66"/>
                  <a:gd name="T33" fmla="*/ 27 h 67"/>
                  <a:gd name="T34" fmla="*/ 50 w 66"/>
                  <a:gd name="T35" fmla="*/ 21 h 67"/>
                  <a:gd name="T36" fmla="*/ 47 w 66"/>
                  <a:gd name="T37" fmla="*/ 16 h 67"/>
                  <a:gd name="T38" fmla="*/ 40 w 66"/>
                  <a:gd name="T39" fmla="*/ 13 h 67"/>
                  <a:gd name="T40" fmla="*/ 33 w 66"/>
                  <a:gd name="T41" fmla="*/ 11 h 67"/>
                  <a:gd name="T42" fmla="*/ 33 w 66"/>
                  <a:gd name="T43" fmla="*/ 0 h 67"/>
                  <a:gd name="T44" fmla="*/ 50 w 66"/>
                  <a:gd name="T45" fmla="*/ 6 h 67"/>
                  <a:gd name="T46" fmla="*/ 63 w 66"/>
                  <a:gd name="T47" fmla="*/ 16 h 67"/>
                  <a:gd name="T48" fmla="*/ 66 w 66"/>
                  <a:gd name="T49" fmla="*/ 34 h 67"/>
                  <a:gd name="T50" fmla="*/ 61 w 66"/>
                  <a:gd name="T51" fmla="*/ 49 h 67"/>
                  <a:gd name="T52" fmla="*/ 50 w 66"/>
                  <a:gd name="T53" fmla="*/ 61 h 67"/>
                  <a:gd name="T54" fmla="*/ 33 w 66"/>
                  <a:gd name="T55" fmla="*/ 67 h 67"/>
                  <a:gd name="T56" fmla="*/ 17 w 66"/>
                  <a:gd name="T57" fmla="*/ 61 h 67"/>
                  <a:gd name="T58" fmla="*/ 5 w 66"/>
                  <a:gd name="T59" fmla="*/ 49 h 67"/>
                  <a:gd name="T60" fmla="*/ 0 w 66"/>
                  <a:gd name="T61" fmla="*/ 34 h 67"/>
                  <a:gd name="T62" fmla="*/ 5 w 66"/>
                  <a:gd name="T63" fmla="*/ 16 h 67"/>
                  <a:gd name="T64" fmla="*/ 17 w 66"/>
                  <a:gd name="T65" fmla="*/ 4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1"/>
                    </a:moveTo>
                    <a:lnTo>
                      <a:pt x="26" y="13"/>
                    </a:lnTo>
                    <a:lnTo>
                      <a:pt x="21" y="16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2" y="34"/>
                    </a:lnTo>
                    <a:lnTo>
                      <a:pt x="14" y="41"/>
                    </a:lnTo>
                    <a:lnTo>
                      <a:pt x="15" y="46"/>
                    </a:lnTo>
                    <a:lnTo>
                      <a:pt x="21" y="51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50" y="46"/>
                    </a:lnTo>
                    <a:lnTo>
                      <a:pt x="54" y="41"/>
                    </a:lnTo>
                    <a:lnTo>
                      <a:pt x="56" y="34"/>
                    </a:lnTo>
                    <a:lnTo>
                      <a:pt x="54" y="27"/>
                    </a:lnTo>
                    <a:lnTo>
                      <a:pt x="50" y="21"/>
                    </a:lnTo>
                    <a:lnTo>
                      <a:pt x="47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50" y="6"/>
                    </a:lnTo>
                    <a:lnTo>
                      <a:pt x="63" y="16"/>
                    </a:lnTo>
                    <a:lnTo>
                      <a:pt x="66" y="34"/>
                    </a:lnTo>
                    <a:lnTo>
                      <a:pt x="61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56"/>
              <p:cNvSpPr>
                <a:spLocks/>
              </p:cNvSpPr>
              <p:nvPr/>
            </p:nvSpPr>
            <p:spPr bwMode="auto">
              <a:xfrm>
                <a:off x="4262" y="2861"/>
                <a:ext cx="27" cy="27"/>
              </a:xfrm>
              <a:custGeom>
                <a:avLst/>
                <a:gdLst>
                  <a:gd name="T0" fmla="*/ 27 w 55"/>
                  <a:gd name="T1" fmla="*/ 0 h 54"/>
                  <a:gd name="T2" fmla="*/ 35 w 55"/>
                  <a:gd name="T3" fmla="*/ 2 h 54"/>
                  <a:gd name="T4" fmla="*/ 41 w 55"/>
                  <a:gd name="T5" fmla="*/ 4 h 54"/>
                  <a:gd name="T6" fmla="*/ 46 w 55"/>
                  <a:gd name="T7" fmla="*/ 9 h 54"/>
                  <a:gd name="T8" fmla="*/ 51 w 55"/>
                  <a:gd name="T9" fmla="*/ 14 h 54"/>
                  <a:gd name="T10" fmla="*/ 53 w 55"/>
                  <a:gd name="T11" fmla="*/ 21 h 54"/>
                  <a:gd name="T12" fmla="*/ 55 w 55"/>
                  <a:gd name="T13" fmla="*/ 28 h 54"/>
                  <a:gd name="T14" fmla="*/ 53 w 55"/>
                  <a:gd name="T15" fmla="*/ 35 h 54"/>
                  <a:gd name="T16" fmla="*/ 51 w 55"/>
                  <a:gd name="T17" fmla="*/ 42 h 54"/>
                  <a:gd name="T18" fmla="*/ 46 w 55"/>
                  <a:gd name="T19" fmla="*/ 47 h 54"/>
                  <a:gd name="T20" fmla="*/ 41 w 55"/>
                  <a:gd name="T21" fmla="*/ 51 h 54"/>
                  <a:gd name="T22" fmla="*/ 34 w 55"/>
                  <a:gd name="T23" fmla="*/ 54 h 54"/>
                  <a:gd name="T24" fmla="*/ 27 w 55"/>
                  <a:gd name="T25" fmla="*/ 54 h 54"/>
                  <a:gd name="T26" fmla="*/ 20 w 55"/>
                  <a:gd name="T27" fmla="*/ 53 h 54"/>
                  <a:gd name="T28" fmla="*/ 14 w 55"/>
                  <a:gd name="T29" fmla="*/ 51 h 54"/>
                  <a:gd name="T30" fmla="*/ 7 w 55"/>
                  <a:gd name="T31" fmla="*/ 47 h 54"/>
                  <a:gd name="T32" fmla="*/ 4 w 55"/>
                  <a:gd name="T33" fmla="*/ 41 h 54"/>
                  <a:gd name="T34" fmla="*/ 2 w 55"/>
                  <a:gd name="T35" fmla="*/ 35 h 54"/>
                  <a:gd name="T36" fmla="*/ 0 w 55"/>
                  <a:gd name="T37" fmla="*/ 28 h 54"/>
                  <a:gd name="T38" fmla="*/ 2 w 55"/>
                  <a:gd name="T39" fmla="*/ 21 h 54"/>
                  <a:gd name="T40" fmla="*/ 4 w 55"/>
                  <a:gd name="T41" fmla="*/ 14 h 54"/>
                  <a:gd name="T42" fmla="*/ 9 w 55"/>
                  <a:gd name="T43" fmla="*/ 9 h 54"/>
                  <a:gd name="T44" fmla="*/ 14 w 55"/>
                  <a:gd name="T45" fmla="*/ 4 h 54"/>
                  <a:gd name="T46" fmla="*/ 20 w 55"/>
                  <a:gd name="T47" fmla="*/ 2 h 54"/>
                  <a:gd name="T48" fmla="*/ 27 w 55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35" y="2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3" y="21"/>
                    </a:lnTo>
                    <a:lnTo>
                      <a:pt x="55" y="28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46" y="47"/>
                    </a:lnTo>
                    <a:lnTo>
                      <a:pt x="41" y="51"/>
                    </a:lnTo>
                    <a:lnTo>
                      <a:pt x="34" y="54"/>
                    </a:lnTo>
                    <a:lnTo>
                      <a:pt x="27" y="54"/>
                    </a:lnTo>
                    <a:lnTo>
                      <a:pt x="20" y="53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57"/>
              <p:cNvSpPr>
                <a:spLocks noEditPoints="1"/>
              </p:cNvSpPr>
              <p:nvPr/>
            </p:nvSpPr>
            <p:spPr bwMode="auto">
              <a:xfrm>
                <a:off x="4257" y="2856"/>
                <a:ext cx="37" cy="38"/>
              </a:xfrm>
              <a:custGeom>
                <a:avLst/>
                <a:gdLst>
                  <a:gd name="T0" fmla="*/ 37 w 75"/>
                  <a:gd name="T1" fmla="*/ 10 h 77"/>
                  <a:gd name="T2" fmla="*/ 30 w 75"/>
                  <a:gd name="T3" fmla="*/ 12 h 77"/>
                  <a:gd name="T4" fmla="*/ 24 w 75"/>
                  <a:gd name="T5" fmla="*/ 14 h 77"/>
                  <a:gd name="T6" fmla="*/ 19 w 75"/>
                  <a:gd name="T7" fmla="*/ 19 h 77"/>
                  <a:gd name="T8" fmla="*/ 14 w 75"/>
                  <a:gd name="T9" fmla="*/ 24 h 77"/>
                  <a:gd name="T10" fmla="*/ 12 w 75"/>
                  <a:gd name="T11" fmla="*/ 31 h 77"/>
                  <a:gd name="T12" fmla="*/ 10 w 75"/>
                  <a:gd name="T13" fmla="*/ 38 h 77"/>
                  <a:gd name="T14" fmla="*/ 12 w 75"/>
                  <a:gd name="T15" fmla="*/ 45 h 77"/>
                  <a:gd name="T16" fmla="*/ 14 w 75"/>
                  <a:gd name="T17" fmla="*/ 51 h 77"/>
                  <a:gd name="T18" fmla="*/ 17 w 75"/>
                  <a:gd name="T19" fmla="*/ 57 h 77"/>
                  <a:gd name="T20" fmla="*/ 24 w 75"/>
                  <a:gd name="T21" fmla="*/ 61 h 77"/>
                  <a:gd name="T22" fmla="*/ 30 w 75"/>
                  <a:gd name="T23" fmla="*/ 63 h 77"/>
                  <a:gd name="T24" fmla="*/ 37 w 75"/>
                  <a:gd name="T25" fmla="*/ 64 h 77"/>
                  <a:gd name="T26" fmla="*/ 44 w 75"/>
                  <a:gd name="T27" fmla="*/ 64 h 77"/>
                  <a:gd name="T28" fmla="*/ 51 w 75"/>
                  <a:gd name="T29" fmla="*/ 61 h 77"/>
                  <a:gd name="T30" fmla="*/ 56 w 75"/>
                  <a:gd name="T31" fmla="*/ 57 h 77"/>
                  <a:gd name="T32" fmla="*/ 61 w 75"/>
                  <a:gd name="T33" fmla="*/ 52 h 77"/>
                  <a:gd name="T34" fmla="*/ 63 w 75"/>
                  <a:gd name="T35" fmla="*/ 45 h 77"/>
                  <a:gd name="T36" fmla="*/ 65 w 75"/>
                  <a:gd name="T37" fmla="*/ 38 h 77"/>
                  <a:gd name="T38" fmla="*/ 63 w 75"/>
                  <a:gd name="T39" fmla="*/ 31 h 77"/>
                  <a:gd name="T40" fmla="*/ 61 w 75"/>
                  <a:gd name="T41" fmla="*/ 24 h 77"/>
                  <a:gd name="T42" fmla="*/ 56 w 75"/>
                  <a:gd name="T43" fmla="*/ 19 h 77"/>
                  <a:gd name="T44" fmla="*/ 51 w 75"/>
                  <a:gd name="T45" fmla="*/ 14 h 77"/>
                  <a:gd name="T46" fmla="*/ 45 w 75"/>
                  <a:gd name="T47" fmla="*/ 12 h 77"/>
                  <a:gd name="T48" fmla="*/ 37 w 75"/>
                  <a:gd name="T49" fmla="*/ 10 h 77"/>
                  <a:gd name="T50" fmla="*/ 37 w 75"/>
                  <a:gd name="T51" fmla="*/ 0 h 77"/>
                  <a:gd name="T52" fmla="*/ 52 w 75"/>
                  <a:gd name="T53" fmla="*/ 3 h 77"/>
                  <a:gd name="T54" fmla="*/ 65 w 75"/>
                  <a:gd name="T55" fmla="*/ 10 h 77"/>
                  <a:gd name="T56" fmla="*/ 73 w 75"/>
                  <a:gd name="T57" fmla="*/ 23 h 77"/>
                  <a:gd name="T58" fmla="*/ 75 w 75"/>
                  <a:gd name="T59" fmla="*/ 38 h 77"/>
                  <a:gd name="T60" fmla="*/ 71 w 75"/>
                  <a:gd name="T61" fmla="*/ 52 h 77"/>
                  <a:gd name="T62" fmla="*/ 65 w 75"/>
                  <a:gd name="T63" fmla="*/ 64 h 77"/>
                  <a:gd name="T64" fmla="*/ 52 w 75"/>
                  <a:gd name="T65" fmla="*/ 73 h 77"/>
                  <a:gd name="T66" fmla="*/ 37 w 75"/>
                  <a:gd name="T67" fmla="*/ 77 h 77"/>
                  <a:gd name="T68" fmla="*/ 23 w 75"/>
                  <a:gd name="T69" fmla="*/ 73 h 77"/>
                  <a:gd name="T70" fmla="*/ 10 w 75"/>
                  <a:gd name="T71" fmla="*/ 64 h 77"/>
                  <a:gd name="T72" fmla="*/ 2 w 75"/>
                  <a:gd name="T73" fmla="*/ 52 h 77"/>
                  <a:gd name="T74" fmla="*/ 0 w 75"/>
                  <a:gd name="T75" fmla="*/ 38 h 77"/>
                  <a:gd name="T76" fmla="*/ 2 w 75"/>
                  <a:gd name="T77" fmla="*/ 23 h 77"/>
                  <a:gd name="T78" fmla="*/ 10 w 75"/>
                  <a:gd name="T79" fmla="*/ 10 h 77"/>
                  <a:gd name="T80" fmla="*/ 23 w 75"/>
                  <a:gd name="T81" fmla="*/ 3 h 77"/>
                  <a:gd name="T82" fmla="*/ 37 w 75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77">
                    <a:moveTo>
                      <a:pt x="37" y="10"/>
                    </a:moveTo>
                    <a:lnTo>
                      <a:pt x="30" y="12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0" y="38"/>
                    </a:lnTo>
                    <a:lnTo>
                      <a:pt x="12" y="45"/>
                    </a:lnTo>
                    <a:lnTo>
                      <a:pt x="14" y="51"/>
                    </a:lnTo>
                    <a:lnTo>
                      <a:pt x="17" y="57"/>
                    </a:lnTo>
                    <a:lnTo>
                      <a:pt x="24" y="61"/>
                    </a:lnTo>
                    <a:lnTo>
                      <a:pt x="30" y="63"/>
                    </a:lnTo>
                    <a:lnTo>
                      <a:pt x="37" y="64"/>
                    </a:lnTo>
                    <a:lnTo>
                      <a:pt x="44" y="64"/>
                    </a:lnTo>
                    <a:lnTo>
                      <a:pt x="51" y="61"/>
                    </a:lnTo>
                    <a:lnTo>
                      <a:pt x="56" y="57"/>
                    </a:lnTo>
                    <a:lnTo>
                      <a:pt x="61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1" y="24"/>
                    </a:lnTo>
                    <a:lnTo>
                      <a:pt x="56" y="19"/>
                    </a:lnTo>
                    <a:lnTo>
                      <a:pt x="51" y="14"/>
                    </a:lnTo>
                    <a:lnTo>
                      <a:pt x="45" y="12"/>
                    </a:lnTo>
                    <a:lnTo>
                      <a:pt x="37" y="10"/>
                    </a:lnTo>
                    <a:close/>
                    <a:moveTo>
                      <a:pt x="37" y="0"/>
                    </a:moveTo>
                    <a:lnTo>
                      <a:pt x="52" y="3"/>
                    </a:lnTo>
                    <a:lnTo>
                      <a:pt x="65" y="10"/>
                    </a:lnTo>
                    <a:lnTo>
                      <a:pt x="73" y="23"/>
                    </a:lnTo>
                    <a:lnTo>
                      <a:pt x="75" y="38"/>
                    </a:lnTo>
                    <a:lnTo>
                      <a:pt x="71" y="52"/>
                    </a:lnTo>
                    <a:lnTo>
                      <a:pt x="65" y="64"/>
                    </a:lnTo>
                    <a:lnTo>
                      <a:pt x="52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0" y="64"/>
                    </a:lnTo>
                    <a:lnTo>
                      <a:pt x="2" y="52"/>
                    </a:lnTo>
                    <a:lnTo>
                      <a:pt x="0" y="38"/>
                    </a:lnTo>
                    <a:lnTo>
                      <a:pt x="2" y="23"/>
                    </a:lnTo>
                    <a:lnTo>
                      <a:pt x="10" y="10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6"/>
              <p:cNvSpPr>
                <a:spLocks noEditPoints="1"/>
              </p:cNvSpPr>
              <p:nvPr/>
            </p:nvSpPr>
            <p:spPr bwMode="auto">
              <a:xfrm>
                <a:off x="2587" y="2913"/>
                <a:ext cx="574" cy="520"/>
              </a:xfrm>
              <a:custGeom>
                <a:avLst/>
                <a:gdLst>
                  <a:gd name="T0" fmla="*/ 192 w 1149"/>
                  <a:gd name="T1" fmla="*/ 7 h 1041"/>
                  <a:gd name="T2" fmla="*/ 7 w 1149"/>
                  <a:gd name="T3" fmla="*/ 1034 h 1041"/>
                  <a:gd name="T4" fmla="*/ 1140 w 1149"/>
                  <a:gd name="T5" fmla="*/ 449 h 1041"/>
                  <a:gd name="T6" fmla="*/ 192 w 1149"/>
                  <a:gd name="T7" fmla="*/ 7 h 1041"/>
                  <a:gd name="T8" fmla="*/ 190 w 1149"/>
                  <a:gd name="T9" fmla="*/ 0 h 1041"/>
                  <a:gd name="T10" fmla="*/ 1147 w 1149"/>
                  <a:gd name="T11" fmla="*/ 447 h 1041"/>
                  <a:gd name="T12" fmla="*/ 1149 w 1149"/>
                  <a:gd name="T13" fmla="*/ 447 h 1041"/>
                  <a:gd name="T14" fmla="*/ 1149 w 1149"/>
                  <a:gd name="T15" fmla="*/ 449 h 1041"/>
                  <a:gd name="T16" fmla="*/ 1149 w 1149"/>
                  <a:gd name="T17" fmla="*/ 451 h 1041"/>
                  <a:gd name="T18" fmla="*/ 1147 w 1149"/>
                  <a:gd name="T19" fmla="*/ 453 h 1041"/>
                  <a:gd name="T20" fmla="*/ 4 w 1149"/>
                  <a:gd name="T21" fmla="*/ 1041 h 1041"/>
                  <a:gd name="T22" fmla="*/ 2 w 1149"/>
                  <a:gd name="T23" fmla="*/ 1041 h 1041"/>
                  <a:gd name="T24" fmla="*/ 0 w 1149"/>
                  <a:gd name="T25" fmla="*/ 1041 h 1041"/>
                  <a:gd name="T26" fmla="*/ 0 w 1149"/>
                  <a:gd name="T27" fmla="*/ 1039 h 1041"/>
                  <a:gd name="T28" fmla="*/ 0 w 1149"/>
                  <a:gd name="T29" fmla="*/ 1037 h 1041"/>
                  <a:gd name="T30" fmla="*/ 187 w 1149"/>
                  <a:gd name="T31" fmla="*/ 2 h 1041"/>
                  <a:gd name="T32" fmla="*/ 189 w 1149"/>
                  <a:gd name="T33" fmla="*/ 0 h 1041"/>
                  <a:gd name="T34" fmla="*/ 190 w 1149"/>
                  <a:gd name="T35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9" h="1041">
                    <a:moveTo>
                      <a:pt x="192" y="7"/>
                    </a:moveTo>
                    <a:lnTo>
                      <a:pt x="7" y="1034"/>
                    </a:lnTo>
                    <a:lnTo>
                      <a:pt x="1140" y="449"/>
                    </a:lnTo>
                    <a:lnTo>
                      <a:pt x="192" y="7"/>
                    </a:lnTo>
                    <a:close/>
                    <a:moveTo>
                      <a:pt x="190" y="0"/>
                    </a:moveTo>
                    <a:lnTo>
                      <a:pt x="1147" y="447"/>
                    </a:lnTo>
                    <a:lnTo>
                      <a:pt x="1149" y="447"/>
                    </a:lnTo>
                    <a:lnTo>
                      <a:pt x="1149" y="449"/>
                    </a:lnTo>
                    <a:lnTo>
                      <a:pt x="1149" y="451"/>
                    </a:lnTo>
                    <a:lnTo>
                      <a:pt x="1147" y="453"/>
                    </a:lnTo>
                    <a:lnTo>
                      <a:pt x="4" y="1041"/>
                    </a:lnTo>
                    <a:lnTo>
                      <a:pt x="2" y="1041"/>
                    </a:lnTo>
                    <a:lnTo>
                      <a:pt x="0" y="1041"/>
                    </a:lnTo>
                    <a:lnTo>
                      <a:pt x="0" y="1039"/>
                    </a:lnTo>
                    <a:lnTo>
                      <a:pt x="0" y="1037"/>
                    </a:lnTo>
                    <a:lnTo>
                      <a:pt x="187" y="2"/>
                    </a:lnTo>
                    <a:lnTo>
                      <a:pt x="189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7" name="Прямоугольник 316"/>
          <p:cNvSpPr/>
          <p:nvPr/>
        </p:nvSpPr>
        <p:spPr>
          <a:xfrm>
            <a:off x="9370569" y="3939537"/>
            <a:ext cx="3216162" cy="727606"/>
          </a:xfrm>
          <a:prstGeom prst="rect">
            <a:avLst/>
          </a:prstGeom>
          <a:pattFill prst="ltUpDiag">
            <a:fgClr>
              <a:srgbClr val="309C3D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spc="-1" dirty="0" smtClean="0">
                <a:solidFill>
                  <a:schemeClr val="bg1"/>
                </a:solidFill>
                <a:latin typeface="+mj-lt"/>
                <a:ea typeface="Calibri"/>
              </a:rPr>
              <a:t> </a:t>
            </a:r>
            <a:endParaRPr lang="ru-RU" sz="1800" b="1" spc="-1" dirty="0">
              <a:solidFill>
                <a:schemeClr val="bg1"/>
              </a:solidFill>
            </a:endParaRPr>
          </a:p>
          <a:p>
            <a:endParaRPr lang="ru-RU" sz="1800" b="1" spc="-1" dirty="0">
              <a:solidFill>
                <a:schemeClr val="bg1"/>
              </a:solidFill>
              <a:latin typeface="+mj-lt"/>
              <a:ea typeface="Calibri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5866560" y="4547880"/>
            <a:ext cx="273600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3" name="Group 6"/>
          <p:cNvGrpSpPr/>
          <p:nvPr/>
        </p:nvGrpSpPr>
        <p:grpSpPr>
          <a:xfrm>
            <a:off x="6863692" y="7152474"/>
            <a:ext cx="274065" cy="296108"/>
            <a:chOff x="5576400" y="1438560"/>
            <a:chExt cx="620640" cy="619920"/>
          </a:xfrm>
        </p:grpSpPr>
        <p:sp>
          <p:nvSpPr>
            <p:cNvPr id="154" name="CustomShape 7"/>
            <p:cNvSpPr/>
            <p:nvPr/>
          </p:nvSpPr>
          <p:spPr>
            <a:xfrm>
              <a:off x="5658840" y="19861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8" h="138">
                  <a:moveTo>
                    <a:pt x="69" y="0"/>
                  </a:moveTo>
                  <a:lnTo>
                    <a:pt x="87" y="3"/>
                  </a:lnTo>
                  <a:lnTo>
                    <a:pt x="104" y="10"/>
                  </a:lnTo>
                  <a:lnTo>
                    <a:pt x="118" y="20"/>
                  </a:lnTo>
                  <a:lnTo>
                    <a:pt x="130" y="35"/>
                  </a:lnTo>
                  <a:lnTo>
                    <a:pt x="136" y="51"/>
                  </a:lnTo>
                  <a:lnTo>
                    <a:pt x="138" y="70"/>
                  </a:lnTo>
                  <a:lnTo>
                    <a:pt x="136" y="87"/>
                  </a:lnTo>
                  <a:lnTo>
                    <a:pt x="130" y="104"/>
                  </a:lnTo>
                  <a:lnTo>
                    <a:pt x="118" y="118"/>
                  </a:lnTo>
                  <a:lnTo>
                    <a:pt x="104" y="130"/>
                  </a:lnTo>
                  <a:lnTo>
                    <a:pt x="87" y="136"/>
                  </a:lnTo>
                  <a:lnTo>
                    <a:pt x="69" y="138"/>
                  </a:lnTo>
                  <a:lnTo>
                    <a:pt x="51" y="136"/>
                  </a:lnTo>
                  <a:lnTo>
                    <a:pt x="35" y="130"/>
                  </a:lnTo>
                  <a:lnTo>
                    <a:pt x="20" y="118"/>
                  </a:lnTo>
                  <a:lnTo>
                    <a:pt x="9" y="104"/>
                  </a:lnTo>
                  <a:lnTo>
                    <a:pt x="2" y="87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8"/>
            <p:cNvSpPr/>
            <p:nvPr/>
          </p:nvSpPr>
          <p:spPr>
            <a:xfrm>
              <a:off x="6125040" y="1656720"/>
              <a:ext cx="24120" cy="24120"/>
            </a:xfrm>
            <a:custGeom>
              <a:avLst/>
              <a:gdLst/>
              <a:ahLst/>
              <a:cxnLst/>
              <a:rect l="l" t="t" r="r" b="b"/>
              <a:pathLst>
                <a:path w="139" h="139">
                  <a:moveTo>
                    <a:pt x="70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29" y="35"/>
                  </a:lnTo>
                  <a:lnTo>
                    <a:pt x="137" y="52"/>
                  </a:lnTo>
                  <a:lnTo>
                    <a:pt x="139" y="70"/>
                  </a:lnTo>
                  <a:lnTo>
                    <a:pt x="137" y="87"/>
                  </a:lnTo>
                  <a:lnTo>
                    <a:pt x="129" y="104"/>
                  </a:lnTo>
                  <a:lnTo>
                    <a:pt x="119" y="118"/>
                  </a:lnTo>
                  <a:lnTo>
                    <a:pt x="105" y="129"/>
                  </a:lnTo>
                  <a:lnTo>
                    <a:pt x="88" y="137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5" y="129"/>
                  </a:lnTo>
                  <a:lnTo>
                    <a:pt x="21" y="118"/>
                  </a:lnTo>
                  <a:lnTo>
                    <a:pt x="10" y="104"/>
                  </a:lnTo>
                  <a:lnTo>
                    <a:pt x="3" y="87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9"/>
            <p:cNvSpPr/>
            <p:nvPr/>
          </p:nvSpPr>
          <p:spPr>
            <a:xfrm>
              <a:off x="5576400" y="1438560"/>
              <a:ext cx="620640" cy="619920"/>
            </a:xfrm>
            <a:custGeom>
              <a:avLst/>
              <a:gdLst/>
              <a:ahLst/>
              <a:cxnLst/>
              <a:rect l="l" t="t" r="r" b="b"/>
              <a:pathLst>
                <a:path w="3545" h="3540">
                  <a:moveTo>
                    <a:pt x="207" y="2137"/>
                  </a:moveTo>
                  <a:lnTo>
                    <a:pt x="189" y="2139"/>
                  </a:lnTo>
                  <a:lnTo>
                    <a:pt x="173" y="2145"/>
                  </a:lnTo>
                  <a:lnTo>
                    <a:pt x="159" y="2157"/>
                  </a:lnTo>
                  <a:lnTo>
                    <a:pt x="148" y="2171"/>
                  </a:lnTo>
                  <a:lnTo>
                    <a:pt x="141" y="2187"/>
                  </a:lnTo>
                  <a:lnTo>
                    <a:pt x="139" y="2206"/>
                  </a:lnTo>
                  <a:lnTo>
                    <a:pt x="139" y="3333"/>
                  </a:lnTo>
                  <a:lnTo>
                    <a:pt x="141" y="3351"/>
                  </a:lnTo>
                  <a:lnTo>
                    <a:pt x="148" y="3367"/>
                  </a:lnTo>
                  <a:lnTo>
                    <a:pt x="159" y="3381"/>
                  </a:lnTo>
                  <a:lnTo>
                    <a:pt x="173" y="3392"/>
                  </a:lnTo>
                  <a:lnTo>
                    <a:pt x="189" y="3399"/>
                  </a:lnTo>
                  <a:lnTo>
                    <a:pt x="207" y="3402"/>
                  </a:lnTo>
                  <a:lnTo>
                    <a:pt x="872" y="3402"/>
                  </a:lnTo>
                  <a:lnTo>
                    <a:pt x="891" y="3399"/>
                  </a:lnTo>
                  <a:lnTo>
                    <a:pt x="908" y="3392"/>
                  </a:lnTo>
                  <a:lnTo>
                    <a:pt x="922" y="3381"/>
                  </a:lnTo>
                  <a:lnTo>
                    <a:pt x="932" y="3367"/>
                  </a:lnTo>
                  <a:lnTo>
                    <a:pt x="939" y="3351"/>
                  </a:lnTo>
                  <a:lnTo>
                    <a:pt x="942" y="3333"/>
                  </a:lnTo>
                  <a:lnTo>
                    <a:pt x="942" y="2206"/>
                  </a:lnTo>
                  <a:lnTo>
                    <a:pt x="939" y="2187"/>
                  </a:lnTo>
                  <a:lnTo>
                    <a:pt x="932" y="2171"/>
                  </a:lnTo>
                  <a:lnTo>
                    <a:pt x="922" y="2157"/>
                  </a:lnTo>
                  <a:lnTo>
                    <a:pt x="908" y="2145"/>
                  </a:lnTo>
                  <a:lnTo>
                    <a:pt x="891" y="2139"/>
                  </a:lnTo>
                  <a:lnTo>
                    <a:pt x="872" y="2137"/>
                  </a:lnTo>
                  <a:lnTo>
                    <a:pt x="609" y="2137"/>
                  </a:lnTo>
                  <a:lnTo>
                    <a:pt x="609" y="2933"/>
                  </a:lnTo>
                  <a:lnTo>
                    <a:pt x="607" y="2951"/>
                  </a:lnTo>
                  <a:lnTo>
                    <a:pt x="599" y="2968"/>
                  </a:lnTo>
                  <a:lnTo>
                    <a:pt x="589" y="2982"/>
                  </a:lnTo>
                  <a:lnTo>
                    <a:pt x="575" y="2993"/>
                  </a:lnTo>
                  <a:lnTo>
                    <a:pt x="559" y="2999"/>
                  </a:lnTo>
                  <a:lnTo>
                    <a:pt x="540" y="3003"/>
                  </a:lnTo>
                  <a:lnTo>
                    <a:pt x="522" y="2999"/>
                  </a:lnTo>
                  <a:lnTo>
                    <a:pt x="505" y="2993"/>
                  </a:lnTo>
                  <a:lnTo>
                    <a:pt x="491" y="2982"/>
                  </a:lnTo>
                  <a:lnTo>
                    <a:pt x="480" y="2968"/>
                  </a:lnTo>
                  <a:lnTo>
                    <a:pt x="474" y="2951"/>
                  </a:lnTo>
                  <a:lnTo>
                    <a:pt x="471" y="2933"/>
                  </a:lnTo>
                  <a:lnTo>
                    <a:pt x="471" y="2137"/>
                  </a:lnTo>
                  <a:lnTo>
                    <a:pt x="207" y="2137"/>
                  </a:lnTo>
                  <a:close/>
                  <a:moveTo>
                    <a:pt x="1383" y="1946"/>
                  </a:moveTo>
                  <a:lnTo>
                    <a:pt x="1080" y="2248"/>
                  </a:lnTo>
                  <a:lnTo>
                    <a:pt x="1080" y="3204"/>
                  </a:lnTo>
                  <a:lnTo>
                    <a:pt x="1247" y="3350"/>
                  </a:lnTo>
                  <a:lnTo>
                    <a:pt x="1272" y="3368"/>
                  </a:lnTo>
                  <a:lnTo>
                    <a:pt x="1298" y="3382"/>
                  </a:lnTo>
                  <a:lnTo>
                    <a:pt x="1326" y="3393"/>
                  </a:lnTo>
                  <a:lnTo>
                    <a:pt x="1356" y="3399"/>
                  </a:lnTo>
                  <a:lnTo>
                    <a:pt x="1386" y="3402"/>
                  </a:lnTo>
                  <a:lnTo>
                    <a:pt x="1386" y="3402"/>
                  </a:lnTo>
                  <a:lnTo>
                    <a:pt x="2697" y="3402"/>
                  </a:lnTo>
                  <a:lnTo>
                    <a:pt x="2720" y="3399"/>
                  </a:lnTo>
                  <a:lnTo>
                    <a:pt x="2740" y="3392"/>
                  </a:lnTo>
                  <a:lnTo>
                    <a:pt x="2759" y="3380"/>
                  </a:lnTo>
                  <a:lnTo>
                    <a:pt x="2774" y="3365"/>
                  </a:lnTo>
                  <a:lnTo>
                    <a:pt x="2786" y="3348"/>
                  </a:lnTo>
                  <a:lnTo>
                    <a:pt x="2792" y="3328"/>
                  </a:lnTo>
                  <a:lnTo>
                    <a:pt x="2795" y="3305"/>
                  </a:lnTo>
                  <a:lnTo>
                    <a:pt x="2792" y="3283"/>
                  </a:lnTo>
                  <a:lnTo>
                    <a:pt x="2786" y="3262"/>
                  </a:lnTo>
                  <a:lnTo>
                    <a:pt x="2774" y="3244"/>
                  </a:lnTo>
                  <a:lnTo>
                    <a:pt x="2759" y="3229"/>
                  </a:lnTo>
                  <a:lnTo>
                    <a:pt x="2740" y="3218"/>
                  </a:lnTo>
                  <a:lnTo>
                    <a:pt x="2720" y="3211"/>
                  </a:lnTo>
                  <a:lnTo>
                    <a:pt x="2697" y="3209"/>
                  </a:lnTo>
                  <a:lnTo>
                    <a:pt x="2168" y="3209"/>
                  </a:lnTo>
                  <a:lnTo>
                    <a:pt x="2150" y="3205"/>
                  </a:lnTo>
                  <a:lnTo>
                    <a:pt x="2133" y="3199"/>
                  </a:lnTo>
                  <a:lnTo>
                    <a:pt x="2119" y="3188"/>
                  </a:lnTo>
                  <a:lnTo>
                    <a:pt x="2109" y="3174"/>
                  </a:lnTo>
                  <a:lnTo>
                    <a:pt x="2101" y="3157"/>
                  </a:lnTo>
                  <a:lnTo>
                    <a:pt x="2099" y="3139"/>
                  </a:lnTo>
                  <a:lnTo>
                    <a:pt x="2101" y="3121"/>
                  </a:lnTo>
                  <a:lnTo>
                    <a:pt x="2109" y="3104"/>
                  </a:lnTo>
                  <a:lnTo>
                    <a:pt x="2119" y="3091"/>
                  </a:lnTo>
                  <a:lnTo>
                    <a:pt x="2133" y="3080"/>
                  </a:lnTo>
                  <a:lnTo>
                    <a:pt x="2150" y="3072"/>
                  </a:lnTo>
                  <a:lnTo>
                    <a:pt x="2168" y="3070"/>
                  </a:lnTo>
                  <a:lnTo>
                    <a:pt x="2934" y="3070"/>
                  </a:lnTo>
                  <a:lnTo>
                    <a:pt x="2956" y="3067"/>
                  </a:lnTo>
                  <a:lnTo>
                    <a:pt x="2977" y="3060"/>
                  </a:lnTo>
                  <a:lnTo>
                    <a:pt x="2995" y="3049"/>
                  </a:lnTo>
                  <a:lnTo>
                    <a:pt x="3010" y="3034"/>
                  </a:lnTo>
                  <a:lnTo>
                    <a:pt x="3021" y="3015"/>
                  </a:lnTo>
                  <a:lnTo>
                    <a:pt x="3028" y="2995"/>
                  </a:lnTo>
                  <a:lnTo>
                    <a:pt x="3032" y="2973"/>
                  </a:lnTo>
                  <a:lnTo>
                    <a:pt x="3028" y="2951"/>
                  </a:lnTo>
                  <a:lnTo>
                    <a:pt x="3021" y="2931"/>
                  </a:lnTo>
                  <a:lnTo>
                    <a:pt x="3010" y="2912"/>
                  </a:lnTo>
                  <a:lnTo>
                    <a:pt x="2995" y="2897"/>
                  </a:lnTo>
                  <a:lnTo>
                    <a:pt x="2977" y="2886"/>
                  </a:lnTo>
                  <a:lnTo>
                    <a:pt x="2956" y="2879"/>
                  </a:lnTo>
                  <a:lnTo>
                    <a:pt x="2934" y="2876"/>
                  </a:lnTo>
                  <a:lnTo>
                    <a:pt x="2168" y="2876"/>
                  </a:lnTo>
                  <a:lnTo>
                    <a:pt x="2150" y="2874"/>
                  </a:lnTo>
                  <a:lnTo>
                    <a:pt x="2133" y="2866"/>
                  </a:lnTo>
                  <a:lnTo>
                    <a:pt x="2119" y="2856"/>
                  </a:lnTo>
                  <a:lnTo>
                    <a:pt x="2109" y="2842"/>
                  </a:lnTo>
                  <a:lnTo>
                    <a:pt x="2101" y="2826"/>
                  </a:lnTo>
                  <a:lnTo>
                    <a:pt x="2099" y="2807"/>
                  </a:lnTo>
                  <a:lnTo>
                    <a:pt x="2101" y="2789"/>
                  </a:lnTo>
                  <a:lnTo>
                    <a:pt x="2109" y="2772"/>
                  </a:lnTo>
                  <a:lnTo>
                    <a:pt x="2119" y="2758"/>
                  </a:lnTo>
                  <a:lnTo>
                    <a:pt x="2133" y="2747"/>
                  </a:lnTo>
                  <a:lnTo>
                    <a:pt x="2150" y="2741"/>
                  </a:lnTo>
                  <a:lnTo>
                    <a:pt x="2168" y="2738"/>
                  </a:lnTo>
                  <a:lnTo>
                    <a:pt x="3082" y="2738"/>
                  </a:lnTo>
                  <a:lnTo>
                    <a:pt x="3105" y="2735"/>
                  </a:lnTo>
                  <a:lnTo>
                    <a:pt x="3125" y="2728"/>
                  </a:lnTo>
                  <a:lnTo>
                    <a:pt x="3143" y="2717"/>
                  </a:lnTo>
                  <a:lnTo>
                    <a:pt x="3158" y="2702"/>
                  </a:lnTo>
                  <a:lnTo>
                    <a:pt x="3169" y="2684"/>
                  </a:lnTo>
                  <a:lnTo>
                    <a:pt x="3177" y="2664"/>
                  </a:lnTo>
                  <a:lnTo>
                    <a:pt x="3179" y="2641"/>
                  </a:lnTo>
                  <a:lnTo>
                    <a:pt x="3177" y="2619"/>
                  </a:lnTo>
                  <a:lnTo>
                    <a:pt x="3169" y="2598"/>
                  </a:lnTo>
                  <a:lnTo>
                    <a:pt x="3158" y="2581"/>
                  </a:lnTo>
                  <a:lnTo>
                    <a:pt x="3143" y="2566"/>
                  </a:lnTo>
                  <a:lnTo>
                    <a:pt x="3125" y="2554"/>
                  </a:lnTo>
                  <a:lnTo>
                    <a:pt x="3105" y="2547"/>
                  </a:lnTo>
                  <a:lnTo>
                    <a:pt x="3082" y="2545"/>
                  </a:lnTo>
                  <a:lnTo>
                    <a:pt x="2168" y="2545"/>
                  </a:lnTo>
                  <a:lnTo>
                    <a:pt x="2150" y="2542"/>
                  </a:lnTo>
                  <a:lnTo>
                    <a:pt x="2133" y="2535"/>
                  </a:lnTo>
                  <a:lnTo>
                    <a:pt x="2119" y="2524"/>
                  </a:lnTo>
                  <a:lnTo>
                    <a:pt x="2109" y="2510"/>
                  </a:lnTo>
                  <a:lnTo>
                    <a:pt x="2101" y="2494"/>
                  </a:lnTo>
                  <a:lnTo>
                    <a:pt x="2099" y="2475"/>
                  </a:lnTo>
                  <a:lnTo>
                    <a:pt x="2101" y="2457"/>
                  </a:lnTo>
                  <a:lnTo>
                    <a:pt x="2109" y="2440"/>
                  </a:lnTo>
                  <a:lnTo>
                    <a:pt x="2119" y="2427"/>
                  </a:lnTo>
                  <a:lnTo>
                    <a:pt x="2133" y="2416"/>
                  </a:lnTo>
                  <a:lnTo>
                    <a:pt x="2150" y="2408"/>
                  </a:lnTo>
                  <a:lnTo>
                    <a:pt x="2168" y="2406"/>
                  </a:lnTo>
                  <a:lnTo>
                    <a:pt x="2865" y="2406"/>
                  </a:lnTo>
                  <a:lnTo>
                    <a:pt x="2888" y="2404"/>
                  </a:lnTo>
                  <a:lnTo>
                    <a:pt x="2908" y="2396"/>
                  </a:lnTo>
                  <a:lnTo>
                    <a:pt x="2926" y="2385"/>
                  </a:lnTo>
                  <a:lnTo>
                    <a:pt x="2941" y="2370"/>
                  </a:lnTo>
                  <a:lnTo>
                    <a:pt x="2953" y="2351"/>
                  </a:lnTo>
                  <a:lnTo>
                    <a:pt x="2960" y="2331"/>
                  </a:lnTo>
                  <a:lnTo>
                    <a:pt x="2963" y="2310"/>
                  </a:lnTo>
                  <a:lnTo>
                    <a:pt x="2960" y="2287"/>
                  </a:lnTo>
                  <a:lnTo>
                    <a:pt x="2953" y="2267"/>
                  </a:lnTo>
                  <a:lnTo>
                    <a:pt x="2941" y="2248"/>
                  </a:lnTo>
                  <a:lnTo>
                    <a:pt x="2926" y="2233"/>
                  </a:lnTo>
                  <a:lnTo>
                    <a:pt x="2908" y="2223"/>
                  </a:lnTo>
                  <a:lnTo>
                    <a:pt x="2888" y="2215"/>
                  </a:lnTo>
                  <a:lnTo>
                    <a:pt x="2865" y="2213"/>
                  </a:lnTo>
                  <a:lnTo>
                    <a:pt x="1504" y="2212"/>
                  </a:lnTo>
                  <a:lnTo>
                    <a:pt x="1486" y="2210"/>
                  </a:lnTo>
                  <a:lnTo>
                    <a:pt x="1470" y="2203"/>
                  </a:lnTo>
                  <a:lnTo>
                    <a:pt x="1456" y="2192"/>
                  </a:lnTo>
                  <a:lnTo>
                    <a:pt x="1444" y="2178"/>
                  </a:lnTo>
                  <a:lnTo>
                    <a:pt x="1437" y="2160"/>
                  </a:lnTo>
                  <a:lnTo>
                    <a:pt x="1383" y="1946"/>
                  </a:lnTo>
                  <a:close/>
                  <a:moveTo>
                    <a:pt x="2624" y="1577"/>
                  </a:moveTo>
                  <a:lnTo>
                    <a:pt x="2589" y="1580"/>
                  </a:lnTo>
                  <a:lnTo>
                    <a:pt x="2557" y="1590"/>
                  </a:lnTo>
                  <a:lnTo>
                    <a:pt x="2527" y="1604"/>
                  </a:lnTo>
                  <a:lnTo>
                    <a:pt x="2500" y="1623"/>
                  </a:lnTo>
                  <a:lnTo>
                    <a:pt x="2476" y="1646"/>
                  </a:lnTo>
                  <a:lnTo>
                    <a:pt x="2458" y="1672"/>
                  </a:lnTo>
                  <a:lnTo>
                    <a:pt x="2443" y="1702"/>
                  </a:lnTo>
                  <a:lnTo>
                    <a:pt x="2434" y="1736"/>
                  </a:lnTo>
                  <a:lnTo>
                    <a:pt x="2431" y="1770"/>
                  </a:lnTo>
                  <a:lnTo>
                    <a:pt x="2434" y="1804"/>
                  </a:lnTo>
                  <a:lnTo>
                    <a:pt x="2443" y="1838"/>
                  </a:lnTo>
                  <a:lnTo>
                    <a:pt x="2458" y="1868"/>
                  </a:lnTo>
                  <a:lnTo>
                    <a:pt x="2476" y="1894"/>
                  </a:lnTo>
                  <a:lnTo>
                    <a:pt x="2500" y="1917"/>
                  </a:lnTo>
                  <a:lnTo>
                    <a:pt x="2527" y="1936"/>
                  </a:lnTo>
                  <a:lnTo>
                    <a:pt x="2557" y="1950"/>
                  </a:lnTo>
                  <a:lnTo>
                    <a:pt x="2589" y="1960"/>
                  </a:lnTo>
                  <a:lnTo>
                    <a:pt x="2624" y="1963"/>
                  </a:lnTo>
                  <a:lnTo>
                    <a:pt x="2659" y="1960"/>
                  </a:lnTo>
                  <a:lnTo>
                    <a:pt x="2691" y="1950"/>
                  </a:lnTo>
                  <a:lnTo>
                    <a:pt x="2721" y="1936"/>
                  </a:lnTo>
                  <a:lnTo>
                    <a:pt x="2748" y="1917"/>
                  </a:lnTo>
                  <a:lnTo>
                    <a:pt x="2772" y="1894"/>
                  </a:lnTo>
                  <a:lnTo>
                    <a:pt x="2791" y="1868"/>
                  </a:lnTo>
                  <a:lnTo>
                    <a:pt x="2805" y="1838"/>
                  </a:lnTo>
                  <a:lnTo>
                    <a:pt x="2813" y="1804"/>
                  </a:lnTo>
                  <a:lnTo>
                    <a:pt x="2817" y="1770"/>
                  </a:lnTo>
                  <a:lnTo>
                    <a:pt x="2813" y="1736"/>
                  </a:lnTo>
                  <a:lnTo>
                    <a:pt x="2805" y="1702"/>
                  </a:lnTo>
                  <a:lnTo>
                    <a:pt x="2791" y="1672"/>
                  </a:lnTo>
                  <a:lnTo>
                    <a:pt x="2772" y="1646"/>
                  </a:lnTo>
                  <a:lnTo>
                    <a:pt x="2748" y="1623"/>
                  </a:lnTo>
                  <a:lnTo>
                    <a:pt x="2721" y="1604"/>
                  </a:lnTo>
                  <a:lnTo>
                    <a:pt x="2691" y="1590"/>
                  </a:lnTo>
                  <a:lnTo>
                    <a:pt x="2659" y="1580"/>
                  </a:lnTo>
                  <a:lnTo>
                    <a:pt x="2624" y="1577"/>
                  </a:lnTo>
                  <a:close/>
                  <a:moveTo>
                    <a:pt x="1704" y="984"/>
                  </a:moveTo>
                  <a:lnTo>
                    <a:pt x="1683" y="1012"/>
                  </a:lnTo>
                  <a:lnTo>
                    <a:pt x="1661" y="1037"/>
                  </a:lnTo>
                  <a:lnTo>
                    <a:pt x="1635" y="1061"/>
                  </a:lnTo>
                  <a:lnTo>
                    <a:pt x="1607" y="1082"/>
                  </a:lnTo>
                  <a:lnTo>
                    <a:pt x="1577" y="1100"/>
                  </a:lnTo>
                  <a:lnTo>
                    <a:pt x="1704" y="1567"/>
                  </a:lnTo>
                  <a:lnTo>
                    <a:pt x="1704" y="984"/>
                  </a:lnTo>
                  <a:close/>
                  <a:moveTo>
                    <a:pt x="1704" y="410"/>
                  </a:moveTo>
                  <a:lnTo>
                    <a:pt x="1149" y="558"/>
                  </a:lnTo>
                  <a:lnTo>
                    <a:pt x="1475" y="1770"/>
                  </a:lnTo>
                  <a:lnTo>
                    <a:pt x="1481" y="1782"/>
                  </a:lnTo>
                  <a:lnTo>
                    <a:pt x="1487" y="1795"/>
                  </a:lnTo>
                  <a:lnTo>
                    <a:pt x="1558" y="2075"/>
                  </a:lnTo>
                  <a:lnTo>
                    <a:pt x="1697" y="2075"/>
                  </a:lnTo>
                  <a:lnTo>
                    <a:pt x="1427" y="1076"/>
                  </a:lnTo>
                  <a:lnTo>
                    <a:pt x="1424" y="1059"/>
                  </a:lnTo>
                  <a:lnTo>
                    <a:pt x="1427" y="1041"/>
                  </a:lnTo>
                  <a:lnTo>
                    <a:pt x="1434" y="1023"/>
                  </a:lnTo>
                  <a:lnTo>
                    <a:pt x="1445" y="1009"/>
                  </a:lnTo>
                  <a:lnTo>
                    <a:pt x="1459" y="999"/>
                  </a:lnTo>
                  <a:lnTo>
                    <a:pt x="1476" y="991"/>
                  </a:lnTo>
                  <a:lnTo>
                    <a:pt x="1507" y="979"/>
                  </a:lnTo>
                  <a:lnTo>
                    <a:pt x="1536" y="963"/>
                  </a:lnTo>
                  <a:lnTo>
                    <a:pt x="1560" y="943"/>
                  </a:lnTo>
                  <a:lnTo>
                    <a:pt x="1580" y="918"/>
                  </a:lnTo>
                  <a:lnTo>
                    <a:pt x="1596" y="890"/>
                  </a:lnTo>
                  <a:lnTo>
                    <a:pt x="1607" y="860"/>
                  </a:lnTo>
                  <a:lnTo>
                    <a:pt x="1614" y="829"/>
                  </a:lnTo>
                  <a:lnTo>
                    <a:pt x="1614" y="796"/>
                  </a:lnTo>
                  <a:lnTo>
                    <a:pt x="1608" y="764"/>
                  </a:lnTo>
                  <a:lnTo>
                    <a:pt x="1606" y="746"/>
                  </a:lnTo>
                  <a:lnTo>
                    <a:pt x="1608" y="727"/>
                  </a:lnTo>
                  <a:lnTo>
                    <a:pt x="1615" y="711"/>
                  </a:lnTo>
                  <a:lnTo>
                    <a:pt x="1625" y="696"/>
                  </a:lnTo>
                  <a:lnTo>
                    <a:pt x="1640" y="685"/>
                  </a:lnTo>
                  <a:lnTo>
                    <a:pt x="1656" y="679"/>
                  </a:lnTo>
                  <a:lnTo>
                    <a:pt x="1704" y="666"/>
                  </a:lnTo>
                  <a:lnTo>
                    <a:pt x="1704" y="410"/>
                  </a:lnTo>
                  <a:close/>
                  <a:moveTo>
                    <a:pt x="3406" y="138"/>
                  </a:moveTo>
                  <a:lnTo>
                    <a:pt x="1841" y="138"/>
                  </a:lnTo>
                  <a:lnTo>
                    <a:pt x="1841" y="2075"/>
                  </a:lnTo>
                  <a:lnTo>
                    <a:pt x="1977" y="2075"/>
                  </a:lnTo>
                  <a:lnTo>
                    <a:pt x="1977" y="698"/>
                  </a:lnTo>
                  <a:lnTo>
                    <a:pt x="1980" y="679"/>
                  </a:lnTo>
                  <a:lnTo>
                    <a:pt x="1986" y="663"/>
                  </a:lnTo>
                  <a:lnTo>
                    <a:pt x="1997" y="649"/>
                  </a:lnTo>
                  <a:lnTo>
                    <a:pt x="2011" y="638"/>
                  </a:lnTo>
                  <a:lnTo>
                    <a:pt x="2028" y="631"/>
                  </a:lnTo>
                  <a:lnTo>
                    <a:pt x="2046" y="629"/>
                  </a:lnTo>
                  <a:lnTo>
                    <a:pt x="2080" y="625"/>
                  </a:lnTo>
                  <a:lnTo>
                    <a:pt x="2111" y="617"/>
                  </a:lnTo>
                  <a:lnTo>
                    <a:pt x="2140" y="603"/>
                  </a:lnTo>
                  <a:lnTo>
                    <a:pt x="2167" y="585"/>
                  </a:lnTo>
                  <a:lnTo>
                    <a:pt x="2188" y="562"/>
                  </a:lnTo>
                  <a:lnTo>
                    <a:pt x="2208" y="536"/>
                  </a:lnTo>
                  <a:lnTo>
                    <a:pt x="2220" y="507"/>
                  </a:lnTo>
                  <a:lnTo>
                    <a:pt x="2230" y="476"/>
                  </a:lnTo>
                  <a:lnTo>
                    <a:pt x="2232" y="443"/>
                  </a:lnTo>
                  <a:lnTo>
                    <a:pt x="2235" y="424"/>
                  </a:lnTo>
                  <a:lnTo>
                    <a:pt x="2242" y="408"/>
                  </a:lnTo>
                  <a:lnTo>
                    <a:pt x="2253" y="394"/>
                  </a:lnTo>
                  <a:lnTo>
                    <a:pt x="2267" y="383"/>
                  </a:lnTo>
                  <a:lnTo>
                    <a:pt x="2284" y="375"/>
                  </a:lnTo>
                  <a:lnTo>
                    <a:pt x="2302" y="373"/>
                  </a:lnTo>
                  <a:lnTo>
                    <a:pt x="2947" y="373"/>
                  </a:lnTo>
                  <a:lnTo>
                    <a:pt x="2965" y="375"/>
                  </a:lnTo>
                  <a:lnTo>
                    <a:pt x="2981" y="383"/>
                  </a:lnTo>
                  <a:lnTo>
                    <a:pt x="2995" y="394"/>
                  </a:lnTo>
                  <a:lnTo>
                    <a:pt x="3006" y="408"/>
                  </a:lnTo>
                  <a:lnTo>
                    <a:pt x="3013" y="424"/>
                  </a:lnTo>
                  <a:lnTo>
                    <a:pt x="3015" y="443"/>
                  </a:lnTo>
                  <a:lnTo>
                    <a:pt x="3019" y="476"/>
                  </a:lnTo>
                  <a:lnTo>
                    <a:pt x="3027" y="507"/>
                  </a:lnTo>
                  <a:lnTo>
                    <a:pt x="3041" y="536"/>
                  </a:lnTo>
                  <a:lnTo>
                    <a:pt x="3059" y="562"/>
                  </a:lnTo>
                  <a:lnTo>
                    <a:pt x="3082" y="585"/>
                  </a:lnTo>
                  <a:lnTo>
                    <a:pt x="3108" y="603"/>
                  </a:lnTo>
                  <a:lnTo>
                    <a:pt x="3137" y="617"/>
                  </a:lnTo>
                  <a:lnTo>
                    <a:pt x="3168" y="625"/>
                  </a:lnTo>
                  <a:lnTo>
                    <a:pt x="3202" y="629"/>
                  </a:lnTo>
                  <a:lnTo>
                    <a:pt x="3221" y="631"/>
                  </a:lnTo>
                  <a:lnTo>
                    <a:pt x="3237" y="638"/>
                  </a:lnTo>
                  <a:lnTo>
                    <a:pt x="3251" y="649"/>
                  </a:lnTo>
                  <a:lnTo>
                    <a:pt x="3261" y="663"/>
                  </a:lnTo>
                  <a:lnTo>
                    <a:pt x="3269" y="679"/>
                  </a:lnTo>
                  <a:lnTo>
                    <a:pt x="3271" y="698"/>
                  </a:lnTo>
                  <a:lnTo>
                    <a:pt x="3271" y="974"/>
                  </a:lnTo>
                  <a:lnTo>
                    <a:pt x="3269" y="993"/>
                  </a:lnTo>
                  <a:lnTo>
                    <a:pt x="3261" y="1009"/>
                  </a:lnTo>
                  <a:lnTo>
                    <a:pt x="3251" y="1023"/>
                  </a:lnTo>
                  <a:lnTo>
                    <a:pt x="3237" y="1034"/>
                  </a:lnTo>
                  <a:lnTo>
                    <a:pt x="3221" y="1042"/>
                  </a:lnTo>
                  <a:lnTo>
                    <a:pt x="3202" y="1044"/>
                  </a:lnTo>
                  <a:lnTo>
                    <a:pt x="3184" y="1042"/>
                  </a:lnTo>
                  <a:lnTo>
                    <a:pt x="3167" y="1034"/>
                  </a:lnTo>
                  <a:lnTo>
                    <a:pt x="3153" y="1023"/>
                  </a:lnTo>
                  <a:lnTo>
                    <a:pt x="3142" y="1009"/>
                  </a:lnTo>
                  <a:lnTo>
                    <a:pt x="3136" y="993"/>
                  </a:lnTo>
                  <a:lnTo>
                    <a:pt x="3132" y="974"/>
                  </a:lnTo>
                  <a:lnTo>
                    <a:pt x="3132" y="759"/>
                  </a:lnTo>
                  <a:lnTo>
                    <a:pt x="3093" y="748"/>
                  </a:lnTo>
                  <a:lnTo>
                    <a:pt x="3054" y="732"/>
                  </a:lnTo>
                  <a:lnTo>
                    <a:pt x="3020" y="711"/>
                  </a:lnTo>
                  <a:lnTo>
                    <a:pt x="2987" y="685"/>
                  </a:lnTo>
                  <a:lnTo>
                    <a:pt x="2958" y="658"/>
                  </a:lnTo>
                  <a:lnTo>
                    <a:pt x="2934" y="625"/>
                  </a:lnTo>
                  <a:lnTo>
                    <a:pt x="2912" y="590"/>
                  </a:lnTo>
                  <a:lnTo>
                    <a:pt x="2896" y="551"/>
                  </a:lnTo>
                  <a:lnTo>
                    <a:pt x="2884" y="512"/>
                  </a:lnTo>
                  <a:lnTo>
                    <a:pt x="2363" y="512"/>
                  </a:lnTo>
                  <a:lnTo>
                    <a:pt x="2353" y="551"/>
                  </a:lnTo>
                  <a:lnTo>
                    <a:pt x="2335" y="590"/>
                  </a:lnTo>
                  <a:lnTo>
                    <a:pt x="2315" y="625"/>
                  </a:lnTo>
                  <a:lnTo>
                    <a:pt x="2290" y="658"/>
                  </a:lnTo>
                  <a:lnTo>
                    <a:pt x="2261" y="685"/>
                  </a:lnTo>
                  <a:lnTo>
                    <a:pt x="2229" y="711"/>
                  </a:lnTo>
                  <a:lnTo>
                    <a:pt x="2194" y="732"/>
                  </a:lnTo>
                  <a:lnTo>
                    <a:pt x="2156" y="748"/>
                  </a:lnTo>
                  <a:lnTo>
                    <a:pt x="2115" y="759"/>
                  </a:lnTo>
                  <a:lnTo>
                    <a:pt x="2115" y="2075"/>
                  </a:lnTo>
                  <a:lnTo>
                    <a:pt x="2494" y="2075"/>
                  </a:lnTo>
                  <a:lnTo>
                    <a:pt x="2456" y="2055"/>
                  </a:lnTo>
                  <a:lnTo>
                    <a:pt x="2421" y="2031"/>
                  </a:lnTo>
                  <a:lnTo>
                    <a:pt x="2389" y="2003"/>
                  </a:lnTo>
                  <a:lnTo>
                    <a:pt x="2361" y="1972"/>
                  </a:lnTo>
                  <a:lnTo>
                    <a:pt x="2338" y="1936"/>
                  </a:lnTo>
                  <a:lnTo>
                    <a:pt x="2318" y="1899"/>
                  </a:lnTo>
                  <a:lnTo>
                    <a:pt x="2304" y="1858"/>
                  </a:lnTo>
                  <a:lnTo>
                    <a:pt x="2296" y="1815"/>
                  </a:lnTo>
                  <a:lnTo>
                    <a:pt x="2292" y="1770"/>
                  </a:lnTo>
                  <a:lnTo>
                    <a:pt x="2296" y="1725"/>
                  </a:lnTo>
                  <a:lnTo>
                    <a:pt x="2304" y="1682"/>
                  </a:lnTo>
                  <a:lnTo>
                    <a:pt x="2319" y="1641"/>
                  </a:lnTo>
                  <a:lnTo>
                    <a:pt x="2338" y="1603"/>
                  </a:lnTo>
                  <a:lnTo>
                    <a:pt x="2362" y="1568"/>
                  </a:lnTo>
                  <a:lnTo>
                    <a:pt x="2390" y="1536"/>
                  </a:lnTo>
                  <a:lnTo>
                    <a:pt x="2421" y="1508"/>
                  </a:lnTo>
                  <a:lnTo>
                    <a:pt x="2457" y="1485"/>
                  </a:lnTo>
                  <a:lnTo>
                    <a:pt x="2495" y="1465"/>
                  </a:lnTo>
                  <a:lnTo>
                    <a:pt x="2536" y="1451"/>
                  </a:lnTo>
                  <a:lnTo>
                    <a:pt x="2579" y="1442"/>
                  </a:lnTo>
                  <a:lnTo>
                    <a:pt x="2624" y="1440"/>
                  </a:lnTo>
                  <a:lnTo>
                    <a:pt x="2669" y="1442"/>
                  </a:lnTo>
                  <a:lnTo>
                    <a:pt x="2712" y="1451"/>
                  </a:lnTo>
                  <a:lnTo>
                    <a:pt x="2753" y="1465"/>
                  </a:lnTo>
                  <a:lnTo>
                    <a:pt x="2791" y="1485"/>
                  </a:lnTo>
                  <a:lnTo>
                    <a:pt x="2826" y="1508"/>
                  </a:lnTo>
                  <a:lnTo>
                    <a:pt x="2859" y="1536"/>
                  </a:lnTo>
                  <a:lnTo>
                    <a:pt x="2886" y="1568"/>
                  </a:lnTo>
                  <a:lnTo>
                    <a:pt x="2910" y="1603"/>
                  </a:lnTo>
                  <a:lnTo>
                    <a:pt x="2929" y="1641"/>
                  </a:lnTo>
                  <a:lnTo>
                    <a:pt x="2943" y="1682"/>
                  </a:lnTo>
                  <a:lnTo>
                    <a:pt x="2952" y="1725"/>
                  </a:lnTo>
                  <a:lnTo>
                    <a:pt x="2955" y="1770"/>
                  </a:lnTo>
                  <a:lnTo>
                    <a:pt x="2952" y="1815"/>
                  </a:lnTo>
                  <a:lnTo>
                    <a:pt x="2943" y="1858"/>
                  </a:lnTo>
                  <a:lnTo>
                    <a:pt x="2929" y="1899"/>
                  </a:lnTo>
                  <a:lnTo>
                    <a:pt x="2910" y="1936"/>
                  </a:lnTo>
                  <a:lnTo>
                    <a:pt x="2886" y="1972"/>
                  </a:lnTo>
                  <a:lnTo>
                    <a:pt x="2859" y="2003"/>
                  </a:lnTo>
                  <a:lnTo>
                    <a:pt x="2827" y="2031"/>
                  </a:lnTo>
                  <a:lnTo>
                    <a:pt x="2792" y="2055"/>
                  </a:lnTo>
                  <a:lnTo>
                    <a:pt x="2754" y="2075"/>
                  </a:lnTo>
                  <a:lnTo>
                    <a:pt x="2865" y="2075"/>
                  </a:lnTo>
                  <a:lnTo>
                    <a:pt x="2904" y="2077"/>
                  </a:lnTo>
                  <a:lnTo>
                    <a:pt x="2940" y="2086"/>
                  </a:lnTo>
                  <a:lnTo>
                    <a:pt x="2974" y="2100"/>
                  </a:lnTo>
                  <a:lnTo>
                    <a:pt x="3005" y="2120"/>
                  </a:lnTo>
                  <a:lnTo>
                    <a:pt x="3032" y="2143"/>
                  </a:lnTo>
                  <a:lnTo>
                    <a:pt x="3055" y="2170"/>
                  </a:lnTo>
                  <a:lnTo>
                    <a:pt x="3074" y="2201"/>
                  </a:lnTo>
                  <a:lnTo>
                    <a:pt x="3088" y="2236"/>
                  </a:lnTo>
                  <a:lnTo>
                    <a:pt x="3098" y="2271"/>
                  </a:lnTo>
                  <a:lnTo>
                    <a:pt x="3101" y="2310"/>
                  </a:lnTo>
                  <a:lnTo>
                    <a:pt x="3098" y="2343"/>
                  </a:lnTo>
                  <a:lnTo>
                    <a:pt x="3092" y="2376"/>
                  </a:lnTo>
                  <a:lnTo>
                    <a:pt x="3080" y="2406"/>
                  </a:lnTo>
                  <a:lnTo>
                    <a:pt x="3082" y="2406"/>
                  </a:lnTo>
                  <a:lnTo>
                    <a:pt x="3108" y="2407"/>
                  </a:lnTo>
                  <a:lnTo>
                    <a:pt x="3132" y="2411"/>
                  </a:lnTo>
                  <a:lnTo>
                    <a:pt x="3132" y="1625"/>
                  </a:lnTo>
                  <a:lnTo>
                    <a:pt x="3135" y="1607"/>
                  </a:lnTo>
                  <a:lnTo>
                    <a:pt x="3142" y="1590"/>
                  </a:lnTo>
                  <a:lnTo>
                    <a:pt x="3153" y="1576"/>
                  </a:lnTo>
                  <a:lnTo>
                    <a:pt x="3167" y="1565"/>
                  </a:lnTo>
                  <a:lnTo>
                    <a:pt x="3184" y="1559"/>
                  </a:lnTo>
                  <a:lnTo>
                    <a:pt x="3202" y="1555"/>
                  </a:lnTo>
                  <a:lnTo>
                    <a:pt x="3221" y="1559"/>
                  </a:lnTo>
                  <a:lnTo>
                    <a:pt x="3237" y="1565"/>
                  </a:lnTo>
                  <a:lnTo>
                    <a:pt x="3251" y="1576"/>
                  </a:lnTo>
                  <a:lnTo>
                    <a:pt x="3261" y="1590"/>
                  </a:lnTo>
                  <a:lnTo>
                    <a:pt x="3269" y="1607"/>
                  </a:lnTo>
                  <a:lnTo>
                    <a:pt x="3271" y="1625"/>
                  </a:lnTo>
                  <a:lnTo>
                    <a:pt x="3271" y="2502"/>
                  </a:lnTo>
                  <a:lnTo>
                    <a:pt x="3290" y="2532"/>
                  </a:lnTo>
                  <a:lnTo>
                    <a:pt x="3305" y="2566"/>
                  </a:lnTo>
                  <a:lnTo>
                    <a:pt x="3314" y="2602"/>
                  </a:lnTo>
                  <a:lnTo>
                    <a:pt x="3317" y="2641"/>
                  </a:lnTo>
                  <a:lnTo>
                    <a:pt x="3314" y="2681"/>
                  </a:lnTo>
                  <a:lnTo>
                    <a:pt x="3304" y="2718"/>
                  </a:lnTo>
                  <a:lnTo>
                    <a:pt x="3289" y="2754"/>
                  </a:lnTo>
                  <a:lnTo>
                    <a:pt x="3269" y="2785"/>
                  </a:lnTo>
                  <a:lnTo>
                    <a:pt x="3243" y="2813"/>
                  </a:lnTo>
                  <a:lnTo>
                    <a:pt x="3214" y="2836"/>
                  </a:lnTo>
                  <a:lnTo>
                    <a:pt x="3181" y="2855"/>
                  </a:lnTo>
                  <a:lnTo>
                    <a:pt x="3144" y="2867"/>
                  </a:lnTo>
                  <a:lnTo>
                    <a:pt x="3158" y="2901"/>
                  </a:lnTo>
                  <a:lnTo>
                    <a:pt x="3167" y="2936"/>
                  </a:lnTo>
                  <a:lnTo>
                    <a:pt x="3169" y="2973"/>
                  </a:lnTo>
                  <a:lnTo>
                    <a:pt x="3167" y="3011"/>
                  </a:lnTo>
                  <a:lnTo>
                    <a:pt x="3157" y="3048"/>
                  </a:lnTo>
                  <a:lnTo>
                    <a:pt x="3143" y="3081"/>
                  </a:lnTo>
                  <a:lnTo>
                    <a:pt x="3124" y="3112"/>
                  </a:lnTo>
                  <a:lnTo>
                    <a:pt x="3100" y="3139"/>
                  </a:lnTo>
                  <a:lnTo>
                    <a:pt x="3073" y="3162"/>
                  </a:lnTo>
                  <a:lnTo>
                    <a:pt x="3042" y="3182"/>
                  </a:lnTo>
                  <a:lnTo>
                    <a:pt x="3008" y="3196"/>
                  </a:lnTo>
                  <a:lnTo>
                    <a:pt x="2972" y="3205"/>
                  </a:lnTo>
                  <a:lnTo>
                    <a:pt x="2934" y="3209"/>
                  </a:lnTo>
                  <a:lnTo>
                    <a:pt x="2912" y="3209"/>
                  </a:lnTo>
                  <a:lnTo>
                    <a:pt x="2924" y="3239"/>
                  </a:lnTo>
                  <a:lnTo>
                    <a:pt x="2931" y="3271"/>
                  </a:lnTo>
                  <a:lnTo>
                    <a:pt x="2934" y="3305"/>
                  </a:lnTo>
                  <a:lnTo>
                    <a:pt x="2931" y="3338"/>
                  </a:lnTo>
                  <a:lnTo>
                    <a:pt x="2924" y="3372"/>
                  </a:lnTo>
                  <a:lnTo>
                    <a:pt x="2912" y="3402"/>
                  </a:lnTo>
                  <a:lnTo>
                    <a:pt x="3406" y="3402"/>
                  </a:lnTo>
                  <a:lnTo>
                    <a:pt x="3406" y="138"/>
                  </a:lnTo>
                  <a:close/>
                  <a:moveTo>
                    <a:pt x="3475" y="0"/>
                  </a:moveTo>
                  <a:lnTo>
                    <a:pt x="3493" y="2"/>
                  </a:lnTo>
                  <a:lnTo>
                    <a:pt x="3511" y="10"/>
                  </a:lnTo>
                  <a:lnTo>
                    <a:pt x="3525" y="20"/>
                  </a:lnTo>
                  <a:lnTo>
                    <a:pt x="3535" y="34"/>
                  </a:lnTo>
                  <a:lnTo>
                    <a:pt x="3543" y="51"/>
                  </a:lnTo>
                  <a:lnTo>
                    <a:pt x="3545" y="69"/>
                  </a:lnTo>
                  <a:lnTo>
                    <a:pt x="3545" y="3471"/>
                  </a:lnTo>
                  <a:lnTo>
                    <a:pt x="3543" y="3490"/>
                  </a:lnTo>
                  <a:lnTo>
                    <a:pt x="3535" y="3506"/>
                  </a:lnTo>
                  <a:lnTo>
                    <a:pt x="3525" y="3520"/>
                  </a:lnTo>
                  <a:lnTo>
                    <a:pt x="3511" y="3530"/>
                  </a:lnTo>
                  <a:lnTo>
                    <a:pt x="3495" y="3538"/>
                  </a:lnTo>
                  <a:lnTo>
                    <a:pt x="3475" y="3540"/>
                  </a:lnTo>
                  <a:lnTo>
                    <a:pt x="1386" y="3540"/>
                  </a:lnTo>
                  <a:lnTo>
                    <a:pt x="1344" y="3538"/>
                  </a:lnTo>
                  <a:lnTo>
                    <a:pt x="1303" y="3530"/>
                  </a:lnTo>
                  <a:lnTo>
                    <a:pt x="1263" y="3517"/>
                  </a:lnTo>
                  <a:lnTo>
                    <a:pt x="1226" y="3501"/>
                  </a:lnTo>
                  <a:lnTo>
                    <a:pt x="1189" y="3480"/>
                  </a:lnTo>
                  <a:lnTo>
                    <a:pt x="1156" y="3454"/>
                  </a:lnTo>
                  <a:lnTo>
                    <a:pt x="1074" y="3382"/>
                  </a:lnTo>
                  <a:lnTo>
                    <a:pt x="1062" y="3416"/>
                  </a:lnTo>
                  <a:lnTo>
                    <a:pt x="1046" y="3446"/>
                  </a:lnTo>
                  <a:lnTo>
                    <a:pt x="1026" y="3472"/>
                  </a:lnTo>
                  <a:lnTo>
                    <a:pt x="1001" y="3495"/>
                  </a:lnTo>
                  <a:lnTo>
                    <a:pt x="973" y="3514"/>
                  </a:lnTo>
                  <a:lnTo>
                    <a:pt x="942" y="3528"/>
                  </a:lnTo>
                  <a:lnTo>
                    <a:pt x="908" y="3537"/>
                  </a:lnTo>
                  <a:lnTo>
                    <a:pt x="872" y="3540"/>
                  </a:lnTo>
                  <a:lnTo>
                    <a:pt x="207" y="3540"/>
                  </a:lnTo>
                  <a:lnTo>
                    <a:pt x="171" y="3537"/>
                  </a:lnTo>
                  <a:lnTo>
                    <a:pt x="135" y="3527"/>
                  </a:lnTo>
                  <a:lnTo>
                    <a:pt x="103" y="3512"/>
                  </a:lnTo>
                  <a:lnTo>
                    <a:pt x="74" y="3491"/>
                  </a:lnTo>
                  <a:lnTo>
                    <a:pt x="49" y="3466"/>
                  </a:lnTo>
                  <a:lnTo>
                    <a:pt x="28" y="3437"/>
                  </a:lnTo>
                  <a:lnTo>
                    <a:pt x="13" y="3405"/>
                  </a:lnTo>
                  <a:lnTo>
                    <a:pt x="3" y="3369"/>
                  </a:lnTo>
                  <a:lnTo>
                    <a:pt x="0" y="3333"/>
                  </a:lnTo>
                  <a:lnTo>
                    <a:pt x="0" y="2206"/>
                  </a:lnTo>
                  <a:lnTo>
                    <a:pt x="3" y="2168"/>
                  </a:lnTo>
                  <a:lnTo>
                    <a:pt x="13" y="2134"/>
                  </a:lnTo>
                  <a:lnTo>
                    <a:pt x="28" y="2101"/>
                  </a:lnTo>
                  <a:lnTo>
                    <a:pt x="49" y="2073"/>
                  </a:lnTo>
                  <a:lnTo>
                    <a:pt x="74" y="2047"/>
                  </a:lnTo>
                  <a:lnTo>
                    <a:pt x="103" y="2026"/>
                  </a:lnTo>
                  <a:lnTo>
                    <a:pt x="135" y="2011"/>
                  </a:lnTo>
                  <a:lnTo>
                    <a:pt x="171" y="2002"/>
                  </a:lnTo>
                  <a:lnTo>
                    <a:pt x="207" y="1998"/>
                  </a:lnTo>
                  <a:lnTo>
                    <a:pt x="872" y="1998"/>
                  </a:lnTo>
                  <a:lnTo>
                    <a:pt x="907" y="2001"/>
                  </a:lnTo>
                  <a:lnTo>
                    <a:pt x="940" y="2009"/>
                  </a:lnTo>
                  <a:lnTo>
                    <a:pt x="971" y="2023"/>
                  </a:lnTo>
                  <a:lnTo>
                    <a:pt x="999" y="2041"/>
                  </a:lnTo>
                  <a:lnTo>
                    <a:pt x="1023" y="2063"/>
                  </a:lnTo>
                  <a:lnTo>
                    <a:pt x="1044" y="2089"/>
                  </a:lnTo>
                  <a:lnTo>
                    <a:pt x="1339" y="1795"/>
                  </a:lnTo>
                  <a:lnTo>
                    <a:pt x="998" y="527"/>
                  </a:lnTo>
                  <a:lnTo>
                    <a:pt x="996" y="508"/>
                  </a:lnTo>
                  <a:lnTo>
                    <a:pt x="998" y="491"/>
                  </a:lnTo>
                  <a:lnTo>
                    <a:pt x="1004" y="475"/>
                  </a:lnTo>
                  <a:lnTo>
                    <a:pt x="1015" y="460"/>
                  </a:lnTo>
                  <a:lnTo>
                    <a:pt x="1030" y="449"/>
                  </a:lnTo>
                  <a:lnTo>
                    <a:pt x="1047" y="443"/>
                  </a:lnTo>
                  <a:lnTo>
                    <a:pt x="1704" y="267"/>
                  </a:lnTo>
                  <a:lnTo>
                    <a:pt x="1704" y="70"/>
                  </a:lnTo>
                  <a:lnTo>
                    <a:pt x="1706" y="50"/>
                  </a:lnTo>
                  <a:lnTo>
                    <a:pt x="1712" y="34"/>
                  </a:lnTo>
                  <a:lnTo>
                    <a:pt x="1723" y="20"/>
                  </a:lnTo>
                  <a:lnTo>
                    <a:pt x="1737" y="10"/>
                  </a:lnTo>
                  <a:lnTo>
                    <a:pt x="1754" y="2"/>
                  </a:lnTo>
                  <a:lnTo>
                    <a:pt x="1771" y="0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rgbClr val="309C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CustomShape 10"/>
          <p:cNvSpPr/>
          <p:nvPr/>
        </p:nvSpPr>
        <p:spPr>
          <a:xfrm>
            <a:off x="7434104" y="6917071"/>
            <a:ext cx="2389745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О</a:t>
            </a:r>
            <a:r>
              <a:rPr lang="ru-RU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бщий объем</a:t>
            </a: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Национального проекта</a:t>
            </a:r>
            <a:endParaRPr lang="ru-RU" b="1" strike="noStrike" spc="-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309C3D"/>
                </a:solidFill>
                <a:latin typeface="+mj-lt"/>
                <a:ea typeface="Calibri"/>
              </a:rPr>
              <a:t>785  млрд </a:t>
            </a:r>
            <a:r>
              <a:rPr lang="ru-RU" sz="12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рублей</a:t>
            </a:r>
            <a:r>
              <a:rPr lang="ru-RU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 </a:t>
            </a:r>
            <a:endParaRPr lang="ru-RU" sz="12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12" name="Овал 511"/>
          <p:cNvSpPr/>
          <p:nvPr/>
        </p:nvSpPr>
        <p:spPr>
          <a:xfrm>
            <a:off x="6552015" y="7141233"/>
            <a:ext cx="290340" cy="2903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270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CustomShape 14"/>
          <p:cNvSpPr/>
          <p:nvPr/>
        </p:nvSpPr>
        <p:spPr>
          <a:xfrm>
            <a:off x="2028795" y="7145483"/>
            <a:ext cx="2675408" cy="707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1" spc="-1" dirty="0" smtClean="0">
                <a:solidFill>
                  <a:schemeClr val="bg1"/>
                </a:solidFill>
                <a:latin typeface="+mj-lt"/>
                <a:ea typeface="Calibri"/>
              </a:rPr>
              <a:t>н</a:t>
            </a:r>
            <a:r>
              <a:rPr lang="ru-RU" b="1" strike="noStrike" spc="-1" dirty="0" smtClean="0">
                <a:solidFill>
                  <a:schemeClr val="bg1"/>
                </a:solidFill>
                <a:latin typeface="+mj-lt"/>
                <a:ea typeface="Calibri"/>
              </a:rPr>
              <a:t>епосредственно регионам</a:t>
            </a:r>
            <a:endParaRPr lang="ru-RU" b="1" strike="noStrike" spc="-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527685" y="6421552"/>
            <a:ext cx="3482510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CustomShape 4"/>
          <p:cNvSpPr/>
          <p:nvPr/>
        </p:nvSpPr>
        <p:spPr>
          <a:xfrm>
            <a:off x="6076571" y="5704197"/>
            <a:ext cx="249939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Цель: </a:t>
            </a:r>
            <a:endParaRPr lang="ru-RU" sz="2800" b="1" strike="noStrike" spc="-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55" name="Группа 354"/>
          <p:cNvGrpSpPr/>
          <p:nvPr/>
        </p:nvGrpSpPr>
        <p:grpSpPr>
          <a:xfrm>
            <a:off x="6715030" y="10407544"/>
            <a:ext cx="208250" cy="364385"/>
            <a:chOff x="9581474" y="5509794"/>
            <a:chExt cx="354918" cy="761241"/>
          </a:xfrm>
        </p:grpSpPr>
        <p:sp>
          <p:nvSpPr>
            <p:cNvPr id="356" name="object 122"/>
            <p:cNvSpPr/>
            <p:nvPr/>
          </p:nvSpPr>
          <p:spPr>
            <a:xfrm>
              <a:off x="9581474" y="5509794"/>
              <a:ext cx="354918" cy="761241"/>
            </a:xfrm>
            <a:custGeom>
              <a:avLst/>
              <a:gdLst/>
              <a:ahLst/>
              <a:cxnLst/>
              <a:rect l="l" t="t" r="r" b="b"/>
              <a:pathLst>
                <a:path w="400037" h="698500">
                  <a:moveTo>
                    <a:pt x="200021" y="0"/>
                  </a:moveTo>
                  <a:lnTo>
                    <a:pt x="158329" y="4271"/>
                  </a:lnTo>
                  <a:lnTo>
                    <a:pt x="120120" y="16432"/>
                  </a:lnTo>
                  <a:lnTo>
                    <a:pt x="86037" y="35500"/>
                  </a:lnTo>
                  <a:lnTo>
                    <a:pt x="56723" y="60491"/>
                  </a:lnTo>
                  <a:lnTo>
                    <a:pt x="32820" y="90425"/>
                  </a:lnTo>
                  <a:lnTo>
                    <a:pt x="14970" y="124319"/>
                  </a:lnTo>
                  <a:lnTo>
                    <a:pt x="3816" y="161190"/>
                  </a:lnTo>
                  <a:lnTo>
                    <a:pt x="0" y="200056"/>
                  </a:lnTo>
                  <a:lnTo>
                    <a:pt x="1044" y="219930"/>
                  </a:lnTo>
                  <a:lnTo>
                    <a:pt x="4164" y="239935"/>
                  </a:lnTo>
                  <a:lnTo>
                    <a:pt x="9439" y="259947"/>
                  </a:lnTo>
                  <a:lnTo>
                    <a:pt x="16951" y="279844"/>
                  </a:lnTo>
                  <a:lnTo>
                    <a:pt x="200021" y="698500"/>
                  </a:lnTo>
                  <a:lnTo>
                    <a:pt x="383079" y="279844"/>
                  </a:lnTo>
                  <a:lnTo>
                    <a:pt x="390593" y="259947"/>
                  </a:lnTo>
                  <a:lnTo>
                    <a:pt x="395870" y="239935"/>
                  </a:lnTo>
                  <a:lnTo>
                    <a:pt x="398991" y="219930"/>
                  </a:lnTo>
                  <a:lnTo>
                    <a:pt x="400037" y="200056"/>
                  </a:lnTo>
                  <a:lnTo>
                    <a:pt x="399087" y="180435"/>
                  </a:lnTo>
                  <a:lnTo>
                    <a:pt x="391524" y="142443"/>
                  </a:lnTo>
                  <a:lnTo>
                    <a:pt x="376943" y="106938"/>
                  </a:lnTo>
                  <a:lnTo>
                    <a:pt x="355987" y="74902"/>
                  </a:lnTo>
                  <a:lnTo>
                    <a:pt x="329299" y="47316"/>
                  </a:lnTo>
                  <a:lnTo>
                    <a:pt x="297520" y="25164"/>
                  </a:lnTo>
                  <a:lnTo>
                    <a:pt x="261294" y="9427"/>
                  </a:lnTo>
                  <a:lnTo>
                    <a:pt x="221263" y="1088"/>
                  </a:lnTo>
                  <a:lnTo>
                    <a:pt x="200021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7" name="Овал 356"/>
            <p:cNvSpPr/>
            <p:nvPr/>
          </p:nvSpPr>
          <p:spPr>
            <a:xfrm>
              <a:off x="9647991" y="5595494"/>
              <a:ext cx="221886" cy="265336"/>
            </a:xfrm>
            <a:prstGeom prst="ellipse">
              <a:avLst/>
            </a:prstGeom>
            <a:solidFill>
              <a:srgbClr val="309C3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9" name="Скругленный прямоугольник 488"/>
          <p:cNvSpPr/>
          <p:nvPr/>
        </p:nvSpPr>
        <p:spPr>
          <a:xfrm>
            <a:off x="7909939" y="-1222791"/>
            <a:ext cx="2439693" cy="3876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0232" y="-2711660"/>
            <a:ext cx="51088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Указ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Президента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Российской Федерации</a:t>
            </a:r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«О национальных целях и стратегических задачах развития Российской Федерации на период до 2024 года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     </a:t>
            </a:r>
            <a:r>
              <a:rPr lang="ru-RU" sz="1600" b="1" dirty="0">
                <a:solidFill>
                  <a:schemeClr val="bg1"/>
                </a:solidFill>
              </a:rPr>
              <a:t>7 мая 2018 года</a:t>
            </a:r>
          </a:p>
        </p:txBody>
      </p:sp>
      <p:grpSp>
        <p:nvGrpSpPr>
          <p:cNvPr id="490" name="Group 5"/>
          <p:cNvGrpSpPr>
            <a:grpSpLocks noChangeAspect="1"/>
          </p:cNvGrpSpPr>
          <p:nvPr/>
        </p:nvGrpSpPr>
        <p:grpSpPr bwMode="auto">
          <a:xfrm>
            <a:off x="3183422" y="-570209"/>
            <a:ext cx="211528" cy="211529"/>
            <a:chOff x="293" y="1984"/>
            <a:chExt cx="512" cy="512"/>
          </a:xfrm>
          <a:solidFill>
            <a:schemeClr val="bg1"/>
          </a:solidFill>
        </p:grpSpPr>
        <p:sp>
          <p:nvSpPr>
            <p:cNvPr id="491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2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3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4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0" name="Shape 2536"/>
          <p:cNvSpPr/>
          <p:nvPr/>
        </p:nvSpPr>
        <p:spPr>
          <a:xfrm>
            <a:off x="246217" y="818614"/>
            <a:ext cx="407370" cy="443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rgbClr val="0070C0"/>
          </a:solidFill>
          <a:ln w="127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11" name="Прямая соединительная линия 510"/>
          <p:cNvCxnSpPr/>
          <p:nvPr/>
        </p:nvCxnSpPr>
        <p:spPr>
          <a:xfrm>
            <a:off x="9546589" y="920322"/>
            <a:ext cx="3326238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53541" y="-3335137"/>
            <a:ext cx="263343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    </a:t>
            </a:r>
            <a:r>
              <a:rPr lang="ru-RU" b="1" dirty="0">
                <a:solidFill>
                  <a:srgbClr val="0070C0"/>
                </a:solidFill>
              </a:rPr>
              <a:t>более </a:t>
            </a:r>
            <a:r>
              <a:rPr lang="ru-RU" sz="1800" b="1" dirty="0">
                <a:solidFill>
                  <a:srgbClr val="0070C0"/>
                </a:solidFill>
              </a:rPr>
              <a:t>41 тыс.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школ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из них: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сельских </a:t>
            </a:r>
            <a:r>
              <a:rPr lang="ru-RU" dirty="0"/>
              <a:t>– </a:t>
            </a:r>
            <a:r>
              <a:rPr lang="ru-RU" sz="1600" b="1" dirty="0">
                <a:solidFill>
                  <a:srgbClr val="0070C0"/>
                </a:solidFill>
              </a:rPr>
              <a:t>23 </a:t>
            </a:r>
            <a:r>
              <a:rPr lang="ru-RU" sz="1600" b="1" dirty="0" smtClean="0">
                <a:solidFill>
                  <a:srgbClr val="0070C0"/>
                </a:solidFill>
              </a:rPr>
              <a:t>582</a:t>
            </a:r>
            <a:endParaRPr lang="ru-RU" dirty="0">
              <a:solidFill>
                <a:srgbClr val="0070C0"/>
              </a:solidFill>
            </a:endParaRPr>
          </a:p>
          <a:p>
            <a:pPr lvl="2"/>
            <a:r>
              <a:rPr lang="ru-RU" dirty="0"/>
              <a:t>  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городских </a:t>
            </a:r>
            <a:r>
              <a:rPr lang="ru-RU" dirty="0"/>
              <a:t>–</a:t>
            </a:r>
            <a:r>
              <a:rPr lang="ru-RU" sz="1600" b="1" dirty="0" smtClean="0">
                <a:solidFill>
                  <a:srgbClr val="0070C0"/>
                </a:solidFill>
              </a:rPr>
              <a:t>17 767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dirty="0"/>
              <a:t> 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16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млн </a:t>
            </a:r>
            <a:r>
              <a:rPr lang="ru-RU" dirty="0"/>
              <a:t>детей </a:t>
            </a:r>
          </a:p>
          <a:p>
            <a:endParaRPr lang="ru-RU" dirty="0"/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порядка 100 тысяч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зданий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1,3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педагогов</a:t>
            </a:r>
          </a:p>
        </p:txBody>
      </p:sp>
      <p:sp>
        <p:nvSpPr>
          <p:cNvPr id="339" name="Freeform 7"/>
          <p:cNvSpPr>
            <a:spLocks noEditPoints="1"/>
          </p:cNvSpPr>
          <p:nvPr/>
        </p:nvSpPr>
        <p:spPr bwMode="auto">
          <a:xfrm>
            <a:off x="4994922" y="-869439"/>
            <a:ext cx="338797" cy="477708"/>
          </a:xfrm>
          <a:custGeom>
            <a:avLst/>
            <a:gdLst>
              <a:gd name="T0" fmla="*/ 2459 w 2817"/>
              <a:gd name="T1" fmla="*/ 2847 h 3972"/>
              <a:gd name="T2" fmla="*/ 2477 w 2817"/>
              <a:gd name="T3" fmla="*/ 3067 h 3972"/>
              <a:gd name="T4" fmla="*/ 2663 w 2817"/>
              <a:gd name="T5" fmla="*/ 3123 h 3972"/>
              <a:gd name="T6" fmla="*/ 2663 w 2817"/>
              <a:gd name="T7" fmla="*/ 2764 h 3972"/>
              <a:gd name="T8" fmla="*/ 131 w 2817"/>
              <a:gd name="T9" fmla="*/ 2795 h 3972"/>
              <a:gd name="T10" fmla="*/ 193 w 2817"/>
              <a:gd name="T11" fmla="*/ 3136 h 3972"/>
              <a:gd name="T12" fmla="*/ 372 w 2817"/>
              <a:gd name="T13" fmla="*/ 3011 h 3972"/>
              <a:gd name="T14" fmla="*/ 315 w 2817"/>
              <a:gd name="T15" fmla="*/ 2796 h 3972"/>
              <a:gd name="T16" fmla="*/ 1472 w 2817"/>
              <a:gd name="T17" fmla="*/ 3809 h 3972"/>
              <a:gd name="T18" fmla="*/ 2335 w 2817"/>
              <a:gd name="T19" fmla="*/ 3080 h 3972"/>
              <a:gd name="T20" fmla="*/ 2358 w 2817"/>
              <a:gd name="T21" fmla="*/ 2766 h 3972"/>
              <a:gd name="T22" fmla="*/ 320 w 2817"/>
              <a:gd name="T23" fmla="*/ 2650 h 3972"/>
              <a:gd name="T24" fmla="*/ 508 w 2817"/>
              <a:gd name="T25" fmla="*/ 2895 h 3972"/>
              <a:gd name="T26" fmla="*/ 397 w 2817"/>
              <a:gd name="T27" fmla="*/ 3188 h 3972"/>
              <a:gd name="T28" fmla="*/ 1408 w 2817"/>
              <a:gd name="T29" fmla="*/ 2330 h 3972"/>
              <a:gd name="T30" fmla="*/ 2328 w 2817"/>
              <a:gd name="T31" fmla="*/ 2325 h 3972"/>
              <a:gd name="T32" fmla="*/ 1848 w 2817"/>
              <a:gd name="T33" fmla="*/ 2145 h 3972"/>
              <a:gd name="T34" fmla="*/ 516 w 2817"/>
              <a:gd name="T35" fmla="*/ 2294 h 3972"/>
              <a:gd name="T36" fmla="*/ 1722 w 2817"/>
              <a:gd name="T37" fmla="*/ 2123 h 3972"/>
              <a:gd name="T38" fmla="*/ 1222 w 2817"/>
              <a:gd name="T39" fmla="*/ 2019 h 3972"/>
              <a:gd name="T40" fmla="*/ 1282 w 2817"/>
              <a:gd name="T41" fmla="*/ 2035 h 3972"/>
              <a:gd name="T42" fmla="*/ 2110 w 2817"/>
              <a:gd name="T43" fmla="*/ 1307 h 3972"/>
              <a:gd name="T44" fmla="*/ 769 w 2817"/>
              <a:gd name="T45" fmla="*/ 1170 h 3972"/>
              <a:gd name="T46" fmla="*/ 716 w 2817"/>
              <a:gd name="T47" fmla="*/ 1332 h 3972"/>
              <a:gd name="T48" fmla="*/ 1264 w 2817"/>
              <a:gd name="T49" fmla="*/ 933 h 3972"/>
              <a:gd name="T50" fmla="*/ 896 w 2817"/>
              <a:gd name="T51" fmla="*/ 1407 h 3972"/>
              <a:gd name="T52" fmla="*/ 1047 w 2817"/>
              <a:gd name="T53" fmla="*/ 1770 h 3972"/>
              <a:gd name="T54" fmla="*/ 1408 w 2817"/>
              <a:gd name="T55" fmla="*/ 1919 h 3972"/>
              <a:gd name="T56" fmla="*/ 1770 w 2817"/>
              <a:gd name="T57" fmla="*/ 1770 h 3972"/>
              <a:gd name="T58" fmla="*/ 1921 w 2817"/>
              <a:gd name="T59" fmla="*/ 1407 h 3972"/>
              <a:gd name="T60" fmla="*/ 1540 w 2817"/>
              <a:gd name="T61" fmla="*/ 1014 h 3972"/>
              <a:gd name="T62" fmla="*/ 1231 w 2817"/>
              <a:gd name="T63" fmla="*/ 141 h 3972"/>
              <a:gd name="T64" fmla="*/ 855 w 2817"/>
              <a:gd name="T65" fmla="*/ 368 h 3972"/>
              <a:gd name="T66" fmla="*/ 705 w 2817"/>
              <a:gd name="T67" fmla="*/ 788 h 3972"/>
              <a:gd name="T68" fmla="*/ 941 w 2817"/>
              <a:gd name="T69" fmla="*/ 949 h 3972"/>
              <a:gd name="T70" fmla="*/ 1352 w 2817"/>
              <a:gd name="T71" fmla="*/ 670 h 3972"/>
              <a:gd name="T72" fmla="*/ 1677 w 2817"/>
              <a:gd name="T73" fmla="*/ 932 h 3972"/>
              <a:gd name="T74" fmla="*/ 2112 w 2817"/>
              <a:gd name="T75" fmla="*/ 1059 h 3972"/>
              <a:gd name="T76" fmla="*/ 2013 w 2817"/>
              <a:gd name="T77" fmla="*/ 436 h 3972"/>
              <a:gd name="T78" fmla="*/ 1730 w 2817"/>
              <a:gd name="T79" fmla="*/ 238 h 3972"/>
              <a:gd name="T80" fmla="*/ 1365 w 2817"/>
              <a:gd name="T81" fmla="*/ 0 h 3972"/>
              <a:gd name="T82" fmla="*/ 1816 w 2817"/>
              <a:gd name="T83" fmla="*/ 141 h 3972"/>
              <a:gd name="T84" fmla="*/ 2128 w 2817"/>
              <a:gd name="T85" fmla="*/ 368 h 3972"/>
              <a:gd name="T86" fmla="*/ 2241 w 2817"/>
              <a:gd name="T87" fmla="*/ 1279 h 3972"/>
              <a:gd name="T88" fmla="*/ 2108 w 2817"/>
              <a:gd name="T89" fmla="*/ 1503 h 3972"/>
              <a:gd name="T90" fmla="*/ 1910 w 2817"/>
              <a:gd name="T91" fmla="*/ 1804 h 3972"/>
              <a:gd name="T92" fmla="*/ 2200 w 2817"/>
              <a:gd name="T93" fmla="*/ 2083 h 3972"/>
              <a:gd name="T94" fmla="*/ 2449 w 2817"/>
              <a:gd name="T95" fmla="*/ 2277 h 3972"/>
              <a:gd name="T96" fmla="*/ 2748 w 2817"/>
              <a:gd name="T97" fmla="*/ 2668 h 3972"/>
              <a:gd name="T98" fmla="*/ 2813 w 2817"/>
              <a:gd name="T99" fmla="*/ 3106 h 3972"/>
              <a:gd name="T100" fmla="*/ 2659 w 2817"/>
              <a:gd name="T101" fmla="*/ 3260 h 3972"/>
              <a:gd name="T102" fmla="*/ 125 w 2817"/>
              <a:gd name="T103" fmla="*/ 3252 h 3972"/>
              <a:gd name="T104" fmla="*/ 0 w 2817"/>
              <a:gd name="T105" fmla="*/ 3071 h 3972"/>
              <a:gd name="T106" fmla="*/ 95 w 2817"/>
              <a:gd name="T107" fmla="*/ 2649 h 3972"/>
              <a:gd name="T108" fmla="*/ 402 w 2817"/>
              <a:gd name="T109" fmla="*/ 2226 h 3972"/>
              <a:gd name="T110" fmla="*/ 1088 w 2817"/>
              <a:gd name="T111" fmla="*/ 1994 h 3972"/>
              <a:gd name="T112" fmla="*/ 841 w 2817"/>
              <a:gd name="T113" fmla="*/ 1703 h 3972"/>
              <a:gd name="T114" fmla="*/ 647 w 2817"/>
              <a:gd name="T115" fmla="*/ 1456 h 3972"/>
              <a:gd name="T116" fmla="*/ 579 w 2817"/>
              <a:gd name="T117" fmla="*/ 712 h 3972"/>
              <a:gd name="T118" fmla="*/ 783 w 2817"/>
              <a:gd name="T119" fmla="*/ 256 h 3972"/>
              <a:gd name="T120" fmla="*/ 1214 w 2817"/>
              <a:gd name="T121" fmla="*/ 14 h 3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7" h="3972">
                <a:moveTo>
                  <a:pt x="2624" y="2751"/>
                </a:moveTo>
                <a:lnTo>
                  <a:pt x="2590" y="2754"/>
                </a:lnTo>
                <a:lnTo>
                  <a:pt x="2558" y="2764"/>
                </a:lnTo>
                <a:lnTo>
                  <a:pt x="2528" y="2778"/>
                </a:lnTo>
                <a:lnTo>
                  <a:pt x="2501" y="2796"/>
                </a:lnTo>
                <a:lnTo>
                  <a:pt x="2477" y="2820"/>
                </a:lnTo>
                <a:lnTo>
                  <a:pt x="2459" y="2847"/>
                </a:lnTo>
                <a:lnTo>
                  <a:pt x="2445" y="2877"/>
                </a:lnTo>
                <a:lnTo>
                  <a:pt x="2435" y="2909"/>
                </a:lnTo>
                <a:lnTo>
                  <a:pt x="2433" y="2943"/>
                </a:lnTo>
                <a:lnTo>
                  <a:pt x="2435" y="2978"/>
                </a:lnTo>
                <a:lnTo>
                  <a:pt x="2445" y="3011"/>
                </a:lnTo>
                <a:lnTo>
                  <a:pt x="2459" y="3041"/>
                </a:lnTo>
                <a:lnTo>
                  <a:pt x="2477" y="3067"/>
                </a:lnTo>
                <a:lnTo>
                  <a:pt x="2501" y="3090"/>
                </a:lnTo>
                <a:lnTo>
                  <a:pt x="2528" y="3109"/>
                </a:lnTo>
                <a:lnTo>
                  <a:pt x="2558" y="3124"/>
                </a:lnTo>
                <a:lnTo>
                  <a:pt x="2590" y="3132"/>
                </a:lnTo>
                <a:lnTo>
                  <a:pt x="2624" y="3136"/>
                </a:lnTo>
                <a:lnTo>
                  <a:pt x="2645" y="3132"/>
                </a:lnTo>
                <a:lnTo>
                  <a:pt x="2663" y="3123"/>
                </a:lnTo>
                <a:lnTo>
                  <a:pt x="2676" y="3109"/>
                </a:lnTo>
                <a:lnTo>
                  <a:pt x="2686" y="3091"/>
                </a:lnTo>
                <a:lnTo>
                  <a:pt x="2688" y="3071"/>
                </a:lnTo>
                <a:lnTo>
                  <a:pt x="2688" y="2815"/>
                </a:lnTo>
                <a:lnTo>
                  <a:pt x="2686" y="2795"/>
                </a:lnTo>
                <a:lnTo>
                  <a:pt x="2676" y="2778"/>
                </a:lnTo>
                <a:lnTo>
                  <a:pt x="2663" y="2764"/>
                </a:lnTo>
                <a:lnTo>
                  <a:pt x="2645" y="2755"/>
                </a:lnTo>
                <a:lnTo>
                  <a:pt x="2624" y="2751"/>
                </a:lnTo>
                <a:close/>
                <a:moveTo>
                  <a:pt x="193" y="2751"/>
                </a:moveTo>
                <a:lnTo>
                  <a:pt x="172" y="2755"/>
                </a:lnTo>
                <a:lnTo>
                  <a:pt x="154" y="2764"/>
                </a:lnTo>
                <a:lnTo>
                  <a:pt x="141" y="2778"/>
                </a:lnTo>
                <a:lnTo>
                  <a:pt x="131" y="2795"/>
                </a:lnTo>
                <a:lnTo>
                  <a:pt x="129" y="2815"/>
                </a:lnTo>
                <a:lnTo>
                  <a:pt x="129" y="3071"/>
                </a:lnTo>
                <a:lnTo>
                  <a:pt x="131" y="3091"/>
                </a:lnTo>
                <a:lnTo>
                  <a:pt x="141" y="3109"/>
                </a:lnTo>
                <a:lnTo>
                  <a:pt x="154" y="3123"/>
                </a:lnTo>
                <a:lnTo>
                  <a:pt x="172" y="3132"/>
                </a:lnTo>
                <a:lnTo>
                  <a:pt x="193" y="3136"/>
                </a:lnTo>
                <a:lnTo>
                  <a:pt x="226" y="3132"/>
                </a:lnTo>
                <a:lnTo>
                  <a:pt x="259" y="3124"/>
                </a:lnTo>
                <a:lnTo>
                  <a:pt x="289" y="3109"/>
                </a:lnTo>
                <a:lnTo>
                  <a:pt x="315" y="3090"/>
                </a:lnTo>
                <a:lnTo>
                  <a:pt x="340" y="3067"/>
                </a:lnTo>
                <a:lnTo>
                  <a:pt x="358" y="3041"/>
                </a:lnTo>
                <a:lnTo>
                  <a:pt x="372" y="3011"/>
                </a:lnTo>
                <a:lnTo>
                  <a:pt x="382" y="2978"/>
                </a:lnTo>
                <a:lnTo>
                  <a:pt x="384" y="2943"/>
                </a:lnTo>
                <a:lnTo>
                  <a:pt x="382" y="2909"/>
                </a:lnTo>
                <a:lnTo>
                  <a:pt x="372" y="2877"/>
                </a:lnTo>
                <a:lnTo>
                  <a:pt x="358" y="2847"/>
                </a:lnTo>
                <a:lnTo>
                  <a:pt x="340" y="2820"/>
                </a:lnTo>
                <a:lnTo>
                  <a:pt x="315" y="2796"/>
                </a:lnTo>
                <a:lnTo>
                  <a:pt x="289" y="2778"/>
                </a:lnTo>
                <a:lnTo>
                  <a:pt x="259" y="2764"/>
                </a:lnTo>
                <a:lnTo>
                  <a:pt x="226" y="2754"/>
                </a:lnTo>
                <a:lnTo>
                  <a:pt x="193" y="2751"/>
                </a:lnTo>
                <a:close/>
                <a:moveTo>
                  <a:pt x="2496" y="2397"/>
                </a:moveTo>
                <a:lnTo>
                  <a:pt x="1472" y="2795"/>
                </a:lnTo>
                <a:lnTo>
                  <a:pt x="1472" y="3809"/>
                </a:lnTo>
                <a:lnTo>
                  <a:pt x="2496" y="3412"/>
                </a:lnTo>
                <a:lnTo>
                  <a:pt x="2496" y="3236"/>
                </a:lnTo>
                <a:lnTo>
                  <a:pt x="2456" y="3214"/>
                </a:lnTo>
                <a:lnTo>
                  <a:pt x="2419" y="3188"/>
                </a:lnTo>
                <a:lnTo>
                  <a:pt x="2386" y="3156"/>
                </a:lnTo>
                <a:lnTo>
                  <a:pt x="2358" y="3120"/>
                </a:lnTo>
                <a:lnTo>
                  <a:pt x="2335" y="3080"/>
                </a:lnTo>
                <a:lnTo>
                  <a:pt x="2318" y="3037"/>
                </a:lnTo>
                <a:lnTo>
                  <a:pt x="2309" y="2991"/>
                </a:lnTo>
                <a:lnTo>
                  <a:pt x="2305" y="2943"/>
                </a:lnTo>
                <a:lnTo>
                  <a:pt x="2309" y="2895"/>
                </a:lnTo>
                <a:lnTo>
                  <a:pt x="2318" y="2849"/>
                </a:lnTo>
                <a:lnTo>
                  <a:pt x="2335" y="2806"/>
                </a:lnTo>
                <a:lnTo>
                  <a:pt x="2358" y="2766"/>
                </a:lnTo>
                <a:lnTo>
                  <a:pt x="2386" y="2730"/>
                </a:lnTo>
                <a:lnTo>
                  <a:pt x="2419" y="2698"/>
                </a:lnTo>
                <a:lnTo>
                  <a:pt x="2456" y="2672"/>
                </a:lnTo>
                <a:lnTo>
                  <a:pt x="2496" y="2650"/>
                </a:lnTo>
                <a:lnTo>
                  <a:pt x="2496" y="2397"/>
                </a:lnTo>
                <a:close/>
                <a:moveTo>
                  <a:pt x="320" y="2397"/>
                </a:moveTo>
                <a:lnTo>
                  <a:pt x="320" y="2650"/>
                </a:lnTo>
                <a:lnTo>
                  <a:pt x="361" y="2672"/>
                </a:lnTo>
                <a:lnTo>
                  <a:pt x="397" y="2698"/>
                </a:lnTo>
                <a:lnTo>
                  <a:pt x="431" y="2730"/>
                </a:lnTo>
                <a:lnTo>
                  <a:pt x="459" y="2766"/>
                </a:lnTo>
                <a:lnTo>
                  <a:pt x="482" y="2806"/>
                </a:lnTo>
                <a:lnTo>
                  <a:pt x="499" y="2849"/>
                </a:lnTo>
                <a:lnTo>
                  <a:pt x="508" y="2895"/>
                </a:lnTo>
                <a:lnTo>
                  <a:pt x="512" y="2943"/>
                </a:lnTo>
                <a:lnTo>
                  <a:pt x="508" y="2991"/>
                </a:lnTo>
                <a:lnTo>
                  <a:pt x="499" y="3037"/>
                </a:lnTo>
                <a:lnTo>
                  <a:pt x="482" y="3080"/>
                </a:lnTo>
                <a:lnTo>
                  <a:pt x="459" y="3120"/>
                </a:lnTo>
                <a:lnTo>
                  <a:pt x="431" y="3156"/>
                </a:lnTo>
                <a:lnTo>
                  <a:pt x="397" y="3188"/>
                </a:lnTo>
                <a:lnTo>
                  <a:pt x="361" y="3214"/>
                </a:lnTo>
                <a:lnTo>
                  <a:pt x="320" y="3236"/>
                </a:lnTo>
                <a:lnTo>
                  <a:pt x="320" y="3412"/>
                </a:lnTo>
                <a:lnTo>
                  <a:pt x="1345" y="3809"/>
                </a:lnTo>
                <a:lnTo>
                  <a:pt x="1345" y="2795"/>
                </a:lnTo>
                <a:lnTo>
                  <a:pt x="320" y="2397"/>
                </a:lnTo>
                <a:close/>
                <a:moveTo>
                  <a:pt x="1408" y="2330"/>
                </a:moveTo>
                <a:lnTo>
                  <a:pt x="1154" y="2584"/>
                </a:lnTo>
                <a:lnTo>
                  <a:pt x="1408" y="2683"/>
                </a:lnTo>
                <a:lnTo>
                  <a:pt x="1663" y="2584"/>
                </a:lnTo>
                <a:lnTo>
                  <a:pt x="1408" y="2330"/>
                </a:lnTo>
                <a:close/>
                <a:moveTo>
                  <a:pt x="1848" y="2145"/>
                </a:moveTo>
                <a:lnTo>
                  <a:pt x="1708" y="2566"/>
                </a:lnTo>
                <a:lnTo>
                  <a:pt x="2328" y="2325"/>
                </a:lnTo>
                <a:lnTo>
                  <a:pt x="2301" y="2294"/>
                </a:lnTo>
                <a:lnTo>
                  <a:pt x="2272" y="2265"/>
                </a:lnTo>
                <a:lnTo>
                  <a:pt x="2239" y="2241"/>
                </a:lnTo>
                <a:lnTo>
                  <a:pt x="2204" y="2221"/>
                </a:lnTo>
                <a:lnTo>
                  <a:pt x="2165" y="2206"/>
                </a:lnTo>
                <a:lnTo>
                  <a:pt x="2125" y="2196"/>
                </a:lnTo>
                <a:lnTo>
                  <a:pt x="1848" y="2145"/>
                </a:lnTo>
                <a:close/>
                <a:moveTo>
                  <a:pt x="969" y="2145"/>
                </a:moveTo>
                <a:lnTo>
                  <a:pt x="691" y="2196"/>
                </a:lnTo>
                <a:lnTo>
                  <a:pt x="652" y="2206"/>
                </a:lnTo>
                <a:lnTo>
                  <a:pt x="613" y="2221"/>
                </a:lnTo>
                <a:lnTo>
                  <a:pt x="578" y="2241"/>
                </a:lnTo>
                <a:lnTo>
                  <a:pt x="544" y="2265"/>
                </a:lnTo>
                <a:lnTo>
                  <a:pt x="516" y="2294"/>
                </a:lnTo>
                <a:lnTo>
                  <a:pt x="489" y="2325"/>
                </a:lnTo>
                <a:lnTo>
                  <a:pt x="1108" y="2566"/>
                </a:lnTo>
                <a:lnTo>
                  <a:pt x="969" y="2145"/>
                </a:lnTo>
                <a:close/>
                <a:moveTo>
                  <a:pt x="1681" y="2115"/>
                </a:moveTo>
                <a:lnTo>
                  <a:pt x="1506" y="2247"/>
                </a:lnTo>
                <a:lnTo>
                  <a:pt x="1636" y="2377"/>
                </a:lnTo>
                <a:lnTo>
                  <a:pt x="1722" y="2123"/>
                </a:lnTo>
                <a:lnTo>
                  <a:pt x="1681" y="2115"/>
                </a:lnTo>
                <a:close/>
                <a:moveTo>
                  <a:pt x="1136" y="2115"/>
                </a:moveTo>
                <a:lnTo>
                  <a:pt x="1095" y="2123"/>
                </a:lnTo>
                <a:lnTo>
                  <a:pt x="1181" y="2377"/>
                </a:lnTo>
                <a:lnTo>
                  <a:pt x="1311" y="2247"/>
                </a:lnTo>
                <a:lnTo>
                  <a:pt x="1136" y="2115"/>
                </a:lnTo>
                <a:close/>
                <a:moveTo>
                  <a:pt x="1222" y="2019"/>
                </a:moveTo>
                <a:lnTo>
                  <a:pt x="1408" y="2159"/>
                </a:lnTo>
                <a:lnTo>
                  <a:pt x="1595" y="2019"/>
                </a:lnTo>
                <a:lnTo>
                  <a:pt x="1535" y="2035"/>
                </a:lnTo>
                <a:lnTo>
                  <a:pt x="1472" y="2044"/>
                </a:lnTo>
                <a:lnTo>
                  <a:pt x="1408" y="2048"/>
                </a:lnTo>
                <a:lnTo>
                  <a:pt x="1345" y="2044"/>
                </a:lnTo>
                <a:lnTo>
                  <a:pt x="1282" y="2035"/>
                </a:lnTo>
                <a:lnTo>
                  <a:pt x="1222" y="2019"/>
                </a:lnTo>
                <a:close/>
                <a:moveTo>
                  <a:pt x="2048" y="1170"/>
                </a:moveTo>
                <a:lnTo>
                  <a:pt x="2048" y="1390"/>
                </a:lnTo>
                <a:lnTo>
                  <a:pt x="2070" y="1374"/>
                </a:lnTo>
                <a:lnTo>
                  <a:pt x="2088" y="1355"/>
                </a:lnTo>
                <a:lnTo>
                  <a:pt x="2101" y="1332"/>
                </a:lnTo>
                <a:lnTo>
                  <a:pt x="2110" y="1307"/>
                </a:lnTo>
                <a:lnTo>
                  <a:pt x="2112" y="1279"/>
                </a:lnTo>
                <a:lnTo>
                  <a:pt x="2110" y="1251"/>
                </a:lnTo>
                <a:lnTo>
                  <a:pt x="2101" y="1226"/>
                </a:lnTo>
                <a:lnTo>
                  <a:pt x="2088" y="1203"/>
                </a:lnTo>
                <a:lnTo>
                  <a:pt x="2070" y="1184"/>
                </a:lnTo>
                <a:lnTo>
                  <a:pt x="2048" y="1170"/>
                </a:lnTo>
                <a:close/>
                <a:moveTo>
                  <a:pt x="769" y="1170"/>
                </a:moveTo>
                <a:lnTo>
                  <a:pt x="747" y="1184"/>
                </a:lnTo>
                <a:lnTo>
                  <a:pt x="729" y="1203"/>
                </a:lnTo>
                <a:lnTo>
                  <a:pt x="716" y="1226"/>
                </a:lnTo>
                <a:lnTo>
                  <a:pt x="707" y="1251"/>
                </a:lnTo>
                <a:lnTo>
                  <a:pt x="705" y="1279"/>
                </a:lnTo>
                <a:lnTo>
                  <a:pt x="707" y="1307"/>
                </a:lnTo>
                <a:lnTo>
                  <a:pt x="716" y="1332"/>
                </a:lnTo>
                <a:lnTo>
                  <a:pt x="729" y="1355"/>
                </a:lnTo>
                <a:lnTo>
                  <a:pt x="747" y="1374"/>
                </a:lnTo>
                <a:lnTo>
                  <a:pt x="769" y="1390"/>
                </a:lnTo>
                <a:lnTo>
                  <a:pt x="769" y="1170"/>
                </a:lnTo>
                <a:close/>
                <a:moveTo>
                  <a:pt x="1340" y="862"/>
                </a:moveTo>
                <a:lnTo>
                  <a:pt x="1314" y="888"/>
                </a:lnTo>
                <a:lnTo>
                  <a:pt x="1264" y="933"/>
                </a:lnTo>
                <a:lnTo>
                  <a:pt x="1210" y="973"/>
                </a:lnTo>
                <a:lnTo>
                  <a:pt x="1152" y="1008"/>
                </a:lnTo>
                <a:lnTo>
                  <a:pt x="1091" y="1037"/>
                </a:lnTo>
                <a:lnTo>
                  <a:pt x="1029" y="1059"/>
                </a:lnTo>
                <a:lnTo>
                  <a:pt x="964" y="1074"/>
                </a:lnTo>
                <a:lnTo>
                  <a:pt x="896" y="1084"/>
                </a:lnTo>
                <a:lnTo>
                  <a:pt x="896" y="1407"/>
                </a:lnTo>
                <a:lnTo>
                  <a:pt x="900" y="1467"/>
                </a:lnTo>
                <a:lnTo>
                  <a:pt x="910" y="1525"/>
                </a:lnTo>
                <a:lnTo>
                  <a:pt x="926" y="1579"/>
                </a:lnTo>
                <a:lnTo>
                  <a:pt x="948" y="1632"/>
                </a:lnTo>
                <a:lnTo>
                  <a:pt x="976" y="1682"/>
                </a:lnTo>
                <a:lnTo>
                  <a:pt x="1010" y="1727"/>
                </a:lnTo>
                <a:lnTo>
                  <a:pt x="1047" y="1770"/>
                </a:lnTo>
                <a:lnTo>
                  <a:pt x="1088" y="1807"/>
                </a:lnTo>
                <a:lnTo>
                  <a:pt x="1134" y="1839"/>
                </a:lnTo>
                <a:lnTo>
                  <a:pt x="1183" y="1867"/>
                </a:lnTo>
                <a:lnTo>
                  <a:pt x="1236" y="1889"/>
                </a:lnTo>
                <a:lnTo>
                  <a:pt x="1292" y="1906"/>
                </a:lnTo>
                <a:lnTo>
                  <a:pt x="1349" y="1915"/>
                </a:lnTo>
                <a:lnTo>
                  <a:pt x="1408" y="1919"/>
                </a:lnTo>
                <a:lnTo>
                  <a:pt x="1467" y="1915"/>
                </a:lnTo>
                <a:lnTo>
                  <a:pt x="1525" y="1906"/>
                </a:lnTo>
                <a:lnTo>
                  <a:pt x="1581" y="1889"/>
                </a:lnTo>
                <a:lnTo>
                  <a:pt x="1634" y="1867"/>
                </a:lnTo>
                <a:lnTo>
                  <a:pt x="1683" y="1839"/>
                </a:lnTo>
                <a:lnTo>
                  <a:pt x="1729" y="1807"/>
                </a:lnTo>
                <a:lnTo>
                  <a:pt x="1770" y="1770"/>
                </a:lnTo>
                <a:lnTo>
                  <a:pt x="1807" y="1727"/>
                </a:lnTo>
                <a:lnTo>
                  <a:pt x="1841" y="1682"/>
                </a:lnTo>
                <a:lnTo>
                  <a:pt x="1869" y="1632"/>
                </a:lnTo>
                <a:lnTo>
                  <a:pt x="1890" y="1579"/>
                </a:lnTo>
                <a:lnTo>
                  <a:pt x="1907" y="1525"/>
                </a:lnTo>
                <a:lnTo>
                  <a:pt x="1917" y="1467"/>
                </a:lnTo>
                <a:lnTo>
                  <a:pt x="1921" y="1407"/>
                </a:lnTo>
                <a:lnTo>
                  <a:pt x="1921" y="1088"/>
                </a:lnTo>
                <a:lnTo>
                  <a:pt x="1846" y="1088"/>
                </a:lnTo>
                <a:lnTo>
                  <a:pt x="1782" y="1084"/>
                </a:lnTo>
                <a:lnTo>
                  <a:pt x="1719" y="1076"/>
                </a:lnTo>
                <a:lnTo>
                  <a:pt x="1657" y="1061"/>
                </a:lnTo>
                <a:lnTo>
                  <a:pt x="1598" y="1041"/>
                </a:lnTo>
                <a:lnTo>
                  <a:pt x="1540" y="1014"/>
                </a:lnTo>
                <a:lnTo>
                  <a:pt x="1486" y="984"/>
                </a:lnTo>
                <a:lnTo>
                  <a:pt x="1432" y="948"/>
                </a:lnTo>
                <a:lnTo>
                  <a:pt x="1384" y="908"/>
                </a:lnTo>
                <a:lnTo>
                  <a:pt x="1340" y="862"/>
                </a:lnTo>
                <a:close/>
                <a:moveTo>
                  <a:pt x="1365" y="127"/>
                </a:moveTo>
                <a:lnTo>
                  <a:pt x="1298" y="131"/>
                </a:lnTo>
                <a:lnTo>
                  <a:pt x="1231" y="141"/>
                </a:lnTo>
                <a:lnTo>
                  <a:pt x="1169" y="157"/>
                </a:lnTo>
                <a:lnTo>
                  <a:pt x="1107" y="179"/>
                </a:lnTo>
                <a:lnTo>
                  <a:pt x="1051" y="207"/>
                </a:lnTo>
                <a:lnTo>
                  <a:pt x="995" y="241"/>
                </a:lnTo>
                <a:lnTo>
                  <a:pt x="944" y="278"/>
                </a:lnTo>
                <a:lnTo>
                  <a:pt x="897" y="321"/>
                </a:lnTo>
                <a:lnTo>
                  <a:pt x="855" y="368"/>
                </a:lnTo>
                <a:lnTo>
                  <a:pt x="817" y="419"/>
                </a:lnTo>
                <a:lnTo>
                  <a:pt x="784" y="473"/>
                </a:lnTo>
                <a:lnTo>
                  <a:pt x="757" y="531"/>
                </a:lnTo>
                <a:lnTo>
                  <a:pt x="734" y="591"/>
                </a:lnTo>
                <a:lnTo>
                  <a:pt x="718" y="655"/>
                </a:lnTo>
                <a:lnTo>
                  <a:pt x="708" y="720"/>
                </a:lnTo>
                <a:lnTo>
                  <a:pt x="705" y="788"/>
                </a:lnTo>
                <a:lnTo>
                  <a:pt x="705" y="1059"/>
                </a:lnTo>
                <a:lnTo>
                  <a:pt x="735" y="1043"/>
                </a:lnTo>
                <a:lnTo>
                  <a:pt x="769" y="1032"/>
                </a:lnTo>
                <a:lnTo>
                  <a:pt x="769" y="959"/>
                </a:lnTo>
                <a:lnTo>
                  <a:pt x="832" y="959"/>
                </a:lnTo>
                <a:lnTo>
                  <a:pt x="888" y="956"/>
                </a:lnTo>
                <a:lnTo>
                  <a:pt x="941" y="949"/>
                </a:lnTo>
                <a:lnTo>
                  <a:pt x="994" y="936"/>
                </a:lnTo>
                <a:lnTo>
                  <a:pt x="1044" y="918"/>
                </a:lnTo>
                <a:lnTo>
                  <a:pt x="1093" y="895"/>
                </a:lnTo>
                <a:lnTo>
                  <a:pt x="1140" y="867"/>
                </a:lnTo>
                <a:lnTo>
                  <a:pt x="1183" y="835"/>
                </a:lnTo>
                <a:lnTo>
                  <a:pt x="1224" y="797"/>
                </a:lnTo>
                <a:lnTo>
                  <a:pt x="1352" y="670"/>
                </a:lnTo>
                <a:lnTo>
                  <a:pt x="1402" y="738"/>
                </a:lnTo>
                <a:lnTo>
                  <a:pt x="1440" y="782"/>
                </a:lnTo>
                <a:lnTo>
                  <a:pt x="1481" y="821"/>
                </a:lnTo>
                <a:lnTo>
                  <a:pt x="1525" y="856"/>
                </a:lnTo>
                <a:lnTo>
                  <a:pt x="1572" y="888"/>
                </a:lnTo>
                <a:lnTo>
                  <a:pt x="1624" y="913"/>
                </a:lnTo>
                <a:lnTo>
                  <a:pt x="1677" y="932"/>
                </a:lnTo>
                <a:lnTo>
                  <a:pt x="1731" y="948"/>
                </a:lnTo>
                <a:lnTo>
                  <a:pt x="1788" y="956"/>
                </a:lnTo>
                <a:lnTo>
                  <a:pt x="1846" y="959"/>
                </a:lnTo>
                <a:lnTo>
                  <a:pt x="2048" y="959"/>
                </a:lnTo>
                <a:lnTo>
                  <a:pt x="2048" y="1032"/>
                </a:lnTo>
                <a:lnTo>
                  <a:pt x="2082" y="1043"/>
                </a:lnTo>
                <a:lnTo>
                  <a:pt x="2112" y="1059"/>
                </a:lnTo>
                <a:lnTo>
                  <a:pt x="2112" y="647"/>
                </a:lnTo>
                <a:lnTo>
                  <a:pt x="2110" y="606"/>
                </a:lnTo>
                <a:lnTo>
                  <a:pt x="2100" y="566"/>
                </a:lnTo>
                <a:lnTo>
                  <a:pt x="2086" y="529"/>
                </a:lnTo>
                <a:lnTo>
                  <a:pt x="2066" y="495"/>
                </a:lnTo>
                <a:lnTo>
                  <a:pt x="2042" y="463"/>
                </a:lnTo>
                <a:lnTo>
                  <a:pt x="2013" y="436"/>
                </a:lnTo>
                <a:lnTo>
                  <a:pt x="1981" y="413"/>
                </a:lnTo>
                <a:lnTo>
                  <a:pt x="1945" y="395"/>
                </a:lnTo>
                <a:lnTo>
                  <a:pt x="1905" y="382"/>
                </a:lnTo>
                <a:lnTo>
                  <a:pt x="1888" y="377"/>
                </a:lnTo>
                <a:lnTo>
                  <a:pt x="1831" y="320"/>
                </a:lnTo>
                <a:lnTo>
                  <a:pt x="1783" y="277"/>
                </a:lnTo>
                <a:lnTo>
                  <a:pt x="1730" y="238"/>
                </a:lnTo>
                <a:lnTo>
                  <a:pt x="1675" y="204"/>
                </a:lnTo>
                <a:lnTo>
                  <a:pt x="1617" y="177"/>
                </a:lnTo>
                <a:lnTo>
                  <a:pt x="1557" y="155"/>
                </a:lnTo>
                <a:lnTo>
                  <a:pt x="1494" y="139"/>
                </a:lnTo>
                <a:lnTo>
                  <a:pt x="1430" y="131"/>
                </a:lnTo>
                <a:lnTo>
                  <a:pt x="1365" y="127"/>
                </a:lnTo>
                <a:close/>
                <a:moveTo>
                  <a:pt x="1365" y="0"/>
                </a:moveTo>
                <a:lnTo>
                  <a:pt x="1434" y="2"/>
                </a:lnTo>
                <a:lnTo>
                  <a:pt x="1502" y="12"/>
                </a:lnTo>
                <a:lnTo>
                  <a:pt x="1570" y="26"/>
                </a:lnTo>
                <a:lnTo>
                  <a:pt x="1635" y="47"/>
                </a:lnTo>
                <a:lnTo>
                  <a:pt x="1698" y="73"/>
                </a:lnTo>
                <a:lnTo>
                  <a:pt x="1758" y="104"/>
                </a:lnTo>
                <a:lnTo>
                  <a:pt x="1816" y="141"/>
                </a:lnTo>
                <a:lnTo>
                  <a:pt x="1870" y="183"/>
                </a:lnTo>
                <a:lnTo>
                  <a:pt x="1922" y="230"/>
                </a:lnTo>
                <a:lnTo>
                  <a:pt x="1954" y="262"/>
                </a:lnTo>
                <a:lnTo>
                  <a:pt x="2002" y="280"/>
                </a:lnTo>
                <a:lnTo>
                  <a:pt x="2048" y="304"/>
                </a:lnTo>
                <a:lnTo>
                  <a:pt x="2090" y="333"/>
                </a:lnTo>
                <a:lnTo>
                  <a:pt x="2128" y="368"/>
                </a:lnTo>
                <a:lnTo>
                  <a:pt x="2160" y="407"/>
                </a:lnTo>
                <a:lnTo>
                  <a:pt x="2188" y="449"/>
                </a:lnTo>
                <a:lnTo>
                  <a:pt x="2211" y="495"/>
                </a:lnTo>
                <a:lnTo>
                  <a:pt x="2227" y="543"/>
                </a:lnTo>
                <a:lnTo>
                  <a:pt x="2237" y="595"/>
                </a:lnTo>
                <a:lnTo>
                  <a:pt x="2241" y="647"/>
                </a:lnTo>
                <a:lnTo>
                  <a:pt x="2241" y="1279"/>
                </a:lnTo>
                <a:lnTo>
                  <a:pt x="2237" y="1320"/>
                </a:lnTo>
                <a:lnTo>
                  <a:pt x="2228" y="1357"/>
                </a:lnTo>
                <a:lnTo>
                  <a:pt x="2213" y="1394"/>
                </a:lnTo>
                <a:lnTo>
                  <a:pt x="2194" y="1426"/>
                </a:lnTo>
                <a:lnTo>
                  <a:pt x="2170" y="1456"/>
                </a:lnTo>
                <a:lnTo>
                  <a:pt x="2141" y="1482"/>
                </a:lnTo>
                <a:lnTo>
                  <a:pt x="2108" y="1503"/>
                </a:lnTo>
                <a:lnTo>
                  <a:pt x="2074" y="1519"/>
                </a:lnTo>
                <a:lnTo>
                  <a:pt x="2036" y="1530"/>
                </a:lnTo>
                <a:lnTo>
                  <a:pt x="2022" y="1590"/>
                </a:lnTo>
                <a:lnTo>
                  <a:pt x="2001" y="1648"/>
                </a:lnTo>
                <a:lnTo>
                  <a:pt x="1976" y="1703"/>
                </a:lnTo>
                <a:lnTo>
                  <a:pt x="1945" y="1755"/>
                </a:lnTo>
                <a:lnTo>
                  <a:pt x="1910" y="1804"/>
                </a:lnTo>
                <a:lnTo>
                  <a:pt x="1870" y="1849"/>
                </a:lnTo>
                <a:lnTo>
                  <a:pt x="1827" y="1891"/>
                </a:lnTo>
                <a:lnTo>
                  <a:pt x="1780" y="1927"/>
                </a:lnTo>
                <a:lnTo>
                  <a:pt x="1729" y="1961"/>
                </a:lnTo>
                <a:lnTo>
                  <a:pt x="1729" y="1994"/>
                </a:lnTo>
                <a:lnTo>
                  <a:pt x="2148" y="2071"/>
                </a:lnTo>
                <a:lnTo>
                  <a:pt x="2200" y="2083"/>
                </a:lnTo>
                <a:lnTo>
                  <a:pt x="2248" y="2101"/>
                </a:lnTo>
                <a:lnTo>
                  <a:pt x="2295" y="2125"/>
                </a:lnTo>
                <a:lnTo>
                  <a:pt x="2339" y="2154"/>
                </a:lnTo>
                <a:lnTo>
                  <a:pt x="2378" y="2188"/>
                </a:lnTo>
                <a:lnTo>
                  <a:pt x="2415" y="2226"/>
                </a:lnTo>
                <a:lnTo>
                  <a:pt x="2446" y="2268"/>
                </a:lnTo>
                <a:lnTo>
                  <a:pt x="2449" y="2277"/>
                </a:lnTo>
                <a:lnTo>
                  <a:pt x="2449" y="2278"/>
                </a:lnTo>
                <a:lnTo>
                  <a:pt x="2624" y="2209"/>
                </a:lnTo>
                <a:lnTo>
                  <a:pt x="2624" y="2624"/>
                </a:lnTo>
                <a:lnTo>
                  <a:pt x="2659" y="2626"/>
                </a:lnTo>
                <a:lnTo>
                  <a:pt x="2692" y="2636"/>
                </a:lnTo>
                <a:lnTo>
                  <a:pt x="2722" y="2649"/>
                </a:lnTo>
                <a:lnTo>
                  <a:pt x="2748" y="2668"/>
                </a:lnTo>
                <a:lnTo>
                  <a:pt x="2771" y="2691"/>
                </a:lnTo>
                <a:lnTo>
                  <a:pt x="2790" y="2719"/>
                </a:lnTo>
                <a:lnTo>
                  <a:pt x="2805" y="2748"/>
                </a:lnTo>
                <a:lnTo>
                  <a:pt x="2813" y="2780"/>
                </a:lnTo>
                <a:lnTo>
                  <a:pt x="2817" y="2815"/>
                </a:lnTo>
                <a:lnTo>
                  <a:pt x="2817" y="3071"/>
                </a:lnTo>
                <a:lnTo>
                  <a:pt x="2813" y="3106"/>
                </a:lnTo>
                <a:lnTo>
                  <a:pt x="2805" y="3138"/>
                </a:lnTo>
                <a:lnTo>
                  <a:pt x="2790" y="3168"/>
                </a:lnTo>
                <a:lnTo>
                  <a:pt x="2771" y="3195"/>
                </a:lnTo>
                <a:lnTo>
                  <a:pt x="2748" y="3218"/>
                </a:lnTo>
                <a:lnTo>
                  <a:pt x="2722" y="3237"/>
                </a:lnTo>
                <a:lnTo>
                  <a:pt x="2692" y="3252"/>
                </a:lnTo>
                <a:lnTo>
                  <a:pt x="2659" y="3260"/>
                </a:lnTo>
                <a:lnTo>
                  <a:pt x="2624" y="3264"/>
                </a:lnTo>
                <a:lnTo>
                  <a:pt x="2624" y="3498"/>
                </a:lnTo>
                <a:lnTo>
                  <a:pt x="1408" y="3972"/>
                </a:lnTo>
                <a:lnTo>
                  <a:pt x="193" y="3498"/>
                </a:lnTo>
                <a:lnTo>
                  <a:pt x="193" y="3264"/>
                </a:lnTo>
                <a:lnTo>
                  <a:pt x="158" y="3260"/>
                </a:lnTo>
                <a:lnTo>
                  <a:pt x="125" y="3252"/>
                </a:lnTo>
                <a:lnTo>
                  <a:pt x="95" y="3237"/>
                </a:lnTo>
                <a:lnTo>
                  <a:pt x="68" y="3218"/>
                </a:lnTo>
                <a:lnTo>
                  <a:pt x="46" y="3195"/>
                </a:lnTo>
                <a:lnTo>
                  <a:pt x="26" y="3168"/>
                </a:lnTo>
                <a:lnTo>
                  <a:pt x="12" y="3138"/>
                </a:lnTo>
                <a:lnTo>
                  <a:pt x="3" y="3106"/>
                </a:lnTo>
                <a:lnTo>
                  <a:pt x="0" y="3071"/>
                </a:lnTo>
                <a:lnTo>
                  <a:pt x="0" y="2815"/>
                </a:lnTo>
                <a:lnTo>
                  <a:pt x="3" y="2780"/>
                </a:lnTo>
                <a:lnTo>
                  <a:pt x="12" y="2748"/>
                </a:lnTo>
                <a:lnTo>
                  <a:pt x="26" y="2719"/>
                </a:lnTo>
                <a:lnTo>
                  <a:pt x="46" y="2691"/>
                </a:lnTo>
                <a:lnTo>
                  <a:pt x="68" y="2668"/>
                </a:lnTo>
                <a:lnTo>
                  <a:pt x="95" y="2649"/>
                </a:lnTo>
                <a:lnTo>
                  <a:pt x="125" y="2636"/>
                </a:lnTo>
                <a:lnTo>
                  <a:pt x="158" y="2626"/>
                </a:lnTo>
                <a:lnTo>
                  <a:pt x="193" y="2624"/>
                </a:lnTo>
                <a:lnTo>
                  <a:pt x="193" y="2209"/>
                </a:lnTo>
                <a:lnTo>
                  <a:pt x="367" y="2278"/>
                </a:lnTo>
                <a:lnTo>
                  <a:pt x="372" y="2268"/>
                </a:lnTo>
                <a:lnTo>
                  <a:pt x="402" y="2226"/>
                </a:lnTo>
                <a:lnTo>
                  <a:pt x="438" y="2188"/>
                </a:lnTo>
                <a:lnTo>
                  <a:pt x="478" y="2154"/>
                </a:lnTo>
                <a:lnTo>
                  <a:pt x="522" y="2125"/>
                </a:lnTo>
                <a:lnTo>
                  <a:pt x="569" y="2101"/>
                </a:lnTo>
                <a:lnTo>
                  <a:pt x="617" y="2083"/>
                </a:lnTo>
                <a:lnTo>
                  <a:pt x="669" y="2071"/>
                </a:lnTo>
                <a:lnTo>
                  <a:pt x="1088" y="1994"/>
                </a:lnTo>
                <a:lnTo>
                  <a:pt x="1088" y="1961"/>
                </a:lnTo>
                <a:lnTo>
                  <a:pt x="1037" y="1927"/>
                </a:lnTo>
                <a:lnTo>
                  <a:pt x="990" y="1891"/>
                </a:lnTo>
                <a:lnTo>
                  <a:pt x="947" y="1849"/>
                </a:lnTo>
                <a:lnTo>
                  <a:pt x="907" y="1804"/>
                </a:lnTo>
                <a:lnTo>
                  <a:pt x="872" y="1755"/>
                </a:lnTo>
                <a:lnTo>
                  <a:pt x="841" y="1703"/>
                </a:lnTo>
                <a:lnTo>
                  <a:pt x="816" y="1648"/>
                </a:lnTo>
                <a:lnTo>
                  <a:pt x="795" y="1590"/>
                </a:lnTo>
                <a:lnTo>
                  <a:pt x="781" y="1530"/>
                </a:lnTo>
                <a:lnTo>
                  <a:pt x="743" y="1519"/>
                </a:lnTo>
                <a:lnTo>
                  <a:pt x="708" y="1503"/>
                </a:lnTo>
                <a:lnTo>
                  <a:pt x="676" y="1482"/>
                </a:lnTo>
                <a:lnTo>
                  <a:pt x="647" y="1456"/>
                </a:lnTo>
                <a:lnTo>
                  <a:pt x="623" y="1426"/>
                </a:lnTo>
                <a:lnTo>
                  <a:pt x="603" y="1394"/>
                </a:lnTo>
                <a:lnTo>
                  <a:pt x="589" y="1357"/>
                </a:lnTo>
                <a:lnTo>
                  <a:pt x="579" y="1320"/>
                </a:lnTo>
                <a:lnTo>
                  <a:pt x="576" y="1279"/>
                </a:lnTo>
                <a:lnTo>
                  <a:pt x="576" y="788"/>
                </a:lnTo>
                <a:lnTo>
                  <a:pt x="579" y="712"/>
                </a:lnTo>
                <a:lnTo>
                  <a:pt x="590" y="638"/>
                </a:lnTo>
                <a:lnTo>
                  <a:pt x="608" y="566"/>
                </a:lnTo>
                <a:lnTo>
                  <a:pt x="631" y="497"/>
                </a:lnTo>
                <a:lnTo>
                  <a:pt x="661" y="432"/>
                </a:lnTo>
                <a:lnTo>
                  <a:pt x="696" y="370"/>
                </a:lnTo>
                <a:lnTo>
                  <a:pt x="737" y="310"/>
                </a:lnTo>
                <a:lnTo>
                  <a:pt x="783" y="256"/>
                </a:lnTo>
                <a:lnTo>
                  <a:pt x="834" y="206"/>
                </a:lnTo>
                <a:lnTo>
                  <a:pt x="888" y="160"/>
                </a:lnTo>
                <a:lnTo>
                  <a:pt x="947" y="119"/>
                </a:lnTo>
                <a:lnTo>
                  <a:pt x="1010" y="84"/>
                </a:lnTo>
                <a:lnTo>
                  <a:pt x="1075" y="54"/>
                </a:lnTo>
                <a:lnTo>
                  <a:pt x="1143" y="31"/>
                </a:lnTo>
                <a:lnTo>
                  <a:pt x="1214" y="14"/>
                </a:lnTo>
                <a:lnTo>
                  <a:pt x="1289" y="3"/>
                </a:lnTo>
                <a:lnTo>
                  <a:pt x="1365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0" name="Group 5"/>
          <p:cNvGrpSpPr>
            <a:grpSpLocks noChangeAspect="1"/>
          </p:cNvGrpSpPr>
          <p:nvPr/>
        </p:nvGrpSpPr>
        <p:grpSpPr bwMode="auto">
          <a:xfrm>
            <a:off x="5010794" y="-1324984"/>
            <a:ext cx="296006" cy="296006"/>
            <a:chOff x="-901" y="2882"/>
            <a:chExt cx="512" cy="512"/>
          </a:xfrm>
          <a:solidFill>
            <a:srgbClr val="7030A0"/>
          </a:solidFill>
        </p:grpSpPr>
        <p:sp>
          <p:nvSpPr>
            <p:cNvPr id="341" name="Rectangle 7"/>
            <p:cNvSpPr>
              <a:spLocks noChangeArrowheads="1"/>
            </p:cNvSpPr>
            <p:nvPr/>
          </p:nvSpPr>
          <p:spPr bwMode="auto">
            <a:xfrm>
              <a:off x="-517" y="3074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Rectangle 8"/>
            <p:cNvSpPr>
              <a:spLocks noChangeArrowheads="1"/>
            </p:cNvSpPr>
            <p:nvPr/>
          </p:nvSpPr>
          <p:spPr bwMode="auto">
            <a:xfrm>
              <a:off x="-517" y="3170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Rectangle 9"/>
            <p:cNvSpPr>
              <a:spLocks noChangeArrowheads="1"/>
            </p:cNvSpPr>
            <p:nvPr/>
          </p:nvSpPr>
          <p:spPr bwMode="auto">
            <a:xfrm>
              <a:off x="-517" y="3266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Rectangle 10"/>
            <p:cNvSpPr>
              <a:spLocks noChangeArrowheads="1"/>
            </p:cNvSpPr>
            <p:nvPr/>
          </p:nvSpPr>
          <p:spPr bwMode="auto">
            <a:xfrm>
              <a:off x="-709" y="3074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Rectangle 11"/>
            <p:cNvSpPr>
              <a:spLocks noChangeArrowheads="1"/>
            </p:cNvSpPr>
            <p:nvPr/>
          </p:nvSpPr>
          <p:spPr bwMode="auto">
            <a:xfrm>
              <a:off x="-709" y="3170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Rectangle 12"/>
            <p:cNvSpPr>
              <a:spLocks noChangeArrowheads="1"/>
            </p:cNvSpPr>
            <p:nvPr/>
          </p:nvSpPr>
          <p:spPr bwMode="auto">
            <a:xfrm>
              <a:off x="-805" y="3074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Rectangle 13"/>
            <p:cNvSpPr>
              <a:spLocks noChangeArrowheads="1"/>
            </p:cNvSpPr>
            <p:nvPr/>
          </p:nvSpPr>
          <p:spPr bwMode="auto">
            <a:xfrm>
              <a:off x="-709" y="2978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Rectangle 14"/>
            <p:cNvSpPr>
              <a:spLocks noChangeArrowheads="1"/>
            </p:cNvSpPr>
            <p:nvPr/>
          </p:nvSpPr>
          <p:spPr bwMode="auto">
            <a:xfrm>
              <a:off x="-805" y="2978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Rectangle 15"/>
            <p:cNvSpPr>
              <a:spLocks noChangeArrowheads="1"/>
            </p:cNvSpPr>
            <p:nvPr/>
          </p:nvSpPr>
          <p:spPr bwMode="auto">
            <a:xfrm>
              <a:off x="-805" y="3170"/>
              <a:ext cx="32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16"/>
            <p:cNvSpPr>
              <a:spLocks noEditPoints="1"/>
            </p:cNvSpPr>
            <p:nvPr/>
          </p:nvSpPr>
          <p:spPr bwMode="auto">
            <a:xfrm>
              <a:off x="-901" y="2882"/>
              <a:ext cx="512" cy="512"/>
            </a:xfrm>
            <a:custGeom>
              <a:avLst/>
              <a:gdLst>
                <a:gd name="T0" fmla="*/ 1008 w 3584"/>
                <a:gd name="T1" fmla="*/ 3360 h 3584"/>
                <a:gd name="T2" fmla="*/ 1232 w 3584"/>
                <a:gd name="T3" fmla="*/ 2912 h 3584"/>
                <a:gd name="T4" fmla="*/ 2241 w 3584"/>
                <a:gd name="T5" fmla="*/ 896 h 3584"/>
                <a:gd name="T6" fmla="*/ 3248 w 3584"/>
                <a:gd name="T7" fmla="*/ 3360 h 3584"/>
                <a:gd name="T8" fmla="*/ 3297 w 3584"/>
                <a:gd name="T9" fmla="*/ 3348 h 3584"/>
                <a:gd name="T10" fmla="*/ 3335 w 3584"/>
                <a:gd name="T11" fmla="*/ 3318 h 3584"/>
                <a:gd name="T12" fmla="*/ 3357 w 3584"/>
                <a:gd name="T13" fmla="*/ 3273 h 3584"/>
                <a:gd name="T14" fmla="*/ 3360 w 3584"/>
                <a:gd name="T15" fmla="*/ 1008 h 3584"/>
                <a:gd name="T16" fmla="*/ 3348 w 3584"/>
                <a:gd name="T17" fmla="*/ 959 h 3584"/>
                <a:gd name="T18" fmla="*/ 3318 w 3584"/>
                <a:gd name="T19" fmla="*/ 921 h 3584"/>
                <a:gd name="T20" fmla="*/ 3273 w 3584"/>
                <a:gd name="T21" fmla="*/ 899 h 3584"/>
                <a:gd name="T22" fmla="*/ 2241 w 3584"/>
                <a:gd name="T23" fmla="*/ 896 h 3584"/>
                <a:gd name="T24" fmla="*/ 311 w 3584"/>
                <a:gd name="T25" fmla="*/ 227 h 3584"/>
                <a:gd name="T26" fmla="*/ 266 w 3584"/>
                <a:gd name="T27" fmla="*/ 249 h 3584"/>
                <a:gd name="T28" fmla="*/ 236 w 3584"/>
                <a:gd name="T29" fmla="*/ 287 h 3584"/>
                <a:gd name="T30" fmla="*/ 224 w 3584"/>
                <a:gd name="T31" fmla="*/ 336 h 3584"/>
                <a:gd name="T32" fmla="*/ 227 w 3584"/>
                <a:gd name="T33" fmla="*/ 3273 h 3584"/>
                <a:gd name="T34" fmla="*/ 249 w 3584"/>
                <a:gd name="T35" fmla="*/ 3318 h 3584"/>
                <a:gd name="T36" fmla="*/ 287 w 3584"/>
                <a:gd name="T37" fmla="*/ 3348 h 3584"/>
                <a:gd name="T38" fmla="*/ 336 w 3584"/>
                <a:gd name="T39" fmla="*/ 3360 h 3584"/>
                <a:gd name="T40" fmla="*/ 784 w 3584"/>
                <a:gd name="T41" fmla="*/ 2800 h 3584"/>
                <a:gd name="T42" fmla="*/ 795 w 3584"/>
                <a:gd name="T43" fmla="*/ 2751 h 3584"/>
                <a:gd name="T44" fmla="*/ 825 w 3584"/>
                <a:gd name="T45" fmla="*/ 2713 h 3584"/>
                <a:gd name="T46" fmla="*/ 870 w 3584"/>
                <a:gd name="T47" fmla="*/ 2691 h 3584"/>
                <a:gd name="T48" fmla="*/ 1343 w 3584"/>
                <a:gd name="T49" fmla="*/ 2688 h 3584"/>
                <a:gd name="T50" fmla="*/ 1393 w 3584"/>
                <a:gd name="T51" fmla="*/ 2699 h 3584"/>
                <a:gd name="T52" fmla="*/ 1431 w 3584"/>
                <a:gd name="T53" fmla="*/ 2730 h 3584"/>
                <a:gd name="T54" fmla="*/ 1453 w 3584"/>
                <a:gd name="T55" fmla="*/ 2774 h 3584"/>
                <a:gd name="T56" fmla="*/ 1456 w 3584"/>
                <a:gd name="T57" fmla="*/ 3360 h 3584"/>
                <a:gd name="T58" fmla="*/ 2016 w 3584"/>
                <a:gd name="T59" fmla="*/ 336 h 3584"/>
                <a:gd name="T60" fmla="*/ 2005 w 3584"/>
                <a:gd name="T61" fmla="*/ 287 h 3584"/>
                <a:gd name="T62" fmla="*/ 1974 w 3584"/>
                <a:gd name="T63" fmla="*/ 249 h 3584"/>
                <a:gd name="T64" fmla="*/ 1930 w 3584"/>
                <a:gd name="T65" fmla="*/ 227 h 3584"/>
                <a:gd name="T66" fmla="*/ 336 w 3584"/>
                <a:gd name="T67" fmla="*/ 224 h 3584"/>
                <a:gd name="T68" fmla="*/ 2016 w 3584"/>
                <a:gd name="T69" fmla="*/ 0 h 3584"/>
                <a:gd name="T70" fmla="*/ 2086 w 3584"/>
                <a:gd name="T71" fmla="*/ 12 h 3584"/>
                <a:gd name="T72" fmla="*/ 2148 w 3584"/>
                <a:gd name="T73" fmla="*/ 43 h 3584"/>
                <a:gd name="T74" fmla="*/ 2197 w 3584"/>
                <a:gd name="T75" fmla="*/ 91 h 3584"/>
                <a:gd name="T76" fmla="*/ 2229 w 3584"/>
                <a:gd name="T77" fmla="*/ 153 h 3584"/>
                <a:gd name="T78" fmla="*/ 2241 w 3584"/>
                <a:gd name="T79" fmla="*/ 224 h 3584"/>
                <a:gd name="T80" fmla="*/ 3360 w 3584"/>
                <a:gd name="T81" fmla="*/ 672 h 3584"/>
                <a:gd name="T82" fmla="*/ 3431 w 3584"/>
                <a:gd name="T83" fmla="*/ 683 h 3584"/>
                <a:gd name="T84" fmla="*/ 3493 w 3584"/>
                <a:gd name="T85" fmla="*/ 716 h 3584"/>
                <a:gd name="T86" fmla="*/ 3541 w 3584"/>
                <a:gd name="T87" fmla="*/ 764 h 3584"/>
                <a:gd name="T88" fmla="*/ 3572 w 3584"/>
                <a:gd name="T89" fmla="*/ 825 h 3584"/>
                <a:gd name="T90" fmla="*/ 3584 w 3584"/>
                <a:gd name="T91" fmla="*/ 896 h 3584"/>
                <a:gd name="T92" fmla="*/ 3581 w 3584"/>
                <a:gd name="T93" fmla="*/ 3396 h 3584"/>
                <a:gd name="T94" fmla="*/ 3559 w 3584"/>
                <a:gd name="T95" fmla="*/ 3463 h 3584"/>
                <a:gd name="T96" fmla="*/ 3519 w 3584"/>
                <a:gd name="T97" fmla="*/ 3519 h 3584"/>
                <a:gd name="T98" fmla="*/ 3463 w 3584"/>
                <a:gd name="T99" fmla="*/ 3559 h 3584"/>
                <a:gd name="T100" fmla="*/ 3396 w 3584"/>
                <a:gd name="T101" fmla="*/ 3581 h 3584"/>
                <a:gd name="T102" fmla="*/ 224 w 3584"/>
                <a:gd name="T103" fmla="*/ 3584 h 3584"/>
                <a:gd name="T104" fmla="*/ 153 w 3584"/>
                <a:gd name="T105" fmla="*/ 3572 h 3584"/>
                <a:gd name="T106" fmla="*/ 91 w 3584"/>
                <a:gd name="T107" fmla="*/ 3541 h 3584"/>
                <a:gd name="T108" fmla="*/ 43 w 3584"/>
                <a:gd name="T109" fmla="*/ 3493 h 3584"/>
                <a:gd name="T110" fmla="*/ 12 w 3584"/>
                <a:gd name="T111" fmla="*/ 3431 h 3584"/>
                <a:gd name="T112" fmla="*/ 0 w 3584"/>
                <a:gd name="T113" fmla="*/ 3360 h 3584"/>
                <a:gd name="T114" fmla="*/ 3 w 3584"/>
                <a:gd name="T115" fmla="*/ 188 h 3584"/>
                <a:gd name="T116" fmla="*/ 25 w 3584"/>
                <a:gd name="T117" fmla="*/ 121 h 3584"/>
                <a:gd name="T118" fmla="*/ 65 w 3584"/>
                <a:gd name="T119" fmla="*/ 65 h 3584"/>
                <a:gd name="T120" fmla="*/ 121 w 3584"/>
                <a:gd name="T121" fmla="*/ 25 h 3584"/>
                <a:gd name="T122" fmla="*/ 188 w 3584"/>
                <a:gd name="T123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84" h="3584">
                  <a:moveTo>
                    <a:pt x="1008" y="2912"/>
                  </a:moveTo>
                  <a:lnTo>
                    <a:pt x="1008" y="3360"/>
                  </a:lnTo>
                  <a:lnTo>
                    <a:pt x="1232" y="3360"/>
                  </a:lnTo>
                  <a:lnTo>
                    <a:pt x="1232" y="2912"/>
                  </a:lnTo>
                  <a:lnTo>
                    <a:pt x="1008" y="2912"/>
                  </a:lnTo>
                  <a:close/>
                  <a:moveTo>
                    <a:pt x="2241" y="896"/>
                  </a:moveTo>
                  <a:lnTo>
                    <a:pt x="2241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008"/>
                  </a:lnTo>
                  <a:lnTo>
                    <a:pt x="3357" y="982"/>
                  </a:lnTo>
                  <a:lnTo>
                    <a:pt x="3348" y="959"/>
                  </a:lnTo>
                  <a:lnTo>
                    <a:pt x="3335" y="938"/>
                  </a:lnTo>
                  <a:lnTo>
                    <a:pt x="3318" y="921"/>
                  </a:lnTo>
                  <a:lnTo>
                    <a:pt x="3297" y="907"/>
                  </a:lnTo>
                  <a:lnTo>
                    <a:pt x="3273" y="899"/>
                  </a:lnTo>
                  <a:lnTo>
                    <a:pt x="3248" y="896"/>
                  </a:lnTo>
                  <a:lnTo>
                    <a:pt x="2241" y="896"/>
                  </a:lnTo>
                  <a:close/>
                  <a:moveTo>
                    <a:pt x="336" y="224"/>
                  </a:moveTo>
                  <a:lnTo>
                    <a:pt x="311" y="227"/>
                  </a:lnTo>
                  <a:lnTo>
                    <a:pt x="287" y="236"/>
                  </a:lnTo>
                  <a:lnTo>
                    <a:pt x="266" y="249"/>
                  </a:lnTo>
                  <a:lnTo>
                    <a:pt x="249" y="266"/>
                  </a:lnTo>
                  <a:lnTo>
                    <a:pt x="236" y="287"/>
                  </a:lnTo>
                  <a:lnTo>
                    <a:pt x="227" y="311"/>
                  </a:lnTo>
                  <a:lnTo>
                    <a:pt x="224" y="336"/>
                  </a:ln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784" y="3360"/>
                  </a:lnTo>
                  <a:lnTo>
                    <a:pt x="784" y="2800"/>
                  </a:lnTo>
                  <a:lnTo>
                    <a:pt x="787" y="2774"/>
                  </a:lnTo>
                  <a:lnTo>
                    <a:pt x="795" y="2751"/>
                  </a:lnTo>
                  <a:lnTo>
                    <a:pt x="809" y="2730"/>
                  </a:lnTo>
                  <a:lnTo>
                    <a:pt x="825" y="2713"/>
                  </a:lnTo>
                  <a:lnTo>
                    <a:pt x="847" y="2699"/>
                  </a:lnTo>
                  <a:lnTo>
                    <a:pt x="870" y="2691"/>
                  </a:lnTo>
                  <a:lnTo>
                    <a:pt x="896" y="2688"/>
                  </a:lnTo>
                  <a:lnTo>
                    <a:pt x="1343" y="2688"/>
                  </a:lnTo>
                  <a:lnTo>
                    <a:pt x="1370" y="2691"/>
                  </a:lnTo>
                  <a:lnTo>
                    <a:pt x="1393" y="2699"/>
                  </a:lnTo>
                  <a:lnTo>
                    <a:pt x="1414" y="2713"/>
                  </a:lnTo>
                  <a:lnTo>
                    <a:pt x="1431" y="2730"/>
                  </a:lnTo>
                  <a:lnTo>
                    <a:pt x="1444" y="2751"/>
                  </a:lnTo>
                  <a:lnTo>
                    <a:pt x="1453" y="2774"/>
                  </a:lnTo>
                  <a:lnTo>
                    <a:pt x="1456" y="2800"/>
                  </a:lnTo>
                  <a:lnTo>
                    <a:pt x="1456" y="3360"/>
                  </a:lnTo>
                  <a:lnTo>
                    <a:pt x="2016" y="3360"/>
                  </a:lnTo>
                  <a:lnTo>
                    <a:pt x="2016" y="336"/>
                  </a:lnTo>
                  <a:lnTo>
                    <a:pt x="2014" y="311"/>
                  </a:lnTo>
                  <a:lnTo>
                    <a:pt x="2005" y="287"/>
                  </a:lnTo>
                  <a:lnTo>
                    <a:pt x="1992" y="266"/>
                  </a:lnTo>
                  <a:lnTo>
                    <a:pt x="1974" y="249"/>
                  </a:lnTo>
                  <a:lnTo>
                    <a:pt x="1953" y="236"/>
                  </a:lnTo>
                  <a:lnTo>
                    <a:pt x="1930" y="227"/>
                  </a:lnTo>
                  <a:lnTo>
                    <a:pt x="1904" y="224"/>
                  </a:lnTo>
                  <a:lnTo>
                    <a:pt x="336" y="224"/>
                  </a:lnTo>
                  <a:close/>
                  <a:moveTo>
                    <a:pt x="224" y="0"/>
                  </a:moveTo>
                  <a:lnTo>
                    <a:pt x="2016" y="0"/>
                  </a:lnTo>
                  <a:lnTo>
                    <a:pt x="2053" y="3"/>
                  </a:lnTo>
                  <a:lnTo>
                    <a:pt x="2086" y="12"/>
                  </a:lnTo>
                  <a:lnTo>
                    <a:pt x="2119" y="25"/>
                  </a:lnTo>
                  <a:lnTo>
                    <a:pt x="2148" y="43"/>
                  </a:lnTo>
                  <a:lnTo>
                    <a:pt x="2174" y="65"/>
                  </a:lnTo>
                  <a:lnTo>
                    <a:pt x="2197" y="91"/>
                  </a:lnTo>
                  <a:lnTo>
                    <a:pt x="2214" y="121"/>
                  </a:lnTo>
                  <a:lnTo>
                    <a:pt x="2229" y="153"/>
                  </a:lnTo>
                  <a:lnTo>
                    <a:pt x="2237" y="188"/>
                  </a:lnTo>
                  <a:lnTo>
                    <a:pt x="2241" y="224"/>
                  </a:lnTo>
                  <a:lnTo>
                    <a:pt x="2241" y="672"/>
                  </a:lnTo>
                  <a:lnTo>
                    <a:pt x="3360" y="672"/>
                  </a:lnTo>
                  <a:lnTo>
                    <a:pt x="3396" y="674"/>
                  </a:lnTo>
                  <a:lnTo>
                    <a:pt x="3431" y="683"/>
                  </a:lnTo>
                  <a:lnTo>
                    <a:pt x="3463" y="697"/>
                  </a:lnTo>
                  <a:lnTo>
                    <a:pt x="3493" y="716"/>
                  </a:lnTo>
                  <a:lnTo>
                    <a:pt x="3519" y="737"/>
                  </a:lnTo>
                  <a:lnTo>
                    <a:pt x="3541" y="764"/>
                  </a:lnTo>
                  <a:lnTo>
                    <a:pt x="3559" y="793"/>
                  </a:lnTo>
                  <a:lnTo>
                    <a:pt x="3572" y="825"/>
                  </a:lnTo>
                  <a:lnTo>
                    <a:pt x="3581" y="860"/>
                  </a:lnTo>
                  <a:lnTo>
                    <a:pt x="3584" y="896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224"/>
                  </a:lnTo>
                  <a:lnTo>
                    <a:pt x="3" y="188"/>
                  </a:lnTo>
                  <a:lnTo>
                    <a:pt x="12" y="153"/>
                  </a:lnTo>
                  <a:lnTo>
                    <a:pt x="25" y="121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1" y="25"/>
                  </a:lnTo>
                  <a:lnTo>
                    <a:pt x="153" y="12"/>
                  </a:lnTo>
                  <a:lnTo>
                    <a:pt x="188" y="3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1" name="Freeform 8"/>
          <p:cNvSpPr>
            <a:spLocks noEditPoints="1"/>
          </p:cNvSpPr>
          <p:nvPr/>
        </p:nvSpPr>
        <p:spPr bwMode="auto">
          <a:xfrm>
            <a:off x="5034210" y="-1992525"/>
            <a:ext cx="265762" cy="435778"/>
          </a:xfrm>
          <a:custGeom>
            <a:avLst/>
            <a:gdLst>
              <a:gd name="T0" fmla="*/ 678 w 3293"/>
              <a:gd name="T1" fmla="*/ 4823 h 5398"/>
              <a:gd name="T2" fmla="*/ 2977 w 3293"/>
              <a:gd name="T3" fmla="*/ 1895 h 5398"/>
              <a:gd name="T4" fmla="*/ 207 w 3293"/>
              <a:gd name="T5" fmla="*/ 1972 h 5398"/>
              <a:gd name="T6" fmla="*/ 2040 w 3293"/>
              <a:gd name="T7" fmla="*/ 38 h 5398"/>
              <a:gd name="T8" fmla="*/ 2440 w 3293"/>
              <a:gd name="T9" fmla="*/ 280 h 5398"/>
              <a:gd name="T10" fmla="*/ 1935 w 3293"/>
              <a:gd name="T11" fmla="*/ 229 h 5398"/>
              <a:gd name="T12" fmla="*/ 1076 w 3293"/>
              <a:gd name="T13" fmla="*/ 296 h 5398"/>
              <a:gd name="T14" fmla="*/ 459 w 3293"/>
              <a:gd name="T15" fmla="*/ 728 h 5398"/>
              <a:gd name="T16" fmla="*/ 461 w 3293"/>
              <a:gd name="T17" fmla="*/ 1292 h 5398"/>
              <a:gd name="T18" fmla="*/ 885 w 3293"/>
              <a:gd name="T19" fmla="*/ 1251 h 5398"/>
              <a:gd name="T20" fmla="*/ 961 w 3293"/>
              <a:gd name="T21" fmla="*/ 938 h 5398"/>
              <a:gd name="T22" fmla="*/ 1267 w 3293"/>
              <a:gd name="T23" fmla="*/ 1060 h 5398"/>
              <a:gd name="T24" fmla="*/ 1720 w 3293"/>
              <a:gd name="T25" fmla="*/ 1109 h 5398"/>
              <a:gd name="T26" fmla="*/ 2665 w 3293"/>
              <a:gd name="T27" fmla="*/ 1008 h 5398"/>
              <a:gd name="T28" fmla="*/ 2846 w 3293"/>
              <a:gd name="T29" fmla="*/ 748 h 5398"/>
              <a:gd name="T30" fmla="*/ 2490 w 3293"/>
              <a:gd name="T31" fmla="*/ 338 h 5398"/>
              <a:gd name="T32" fmla="*/ 2838 w 3293"/>
              <a:gd name="T33" fmla="*/ 431 h 5398"/>
              <a:gd name="T34" fmla="*/ 3287 w 3293"/>
              <a:gd name="T35" fmla="*/ 1354 h 5398"/>
              <a:gd name="T36" fmla="*/ 3110 w 3293"/>
              <a:gd name="T37" fmla="*/ 1543 h 5398"/>
              <a:gd name="T38" fmla="*/ 2846 w 3293"/>
              <a:gd name="T39" fmla="*/ 1322 h 5398"/>
              <a:gd name="T40" fmla="*/ 1931 w 3293"/>
              <a:gd name="T41" fmla="*/ 1266 h 5398"/>
              <a:gd name="T42" fmla="*/ 1145 w 3293"/>
              <a:gd name="T43" fmla="*/ 1306 h 5398"/>
              <a:gd name="T44" fmla="*/ 630 w 3293"/>
              <a:gd name="T45" fmla="*/ 1565 h 5398"/>
              <a:gd name="T46" fmla="*/ 597 w 3293"/>
              <a:gd name="T47" fmla="*/ 2857 h 5398"/>
              <a:gd name="T48" fmla="*/ 1639 w 3293"/>
              <a:gd name="T49" fmla="*/ 3509 h 5398"/>
              <a:gd name="T50" fmla="*/ 2651 w 3293"/>
              <a:gd name="T51" fmla="*/ 2780 h 5398"/>
              <a:gd name="T52" fmla="*/ 2689 w 3293"/>
              <a:gd name="T53" fmla="*/ 1410 h 5398"/>
              <a:gd name="T54" fmla="*/ 2933 w 3293"/>
              <a:gd name="T55" fmla="*/ 1610 h 5398"/>
              <a:gd name="T56" fmla="*/ 3198 w 3293"/>
              <a:gd name="T57" fmla="*/ 2034 h 5398"/>
              <a:gd name="T58" fmla="*/ 2941 w 3293"/>
              <a:gd name="T59" fmla="*/ 2535 h 5398"/>
              <a:gd name="T60" fmla="*/ 2518 w 3293"/>
              <a:gd name="T61" fmla="*/ 3237 h 5398"/>
              <a:gd name="T62" fmla="*/ 2655 w 3293"/>
              <a:gd name="T63" fmla="*/ 3471 h 5398"/>
              <a:gd name="T64" fmla="*/ 2382 w 3293"/>
              <a:gd name="T65" fmla="*/ 3621 h 5398"/>
              <a:gd name="T66" fmla="*/ 1704 w 3293"/>
              <a:gd name="T67" fmla="*/ 4132 h 5398"/>
              <a:gd name="T68" fmla="*/ 1038 w 3293"/>
              <a:gd name="T69" fmla="*/ 3909 h 5398"/>
              <a:gd name="T70" fmla="*/ 1177 w 3293"/>
              <a:gd name="T71" fmla="*/ 3776 h 5398"/>
              <a:gd name="T72" fmla="*/ 1772 w 3293"/>
              <a:gd name="T73" fmla="*/ 3907 h 5398"/>
              <a:gd name="T74" fmla="*/ 2058 w 3293"/>
              <a:gd name="T75" fmla="*/ 3569 h 5398"/>
              <a:gd name="T76" fmla="*/ 1364 w 3293"/>
              <a:gd name="T77" fmla="*/ 3682 h 5398"/>
              <a:gd name="T78" fmla="*/ 1044 w 3293"/>
              <a:gd name="T79" fmla="*/ 3674 h 5398"/>
              <a:gd name="T80" fmla="*/ 853 w 3293"/>
              <a:gd name="T81" fmla="*/ 3694 h 5398"/>
              <a:gd name="T82" fmla="*/ 418 w 3293"/>
              <a:gd name="T83" fmla="*/ 3798 h 5398"/>
              <a:gd name="T84" fmla="*/ 720 w 3293"/>
              <a:gd name="T85" fmla="*/ 4144 h 5398"/>
              <a:gd name="T86" fmla="*/ 2315 w 3293"/>
              <a:gd name="T87" fmla="*/ 5189 h 5398"/>
              <a:gd name="T88" fmla="*/ 2504 w 3293"/>
              <a:gd name="T89" fmla="*/ 4165 h 5398"/>
              <a:gd name="T90" fmla="*/ 2760 w 3293"/>
              <a:gd name="T91" fmla="*/ 3744 h 5398"/>
              <a:gd name="T92" fmla="*/ 2800 w 3293"/>
              <a:gd name="T93" fmla="*/ 3511 h 5398"/>
              <a:gd name="T94" fmla="*/ 3037 w 3293"/>
              <a:gd name="T95" fmla="*/ 3969 h 5398"/>
              <a:gd name="T96" fmla="*/ 231 w 3293"/>
              <a:gd name="T97" fmla="*/ 5392 h 5398"/>
              <a:gd name="T98" fmla="*/ 239 w 3293"/>
              <a:gd name="T99" fmla="*/ 3688 h 5398"/>
              <a:gd name="T100" fmla="*/ 583 w 3293"/>
              <a:gd name="T101" fmla="*/ 3155 h 5398"/>
              <a:gd name="T102" fmla="*/ 257 w 3293"/>
              <a:gd name="T103" fmla="*/ 2330 h 5398"/>
              <a:gd name="T104" fmla="*/ 4 w 3293"/>
              <a:gd name="T105" fmla="*/ 1909 h 5398"/>
              <a:gd name="T106" fmla="*/ 336 w 3293"/>
              <a:gd name="T107" fmla="*/ 1511 h 5398"/>
              <a:gd name="T108" fmla="*/ 181 w 3293"/>
              <a:gd name="T109" fmla="*/ 958 h 5398"/>
              <a:gd name="T110" fmla="*/ 513 w 3293"/>
              <a:gd name="T111" fmla="*/ 360 h 5398"/>
              <a:gd name="T112" fmla="*/ 1398 w 3293"/>
              <a:gd name="T113" fmla="*/ 16 h 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93" h="5398">
                <a:moveTo>
                  <a:pt x="2523" y="4823"/>
                </a:moveTo>
                <a:lnTo>
                  <a:pt x="2523" y="5189"/>
                </a:lnTo>
                <a:lnTo>
                  <a:pt x="2834" y="5189"/>
                </a:lnTo>
                <a:lnTo>
                  <a:pt x="2834" y="4823"/>
                </a:lnTo>
                <a:lnTo>
                  <a:pt x="2523" y="4823"/>
                </a:lnTo>
                <a:close/>
                <a:moveTo>
                  <a:pt x="368" y="4823"/>
                </a:moveTo>
                <a:lnTo>
                  <a:pt x="368" y="5189"/>
                </a:lnTo>
                <a:lnTo>
                  <a:pt x="678" y="5189"/>
                </a:lnTo>
                <a:lnTo>
                  <a:pt x="678" y="4823"/>
                </a:lnTo>
                <a:lnTo>
                  <a:pt x="368" y="4823"/>
                </a:lnTo>
                <a:close/>
                <a:moveTo>
                  <a:pt x="2893" y="1817"/>
                </a:moveTo>
                <a:lnTo>
                  <a:pt x="2923" y="2111"/>
                </a:lnTo>
                <a:lnTo>
                  <a:pt x="2953" y="2084"/>
                </a:lnTo>
                <a:lnTo>
                  <a:pt x="2975" y="2052"/>
                </a:lnTo>
                <a:lnTo>
                  <a:pt x="2989" y="2014"/>
                </a:lnTo>
                <a:lnTo>
                  <a:pt x="2995" y="1972"/>
                </a:lnTo>
                <a:lnTo>
                  <a:pt x="2989" y="1933"/>
                </a:lnTo>
                <a:lnTo>
                  <a:pt x="2977" y="1895"/>
                </a:lnTo>
                <a:lnTo>
                  <a:pt x="2955" y="1863"/>
                </a:lnTo>
                <a:lnTo>
                  <a:pt x="2927" y="1837"/>
                </a:lnTo>
                <a:lnTo>
                  <a:pt x="2893" y="1817"/>
                </a:lnTo>
                <a:close/>
                <a:moveTo>
                  <a:pt x="306" y="1817"/>
                </a:moveTo>
                <a:lnTo>
                  <a:pt x="275" y="1837"/>
                </a:lnTo>
                <a:lnTo>
                  <a:pt x="247" y="1863"/>
                </a:lnTo>
                <a:lnTo>
                  <a:pt x="225" y="1895"/>
                </a:lnTo>
                <a:lnTo>
                  <a:pt x="211" y="1933"/>
                </a:lnTo>
                <a:lnTo>
                  <a:pt x="207" y="1972"/>
                </a:lnTo>
                <a:lnTo>
                  <a:pt x="211" y="2014"/>
                </a:lnTo>
                <a:lnTo>
                  <a:pt x="227" y="2052"/>
                </a:lnTo>
                <a:lnTo>
                  <a:pt x="249" y="2084"/>
                </a:lnTo>
                <a:lnTo>
                  <a:pt x="278" y="2111"/>
                </a:lnTo>
                <a:lnTo>
                  <a:pt x="306" y="1817"/>
                </a:lnTo>
                <a:close/>
                <a:moveTo>
                  <a:pt x="1676" y="0"/>
                </a:moveTo>
                <a:lnTo>
                  <a:pt x="1798" y="4"/>
                </a:lnTo>
                <a:lnTo>
                  <a:pt x="1919" y="18"/>
                </a:lnTo>
                <a:lnTo>
                  <a:pt x="2040" y="38"/>
                </a:lnTo>
                <a:lnTo>
                  <a:pt x="2158" y="66"/>
                </a:lnTo>
                <a:lnTo>
                  <a:pt x="2273" y="101"/>
                </a:lnTo>
                <a:lnTo>
                  <a:pt x="2384" y="143"/>
                </a:lnTo>
                <a:lnTo>
                  <a:pt x="2408" y="157"/>
                </a:lnTo>
                <a:lnTo>
                  <a:pt x="2428" y="177"/>
                </a:lnTo>
                <a:lnTo>
                  <a:pt x="2440" y="201"/>
                </a:lnTo>
                <a:lnTo>
                  <a:pt x="2448" y="227"/>
                </a:lnTo>
                <a:lnTo>
                  <a:pt x="2448" y="252"/>
                </a:lnTo>
                <a:lnTo>
                  <a:pt x="2440" y="280"/>
                </a:lnTo>
                <a:lnTo>
                  <a:pt x="2426" y="304"/>
                </a:lnTo>
                <a:lnTo>
                  <a:pt x="2406" y="322"/>
                </a:lnTo>
                <a:lnTo>
                  <a:pt x="2382" y="336"/>
                </a:lnTo>
                <a:lnTo>
                  <a:pt x="2356" y="342"/>
                </a:lnTo>
                <a:lnTo>
                  <a:pt x="2331" y="342"/>
                </a:lnTo>
                <a:lnTo>
                  <a:pt x="2303" y="334"/>
                </a:lnTo>
                <a:lnTo>
                  <a:pt x="2183" y="290"/>
                </a:lnTo>
                <a:lnTo>
                  <a:pt x="2060" y="254"/>
                </a:lnTo>
                <a:lnTo>
                  <a:pt x="1935" y="229"/>
                </a:lnTo>
                <a:lnTo>
                  <a:pt x="1806" y="213"/>
                </a:lnTo>
                <a:lnTo>
                  <a:pt x="1676" y="209"/>
                </a:lnTo>
                <a:lnTo>
                  <a:pt x="1593" y="211"/>
                </a:lnTo>
                <a:lnTo>
                  <a:pt x="1509" y="215"/>
                </a:lnTo>
                <a:lnTo>
                  <a:pt x="1424" y="223"/>
                </a:lnTo>
                <a:lnTo>
                  <a:pt x="1336" y="237"/>
                </a:lnTo>
                <a:lnTo>
                  <a:pt x="1249" y="252"/>
                </a:lnTo>
                <a:lnTo>
                  <a:pt x="1161" y="272"/>
                </a:lnTo>
                <a:lnTo>
                  <a:pt x="1076" y="296"/>
                </a:lnTo>
                <a:lnTo>
                  <a:pt x="992" y="324"/>
                </a:lnTo>
                <a:lnTo>
                  <a:pt x="911" y="358"/>
                </a:lnTo>
                <a:lnTo>
                  <a:pt x="831" y="396"/>
                </a:lnTo>
                <a:lnTo>
                  <a:pt x="756" y="439"/>
                </a:lnTo>
                <a:lnTo>
                  <a:pt x="686" y="485"/>
                </a:lnTo>
                <a:lnTo>
                  <a:pt x="621" y="539"/>
                </a:lnTo>
                <a:lnTo>
                  <a:pt x="561" y="596"/>
                </a:lnTo>
                <a:lnTo>
                  <a:pt x="507" y="660"/>
                </a:lnTo>
                <a:lnTo>
                  <a:pt x="459" y="728"/>
                </a:lnTo>
                <a:lnTo>
                  <a:pt x="422" y="803"/>
                </a:lnTo>
                <a:lnTo>
                  <a:pt x="402" y="865"/>
                </a:lnTo>
                <a:lnTo>
                  <a:pt x="390" y="928"/>
                </a:lnTo>
                <a:lnTo>
                  <a:pt x="388" y="994"/>
                </a:lnTo>
                <a:lnTo>
                  <a:pt x="394" y="1060"/>
                </a:lnTo>
                <a:lnTo>
                  <a:pt x="406" y="1123"/>
                </a:lnTo>
                <a:lnTo>
                  <a:pt x="422" y="1185"/>
                </a:lnTo>
                <a:lnTo>
                  <a:pt x="442" y="1241"/>
                </a:lnTo>
                <a:lnTo>
                  <a:pt x="461" y="1292"/>
                </a:lnTo>
                <a:lnTo>
                  <a:pt x="481" y="1338"/>
                </a:lnTo>
                <a:lnTo>
                  <a:pt x="501" y="1376"/>
                </a:lnTo>
                <a:lnTo>
                  <a:pt x="549" y="1368"/>
                </a:lnTo>
                <a:lnTo>
                  <a:pt x="601" y="1358"/>
                </a:lnTo>
                <a:lnTo>
                  <a:pt x="658" y="1344"/>
                </a:lnTo>
                <a:lnTo>
                  <a:pt x="716" y="1326"/>
                </a:lnTo>
                <a:lnTo>
                  <a:pt x="774" y="1306"/>
                </a:lnTo>
                <a:lnTo>
                  <a:pt x="831" y="1280"/>
                </a:lnTo>
                <a:lnTo>
                  <a:pt x="885" y="1251"/>
                </a:lnTo>
                <a:lnTo>
                  <a:pt x="935" y="1217"/>
                </a:lnTo>
                <a:lnTo>
                  <a:pt x="980" y="1179"/>
                </a:lnTo>
                <a:lnTo>
                  <a:pt x="1016" y="1135"/>
                </a:lnTo>
                <a:lnTo>
                  <a:pt x="961" y="1086"/>
                </a:lnTo>
                <a:lnTo>
                  <a:pt x="943" y="1058"/>
                </a:lnTo>
                <a:lnTo>
                  <a:pt x="933" y="1028"/>
                </a:lnTo>
                <a:lnTo>
                  <a:pt x="933" y="996"/>
                </a:lnTo>
                <a:lnTo>
                  <a:pt x="943" y="964"/>
                </a:lnTo>
                <a:lnTo>
                  <a:pt x="961" y="938"/>
                </a:lnTo>
                <a:lnTo>
                  <a:pt x="988" y="919"/>
                </a:lnTo>
                <a:lnTo>
                  <a:pt x="1018" y="909"/>
                </a:lnTo>
                <a:lnTo>
                  <a:pt x="1050" y="909"/>
                </a:lnTo>
                <a:lnTo>
                  <a:pt x="1082" y="919"/>
                </a:lnTo>
                <a:lnTo>
                  <a:pt x="1108" y="938"/>
                </a:lnTo>
                <a:lnTo>
                  <a:pt x="1157" y="984"/>
                </a:lnTo>
                <a:lnTo>
                  <a:pt x="1209" y="1024"/>
                </a:lnTo>
                <a:lnTo>
                  <a:pt x="1235" y="1042"/>
                </a:lnTo>
                <a:lnTo>
                  <a:pt x="1267" y="1060"/>
                </a:lnTo>
                <a:lnTo>
                  <a:pt x="1301" y="1078"/>
                </a:lnTo>
                <a:lnTo>
                  <a:pt x="1336" y="1094"/>
                </a:lnTo>
                <a:lnTo>
                  <a:pt x="1378" y="1107"/>
                </a:lnTo>
                <a:lnTo>
                  <a:pt x="1424" y="1117"/>
                </a:lnTo>
                <a:lnTo>
                  <a:pt x="1474" y="1125"/>
                </a:lnTo>
                <a:lnTo>
                  <a:pt x="1527" y="1129"/>
                </a:lnTo>
                <a:lnTo>
                  <a:pt x="1587" y="1127"/>
                </a:lnTo>
                <a:lnTo>
                  <a:pt x="1651" y="1121"/>
                </a:lnTo>
                <a:lnTo>
                  <a:pt x="1720" y="1109"/>
                </a:lnTo>
                <a:lnTo>
                  <a:pt x="1796" y="1092"/>
                </a:lnTo>
                <a:lnTo>
                  <a:pt x="1877" y="1066"/>
                </a:lnTo>
                <a:lnTo>
                  <a:pt x="1965" y="1032"/>
                </a:lnTo>
                <a:lnTo>
                  <a:pt x="2080" y="994"/>
                </a:lnTo>
                <a:lnTo>
                  <a:pt x="2195" y="968"/>
                </a:lnTo>
                <a:lnTo>
                  <a:pt x="2313" y="958"/>
                </a:lnTo>
                <a:lnTo>
                  <a:pt x="2430" y="960"/>
                </a:lnTo>
                <a:lnTo>
                  <a:pt x="2547" y="978"/>
                </a:lnTo>
                <a:lnTo>
                  <a:pt x="2665" y="1008"/>
                </a:lnTo>
                <a:lnTo>
                  <a:pt x="2782" y="1052"/>
                </a:lnTo>
                <a:lnTo>
                  <a:pt x="2897" y="1111"/>
                </a:lnTo>
                <a:lnTo>
                  <a:pt x="2983" y="1163"/>
                </a:lnTo>
                <a:lnTo>
                  <a:pt x="3058" y="1217"/>
                </a:lnTo>
                <a:lnTo>
                  <a:pt x="3033" y="1115"/>
                </a:lnTo>
                <a:lnTo>
                  <a:pt x="2999" y="1018"/>
                </a:lnTo>
                <a:lnTo>
                  <a:pt x="2957" y="923"/>
                </a:lnTo>
                <a:lnTo>
                  <a:pt x="2905" y="833"/>
                </a:lnTo>
                <a:lnTo>
                  <a:pt x="2846" y="748"/>
                </a:lnTo>
                <a:lnTo>
                  <a:pt x="2778" y="666"/>
                </a:lnTo>
                <a:lnTo>
                  <a:pt x="2704" y="590"/>
                </a:lnTo>
                <a:lnTo>
                  <a:pt x="2621" y="521"/>
                </a:lnTo>
                <a:lnTo>
                  <a:pt x="2531" y="455"/>
                </a:lnTo>
                <a:lnTo>
                  <a:pt x="2510" y="437"/>
                </a:lnTo>
                <a:lnTo>
                  <a:pt x="2494" y="416"/>
                </a:lnTo>
                <a:lnTo>
                  <a:pt x="2486" y="390"/>
                </a:lnTo>
                <a:lnTo>
                  <a:pt x="2484" y="364"/>
                </a:lnTo>
                <a:lnTo>
                  <a:pt x="2490" y="338"/>
                </a:lnTo>
                <a:lnTo>
                  <a:pt x="2502" y="312"/>
                </a:lnTo>
                <a:lnTo>
                  <a:pt x="2520" y="290"/>
                </a:lnTo>
                <a:lnTo>
                  <a:pt x="2541" y="276"/>
                </a:lnTo>
                <a:lnTo>
                  <a:pt x="2567" y="268"/>
                </a:lnTo>
                <a:lnTo>
                  <a:pt x="2593" y="264"/>
                </a:lnTo>
                <a:lnTo>
                  <a:pt x="2619" y="270"/>
                </a:lnTo>
                <a:lnTo>
                  <a:pt x="2645" y="282"/>
                </a:lnTo>
                <a:lnTo>
                  <a:pt x="2744" y="354"/>
                </a:lnTo>
                <a:lnTo>
                  <a:pt x="2838" y="431"/>
                </a:lnTo>
                <a:lnTo>
                  <a:pt x="2921" y="515"/>
                </a:lnTo>
                <a:lnTo>
                  <a:pt x="2999" y="604"/>
                </a:lnTo>
                <a:lnTo>
                  <a:pt x="3066" y="698"/>
                </a:lnTo>
                <a:lnTo>
                  <a:pt x="3126" y="797"/>
                </a:lnTo>
                <a:lnTo>
                  <a:pt x="3176" y="901"/>
                </a:lnTo>
                <a:lnTo>
                  <a:pt x="3217" y="1008"/>
                </a:lnTo>
                <a:lnTo>
                  <a:pt x="3249" y="1119"/>
                </a:lnTo>
                <a:lnTo>
                  <a:pt x="3273" y="1235"/>
                </a:lnTo>
                <a:lnTo>
                  <a:pt x="3287" y="1354"/>
                </a:lnTo>
                <a:lnTo>
                  <a:pt x="3293" y="1477"/>
                </a:lnTo>
                <a:lnTo>
                  <a:pt x="3287" y="1507"/>
                </a:lnTo>
                <a:lnTo>
                  <a:pt x="3273" y="1537"/>
                </a:lnTo>
                <a:lnTo>
                  <a:pt x="3253" y="1559"/>
                </a:lnTo>
                <a:lnTo>
                  <a:pt x="3223" y="1575"/>
                </a:lnTo>
                <a:lnTo>
                  <a:pt x="3190" y="1581"/>
                </a:lnTo>
                <a:lnTo>
                  <a:pt x="3160" y="1577"/>
                </a:lnTo>
                <a:lnTo>
                  <a:pt x="3132" y="1563"/>
                </a:lnTo>
                <a:lnTo>
                  <a:pt x="3110" y="1543"/>
                </a:lnTo>
                <a:lnTo>
                  <a:pt x="3106" y="1539"/>
                </a:lnTo>
                <a:lnTo>
                  <a:pt x="3094" y="1527"/>
                </a:lnTo>
                <a:lnTo>
                  <a:pt x="3076" y="1509"/>
                </a:lnTo>
                <a:lnTo>
                  <a:pt x="3052" y="1485"/>
                </a:lnTo>
                <a:lnTo>
                  <a:pt x="3023" y="1457"/>
                </a:lnTo>
                <a:lnTo>
                  <a:pt x="2987" y="1426"/>
                </a:lnTo>
                <a:lnTo>
                  <a:pt x="2945" y="1392"/>
                </a:lnTo>
                <a:lnTo>
                  <a:pt x="2897" y="1356"/>
                </a:lnTo>
                <a:lnTo>
                  <a:pt x="2846" y="1322"/>
                </a:lnTo>
                <a:lnTo>
                  <a:pt x="2790" y="1288"/>
                </a:lnTo>
                <a:lnTo>
                  <a:pt x="2683" y="1235"/>
                </a:lnTo>
                <a:lnTo>
                  <a:pt x="2575" y="1197"/>
                </a:lnTo>
                <a:lnTo>
                  <a:pt x="2468" y="1173"/>
                </a:lnTo>
                <a:lnTo>
                  <a:pt x="2360" y="1163"/>
                </a:lnTo>
                <a:lnTo>
                  <a:pt x="2253" y="1169"/>
                </a:lnTo>
                <a:lnTo>
                  <a:pt x="2148" y="1189"/>
                </a:lnTo>
                <a:lnTo>
                  <a:pt x="2042" y="1225"/>
                </a:lnTo>
                <a:lnTo>
                  <a:pt x="1931" y="1266"/>
                </a:lnTo>
                <a:lnTo>
                  <a:pt x="1826" y="1298"/>
                </a:lnTo>
                <a:lnTo>
                  <a:pt x="1722" y="1320"/>
                </a:lnTo>
                <a:lnTo>
                  <a:pt x="1623" y="1332"/>
                </a:lnTo>
                <a:lnTo>
                  <a:pt x="1529" y="1336"/>
                </a:lnTo>
                <a:lnTo>
                  <a:pt x="1438" y="1330"/>
                </a:lnTo>
                <a:lnTo>
                  <a:pt x="1350" y="1314"/>
                </a:lnTo>
                <a:lnTo>
                  <a:pt x="1267" y="1288"/>
                </a:lnTo>
                <a:lnTo>
                  <a:pt x="1187" y="1253"/>
                </a:lnTo>
                <a:lnTo>
                  <a:pt x="1145" y="1306"/>
                </a:lnTo>
                <a:lnTo>
                  <a:pt x="1096" y="1354"/>
                </a:lnTo>
                <a:lnTo>
                  <a:pt x="1042" y="1398"/>
                </a:lnTo>
                <a:lnTo>
                  <a:pt x="984" y="1433"/>
                </a:lnTo>
                <a:lnTo>
                  <a:pt x="925" y="1465"/>
                </a:lnTo>
                <a:lnTo>
                  <a:pt x="863" y="1493"/>
                </a:lnTo>
                <a:lnTo>
                  <a:pt x="801" y="1517"/>
                </a:lnTo>
                <a:lnTo>
                  <a:pt x="742" y="1535"/>
                </a:lnTo>
                <a:lnTo>
                  <a:pt x="684" y="1551"/>
                </a:lnTo>
                <a:lnTo>
                  <a:pt x="630" y="1565"/>
                </a:lnTo>
                <a:lnTo>
                  <a:pt x="581" y="1573"/>
                </a:lnTo>
                <a:lnTo>
                  <a:pt x="539" y="1581"/>
                </a:lnTo>
                <a:lnTo>
                  <a:pt x="465" y="2342"/>
                </a:lnTo>
                <a:lnTo>
                  <a:pt x="461" y="2434"/>
                </a:lnTo>
                <a:lnTo>
                  <a:pt x="469" y="2525"/>
                </a:lnTo>
                <a:lnTo>
                  <a:pt x="485" y="2613"/>
                </a:lnTo>
                <a:lnTo>
                  <a:pt x="513" y="2698"/>
                </a:lnTo>
                <a:lnTo>
                  <a:pt x="551" y="2780"/>
                </a:lnTo>
                <a:lnTo>
                  <a:pt x="597" y="2857"/>
                </a:lnTo>
                <a:lnTo>
                  <a:pt x="650" y="2929"/>
                </a:lnTo>
                <a:lnTo>
                  <a:pt x="714" y="2994"/>
                </a:lnTo>
                <a:lnTo>
                  <a:pt x="784" y="3052"/>
                </a:lnTo>
                <a:lnTo>
                  <a:pt x="1265" y="3402"/>
                </a:lnTo>
                <a:lnTo>
                  <a:pt x="1334" y="3446"/>
                </a:lnTo>
                <a:lnTo>
                  <a:pt x="1408" y="3477"/>
                </a:lnTo>
                <a:lnTo>
                  <a:pt x="1484" y="3499"/>
                </a:lnTo>
                <a:lnTo>
                  <a:pt x="1561" y="3509"/>
                </a:lnTo>
                <a:lnTo>
                  <a:pt x="1639" y="3509"/>
                </a:lnTo>
                <a:lnTo>
                  <a:pt x="1718" y="3499"/>
                </a:lnTo>
                <a:lnTo>
                  <a:pt x="1794" y="3477"/>
                </a:lnTo>
                <a:lnTo>
                  <a:pt x="1865" y="3446"/>
                </a:lnTo>
                <a:lnTo>
                  <a:pt x="1935" y="3402"/>
                </a:lnTo>
                <a:lnTo>
                  <a:pt x="2416" y="3052"/>
                </a:lnTo>
                <a:lnTo>
                  <a:pt x="2488" y="2994"/>
                </a:lnTo>
                <a:lnTo>
                  <a:pt x="2551" y="2929"/>
                </a:lnTo>
                <a:lnTo>
                  <a:pt x="2605" y="2857"/>
                </a:lnTo>
                <a:lnTo>
                  <a:pt x="2651" y="2780"/>
                </a:lnTo>
                <a:lnTo>
                  <a:pt x="2689" y="2698"/>
                </a:lnTo>
                <a:lnTo>
                  <a:pt x="2714" y="2613"/>
                </a:lnTo>
                <a:lnTo>
                  <a:pt x="2732" y="2525"/>
                </a:lnTo>
                <a:lnTo>
                  <a:pt x="2740" y="2434"/>
                </a:lnTo>
                <a:lnTo>
                  <a:pt x="2736" y="2342"/>
                </a:lnTo>
                <a:lnTo>
                  <a:pt x="2655" y="1497"/>
                </a:lnTo>
                <a:lnTo>
                  <a:pt x="2657" y="1463"/>
                </a:lnTo>
                <a:lnTo>
                  <a:pt x="2669" y="1433"/>
                </a:lnTo>
                <a:lnTo>
                  <a:pt x="2689" y="1410"/>
                </a:lnTo>
                <a:lnTo>
                  <a:pt x="2716" y="1392"/>
                </a:lnTo>
                <a:lnTo>
                  <a:pt x="2748" y="1384"/>
                </a:lnTo>
                <a:lnTo>
                  <a:pt x="2782" y="1386"/>
                </a:lnTo>
                <a:lnTo>
                  <a:pt x="2812" y="1398"/>
                </a:lnTo>
                <a:lnTo>
                  <a:pt x="2836" y="1418"/>
                </a:lnTo>
                <a:lnTo>
                  <a:pt x="2854" y="1445"/>
                </a:lnTo>
                <a:lnTo>
                  <a:pt x="2862" y="1477"/>
                </a:lnTo>
                <a:lnTo>
                  <a:pt x="2873" y="1599"/>
                </a:lnTo>
                <a:lnTo>
                  <a:pt x="2933" y="1610"/>
                </a:lnTo>
                <a:lnTo>
                  <a:pt x="2989" y="1632"/>
                </a:lnTo>
                <a:lnTo>
                  <a:pt x="3040" y="1662"/>
                </a:lnTo>
                <a:lnTo>
                  <a:pt x="3086" y="1700"/>
                </a:lnTo>
                <a:lnTo>
                  <a:pt x="3126" y="1746"/>
                </a:lnTo>
                <a:lnTo>
                  <a:pt x="3158" y="1795"/>
                </a:lnTo>
                <a:lnTo>
                  <a:pt x="3182" y="1851"/>
                </a:lnTo>
                <a:lnTo>
                  <a:pt x="3198" y="1909"/>
                </a:lnTo>
                <a:lnTo>
                  <a:pt x="3202" y="1972"/>
                </a:lnTo>
                <a:lnTo>
                  <a:pt x="3198" y="2034"/>
                </a:lnTo>
                <a:lnTo>
                  <a:pt x="3184" y="2092"/>
                </a:lnTo>
                <a:lnTo>
                  <a:pt x="3160" y="2145"/>
                </a:lnTo>
                <a:lnTo>
                  <a:pt x="3130" y="2195"/>
                </a:lnTo>
                <a:lnTo>
                  <a:pt x="3092" y="2239"/>
                </a:lnTo>
                <a:lnTo>
                  <a:pt x="3048" y="2277"/>
                </a:lnTo>
                <a:lnTo>
                  <a:pt x="2999" y="2306"/>
                </a:lnTo>
                <a:lnTo>
                  <a:pt x="2943" y="2330"/>
                </a:lnTo>
                <a:lnTo>
                  <a:pt x="2947" y="2434"/>
                </a:lnTo>
                <a:lnTo>
                  <a:pt x="2941" y="2535"/>
                </a:lnTo>
                <a:lnTo>
                  <a:pt x="2923" y="2636"/>
                </a:lnTo>
                <a:lnTo>
                  <a:pt x="2895" y="2734"/>
                </a:lnTo>
                <a:lnTo>
                  <a:pt x="2858" y="2827"/>
                </a:lnTo>
                <a:lnTo>
                  <a:pt x="2812" y="2919"/>
                </a:lnTo>
                <a:lnTo>
                  <a:pt x="2756" y="3002"/>
                </a:lnTo>
                <a:lnTo>
                  <a:pt x="2693" y="3082"/>
                </a:lnTo>
                <a:lnTo>
                  <a:pt x="2619" y="3155"/>
                </a:lnTo>
                <a:lnTo>
                  <a:pt x="2539" y="3221"/>
                </a:lnTo>
                <a:lnTo>
                  <a:pt x="2518" y="3237"/>
                </a:lnTo>
                <a:lnTo>
                  <a:pt x="2581" y="3269"/>
                </a:lnTo>
                <a:lnTo>
                  <a:pt x="2643" y="3306"/>
                </a:lnTo>
                <a:lnTo>
                  <a:pt x="2665" y="3326"/>
                </a:lnTo>
                <a:lnTo>
                  <a:pt x="2679" y="3348"/>
                </a:lnTo>
                <a:lnTo>
                  <a:pt x="2687" y="3374"/>
                </a:lnTo>
                <a:lnTo>
                  <a:pt x="2689" y="3400"/>
                </a:lnTo>
                <a:lnTo>
                  <a:pt x="2685" y="3426"/>
                </a:lnTo>
                <a:lnTo>
                  <a:pt x="2671" y="3452"/>
                </a:lnTo>
                <a:lnTo>
                  <a:pt x="2655" y="3471"/>
                </a:lnTo>
                <a:lnTo>
                  <a:pt x="2633" y="3485"/>
                </a:lnTo>
                <a:lnTo>
                  <a:pt x="2609" y="3493"/>
                </a:lnTo>
                <a:lnTo>
                  <a:pt x="2585" y="3497"/>
                </a:lnTo>
                <a:lnTo>
                  <a:pt x="2555" y="3493"/>
                </a:lnTo>
                <a:lnTo>
                  <a:pt x="2527" y="3479"/>
                </a:lnTo>
                <a:lnTo>
                  <a:pt x="2484" y="3452"/>
                </a:lnTo>
                <a:lnTo>
                  <a:pt x="2438" y="3428"/>
                </a:lnTo>
                <a:lnTo>
                  <a:pt x="2416" y="3527"/>
                </a:lnTo>
                <a:lnTo>
                  <a:pt x="2382" y="3621"/>
                </a:lnTo>
                <a:lnTo>
                  <a:pt x="2339" y="3708"/>
                </a:lnTo>
                <a:lnTo>
                  <a:pt x="2285" y="3792"/>
                </a:lnTo>
                <a:lnTo>
                  <a:pt x="2223" y="3867"/>
                </a:lnTo>
                <a:lnTo>
                  <a:pt x="2152" y="3935"/>
                </a:lnTo>
                <a:lnTo>
                  <a:pt x="2074" y="3992"/>
                </a:lnTo>
                <a:lnTo>
                  <a:pt x="1991" y="4044"/>
                </a:lnTo>
                <a:lnTo>
                  <a:pt x="1899" y="4084"/>
                </a:lnTo>
                <a:lnTo>
                  <a:pt x="1804" y="4114"/>
                </a:lnTo>
                <a:lnTo>
                  <a:pt x="1704" y="4132"/>
                </a:lnTo>
                <a:lnTo>
                  <a:pt x="1601" y="4138"/>
                </a:lnTo>
                <a:lnTo>
                  <a:pt x="1505" y="4134"/>
                </a:lnTo>
                <a:lnTo>
                  <a:pt x="1412" y="4116"/>
                </a:lnTo>
                <a:lnTo>
                  <a:pt x="1320" y="4090"/>
                </a:lnTo>
                <a:lnTo>
                  <a:pt x="1233" y="4054"/>
                </a:lnTo>
                <a:lnTo>
                  <a:pt x="1149" y="4008"/>
                </a:lnTo>
                <a:lnTo>
                  <a:pt x="1072" y="3953"/>
                </a:lnTo>
                <a:lnTo>
                  <a:pt x="1052" y="3933"/>
                </a:lnTo>
                <a:lnTo>
                  <a:pt x="1038" y="3909"/>
                </a:lnTo>
                <a:lnTo>
                  <a:pt x="1032" y="3883"/>
                </a:lnTo>
                <a:lnTo>
                  <a:pt x="1034" y="3857"/>
                </a:lnTo>
                <a:lnTo>
                  <a:pt x="1040" y="3831"/>
                </a:lnTo>
                <a:lnTo>
                  <a:pt x="1054" y="3807"/>
                </a:lnTo>
                <a:lnTo>
                  <a:pt x="1074" y="3788"/>
                </a:lnTo>
                <a:lnTo>
                  <a:pt x="1098" y="3776"/>
                </a:lnTo>
                <a:lnTo>
                  <a:pt x="1124" y="3768"/>
                </a:lnTo>
                <a:lnTo>
                  <a:pt x="1151" y="3770"/>
                </a:lnTo>
                <a:lnTo>
                  <a:pt x="1177" y="3776"/>
                </a:lnTo>
                <a:lnTo>
                  <a:pt x="1201" y="3792"/>
                </a:lnTo>
                <a:lnTo>
                  <a:pt x="1261" y="3833"/>
                </a:lnTo>
                <a:lnTo>
                  <a:pt x="1322" y="3867"/>
                </a:lnTo>
                <a:lnTo>
                  <a:pt x="1388" y="3895"/>
                </a:lnTo>
                <a:lnTo>
                  <a:pt x="1458" y="3915"/>
                </a:lnTo>
                <a:lnTo>
                  <a:pt x="1527" y="3927"/>
                </a:lnTo>
                <a:lnTo>
                  <a:pt x="1601" y="3931"/>
                </a:lnTo>
                <a:lnTo>
                  <a:pt x="1688" y="3925"/>
                </a:lnTo>
                <a:lnTo>
                  <a:pt x="1772" y="3907"/>
                </a:lnTo>
                <a:lnTo>
                  <a:pt x="1853" y="3879"/>
                </a:lnTo>
                <a:lnTo>
                  <a:pt x="1927" y="3841"/>
                </a:lnTo>
                <a:lnTo>
                  <a:pt x="1997" y="3794"/>
                </a:lnTo>
                <a:lnTo>
                  <a:pt x="2058" y="3738"/>
                </a:lnTo>
                <a:lnTo>
                  <a:pt x="2112" y="3676"/>
                </a:lnTo>
                <a:lnTo>
                  <a:pt x="2158" y="3607"/>
                </a:lnTo>
                <a:lnTo>
                  <a:pt x="2195" y="3531"/>
                </a:lnTo>
                <a:lnTo>
                  <a:pt x="2221" y="3450"/>
                </a:lnTo>
                <a:lnTo>
                  <a:pt x="2058" y="3569"/>
                </a:lnTo>
                <a:lnTo>
                  <a:pt x="1987" y="3615"/>
                </a:lnTo>
                <a:lnTo>
                  <a:pt x="1913" y="3652"/>
                </a:lnTo>
                <a:lnTo>
                  <a:pt x="1837" y="3682"/>
                </a:lnTo>
                <a:lnTo>
                  <a:pt x="1760" y="3702"/>
                </a:lnTo>
                <a:lnTo>
                  <a:pt x="1680" y="3714"/>
                </a:lnTo>
                <a:lnTo>
                  <a:pt x="1601" y="3718"/>
                </a:lnTo>
                <a:lnTo>
                  <a:pt x="1521" y="3714"/>
                </a:lnTo>
                <a:lnTo>
                  <a:pt x="1442" y="3702"/>
                </a:lnTo>
                <a:lnTo>
                  <a:pt x="1364" y="3682"/>
                </a:lnTo>
                <a:lnTo>
                  <a:pt x="1287" y="3652"/>
                </a:lnTo>
                <a:lnTo>
                  <a:pt x="1213" y="3615"/>
                </a:lnTo>
                <a:lnTo>
                  <a:pt x="1143" y="3569"/>
                </a:lnTo>
                <a:lnTo>
                  <a:pt x="978" y="3450"/>
                </a:lnTo>
                <a:lnTo>
                  <a:pt x="1004" y="3525"/>
                </a:lnTo>
                <a:lnTo>
                  <a:pt x="1036" y="3595"/>
                </a:lnTo>
                <a:lnTo>
                  <a:pt x="1046" y="3621"/>
                </a:lnTo>
                <a:lnTo>
                  <a:pt x="1048" y="3648"/>
                </a:lnTo>
                <a:lnTo>
                  <a:pt x="1044" y="3674"/>
                </a:lnTo>
                <a:lnTo>
                  <a:pt x="1034" y="3698"/>
                </a:lnTo>
                <a:lnTo>
                  <a:pt x="1018" y="3720"/>
                </a:lnTo>
                <a:lnTo>
                  <a:pt x="994" y="3736"/>
                </a:lnTo>
                <a:lnTo>
                  <a:pt x="970" y="3746"/>
                </a:lnTo>
                <a:lnTo>
                  <a:pt x="945" y="3748"/>
                </a:lnTo>
                <a:lnTo>
                  <a:pt x="919" y="3744"/>
                </a:lnTo>
                <a:lnTo>
                  <a:pt x="893" y="3734"/>
                </a:lnTo>
                <a:lnTo>
                  <a:pt x="871" y="3718"/>
                </a:lnTo>
                <a:lnTo>
                  <a:pt x="853" y="3694"/>
                </a:lnTo>
                <a:lnTo>
                  <a:pt x="813" y="3609"/>
                </a:lnTo>
                <a:lnTo>
                  <a:pt x="784" y="3519"/>
                </a:lnTo>
                <a:lnTo>
                  <a:pt x="764" y="3428"/>
                </a:lnTo>
                <a:lnTo>
                  <a:pt x="686" y="3471"/>
                </a:lnTo>
                <a:lnTo>
                  <a:pt x="617" y="3521"/>
                </a:lnTo>
                <a:lnTo>
                  <a:pt x="555" y="3581"/>
                </a:lnTo>
                <a:lnTo>
                  <a:pt x="501" y="3646"/>
                </a:lnTo>
                <a:lnTo>
                  <a:pt x="453" y="3720"/>
                </a:lnTo>
                <a:lnTo>
                  <a:pt x="418" y="3798"/>
                </a:lnTo>
                <a:lnTo>
                  <a:pt x="390" y="3881"/>
                </a:lnTo>
                <a:lnTo>
                  <a:pt x="374" y="3967"/>
                </a:lnTo>
                <a:lnTo>
                  <a:pt x="368" y="4056"/>
                </a:lnTo>
                <a:lnTo>
                  <a:pt x="368" y="4615"/>
                </a:lnTo>
                <a:lnTo>
                  <a:pt x="678" y="4615"/>
                </a:lnTo>
                <a:lnTo>
                  <a:pt x="678" y="4227"/>
                </a:lnTo>
                <a:lnTo>
                  <a:pt x="682" y="4193"/>
                </a:lnTo>
                <a:lnTo>
                  <a:pt x="698" y="4165"/>
                </a:lnTo>
                <a:lnTo>
                  <a:pt x="720" y="4144"/>
                </a:lnTo>
                <a:lnTo>
                  <a:pt x="748" y="4128"/>
                </a:lnTo>
                <a:lnTo>
                  <a:pt x="782" y="4124"/>
                </a:lnTo>
                <a:lnTo>
                  <a:pt x="813" y="4128"/>
                </a:lnTo>
                <a:lnTo>
                  <a:pt x="843" y="4144"/>
                </a:lnTo>
                <a:lnTo>
                  <a:pt x="865" y="4165"/>
                </a:lnTo>
                <a:lnTo>
                  <a:pt x="881" y="4193"/>
                </a:lnTo>
                <a:lnTo>
                  <a:pt x="885" y="4227"/>
                </a:lnTo>
                <a:lnTo>
                  <a:pt x="885" y="5189"/>
                </a:lnTo>
                <a:lnTo>
                  <a:pt x="2315" y="5189"/>
                </a:lnTo>
                <a:lnTo>
                  <a:pt x="2315" y="4227"/>
                </a:lnTo>
                <a:lnTo>
                  <a:pt x="2321" y="4193"/>
                </a:lnTo>
                <a:lnTo>
                  <a:pt x="2337" y="4165"/>
                </a:lnTo>
                <a:lnTo>
                  <a:pt x="2358" y="4144"/>
                </a:lnTo>
                <a:lnTo>
                  <a:pt x="2386" y="4128"/>
                </a:lnTo>
                <a:lnTo>
                  <a:pt x="2420" y="4124"/>
                </a:lnTo>
                <a:lnTo>
                  <a:pt x="2452" y="4128"/>
                </a:lnTo>
                <a:lnTo>
                  <a:pt x="2482" y="4144"/>
                </a:lnTo>
                <a:lnTo>
                  <a:pt x="2504" y="4165"/>
                </a:lnTo>
                <a:lnTo>
                  <a:pt x="2518" y="4193"/>
                </a:lnTo>
                <a:lnTo>
                  <a:pt x="2523" y="4227"/>
                </a:lnTo>
                <a:lnTo>
                  <a:pt x="2523" y="4615"/>
                </a:lnTo>
                <a:lnTo>
                  <a:pt x="2834" y="4615"/>
                </a:lnTo>
                <a:lnTo>
                  <a:pt x="2834" y="4056"/>
                </a:lnTo>
                <a:lnTo>
                  <a:pt x="2830" y="3975"/>
                </a:lnTo>
                <a:lnTo>
                  <a:pt x="2816" y="3895"/>
                </a:lnTo>
                <a:lnTo>
                  <a:pt x="2792" y="3817"/>
                </a:lnTo>
                <a:lnTo>
                  <a:pt x="2760" y="3744"/>
                </a:lnTo>
                <a:lnTo>
                  <a:pt x="2718" y="3672"/>
                </a:lnTo>
                <a:lnTo>
                  <a:pt x="2706" y="3648"/>
                </a:lnTo>
                <a:lnTo>
                  <a:pt x="2702" y="3621"/>
                </a:lnTo>
                <a:lnTo>
                  <a:pt x="2704" y="3595"/>
                </a:lnTo>
                <a:lnTo>
                  <a:pt x="2712" y="3569"/>
                </a:lnTo>
                <a:lnTo>
                  <a:pt x="2726" y="3547"/>
                </a:lnTo>
                <a:lnTo>
                  <a:pt x="2748" y="3529"/>
                </a:lnTo>
                <a:lnTo>
                  <a:pt x="2774" y="3517"/>
                </a:lnTo>
                <a:lnTo>
                  <a:pt x="2800" y="3511"/>
                </a:lnTo>
                <a:lnTo>
                  <a:pt x="2826" y="3513"/>
                </a:lnTo>
                <a:lnTo>
                  <a:pt x="2852" y="3523"/>
                </a:lnTo>
                <a:lnTo>
                  <a:pt x="2873" y="3537"/>
                </a:lnTo>
                <a:lnTo>
                  <a:pt x="2891" y="3559"/>
                </a:lnTo>
                <a:lnTo>
                  <a:pt x="2937" y="3635"/>
                </a:lnTo>
                <a:lnTo>
                  <a:pt x="2975" y="3714"/>
                </a:lnTo>
                <a:lnTo>
                  <a:pt x="3003" y="3796"/>
                </a:lnTo>
                <a:lnTo>
                  <a:pt x="3025" y="3881"/>
                </a:lnTo>
                <a:lnTo>
                  <a:pt x="3037" y="3969"/>
                </a:lnTo>
                <a:lnTo>
                  <a:pt x="3040" y="4056"/>
                </a:lnTo>
                <a:lnTo>
                  <a:pt x="3040" y="5295"/>
                </a:lnTo>
                <a:lnTo>
                  <a:pt x="3037" y="5327"/>
                </a:lnTo>
                <a:lnTo>
                  <a:pt x="3021" y="5354"/>
                </a:lnTo>
                <a:lnTo>
                  <a:pt x="2999" y="5378"/>
                </a:lnTo>
                <a:lnTo>
                  <a:pt x="2971" y="5392"/>
                </a:lnTo>
                <a:lnTo>
                  <a:pt x="2937" y="5398"/>
                </a:lnTo>
                <a:lnTo>
                  <a:pt x="263" y="5398"/>
                </a:lnTo>
                <a:lnTo>
                  <a:pt x="231" y="5392"/>
                </a:lnTo>
                <a:lnTo>
                  <a:pt x="203" y="5378"/>
                </a:lnTo>
                <a:lnTo>
                  <a:pt x="179" y="5354"/>
                </a:lnTo>
                <a:lnTo>
                  <a:pt x="165" y="5327"/>
                </a:lnTo>
                <a:lnTo>
                  <a:pt x="159" y="5295"/>
                </a:lnTo>
                <a:lnTo>
                  <a:pt x="159" y="4056"/>
                </a:lnTo>
                <a:lnTo>
                  <a:pt x="165" y="3959"/>
                </a:lnTo>
                <a:lnTo>
                  <a:pt x="179" y="3865"/>
                </a:lnTo>
                <a:lnTo>
                  <a:pt x="205" y="3776"/>
                </a:lnTo>
                <a:lnTo>
                  <a:pt x="239" y="3688"/>
                </a:lnTo>
                <a:lnTo>
                  <a:pt x="280" y="3605"/>
                </a:lnTo>
                <a:lnTo>
                  <a:pt x="330" y="3527"/>
                </a:lnTo>
                <a:lnTo>
                  <a:pt x="388" y="3456"/>
                </a:lnTo>
                <a:lnTo>
                  <a:pt x="453" y="3390"/>
                </a:lnTo>
                <a:lnTo>
                  <a:pt x="525" y="3330"/>
                </a:lnTo>
                <a:lnTo>
                  <a:pt x="601" y="3281"/>
                </a:lnTo>
                <a:lnTo>
                  <a:pt x="684" y="3237"/>
                </a:lnTo>
                <a:lnTo>
                  <a:pt x="662" y="3219"/>
                </a:lnTo>
                <a:lnTo>
                  <a:pt x="583" y="3155"/>
                </a:lnTo>
                <a:lnTo>
                  <a:pt x="509" y="3082"/>
                </a:lnTo>
                <a:lnTo>
                  <a:pt x="446" y="3002"/>
                </a:lnTo>
                <a:lnTo>
                  <a:pt x="390" y="2919"/>
                </a:lnTo>
                <a:lnTo>
                  <a:pt x="342" y="2827"/>
                </a:lnTo>
                <a:lnTo>
                  <a:pt x="306" y="2734"/>
                </a:lnTo>
                <a:lnTo>
                  <a:pt x="278" y="2636"/>
                </a:lnTo>
                <a:lnTo>
                  <a:pt x="261" y="2535"/>
                </a:lnTo>
                <a:lnTo>
                  <a:pt x="255" y="2434"/>
                </a:lnTo>
                <a:lnTo>
                  <a:pt x="257" y="2330"/>
                </a:lnTo>
                <a:lnTo>
                  <a:pt x="203" y="2306"/>
                </a:lnTo>
                <a:lnTo>
                  <a:pt x="153" y="2277"/>
                </a:lnTo>
                <a:lnTo>
                  <a:pt x="109" y="2239"/>
                </a:lnTo>
                <a:lnTo>
                  <a:pt x="72" y="2195"/>
                </a:lnTo>
                <a:lnTo>
                  <a:pt x="42" y="2145"/>
                </a:lnTo>
                <a:lnTo>
                  <a:pt x="18" y="2092"/>
                </a:lnTo>
                <a:lnTo>
                  <a:pt x="4" y="2034"/>
                </a:lnTo>
                <a:lnTo>
                  <a:pt x="0" y="1972"/>
                </a:lnTo>
                <a:lnTo>
                  <a:pt x="4" y="1909"/>
                </a:lnTo>
                <a:lnTo>
                  <a:pt x="20" y="1849"/>
                </a:lnTo>
                <a:lnTo>
                  <a:pt x="44" y="1795"/>
                </a:lnTo>
                <a:lnTo>
                  <a:pt x="76" y="1746"/>
                </a:lnTo>
                <a:lnTo>
                  <a:pt x="115" y="1700"/>
                </a:lnTo>
                <a:lnTo>
                  <a:pt x="161" y="1662"/>
                </a:lnTo>
                <a:lnTo>
                  <a:pt x="211" y="1632"/>
                </a:lnTo>
                <a:lnTo>
                  <a:pt x="269" y="1610"/>
                </a:lnTo>
                <a:lnTo>
                  <a:pt x="328" y="1599"/>
                </a:lnTo>
                <a:lnTo>
                  <a:pt x="336" y="1511"/>
                </a:lnTo>
                <a:lnTo>
                  <a:pt x="318" y="1477"/>
                </a:lnTo>
                <a:lnTo>
                  <a:pt x="298" y="1435"/>
                </a:lnTo>
                <a:lnTo>
                  <a:pt x="275" y="1384"/>
                </a:lnTo>
                <a:lnTo>
                  <a:pt x="251" y="1326"/>
                </a:lnTo>
                <a:lnTo>
                  <a:pt x="229" y="1261"/>
                </a:lnTo>
                <a:lnTo>
                  <a:pt x="209" y="1191"/>
                </a:lnTo>
                <a:lnTo>
                  <a:pt x="193" y="1115"/>
                </a:lnTo>
                <a:lnTo>
                  <a:pt x="183" y="1038"/>
                </a:lnTo>
                <a:lnTo>
                  <a:pt x="181" y="958"/>
                </a:lnTo>
                <a:lnTo>
                  <a:pt x="187" y="879"/>
                </a:lnTo>
                <a:lnTo>
                  <a:pt x="203" y="797"/>
                </a:lnTo>
                <a:lnTo>
                  <a:pt x="233" y="720"/>
                </a:lnTo>
                <a:lnTo>
                  <a:pt x="263" y="658"/>
                </a:lnTo>
                <a:lnTo>
                  <a:pt x="300" y="596"/>
                </a:lnTo>
                <a:lnTo>
                  <a:pt x="342" y="535"/>
                </a:lnTo>
                <a:lnTo>
                  <a:pt x="392" y="475"/>
                </a:lnTo>
                <a:lnTo>
                  <a:pt x="449" y="416"/>
                </a:lnTo>
                <a:lnTo>
                  <a:pt x="513" y="360"/>
                </a:lnTo>
                <a:lnTo>
                  <a:pt x="583" y="306"/>
                </a:lnTo>
                <a:lnTo>
                  <a:pt x="660" y="254"/>
                </a:lnTo>
                <a:lnTo>
                  <a:pt x="744" y="207"/>
                </a:lnTo>
                <a:lnTo>
                  <a:pt x="835" y="161"/>
                </a:lnTo>
                <a:lnTo>
                  <a:pt x="933" y="121"/>
                </a:lnTo>
                <a:lnTo>
                  <a:pt x="1038" y="87"/>
                </a:lnTo>
                <a:lnTo>
                  <a:pt x="1151" y="58"/>
                </a:lnTo>
                <a:lnTo>
                  <a:pt x="1271" y="34"/>
                </a:lnTo>
                <a:lnTo>
                  <a:pt x="1398" y="16"/>
                </a:lnTo>
                <a:lnTo>
                  <a:pt x="1533" y="4"/>
                </a:lnTo>
                <a:lnTo>
                  <a:pt x="16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2" name="Group 5"/>
          <p:cNvGrpSpPr>
            <a:grpSpLocks noChangeAspect="1"/>
          </p:cNvGrpSpPr>
          <p:nvPr/>
        </p:nvGrpSpPr>
        <p:grpSpPr bwMode="auto">
          <a:xfrm>
            <a:off x="5011415" y="-3291752"/>
            <a:ext cx="475810" cy="442066"/>
            <a:chOff x="1264" y="478"/>
            <a:chExt cx="3712" cy="3366"/>
          </a:xfrm>
          <a:solidFill>
            <a:srgbClr val="0070C0"/>
          </a:solidFill>
          <a:effectLst/>
        </p:grpSpPr>
        <p:sp>
          <p:nvSpPr>
            <p:cNvPr id="359" name="Freeform 7"/>
            <p:cNvSpPr>
              <a:spLocks noEditPoints="1"/>
            </p:cNvSpPr>
            <p:nvPr/>
          </p:nvSpPr>
          <p:spPr bwMode="auto">
            <a:xfrm>
              <a:off x="1264" y="478"/>
              <a:ext cx="3712" cy="3366"/>
            </a:xfrm>
            <a:custGeom>
              <a:avLst/>
              <a:gdLst>
                <a:gd name="T0" fmla="*/ 2256 w 3712"/>
                <a:gd name="T1" fmla="*/ 3238 h 3366"/>
                <a:gd name="T2" fmla="*/ 1456 w 3712"/>
                <a:gd name="T3" fmla="*/ 2508 h 3366"/>
                <a:gd name="T4" fmla="*/ 1792 w 3712"/>
                <a:gd name="T5" fmla="*/ 2508 h 3366"/>
                <a:gd name="T6" fmla="*/ 2829 w 3712"/>
                <a:gd name="T7" fmla="*/ 3238 h 3366"/>
                <a:gd name="T8" fmla="*/ 2829 w 3712"/>
                <a:gd name="T9" fmla="*/ 1692 h 3366"/>
                <a:gd name="T10" fmla="*/ 883 w 3712"/>
                <a:gd name="T11" fmla="*/ 3238 h 3366"/>
                <a:gd name="T12" fmla="*/ 1856 w 3712"/>
                <a:gd name="T13" fmla="*/ 969 h 3366"/>
                <a:gd name="T14" fmla="*/ 1328 w 3712"/>
                <a:gd name="T15" fmla="*/ 3238 h 3366"/>
                <a:gd name="T16" fmla="*/ 1341 w 3712"/>
                <a:gd name="T17" fmla="*/ 2405 h 3366"/>
                <a:gd name="T18" fmla="*/ 1393 w 3712"/>
                <a:gd name="T19" fmla="*/ 2379 h 3366"/>
                <a:gd name="T20" fmla="*/ 2358 w 3712"/>
                <a:gd name="T21" fmla="*/ 2392 h 3366"/>
                <a:gd name="T22" fmla="*/ 2384 w 3712"/>
                <a:gd name="T23" fmla="*/ 2444 h 3366"/>
                <a:gd name="T24" fmla="*/ 2704 w 3712"/>
                <a:gd name="T25" fmla="*/ 1628 h 3366"/>
                <a:gd name="T26" fmla="*/ 2440 w 3712"/>
                <a:gd name="T27" fmla="*/ 430 h 3366"/>
                <a:gd name="T28" fmla="*/ 2440 w 3712"/>
                <a:gd name="T29" fmla="*/ 563 h 3366"/>
                <a:gd name="T30" fmla="*/ 2399 w 3712"/>
                <a:gd name="T31" fmla="*/ 603 h 3366"/>
                <a:gd name="T32" fmla="*/ 2222 w 3712"/>
                <a:gd name="T33" fmla="*/ 638 h 3366"/>
                <a:gd name="T34" fmla="*/ 2557 w 3712"/>
                <a:gd name="T35" fmla="*/ 541 h 3366"/>
                <a:gd name="T36" fmla="*/ 2586 w 3712"/>
                <a:gd name="T37" fmla="*/ 430 h 3366"/>
                <a:gd name="T38" fmla="*/ 1920 w 3712"/>
                <a:gd name="T39" fmla="*/ 478 h 3366"/>
                <a:gd name="T40" fmla="*/ 1920 w 3712"/>
                <a:gd name="T41" fmla="*/ 271 h 3366"/>
                <a:gd name="T42" fmla="*/ 1894 w 3712"/>
                <a:gd name="T43" fmla="*/ 13 h 3366"/>
                <a:gd name="T44" fmla="*/ 1920 w 3712"/>
                <a:gd name="T45" fmla="*/ 64 h 3366"/>
                <a:gd name="T46" fmla="*/ 2399 w 3712"/>
                <a:gd name="T47" fmla="*/ 146 h 3366"/>
                <a:gd name="T48" fmla="*/ 2440 w 3712"/>
                <a:gd name="T49" fmla="*/ 187 h 3366"/>
                <a:gd name="T50" fmla="*/ 2681 w 3712"/>
                <a:gd name="T51" fmla="*/ 299 h 3366"/>
                <a:gd name="T52" fmla="*/ 2718 w 3712"/>
                <a:gd name="T53" fmla="*/ 312 h 3366"/>
                <a:gd name="T54" fmla="*/ 2744 w 3712"/>
                <a:gd name="T55" fmla="*/ 352 h 3366"/>
                <a:gd name="T56" fmla="*/ 2688 w 3712"/>
                <a:gd name="T57" fmla="*/ 531 h 3366"/>
                <a:gd name="T58" fmla="*/ 2745 w 3712"/>
                <a:gd name="T59" fmla="*/ 702 h 3366"/>
                <a:gd name="T60" fmla="*/ 2718 w 3712"/>
                <a:gd name="T61" fmla="*/ 754 h 3366"/>
                <a:gd name="T62" fmla="*/ 2157 w 3712"/>
                <a:gd name="T63" fmla="*/ 766 h 3366"/>
                <a:gd name="T64" fmla="*/ 2106 w 3712"/>
                <a:gd name="T65" fmla="*/ 740 h 3366"/>
                <a:gd name="T66" fmla="*/ 2093 w 3712"/>
                <a:gd name="T67" fmla="*/ 607 h 3366"/>
                <a:gd name="T68" fmla="*/ 2796 w 3712"/>
                <a:gd name="T69" fmla="*/ 1350 h 3366"/>
                <a:gd name="T70" fmla="*/ 2827 w 3712"/>
                <a:gd name="T71" fmla="*/ 1390 h 3366"/>
                <a:gd name="T72" fmla="*/ 3648 w 3712"/>
                <a:gd name="T73" fmla="*/ 1564 h 3366"/>
                <a:gd name="T74" fmla="*/ 3700 w 3712"/>
                <a:gd name="T75" fmla="*/ 1591 h 3366"/>
                <a:gd name="T76" fmla="*/ 3712 w 3712"/>
                <a:gd name="T77" fmla="*/ 3302 h 3366"/>
                <a:gd name="T78" fmla="*/ 3686 w 3712"/>
                <a:gd name="T79" fmla="*/ 3354 h 3366"/>
                <a:gd name="T80" fmla="*/ 64 w 3712"/>
                <a:gd name="T81" fmla="*/ 3366 h 3366"/>
                <a:gd name="T82" fmla="*/ 12 w 3712"/>
                <a:gd name="T83" fmla="*/ 3340 h 3366"/>
                <a:gd name="T84" fmla="*/ 0 w 3712"/>
                <a:gd name="T85" fmla="*/ 1628 h 3366"/>
                <a:gd name="T86" fmla="*/ 26 w 3712"/>
                <a:gd name="T87" fmla="*/ 1576 h 3366"/>
                <a:gd name="T88" fmla="*/ 883 w 3712"/>
                <a:gd name="T89" fmla="*/ 1564 h 3366"/>
                <a:gd name="T90" fmla="*/ 891 w 3712"/>
                <a:gd name="T91" fmla="*/ 1374 h 3366"/>
                <a:gd name="T92" fmla="*/ 1792 w 3712"/>
                <a:gd name="T93" fmla="*/ 857 h 3366"/>
                <a:gd name="T94" fmla="*/ 1804 w 3712"/>
                <a:gd name="T95" fmla="*/ 27 h 3366"/>
                <a:gd name="T96" fmla="*/ 1856 w 3712"/>
                <a:gd name="T97" fmla="*/ 0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12" h="3366">
                  <a:moveTo>
                    <a:pt x="1920" y="2508"/>
                  </a:moveTo>
                  <a:lnTo>
                    <a:pt x="1920" y="3238"/>
                  </a:lnTo>
                  <a:lnTo>
                    <a:pt x="2256" y="3238"/>
                  </a:lnTo>
                  <a:lnTo>
                    <a:pt x="2256" y="2508"/>
                  </a:lnTo>
                  <a:lnTo>
                    <a:pt x="1920" y="2508"/>
                  </a:lnTo>
                  <a:close/>
                  <a:moveTo>
                    <a:pt x="1456" y="2508"/>
                  </a:moveTo>
                  <a:lnTo>
                    <a:pt x="1456" y="3238"/>
                  </a:lnTo>
                  <a:lnTo>
                    <a:pt x="1792" y="3238"/>
                  </a:lnTo>
                  <a:lnTo>
                    <a:pt x="1792" y="2508"/>
                  </a:lnTo>
                  <a:lnTo>
                    <a:pt x="1456" y="2508"/>
                  </a:lnTo>
                  <a:close/>
                  <a:moveTo>
                    <a:pt x="2829" y="1692"/>
                  </a:moveTo>
                  <a:lnTo>
                    <a:pt x="2829" y="3238"/>
                  </a:lnTo>
                  <a:lnTo>
                    <a:pt x="3584" y="3238"/>
                  </a:lnTo>
                  <a:lnTo>
                    <a:pt x="3584" y="1692"/>
                  </a:lnTo>
                  <a:lnTo>
                    <a:pt x="2829" y="1692"/>
                  </a:lnTo>
                  <a:close/>
                  <a:moveTo>
                    <a:pt x="128" y="1692"/>
                  </a:moveTo>
                  <a:lnTo>
                    <a:pt x="128" y="3238"/>
                  </a:lnTo>
                  <a:lnTo>
                    <a:pt x="883" y="3238"/>
                  </a:lnTo>
                  <a:lnTo>
                    <a:pt x="883" y="1692"/>
                  </a:lnTo>
                  <a:lnTo>
                    <a:pt x="128" y="1692"/>
                  </a:lnTo>
                  <a:close/>
                  <a:moveTo>
                    <a:pt x="1856" y="969"/>
                  </a:moveTo>
                  <a:lnTo>
                    <a:pt x="1008" y="1446"/>
                  </a:lnTo>
                  <a:lnTo>
                    <a:pt x="1008" y="3238"/>
                  </a:lnTo>
                  <a:lnTo>
                    <a:pt x="1328" y="3238"/>
                  </a:lnTo>
                  <a:lnTo>
                    <a:pt x="1328" y="2444"/>
                  </a:lnTo>
                  <a:lnTo>
                    <a:pt x="1332" y="2423"/>
                  </a:lnTo>
                  <a:lnTo>
                    <a:pt x="1341" y="2405"/>
                  </a:lnTo>
                  <a:lnTo>
                    <a:pt x="1354" y="2392"/>
                  </a:lnTo>
                  <a:lnTo>
                    <a:pt x="1372" y="2383"/>
                  </a:lnTo>
                  <a:lnTo>
                    <a:pt x="1393" y="2379"/>
                  </a:lnTo>
                  <a:lnTo>
                    <a:pt x="2321" y="2379"/>
                  </a:lnTo>
                  <a:lnTo>
                    <a:pt x="2340" y="2383"/>
                  </a:lnTo>
                  <a:lnTo>
                    <a:pt x="2358" y="2392"/>
                  </a:lnTo>
                  <a:lnTo>
                    <a:pt x="2371" y="2405"/>
                  </a:lnTo>
                  <a:lnTo>
                    <a:pt x="2380" y="2423"/>
                  </a:lnTo>
                  <a:lnTo>
                    <a:pt x="2384" y="2444"/>
                  </a:lnTo>
                  <a:lnTo>
                    <a:pt x="2384" y="3238"/>
                  </a:lnTo>
                  <a:lnTo>
                    <a:pt x="2704" y="3238"/>
                  </a:lnTo>
                  <a:lnTo>
                    <a:pt x="2704" y="1628"/>
                  </a:lnTo>
                  <a:lnTo>
                    <a:pt x="2702" y="1444"/>
                  </a:lnTo>
                  <a:lnTo>
                    <a:pt x="1856" y="969"/>
                  </a:lnTo>
                  <a:close/>
                  <a:moveTo>
                    <a:pt x="2440" y="430"/>
                  </a:moveTo>
                  <a:lnTo>
                    <a:pt x="2440" y="540"/>
                  </a:lnTo>
                  <a:lnTo>
                    <a:pt x="2443" y="542"/>
                  </a:lnTo>
                  <a:lnTo>
                    <a:pt x="2440" y="563"/>
                  </a:lnTo>
                  <a:lnTo>
                    <a:pt x="2431" y="581"/>
                  </a:lnTo>
                  <a:lnTo>
                    <a:pt x="2416" y="594"/>
                  </a:lnTo>
                  <a:lnTo>
                    <a:pt x="2399" y="603"/>
                  </a:lnTo>
                  <a:lnTo>
                    <a:pt x="2379" y="607"/>
                  </a:lnTo>
                  <a:lnTo>
                    <a:pt x="2222" y="607"/>
                  </a:lnTo>
                  <a:lnTo>
                    <a:pt x="2222" y="638"/>
                  </a:lnTo>
                  <a:lnTo>
                    <a:pt x="2591" y="638"/>
                  </a:lnTo>
                  <a:lnTo>
                    <a:pt x="2560" y="556"/>
                  </a:lnTo>
                  <a:lnTo>
                    <a:pt x="2557" y="541"/>
                  </a:lnTo>
                  <a:lnTo>
                    <a:pt x="2557" y="527"/>
                  </a:lnTo>
                  <a:lnTo>
                    <a:pt x="2560" y="512"/>
                  </a:lnTo>
                  <a:lnTo>
                    <a:pt x="2586" y="430"/>
                  </a:lnTo>
                  <a:lnTo>
                    <a:pt x="2440" y="430"/>
                  </a:lnTo>
                  <a:close/>
                  <a:moveTo>
                    <a:pt x="1920" y="271"/>
                  </a:moveTo>
                  <a:lnTo>
                    <a:pt x="1920" y="478"/>
                  </a:lnTo>
                  <a:lnTo>
                    <a:pt x="2315" y="478"/>
                  </a:lnTo>
                  <a:lnTo>
                    <a:pt x="2315" y="271"/>
                  </a:lnTo>
                  <a:lnTo>
                    <a:pt x="1920" y="271"/>
                  </a:lnTo>
                  <a:close/>
                  <a:moveTo>
                    <a:pt x="1856" y="0"/>
                  </a:moveTo>
                  <a:lnTo>
                    <a:pt x="1876" y="4"/>
                  </a:lnTo>
                  <a:lnTo>
                    <a:pt x="1894" y="13"/>
                  </a:lnTo>
                  <a:lnTo>
                    <a:pt x="1908" y="27"/>
                  </a:lnTo>
                  <a:lnTo>
                    <a:pt x="1917" y="44"/>
                  </a:lnTo>
                  <a:lnTo>
                    <a:pt x="1920" y="64"/>
                  </a:lnTo>
                  <a:lnTo>
                    <a:pt x="1920" y="143"/>
                  </a:lnTo>
                  <a:lnTo>
                    <a:pt x="2379" y="143"/>
                  </a:lnTo>
                  <a:lnTo>
                    <a:pt x="2399" y="146"/>
                  </a:lnTo>
                  <a:lnTo>
                    <a:pt x="2416" y="155"/>
                  </a:lnTo>
                  <a:lnTo>
                    <a:pt x="2431" y="169"/>
                  </a:lnTo>
                  <a:lnTo>
                    <a:pt x="2440" y="187"/>
                  </a:lnTo>
                  <a:lnTo>
                    <a:pt x="2443" y="207"/>
                  </a:lnTo>
                  <a:lnTo>
                    <a:pt x="2443" y="299"/>
                  </a:lnTo>
                  <a:lnTo>
                    <a:pt x="2681" y="299"/>
                  </a:lnTo>
                  <a:lnTo>
                    <a:pt x="2692" y="301"/>
                  </a:lnTo>
                  <a:lnTo>
                    <a:pt x="2703" y="304"/>
                  </a:lnTo>
                  <a:lnTo>
                    <a:pt x="2718" y="312"/>
                  </a:lnTo>
                  <a:lnTo>
                    <a:pt x="2730" y="323"/>
                  </a:lnTo>
                  <a:lnTo>
                    <a:pt x="2739" y="337"/>
                  </a:lnTo>
                  <a:lnTo>
                    <a:pt x="2744" y="352"/>
                  </a:lnTo>
                  <a:lnTo>
                    <a:pt x="2745" y="369"/>
                  </a:lnTo>
                  <a:lnTo>
                    <a:pt x="2741" y="385"/>
                  </a:lnTo>
                  <a:lnTo>
                    <a:pt x="2688" y="531"/>
                  </a:lnTo>
                  <a:lnTo>
                    <a:pt x="2740" y="681"/>
                  </a:lnTo>
                  <a:lnTo>
                    <a:pt x="2744" y="691"/>
                  </a:lnTo>
                  <a:lnTo>
                    <a:pt x="2745" y="702"/>
                  </a:lnTo>
                  <a:lnTo>
                    <a:pt x="2741" y="722"/>
                  </a:lnTo>
                  <a:lnTo>
                    <a:pt x="2732" y="740"/>
                  </a:lnTo>
                  <a:lnTo>
                    <a:pt x="2718" y="754"/>
                  </a:lnTo>
                  <a:lnTo>
                    <a:pt x="2701" y="763"/>
                  </a:lnTo>
                  <a:lnTo>
                    <a:pt x="2681" y="766"/>
                  </a:lnTo>
                  <a:lnTo>
                    <a:pt x="2157" y="766"/>
                  </a:lnTo>
                  <a:lnTo>
                    <a:pt x="2137" y="763"/>
                  </a:lnTo>
                  <a:lnTo>
                    <a:pt x="2119" y="754"/>
                  </a:lnTo>
                  <a:lnTo>
                    <a:pt x="2106" y="740"/>
                  </a:lnTo>
                  <a:lnTo>
                    <a:pt x="2097" y="722"/>
                  </a:lnTo>
                  <a:lnTo>
                    <a:pt x="2093" y="702"/>
                  </a:lnTo>
                  <a:lnTo>
                    <a:pt x="2093" y="607"/>
                  </a:lnTo>
                  <a:lnTo>
                    <a:pt x="1920" y="607"/>
                  </a:lnTo>
                  <a:lnTo>
                    <a:pt x="1920" y="857"/>
                  </a:lnTo>
                  <a:lnTo>
                    <a:pt x="2796" y="1350"/>
                  </a:lnTo>
                  <a:lnTo>
                    <a:pt x="2810" y="1361"/>
                  </a:lnTo>
                  <a:lnTo>
                    <a:pt x="2821" y="1374"/>
                  </a:lnTo>
                  <a:lnTo>
                    <a:pt x="2827" y="1390"/>
                  </a:lnTo>
                  <a:lnTo>
                    <a:pt x="2829" y="1406"/>
                  </a:lnTo>
                  <a:lnTo>
                    <a:pt x="2829" y="1564"/>
                  </a:lnTo>
                  <a:lnTo>
                    <a:pt x="3648" y="1564"/>
                  </a:lnTo>
                  <a:lnTo>
                    <a:pt x="3668" y="1567"/>
                  </a:lnTo>
                  <a:lnTo>
                    <a:pt x="3686" y="1576"/>
                  </a:lnTo>
                  <a:lnTo>
                    <a:pt x="3700" y="1591"/>
                  </a:lnTo>
                  <a:lnTo>
                    <a:pt x="3709" y="1608"/>
                  </a:lnTo>
                  <a:lnTo>
                    <a:pt x="3712" y="1628"/>
                  </a:lnTo>
                  <a:lnTo>
                    <a:pt x="3712" y="3302"/>
                  </a:lnTo>
                  <a:lnTo>
                    <a:pt x="3709" y="3322"/>
                  </a:lnTo>
                  <a:lnTo>
                    <a:pt x="3700" y="3340"/>
                  </a:lnTo>
                  <a:lnTo>
                    <a:pt x="3686" y="3354"/>
                  </a:lnTo>
                  <a:lnTo>
                    <a:pt x="3668" y="3363"/>
                  </a:lnTo>
                  <a:lnTo>
                    <a:pt x="3648" y="3366"/>
                  </a:lnTo>
                  <a:lnTo>
                    <a:pt x="64" y="3366"/>
                  </a:lnTo>
                  <a:lnTo>
                    <a:pt x="44" y="3363"/>
                  </a:lnTo>
                  <a:lnTo>
                    <a:pt x="26" y="3354"/>
                  </a:lnTo>
                  <a:lnTo>
                    <a:pt x="12" y="3340"/>
                  </a:lnTo>
                  <a:lnTo>
                    <a:pt x="3" y="3322"/>
                  </a:lnTo>
                  <a:lnTo>
                    <a:pt x="0" y="3302"/>
                  </a:lnTo>
                  <a:lnTo>
                    <a:pt x="0" y="1628"/>
                  </a:lnTo>
                  <a:lnTo>
                    <a:pt x="3" y="1608"/>
                  </a:lnTo>
                  <a:lnTo>
                    <a:pt x="12" y="1590"/>
                  </a:lnTo>
                  <a:lnTo>
                    <a:pt x="26" y="1576"/>
                  </a:lnTo>
                  <a:lnTo>
                    <a:pt x="44" y="1567"/>
                  </a:lnTo>
                  <a:lnTo>
                    <a:pt x="64" y="1564"/>
                  </a:lnTo>
                  <a:lnTo>
                    <a:pt x="883" y="1564"/>
                  </a:lnTo>
                  <a:lnTo>
                    <a:pt x="883" y="1405"/>
                  </a:lnTo>
                  <a:lnTo>
                    <a:pt x="885" y="1388"/>
                  </a:lnTo>
                  <a:lnTo>
                    <a:pt x="891" y="1374"/>
                  </a:lnTo>
                  <a:lnTo>
                    <a:pt x="902" y="1360"/>
                  </a:lnTo>
                  <a:lnTo>
                    <a:pt x="916" y="1350"/>
                  </a:lnTo>
                  <a:lnTo>
                    <a:pt x="1792" y="857"/>
                  </a:lnTo>
                  <a:lnTo>
                    <a:pt x="1792" y="64"/>
                  </a:lnTo>
                  <a:lnTo>
                    <a:pt x="1795" y="44"/>
                  </a:lnTo>
                  <a:lnTo>
                    <a:pt x="1804" y="27"/>
                  </a:lnTo>
                  <a:lnTo>
                    <a:pt x="1818" y="13"/>
                  </a:lnTo>
                  <a:lnTo>
                    <a:pt x="1836" y="4"/>
                  </a:lnTo>
                  <a:lnTo>
                    <a:pt x="18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2" name="Freeform 8"/>
            <p:cNvSpPr>
              <a:spLocks noEditPoints="1"/>
            </p:cNvSpPr>
            <p:nvPr/>
          </p:nvSpPr>
          <p:spPr bwMode="auto">
            <a:xfrm>
              <a:off x="2852" y="1643"/>
              <a:ext cx="536" cy="536"/>
            </a:xfrm>
            <a:custGeom>
              <a:avLst/>
              <a:gdLst>
                <a:gd name="T0" fmla="*/ 240 w 536"/>
                <a:gd name="T1" fmla="*/ 130 h 536"/>
                <a:gd name="T2" fmla="*/ 190 w 536"/>
                <a:gd name="T3" fmla="*/ 151 h 536"/>
                <a:gd name="T4" fmla="*/ 152 w 536"/>
                <a:gd name="T5" fmla="*/ 189 h 536"/>
                <a:gd name="T6" fmla="*/ 132 w 536"/>
                <a:gd name="T7" fmla="*/ 239 h 536"/>
                <a:gd name="T8" fmla="*/ 131 w 536"/>
                <a:gd name="T9" fmla="*/ 295 h 536"/>
                <a:gd name="T10" fmla="*/ 152 w 536"/>
                <a:gd name="T11" fmla="*/ 345 h 536"/>
                <a:gd name="T12" fmla="*/ 189 w 536"/>
                <a:gd name="T13" fmla="*/ 383 h 536"/>
                <a:gd name="T14" fmla="*/ 240 w 536"/>
                <a:gd name="T15" fmla="*/ 405 h 536"/>
                <a:gd name="T16" fmla="*/ 296 w 536"/>
                <a:gd name="T17" fmla="*/ 405 h 536"/>
                <a:gd name="T18" fmla="*/ 347 w 536"/>
                <a:gd name="T19" fmla="*/ 384 h 536"/>
                <a:gd name="T20" fmla="*/ 385 w 536"/>
                <a:gd name="T21" fmla="*/ 346 h 536"/>
                <a:gd name="T22" fmla="*/ 406 w 536"/>
                <a:gd name="T23" fmla="*/ 297 h 536"/>
                <a:gd name="T24" fmla="*/ 409 w 536"/>
                <a:gd name="T25" fmla="*/ 268 h 536"/>
                <a:gd name="T26" fmla="*/ 397 w 536"/>
                <a:gd name="T27" fmla="*/ 213 h 536"/>
                <a:gd name="T28" fmla="*/ 367 w 536"/>
                <a:gd name="T29" fmla="*/ 169 h 536"/>
                <a:gd name="T30" fmla="*/ 323 w 536"/>
                <a:gd name="T31" fmla="*/ 139 h 536"/>
                <a:gd name="T32" fmla="*/ 268 w 536"/>
                <a:gd name="T33" fmla="*/ 128 h 536"/>
                <a:gd name="T34" fmla="*/ 312 w 536"/>
                <a:gd name="T35" fmla="*/ 3 h 536"/>
                <a:gd name="T36" fmla="*/ 391 w 536"/>
                <a:gd name="T37" fmla="*/ 29 h 536"/>
                <a:gd name="T38" fmla="*/ 457 w 536"/>
                <a:gd name="T39" fmla="*/ 77 h 536"/>
                <a:gd name="T40" fmla="*/ 506 w 536"/>
                <a:gd name="T41" fmla="*/ 144 h 536"/>
                <a:gd name="T42" fmla="*/ 532 w 536"/>
                <a:gd name="T43" fmla="*/ 223 h 536"/>
                <a:gd name="T44" fmla="*/ 532 w 536"/>
                <a:gd name="T45" fmla="*/ 310 h 536"/>
                <a:gd name="T46" fmla="*/ 506 w 536"/>
                <a:gd name="T47" fmla="*/ 390 h 536"/>
                <a:gd name="T48" fmla="*/ 458 w 536"/>
                <a:gd name="T49" fmla="*/ 456 h 536"/>
                <a:gd name="T50" fmla="*/ 392 w 536"/>
                <a:gd name="T51" fmla="*/ 506 h 536"/>
                <a:gd name="T52" fmla="*/ 312 w 536"/>
                <a:gd name="T53" fmla="*/ 532 h 536"/>
                <a:gd name="T54" fmla="*/ 225 w 536"/>
                <a:gd name="T55" fmla="*/ 533 h 536"/>
                <a:gd name="T56" fmla="*/ 145 w 536"/>
                <a:gd name="T57" fmla="*/ 506 h 536"/>
                <a:gd name="T58" fmla="*/ 79 w 536"/>
                <a:gd name="T59" fmla="*/ 457 h 536"/>
                <a:gd name="T60" fmla="*/ 30 w 536"/>
                <a:gd name="T61" fmla="*/ 391 h 536"/>
                <a:gd name="T62" fmla="*/ 4 w 536"/>
                <a:gd name="T63" fmla="*/ 311 h 536"/>
                <a:gd name="T64" fmla="*/ 4 w 536"/>
                <a:gd name="T65" fmla="*/ 225 h 536"/>
                <a:gd name="T66" fmla="*/ 30 w 536"/>
                <a:gd name="T67" fmla="*/ 145 h 536"/>
                <a:gd name="T68" fmla="*/ 78 w 536"/>
                <a:gd name="T69" fmla="*/ 78 h 536"/>
                <a:gd name="T70" fmla="*/ 144 w 536"/>
                <a:gd name="T71" fmla="*/ 30 h 536"/>
                <a:gd name="T72" fmla="*/ 224 w 536"/>
                <a:gd name="T73" fmla="*/ 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6">
                  <a:moveTo>
                    <a:pt x="268" y="128"/>
                  </a:moveTo>
                  <a:lnTo>
                    <a:pt x="240" y="130"/>
                  </a:lnTo>
                  <a:lnTo>
                    <a:pt x="214" y="139"/>
                  </a:lnTo>
                  <a:lnTo>
                    <a:pt x="190" y="151"/>
                  </a:lnTo>
                  <a:lnTo>
                    <a:pt x="169" y="168"/>
                  </a:lnTo>
                  <a:lnTo>
                    <a:pt x="152" y="189"/>
                  </a:lnTo>
                  <a:lnTo>
                    <a:pt x="140" y="212"/>
                  </a:lnTo>
                  <a:lnTo>
                    <a:pt x="132" y="239"/>
                  </a:lnTo>
                  <a:lnTo>
                    <a:pt x="129" y="267"/>
                  </a:lnTo>
                  <a:lnTo>
                    <a:pt x="131" y="295"/>
                  </a:lnTo>
                  <a:lnTo>
                    <a:pt x="140" y="321"/>
                  </a:lnTo>
                  <a:lnTo>
                    <a:pt x="152" y="345"/>
                  </a:lnTo>
                  <a:lnTo>
                    <a:pt x="169" y="366"/>
                  </a:lnTo>
                  <a:lnTo>
                    <a:pt x="189" y="383"/>
                  </a:lnTo>
                  <a:lnTo>
                    <a:pt x="214" y="397"/>
                  </a:lnTo>
                  <a:lnTo>
                    <a:pt x="240" y="405"/>
                  </a:lnTo>
                  <a:lnTo>
                    <a:pt x="268" y="408"/>
                  </a:lnTo>
                  <a:lnTo>
                    <a:pt x="296" y="405"/>
                  </a:lnTo>
                  <a:lnTo>
                    <a:pt x="323" y="397"/>
                  </a:lnTo>
                  <a:lnTo>
                    <a:pt x="347" y="384"/>
                  </a:lnTo>
                  <a:lnTo>
                    <a:pt x="367" y="367"/>
                  </a:lnTo>
                  <a:lnTo>
                    <a:pt x="385" y="346"/>
                  </a:lnTo>
                  <a:lnTo>
                    <a:pt x="397" y="322"/>
                  </a:lnTo>
                  <a:lnTo>
                    <a:pt x="406" y="297"/>
                  </a:lnTo>
                  <a:lnTo>
                    <a:pt x="409" y="268"/>
                  </a:lnTo>
                  <a:lnTo>
                    <a:pt x="409" y="268"/>
                  </a:lnTo>
                  <a:lnTo>
                    <a:pt x="405" y="240"/>
                  </a:lnTo>
                  <a:lnTo>
                    <a:pt x="397" y="213"/>
                  </a:lnTo>
                  <a:lnTo>
                    <a:pt x="384" y="190"/>
                  </a:lnTo>
                  <a:lnTo>
                    <a:pt x="367" y="169"/>
                  </a:lnTo>
                  <a:lnTo>
                    <a:pt x="347" y="151"/>
                  </a:lnTo>
                  <a:lnTo>
                    <a:pt x="323" y="139"/>
                  </a:lnTo>
                  <a:lnTo>
                    <a:pt x="296" y="130"/>
                  </a:lnTo>
                  <a:lnTo>
                    <a:pt x="268" y="128"/>
                  </a:lnTo>
                  <a:close/>
                  <a:moveTo>
                    <a:pt x="268" y="0"/>
                  </a:moveTo>
                  <a:lnTo>
                    <a:pt x="312" y="3"/>
                  </a:lnTo>
                  <a:lnTo>
                    <a:pt x="352" y="13"/>
                  </a:lnTo>
                  <a:lnTo>
                    <a:pt x="391" y="29"/>
                  </a:lnTo>
                  <a:lnTo>
                    <a:pt x="427" y="51"/>
                  </a:lnTo>
                  <a:lnTo>
                    <a:pt x="457" y="77"/>
                  </a:lnTo>
                  <a:lnTo>
                    <a:pt x="484" y="109"/>
                  </a:lnTo>
                  <a:lnTo>
                    <a:pt x="506" y="144"/>
                  </a:lnTo>
                  <a:lnTo>
                    <a:pt x="522" y="182"/>
                  </a:lnTo>
                  <a:lnTo>
                    <a:pt x="532" y="223"/>
                  </a:lnTo>
                  <a:lnTo>
                    <a:pt x="536" y="267"/>
                  </a:lnTo>
                  <a:lnTo>
                    <a:pt x="532" y="310"/>
                  </a:lnTo>
                  <a:lnTo>
                    <a:pt x="522" y="352"/>
                  </a:lnTo>
                  <a:lnTo>
                    <a:pt x="506" y="390"/>
                  </a:lnTo>
                  <a:lnTo>
                    <a:pt x="485" y="426"/>
                  </a:lnTo>
                  <a:lnTo>
                    <a:pt x="458" y="456"/>
                  </a:lnTo>
                  <a:lnTo>
                    <a:pt x="427" y="483"/>
                  </a:lnTo>
                  <a:lnTo>
                    <a:pt x="392" y="506"/>
                  </a:lnTo>
                  <a:lnTo>
                    <a:pt x="353" y="521"/>
                  </a:lnTo>
                  <a:lnTo>
                    <a:pt x="312" y="532"/>
                  </a:lnTo>
                  <a:lnTo>
                    <a:pt x="269" y="536"/>
                  </a:lnTo>
                  <a:lnTo>
                    <a:pt x="225" y="533"/>
                  </a:lnTo>
                  <a:lnTo>
                    <a:pt x="184" y="523"/>
                  </a:lnTo>
                  <a:lnTo>
                    <a:pt x="145" y="506"/>
                  </a:lnTo>
                  <a:lnTo>
                    <a:pt x="111" y="484"/>
                  </a:lnTo>
                  <a:lnTo>
                    <a:pt x="79" y="457"/>
                  </a:lnTo>
                  <a:lnTo>
                    <a:pt x="52" y="426"/>
                  </a:lnTo>
                  <a:lnTo>
                    <a:pt x="30" y="391"/>
                  </a:lnTo>
                  <a:lnTo>
                    <a:pt x="14" y="353"/>
                  </a:lnTo>
                  <a:lnTo>
                    <a:pt x="4" y="311"/>
                  </a:lnTo>
                  <a:lnTo>
                    <a:pt x="0" y="268"/>
                  </a:lnTo>
                  <a:lnTo>
                    <a:pt x="4" y="225"/>
                  </a:lnTo>
                  <a:lnTo>
                    <a:pt x="14" y="183"/>
                  </a:lnTo>
                  <a:lnTo>
                    <a:pt x="30" y="145"/>
                  </a:lnTo>
                  <a:lnTo>
                    <a:pt x="52" y="110"/>
                  </a:lnTo>
                  <a:lnTo>
                    <a:pt x="78" y="78"/>
                  </a:lnTo>
                  <a:lnTo>
                    <a:pt x="109" y="51"/>
                  </a:lnTo>
                  <a:lnTo>
                    <a:pt x="144" y="30"/>
                  </a:lnTo>
                  <a:lnTo>
                    <a:pt x="184" y="13"/>
                  </a:lnTo>
                  <a:lnTo>
                    <a:pt x="224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" name="Rectangle 9"/>
            <p:cNvSpPr>
              <a:spLocks noChangeArrowheads="1"/>
            </p:cNvSpPr>
            <p:nvPr/>
          </p:nvSpPr>
          <p:spPr bwMode="auto">
            <a:xfrm>
              <a:off x="1546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" name="Rectangle 10"/>
            <p:cNvSpPr>
              <a:spLocks noChangeArrowheads="1"/>
            </p:cNvSpPr>
            <p:nvPr/>
          </p:nvSpPr>
          <p:spPr bwMode="auto">
            <a:xfrm>
              <a:off x="1861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" name="Rectangle 11"/>
            <p:cNvSpPr>
              <a:spLocks noChangeArrowheads="1"/>
            </p:cNvSpPr>
            <p:nvPr/>
          </p:nvSpPr>
          <p:spPr bwMode="auto">
            <a:xfrm>
              <a:off x="2466" y="2311"/>
              <a:ext cx="257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6" name="Rectangle 12"/>
            <p:cNvSpPr>
              <a:spLocks noChangeArrowheads="1"/>
            </p:cNvSpPr>
            <p:nvPr/>
          </p:nvSpPr>
          <p:spPr bwMode="auto">
            <a:xfrm>
              <a:off x="2992" y="2311"/>
              <a:ext cx="256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7" name="Rectangle 13"/>
            <p:cNvSpPr>
              <a:spLocks noChangeArrowheads="1"/>
            </p:cNvSpPr>
            <p:nvPr/>
          </p:nvSpPr>
          <p:spPr bwMode="auto">
            <a:xfrm>
              <a:off x="3517" y="2311"/>
              <a:ext cx="257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8" name="Rectangle 14"/>
            <p:cNvSpPr>
              <a:spLocks noChangeArrowheads="1"/>
            </p:cNvSpPr>
            <p:nvPr/>
          </p:nvSpPr>
          <p:spPr bwMode="auto">
            <a:xfrm>
              <a:off x="2466" y="2610"/>
              <a:ext cx="257" cy="1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" name="Rectangle 15"/>
            <p:cNvSpPr>
              <a:spLocks noChangeArrowheads="1"/>
            </p:cNvSpPr>
            <p:nvPr/>
          </p:nvSpPr>
          <p:spPr bwMode="auto">
            <a:xfrm>
              <a:off x="2992" y="2610"/>
              <a:ext cx="256" cy="1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" name="Rectangle 16"/>
            <p:cNvSpPr>
              <a:spLocks noChangeArrowheads="1"/>
            </p:cNvSpPr>
            <p:nvPr/>
          </p:nvSpPr>
          <p:spPr bwMode="auto">
            <a:xfrm>
              <a:off x="3517" y="2610"/>
              <a:ext cx="257" cy="1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" name="Rectangle 17"/>
            <p:cNvSpPr>
              <a:spLocks noChangeArrowheads="1"/>
            </p:cNvSpPr>
            <p:nvPr/>
          </p:nvSpPr>
          <p:spPr bwMode="auto">
            <a:xfrm>
              <a:off x="1546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" name="Rectangle 18"/>
            <p:cNvSpPr>
              <a:spLocks noChangeArrowheads="1"/>
            </p:cNvSpPr>
            <p:nvPr/>
          </p:nvSpPr>
          <p:spPr bwMode="auto">
            <a:xfrm>
              <a:off x="1861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" name="Rectangle 19"/>
            <p:cNvSpPr>
              <a:spLocks noChangeArrowheads="1"/>
            </p:cNvSpPr>
            <p:nvPr/>
          </p:nvSpPr>
          <p:spPr bwMode="auto">
            <a:xfrm>
              <a:off x="1546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" name="Rectangle 20"/>
            <p:cNvSpPr>
              <a:spLocks noChangeArrowheads="1"/>
            </p:cNvSpPr>
            <p:nvPr/>
          </p:nvSpPr>
          <p:spPr bwMode="auto">
            <a:xfrm>
              <a:off x="1861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" name="Rectangle 21"/>
            <p:cNvSpPr>
              <a:spLocks noChangeArrowheads="1"/>
            </p:cNvSpPr>
            <p:nvPr/>
          </p:nvSpPr>
          <p:spPr bwMode="auto">
            <a:xfrm>
              <a:off x="4250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" name="Rectangle 22"/>
            <p:cNvSpPr>
              <a:spLocks noChangeArrowheads="1"/>
            </p:cNvSpPr>
            <p:nvPr/>
          </p:nvSpPr>
          <p:spPr bwMode="auto">
            <a:xfrm>
              <a:off x="4565" y="2311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" name="Rectangle 23"/>
            <p:cNvSpPr>
              <a:spLocks noChangeArrowheads="1"/>
            </p:cNvSpPr>
            <p:nvPr/>
          </p:nvSpPr>
          <p:spPr bwMode="auto">
            <a:xfrm>
              <a:off x="4250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" name="Rectangle 24"/>
            <p:cNvSpPr>
              <a:spLocks noChangeArrowheads="1"/>
            </p:cNvSpPr>
            <p:nvPr/>
          </p:nvSpPr>
          <p:spPr bwMode="auto">
            <a:xfrm>
              <a:off x="4565" y="2815"/>
              <a:ext cx="129" cy="2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" name="Rectangle 25"/>
            <p:cNvSpPr>
              <a:spLocks noChangeArrowheads="1"/>
            </p:cNvSpPr>
            <p:nvPr/>
          </p:nvSpPr>
          <p:spPr bwMode="auto">
            <a:xfrm>
              <a:off x="4250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" name="Rectangle 26"/>
            <p:cNvSpPr>
              <a:spLocks noChangeArrowheads="1"/>
            </p:cNvSpPr>
            <p:nvPr/>
          </p:nvSpPr>
          <p:spPr bwMode="auto">
            <a:xfrm>
              <a:off x="4565" y="3320"/>
              <a:ext cx="129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0" name="Группа 519">
            <a:extLst>
              <a:ext uri="{FF2B5EF4-FFF2-40B4-BE49-F238E27FC236}">
                <a16:creationId xmlns="" xmlns:a16="http://schemas.microsoft.com/office/drawing/2014/main" id="{2CE9B795-5375-4CA6-9B0F-CC8EBE4EE7C6}"/>
              </a:ext>
            </a:extLst>
          </p:cNvPr>
          <p:cNvGrpSpPr/>
          <p:nvPr/>
        </p:nvGrpSpPr>
        <p:grpSpPr>
          <a:xfrm>
            <a:off x="7861246" y="6086727"/>
            <a:ext cx="571136" cy="743632"/>
            <a:chOff x="6666775" y="116640"/>
            <a:chExt cx="723900" cy="942534"/>
          </a:xfrm>
        </p:grpSpPr>
        <p:sp>
          <p:nvSpPr>
            <p:cNvPr id="521" name="Кольцо 1">
              <a:extLst>
                <a:ext uri="{FF2B5EF4-FFF2-40B4-BE49-F238E27FC236}">
                  <a16:creationId xmlns="" xmlns:a16="http://schemas.microsoft.com/office/drawing/2014/main" id="{633C04C0-E4E9-4368-9C8B-257EDB2E5AB7}"/>
                </a:ext>
              </a:extLst>
            </p:cNvPr>
            <p:cNvSpPr/>
            <p:nvPr/>
          </p:nvSpPr>
          <p:spPr>
            <a:xfrm>
              <a:off x="6666775" y="116640"/>
              <a:ext cx="723900" cy="723900"/>
            </a:xfrm>
            <a:prstGeom prst="donut">
              <a:avLst>
                <a:gd name="adj" fmla="val 1934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22" name="Прямоугольник 521">
              <a:extLst>
                <a:ext uri="{FF2B5EF4-FFF2-40B4-BE49-F238E27FC236}">
                  <a16:creationId xmlns="" xmlns:a16="http://schemas.microsoft.com/office/drawing/2014/main" id="{9672A888-7F0C-42C4-B96E-A2C66BA94DDB}"/>
                </a:ext>
              </a:extLst>
            </p:cNvPr>
            <p:cNvSpPr/>
            <p:nvPr/>
          </p:nvSpPr>
          <p:spPr>
            <a:xfrm>
              <a:off x="6699634" y="907506"/>
              <a:ext cx="658181" cy="1516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650" dirty="0">
                  <a:latin typeface="Calibri" pitchFamily="34" charset="0"/>
                  <a:cs typeface="Calibri" pitchFamily="34" charset="0"/>
                </a:rPr>
                <a:t>Образование</a:t>
              </a:r>
            </a:p>
          </p:txBody>
        </p:sp>
      </p:grpSp>
      <p:sp>
        <p:nvSpPr>
          <p:cNvPr id="510" name="Прямоугольник 509"/>
          <p:cNvSpPr/>
          <p:nvPr/>
        </p:nvSpPr>
        <p:spPr>
          <a:xfrm rot="5400000">
            <a:off x="5258602" y="1886163"/>
            <a:ext cx="1347948" cy="764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8" name="CustomShape 11"/>
          <p:cNvSpPr/>
          <p:nvPr/>
        </p:nvSpPr>
        <p:spPr>
          <a:xfrm>
            <a:off x="6647702" y="7924777"/>
            <a:ext cx="3067084" cy="10926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/>
                </a:solidFill>
                <a:latin typeface="+mj-lt"/>
                <a:ea typeface="Calibri"/>
              </a:rPr>
              <a:t>223,5 млрд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Модернизация и создание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новых 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мест в школах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и детских садах</a:t>
            </a:r>
            <a:endParaRPr lang="ru-RU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b="0" strike="noStrike" spc="-1" dirty="0">
              <a:latin typeface="+mj-lt"/>
            </a:endParaRPr>
          </a:p>
        </p:txBody>
      </p:sp>
      <p:sp>
        <p:nvSpPr>
          <p:cNvPr id="519" name="Прямоугольник 518"/>
          <p:cNvSpPr/>
          <p:nvPr/>
        </p:nvSpPr>
        <p:spPr>
          <a:xfrm>
            <a:off x="5931578" y="749059"/>
            <a:ext cx="1915484" cy="270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CustomShape 12"/>
          <p:cNvSpPr/>
          <p:nvPr/>
        </p:nvSpPr>
        <p:spPr>
          <a:xfrm>
            <a:off x="6647701" y="9165510"/>
            <a:ext cx="3119815" cy="928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/>
                </a:solidFill>
                <a:latin typeface="+mj-lt"/>
                <a:ea typeface="Calibri"/>
              </a:rPr>
              <a:t>23,8 млрд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О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бновление 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материально-технической 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базы школ</a:t>
            </a:r>
            <a:endParaRPr lang="ru-RU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24" name="Freeform 7"/>
          <p:cNvSpPr>
            <a:spLocks noEditPoints="1"/>
          </p:cNvSpPr>
          <p:nvPr/>
        </p:nvSpPr>
        <p:spPr bwMode="auto">
          <a:xfrm>
            <a:off x="8653494" y="7872094"/>
            <a:ext cx="354090" cy="374574"/>
          </a:xfrm>
          <a:custGeom>
            <a:avLst/>
            <a:gdLst>
              <a:gd name="T0" fmla="*/ 2881 w 3632"/>
              <a:gd name="T1" fmla="*/ 2703 h 3841"/>
              <a:gd name="T2" fmla="*/ 2976 w 3632"/>
              <a:gd name="T3" fmla="*/ 2977 h 3841"/>
              <a:gd name="T4" fmla="*/ 3251 w 3632"/>
              <a:gd name="T5" fmla="*/ 2882 h 3841"/>
              <a:gd name="T6" fmla="*/ 3155 w 3632"/>
              <a:gd name="T7" fmla="*/ 2607 h 3841"/>
              <a:gd name="T8" fmla="*/ 2310 w 3632"/>
              <a:gd name="T9" fmla="*/ 2677 h 3841"/>
              <a:gd name="T10" fmla="*/ 2376 w 3632"/>
              <a:gd name="T11" fmla="*/ 2974 h 3841"/>
              <a:gd name="T12" fmla="*/ 2673 w 3632"/>
              <a:gd name="T13" fmla="*/ 2907 h 3841"/>
              <a:gd name="T14" fmla="*/ 2606 w 3632"/>
              <a:gd name="T15" fmla="*/ 2611 h 3841"/>
              <a:gd name="T16" fmla="*/ 969 w 3632"/>
              <a:gd name="T17" fmla="*/ 2655 h 3841"/>
              <a:gd name="T18" fmla="*/ 1003 w 3632"/>
              <a:gd name="T19" fmla="*/ 2964 h 3841"/>
              <a:gd name="T20" fmla="*/ 1312 w 3632"/>
              <a:gd name="T21" fmla="*/ 2929 h 3841"/>
              <a:gd name="T22" fmla="*/ 1279 w 3632"/>
              <a:gd name="T23" fmla="*/ 2620 h 3841"/>
              <a:gd name="T24" fmla="*/ 410 w 3632"/>
              <a:gd name="T25" fmla="*/ 2635 h 3841"/>
              <a:gd name="T26" fmla="*/ 410 w 3632"/>
              <a:gd name="T27" fmla="*/ 2949 h 3841"/>
              <a:gd name="T28" fmla="*/ 724 w 3632"/>
              <a:gd name="T29" fmla="*/ 2949 h 3841"/>
              <a:gd name="T30" fmla="*/ 724 w 3632"/>
              <a:gd name="T31" fmla="*/ 2635 h 3841"/>
              <a:gd name="T32" fmla="*/ 1593 w 3632"/>
              <a:gd name="T33" fmla="*/ 2557 h 3841"/>
              <a:gd name="T34" fmla="*/ 1548 w 3632"/>
              <a:gd name="T35" fmla="*/ 3416 h 3841"/>
              <a:gd name="T36" fmla="*/ 2074 w 3632"/>
              <a:gd name="T37" fmla="*/ 2591 h 3841"/>
              <a:gd name="T38" fmla="*/ 2951 w 3632"/>
              <a:gd name="T39" fmla="*/ 2037 h 3841"/>
              <a:gd name="T40" fmla="*/ 2884 w 3632"/>
              <a:gd name="T41" fmla="*/ 2333 h 3841"/>
              <a:gd name="T42" fmla="*/ 3181 w 3632"/>
              <a:gd name="T43" fmla="*/ 2399 h 3841"/>
              <a:gd name="T44" fmla="*/ 3247 w 3632"/>
              <a:gd name="T45" fmla="*/ 2104 h 3841"/>
              <a:gd name="T46" fmla="*/ 2402 w 3632"/>
              <a:gd name="T47" fmla="*/ 2034 h 3841"/>
              <a:gd name="T48" fmla="*/ 2306 w 3632"/>
              <a:gd name="T49" fmla="*/ 2307 h 3841"/>
              <a:gd name="T50" fmla="*/ 2580 w 3632"/>
              <a:gd name="T51" fmla="*/ 2403 h 3841"/>
              <a:gd name="T52" fmla="*/ 2676 w 3632"/>
              <a:gd name="T53" fmla="*/ 2128 h 3841"/>
              <a:gd name="T54" fmla="*/ 2402 w 3632"/>
              <a:gd name="T55" fmla="*/ 2034 h 3841"/>
              <a:gd name="T56" fmla="*/ 956 w 3632"/>
              <a:gd name="T57" fmla="*/ 2128 h 3841"/>
              <a:gd name="T58" fmla="*/ 1052 w 3632"/>
              <a:gd name="T59" fmla="*/ 2403 h 3841"/>
              <a:gd name="T60" fmla="*/ 1325 w 3632"/>
              <a:gd name="T61" fmla="*/ 2307 h 3841"/>
              <a:gd name="T62" fmla="*/ 1231 w 3632"/>
              <a:gd name="T63" fmla="*/ 2034 h 3841"/>
              <a:gd name="T64" fmla="*/ 385 w 3632"/>
              <a:gd name="T65" fmla="*/ 2104 h 3841"/>
              <a:gd name="T66" fmla="*/ 452 w 3632"/>
              <a:gd name="T67" fmla="*/ 2399 h 3841"/>
              <a:gd name="T68" fmla="*/ 748 w 3632"/>
              <a:gd name="T69" fmla="*/ 2333 h 3841"/>
              <a:gd name="T70" fmla="*/ 682 w 3632"/>
              <a:gd name="T71" fmla="*/ 2037 h 3841"/>
              <a:gd name="T72" fmla="*/ 1656 w 3632"/>
              <a:gd name="T73" fmla="*/ 1137 h 3841"/>
              <a:gd name="T74" fmla="*/ 1549 w 3632"/>
              <a:gd name="T75" fmla="*/ 1400 h 3841"/>
              <a:gd name="T76" fmla="*/ 1730 w 3632"/>
              <a:gd name="T77" fmla="*/ 1612 h 3841"/>
              <a:gd name="T78" fmla="*/ 2007 w 3632"/>
              <a:gd name="T79" fmla="*/ 1547 h 3841"/>
              <a:gd name="T80" fmla="*/ 2073 w 3632"/>
              <a:gd name="T81" fmla="*/ 1270 h 3841"/>
              <a:gd name="T82" fmla="*/ 1860 w 3632"/>
              <a:gd name="T83" fmla="*/ 1089 h 3841"/>
              <a:gd name="T84" fmla="*/ 1865 w 3632"/>
              <a:gd name="T85" fmla="*/ 49 h 3841"/>
              <a:gd name="T86" fmla="*/ 2255 w 3632"/>
              <a:gd name="T87" fmla="*/ 120 h 3841"/>
              <a:gd name="T88" fmla="*/ 1865 w 3632"/>
              <a:gd name="T89" fmla="*/ 418 h 3841"/>
              <a:gd name="T90" fmla="*/ 2561 w 3632"/>
              <a:gd name="T91" fmla="*/ 1034 h 3841"/>
              <a:gd name="T92" fmla="*/ 3442 w 3632"/>
              <a:gd name="T93" fmla="*/ 1585 h 3841"/>
              <a:gd name="T94" fmla="*/ 3543 w 3632"/>
              <a:gd name="T95" fmla="*/ 3472 h 3841"/>
              <a:gd name="T96" fmla="*/ 3629 w 3632"/>
              <a:gd name="T97" fmla="*/ 3677 h 3841"/>
              <a:gd name="T98" fmla="*/ 3468 w 3632"/>
              <a:gd name="T99" fmla="*/ 3838 h 3841"/>
              <a:gd name="T100" fmla="*/ 47 w 3632"/>
              <a:gd name="T101" fmla="*/ 3770 h 3841"/>
              <a:gd name="T102" fmla="*/ 25 w 3632"/>
              <a:gd name="T103" fmla="*/ 3544 h 3841"/>
              <a:gd name="T104" fmla="*/ 131 w 3632"/>
              <a:gd name="T105" fmla="*/ 1658 h 3841"/>
              <a:gd name="T106" fmla="*/ 1060 w 3632"/>
              <a:gd name="T107" fmla="*/ 1557 h 3841"/>
              <a:gd name="T108" fmla="*/ 1756 w 3632"/>
              <a:gd name="T109" fmla="*/ 625 h 3841"/>
              <a:gd name="T110" fmla="*/ 1800 w 3632"/>
              <a:gd name="T111" fmla="*/ 2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32" h="3841">
                <a:moveTo>
                  <a:pt x="2976" y="2607"/>
                </a:moveTo>
                <a:lnTo>
                  <a:pt x="2951" y="2611"/>
                </a:lnTo>
                <a:lnTo>
                  <a:pt x="2927" y="2620"/>
                </a:lnTo>
                <a:lnTo>
                  <a:pt x="2909" y="2635"/>
                </a:lnTo>
                <a:lnTo>
                  <a:pt x="2893" y="2655"/>
                </a:lnTo>
                <a:lnTo>
                  <a:pt x="2884" y="2677"/>
                </a:lnTo>
                <a:lnTo>
                  <a:pt x="2881" y="2703"/>
                </a:lnTo>
                <a:lnTo>
                  <a:pt x="2881" y="2882"/>
                </a:lnTo>
                <a:lnTo>
                  <a:pt x="2884" y="2907"/>
                </a:lnTo>
                <a:lnTo>
                  <a:pt x="2893" y="2929"/>
                </a:lnTo>
                <a:lnTo>
                  <a:pt x="2909" y="2949"/>
                </a:lnTo>
                <a:lnTo>
                  <a:pt x="2927" y="2964"/>
                </a:lnTo>
                <a:lnTo>
                  <a:pt x="2951" y="2974"/>
                </a:lnTo>
                <a:lnTo>
                  <a:pt x="2976" y="2977"/>
                </a:lnTo>
                <a:lnTo>
                  <a:pt x="3155" y="2977"/>
                </a:lnTo>
                <a:lnTo>
                  <a:pt x="3181" y="2974"/>
                </a:lnTo>
                <a:lnTo>
                  <a:pt x="3203" y="2964"/>
                </a:lnTo>
                <a:lnTo>
                  <a:pt x="3223" y="2949"/>
                </a:lnTo>
                <a:lnTo>
                  <a:pt x="3237" y="2929"/>
                </a:lnTo>
                <a:lnTo>
                  <a:pt x="3247" y="2907"/>
                </a:lnTo>
                <a:lnTo>
                  <a:pt x="3251" y="2882"/>
                </a:lnTo>
                <a:lnTo>
                  <a:pt x="3251" y="2703"/>
                </a:lnTo>
                <a:lnTo>
                  <a:pt x="3247" y="2677"/>
                </a:lnTo>
                <a:lnTo>
                  <a:pt x="3237" y="2655"/>
                </a:lnTo>
                <a:lnTo>
                  <a:pt x="3223" y="2635"/>
                </a:lnTo>
                <a:lnTo>
                  <a:pt x="3203" y="2620"/>
                </a:lnTo>
                <a:lnTo>
                  <a:pt x="3181" y="2611"/>
                </a:lnTo>
                <a:lnTo>
                  <a:pt x="3155" y="2607"/>
                </a:lnTo>
                <a:lnTo>
                  <a:pt x="2976" y="2607"/>
                </a:lnTo>
                <a:close/>
                <a:moveTo>
                  <a:pt x="2402" y="2607"/>
                </a:moveTo>
                <a:lnTo>
                  <a:pt x="2376" y="2611"/>
                </a:lnTo>
                <a:lnTo>
                  <a:pt x="2354" y="2620"/>
                </a:lnTo>
                <a:lnTo>
                  <a:pt x="2334" y="2635"/>
                </a:lnTo>
                <a:lnTo>
                  <a:pt x="2319" y="2655"/>
                </a:lnTo>
                <a:lnTo>
                  <a:pt x="2310" y="2677"/>
                </a:lnTo>
                <a:lnTo>
                  <a:pt x="2306" y="2703"/>
                </a:lnTo>
                <a:lnTo>
                  <a:pt x="2306" y="2882"/>
                </a:lnTo>
                <a:lnTo>
                  <a:pt x="2310" y="2907"/>
                </a:lnTo>
                <a:lnTo>
                  <a:pt x="2319" y="2929"/>
                </a:lnTo>
                <a:lnTo>
                  <a:pt x="2334" y="2949"/>
                </a:lnTo>
                <a:lnTo>
                  <a:pt x="2354" y="2964"/>
                </a:lnTo>
                <a:lnTo>
                  <a:pt x="2376" y="2974"/>
                </a:lnTo>
                <a:lnTo>
                  <a:pt x="2402" y="2977"/>
                </a:lnTo>
                <a:lnTo>
                  <a:pt x="2580" y="2977"/>
                </a:lnTo>
                <a:lnTo>
                  <a:pt x="2606" y="2974"/>
                </a:lnTo>
                <a:lnTo>
                  <a:pt x="2628" y="2964"/>
                </a:lnTo>
                <a:lnTo>
                  <a:pt x="2648" y="2949"/>
                </a:lnTo>
                <a:lnTo>
                  <a:pt x="2663" y="2929"/>
                </a:lnTo>
                <a:lnTo>
                  <a:pt x="2673" y="2907"/>
                </a:lnTo>
                <a:lnTo>
                  <a:pt x="2676" y="2882"/>
                </a:lnTo>
                <a:lnTo>
                  <a:pt x="2676" y="2703"/>
                </a:lnTo>
                <a:lnTo>
                  <a:pt x="2673" y="2677"/>
                </a:lnTo>
                <a:lnTo>
                  <a:pt x="2663" y="2655"/>
                </a:lnTo>
                <a:lnTo>
                  <a:pt x="2648" y="2635"/>
                </a:lnTo>
                <a:lnTo>
                  <a:pt x="2628" y="2620"/>
                </a:lnTo>
                <a:lnTo>
                  <a:pt x="2606" y="2611"/>
                </a:lnTo>
                <a:lnTo>
                  <a:pt x="2580" y="2607"/>
                </a:lnTo>
                <a:lnTo>
                  <a:pt x="2402" y="2607"/>
                </a:lnTo>
                <a:close/>
                <a:moveTo>
                  <a:pt x="1052" y="2607"/>
                </a:moveTo>
                <a:lnTo>
                  <a:pt x="1026" y="2611"/>
                </a:lnTo>
                <a:lnTo>
                  <a:pt x="1003" y="2620"/>
                </a:lnTo>
                <a:lnTo>
                  <a:pt x="984" y="2635"/>
                </a:lnTo>
                <a:lnTo>
                  <a:pt x="969" y="2655"/>
                </a:lnTo>
                <a:lnTo>
                  <a:pt x="960" y="2677"/>
                </a:lnTo>
                <a:lnTo>
                  <a:pt x="956" y="2703"/>
                </a:lnTo>
                <a:lnTo>
                  <a:pt x="956" y="2882"/>
                </a:lnTo>
                <a:lnTo>
                  <a:pt x="960" y="2907"/>
                </a:lnTo>
                <a:lnTo>
                  <a:pt x="969" y="2929"/>
                </a:lnTo>
                <a:lnTo>
                  <a:pt x="984" y="2949"/>
                </a:lnTo>
                <a:lnTo>
                  <a:pt x="1003" y="2964"/>
                </a:lnTo>
                <a:lnTo>
                  <a:pt x="1026" y="2974"/>
                </a:lnTo>
                <a:lnTo>
                  <a:pt x="1052" y="2977"/>
                </a:lnTo>
                <a:lnTo>
                  <a:pt x="1231" y="2977"/>
                </a:lnTo>
                <a:lnTo>
                  <a:pt x="1255" y="2974"/>
                </a:lnTo>
                <a:lnTo>
                  <a:pt x="1279" y="2964"/>
                </a:lnTo>
                <a:lnTo>
                  <a:pt x="1297" y="2949"/>
                </a:lnTo>
                <a:lnTo>
                  <a:pt x="1312" y="2929"/>
                </a:lnTo>
                <a:lnTo>
                  <a:pt x="1322" y="2907"/>
                </a:lnTo>
                <a:lnTo>
                  <a:pt x="1325" y="2882"/>
                </a:lnTo>
                <a:lnTo>
                  <a:pt x="1325" y="2703"/>
                </a:lnTo>
                <a:lnTo>
                  <a:pt x="1322" y="2677"/>
                </a:lnTo>
                <a:lnTo>
                  <a:pt x="1312" y="2655"/>
                </a:lnTo>
                <a:lnTo>
                  <a:pt x="1297" y="2635"/>
                </a:lnTo>
                <a:lnTo>
                  <a:pt x="1279" y="2620"/>
                </a:lnTo>
                <a:lnTo>
                  <a:pt x="1255" y="2611"/>
                </a:lnTo>
                <a:lnTo>
                  <a:pt x="1231" y="2607"/>
                </a:lnTo>
                <a:lnTo>
                  <a:pt x="1052" y="2607"/>
                </a:lnTo>
                <a:close/>
                <a:moveTo>
                  <a:pt x="478" y="2607"/>
                </a:moveTo>
                <a:lnTo>
                  <a:pt x="452" y="2611"/>
                </a:lnTo>
                <a:lnTo>
                  <a:pt x="430" y="2620"/>
                </a:lnTo>
                <a:lnTo>
                  <a:pt x="410" y="2635"/>
                </a:lnTo>
                <a:lnTo>
                  <a:pt x="395" y="2655"/>
                </a:lnTo>
                <a:lnTo>
                  <a:pt x="385" y="2677"/>
                </a:lnTo>
                <a:lnTo>
                  <a:pt x="382" y="2703"/>
                </a:lnTo>
                <a:lnTo>
                  <a:pt x="382" y="2882"/>
                </a:lnTo>
                <a:lnTo>
                  <a:pt x="385" y="2907"/>
                </a:lnTo>
                <a:lnTo>
                  <a:pt x="395" y="2929"/>
                </a:lnTo>
                <a:lnTo>
                  <a:pt x="410" y="2949"/>
                </a:lnTo>
                <a:lnTo>
                  <a:pt x="430" y="2964"/>
                </a:lnTo>
                <a:lnTo>
                  <a:pt x="452" y="2974"/>
                </a:lnTo>
                <a:lnTo>
                  <a:pt x="478" y="2977"/>
                </a:lnTo>
                <a:lnTo>
                  <a:pt x="656" y="2977"/>
                </a:lnTo>
                <a:lnTo>
                  <a:pt x="682" y="2974"/>
                </a:lnTo>
                <a:lnTo>
                  <a:pt x="704" y="2964"/>
                </a:lnTo>
                <a:lnTo>
                  <a:pt x="724" y="2949"/>
                </a:lnTo>
                <a:lnTo>
                  <a:pt x="739" y="2929"/>
                </a:lnTo>
                <a:lnTo>
                  <a:pt x="748" y="2907"/>
                </a:lnTo>
                <a:lnTo>
                  <a:pt x="752" y="2882"/>
                </a:lnTo>
                <a:lnTo>
                  <a:pt x="752" y="2703"/>
                </a:lnTo>
                <a:lnTo>
                  <a:pt x="748" y="2677"/>
                </a:lnTo>
                <a:lnTo>
                  <a:pt x="739" y="2655"/>
                </a:lnTo>
                <a:lnTo>
                  <a:pt x="724" y="2635"/>
                </a:lnTo>
                <a:lnTo>
                  <a:pt x="704" y="2620"/>
                </a:lnTo>
                <a:lnTo>
                  <a:pt x="682" y="2611"/>
                </a:lnTo>
                <a:lnTo>
                  <a:pt x="656" y="2607"/>
                </a:lnTo>
                <a:lnTo>
                  <a:pt x="478" y="2607"/>
                </a:lnTo>
                <a:close/>
                <a:moveTo>
                  <a:pt x="1641" y="2544"/>
                </a:moveTo>
                <a:lnTo>
                  <a:pt x="1615" y="2546"/>
                </a:lnTo>
                <a:lnTo>
                  <a:pt x="1593" y="2557"/>
                </a:lnTo>
                <a:lnTo>
                  <a:pt x="1573" y="2571"/>
                </a:lnTo>
                <a:lnTo>
                  <a:pt x="1558" y="2591"/>
                </a:lnTo>
                <a:lnTo>
                  <a:pt x="1548" y="2614"/>
                </a:lnTo>
                <a:lnTo>
                  <a:pt x="1545" y="2639"/>
                </a:lnTo>
                <a:lnTo>
                  <a:pt x="1545" y="2639"/>
                </a:lnTo>
                <a:lnTo>
                  <a:pt x="1545" y="3392"/>
                </a:lnTo>
                <a:lnTo>
                  <a:pt x="1548" y="3416"/>
                </a:lnTo>
                <a:lnTo>
                  <a:pt x="1558" y="3440"/>
                </a:lnTo>
                <a:lnTo>
                  <a:pt x="2075" y="3440"/>
                </a:lnTo>
                <a:lnTo>
                  <a:pt x="2084" y="3416"/>
                </a:lnTo>
                <a:lnTo>
                  <a:pt x="2087" y="3392"/>
                </a:lnTo>
                <a:lnTo>
                  <a:pt x="2087" y="2639"/>
                </a:lnTo>
                <a:lnTo>
                  <a:pt x="2084" y="2614"/>
                </a:lnTo>
                <a:lnTo>
                  <a:pt x="2074" y="2591"/>
                </a:lnTo>
                <a:lnTo>
                  <a:pt x="2059" y="2571"/>
                </a:lnTo>
                <a:lnTo>
                  <a:pt x="2040" y="2557"/>
                </a:lnTo>
                <a:lnTo>
                  <a:pt x="2016" y="2546"/>
                </a:lnTo>
                <a:lnTo>
                  <a:pt x="1992" y="2544"/>
                </a:lnTo>
                <a:lnTo>
                  <a:pt x="1641" y="2544"/>
                </a:lnTo>
                <a:close/>
                <a:moveTo>
                  <a:pt x="2976" y="2034"/>
                </a:moveTo>
                <a:lnTo>
                  <a:pt x="2951" y="2037"/>
                </a:lnTo>
                <a:lnTo>
                  <a:pt x="2927" y="2047"/>
                </a:lnTo>
                <a:lnTo>
                  <a:pt x="2909" y="2062"/>
                </a:lnTo>
                <a:lnTo>
                  <a:pt x="2893" y="2081"/>
                </a:lnTo>
                <a:lnTo>
                  <a:pt x="2884" y="2104"/>
                </a:lnTo>
                <a:lnTo>
                  <a:pt x="2881" y="2128"/>
                </a:lnTo>
                <a:lnTo>
                  <a:pt x="2881" y="2307"/>
                </a:lnTo>
                <a:lnTo>
                  <a:pt x="2884" y="2333"/>
                </a:lnTo>
                <a:lnTo>
                  <a:pt x="2893" y="2356"/>
                </a:lnTo>
                <a:lnTo>
                  <a:pt x="2909" y="2375"/>
                </a:lnTo>
                <a:lnTo>
                  <a:pt x="2927" y="2390"/>
                </a:lnTo>
                <a:lnTo>
                  <a:pt x="2951" y="2399"/>
                </a:lnTo>
                <a:lnTo>
                  <a:pt x="2976" y="2403"/>
                </a:lnTo>
                <a:lnTo>
                  <a:pt x="3155" y="2403"/>
                </a:lnTo>
                <a:lnTo>
                  <a:pt x="3181" y="2399"/>
                </a:lnTo>
                <a:lnTo>
                  <a:pt x="3203" y="2390"/>
                </a:lnTo>
                <a:lnTo>
                  <a:pt x="3223" y="2375"/>
                </a:lnTo>
                <a:lnTo>
                  <a:pt x="3237" y="2356"/>
                </a:lnTo>
                <a:lnTo>
                  <a:pt x="3247" y="2333"/>
                </a:lnTo>
                <a:lnTo>
                  <a:pt x="3251" y="2307"/>
                </a:lnTo>
                <a:lnTo>
                  <a:pt x="3251" y="2128"/>
                </a:lnTo>
                <a:lnTo>
                  <a:pt x="3247" y="2104"/>
                </a:lnTo>
                <a:lnTo>
                  <a:pt x="3237" y="2081"/>
                </a:lnTo>
                <a:lnTo>
                  <a:pt x="3223" y="2062"/>
                </a:lnTo>
                <a:lnTo>
                  <a:pt x="3203" y="2047"/>
                </a:lnTo>
                <a:lnTo>
                  <a:pt x="3181" y="2037"/>
                </a:lnTo>
                <a:lnTo>
                  <a:pt x="3155" y="2034"/>
                </a:lnTo>
                <a:lnTo>
                  <a:pt x="2976" y="2034"/>
                </a:lnTo>
                <a:close/>
                <a:moveTo>
                  <a:pt x="2402" y="2034"/>
                </a:moveTo>
                <a:lnTo>
                  <a:pt x="2376" y="2037"/>
                </a:lnTo>
                <a:lnTo>
                  <a:pt x="2354" y="2047"/>
                </a:lnTo>
                <a:lnTo>
                  <a:pt x="2334" y="2062"/>
                </a:lnTo>
                <a:lnTo>
                  <a:pt x="2319" y="2081"/>
                </a:lnTo>
                <a:lnTo>
                  <a:pt x="2310" y="2104"/>
                </a:lnTo>
                <a:lnTo>
                  <a:pt x="2306" y="2128"/>
                </a:lnTo>
                <a:lnTo>
                  <a:pt x="2306" y="2307"/>
                </a:lnTo>
                <a:lnTo>
                  <a:pt x="2310" y="2333"/>
                </a:lnTo>
                <a:lnTo>
                  <a:pt x="2319" y="2356"/>
                </a:lnTo>
                <a:lnTo>
                  <a:pt x="2334" y="2375"/>
                </a:lnTo>
                <a:lnTo>
                  <a:pt x="2354" y="2390"/>
                </a:lnTo>
                <a:lnTo>
                  <a:pt x="2376" y="2399"/>
                </a:lnTo>
                <a:lnTo>
                  <a:pt x="2402" y="2403"/>
                </a:lnTo>
                <a:lnTo>
                  <a:pt x="2580" y="2403"/>
                </a:lnTo>
                <a:lnTo>
                  <a:pt x="2606" y="2399"/>
                </a:lnTo>
                <a:lnTo>
                  <a:pt x="2628" y="2390"/>
                </a:lnTo>
                <a:lnTo>
                  <a:pt x="2648" y="2375"/>
                </a:lnTo>
                <a:lnTo>
                  <a:pt x="2663" y="2356"/>
                </a:lnTo>
                <a:lnTo>
                  <a:pt x="2673" y="2333"/>
                </a:lnTo>
                <a:lnTo>
                  <a:pt x="2676" y="2307"/>
                </a:lnTo>
                <a:lnTo>
                  <a:pt x="2676" y="2128"/>
                </a:lnTo>
                <a:lnTo>
                  <a:pt x="2673" y="2104"/>
                </a:lnTo>
                <a:lnTo>
                  <a:pt x="2663" y="2081"/>
                </a:lnTo>
                <a:lnTo>
                  <a:pt x="2648" y="2062"/>
                </a:lnTo>
                <a:lnTo>
                  <a:pt x="2628" y="2047"/>
                </a:lnTo>
                <a:lnTo>
                  <a:pt x="2606" y="2037"/>
                </a:lnTo>
                <a:lnTo>
                  <a:pt x="2580" y="2034"/>
                </a:lnTo>
                <a:lnTo>
                  <a:pt x="2402" y="2034"/>
                </a:lnTo>
                <a:close/>
                <a:moveTo>
                  <a:pt x="1052" y="2034"/>
                </a:moveTo>
                <a:lnTo>
                  <a:pt x="1026" y="2037"/>
                </a:lnTo>
                <a:lnTo>
                  <a:pt x="1003" y="2047"/>
                </a:lnTo>
                <a:lnTo>
                  <a:pt x="984" y="2062"/>
                </a:lnTo>
                <a:lnTo>
                  <a:pt x="969" y="2081"/>
                </a:lnTo>
                <a:lnTo>
                  <a:pt x="960" y="2104"/>
                </a:lnTo>
                <a:lnTo>
                  <a:pt x="956" y="2128"/>
                </a:lnTo>
                <a:lnTo>
                  <a:pt x="956" y="2307"/>
                </a:lnTo>
                <a:lnTo>
                  <a:pt x="960" y="2333"/>
                </a:lnTo>
                <a:lnTo>
                  <a:pt x="969" y="2356"/>
                </a:lnTo>
                <a:lnTo>
                  <a:pt x="984" y="2375"/>
                </a:lnTo>
                <a:lnTo>
                  <a:pt x="1003" y="2390"/>
                </a:lnTo>
                <a:lnTo>
                  <a:pt x="1026" y="2399"/>
                </a:lnTo>
                <a:lnTo>
                  <a:pt x="1052" y="2403"/>
                </a:lnTo>
                <a:lnTo>
                  <a:pt x="1231" y="2403"/>
                </a:lnTo>
                <a:lnTo>
                  <a:pt x="1255" y="2399"/>
                </a:lnTo>
                <a:lnTo>
                  <a:pt x="1279" y="2390"/>
                </a:lnTo>
                <a:lnTo>
                  <a:pt x="1297" y="2375"/>
                </a:lnTo>
                <a:lnTo>
                  <a:pt x="1312" y="2356"/>
                </a:lnTo>
                <a:lnTo>
                  <a:pt x="1322" y="2333"/>
                </a:lnTo>
                <a:lnTo>
                  <a:pt x="1325" y="2307"/>
                </a:lnTo>
                <a:lnTo>
                  <a:pt x="1325" y="2128"/>
                </a:lnTo>
                <a:lnTo>
                  <a:pt x="1322" y="2104"/>
                </a:lnTo>
                <a:lnTo>
                  <a:pt x="1312" y="2081"/>
                </a:lnTo>
                <a:lnTo>
                  <a:pt x="1297" y="2062"/>
                </a:lnTo>
                <a:lnTo>
                  <a:pt x="1279" y="2047"/>
                </a:lnTo>
                <a:lnTo>
                  <a:pt x="1255" y="2037"/>
                </a:lnTo>
                <a:lnTo>
                  <a:pt x="1231" y="2034"/>
                </a:lnTo>
                <a:lnTo>
                  <a:pt x="1052" y="2034"/>
                </a:lnTo>
                <a:close/>
                <a:moveTo>
                  <a:pt x="478" y="2034"/>
                </a:moveTo>
                <a:lnTo>
                  <a:pt x="452" y="2037"/>
                </a:lnTo>
                <a:lnTo>
                  <a:pt x="430" y="2047"/>
                </a:lnTo>
                <a:lnTo>
                  <a:pt x="410" y="2062"/>
                </a:lnTo>
                <a:lnTo>
                  <a:pt x="395" y="2081"/>
                </a:lnTo>
                <a:lnTo>
                  <a:pt x="385" y="2104"/>
                </a:lnTo>
                <a:lnTo>
                  <a:pt x="382" y="2128"/>
                </a:lnTo>
                <a:lnTo>
                  <a:pt x="382" y="2307"/>
                </a:lnTo>
                <a:lnTo>
                  <a:pt x="385" y="2333"/>
                </a:lnTo>
                <a:lnTo>
                  <a:pt x="395" y="2356"/>
                </a:lnTo>
                <a:lnTo>
                  <a:pt x="410" y="2375"/>
                </a:lnTo>
                <a:lnTo>
                  <a:pt x="430" y="2390"/>
                </a:lnTo>
                <a:lnTo>
                  <a:pt x="452" y="2399"/>
                </a:lnTo>
                <a:lnTo>
                  <a:pt x="478" y="2403"/>
                </a:lnTo>
                <a:lnTo>
                  <a:pt x="656" y="2403"/>
                </a:lnTo>
                <a:lnTo>
                  <a:pt x="682" y="2399"/>
                </a:lnTo>
                <a:lnTo>
                  <a:pt x="704" y="2390"/>
                </a:lnTo>
                <a:lnTo>
                  <a:pt x="724" y="2375"/>
                </a:lnTo>
                <a:lnTo>
                  <a:pt x="739" y="2356"/>
                </a:lnTo>
                <a:lnTo>
                  <a:pt x="748" y="2333"/>
                </a:lnTo>
                <a:lnTo>
                  <a:pt x="752" y="2307"/>
                </a:lnTo>
                <a:lnTo>
                  <a:pt x="752" y="2128"/>
                </a:lnTo>
                <a:lnTo>
                  <a:pt x="748" y="2104"/>
                </a:lnTo>
                <a:lnTo>
                  <a:pt x="739" y="2081"/>
                </a:lnTo>
                <a:lnTo>
                  <a:pt x="724" y="2062"/>
                </a:lnTo>
                <a:lnTo>
                  <a:pt x="704" y="2047"/>
                </a:lnTo>
                <a:lnTo>
                  <a:pt x="682" y="2037"/>
                </a:lnTo>
                <a:lnTo>
                  <a:pt x="656" y="2034"/>
                </a:lnTo>
                <a:lnTo>
                  <a:pt x="478" y="2034"/>
                </a:lnTo>
                <a:close/>
                <a:moveTo>
                  <a:pt x="1816" y="1086"/>
                </a:moveTo>
                <a:lnTo>
                  <a:pt x="1772" y="1089"/>
                </a:lnTo>
                <a:lnTo>
                  <a:pt x="1730" y="1099"/>
                </a:lnTo>
                <a:lnTo>
                  <a:pt x="1692" y="1116"/>
                </a:lnTo>
                <a:lnTo>
                  <a:pt x="1656" y="1137"/>
                </a:lnTo>
                <a:lnTo>
                  <a:pt x="1624" y="1165"/>
                </a:lnTo>
                <a:lnTo>
                  <a:pt x="1597" y="1197"/>
                </a:lnTo>
                <a:lnTo>
                  <a:pt x="1575" y="1232"/>
                </a:lnTo>
                <a:lnTo>
                  <a:pt x="1559" y="1270"/>
                </a:lnTo>
                <a:lnTo>
                  <a:pt x="1549" y="1312"/>
                </a:lnTo>
                <a:lnTo>
                  <a:pt x="1546" y="1355"/>
                </a:lnTo>
                <a:lnTo>
                  <a:pt x="1549" y="1400"/>
                </a:lnTo>
                <a:lnTo>
                  <a:pt x="1559" y="1442"/>
                </a:lnTo>
                <a:lnTo>
                  <a:pt x="1575" y="1480"/>
                </a:lnTo>
                <a:lnTo>
                  <a:pt x="1597" y="1515"/>
                </a:lnTo>
                <a:lnTo>
                  <a:pt x="1624" y="1547"/>
                </a:lnTo>
                <a:lnTo>
                  <a:pt x="1656" y="1575"/>
                </a:lnTo>
                <a:lnTo>
                  <a:pt x="1692" y="1596"/>
                </a:lnTo>
                <a:lnTo>
                  <a:pt x="1730" y="1612"/>
                </a:lnTo>
                <a:lnTo>
                  <a:pt x="1772" y="1623"/>
                </a:lnTo>
                <a:lnTo>
                  <a:pt x="1816" y="1626"/>
                </a:lnTo>
                <a:lnTo>
                  <a:pt x="1860" y="1623"/>
                </a:lnTo>
                <a:lnTo>
                  <a:pt x="1902" y="1612"/>
                </a:lnTo>
                <a:lnTo>
                  <a:pt x="1941" y="1596"/>
                </a:lnTo>
                <a:lnTo>
                  <a:pt x="1976" y="1575"/>
                </a:lnTo>
                <a:lnTo>
                  <a:pt x="2007" y="1547"/>
                </a:lnTo>
                <a:lnTo>
                  <a:pt x="2034" y="1515"/>
                </a:lnTo>
                <a:lnTo>
                  <a:pt x="2056" y="1480"/>
                </a:lnTo>
                <a:lnTo>
                  <a:pt x="2073" y="1442"/>
                </a:lnTo>
                <a:lnTo>
                  <a:pt x="2083" y="1400"/>
                </a:lnTo>
                <a:lnTo>
                  <a:pt x="2087" y="1355"/>
                </a:lnTo>
                <a:lnTo>
                  <a:pt x="2083" y="1312"/>
                </a:lnTo>
                <a:lnTo>
                  <a:pt x="2073" y="1270"/>
                </a:lnTo>
                <a:lnTo>
                  <a:pt x="2056" y="1232"/>
                </a:lnTo>
                <a:lnTo>
                  <a:pt x="2034" y="1197"/>
                </a:lnTo>
                <a:lnTo>
                  <a:pt x="2007" y="1165"/>
                </a:lnTo>
                <a:lnTo>
                  <a:pt x="1976" y="1137"/>
                </a:lnTo>
                <a:lnTo>
                  <a:pt x="1941" y="1116"/>
                </a:lnTo>
                <a:lnTo>
                  <a:pt x="1902" y="1099"/>
                </a:lnTo>
                <a:lnTo>
                  <a:pt x="1860" y="1089"/>
                </a:lnTo>
                <a:lnTo>
                  <a:pt x="1816" y="1086"/>
                </a:lnTo>
                <a:close/>
                <a:moveTo>
                  <a:pt x="1816" y="0"/>
                </a:moveTo>
                <a:lnTo>
                  <a:pt x="1832" y="2"/>
                </a:lnTo>
                <a:lnTo>
                  <a:pt x="1845" y="9"/>
                </a:lnTo>
                <a:lnTo>
                  <a:pt x="1855" y="20"/>
                </a:lnTo>
                <a:lnTo>
                  <a:pt x="1862" y="34"/>
                </a:lnTo>
                <a:lnTo>
                  <a:pt x="1865" y="49"/>
                </a:lnTo>
                <a:lnTo>
                  <a:pt x="1865" y="71"/>
                </a:lnTo>
                <a:lnTo>
                  <a:pt x="2206" y="71"/>
                </a:lnTo>
                <a:lnTo>
                  <a:pt x="2221" y="73"/>
                </a:lnTo>
                <a:lnTo>
                  <a:pt x="2235" y="80"/>
                </a:lnTo>
                <a:lnTo>
                  <a:pt x="2245" y="91"/>
                </a:lnTo>
                <a:lnTo>
                  <a:pt x="2252" y="105"/>
                </a:lnTo>
                <a:lnTo>
                  <a:pt x="2255" y="120"/>
                </a:lnTo>
                <a:lnTo>
                  <a:pt x="2255" y="369"/>
                </a:lnTo>
                <a:lnTo>
                  <a:pt x="2252" y="385"/>
                </a:lnTo>
                <a:lnTo>
                  <a:pt x="2245" y="398"/>
                </a:lnTo>
                <a:lnTo>
                  <a:pt x="2235" y="409"/>
                </a:lnTo>
                <a:lnTo>
                  <a:pt x="2221" y="416"/>
                </a:lnTo>
                <a:lnTo>
                  <a:pt x="2206" y="418"/>
                </a:lnTo>
                <a:lnTo>
                  <a:pt x="1865" y="418"/>
                </a:lnTo>
                <a:lnTo>
                  <a:pt x="1865" y="620"/>
                </a:lnTo>
                <a:lnTo>
                  <a:pt x="1871" y="622"/>
                </a:lnTo>
                <a:lnTo>
                  <a:pt x="1876" y="625"/>
                </a:lnTo>
                <a:lnTo>
                  <a:pt x="2508" y="977"/>
                </a:lnTo>
                <a:lnTo>
                  <a:pt x="2530" y="992"/>
                </a:lnTo>
                <a:lnTo>
                  <a:pt x="2548" y="1012"/>
                </a:lnTo>
                <a:lnTo>
                  <a:pt x="2561" y="1034"/>
                </a:lnTo>
                <a:lnTo>
                  <a:pt x="2569" y="1059"/>
                </a:lnTo>
                <a:lnTo>
                  <a:pt x="2571" y="1085"/>
                </a:lnTo>
                <a:lnTo>
                  <a:pt x="2571" y="1557"/>
                </a:lnTo>
                <a:lnTo>
                  <a:pt x="3350" y="1557"/>
                </a:lnTo>
                <a:lnTo>
                  <a:pt x="3384" y="1561"/>
                </a:lnTo>
                <a:lnTo>
                  <a:pt x="3414" y="1570"/>
                </a:lnTo>
                <a:lnTo>
                  <a:pt x="3442" y="1585"/>
                </a:lnTo>
                <a:lnTo>
                  <a:pt x="3467" y="1605"/>
                </a:lnTo>
                <a:lnTo>
                  <a:pt x="3487" y="1630"/>
                </a:lnTo>
                <a:lnTo>
                  <a:pt x="3502" y="1658"/>
                </a:lnTo>
                <a:lnTo>
                  <a:pt x="3511" y="1688"/>
                </a:lnTo>
                <a:lnTo>
                  <a:pt x="3515" y="1721"/>
                </a:lnTo>
                <a:lnTo>
                  <a:pt x="3515" y="3457"/>
                </a:lnTo>
                <a:lnTo>
                  <a:pt x="3543" y="3472"/>
                </a:lnTo>
                <a:lnTo>
                  <a:pt x="3568" y="3493"/>
                </a:lnTo>
                <a:lnTo>
                  <a:pt x="3590" y="3517"/>
                </a:lnTo>
                <a:lnTo>
                  <a:pt x="3608" y="3544"/>
                </a:lnTo>
                <a:lnTo>
                  <a:pt x="3622" y="3574"/>
                </a:lnTo>
                <a:lnTo>
                  <a:pt x="3630" y="3605"/>
                </a:lnTo>
                <a:lnTo>
                  <a:pt x="3632" y="3640"/>
                </a:lnTo>
                <a:lnTo>
                  <a:pt x="3629" y="3677"/>
                </a:lnTo>
                <a:lnTo>
                  <a:pt x="3620" y="3711"/>
                </a:lnTo>
                <a:lnTo>
                  <a:pt x="3606" y="3741"/>
                </a:lnTo>
                <a:lnTo>
                  <a:pt x="3586" y="3770"/>
                </a:lnTo>
                <a:lnTo>
                  <a:pt x="3561" y="3793"/>
                </a:lnTo>
                <a:lnTo>
                  <a:pt x="3533" y="3813"/>
                </a:lnTo>
                <a:lnTo>
                  <a:pt x="3502" y="3828"/>
                </a:lnTo>
                <a:lnTo>
                  <a:pt x="3468" y="3838"/>
                </a:lnTo>
                <a:lnTo>
                  <a:pt x="3432" y="3841"/>
                </a:lnTo>
                <a:lnTo>
                  <a:pt x="201" y="3841"/>
                </a:lnTo>
                <a:lnTo>
                  <a:pt x="165" y="3838"/>
                </a:lnTo>
                <a:lnTo>
                  <a:pt x="131" y="3828"/>
                </a:lnTo>
                <a:lnTo>
                  <a:pt x="99" y="3813"/>
                </a:lnTo>
                <a:lnTo>
                  <a:pt x="71" y="3793"/>
                </a:lnTo>
                <a:lnTo>
                  <a:pt x="47" y="3770"/>
                </a:lnTo>
                <a:lnTo>
                  <a:pt x="27" y="3741"/>
                </a:lnTo>
                <a:lnTo>
                  <a:pt x="12" y="3711"/>
                </a:lnTo>
                <a:lnTo>
                  <a:pt x="2" y="3677"/>
                </a:lnTo>
                <a:lnTo>
                  <a:pt x="0" y="3640"/>
                </a:lnTo>
                <a:lnTo>
                  <a:pt x="2" y="3605"/>
                </a:lnTo>
                <a:lnTo>
                  <a:pt x="11" y="3574"/>
                </a:lnTo>
                <a:lnTo>
                  <a:pt x="25" y="3544"/>
                </a:lnTo>
                <a:lnTo>
                  <a:pt x="42" y="3517"/>
                </a:lnTo>
                <a:lnTo>
                  <a:pt x="64" y="3493"/>
                </a:lnTo>
                <a:lnTo>
                  <a:pt x="89" y="3472"/>
                </a:lnTo>
                <a:lnTo>
                  <a:pt x="118" y="3457"/>
                </a:lnTo>
                <a:lnTo>
                  <a:pt x="118" y="1721"/>
                </a:lnTo>
                <a:lnTo>
                  <a:pt x="121" y="1688"/>
                </a:lnTo>
                <a:lnTo>
                  <a:pt x="131" y="1658"/>
                </a:lnTo>
                <a:lnTo>
                  <a:pt x="146" y="1630"/>
                </a:lnTo>
                <a:lnTo>
                  <a:pt x="166" y="1605"/>
                </a:lnTo>
                <a:lnTo>
                  <a:pt x="190" y="1585"/>
                </a:lnTo>
                <a:lnTo>
                  <a:pt x="218" y="1570"/>
                </a:lnTo>
                <a:lnTo>
                  <a:pt x="249" y="1561"/>
                </a:lnTo>
                <a:lnTo>
                  <a:pt x="281" y="1557"/>
                </a:lnTo>
                <a:lnTo>
                  <a:pt x="1060" y="1557"/>
                </a:lnTo>
                <a:lnTo>
                  <a:pt x="1060" y="1085"/>
                </a:lnTo>
                <a:lnTo>
                  <a:pt x="1064" y="1059"/>
                </a:lnTo>
                <a:lnTo>
                  <a:pt x="1072" y="1034"/>
                </a:lnTo>
                <a:lnTo>
                  <a:pt x="1085" y="1012"/>
                </a:lnTo>
                <a:lnTo>
                  <a:pt x="1102" y="992"/>
                </a:lnTo>
                <a:lnTo>
                  <a:pt x="1123" y="977"/>
                </a:lnTo>
                <a:lnTo>
                  <a:pt x="1756" y="625"/>
                </a:lnTo>
                <a:lnTo>
                  <a:pt x="1762" y="622"/>
                </a:lnTo>
                <a:lnTo>
                  <a:pt x="1767" y="620"/>
                </a:lnTo>
                <a:lnTo>
                  <a:pt x="1767" y="49"/>
                </a:lnTo>
                <a:lnTo>
                  <a:pt x="1769" y="34"/>
                </a:lnTo>
                <a:lnTo>
                  <a:pt x="1776" y="20"/>
                </a:lnTo>
                <a:lnTo>
                  <a:pt x="1786" y="9"/>
                </a:lnTo>
                <a:lnTo>
                  <a:pt x="1800" y="2"/>
                </a:lnTo>
                <a:lnTo>
                  <a:pt x="181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84591" y="103407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spc="-1" dirty="0">
                <a:solidFill>
                  <a:schemeClr val="bg1"/>
                </a:solidFill>
                <a:latin typeface="+mj-lt"/>
                <a:ea typeface="Calibri"/>
                <a:cs typeface="+mn-cs"/>
              </a:rPr>
              <a:t>406,5 млрд</a:t>
            </a:r>
          </a:p>
          <a:p>
            <a:r>
              <a:rPr lang="ru-RU" b="1" spc="-1" dirty="0">
                <a:solidFill>
                  <a:schemeClr val="bg1"/>
                </a:solidFill>
                <a:ea typeface="Calibri"/>
              </a:rPr>
              <a:t>непосредственно регионам</a:t>
            </a:r>
            <a:endParaRPr lang="ru-RU" b="1" spc="-1" dirty="0">
              <a:solidFill>
                <a:schemeClr val="bg1"/>
              </a:solidFill>
            </a:endParaRPr>
          </a:p>
        </p:txBody>
      </p:sp>
      <p:sp>
        <p:nvSpPr>
          <p:cNvPr id="525" name="Google Shape;60;p14"/>
          <p:cNvSpPr txBox="1">
            <a:spLocks noGrp="1"/>
          </p:cNvSpPr>
          <p:nvPr>
            <p:ph type="title"/>
          </p:nvPr>
        </p:nvSpPr>
        <p:spPr>
          <a:xfrm>
            <a:off x="106110" y="143769"/>
            <a:ext cx="7487919" cy="561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400" b="1" dirty="0" smtClean="0">
                <a:solidFill>
                  <a:srgbClr val="0070C0"/>
                </a:solidFill>
              </a:rPr>
              <a:t>Воспитание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396" y="712229"/>
            <a:ext cx="5025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распоряжение </a:t>
            </a:r>
            <a:r>
              <a:rPr lang="ru-RU" sz="1600" dirty="0" smtClean="0">
                <a:solidFill>
                  <a:srgbClr val="0070C0"/>
                </a:solidFill>
              </a:rPr>
              <a:t>Правительства 2015 г.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Стратегии </a:t>
            </a:r>
            <a:r>
              <a:rPr lang="ru-RU" sz="1600" b="1" dirty="0">
                <a:solidFill>
                  <a:srgbClr val="0070C0"/>
                </a:solidFill>
              </a:rPr>
              <a:t>развития </a:t>
            </a:r>
            <a:r>
              <a:rPr lang="ru-RU" sz="1600" b="1" dirty="0" smtClean="0">
                <a:solidFill>
                  <a:srgbClr val="0070C0"/>
                </a:solidFill>
              </a:rPr>
              <a:t>воспитания в </a:t>
            </a:r>
            <a:r>
              <a:rPr lang="ru-RU" sz="1600" b="1" dirty="0">
                <a:solidFill>
                  <a:srgbClr val="0070C0"/>
                </a:solidFill>
              </a:rPr>
              <a:t>Российской Федерации </a:t>
            </a:r>
            <a:r>
              <a:rPr lang="ru-RU" sz="1600" b="1" dirty="0" smtClean="0">
                <a:solidFill>
                  <a:srgbClr val="0070C0"/>
                </a:solidFill>
              </a:rPr>
              <a:t>до </a:t>
            </a:r>
            <a:r>
              <a:rPr lang="ru-RU" sz="1600" b="1" dirty="0">
                <a:solidFill>
                  <a:srgbClr val="0070C0"/>
                </a:solidFill>
              </a:rPr>
              <a:t>2025 </a:t>
            </a:r>
            <a:r>
              <a:rPr lang="ru-RU" sz="1600" b="1" dirty="0" smtClean="0">
                <a:solidFill>
                  <a:srgbClr val="0070C0"/>
                </a:solidFill>
              </a:rPr>
              <a:t>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26" name="Скругленный прямоугольник 525"/>
          <p:cNvSpPr/>
          <p:nvPr/>
        </p:nvSpPr>
        <p:spPr>
          <a:xfrm>
            <a:off x="2652502" y="-1389295"/>
            <a:ext cx="2342742" cy="387625"/>
          </a:xfrm>
          <a:prstGeom prst="roundRect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64157" y="733670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Необходимо:</a:t>
            </a:r>
            <a:endParaRPr lang="ru-RU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1958" y="1688818"/>
            <a:ext cx="482049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1779" y="2397340"/>
            <a:ext cx="5576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Определение пилотных школ </a:t>
            </a: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для проведения 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апробации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примерных программ воспитания </a:t>
            </a:r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обучающихся</a:t>
            </a:r>
            <a:endParaRPr lang="ru-RU" b="1" spc="-1" dirty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</p:txBody>
      </p:sp>
      <p:grpSp>
        <p:nvGrpSpPr>
          <p:cNvPr id="539" name="Group 5"/>
          <p:cNvGrpSpPr>
            <a:grpSpLocks noChangeAspect="1"/>
          </p:cNvGrpSpPr>
          <p:nvPr/>
        </p:nvGrpSpPr>
        <p:grpSpPr bwMode="auto">
          <a:xfrm>
            <a:off x="3718109" y="-497496"/>
            <a:ext cx="211528" cy="211529"/>
            <a:chOff x="293" y="1984"/>
            <a:chExt cx="512" cy="512"/>
          </a:xfrm>
          <a:solidFill>
            <a:schemeClr val="bg1"/>
          </a:solidFill>
        </p:grpSpPr>
        <p:sp>
          <p:nvSpPr>
            <p:cNvPr id="540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1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3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4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5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6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7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8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50" name="Прямоугольник 549"/>
          <p:cNvSpPr/>
          <p:nvPr/>
        </p:nvSpPr>
        <p:spPr>
          <a:xfrm>
            <a:off x="450796" y="1999650"/>
            <a:ext cx="2308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до 1 сентября 2019 г.</a:t>
            </a:r>
          </a:p>
        </p:txBody>
      </p:sp>
      <p:sp>
        <p:nvSpPr>
          <p:cNvPr id="561" name="Прямоугольник 560"/>
          <p:cNvSpPr/>
          <p:nvPr/>
        </p:nvSpPr>
        <p:spPr>
          <a:xfrm>
            <a:off x="246020" y="3589796"/>
            <a:ext cx="5397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Апробация</a:t>
            </a:r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примерных программ воспитания обучающихся</a:t>
            </a:r>
          </a:p>
        </p:txBody>
      </p:sp>
      <p:sp>
        <p:nvSpPr>
          <p:cNvPr id="563" name="Прямоугольник 562"/>
          <p:cNvSpPr/>
          <p:nvPr/>
        </p:nvSpPr>
        <p:spPr>
          <a:xfrm>
            <a:off x="465203" y="3160679"/>
            <a:ext cx="2162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1 сентября 2019 г.</a:t>
            </a:r>
          </a:p>
        </p:txBody>
      </p:sp>
      <p:sp>
        <p:nvSpPr>
          <p:cNvPr id="575" name="Прямоугольник 574"/>
          <p:cNvSpPr/>
          <p:nvPr/>
        </p:nvSpPr>
        <p:spPr>
          <a:xfrm>
            <a:off x="507650" y="4115198"/>
            <a:ext cx="2185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с 1 сентября 2020 г.</a:t>
            </a:r>
          </a:p>
        </p:txBody>
      </p:sp>
      <p:sp>
        <p:nvSpPr>
          <p:cNvPr id="576" name="Прямоугольник 575"/>
          <p:cNvSpPr/>
          <p:nvPr/>
        </p:nvSpPr>
        <p:spPr>
          <a:xfrm>
            <a:off x="276553" y="4514699"/>
            <a:ext cx="5397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Внедрение</a:t>
            </a:r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примерных программ воспитания обучающихся</a:t>
            </a:r>
          </a:p>
        </p:txBody>
      </p:sp>
      <p:grpSp>
        <p:nvGrpSpPr>
          <p:cNvPr id="577" name="Group 5"/>
          <p:cNvGrpSpPr>
            <a:grpSpLocks noChangeAspect="1"/>
          </p:cNvGrpSpPr>
          <p:nvPr/>
        </p:nvGrpSpPr>
        <p:grpSpPr bwMode="auto">
          <a:xfrm>
            <a:off x="263649" y="2059949"/>
            <a:ext cx="211528" cy="211529"/>
            <a:chOff x="293" y="1984"/>
            <a:chExt cx="512" cy="512"/>
          </a:xfrm>
          <a:solidFill>
            <a:schemeClr val="accent1">
              <a:lumMod val="75000"/>
            </a:schemeClr>
          </a:solidFill>
        </p:grpSpPr>
        <p:sp>
          <p:nvSpPr>
            <p:cNvPr id="578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9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0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1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2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4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5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6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7" name="Скругленный прямоугольник 586"/>
          <p:cNvSpPr/>
          <p:nvPr/>
        </p:nvSpPr>
        <p:spPr>
          <a:xfrm>
            <a:off x="163539" y="1944827"/>
            <a:ext cx="2521679" cy="422989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8" name="Group 5"/>
          <p:cNvGrpSpPr>
            <a:grpSpLocks noChangeAspect="1"/>
          </p:cNvGrpSpPr>
          <p:nvPr/>
        </p:nvGrpSpPr>
        <p:grpSpPr bwMode="auto">
          <a:xfrm>
            <a:off x="263790" y="3222949"/>
            <a:ext cx="211528" cy="211529"/>
            <a:chOff x="293" y="1984"/>
            <a:chExt cx="512" cy="512"/>
          </a:xfrm>
          <a:solidFill>
            <a:schemeClr val="accent1">
              <a:lumMod val="75000"/>
            </a:schemeClr>
          </a:solidFill>
        </p:grpSpPr>
        <p:sp>
          <p:nvSpPr>
            <p:cNvPr id="589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0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1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2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5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6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7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8" name="Скругленный прямоугольник 597"/>
          <p:cNvSpPr/>
          <p:nvPr/>
        </p:nvSpPr>
        <p:spPr>
          <a:xfrm>
            <a:off x="163896" y="3106971"/>
            <a:ext cx="2521338" cy="42298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9" name="Group 5"/>
          <p:cNvGrpSpPr>
            <a:grpSpLocks noChangeAspect="1"/>
          </p:cNvGrpSpPr>
          <p:nvPr/>
        </p:nvGrpSpPr>
        <p:grpSpPr bwMode="auto">
          <a:xfrm>
            <a:off x="263790" y="4177745"/>
            <a:ext cx="211528" cy="211529"/>
            <a:chOff x="293" y="1984"/>
            <a:chExt cx="512" cy="512"/>
          </a:xfrm>
          <a:solidFill>
            <a:schemeClr val="accent1">
              <a:lumMod val="75000"/>
            </a:schemeClr>
          </a:solidFill>
        </p:grpSpPr>
        <p:sp>
          <p:nvSpPr>
            <p:cNvPr id="600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1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2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3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4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5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6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7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8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9" name="Скругленный прямоугольник 608"/>
          <p:cNvSpPr/>
          <p:nvPr/>
        </p:nvSpPr>
        <p:spPr>
          <a:xfrm>
            <a:off x="163896" y="4061767"/>
            <a:ext cx="2521338" cy="42298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0" name="Скругленный прямоугольник 609"/>
          <p:cNvSpPr/>
          <p:nvPr/>
        </p:nvSpPr>
        <p:spPr>
          <a:xfrm>
            <a:off x="6811884" y="-1845915"/>
            <a:ext cx="2072307" cy="3158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35505" y="1248318"/>
            <a:ext cx="3222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Повысить </a:t>
            </a:r>
            <a:endParaRPr lang="ru-RU" b="1" spc="-1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  <a:p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психолого-педагогическую</a:t>
            </a: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, методическую компетентность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учителей, администрации школы, педагогов-психологов, социальных педагогов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35505" y="2941830"/>
            <a:ext cx="3222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Усилить взаимодействие</a:t>
            </a:r>
          </a:p>
          <a:p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между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всеми </a:t>
            </a: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органами и учреждениями системы профилактики безнадзорности и правонарушений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несовершеннолетних</a:t>
            </a:r>
          </a:p>
        </p:txBody>
      </p:sp>
      <p:sp>
        <p:nvSpPr>
          <p:cNvPr id="527" name="Прямоугольник 526"/>
          <p:cNvSpPr/>
          <p:nvPr/>
        </p:nvSpPr>
        <p:spPr>
          <a:xfrm>
            <a:off x="5894374" y="3019672"/>
            <a:ext cx="69782" cy="12648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88"/>
          <p:cNvGrpSpPr>
            <a:grpSpLocks noChangeAspect="1"/>
          </p:cNvGrpSpPr>
          <p:nvPr/>
        </p:nvGrpSpPr>
        <p:grpSpPr bwMode="auto">
          <a:xfrm>
            <a:off x="3183653" y="945175"/>
            <a:ext cx="2441391" cy="1520958"/>
            <a:chOff x="-229" y="3144"/>
            <a:chExt cx="435" cy="271"/>
          </a:xfrm>
          <a:solidFill>
            <a:schemeClr val="bg1">
              <a:lumMod val="95000"/>
              <a:alpha val="21000"/>
            </a:schemeClr>
          </a:solidFill>
        </p:grpSpPr>
        <p:sp>
          <p:nvSpPr>
            <p:cNvPr id="384" name="Freeform 90"/>
            <p:cNvSpPr>
              <a:spLocks noEditPoints="1"/>
            </p:cNvSpPr>
            <p:nvPr/>
          </p:nvSpPr>
          <p:spPr bwMode="auto">
            <a:xfrm>
              <a:off x="-229" y="3144"/>
              <a:ext cx="435" cy="173"/>
            </a:xfrm>
            <a:custGeom>
              <a:avLst/>
              <a:gdLst>
                <a:gd name="T0" fmla="*/ 1741 w 3482"/>
                <a:gd name="T1" fmla="*/ 133 h 1387"/>
                <a:gd name="T2" fmla="*/ 246 w 3482"/>
                <a:gd name="T3" fmla="*/ 694 h 1387"/>
                <a:gd name="T4" fmla="*/ 1741 w 3482"/>
                <a:gd name="T5" fmla="*/ 1255 h 1387"/>
                <a:gd name="T6" fmla="*/ 3235 w 3482"/>
                <a:gd name="T7" fmla="*/ 694 h 1387"/>
                <a:gd name="T8" fmla="*/ 1741 w 3482"/>
                <a:gd name="T9" fmla="*/ 133 h 1387"/>
                <a:gd name="T10" fmla="*/ 1748 w 3482"/>
                <a:gd name="T11" fmla="*/ 0 h 1387"/>
                <a:gd name="T12" fmla="*/ 1763 w 3482"/>
                <a:gd name="T13" fmla="*/ 5 h 1387"/>
                <a:gd name="T14" fmla="*/ 3440 w 3482"/>
                <a:gd name="T15" fmla="*/ 634 h 1387"/>
                <a:gd name="T16" fmla="*/ 3454 w 3482"/>
                <a:gd name="T17" fmla="*/ 641 h 1387"/>
                <a:gd name="T18" fmla="*/ 3466 w 3482"/>
                <a:gd name="T19" fmla="*/ 651 h 1387"/>
                <a:gd name="T20" fmla="*/ 3474 w 3482"/>
                <a:gd name="T21" fmla="*/ 664 h 1387"/>
                <a:gd name="T22" fmla="*/ 3479 w 3482"/>
                <a:gd name="T23" fmla="*/ 678 h 1387"/>
                <a:gd name="T24" fmla="*/ 3482 w 3482"/>
                <a:gd name="T25" fmla="*/ 694 h 1387"/>
                <a:gd name="T26" fmla="*/ 3482 w 3482"/>
                <a:gd name="T27" fmla="*/ 694 h 1387"/>
                <a:gd name="T28" fmla="*/ 3479 w 3482"/>
                <a:gd name="T29" fmla="*/ 710 h 1387"/>
                <a:gd name="T30" fmla="*/ 3474 w 3482"/>
                <a:gd name="T31" fmla="*/ 723 h 1387"/>
                <a:gd name="T32" fmla="*/ 3466 w 3482"/>
                <a:gd name="T33" fmla="*/ 736 h 1387"/>
                <a:gd name="T34" fmla="*/ 3454 w 3482"/>
                <a:gd name="T35" fmla="*/ 746 h 1387"/>
                <a:gd name="T36" fmla="*/ 3440 w 3482"/>
                <a:gd name="T37" fmla="*/ 753 h 1387"/>
                <a:gd name="T38" fmla="*/ 1763 w 3482"/>
                <a:gd name="T39" fmla="*/ 1383 h 1387"/>
                <a:gd name="T40" fmla="*/ 1753 w 3482"/>
                <a:gd name="T41" fmla="*/ 1386 h 1387"/>
                <a:gd name="T42" fmla="*/ 1741 w 3482"/>
                <a:gd name="T43" fmla="*/ 1387 h 1387"/>
                <a:gd name="T44" fmla="*/ 1729 w 3482"/>
                <a:gd name="T45" fmla="*/ 1386 h 1387"/>
                <a:gd name="T46" fmla="*/ 1718 w 3482"/>
                <a:gd name="T47" fmla="*/ 1383 h 1387"/>
                <a:gd name="T48" fmla="*/ 42 w 3482"/>
                <a:gd name="T49" fmla="*/ 753 h 1387"/>
                <a:gd name="T50" fmla="*/ 28 w 3482"/>
                <a:gd name="T51" fmla="*/ 746 h 1387"/>
                <a:gd name="T52" fmla="*/ 16 w 3482"/>
                <a:gd name="T53" fmla="*/ 736 h 1387"/>
                <a:gd name="T54" fmla="*/ 7 w 3482"/>
                <a:gd name="T55" fmla="*/ 723 h 1387"/>
                <a:gd name="T56" fmla="*/ 2 w 3482"/>
                <a:gd name="T57" fmla="*/ 710 h 1387"/>
                <a:gd name="T58" fmla="*/ 0 w 3482"/>
                <a:gd name="T59" fmla="*/ 694 h 1387"/>
                <a:gd name="T60" fmla="*/ 2 w 3482"/>
                <a:gd name="T61" fmla="*/ 678 h 1387"/>
                <a:gd name="T62" fmla="*/ 7 w 3482"/>
                <a:gd name="T63" fmla="*/ 664 h 1387"/>
                <a:gd name="T64" fmla="*/ 16 w 3482"/>
                <a:gd name="T65" fmla="*/ 651 h 1387"/>
                <a:gd name="T66" fmla="*/ 28 w 3482"/>
                <a:gd name="T67" fmla="*/ 641 h 1387"/>
                <a:gd name="T68" fmla="*/ 42 w 3482"/>
                <a:gd name="T69" fmla="*/ 634 h 1387"/>
                <a:gd name="T70" fmla="*/ 1718 w 3482"/>
                <a:gd name="T71" fmla="*/ 5 h 1387"/>
                <a:gd name="T72" fmla="*/ 1733 w 3482"/>
                <a:gd name="T73" fmla="*/ 0 h 1387"/>
                <a:gd name="T74" fmla="*/ 1748 w 3482"/>
                <a:gd name="T75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2" h="1387">
                  <a:moveTo>
                    <a:pt x="1741" y="133"/>
                  </a:moveTo>
                  <a:lnTo>
                    <a:pt x="246" y="694"/>
                  </a:lnTo>
                  <a:lnTo>
                    <a:pt x="1741" y="1255"/>
                  </a:lnTo>
                  <a:lnTo>
                    <a:pt x="3235" y="694"/>
                  </a:lnTo>
                  <a:lnTo>
                    <a:pt x="1741" y="133"/>
                  </a:lnTo>
                  <a:close/>
                  <a:moveTo>
                    <a:pt x="1748" y="0"/>
                  </a:moveTo>
                  <a:lnTo>
                    <a:pt x="1763" y="5"/>
                  </a:lnTo>
                  <a:lnTo>
                    <a:pt x="3440" y="634"/>
                  </a:lnTo>
                  <a:lnTo>
                    <a:pt x="3454" y="641"/>
                  </a:lnTo>
                  <a:lnTo>
                    <a:pt x="3466" y="651"/>
                  </a:lnTo>
                  <a:lnTo>
                    <a:pt x="3474" y="664"/>
                  </a:lnTo>
                  <a:lnTo>
                    <a:pt x="3479" y="678"/>
                  </a:lnTo>
                  <a:lnTo>
                    <a:pt x="3482" y="694"/>
                  </a:lnTo>
                  <a:lnTo>
                    <a:pt x="3482" y="694"/>
                  </a:lnTo>
                  <a:lnTo>
                    <a:pt x="3479" y="710"/>
                  </a:lnTo>
                  <a:lnTo>
                    <a:pt x="3474" y="723"/>
                  </a:lnTo>
                  <a:lnTo>
                    <a:pt x="3466" y="736"/>
                  </a:lnTo>
                  <a:lnTo>
                    <a:pt x="3454" y="746"/>
                  </a:lnTo>
                  <a:lnTo>
                    <a:pt x="3440" y="753"/>
                  </a:lnTo>
                  <a:lnTo>
                    <a:pt x="1763" y="1383"/>
                  </a:lnTo>
                  <a:lnTo>
                    <a:pt x="1753" y="1386"/>
                  </a:lnTo>
                  <a:lnTo>
                    <a:pt x="1741" y="1387"/>
                  </a:lnTo>
                  <a:lnTo>
                    <a:pt x="1729" y="1386"/>
                  </a:lnTo>
                  <a:lnTo>
                    <a:pt x="1718" y="1383"/>
                  </a:lnTo>
                  <a:lnTo>
                    <a:pt x="42" y="753"/>
                  </a:lnTo>
                  <a:lnTo>
                    <a:pt x="28" y="746"/>
                  </a:lnTo>
                  <a:lnTo>
                    <a:pt x="16" y="736"/>
                  </a:lnTo>
                  <a:lnTo>
                    <a:pt x="7" y="723"/>
                  </a:lnTo>
                  <a:lnTo>
                    <a:pt x="2" y="710"/>
                  </a:lnTo>
                  <a:lnTo>
                    <a:pt x="0" y="694"/>
                  </a:lnTo>
                  <a:lnTo>
                    <a:pt x="2" y="678"/>
                  </a:lnTo>
                  <a:lnTo>
                    <a:pt x="7" y="664"/>
                  </a:lnTo>
                  <a:lnTo>
                    <a:pt x="16" y="651"/>
                  </a:lnTo>
                  <a:lnTo>
                    <a:pt x="28" y="641"/>
                  </a:lnTo>
                  <a:lnTo>
                    <a:pt x="42" y="634"/>
                  </a:lnTo>
                  <a:lnTo>
                    <a:pt x="1718" y="5"/>
                  </a:lnTo>
                  <a:lnTo>
                    <a:pt x="1733" y="0"/>
                  </a:lnTo>
                  <a:lnTo>
                    <a:pt x="1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91"/>
            <p:cNvSpPr>
              <a:spLocks/>
            </p:cNvSpPr>
            <p:nvPr/>
          </p:nvSpPr>
          <p:spPr bwMode="auto">
            <a:xfrm>
              <a:off x="-139" y="3257"/>
              <a:ext cx="255" cy="158"/>
            </a:xfrm>
            <a:custGeom>
              <a:avLst/>
              <a:gdLst>
                <a:gd name="T0" fmla="*/ 84 w 2034"/>
                <a:gd name="T1" fmla="*/ 3 h 1262"/>
                <a:gd name="T2" fmla="*/ 116 w 2034"/>
                <a:gd name="T3" fmla="*/ 27 h 1262"/>
                <a:gd name="T4" fmla="*/ 128 w 2034"/>
                <a:gd name="T5" fmla="*/ 64 h 1262"/>
                <a:gd name="T6" fmla="*/ 180 w 2034"/>
                <a:gd name="T7" fmla="*/ 940 h 1262"/>
                <a:gd name="T8" fmla="*/ 298 w 2034"/>
                <a:gd name="T9" fmla="*/ 992 h 1262"/>
                <a:gd name="T10" fmla="*/ 431 w 2034"/>
                <a:gd name="T11" fmla="*/ 1041 h 1262"/>
                <a:gd name="T12" fmla="*/ 580 w 2034"/>
                <a:gd name="T13" fmla="*/ 1083 h 1262"/>
                <a:gd name="T14" fmla="*/ 745 w 2034"/>
                <a:gd name="T15" fmla="*/ 1115 h 1262"/>
                <a:gd name="T16" fmla="*/ 923 w 2034"/>
                <a:gd name="T17" fmla="*/ 1132 h 1262"/>
                <a:gd name="T18" fmla="*/ 1033 w 2034"/>
                <a:gd name="T19" fmla="*/ 1134 h 1262"/>
                <a:gd name="T20" fmla="*/ 1215 w 2034"/>
                <a:gd name="T21" fmla="*/ 1123 h 1262"/>
                <a:gd name="T22" fmla="*/ 1384 w 2034"/>
                <a:gd name="T23" fmla="*/ 1099 h 1262"/>
                <a:gd name="T24" fmla="*/ 1538 w 2034"/>
                <a:gd name="T25" fmla="*/ 1061 h 1262"/>
                <a:gd name="T26" fmla="*/ 1677 w 2034"/>
                <a:gd name="T27" fmla="*/ 1016 h 1262"/>
                <a:gd name="T28" fmla="*/ 1801 w 2034"/>
                <a:gd name="T29" fmla="*/ 965 h 1262"/>
                <a:gd name="T30" fmla="*/ 1906 w 2034"/>
                <a:gd name="T31" fmla="*/ 913 h 1262"/>
                <a:gd name="T32" fmla="*/ 1910 w 2034"/>
                <a:gd name="T33" fmla="*/ 44 h 1262"/>
                <a:gd name="T34" fmla="*/ 1933 w 2034"/>
                <a:gd name="T35" fmla="*/ 13 h 1262"/>
                <a:gd name="T36" fmla="*/ 1970 w 2034"/>
                <a:gd name="T37" fmla="*/ 0 h 1262"/>
                <a:gd name="T38" fmla="*/ 2009 w 2034"/>
                <a:gd name="T39" fmla="*/ 13 h 1262"/>
                <a:gd name="T40" fmla="*/ 2031 w 2034"/>
                <a:gd name="T41" fmla="*/ 44 h 1262"/>
                <a:gd name="T42" fmla="*/ 2034 w 2034"/>
                <a:gd name="T43" fmla="*/ 952 h 1262"/>
                <a:gd name="T44" fmla="*/ 2026 w 2034"/>
                <a:gd name="T45" fmla="*/ 985 h 1262"/>
                <a:gd name="T46" fmla="*/ 2001 w 2034"/>
                <a:gd name="T47" fmla="*/ 1008 h 1262"/>
                <a:gd name="T48" fmla="*/ 1898 w 2034"/>
                <a:gd name="T49" fmla="*/ 1061 h 1262"/>
                <a:gd name="T50" fmla="*/ 1776 w 2034"/>
                <a:gd name="T51" fmla="*/ 1115 h 1262"/>
                <a:gd name="T52" fmla="*/ 1638 w 2034"/>
                <a:gd name="T53" fmla="*/ 1165 h 1262"/>
                <a:gd name="T54" fmla="*/ 1483 w 2034"/>
                <a:gd name="T55" fmla="*/ 1208 h 1262"/>
                <a:gd name="T56" fmla="*/ 1314 w 2034"/>
                <a:gd name="T57" fmla="*/ 1241 h 1262"/>
                <a:gd name="T58" fmla="*/ 1131 w 2034"/>
                <a:gd name="T59" fmla="*/ 1259 h 1262"/>
                <a:gd name="T60" fmla="*/ 1018 w 2034"/>
                <a:gd name="T61" fmla="*/ 1262 h 1262"/>
                <a:gd name="T62" fmla="*/ 825 w 2034"/>
                <a:gd name="T63" fmla="*/ 1252 h 1262"/>
                <a:gd name="T64" fmla="*/ 646 w 2034"/>
                <a:gd name="T65" fmla="*/ 1228 h 1262"/>
                <a:gd name="T66" fmla="*/ 481 w 2034"/>
                <a:gd name="T67" fmla="*/ 1189 h 1262"/>
                <a:gd name="T68" fmla="*/ 332 w 2034"/>
                <a:gd name="T69" fmla="*/ 1143 h 1262"/>
                <a:gd name="T70" fmla="*/ 200 w 2034"/>
                <a:gd name="T71" fmla="*/ 1090 h 1262"/>
                <a:gd name="T72" fmla="*/ 84 w 2034"/>
                <a:gd name="T73" fmla="*/ 1035 h 1262"/>
                <a:gd name="T74" fmla="*/ 19 w 2034"/>
                <a:gd name="T75" fmla="*/ 997 h 1262"/>
                <a:gd name="T76" fmla="*/ 3 w 2034"/>
                <a:gd name="T77" fmla="*/ 969 h 1262"/>
                <a:gd name="T78" fmla="*/ 0 w 2034"/>
                <a:gd name="T79" fmla="*/ 64 h 1262"/>
                <a:gd name="T80" fmla="*/ 13 w 2034"/>
                <a:gd name="T81" fmla="*/ 27 h 1262"/>
                <a:gd name="T82" fmla="*/ 44 w 2034"/>
                <a:gd name="T83" fmla="*/ 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4" h="1262">
                  <a:moveTo>
                    <a:pt x="64" y="0"/>
                  </a:moveTo>
                  <a:lnTo>
                    <a:pt x="84" y="3"/>
                  </a:lnTo>
                  <a:lnTo>
                    <a:pt x="103" y="13"/>
                  </a:lnTo>
                  <a:lnTo>
                    <a:pt x="116" y="27"/>
                  </a:lnTo>
                  <a:lnTo>
                    <a:pt x="125" y="44"/>
                  </a:lnTo>
                  <a:lnTo>
                    <a:pt x="128" y="64"/>
                  </a:lnTo>
                  <a:lnTo>
                    <a:pt x="128" y="913"/>
                  </a:lnTo>
                  <a:lnTo>
                    <a:pt x="180" y="940"/>
                  </a:lnTo>
                  <a:lnTo>
                    <a:pt x="237" y="967"/>
                  </a:lnTo>
                  <a:lnTo>
                    <a:pt x="298" y="992"/>
                  </a:lnTo>
                  <a:lnTo>
                    <a:pt x="362" y="1018"/>
                  </a:lnTo>
                  <a:lnTo>
                    <a:pt x="431" y="1041"/>
                  </a:lnTo>
                  <a:lnTo>
                    <a:pt x="504" y="1064"/>
                  </a:lnTo>
                  <a:lnTo>
                    <a:pt x="580" y="1083"/>
                  </a:lnTo>
                  <a:lnTo>
                    <a:pt x="660" y="1100"/>
                  </a:lnTo>
                  <a:lnTo>
                    <a:pt x="745" y="1115"/>
                  </a:lnTo>
                  <a:lnTo>
                    <a:pt x="832" y="1125"/>
                  </a:lnTo>
                  <a:lnTo>
                    <a:pt x="923" y="1132"/>
                  </a:lnTo>
                  <a:lnTo>
                    <a:pt x="1018" y="1134"/>
                  </a:lnTo>
                  <a:lnTo>
                    <a:pt x="1033" y="1134"/>
                  </a:lnTo>
                  <a:lnTo>
                    <a:pt x="1126" y="1131"/>
                  </a:lnTo>
                  <a:lnTo>
                    <a:pt x="1215" y="1123"/>
                  </a:lnTo>
                  <a:lnTo>
                    <a:pt x="1302" y="1113"/>
                  </a:lnTo>
                  <a:lnTo>
                    <a:pt x="1384" y="1099"/>
                  </a:lnTo>
                  <a:lnTo>
                    <a:pt x="1463" y="1081"/>
                  </a:lnTo>
                  <a:lnTo>
                    <a:pt x="1538" y="1061"/>
                  </a:lnTo>
                  <a:lnTo>
                    <a:pt x="1610" y="1039"/>
                  </a:lnTo>
                  <a:lnTo>
                    <a:pt x="1677" y="1016"/>
                  </a:lnTo>
                  <a:lnTo>
                    <a:pt x="1741" y="991"/>
                  </a:lnTo>
                  <a:lnTo>
                    <a:pt x="1801" y="965"/>
                  </a:lnTo>
                  <a:lnTo>
                    <a:pt x="1856" y="940"/>
                  </a:lnTo>
                  <a:lnTo>
                    <a:pt x="1906" y="913"/>
                  </a:lnTo>
                  <a:lnTo>
                    <a:pt x="1906" y="64"/>
                  </a:lnTo>
                  <a:lnTo>
                    <a:pt x="1910" y="44"/>
                  </a:lnTo>
                  <a:lnTo>
                    <a:pt x="1919" y="27"/>
                  </a:lnTo>
                  <a:lnTo>
                    <a:pt x="1933" y="13"/>
                  </a:lnTo>
                  <a:lnTo>
                    <a:pt x="1950" y="3"/>
                  </a:lnTo>
                  <a:lnTo>
                    <a:pt x="1970" y="0"/>
                  </a:lnTo>
                  <a:lnTo>
                    <a:pt x="1991" y="3"/>
                  </a:lnTo>
                  <a:lnTo>
                    <a:pt x="2009" y="13"/>
                  </a:lnTo>
                  <a:lnTo>
                    <a:pt x="2023" y="27"/>
                  </a:lnTo>
                  <a:lnTo>
                    <a:pt x="2031" y="44"/>
                  </a:lnTo>
                  <a:lnTo>
                    <a:pt x="2034" y="64"/>
                  </a:lnTo>
                  <a:lnTo>
                    <a:pt x="2034" y="952"/>
                  </a:lnTo>
                  <a:lnTo>
                    <a:pt x="2032" y="969"/>
                  </a:lnTo>
                  <a:lnTo>
                    <a:pt x="2026" y="985"/>
                  </a:lnTo>
                  <a:lnTo>
                    <a:pt x="2015" y="997"/>
                  </a:lnTo>
                  <a:lnTo>
                    <a:pt x="2001" y="1008"/>
                  </a:lnTo>
                  <a:lnTo>
                    <a:pt x="1952" y="1035"/>
                  </a:lnTo>
                  <a:lnTo>
                    <a:pt x="1898" y="1061"/>
                  </a:lnTo>
                  <a:lnTo>
                    <a:pt x="1839" y="1088"/>
                  </a:lnTo>
                  <a:lnTo>
                    <a:pt x="1776" y="1115"/>
                  </a:lnTo>
                  <a:lnTo>
                    <a:pt x="1709" y="1140"/>
                  </a:lnTo>
                  <a:lnTo>
                    <a:pt x="1638" y="1165"/>
                  </a:lnTo>
                  <a:lnTo>
                    <a:pt x="1562" y="1187"/>
                  </a:lnTo>
                  <a:lnTo>
                    <a:pt x="1483" y="1208"/>
                  </a:lnTo>
                  <a:lnTo>
                    <a:pt x="1401" y="1226"/>
                  </a:lnTo>
                  <a:lnTo>
                    <a:pt x="1314" y="1241"/>
                  </a:lnTo>
                  <a:lnTo>
                    <a:pt x="1225" y="1251"/>
                  </a:lnTo>
                  <a:lnTo>
                    <a:pt x="1131" y="1259"/>
                  </a:lnTo>
                  <a:lnTo>
                    <a:pt x="1034" y="1262"/>
                  </a:lnTo>
                  <a:lnTo>
                    <a:pt x="1018" y="1262"/>
                  </a:lnTo>
                  <a:lnTo>
                    <a:pt x="920" y="1260"/>
                  </a:lnTo>
                  <a:lnTo>
                    <a:pt x="825" y="1252"/>
                  </a:lnTo>
                  <a:lnTo>
                    <a:pt x="733" y="1242"/>
                  </a:lnTo>
                  <a:lnTo>
                    <a:pt x="646" y="1228"/>
                  </a:lnTo>
                  <a:lnTo>
                    <a:pt x="561" y="1210"/>
                  </a:lnTo>
                  <a:lnTo>
                    <a:pt x="481" y="1189"/>
                  </a:lnTo>
                  <a:lnTo>
                    <a:pt x="404" y="1167"/>
                  </a:lnTo>
                  <a:lnTo>
                    <a:pt x="332" y="1143"/>
                  </a:lnTo>
                  <a:lnTo>
                    <a:pt x="264" y="1117"/>
                  </a:lnTo>
                  <a:lnTo>
                    <a:pt x="200" y="1090"/>
                  </a:lnTo>
                  <a:lnTo>
                    <a:pt x="140" y="1063"/>
                  </a:lnTo>
                  <a:lnTo>
                    <a:pt x="84" y="1035"/>
                  </a:lnTo>
                  <a:lnTo>
                    <a:pt x="33" y="1008"/>
                  </a:lnTo>
                  <a:lnTo>
                    <a:pt x="19" y="997"/>
                  </a:lnTo>
                  <a:lnTo>
                    <a:pt x="10" y="985"/>
                  </a:lnTo>
                  <a:lnTo>
                    <a:pt x="3" y="969"/>
                  </a:lnTo>
                  <a:lnTo>
                    <a:pt x="0" y="952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92"/>
            <p:cNvSpPr>
              <a:spLocks/>
            </p:cNvSpPr>
            <p:nvPr/>
          </p:nvSpPr>
          <p:spPr bwMode="auto">
            <a:xfrm>
              <a:off x="154" y="3239"/>
              <a:ext cx="16" cy="76"/>
            </a:xfrm>
            <a:custGeom>
              <a:avLst/>
              <a:gdLst>
                <a:gd name="T0" fmla="*/ 64 w 128"/>
                <a:gd name="T1" fmla="*/ 0 h 607"/>
                <a:gd name="T2" fmla="*/ 84 w 128"/>
                <a:gd name="T3" fmla="*/ 3 h 607"/>
                <a:gd name="T4" fmla="*/ 102 w 128"/>
                <a:gd name="T5" fmla="*/ 13 h 607"/>
                <a:gd name="T6" fmla="*/ 116 w 128"/>
                <a:gd name="T7" fmla="*/ 27 h 607"/>
                <a:gd name="T8" fmla="*/ 124 w 128"/>
                <a:gd name="T9" fmla="*/ 44 h 607"/>
                <a:gd name="T10" fmla="*/ 128 w 128"/>
                <a:gd name="T11" fmla="*/ 64 h 607"/>
                <a:gd name="T12" fmla="*/ 128 w 128"/>
                <a:gd name="T13" fmla="*/ 543 h 607"/>
                <a:gd name="T14" fmla="*/ 124 w 128"/>
                <a:gd name="T15" fmla="*/ 563 h 607"/>
                <a:gd name="T16" fmla="*/ 116 w 128"/>
                <a:gd name="T17" fmla="*/ 581 h 607"/>
                <a:gd name="T18" fmla="*/ 102 w 128"/>
                <a:gd name="T19" fmla="*/ 595 h 607"/>
                <a:gd name="T20" fmla="*/ 84 w 128"/>
                <a:gd name="T21" fmla="*/ 604 h 607"/>
                <a:gd name="T22" fmla="*/ 64 w 128"/>
                <a:gd name="T23" fmla="*/ 607 h 607"/>
                <a:gd name="T24" fmla="*/ 43 w 128"/>
                <a:gd name="T25" fmla="*/ 604 h 607"/>
                <a:gd name="T26" fmla="*/ 26 w 128"/>
                <a:gd name="T27" fmla="*/ 595 h 607"/>
                <a:gd name="T28" fmla="*/ 12 w 128"/>
                <a:gd name="T29" fmla="*/ 581 h 607"/>
                <a:gd name="T30" fmla="*/ 3 w 128"/>
                <a:gd name="T31" fmla="*/ 563 h 607"/>
                <a:gd name="T32" fmla="*/ 0 w 128"/>
                <a:gd name="T33" fmla="*/ 543 h 607"/>
                <a:gd name="T34" fmla="*/ 0 w 128"/>
                <a:gd name="T35" fmla="*/ 64 h 607"/>
                <a:gd name="T36" fmla="*/ 3 w 128"/>
                <a:gd name="T37" fmla="*/ 44 h 607"/>
                <a:gd name="T38" fmla="*/ 12 w 128"/>
                <a:gd name="T39" fmla="*/ 27 h 607"/>
                <a:gd name="T40" fmla="*/ 26 w 128"/>
                <a:gd name="T41" fmla="*/ 13 h 607"/>
                <a:gd name="T42" fmla="*/ 43 w 128"/>
                <a:gd name="T43" fmla="*/ 3 h 607"/>
                <a:gd name="T44" fmla="*/ 64 w 128"/>
                <a:gd name="T4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607">
                  <a:moveTo>
                    <a:pt x="64" y="0"/>
                  </a:moveTo>
                  <a:lnTo>
                    <a:pt x="84" y="3"/>
                  </a:lnTo>
                  <a:lnTo>
                    <a:pt x="102" y="13"/>
                  </a:lnTo>
                  <a:lnTo>
                    <a:pt x="116" y="27"/>
                  </a:lnTo>
                  <a:lnTo>
                    <a:pt x="124" y="44"/>
                  </a:lnTo>
                  <a:lnTo>
                    <a:pt x="128" y="64"/>
                  </a:lnTo>
                  <a:lnTo>
                    <a:pt x="128" y="543"/>
                  </a:lnTo>
                  <a:lnTo>
                    <a:pt x="124" y="563"/>
                  </a:lnTo>
                  <a:lnTo>
                    <a:pt x="116" y="581"/>
                  </a:lnTo>
                  <a:lnTo>
                    <a:pt x="102" y="595"/>
                  </a:lnTo>
                  <a:lnTo>
                    <a:pt x="84" y="604"/>
                  </a:lnTo>
                  <a:lnTo>
                    <a:pt x="64" y="607"/>
                  </a:lnTo>
                  <a:lnTo>
                    <a:pt x="43" y="604"/>
                  </a:lnTo>
                  <a:lnTo>
                    <a:pt x="26" y="595"/>
                  </a:lnTo>
                  <a:lnTo>
                    <a:pt x="12" y="581"/>
                  </a:lnTo>
                  <a:lnTo>
                    <a:pt x="3" y="563"/>
                  </a:lnTo>
                  <a:lnTo>
                    <a:pt x="0" y="54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6" y="13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93"/>
            <p:cNvSpPr>
              <a:spLocks noEditPoints="1"/>
            </p:cNvSpPr>
            <p:nvPr/>
          </p:nvSpPr>
          <p:spPr bwMode="auto">
            <a:xfrm>
              <a:off x="135" y="3307"/>
              <a:ext cx="59" cy="60"/>
            </a:xfrm>
            <a:custGeom>
              <a:avLst/>
              <a:gdLst>
                <a:gd name="T0" fmla="*/ 214 w 479"/>
                <a:gd name="T1" fmla="*/ 131 h 480"/>
                <a:gd name="T2" fmla="*/ 169 w 479"/>
                <a:gd name="T3" fmla="*/ 154 h 480"/>
                <a:gd name="T4" fmla="*/ 140 w 479"/>
                <a:gd name="T5" fmla="*/ 191 h 480"/>
                <a:gd name="T6" fmla="*/ 128 w 479"/>
                <a:gd name="T7" fmla="*/ 240 h 480"/>
                <a:gd name="T8" fmla="*/ 140 w 479"/>
                <a:gd name="T9" fmla="*/ 289 h 480"/>
                <a:gd name="T10" fmla="*/ 169 w 479"/>
                <a:gd name="T11" fmla="*/ 327 h 480"/>
                <a:gd name="T12" fmla="*/ 214 w 479"/>
                <a:gd name="T13" fmla="*/ 349 h 480"/>
                <a:gd name="T14" fmla="*/ 265 w 479"/>
                <a:gd name="T15" fmla="*/ 349 h 480"/>
                <a:gd name="T16" fmla="*/ 309 w 479"/>
                <a:gd name="T17" fmla="*/ 327 h 480"/>
                <a:gd name="T18" fmla="*/ 340 w 479"/>
                <a:gd name="T19" fmla="*/ 289 h 480"/>
                <a:gd name="T20" fmla="*/ 351 w 479"/>
                <a:gd name="T21" fmla="*/ 240 h 480"/>
                <a:gd name="T22" fmla="*/ 340 w 479"/>
                <a:gd name="T23" fmla="*/ 191 h 480"/>
                <a:gd name="T24" fmla="*/ 309 w 479"/>
                <a:gd name="T25" fmla="*/ 154 h 480"/>
                <a:gd name="T26" fmla="*/ 265 w 479"/>
                <a:gd name="T27" fmla="*/ 131 h 480"/>
                <a:gd name="T28" fmla="*/ 240 w 479"/>
                <a:gd name="T29" fmla="*/ 0 h 480"/>
                <a:gd name="T30" fmla="*/ 316 w 479"/>
                <a:gd name="T31" fmla="*/ 13 h 480"/>
                <a:gd name="T32" fmla="*/ 381 w 479"/>
                <a:gd name="T33" fmla="*/ 47 h 480"/>
                <a:gd name="T34" fmla="*/ 433 w 479"/>
                <a:gd name="T35" fmla="*/ 99 h 480"/>
                <a:gd name="T36" fmla="*/ 467 w 479"/>
                <a:gd name="T37" fmla="*/ 164 h 480"/>
                <a:gd name="T38" fmla="*/ 479 w 479"/>
                <a:gd name="T39" fmla="*/ 240 h 480"/>
                <a:gd name="T40" fmla="*/ 467 w 479"/>
                <a:gd name="T41" fmla="*/ 316 h 480"/>
                <a:gd name="T42" fmla="*/ 433 w 479"/>
                <a:gd name="T43" fmla="*/ 382 h 480"/>
                <a:gd name="T44" fmla="*/ 381 w 479"/>
                <a:gd name="T45" fmla="*/ 434 h 480"/>
                <a:gd name="T46" fmla="*/ 316 w 479"/>
                <a:gd name="T47" fmla="*/ 467 h 480"/>
                <a:gd name="T48" fmla="*/ 240 w 479"/>
                <a:gd name="T49" fmla="*/ 480 h 480"/>
                <a:gd name="T50" fmla="*/ 164 w 479"/>
                <a:gd name="T51" fmla="*/ 467 h 480"/>
                <a:gd name="T52" fmla="*/ 98 w 479"/>
                <a:gd name="T53" fmla="*/ 434 h 480"/>
                <a:gd name="T54" fmla="*/ 46 w 479"/>
                <a:gd name="T55" fmla="*/ 382 h 480"/>
                <a:gd name="T56" fmla="*/ 12 w 479"/>
                <a:gd name="T57" fmla="*/ 316 h 480"/>
                <a:gd name="T58" fmla="*/ 0 w 479"/>
                <a:gd name="T59" fmla="*/ 240 h 480"/>
                <a:gd name="T60" fmla="*/ 12 w 479"/>
                <a:gd name="T61" fmla="*/ 164 h 480"/>
                <a:gd name="T62" fmla="*/ 46 w 479"/>
                <a:gd name="T63" fmla="*/ 99 h 480"/>
                <a:gd name="T64" fmla="*/ 98 w 479"/>
                <a:gd name="T65" fmla="*/ 47 h 480"/>
                <a:gd name="T66" fmla="*/ 164 w 479"/>
                <a:gd name="T67" fmla="*/ 13 h 480"/>
                <a:gd name="T68" fmla="*/ 240 w 479"/>
                <a:gd name="T6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9" h="480">
                  <a:moveTo>
                    <a:pt x="240" y="128"/>
                  </a:moveTo>
                  <a:lnTo>
                    <a:pt x="214" y="131"/>
                  </a:lnTo>
                  <a:lnTo>
                    <a:pt x="191" y="140"/>
                  </a:lnTo>
                  <a:lnTo>
                    <a:pt x="169" y="154"/>
                  </a:lnTo>
                  <a:lnTo>
                    <a:pt x="152" y="171"/>
                  </a:lnTo>
                  <a:lnTo>
                    <a:pt x="140" y="191"/>
                  </a:lnTo>
                  <a:lnTo>
                    <a:pt x="131" y="214"/>
                  </a:lnTo>
                  <a:lnTo>
                    <a:pt x="128" y="240"/>
                  </a:lnTo>
                  <a:lnTo>
                    <a:pt x="131" y="266"/>
                  </a:lnTo>
                  <a:lnTo>
                    <a:pt x="140" y="289"/>
                  </a:lnTo>
                  <a:lnTo>
                    <a:pt x="152" y="310"/>
                  </a:lnTo>
                  <a:lnTo>
                    <a:pt x="169" y="327"/>
                  </a:lnTo>
                  <a:lnTo>
                    <a:pt x="191" y="340"/>
                  </a:lnTo>
                  <a:lnTo>
                    <a:pt x="214" y="349"/>
                  </a:lnTo>
                  <a:lnTo>
                    <a:pt x="240" y="352"/>
                  </a:lnTo>
                  <a:lnTo>
                    <a:pt x="265" y="349"/>
                  </a:lnTo>
                  <a:lnTo>
                    <a:pt x="289" y="340"/>
                  </a:lnTo>
                  <a:lnTo>
                    <a:pt x="309" y="327"/>
                  </a:lnTo>
                  <a:lnTo>
                    <a:pt x="326" y="310"/>
                  </a:lnTo>
                  <a:lnTo>
                    <a:pt x="340" y="289"/>
                  </a:lnTo>
                  <a:lnTo>
                    <a:pt x="349" y="266"/>
                  </a:lnTo>
                  <a:lnTo>
                    <a:pt x="351" y="240"/>
                  </a:lnTo>
                  <a:lnTo>
                    <a:pt x="349" y="214"/>
                  </a:lnTo>
                  <a:lnTo>
                    <a:pt x="340" y="191"/>
                  </a:lnTo>
                  <a:lnTo>
                    <a:pt x="326" y="171"/>
                  </a:lnTo>
                  <a:lnTo>
                    <a:pt x="309" y="154"/>
                  </a:lnTo>
                  <a:lnTo>
                    <a:pt x="289" y="140"/>
                  </a:lnTo>
                  <a:lnTo>
                    <a:pt x="265" y="131"/>
                  </a:lnTo>
                  <a:lnTo>
                    <a:pt x="240" y="128"/>
                  </a:lnTo>
                  <a:close/>
                  <a:moveTo>
                    <a:pt x="240" y="0"/>
                  </a:moveTo>
                  <a:lnTo>
                    <a:pt x="278" y="3"/>
                  </a:lnTo>
                  <a:lnTo>
                    <a:pt x="316" y="13"/>
                  </a:lnTo>
                  <a:lnTo>
                    <a:pt x="350" y="28"/>
                  </a:lnTo>
                  <a:lnTo>
                    <a:pt x="381" y="47"/>
                  </a:lnTo>
                  <a:lnTo>
                    <a:pt x="408" y="70"/>
                  </a:lnTo>
                  <a:lnTo>
                    <a:pt x="433" y="99"/>
                  </a:lnTo>
                  <a:lnTo>
                    <a:pt x="452" y="130"/>
                  </a:lnTo>
                  <a:lnTo>
                    <a:pt x="467" y="164"/>
                  </a:lnTo>
                  <a:lnTo>
                    <a:pt x="476" y="202"/>
                  </a:lnTo>
                  <a:lnTo>
                    <a:pt x="479" y="240"/>
                  </a:lnTo>
                  <a:lnTo>
                    <a:pt x="476" y="279"/>
                  </a:lnTo>
                  <a:lnTo>
                    <a:pt x="467" y="316"/>
                  </a:lnTo>
                  <a:lnTo>
                    <a:pt x="452" y="350"/>
                  </a:lnTo>
                  <a:lnTo>
                    <a:pt x="433" y="382"/>
                  </a:lnTo>
                  <a:lnTo>
                    <a:pt x="408" y="410"/>
                  </a:lnTo>
                  <a:lnTo>
                    <a:pt x="381" y="434"/>
                  </a:lnTo>
                  <a:lnTo>
                    <a:pt x="350" y="453"/>
                  </a:lnTo>
                  <a:lnTo>
                    <a:pt x="316" y="467"/>
                  </a:lnTo>
                  <a:lnTo>
                    <a:pt x="278" y="477"/>
                  </a:lnTo>
                  <a:lnTo>
                    <a:pt x="240" y="480"/>
                  </a:lnTo>
                  <a:lnTo>
                    <a:pt x="200" y="477"/>
                  </a:lnTo>
                  <a:lnTo>
                    <a:pt x="164" y="467"/>
                  </a:lnTo>
                  <a:lnTo>
                    <a:pt x="129" y="453"/>
                  </a:lnTo>
                  <a:lnTo>
                    <a:pt x="98" y="434"/>
                  </a:lnTo>
                  <a:lnTo>
                    <a:pt x="70" y="410"/>
                  </a:lnTo>
                  <a:lnTo>
                    <a:pt x="46" y="382"/>
                  </a:lnTo>
                  <a:lnTo>
                    <a:pt x="26" y="350"/>
                  </a:lnTo>
                  <a:lnTo>
                    <a:pt x="12" y="316"/>
                  </a:lnTo>
                  <a:lnTo>
                    <a:pt x="3" y="279"/>
                  </a:lnTo>
                  <a:lnTo>
                    <a:pt x="0" y="240"/>
                  </a:lnTo>
                  <a:lnTo>
                    <a:pt x="3" y="202"/>
                  </a:lnTo>
                  <a:lnTo>
                    <a:pt x="12" y="164"/>
                  </a:lnTo>
                  <a:lnTo>
                    <a:pt x="26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7"/>
                  </a:lnTo>
                  <a:lnTo>
                    <a:pt x="129" y="28"/>
                  </a:lnTo>
                  <a:lnTo>
                    <a:pt x="164" y="13"/>
                  </a:lnTo>
                  <a:lnTo>
                    <a:pt x="200" y="3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296772" y="9973"/>
            <a:ext cx="5834336" cy="5734113"/>
            <a:chOff x="3322320" y="0"/>
            <a:chExt cx="5834336" cy="5734113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5902950" y="0"/>
              <a:ext cx="3253706" cy="514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4" name="Group 7"/>
            <p:cNvGrpSpPr>
              <a:grpSpLocks noChangeAspect="1"/>
            </p:cNvGrpSpPr>
            <p:nvPr/>
          </p:nvGrpSpPr>
          <p:grpSpPr bwMode="auto">
            <a:xfrm>
              <a:off x="3322320" y="188977"/>
              <a:ext cx="5817225" cy="5545136"/>
              <a:chOff x="1697" y="902"/>
              <a:chExt cx="2758" cy="2629"/>
            </a:xfrm>
          </p:grpSpPr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4113" y="922"/>
                <a:ext cx="341" cy="273"/>
              </a:xfrm>
              <a:custGeom>
                <a:avLst/>
                <a:gdLst>
                  <a:gd name="T0" fmla="*/ 190 w 682"/>
                  <a:gd name="T1" fmla="*/ 0 h 547"/>
                  <a:gd name="T2" fmla="*/ 192 w 682"/>
                  <a:gd name="T3" fmla="*/ 0 h 547"/>
                  <a:gd name="T4" fmla="*/ 682 w 682"/>
                  <a:gd name="T5" fmla="*/ 362 h 547"/>
                  <a:gd name="T6" fmla="*/ 682 w 682"/>
                  <a:gd name="T7" fmla="*/ 369 h 547"/>
                  <a:gd name="T8" fmla="*/ 190 w 682"/>
                  <a:gd name="T9" fmla="*/ 7 h 547"/>
                  <a:gd name="T10" fmla="*/ 9 w 682"/>
                  <a:gd name="T11" fmla="*/ 170 h 547"/>
                  <a:gd name="T12" fmla="*/ 681 w 682"/>
                  <a:gd name="T13" fmla="*/ 541 h 547"/>
                  <a:gd name="T14" fmla="*/ 681 w 682"/>
                  <a:gd name="T15" fmla="*/ 547 h 547"/>
                  <a:gd name="T16" fmla="*/ 2 w 682"/>
                  <a:gd name="T17" fmla="*/ 173 h 547"/>
                  <a:gd name="T18" fmla="*/ 2 w 682"/>
                  <a:gd name="T19" fmla="*/ 171 h 547"/>
                  <a:gd name="T20" fmla="*/ 0 w 682"/>
                  <a:gd name="T21" fmla="*/ 170 h 547"/>
                  <a:gd name="T22" fmla="*/ 2 w 682"/>
                  <a:gd name="T23" fmla="*/ 170 h 547"/>
                  <a:gd name="T24" fmla="*/ 2 w 682"/>
                  <a:gd name="T25" fmla="*/ 168 h 547"/>
                  <a:gd name="T26" fmla="*/ 188 w 682"/>
                  <a:gd name="T27" fmla="*/ 0 h 547"/>
                  <a:gd name="T28" fmla="*/ 190 w 682"/>
                  <a:gd name="T29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2" h="547">
                    <a:moveTo>
                      <a:pt x="190" y="0"/>
                    </a:moveTo>
                    <a:lnTo>
                      <a:pt x="192" y="0"/>
                    </a:lnTo>
                    <a:lnTo>
                      <a:pt x="682" y="362"/>
                    </a:lnTo>
                    <a:lnTo>
                      <a:pt x="682" y="369"/>
                    </a:lnTo>
                    <a:lnTo>
                      <a:pt x="190" y="7"/>
                    </a:lnTo>
                    <a:lnTo>
                      <a:pt x="9" y="170"/>
                    </a:lnTo>
                    <a:lnTo>
                      <a:pt x="681" y="541"/>
                    </a:lnTo>
                    <a:lnTo>
                      <a:pt x="681" y="547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0" y="170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188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4113" y="1005"/>
                <a:ext cx="340" cy="446"/>
              </a:xfrm>
              <a:custGeom>
                <a:avLst/>
                <a:gdLst>
                  <a:gd name="T0" fmla="*/ 3 w 681"/>
                  <a:gd name="T1" fmla="*/ 0 h 890"/>
                  <a:gd name="T2" fmla="*/ 5 w 681"/>
                  <a:gd name="T3" fmla="*/ 0 h 890"/>
                  <a:gd name="T4" fmla="*/ 681 w 681"/>
                  <a:gd name="T5" fmla="*/ 373 h 890"/>
                  <a:gd name="T6" fmla="*/ 681 w 681"/>
                  <a:gd name="T7" fmla="*/ 379 h 890"/>
                  <a:gd name="T8" fmla="*/ 14 w 681"/>
                  <a:gd name="T9" fmla="*/ 10 h 890"/>
                  <a:gd name="T10" fmla="*/ 679 w 681"/>
                  <a:gd name="T11" fmla="*/ 881 h 890"/>
                  <a:gd name="T12" fmla="*/ 679 w 681"/>
                  <a:gd name="T13" fmla="*/ 890 h 890"/>
                  <a:gd name="T14" fmla="*/ 2 w 681"/>
                  <a:gd name="T15" fmla="*/ 3 h 890"/>
                  <a:gd name="T16" fmla="*/ 0 w 681"/>
                  <a:gd name="T17" fmla="*/ 2 h 890"/>
                  <a:gd name="T18" fmla="*/ 2 w 681"/>
                  <a:gd name="T19" fmla="*/ 0 h 890"/>
                  <a:gd name="T20" fmla="*/ 3 w 681"/>
                  <a:gd name="T2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1" h="890">
                    <a:moveTo>
                      <a:pt x="3" y="0"/>
                    </a:moveTo>
                    <a:lnTo>
                      <a:pt x="5" y="0"/>
                    </a:lnTo>
                    <a:lnTo>
                      <a:pt x="681" y="373"/>
                    </a:lnTo>
                    <a:lnTo>
                      <a:pt x="681" y="379"/>
                    </a:lnTo>
                    <a:lnTo>
                      <a:pt x="14" y="1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074" y="3318"/>
                <a:ext cx="507" cy="210"/>
              </a:xfrm>
              <a:custGeom>
                <a:avLst/>
                <a:gdLst>
                  <a:gd name="T0" fmla="*/ 920 w 1012"/>
                  <a:gd name="T1" fmla="*/ 0 h 421"/>
                  <a:gd name="T2" fmla="*/ 921 w 1012"/>
                  <a:gd name="T3" fmla="*/ 0 h 421"/>
                  <a:gd name="T4" fmla="*/ 923 w 1012"/>
                  <a:gd name="T5" fmla="*/ 2 h 421"/>
                  <a:gd name="T6" fmla="*/ 1012 w 1012"/>
                  <a:gd name="T7" fmla="*/ 421 h 421"/>
                  <a:gd name="T8" fmla="*/ 1007 w 1012"/>
                  <a:gd name="T9" fmla="*/ 421 h 421"/>
                  <a:gd name="T10" fmla="*/ 918 w 1012"/>
                  <a:gd name="T11" fmla="*/ 7 h 421"/>
                  <a:gd name="T12" fmla="*/ 14 w 1012"/>
                  <a:gd name="T13" fmla="*/ 416 h 421"/>
                  <a:gd name="T14" fmla="*/ 0 w 1012"/>
                  <a:gd name="T15" fmla="*/ 416 h 421"/>
                  <a:gd name="T16" fmla="*/ 920 w 1012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2" h="421">
                    <a:moveTo>
                      <a:pt x="920" y="0"/>
                    </a:moveTo>
                    <a:lnTo>
                      <a:pt x="921" y="0"/>
                    </a:lnTo>
                    <a:lnTo>
                      <a:pt x="923" y="2"/>
                    </a:lnTo>
                    <a:lnTo>
                      <a:pt x="1012" y="421"/>
                    </a:lnTo>
                    <a:lnTo>
                      <a:pt x="1007" y="421"/>
                    </a:lnTo>
                    <a:lnTo>
                      <a:pt x="918" y="7"/>
                    </a:lnTo>
                    <a:lnTo>
                      <a:pt x="14" y="416"/>
                    </a:lnTo>
                    <a:lnTo>
                      <a:pt x="0" y="416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4206" y="914"/>
                <a:ext cx="249" cy="192"/>
              </a:xfrm>
              <a:custGeom>
                <a:avLst/>
                <a:gdLst>
                  <a:gd name="T0" fmla="*/ 497 w 497"/>
                  <a:gd name="T1" fmla="*/ 0 h 385"/>
                  <a:gd name="T2" fmla="*/ 497 w 497"/>
                  <a:gd name="T3" fmla="*/ 6 h 385"/>
                  <a:gd name="T4" fmla="*/ 10 w 497"/>
                  <a:gd name="T5" fmla="*/ 21 h 385"/>
                  <a:gd name="T6" fmla="*/ 495 w 497"/>
                  <a:gd name="T7" fmla="*/ 378 h 385"/>
                  <a:gd name="T8" fmla="*/ 495 w 497"/>
                  <a:gd name="T9" fmla="*/ 385 h 385"/>
                  <a:gd name="T10" fmla="*/ 1 w 497"/>
                  <a:gd name="T11" fmla="*/ 21 h 385"/>
                  <a:gd name="T12" fmla="*/ 0 w 497"/>
                  <a:gd name="T13" fmla="*/ 20 h 385"/>
                  <a:gd name="T14" fmla="*/ 0 w 497"/>
                  <a:gd name="T15" fmla="*/ 18 h 385"/>
                  <a:gd name="T16" fmla="*/ 1 w 497"/>
                  <a:gd name="T17" fmla="*/ 16 h 385"/>
                  <a:gd name="T18" fmla="*/ 3 w 497"/>
                  <a:gd name="T19" fmla="*/ 16 h 385"/>
                  <a:gd name="T20" fmla="*/ 497 w 49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385">
                    <a:moveTo>
                      <a:pt x="497" y="0"/>
                    </a:moveTo>
                    <a:lnTo>
                      <a:pt x="497" y="6"/>
                    </a:lnTo>
                    <a:lnTo>
                      <a:pt x="10" y="21"/>
                    </a:lnTo>
                    <a:lnTo>
                      <a:pt x="495" y="378"/>
                    </a:lnTo>
                    <a:lnTo>
                      <a:pt x="495" y="385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4116" y="1933"/>
                <a:ext cx="334" cy="186"/>
              </a:xfrm>
              <a:custGeom>
                <a:avLst/>
                <a:gdLst>
                  <a:gd name="T0" fmla="*/ 541 w 669"/>
                  <a:gd name="T1" fmla="*/ 0 h 371"/>
                  <a:gd name="T2" fmla="*/ 543 w 669"/>
                  <a:gd name="T3" fmla="*/ 0 h 371"/>
                  <a:gd name="T4" fmla="*/ 669 w 669"/>
                  <a:gd name="T5" fmla="*/ 97 h 371"/>
                  <a:gd name="T6" fmla="*/ 669 w 669"/>
                  <a:gd name="T7" fmla="*/ 104 h 371"/>
                  <a:gd name="T8" fmla="*/ 541 w 669"/>
                  <a:gd name="T9" fmla="*/ 5 h 371"/>
                  <a:gd name="T10" fmla="*/ 11 w 669"/>
                  <a:gd name="T11" fmla="*/ 326 h 371"/>
                  <a:gd name="T12" fmla="*/ 667 w 669"/>
                  <a:gd name="T13" fmla="*/ 364 h 371"/>
                  <a:gd name="T14" fmla="*/ 667 w 669"/>
                  <a:gd name="T15" fmla="*/ 371 h 371"/>
                  <a:gd name="T16" fmla="*/ 2 w 669"/>
                  <a:gd name="T17" fmla="*/ 331 h 371"/>
                  <a:gd name="T18" fmla="*/ 0 w 669"/>
                  <a:gd name="T19" fmla="*/ 331 h 371"/>
                  <a:gd name="T20" fmla="*/ 0 w 669"/>
                  <a:gd name="T21" fmla="*/ 330 h 371"/>
                  <a:gd name="T22" fmla="*/ 0 w 669"/>
                  <a:gd name="T23" fmla="*/ 328 h 371"/>
                  <a:gd name="T24" fmla="*/ 0 w 669"/>
                  <a:gd name="T25" fmla="*/ 326 h 371"/>
                  <a:gd name="T26" fmla="*/ 540 w 669"/>
                  <a:gd name="T27" fmla="*/ 0 h 371"/>
                  <a:gd name="T28" fmla="*/ 541 w 669"/>
                  <a:gd name="T2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9" h="371">
                    <a:moveTo>
                      <a:pt x="541" y="0"/>
                    </a:moveTo>
                    <a:lnTo>
                      <a:pt x="543" y="0"/>
                    </a:lnTo>
                    <a:lnTo>
                      <a:pt x="669" y="97"/>
                    </a:lnTo>
                    <a:lnTo>
                      <a:pt x="669" y="104"/>
                    </a:lnTo>
                    <a:lnTo>
                      <a:pt x="541" y="5"/>
                    </a:lnTo>
                    <a:lnTo>
                      <a:pt x="11" y="326"/>
                    </a:lnTo>
                    <a:lnTo>
                      <a:pt x="667" y="364"/>
                    </a:lnTo>
                    <a:lnTo>
                      <a:pt x="667" y="371"/>
                    </a:lnTo>
                    <a:lnTo>
                      <a:pt x="2" y="331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54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015" y="3422"/>
                <a:ext cx="71" cy="98"/>
              </a:xfrm>
              <a:custGeom>
                <a:avLst/>
                <a:gdLst>
                  <a:gd name="T0" fmla="*/ 117 w 141"/>
                  <a:gd name="T1" fmla="*/ 0 h 197"/>
                  <a:gd name="T2" fmla="*/ 119 w 141"/>
                  <a:gd name="T3" fmla="*/ 2 h 197"/>
                  <a:gd name="T4" fmla="*/ 119 w 141"/>
                  <a:gd name="T5" fmla="*/ 4 h 197"/>
                  <a:gd name="T6" fmla="*/ 141 w 141"/>
                  <a:gd name="T7" fmla="*/ 197 h 197"/>
                  <a:gd name="T8" fmla="*/ 136 w 141"/>
                  <a:gd name="T9" fmla="*/ 197 h 197"/>
                  <a:gd name="T10" fmla="*/ 115 w 141"/>
                  <a:gd name="T11" fmla="*/ 12 h 197"/>
                  <a:gd name="T12" fmla="*/ 7 w 141"/>
                  <a:gd name="T13" fmla="*/ 196 h 197"/>
                  <a:gd name="T14" fmla="*/ 0 w 141"/>
                  <a:gd name="T15" fmla="*/ 196 h 197"/>
                  <a:gd name="T16" fmla="*/ 113 w 141"/>
                  <a:gd name="T17" fmla="*/ 2 h 197"/>
                  <a:gd name="T18" fmla="*/ 115 w 141"/>
                  <a:gd name="T19" fmla="*/ 2 h 197"/>
                  <a:gd name="T20" fmla="*/ 117 w 14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97">
                    <a:moveTo>
                      <a:pt x="117" y="0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41" y="197"/>
                    </a:lnTo>
                    <a:lnTo>
                      <a:pt x="136" y="197"/>
                    </a:lnTo>
                    <a:lnTo>
                      <a:pt x="115" y="12"/>
                    </a:lnTo>
                    <a:lnTo>
                      <a:pt x="7" y="196"/>
                    </a:lnTo>
                    <a:lnTo>
                      <a:pt x="0" y="196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4082" y="3343"/>
                <a:ext cx="360" cy="188"/>
              </a:xfrm>
              <a:custGeom>
                <a:avLst/>
                <a:gdLst>
                  <a:gd name="T0" fmla="*/ 98 w 719"/>
                  <a:gd name="T1" fmla="*/ 0 h 375"/>
                  <a:gd name="T2" fmla="*/ 719 w 719"/>
                  <a:gd name="T3" fmla="*/ 155 h 375"/>
                  <a:gd name="T4" fmla="*/ 719 w 719"/>
                  <a:gd name="T5" fmla="*/ 161 h 375"/>
                  <a:gd name="T6" fmla="*/ 98 w 719"/>
                  <a:gd name="T7" fmla="*/ 7 h 375"/>
                  <a:gd name="T8" fmla="*/ 5 w 719"/>
                  <a:gd name="T9" fmla="*/ 375 h 375"/>
                  <a:gd name="T10" fmla="*/ 0 w 719"/>
                  <a:gd name="T11" fmla="*/ 375 h 375"/>
                  <a:gd name="T12" fmla="*/ 94 w 719"/>
                  <a:gd name="T13" fmla="*/ 2 h 375"/>
                  <a:gd name="T14" fmla="*/ 94 w 719"/>
                  <a:gd name="T15" fmla="*/ 0 h 375"/>
                  <a:gd name="T16" fmla="*/ 98 w 719"/>
                  <a:gd name="T1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" h="375">
                    <a:moveTo>
                      <a:pt x="98" y="0"/>
                    </a:moveTo>
                    <a:lnTo>
                      <a:pt x="719" y="155"/>
                    </a:lnTo>
                    <a:lnTo>
                      <a:pt x="719" y="161"/>
                    </a:lnTo>
                    <a:lnTo>
                      <a:pt x="98" y="7"/>
                    </a:lnTo>
                    <a:lnTo>
                      <a:pt x="5" y="375"/>
                    </a:lnTo>
                    <a:lnTo>
                      <a:pt x="0" y="375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141" y="2722"/>
                <a:ext cx="304" cy="154"/>
              </a:xfrm>
              <a:custGeom>
                <a:avLst/>
                <a:gdLst>
                  <a:gd name="T0" fmla="*/ 609 w 609"/>
                  <a:gd name="T1" fmla="*/ 0 h 309"/>
                  <a:gd name="T2" fmla="*/ 609 w 609"/>
                  <a:gd name="T3" fmla="*/ 7 h 309"/>
                  <a:gd name="T4" fmla="*/ 12 w 609"/>
                  <a:gd name="T5" fmla="*/ 236 h 309"/>
                  <a:gd name="T6" fmla="*/ 269 w 609"/>
                  <a:gd name="T7" fmla="*/ 304 h 309"/>
                  <a:gd name="T8" fmla="*/ 609 w 609"/>
                  <a:gd name="T9" fmla="*/ 108 h 309"/>
                  <a:gd name="T10" fmla="*/ 609 w 609"/>
                  <a:gd name="T11" fmla="*/ 115 h 309"/>
                  <a:gd name="T12" fmla="*/ 270 w 609"/>
                  <a:gd name="T13" fmla="*/ 309 h 309"/>
                  <a:gd name="T14" fmla="*/ 269 w 609"/>
                  <a:gd name="T15" fmla="*/ 309 h 309"/>
                  <a:gd name="T16" fmla="*/ 269 w 609"/>
                  <a:gd name="T17" fmla="*/ 309 h 309"/>
                  <a:gd name="T18" fmla="*/ 2 w 609"/>
                  <a:gd name="T19" fmla="*/ 237 h 309"/>
                  <a:gd name="T20" fmla="*/ 2 w 609"/>
                  <a:gd name="T21" fmla="*/ 237 h 309"/>
                  <a:gd name="T22" fmla="*/ 0 w 609"/>
                  <a:gd name="T23" fmla="*/ 236 h 309"/>
                  <a:gd name="T24" fmla="*/ 0 w 609"/>
                  <a:gd name="T25" fmla="*/ 234 h 309"/>
                  <a:gd name="T26" fmla="*/ 2 w 609"/>
                  <a:gd name="T27" fmla="*/ 232 h 309"/>
                  <a:gd name="T28" fmla="*/ 609 w 609"/>
                  <a:gd name="T2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9" h="309">
                    <a:moveTo>
                      <a:pt x="609" y="0"/>
                    </a:moveTo>
                    <a:lnTo>
                      <a:pt x="609" y="7"/>
                    </a:lnTo>
                    <a:lnTo>
                      <a:pt x="12" y="236"/>
                    </a:lnTo>
                    <a:lnTo>
                      <a:pt x="269" y="304"/>
                    </a:lnTo>
                    <a:lnTo>
                      <a:pt x="609" y="108"/>
                    </a:lnTo>
                    <a:lnTo>
                      <a:pt x="609" y="115"/>
                    </a:lnTo>
                    <a:lnTo>
                      <a:pt x="270" y="309"/>
                    </a:lnTo>
                    <a:lnTo>
                      <a:pt x="269" y="309"/>
                    </a:lnTo>
                    <a:lnTo>
                      <a:pt x="269" y="309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2" y="2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3533" y="3318"/>
                <a:ext cx="179" cy="210"/>
              </a:xfrm>
              <a:custGeom>
                <a:avLst/>
                <a:gdLst>
                  <a:gd name="T0" fmla="*/ 2 w 356"/>
                  <a:gd name="T1" fmla="*/ 0 h 421"/>
                  <a:gd name="T2" fmla="*/ 3 w 356"/>
                  <a:gd name="T3" fmla="*/ 0 h 421"/>
                  <a:gd name="T4" fmla="*/ 354 w 356"/>
                  <a:gd name="T5" fmla="*/ 126 h 421"/>
                  <a:gd name="T6" fmla="*/ 356 w 356"/>
                  <a:gd name="T7" fmla="*/ 126 h 421"/>
                  <a:gd name="T8" fmla="*/ 356 w 356"/>
                  <a:gd name="T9" fmla="*/ 130 h 421"/>
                  <a:gd name="T10" fmla="*/ 208 w 356"/>
                  <a:gd name="T11" fmla="*/ 421 h 421"/>
                  <a:gd name="T12" fmla="*/ 201 w 356"/>
                  <a:gd name="T13" fmla="*/ 421 h 421"/>
                  <a:gd name="T14" fmla="*/ 349 w 356"/>
                  <a:gd name="T15" fmla="*/ 130 h 421"/>
                  <a:gd name="T16" fmla="*/ 5 w 356"/>
                  <a:gd name="T17" fmla="*/ 7 h 421"/>
                  <a:gd name="T18" fmla="*/ 94 w 356"/>
                  <a:gd name="T19" fmla="*/ 421 h 421"/>
                  <a:gd name="T20" fmla="*/ 89 w 356"/>
                  <a:gd name="T21" fmla="*/ 421 h 421"/>
                  <a:gd name="T22" fmla="*/ 0 w 356"/>
                  <a:gd name="T23" fmla="*/ 4 h 421"/>
                  <a:gd name="T24" fmla="*/ 0 w 356"/>
                  <a:gd name="T25" fmla="*/ 2 h 421"/>
                  <a:gd name="T26" fmla="*/ 0 w 356"/>
                  <a:gd name="T27" fmla="*/ 0 h 421"/>
                  <a:gd name="T28" fmla="*/ 2 w 356"/>
                  <a:gd name="T2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21">
                    <a:moveTo>
                      <a:pt x="2" y="0"/>
                    </a:moveTo>
                    <a:lnTo>
                      <a:pt x="3" y="0"/>
                    </a:lnTo>
                    <a:lnTo>
                      <a:pt x="354" y="126"/>
                    </a:lnTo>
                    <a:lnTo>
                      <a:pt x="356" y="126"/>
                    </a:lnTo>
                    <a:lnTo>
                      <a:pt x="356" y="130"/>
                    </a:lnTo>
                    <a:lnTo>
                      <a:pt x="208" y="421"/>
                    </a:lnTo>
                    <a:lnTo>
                      <a:pt x="201" y="421"/>
                    </a:lnTo>
                    <a:lnTo>
                      <a:pt x="349" y="130"/>
                    </a:lnTo>
                    <a:lnTo>
                      <a:pt x="5" y="7"/>
                    </a:lnTo>
                    <a:lnTo>
                      <a:pt x="94" y="421"/>
                    </a:lnTo>
                    <a:lnTo>
                      <a:pt x="89" y="42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3634" y="3380"/>
                <a:ext cx="171" cy="149"/>
              </a:xfrm>
              <a:custGeom>
                <a:avLst/>
                <a:gdLst>
                  <a:gd name="T0" fmla="*/ 152 w 342"/>
                  <a:gd name="T1" fmla="*/ 0 h 299"/>
                  <a:gd name="T2" fmla="*/ 153 w 342"/>
                  <a:gd name="T3" fmla="*/ 2 h 299"/>
                  <a:gd name="T4" fmla="*/ 155 w 342"/>
                  <a:gd name="T5" fmla="*/ 2 h 299"/>
                  <a:gd name="T6" fmla="*/ 342 w 342"/>
                  <a:gd name="T7" fmla="*/ 299 h 299"/>
                  <a:gd name="T8" fmla="*/ 335 w 342"/>
                  <a:gd name="T9" fmla="*/ 299 h 299"/>
                  <a:gd name="T10" fmla="*/ 153 w 342"/>
                  <a:gd name="T11" fmla="*/ 9 h 299"/>
                  <a:gd name="T12" fmla="*/ 7 w 342"/>
                  <a:gd name="T13" fmla="*/ 297 h 299"/>
                  <a:gd name="T14" fmla="*/ 0 w 342"/>
                  <a:gd name="T15" fmla="*/ 297 h 299"/>
                  <a:gd name="T16" fmla="*/ 150 w 342"/>
                  <a:gd name="T17" fmla="*/ 2 h 299"/>
                  <a:gd name="T18" fmla="*/ 152 w 342"/>
                  <a:gd name="T19" fmla="*/ 2 h 299"/>
                  <a:gd name="T20" fmla="*/ 152 w 342"/>
                  <a:gd name="T2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299">
                    <a:moveTo>
                      <a:pt x="152" y="0"/>
                    </a:moveTo>
                    <a:lnTo>
                      <a:pt x="153" y="2"/>
                    </a:lnTo>
                    <a:lnTo>
                      <a:pt x="155" y="2"/>
                    </a:lnTo>
                    <a:lnTo>
                      <a:pt x="342" y="299"/>
                    </a:lnTo>
                    <a:lnTo>
                      <a:pt x="335" y="299"/>
                    </a:lnTo>
                    <a:lnTo>
                      <a:pt x="153" y="9"/>
                    </a:lnTo>
                    <a:lnTo>
                      <a:pt x="7" y="297"/>
                    </a:lnTo>
                    <a:lnTo>
                      <a:pt x="0" y="297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3709" y="3380"/>
                <a:ext cx="322" cy="150"/>
              </a:xfrm>
              <a:custGeom>
                <a:avLst/>
                <a:gdLst>
                  <a:gd name="T0" fmla="*/ 2 w 644"/>
                  <a:gd name="T1" fmla="*/ 0 h 301"/>
                  <a:gd name="T2" fmla="*/ 3 w 644"/>
                  <a:gd name="T3" fmla="*/ 2 h 301"/>
                  <a:gd name="T4" fmla="*/ 644 w 644"/>
                  <a:gd name="T5" fmla="*/ 301 h 301"/>
                  <a:gd name="T6" fmla="*/ 630 w 644"/>
                  <a:gd name="T7" fmla="*/ 301 h 301"/>
                  <a:gd name="T8" fmla="*/ 10 w 644"/>
                  <a:gd name="T9" fmla="*/ 11 h 301"/>
                  <a:gd name="T10" fmla="*/ 192 w 644"/>
                  <a:gd name="T11" fmla="*/ 299 h 301"/>
                  <a:gd name="T12" fmla="*/ 185 w 644"/>
                  <a:gd name="T13" fmla="*/ 299 h 301"/>
                  <a:gd name="T14" fmla="*/ 0 w 644"/>
                  <a:gd name="T15" fmla="*/ 6 h 301"/>
                  <a:gd name="T16" fmla="*/ 0 w 644"/>
                  <a:gd name="T17" fmla="*/ 4 h 301"/>
                  <a:gd name="T18" fmla="*/ 0 w 644"/>
                  <a:gd name="T19" fmla="*/ 2 h 301"/>
                  <a:gd name="T20" fmla="*/ 2 w 644"/>
                  <a:gd name="T2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301">
                    <a:moveTo>
                      <a:pt x="2" y="0"/>
                    </a:moveTo>
                    <a:lnTo>
                      <a:pt x="3" y="2"/>
                    </a:lnTo>
                    <a:lnTo>
                      <a:pt x="644" y="301"/>
                    </a:lnTo>
                    <a:lnTo>
                      <a:pt x="630" y="301"/>
                    </a:lnTo>
                    <a:lnTo>
                      <a:pt x="10" y="11"/>
                    </a:lnTo>
                    <a:lnTo>
                      <a:pt x="192" y="299"/>
                    </a:lnTo>
                    <a:lnTo>
                      <a:pt x="185" y="29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3709" y="3343"/>
                <a:ext cx="423" cy="188"/>
              </a:xfrm>
              <a:custGeom>
                <a:avLst/>
                <a:gdLst>
                  <a:gd name="T0" fmla="*/ 843 w 846"/>
                  <a:gd name="T1" fmla="*/ 0 h 375"/>
                  <a:gd name="T2" fmla="*/ 845 w 846"/>
                  <a:gd name="T3" fmla="*/ 0 h 375"/>
                  <a:gd name="T4" fmla="*/ 845 w 846"/>
                  <a:gd name="T5" fmla="*/ 2 h 375"/>
                  <a:gd name="T6" fmla="*/ 846 w 846"/>
                  <a:gd name="T7" fmla="*/ 2 h 375"/>
                  <a:gd name="T8" fmla="*/ 846 w 846"/>
                  <a:gd name="T9" fmla="*/ 4 h 375"/>
                  <a:gd name="T10" fmla="*/ 752 w 846"/>
                  <a:gd name="T11" fmla="*/ 375 h 375"/>
                  <a:gd name="T12" fmla="*/ 747 w 846"/>
                  <a:gd name="T13" fmla="*/ 375 h 375"/>
                  <a:gd name="T14" fmla="*/ 839 w 846"/>
                  <a:gd name="T15" fmla="*/ 7 h 375"/>
                  <a:gd name="T16" fmla="*/ 14 w 846"/>
                  <a:gd name="T17" fmla="*/ 79 h 375"/>
                  <a:gd name="T18" fmla="*/ 644 w 846"/>
                  <a:gd name="T19" fmla="*/ 374 h 375"/>
                  <a:gd name="T20" fmla="*/ 630 w 846"/>
                  <a:gd name="T21" fmla="*/ 374 h 375"/>
                  <a:gd name="T22" fmla="*/ 2 w 846"/>
                  <a:gd name="T23" fmla="*/ 80 h 375"/>
                  <a:gd name="T24" fmla="*/ 0 w 846"/>
                  <a:gd name="T25" fmla="*/ 79 h 375"/>
                  <a:gd name="T26" fmla="*/ 0 w 846"/>
                  <a:gd name="T27" fmla="*/ 77 h 375"/>
                  <a:gd name="T28" fmla="*/ 0 w 846"/>
                  <a:gd name="T29" fmla="*/ 75 h 375"/>
                  <a:gd name="T30" fmla="*/ 2 w 846"/>
                  <a:gd name="T31" fmla="*/ 73 h 375"/>
                  <a:gd name="T32" fmla="*/ 843 w 846"/>
                  <a:gd name="T3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6" h="375">
                    <a:moveTo>
                      <a:pt x="843" y="0"/>
                    </a:moveTo>
                    <a:lnTo>
                      <a:pt x="845" y="0"/>
                    </a:lnTo>
                    <a:lnTo>
                      <a:pt x="845" y="2"/>
                    </a:lnTo>
                    <a:lnTo>
                      <a:pt x="846" y="2"/>
                    </a:lnTo>
                    <a:lnTo>
                      <a:pt x="846" y="4"/>
                    </a:lnTo>
                    <a:lnTo>
                      <a:pt x="752" y="375"/>
                    </a:lnTo>
                    <a:lnTo>
                      <a:pt x="747" y="375"/>
                    </a:lnTo>
                    <a:lnTo>
                      <a:pt x="839" y="7"/>
                    </a:lnTo>
                    <a:lnTo>
                      <a:pt x="14" y="79"/>
                    </a:lnTo>
                    <a:lnTo>
                      <a:pt x="644" y="374"/>
                    </a:lnTo>
                    <a:lnTo>
                      <a:pt x="630" y="374"/>
                    </a:lnTo>
                    <a:lnTo>
                      <a:pt x="2" y="80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3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2072" y="3422"/>
                <a:ext cx="154" cy="99"/>
              </a:xfrm>
              <a:custGeom>
                <a:avLst/>
                <a:gdLst>
                  <a:gd name="T0" fmla="*/ 4 w 309"/>
                  <a:gd name="T1" fmla="*/ 0 h 199"/>
                  <a:gd name="T2" fmla="*/ 4 w 309"/>
                  <a:gd name="T3" fmla="*/ 2 h 199"/>
                  <a:gd name="T4" fmla="*/ 309 w 309"/>
                  <a:gd name="T5" fmla="*/ 199 h 199"/>
                  <a:gd name="T6" fmla="*/ 299 w 309"/>
                  <a:gd name="T7" fmla="*/ 199 h 199"/>
                  <a:gd name="T8" fmla="*/ 7 w 309"/>
                  <a:gd name="T9" fmla="*/ 9 h 199"/>
                  <a:gd name="T10" fmla="*/ 28 w 309"/>
                  <a:gd name="T11" fmla="*/ 197 h 199"/>
                  <a:gd name="T12" fmla="*/ 23 w 309"/>
                  <a:gd name="T13" fmla="*/ 197 h 199"/>
                  <a:gd name="T14" fmla="*/ 0 w 309"/>
                  <a:gd name="T15" fmla="*/ 4 h 199"/>
                  <a:gd name="T16" fmla="*/ 0 w 309"/>
                  <a:gd name="T17" fmla="*/ 2 h 199"/>
                  <a:gd name="T18" fmla="*/ 2 w 309"/>
                  <a:gd name="T19" fmla="*/ 2 h 199"/>
                  <a:gd name="T20" fmla="*/ 4 w 309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99">
                    <a:moveTo>
                      <a:pt x="4" y="0"/>
                    </a:moveTo>
                    <a:lnTo>
                      <a:pt x="4" y="2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7" y="9"/>
                    </a:lnTo>
                    <a:lnTo>
                      <a:pt x="28" y="197"/>
                    </a:lnTo>
                    <a:lnTo>
                      <a:pt x="23" y="19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4"/>
              <p:cNvSpPr>
                <a:spLocks noEditPoints="1"/>
              </p:cNvSpPr>
              <p:nvPr/>
            </p:nvSpPr>
            <p:spPr bwMode="auto">
              <a:xfrm>
                <a:off x="3004" y="2457"/>
                <a:ext cx="360" cy="114"/>
              </a:xfrm>
              <a:custGeom>
                <a:avLst/>
                <a:gdLst>
                  <a:gd name="T0" fmla="*/ 692 w 721"/>
                  <a:gd name="T1" fmla="*/ 9 h 229"/>
                  <a:gd name="T2" fmla="*/ 7 w 721"/>
                  <a:gd name="T3" fmla="*/ 87 h 229"/>
                  <a:gd name="T4" fmla="*/ 35 w 721"/>
                  <a:gd name="T5" fmla="*/ 222 h 229"/>
                  <a:gd name="T6" fmla="*/ 692 w 721"/>
                  <a:gd name="T7" fmla="*/ 9 h 229"/>
                  <a:gd name="T8" fmla="*/ 718 w 721"/>
                  <a:gd name="T9" fmla="*/ 0 h 229"/>
                  <a:gd name="T10" fmla="*/ 721 w 721"/>
                  <a:gd name="T11" fmla="*/ 0 h 229"/>
                  <a:gd name="T12" fmla="*/ 721 w 721"/>
                  <a:gd name="T13" fmla="*/ 2 h 229"/>
                  <a:gd name="T14" fmla="*/ 721 w 721"/>
                  <a:gd name="T15" fmla="*/ 4 h 229"/>
                  <a:gd name="T16" fmla="*/ 720 w 721"/>
                  <a:gd name="T17" fmla="*/ 5 h 229"/>
                  <a:gd name="T18" fmla="*/ 34 w 721"/>
                  <a:gd name="T19" fmla="*/ 229 h 229"/>
                  <a:gd name="T20" fmla="*/ 34 w 721"/>
                  <a:gd name="T21" fmla="*/ 229 h 229"/>
                  <a:gd name="T22" fmla="*/ 32 w 721"/>
                  <a:gd name="T23" fmla="*/ 229 h 229"/>
                  <a:gd name="T24" fmla="*/ 30 w 721"/>
                  <a:gd name="T25" fmla="*/ 225 h 229"/>
                  <a:gd name="T26" fmla="*/ 0 w 721"/>
                  <a:gd name="T27" fmla="*/ 86 h 229"/>
                  <a:gd name="T28" fmla="*/ 2 w 721"/>
                  <a:gd name="T29" fmla="*/ 84 h 229"/>
                  <a:gd name="T30" fmla="*/ 4 w 721"/>
                  <a:gd name="T31" fmla="*/ 82 h 229"/>
                  <a:gd name="T32" fmla="*/ 718 w 721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1" h="229">
                    <a:moveTo>
                      <a:pt x="692" y="9"/>
                    </a:moveTo>
                    <a:lnTo>
                      <a:pt x="7" y="87"/>
                    </a:lnTo>
                    <a:lnTo>
                      <a:pt x="35" y="222"/>
                    </a:lnTo>
                    <a:lnTo>
                      <a:pt x="692" y="9"/>
                    </a:lnTo>
                    <a:close/>
                    <a:moveTo>
                      <a:pt x="718" y="0"/>
                    </a:moveTo>
                    <a:lnTo>
                      <a:pt x="721" y="0"/>
                    </a:lnTo>
                    <a:lnTo>
                      <a:pt x="721" y="2"/>
                    </a:lnTo>
                    <a:lnTo>
                      <a:pt x="721" y="4"/>
                    </a:lnTo>
                    <a:lnTo>
                      <a:pt x="720" y="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29"/>
                    </a:lnTo>
                    <a:lnTo>
                      <a:pt x="30" y="225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1883" y="3313"/>
                <a:ext cx="191" cy="206"/>
              </a:xfrm>
              <a:custGeom>
                <a:avLst/>
                <a:gdLst>
                  <a:gd name="T0" fmla="*/ 40 w 383"/>
                  <a:gd name="T1" fmla="*/ 0 h 412"/>
                  <a:gd name="T2" fmla="*/ 42 w 383"/>
                  <a:gd name="T3" fmla="*/ 1 h 412"/>
                  <a:gd name="T4" fmla="*/ 381 w 383"/>
                  <a:gd name="T5" fmla="*/ 218 h 412"/>
                  <a:gd name="T6" fmla="*/ 383 w 383"/>
                  <a:gd name="T7" fmla="*/ 220 h 412"/>
                  <a:gd name="T8" fmla="*/ 383 w 383"/>
                  <a:gd name="T9" fmla="*/ 221 h 412"/>
                  <a:gd name="T10" fmla="*/ 271 w 383"/>
                  <a:gd name="T11" fmla="*/ 412 h 412"/>
                  <a:gd name="T12" fmla="*/ 264 w 383"/>
                  <a:gd name="T13" fmla="*/ 412 h 412"/>
                  <a:gd name="T14" fmla="*/ 376 w 383"/>
                  <a:gd name="T15" fmla="*/ 221 h 412"/>
                  <a:gd name="T16" fmla="*/ 42 w 383"/>
                  <a:gd name="T17" fmla="*/ 8 h 412"/>
                  <a:gd name="T18" fmla="*/ 6 w 383"/>
                  <a:gd name="T19" fmla="*/ 412 h 412"/>
                  <a:gd name="T20" fmla="*/ 0 w 383"/>
                  <a:gd name="T21" fmla="*/ 412 h 412"/>
                  <a:gd name="T22" fmla="*/ 37 w 383"/>
                  <a:gd name="T23" fmla="*/ 3 h 412"/>
                  <a:gd name="T24" fmla="*/ 39 w 383"/>
                  <a:gd name="T25" fmla="*/ 1 h 412"/>
                  <a:gd name="T26" fmla="*/ 39 w 383"/>
                  <a:gd name="T27" fmla="*/ 0 h 412"/>
                  <a:gd name="T28" fmla="*/ 40 w 383"/>
                  <a:gd name="T2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412">
                    <a:moveTo>
                      <a:pt x="40" y="0"/>
                    </a:moveTo>
                    <a:lnTo>
                      <a:pt x="42" y="1"/>
                    </a:lnTo>
                    <a:lnTo>
                      <a:pt x="381" y="218"/>
                    </a:lnTo>
                    <a:lnTo>
                      <a:pt x="383" y="220"/>
                    </a:lnTo>
                    <a:lnTo>
                      <a:pt x="383" y="221"/>
                    </a:lnTo>
                    <a:lnTo>
                      <a:pt x="271" y="412"/>
                    </a:lnTo>
                    <a:lnTo>
                      <a:pt x="264" y="412"/>
                    </a:lnTo>
                    <a:lnTo>
                      <a:pt x="376" y="221"/>
                    </a:lnTo>
                    <a:lnTo>
                      <a:pt x="42" y="8"/>
                    </a:lnTo>
                    <a:lnTo>
                      <a:pt x="6" y="412"/>
                    </a:lnTo>
                    <a:lnTo>
                      <a:pt x="0" y="412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6"/>
              <p:cNvSpPr>
                <a:spLocks noEditPoints="1"/>
              </p:cNvSpPr>
              <p:nvPr/>
            </p:nvSpPr>
            <p:spPr bwMode="auto">
              <a:xfrm>
                <a:off x="1901" y="3110"/>
                <a:ext cx="294" cy="315"/>
              </a:xfrm>
              <a:custGeom>
                <a:avLst/>
                <a:gdLst>
                  <a:gd name="T0" fmla="*/ 578 w 586"/>
                  <a:gd name="T1" fmla="*/ 10 h 630"/>
                  <a:gd name="T2" fmla="*/ 9 w 586"/>
                  <a:gd name="T3" fmla="*/ 410 h 630"/>
                  <a:gd name="T4" fmla="*/ 342 w 586"/>
                  <a:gd name="T5" fmla="*/ 623 h 630"/>
                  <a:gd name="T6" fmla="*/ 578 w 586"/>
                  <a:gd name="T7" fmla="*/ 10 h 630"/>
                  <a:gd name="T8" fmla="*/ 583 w 586"/>
                  <a:gd name="T9" fmla="*/ 0 h 630"/>
                  <a:gd name="T10" fmla="*/ 585 w 586"/>
                  <a:gd name="T11" fmla="*/ 0 h 630"/>
                  <a:gd name="T12" fmla="*/ 586 w 586"/>
                  <a:gd name="T13" fmla="*/ 2 h 630"/>
                  <a:gd name="T14" fmla="*/ 586 w 586"/>
                  <a:gd name="T15" fmla="*/ 3 h 630"/>
                  <a:gd name="T16" fmla="*/ 346 w 586"/>
                  <a:gd name="T17" fmla="*/ 628 h 630"/>
                  <a:gd name="T18" fmla="*/ 344 w 586"/>
                  <a:gd name="T19" fmla="*/ 630 h 630"/>
                  <a:gd name="T20" fmla="*/ 344 w 586"/>
                  <a:gd name="T21" fmla="*/ 630 h 630"/>
                  <a:gd name="T22" fmla="*/ 342 w 586"/>
                  <a:gd name="T23" fmla="*/ 628 h 630"/>
                  <a:gd name="T24" fmla="*/ 2 w 586"/>
                  <a:gd name="T25" fmla="*/ 412 h 630"/>
                  <a:gd name="T26" fmla="*/ 2 w 586"/>
                  <a:gd name="T27" fmla="*/ 412 h 630"/>
                  <a:gd name="T28" fmla="*/ 0 w 586"/>
                  <a:gd name="T29" fmla="*/ 410 h 630"/>
                  <a:gd name="T30" fmla="*/ 2 w 586"/>
                  <a:gd name="T31" fmla="*/ 408 h 630"/>
                  <a:gd name="T32" fmla="*/ 2 w 586"/>
                  <a:gd name="T33" fmla="*/ 408 h 630"/>
                  <a:gd name="T34" fmla="*/ 581 w 586"/>
                  <a:gd name="T35" fmla="*/ 0 h 630"/>
                  <a:gd name="T36" fmla="*/ 583 w 586"/>
                  <a:gd name="T3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6" h="630">
                    <a:moveTo>
                      <a:pt x="578" y="10"/>
                    </a:moveTo>
                    <a:lnTo>
                      <a:pt x="9" y="410"/>
                    </a:lnTo>
                    <a:lnTo>
                      <a:pt x="342" y="623"/>
                    </a:lnTo>
                    <a:lnTo>
                      <a:pt x="578" y="10"/>
                    </a:lnTo>
                    <a:close/>
                    <a:moveTo>
                      <a:pt x="583" y="0"/>
                    </a:moveTo>
                    <a:lnTo>
                      <a:pt x="585" y="0"/>
                    </a:lnTo>
                    <a:lnTo>
                      <a:pt x="586" y="2"/>
                    </a:lnTo>
                    <a:lnTo>
                      <a:pt x="586" y="3"/>
                    </a:lnTo>
                    <a:lnTo>
                      <a:pt x="346" y="628"/>
                    </a:lnTo>
                    <a:lnTo>
                      <a:pt x="344" y="630"/>
                    </a:lnTo>
                    <a:lnTo>
                      <a:pt x="344" y="630"/>
                    </a:lnTo>
                    <a:lnTo>
                      <a:pt x="342" y="628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581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7"/>
              <p:cNvSpPr>
                <a:spLocks noEditPoints="1"/>
              </p:cNvSpPr>
              <p:nvPr/>
            </p:nvSpPr>
            <p:spPr bwMode="auto">
              <a:xfrm>
                <a:off x="2072" y="3110"/>
                <a:ext cx="517" cy="323"/>
              </a:xfrm>
              <a:custGeom>
                <a:avLst/>
                <a:gdLst>
                  <a:gd name="T0" fmla="*/ 245 w 1035"/>
                  <a:gd name="T1" fmla="*/ 7 h 646"/>
                  <a:gd name="T2" fmla="*/ 7 w 1035"/>
                  <a:gd name="T3" fmla="*/ 623 h 646"/>
                  <a:gd name="T4" fmla="*/ 1025 w 1035"/>
                  <a:gd name="T5" fmla="*/ 641 h 646"/>
                  <a:gd name="T6" fmla="*/ 245 w 1035"/>
                  <a:gd name="T7" fmla="*/ 7 h 646"/>
                  <a:gd name="T8" fmla="*/ 245 w 1035"/>
                  <a:gd name="T9" fmla="*/ 0 h 646"/>
                  <a:gd name="T10" fmla="*/ 245 w 1035"/>
                  <a:gd name="T11" fmla="*/ 0 h 646"/>
                  <a:gd name="T12" fmla="*/ 1034 w 1035"/>
                  <a:gd name="T13" fmla="*/ 641 h 646"/>
                  <a:gd name="T14" fmla="*/ 1035 w 1035"/>
                  <a:gd name="T15" fmla="*/ 642 h 646"/>
                  <a:gd name="T16" fmla="*/ 1035 w 1035"/>
                  <a:gd name="T17" fmla="*/ 644 h 646"/>
                  <a:gd name="T18" fmla="*/ 1034 w 1035"/>
                  <a:gd name="T19" fmla="*/ 646 h 646"/>
                  <a:gd name="T20" fmla="*/ 1032 w 1035"/>
                  <a:gd name="T21" fmla="*/ 646 h 646"/>
                  <a:gd name="T22" fmla="*/ 1032 w 1035"/>
                  <a:gd name="T23" fmla="*/ 646 h 646"/>
                  <a:gd name="T24" fmla="*/ 4 w 1035"/>
                  <a:gd name="T25" fmla="*/ 630 h 646"/>
                  <a:gd name="T26" fmla="*/ 2 w 1035"/>
                  <a:gd name="T27" fmla="*/ 628 h 646"/>
                  <a:gd name="T28" fmla="*/ 0 w 1035"/>
                  <a:gd name="T29" fmla="*/ 628 h 646"/>
                  <a:gd name="T30" fmla="*/ 0 w 1035"/>
                  <a:gd name="T31" fmla="*/ 627 h 646"/>
                  <a:gd name="T32" fmla="*/ 0 w 1035"/>
                  <a:gd name="T33" fmla="*/ 625 h 646"/>
                  <a:gd name="T34" fmla="*/ 241 w 1035"/>
                  <a:gd name="T35" fmla="*/ 2 h 646"/>
                  <a:gd name="T36" fmla="*/ 241 w 1035"/>
                  <a:gd name="T37" fmla="*/ 0 h 646"/>
                  <a:gd name="T38" fmla="*/ 243 w 1035"/>
                  <a:gd name="T39" fmla="*/ 0 h 646"/>
                  <a:gd name="T40" fmla="*/ 245 w 1035"/>
                  <a:gd name="T4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646">
                    <a:moveTo>
                      <a:pt x="245" y="7"/>
                    </a:moveTo>
                    <a:lnTo>
                      <a:pt x="7" y="623"/>
                    </a:lnTo>
                    <a:lnTo>
                      <a:pt x="1025" y="641"/>
                    </a:lnTo>
                    <a:lnTo>
                      <a:pt x="245" y="7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lnTo>
                      <a:pt x="1034" y="641"/>
                    </a:lnTo>
                    <a:lnTo>
                      <a:pt x="1035" y="642"/>
                    </a:lnTo>
                    <a:lnTo>
                      <a:pt x="1035" y="644"/>
                    </a:lnTo>
                    <a:lnTo>
                      <a:pt x="1034" y="646"/>
                    </a:lnTo>
                    <a:lnTo>
                      <a:pt x="1032" y="646"/>
                    </a:lnTo>
                    <a:lnTo>
                      <a:pt x="1032" y="646"/>
                    </a:lnTo>
                    <a:lnTo>
                      <a:pt x="4" y="630"/>
                    </a:lnTo>
                    <a:lnTo>
                      <a:pt x="2" y="628"/>
                    </a:lnTo>
                    <a:lnTo>
                      <a:pt x="0" y="628"/>
                    </a:lnTo>
                    <a:lnTo>
                      <a:pt x="0" y="627"/>
                    </a:lnTo>
                    <a:lnTo>
                      <a:pt x="0" y="625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2072" y="3422"/>
                <a:ext cx="517" cy="100"/>
              </a:xfrm>
              <a:custGeom>
                <a:avLst/>
                <a:gdLst>
                  <a:gd name="T0" fmla="*/ 4 w 1035"/>
                  <a:gd name="T1" fmla="*/ 0 h 201"/>
                  <a:gd name="T2" fmla="*/ 4 w 1035"/>
                  <a:gd name="T3" fmla="*/ 0 h 201"/>
                  <a:gd name="T4" fmla="*/ 1032 w 1035"/>
                  <a:gd name="T5" fmla="*/ 18 h 201"/>
                  <a:gd name="T6" fmla="*/ 1034 w 1035"/>
                  <a:gd name="T7" fmla="*/ 18 h 201"/>
                  <a:gd name="T8" fmla="*/ 1035 w 1035"/>
                  <a:gd name="T9" fmla="*/ 19 h 201"/>
                  <a:gd name="T10" fmla="*/ 1035 w 1035"/>
                  <a:gd name="T11" fmla="*/ 21 h 201"/>
                  <a:gd name="T12" fmla="*/ 1034 w 1035"/>
                  <a:gd name="T13" fmla="*/ 23 h 201"/>
                  <a:gd name="T14" fmla="*/ 711 w 1035"/>
                  <a:gd name="T15" fmla="*/ 201 h 201"/>
                  <a:gd name="T16" fmla="*/ 698 w 1035"/>
                  <a:gd name="T17" fmla="*/ 201 h 201"/>
                  <a:gd name="T18" fmla="*/ 1021 w 1035"/>
                  <a:gd name="T19" fmla="*/ 23 h 201"/>
                  <a:gd name="T20" fmla="*/ 13 w 1035"/>
                  <a:gd name="T21" fmla="*/ 7 h 201"/>
                  <a:gd name="T22" fmla="*/ 309 w 1035"/>
                  <a:gd name="T23" fmla="*/ 199 h 201"/>
                  <a:gd name="T24" fmla="*/ 299 w 1035"/>
                  <a:gd name="T25" fmla="*/ 199 h 201"/>
                  <a:gd name="T26" fmla="*/ 2 w 1035"/>
                  <a:gd name="T27" fmla="*/ 5 h 201"/>
                  <a:gd name="T28" fmla="*/ 0 w 1035"/>
                  <a:gd name="T29" fmla="*/ 5 h 201"/>
                  <a:gd name="T30" fmla="*/ 0 w 1035"/>
                  <a:gd name="T31" fmla="*/ 4 h 201"/>
                  <a:gd name="T32" fmla="*/ 2 w 1035"/>
                  <a:gd name="T33" fmla="*/ 2 h 201"/>
                  <a:gd name="T34" fmla="*/ 4 w 1035"/>
                  <a:gd name="T3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201">
                    <a:moveTo>
                      <a:pt x="4" y="0"/>
                    </a:moveTo>
                    <a:lnTo>
                      <a:pt x="4" y="0"/>
                    </a:lnTo>
                    <a:lnTo>
                      <a:pt x="1032" y="18"/>
                    </a:lnTo>
                    <a:lnTo>
                      <a:pt x="1034" y="18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4" y="23"/>
                    </a:lnTo>
                    <a:lnTo>
                      <a:pt x="711" y="201"/>
                    </a:lnTo>
                    <a:lnTo>
                      <a:pt x="698" y="201"/>
                    </a:lnTo>
                    <a:lnTo>
                      <a:pt x="1021" y="23"/>
                    </a:lnTo>
                    <a:lnTo>
                      <a:pt x="13" y="7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2421" y="3430"/>
                <a:ext cx="168" cy="92"/>
              </a:xfrm>
              <a:custGeom>
                <a:avLst/>
                <a:gdLst>
                  <a:gd name="T0" fmla="*/ 336 w 337"/>
                  <a:gd name="T1" fmla="*/ 0 h 183"/>
                  <a:gd name="T2" fmla="*/ 337 w 337"/>
                  <a:gd name="T3" fmla="*/ 0 h 183"/>
                  <a:gd name="T4" fmla="*/ 337 w 337"/>
                  <a:gd name="T5" fmla="*/ 1 h 183"/>
                  <a:gd name="T6" fmla="*/ 337 w 337"/>
                  <a:gd name="T7" fmla="*/ 3 h 183"/>
                  <a:gd name="T8" fmla="*/ 226 w 337"/>
                  <a:gd name="T9" fmla="*/ 183 h 183"/>
                  <a:gd name="T10" fmla="*/ 220 w 337"/>
                  <a:gd name="T11" fmla="*/ 183 h 183"/>
                  <a:gd name="T12" fmla="*/ 327 w 337"/>
                  <a:gd name="T13" fmla="*/ 10 h 183"/>
                  <a:gd name="T14" fmla="*/ 13 w 337"/>
                  <a:gd name="T15" fmla="*/ 183 h 183"/>
                  <a:gd name="T16" fmla="*/ 0 w 337"/>
                  <a:gd name="T17" fmla="*/ 183 h 183"/>
                  <a:gd name="T18" fmla="*/ 334 w 337"/>
                  <a:gd name="T19" fmla="*/ 0 h 183"/>
                  <a:gd name="T20" fmla="*/ 336 w 337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7" h="183">
                    <a:moveTo>
                      <a:pt x="336" y="0"/>
                    </a:moveTo>
                    <a:lnTo>
                      <a:pt x="337" y="0"/>
                    </a:lnTo>
                    <a:lnTo>
                      <a:pt x="337" y="1"/>
                    </a:lnTo>
                    <a:lnTo>
                      <a:pt x="337" y="3"/>
                    </a:lnTo>
                    <a:lnTo>
                      <a:pt x="226" y="183"/>
                    </a:lnTo>
                    <a:lnTo>
                      <a:pt x="220" y="183"/>
                    </a:lnTo>
                    <a:lnTo>
                      <a:pt x="327" y="10"/>
                    </a:lnTo>
                    <a:lnTo>
                      <a:pt x="13" y="183"/>
                    </a:lnTo>
                    <a:lnTo>
                      <a:pt x="0" y="183"/>
                    </a:lnTo>
                    <a:lnTo>
                      <a:pt x="33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531" y="3430"/>
                <a:ext cx="379" cy="95"/>
              </a:xfrm>
              <a:custGeom>
                <a:avLst/>
                <a:gdLst>
                  <a:gd name="T0" fmla="*/ 116 w 760"/>
                  <a:gd name="T1" fmla="*/ 0 h 188"/>
                  <a:gd name="T2" fmla="*/ 760 w 760"/>
                  <a:gd name="T3" fmla="*/ 188 h 188"/>
                  <a:gd name="T4" fmla="*/ 739 w 760"/>
                  <a:gd name="T5" fmla="*/ 188 h 188"/>
                  <a:gd name="T6" fmla="*/ 116 w 760"/>
                  <a:gd name="T7" fmla="*/ 5 h 188"/>
                  <a:gd name="T8" fmla="*/ 6 w 760"/>
                  <a:gd name="T9" fmla="*/ 183 h 188"/>
                  <a:gd name="T10" fmla="*/ 0 w 760"/>
                  <a:gd name="T11" fmla="*/ 183 h 188"/>
                  <a:gd name="T12" fmla="*/ 112 w 760"/>
                  <a:gd name="T13" fmla="*/ 1 h 188"/>
                  <a:gd name="T14" fmla="*/ 114 w 760"/>
                  <a:gd name="T15" fmla="*/ 0 h 188"/>
                  <a:gd name="T16" fmla="*/ 116 w 76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0" h="188">
                    <a:moveTo>
                      <a:pt x="116" y="0"/>
                    </a:moveTo>
                    <a:lnTo>
                      <a:pt x="760" y="188"/>
                    </a:lnTo>
                    <a:lnTo>
                      <a:pt x="739" y="188"/>
                    </a:lnTo>
                    <a:lnTo>
                      <a:pt x="116" y="5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3362" y="2209"/>
                <a:ext cx="597" cy="490"/>
              </a:xfrm>
              <a:custGeom>
                <a:avLst/>
                <a:gdLst>
                  <a:gd name="T0" fmla="*/ 604 w 1196"/>
                  <a:gd name="T1" fmla="*/ 7 h 980"/>
                  <a:gd name="T2" fmla="*/ 9 w 1196"/>
                  <a:gd name="T3" fmla="*/ 498 h 980"/>
                  <a:gd name="T4" fmla="*/ 1187 w 1196"/>
                  <a:gd name="T5" fmla="*/ 971 h 980"/>
                  <a:gd name="T6" fmla="*/ 604 w 1196"/>
                  <a:gd name="T7" fmla="*/ 7 h 980"/>
                  <a:gd name="T8" fmla="*/ 606 w 1196"/>
                  <a:gd name="T9" fmla="*/ 0 h 980"/>
                  <a:gd name="T10" fmla="*/ 608 w 1196"/>
                  <a:gd name="T11" fmla="*/ 0 h 980"/>
                  <a:gd name="T12" fmla="*/ 1196 w 1196"/>
                  <a:gd name="T13" fmla="*/ 976 h 980"/>
                  <a:gd name="T14" fmla="*/ 1196 w 1196"/>
                  <a:gd name="T15" fmla="*/ 976 h 980"/>
                  <a:gd name="T16" fmla="*/ 1196 w 1196"/>
                  <a:gd name="T17" fmla="*/ 978 h 980"/>
                  <a:gd name="T18" fmla="*/ 1192 w 1196"/>
                  <a:gd name="T19" fmla="*/ 980 h 980"/>
                  <a:gd name="T20" fmla="*/ 1192 w 1196"/>
                  <a:gd name="T21" fmla="*/ 980 h 980"/>
                  <a:gd name="T22" fmla="*/ 2 w 1196"/>
                  <a:gd name="T23" fmla="*/ 501 h 980"/>
                  <a:gd name="T24" fmla="*/ 0 w 1196"/>
                  <a:gd name="T25" fmla="*/ 501 h 980"/>
                  <a:gd name="T26" fmla="*/ 0 w 1196"/>
                  <a:gd name="T27" fmla="*/ 500 h 980"/>
                  <a:gd name="T28" fmla="*/ 0 w 1196"/>
                  <a:gd name="T29" fmla="*/ 498 h 980"/>
                  <a:gd name="T30" fmla="*/ 2 w 1196"/>
                  <a:gd name="T31" fmla="*/ 496 h 980"/>
                  <a:gd name="T32" fmla="*/ 604 w 1196"/>
                  <a:gd name="T33" fmla="*/ 0 h 980"/>
                  <a:gd name="T34" fmla="*/ 606 w 1196"/>
                  <a:gd name="T35" fmla="*/ 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6" h="980">
                    <a:moveTo>
                      <a:pt x="604" y="7"/>
                    </a:moveTo>
                    <a:lnTo>
                      <a:pt x="9" y="498"/>
                    </a:lnTo>
                    <a:lnTo>
                      <a:pt x="1187" y="971"/>
                    </a:lnTo>
                    <a:lnTo>
                      <a:pt x="604" y="7"/>
                    </a:lnTo>
                    <a:close/>
                    <a:moveTo>
                      <a:pt x="606" y="0"/>
                    </a:moveTo>
                    <a:lnTo>
                      <a:pt x="608" y="0"/>
                    </a:lnTo>
                    <a:lnTo>
                      <a:pt x="1196" y="976"/>
                    </a:lnTo>
                    <a:lnTo>
                      <a:pt x="1196" y="976"/>
                    </a:lnTo>
                    <a:lnTo>
                      <a:pt x="1196" y="978"/>
                    </a:lnTo>
                    <a:lnTo>
                      <a:pt x="1192" y="980"/>
                    </a:lnTo>
                    <a:lnTo>
                      <a:pt x="1192" y="980"/>
                    </a:lnTo>
                    <a:lnTo>
                      <a:pt x="2" y="501"/>
                    </a:lnTo>
                    <a:lnTo>
                      <a:pt x="0" y="501"/>
                    </a:lnTo>
                    <a:lnTo>
                      <a:pt x="0" y="500"/>
                    </a:lnTo>
                    <a:lnTo>
                      <a:pt x="0" y="498"/>
                    </a:lnTo>
                    <a:lnTo>
                      <a:pt x="2" y="496"/>
                    </a:lnTo>
                    <a:lnTo>
                      <a:pt x="604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32"/>
              <p:cNvSpPr>
                <a:spLocks noEditPoints="1"/>
              </p:cNvSpPr>
              <p:nvPr/>
            </p:nvSpPr>
            <p:spPr bwMode="auto">
              <a:xfrm>
                <a:off x="3663" y="2098"/>
                <a:ext cx="296" cy="601"/>
              </a:xfrm>
              <a:custGeom>
                <a:avLst/>
                <a:gdLst>
                  <a:gd name="T0" fmla="*/ 494 w 594"/>
                  <a:gd name="T1" fmla="*/ 7 h 1201"/>
                  <a:gd name="T2" fmla="*/ 7 w 594"/>
                  <a:gd name="T3" fmla="*/ 225 h 1201"/>
                  <a:gd name="T4" fmla="*/ 587 w 594"/>
                  <a:gd name="T5" fmla="*/ 1187 h 1201"/>
                  <a:gd name="T6" fmla="*/ 494 w 594"/>
                  <a:gd name="T7" fmla="*/ 7 h 1201"/>
                  <a:gd name="T8" fmla="*/ 498 w 594"/>
                  <a:gd name="T9" fmla="*/ 0 h 1201"/>
                  <a:gd name="T10" fmla="*/ 498 w 594"/>
                  <a:gd name="T11" fmla="*/ 0 h 1201"/>
                  <a:gd name="T12" fmla="*/ 499 w 594"/>
                  <a:gd name="T13" fmla="*/ 1 h 1201"/>
                  <a:gd name="T14" fmla="*/ 499 w 594"/>
                  <a:gd name="T15" fmla="*/ 3 h 1201"/>
                  <a:gd name="T16" fmla="*/ 594 w 594"/>
                  <a:gd name="T17" fmla="*/ 1197 h 1201"/>
                  <a:gd name="T18" fmla="*/ 594 w 594"/>
                  <a:gd name="T19" fmla="*/ 1199 h 1201"/>
                  <a:gd name="T20" fmla="*/ 592 w 594"/>
                  <a:gd name="T21" fmla="*/ 1201 h 1201"/>
                  <a:gd name="T22" fmla="*/ 590 w 594"/>
                  <a:gd name="T23" fmla="*/ 1201 h 1201"/>
                  <a:gd name="T24" fmla="*/ 590 w 594"/>
                  <a:gd name="T25" fmla="*/ 1201 h 1201"/>
                  <a:gd name="T26" fmla="*/ 588 w 594"/>
                  <a:gd name="T27" fmla="*/ 1199 h 1201"/>
                  <a:gd name="T28" fmla="*/ 0 w 594"/>
                  <a:gd name="T29" fmla="*/ 225 h 1201"/>
                  <a:gd name="T30" fmla="*/ 0 w 594"/>
                  <a:gd name="T31" fmla="*/ 223 h 1201"/>
                  <a:gd name="T32" fmla="*/ 2 w 594"/>
                  <a:gd name="T33" fmla="*/ 221 h 1201"/>
                  <a:gd name="T34" fmla="*/ 496 w 594"/>
                  <a:gd name="T35" fmla="*/ 0 h 1201"/>
                  <a:gd name="T36" fmla="*/ 498 w 594"/>
                  <a:gd name="T37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4" h="1201">
                    <a:moveTo>
                      <a:pt x="494" y="7"/>
                    </a:moveTo>
                    <a:lnTo>
                      <a:pt x="7" y="225"/>
                    </a:lnTo>
                    <a:lnTo>
                      <a:pt x="587" y="1187"/>
                    </a:lnTo>
                    <a:lnTo>
                      <a:pt x="494" y="7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499" y="1"/>
                    </a:lnTo>
                    <a:lnTo>
                      <a:pt x="499" y="3"/>
                    </a:lnTo>
                    <a:lnTo>
                      <a:pt x="594" y="1197"/>
                    </a:lnTo>
                    <a:lnTo>
                      <a:pt x="594" y="1199"/>
                    </a:lnTo>
                    <a:lnTo>
                      <a:pt x="592" y="1201"/>
                    </a:lnTo>
                    <a:lnTo>
                      <a:pt x="590" y="1201"/>
                    </a:lnTo>
                    <a:lnTo>
                      <a:pt x="590" y="1201"/>
                    </a:lnTo>
                    <a:lnTo>
                      <a:pt x="588" y="1199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2" y="221"/>
                    </a:lnTo>
                    <a:lnTo>
                      <a:pt x="496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33"/>
              <p:cNvSpPr>
                <a:spLocks noEditPoints="1"/>
              </p:cNvSpPr>
              <p:nvPr/>
            </p:nvSpPr>
            <p:spPr bwMode="auto">
              <a:xfrm>
                <a:off x="3910" y="2097"/>
                <a:ext cx="208" cy="602"/>
              </a:xfrm>
              <a:custGeom>
                <a:avLst/>
                <a:gdLst>
                  <a:gd name="T0" fmla="*/ 410 w 417"/>
                  <a:gd name="T1" fmla="*/ 5 h 1205"/>
                  <a:gd name="T2" fmla="*/ 5 w 417"/>
                  <a:gd name="T3" fmla="*/ 9 h 1205"/>
                  <a:gd name="T4" fmla="*/ 98 w 417"/>
                  <a:gd name="T5" fmla="*/ 1185 h 1205"/>
                  <a:gd name="T6" fmla="*/ 410 w 417"/>
                  <a:gd name="T7" fmla="*/ 5 h 1205"/>
                  <a:gd name="T8" fmla="*/ 414 w 417"/>
                  <a:gd name="T9" fmla="*/ 0 h 1205"/>
                  <a:gd name="T10" fmla="*/ 416 w 417"/>
                  <a:gd name="T11" fmla="*/ 0 h 1205"/>
                  <a:gd name="T12" fmla="*/ 416 w 417"/>
                  <a:gd name="T13" fmla="*/ 2 h 1205"/>
                  <a:gd name="T14" fmla="*/ 417 w 417"/>
                  <a:gd name="T15" fmla="*/ 4 h 1205"/>
                  <a:gd name="T16" fmla="*/ 100 w 417"/>
                  <a:gd name="T17" fmla="*/ 1203 h 1205"/>
                  <a:gd name="T18" fmla="*/ 98 w 417"/>
                  <a:gd name="T19" fmla="*/ 1205 h 1205"/>
                  <a:gd name="T20" fmla="*/ 96 w 417"/>
                  <a:gd name="T21" fmla="*/ 1205 h 1205"/>
                  <a:gd name="T22" fmla="*/ 96 w 417"/>
                  <a:gd name="T23" fmla="*/ 1205 h 1205"/>
                  <a:gd name="T24" fmla="*/ 94 w 417"/>
                  <a:gd name="T25" fmla="*/ 1203 h 1205"/>
                  <a:gd name="T26" fmla="*/ 94 w 417"/>
                  <a:gd name="T27" fmla="*/ 1201 h 1205"/>
                  <a:gd name="T28" fmla="*/ 0 w 417"/>
                  <a:gd name="T29" fmla="*/ 7 h 1205"/>
                  <a:gd name="T30" fmla="*/ 0 w 417"/>
                  <a:gd name="T31" fmla="*/ 5 h 1205"/>
                  <a:gd name="T32" fmla="*/ 4 w 417"/>
                  <a:gd name="T33" fmla="*/ 4 h 1205"/>
                  <a:gd name="T34" fmla="*/ 414 w 417"/>
                  <a:gd name="T35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205">
                    <a:moveTo>
                      <a:pt x="410" y="5"/>
                    </a:moveTo>
                    <a:lnTo>
                      <a:pt x="5" y="9"/>
                    </a:lnTo>
                    <a:lnTo>
                      <a:pt x="98" y="1185"/>
                    </a:lnTo>
                    <a:lnTo>
                      <a:pt x="410" y="5"/>
                    </a:lnTo>
                    <a:close/>
                    <a:moveTo>
                      <a:pt x="414" y="0"/>
                    </a:moveTo>
                    <a:lnTo>
                      <a:pt x="416" y="0"/>
                    </a:lnTo>
                    <a:lnTo>
                      <a:pt x="416" y="2"/>
                    </a:lnTo>
                    <a:lnTo>
                      <a:pt x="417" y="4"/>
                    </a:lnTo>
                    <a:lnTo>
                      <a:pt x="100" y="1203"/>
                    </a:lnTo>
                    <a:lnTo>
                      <a:pt x="98" y="1205"/>
                    </a:lnTo>
                    <a:lnTo>
                      <a:pt x="96" y="1205"/>
                    </a:lnTo>
                    <a:lnTo>
                      <a:pt x="96" y="1205"/>
                    </a:lnTo>
                    <a:lnTo>
                      <a:pt x="94" y="1203"/>
                    </a:lnTo>
                    <a:lnTo>
                      <a:pt x="94" y="120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3957" y="2644"/>
                <a:ext cx="489" cy="197"/>
              </a:xfrm>
              <a:custGeom>
                <a:avLst/>
                <a:gdLst>
                  <a:gd name="T0" fmla="*/ 980 w 980"/>
                  <a:gd name="T1" fmla="*/ 0 h 394"/>
                  <a:gd name="T2" fmla="*/ 980 w 980"/>
                  <a:gd name="T3" fmla="*/ 5 h 394"/>
                  <a:gd name="T4" fmla="*/ 11 w 980"/>
                  <a:gd name="T5" fmla="*/ 110 h 394"/>
                  <a:gd name="T6" fmla="*/ 372 w 980"/>
                  <a:gd name="T7" fmla="*/ 387 h 394"/>
                  <a:gd name="T8" fmla="*/ 978 w 980"/>
                  <a:gd name="T9" fmla="*/ 155 h 394"/>
                  <a:gd name="T10" fmla="*/ 978 w 980"/>
                  <a:gd name="T11" fmla="*/ 162 h 394"/>
                  <a:gd name="T12" fmla="*/ 372 w 980"/>
                  <a:gd name="T13" fmla="*/ 392 h 394"/>
                  <a:gd name="T14" fmla="*/ 372 w 980"/>
                  <a:gd name="T15" fmla="*/ 394 h 394"/>
                  <a:gd name="T16" fmla="*/ 371 w 980"/>
                  <a:gd name="T17" fmla="*/ 392 h 394"/>
                  <a:gd name="T18" fmla="*/ 0 w 980"/>
                  <a:gd name="T19" fmla="*/ 110 h 394"/>
                  <a:gd name="T20" fmla="*/ 0 w 980"/>
                  <a:gd name="T21" fmla="*/ 108 h 394"/>
                  <a:gd name="T22" fmla="*/ 0 w 980"/>
                  <a:gd name="T23" fmla="*/ 106 h 394"/>
                  <a:gd name="T24" fmla="*/ 0 w 980"/>
                  <a:gd name="T25" fmla="*/ 104 h 394"/>
                  <a:gd name="T26" fmla="*/ 2 w 980"/>
                  <a:gd name="T27" fmla="*/ 104 h 394"/>
                  <a:gd name="T28" fmla="*/ 980 w 980"/>
                  <a:gd name="T2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0" h="394">
                    <a:moveTo>
                      <a:pt x="980" y="0"/>
                    </a:moveTo>
                    <a:lnTo>
                      <a:pt x="980" y="5"/>
                    </a:lnTo>
                    <a:lnTo>
                      <a:pt x="11" y="110"/>
                    </a:lnTo>
                    <a:lnTo>
                      <a:pt x="372" y="387"/>
                    </a:lnTo>
                    <a:lnTo>
                      <a:pt x="978" y="155"/>
                    </a:lnTo>
                    <a:lnTo>
                      <a:pt x="978" y="162"/>
                    </a:lnTo>
                    <a:lnTo>
                      <a:pt x="372" y="392"/>
                    </a:lnTo>
                    <a:lnTo>
                      <a:pt x="372" y="394"/>
                    </a:lnTo>
                    <a:lnTo>
                      <a:pt x="371" y="39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35"/>
              <p:cNvSpPr>
                <a:spLocks noEditPoints="1"/>
              </p:cNvSpPr>
              <p:nvPr/>
            </p:nvSpPr>
            <p:spPr bwMode="auto">
              <a:xfrm>
                <a:off x="3910" y="1903"/>
                <a:ext cx="208" cy="198"/>
              </a:xfrm>
              <a:custGeom>
                <a:avLst/>
                <a:gdLst>
                  <a:gd name="T0" fmla="*/ 410 w 417"/>
                  <a:gd name="T1" fmla="*/ 9 h 397"/>
                  <a:gd name="T2" fmla="*/ 11 w 417"/>
                  <a:gd name="T3" fmla="*/ 392 h 397"/>
                  <a:gd name="T4" fmla="*/ 412 w 417"/>
                  <a:gd name="T5" fmla="*/ 388 h 397"/>
                  <a:gd name="T6" fmla="*/ 410 w 417"/>
                  <a:gd name="T7" fmla="*/ 9 h 397"/>
                  <a:gd name="T8" fmla="*/ 412 w 417"/>
                  <a:gd name="T9" fmla="*/ 0 h 397"/>
                  <a:gd name="T10" fmla="*/ 414 w 417"/>
                  <a:gd name="T11" fmla="*/ 0 h 397"/>
                  <a:gd name="T12" fmla="*/ 416 w 417"/>
                  <a:gd name="T13" fmla="*/ 0 h 397"/>
                  <a:gd name="T14" fmla="*/ 416 w 417"/>
                  <a:gd name="T15" fmla="*/ 2 h 397"/>
                  <a:gd name="T16" fmla="*/ 417 w 417"/>
                  <a:gd name="T17" fmla="*/ 392 h 397"/>
                  <a:gd name="T18" fmla="*/ 416 w 417"/>
                  <a:gd name="T19" fmla="*/ 393 h 397"/>
                  <a:gd name="T20" fmla="*/ 414 w 417"/>
                  <a:gd name="T21" fmla="*/ 393 h 397"/>
                  <a:gd name="T22" fmla="*/ 4 w 417"/>
                  <a:gd name="T23" fmla="*/ 397 h 397"/>
                  <a:gd name="T24" fmla="*/ 4 w 417"/>
                  <a:gd name="T25" fmla="*/ 397 h 397"/>
                  <a:gd name="T26" fmla="*/ 2 w 417"/>
                  <a:gd name="T27" fmla="*/ 397 h 397"/>
                  <a:gd name="T28" fmla="*/ 0 w 417"/>
                  <a:gd name="T29" fmla="*/ 395 h 397"/>
                  <a:gd name="T30" fmla="*/ 0 w 417"/>
                  <a:gd name="T31" fmla="*/ 393 h 397"/>
                  <a:gd name="T32" fmla="*/ 2 w 417"/>
                  <a:gd name="T33" fmla="*/ 392 h 397"/>
                  <a:gd name="T34" fmla="*/ 410 w 417"/>
                  <a:gd name="T35" fmla="*/ 0 h 397"/>
                  <a:gd name="T36" fmla="*/ 412 w 417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7" h="397">
                    <a:moveTo>
                      <a:pt x="410" y="9"/>
                    </a:moveTo>
                    <a:lnTo>
                      <a:pt x="11" y="392"/>
                    </a:lnTo>
                    <a:lnTo>
                      <a:pt x="412" y="388"/>
                    </a:lnTo>
                    <a:lnTo>
                      <a:pt x="410" y="9"/>
                    </a:lnTo>
                    <a:close/>
                    <a:moveTo>
                      <a:pt x="412" y="0"/>
                    </a:moveTo>
                    <a:lnTo>
                      <a:pt x="414" y="0"/>
                    </a:lnTo>
                    <a:lnTo>
                      <a:pt x="416" y="0"/>
                    </a:lnTo>
                    <a:lnTo>
                      <a:pt x="416" y="2"/>
                    </a:lnTo>
                    <a:lnTo>
                      <a:pt x="417" y="392"/>
                    </a:lnTo>
                    <a:lnTo>
                      <a:pt x="416" y="393"/>
                    </a:lnTo>
                    <a:lnTo>
                      <a:pt x="414" y="393"/>
                    </a:lnTo>
                    <a:lnTo>
                      <a:pt x="4" y="397"/>
                    </a:lnTo>
                    <a:lnTo>
                      <a:pt x="4" y="397"/>
                    </a:lnTo>
                    <a:lnTo>
                      <a:pt x="2" y="397"/>
                    </a:lnTo>
                    <a:lnTo>
                      <a:pt x="0" y="395"/>
                    </a:lnTo>
                    <a:lnTo>
                      <a:pt x="0" y="393"/>
                    </a:lnTo>
                    <a:lnTo>
                      <a:pt x="2" y="392"/>
                    </a:lnTo>
                    <a:lnTo>
                      <a:pt x="410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4113" y="1005"/>
                <a:ext cx="339" cy="900"/>
              </a:xfrm>
              <a:custGeom>
                <a:avLst/>
                <a:gdLst>
                  <a:gd name="T0" fmla="*/ 5 w 679"/>
                  <a:gd name="T1" fmla="*/ 0 h 1800"/>
                  <a:gd name="T2" fmla="*/ 5 w 679"/>
                  <a:gd name="T3" fmla="*/ 0 h 1800"/>
                  <a:gd name="T4" fmla="*/ 679 w 679"/>
                  <a:gd name="T5" fmla="*/ 881 h 1800"/>
                  <a:gd name="T6" fmla="*/ 679 w 679"/>
                  <a:gd name="T7" fmla="*/ 890 h 1800"/>
                  <a:gd name="T8" fmla="*/ 7 w 679"/>
                  <a:gd name="T9" fmla="*/ 10 h 1800"/>
                  <a:gd name="T10" fmla="*/ 9 w 679"/>
                  <a:gd name="T11" fmla="*/ 1793 h 1800"/>
                  <a:gd name="T12" fmla="*/ 675 w 679"/>
                  <a:gd name="T13" fmla="*/ 1470 h 1800"/>
                  <a:gd name="T14" fmla="*/ 675 w 679"/>
                  <a:gd name="T15" fmla="*/ 1475 h 1800"/>
                  <a:gd name="T16" fmla="*/ 7 w 679"/>
                  <a:gd name="T17" fmla="*/ 1800 h 1800"/>
                  <a:gd name="T18" fmla="*/ 5 w 679"/>
                  <a:gd name="T19" fmla="*/ 1800 h 1800"/>
                  <a:gd name="T20" fmla="*/ 3 w 679"/>
                  <a:gd name="T21" fmla="*/ 1800 h 1800"/>
                  <a:gd name="T22" fmla="*/ 3 w 679"/>
                  <a:gd name="T23" fmla="*/ 1798 h 1800"/>
                  <a:gd name="T24" fmla="*/ 3 w 679"/>
                  <a:gd name="T25" fmla="*/ 1796 h 1800"/>
                  <a:gd name="T26" fmla="*/ 0 w 679"/>
                  <a:gd name="T27" fmla="*/ 2 h 1800"/>
                  <a:gd name="T28" fmla="*/ 2 w 679"/>
                  <a:gd name="T29" fmla="*/ 0 h 1800"/>
                  <a:gd name="T30" fmla="*/ 3 w 679"/>
                  <a:gd name="T31" fmla="*/ 0 h 1800"/>
                  <a:gd name="T32" fmla="*/ 5 w 679"/>
                  <a:gd name="T33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1800">
                    <a:moveTo>
                      <a:pt x="5" y="0"/>
                    </a:moveTo>
                    <a:lnTo>
                      <a:pt x="5" y="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7" y="10"/>
                    </a:lnTo>
                    <a:lnTo>
                      <a:pt x="9" y="1793"/>
                    </a:lnTo>
                    <a:lnTo>
                      <a:pt x="675" y="1470"/>
                    </a:lnTo>
                    <a:lnTo>
                      <a:pt x="675" y="1475"/>
                    </a:lnTo>
                    <a:lnTo>
                      <a:pt x="7" y="1800"/>
                    </a:lnTo>
                    <a:lnTo>
                      <a:pt x="5" y="1800"/>
                    </a:lnTo>
                    <a:lnTo>
                      <a:pt x="3" y="1800"/>
                    </a:lnTo>
                    <a:lnTo>
                      <a:pt x="3" y="1798"/>
                    </a:lnTo>
                    <a:lnTo>
                      <a:pt x="3" y="179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37"/>
              <p:cNvSpPr>
                <a:spLocks noEditPoints="1"/>
              </p:cNvSpPr>
              <p:nvPr/>
            </p:nvSpPr>
            <p:spPr bwMode="auto">
              <a:xfrm>
                <a:off x="4115" y="1903"/>
                <a:ext cx="272" cy="196"/>
              </a:xfrm>
              <a:custGeom>
                <a:avLst/>
                <a:gdLst>
                  <a:gd name="T0" fmla="*/ 6 w 545"/>
                  <a:gd name="T1" fmla="*/ 6 h 393"/>
                  <a:gd name="T2" fmla="*/ 7 w 545"/>
                  <a:gd name="T3" fmla="*/ 386 h 393"/>
                  <a:gd name="T4" fmla="*/ 535 w 545"/>
                  <a:gd name="T5" fmla="*/ 67 h 393"/>
                  <a:gd name="T6" fmla="*/ 6 w 545"/>
                  <a:gd name="T7" fmla="*/ 6 h 393"/>
                  <a:gd name="T8" fmla="*/ 2 w 545"/>
                  <a:gd name="T9" fmla="*/ 0 h 393"/>
                  <a:gd name="T10" fmla="*/ 543 w 545"/>
                  <a:gd name="T11" fmla="*/ 62 h 393"/>
                  <a:gd name="T12" fmla="*/ 545 w 545"/>
                  <a:gd name="T13" fmla="*/ 62 h 393"/>
                  <a:gd name="T14" fmla="*/ 545 w 545"/>
                  <a:gd name="T15" fmla="*/ 63 h 393"/>
                  <a:gd name="T16" fmla="*/ 545 w 545"/>
                  <a:gd name="T17" fmla="*/ 65 h 393"/>
                  <a:gd name="T18" fmla="*/ 545 w 545"/>
                  <a:gd name="T19" fmla="*/ 67 h 393"/>
                  <a:gd name="T20" fmla="*/ 6 w 545"/>
                  <a:gd name="T21" fmla="*/ 393 h 393"/>
                  <a:gd name="T22" fmla="*/ 4 w 545"/>
                  <a:gd name="T23" fmla="*/ 393 h 393"/>
                  <a:gd name="T24" fmla="*/ 2 w 545"/>
                  <a:gd name="T25" fmla="*/ 393 h 393"/>
                  <a:gd name="T26" fmla="*/ 2 w 545"/>
                  <a:gd name="T27" fmla="*/ 392 h 393"/>
                  <a:gd name="T28" fmla="*/ 2 w 545"/>
                  <a:gd name="T29" fmla="*/ 392 h 393"/>
                  <a:gd name="T30" fmla="*/ 0 w 545"/>
                  <a:gd name="T31" fmla="*/ 2 h 393"/>
                  <a:gd name="T32" fmla="*/ 0 w 545"/>
                  <a:gd name="T33" fmla="*/ 0 h 393"/>
                  <a:gd name="T34" fmla="*/ 2 w 545"/>
                  <a:gd name="T3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5" h="393">
                    <a:moveTo>
                      <a:pt x="6" y="6"/>
                    </a:moveTo>
                    <a:lnTo>
                      <a:pt x="7" y="386"/>
                    </a:lnTo>
                    <a:lnTo>
                      <a:pt x="535" y="67"/>
                    </a:lnTo>
                    <a:lnTo>
                      <a:pt x="6" y="6"/>
                    </a:lnTo>
                    <a:close/>
                    <a:moveTo>
                      <a:pt x="2" y="0"/>
                    </a:moveTo>
                    <a:lnTo>
                      <a:pt x="543" y="62"/>
                    </a:lnTo>
                    <a:lnTo>
                      <a:pt x="545" y="62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5" y="67"/>
                    </a:lnTo>
                    <a:lnTo>
                      <a:pt x="6" y="393"/>
                    </a:lnTo>
                    <a:lnTo>
                      <a:pt x="4" y="393"/>
                    </a:lnTo>
                    <a:lnTo>
                      <a:pt x="2" y="393"/>
                    </a:lnTo>
                    <a:lnTo>
                      <a:pt x="2" y="392"/>
                    </a:lnTo>
                    <a:lnTo>
                      <a:pt x="2" y="39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4115" y="1740"/>
                <a:ext cx="336" cy="196"/>
              </a:xfrm>
              <a:custGeom>
                <a:avLst/>
                <a:gdLst>
                  <a:gd name="T0" fmla="*/ 672 w 672"/>
                  <a:gd name="T1" fmla="*/ 0 h 391"/>
                  <a:gd name="T2" fmla="*/ 672 w 672"/>
                  <a:gd name="T3" fmla="*/ 5 h 391"/>
                  <a:gd name="T4" fmla="*/ 13 w 672"/>
                  <a:gd name="T5" fmla="*/ 324 h 391"/>
                  <a:gd name="T6" fmla="*/ 542 w 672"/>
                  <a:gd name="T7" fmla="*/ 386 h 391"/>
                  <a:gd name="T8" fmla="*/ 671 w 672"/>
                  <a:gd name="T9" fmla="*/ 232 h 391"/>
                  <a:gd name="T10" fmla="*/ 671 w 672"/>
                  <a:gd name="T11" fmla="*/ 241 h 391"/>
                  <a:gd name="T12" fmla="*/ 545 w 672"/>
                  <a:gd name="T13" fmla="*/ 391 h 391"/>
                  <a:gd name="T14" fmla="*/ 543 w 672"/>
                  <a:gd name="T15" fmla="*/ 391 h 391"/>
                  <a:gd name="T16" fmla="*/ 543 w 672"/>
                  <a:gd name="T17" fmla="*/ 391 h 391"/>
                  <a:gd name="T18" fmla="*/ 2 w 672"/>
                  <a:gd name="T19" fmla="*/ 330 h 391"/>
                  <a:gd name="T20" fmla="*/ 0 w 672"/>
                  <a:gd name="T21" fmla="*/ 330 h 391"/>
                  <a:gd name="T22" fmla="*/ 0 w 672"/>
                  <a:gd name="T23" fmla="*/ 328 h 391"/>
                  <a:gd name="T24" fmla="*/ 0 w 672"/>
                  <a:gd name="T25" fmla="*/ 326 h 391"/>
                  <a:gd name="T26" fmla="*/ 2 w 672"/>
                  <a:gd name="T27" fmla="*/ 324 h 391"/>
                  <a:gd name="T28" fmla="*/ 672 w 672"/>
                  <a:gd name="T2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2" h="391">
                    <a:moveTo>
                      <a:pt x="672" y="0"/>
                    </a:moveTo>
                    <a:lnTo>
                      <a:pt x="672" y="5"/>
                    </a:lnTo>
                    <a:lnTo>
                      <a:pt x="13" y="324"/>
                    </a:lnTo>
                    <a:lnTo>
                      <a:pt x="542" y="386"/>
                    </a:lnTo>
                    <a:lnTo>
                      <a:pt x="671" y="232"/>
                    </a:lnTo>
                    <a:lnTo>
                      <a:pt x="671" y="241"/>
                    </a:lnTo>
                    <a:lnTo>
                      <a:pt x="545" y="391"/>
                    </a:lnTo>
                    <a:lnTo>
                      <a:pt x="543" y="391"/>
                    </a:lnTo>
                    <a:lnTo>
                      <a:pt x="543" y="391"/>
                    </a:lnTo>
                    <a:lnTo>
                      <a:pt x="2" y="330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4384" y="1856"/>
                <a:ext cx="66" cy="112"/>
              </a:xfrm>
              <a:custGeom>
                <a:avLst/>
                <a:gdLst>
                  <a:gd name="T0" fmla="*/ 131 w 131"/>
                  <a:gd name="T1" fmla="*/ 0 h 223"/>
                  <a:gd name="T2" fmla="*/ 131 w 131"/>
                  <a:gd name="T3" fmla="*/ 9 h 223"/>
                  <a:gd name="T4" fmla="*/ 7 w 131"/>
                  <a:gd name="T5" fmla="*/ 155 h 223"/>
                  <a:gd name="T6" fmla="*/ 131 w 131"/>
                  <a:gd name="T7" fmla="*/ 216 h 223"/>
                  <a:gd name="T8" fmla="*/ 131 w 131"/>
                  <a:gd name="T9" fmla="*/ 223 h 223"/>
                  <a:gd name="T10" fmla="*/ 2 w 131"/>
                  <a:gd name="T11" fmla="*/ 159 h 223"/>
                  <a:gd name="T12" fmla="*/ 0 w 131"/>
                  <a:gd name="T13" fmla="*/ 157 h 223"/>
                  <a:gd name="T14" fmla="*/ 2 w 131"/>
                  <a:gd name="T15" fmla="*/ 154 h 223"/>
                  <a:gd name="T16" fmla="*/ 131 w 131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23">
                    <a:moveTo>
                      <a:pt x="131" y="0"/>
                    </a:moveTo>
                    <a:lnTo>
                      <a:pt x="131" y="9"/>
                    </a:lnTo>
                    <a:lnTo>
                      <a:pt x="7" y="155"/>
                    </a:lnTo>
                    <a:lnTo>
                      <a:pt x="131" y="216"/>
                    </a:lnTo>
                    <a:lnTo>
                      <a:pt x="131" y="223"/>
                    </a:lnTo>
                    <a:lnTo>
                      <a:pt x="2" y="159"/>
                    </a:lnTo>
                    <a:lnTo>
                      <a:pt x="0" y="157"/>
                    </a:lnTo>
                    <a:lnTo>
                      <a:pt x="2" y="15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4384" y="1933"/>
                <a:ext cx="66" cy="53"/>
              </a:xfrm>
              <a:custGeom>
                <a:avLst/>
                <a:gdLst>
                  <a:gd name="T0" fmla="*/ 2 w 131"/>
                  <a:gd name="T1" fmla="*/ 0 h 104"/>
                  <a:gd name="T2" fmla="*/ 5 w 131"/>
                  <a:gd name="T3" fmla="*/ 0 h 104"/>
                  <a:gd name="T4" fmla="*/ 131 w 131"/>
                  <a:gd name="T5" fmla="*/ 62 h 104"/>
                  <a:gd name="T6" fmla="*/ 131 w 131"/>
                  <a:gd name="T7" fmla="*/ 69 h 104"/>
                  <a:gd name="T8" fmla="*/ 26 w 131"/>
                  <a:gd name="T9" fmla="*/ 17 h 104"/>
                  <a:gd name="T10" fmla="*/ 131 w 131"/>
                  <a:gd name="T11" fmla="*/ 97 h 104"/>
                  <a:gd name="T12" fmla="*/ 131 w 131"/>
                  <a:gd name="T13" fmla="*/ 104 h 104"/>
                  <a:gd name="T14" fmla="*/ 2 w 131"/>
                  <a:gd name="T15" fmla="*/ 5 h 104"/>
                  <a:gd name="T16" fmla="*/ 0 w 131"/>
                  <a:gd name="T17" fmla="*/ 3 h 104"/>
                  <a:gd name="T18" fmla="*/ 0 w 131"/>
                  <a:gd name="T19" fmla="*/ 1 h 104"/>
                  <a:gd name="T20" fmla="*/ 2 w 131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104">
                    <a:moveTo>
                      <a:pt x="2" y="0"/>
                    </a:moveTo>
                    <a:lnTo>
                      <a:pt x="5" y="0"/>
                    </a:lnTo>
                    <a:lnTo>
                      <a:pt x="131" y="62"/>
                    </a:lnTo>
                    <a:lnTo>
                      <a:pt x="131" y="69"/>
                    </a:lnTo>
                    <a:lnTo>
                      <a:pt x="26" y="17"/>
                    </a:lnTo>
                    <a:lnTo>
                      <a:pt x="131" y="97"/>
                    </a:lnTo>
                    <a:lnTo>
                      <a:pt x="131" y="10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2587" y="3136"/>
                <a:ext cx="574" cy="389"/>
              </a:xfrm>
              <a:custGeom>
                <a:avLst/>
                <a:gdLst>
                  <a:gd name="T0" fmla="*/ 1147 w 1149"/>
                  <a:gd name="T1" fmla="*/ 0 h 777"/>
                  <a:gd name="T2" fmla="*/ 1149 w 1149"/>
                  <a:gd name="T3" fmla="*/ 0 h 777"/>
                  <a:gd name="T4" fmla="*/ 1149 w 1149"/>
                  <a:gd name="T5" fmla="*/ 2 h 777"/>
                  <a:gd name="T6" fmla="*/ 1149 w 1149"/>
                  <a:gd name="T7" fmla="*/ 4 h 777"/>
                  <a:gd name="T8" fmla="*/ 875 w 1149"/>
                  <a:gd name="T9" fmla="*/ 777 h 777"/>
                  <a:gd name="T10" fmla="*/ 868 w 1149"/>
                  <a:gd name="T11" fmla="*/ 777 h 777"/>
                  <a:gd name="T12" fmla="*/ 1142 w 1149"/>
                  <a:gd name="T13" fmla="*/ 9 h 777"/>
                  <a:gd name="T14" fmla="*/ 11 w 1149"/>
                  <a:gd name="T15" fmla="*/ 590 h 777"/>
                  <a:gd name="T16" fmla="*/ 648 w 1149"/>
                  <a:gd name="T17" fmla="*/ 777 h 777"/>
                  <a:gd name="T18" fmla="*/ 627 w 1149"/>
                  <a:gd name="T19" fmla="*/ 777 h 777"/>
                  <a:gd name="T20" fmla="*/ 2 w 1149"/>
                  <a:gd name="T21" fmla="*/ 594 h 777"/>
                  <a:gd name="T22" fmla="*/ 0 w 1149"/>
                  <a:gd name="T23" fmla="*/ 594 h 777"/>
                  <a:gd name="T24" fmla="*/ 0 w 1149"/>
                  <a:gd name="T25" fmla="*/ 592 h 777"/>
                  <a:gd name="T26" fmla="*/ 0 w 1149"/>
                  <a:gd name="T27" fmla="*/ 590 h 777"/>
                  <a:gd name="T28" fmla="*/ 2 w 1149"/>
                  <a:gd name="T29" fmla="*/ 589 h 777"/>
                  <a:gd name="T30" fmla="*/ 1145 w 1149"/>
                  <a:gd name="T31" fmla="*/ 0 h 777"/>
                  <a:gd name="T32" fmla="*/ 1147 w 1149"/>
                  <a:gd name="T3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9" h="777">
                    <a:moveTo>
                      <a:pt x="1147" y="0"/>
                    </a:moveTo>
                    <a:lnTo>
                      <a:pt x="1149" y="0"/>
                    </a:lnTo>
                    <a:lnTo>
                      <a:pt x="1149" y="2"/>
                    </a:lnTo>
                    <a:lnTo>
                      <a:pt x="1149" y="4"/>
                    </a:lnTo>
                    <a:lnTo>
                      <a:pt x="875" y="777"/>
                    </a:lnTo>
                    <a:lnTo>
                      <a:pt x="868" y="777"/>
                    </a:lnTo>
                    <a:lnTo>
                      <a:pt x="1142" y="9"/>
                    </a:lnTo>
                    <a:lnTo>
                      <a:pt x="11" y="590"/>
                    </a:lnTo>
                    <a:lnTo>
                      <a:pt x="648" y="777"/>
                    </a:lnTo>
                    <a:lnTo>
                      <a:pt x="627" y="777"/>
                    </a:lnTo>
                    <a:lnTo>
                      <a:pt x="2" y="594"/>
                    </a:lnTo>
                    <a:lnTo>
                      <a:pt x="0" y="594"/>
                    </a:lnTo>
                    <a:lnTo>
                      <a:pt x="0" y="592"/>
                    </a:lnTo>
                    <a:lnTo>
                      <a:pt x="0" y="590"/>
                    </a:lnTo>
                    <a:lnTo>
                      <a:pt x="2" y="589"/>
                    </a:lnTo>
                    <a:lnTo>
                      <a:pt x="1145" y="0"/>
                    </a:lnTo>
                    <a:lnTo>
                      <a:pt x="114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3020" y="3136"/>
                <a:ext cx="516" cy="389"/>
              </a:xfrm>
              <a:custGeom>
                <a:avLst/>
                <a:gdLst>
                  <a:gd name="T0" fmla="*/ 277 w 1031"/>
                  <a:gd name="T1" fmla="*/ 0 h 779"/>
                  <a:gd name="T2" fmla="*/ 279 w 1031"/>
                  <a:gd name="T3" fmla="*/ 0 h 779"/>
                  <a:gd name="T4" fmla="*/ 1029 w 1031"/>
                  <a:gd name="T5" fmla="*/ 363 h 779"/>
                  <a:gd name="T6" fmla="*/ 1031 w 1031"/>
                  <a:gd name="T7" fmla="*/ 365 h 779"/>
                  <a:gd name="T8" fmla="*/ 1031 w 1031"/>
                  <a:gd name="T9" fmla="*/ 367 h 779"/>
                  <a:gd name="T10" fmla="*/ 1031 w 1031"/>
                  <a:gd name="T11" fmla="*/ 369 h 779"/>
                  <a:gd name="T12" fmla="*/ 1029 w 1031"/>
                  <a:gd name="T13" fmla="*/ 369 h 779"/>
                  <a:gd name="T14" fmla="*/ 122 w 1031"/>
                  <a:gd name="T15" fmla="*/ 779 h 779"/>
                  <a:gd name="T16" fmla="*/ 108 w 1031"/>
                  <a:gd name="T17" fmla="*/ 779 h 779"/>
                  <a:gd name="T18" fmla="*/ 1021 w 1031"/>
                  <a:gd name="T19" fmla="*/ 367 h 779"/>
                  <a:gd name="T20" fmla="*/ 279 w 1031"/>
                  <a:gd name="T21" fmla="*/ 6 h 779"/>
                  <a:gd name="T22" fmla="*/ 7 w 1031"/>
                  <a:gd name="T23" fmla="*/ 777 h 779"/>
                  <a:gd name="T24" fmla="*/ 0 w 1031"/>
                  <a:gd name="T25" fmla="*/ 777 h 779"/>
                  <a:gd name="T26" fmla="*/ 275 w 1031"/>
                  <a:gd name="T27" fmla="*/ 2 h 779"/>
                  <a:gd name="T28" fmla="*/ 277 w 1031"/>
                  <a:gd name="T2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1" h="779">
                    <a:moveTo>
                      <a:pt x="277" y="0"/>
                    </a:moveTo>
                    <a:lnTo>
                      <a:pt x="279" y="0"/>
                    </a:lnTo>
                    <a:lnTo>
                      <a:pt x="1029" y="363"/>
                    </a:lnTo>
                    <a:lnTo>
                      <a:pt x="1031" y="365"/>
                    </a:lnTo>
                    <a:lnTo>
                      <a:pt x="1031" y="367"/>
                    </a:lnTo>
                    <a:lnTo>
                      <a:pt x="1031" y="369"/>
                    </a:lnTo>
                    <a:lnTo>
                      <a:pt x="1029" y="369"/>
                    </a:lnTo>
                    <a:lnTo>
                      <a:pt x="122" y="779"/>
                    </a:lnTo>
                    <a:lnTo>
                      <a:pt x="108" y="779"/>
                    </a:lnTo>
                    <a:lnTo>
                      <a:pt x="1021" y="367"/>
                    </a:lnTo>
                    <a:lnTo>
                      <a:pt x="279" y="6"/>
                    </a:lnTo>
                    <a:lnTo>
                      <a:pt x="7" y="777"/>
                    </a:lnTo>
                    <a:lnTo>
                      <a:pt x="0" y="777"/>
                    </a:lnTo>
                    <a:lnTo>
                      <a:pt x="275" y="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43"/>
              <p:cNvSpPr>
                <a:spLocks noEditPoints="1"/>
              </p:cNvSpPr>
              <p:nvPr/>
            </p:nvSpPr>
            <p:spPr bwMode="auto">
              <a:xfrm>
                <a:off x="3019" y="2569"/>
                <a:ext cx="263" cy="125"/>
              </a:xfrm>
              <a:custGeom>
                <a:avLst/>
                <a:gdLst>
                  <a:gd name="T0" fmla="*/ 19 w 527"/>
                  <a:gd name="T1" fmla="*/ 10 h 251"/>
                  <a:gd name="T2" fmla="*/ 332 w 527"/>
                  <a:gd name="T3" fmla="*/ 246 h 251"/>
                  <a:gd name="T4" fmla="*/ 515 w 527"/>
                  <a:gd name="T5" fmla="*/ 192 h 251"/>
                  <a:gd name="T6" fmla="*/ 19 w 527"/>
                  <a:gd name="T7" fmla="*/ 10 h 251"/>
                  <a:gd name="T8" fmla="*/ 4 w 527"/>
                  <a:gd name="T9" fmla="*/ 0 h 251"/>
                  <a:gd name="T10" fmla="*/ 526 w 527"/>
                  <a:gd name="T11" fmla="*/ 188 h 251"/>
                  <a:gd name="T12" fmla="*/ 526 w 527"/>
                  <a:gd name="T13" fmla="*/ 190 h 251"/>
                  <a:gd name="T14" fmla="*/ 527 w 527"/>
                  <a:gd name="T15" fmla="*/ 192 h 251"/>
                  <a:gd name="T16" fmla="*/ 526 w 527"/>
                  <a:gd name="T17" fmla="*/ 193 h 251"/>
                  <a:gd name="T18" fmla="*/ 526 w 527"/>
                  <a:gd name="T19" fmla="*/ 193 h 251"/>
                  <a:gd name="T20" fmla="*/ 332 w 527"/>
                  <a:gd name="T21" fmla="*/ 251 h 251"/>
                  <a:gd name="T22" fmla="*/ 332 w 527"/>
                  <a:gd name="T23" fmla="*/ 251 h 251"/>
                  <a:gd name="T24" fmla="*/ 330 w 527"/>
                  <a:gd name="T25" fmla="*/ 251 h 251"/>
                  <a:gd name="T26" fmla="*/ 2 w 527"/>
                  <a:gd name="T27" fmla="*/ 3 h 251"/>
                  <a:gd name="T28" fmla="*/ 0 w 527"/>
                  <a:gd name="T29" fmla="*/ 1 h 251"/>
                  <a:gd name="T30" fmla="*/ 0 w 527"/>
                  <a:gd name="T31" fmla="*/ 0 h 251"/>
                  <a:gd name="T32" fmla="*/ 2 w 527"/>
                  <a:gd name="T33" fmla="*/ 0 h 251"/>
                  <a:gd name="T34" fmla="*/ 4 w 527"/>
                  <a:gd name="T3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7" h="251">
                    <a:moveTo>
                      <a:pt x="19" y="10"/>
                    </a:moveTo>
                    <a:lnTo>
                      <a:pt x="332" y="246"/>
                    </a:lnTo>
                    <a:lnTo>
                      <a:pt x="515" y="192"/>
                    </a:lnTo>
                    <a:lnTo>
                      <a:pt x="19" y="10"/>
                    </a:lnTo>
                    <a:close/>
                    <a:moveTo>
                      <a:pt x="4" y="0"/>
                    </a:moveTo>
                    <a:lnTo>
                      <a:pt x="526" y="188"/>
                    </a:lnTo>
                    <a:lnTo>
                      <a:pt x="526" y="190"/>
                    </a:lnTo>
                    <a:lnTo>
                      <a:pt x="527" y="192"/>
                    </a:lnTo>
                    <a:lnTo>
                      <a:pt x="526" y="193"/>
                    </a:lnTo>
                    <a:lnTo>
                      <a:pt x="526" y="193"/>
                    </a:lnTo>
                    <a:lnTo>
                      <a:pt x="332" y="251"/>
                    </a:lnTo>
                    <a:lnTo>
                      <a:pt x="332" y="251"/>
                    </a:lnTo>
                    <a:lnTo>
                      <a:pt x="330" y="25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44"/>
              <p:cNvSpPr>
                <a:spLocks noEditPoints="1"/>
              </p:cNvSpPr>
              <p:nvPr/>
            </p:nvSpPr>
            <p:spPr bwMode="auto">
              <a:xfrm>
                <a:off x="3019" y="2457"/>
                <a:ext cx="345" cy="209"/>
              </a:xfrm>
              <a:custGeom>
                <a:avLst/>
                <a:gdLst>
                  <a:gd name="T0" fmla="*/ 684 w 691"/>
                  <a:gd name="T1" fmla="*/ 7 h 417"/>
                  <a:gd name="T2" fmla="*/ 11 w 691"/>
                  <a:gd name="T3" fmla="*/ 225 h 417"/>
                  <a:gd name="T4" fmla="*/ 522 w 691"/>
                  <a:gd name="T5" fmla="*/ 412 h 417"/>
                  <a:gd name="T6" fmla="*/ 684 w 691"/>
                  <a:gd name="T7" fmla="*/ 7 h 417"/>
                  <a:gd name="T8" fmla="*/ 690 w 691"/>
                  <a:gd name="T9" fmla="*/ 0 h 417"/>
                  <a:gd name="T10" fmla="*/ 691 w 691"/>
                  <a:gd name="T11" fmla="*/ 2 h 417"/>
                  <a:gd name="T12" fmla="*/ 691 w 691"/>
                  <a:gd name="T13" fmla="*/ 2 h 417"/>
                  <a:gd name="T14" fmla="*/ 691 w 691"/>
                  <a:gd name="T15" fmla="*/ 4 h 417"/>
                  <a:gd name="T16" fmla="*/ 527 w 691"/>
                  <a:gd name="T17" fmla="*/ 416 h 417"/>
                  <a:gd name="T18" fmla="*/ 526 w 691"/>
                  <a:gd name="T19" fmla="*/ 417 h 417"/>
                  <a:gd name="T20" fmla="*/ 524 w 691"/>
                  <a:gd name="T21" fmla="*/ 417 h 417"/>
                  <a:gd name="T22" fmla="*/ 524 w 691"/>
                  <a:gd name="T23" fmla="*/ 417 h 417"/>
                  <a:gd name="T24" fmla="*/ 2 w 691"/>
                  <a:gd name="T25" fmla="*/ 229 h 417"/>
                  <a:gd name="T26" fmla="*/ 0 w 691"/>
                  <a:gd name="T27" fmla="*/ 227 h 417"/>
                  <a:gd name="T28" fmla="*/ 0 w 691"/>
                  <a:gd name="T29" fmla="*/ 225 h 417"/>
                  <a:gd name="T30" fmla="*/ 0 w 691"/>
                  <a:gd name="T31" fmla="*/ 224 h 417"/>
                  <a:gd name="T32" fmla="*/ 2 w 691"/>
                  <a:gd name="T33" fmla="*/ 224 h 417"/>
                  <a:gd name="T34" fmla="*/ 688 w 691"/>
                  <a:gd name="T35" fmla="*/ 0 h 417"/>
                  <a:gd name="T36" fmla="*/ 690 w 691"/>
                  <a:gd name="T3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1" h="417">
                    <a:moveTo>
                      <a:pt x="684" y="7"/>
                    </a:moveTo>
                    <a:lnTo>
                      <a:pt x="11" y="225"/>
                    </a:lnTo>
                    <a:lnTo>
                      <a:pt x="522" y="412"/>
                    </a:lnTo>
                    <a:lnTo>
                      <a:pt x="684" y="7"/>
                    </a:lnTo>
                    <a:close/>
                    <a:moveTo>
                      <a:pt x="690" y="0"/>
                    </a:moveTo>
                    <a:lnTo>
                      <a:pt x="691" y="2"/>
                    </a:lnTo>
                    <a:lnTo>
                      <a:pt x="691" y="2"/>
                    </a:lnTo>
                    <a:lnTo>
                      <a:pt x="691" y="4"/>
                    </a:lnTo>
                    <a:lnTo>
                      <a:pt x="527" y="416"/>
                    </a:lnTo>
                    <a:lnTo>
                      <a:pt x="526" y="417"/>
                    </a:lnTo>
                    <a:lnTo>
                      <a:pt x="524" y="417"/>
                    </a:lnTo>
                    <a:lnTo>
                      <a:pt x="524" y="417"/>
                    </a:lnTo>
                    <a:lnTo>
                      <a:pt x="2" y="229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688" y="0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45"/>
              <p:cNvSpPr>
                <a:spLocks noEditPoints="1"/>
              </p:cNvSpPr>
              <p:nvPr/>
            </p:nvSpPr>
            <p:spPr bwMode="auto">
              <a:xfrm>
                <a:off x="3158" y="2663"/>
                <a:ext cx="124" cy="476"/>
              </a:xfrm>
              <a:custGeom>
                <a:avLst/>
                <a:gdLst>
                  <a:gd name="T0" fmla="*/ 241 w 248"/>
                  <a:gd name="T1" fmla="*/ 7 h 952"/>
                  <a:gd name="T2" fmla="*/ 55 w 248"/>
                  <a:gd name="T3" fmla="*/ 63 h 952"/>
                  <a:gd name="T4" fmla="*/ 7 w 248"/>
                  <a:gd name="T5" fmla="*/ 920 h 952"/>
                  <a:gd name="T6" fmla="*/ 241 w 248"/>
                  <a:gd name="T7" fmla="*/ 7 h 952"/>
                  <a:gd name="T8" fmla="*/ 245 w 248"/>
                  <a:gd name="T9" fmla="*/ 0 h 952"/>
                  <a:gd name="T10" fmla="*/ 247 w 248"/>
                  <a:gd name="T11" fmla="*/ 2 h 952"/>
                  <a:gd name="T12" fmla="*/ 248 w 248"/>
                  <a:gd name="T13" fmla="*/ 2 h 952"/>
                  <a:gd name="T14" fmla="*/ 248 w 248"/>
                  <a:gd name="T15" fmla="*/ 4 h 952"/>
                  <a:gd name="T16" fmla="*/ 6 w 248"/>
                  <a:gd name="T17" fmla="*/ 950 h 952"/>
                  <a:gd name="T18" fmla="*/ 6 w 248"/>
                  <a:gd name="T19" fmla="*/ 950 h 952"/>
                  <a:gd name="T20" fmla="*/ 4 w 248"/>
                  <a:gd name="T21" fmla="*/ 952 h 952"/>
                  <a:gd name="T22" fmla="*/ 2 w 248"/>
                  <a:gd name="T23" fmla="*/ 952 h 952"/>
                  <a:gd name="T24" fmla="*/ 0 w 248"/>
                  <a:gd name="T25" fmla="*/ 950 h 952"/>
                  <a:gd name="T26" fmla="*/ 0 w 248"/>
                  <a:gd name="T27" fmla="*/ 948 h 952"/>
                  <a:gd name="T28" fmla="*/ 49 w 248"/>
                  <a:gd name="T29" fmla="*/ 61 h 952"/>
                  <a:gd name="T30" fmla="*/ 49 w 248"/>
                  <a:gd name="T31" fmla="*/ 59 h 952"/>
                  <a:gd name="T32" fmla="*/ 51 w 248"/>
                  <a:gd name="T33" fmla="*/ 58 h 952"/>
                  <a:gd name="T34" fmla="*/ 245 w 248"/>
                  <a:gd name="T35" fmla="*/ 0 h 952"/>
                  <a:gd name="T36" fmla="*/ 245 w 248"/>
                  <a:gd name="T37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" h="952">
                    <a:moveTo>
                      <a:pt x="241" y="7"/>
                    </a:moveTo>
                    <a:lnTo>
                      <a:pt x="55" y="63"/>
                    </a:lnTo>
                    <a:lnTo>
                      <a:pt x="7" y="920"/>
                    </a:lnTo>
                    <a:lnTo>
                      <a:pt x="241" y="7"/>
                    </a:lnTo>
                    <a:close/>
                    <a:moveTo>
                      <a:pt x="245" y="0"/>
                    </a:moveTo>
                    <a:lnTo>
                      <a:pt x="247" y="2"/>
                    </a:lnTo>
                    <a:lnTo>
                      <a:pt x="248" y="2"/>
                    </a:lnTo>
                    <a:lnTo>
                      <a:pt x="248" y="4"/>
                    </a:lnTo>
                    <a:lnTo>
                      <a:pt x="6" y="950"/>
                    </a:lnTo>
                    <a:lnTo>
                      <a:pt x="6" y="950"/>
                    </a:lnTo>
                    <a:lnTo>
                      <a:pt x="4" y="952"/>
                    </a:lnTo>
                    <a:lnTo>
                      <a:pt x="2" y="952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46"/>
              <p:cNvSpPr>
                <a:spLocks noEditPoints="1"/>
              </p:cNvSpPr>
              <p:nvPr/>
            </p:nvSpPr>
            <p:spPr bwMode="auto">
              <a:xfrm>
                <a:off x="3280" y="2457"/>
                <a:ext cx="679" cy="242"/>
              </a:xfrm>
              <a:custGeom>
                <a:avLst/>
                <a:gdLst>
                  <a:gd name="T0" fmla="*/ 169 w 1360"/>
                  <a:gd name="T1" fmla="*/ 7 h 484"/>
                  <a:gd name="T2" fmla="*/ 5 w 1360"/>
                  <a:gd name="T3" fmla="*/ 412 h 484"/>
                  <a:gd name="T4" fmla="*/ 1341 w 1360"/>
                  <a:gd name="T5" fmla="*/ 477 h 484"/>
                  <a:gd name="T6" fmla="*/ 169 w 1360"/>
                  <a:gd name="T7" fmla="*/ 7 h 484"/>
                  <a:gd name="T8" fmla="*/ 168 w 1360"/>
                  <a:gd name="T9" fmla="*/ 0 h 484"/>
                  <a:gd name="T10" fmla="*/ 1358 w 1360"/>
                  <a:gd name="T11" fmla="*/ 478 h 484"/>
                  <a:gd name="T12" fmla="*/ 1360 w 1360"/>
                  <a:gd name="T13" fmla="*/ 480 h 484"/>
                  <a:gd name="T14" fmla="*/ 1360 w 1360"/>
                  <a:gd name="T15" fmla="*/ 482 h 484"/>
                  <a:gd name="T16" fmla="*/ 1358 w 1360"/>
                  <a:gd name="T17" fmla="*/ 484 h 484"/>
                  <a:gd name="T18" fmla="*/ 1356 w 1360"/>
                  <a:gd name="T19" fmla="*/ 484 h 484"/>
                  <a:gd name="T20" fmla="*/ 1356 w 1360"/>
                  <a:gd name="T21" fmla="*/ 484 h 484"/>
                  <a:gd name="T22" fmla="*/ 2 w 1360"/>
                  <a:gd name="T23" fmla="*/ 417 h 484"/>
                  <a:gd name="T24" fmla="*/ 0 w 1360"/>
                  <a:gd name="T25" fmla="*/ 417 h 484"/>
                  <a:gd name="T26" fmla="*/ 0 w 1360"/>
                  <a:gd name="T27" fmla="*/ 417 h 484"/>
                  <a:gd name="T28" fmla="*/ 0 w 1360"/>
                  <a:gd name="T29" fmla="*/ 416 h 484"/>
                  <a:gd name="T30" fmla="*/ 0 w 1360"/>
                  <a:gd name="T31" fmla="*/ 414 h 484"/>
                  <a:gd name="T32" fmla="*/ 164 w 1360"/>
                  <a:gd name="T33" fmla="*/ 2 h 484"/>
                  <a:gd name="T34" fmla="*/ 166 w 1360"/>
                  <a:gd name="T35" fmla="*/ 0 h 484"/>
                  <a:gd name="T36" fmla="*/ 168 w 1360"/>
                  <a:gd name="T3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484">
                    <a:moveTo>
                      <a:pt x="169" y="7"/>
                    </a:moveTo>
                    <a:lnTo>
                      <a:pt x="5" y="412"/>
                    </a:lnTo>
                    <a:lnTo>
                      <a:pt x="1341" y="477"/>
                    </a:lnTo>
                    <a:lnTo>
                      <a:pt x="169" y="7"/>
                    </a:lnTo>
                    <a:close/>
                    <a:moveTo>
                      <a:pt x="168" y="0"/>
                    </a:moveTo>
                    <a:lnTo>
                      <a:pt x="1358" y="478"/>
                    </a:lnTo>
                    <a:lnTo>
                      <a:pt x="1360" y="480"/>
                    </a:lnTo>
                    <a:lnTo>
                      <a:pt x="1360" y="482"/>
                    </a:lnTo>
                    <a:lnTo>
                      <a:pt x="1358" y="484"/>
                    </a:lnTo>
                    <a:lnTo>
                      <a:pt x="1356" y="484"/>
                    </a:lnTo>
                    <a:lnTo>
                      <a:pt x="1356" y="484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164" y="2"/>
                    </a:lnTo>
                    <a:lnTo>
                      <a:pt x="16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47"/>
              <p:cNvSpPr>
                <a:spLocks noEditPoints="1"/>
              </p:cNvSpPr>
              <p:nvPr/>
            </p:nvSpPr>
            <p:spPr bwMode="auto">
              <a:xfrm>
                <a:off x="3292" y="1919"/>
                <a:ext cx="373" cy="541"/>
              </a:xfrm>
              <a:custGeom>
                <a:avLst/>
                <a:gdLst>
                  <a:gd name="T0" fmla="*/ 7 w 748"/>
                  <a:gd name="T1" fmla="*/ 8 h 1080"/>
                  <a:gd name="T2" fmla="*/ 145 w 748"/>
                  <a:gd name="T3" fmla="*/ 1073 h 1080"/>
                  <a:gd name="T4" fmla="*/ 741 w 748"/>
                  <a:gd name="T5" fmla="*/ 581 h 1080"/>
                  <a:gd name="T6" fmla="*/ 7 w 748"/>
                  <a:gd name="T7" fmla="*/ 8 h 1080"/>
                  <a:gd name="T8" fmla="*/ 4 w 748"/>
                  <a:gd name="T9" fmla="*/ 0 h 1080"/>
                  <a:gd name="T10" fmla="*/ 6 w 748"/>
                  <a:gd name="T11" fmla="*/ 0 h 1080"/>
                  <a:gd name="T12" fmla="*/ 748 w 748"/>
                  <a:gd name="T13" fmla="*/ 579 h 1080"/>
                  <a:gd name="T14" fmla="*/ 748 w 748"/>
                  <a:gd name="T15" fmla="*/ 581 h 1080"/>
                  <a:gd name="T16" fmla="*/ 748 w 748"/>
                  <a:gd name="T17" fmla="*/ 583 h 1080"/>
                  <a:gd name="T18" fmla="*/ 145 w 748"/>
                  <a:gd name="T19" fmla="*/ 1080 h 1080"/>
                  <a:gd name="T20" fmla="*/ 144 w 748"/>
                  <a:gd name="T21" fmla="*/ 1080 h 1080"/>
                  <a:gd name="T22" fmla="*/ 142 w 748"/>
                  <a:gd name="T23" fmla="*/ 1080 h 1080"/>
                  <a:gd name="T24" fmla="*/ 140 w 748"/>
                  <a:gd name="T25" fmla="*/ 1080 h 1080"/>
                  <a:gd name="T26" fmla="*/ 140 w 748"/>
                  <a:gd name="T27" fmla="*/ 1079 h 1080"/>
                  <a:gd name="T28" fmla="*/ 0 w 748"/>
                  <a:gd name="T29" fmla="*/ 3 h 1080"/>
                  <a:gd name="T30" fmla="*/ 2 w 748"/>
                  <a:gd name="T31" fmla="*/ 1 h 1080"/>
                  <a:gd name="T32" fmla="*/ 2 w 748"/>
                  <a:gd name="T33" fmla="*/ 0 h 1080"/>
                  <a:gd name="T34" fmla="*/ 4 w 748"/>
                  <a:gd name="T35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8" h="1080">
                    <a:moveTo>
                      <a:pt x="7" y="8"/>
                    </a:moveTo>
                    <a:lnTo>
                      <a:pt x="145" y="1073"/>
                    </a:lnTo>
                    <a:lnTo>
                      <a:pt x="741" y="581"/>
                    </a:lnTo>
                    <a:lnTo>
                      <a:pt x="7" y="8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748" y="579"/>
                    </a:lnTo>
                    <a:lnTo>
                      <a:pt x="748" y="581"/>
                    </a:lnTo>
                    <a:lnTo>
                      <a:pt x="748" y="583"/>
                    </a:lnTo>
                    <a:lnTo>
                      <a:pt x="145" y="1080"/>
                    </a:lnTo>
                    <a:lnTo>
                      <a:pt x="144" y="1080"/>
                    </a:lnTo>
                    <a:lnTo>
                      <a:pt x="142" y="1080"/>
                    </a:lnTo>
                    <a:lnTo>
                      <a:pt x="140" y="1080"/>
                    </a:lnTo>
                    <a:lnTo>
                      <a:pt x="140" y="1079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48"/>
              <p:cNvSpPr>
                <a:spLocks noEditPoints="1"/>
              </p:cNvSpPr>
              <p:nvPr/>
            </p:nvSpPr>
            <p:spPr bwMode="auto">
              <a:xfrm>
                <a:off x="3292" y="1774"/>
                <a:ext cx="373" cy="438"/>
              </a:xfrm>
              <a:custGeom>
                <a:avLst/>
                <a:gdLst>
                  <a:gd name="T0" fmla="*/ 648 w 748"/>
                  <a:gd name="T1" fmla="*/ 7 h 874"/>
                  <a:gd name="T2" fmla="*/ 9 w 748"/>
                  <a:gd name="T3" fmla="*/ 293 h 874"/>
                  <a:gd name="T4" fmla="*/ 742 w 748"/>
                  <a:gd name="T5" fmla="*/ 866 h 874"/>
                  <a:gd name="T6" fmla="*/ 648 w 748"/>
                  <a:gd name="T7" fmla="*/ 7 h 874"/>
                  <a:gd name="T8" fmla="*/ 648 w 748"/>
                  <a:gd name="T9" fmla="*/ 0 h 874"/>
                  <a:gd name="T10" fmla="*/ 652 w 748"/>
                  <a:gd name="T11" fmla="*/ 0 h 874"/>
                  <a:gd name="T12" fmla="*/ 652 w 748"/>
                  <a:gd name="T13" fmla="*/ 2 h 874"/>
                  <a:gd name="T14" fmla="*/ 653 w 748"/>
                  <a:gd name="T15" fmla="*/ 2 h 874"/>
                  <a:gd name="T16" fmla="*/ 748 w 748"/>
                  <a:gd name="T17" fmla="*/ 871 h 874"/>
                  <a:gd name="T18" fmla="*/ 748 w 748"/>
                  <a:gd name="T19" fmla="*/ 873 h 874"/>
                  <a:gd name="T20" fmla="*/ 748 w 748"/>
                  <a:gd name="T21" fmla="*/ 874 h 874"/>
                  <a:gd name="T22" fmla="*/ 746 w 748"/>
                  <a:gd name="T23" fmla="*/ 874 h 874"/>
                  <a:gd name="T24" fmla="*/ 744 w 748"/>
                  <a:gd name="T25" fmla="*/ 873 h 874"/>
                  <a:gd name="T26" fmla="*/ 2 w 748"/>
                  <a:gd name="T27" fmla="*/ 295 h 874"/>
                  <a:gd name="T28" fmla="*/ 2 w 748"/>
                  <a:gd name="T29" fmla="*/ 293 h 874"/>
                  <a:gd name="T30" fmla="*/ 0 w 748"/>
                  <a:gd name="T31" fmla="*/ 291 h 874"/>
                  <a:gd name="T32" fmla="*/ 2 w 748"/>
                  <a:gd name="T33" fmla="*/ 291 h 874"/>
                  <a:gd name="T34" fmla="*/ 2 w 748"/>
                  <a:gd name="T35" fmla="*/ 290 h 874"/>
                  <a:gd name="T36" fmla="*/ 648 w 748"/>
                  <a:gd name="T3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8" h="874">
                    <a:moveTo>
                      <a:pt x="648" y="7"/>
                    </a:moveTo>
                    <a:lnTo>
                      <a:pt x="9" y="293"/>
                    </a:lnTo>
                    <a:lnTo>
                      <a:pt x="742" y="866"/>
                    </a:lnTo>
                    <a:lnTo>
                      <a:pt x="648" y="7"/>
                    </a:lnTo>
                    <a:close/>
                    <a:moveTo>
                      <a:pt x="648" y="0"/>
                    </a:moveTo>
                    <a:lnTo>
                      <a:pt x="652" y="0"/>
                    </a:lnTo>
                    <a:lnTo>
                      <a:pt x="652" y="2"/>
                    </a:lnTo>
                    <a:lnTo>
                      <a:pt x="653" y="2"/>
                    </a:lnTo>
                    <a:lnTo>
                      <a:pt x="748" y="871"/>
                    </a:lnTo>
                    <a:lnTo>
                      <a:pt x="748" y="873"/>
                    </a:lnTo>
                    <a:lnTo>
                      <a:pt x="748" y="874"/>
                    </a:lnTo>
                    <a:lnTo>
                      <a:pt x="746" y="874"/>
                    </a:lnTo>
                    <a:lnTo>
                      <a:pt x="744" y="873"/>
                    </a:lnTo>
                    <a:lnTo>
                      <a:pt x="2" y="295"/>
                    </a:lnTo>
                    <a:lnTo>
                      <a:pt x="2" y="293"/>
                    </a:lnTo>
                    <a:lnTo>
                      <a:pt x="0" y="291"/>
                    </a:lnTo>
                    <a:lnTo>
                      <a:pt x="2" y="291"/>
                    </a:lnTo>
                    <a:lnTo>
                      <a:pt x="2" y="29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49"/>
              <p:cNvSpPr>
                <a:spLocks noEditPoints="1"/>
              </p:cNvSpPr>
              <p:nvPr/>
            </p:nvSpPr>
            <p:spPr bwMode="auto">
              <a:xfrm>
                <a:off x="3461" y="1005"/>
                <a:ext cx="655" cy="772"/>
              </a:xfrm>
              <a:custGeom>
                <a:avLst/>
                <a:gdLst>
                  <a:gd name="T0" fmla="*/ 1302 w 1311"/>
                  <a:gd name="T1" fmla="*/ 5 h 1543"/>
                  <a:gd name="T2" fmla="*/ 5 w 1311"/>
                  <a:gd name="T3" fmla="*/ 262 h 1543"/>
                  <a:gd name="T4" fmla="*/ 313 w 1311"/>
                  <a:gd name="T5" fmla="*/ 1533 h 1543"/>
                  <a:gd name="T6" fmla="*/ 1302 w 1311"/>
                  <a:gd name="T7" fmla="*/ 5 h 1543"/>
                  <a:gd name="T8" fmla="*/ 1307 w 1311"/>
                  <a:gd name="T9" fmla="*/ 0 h 1543"/>
                  <a:gd name="T10" fmla="*/ 1309 w 1311"/>
                  <a:gd name="T11" fmla="*/ 0 h 1543"/>
                  <a:gd name="T12" fmla="*/ 1309 w 1311"/>
                  <a:gd name="T13" fmla="*/ 0 h 1543"/>
                  <a:gd name="T14" fmla="*/ 1311 w 1311"/>
                  <a:gd name="T15" fmla="*/ 2 h 1543"/>
                  <a:gd name="T16" fmla="*/ 1309 w 1311"/>
                  <a:gd name="T17" fmla="*/ 3 h 1543"/>
                  <a:gd name="T18" fmla="*/ 313 w 1311"/>
                  <a:gd name="T19" fmla="*/ 1541 h 1543"/>
                  <a:gd name="T20" fmla="*/ 313 w 1311"/>
                  <a:gd name="T21" fmla="*/ 1543 h 1543"/>
                  <a:gd name="T22" fmla="*/ 311 w 1311"/>
                  <a:gd name="T23" fmla="*/ 1543 h 1543"/>
                  <a:gd name="T24" fmla="*/ 311 w 1311"/>
                  <a:gd name="T25" fmla="*/ 1543 h 1543"/>
                  <a:gd name="T26" fmla="*/ 309 w 1311"/>
                  <a:gd name="T27" fmla="*/ 1543 h 1543"/>
                  <a:gd name="T28" fmla="*/ 309 w 1311"/>
                  <a:gd name="T29" fmla="*/ 1541 h 1543"/>
                  <a:gd name="T30" fmla="*/ 0 w 1311"/>
                  <a:gd name="T31" fmla="*/ 262 h 1543"/>
                  <a:gd name="T32" fmla="*/ 0 w 1311"/>
                  <a:gd name="T33" fmla="*/ 258 h 1543"/>
                  <a:gd name="T34" fmla="*/ 2 w 1311"/>
                  <a:gd name="T35" fmla="*/ 258 h 1543"/>
                  <a:gd name="T36" fmla="*/ 1307 w 1311"/>
                  <a:gd name="T37" fmla="*/ 0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1" h="1543">
                    <a:moveTo>
                      <a:pt x="1302" y="5"/>
                    </a:moveTo>
                    <a:lnTo>
                      <a:pt x="5" y="262"/>
                    </a:lnTo>
                    <a:lnTo>
                      <a:pt x="313" y="1533"/>
                    </a:lnTo>
                    <a:lnTo>
                      <a:pt x="1302" y="5"/>
                    </a:lnTo>
                    <a:close/>
                    <a:moveTo>
                      <a:pt x="1307" y="0"/>
                    </a:moveTo>
                    <a:lnTo>
                      <a:pt x="1309" y="0"/>
                    </a:lnTo>
                    <a:lnTo>
                      <a:pt x="1309" y="0"/>
                    </a:lnTo>
                    <a:lnTo>
                      <a:pt x="1311" y="2"/>
                    </a:lnTo>
                    <a:lnTo>
                      <a:pt x="1309" y="3"/>
                    </a:lnTo>
                    <a:lnTo>
                      <a:pt x="313" y="1541"/>
                    </a:lnTo>
                    <a:lnTo>
                      <a:pt x="313" y="1543"/>
                    </a:lnTo>
                    <a:lnTo>
                      <a:pt x="311" y="1543"/>
                    </a:lnTo>
                    <a:lnTo>
                      <a:pt x="311" y="1543"/>
                    </a:lnTo>
                    <a:lnTo>
                      <a:pt x="309" y="1543"/>
                    </a:lnTo>
                    <a:lnTo>
                      <a:pt x="309" y="1541"/>
                    </a:lnTo>
                    <a:lnTo>
                      <a:pt x="0" y="262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50"/>
              <p:cNvSpPr>
                <a:spLocks noEditPoints="1"/>
              </p:cNvSpPr>
              <p:nvPr/>
            </p:nvSpPr>
            <p:spPr bwMode="auto">
              <a:xfrm>
                <a:off x="3615" y="1774"/>
                <a:ext cx="297" cy="438"/>
              </a:xfrm>
              <a:custGeom>
                <a:avLst/>
                <a:gdLst>
                  <a:gd name="T0" fmla="*/ 7 w 595"/>
                  <a:gd name="T1" fmla="*/ 10 h 874"/>
                  <a:gd name="T2" fmla="*/ 102 w 595"/>
                  <a:gd name="T3" fmla="*/ 867 h 874"/>
                  <a:gd name="T4" fmla="*/ 588 w 595"/>
                  <a:gd name="T5" fmla="*/ 649 h 874"/>
                  <a:gd name="T6" fmla="*/ 7 w 595"/>
                  <a:gd name="T7" fmla="*/ 10 h 874"/>
                  <a:gd name="T8" fmla="*/ 4 w 595"/>
                  <a:gd name="T9" fmla="*/ 0 h 874"/>
                  <a:gd name="T10" fmla="*/ 6 w 595"/>
                  <a:gd name="T11" fmla="*/ 0 h 874"/>
                  <a:gd name="T12" fmla="*/ 595 w 595"/>
                  <a:gd name="T13" fmla="*/ 649 h 874"/>
                  <a:gd name="T14" fmla="*/ 595 w 595"/>
                  <a:gd name="T15" fmla="*/ 649 h 874"/>
                  <a:gd name="T16" fmla="*/ 595 w 595"/>
                  <a:gd name="T17" fmla="*/ 651 h 874"/>
                  <a:gd name="T18" fmla="*/ 595 w 595"/>
                  <a:gd name="T19" fmla="*/ 653 h 874"/>
                  <a:gd name="T20" fmla="*/ 594 w 595"/>
                  <a:gd name="T21" fmla="*/ 653 h 874"/>
                  <a:gd name="T22" fmla="*/ 102 w 595"/>
                  <a:gd name="T23" fmla="*/ 874 h 874"/>
                  <a:gd name="T24" fmla="*/ 100 w 595"/>
                  <a:gd name="T25" fmla="*/ 874 h 874"/>
                  <a:gd name="T26" fmla="*/ 98 w 595"/>
                  <a:gd name="T27" fmla="*/ 874 h 874"/>
                  <a:gd name="T28" fmla="*/ 96 w 595"/>
                  <a:gd name="T29" fmla="*/ 873 h 874"/>
                  <a:gd name="T30" fmla="*/ 96 w 595"/>
                  <a:gd name="T31" fmla="*/ 871 h 874"/>
                  <a:gd name="T32" fmla="*/ 0 w 595"/>
                  <a:gd name="T33" fmla="*/ 3 h 874"/>
                  <a:gd name="T34" fmla="*/ 2 w 595"/>
                  <a:gd name="T35" fmla="*/ 2 h 874"/>
                  <a:gd name="T36" fmla="*/ 2 w 595"/>
                  <a:gd name="T37" fmla="*/ 0 h 874"/>
                  <a:gd name="T38" fmla="*/ 4 w 595"/>
                  <a:gd name="T3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5" h="874">
                    <a:moveTo>
                      <a:pt x="7" y="10"/>
                    </a:moveTo>
                    <a:lnTo>
                      <a:pt x="102" y="867"/>
                    </a:lnTo>
                    <a:lnTo>
                      <a:pt x="588" y="649"/>
                    </a:lnTo>
                    <a:lnTo>
                      <a:pt x="7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595" y="649"/>
                    </a:lnTo>
                    <a:lnTo>
                      <a:pt x="595" y="649"/>
                    </a:lnTo>
                    <a:lnTo>
                      <a:pt x="595" y="651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102" y="874"/>
                    </a:lnTo>
                    <a:lnTo>
                      <a:pt x="100" y="874"/>
                    </a:lnTo>
                    <a:lnTo>
                      <a:pt x="98" y="874"/>
                    </a:lnTo>
                    <a:lnTo>
                      <a:pt x="96" y="873"/>
                    </a:lnTo>
                    <a:lnTo>
                      <a:pt x="96" y="87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51"/>
              <p:cNvSpPr>
                <a:spLocks noEditPoints="1"/>
              </p:cNvSpPr>
              <p:nvPr/>
            </p:nvSpPr>
            <p:spPr bwMode="auto">
              <a:xfrm>
                <a:off x="3615" y="1774"/>
                <a:ext cx="502" cy="327"/>
              </a:xfrm>
              <a:custGeom>
                <a:avLst/>
                <a:gdLst>
                  <a:gd name="T0" fmla="*/ 12 w 1006"/>
                  <a:gd name="T1" fmla="*/ 7 h 653"/>
                  <a:gd name="T2" fmla="*/ 594 w 1006"/>
                  <a:gd name="T3" fmla="*/ 646 h 653"/>
                  <a:gd name="T4" fmla="*/ 997 w 1006"/>
                  <a:gd name="T5" fmla="*/ 260 h 653"/>
                  <a:gd name="T6" fmla="*/ 12 w 1006"/>
                  <a:gd name="T7" fmla="*/ 7 h 653"/>
                  <a:gd name="T8" fmla="*/ 4 w 1006"/>
                  <a:gd name="T9" fmla="*/ 0 h 653"/>
                  <a:gd name="T10" fmla="*/ 1004 w 1006"/>
                  <a:gd name="T11" fmla="*/ 256 h 653"/>
                  <a:gd name="T12" fmla="*/ 1004 w 1006"/>
                  <a:gd name="T13" fmla="*/ 256 h 653"/>
                  <a:gd name="T14" fmla="*/ 1006 w 1006"/>
                  <a:gd name="T15" fmla="*/ 258 h 653"/>
                  <a:gd name="T16" fmla="*/ 1006 w 1006"/>
                  <a:gd name="T17" fmla="*/ 260 h 653"/>
                  <a:gd name="T18" fmla="*/ 1004 w 1006"/>
                  <a:gd name="T19" fmla="*/ 262 h 653"/>
                  <a:gd name="T20" fmla="*/ 595 w 1006"/>
                  <a:gd name="T21" fmla="*/ 653 h 653"/>
                  <a:gd name="T22" fmla="*/ 594 w 1006"/>
                  <a:gd name="T23" fmla="*/ 653 h 653"/>
                  <a:gd name="T24" fmla="*/ 594 w 1006"/>
                  <a:gd name="T25" fmla="*/ 653 h 653"/>
                  <a:gd name="T26" fmla="*/ 590 w 1006"/>
                  <a:gd name="T27" fmla="*/ 653 h 653"/>
                  <a:gd name="T28" fmla="*/ 2 w 1006"/>
                  <a:gd name="T29" fmla="*/ 5 h 653"/>
                  <a:gd name="T30" fmla="*/ 0 w 1006"/>
                  <a:gd name="T31" fmla="*/ 3 h 653"/>
                  <a:gd name="T32" fmla="*/ 2 w 1006"/>
                  <a:gd name="T33" fmla="*/ 2 h 653"/>
                  <a:gd name="T34" fmla="*/ 2 w 1006"/>
                  <a:gd name="T35" fmla="*/ 0 h 653"/>
                  <a:gd name="T36" fmla="*/ 4 w 1006"/>
                  <a:gd name="T3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653">
                    <a:moveTo>
                      <a:pt x="12" y="7"/>
                    </a:moveTo>
                    <a:lnTo>
                      <a:pt x="594" y="646"/>
                    </a:lnTo>
                    <a:lnTo>
                      <a:pt x="997" y="260"/>
                    </a:lnTo>
                    <a:lnTo>
                      <a:pt x="12" y="7"/>
                    </a:lnTo>
                    <a:close/>
                    <a:moveTo>
                      <a:pt x="4" y="0"/>
                    </a:moveTo>
                    <a:lnTo>
                      <a:pt x="1004" y="256"/>
                    </a:lnTo>
                    <a:lnTo>
                      <a:pt x="1004" y="256"/>
                    </a:lnTo>
                    <a:lnTo>
                      <a:pt x="1006" y="258"/>
                    </a:lnTo>
                    <a:lnTo>
                      <a:pt x="1006" y="260"/>
                    </a:lnTo>
                    <a:lnTo>
                      <a:pt x="1004" y="262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594" y="653"/>
                    </a:lnTo>
                    <a:lnTo>
                      <a:pt x="590" y="65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52"/>
              <p:cNvSpPr>
                <a:spLocks noEditPoints="1"/>
              </p:cNvSpPr>
              <p:nvPr/>
            </p:nvSpPr>
            <p:spPr bwMode="auto">
              <a:xfrm>
                <a:off x="3615" y="1005"/>
                <a:ext cx="502" cy="900"/>
              </a:xfrm>
              <a:custGeom>
                <a:avLst/>
                <a:gdLst>
                  <a:gd name="T0" fmla="*/ 997 w 1006"/>
                  <a:gd name="T1" fmla="*/ 12 h 1800"/>
                  <a:gd name="T2" fmla="*/ 9 w 1006"/>
                  <a:gd name="T3" fmla="*/ 1540 h 1800"/>
                  <a:gd name="T4" fmla="*/ 1000 w 1006"/>
                  <a:gd name="T5" fmla="*/ 1793 h 1800"/>
                  <a:gd name="T6" fmla="*/ 997 w 1006"/>
                  <a:gd name="T7" fmla="*/ 12 h 1800"/>
                  <a:gd name="T8" fmla="*/ 1002 w 1006"/>
                  <a:gd name="T9" fmla="*/ 0 h 1800"/>
                  <a:gd name="T10" fmla="*/ 1002 w 1006"/>
                  <a:gd name="T11" fmla="*/ 0 h 1800"/>
                  <a:gd name="T12" fmla="*/ 1004 w 1006"/>
                  <a:gd name="T13" fmla="*/ 2 h 1800"/>
                  <a:gd name="T14" fmla="*/ 1006 w 1006"/>
                  <a:gd name="T15" fmla="*/ 1796 h 1800"/>
                  <a:gd name="T16" fmla="*/ 1006 w 1006"/>
                  <a:gd name="T17" fmla="*/ 1798 h 1800"/>
                  <a:gd name="T18" fmla="*/ 1004 w 1006"/>
                  <a:gd name="T19" fmla="*/ 1800 h 1800"/>
                  <a:gd name="T20" fmla="*/ 1002 w 1006"/>
                  <a:gd name="T21" fmla="*/ 1800 h 1800"/>
                  <a:gd name="T22" fmla="*/ 1002 w 1006"/>
                  <a:gd name="T23" fmla="*/ 1800 h 1800"/>
                  <a:gd name="T24" fmla="*/ 4 w 1006"/>
                  <a:gd name="T25" fmla="*/ 1543 h 1800"/>
                  <a:gd name="T26" fmla="*/ 2 w 1006"/>
                  <a:gd name="T27" fmla="*/ 1543 h 1800"/>
                  <a:gd name="T28" fmla="*/ 2 w 1006"/>
                  <a:gd name="T29" fmla="*/ 1541 h 1800"/>
                  <a:gd name="T30" fmla="*/ 0 w 1006"/>
                  <a:gd name="T31" fmla="*/ 1540 h 1800"/>
                  <a:gd name="T32" fmla="*/ 2 w 1006"/>
                  <a:gd name="T33" fmla="*/ 1540 h 1800"/>
                  <a:gd name="T34" fmla="*/ 999 w 1006"/>
                  <a:gd name="T35" fmla="*/ 0 h 1800"/>
                  <a:gd name="T36" fmla="*/ 1000 w 1006"/>
                  <a:gd name="T37" fmla="*/ 0 h 1800"/>
                  <a:gd name="T38" fmla="*/ 1002 w 1006"/>
                  <a:gd name="T39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6" h="1800">
                    <a:moveTo>
                      <a:pt x="997" y="12"/>
                    </a:moveTo>
                    <a:lnTo>
                      <a:pt x="9" y="1540"/>
                    </a:lnTo>
                    <a:lnTo>
                      <a:pt x="1000" y="1793"/>
                    </a:lnTo>
                    <a:lnTo>
                      <a:pt x="997" y="12"/>
                    </a:lnTo>
                    <a:close/>
                    <a:moveTo>
                      <a:pt x="1002" y="0"/>
                    </a:moveTo>
                    <a:lnTo>
                      <a:pt x="1002" y="0"/>
                    </a:lnTo>
                    <a:lnTo>
                      <a:pt x="1004" y="2"/>
                    </a:lnTo>
                    <a:lnTo>
                      <a:pt x="1006" y="1796"/>
                    </a:lnTo>
                    <a:lnTo>
                      <a:pt x="1006" y="1798"/>
                    </a:lnTo>
                    <a:lnTo>
                      <a:pt x="1004" y="1800"/>
                    </a:lnTo>
                    <a:lnTo>
                      <a:pt x="1002" y="1800"/>
                    </a:lnTo>
                    <a:lnTo>
                      <a:pt x="1002" y="1800"/>
                    </a:lnTo>
                    <a:lnTo>
                      <a:pt x="4" y="1543"/>
                    </a:lnTo>
                    <a:lnTo>
                      <a:pt x="2" y="1543"/>
                    </a:lnTo>
                    <a:lnTo>
                      <a:pt x="2" y="1541"/>
                    </a:lnTo>
                    <a:lnTo>
                      <a:pt x="0" y="1540"/>
                    </a:lnTo>
                    <a:lnTo>
                      <a:pt x="2" y="1540"/>
                    </a:lnTo>
                    <a:lnTo>
                      <a:pt x="999" y="0"/>
                    </a:lnTo>
                    <a:lnTo>
                      <a:pt x="1000" y="0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53"/>
              <p:cNvSpPr>
                <a:spLocks noEditPoints="1"/>
              </p:cNvSpPr>
              <p:nvPr/>
            </p:nvSpPr>
            <p:spPr bwMode="auto">
              <a:xfrm>
                <a:off x="3158" y="2663"/>
                <a:ext cx="636" cy="476"/>
              </a:xfrm>
              <a:custGeom>
                <a:avLst/>
                <a:gdLst>
                  <a:gd name="T0" fmla="*/ 247 w 1273"/>
                  <a:gd name="T1" fmla="*/ 7 h 952"/>
                  <a:gd name="T2" fmla="*/ 7 w 1273"/>
                  <a:gd name="T3" fmla="*/ 945 h 952"/>
                  <a:gd name="T4" fmla="*/ 1264 w 1273"/>
                  <a:gd name="T5" fmla="*/ 711 h 952"/>
                  <a:gd name="T6" fmla="*/ 247 w 1273"/>
                  <a:gd name="T7" fmla="*/ 7 h 952"/>
                  <a:gd name="T8" fmla="*/ 245 w 1273"/>
                  <a:gd name="T9" fmla="*/ 0 h 952"/>
                  <a:gd name="T10" fmla="*/ 247 w 1273"/>
                  <a:gd name="T11" fmla="*/ 0 h 952"/>
                  <a:gd name="T12" fmla="*/ 1273 w 1273"/>
                  <a:gd name="T13" fmla="*/ 709 h 952"/>
                  <a:gd name="T14" fmla="*/ 1273 w 1273"/>
                  <a:gd name="T15" fmla="*/ 711 h 952"/>
                  <a:gd name="T16" fmla="*/ 1273 w 1273"/>
                  <a:gd name="T17" fmla="*/ 712 h 952"/>
                  <a:gd name="T18" fmla="*/ 1273 w 1273"/>
                  <a:gd name="T19" fmla="*/ 714 h 952"/>
                  <a:gd name="T20" fmla="*/ 1271 w 1273"/>
                  <a:gd name="T21" fmla="*/ 714 h 952"/>
                  <a:gd name="T22" fmla="*/ 4 w 1273"/>
                  <a:gd name="T23" fmla="*/ 952 h 952"/>
                  <a:gd name="T24" fmla="*/ 4 w 1273"/>
                  <a:gd name="T25" fmla="*/ 952 h 952"/>
                  <a:gd name="T26" fmla="*/ 0 w 1273"/>
                  <a:gd name="T27" fmla="*/ 950 h 952"/>
                  <a:gd name="T28" fmla="*/ 0 w 1273"/>
                  <a:gd name="T29" fmla="*/ 950 h 952"/>
                  <a:gd name="T30" fmla="*/ 0 w 1273"/>
                  <a:gd name="T31" fmla="*/ 948 h 952"/>
                  <a:gd name="T32" fmla="*/ 243 w 1273"/>
                  <a:gd name="T33" fmla="*/ 2 h 952"/>
                  <a:gd name="T34" fmla="*/ 243 w 1273"/>
                  <a:gd name="T35" fmla="*/ 2 h 952"/>
                  <a:gd name="T36" fmla="*/ 245 w 1273"/>
                  <a:gd name="T37" fmla="*/ 0 h 952"/>
                  <a:gd name="T38" fmla="*/ 245 w 1273"/>
                  <a:gd name="T3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3" h="952">
                    <a:moveTo>
                      <a:pt x="247" y="7"/>
                    </a:moveTo>
                    <a:lnTo>
                      <a:pt x="7" y="945"/>
                    </a:lnTo>
                    <a:lnTo>
                      <a:pt x="1264" y="711"/>
                    </a:lnTo>
                    <a:lnTo>
                      <a:pt x="247" y="7"/>
                    </a:lnTo>
                    <a:close/>
                    <a:moveTo>
                      <a:pt x="245" y="0"/>
                    </a:moveTo>
                    <a:lnTo>
                      <a:pt x="247" y="0"/>
                    </a:lnTo>
                    <a:lnTo>
                      <a:pt x="1273" y="709"/>
                    </a:lnTo>
                    <a:lnTo>
                      <a:pt x="1273" y="711"/>
                    </a:lnTo>
                    <a:lnTo>
                      <a:pt x="1273" y="712"/>
                    </a:lnTo>
                    <a:lnTo>
                      <a:pt x="1273" y="714"/>
                    </a:lnTo>
                    <a:lnTo>
                      <a:pt x="1271" y="714"/>
                    </a:lnTo>
                    <a:lnTo>
                      <a:pt x="4" y="952"/>
                    </a:lnTo>
                    <a:lnTo>
                      <a:pt x="4" y="952"/>
                    </a:lnTo>
                    <a:lnTo>
                      <a:pt x="0" y="950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243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54"/>
              <p:cNvSpPr>
                <a:spLocks noEditPoints="1"/>
              </p:cNvSpPr>
              <p:nvPr/>
            </p:nvSpPr>
            <p:spPr bwMode="auto">
              <a:xfrm>
                <a:off x="3158" y="3017"/>
                <a:ext cx="636" cy="303"/>
              </a:xfrm>
              <a:custGeom>
                <a:avLst/>
                <a:gdLst>
                  <a:gd name="T0" fmla="*/ 1264 w 1273"/>
                  <a:gd name="T1" fmla="*/ 7 h 606"/>
                  <a:gd name="T2" fmla="*/ 13 w 1273"/>
                  <a:gd name="T3" fmla="*/ 241 h 606"/>
                  <a:gd name="T4" fmla="*/ 753 w 1273"/>
                  <a:gd name="T5" fmla="*/ 600 h 606"/>
                  <a:gd name="T6" fmla="*/ 1264 w 1273"/>
                  <a:gd name="T7" fmla="*/ 7 h 606"/>
                  <a:gd name="T8" fmla="*/ 1271 w 1273"/>
                  <a:gd name="T9" fmla="*/ 0 h 606"/>
                  <a:gd name="T10" fmla="*/ 1273 w 1273"/>
                  <a:gd name="T11" fmla="*/ 0 h 606"/>
                  <a:gd name="T12" fmla="*/ 1273 w 1273"/>
                  <a:gd name="T13" fmla="*/ 2 h 606"/>
                  <a:gd name="T14" fmla="*/ 1273 w 1273"/>
                  <a:gd name="T15" fmla="*/ 3 h 606"/>
                  <a:gd name="T16" fmla="*/ 1273 w 1273"/>
                  <a:gd name="T17" fmla="*/ 5 h 606"/>
                  <a:gd name="T18" fmla="*/ 754 w 1273"/>
                  <a:gd name="T19" fmla="*/ 606 h 606"/>
                  <a:gd name="T20" fmla="*/ 753 w 1273"/>
                  <a:gd name="T21" fmla="*/ 606 h 606"/>
                  <a:gd name="T22" fmla="*/ 753 w 1273"/>
                  <a:gd name="T23" fmla="*/ 606 h 606"/>
                  <a:gd name="T24" fmla="*/ 2 w 1273"/>
                  <a:gd name="T25" fmla="*/ 243 h 606"/>
                  <a:gd name="T26" fmla="*/ 0 w 1273"/>
                  <a:gd name="T27" fmla="*/ 241 h 606"/>
                  <a:gd name="T28" fmla="*/ 0 w 1273"/>
                  <a:gd name="T29" fmla="*/ 239 h 606"/>
                  <a:gd name="T30" fmla="*/ 0 w 1273"/>
                  <a:gd name="T31" fmla="*/ 237 h 606"/>
                  <a:gd name="T32" fmla="*/ 2 w 1273"/>
                  <a:gd name="T33" fmla="*/ 237 h 606"/>
                  <a:gd name="T34" fmla="*/ 1271 w 1273"/>
                  <a:gd name="T35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3" h="606">
                    <a:moveTo>
                      <a:pt x="1264" y="7"/>
                    </a:moveTo>
                    <a:lnTo>
                      <a:pt x="13" y="241"/>
                    </a:lnTo>
                    <a:lnTo>
                      <a:pt x="753" y="600"/>
                    </a:lnTo>
                    <a:lnTo>
                      <a:pt x="1264" y="7"/>
                    </a:lnTo>
                    <a:close/>
                    <a:moveTo>
                      <a:pt x="1271" y="0"/>
                    </a:moveTo>
                    <a:lnTo>
                      <a:pt x="1273" y="0"/>
                    </a:lnTo>
                    <a:lnTo>
                      <a:pt x="1273" y="2"/>
                    </a:lnTo>
                    <a:lnTo>
                      <a:pt x="1273" y="3"/>
                    </a:lnTo>
                    <a:lnTo>
                      <a:pt x="1273" y="5"/>
                    </a:lnTo>
                    <a:lnTo>
                      <a:pt x="754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2" y="243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55"/>
              <p:cNvSpPr>
                <a:spLocks noEditPoints="1"/>
              </p:cNvSpPr>
              <p:nvPr/>
            </p:nvSpPr>
            <p:spPr bwMode="auto">
              <a:xfrm>
                <a:off x="3280" y="2663"/>
                <a:ext cx="679" cy="357"/>
              </a:xfrm>
              <a:custGeom>
                <a:avLst/>
                <a:gdLst>
                  <a:gd name="T0" fmla="*/ 12 w 1360"/>
                  <a:gd name="T1" fmla="*/ 7 h 714"/>
                  <a:gd name="T2" fmla="*/ 1026 w 1360"/>
                  <a:gd name="T3" fmla="*/ 707 h 714"/>
                  <a:gd name="T4" fmla="*/ 1353 w 1360"/>
                  <a:gd name="T5" fmla="*/ 72 h 714"/>
                  <a:gd name="T6" fmla="*/ 12 w 1360"/>
                  <a:gd name="T7" fmla="*/ 7 h 714"/>
                  <a:gd name="T8" fmla="*/ 2 w 1360"/>
                  <a:gd name="T9" fmla="*/ 0 h 714"/>
                  <a:gd name="T10" fmla="*/ 1358 w 1360"/>
                  <a:gd name="T11" fmla="*/ 66 h 714"/>
                  <a:gd name="T12" fmla="*/ 1358 w 1360"/>
                  <a:gd name="T13" fmla="*/ 66 h 714"/>
                  <a:gd name="T14" fmla="*/ 1360 w 1360"/>
                  <a:gd name="T15" fmla="*/ 68 h 714"/>
                  <a:gd name="T16" fmla="*/ 1360 w 1360"/>
                  <a:gd name="T17" fmla="*/ 68 h 714"/>
                  <a:gd name="T18" fmla="*/ 1360 w 1360"/>
                  <a:gd name="T19" fmla="*/ 70 h 714"/>
                  <a:gd name="T20" fmla="*/ 1030 w 1360"/>
                  <a:gd name="T21" fmla="*/ 714 h 714"/>
                  <a:gd name="T22" fmla="*/ 1028 w 1360"/>
                  <a:gd name="T23" fmla="*/ 714 h 714"/>
                  <a:gd name="T24" fmla="*/ 1028 w 1360"/>
                  <a:gd name="T25" fmla="*/ 714 h 714"/>
                  <a:gd name="T26" fmla="*/ 1026 w 1360"/>
                  <a:gd name="T27" fmla="*/ 714 h 714"/>
                  <a:gd name="T28" fmla="*/ 0 w 1360"/>
                  <a:gd name="T29" fmla="*/ 5 h 714"/>
                  <a:gd name="T30" fmla="*/ 0 w 1360"/>
                  <a:gd name="T31" fmla="*/ 4 h 714"/>
                  <a:gd name="T32" fmla="*/ 0 w 1360"/>
                  <a:gd name="T33" fmla="*/ 2 h 714"/>
                  <a:gd name="T34" fmla="*/ 0 w 1360"/>
                  <a:gd name="T35" fmla="*/ 0 h 714"/>
                  <a:gd name="T36" fmla="*/ 2 w 1360"/>
                  <a:gd name="T37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714">
                    <a:moveTo>
                      <a:pt x="12" y="7"/>
                    </a:moveTo>
                    <a:lnTo>
                      <a:pt x="1026" y="707"/>
                    </a:lnTo>
                    <a:lnTo>
                      <a:pt x="1353" y="72"/>
                    </a:lnTo>
                    <a:lnTo>
                      <a:pt x="12" y="7"/>
                    </a:lnTo>
                    <a:close/>
                    <a:moveTo>
                      <a:pt x="2" y="0"/>
                    </a:moveTo>
                    <a:lnTo>
                      <a:pt x="1358" y="66"/>
                    </a:lnTo>
                    <a:lnTo>
                      <a:pt x="1358" y="66"/>
                    </a:lnTo>
                    <a:lnTo>
                      <a:pt x="1360" y="68"/>
                    </a:lnTo>
                    <a:lnTo>
                      <a:pt x="1360" y="68"/>
                    </a:lnTo>
                    <a:lnTo>
                      <a:pt x="1360" y="70"/>
                    </a:lnTo>
                    <a:lnTo>
                      <a:pt x="1030" y="714"/>
                    </a:lnTo>
                    <a:lnTo>
                      <a:pt x="1028" y="714"/>
                    </a:lnTo>
                    <a:lnTo>
                      <a:pt x="1028" y="714"/>
                    </a:lnTo>
                    <a:lnTo>
                      <a:pt x="1026" y="71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56"/>
              <p:cNvSpPr>
                <a:spLocks noEditPoints="1"/>
              </p:cNvSpPr>
              <p:nvPr/>
            </p:nvSpPr>
            <p:spPr bwMode="auto">
              <a:xfrm>
                <a:off x="3533" y="3017"/>
                <a:ext cx="261" cy="366"/>
              </a:xfrm>
              <a:custGeom>
                <a:avLst/>
                <a:gdLst>
                  <a:gd name="T0" fmla="*/ 515 w 522"/>
                  <a:gd name="T1" fmla="*/ 14 h 731"/>
                  <a:gd name="T2" fmla="*/ 7 w 522"/>
                  <a:gd name="T3" fmla="*/ 602 h 731"/>
                  <a:gd name="T4" fmla="*/ 351 w 522"/>
                  <a:gd name="T5" fmla="*/ 724 h 731"/>
                  <a:gd name="T6" fmla="*/ 515 w 522"/>
                  <a:gd name="T7" fmla="*/ 14 h 731"/>
                  <a:gd name="T8" fmla="*/ 520 w 522"/>
                  <a:gd name="T9" fmla="*/ 0 h 731"/>
                  <a:gd name="T10" fmla="*/ 522 w 522"/>
                  <a:gd name="T11" fmla="*/ 0 h 731"/>
                  <a:gd name="T12" fmla="*/ 522 w 522"/>
                  <a:gd name="T13" fmla="*/ 2 h 731"/>
                  <a:gd name="T14" fmla="*/ 522 w 522"/>
                  <a:gd name="T15" fmla="*/ 3 h 731"/>
                  <a:gd name="T16" fmla="*/ 356 w 522"/>
                  <a:gd name="T17" fmla="*/ 728 h 731"/>
                  <a:gd name="T18" fmla="*/ 354 w 522"/>
                  <a:gd name="T19" fmla="*/ 730 h 731"/>
                  <a:gd name="T20" fmla="*/ 353 w 522"/>
                  <a:gd name="T21" fmla="*/ 731 h 731"/>
                  <a:gd name="T22" fmla="*/ 353 w 522"/>
                  <a:gd name="T23" fmla="*/ 731 h 731"/>
                  <a:gd name="T24" fmla="*/ 2 w 522"/>
                  <a:gd name="T25" fmla="*/ 606 h 731"/>
                  <a:gd name="T26" fmla="*/ 0 w 522"/>
                  <a:gd name="T27" fmla="*/ 606 h 731"/>
                  <a:gd name="T28" fmla="*/ 0 w 522"/>
                  <a:gd name="T29" fmla="*/ 604 h 731"/>
                  <a:gd name="T30" fmla="*/ 0 w 522"/>
                  <a:gd name="T31" fmla="*/ 602 h 731"/>
                  <a:gd name="T32" fmla="*/ 0 w 522"/>
                  <a:gd name="T33" fmla="*/ 602 h 731"/>
                  <a:gd name="T34" fmla="*/ 518 w 522"/>
                  <a:gd name="T35" fmla="*/ 2 h 731"/>
                  <a:gd name="T36" fmla="*/ 520 w 522"/>
                  <a:gd name="T3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2" h="731">
                    <a:moveTo>
                      <a:pt x="515" y="14"/>
                    </a:moveTo>
                    <a:lnTo>
                      <a:pt x="7" y="602"/>
                    </a:lnTo>
                    <a:lnTo>
                      <a:pt x="351" y="724"/>
                    </a:lnTo>
                    <a:lnTo>
                      <a:pt x="515" y="14"/>
                    </a:lnTo>
                    <a:close/>
                    <a:moveTo>
                      <a:pt x="520" y="0"/>
                    </a:moveTo>
                    <a:lnTo>
                      <a:pt x="522" y="0"/>
                    </a:lnTo>
                    <a:lnTo>
                      <a:pt x="522" y="2"/>
                    </a:lnTo>
                    <a:lnTo>
                      <a:pt x="522" y="3"/>
                    </a:lnTo>
                    <a:lnTo>
                      <a:pt x="356" y="728"/>
                    </a:lnTo>
                    <a:lnTo>
                      <a:pt x="354" y="730"/>
                    </a:lnTo>
                    <a:lnTo>
                      <a:pt x="353" y="731"/>
                    </a:lnTo>
                    <a:lnTo>
                      <a:pt x="353" y="731"/>
                    </a:lnTo>
                    <a:lnTo>
                      <a:pt x="2" y="606"/>
                    </a:lnTo>
                    <a:lnTo>
                      <a:pt x="0" y="606"/>
                    </a:lnTo>
                    <a:lnTo>
                      <a:pt x="0" y="604"/>
                    </a:lnTo>
                    <a:lnTo>
                      <a:pt x="0" y="602"/>
                    </a:lnTo>
                    <a:lnTo>
                      <a:pt x="0" y="602"/>
                    </a:lnTo>
                    <a:lnTo>
                      <a:pt x="518" y="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57"/>
              <p:cNvSpPr>
                <a:spLocks noEditPoints="1"/>
              </p:cNvSpPr>
              <p:nvPr/>
            </p:nvSpPr>
            <p:spPr bwMode="auto">
              <a:xfrm>
                <a:off x="3709" y="3017"/>
                <a:ext cx="423" cy="366"/>
              </a:xfrm>
              <a:custGeom>
                <a:avLst/>
                <a:gdLst>
                  <a:gd name="T0" fmla="*/ 171 w 846"/>
                  <a:gd name="T1" fmla="*/ 9 h 731"/>
                  <a:gd name="T2" fmla="*/ 5 w 846"/>
                  <a:gd name="T3" fmla="*/ 724 h 731"/>
                  <a:gd name="T4" fmla="*/ 838 w 846"/>
                  <a:gd name="T5" fmla="*/ 651 h 731"/>
                  <a:gd name="T6" fmla="*/ 171 w 846"/>
                  <a:gd name="T7" fmla="*/ 9 h 731"/>
                  <a:gd name="T8" fmla="*/ 169 w 846"/>
                  <a:gd name="T9" fmla="*/ 0 h 731"/>
                  <a:gd name="T10" fmla="*/ 171 w 846"/>
                  <a:gd name="T11" fmla="*/ 2 h 731"/>
                  <a:gd name="T12" fmla="*/ 845 w 846"/>
                  <a:gd name="T13" fmla="*/ 653 h 731"/>
                  <a:gd name="T14" fmla="*/ 846 w 846"/>
                  <a:gd name="T15" fmla="*/ 653 h 731"/>
                  <a:gd name="T16" fmla="*/ 846 w 846"/>
                  <a:gd name="T17" fmla="*/ 655 h 731"/>
                  <a:gd name="T18" fmla="*/ 845 w 846"/>
                  <a:gd name="T19" fmla="*/ 656 h 731"/>
                  <a:gd name="T20" fmla="*/ 843 w 846"/>
                  <a:gd name="T21" fmla="*/ 656 h 731"/>
                  <a:gd name="T22" fmla="*/ 3 w 846"/>
                  <a:gd name="T23" fmla="*/ 731 h 731"/>
                  <a:gd name="T24" fmla="*/ 2 w 846"/>
                  <a:gd name="T25" fmla="*/ 731 h 731"/>
                  <a:gd name="T26" fmla="*/ 0 w 846"/>
                  <a:gd name="T27" fmla="*/ 730 h 731"/>
                  <a:gd name="T28" fmla="*/ 0 w 846"/>
                  <a:gd name="T29" fmla="*/ 728 h 731"/>
                  <a:gd name="T30" fmla="*/ 0 w 846"/>
                  <a:gd name="T31" fmla="*/ 728 h 731"/>
                  <a:gd name="T32" fmla="*/ 166 w 846"/>
                  <a:gd name="T33" fmla="*/ 2 h 731"/>
                  <a:gd name="T34" fmla="*/ 167 w 846"/>
                  <a:gd name="T35" fmla="*/ 2 h 731"/>
                  <a:gd name="T36" fmla="*/ 167 w 846"/>
                  <a:gd name="T37" fmla="*/ 0 h 731"/>
                  <a:gd name="T38" fmla="*/ 169 w 846"/>
                  <a:gd name="T39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6" h="731">
                    <a:moveTo>
                      <a:pt x="171" y="9"/>
                    </a:moveTo>
                    <a:lnTo>
                      <a:pt x="5" y="724"/>
                    </a:lnTo>
                    <a:lnTo>
                      <a:pt x="838" y="651"/>
                    </a:lnTo>
                    <a:lnTo>
                      <a:pt x="171" y="9"/>
                    </a:lnTo>
                    <a:close/>
                    <a:moveTo>
                      <a:pt x="169" y="0"/>
                    </a:moveTo>
                    <a:lnTo>
                      <a:pt x="171" y="2"/>
                    </a:lnTo>
                    <a:lnTo>
                      <a:pt x="845" y="653"/>
                    </a:lnTo>
                    <a:lnTo>
                      <a:pt x="846" y="653"/>
                    </a:lnTo>
                    <a:lnTo>
                      <a:pt x="846" y="655"/>
                    </a:lnTo>
                    <a:lnTo>
                      <a:pt x="845" y="656"/>
                    </a:lnTo>
                    <a:lnTo>
                      <a:pt x="843" y="656"/>
                    </a:lnTo>
                    <a:lnTo>
                      <a:pt x="3" y="731"/>
                    </a:lnTo>
                    <a:lnTo>
                      <a:pt x="2" y="731"/>
                    </a:lnTo>
                    <a:lnTo>
                      <a:pt x="0" y="730"/>
                    </a:lnTo>
                    <a:lnTo>
                      <a:pt x="0" y="728"/>
                    </a:lnTo>
                    <a:lnTo>
                      <a:pt x="0" y="728"/>
                    </a:lnTo>
                    <a:lnTo>
                      <a:pt x="166" y="2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58"/>
              <p:cNvSpPr>
                <a:spLocks noEditPoints="1"/>
              </p:cNvSpPr>
              <p:nvPr/>
            </p:nvSpPr>
            <p:spPr bwMode="auto">
              <a:xfrm>
                <a:off x="3792" y="2696"/>
                <a:ext cx="352" cy="324"/>
              </a:xfrm>
              <a:custGeom>
                <a:avLst/>
                <a:gdLst>
                  <a:gd name="T0" fmla="*/ 333 w 703"/>
                  <a:gd name="T1" fmla="*/ 7 h 648"/>
                  <a:gd name="T2" fmla="*/ 10 w 703"/>
                  <a:gd name="T3" fmla="*/ 639 h 648"/>
                  <a:gd name="T4" fmla="*/ 696 w 703"/>
                  <a:gd name="T5" fmla="*/ 287 h 648"/>
                  <a:gd name="T6" fmla="*/ 333 w 703"/>
                  <a:gd name="T7" fmla="*/ 7 h 648"/>
                  <a:gd name="T8" fmla="*/ 331 w 703"/>
                  <a:gd name="T9" fmla="*/ 0 h 648"/>
                  <a:gd name="T10" fmla="*/ 333 w 703"/>
                  <a:gd name="T11" fmla="*/ 0 h 648"/>
                  <a:gd name="T12" fmla="*/ 703 w 703"/>
                  <a:gd name="T13" fmla="*/ 285 h 648"/>
                  <a:gd name="T14" fmla="*/ 703 w 703"/>
                  <a:gd name="T15" fmla="*/ 285 h 648"/>
                  <a:gd name="T16" fmla="*/ 703 w 703"/>
                  <a:gd name="T17" fmla="*/ 287 h 648"/>
                  <a:gd name="T18" fmla="*/ 703 w 703"/>
                  <a:gd name="T19" fmla="*/ 288 h 648"/>
                  <a:gd name="T20" fmla="*/ 703 w 703"/>
                  <a:gd name="T21" fmla="*/ 288 h 648"/>
                  <a:gd name="T22" fmla="*/ 5 w 703"/>
                  <a:gd name="T23" fmla="*/ 648 h 648"/>
                  <a:gd name="T24" fmla="*/ 3 w 703"/>
                  <a:gd name="T25" fmla="*/ 648 h 648"/>
                  <a:gd name="T26" fmla="*/ 1 w 703"/>
                  <a:gd name="T27" fmla="*/ 648 h 648"/>
                  <a:gd name="T28" fmla="*/ 0 w 703"/>
                  <a:gd name="T29" fmla="*/ 646 h 648"/>
                  <a:gd name="T30" fmla="*/ 0 w 703"/>
                  <a:gd name="T31" fmla="*/ 645 h 648"/>
                  <a:gd name="T32" fmla="*/ 329 w 703"/>
                  <a:gd name="T33" fmla="*/ 2 h 648"/>
                  <a:gd name="T34" fmla="*/ 331 w 703"/>
                  <a:gd name="T35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3" h="648">
                    <a:moveTo>
                      <a:pt x="333" y="7"/>
                    </a:moveTo>
                    <a:lnTo>
                      <a:pt x="10" y="639"/>
                    </a:lnTo>
                    <a:lnTo>
                      <a:pt x="696" y="287"/>
                    </a:lnTo>
                    <a:lnTo>
                      <a:pt x="333" y="7"/>
                    </a:lnTo>
                    <a:close/>
                    <a:moveTo>
                      <a:pt x="331" y="0"/>
                    </a:moveTo>
                    <a:lnTo>
                      <a:pt x="333" y="0"/>
                    </a:lnTo>
                    <a:lnTo>
                      <a:pt x="703" y="285"/>
                    </a:lnTo>
                    <a:lnTo>
                      <a:pt x="703" y="285"/>
                    </a:lnTo>
                    <a:lnTo>
                      <a:pt x="703" y="287"/>
                    </a:lnTo>
                    <a:lnTo>
                      <a:pt x="703" y="288"/>
                    </a:lnTo>
                    <a:lnTo>
                      <a:pt x="703" y="288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1" y="648"/>
                    </a:lnTo>
                    <a:lnTo>
                      <a:pt x="0" y="646"/>
                    </a:lnTo>
                    <a:lnTo>
                      <a:pt x="0" y="645"/>
                    </a:lnTo>
                    <a:lnTo>
                      <a:pt x="329" y="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59"/>
              <p:cNvSpPr>
                <a:spLocks noEditPoints="1"/>
              </p:cNvSpPr>
              <p:nvPr/>
            </p:nvSpPr>
            <p:spPr bwMode="auto">
              <a:xfrm>
                <a:off x="3792" y="2873"/>
                <a:ext cx="485" cy="473"/>
              </a:xfrm>
              <a:custGeom>
                <a:avLst/>
                <a:gdLst>
                  <a:gd name="T0" fmla="*/ 963 w 970"/>
                  <a:gd name="T1" fmla="*/ 7 h 944"/>
                  <a:gd name="T2" fmla="*/ 8 w 970"/>
                  <a:gd name="T3" fmla="*/ 293 h 944"/>
                  <a:gd name="T4" fmla="*/ 675 w 970"/>
                  <a:gd name="T5" fmla="*/ 937 h 944"/>
                  <a:gd name="T6" fmla="*/ 963 w 970"/>
                  <a:gd name="T7" fmla="*/ 7 h 944"/>
                  <a:gd name="T8" fmla="*/ 968 w 970"/>
                  <a:gd name="T9" fmla="*/ 0 h 944"/>
                  <a:gd name="T10" fmla="*/ 970 w 970"/>
                  <a:gd name="T11" fmla="*/ 2 h 944"/>
                  <a:gd name="T12" fmla="*/ 970 w 970"/>
                  <a:gd name="T13" fmla="*/ 2 h 944"/>
                  <a:gd name="T14" fmla="*/ 970 w 970"/>
                  <a:gd name="T15" fmla="*/ 3 h 944"/>
                  <a:gd name="T16" fmla="*/ 680 w 970"/>
                  <a:gd name="T17" fmla="*/ 943 h 944"/>
                  <a:gd name="T18" fmla="*/ 679 w 970"/>
                  <a:gd name="T19" fmla="*/ 944 h 944"/>
                  <a:gd name="T20" fmla="*/ 679 w 970"/>
                  <a:gd name="T21" fmla="*/ 944 h 944"/>
                  <a:gd name="T22" fmla="*/ 677 w 970"/>
                  <a:gd name="T23" fmla="*/ 944 h 944"/>
                  <a:gd name="T24" fmla="*/ 675 w 970"/>
                  <a:gd name="T25" fmla="*/ 944 h 944"/>
                  <a:gd name="T26" fmla="*/ 1 w 970"/>
                  <a:gd name="T27" fmla="*/ 293 h 944"/>
                  <a:gd name="T28" fmla="*/ 0 w 970"/>
                  <a:gd name="T29" fmla="*/ 291 h 944"/>
                  <a:gd name="T30" fmla="*/ 0 w 970"/>
                  <a:gd name="T31" fmla="*/ 290 h 944"/>
                  <a:gd name="T32" fmla="*/ 1 w 970"/>
                  <a:gd name="T33" fmla="*/ 290 h 944"/>
                  <a:gd name="T34" fmla="*/ 1 w 970"/>
                  <a:gd name="T35" fmla="*/ 288 h 944"/>
                  <a:gd name="T36" fmla="*/ 967 w 970"/>
                  <a:gd name="T37" fmla="*/ 0 h 944"/>
                  <a:gd name="T38" fmla="*/ 968 w 970"/>
                  <a:gd name="T39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0" h="944">
                    <a:moveTo>
                      <a:pt x="963" y="7"/>
                    </a:moveTo>
                    <a:lnTo>
                      <a:pt x="8" y="293"/>
                    </a:lnTo>
                    <a:lnTo>
                      <a:pt x="675" y="937"/>
                    </a:lnTo>
                    <a:lnTo>
                      <a:pt x="963" y="7"/>
                    </a:lnTo>
                    <a:close/>
                    <a:moveTo>
                      <a:pt x="968" y="0"/>
                    </a:moveTo>
                    <a:lnTo>
                      <a:pt x="970" y="2"/>
                    </a:lnTo>
                    <a:lnTo>
                      <a:pt x="970" y="2"/>
                    </a:lnTo>
                    <a:lnTo>
                      <a:pt x="970" y="3"/>
                    </a:lnTo>
                    <a:lnTo>
                      <a:pt x="680" y="943"/>
                    </a:lnTo>
                    <a:lnTo>
                      <a:pt x="679" y="944"/>
                    </a:lnTo>
                    <a:lnTo>
                      <a:pt x="679" y="944"/>
                    </a:lnTo>
                    <a:lnTo>
                      <a:pt x="677" y="944"/>
                    </a:lnTo>
                    <a:lnTo>
                      <a:pt x="675" y="944"/>
                    </a:lnTo>
                    <a:lnTo>
                      <a:pt x="1" y="293"/>
                    </a:lnTo>
                    <a:lnTo>
                      <a:pt x="0" y="291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1" y="288"/>
                    </a:lnTo>
                    <a:lnTo>
                      <a:pt x="967" y="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60"/>
              <p:cNvSpPr>
                <a:spLocks noEditPoints="1"/>
              </p:cNvSpPr>
              <p:nvPr/>
            </p:nvSpPr>
            <p:spPr bwMode="auto">
              <a:xfrm>
                <a:off x="3792" y="2838"/>
                <a:ext cx="485" cy="182"/>
              </a:xfrm>
              <a:custGeom>
                <a:avLst/>
                <a:gdLst>
                  <a:gd name="T0" fmla="*/ 701 w 970"/>
                  <a:gd name="T1" fmla="*/ 7 h 365"/>
                  <a:gd name="T2" fmla="*/ 31 w 970"/>
                  <a:gd name="T3" fmla="*/ 351 h 365"/>
                  <a:gd name="T4" fmla="*/ 956 w 970"/>
                  <a:gd name="T5" fmla="*/ 75 h 365"/>
                  <a:gd name="T6" fmla="*/ 701 w 970"/>
                  <a:gd name="T7" fmla="*/ 7 h 365"/>
                  <a:gd name="T8" fmla="*/ 701 w 970"/>
                  <a:gd name="T9" fmla="*/ 0 h 365"/>
                  <a:gd name="T10" fmla="*/ 968 w 970"/>
                  <a:gd name="T11" fmla="*/ 72 h 365"/>
                  <a:gd name="T12" fmla="*/ 970 w 970"/>
                  <a:gd name="T13" fmla="*/ 74 h 365"/>
                  <a:gd name="T14" fmla="*/ 970 w 970"/>
                  <a:gd name="T15" fmla="*/ 75 h 365"/>
                  <a:gd name="T16" fmla="*/ 970 w 970"/>
                  <a:gd name="T17" fmla="*/ 77 h 365"/>
                  <a:gd name="T18" fmla="*/ 968 w 970"/>
                  <a:gd name="T19" fmla="*/ 77 h 365"/>
                  <a:gd name="T20" fmla="*/ 3 w 970"/>
                  <a:gd name="T21" fmla="*/ 365 h 365"/>
                  <a:gd name="T22" fmla="*/ 3 w 970"/>
                  <a:gd name="T23" fmla="*/ 365 h 365"/>
                  <a:gd name="T24" fmla="*/ 1 w 970"/>
                  <a:gd name="T25" fmla="*/ 365 h 365"/>
                  <a:gd name="T26" fmla="*/ 0 w 970"/>
                  <a:gd name="T27" fmla="*/ 363 h 365"/>
                  <a:gd name="T28" fmla="*/ 0 w 970"/>
                  <a:gd name="T29" fmla="*/ 362 h 365"/>
                  <a:gd name="T30" fmla="*/ 1 w 970"/>
                  <a:gd name="T31" fmla="*/ 360 h 365"/>
                  <a:gd name="T32" fmla="*/ 700 w 970"/>
                  <a:gd name="T33" fmla="*/ 2 h 365"/>
                  <a:gd name="T34" fmla="*/ 701 w 970"/>
                  <a:gd name="T3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0" h="365">
                    <a:moveTo>
                      <a:pt x="701" y="7"/>
                    </a:moveTo>
                    <a:lnTo>
                      <a:pt x="31" y="351"/>
                    </a:lnTo>
                    <a:lnTo>
                      <a:pt x="956" y="75"/>
                    </a:lnTo>
                    <a:lnTo>
                      <a:pt x="701" y="7"/>
                    </a:lnTo>
                    <a:close/>
                    <a:moveTo>
                      <a:pt x="701" y="0"/>
                    </a:moveTo>
                    <a:lnTo>
                      <a:pt x="968" y="72"/>
                    </a:lnTo>
                    <a:lnTo>
                      <a:pt x="970" y="74"/>
                    </a:lnTo>
                    <a:lnTo>
                      <a:pt x="970" y="75"/>
                    </a:lnTo>
                    <a:lnTo>
                      <a:pt x="970" y="77"/>
                    </a:lnTo>
                    <a:lnTo>
                      <a:pt x="968" y="77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" y="365"/>
                    </a:lnTo>
                    <a:lnTo>
                      <a:pt x="0" y="363"/>
                    </a:lnTo>
                    <a:lnTo>
                      <a:pt x="0" y="362"/>
                    </a:lnTo>
                    <a:lnTo>
                      <a:pt x="1" y="360"/>
                    </a:lnTo>
                    <a:lnTo>
                      <a:pt x="700" y="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61"/>
              <p:cNvSpPr>
                <a:spLocks noEditPoints="1"/>
              </p:cNvSpPr>
              <p:nvPr/>
            </p:nvSpPr>
            <p:spPr bwMode="auto">
              <a:xfrm>
                <a:off x="1710" y="2963"/>
                <a:ext cx="485" cy="237"/>
              </a:xfrm>
              <a:custGeom>
                <a:avLst/>
                <a:gdLst>
                  <a:gd name="T0" fmla="*/ 799 w 968"/>
                  <a:gd name="T1" fmla="*/ 5 h 473"/>
                  <a:gd name="T2" fmla="*/ 17 w 968"/>
                  <a:gd name="T3" fmla="*/ 464 h 473"/>
                  <a:gd name="T4" fmla="*/ 961 w 968"/>
                  <a:gd name="T5" fmla="*/ 293 h 473"/>
                  <a:gd name="T6" fmla="*/ 799 w 968"/>
                  <a:gd name="T7" fmla="*/ 5 h 473"/>
                  <a:gd name="T8" fmla="*/ 801 w 968"/>
                  <a:gd name="T9" fmla="*/ 0 h 473"/>
                  <a:gd name="T10" fmla="*/ 803 w 968"/>
                  <a:gd name="T11" fmla="*/ 0 h 473"/>
                  <a:gd name="T12" fmla="*/ 968 w 968"/>
                  <a:gd name="T13" fmla="*/ 295 h 473"/>
                  <a:gd name="T14" fmla="*/ 968 w 968"/>
                  <a:gd name="T15" fmla="*/ 296 h 473"/>
                  <a:gd name="T16" fmla="*/ 968 w 968"/>
                  <a:gd name="T17" fmla="*/ 296 h 473"/>
                  <a:gd name="T18" fmla="*/ 967 w 968"/>
                  <a:gd name="T19" fmla="*/ 298 h 473"/>
                  <a:gd name="T20" fmla="*/ 965 w 968"/>
                  <a:gd name="T21" fmla="*/ 298 h 473"/>
                  <a:gd name="T22" fmla="*/ 1 w 968"/>
                  <a:gd name="T23" fmla="*/ 473 h 473"/>
                  <a:gd name="T24" fmla="*/ 1 w 968"/>
                  <a:gd name="T25" fmla="*/ 473 h 473"/>
                  <a:gd name="T26" fmla="*/ 0 w 968"/>
                  <a:gd name="T27" fmla="*/ 471 h 473"/>
                  <a:gd name="T28" fmla="*/ 0 w 968"/>
                  <a:gd name="T29" fmla="*/ 471 h 473"/>
                  <a:gd name="T30" fmla="*/ 0 w 968"/>
                  <a:gd name="T31" fmla="*/ 469 h 473"/>
                  <a:gd name="T32" fmla="*/ 0 w 968"/>
                  <a:gd name="T33" fmla="*/ 467 h 473"/>
                  <a:gd name="T34" fmla="*/ 799 w 968"/>
                  <a:gd name="T35" fmla="*/ 0 h 473"/>
                  <a:gd name="T36" fmla="*/ 801 w 968"/>
                  <a:gd name="T3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8" h="473">
                    <a:moveTo>
                      <a:pt x="799" y="5"/>
                    </a:moveTo>
                    <a:lnTo>
                      <a:pt x="17" y="464"/>
                    </a:lnTo>
                    <a:lnTo>
                      <a:pt x="961" y="293"/>
                    </a:lnTo>
                    <a:lnTo>
                      <a:pt x="799" y="5"/>
                    </a:lnTo>
                    <a:close/>
                    <a:moveTo>
                      <a:pt x="801" y="0"/>
                    </a:moveTo>
                    <a:lnTo>
                      <a:pt x="803" y="0"/>
                    </a:lnTo>
                    <a:lnTo>
                      <a:pt x="968" y="295"/>
                    </a:lnTo>
                    <a:lnTo>
                      <a:pt x="968" y="296"/>
                    </a:lnTo>
                    <a:lnTo>
                      <a:pt x="968" y="296"/>
                    </a:lnTo>
                    <a:lnTo>
                      <a:pt x="967" y="298"/>
                    </a:lnTo>
                    <a:lnTo>
                      <a:pt x="965" y="298"/>
                    </a:lnTo>
                    <a:lnTo>
                      <a:pt x="1" y="473"/>
                    </a:lnTo>
                    <a:lnTo>
                      <a:pt x="1" y="473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0" y="469"/>
                    </a:lnTo>
                    <a:lnTo>
                      <a:pt x="0" y="467"/>
                    </a:lnTo>
                    <a:lnTo>
                      <a:pt x="799" y="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62"/>
              <p:cNvSpPr>
                <a:spLocks noEditPoints="1"/>
              </p:cNvSpPr>
              <p:nvPr/>
            </p:nvSpPr>
            <p:spPr bwMode="auto">
              <a:xfrm>
                <a:off x="2109" y="2914"/>
                <a:ext cx="250" cy="199"/>
              </a:xfrm>
              <a:custGeom>
                <a:avLst/>
                <a:gdLst>
                  <a:gd name="T0" fmla="*/ 489 w 500"/>
                  <a:gd name="T1" fmla="*/ 9 h 398"/>
                  <a:gd name="T2" fmla="*/ 7 w 500"/>
                  <a:gd name="T3" fmla="*/ 103 h 398"/>
                  <a:gd name="T4" fmla="*/ 168 w 500"/>
                  <a:gd name="T5" fmla="*/ 391 h 398"/>
                  <a:gd name="T6" fmla="*/ 489 w 500"/>
                  <a:gd name="T7" fmla="*/ 9 h 398"/>
                  <a:gd name="T8" fmla="*/ 496 w 500"/>
                  <a:gd name="T9" fmla="*/ 0 h 398"/>
                  <a:gd name="T10" fmla="*/ 498 w 500"/>
                  <a:gd name="T11" fmla="*/ 2 h 398"/>
                  <a:gd name="T12" fmla="*/ 498 w 500"/>
                  <a:gd name="T13" fmla="*/ 2 h 398"/>
                  <a:gd name="T14" fmla="*/ 500 w 500"/>
                  <a:gd name="T15" fmla="*/ 4 h 398"/>
                  <a:gd name="T16" fmla="*/ 498 w 500"/>
                  <a:gd name="T17" fmla="*/ 5 h 398"/>
                  <a:gd name="T18" fmla="*/ 170 w 500"/>
                  <a:gd name="T19" fmla="*/ 398 h 398"/>
                  <a:gd name="T20" fmla="*/ 168 w 500"/>
                  <a:gd name="T21" fmla="*/ 398 h 398"/>
                  <a:gd name="T22" fmla="*/ 168 w 500"/>
                  <a:gd name="T23" fmla="*/ 398 h 398"/>
                  <a:gd name="T24" fmla="*/ 166 w 500"/>
                  <a:gd name="T25" fmla="*/ 398 h 398"/>
                  <a:gd name="T26" fmla="*/ 166 w 500"/>
                  <a:gd name="T27" fmla="*/ 396 h 398"/>
                  <a:gd name="T28" fmla="*/ 0 w 500"/>
                  <a:gd name="T29" fmla="*/ 103 h 398"/>
                  <a:gd name="T30" fmla="*/ 0 w 500"/>
                  <a:gd name="T31" fmla="*/ 100 h 398"/>
                  <a:gd name="T32" fmla="*/ 2 w 500"/>
                  <a:gd name="T33" fmla="*/ 100 h 398"/>
                  <a:gd name="T34" fmla="*/ 2 w 500"/>
                  <a:gd name="T35" fmla="*/ 100 h 398"/>
                  <a:gd name="T36" fmla="*/ 496 w 500"/>
                  <a:gd name="T3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0" h="398">
                    <a:moveTo>
                      <a:pt x="489" y="9"/>
                    </a:moveTo>
                    <a:lnTo>
                      <a:pt x="7" y="103"/>
                    </a:lnTo>
                    <a:lnTo>
                      <a:pt x="168" y="391"/>
                    </a:lnTo>
                    <a:lnTo>
                      <a:pt x="489" y="9"/>
                    </a:lnTo>
                    <a:close/>
                    <a:moveTo>
                      <a:pt x="496" y="0"/>
                    </a:moveTo>
                    <a:lnTo>
                      <a:pt x="498" y="2"/>
                    </a:lnTo>
                    <a:lnTo>
                      <a:pt x="498" y="2"/>
                    </a:lnTo>
                    <a:lnTo>
                      <a:pt x="500" y="4"/>
                    </a:lnTo>
                    <a:lnTo>
                      <a:pt x="498" y="5"/>
                    </a:lnTo>
                    <a:lnTo>
                      <a:pt x="170" y="398"/>
                    </a:lnTo>
                    <a:lnTo>
                      <a:pt x="168" y="398"/>
                    </a:lnTo>
                    <a:lnTo>
                      <a:pt x="168" y="398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3"/>
              <p:cNvSpPr>
                <a:spLocks/>
              </p:cNvSpPr>
              <p:nvPr/>
            </p:nvSpPr>
            <p:spPr bwMode="auto">
              <a:xfrm>
                <a:off x="2889" y="1822"/>
                <a:ext cx="81" cy="301"/>
              </a:xfrm>
              <a:custGeom>
                <a:avLst/>
                <a:gdLst>
                  <a:gd name="T0" fmla="*/ 159 w 160"/>
                  <a:gd name="T1" fmla="*/ 0 h 602"/>
                  <a:gd name="T2" fmla="*/ 160 w 160"/>
                  <a:gd name="T3" fmla="*/ 0 h 602"/>
                  <a:gd name="T4" fmla="*/ 160 w 160"/>
                  <a:gd name="T5" fmla="*/ 4 h 602"/>
                  <a:gd name="T6" fmla="*/ 5 w 160"/>
                  <a:gd name="T7" fmla="*/ 599 h 602"/>
                  <a:gd name="T8" fmla="*/ 3 w 160"/>
                  <a:gd name="T9" fmla="*/ 601 h 602"/>
                  <a:gd name="T10" fmla="*/ 2 w 160"/>
                  <a:gd name="T11" fmla="*/ 602 h 602"/>
                  <a:gd name="T12" fmla="*/ 2 w 160"/>
                  <a:gd name="T13" fmla="*/ 602 h 602"/>
                  <a:gd name="T14" fmla="*/ 0 w 160"/>
                  <a:gd name="T15" fmla="*/ 601 h 602"/>
                  <a:gd name="T16" fmla="*/ 0 w 160"/>
                  <a:gd name="T17" fmla="*/ 599 h 602"/>
                  <a:gd name="T18" fmla="*/ 155 w 160"/>
                  <a:gd name="T19" fmla="*/ 2 h 602"/>
                  <a:gd name="T20" fmla="*/ 155 w 160"/>
                  <a:gd name="T21" fmla="*/ 0 h 602"/>
                  <a:gd name="T22" fmla="*/ 159 w 160"/>
                  <a:gd name="T23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602">
                    <a:moveTo>
                      <a:pt x="159" y="0"/>
                    </a:moveTo>
                    <a:lnTo>
                      <a:pt x="160" y="0"/>
                    </a:lnTo>
                    <a:lnTo>
                      <a:pt x="160" y="4"/>
                    </a:lnTo>
                    <a:lnTo>
                      <a:pt x="5" y="599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64"/>
              <p:cNvSpPr>
                <a:spLocks noEditPoints="1"/>
              </p:cNvSpPr>
              <p:nvPr/>
            </p:nvSpPr>
            <p:spPr bwMode="auto">
              <a:xfrm>
                <a:off x="2889" y="1822"/>
                <a:ext cx="406" cy="301"/>
              </a:xfrm>
              <a:custGeom>
                <a:avLst/>
                <a:gdLst>
                  <a:gd name="T0" fmla="*/ 159 w 811"/>
                  <a:gd name="T1" fmla="*/ 5 h 602"/>
                  <a:gd name="T2" fmla="*/ 7 w 811"/>
                  <a:gd name="T3" fmla="*/ 594 h 602"/>
                  <a:gd name="T4" fmla="*/ 801 w 811"/>
                  <a:gd name="T5" fmla="*/ 199 h 602"/>
                  <a:gd name="T6" fmla="*/ 159 w 811"/>
                  <a:gd name="T7" fmla="*/ 5 h 602"/>
                  <a:gd name="T8" fmla="*/ 159 w 811"/>
                  <a:gd name="T9" fmla="*/ 0 h 602"/>
                  <a:gd name="T10" fmla="*/ 810 w 811"/>
                  <a:gd name="T11" fmla="*/ 196 h 602"/>
                  <a:gd name="T12" fmla="*/ 810 w 811"/>
                  <a:gd name="T13" fmla="*/ 197 h 602"/>
                  <a:gd name="T14" fmla="*/ 811 w 811"/>
                  <a:gd name="T15" fmla="*/ 197 h 602"/>
                  <a:gd name="T16" fmla="*/ 810 w 811"/>
                  <a:gd name="T17" fmla="*/ 199 h 602"/>
                  <a:gd name="T18" fmla="*/ 810 w 811"/>
                  <a:gd name="T19" fmla="*/ 201 h 602"/>
                  <a:gd name="T20" fmla="*/ 3 w 811"/>
                  <a:gd name="T21" fmla="*/ 601 h 602"/>
                  <a:gd name="T22" fmla="*/ 2 w 811"/>
                  <a:gd name="T23" fmla="*/ 602 h 602"/>
                  <a:gd name="T24" fmla="*/ 0 w 811"/>
                  <a:gd name="T25" fmla="*/ 601 h 602"/>
                  <a:gd name="T26" fmla="*/ 0 w 811"/>
                  <a:gd name="T27" fmla="*/ 601 h 602"/>
                  <a:gd name="T28" fmla="*/ 0 w 811"/>
                  <a:gd name="T29" fmla="*/ 599 h 602"/>
                  <a:gd name="T30" fmla="*/ 155 w 811"/>
                  <a:gd name="T31" fmla="*/ 2 h 602"/>
                  <a:gd name="T32" fmla="*/ 155 w 811"/>
                  <a:gd name="T33" fmla="*/ 0 h 602"/>
                  <a:gd name="T34" fmla="*/ 159 w 811"/>
                  <a:gd name="T3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02">
                    <a:moveTo>
                      <a:pt x="159" y="5"/>
                    </a:moveTo>
                    <a:lnTo>
                      <a:pt x="7" y="594"/>
                    </a:lnTo>
                    <a:lnTo>
                      <a:pt x="801" y="199"/>
                    </a:lnTo>
                    <a:lnTo>
                      <a:pt x="159" y="5"/>
                    </a:lnTo>
                    <a:close/>
                    <a:moveTo>
                      <a:pt x="159" y="0"/>
                    </a:moveTo>
                    <a:lnTo>
                      <a:pt x="810" y="196"/>
                    </a:lnTo>
                    <a:lnTo>
                      <a:pt x="810" y="197"/>
                    </a:lnTo>
                    <a:lnTo>
                      <a:pt x="811" y="197"/>
                    </a:lnTo>
                    <a:lnTo>
                      <a:pt x="810" y="199"/>
                    </a:lnTo>
                    <a:lnTo>
                      <a:pt x="810" y="201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65"/>
              <p:cNvSpPr>
                <a:spLocks noEditPoints="1"/>
              </p:cNvSpPr>
              <p:nvPr/>
            </p:nvSpPr>
            <p:spPr bwMode="auto">
              <a:xfrm>
                <a:off x="2889" y="2119"/>
                <a:ext cx="475" cy="383"/>
              </a:xfrm>
              <a:custGeom>
                <a:avLst/>
                <a:gdLst>
                  <a:gd name="T0" fmla="*/ 7 w 949"/>
                  <a:gd name="T1" fmla="*/ 11 h 765"/>
                  <a:gd name="T2" fmla="*/ 234 w 949"/>
                  <a:gd name="T3" fmla="*/ 758 h 765"/>
                  <a:gd name="T4" fmla="*/ 939 w 949"/>
                  <a:gd name="T5" fmla="*/ 676 h 765"/>
                  <a:gd name="T6" fmla="*/ 7 w 949"/>
                  <a:gd name="T7" fmla="*/ 11 h 765"/>
                  <a:gd name="T8" fmla="*/ 2 w 949"/>
                  <a:gd name="T9" fmla="*/ 0 h 765"/>
                  <a:gd name="T10" fmla="*/ 3 w 949"/>
                  <a:gd name="T11" fmla="*/ 2 h 765"/>
                  <a:gd name="T12" fmla="*/ 949 w 949"/>
                  <a:gd name="T13" fmla="*/ 676 h 765"/>
                  <a:gd name="T14" fmla="*/ 949 w 949"/>
                  <a:gd name="T15" fmla="*/ 678 h 765"/>
                  <a:gd name="T16" fmla="*/ 949 w 949"/>
                  <a:gd name="T17" fmla="*/ 680 h 765"/>
                  <a:gd name="T18" fmla="*/ 949 w 949"/>
                  <a:gd name="T19" fmla="*/ 681 h 765"/>
                  <a:gd name="T20" fmla="*/ 948 w 949"/>
                  <a:gd name="T21" fmla="*/ 681 h 765"/>
                  <a:gd name="T22" fmla="*/ 232 w 949"/>
                  <a:gd name="T23" fmla="*/ 765 h 765"/>
                  <a:gd name="T24" fmla="*/ 232 w 949"/>
                  <a:gd name="T25" fmla="*/ 765 h 765"/>
                  <a:gd name="T26" fmla="*/ 230 w 949"/>
                  <a:gd name="T27" fmla="*/ 763 h 765"/>
                  <a:gd name="T28" fmla="*/ 228 w 949"/>
                  <a:gd name="T29" fmla="*/ 763 h 765"/>
                  <a:gd name="T30" fmla="*/ 0 w 949"/>
                  <a:gd name="T31" fmla="*/ 6 h 765"/>
                  <a:gd name="T32" fmla="*/ 0 w 949"/>
                  <a:gd name="T33" fmla="*/ 4 h 765"/>
                  <a:gd name="T34" fmla="*/ 2 w 949"/>
                  <a:gd name="T35" fmla="*/ 2 h 765"/>
                  <a:gd name="T36" fmla="*/ 2 w 949"/>
                  <a:gd name="T37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9" h="765">
                    <a:moveTo>
                      <a:pt x="7" y="11"/>
                    </a:moveTo>
                    <a:lnTo>
                      <a:pt x="234" y="758"/>
                    </a:lnTo>
                    <a:lnTo>
                      <a:pt x="939" y="676"/>
                    </a:lnTo>
                    <a:lnTo>
                      <a:pt x="7" y="11"/>
                    </a:lnTo>
                    <a:close/>
                    <a:moveTo>
                      <a:pt x="2" y="0"/>
                    </a:moveTo>
                    <a:lnTo>
                      <a:pt x="3" y="2"/>
                    </a:lnTo>
                    <a:lnTo>
                      <a:pt x="949" y="676"/>
                    </a:lnTo>
                    <a:lnTo>
                      <a:pt x="949" y="678"/>
                    </a:lnTo>
                    <a:lnTo>
                      <a:pt x="949" y="680"/>
                    </a:lnTo>
                    <a:lnTo>
                      <a:pt x="949" y="681"/>
                    </a:lnTo>
                    <a:lnTo>
                      <a:pt x="948" y="681"/>
                    </a:lnTo>
                    <a:lnTo>
                      <a:pt x="232" y="765"/>
                    </a:lnTo>
                    <a:lnTo>
                      <a:pt x="232" y="765"/>
                    </a:lnTo>
                    <a:lnTo>
                      <a:pt x="230" y="763"/>
                    </a:lnTo>
                    <a:lnTo>
                      <a:pt x="228" y="763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66"/>
              <p:cNvSpPr>
                <a:spLocks noEditPoints="1"/>
              </p:cNvSpPr>
              <p:nvPr/>
            </p:nvSpPr>
            <p:spPr bwMode="auto">
              <a:xfrm>
                <a:off x="2889" y="1919"/>
                <a:ext cx="475" cy="541"/>
              </a:xfrm>
              <a:custGeom>
                <a:avLst/>
                <a:gdLst>
                  <a:gd name="T0" fmla="*/ 806 w 949"/>
                  <a:gd name="T1" fmla="*/ 7 h 1080"/>
                  <a:gd name="T2" fmla="*/ 9 w 949"/>
                  <a:gd name="T3" fmla="*/ 403 h 1080"/>
                  <a:gd name="T4" fmla="*/ 944 w 949"/>
                  <a:gd name="T5" fmla="*/ 1072 h 1080"/>
                  <a:gd name="T6" fmla="*/ 806 w 949"/>
                  <a:gd name="T7" fmla="*/ 7 h 1080"/>
                  <a:gd name="T8" fmla="*/ 808 w 949"/>
                  <a:gd name="T9" fmla="*/ 0 h 1080"/>
                  <a:gd name="T10" fmla="*/ 810 w 949"/>
                  <a:gd name="T11" fmla="*/ 0 h 1080"/>
                  <a:gd name="T12" fmla="*/ 810 w 949"/>
                  <a:gd name="T13" fmla="*/ 1 h 1080"/>
                  <a:gd name="T14" fmla="*/ 811 w 949"/>
                  <a:gd name="T15" fmla="*/ 1 h 1080"/>
                  <a:gd name="T16" fmla="*/ 949 w 949"/>
                  <a:gd name="T17" fmla="*/ 1077 h 1080"/>
                  <a:gd name="T18" fmla="*/ 949 w 949"/>
                  <a:gd name="T19" fmla="*/ 1079 h 1080"/>
                  <a:gd name="T20" fmla="*/ 949 w 949"/>
                  <a:gd name="T21" fmla="*/ 1080 h 1080"/>
                  <a:gd name="T22" fmla="*/ 948 w 949"/>
                  <a:gd name="T23" fmla="*/ 1080 h 1080"/>
                  <a:gd name="T24" fmla="*/ 946 w 949"/>
                  <a:gd name="T25" fmla="*/ 1080 h 1080"/>
                  <a:gd name="T26" fmla="*/ 2 w 949"/>
                  <a:gd name="T27" fmla="*/ 405 h 1080"/>
                  <a:gd name="T28" fmla="*/ 0 w 949"/>
                  <a:gd name="T29" fmla="*/ 405 h 1080"/>
                  <a:gd name="T30" fmla="*/ 0 w 949"/>
                  <a:gd name="T31" fmla="*/ 403 h 1080"/>
                  <a:gd name="T32" fmla="*/ 0 w 949"/>
                  <a:gd name="T33" fmla="*/ 401 h 1080"/>
                  <a:gd name="T34" fmla="*/ 2 w 949"/>
                  <a:gd name="T35" fmla="*/ 401 h 1080"/>
                  <a:gd name="T36" fmla="*/ 806 w 949"/>
                  <a:gd name="T37" fmla="*/ 0 h 1080"/>
                  <a:gd name="T38" fmla="*/ 808 w 949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9" h="1080">
                    <a:moveTo>
                      <a:pt x="806" y="7"/>
                    </a:moveTo>
                    <a:lnTo>
                      <a:pt x="9" y="403"/>
                    </a:lnTo>
                    <a:lnTo>
                      <a:pt x="944" y="1072"/>
                    </a:lnTo>
                    <a:lnTo>
                      <a:pt x="806" y="7"/>
                    </a:lnTo>
                    <a:close/>
                    <a:moveTo>
                      <a:pt x="808" y="0"/>
                    </a:moveTo>
                    <a:lnTo>
                      <a:pt x="810" y="0"/>
                    </a:lnTo>
                    <a:lnTo>
                      <a:pt x="810" y="1"/>
                    </a:lnTo>
                    <a:lnTo>
                      <a:pt x="811" y="1"/>
                    </a:lnTo>
                    <a:lnTo>
                      <a:pt x="949" y="1077"/>
                    </a:lnTo>
                    <a:lnTo>
                      <a:pt x="949" y="1079"/>
                    </a:lnTo>
                    <a:lnTo>
                      <a:pt x="949" y="1080"/>
                    </a:lnTo>
                    <a:lnTo>
                      <a:pt x="948" y="1080"/>
                    </a:lnTo>
                    <a:lnTo>
                      <a:pt x="946" y="1080"/>
                    </a:lnTo>
                    <a:lnTo>
                      <a:pt x="2" y="405"/>
                    </a:lnTo>
                    <a:lnTo>
                      <a:pt x="0" y="405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2" y="401"/>
                    </a:lnTo>
                    <a:lnTo>
                      <a:pt x="806" y="0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67"/>
              <p:cNvSpPr>
                <a:spLocks noEditPoints="1"/>
              </p:cNvSpPr>
              <p:nvPr/>
            </p:nvSpPr>
            <p:spPr bwMode="auto">
              <a:xfrm>
                <a:off x="2758" y="2499"/>
                <a:ext cx="263" cy="268"/>
              </a:xfrm>
              <a:custGeom>
                <a:avLst/>
                <a:gdLst>
                  <a:gd name="T0" fmla="*/ 492 w 525"/>
                  <a:gd name="T1" fmla="*/ 7 h 536"/>
                  <a:gd name="T2" fmla="*/ 26 w 525"/>
                  <a:gd name="T3" fmla="*/ 511 h 536"/>
                  <a:gd name="T4" fmla="*/ 520 w 525"/>
                  <a:gd name="T5" fmla="*/ 140 h 536"/>
                  <a:gd name="T6" fmla="*/ 492 w 525"/>
                  <a:gd name="T7" fmla="*/ 7 h 536"/>
                  <a:gd name="T8" fmla="*/ 494 w 525"/>
                  <a:gd name="T9" fmla="*/ 0 h 536"/>
                  <a:gd name="T10" fmla="*/ 496 w 525"/>
                  <a:gd name="T11" fmla="*/ 0 h 536"/>
                  <a:gd name="T12" fmla="*/ 497 w 525"/>
                  <a:gd name="T13" fmla="*/ 2 h 536"/>
                  <a:gd name="T14" fmla="*/ 525 w 525"/>
                  <a:gd name="T15" fmla="*/ 141 h 536"/>
                  <a:gd name="T16" fmla="*/ 525 w 525"/>
                  <a:gd name="T17" fmla="*/ 143 h 536"/>
                  <a:gd name="T18" fmla="*/ 524 w 525"/>
                  <a:gd name="T19" fmla="*/ 143 h 536"/>
                  <a:gd name="T20" fmla="*/ 3 w 525"/>
                  <a:gd name="T21" fmla="*/ 534 h 536"/>
                  <a:gd name="T22" fmla="*/ 2 w 525"/>
                  <a:gd name="T23" fmla="*/ 536 h 536"/>
                  <a:gd name="T24" fmla="*/ 0 w 525"/>
                  <a:gd name="T25" fmla="*/ 534 h 536"/>
                  <a:gd name="T26" fmla="*/ 0 w 525"/>
                  <a:gd name="T27" fmla="*/ 532 h 536"/>
                  <a:gd name="T28" fmla="*/ 0 w 525"/>
                  <a:gd name="T29" fmla="*/ 531 h 536"/>
                  <a:gd name="T30" fmla="*/ 492 w 525"/>
                  <a:gd name="T31" fmla="*/ 0 h 536"/>
                  <a:gd name="T32" fmla="*/ 494 w 525"/>
                  <a:gd name="T33" fmla="*/ 0 h 536"/>
                  <a:gd name="T34" fmla="*/ 494 w 525"/>
                  <a:gd name="T3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5" h="536">
                    <a:moveTo>
                      <a:pt x="492" y="7"/>
                    </a:moveTo>
                    <a:lnTo>
                      <a:pt x="26" y="511"/>
                    </a:lnTo>
                    <a:lnTo>
                      <a:pt x="520" y="140"/>
                    </a:lnTo>
                    <a:lnTo>
                      <a:pt x="492" y="7"/>
                    </a:lnTo>
                    <a:close/>
                    <a:moveTo>
                      <a:pt x="494" y="0"/>
                    </a:moveTo>
                    <a:lnTo>
                      <a:pt x="496" y="0"/>
                    </a:lnTo>
                    <a:lnTo>
                      <a:pt x="497" y="2"/>
                    </a:lnTo>
                    <a:lnTo>
                      <a:pt x="525" y="141"/>
                    </a:lnTo>
                    <a:lnTo>
                      <a:pt x="525" y="143"/>
                    </a:lnTo>
                    <a:lnTo>
                      <a:pt x="524" y="143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4"/>
                    </a:lnTo>
                    <a:lnTo>
                      <a:pt x="0" y="532"/>
                    </a:lnTo>
                    <a:lnTo>
                      <a:pt x="0" y="531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68"/>
              <p:cNvSpPr>
                <a:spLocks noEditPoints="1"/>
              </p:cNvSpPr>
              <p:nvPr/>
            </p:nvSpPr>
            <p:spPr bwMode="auto">
              <a:xfrm>
                <a:off x="2758" y="2569"/>
                <a:ext cx="427" cy="198"/>
              </a:xfrm>
              <a:custGeom>
                <a:avLst/>
                <a:gdLst>
                  <a:gd name="T0" fmla="*/ 524 w 854"/>
                  <a:gd name="T1" fmla="*/ 5 h 396"/>
                  <a:gd name="T2" fmla="*/ 14 w 854"/>
                  <a:gd name="T3" fmla="*/ 387 h 396"/>
                  <a:gd name="T4" fmla="*/ 845 w 854"/>
                  <a:gd name="T5" fmla="*/ 247 h 396"/>
                  <a:gd name="T6" fmla="*/ 524 w 854"/>
                  <a:gd name="T7" fmla="*/ 5 h 396"/>
                  <a:gd name="T8" fmla="*/ 524 w 854"/>
                  <a:gd name="T9" fmla="*/ 0 h 396"/>
                  <a:gd name="T10" fmla="*/ 524 w 854"/>
                  <a:gd name="T11" fmla="*/ 0 h 396"/>
                  <a:gd name="T12" fmla="*/ 854 w 854"/>
                  <a:gd name="T13" fmla="*/ 247 h 396"/>
                  <a:gd name="T14" fmla="*/ 854 w 854"/>
                  <a:gd name="T15" fmla="*/ 247 h 396"/>
                  <a:gd name="T16" fmla="*/ 854 w 854"/>
                  <a:gd name="T17" fmla="*/ 249 h 396"/>
                  <a:gd name="T18" fmla="*/ 854 w 854"/>
                  <a:gd name="T19" fmla="*/ 251 h 396"/>
                  <a:gd name="T20" fmla="*/ 852 w 854"/>
                  <a:gd name="T21" fmla="*/ 251 h 396"/>
                  <a:gd name="T22" fmla="*/ 3 w 854"/>
                  <a:gd name="T23" fmla="*/ 396 h 396"/>
                  <a:gd name="T24" fmla="*/ 2 w 854"/>
                  <a:gd name="T25" fmla="*/ 396 h 396"/>
                  <a:gd name="T26" fmla="*/ 0 w 854"/>
                  <a:gd name="T27" fmla="*/ 394 h 396"/>
                  <a:gd name="T28" fmla="*/ 0 w 854"/>
                  <a:gd name="T29" fmla="*/ 394 h 396"/>
                  <a:gd name="T30" fmla="*/ 0 w 854"/>
                  <a:gd name="T31" fmla="*/ 392 h 396"/>
                  <a:gd name="T32" fmla="*/ 0 w 854"/>
                  <a:gd name="T33" fmla="*/ 391 h 396"/>
                  <a:gd name="T34" fmla="*/ 522 w 854"/>
                  <a:gd name="T35" fmla="*/ 0 h 396"/>
                  <a:gd name="T36" fmla="*/ 524 w 854"/>
                  <a:gd name="T3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4" h="396">
                    <a:moveTo>
                      <a:pt x="524" y="5"/>
                    </a:moveTo>
                    <a:lnTo>
                      <a:pt x="14" y="387"/>
                    </a:lnTo>
                    <a:lnTo>
                      <a:pt x="845" y="247"/>
                    </a:lnTo>
                    <a:lnTo>
                      <a:pt x="524" y="5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854" y="247"/>
                    </a:lnTo>
                    <a:lnTo>
                      <a:pt x="854" y="247"/>
                    </a:lnTo>
                    <a:lnTo>
                      <a:pt x="854" y="249"/>
                    </a:lnTo>
                    <a:lnTo>
                      <a:pt x="854" y="251"/>
                    </a:lnTo>
                    <a:lnTo>
                      <a:pt x="852" y="251"/>
                    </a:lnTo>
                    <a:lnTo>
                      <a:pt x="3" y="396"/>
                    </a:lnTo>
                    <a:lnTo>
                      <a:pt x="2" y="396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522" y="0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9"/>
              <p:cNvSpPr>
                <a:spLocks noEditPoints="1"/>
              </p:cNvSpPr>
              <p:nvPr/>
            </p:nvSpPr>
            <p:spPr bwMode="auto">
              <a:xfrm>
                <a:off x="2758" y="2692"/>
                <a:ext cx="427" cy="447"/>
              </a:xfrm>
              <a:custGeom>
                <a:avLst/>
                <a:gdLst>
                  <a:gd name="T0" fmla="*/ 848 w 854"/>
                  <a:gd name="T1" fmla="*/ 7 h 894"/>
                  <a:gd name="T2" fmla="*/ 9 w 854"/>
                  <a:gd name="T3" fmla="*/ 148 h 894"/>
                  <a:gd name="T4" fmla="*/ 799 w 854"/>
                  <a:gd name="T5" fmla="*/ 885 h 894"/>
                  <a:gd name="T6" fmla="*/ 848 w 854"/>
                  <a:gd name="T7" fmla="*/ 7 h 894"/>
                  <a:gd name="T8" fmla="*/ 850 w 854"/>
                  <a:gd name="T9" fmla="*/ 0 h 894"/>
                  <a:gd name="T10" fmla="*/ 854 w 854"/>
                  <a:gd name="T11" fmla="*/ 1 h 894"/>
                  <a:gd name="T12" fmla="*/ 854 w 854"/>
                  <a:gd name="T13" fmla="*/ 3 h 894"/>
                  <a:gd name="T14" fmla="*/ 805 w 854"/>
                  <a:gd name="T15" fmla="*/ 890 h 894"/>
                  <a:gd name="T16" fmla="*/ 805 w 854"/>
                  <a:gd name="T17" fmla="*/ 892 h 894"/>
                  <a:gd name="T18" fmla="*/ 803 w 854"/>
                  <a:gd name="T19" fmla="*/ 894 h 894"/>
                  <a:gd name="T20" fmla="*/ 803 w 854"/>
                  <a:gd name="T21" fmla="*/ 894 h 894"/>
                  <a:gd name="T22" fmla="*/ 799 w 854"/>
                  <a:gd name="T23" fmla="*/ 892 h 894"/>
                  <a:gd name="T24" fmla="*/ 0 w 854"/>
                  <a:gd name="T25" fmla="*/ 148 h 894"/>
                  <a:gd name="T26" fmla="*/ 0 w 854"/>
                  <a:gd name="T27" fmla="*/ 148 h 894"/>
                  <a:gd name="T28" fmla="*/ 0 w 854"/>
                  <a:gd name="T29" fmla="*/ 146 h 894"/>
                  <a:gd name="T30" fmla="*/ 0 w 854"/>
                  <a:gd name="T31" fmla="*/ 145 h 894"/>
                  <a:gd name="T32" fmla="*/ 2 w 854"/>
                  <a:gd name="T33" fmla="*/ 145 h 894"/>
                  <a:gd name="T34" fmla="*/ 850 w 854"/>
                  <a:gd name="T35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4" h="894">
                    <a:moveTo>
                      <a:pt x="848" y="7"/>
                    </a:moveTo>
                    <a:lnTo>
                      <a:pt x="9" y="148"/>
                    </a:lnTo>
                    <a:lnTo>
                      <a:pt x="799" y="885"/>
                    </a:lnTo>
                    <a:lnTo>
                      <a:pt x="848" y="7"/>
                    </a:lnTo>
                    <a:close/>
                    <a:moveTo>
                      <a:pt x="850" y="0"/>
                    </a:moveTo>
                    <a:lnTo>
                      <a:pt x="854" y="1"/>
                    </a:lnTo>
                    <a:lnTo>
                      <a:pt x="854" y="3"/>
                    </a:lnTo>
                    <a:lnTo>
                      <a:pt x="805" y="890"/>
                    </a:lnTo>
                    <a:lnTo>
                      <a:pt x="805" y="892"/>
                    </a:lnTo>
                    <a:lnTo>
                      <a:pt x="803" y="894"/>
                    </a:lnTo>
                    <a:lnTo>
                      <a:pt x="803" y="894"/>
                    </a:lnTo>
                    <a:lnTo>
                      <a:pt x="799" y="892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70"/>
              <p:cNvSpPr>
                <a:spLocks/>
              </p:cNvSpPr>
              <p:nvPr/>
            </p:nvSpPr>
            <p:spPr bwMode="auto">
              <a:xfrm>
                <a:off x="3957" y="2097"/>
                <a:ext cx="491" cy="602"/>
              </a:xfrm>
              <a:custGeom>
                <a:avLst/>
                <a:gdLst>
                  <a:gd name="T0" fmla="*/ 322 w 983"/>
                  <a:gd name="T1" fmla="*/ 0 h 1205"/>
                  <a:gd name="T2" fmla="*/ 983 w 983"/>
                  <a:gd name="T3" fmla="*/ 279 h 1205"/>
                  <a:gd name="T4" fmla="*/ 983 w 983"/>
                  <a:gd name="T5" fmla="*/ 286 h 1205"/>
                  <a:gd name="T6" fmla="*/ 322 w 983"/>
                  <a:gd name="T7" fmla="*/ 7 h 1205"/>
                  <a:gd name="T8" fmla="*/ 7 w 983"/>
                  <a:gd name="T9" fmla="*/ 1196 h 1205"/>
                  <a:gd name="T10" fmla="*/ 981 w 983"/>
                  <a:gd name="T11" fmla="*/ 583 h 1205"/>
                  <a:gd name="T12" fmla="*/ 981 w 983"/>
                  <a:gd name="T13" fmla="*/ 588 h 1205"/>
                  <a:gd name="T14" fmla="*/ 4 w 983"/>
                  <a:gd name="T15" fmla="*/ 1205 h 1205"/>
                  <a:gd name="T16" fmla="*/ 2 w 983"/>
                  <a:gd name="T17" fmla="*/ 1205 h 1205"/>
                  <a:gd name="T18" fmla="*/ 2 w 983"/>
                  <a:gd name="T19" fmla="*/ 1205 h 1205"/>
                  <a:gd name="T20" fmla="*/ 0 w 983"/>
                  <a:gd name="T21" fmla="*/ 1203 h 1205"/>
                  <a:gd name="T22" fmla="*/ 0 w 983"/>
                  <a:gd name="T23" fmla="*/ 1201 h 1205"/>
                  <a:gd name="T24" fmla="*/ 318 w 983"/>
                  <a:gd name="T25" fmla="*/ 2 h 1205"/>
                  <a:gd name="T26" fmla="*/ 318 w 983"/>
                  <a:gd name="T27" fmla="*/ 0 h 1205"/>
                  <a:gd name="T28" fmla="*/ 322 w 983"/>
                  <a:gd name="T29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205">
                    <a:moveTo>
                      <a:pt x="322" y="0"/>
                    </a:moveTo>
                    <a:lnTo>
                      <a:pt x="983" y="279"/>
                    </a:lnTo>
                    <a:lnTo>
                      <a:pt x="983" y="286"/>
                    </a:lnTo>
                    <a:lnTo>
                      <a:pt x="322" y="7"/>
                    </a:lnTo>
                    <a:lnTo>
                      <a:pt x="7" y="1196"/>
                    </a:lnTo>
                    <a:lnTo>
                      <a:pt x="981" y="583"/>
                    </a:lnTo>
                    <a:lnTo>
                      <a:pt x="981" y="588"/>
                    </a:lnTo>
                    <a:lnTo>
                      <a:pt x="4" y="1205"/>
                    </a:lnTo>
                    <a:lnTo>
                      <a:pt x="2" y="1205"/>
                    </a:lnTo>
                    <a:lnTo>
                      <a:pt x="2" y="1205"/>
                    </a:lnTo>
                    <a:lnTo>
                      <a:pt x="0" y="1203"/>
                    </a:lnTo>
                    <a:lnTo>
                      <a:pt x="0" y="1201"/>
                    </a:lnTo>
                    <a:lnTo>
                      <a:pt x="318" y="2"/>
                    </a:lnTo>
                    <a:lnTo>
                      <a:pt x="318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71"/>
              <p:cNvSpPr>
                <a:spLocks/>
              </p:cNvSpPr>
              <p:nvPr/>
            </p:nvSpPr>
            <p:spPr bwMode="auto">
              <a:xfrm>
                <a:off x="3957" y="2388"/>
                <a:ext cx="490" cy="311"/>
              </a:xfrm>
              <a:custGeom>
                <a:avLst/>
                <a:gdLst>
                  <a:gd name="T0" fmla="*/ 981 w 981"/>
                  <a:gd name="T1" fmla="*/ 0 h 622"/>
                  <a:gd name="T2" fmla="*/ 981 w 981"/>
                  <a:gd name="T3" fmla="*/ 5 h 622"/>
                  <a:gd name="T4" fmla="*/ 14 w 981"/>
                  <a:gd name="T5" fmla="*/ 615 h 622"/>
                  <a:gd name="T6" fmla="*/ 980 w 981"/>
                  <a:gd name="T7" fmla="*/ 512 h 622"/>
                  <a:gd name="T8" fmla="*/ 980 w 981"/>
                  <a:gd name="T9" fmla="*/ 517 h 622"/>
                  <a:gd name="T10" fmla="*/ 4 w 981"/>
                  <a:gd name="T11" fmla="*/ 622 h 622"/>
                  <a:gd name="T12" fmla="*/ 2 w 981"/>
                  <a:gd name="T13" fmla="*/ 622 h 622"/>
                  <a:gd name="T14" fmla="*/ 2 w 981"/>
                  <a:gd name="T15" fmla="*/ 622 h 622"/>
                  <a:gd name="T16" fmla="*/ 0 w 981"/>
                  <a:gd name="T17" fmla="*/ 620 h 622"/>
                  <a:gd name="T18" fmla="*/ 0 w 981"/>
                  <a:gd name="T19" fmla="*/ 618 h 622"/>
                  <a:gd name="T20" fmla="*/ 2 w 981"/>
                  <a:gd name="T21" fmla="*/ 616 h 622"/>
                  <a:gd name="T22" fmla="*/ 981 w 981"/>
                  <a:gd name="T2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1" h="622">
                    <a:moveTo>
                      <a:pt x="981" y="0"/>
                    </a:moveTo>
                    <a:lnTo>
                      <a:pt x="981" y="5"/>
                    </a:lnTo>
                    <a:lnTo>
                      <a:pt x="14" y="615"/>
                    </a:lnTo>
                    <a:lnTo>
                      <a:pt x="980" y="512"/>
                    </a:lnTo>
                    <a:lnTo>
                      <a:pt x="980" y="517"/>
                    </a:lnTo>
                    <a:lnTo>
                      <a:pt x="4" y="622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0" y="618"/>
                    </a:lnTo>
                    <a:lnTo>
                      <a:pt x="2" y="616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72"/>
              <p:cNvSpPr>
                <a:spLocks/>
              </p:cNvSpPr>
              <p:nvPr/>
            </p:nvSpPr>
            <p:spPr bwMode="auto">
              <a:xfrm>
                <a:off x="4116" y="2097"/>
                <a:ext cx="333" cy="143"/>
              </a:xfrm>
              <a:custGeom>
                <a:avLst/>
                <a:gdLst>
                  <a:gd name="T0" fmla="*/ 2 w 667"/>
                  <a:gd name="T1" fmla="*/ 0 h 286"/>
                  <a:gd name="T2" fmla="*/ 667 w 667"/>
                  <a:gd name="T3" fmla="*/ 38 h 286"/>
                  <a:gd name="T4" fmla="*/ 667 w 667"/>
                  <a:gd name="T5" fmla="*/ 45 h 286"/>
                  <a:gd name="T6" fmla="*/ 18 w 667"/>
                  <a:gd name="T7" fmla="*/ 7 h 286"/>
                  <a:gd name="T8" fmla="*/ 665 w 667"/>
                  <a:gd name="T9" fmla="*/ 279 h 286"/>
                  <a:gd name="T10" fmla="*/ 665 w 667"/>
                  <a:gd name="T11" fmla="*/ 286 h 286"/>
                  <a:gd name="T12" fmla="*/ 2 w 667"/>
                  <a:gd name="T13" fmla="*/ 5 h 286"/>
                  <a:gd name="T14" fmla="*/ 0 w 667"/>
                  <a:gd name="T15" fmla="*/ 4 h 286"/>
                  <a:gd name="T16" fmla="*/ 0 w 667"/>
                  <a:gd name="T17" fmla="*/ 2 h 286"/>
                  <a:gd name="T18" fmla="*/ 0 w 667"/>
                  <a:gd name="T19" fmla="*/ 0 h 286"/>
                  <a:gd name="T20" fmla="*/ 2 w 66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286">
                    <a:moveTo>
                      <a:pt x="2" y="0"/>
                    </a:moveTo>
                    <a:lnTo>
                      <a:pt x="667" y="38"/>
                    </a:lnTo>
                    <a:lnTo>
                      <a:pt x="667" y="45"/>
                    </a:lnTo>
                    <a:lnTo>
                      <a:pt x="18" y="7"/>
                    </a:lnTo>
                    <a:lnTo>
                      <a:pt x="665" y="279"/>
                    </a:lnTo>
                    <a:lnTo>
                      <a:pt x="665" y="28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73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200"/>
              </a:xfrm>
              <a:custGeom>
                <a:avLst/>
                <a:gdLst>
                  <a:gd name="T0" fmla="*/ 964 w 981"/>
                  <a:gd name="T1" fmla="*/ 6 h 400"/>
                  <a:gd name="T2" fmla="*/ 332 w 981"/>
                  <a:gd name="T3" fmla="*/ 9 h 400"/>
                  <a:gd name="T4" fmla="*/ 12 w 981"/>
                  <a:gd name="T5" fmla="*/ 391 h 400"/>
                  <a:gd name="T6" fmla="*/ 964 w 981"/>
                  <a:gd name="T7" fmla="*/ 6 h 400"/>
                  <a:gd name="T8" fmla="*/ 978 w 981"/>
                  <a:gd name="T9" fmla="*/ 0 h 400"/>
                  <a:gd name="T10" fmla="*/ 978 w 981"/>
                  <a:gd name="T11" fmla="*/ 0 h 400"/>
                  <a:gd name="T12" fmla="*/ 979 w 981"/>
                  <a:gd name="T13" fmla="*/ 0 h 400"/>
                  <a:gd name="T14" fmla="*/ 981 w 981"/>
                  <a:gd name="T15" fmla="*/ 2 h 400"/>
                  <a:gd name="T16" fmla="*/ 981 w 981"/>
                  <a:gd name="T17" fmla="*/ 6 h 400"/>
                  <a:gd name="T18" fmla="*/ 979 w 981"/>
                  <a:gd name="T19" fmla="*/ 6 h 400"/>
                  <a:gd name="T20" fmla="*/ 4 w 981"/>
                  <a:gd name="T21" fmla="*/ 400 h 400"/>
                  <a:gd name="T22" fmla="*/ 2 w 981"/>
                  <a:gd name="T23" fmla="*/ 400 h 400"/>
                  <a:gd name="T24" fmla="*/ 0 w 981"/>
                  <a:gd name="T25" fmla="*/ 400 h 400"/>
                  <a:gd name="T26" fmla="*/ 0 w 981"/>
                  <a:gd name="T27" fmla="*/ 400 h 400"/>
                  <a:gd name="T28" fmla="*/ 0 w 981"/>
                  <a:gd name="T29" fmla="*/ 398 h 400"/>
                  <a:gd name="T30" fmla="*/ 0 w 981"/>
                  <a:gd name="T31" fmla="*/ 397 h 400"/>
                  <a:gd name="T32" fmla="*/ 328 w 981"/>
                  <a:gd name="T33" fmla="*/ 4 h 400"/>
                  <a:gd name="T34" fmla="*/ 330 w 981"/>
                  <a:gd name="T35" fmla="*/ 2 h 400"/>
                  <a:gd name="T36" fmla="*/ 978 w 981"/>
                  <a:gd name="T37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1" h="400">
                    <a:moveTo>
                      <a:pt x="964" y="6"/>
                    </a:moveTo>
                    <a:lnTo>
                      <a:pt x="332" y="9"/>
                    </a:lnTo>
                    <a:lnTo>
                      <a:pt x="12" y="391"/>
                    </a:lnTo>
                    <a:lnTo>
                      <a:pt x="964" y="6"/>
                    </a:lnTo>
                    <a:close/>
                    <a:moveTo>
                      <a:pt x="978" y="0"/>
                    </a:moveTo>
                    <a:lnTo>
                      <a:pt x="978" y="0"/>
                    </a:lnTo>
                    <a:lnTo>
                      <a:pt x="979" y="0"/>
                    </a:lnTo>
                    <a:lnTo>
                      <a:pt x="981" y="2"/>
                    </a:lnTo>
                    <a:lnTo>
                      <a:pt x="981" y="6"/>
                    </a:lnTo>
                    <a:lnTo>
                      <a:pt x="979" y="6"/>
                    </a:lnTo>
                    <a:lnTo>
                      <a:pt x="4" y="400"/>
                    </a:lnTo>
                    <a:lnTo>
                      <a:pt x="2" y="400"/>
                    </a:lnTo>
                    <a:lnTo>
                      <a:pt x="0" y="400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328" y="4"/>
                    </a:lnTo>
                    <a:lnTo>
                      <a:pt x="330" y="2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74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520"/>
              </a:xfrm>
              <a:custGeom>
                <a:avLst/>
                <a:gdLst>
                  <a:gd name="T0" fmla="*/ 974 w 981"/>
                  <a:gd name="T1" fmla="*/ 7 h 1041"/>
                  <a:gd name="T2" fmla="*/ 7 w 981"/>
                  <a:gd name="T3" fmla="*/ 398 h 1041"/>
                  <a:gd name="T4" fmla="*/ 789 w 981"/>
                  <a:gd name="T5" fmla="*/ 1034 h 1041"/>
                  <a:gd name="T6" fmla="*/ 974 w 981"/>
                  <a:gd name="T7" fmla="*/ 7 h 1041"/>
                  <a:gd name="T8" fmla="*/ 979 w 981"/>
                  <a:gd name="T9" fmla="*/ 0 h 1041"/>
                  <a:gd name="T10" fmla="*/ 979 w 981"/>
                  <a:gd name="T11" fmla="*/ 0 h 1041"/>
                  <a:gd name="T12" fmla="*/ 981 w 981"/>
                  <a:gd name="T13" fmla="*/ 2 h 1041"/>
                  <a:gd name="T14" fmla="*/ 981 w 981"/>
                  <a:gd name="T15" fmla="*/ 4 h 1041"/>
                  <a:gd name="T16" fmla="*/ 794 w 981"/>
                  <a:gd name="T17" fmla="*/ 1039 h 1041"/>
                  <a:gd name="T18" fmla="*/ 794 w 981"/>
                  <a:gd name="T19" fmla="*/ 1041 h 1041"/>
                  <a:gd name="T20" fmla="*/ 793 w 981"/>
                  <a:gd name="T21" fmla="*/ 1041 h 1041"/>
                  <a:gd name="T22" fmla="*/ 791 w 981"/>
                  <a:gd name="T23" fmla="*/ 1041 h 1041"/>
                  <a:gd name="T24" fmla="*/ 789 w 981"/>
                  <a:gd name="T25" fmla="*/ 1041 h 1041"/>
                  <a:gd name="T26" fmla="*/ 0 w 981"/>
                  <a:gd name="T27" fmla="*/ 400 h 1041"/>
                  <a:gd name="T28" fmla="*/ 0 w 981"/>
                  <a:gd name="T29" fmla="*/ 398 h 1041"/>
                  <a:gd name="T30" fmla="*/ 0 w 981"/>
                  <a:gd name="T31" fmla="*/ 397 h 1041"/>
                  <a:gd name="T32" fmla="*/ 0 w 981"/>
                  <a:gd name="T33" fmla="*/ 397 h 1041"/>
                  <a:gd name="T34" fmla="*/ 2 w 981"/>
                  <a:gd name="T35" fmla="*/ 395 h 1041"/>
                  <a:gd name="T36" fmla="*/ 978 w 981"/>
                  <a:gd name="T37" fmla="*/ 0 h 1041"/>
                  <a:gd name="T38" fmla="*/ 979 w 981"/>
                  <a:gd name="T3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1041">
                    <a:moveTo>
                      <a:pt x="974" y="7"/>
                    </a:moveTo>
                    <a:lnTo>
                      <a:pt x="7" y="398"/>
                    </a:lnTo>
                    <a:lnTo>
                      <a:pt x="789" y="1034"/>
                    </a:lnTo>
                    <a:lnTo>
                      <a:pt x="974" y="7"/>
                    </a:lnTo>
                    <a:close/>
                    <a:moveTo>
                      <a:pt x="979" y="0"/>
                    </a:moveTo>
                    <a:lnTo>
                      <a:pt x="979" y="0"/>
                    </a:lnTo>
                    <a:lnTo>
                      <a:pt x="981" y="2"/>
                    </a:lnTo>
                    <a:lnTo>
                      <a:pt x="981" y="4"/>
                    </a:lnTo>
                    <a:lnTo>
                      <a:pt x="794" y="1039"/>
                    </a:lnTo>
                    <a:lnTo>
                      <a:pt x="794" y="1041"/>
                    </a:lnTo>
                    <a:lnTo>
                      <a:pt x="793" y="1041"/>
                    </a:lnTo>
                    <a:lnTo>
                      <a:pt x="791" y="1041"/>
                    </a:lnTo>
                    <a:lnTo>
                      <a:pt x="789" y="1041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0" y="397"/>
                    </a:lnTo>
                    <a:lnTo>
                      <a:pt x="2" y="395"/>
                    </a:lnTo>
                    <a:lnTo>
                      <a:pt x="978" y="0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75"/>
              <p:cNvSpPr>
                <a:spLocks noEditPoints="1"/>
              </p:cNvSpPr>
              <p:nvPr/>
            </p:nvSpPr>
            <p:spPr bwMode="auto">
              <a:xfrm>
                <a:off x="2355" y="2764"/>
                <a:ext cx="406" cy="153"/>
              </a:xfrm>
              <a:custGeom>
                <a:avLst/>
                <a:gdLst>
                  <a:gd name="T0" fmla="*/ 802 w 811"/>
                  <a:gd name="T1" fmla="*/ 7 h 305"/>
                  <a:gd name="T2" fmla="*/ 19 w 811"/>
                  <a:gd name="T3" fmla="*/ 298 h 305"/>
                  <a:gd name="T4" fmla="*/ 649 w 811"/>
                  <a:gd name="T5" fmla="*/ 296 h 305"/>
                  <a:gd name="T6" fmla="*/ 802 w 811"/>
                  <a:gd name="T7" fmla="*/ 7 h 305"/>
                  <a:gd name="T8" fmla="*/ 809 w 811"/>
                  <a:gd name="T9" fmla="*/ 0 h 305"/>
                  <a:gd name="T10" fmla="*/ 811 w 811"/>
                  <a:gd name="T11" fmla="*/ 0 h 305"/>
                  <a:gd name="T12" fmla="*/ 811 w 811"/>
                  <a:gd name="T13" fmla="*/ 1 h 305"/>
                  <a:gd name="T14" fmla="*/ 811 w 811"/>
                  <a:gd name="T15" fmla="*/ 3 h 305"/>
                  <a:gd name="T16" fmla="*/ 654 w 811"/>
                  <a:gd name="T17" fmla="*/ 300 h 305"/>
                  <a:gd name="T18" fmla="*/ 652 w 811"/>
                  <a:gd name="T19" fmla="*/ 302 h 305"/>
                  <a:gd name="T20" fmla="*/ 651 w 811"/>
                  <a:gd name="T21" fmla="*/ 302 h 305"/>
                  <a:gd name="T22" fmla="*/ 3 w 811"/>
                  <a:gd name="T23" fmla="*/ 305 h 305"/>
                  <a:gd name="T24" fmla="*/ 3 w 811"/>
                  <a:gd name="T25" fmla="*/ 305 h 305"/>
                  <a:gd name="T26" fmla="*/ 1 w 811"/>
                  <a:gd name="T27" fmla="*/ 303 h 305"/>
                  <a:gd name="T28" fmla="*/ 0 w 811"/>
                  <a:gd name="T29" fmla="*/ 302 h 305"/>
                  <a:gd name="T30" fmla="*/ 1 w 811"/>
                  <a:gd name="T31" fmla="*/ 300 h 305"/>
                  <a:gd name="T32" fmla="*/ 1 w 811"/>
                  <a:gd name="T33" fmla="*/ 300 h 305"/>
                  <a:gd name="T34" fmla="*/ 808 w 811"/>
                  <a:gd name="T35" fmla="*/ 0 h 305"/>
                  <a:gd name="T36" fmla="*/ 809 w 811"/>
                  <a:gd name="T3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1" h="305">
                    <a:moveTo>
                      <a:pt x="802" y="7"/>
                    </a:moveTo>
                    <a:lnTo>
                      <a:pt x="19" y="298"/>
                    </a:lnTo>
                    <a:lnTo>
                      <a:pt x="649" y="296"/>
                    </a:lnTo>
                    <a:lnTo>
                      <a:pt x="802" y="7"/>
                    </a:lnTo>
                    <a:close/>
                    <a:moveTo>
                      <a:pt x="809" y="0"/>
                    </a:moveTo>
                    <a:lnTo>
                      <a:pt x="811" y="0"/>
                    </a:lnTo>
                    <a:lnTo>
                      <a:pt x="811" y="1"/>
                    </a:lnTo>
                    <a:lnTo>
                      <a:pt x="811" y="3"/>
                    </a:lnTo>
                    <a:lnTo>
                      <a:pt x="654" y="300"/>
                    </a:lnTo>
                    <a:lnTo>
                      <a:pt x="652" y="302"/>
                    </a:lnTo>
                    <a:lnTo>
                      <a:pt x="651" y="302"/>
                    </a:lnTo>
                    <a:lnTo>
                      <a:pt x="3" y="305"/>
                    </a:lnTo>
                    <a:lnTo>
                      <a:pt x="3" y="305"/>
                    </a:lnTo>
                    <a:lnTo>
                      <a:pt x="1" y="303"/>
                    </a:lnTo>
                    <a:lnTo>
                      <a:pt x="0" y="302"/>
                    </a:lnTo>
                    <a:lnTo>
                      <a:pt x="1" y="300"/>
                    </a:lnTo>
                    <a:lnTo>
                      <a:pt x="1" y="300"/>
                    </a:lnTo>
                    <a:lnTo>
                      <a:pt x="808" y="0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6"/>
              <p:cNvSpPr>
                <a:spLocks noEditPoints="1"/>
              </p:cNvSpPr>
              <p:nvPr/>
            </p:nvSpPr>
            <p:spPr bwMode="auto">
              <a:xfrm>
                <a:off x="2587" y="2913"/>
                <a:ext cx="574" cy="520"/>
              </a:xfrm>
              <a:custGeom>
                <a:avLst/>
                <a:gdLst>
                  <a:gd name="T0" fmla="*/ 192 w 1149"/>
                  <a:gd name="T1" fmla="*/ 7 h 1041"/>
                  <a:gd name="T2" fmla="*/ 7 w 1149"/>
                  <a:gd name="T3" fmla="*/ 1034 h 1041"/>
                  <a:gd name="T4" fmla="*/ 1140 w 1149"/>
                  <a:gd name="T5" fmla="*/ 449 h 1041"/>
                  <a:gd name="T6" fmla="*/ 192 w 1149"/>
                  <a:gd name="T7" fmla="*/ 7 h 1041"/>
                  <a:gd name="T8" fmla="*/ 190 w 1149"/>
                  <a:gd name="T9" fmla="*/ 0 h 1041"/>
                  <a:gd name="T10" fmla="*/ 1147 w 1149"/>
                  <a:gd name="T11" fmla="*/ 447 h 1041"/>
                  <a:gd name="T12" fmla="*/ 1149 w 1149"/>
                  <a:gd name="T13" fmla="*/ 447 h 1041"/>
                  <a:gd name="T14" fmla="*/ 1149 w 1149"/>
                  <a:gd name="T15" fmla="*/ 449 h 1041"/>
                  <a:gd name="T16" fmla="*/ 1149 w 1149"/>
                  <a:gd name="T17" fmla="*/ 451 h 1041"/>
                  <a:gd name="T18" fmla="*/ 1147 w 1149"/>
                  <a:gd name="T19" fmla="*/ 453 h 1041"/>
                  <a:gd name="T20" fmla="*/ 4 w 1149"/>
                  <a:gd name="T21" fmla="*/ 1041 h 1041"/>
                  <a:gd name="T22" fmla="*/ 2 w 1149"/>
                  <a:gd name="T23" fmla="*/ 1041 h 1041"/>
                  <a:gd name="T24" fmla="*/ 0 w 1149"/>
                  <a:gd name="T25" fmla="*/ 1041 h 1041"/>
                  <a:gd name="T26" fmla="*/ 0 w 1149"/>
                  <a:gd name="T27" fmla="*/ 1039 h 1041"/>
                  <a:gd name="T28" fmla="*/ 0 w 1149"/>
                  <a:gd name="T29" fmla="*/ 1037 h 1041"/>
                  <a:gd name="T30" fmla="*/ 187 w 1149"/>
                  <a:gd name="T31" fmla="*/ 2 h 1041"/>
                  <a:gd name="T32" fmla="*/ 189 w 1149"/>
                  <a:gd name="T33" fmla="*/ 0 h 1041"/>
                  <a:gd name="T34" fmla="*/ 190 w 1149"/>
                  <a:gd name="T35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9" h="1041">
                    <a:moveTo>
                      <a:pt x="192" y="7"/>
                    </a:moveTo>
                    <a:lnTo>
                      <a:pt x="7" y="1034"/>
                    </a:lnTo>
                    <a:lnTo>
                      <a:pt x="1140" y="449"/>
                    </a:lnTo>
                    <a:lnTo>
                      <a:pt x="192" y="7"/>
                    </a:lnTo>
                    <a:close/>
                    <a:moveTo>
                      <a:pt x="190" y="0"/>
                    </a:moveTo>
                    <a:lnTo>
                      <a:pt x="1147" y="447"/>
                    </a:lnTo>
                    <a:lnTo>
                      <a:pt x="1149" y="447"/>
                    </a:lnTo>
                    <a:lnTo>
                      <a:pt x="1149" y="449"/>
                    </a:lnTo>
                    <a:lnTo>
                      <a:pt x="1149" y="451"/>
                    </a:lnTo>
                    <a:lnTo>
                      <a:pt x="1147" y="453"/>
                    </a:lnTo>
                    <a:lnTo>
                      <a:pt x="4" y="1041"/>
                    </a:lnTo>
                    <a:lnTo>
                      <a:pt x="2" y="1041"/>
                    </a:lnTo>
                    <a:lnTo>
                      <a:pt x="0" y="1041"/>
                    </a:lnTo>
                    <a:lnTo>
                      <a:pt x="0" y="1039"/>
                    </a:lnTo>
                    <a:lnTo>
                      <a:pt x="0" y="1037"/>
                    </a:lnTo>
                    <a:lnTo>
                      <a:pt x="187" y="2"/>
                    </a:lnTo>
                    <a:lnTo>
                      <a:pt x="189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7"/>
              <p:cNvSpPr>
                <a:spLocks noEditPoints="1"/>
              </p:cNvSpPr>
              <p:nvPr/>
            </p:nvSpPr>
            <p:spPr bwMode="auto">
              <a:xfrm>
                <a:off x="2680" y="2764"/>
                <a:ext cx="481" cy="375"/>
              </a:xfrm>
              <a:custGeom>
                <a:avLst/>
                <a:gdLst>
                  <a:gd name="T0" fmla="*/ 160 w 962"/>
                  <a:gd name="T1" fmla="*/ 7 h 749"/>
                  <a:gd name="T2" fmla="*/ 7 w 962"/>
                  <a:gd name="T3" fmla="*/ 298 h 749"/>
                  <a:gd name="T4" fmla="*/ 944 w 962"/>
                  <a:gd name="T5" fmla="*/ 735 h 749"/>
                  <a:gd name="T6" fmla="*/ 160 w 962"/>
                  <a:gd name="T7" fmla="*/ 7 h 749"/>
                  <a:gd name="T8" fmla="*/ 159 w 962"/>
                  <a:gd name="T9" fmla="*/ 0 h 749"/>
                  <a:gd name="T10" fmla="*/ 160 w 962"/>
                  <a:gd name="T11" fmla="*/ 0 h 749"/>
                  <a:gd name="T12" fmla="*/ 962 w 962"/>
                  <a:gd name="T13" fmla="*/ 743 h 749"/>
                  <a:gd name="T14" fmla="*/ 962 w 962"/>
                  <a:gd name="T15" fmla="*/ 745 h 749"/>
                  <a:gd name="T16" fmla="*/ 962 w 962"/>
                  <a:gd name="T17" fmla="*/ 747 h 749"/>
                  <a:gd name="T18" fmla="*/ 960 w 962"/>
                  <a:gd name="T19" fmla="*/ 749 h 749"/>
                  <a:gd name="T20" fmla="*/ 960 w 962"/>
                  <a:gd name="T21" fmla="*/ 749 h 749"/>
                  <a:gd name="T22" fmla="*/ 958 w 962"/>
                  <a:gd name="T23" fmla="*/ 749 h 749"/>
                  <a:gd name="T24" fmla="*/ 2 w 962"/>
                  <a:gd name="T25" fmla="*/ 302 h 749"/>
                  <a:gd name="T26" fmla="*/ 0 w 962"/>
                  <a:gd name="T27" fmla="*/ 300 h 749"/>
                  <a:gd name="T28" fmla="*/ 0 w 962"/>
                  <a:gd name="T29" fmla="*/ 298 h 749"/>
                  <a:gd name="T30" fmla="*/ 157 w 962"/>
                  <a:gd name="T31" fmla="*/ 0 h 749"/>
                  <a:gd name="T32" fmla="*/ 157 w 962"/>
                  <a:gd name="T33" fmla="*/ 0 h 749"/>
                  <a:gd name="T34" fmla="*/ 159 w 962"/>
                  <a:gd name="T35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2" h="749">
                    <a:moveTo>
                      <a:pt x="160" y="7"/>
                    </a:moveTo>
                    <a:lnTo>
                      <a:pt x="7" y="298"/>
                    </a:lnTo>
                    <a:lnTo>
                      <a:pt x="944" y="735"/>
                    </a:lnTo>
                    <a:lnTo>
                      <a:pt x="160" y="7"/>
                    </a:lnTo>
                    <a:close/>
                    <a:moveTo>
                      <a:pt x="159" y="0"/>
                    </a:moveTo>
                    <a:lnTo>
                      <a:pt x="160" y="0"/>
                    </a:lnTo>
                    <a:lnTo>
                      <a:pt x="962" y="743"/>
                    </a:lnTo>
                    <a:lnTo>
                      <a:pt x="962" y="745"/>
                    </a:lnTo>
                    <a:lnTo>
                      <a:pt x="962" y="747"/>
                    </a:lnTo>
                    <a:lnTo>
                      <a:pt x="960" y="749"/>
                    </a:lnTo>
                    <a:lnTo>
                      <a:pt x="960" y="749"/>
                    </a:lnTo>
                    <a:lnTo>
                      <a:pt x="958" y="749"/>
                    </a:lnTo>
                    <a:lnTo>
                      <a:pt x="2" y="302"/>
                    </a:lnTo>
                    <a:lnTo>
                      <a:pt x="0" y="300"/>
                    </a:lnTo>
                    <a:lnTo>
                      <a:pt x="0" y="298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8"/>
              <p:cNvSpPr>
                <a:spLocks/>
              </p:cNvSpPr>
              <p:nvPr/>
            </p:nvSpPr>
            <p:spPr bwMode="auto">
              <a:xfrm>
                <a:off x="4274" y="2776"/>
                <a:ext cx="171" cy="164"/>
              </a:xfrm>
              <a:custGeom>
                <a:avLst/>
                <a:gdLst>
                  <a:gd name="T0" fmla="*/ 342 w 342"/>
                  <a:gd name="T1" fmla="*/ 0 h 328"/>
                  <a:gd name="T2" fmla="*/ 342 w 342"/>
                  <a:gd name="T3" fmla="*/ 7 h 328"/>
                  <a:gd name="T4" fmla="*/ 9 w 342"/>
                  <a:gd name="T5" fmla="*/ 198 h 328"/>
                  <a:gd name="T6" fmla="*/ 340 w 342"/>
                  <a:gd name="T7" fmla="*/ 321 h 328"/>
                  <a:gd name="T8" fmla="*/ 340 w 342"/>
                  <a:gd name="T9" fmla="*/ 328 h 328"/>
                  <a:gd name="T10" fmla="*/ 2 w 342"/>
                  <a:gd name="T11" fmla="*/ 201 h 328"/>
                  <a:gd name="T12" fmla="*/ 0 w 342"/>
                  <a:gd name="T13" fmla="*/ 201 h 328"/>
                  <a:gd name="T14" fmla="*/ 0 w 342"/>
                  <a:gd name="T15" fmla="*/ 199 h 328"/>
                  <a:gd name="T16" fmla="*/ 0 w 342"/>
                  <a:gd name="T17" fmla="*/ 198 h 328"/>
                  <a:gd name="T18" fmla="*/ 2 w 342"/>
                  <a:gd name="T19" fmla="*/ 196 h 328"/>
                  <a:gd name="T20" fmla="*/ 342 w 342"/>
                  <a:gd name="T2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328">
                    <a:moveTo>
                      <a:pt x="342" y="0"/>
                    </a:moveTo>
                    <a:lnTo>
                      <a:pt x="342" y="7"/>
                    </a:lnTo>
                    <a:lnTo>
                      <a:pt x="9" y="198"/>
                    </a:lnTo>
                    <a:lnTo>
                      <a:pt x="340" y="321"/>
                    </a:lnTo>
                    <a:lnTo>
                      <a:pt x="340" y="328"/>
                    </a:lnTo>
                    <a:lnTo>
                      <a:pt x="2" y="201"/>
                    </a:lnTo>
                    <a:lnTo>
                      <a:pt x="0" y="201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9"/>
              <p:cNvSpPr>
                <a:spLocks/>
              </p:cNvSpPr>
              <p:nvPr/>
            </p:nvSpPr>
            <p:spPr bwMode="auto">
              <a:xfrm>
                <a:off x="2967" y="1604"/>
                <a:ext cx="327" cy="220"/>
              </a:xfrm>
              <a:custGeom>
                <a:avLst/>
                <a:gdLst>
                  <a:gd name="T0" fmla="*/ 653 w 655"/>
                  <a:gd name="T1" fmla="*/ 0 h 440"/>
                  <a:gd name="T2" fmla="*/ 655 w 655"/>
                  <a:gd name="T3" fmla="*/ 0 h 440"/>
                  <a:gd name="T4" fmla="*/ 655 w 655"/>
                  <a:gd name="T5" fmla="*/ 2 h 440"/>
                  <a:gd name="T6" fmla="*/ 655 w 655"/>
                  <a:gd name="T7" fmla="*/ 4 h 440"/>
                  <a:gd name="T8" fmla="*/ 4 w 655"/>
                  <a:gd name="T9" fmla="*/ 440 h 440"/>
                  <a:gd name="T10" fmla="*/ 2 w 655"/>
                  <a:gd name="T11" fmla="*/ 440 h 440"/>
                  <a:gd name="T12" fmla="*/ 0 w 655"/>
                  <a:gd name="T13" fmla="*/ 440 h 440"/>
                  <a:gd name="T14" fmla="*/ 0 w 655"/>
                  <a:gd name="T15" fmla="*/ 439 h 440"/>
                  <a:gd name="T16" fmla="*/ 0 w 655"/>
                  <a:gd name="T17" fmla="*/ 437 h 440"/>
                  <a:gd name="T18" fmla="*/ 0 w 655"/>
                  <a:gd name="T19" fmla="*/ 435 h 440"/>
                  <a:gd name="T20" fmla="*/ 651 w 655"/>
                  <a:gd name="T21" fmla="*/ 0 h 440"/>
                  <a:gd name="T22" fmla="*/ 653 w 655"/>
                  <a:gd name="T23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440"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2"/>
                    </a:lnTo>
                    <a:lnTo>
                      <a:pt x="655" y="4"/>
                    </a:lnTo>
                    <a:lnTo>
                      <a:pt x="4" y="440"/>
                    </a:lnTo>
                    <a:lnTo>
                      <a:pt x="2" y="440"/>
                    </a:lnTo>
                    <a:lnTo>
                      <a:pt x="0" y="440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80"/>
              <p:cNvSpPr>
                <a:spLocks noEditPoints="1"/>
              </p:cNvSpPr>
              <p:nvPr/>
            </p:nvSpPr>
            <p:spPr bwMode="auto">
              <a:xfrm>
                <a:off x="2967" y="1604"/>
                <a:ext cx="328" cy="318"/>
              </a:xfrm>
              <a:custGeom>
                <a:avLst/>
                <a:gdLst>
                  <a:gd name="T0" fmla="*/ 649 w 656"/>
                  <a:gd name="T1" fmla="*/ 7 h 636"/>
                  <a:gd name="T2" fmla="*/ 9 w 656"/>
                  <a:gd name="T3" fmla="*/ 437 h 636"/>
                  <a:gd name="T4" fmla="*/ 649 w 656"/>
                  <a:gd name="T5" fmla="*/ 629 h 636"/>
                  <a:gd name="T6" fmla="*/ 649 w 656"/>
                  <a:gd name="T7" fmla="*/ 7 h 636"/>
                  <a:gd name="T8" fmla="*/ 653 w 656"/>
                  <a:gd name="T9" fmla="*/ 0 h 636"/>
                  <a:gd name="T10" fmla="*/ 655 w 656"/>
                  <a:gd name="T11" fmla="*/ 0 h 636"/>
                  <a:gd name="T12" fmla="*/ 655 w 656"/>
                  <a:gd name="T13" fmla="*/ 0 h 636"/>
                  <a:gd name="T14" fmla="*/ 655 w 656"/>
                  <a:gd name="T15" fmla="*/ 2 h 636"/>
                  <a:gd name="T16" fmla="*/ 656 w 656"/>
                  <a:gd name="T17" fmla="*/ 634 h 636"/>
                  <a:gd name="T18" fmla="*/ 656 w 656"/>
                  <a:gd name="T19" fmla="*/ 634 h 636"/>
                  <a:gd name="T20" fmla="*/ 655 w 656"/>
                  <a:gd name="T21" fmla="*/ 636 h 636"/>
                  <a:gd name="T22" fmla="*/ 653 w 656"/>
                  <a:gd name="T23" fmla="*/ 636 h 636"/>
                  <a:gd name="T24" fmla="*/ 653 w 656"/>
                  <a:gd name="T25" fmla="*/ 636 h 636"/>
                  <a:gd name="T26" fmla="*/ 2 w 656"/>
                  <a:gd name="T27" fmla="*/ 440 h 636"/>
                  <a:gd name="T28" fmla="*/ 0 w 656"/>
                  <a:gd name="T29" fmla="*/ 439 h 636"/>
                  <a:gd name="T30" fmla="*/ 0 w 656"/>
                  <a:gd name="T31" fmla="*/ 439 h 636"/>
                  <a:gd name="T32" fmla="*/ 0 w 656"/>
                  <a:gd name="T33" fmla="*/ 437 h 636"/>
                  <a:gd name="T34" fmla="*/ 0 w 656"/>
                  <a:gd name="T35" fmla="*/ 435 h 636"/>
                  <a:gd name="T36" fmla="*/ 651 w 656"/>
                  <a:gd name="T37" fmla="*/ 0 h 636"/>
                  <a:gd name="T38" fmla="*/ 653 w 656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6" h="636">
                    <a:moveTo>
                      <a:pt x="649" y="7"/>
                    </a:moveTo>
                    <a:lnTo>
                      <a:pt x="9" y="437"/>
                    </a:lnTo>
                    <a:lnTo>
                      <a:pt x="649" y="629"/>
                    </a:lnTo>
                    <a:lnTo>
                      <a:pt x="649" y="7"/>
                    </a:lnTo>
                    <a:close/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6" y="634"/>
                    </a:lnTo>
                    <a:lnTo>
                      <a:pt x="656" y="634"/>
                    </a:lnTo>
                    <a:lnTo>
                      <a:pt x="655" y="636"/>
                    </a:lnTo>
                    <a:lnTo>
                      <a:pt x="653" y="636"/>
                    </a:lnTo>
                    <a:lnTo>
                      <a:pt x="653" y="636"/>
                    </a:lnTo>
                    <a:lnTo>
                      <a:pt x="2" y="440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81"/>
              <p:cNvSpPr>
                <a:spLocks noEditPoints="1"/>
              </p:cNvSpPr>
              <p:nvPr/>
            </p:nvSpPr>
            <p:spPr bwMode="auto">
              <a:xfrm>
                <a:off x="3292" y="1604"/>
                <a:ext cx="326" cy="318"/>
              </a:xfrm>
              <a:custGeom>
                <a:avLst/>
                <a:gdLst>
                  <a:gd name="T0" fmla="*/ 6 w 653"/>
                  <a:gd name="T1" fmla="*/ 7 h 636"/>
                  <a:gd name="T2" fmla="*/ 7 w 653"/>
                  <a:gd name="T3" fmla="*/ 629 h 636"/>
                  <a:gd name="T4" fmla="*/ 643 w 653"/>
                  <a:gd name="T5" fmla="*/ 343 h 636"/>
                  <a:gd name="T6" fmla="*/ 6 w 653"/>
                  <a:gd name="T7" fmla="*/ 7 h 636"/>
                  <a:gd name="T8" fmla="*/ 4 w 653"/>
                  <a:gd name="T9" fmla="*/ 0 h 636"/>
                  <a:gd name="T10" fmla="*/ 6 w 653"/>
                  <a:gd name="T11" fmla="*/ 0 h 636"/>
                  <a:gd name="T12" fmla="*/ 652 w 653"/>
                  <a:gd name="T13" fmla="*/ 341 h 636"/>
                  <a:gd name="T14" fmla="*/ 652 w 653"/>
                  <a:gd name="T15" fmla="*/ 343 h 636"/>
                  <a:gd name="T16" fmla="*/ 653 w 653"/>
                  <a:gd name="T17" fmla="*/ 344 h 636"/>
                  <a:gd name="T18" fmla="*/ 652 w 653"/>
                  <a:gd name="T19" fmla="*/ 344 h 636"/>
                  <a:gd name="T20" fmla="*/ 652 w 653"/>
                  <a:gd name="T21" fmla="*/ 346 h 636"/>
                  <a:gd name="T22" fmla="*/ 6 w 653"/>
                  <a:gd name="T23" fmla="*/ 636 h 636"/>
                  <a:gd name="T24" fmla="*/ 4 w 653"/>
                  <a:gd name="T25" fmla="*/ 636 h 636"/>
                  <a:gd name="T26" fmla="*/ 2 w 653"/>
                  <a:gd name="T27" fmla="*/ 636 h 636"/>
                  <a:gd name="T28" fmla="*/ 2 w 653"/>
                  <a:gd name="T29" fmla="*/ 634 h 636"/>
                  <a:gd name="T30" fmla="*/ 0 w 653"/>
                  <a:gd name="T31" fmla="*/ 634 h 636"/>
                  <a:gd name="T32" fmla="*/ 0 w 653"/>
                  <a:gd name="T33" fmla="*/ 2 h 636"/>
                  <a:gd name="T34" fmla="*/ 0 w 653"/>
                  <a:gd name="T35" fmla="*/ 0 h 636"/>
                  <a:gd name="T36" fmla="*/ 2 w 653"/>
                  <a:gd name="T37" fmla="*/ 0 h 636"/>
                  <a:gd name="T38" fmla="*/ 4 w 653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3" h="636">
                    <a:moveTo>
                      <a:pt x="6" y="7"/>
                    </a:moveTo>
                    <a:lnTo>
                      <a:pt x="7" y="629"/>
                    </a:lnTo>
                    <a:lnTo>
                      <a:pt x="643" y="343"/>
                    </a:lnTo>
                    <a:lnTo>
                      <a:pt x="6" y="7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52" y="341"/>
                    </a:lnTo>
                    <a:lnTo>
                      <a:pt x="652" y="343"/>
                    </a:lnTo>
                    <a:lnTo>
                      <a:pt x="653" y="344"/>
                    </a:lnTo>
                    <a:lnTo>
                      <a:pt x="652" y="344"/>
                    </a:lnTo>
                    <a:lnTo>
                      <a:pt x="652" y="346"/>
                    </a:lnTo>
                    <a:lnTo>
                      <a:pt x="6" y="636"/>
                    </a:lnTo>
                    <a:lnTo>
                      <a:pt x="4" y="636"/>
                    </a:lnTo>
                    <a:lnTo>
                      <a:pt x="2" y="636"/>
                    </a:lnTo>
                    <a:lnTo>
                      <a:pt x="2" y="634"/>
                    </a:lnTo>
                    <a:lnTo>
                      <a:pt x="0" y="63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82"/>
              <p:cNvSpPr>
                <a:spLocks noEditPoints="1"/>
              </p:cNvSpPr>
              <p:nvPr/>
            </p:nvSpPr>
            <p:spPr bwMode="auto">
              <a:xfrm>
                <a:off x="3292" y="1135"/>
                <a:ext cx="326" cy="642"/>
              </a:xfrm>
              <a:custGeom>
                <a:avLst/>
                <a:gdLst>
                  <a:gd name="T0" fmla="*/ 341 w 653"/>
                  <a:gd name="T1" fmla="*/ 12 h 1285"/>
                  <a:gd name="T2" fmla="*/ 7 w 653"/>
                  <a:gd name="T3" fmla="*/ 939 h 1285"/>
                  <a:gd name="T4" fmla="*/ 646 w 653"/>
                  <a:gd name="T5" fmla="*/ 1276 h 1285"/>
                  <a:gd name="T6" fmla="*/ 341 w 653"/>
                  <a:gd name="T7" fmla="*/ 12 h 1285"/>
                  <a:gd name="T8" fmla="*/ 343 w 653"/>
                  <a:gd name="T9" fmla="*/ 0 h 1285"/>
                  <a:gd name="T10" fmla="*/ 344 w 653"/>
                  <a:gd name="T11" fmla="*/ 0 h 1285"/>
                  <a:gd name="T12" fmla="*/ 344 w 653"/>
                  <a:gd name="T13" fmla="*/ 2 h 1285"/>
                  <a:gd name="T14" fmla="*/ 653 w 653"/>
                  <a:gd name="T15" fmla="*/ 1282 h 1285"/>
                  <a:gd name="T16" fmla="*/ 653 w 653"/>
                  <a:gd name="T17" fmla="*/ 1283 h 1285"/>
                  <a:gd name="T18" fmla="*/ 652 w 653"/>
                  <a:gd name="T19" fmla="*/ 1285 h 1285"/>
                  <a:gd name="T20" fmla="*/ 650 w 653"/>
                  <a:gd name="T21" fmla="*/ 1285 h 1285"/>
                  <a:gd name="T22" fmla="*/ 648 w 653"/>
                  <a:gd name="T23" fmla="*/ 1285 h 1285"/>
                  <a:gd name="T24" fmla="*/ 2 w 653"/>
                  <a:gd name="T25" fmla="*/ 945 h 1285"/>
                  <a:gd name="T26" fmla="*/ 0 w 653"/>
                  <a:gd name="T27" fmla="*/ 943 h 1285"/>
                  <a:gd name="T28" fmla="*/ 0 w 653"/>
                  <a:gd name="T29" fmla="*/ 941 h 1285"/>
                  <a:gd name="T30" fmla="*/ 339 w 653"/>
                  <a:gd name="T31" fmla="*/ 2 h 1285"/>
                  <a:gd name="T32" fmla="*/ 341 w 653"/>
                  <a:gd name="T33" fmla="*/ 0 h 1285"/>
                  <a:gd name="T34" fmla="*/ 343 w 653"/>
                  <a:gd name="T35" fmla="*/ 0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285">
                    <a:moveTo>
                      <a:pt x="341" y="12"/>
                    </a:moveTo>
                    <a:lnTo>
                      <a:pt x="7" y="939"/>
                    </a:lnTo>
                    <a:lnTo>
                      <a:pt x="646" y="1276"/>
                    </a:lnTo>
                    <a:lnTo>
                      <a:pt x="341" y="12"/>
                    </a:lnTo>
                    <a:close/>
                    <a:moveTo>
                      <a:pt x="343" y="0"/>
                    </a:moveTo>
                    <a:lnTo>
                      <a:pt x="344" y="0"/>
                    </a:lnTo>
                    <a:lnTo>
                      <a:pt x="344" y="2"/>
                    </a:lnTo>
                    <a:lnTo>
                      <a:pt x="653" y="1282"/>
                    </a:lnTo>
                    <a:lnTo>
                      <a:pt x="653" y="1283"/>
                    </a:lnTo>
                    <a:lnTo>
                      <a:pt x="652" y="1285"/>
                    </a:lnTo>
                    <a:lnTo>
                      <a:pt x="650" y="1285"/>
                    </a:lnTo>
                    <a:lnTo>
                      <a:pt x="648" y="1285"/>
                    </a:lnTo>
                    <a:lnTo>
                      <a:pt x="2" y="945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339" y="2"/>
                    </a:lnTo>
                    <a:lnTo>
                      <a:pt x="341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83"/>
              <p:cNvSpPr>
                <a:spLocks/>
              </p:cNvSpPr>
              <p:nvPr/>
            </p:nvSpPr>
            <p:spPr bwMode="auto">
              <a:xfrm>
                <a:off x="4130" y="2873"/>
                <a:ext cx="314" cy="473"/>
              </a:xfrm>
              <a:custGeom>
                <a:avLst/>
                <a:gdLst>
                  <a:gd name="T0" fmla="*/ 292 w 628"/>
                  <a:gd name="T1" fmla="*/ 0 h 944"/>
                  <a:gd name="T2" fmla="*/ 293 w 628"/>
                  <a:gd name="T3" fmla="*/ 0 h 944"/>
                  <a:gd name="T4" fmla="*/ 295 w 628"/>
                  <a:gd name="T5" fmla="*/ 2 h 944"/>
                  <a:gd name="T6" fmla="*/ 628 w 628"/>
                  <a:gd name="T7" fmla="*/ 431 h 944"/>
                  <a:gd name="T8" fmla="*/ 628 w 628"/>
                  <a:gd name="T9" fmla="*/ 440 h 944"/>
                  <a:gd name="T10" fmla="*/ 293 w 628"/>
                  <a:gd name="T11" fmla="*/ 9 h 944"/>
                  <a:gd name="T12" fmla="*/ 7 w 628"/>
                  <a:gd name="T13" fmla="*/ 936 h 944"/>
                  <a:gd name="T14" fmla="*/ 628 w 628"/>
                  <a:gd name="T15" fmla="*/ 517 h 944"/>
                  <a:gd name="T16" fmla="*/ 628 w 628"/>
                  <a:gd name="T17" fmla="*/ 524 h 944"/>
                  <a:gd name="T18" fmla="*/ 4 w 628"/>
                  <a:gd name="T19" fmla="*/ 944 h 944"/>
                  <a:gd name="T20" fmla="*/ 2 w 628"/>
                  <a:gd name="T21" fmla="*/ 944 h 944"/>
                  <a:gd name="T22" fmla="*/ 0 w 628"/>
                  <a:gd name="T23" fmla="*/ 944 h 944"/>
                  <a:gd name="T24" fmla="*/ 0 w 628"/>
                  <a:gd name="T25" fmla="*/ 943 h 944"/>
                  <a:gd name="T26" fmla="*/ 0 w 628"/>
                  <a:gd name="T27" fmla="*/ 941 h 944"/>
                  <a:gd name="T28" fmla="*/ 290 w 628"/>
                  <a:gd name="T29" fmla="*/ 2 h 944"/>
                  <a:gd name="T30" fmla="*/ 290 w 628"/>
                  <a:gd name="T31" fmla="*/ 0 h 944"/>
                  <a:gd name="T32" fmla="*/ 292 w 628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944">
                    <a:moveTo>
                      <a:pt x="292" y="0"/>
                    </a:moveTo>
                    <a:lnTo>
                      <a:pt x="293" y="0"/>
                    </a:lnTo>
                    <a:lnTo>
                      <a:pt x="295" y="2"/>
                    </a:lnTo>
                    <a:lnTo>
                      <a:pt x="628" y="431"/>
                    </a:lnTo>
                    <a:lnTo>
                      <a:pt x="628" y="440"/>
                    </a:lnTo>
                    <a:lnTo>
                      <a:pt x="293" y="9"/>
                    </a:lnTo>
                    <a:lnTo>
                      <a:pt x="7" y="936"/>
                    </a:lnTo>
                    <a:lnTo>
                      <a:pt x="628" y="517"/>
                    </a:lnTo>
                    <a:lnTo>
                      <a:pt x="628" y="524"/>
                    </a:lnTo>
                    <a:lnTo>
                      <a:pt x="4" y="944"/>
                    </a:lnTo>
                    <a:lnTo>
                      <a:pt x="2" y="944"/>
                    </a:lnTo>
                    <a:lnTo>
                      <a:pt x="0" y="944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290" y="2"/>
                    </a:lnTo>
                    <a:lnTo>
                      <a:pt x="290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84"/>
              <p:cNvSpPr>
                <a:spLocks/>
              </p:cNvSpPr>
              <p:nvPr/>
            </p:nvSpPr>
            <p:spPr bwMode="auto">
              <a:xfrm>
                <a:off x="4130" y="3132"/>
                <a:ext cx="314" cy="291"/>
              </a:xfrm>
              <a:custGeom>
                <a:avLst/>
                <a:gdLst>
                  <a:gd name="T0" fmla="*/ 628 w 628"/>
                  <a:gd name="T1" fmla="*/ 0 h 583"/>
                  <a:gd name="T2" fmla="*/ 628 w 628"/>
                  <a:gd name="T3" fmla="*/ 7 h 583"/>
                  <a:gd name="T4" fmla="*/ 9 w 628"/>
                  <a:gd name="T5" fmla="*/ 424 h 583"/>
                  <a:gd name="T6" fmla="*/ 625 w 628"/>
                  <a:gd name="T7" fmla="*/ 577 h 583"/>
                  <a:gd name="T8" fmla="*/ 625 w 628"/>
                  <a:gd name="T9" fmla="*/ 583 h 583"/>
                  <a:gd name="T10" fmla="*/ 2 w 628"/>
                  <a:gd name="T11" fmla="*/ 427 h 583"/>
                  <a:gd name="T12" fmla="*/ 0 w 628"/>
                  <a:gd name="T13" fmla="*/ 427 h 583"/>
                  <a:gd name="T14" fmla="*/ 0 w 628"/>
                  <a:gd name="T15" fmla="*/ 426 h 583"/>
                  <a:gd name="T16" fmla="*/ 0 w 628"/>
                  <a:gd name="T17" fmla="*/ 424 h 583"/>
                  <a:gd name="T18" fmla="*/ 0 w 628"/>
                  <a:gd name="T19" fmla="*/ 422 h 583"/>
                  <a:gd name="T20" fmla="*/ 628 w 62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8" h="583">
                    <a:moveTo>
                      <a:pt x="628" y="0"/>
                    </a:moveTo>
                    <a:lnTo>
                      <a:pt x="628" y="7"/>
                    </a:lnTo>
                    <a:lnTo>
                      <a:pt x="9" y="424"/>
                    </a:lnTo>
                    <a:lnTo>
                      <a:pt x="625" y="577"/>
                    </a:lnTo>
                    <a:lnTo>
                      <a:pt x="625" y="583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6"/>
                    </a:lnTo>
                    <a:lnTo>
                      <a:pt x="0" y="424"/>
                    </a:lnTo>
                    <a:lnTo>
                      <a:pt x="0" y="42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85"/>
              <p:cNvSpPr>
                <a:spLocks/>
              </p:cNvSpPr>
              <p:nvPr/>
            </p:nvSpPr>
            <p:spPr bwMode="auto">
              <a:xfrm>
                <a:off x="4274" y="2873"/>
                <a:ext cx="171" cy="220"/>
              </a:xfrm>
              <a:custGeom>
                <a:avLst/>
                <a:gdLst>
                  <a:gd name="T0" fmla="*/ 2 w 340"/>
                  <a:gd name="T1" fmla="*/ 0 h 440"/>
                  <a:gd name="T2" fmla="*/ 3 w 340"/>
                  <a:gd name="T3" fmla="*/ 0 h 440"/>
                  <a:gd name="T4" fmla="*/ 340 w 340"/>
                  <a:gd name="T5" fmla="*/ 125 h 440"/>
                  <a:gd name="T6" fmla="*/ 340 w 340"/>
                  <a:gd name="T7" fmla="*/ 132 h 440"/>
                  <a:gd name="T8" fmla="*/ 10 w 340"/>
                  <a:gd name="T9" fmla="*/ 9 h 440"/>
                  <a:gd name="T10" fmla="*/ 338 w 340"/>
                  <a:gd name="T11" fmla="*/ 431 h 440"/>
                  <a:gd name="T12" fmla="*/ 338 w 340"/>
                  <a:gd name="T13" fmla="*/ 440 h 440"/>
                  <a:gd name="T14" fmla="*/ 0 w 340"/>
                  <a:gd name="T15" fmla="*/ 5 h 440"/>
                  <a:gd name="T16" fmla="*/ 0 w 340"/>
                  <a:gd name="T17" fmla="*/ 3 h 440"/>
                  <a:gd name="T18" fmla="*/ 0 w 340"/>
                  <a:gd name="T19" fmla="*/ 2 h 440"/>
                  <a:gd name="T20" fmla="*/ 2 w 340"/>
                  <a:gd name="T2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440">
                    <a:moveTo>
                      <a:pt x="2" y="0"/>
                    </a:moveTo>
                    <a:lnTo>
                      <a:pt x="3" y="0"/>
                    </a:lnTo>
                    <a:lnTo>
                      <a:pt x="340" y="125"/>
                    </a:lnTo>
                    <a:lnTo>
                      <a:pt x="340" y="132"/>
                    </a:lnTo>
                    <a:lnTo>
                      <a:pt x="10" y="9"/>
                    </a:lnTo>
                    <a:lnTo>
                      <a:pt x="338" y="431"/>
                    </a:lnTo>
                    <a:lnTo>
                      <a:pt x="338" y="44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86"/>
              <p:cNvSpPr>
                <a:spLocks/>
              </p:cNvSpPr>
              <p:nvPr/>
            </p:nvSpPr>
            <p:spPr bwMode="auto">
              <a:xfrm>
                <a:off x="4193" y="909"/>
                <a:ext cx="29" cy="29"/>
              </a:xfrm>
              <a:custGeom>
                <a:avLst/>
                <a:gdLst>
                  <a:gd name="T0" fmla="*/ 29 w 57"/>
                  <a:gd name="T1" fmla="*/ 0 h 59"/>
                  <a:gd name="T2" fmla="*/ 43 w 57"/>
                  <a:gd name="T3" fmla="*/ 3 h 59"/>
                  <a:gd name="T4" fmla="*/ 54 w 57"/>
                  <a:gd name="T5" fmla="*/ 14 h 59"/>
                  <a:gd name="T6" fmla="*/ 57 w 57"/>
                  <a:gd name="T7" fmla="*/ 30 h 59"/>
                  <a:gd name="T8" fmla="*/ 54 w 57"/>
                  <a:gd name="T9" fmla="*/ 44 h 59"/>
                  <a:gd name="T10" fmla="*/ 43 w 57"/>
                  <a:gd name="T11" fmla="*/ 54 h 59"/>
                  <a:gd name="T12" fmla="*/ 29 w 57"/>
                  <a:gd name="T13" fmla="*/ 59 h 59"/>
                  <a:gd name="T14" fmla="*/ 13 w 57"/>
                  <a:gd name="T15" fmla="*/ 54 h 59"/>
                  <a:gd name="T16" fmla="*/ 3 w 57"/>
                  <a:gd name="T17" fmla="*/ 44 h 59"/>
                  <a:gd name="T18" fmla="*/ 0 w 57"/>
                  <a:gd name="T19" fmla="*/ 30 h 59"/>
                  <a:gd name="T20" fmla="*/ 3 w 57"/>
                  <a:gd name="T21" fmla="*/ 14 h 59"/>
                  <a:gd name="T22" fmla="*/ 13 w 57"/>
                  <a:gd name="T23" fmla="*/ 3 h 59"/>
                  <a:gd name="T24" fmla="*/ 29 w 57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9">
                    <a:moveTo>
                      <a:pt x="29" y="0"/>
                    </a:moveTo>
                    <a:lnTo>
                      <a:pt x="43" y="3"/>
                    </a:lnTo>
                    <a:lnTo>
                      <a:pt x="54" y="14"/>
                    </a:lnTo>
                    <a:lnTo>
                      <a:pt x="57" y="30"/>
                    </a:lnTo>
                    <a:lnTo>
                      <a:pt x="54" y="44"/>
                    </a:lnTo>
                    <a:lnTo>
                      <a:pt x="43" y="54"/>
                    </a:lnTo>
                    <a:lnTo>
                      <a:pt x="29" y="59"/>
                    </a:lnTo>
                    <a:lnTo>
                      <a:pt x="13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3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87"/>
              <p:cNvSpPr>
                <a:spLocks noEditPoints="1"/>
              </p:cNvSpPr>
              <p:nvPr/>
            </p:nvSpPr>
            <p:spPr bwMode="auto">
              <a:xfrm>
                <a:off x="4187" y="902"/>
                <a:ext cx="41" cy="41"/>
              </a:xfrm>
              <a:custGeom>
                <a:avLst/>
                <a:gdLst>
                  <a:gd name="T0" fmla="*/ 42 w 82"/>
                  <a:gd name="T1" fmla="*/ 12 h 82"/>
                  <a:gd name="T2" fmla="*/ 26 w 82"/>
                  <a:gd name="T3" fmla="*/ 15 h 82"/>
                  <a:gd name="T4" fmla="*/ 16 w 82"/>
                  <a:gd name="T5" fmla="*/ 26 h 82"/>
                  <a:gd name="T6" fmla="*/ 13 w 82"/>
                  <a:gd name="T7" fmla="*/ 42 h 82"/>
                  <a:gd name="T8" fmla="*/ 16 w 82"/>
                  <a:gd name="T9" fmla="*/ 56 h 82"/>
                  <a:gd name="T10" fmla="*/ 26 w 82"/>
                  <a:gd name="T11" fmla="*/ 66 h 82"/>
                  <a:gd name="T12" fmla="*/ 42 w 82"/>
                  <a:gd name="T13" fmla="*/ 71 h 82"/>
                  <a:gd name="T14" fmla="*/ 56 w 82"/>
                  <a:gd name="T15" fmla="*/ 66 h 82"/>
                  <a:gd name="T16" fmla="*/ 67 w 82"/>
                  <a:gd name="T17" fmla="*/ 56 h 82"/>
                  <a:gd name="T18" fmla="*/ 70 w 82"/>
                  <a:gd name="T19" fmla="*/ 42 h 82"/>
                  <a:gd name="T20" fmla="*/ 67 w 82"/>
                  <a:gd name="T21" fmla="*/ 26 h 82"/>
                  <a:gd name="T22" fmla="*/ 56 w 82"/>
                  <a:gd name="T23" fmla="*/ 15 h 82"/>
                  <a:gd name="T24" fmla="*/ 42 w 82"/>
                  <a:gd name="T25" fmla="*/ 12 h 82"/>
                  <a:gd name="T26" fmla="*/ 42 w 82"/>
                  <a:gd name="T27" fmla="*/ 0 h 82"/>
                  <a:gd name="T28" fmla="*/ 58 w 82"/>
                  <a:gd name="T29" fmla="*/ 3 h 82"/>
                  <a:gd name="T30" fmla="*/ 70 w 82"/>
                  <a:gd name="T31" fmla="*/ 12 h 82"/>
                  <a:gd name="T32" fmla="*/ 79 w 82"/>
                  <a:gd name="T33" fmla="*/ 26 h 82"/>
                  <a:gd name="T34" fmla="*/ 82 w 82"/>
                  <a:gd name="T35" fmla="*/ 42 h 82"/>
                  <a:gd name="T36" fmla="*/ 79 w 82"/>
                  <a:gd name="T37" fmla="*/ 57 h 82"/>
                  <a:gd name="T38" fmla="*/ 70 w 82"/>
                  <a:gd name="T39" fmla="*/ 70 h 82"/>
                  <a:gd name="T40" fmla="*/ 58 w 82"/>
                  <a:gd name="T41" fmla="*/ 78 h 82"/>
                  <a:gd name="T42" fmla="*/ 42 w 82"/>
                  <a:gd name="T43" fmla="*/ 82 h 82"/>
                  <a:gd name="T44" fmla="*/ 25 w 82"/>
                  <a:gd name="T45" fmla="*/ 78 h 82"/>
                  <a:gd name="T46" fmla="*/ 13 w 82"/>
                  <a:gd name="T47" fmla="*/ 70 h 82"/>
                  <a:gd name="T48" fmla="*/ 4 w 82"/>
                  <a:gd name="T49" fmla="*/ 57 h 82"/>
                  <a:gd name="T50" fmla="*/ 0 w 82"/>
                  <a:gd name="T51" fmla="*/ 42 h 82"/>
                  <a:gd name="T52" fmla="*/ 4 w 82"/>
                  <a:gd name="T53" fmla="*/ 26 h 82"/>
                  <a:gd name="T54" fmla="*/ 13 w 82"/>
                  <a:gd name="T55" fmla="*/ 12 h 82"/>
                  <a:gd name="T56" fmla="*/ 26 w 82"/>
                  <a:gd name="T57" fmla="*/ 3 h 82"/>
                  <a:gd name="T58" fmla="*/ 42 w 82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82">
                    <a:moveTo>
                      <a:pt x="42" y="12"/>
                    </a:moveTo>
                    <a:lnTo>
                      <a:pt x="26" y="15"/>
                    </a:lnTo>
                    <a:lnTo>
                      <a:pt x="16" y="26"/>
                    </a:lnTo>
                    <a:lnTo>
                      <a:pt x="13" y="42"/>
                    </a:lnTo>
                    <a:lnTo>
                      <a:pt x="16" y="56"/>
                    </a:lnTo>
                    <a:lnTo>
                      <a:pt x="26" y="66"/>
                    </a:lnTo>
                    <a:lnTo>
                      <a:pt x="42" y="71"/>
                    </a:lnTo>
                    <a:lnTo>
                      <a:pt x="56" y="66"/>
                    </a:lnTo>
                    <a:lnTo>
                      <a:pt x="67" y="56"/>
                    </a:lnTo>
                    <a:lnTo>
                      <a:pt x="70" y="42"/>
                    </a:lnTo>
                    <a:lnTo>
                      <a:pt x="67" y="26"/>
                    </a:lnTo>
                    <a:lnTo>
                      <a:pt x="56" y="15"/>
                    </a:lnTo>
                    <a:lnTo>
                      <a:pt x="42" y="12"/>
                    </a:lnTo>
                    <a:close/>
                    <a:moveTo>
                      <a:pt x="42" y="0"/>
                    </a:moveTo>
                    <a:lnTo>
                      <a:pt x="58" y="3"/>
                    </a:lnTo>
                    <a:lnTo>
                      <a:pt x="70" y="12"/>
                    </a:lnTo>
                    <a:lnTo>
                      <a:pt x="79" y="26"/>
                    </a:lnTo>
                    <a:lnTo>
                      <a:pt x="82" y="42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58" y="78"/>
                    </a:lnTo>
                    <a:lnTo>
                      <a:pt x="42" y="82"/>
                    </a:lnTo>
                    <a:lnTo>
                      <a:pt x="25" y="78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88"/>
              <p:cNvSpPr>
                <a:spLocks/>
              </p:cNvSpPr>
              <p:nvPr/>
            </p:nvSpPr>
            <p:spPr bwMode="auto">
              <a:xfrm>
                <a:off x="1894" y="3306"/>
                <a:ext cx="18" cy="18"/>
              </a:xfrm>
              <a:custGeom>
                <a:avLst/>
                <a:gdLst>
                  <a:gd name="T0" fmla="*/ 17 w 35"/>
                  <a:gd name="T1" fmla="*/ 0 h 35"/>
                  <a:gd name="T2" fmla="*/ 23 w 35"/>
                  <a:gd name="T3" fmla="*/ 0 h 35"/>
                  <a:gd name="T4" fmla="*/ 28 w 35"/>
                  <a:gd name="T5" fmla="*/ 3 h 35"/>
                  <a:gd name="T6" fmla="*/ 31 w 35"/>
                  <a:gd name="T7" fmla="*/ 7 h 35"/>
                  <a:gd name="T8" fmla="*/ 35 w 35"/>
                  <a:gd name="T9" fmla="*/ 12 h 35"/>
                  <a:gd name="T10" fmla="*/ 35 w 35"/>
                  <a:gd name="T11" fmla="*/ 17 h 35"/>
                  <a:gd name="T12" fmla="*/ 35 w 35"/>
                  <a:gd name="T13" fmla="*/ 22 h 35"/>
                  <a:gd name="T14" fmla="*/ 31 w 35"/>
                  <a:gd name="T15" fmla="*/ 28 h 35"/>
                  <a:gd name="T16" fmla="*/ 28 w 35"/>
                  <a:gd name="T17" fmla="*/ 31 h 35"/>
                  <a:gd name="T18" fmla="*/ 23 w 35"/>
                  <a:gd name="T19" fmla="*/ 35 h 35"/>
                  <a:gd name="T20" fmla="*/ 17 w 35"/>
                  <a:gd name="T21" fmla="*/ 35 h 35"/>
                  <a:gd name="T22" fmla="*/ 12 w 35"/>
                  <a:gd name="T23" fmla="*/ 35 h 35"/>
                  <a:gd name="T24" fmla="*/ 7 w 35"/>
                  <a:gd name="T25" fmla="*/ 31 h 35"/>
                  <a:gd name="T26" fmla="*/ 3 w 35"/>
                  <a:gd name="T27" fmla="*/ 28 h 35"/>
                  <a:gd name="T28" fmla="*/ 0 w 35"/>
                  <a:gd name="T29" fmla="*/ 22 h 35"/>
                  <a:gd name="T30" fmla="*/ 0 w 35"/>
                  <a:gd name="T31" fmla="*/ 17 h 35"/>
                  <a:gd name="T32" fmla="*/ 0 w 35"/>
                  <a:gd name="T33" fmla="*/ 12 h 35"/>
                  <a:gd name="T34" fmla="*/ 3 w 35"/>
                  <a:gd name="T35" fmla="*/ 7 h 35"/>
                  <a:gd name="T36" fmla="*/ 7 w 35"/>
                  <a:gd name="T37" fmla="*/ 3 h 35"/>
                  <a:gd name="T38" fmla="*/ 12 w 35"/>
                  <a:gd name="T39" fmla="*/ 0 h 35"/>
                  <a:gd name="T40" fmla="*/ 17 w 35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7"/>
                    </a:lnTo>
                    <a:lnTo>
                      <a:pt x="35" y="12"/>
                    </a:lnTo>
                    <a:lnTo>
                      <a:pt x="35" y="17"/>
                    </a:lnTo>
                    <a:lnTo>
                      <a:pt x="35" y="22"/>
                    </a:lnTo>
                    <a:lnTo>
                      <a:pt x="31" y="28"/>
                    </a:lnTo>
                    <a:lnTo>
                      <a:pt x="28" y="31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89"/>
              <p:cNvSpPr>
                <a:spLocks noEditPoints="1"/>
              </p:cNvSpPr>
              <p:nvPr/>
            </p:nvSpPr>
            <p:spPr bwMode="auto">
              <a:xfrm>
                <a:off x="1888" y="3300"/>
                <a:ext cx="30" cy="30"/>
              </a:xfrm>
              <a:custGeom>
                <a:avLst/>
                <a:gdLst>
                  <a:gd name="T0" fmla="*/ 29 w 59"/>
                  <a:gd name="T1" fmla="*/ 13 h 60"/>
                  <a:gd name="T2" fmla="*/ 24 w 59"/>
                  <a:gd name="T3" fmla="*/ 13 h 60"/>
                  <a:gd name="T4" fmla="*/ 19 w 59"/>
                  <a:gd name="T5" fmla="*/ 16 h 60"/>
                  <a:gd name="T6" fmla="*/ 15 w 59"/>
                  <a:gd name="T7" fmla="*/ 20 h 60"/>
                  <a:gd name="T8" fmla="*/ 12 w 59"/>
                  <a:gd name="T9" fmla="*/ 25 h 60"/>
                  <a:gd name="T10" fmla="*/ 12 w 59"/>
                  <a:gd name="T11" fmla="*/ 30 h 60"/>
                  <a:gd name="T12" fmla="*/ 12 w 59"/>
                  <a:gd name="T13" fmla="*/ 35 h 60"/>
                  <a:gd name="T14" fmla="*/ 15 w 59"/>
                  <a:gd name="T15" fmla="*/ 41 h 60"/>
                  <a:gd name="T16" fmla="*/ 19 w 59"/>
                  <a:gd name="T17" fmla="*/ 44 h 60"/>
                  <a:gd name="T18" fmla="*/ 24 w 59"/>
                  <a:gd name="T19" fmla="*/ 48 h 60"/>
                  <a:gd name="T20" fmla="*/ 29 w 59"/>
                  <a:gd name="T21" fmla="*/ 48 h 60"/>
                  <a:gd name="T22" fmla="*/ 35 w 59"/>
                  <a:gd name="T23" fmla="*/ 48 h 60"/>
                  <a:gd name="T24" fmla="*/ 40 w 59"/>
                  <a:gd name="T25" fmla="*/ 44 h 60"/>
                  <a:gd name="T26" fmla="*/ 43 w 59"/>
                  <a:gd name="T27" fmla="*/ 41 h 60"/>
                  <a:gd name="T28" fmla="*/ 47 w 59"/>
                  <a:gd name="T29" fmla="*/ 35 h 60"/>
                  <a:gd name="T30" fmla="*/ 47 w 59"/>
                  <a:gd name="T31" fmla="*/ 30 h 60"/>
                  <a:gd name="T32" fmla="*/ 47 w 59"/>
                  <a:gd name="T33" fmla="*/ 25 h 60"/>
                  <a:gd name="T34" fmla="*/ 43 w 59"/>
                  <a:gd name="T35" fmla="*/ 20 h 60"/>
                  <a:gd name="T36" fmla="*/ 40 w 59"/>
                  <a:gd name="T37" fmla="*/ 16 h 60"/>
                  <a:gd name="T38" fmla="*/ 35 w 59"/>
                  <a:gd name="T39" fmla="*/ 13 h 60"/>
                  <a:gd name="T40" fmla="*/ 29 w 59"/>
                  <a:gd name="T41" fmla="*/ 13 h 60"/>
                  <a:gd name="T42" fmla="*/ 29 w 59"/>
                  <a:gd name="T43" fmla="*/ 0 h 60"/>
                  <a:gd name="T44" fmla="*/ 45 w 59"/>
                  <a:gd name="T45" fmla="*/ 4 h 60"/>
                  <a:gd name="T46" fmla="*/ 56 w 59"/>
                  <a:gd name="T47" fmla="*/ 16 h 60"/>
                  <a:gd name="T48" fmla="*/ 59 w 59"/>
                  <a:gd name="T49" fmla="*/ 30 h 60"/>
                  <a:gd name="T50" fmla="*/ 56 w 59"/>
                  <a:gd name="T51" fmla="*/ 46 h 60"/>
                  <a:gd name="T52" fmla="*/ 43 w 59"/>
                  <a:gd name="T53" fmla="*/ 56 h 60"/>
                  <a:gd name="T54" fmla="*/ 29 w 59"/>
                  <a:gd name="T55" fmla="*/ 60 h 60"/>
                  <a:gd name="T56" fmla="*/ 14 w 59"/>
                  <a:gd name="T57" fmla="*/ 55 h 60"/>
                  <a:gd name="T58" fmla="*/ 3 w 59"/>
                  <a:gd name="T59" fmla="*/ 44 h 60"/>
                  <a:gd name="T60" fmla="*/ 0 w 59"/>
                  <a:gd name="T61" fmla="*/ 30 h 60"/>
                  <a:gd name="T62" fmla="*/ 5 w 59"/>
                  <a:gd name="T63" fmla="*/ 14 h 60"/>
                  <a:gd name="T64" fmla="*/ 15 w 59"/>
                  <a:gd name="T65" fmla="*/ 4 h 60"/>
                  <a:gd name="T66" fmla="*/ 29 w 5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60">
                    <a:moveTo>
                      <a:pt x="29" y="13"/>
                    </a:moveTo>
                    <a:lnTo>
                      <a:pt x="24" y="13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0" y="44"/>
                    </a:lnTo>
                    <a:lnTo>
                      <a:pt x="43" y="41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5"/>
                    </a:lnTo>
                    <a:lnTo>
                      <a:pt x="43" y="20"/>
                    </a:lnTo>
                    <a:lnTo>
                      <a:pt x="40" y="16"/>
                    </a:lnTo>
                    <a:lnTo>
                      <a:pt x="35" y="13"/>
                    </a:lnTo>
                    <a:lnTo>
                      <a:pt x="29" y="13"/>
                    </a:lnTo>
                    <a:close/>
                    <a:moveTo>
                      <a:pt x="29" y="0"/>
                    </a:moveTo>
                    <a:lnTo>
                      <a:pt x="45" y="4"/>
                    </a:lnTo>
                    <a:lnTo>
                      <a:pt x="56" y="16"/>
                    </a:lnTo>
                    <a:lnTo>
                      <a:pt x="59" y="30"/>
                    </a:lnTo>
                    <a:lnTo>
                      <a:pt x="56" y="46"/>
                    </a:lnTo>
                    <a:lnTo>
                      <a:pt x="43" y="56"/>
                    </a:lnTo>
                    <a:lnTo>
                      <a:pt x="29" y="60"/>
                    </a:lnTo>
                    <a:lnTo>
                      <a:pt x="14" y="55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5" y="14"/>
                    </a:lnTo>
                    <a:lnTo>
                      <a:pt x="1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90"/>
              <p:cNvSpPr>
                <a:spLocks/>
              </p:cNvSpPr>
              <p:nvPr/>
            </p:nvSpPr>
            <p:spPr bwMode="auto">
              <a:xfrm>
                <a:off x="2060" y="3411"/>
                <a:ext cx="26" cy="25"/>
              </a:xfrm>
              <a:custGeom>
                <a:avLst/>
                <a:gdLst>
                  <a:gd name="T0" fmla="*/ 26 w 50"/>
                  <a:gd name="T1" fmla="*/ 0 h 49"/>
                  <a:gd name="T2" fmla="*/ 33 w 50"/>
                  <a:gd name="T3" fmla="*/ 0 h 49"/>
                  <a:gd name="T4" fmla="*/ 40 w 50"/>
                  <a:gd name="T5" fmla="*/ 5 h 49"/>
                  <a:gd name="T6" fmla="*/ 45 w 50"/>
                  <a:gd name="T7" fmla="*/ 11 h 49"/>
                  <a:gd name="T8" fmla="*/ 48 w 50"/>
                  <a:gd name="T9" fmla="*/ 18 h 49"/>
                  <a:gd name="T10" fmla="*/ 50 w 50"/>
                  <a:gd name="T11" fmla="*/ 25 h 49"/>
                  <a:gd name="T12" fmla="*/ 48 w 50"/>
                  <a:gd name="T13" fmla="*/ 33 h 49"/>
                  <a:gd name="T14" fmla="*/ 45 w 50"/>
                  <a:gd name="T15" fmla="*/ 40 h 49"/>
                  <a:gd name="T16" fmla="*/ 40 w 50"/>
                  <a:gd name="T17" fmla="*/ 46 h 49"/>
                  <a:gd name="T18" fmla="*/ 33 w 50"/>
                  <a:gd name="T19" fmla="*/ 49 h 49"/>
                  <a:gd name="T20" fmla="*/ 26 w 50"/>
                  <a:gd name="T21" fmla="*/ 49 h 49"/>
                  <a:gd name="T22" fmla="*/ 17 w 50"/>
                  <a:gd name="T23" fmla="*/ 49 h 49"/>
                  <a:gd name="T24" fmla="*/ 10 w 50"/>
                  <a:gd name="T25" fmla="*/ 46 h 49"/>
                  <a:gd name="T26" fmla="*/ 5 w 50"/>
                  <a:gd name="T27" fmla="*/ 39 h 49"/>
                  <a:gd name="T28" fmla="*/ 1 w 50"/>
                  <a:gd name="T29" fmla="*/ 33 h 49"/>
                  <a:gd name="T30" fmla="*/ 0 w 50"/>
                  <a:gd name="T31" fmla="*/ 25 h 49"/>
                  <a:gd name="T32" fmla="*/ 1 w 50"/>
                  <a:gd name="T33" fmla="*/ 16 h 49"/>
                  <a:gd name="T34" fmla="*/ 5 w 50"/>
                  <a:gd name="T35" fmla="*/ 11 h 49"/>
                  <a:gd name="T36" fmla="*/ 10 w 50"/>
                  <a:gd name="T37" fmla="*/ 4 h 49"/>
                  <a:gd name="T38" fmla="*/ 17 w 50"/>
                  <a:gd name="T39" fmla="*/ 0 h 49"/>
                  <a:gd name="T40" fmla="*/ 26 w 50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3" y="0"/>
                    </a:lnTo>
                    <a:lnTo>
                      <a:pt x="40" y="5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5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0" y="46"/>
                    </a:lnTo>
                    <a:lnTo>
                      <a:pt x="33" y="49"/>
                    </a:lnTo>
                    <a:lnTo>
                      <a:pt x="26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5" y="39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5" y="11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91"/>
              <p:cNvSpPr>
                <a:spLocks noEditPoints="1"/>
              </p:cNvSpPr>
              <p:nvPr/>
            </p:nvSpPr>
            <p:spPr bwMode="auto">
              <a:xfrm>
                <a:off x="2055" y="3405"/>
                <a:ext cx="36" cy="37"/>
              </a:xfrm>
              <a:custGeom>
                <a:avLst/>
                <a:gdLst>
                  <a:gd name="T0" fmla="*/ 37 w 72"/>
                  <a:gd name="T1" fmla="*/ 12 h 73"/>
                  <a:gd name="T2" fmla="*/ 28 w 72"/>
                  <a:gd name="T3" fmla="*/ 12 h 73"/>
                  <a:gd name="T4" fmla="*/ 21 w 72"/>
                  <a:gd name="T5" fmla="*/ 16 h 73"/>
                  <a:gd name="T6" fmla="*/ 16 w 72"/>
                  <a:gd name="T7" fmla="*/ 23 h 73"/>
                  <a:gd name="T8" fmla="*/ 12 w 72"/>
                  <a:gd name="T9" fmla="*/ 28 h 73"/>
                  <a:gd name="T10" fmla="*/ 11 w 72"/>
                  <a:gd name="T11" fmla="*/ 37 h 73"/>
                  <a:gd name="T12" fmla="*/ 12 w 72"/>
                  <a:gd name="T13" fmla="*/ 45 h 73"/>
                  <a:gd name="T14" fmla="*/ 16 w 72"/>
                  <a:gd name="T15" fmla="*/ 51 h 73"/>
                  <a:gd name="T16" fmla="*/ 21 w 72"/>
                  <a:gd name="T17" fmla="*/ 58 h 73"/>
                  <a:gd name="T18" fmla="*/ 28 w 72"/>
                  <a:gd name="T19" fmla="*/ 61 h 73"/>
                  <a:gd name="T20" fmla="*/ 37 w 72"/>
                  <a:gd name="T21" fmla="*/ 61 h 73"/>
                  <a:gd name="T22" fmla="*/ 44 w 72"/>
                  <a:gd name="T23" fmla="*/ 61 h 73"/>
                  <a:gd name="T24" fmla="*/ 51 w 72"/>
                  <a:gd name="T25" fmla="*/ 58 h 73"/>
                  <a:gd name="T26" fmla="*/ 56 w 72"/>
                  <a:gd name="T27" fmla="*/ 52 h 73"/>
                  <a:gd name="T28" fmla="*/ 59 w 72"/>
                  <a:gd name="T29" fmla="*/ 45 h 73"/>
                  <a:gd name="T30" fmla="*/ 61 w 72"/>
                  <a:gd name="T31" fmla="*/ 37 h 73"/>
                  <a:gd name="T32" fmla="*/ 59 w 72"/>
                  <a:gd name="T33" fmla="*/ 30 h 73"/>
                  <a:gd name="T34" fmla="*/ 56 w 72"/>
                  <a:gd name="T35" fmla="*/ 23 h 73"/>
                  <a:gd name="T36" fmla="*/ 51 w 72"/>
                  <a:gd name="T37" fmla="*/ 17 h 73"/>
                  <a:gd name="T38" fmla="*/ 44 w 72"/>
                  <a:gd name="T39" fmla="*/ 12 h 73"/>
                  <a:gd name="T40" fmla="*/ 37 w 72"/>
                  <a:gd name="T41" fmla="*/ 12 h 73"/>
                  <a:gd name="T42" fmla="*/ 37 w 72"/>
                  <a:gd name="T43" fmla="*/ 0 h 73"/>
                  <a:gd name="T44" fmla="*/ 54 w 72"/>
                  <a:gd name="T45" fmla="*/ 5 h 73"/>
                  <a:gd name="T46" fmla="*/ 68 w 72"/>
                  <a:gd name="T47" fmla="*/ 19 h 73"/>
                  <a:gd name="T48" fmla="*/ 72 w 72"/>
                  <a:gd name="T49" fmla="*/ 37 h 73"/>
                  <a:gd name="T50" fmla="*/ 68 w 72"/>
                  <a:gd name="T51" fmla="*/ 56 h 73"/>
                  <a:gd name="T52" fmla="*/ 54 w 72"/>
                  <a:gd name="T53" fmla="*/ 68 h 73"/>
                  <a:gd name="T54" fmla="*/ 35 w 72"/>
                  <a:gd name="T55" fmla="*/ 73 h 73"/>
                  <a:gd name="T56" fmla="*/ 18 w 72"/>
                  <a:gd name="T57" fmla="*/ 68 h 73"/>
                  <a:gd name="T58" fmla="*/ 5 w 72"/>
                  <a:gd name="T59" fmla="*/ 54 h 73"/>
                  <a:gd name="T60" fmla="*/ 0 w 72"/>
                  <a:gd name="T61" fmla="*/ 37 h 73"/>
                  <a:gd name="T62" fmla="*/ 5 w 72"/>
                  <a:gd name="T63" fmla="*/ 17 h 73"/>
                  <a:gd name="T64" fmla="*/ 18 w 72"/>
                  <a:gd name="T65" fmla="*/ 5 h 73"/>
                  <a:gd name="T66" fmla="*/ 37 w 72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73">
                    <a:moveTo>
                      <a:pt x="37" y="12"/>
                    </a:moveTo>
                    <a:lnTo>
                      <a:pt x="28" y="12"/>
                    </a:lnTo>
                    <a:lnTo>
                      <a:pt x="21" y="16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11" y="37"/>
                    </a:lnTo>
                    <a:lnTo>
                      <a:pt x="12" y="45"/>
                    </a:lnTo>
                    <a:lnTo>
                      <a:pt x="16" y="51"/>
                    </a:lnTo>
                    <a:lnTo>
                      <a:pt x="21" y="58"/>
                    </a:lnTo>
                    <a:lnTo>
                      <a:pt x="28" y="61"/>
                    </a:lnTo>
                    <a:lnTo>
                      <a:pt x="37" y="61"/>
                    </a:lnTo>
                    <a:lnTo>
                      <a:pt x="44" y="61"/>
                    </a:lnTo>
                    <a:lnTo>
                      <a:pt x="51" y="58"/>
                    </a:lnTo>
                    <a:lnTo>
                      <a:pt x="56" y="52"/>
                    </a:lnTo>
                    <a:lnTo>
                      <a:pt x="59" y="45"/>
                    </a:lnTo>
                    <a:lnTo>
                      <a:pt x="61" y="37"/>
                    </a:lnTo>
                    <a:lnTo>
                      <a:pt x="59" y="30"/>
                    </a:lnTo>
                    <a:lnTo>
                      <a:pt x="56" y="23"/>
                    </a:lnTo>
                    <a:lnTo>
                      <a:pt x="51" y="17"/>
                    </a:lnTo>
                    <a:lnTo>
                      <a:pt x="44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4" y="5"/>
                    </a:lnTo>
                    <a:lnTo>
                      <a:pt x="68" y="19"/>
                    </a:lnTo>
                    <a:lnTo>
                      <a:pt x="72" y="37"/>
                    </a:lnTo>
                    <a:lnTo>
                      <a:pt x="68" y="56"/>
                    </a:lnTo>
                    <a:lnTo>
                      <a:pt x="54" y="68"/>
                    </a:lnTo>
                    <a:lnTo>
                      <a:pt x="35" y="73"/>
                    </a:lnTo>
                    <a:lnTo>
                      <a:pt x="18" y="68"/>
                    </a:lnTo>
                    <a:lnTo>
                      <a:pt x="5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8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92"/>
              <p:cNvSpPr>
                <a:spLocks/>
              </p:cNvSpPr>
              <p:nvPr/>
            </p:nvSpPr>
            <p:spPr bwMode="auto">
              <a:xfrm>
                <a:off x="4375" y="1924"/>
                <a:ext cx="22" cy="22"/>
              </a:xfrm>
              <a:custGeom>
                <a:avLst/>
                <a:gdLst>
                  <a:gd name="T0" fmla="*/ 22 w 43"/>
                  <a:gd name="T1" fmla="*/ 0 h 44"/>
                  <a:gd name="T2" fmla="*/ 29 w 43"/>
                  <a:gd name="T3" fmla="*/ 2 h 44"/>
                  <a:gd name="T4" fmla="*/ 34 w 43"/>
                  <a:gd name="T5" fmla="*/ 4 h 44"/>
                  <a:gd name="T6" fmla="*/ 40 w 43"/>
                  <a:gd name="T7" fmla="*/ 9 h 44"/>
                  <a:gd name="T8" fmla="*/ 43 w 43"/>
                  <a:gd name="T9" fmla="*/ 16 h 44"/>
                  <a:gd name="T10" fmla="*/ 43 w 43"/>
                  <a:gd name="T11" fmla="*/ 23 h 44"/>
                  <a:gd name="T12" fmla="*/ 43 w 43"/>
                  <a:gd name="T13" fmla="*/ 30 h 44"/>
                  <a:gd name="T14" fmla="*/ 40 w 43"/>
                  <a:gd name="T15" fmla="*/ 35 h 44"/>
                  <a:gd name="T16" fmla="*/ 34 w 43"/>
                  <a:gd name="T17" fmla="*/ 41 h 44"/>
                  <a:gd name="T18" fmla="*/ 29 w 43"/>
                  <a:gd name="T19" fmla="*/ 42 h 44"/>
                  <a:gd name="T20" fmla="*/ 22 w 43"/>
                  <a:gd name="T21" fmla="*/ 44 h 44"/>
                  <a:gd name="T22" fmla="*/ 15 w 43"/>
                  <a:gd name="T23" fmla="*/ 42 h 44"/>
                  <a:gd name="T24" fmla="*/ 8 w 43"/>
                  <a:gd name="T25" fmla="*/ 41 h 44"/>
                  <a:gd name="T26" fmla="*/ 5 w 43"/>
                  <a:gd name="T27" fmla="*/ 35 h 44"/>
                  <a:gd name="T28" fmla="*/ 1 w 43"/>
                  <a:gd name="T29" fmla="*/ 28 h 44"/>
                  <a:gd name="T30" fmla="*/ 0 w 43"/>
                  <a:gd name="T31" fmla="*/ 21 h 44"/>
                  <a:gd name="T32" fmla="*/ 1 w 43"/>
                  <a:gd name="T33" fmla="*/ 16 h 44"/>
                  <a:gd name="T34" fmla="*/ 5 w 43"/>
                  <a:gd name="T35" fmla="*/ 9 h 44"/>
                  <a:gd name="T36" fmla="*/ 8 w 43"/>
                  <a:gd name="T37" fmla="*/ 4 h 44"/>
                  <a:gd name="T38" fmla="*/ 15 w 43"/>
                  <a:gd name="T39" fmla="*/ 2 h 44"/>
                  <a:gd name="T40" fmla="*/ 22 w 43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9"/>
                    </a:lnTo>
                    <a:lnTo>
                      <a:pt x="43" y="16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0" y="35"/>
                    </a:lnTo>
                    <a:lnTo>
                      <a:pt x="34" y="41"/>
                    </a:lnTo>
                    <a:lnTo>
                      <a:pt x="29" y="42"/>
                    </a:lnTo>
                    <a:lnTo>
                      <a:pt x="22" y="44"/>
                    </a:lnTo>
                    <a:lnTo>
                      <a:pt x="15" y="42"/>
                    </a:lnTo>
                    <a:lnTo>
                      <a:pt x="8" y="41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93"/>
              <p:cNvSpPr>
                <a:spLocks noEditPoints="1"/>
              </p:cNvSpPr>
              <p:nvPr/>
            </p:nvSpPr>
            <p:spPr bwMode="auto">
              <a:xfrm>
                <a:off x="4370" y="1918"/>
                <a:ext cx="33" cy="33"/>
              </a:xfrm>
              <a:custGeom>
                <a:avLst/>
                <a:gdLst>
                  <a:gd name="T0" fmla="*/ 33 w 66"/>
                  <a:gd name="T1" fmla="*/ 10 h 64"/>
                  <a:gd name="T2" fmla="*/ 26 w 66"/>
                  <a:gd name="T3" fmla="*/ 12 h 64"/>
                  <a:gd name="T4" fmla="*/ 19 w 66"/>
                  <a:gd name="T5" fmla="*/ 14 h 64"/>
                  <a:gd name="T6" fmla="*/ 16 w 66"/>
                  <a:gd name="T7" fmla="*/ 19 h 64"/>
                  <a:gd name="T8" fmla="*/ 12 w 66"/>
                  <a:gd name="T9" fmla="*/ 26 h 64"/>
                  <a:gd name="T10" fmla="*/ 11 w 66"/>
                  <a:gd name="T11" fmla="*/ 31 h 64"/>
                  <a:gd name="T12" fmla="*/ 12 w 66"/>
                  <a:gd name="T13" fmla="*/ 38 h 64"/>
                  <a:gd name="T14" fmla="*/ 16 w 66"/>
                  <a:gd name="T15" fmla="*/ 45 h 64"/>
                  <a:gd name="T16" fmla="*/ 19 w 66"/>
                  <a:gd name="T17" fmla="*/ 51 h 64"/>
                  <a:gd name="T18" fmla="*/ 26 w 66"/>
                  <a:gd name="T19" fmla="*/ 52 h 64"/>
                  <a:gd name="T20" fmla="*/ 33 w 66"/>
                  <a:gd name="T21" fmla="*/ 54 h 64"/>
                  <a:gd name="T22" fmla="*/ 40 w 66"/>
                  <a:gd name="T23" fmla="*/ 52 h 64"/>
                  <a:gd name="T24" fmla="*/ 45 w 66"/>
                  <a:gd name="T25" fmla="*/ 51 h 64"/>
                  <a:gd name="T26" fmla="*/ 51 w 66"/>
                  <a:gd name="T27" fmla="*/ 45 h 64"/>
                  <a:gd name="T28" fmla="*/ 54 w 66"/>
                  <a:gd name="T29" fmla="*/ 40 h 64"/>
                  <a:gd name="T30" fmla="*/ 54 w 66"/>
                  <a:gd name="T31" fmla="*/ 33 h 64"/>
                  <a:gd name="T32" fmla="*/ 54 w 66"/>
                  <a:gd name="T33" fmla="*/ 26 h 64"/>
                  <a:gd name="T34" fmla="*/ 51 w 66"/>
                  <a:gd name="T35" fmla="*/ 19 h 64"/>
                  <a:gd name="T36" fmla="*/ 45 w 66"/>
                  <a:gd name="T37" fmla="*/ 14 h 64"/>
                  <a:gd name="T38" fmla="*/ 40 w 66"/>
                  <a:gd name="T39" fmla="*/ 12 h 64"/>
                  <a:gd name="T40" fmla="*/ 33 w 66"/>
                  <a:gd name="T41" fmla="*/ 10 h 64"/>
                  <a:gd name="T42" fmla="*/ 33 w 66"/>
                  <a:gd name="T43" fmla="*/ 0 h 64"/>
                  <a:gd name="T44" fmla="*/ 49 w 66"/>
                  <a:gd name="T45" fmla="*/ 3 h 64"/>
                  <a:gd name="T46" fmla="*/ 61 w 66"/>
                  <a:gd name="T47" fmla="*/ 16 h 64"/>
                  <a:gd name="T48" fmla="*/ 66 w 66"/>
                  <a:gd name="T49" fmla="*/ 33 h 64"/>
                  <a:gd name="T50" fmla="*/ 61 w 66"/>
                  <a:gd name="T51" fmla="*/ 49 h 64"/>
                  <a:gd name="T52" fmla="*/ 49 w 66"/>
                  <a:gd name="T53" fmla="*/ 61 h 64"/>
                  <a:gd name="T54" fmla="*/ 33 w 66"/>
                  <a:gd name="T55" fmla="*/ 64 h 64"/>
                  <a:gd name="T56" fmla="*/ 16 w 66"/>
                  <a:gd name="T57" fmla="*/ 61 h 64"/>
                  <a:gd name="T58" fmla="*/ 4 w 66"/>
                  <a:gd name="T59" fmla="*/ 49 h 64"/>
                  <a:gd name="T60" fmla="*/ 0 w 66"/>
                  <a:gd name="T61" fmla="*/ 31 h 64"/>
                  <a:gd name="T62" fmla="*/ 5 w 66"/>
                  <a:gd name="T63" fmla="*/ 16 h 64"/>
                  <a:gd name="T64" fmla="*/ 16 w 66"/>
                  <a:gd name="T65" fmla="*/ 3 h 64"/>
                  <a:gd name="T66" fmla="*/ 33 w 66"/>
                  <a:gd name="T6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4">
                    <a:moveTo>
                      <a:pt x="33" y="10"/>
                    </a:moveTo>
                    <a:lnTo>
                      <a:pt x="26" y="12"/>
                    </a:lnTo>
                    <a:lnTo>
                      <a:pt x="19" y="14"/>
                    </a:lnTo>
                    <a:lnTo>
                      <a:pt x="16" y="19"/>
                    </a:lnTo>
                    <a:lnTo>
                      <a:pt x="12" y="26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16" y="45"/>
                    </a:lnTo>
                    <a:lnTo>
                      <a:pt x="19" y="51"/>
                    </a:lnTo>
                    <a:lnTo>
                      <a:pt x="26" y="52"/>
                    </a:lnTo>
                    <a:lnTo>
                      <a:pt x="33" y="54"/>
                    </a:lnTo>
                    <a:lnTo>
                      <a:pt x="40" y="52"/>
                    </a:lnTo>
                    <a:lnTo>
                      <a:pt x="45" y="51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4" y="33"/>
                    </a:lnTo>
                    <a:lnTo>
                      <a:pt x="54" y="26"/>
                    </a:lnTo>
                    <a:lnTo>
                      <a:pt x="51" y="19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3" y="10"/>
                    </a:lnTo>
                    <a:close/>
                    <a:moveTo>
                      <a:pt x="33" y="0"/>
                    </a:moveTo>
                    <a:lnTo>
                      <a:pt x="49" y="3"/>
                    </a:lnTo>
                    <a:lnTo>
                      <a:pt x="61" y="16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4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1"/>
                    </a:lnTo>
                    <a:lnTo>
                      <a:pt x="5" y="16"/>
                    </a:lnTo>
                    <a:lnTo>
                      <a:pt x="16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94"/>
              <p:cNvSpPr>
                <a:spLocks/>
              </p:cNvSpPr>
              <p:nvPr/>
            </p:nvSpPr>
            <p:spPr bwMode="auto">
              <a:xfrm>
                <a:off x="3645" y="2192"/>
                <a:ext cx="38" cy="37"/>
              </a:xfrm>
              <a:custGeom>
                <a:avLst/>
                <a:gdLst>
                  <a:gd name="T0" fmla="*/ 39 w 75"/>
                  <a:gd name="T1" fmla="*/ 0 h 75"/>
                  <a:gd name="T2" fmla="*/ 58 w 75"/>
                  <a:gd name="T3" fmla="*/ 6 h 75"/>
                  <a:gd name="T4" fmla="*/ 70 w 75"/>
                  <a:gd name="T5" fmla="*/ 18 h 75"/>
                  <a:gd name="T6" fmla="*/ 75 w 75"/>
                  <a:gd name="T7" fmla="*/ 37 h 75"/>
                  <a:gd name="T8" fmla="*/ 70 w 75"/>
                  <a:gd name="T9" fmla="*/ 56 h 75"/>
                  <a:gd name="T10" fmla="*/ 58 w 75"/>
                  <a:gd name="T11" fmla="*/ 70 h 75"/>
                  <a:gd name="T12" fmla="*/ 39 w 75"/>
                  <a:gd name="T13" fmla="*/ 75 h 75"/>
                  <a:gd name="T14" fmla="*/ 20 w 75"/>
                  <a:gd name="T15" fmla="*/ 70 h 75"/>
                  <a:gd name="T16" fmla="*/ 6 w 75"/>
                  <a:gd name="T17" fmla="*/ 56 h 75"/>
                  <a:gd name="T18" fmla="*/ 0 w 75"/>
                  <a:gd name="T19" fmla="*/ 37 h 75"/>
                  <a:gd name="T20" fmla="*/ 6 w 75"/>
                  <a:gd name="T21" fmla="*/ 18 h 75"/>
                  <a:gd name="T22" fmla="*/ 20 w 75"/>
                  <a:gd name="T23" fmla="*/ 6 h 75"/>
                  <a:gd name="T24" fmla="*/ 39 w 75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39" y="0"/>
                    </a:moveTo>
                    <a:lnTo>
                      <a:pt x="58" y="6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8" y="70"/>
                    </a:lnTo>
                    <a:lnTo>
                      <a:pt x="39" y="75"/>
                    </a:lnTo>
                    <a:lnTo>
                      <a:pt x="20" y="70"/>
                    </a:lnTo>
                    <a:lnTo>
                      <a:pt x="6" y="56"/>
                    </a:lnTo>
                    <a:lnTo>
                      <a:pt x="0" y="37"/>
                    </a:lnTo>
                    <a:lnTo>
                      <a:pt x="6" y="18"/>
                    </a:lnTo>
                    <a:lnTo>
                      <a:pt x="20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95"/>
              <p:cNvSpPr>
                <a:spLocks noEditPoints="1"/>
              </p:cNvSpPr>
              <p:nvPr/>
            </p:nvSpPr>
            <p:spPr bwMode="auto">
              <a:xfrm>
                <a:off x="3640" y="2186"/>
                <a:ext cx="49" cy="48"/>
              </a:xfrm>
              <a:custGeom>
                <a:avLst/>
                <a:gdLst>
                  <a:gd name="T0" fmla="*/ 49 w 98"/>
                  <a:gd name="T1" fmla="*/ 12 h 98"/>
                  <a:gd name="T2" fmla="*/ 30 w 98"/>
                  <a:gd name="T3" fmla="*/ 18 h 98"/>
                  <a:gd name="T4" fmla="*/ 16 w 98"/>
                  <a:gd name="T5" fmla="*/ 30 h 98"/>
                  <a:gd name="T6" fmla="*/ 10 w 98"/>
                  <a:gd name="T7" fmla="*/ 49 h 98"/>
                  <a:gd name="T8" fmla="*/ 16 w 98"/>
                  <a:gd name="T9" fmla="*/ 68 h 98"/>
                  <a:gd name="T10" fmla="*/ 30 w 98"/>
                  <a:gd name="T11" fmla="*/ 82 h 98"/>
                  <a:gd name="T12" fmla="*/ 49 w 98"/>
                  <a:gd name="T13" fmla="*/ 87 h 98"/>
                  <a:gd name="T14" fmla="*/ 68 w 98"/>
                  <a:gd name="T15" fmla="*/ 82 h 98"/>
                  <a:gd name="T16" fmla="*/ 80 w 98"/>
                  <a:gd name="T17" fmla="*/ 68 h 98"/>
                  <a:gd name="T18" fmla="*/ 85 w 98"/>
                  <a:gd name="T19" fmla="*/ 49 h 98"/>
                  <a:gd name="T20" fmla="*/ 80 w 98"/>
                  <a:gd name="T21" fmla="*/ 30 h 98"/>
                  <a:gd name="T22" fmla="*/ 68 w 98"/>
                  <a:gd name="T23" fmla="*/ 18 h 98"/>
                  <a:gd name="T24" fmla="*/ 49 w 98"/>
                  <a:gd name="T25" fmla="*/ 12 h 98"/>
                  <a:gd name="T26" fmla="*/ 49 w 98"/>
                  <a:gd name="T27" fmla="*/ 0 h 98"/>
                  <a:gd name="T28" fmla="*/ 68 w 98"/>
                  <a:gd name="T29" fmla="*/ 5 h 98"/>
                  <a:gd name="T30" fmla="*/ 84 w 98"/>
                  <a:gd name="T31" fmla="*/ 16 h 98"/>
                  <a:gd name="T32" fmla="*/ 94 w 98"/>
                  <a:gd name="T33" fmla="*/ 30 h 98"/>
                  <a:gd name="T34" fmla="*/ 98 w 98"/>
                  <a:gd name="T35" fmla="*/ 49 h 98"/>
                  <a:gd name="T36" fmla="*/ 92 w 98"/>
                  <a:gd name="T37" fmla="*/ 68 h 98"/>
                  <a:gd name="T38" fmla="*/ 82 w 98"/>
                  <a:gd name="T39" fmla="*/ 84 h 98"/>
                  <a:gd name="T40" fmla="*/ 68 w 98"/>
                  <a:gd name="T41" fmla="*/ 94 h 98"/>
                  <a:gd name="T42" fmla="*/ 49 w 98"/>
                  <a:gd name="T43" fmla="*/ 98 h 98"/>
                  <a:gd name="T44" fmla="*/ 30 w 98"/>
                  <a:gd name="T45" fmla="*/ 94 h 98"/>
                  <a:gd name="T46" fmla="*/ 14 w 98"/>
                  <a:gd name="T47" fmla="*/ 84 h 98"/>
                  <a:gd name="T48" fmla="*/ 3 w 98"/>
                  <a:gd name="T49" fmla="*/ 68 h 98"/>
                  <a:gd name="T50" fmla="*/ 0 w 98"/>
                  <a:gd name="T51" fmla="*/ 49 h 98"/>
                  <a:gd name="T52" fmla="*/ 3 w 98"/>
                  <a:gd name="T53" fmla="*/ 30 h 98"/>
                  <a:gd name="T54" fmla="*/ 14 w 98"/>
                  <a:gd name="T55" fmla="*/ 14 h 98"/>
                  <a:gd name="T56" fmla="*/ 30 w 98"/>
                  <a:gd name="T57" fmla="*/ 4 h 98"/>
                  <a:gd name="T58" fmla="*/ 49 w 98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8">
                    <a:moveTo>
                      <a:pt x="49" y="12"/>
                    </a:moveTo>
                    <a:lnTo>
                      <a:pt x="30" y="18"/>
                    </a:lnTo>
                    <a:lnTo>
                      <a:pt x="16" y="30"/>
                    </a:lnTo>
                    <a:lnTo>
                      <a:pt x="10" y="49"/>
                    </a:lnTo>
                    <a:lnTo>
                      <a:pt x="16" y="68"/>
                    </a:lnTo>
                    <a:lnTo>
                      <a:pt x="30" y="82"/>
                    </a:lnTo>
                    <a:lnTo>
                      <a:pt x="49" y="87"/>
                    </a:lnTo>
                    <a:lnTo>
                      <a:pt x="68" y="82"/>
                    </a:lnTo>
                    <a:lnTo>
                      <a:pt x="80" y="68"/>
                    </a:lnTo>
                    <a:lnTo>
                      <a:pt x="85" y="49"/>
                    </a:lnTo>
                    <a:lnTo>
                      <a:pt x="80" y="30"/>
                    </a:lnTo>
                    <a:lnTo>
                      <a:pt x="68" y="18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8" y="5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98" y="49"/>
                    </a:lnTo>
                    <a:lnTo>
                      <a:pt x="92" y="68"/>
                    </a:lnTo>
                    <a:lnTo>
                      <a:pt x="82" y="84"/>
                    </a:lnTo>
                    <a:lnTo>
                      <a:pt x="68" y="94"/>
                    </a:lnTo>
                    <a:lnTo>
                      <a:pt x="49" y="98"/>
                    </a:lnTo>
                    <a:lnTo>
                      <a:pt x="30" y="94"/>
                    </a:lnTo>
                    <a:lnTo>
                      <a:pt x="14" y="84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3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96"/>
              <p:cNvSpPr>
                <a:spLocks/>
              </p:cNvSpPr>
              <p:nvPr/>
            </p:nvSpPr>
            <p:spPr bwMode="auto">
              <a:xfrm>
                <a:off x="3904" y="2091"/>
                <a:ext cx="15" cy="17"/>
              </a:xfrm>
              <a:custGeom>
                <a:avLst/>
                <a:gdLst>
                  <a:gd name="T0" fmla="*/ 16 w 31"/>
                  <a:gd name="T1" fmla="*/ 0 h 33"/>
                  <a:gd name="T2" fmla="*/ 21 w 31"/>
                  <a:gd name="T3" fmla="*/ 1 h 33"/>
                  <a:gd name="T4" fmla="*/ 26 w 31"/>
                  <a:gd name="T5" fmla="*/ 5 h 33"/>
                  <a:gd name="T6" fmla="*/ 30 w 31"/>
                  <a:gd name="T7" fmla="*/ 10 h 33"/>
                  <a:gd name="T8" fmla="*/ 31 w 31"/>
                  <a:gd name="T9" fmla="*/ 17 h 33"/>
                  <a:gd name="T10" fmla="*/ 30 w 31"/>
                  <a:gd name="T11" fmla="*/ 22 h 33"/>
                  <a:gd name="T12" fmla="*/ 26 w 31"/>
                  <a:gd name="T13" fmla="*/ 27 h 33"/>
                  <a:gd name="T14" fmla="*/ 21 w 31"/>
                  <a:gd name="T15" fmla="*/ 31 h 33"/>
                  <a:gd name="T16" fmla="*/ 16 w 31"/>
                  <a:gd name="T17" fmla="*/ 33 h 33"/>
                  <a:gd name="T18" fmla="*/ 9 w 31"/>
                  <a:gd name="T19" fmla="*/ 31 h 33"/>
                  <a:gd name="T20" fmla="*/ 4 w 31"/>
                  <a:gd name="T21" fmla="*/ 27 h 33"/>
                  <a:gd name="T22" fmla="*/ 0 w 31"/>
                  <a:gd name="T23" fmla="*/ 22 h 33"/>
                  <a:gd name="T24" fmla="*/ 0 w 31"/>
                  <a:gd name="T25" fmla="*/ 17 h 33"/>
                  <a:gd name="T26" fmla="*/ 0 w 31"/>
                  <a:gd name="T27" fmla="*/ 10 h 33"/>
                  <a:gd name="T28" fmla="*/ 4 w 31"/>
                  <a:gd name="T29" fmla="*/ 5 h 33"/>
                  <a:gd name="T30" fmla="*/ 9 w 31"/>
                  <a:gd name="T31" fmla="*/ 1 h 33"/>
                  <a:gd name="T32" fmla="*/ 16 w 31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6" y="0"/>
                    </a:moveTo>
                    <a:lnTo>
                      <a:pt x="21" y="1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2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16" y="33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97"/>
              <p:cNvSpPr>
                <a:spLocks noEditPoints="1"/>
              </p:cNvSpPr>
              <p:nvPr/>
            </p:nvSpPr>
            <p:spPr bwMode="auto">
              <a:xfrm>
                <a:off x="3897" y="2086"/>
                <a:ext cx="27" cy="27"/>
              </a:xfrm>
              <a:custGeom>
                <a:avLst/>
                <a:gdLst>
                  <a:gd name="T0" fmla="*/ 28 w 54"/>
                  <a:gd name="T1" fmla="*/ 11 h 54"/>
                  <a:gd name="T2" fmla="*/ 21 w 54"/>
                  <a:gd name="T3" fmla="*/ 12 h 54"/>
                  <a:gd name="T4" fmla="*/ 16 w 54"/>
                  <a:gd name="T5" fmla="*/ 16 h 54"/>
                  <a:gd name="T6" fmla="*/ 12 w 54"/>
                  <a:gd name="T7" fmla="*/ 21 h 54"/>
                  <a:gd name="T8" fmla="*/ 12 w 54"/>
                  <a:gd name="T9" fmla="*/ 28 h 54"/>
                  <a:gd name="T10" fmla="*/ 12 w 54"/>
                  <a:gd name="T11" fmla="*/ 33 h 54"/>
                  <a:gd name="T12" fmla="*/ 16 w 54"/>
                  <a:gd name="T13" fmla="*/ 38 h 54"/>
                  <a:gd name="T14" fmla="*/ 21 w 54"/>
                  <a:gd name="T15" fmla="*/ 42 h 54"/>
                  <a:gd name="T16" fmla="*/ 28 w 54"/>
                  <a:gd name="T17" fmla="*/ 44 h 54"/>
                  <a:gd name="T18" fmla="*/ 33 w 54"/>
                  <a:gd name="T19" fmla="*/ 42 h 54"/>
                  <a:gd name="T20" fmla="*/ 38 w 54"/>
                  <a:gd name="T21" fmla="*/ 38 h 54"/>
                  <a:gd name="T22" fmla="*/ 42 w 54"/>
                  <a:gd name="T23" fmla="*/ 33 h 54"/>
                  <a:gd name="T24" fmla="*/ 43 w 54"/>
                  <a:gd name="T25" fmla="*/ 28 h 54"/>
                  <a:gd name="T26" fmla="*/ 42 w 54"/>
                  <a:gd name="T27" fmla="*/ 21 h 54"/>
                  <a:gd name="T28" fmla="*/ 38 w 54"/>
                  <a:gd name="T29" fmla="*/ 16 h 54"/>
                  <a:gd name="T30" fmla="*/ 33 w 54"/>
                  <a:gd name="T31" fmla="*/ 12 h 54"/>
                  <a:gd name="T32" fmla="*/ 28 w 54"/>
                  <a:gd name="T33" fmla="*/ 11 h 54"/>
                  <a:gd name="T34" fmla="*/ 28 w 54"/>
                  <a:gd name="T35" fmla="*/ 0 h 54"/>
                  <a:gd name="T36" fmla="*/ 35 w 54"/>
                  <a:gd name="T37" fmla="*/ 2 h 54"/>
                  <a:gd name="T38" fmla="*/ 42 w 54"/>
                  <a:gd name="T39" fmla="*/ 4 h 54"/>
                  <a:gd name="T40" fmla="*/ 47 w 54"/>
                  <a:gd name="T41" fmla="*/ 9 h 54"/>
                  <a:gd name="T42" fmla="*/ 50 w 54"/>
                  <a:gd name="T43" fmla="*/ 14 h 54"/>
                  <a:gd name="T44" fmla="*/ 54 w 54"/>
                  <a:gd name="T45" fmla="*/ 21 h 54"/>
                  <a:gd name="T46" fmla="*/ 54 w 54"/>
                  <a:gd name="T47" fmla="*/ 28 h 54"/>
                  <a:gd name="T48" fmla="*/ 54 w 54"/>
                  <a:gd name="T49" fmla="*/ 35 h 54"/>
                  <a:gd name="T50" fmla="*/ 50 w 54"/>
                  <a:gd name="T51" fmla="*/ 42 h 54"/>
                  <a:gd name="T52" fmla="*/ 47 w 54"/>
                  <a:gd name="T53" fmla="*/ 47 h 54"/>
                  <a:gd name="T54" fmla="*/ 40 w 54"/>
                  <a:gd name="T55" fmla="*/ 51 h 54"/>
                  <a:gd name="T56" fmla="*/ 35 w 54"/>
                  <a:gd name="T57" fmla="*/ 54 h 54"/>
                  <a:gd name="T58" fmla="*/ 28 w 54"/>
                  <a:gd name="T59" fmla="*/ 54 h 54"/>
                  <a:gd name="T60" fmla="*/ 19 w 54"/>
                  <a:gd name="T61" fmla="*/ 54 h 54"/>
                  <a:gd name="T62" fmla="*/ 14 w 54"/>
                  <a:gd name="T63" fmla="*/ 51 h 54"/>
                  <a:gd name="T64" fmla="*/ 9 w 54"/>
                  <a:gd name="T65" fmla="*/ 47 h 54"/>
                  <a:gd name="T66" fmla="*/ 3 w 54"/>
                  <a:gd name="T67" fmla="*/ 40 h 54"/>
                  <a:gd name="T68" fmla="*/ 2 w 54"/>
                  <a:gd name="T69" fmla="*/ 35 h 54"/>
                  <a:gd name="T70" fmla="*/ 0 w 54"/>
                  <a:gd name="T71" fmla="*/ 28 h 54"/>
                  <a:gd name="T72" fmla="*/ 2 w 54"/>
                  <a:gd name="T73" fmla="*/ 19 h 54"/>
                  <a:gd name="T74" fmla="*/ 3 w 54"/>
                  <a:gd name="T75" fmla="*/ 14 h 54"/>
                  <a:gd name="T76" fmla="*/ 9 w 54"/>
                  <a:gd name="T77" fmla="*/ 9 h 54"/>
                  <a:gd name="T78" fmla="*/ 14 w 54"/>
                  <a:gd name="T79" fmla="*/ 4 h 54"/>
                  <a:gd name="T80" fmla="*/ 21 w 54"/>
                  <a:gd name="T81" fmla="*/ 2 h 54"/>
                  <a:gd name="T82" fmla="*/ 28 w 54"/>
                  <a:gd name="T8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4">
                    <a:moveTo>
                      <a:pt x="28" y="11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3"/>
                    </a:lnTo>
                    <a:lnTo>
                      <a:pt x="16" y="38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8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1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4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9" y="47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98"/>
              <p:cNvSpPr>
                <a:spLocks/>
              </p:cNvSpPr>
              <p:nvPr/>
            </p:nvSpPr>
            <p:spPr bwMode="auto">
              <a:xfrm>
                <a:off x="4097" y="1885"/>
                <a:ext cx="37" cy="37"/>
              </a:xfrm>
              <a:custGeom>
                <a:avLst/>
                <a:gdLst>
                  <a:gd name="T0" fmla="*/ 36 w 73"/>
                  <a:gd name="T1" fmla="*/ 0 h 73"/>
                  <a:gd name="T2" fmla="*/ 55 w 73"/>
                  <a:gd name="T3" fmla="*/ 5 h 73"/>
                  <a:gd name="T4" fmla="*/ 68 w 73"/>
                  <a:gd name="T5" fmla="*/ 19 h 73"/>
                  <a:gd name="T6" fmla="*/ 73 w 73"/>
                  <a:gd name="T7" fmla="*/ 36 h 73"/>
                  <a:gd name="T8" fmla="*/ 68 w 73"/>
                  <a:gd name="T9" fmla="*/ 55 h 73"/>
                  <a:gd name="T10" fmla="*/ 55 w 73"/>
                  <a:gd name="T11" fmla="*/ 69 h 73"/>
                  <a:gd name="T12" fmla="*/ 36 w 73"/>
                  <a:gd name="T13" fmla="*/ 73 h 73"/>
                  <a:gd name="T14" fmla="*/ 17 w 73"/>
                  <a:gd name="T15" fmla="*/ 68 h 73"/>
                  <a:gd name="T16" fmla="*/ 5 w 73"/>
                  <a:gd name="T17" fmla="*/ 55 h 73"/>
                  <a:gd name="T18" fmla="*/ 0 w 73"/>
                  <a:gd name="T19" fmla="*/ 36 h 73"/>
                  <a:gd name="T20" fmla="*/ 5 w 73"/>
                  <a:gd name="T21" fmla="*/ 19 h 73"/>
                  <a:gd name="T22" fmla="*/ 19 w 73"/>
                  <a:gd name="T23" fmla="*/ 5 h 73"/>
                  <a:gd name="T24" fmla="*/ 36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55" y="5"/>
                    </a:lnTo>
                    <a:lnTo>
                      <a:pt x="68" y="19"/>
                    </a:lnTo>
                    <a:lnTo>
                      <a:pt x="73" y="36"/>
                    </a:lnTo>
                    <a:lnTo>
                      <a:pt x="68" y="55"/>
                    </a:lnTo>
                    <a:lnTo>
                      <a:pt x="55" y="69"/>
                    </a:lnTo>
                    <a:lnTo>
                      <a:pt x="36" y="73"/>
                    </a:lnTo>
                    <a:lnTo>
                      <a:pt x="17" y="68"/>
                    </a:lnTo>
                    <a:lnTo>
                      <a:pt x="5" y="55"/>
                    </a:lnTo>
                    <a:lnTo>
                      <a:pt x="0" y="36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99"/>
              <p:cNvSpPr>
                <a:spLocks noEditPoints="1"/>
              </p:cNvSpPr>
              <p:nvPr/>
            </p:nvSpPr>
            <p:spPr bwMode="auto">
              <a:xfrm>
                <a:off x="4092" y="1880"/>
                <a:ext cx="48" cy="48"/>
              </a:xfrm>
              <a:custGeom>
                <a:avLst/>
                <a:gdLst>
                  <a:gd name="T0" fmla="*/ 47 w 96"/>
                  <a:gd name="T1" fmla="*/ 11 h 96"/>
                  <a:gd name="T2" fmla="*/ 30 w 96"/>
                  <a:gd name="T3" fmla="*/ 16 h 96"/>
                  <a:gd name="T4" fmla="*/ 16 w 96"/>
                  <a:gd name="T5" fmla="*/ 30 h 96"/>
                  <a:gd name="T6" fmla="*/ 11 w 96"/>
                  <a:gd name="T7" fmla="*/ 47 h 96"/>
                  <a:gd name="T8" fmla="*/ 16 w 96"/>
                  <a:gd name="T9" fmla="*/ 66 h 96"/>
                  <a:gd name="T10" fmla="*/ 28 w 96"/>
                  <a:gd name="T11" fmla="*/ 79 h 96"/>
                  <a:gd name="T12" fmla="*/ 47 w 96"/>
                  <a:gd name="T13" fmla="*/ 84 h 96"/>
                  <a:gd name="T14" fmla="*/ 66 w 96"/>
                  <a:gd name="T15" fmla="*/ 80 h 96"/>
                  <a:gd name="T16" fmla="*/ 79 w 96"/>
                  <a:gd name="T17" fmla="*/ 66 h 96"/>
                  <a:gd name="T18" fmla="*/ 84 w 96"/>
                  <a:gd name="T19" fmla="*/ 47 h 96"/>
                  <a:gd name="T20" fmla="*/ 79 w 96"/>
                  <a:gd name="T21" fmla="*/ 30 h 96"/>
                  <a:gd name="T22" fmla="*/ 66 w 96"/>
                  <a:gd name="T23" fmla="*/ 16 h 96"/>
                  <a:gd name="T24" fmla="*/ 47 w 96"/>
                  <a:gd name="T25" fmla="*/ 11 h 96"/>
                  <a:gd name="T26" fmla="*/ 47 w 96"/>
                  <a:gd name="T27" fmla="*/ 0 h 96"/>
                  <a:gd name="T28" fmla="*/ 66 w 96"/>
                  <a:gd name="T29" fmla="*/ 4 h 96"/>
                  <a:gd name="T30" fmla="*/ 82 w 96"/>
                  <a:gd name="T31" fmla="*/ 14 h 96"/>
                  <a:gd name="T32" fmla="*/ 93 w 96"/>
                  <a:gd name="T33" fmla="*/ 30 h 96"/>
                  <a:gd name="T34" fmla="*/ 96 w 96"/>
                  <a:gd name="T35" fmla="*/ 47 h 96"/>
                  <a:gd name="T36" fmla="*/ 91 w 96"/>
                  <a:gd name="T37" fmla="*/ 66 h 96"/>
                  <a:gd name="T38" fmla="*/ 82 w 96"/>
                  <a:gd name="T39" fmla="*/ 82 h 96"/>
                  <a:gd name="T40" fmla="*/ 66 w 96"/>
                  <a:gd name="T41" fmla="*/ 93 h 96"/>
                  <a:gd name="T42" fmla="*/ 47 w 96"/>
                  <a:gd name="T43" fmla="*/ 96 h 96"/>
                  <a:gd name="T44" fmla="*/ 28 w 96"/>
                  <a:gd name="T45" fmla="*/ 93 h 96"/>
                  <a:gd name="T46" fmla="*/ 14 w 96"/>
                  <a:gd name="T47" fmla="*/ 82 h 96"/>
                  <a:gd name="T48" fmla="*/ 4 w 96"/>
                  <a:gd name="T49" fmla="*/ 66 h 96"/>
                  <a:gd name="T50" fmla="*/ 0 w 96"/>
                  <a:gd name="T51" fmla="*/ 47 h 96"/>
                  <a:gd name="T52" fmla="*/ 4 w 96"/>
                  <a:gd name="T53" fmla="*/ 30 h 96"/>
                  <a:gd name="T54" fmla="*/ 14 w 96"/>
                  <a:gd name="T55" fmla="*/ 14 h 96"/>
                  <a:gd name="T56" fmla="*/ 30 w 96"/>
                  <a:gd name="T57" fmla="*/ 4 h 96"/>
                  <a:gd name="T58" fmla="*/ 47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7" y="11"/>
                    </a:moveTo>
                    <a:lnTo>
                      <a:pt x="30" y="16"/>
                    </a:lnTo>
                    <a:lnTo>
                      <a:pt x="16" y="30"/>
                    </a:lnTo>
                    <a:lnTo>
                      <a:pt x="11" y="47"/>
                    </a:lnTo>
                    <a:lnTo>
                      <a:pt x="16" y="66"/>
                    </a:lnTo>
                    <a:lnTo>
                      <a:pt x="28" y="79"/>
                    </a:lnTo>
                    <a:lnTo>
                      <a:pt x="47" y="84"/>
                    </a:lnTo>
                    <a:lnTo>
                      <a:pt x="66" y="80"/>
                    </a:lnTo>
                    <a:lnTo>
                      <a:pt x="79" y="66"/>
                    </a:lnTo>
                    <a:lnTo>
                      <a:pt x="84" y="47"/>
                    </a:lnTo>
                    <a:lnTo>
                      <a:pt x="79" y="30"/>
                    </a:lnTo>
                    <a:lnTo>
                      <a:pt x="66" y="16"/>
                    </a:lnTo>
                    <a:lnTo>
                      <a:pt x="47" y="11"/>
                    </a:lnTo>
                    <a:close/>
                    <a:moveTo>
                      <a:pt x="47" y="0"/>
                    </a:moveTo>
                    <a:lnTo>
                      <a:pt x="66" y="4"/>
                    </a:lnTo>
                    <a:lnTo>
                      <a:pt x="82" y="14"/>
                    </a:lnTo>
                    <a:lnTo>
                      <a:pt x="93" y="30"/>
                    </a:lnTo>
                    <a:lnTo>
                      <a:pt x="96" y="47"/>
                    </a:lnTo>
                    <a:lnTo>
                      <a:pt x="91" y="66"/>
                    </a:lnTo>
                    <a:lnTo>
                      <a:pt x="82" y="82"/>
                    </a:lnTo>
                    <a:lnTo>
                      <a:pt x="66" y="93"/>
                    </a:lnTo>
                    <a:lnTo>
                      <a:pt x="47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00"/>
              <p:cNvSpPr>
                <a:spLocks/>
              </p:cNvSpPr>
              <p:nvPr/>
            </p:nvSpPr>
            <p:spPr bwMode="auto">
              <a:xfrm>
                <a:off x="4103" y="995"/>
                <a:ext cx="23" cy="23"/>
              </a:xfrm>
              <a:custGeom>
                <a:avLst/>
                <a:gdLst>
                  <a:gd name="T0" fmla="*/ 22 w 45"/>
                  <a:gd name="T1" fmla="*/ 0 h 45"/>
                  <a:gd name="T2" fmla="*/ 29 w 45"/>
                  <a:gd name="T3" fmla="*/ 2 h 45"/>
                  <a:gd name="T4" fmla="*/ 36 w 45"/>
                  <a:gd name="T5" fmla="*/ 5 h 45"/>
                  <a:gd name="T6" fmla="*/ 42 w 45"/>
                  <a:gd name="T7" fmla="*/ 9 h 45"/>
                  <a:gd name="T8" fmla="*/ 45 w 45"/>
                  <a:gd name="T9" fmla="*/ 16 h 45"/>
                  <a:gd name="T10" fmla="*/ 45 w 45"/>
                  <a:gd name="T11" fmla="*/ 23 h 45"/>
                  <a:gd name="T12" fmla="*/ 45 w 45"/>
                  <a:gd name="T13" fmla="*/ 30 h 45"/>
                  <a:gd name="T14" fmla="*/ 42 w 45"/>
                  <a:gd name="T15" fmla="*/ 36 h 45"/>
                  <a:gd name="T16" fmla="*/ 36 w 45"/>
                  <a:gd name="T17" fmla="*/ 42 h 45"/>
                  <a:gd name="T18" fmla="*/ 29 w 45"/>
                  <a:gd name="T19" fmla="*/ 45 h 45"/>
                  <a:gd name="T20" fmla="*/ 22 w 45"/>
                  <a:gd name="T21" fmla="*/ 45 h 45"/>
                  <a:gd name="T22" fmla="*/ 15 w 45"/>
                  <a:gd name="T23" fmla="*/ 45 h 45"/>
                  <a:gd name="T24" fmla="*/ 8 w 45"/>
                  <a:gd name="T25" fmla="*/ 42 h 45"/>
                  <a:gd name="T26" fmla="*/ 3 w 45"/>
                  <a:gd name="T27" fmla="*/ 36 h 45"/>
                  <a:gd name="T28" fmla="*/ 1 w 45"/>
                  <a:gd name="T29" fmla="*/ 30 h 45"/>
                  <a:gd name="T30" fmla="*/ 0 w 45"/>
                  <a:gd name="T31" fmla="*/ 23 h 45"/>
                  <a:gd name="T32" fmla="*/ 1 w 45"/>
                  <a:gd name="T33" fmla="*/ 16 h 45"/>
                  <a:gd name="T34" fmla="*/ 5 w 45"/>
                  <a:gd name="T35" fmla="*/ 9 h 45"/>
                  <a:gd name="T36" fmla="*/ 8 w 45"/>
                  <a:gd name="T37" fmla="*/ 3 h 45"/>
                  <a:gd name="T38" fmla="*/ 15 w 45"/>
                  <a:gd name="T39" fmla="*/ 2 h 45"/>
                  <a:gd name="T40" fmla="*/ 22 w 45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lnTo>
                      <a:pt x="29" y="2"/>
                    </a:lnTo>
                    <a:lnTo>
                      <a:pt x="36" y="5"/>
                    </a:lnTo>
                    <a:lnTo>
                      <a:pt x="42" y="9"/>
                    </a:lnTo>
                    <a:lnTo>
                      <a:pt x="45" y="16"/>
                    </a:lnTo>
                    <a:lnTo>
                      <a:pt x="45" y="23"/>
                    </a:lnTo>
                    <a:lnTo>
                      <a:pt x="45" y="30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29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8" y="42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01"/>
              <p:cNvSpPr>
                <a:spLocks noEditPoints="1"/>
              </p:cNvSpPr>
              <p:nvPr/>
            </p:nvSpPr>
            <p:spPr bwMode="auto">
              <a:xfrm>
                <a:off x="4097" y="989"/>
                <a:ext cx="35" cy="35"/>
              </a:xfrm>
              <a:custGeom>
                <a:avLst/>
                <a:gdLst>
                  <a:gd name="T0" fmla="*/ 34 w 69"/>
                  <a:gd name="T1" fmla="*/ 12 h 69"/>
                  <a:gd name="T2" fmla="*/ 27 w 69"/>
                  <a:gd name="T3" fmla="*/ 14 h 69"/>
                  <a:gd name="T4" fmla="*/ 20 w 69"/>
                  <a:gd name="T5" fmla="*/ 15 h 69"/>
                  <a:gd name="T6" fmla="*/ 17 w 69"/>
                  <a:gd name="T7" fmla="*/ 21 h 69"/>
                  <a:gd name="T8" fmla="*/ 13 w 69"/>
                  <a:gd name="T9" fmla="*/ 28 h 69"/>
                  <a:gd name="T10" fmla="*/ 12 w 69"/>
                  <a:gd name="T11" fmla="*/ 35 h 69"/>
                  <a:gd name="T12" fmla="*/ 13 w 69"/>
                  <a:gd name="T13" fmla="*/ 42 h 69"/>
                  <a:gd name="T14" fmla="*/ 15 w 69"/>
                  <a:gd name="T15" fmla="*/ 48 h 69"/>
                  <a:gd name="T16" fmla="*/ 20 w 69"/>
                  <a:gd name="T17" fmla="*/ 54 h 69"/>
                  <a:gd name="T18" fmla="*/ 27 w 69"/>
                  <a:gd name="T19" fmla="*/ 57 h 69"/>
                  <a:gd name="T20" fmla="*/ 34 w 69"/>
                  <a:gd name="T21" fmla="*/ 57 h 69"/>
                  <a:gd name="T22" fmla="*/ 41 w 69"/>
                  <a:gd name="T23" fmla="*/ 57 h 69"/>
                  <a:gd name="T24" fmla="*/ 48 w 69"/>
                  <a:gd name="T25" fmla="*/ 54 h 69"/>
                  <a:gd name="T26" fmla="*/ 54 w 69"/>
                  <a:gd name="T27" fmla="*/ 48 h 69"/>
                  <a:gd name="T28" fmla="*/ 57 w 69"/>
                  <a:gd name="T29" fmla="*/ 42 h 69"/>
                  <a:gd name="T30" fmla="*/ 57 w 69"/>
                  <a:gd name="T31" fmla="*/ 35 h 69"/>
                  <a:gd name="T32" fmla="*/ 57 w 69"/>
                  <a:gd name="T33" fmla="*/ 28 h 69"/>
                  <a:gd name="T34" fmla="*/ 54 w 69"/>
                  <a:gd name="T35" fmla="*/ 21 h 69"/>
                  <a:gd name="T36" fmla="*/ 48 w 69"/>
                  <a:gd name="T37" fmla="*/ 17 h 69"/>
                  <a:gd name="T38" fmla="*/ 41 w 69"/>
                  <a:gd name="T39" fmla="*/ 14 h 69"/>
                  <a:gd name="T40" fmla="*/ 34 w 69"/>
                  <a:gd name="T41" fmla="*/ 12 h 69"/>
                  <a:gd name="T42" fmla="*/ 34 w 69"/>
                  <a:gd name="T43" fmla="*/ 0 h 69"/>
                  <a:gd name="T44" fmla="*/ 52 w 69"/>
                  <a:gd name="T45" fmla="*/ 5 h 69"/>
                  <a:gd name="T46" fmla="*/ 64 w 69"/>
                  <a:gd name="T47" fmla="*/ 17 h 69"/>
                  <a:gd name="T48" fmla="*/ 69 w 69"/>
                  <a:gd name="T49" fmla="*/ 35 h 69"/>
                  <a:gd name="T50" fmla="*/ 64 w 69"/>
                  <a:gd name="T51" fmla="*/ 52 h 69"/>
                  <a:gd name="T52" fmla="*/ 52 w 69"/>
                  <a:gd name="T53" fmla="*/ 64 h 69"/>
                  <a:gd name="T54" fmla="*/ 34 w 69"/>
                  <a:gd name="T55" fmla="*/ 69 h 69"/>
                  <a:gd name="T56" fmla="*/ 17 w 69"/>
                  <a:gd name="T57" fmla="*/ 64 h 69"/>
                  <a:gd name="T58" fmla="*/ 5 w 69"/>
                  <a:gd name="T59" fmla="*/ 52 h 69"/>
                  <a:gd name="T60" fmla="*/ 0 w 69"/>
                  <a:gd name="T61" fmla="*/ 35 h 69"/>
                  <a:gd name="T62" fmla="*/ 5 w 69"/>
                  <a:gd name="T63" fmla="*/ 17 h 69"/>
                  <a:gd name="T64" fmla="*/ 17 w 69"/>
                  <a:gd name="T65" fmla="*/ 5 h 69"/>
                  <a:gd name="T66" fmla="*/ 34 w 69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69">
                    <a:moveTo>
                      <a:pt x="34" y="12"/>
                    </a:moveTo>
                    <a:lnTo>
                      <a:pt x="27" y="14"/>
                    </a:lnTo>
                    <a:lnTo>
                      <a:pt x="20" y="15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2"/>
                    </a:lnTo>
                    <a:lnTo>
                      <a:pt x="15" y="48"/>
                    </a:lnTo>
                    <a:lnTo>
                      <a:pt x="20" y="54"/>
                    </a:lnTo>
                    <a:lnTo>
                      <a:pt x="27" y="57"/>
                    </a:lnTo>
                    <a:lnTo>
                      <a:pt x="34" y="57"/>
                    </a:lnTo>
                    <a:lnTo>
                      <a:pt x="41" y="57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4" y="21"/>
                    </a:lnTo>
                    <a:lnTo>
                      <a:pt x="48" y="17"/>
                    </a:lnTo>
                    <a:lnTo>
                      <a:pt x="41" y="14"/>
                    </a:lnTo>
                    <a:lnTo>
                      <a:pt x="34" y="12"/>
                    </a:lnTo>
                    <a:close/>
                    <a:moveTo>
                      <a:pt x="34" y="0"/>
                    </a:moveTo>
                    <a:lnTo>
                      <a:pt x="52" y="5"/>
                    </a:lnTo>
                    <a:lnTo>
                      <a:pt x="64" y="17"/>
                    </a:lnTo>
                    <a:lnTo>
                      <a:pt x="69" y="35"/>
                    </a:lnTo>
                    <a:lnTo>
                      <a:pt x="64" y="52"/>
                    </a:lnTo>
                    <a:lnTo>
                      <a:pt x="52" y="64"/>
                    </a:lnTo>
                    <a:lnTo>
                      <a:pt x="34" y="69"/>
                    </a:lnTo>
                    <a:lnTo>
                      <a:pt x="17" y="64"/>
                    </a:lnTo>
                    <a:lnTo>
                      <a:pt x="5" y="52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02"/>
              <p:cNvSpPr>
                <a:spLocks/>
              </p:cNvSpPr>
              <p:nvPr/>
            </p:nvSpPr>
            <p:spPr bwMode="auto">
              <a:xfrm>
                <a:off x="3264" y="2648"/>
                <a:ext cx="33" cy="33"/>
              </a:xfrm>
              <a:custGeom>
                <a:avLst/>
                <a:gdLst>
                  <a:gd name="T0" fmla="*/ 33 w 66"/>
                  <a:gd name="T1" fmla="*/ 0 h 67"/>
                  <a:gd name="T2" fmla="*/ 50 w 66"/>
                  <a:gd name="T3" fmla="*/ 4 h 67"/>
                  <a:gd name="T4" fmla="*/ 62 w 66"/>
                  <a:gd name="T5" fmla="*/ 16 h 67"/>
                  <a:gd name="T6" fmla="*/ 66 w 66"/>
                  <a:gd name="T7" fmla="*/ 34 h 67"/>
                  <a:gd name="T8" fmla="*/ 62 w 66"/>
                  <a:gd name="T9" fmla="*/ 49 h 67"/>
                  <a:gd name="T10" fmla="*/ 50 w 66"/>
                  <a:gd name="T11" fmla="*/ 61 h 67"/>
                  <a:gd name="T12" fmla="*/ 33 w 66"/>
                  <a:gd name="T13" fmla="*/ 67 h 67"/>
                  <a:gd name="T14" fmla="*/ 15 w 66"/>
                  <a:gd name="T15" fmla="*/ 61 h 67"/>
                  <a:gd name="T16" fmla="*/ 5 w 66"/>
                  <a:gd name="T17" fmla="*/ 49 h 67"/>
                  <a:gd name="T18" fmla="*/ 0 w 66"/>
                  <a:gd name="T19" fmla="*/ 34 h 67"/>
                  <a:gd name="T20" fmla="*/ 5 w 66"/>
                  <a:gd name="T21" fmla="*/ 16 h 67"/>
                  <a:gd name="T22" fmla="*/ 17 w 66"/>
                  <a:gd name="T23" fmla="*/ 4 h 67"/>
                  <a:gd name="T24" fmla="*/ 33 w 66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7">
                    <a:moveTo>
                      <a:pt x="33" y="0"/>
                    </a:moveTo>
                    <a:lnTo>
                      <a:pt x="50" y="4"/>
                    </a:lnTo>
                    <a:lnTo>
                      <a:pt x="62" y="16"/>
                    </a:lnTo>
                    <a:lnTo>
                      <a:pt x="66" y="34"/>
                    </a:lnTo>
                    <a:lnTo>
                      <a:pt x="62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5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03"/>
              <p:cNvSpPr>
                <a:spLocks noEditPoints="1"/>
              </p:cNvSpPr>
              <p:nvPr/>
            </p:nvSpPr>
            <p:spPr bwMode="auto">
              <a:xfrm>
                <a:off x="3259" y="2642"/>
                <a:ext cx="44" cy="45"/>
              </a:xfrm>
              <a:custGeom>
                <a:avLst/>
                <a:gdLst>
                  <a:gd name="T0" fmla="*/ 44 w 89"/>
                  <a:gd name="T1" fmla="*/ 12 h 89"/>
                  <a:gd name="T2" fmla="*/ 28 w 89"/>
                  <a:gd name="T3" fmla="*/ 16 h 89"/>
                  <a:gd name="T4" fmla="*/ 16 w 89"/>
                  <a:gd name="T5" fmla="*/ 28 h 89"/>
                  <a:gd name="T6" fmla="*/ 11 w 89"/>
                  <a:gd name="T7" fmla="*/ 46 h 89"/>
                  <a:gd name="T8" fmla="*/ 16 w 89"/>
                  <a:gd name="T9" fmla="*/ 61 h 89"/>
                  <a:gd name="T10" fmla="*/ 26 w 89"/>
                  <a:gd name="T11" fmla="*/ 73 h 89"/>
                  <a:gd name="T12" fmla="*/ 44 w 89"/>
                  <a:gd name="T13" fmla="*/ 79 h 89"/>
                  <a:gd name="T14" fmla="*/ 61 w 89"/>
                  <a:gd name="T15" fmla="*/ 73 h 89"/>
                  <a:gd name="T16" fmla="*/ 73 w 89"/>
                  <a:gd name="T17" fmla="*/ 61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2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4 w 89"/>
                  <a:gd name="T49" fmla="*/ 63 h 89"/>
                  <a:gd name="T50" fmla="*/ 0 w 89"/>
                  <a:gd name="T51" fmla="*/ 46 h 89"/>
                  <a:gd name="T52" fmla="*/ 4 w 89"/>
                  <a:gd name="T53" fmla="*/ 28 h 89"/>
                  <a:gd name="T54" fmla="*/ 12 w 89"/>
                  <a:gd name="T55" fmla="*/ 14 h 89"/>
                  <a:gd name="T56" fmla="*/ 26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2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1" y="46"/>
                    </a:lnTo>
                    <a:lnTo>
                      <a:pt x="16" y="61"/>
                    </a:lnTo>
                    <a:lnTo>
                      <a:pt x="26" y="73"/>
                    </a:lnTo>
                    <a:lnTo>
                      <a:pt x="44" y="79"/>
                    </a:lnTo>
                    <a:lnTo>
                      <a:pt x="61" y="73"/>
                    </a:lnTo>
                    <a:lnTo>
                      <a:pt x="73" y="61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2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4" y="63"/>
                    </a:lnTo>
                    <a:lnTo>
                      <a:pt x="0" y="46"/>
                    </a:lnTo>
                    <a:lnTo>
                      <a:pt x="4" y="28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4"/>
              <p:cNvSpPr>
                <a:spLocks/>
              </p:cNvSpPr>
              <p:nvPr/>
            </p:nvSpPr>
            <p:spPr bwMode="auto">
              <a:xfrm>
                <a:off x="3520" y="3305"/>
                <a:ext cx="29" cy="28"/>
              </a:xfrm>
              <a:custGeom>
                <a:avLst/>
                <a:gdLst>
                  <a:gd name="T0" fmla="*/ 28 w 57"/>
                  <a:gd name="T1" fmla="*/ 0 h 58"/>
                  <a:gd name="T2" fmla="*/ 43 w 57"/>
                  <a:gd name="T3" fmla="*/ 5 h 58"/>
                  <a:gd name="T4" fmla="*/ 52 w 57"/>
                  <a:gd name="T5" fmla="*/ 16 h 58"/>
                  <a:gd name="T6" fmla="*/ 57 w 57"/>
                  <a:gd name="T7" fmla="*/ 30 h 58"/>
                  <a:gd name="T8" fmla="*/ 52 w 57"/>
                  <a:gd name="T9" fmla="*/ 44 h 58"/>
                  <a:gd name="T10" fmla="*/ 42 w 57"/>
                  <a:gd name="T11" fmla="*/ 54 h 58"/>
                  <a:gd name="T12" fmla="*/ 28 w 57"/>
                  <a:gd name="T13" fmla="*/ 58 h 58"/>
                  <a:gd name="T14" fmla="*/ 14 w 57"/>
                  <a:gd name="T15" fmla="*/ 54 h 58"/>
                  <a:gd name="T16" fmla="*/ 3 w 57"/>
                  <a:gd name="T17" fmla="*/ 44 h 58"/>
                  <a:gd name="T18" fmla="*/ 0 w 57"/>
                  <a:gd name="T19" fmla="*/ 30 h 58"/>
                  <a:gd name="T20" fmla="*/ 3 w 57"/>
                  <a:gd name="T21" fmla="*/ 14 h 58"/>
                  <a:gd name="T22" fmla="*/ 14 w 57"/>
                  <a:gd name="T23" fmla="*/ 5 h 58"/>
                  <a:gd name="T24" fmla="*/ 28 w 57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8">
                    <a:moveTo>
                      <a:pt x="28" y="0"/>
                    </a:moveTo>
                    <a:lnTo>
                      <a:pt x="43" y="5"/>
                    </a:lnTo>
                    <a:lnTo>
                      <a:pt x="52" y="16"/>
                    </a:lnTo>
                    <a:lnTo>
                      <a:pt x="57" y="30"/>
                    </a:lnTo>
                    <a:lnTo>
                      <a:pt x="52" y="44"/>
                    </a:lnTo>
                    <a:lnTo>
                      <a:pt x="42" y="54"/>
                    </a:lnTo>
                    <a:lnTo>
                      <a:pt x="28" y="58"/>
                    </a:lnTo>
                    <a:lnTo>
                      <a:pt x="14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4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05"/>
              <p:cNvSpPr>
                <a:spLocks noEditPoints="1"/>
              </p:cNvSpPr>
              <p:nvPr/>
            </p:nvSpPr>
            <p:spPr bwMode="auto">
              <a:xfrm>
                <a:off x="3514" y="3299"/>
                <a:ext cx="40" cy="40"/>
              </a:xfrm>
              <a:custGeom>
                <a:avLst/>
                <a:gdLst>
                  <a:gd name="T0" fmla="*/ 40 w 80"/>
                  <a:gd name="T1" fmla="*/ 10 h 78"/>
                  <a:gd name="T2" fmla="*/ 26 w 80"/>
                  <a:gd name="T3" fmla="*/ 15 h 78"/>
                  <a:gd name="T4" fmla="*/ 15 w 80"/>
                  <a:gd name="T5" fmla="*/ 24 h 78"/>
                  <a:gd name="T6" fmla="*/ 12 w 80"/>
                  <a:gd name="T7" fmla="*/ 40 h 78"/>
                  <a:gd name="T8" fmla="*/ 15 w 80"/>
                  <a:gd name="T9" fmla="*/ 54 h 78"/>
                  <a:gd name="T10" fmla="*/ 26 w 80"/>
                  <a:gd name="T11" fmla="*/ 64 h 78"/>
                  <a:gd name="T12" fmla="*/ 40 w 80"/>
                  <a:gd name="T13" fmla="*/ 68 h 78"/>
                  <a:gd name="T14" fmla="*/ 54 w 80"/>
                  <a:gd name="T15" fmla="*/ 64 h 78"/>
                  <a:gd name="T16" fmla="*/ 64 w 80"/>
                  <a:gd name="T17" fmla="*/ 54 h 78"/>
                  <a:gd name="T18" fmla="*/ 69 w 80"/>
                  <a:gd name="T19" fmla="*/ 40 h 78"/>
                  <a:gd name="T20" fmla="*/ 64 w 80"/>
                  <a:gd name="T21" fmla="*/ 26 h 78"/>
                  <a:gd name="T22" fmla="*/ 55 w 80"/>
                  <a:gd name="T23" fmla="*/ 15 h 78"/>
                  <a:gd name="T24" fmla="*/ 40 w 80"/>
                  <a:gd name="T25" fmla="*/ 10 h 78"/>
                  <a:gd name="T26" fmla="*/ 40 w 80"/>
                  <a:gd name="T27" fmla="*/ 0 h 78"/>
                  <a:gd name="T28" fmla="*/ 55 w 80"/>
                  <a:gd name="T29" fmla="*/ 3 h 78"/>
                  <a:gd name="T30" fmla="*/ 68 w 80"/>
                  <a:gd name="T31" fmla="*/ 12 h 78"/>
                  <a:gd name="T32" fmla="*/ 76 w 80"/>
                  <a:gd name="T33" fmla="*/ 24 h 78"/>
                  <a:gd name="T34" fmla="*/ 80 w 80"/>
                  <a:gd name="T35" fmla="*/ 40 h 78"/>
                  <a:gd name="T36" fmla="*/ 76 w 80"/>
                  <a:gd name="T37" fmla="*/ 56 h 78"/>
                  <a:gd name="T38" fmla="*/ 68 w 80"/>
                  <a:gd name="T39" fmla="*/ 68 h 78"/>
                  <a:gd name="T40" fmla="*/ 55 w 80"/>
                  <a:gd name="T41" fmla="*/ 77 h 78"/>
                  <a:gd name="T42" fmla="*/ 40 w 80"/>
                  <a:gd name="T43" fmla="*/ 78 h 78"/>
                  <a:gd name="T44" fmla="*/ 24 w 80"/>
                  <a:gd name="T45" fmla="*/ 77 h 78"/>
                  <a:gd name="T46" fmla="*/ 12 w 80"/>
                  <a:gd name="T47" fmla="*/ 68 h 78"/>
                  <a:gd name="T48" fmla="*/ 3 w 80"/>
                  <a:gd name="T49" fmla="*/ 54 h 78"/>
                  <a:gd name="T50" fmla="*/ 0 w 80"/>
                  <a:gd name="T51" fmla="*/ 40 h 78"/>
                  <a:gd name="T52" fmla="*/ 3 w 80"/>
                  <a:gd name="T53" fmla="*/ 24 h 78"/>
                  <a:gd name="T54" fmla="*/ 12 w 80"/>
                  <a:gd name="T55" fmla="*/ 10 h 78"/>
                  <a:gd name="T56" fmla="*/ 24 w 80"/>
                  <a:gd name="T57" fmla="*/ 3 h 78"/>
                  <a:gd name="T58" fmla="*/ 40 w 80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78">
                    <a:moveTo>
                      <a:pt x="40" y="10"/>
                    </a:moveTo>
                    <a:lnTo>
                      <a:pt x="26" y="15"/>
                    </a:lnTo>
                    <a:lnTo>
                      <a:pt x="15" y="24"/>
                    </a:lnTo>
                    <a:lnTo>
                      <a:pt x="12" y="40"/>
                    </a:lnTo>
                    <a:lnTo>
                      <a:pt x="15" y="54"/>
                    </a:lnTo>
                    <a:lnTo>
                      <a:pt x="26" y="64"/>
                    </a:lnTo>
                    <a:lnTo>
                      <a:pt x="40" y="68"/>
                    </a:lnTo>
                    <a:lnTo>
                      <a:pt x="54" y="64"/>
                    </a:lnTo>
                    <a:lnTo>
                      <a:pt x="64" y="54"/>
                    </a:lnTo>
                    <a:lnTo>
                      <a:pt x="69" y="40"/>
                    </a:lnTo>
                    <a:lnTo>
                      <a:pt x="64" y="26"/>
                    </a:lnTo>
                    <a:lnTo>
                      <a:pt x="55" y="15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5" y="3"/>
                    </a:lnTo>
                    <a:lnTo>
                      <a:pt x="68" y="12"/>
                    </a:lnTo>
                    <a:lnTo>
                      <a:pt x="76" y="24"/>
                    </a:lnTo>
                    <a:lnTo>
                      <a:pt x="80" y="40"/>
                    </a:lnTo>
                    <a:lnTo>
                      <a:pt x="76" y="56"/>
                    </a:lnTo>
                    <a:lnTo>
                      <a:pt x="68" y="68"/>
                    </a:lnTo>
                    <a:lnTo>
                      <a:pt x="55" y="77"/>
                    </a:lnTo>
                    <a:lnTo>
                      <a:pt x="40" y="78"/>
                    </a:lnTo>
                    <a:lnTo>
                      <a:pt x="24" y="77"/>
                    </a:lnTo>
                    <a:lnTo>
                      <a:pt x="12" y="68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2" y="10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06"/>
              <p:cNvSpPr>
                <a:spLocks/>
              </p:cNvSpPr>
              <p:nvPr/>
            </p:nvSpPr>
            <p:spPr bwMode="auto">
              <a:xfrm>
                <a:off x="3691" y="3363"/>
                <a:ext cx="38" cy="37"/>
              </a:xfrm>
              <a:custGeom>
                <a:avLst/>
                <a:gdLst>
                  <a:gd name="T0" fmla="*/ 38 w 75"/>
                  <a:gd name="T1" fmla="*/ 0 h 74"/>
                  <a:gd name="T2" fmla="*/ 56 w 75"/>
                  <a:gd name="T3" fmla="*/ 5 h 74"/>
                  <a:gd name="T4" fmla="*/ 70 w 75"/>
                  <a:gd name="T5" fmla="*/ 18 h 74"/>
                  <a:gd name="T6" fmla="*/ 75 w 75"/>
                  <a:gd name="T7" fmla="*/ 37 h 74"/>
                  <a:gd name="T8" fmla="*/ 70 w 75"/>
                  <a:gd name="T9" fmla="*/ 56 h 74"/>
                  <a:gd name="T10" fmla="*/ 56 w 75"/>
                  <a:gd name="T11" fmla="*/ 68 h 74"/>
                  <a:gd name="T12" fmla="*/ 37 w 75"/>
                  <a:gd name="T13" fmla="*/ 74 h 74"/>
                  <a:gd name="T14" fmla="*/ 19 w 75"/>
                  <a:gd name="T15" fmla="*/ 68 h 74"/>
                  <a:gd name="T16" fmla="*/ 5 w 75"/>
                  <a:gd name="T17" fmla="*/ 56 h 74"/>
                  <a:gd name="T18" fmla="*/ 0 w 75"/>
                  <a:gd name="T19" fmla="*/ 37 h 74"/>
                  <a:gd name="T20" fmla="*/ 5 w 75"/>
                  <a:gd name="T21" fmla="*/ 18 h 74"/>
                  <a:gd name="T22" fmla="*/ 19 w 75"/>
                  <a:gd name="T23" fmla="*/ 5 h 74"/>
                  <a:gd name="T24" fmla="*/ 38 w 75"/>
                  <a:gd name="T2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56" y="5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8"/>
                    </a:lnTo>
                    <a:lnTo>
                      <a:pt x="19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07"/>
              <p:cNvSpPr>
                <a:spLocks noEditPoints="1"/>
              </p:cNvSpPr>
              <p:nvPr/>
            </p:nvSpPr>
            <p:spPr bwMode="auto">
              <a:xfrm>
                <a:off x="3686" y="3357"/>
                <a:ext cx="48" cy="49"/>
              </a:xfrm>
              <a:custGeom>
                <a:avLst/>
                <a:gdLst>
                  <a:gd name="T0" fmla="*/ 49 w 96"/>
                  <a:gd name="T1" fmla="*/ 12 h 98"/>
                  <a:gd name="T2" fmla="*/ 30 w 96"/>
                  <a:gd name="T3" fmla="*/ 17 h 98"/>
                  <a:gd name="T4" fmla="*/ 16 w 96"/>
                  <a:gd name="T5" fmla="*/ 30 h 98"/>
                  <a:gd name="T6" fmla="*/ 11 w 96"/>
                  <a:gd name="T7" fmla="*/ 49 h 98"/>
                  <a:gd name="T8" fmla="*/ 16 w 96"/>
                  <a:gd name="T9" fmla="*/ 68 h 98"/>
                  <a:gd name="T10" fmla="*/ 30 w 96"/>
                  <a:gd name="T11" fmla="*/ 80 h 98"/>
                  <a:gd name="T12" fmla="*/ 48 w 96"/>
                  <a:gd name="T13" fmla="*/ 86 h 98"/>
                  <a:gd name="T14" fmla="*/ 67 w 96"/>
                  <a:gd name="T15" fmla="*/ 80 h 98"/>
                  <a:gd name="T16" fmla="*/ 81 w 96"/>
                  <a:gd name="T17" fmla="*/ 68 h 98"/>
                  <a:gd name="T18" fmla="*/ 86 w 96"/>
                  <a:gd name="T19" fmla="*/ 49 h 98"/>
                  <a:gd name="T20" fmla="*/ 81 w 96"/>
                  <a:gd name="T21" fmla="*/ 30 h 98"/>
                  <a:gd name="T22" fmla="*/ 67 w 96"/>
                  <a:gd name="T23" fmla="*/ 17 h 98"/>
                  <a:gd name="T24" fmla="*/ 49 w 96"/>
                  <a:gd name="T25" fmla="*/ 12 h 98"/>
                  <a:gd name="T26" fmla="*/ 49 w 96"/>
                  <a:gd name="T27" fmla="*/ 0 h 98"/>
                  <a:gd name="T28" fmla="*/ 67 w 96"/>
                  <a:gd name="T29" fmla="*/ 5 h 98"/>
                  <a:gd name="T30" fmla="*/ 82 w 96"/>
                  <a:gd name="T31" fmla="*/ 16 h 98"/>
                  <a:gd name="T32" fmla="*/ 93 w 96"/>
                  <a:gd name="T33" fmla="*/ 30 h 98"/>
                  <a:gd name="T34" fmla="*/ 96 w 96"/>
                  <a:gd name="T35" fmla="*/ 49 h 98"/>
                  <a:gd name="T36" fmla="*/ 93 w 96"/>
                  <a:gd name="T37" fmla="*/ 68 h 98"/>
                  <a:gd name="T38" fmla="*/ 82 w 96"/>
                  <a:gd name="T39" fmla="*/ 84 h 98"/>
                  <a:gd name="T40" fmla="*/ 67 w 96"/>
                  <a:gd name="T41" fmla="*/ 94 h 98"/>
                  <a:gd name="T42" fmla="*/ 48 w 96"/>
                  <a:gd name="T43" fmla="*/ 98 h 98"/>
                  <a:gd name="T44" fmla="*/ 30 w 96"/>
                  <a:gd name="T45" fmla="*/ 92 h 98"/>
                  <a:gd name="T46" fmla="*/ 14 w 96"/>
                  <a:gd name="T47" fmla="*/ 84 h 98"/>
                  <a:gd name="T48" fmla="*/ 4 w 96"/>
                  <a:gd name="T49" fmla="*/ 68 h 98"/>
                  <a:gd name="T50" fmla="*/ 0 w 96"/>
                  <a:gd name="T51" fmla="*/ 49 h 98"/>
                  <a:gd name="T52" fmla="*/ 4 w 96"/>
                  <a:gd name="T53" fmla="*/ 30 h 98"/>
                  <a:gd name="T54" fmla="*/ 14 w 96"/>
                  <a:gd name="T55" fmla="*/ 14 h 98"/>
                  <a:gd name="T56" fmla="*/ 30 w 96"/>
                  <a:gd name="T57" fmla="*/ 5 h 98"/>
                  <a:gd name="T58" fmla="*/ 49 w 96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8">
                    <a:moveTo>
                      <a:pt x="49" y="12"/>
                    </a:moveTo>
                    <a:lnTo>
                      <a:pt x="30" y="17"/>
                    </a:lnTo>
                    <a:lnTo>
                      <a:pt x="16" y="30"/>
                    </a:lnTo>
                    <a:lnTo>
                      <a:pt x="11" y="49"/>
                    </a:lnTo>
                    <a:lnTo>
                      <a:pt x="16" y="68"/>
                    </a:lnTo>
                    <a:lnTo>
                      <a:pt x="30" y="80"/>
                    </a:lnTo>
                    <a:lnTo>
                      <a:pt x="48" y="86"/>
                    </a:lnTo>
                    <a:lnTo>
                      <a:pt x="67" y="80"/>
                    </a:lnTo>
                    <a:lnTo>
                      <a:pt x="81" y="68"/>
                    </a:lnTo>
                    <a:lnTo>
                      <a:pt x="86" y="49"/>
                    </a:lnTo>
                    <a:lnTo>
                      <a:pt x="81" y="30"/>
                    </a:lnTo>
                    <a:lnTo>
                      <a:pt x="67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7" y="5"/>
                    </a:lnTo>
                    <a:lnTo>
                      <a:pt x="82" y="16"/>
                    </a:lnTo>
                    <a:lnTo>
                      <a:pt x="93" y="30"/>
                    </a:lnTo>
                    <a:lnTo>
                      <a:pt x="96" y="49"/>
                    </a:lnTo>
                    <a:lnTo>
                      <a:pt x="93" y="68"/>
                    </a:lnTo>
                    <a:lnTo>
                      <a:pt x="82" y="84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2"/>
                    </a:lnTo>
                    <a:lnTo>
                      <a:pt x="14" y="84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08"/>
              <p:cNvSpPr>
                <a:spLocks/>
              </p:cNvSpPr>
              <p:nvPr/>
            </p:nvSpPr>
            <p:spPr bwMode="auto">
              <a:xfrm>
                <a:off x="3783" y="3009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2 h 42"/>
                  <a:gd name="T4" fmla="*/ 33 w 42"/>
                  <a:gd name="T5" fmla="*/ 4 h 42"/>
                  <a:gd name="T6" fmla="*/ 37 w 42"/>
                  <a:gd name="T7" fmla="*/ 9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4 h 42"/>
                  <a:gd name="T16" fmla="*/ 33 w 42"/>
                  <a:gd name="T17" fmla="*/ 37 h 42"/>
                  <a:gd name="T18" fmla="*/ 28 w 42"/>
                  <a:gd name="T19" fmla="*/ 41 h 42"/>
                  <a:gd name="T20" fmla="*/ 21 w 42"/>
                  <a:gd name="T21" fmla="*/ 42 h 42"/>
                  <a:gd name="T22" fmla="*/ 14 w 42"/>
                  <a:gd name="T23" fmla="*/ 41 h 42"/>
                  <a:gd name="T24" fmla="*/ 9 w 42"/>
                  <a:gd name="T25" fmla="*/ 37 h 42"/>
                  <a:gd name="T26" fmla="*/ 4 w 42"/>
                  <a:gd name="T27" fmla="*/ 34 h 42"/>
                  <a:gd name="T28" fmla="*/ 2 w 42"/>
                  <a:gd name="T29" fmla="*/ 27 h 42"/>
                  <a:gd name="T30" fmla="*/ 0 w 42"/>
                  <a:gd name="T31" fmla="*/ 21 h 42"/>
                  <a:gd name="T32" fmla="*/ 2 w 42"/>
                  <a:gd name="T33" fmla="*/ 14 h 42"/>
                  <a:gd name="T34" fmla="*/ 4 w 42"/>
                  <a:gd name="T35" fmla="*/ 9 h 42"/>
                  <a:gd name="T36" fmla="*/ 9 w 42"/>
                  <a:gd name="T37" fmla="*/ 4 h 42"/>
                  <a:gd name="T38" fmla="*/ 14 w 42"/>
                  <a:gd name="T39" fmla="*/ 2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2"/>
                    </a:lnTo>
                    <a:lnTo>
                      <a:pt x="33" y="4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2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09"/>
              <p:cNvSpPr>
                <a:spLocks noEditPoints="1"/>
              </p:cNvSpPr>
              <p:nvPr/>
            </p:nvSpPr>
            <p:spPr bwMode="auto">
              <a:xfrm>
                <a:off x="3778" y="3003"/>
                <a:ext cx="31" cy="32"/>
              </a:xfrm>
              <a:custGeom>
                <a:avLst/>
                <a:gdLst>
                  <a:gd name="T0" fmla="*/ 31 w 63"/>
                  <a:gd name="T1" fmla="*/ 12 h 65"/>
                  <a:gd name="T2" fmla="*/ 24 w 63"/>
                  <a:gd name="T3" fmla="*/ 14 h 65"/>
                  <a:gd name="T4" fmla="*/ 19 w 63"/>
                  <a:gd name="T5" fmla="*/ 16 h 65"/>
                  <a:gd name="T6" fmla="*/ 14 w 63"/>
                  <a:gd name="T7" fmla="*/ 21 h 65"/>
                  <a:gd name="T8" fmla="*/ 12 w 63"/>
                  <a:gd name="T9" fmla="*/ 26 h 65"/>
                  <a:gd name="T10" fmla="*/ 10 w 63"/>
                  <a:gd name="T11" fmla="*/ 33 h 65"/>
                  <a:gd name="T12" fmla="*/ 12 w 63"/>
                  <a:gd name="T13" fmla="*/ 39 h 65"/>
                  <a:gd name="T14" fmla="*/ 14 w 63"/>
                  <a:gd name="T15" fmla="*/ 46 h 65"/>
                  <a:gd name="T16" fmla="*/ 19 w 63"/>
                  <a:gd name="T17" fmla="*/ 49 h 65"/>
                  <a:gd name="T18" fmla="*/ 24 w 63"/>
                  <a:gd name="T19" fmla="*/ 53 h 65"/>
                  <a:gd name="T20" fmla="*/ 31 w 63"/>
                  <a:gd name="T21" fmla="*/ 54 h 65"/>
                  <a:gd name="T22" fmla="*/ 38 w 63"/>
                  <a:gd name="T23" fmla="*/ 53 h 65"/>
                  <a:gd name="T24" fmla="*/ 43 w 63"/>
                  <a:gd name="T25" fmla="*/ 49 h 65"/>
                  <a:gd name="T26" fmla="*/ 47 w 63"/>
                  <a:gd name="T27" fmla="*/ 46 h 65"/>
                  <a:gd name="T28" fmla="*/ 50 w 63"/>
                  <a:gd name="T29" fmla="*/ 40 h 65"/>
                  <a:gd name="T30" fmla="*/ 52 w 63"/>
                  <a:gd name="T31" fmla="*/ 33 h 65"/>
                  <a:gd name="T32" fmla="*/ 50 w 63"/>
                  <a:gd name="T33" fmla="*/ 26 h 65"/>
                  <a:gd name="T34" fmla="*/ 47 w 63"/>
                  <a:gd name="T35" fmla="*/ 21 h 65"/>
                  <a:gd name="T36" fmla="*/ 43 w 63"/>
                  <a:gd name="T37" fmla="*/ 16 h 65"/>
                  <a:gd name="T38" fmla="*/ 38 w 63"/>
                  <a:gd name="T39" fmla="*/ 14 h 65"/>
                  <a:gd name="T40" fmla="*/ 31 w 63"/>
                  <a:gd name="T41" fmla="*/ 12 h 65"/>
                  <a:gd name="T42" fmla="*/ 31 w 63"/>
                  <a:gd name="T43" fmla="*/ 0 h 65"/>
                  <a:gd name="T44" fmla="*/ 47 w 63"/>
                  <a:gd name="T45" fmla="*/ 5 h 65"/>
                  <a:gd name="T46" fmla="*/ 59 w 63"/>
                  <a:gd name="T47" fmla="*/ 18 h 65"/>
                  <a:gd name="T48" fmla="*/ 63 w 63"/>
                  <a:gd name="T49" fmla="*/ 33 h 65"/>
                  <a:gd name="T50" fmla="*/ 59 w 63"/>
                  <a:gd name="T51" fmla="*/ 49 h 65"/>
                  <a:gd name="T52" fmla="*/ 47 w 63"/>
                  <a:gd name="T53" fmla="*/ 61 h 65"/>
                  <a:gd name="T54" fmla="*/ 31 w 63"/>
                  <a:gd name="T55" fmla="*/ 65 h 65"/>
                  <a:gd name="T56" fmla="*/ 15 w 63"/>
                  <a:gd name="T57" fmla="*/ 61 h 65"/>
                  <a:gd name="T58" fmla="*/ 3 w 63"/>
                  <a:gd name="T59" fmla="*/ 49 h 65"/>
                  <a:gd name="T60" fmla="*/ 0 w 63"/>
                  <a:gd name="T61" fmla="*/ 33 h 65"/>
                  <a:gd name="T62" fmla="*/ 3 w 63"/>
                  <a:gd name="T63" fmla="*/ 16 h 65"/>
                  <a:gd name="T64" fmla="*/ 15 w 63"/>
                  <a:gd name="T65" fmla="*/ 5 h 65"/>
                  <a:gd name="T66" fmla="*/ 31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1" y="12"/>
                    </a:moveTo>
                    <a:lnTo>
                      <a:pt x="24" y="14"/>
                    </a:lnTo>
                    <a:lnTo>
                      <a:pt x="19" y="16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4" y="46"/>
                    </a:lnTo>
                    <a:lnTo>
                      <a:pt x="19" y="49"/>
                    </a:lnTo>
                    <a:lnTo>
                      <a:pt x="24" y="53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3" y="49"/>
                    </a:lnTo>
                    <a:lnTo>
                      <a:pt x="47" y="46"/>
                    </a:lnTo>
                    <a:lnTo>
                      <a:pt x="50" y="40"/>
                    </a:lnTo>
                    <a:lnTo>
                      <a:pt x="52" y="33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8"/>
                    </a:lnTo>
                    <a:lnTo>
                      <a:pt x="63" y="33"/>
                    </a:lnTo>
                    <a:lnTo>
                      <a:pt x="59" y="49"/>
                    </a:lnTo>
                    <a:lnTo>
                      <a:pt x="47" y="61"/>
                    </a:lnTo>
                    <a:lnTo>
                      <a:pt x="31" y="65"/>
                    </a:lnTo>
                    <a:lnTo>
                      <a:pt x="15" y="61"/>
                    </a:lnTo>
                    <a:lnTo>
                      <a:pt x="3" y="49"/>
                    </a:lnTo>
                    <a:lnTo>
                      <a:pt x="0" y="33"/>
                    </a:lnTo>
                    <a:lnTo>
                      <a:pt x="3" y="16"/>
                    </a:lnTo>
                    <a:lnTo>
                      <a:pt x="1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0"/>
              <p:cNvSpPr>
                <a:spLocks/>
              </p:cNvSpPr>
              <p:nvPr/>
            </p:nvSpPr>
            <p:spPr bwMode="auto">
              <a:xfrm>
                <a:off x="4123" y="2819"/>
                <a:ext cx="40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5 h 80"/>
                  <a:gd name="T12" fmla="*/ 68 w 80"/>
                  <a:gd name="T13" fmla="*/ 68 h 80"/>
                  <a:gd name="T14" fmla="*/ 56 w 80"/>
                  <a:gd name="T15" fmla="*/ 76 h 80"/>
                  <a:gd name="T16" fmla="*/ 40 w 80"/>
                  <a:gd name="T17" fmla="*/ 80 h 80"/>
                  <a:gd name="T18" fmla="*/ 25 w 80"/>
                  <a:gd name="T19" fmla="*/ 76 h 80"/>
                  <a:gd name="T20" fmla="*/ 11 w 80"/>
                  <a:gd name="T21" fmla="*/ 68 h 80"/>
                  <a:gd name="T22" fmla="*/ 4 w 80"/>
                  <a:gd name="T23" fmla="*/ 55 h 80"/>
                  <a:gd name="T24" fmla="*/ 0 w 80"/>
                  <a:gd name="T25" fmla="*/ 40 h 80"/>
                  <a:gd name="T26" fmla="*/ 4 w 80"/>
                  <a:gd name="T27" fmla="*/ 24 h 80"/>
                  <a:gd name="T28" fmla="*/ 12 w 80"/>
                  <a:gd name="T29" fmla="*/ 12 h 80"/>
                  <a:gd name="T30" fmla="*/ 25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5"/>
                    </a:lnTo>
                    <a:lnTo>
                      <a:pt x="68" y="68"/>
                    </a:lnTo>
                    <a:lnTo>
                      <a:pt x="56" y="76"/>
                    </a:lnTo>
                    <a:lnTo>
                      <a:pt x="40" y="80"/>
                    </a:lnTo>
                    <a:lnTo>
                      <a:pt x="25" y="76"/>
                    </a:lnTo>
                    <a:lnTo>
                      <a:pt x="11" y="68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1"/>
              <p:cNvSpPr>
                <a:spLocks noEditPoints="1"/>
              </p:cNvSpPr>
              <p:nvPr/>
            </p:nvSpPr>
            <p:spPr bwMode="auto">
              <a:xfrm>
                <a:off x="4116" y="2814"/>
                <a:ext cx="52" cy="51"/>
              </a:xfrm>
              <a:custGeom>
                <a:avLst/>
                <a:gdLst>
                  <a:gd name="T0" fmla="*/ 52 w 103"/>
                  <a:gd name="T1" fmla="*/ 11 h 101"/>
                  <a:gd name="T2" fmla="*/ 37 w 103"/>
                  <a:gd name="T3" fmla="*/ 14 h 101"/>
                  <a:gd name="T4" fmla="*/ 24 w 103"/>
                  <a:gd name="T5" fmla="*/ 23 h 101"/>
                  <a:gd name="T6" fmla="*/ 16 w 103"/>
                  <a:gd name="T7" fmla="*/ 35 h 101"/>
                  <a:gd name="T8" fmla="*/ 12 w 103"/>
                  <a:gd name="T9" fmla="*/ 51 h 101"/>
                  <a:gd name="T10" fmla="*/ 16 w 103"/>
                  <a:gd name="T11" fmla="*/ 66 h 101"/>
                  <a:gd name="T12" fmla="*/ 23 w 103"/>
                  <a:gd name="T13" fmla="*/ 79 h 101"/>
                  <a:gd name="T14" fmla="*/ 37 w 103"/>
                  <a:gd name="T15" fmla="*/ 87 h 101"/>
                  <a:gd name="T16" fmla="*/ 52 w 103"/>
                  <a:gd name="T17" fmla="*/ 91 h 101"/>
                  <a:gd name="T18" fmla="*/ 68 w 103"/>
                  <a:gd name="T19" fmla="*/ 87 h 101"/>
                  <a:gd name="T20" fmla="*/ 80 w 103"/>
                  <a:gd name="T21" fmla="*/ 79 h 101"/>
                  <a:gd name="T22" fmla="*/ 89 w 103"/>
                  <a:gd name="T23" fmla="*/ 66 h 101"/>
                  <a:gd name="T24" fmla="*/ 92 w 103"/>
                  <a:gd name="T25" fmla="*/ 51 h 101"/>
                  <a:gd name="T26" fmla="*/ 89 w 103"/>
                  <a:gd name="T27" fmla="*/ 35 h 101"/>
                  <a:gd name="T28" fmla="*/ 80 w 103"/>
                  <a:gd name="T29" fmla="*/ 23 h 101"/>
                  <a:gd name="T30" fmla="*/ 68 w 103"/>
                  <a:gd name="T31" fmla="*/ 14 h 101"/>
                  <a:gd name="T32" fmla="*/ 52 w 103"/>
                  <a:gd name="T33" fmla="*/ 11 h 101"/>
                  <a:gd name="T34" fmla="*/ 52 w 103"/>
                  <a:gd name="T35" fmla="*/ 0 h 101"/>
                  <a:gd name="T36" fmla="*/ 71 w 103"/>
                  <a:gd name="T37" fmla="*/ 4 h 101"/>
                  <a:gd name="T38" fmla="*/ 89 w 103"/>
                  <a:gd name="T39" fmla="*/ 14 h 101"/>
                  <a:gd name="T40" fmla="*/ 99 w 103"/>
                  <a:gd name="T41" fmla="*/ 32 h 101"/>
                  <a:gd name="T42" fmla="*/ 103 w 103"/>
                  <a:gd name="T43" fmla="*/ 51 h 101"/>
                  <a:gd name="T44" fmla="*/ 99 w 103"/>
                  <a:gd name="T45" fmla="*/ 72 h 101"/>
                  <a:gd name="T46" fmla="*/ 87 w 103"/>
                  <a:gd name="T47" fmla="*/ 87 h 101"/>
                  <a:gd name="T48" fmla="*/ 71 w 103"/>
                  <a:gd name="T49" fmla="*/ 98 h 101"/>
                  <a:gd name="T50" fmla="*/ 52 w 103"/>
                  <a:gd name="T51" fmla="*/ 101 h 101"/>
                  <a:gd name="T52" fmla="*/ 31 w 103"/>
                  <a:gd name="T53" fmla="*/ 98 h 101"/>
                  <a:gd name="T54" fmla="*/ 16 w 103"/>
                  <a:gd name="T55" fmla="*/ 87 h 101"/>
                  <a:gd name="T56" fmla="*/ 5 w 103"/>
                  <a:gd name="T57" fmla="*/ 70 h 101"/>
                  <a:gd name="T58" fmla="*/ 0 w 103"/>
                  <a:gd name="T59" fmla="*/ 51 h 101"/>
                  <a:gd name="T60" fmla="*/ 5 w 103"/>
                  <a:gd name="T61" fmla="*/ 30 h 101"/>
                  <a:gd name="T62" fmla="*/ 16 w 103"/>
                  <a:gd name="T63" fmla="*/ 14 h 101"/>
                  <a:gd name="T64" fmla="*/ 33 w 103"/>
                  <a:gd name="T65" fmla="*/ 4 h 101"/>
                  <a:gd name="T66" fmla="*/ 52 w 103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1">
                    <a:moveTo>
                      <a:pt x="52" y="11"/>
                    </a:moveTo>
                    <a:lnTo>
                      <a:pt x="37" y="14"/>
                    </a:lnTo>
                    <a:lnTo>
                      <a:pt x="24" y="23"/>
                    </a:lnTo>
                    <a:lnTo>
                      <a:pt x="16" y="35"/>
                    </a:lnTo>
                    <a:lnTo>
                      <a:pt x="12" y="51"/>
                    </a:lnTo>
                    <a:lnTo>
                      <a:pt x="16" y="66"/>
                    </a:lnTo>
                    <a:lnTo>
                      <a:pt x="23" y="79"/>
                    </a:lnTo>
                    <a:lnTo>
                      <a:pt x="37" y="87"/>
                    </a:lnTo>
                    <a:lnTo>
                      <a:pt x="52" y="91"/>
                    </a:lnTo>
                    <a:lnTo>
                      <a:pt x="68" y="87"/>
                    </a:lnTo>
                    <a:lnTo>
                      <a:pt x="80" y="79"/>
                    </a:lnTo>
                    <a:lnTo>
                      <a:pt x="89" y="66"/>
                    </a:lnTo>
                    <a:lnTo>
                      <a:pt x="92" y="51"/>
                    </a:lnTo>
                    <a:lnTo>
                      <a:pt x="89" y="35"/>
                    </a:lnTo>
                    <a:lnTo>
                      <a:pt x="80" y="23"/>
                    </a:lnTo>
                    <a:lnTo>
                      <a:pt x="68" y="14"/>
                    </a:lnTo>
                    <a:lnTo>
                      <a:pt x="52" y="11"/>
                    </a:lnTo>
                    <a:close/>
                    <a:moveTo>
                      <a:pt x="52" y="0"/>
                    </a:moveTo>
                    <a:lnTo>
                      <a:pt x="71" y="4"/>
                    </a:lnTo>
                    <a:lnTo>
                      <a:pt x="89" y="14"/>
                    </a:lnTo>
                    <a:lnTo>
                      <a:pt x="99" y="32"/>
                    </a:lnTo>
                    <a:lnTo>
                      <a:pt x="103" y="51"/>
                    </a:lnTo>
                    <a:lnTo>
                      <a:pt x="99" y="72"/>
                    </a:lnTo>
                    <a:lnTo>
                      <a:pt x="87" y="87"/>
                    </a:lnTo>
                    <a:lnTo>
                      <a:pt x="71" y="98"/>
                    </a:lnTo>
                    <a:lnTo>
                      <a:pt x="52" y="101"/>
                    </a:lnTo>
                    <a:lnTo>
                      <a:pt x="31" y="98"/>
                    </a:lnTo>
                    <a:lnTo>
                      <a:pt x="16" y="87"/>
                    </a:lnTo>
                    <a:lnTo>
                      <a:pt x="5" y="70"/>
                    </a:lnTo>
                    <a:lnTo>
                      <a:pt x="0" y="51"/>
                    </a:lnTo>
                    <a:lnTo>
                      <a:pt x="5" y="30"/>
                    </a:lnTo>
                    <a:lnTo>
                      <a:pt x="16" y="14"/>
                    </a:lnTo>
                    <a:lnTo>
                      <a:pt x="3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>
                <a:off x="1703" y="3190"/>
                <a:ext cx="17" cy="17"/>
              </a:xfrm>
              <a:custGeom>
                <a:avLst/>
                <a:gdLst>
                  <a:gd name="T0" fmla="*/ 15 w 33"/>
                  <a:gd name="T1" fmla="*/ 0 h 33"/>
                  <a:gd name="T2" fmla="*/ 22 w 33"/>
                  <a:gd name="T3" fmla="*/ 0 h 33"/>
                  <a:gd name="T4" fmla="*/ 28 w 33"/>
                  <a:gd name="T5" fmla="*/ 3 h 33"/>
                  <a:gd name="T6" fmla="*/ 31 w 33"/>
                  <a:gd name="T7" fmla="*/ 8 h 33"/>
                  <a:gd name="T8" fmla="*/ 33 w 33"/>
                  <a:gd name="T9" fmla="*/ 15 h 33"/>
                  <a:gd name="T10" fmla="*/ 31 w 33"/>
                  <a:gd name="T11" fmla="*/ 22 h 33"/>
                  <a:gd name="T12" fmla="*/ 28 w 33"/>
                  <a:gd name="T13" fmla="*/ 27 h 33"/>
                  <a:gd name="T14" fmla="*/ 22 w 33"/>
                  <a:gd name="T15" fmla="*/ 31 h 33"/>
                  <a:gd name="T16" fmla="*/ 15 w 33"/>
                  <a:gd name="T17" fmla="*/ 33 h 33"/>
                  <a:gd name="T18" fmla="*/ 8 w 33"/>
                  <a:gd name="T19" fmla="*/ 31 h 33"/>
                  <a:gd name="T20" fmla="*/ 3 w 33"/>
                  <a:gd name="T21" fmla="*/ 27 h 33"/>
                  <a:gd name="T22" fmla="*/ 0 w 33"/>
                  <a:gd name="T23" fmla="*/ 22 h 33"/>
                  <a:gd name="T24" fmla="*/ 0 w 33"/>
                  <a:gd name="T25" fmla="*/ 15 h 33"/>
                  <a:gd name="T26" fmla="*/ 0 w 33"/>
                  <a:gd name="T27" fmla="*/ 8 h 33"/>
                  <a:gd name="T28" fmla="*/ 3 w 33"/>
                  <a:gd name="T29" fmla="*/ 3 h 33"/>
                  <a:gd name="T30" fmla="*/ 8 w 33"/>
                  <a:gd name="T31" fmla="*/ 0 h 33"/>
                  <a:gd name="T32" fmla="*/ 15 w 33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5" y="0"/>
                    </a:moveTo>
                    <a:lnTo>
                      <a:pt x="22" y="0"/>
                    </a:lnTo>
                    <a:lnTo>
                      <a:pt x="28" y="3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15" y="33"/>
                    </a:lnTo>
                    <a:lnTo>
                      <a:pt x="8" y="31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3"/>
              <p:cNvSpPr>
                <a:spLocks noEditPoints="1"/>
              </p:cNvSpPr>
              <p:nvPr/>
            </p:nvSpPr>
            <p:spPr bwMode="auto">
              <a:xfrm>
                <a:off x="1697" y="3184"/>
                <a:ext cx="28" cy="28"/>
              </a:xfrm>
              <a:custGeom>
                <a:avLst/>
                <a:gdLst>
                  <a:gd name="T0" fmla="*/ 27 w 55"/>
                  <a:gd name="T1" fmla="*/ 13 h 56"/>
                  <a:gd name="T2" fmla="*/ 20 w 55"/>
                  <a:gd name="T3" fmla="*/ 13 h 56"/>
                  <a:gd name="T4" fmla="*/ 15 w 55"/>
                  <a:gd name="T5" fmla="*/ 16 h 56"/>
                  <a:gd name="T6" fmla="*/ 12 w 55"/>
                  <a:gd name="T7" fmla="*/ 21 h 56"/>
                  <a:gd name="T8" fmla="*/ 12 w 55"/>
                  <a:gd name="T9" fmla="*/ 28 h 56"/>
                  <a:gd name="T10" fmla="*/ 12 w 55"/>
                  <a:gd name="T11" fmla="*/ 35 h 56"/>
                  <a:gd name="T12" fmla="*/ 15 w 55"/>
                  <a:gd name="T13" fmla="*/ 40 h 56"/>
                  <a:gd name="T14" fmla="*/ 20 w 55"/>
                  <a:gd name="T15" fmla="*/ 44 h 56"/>
                  <a:gd name="T16" fmla="*/ 27 w 55"/>
                  <a:gd name="T17" fmla="*/ 46 h 56"/>
                  <a:gd name="T18" fmla="*/ 34 w 55"/>
                  <a:gd name="T19" fmla="*/ 44 h 56"/>
                  <a:gd name="T20" fmla="*/ 40 w 55"/>
                  <a:gd name="T21" fmla="*/ 40 h 56"/>
                  <a:gd name="T22" fmla="*/ 43 w 55"/>
                  <a:gd name="T23" fmla="*/ 35 h 56"/>
                  <a:gd name="T24" fmla="*/ 45 w 55"/>
                  <a:gd name="T25" fmla="*/ 28 h 56"/>
                  <a:gd name="T26" fmla="*/ 43 w 55"/>
                  <a:gd name="T27" fmla="*/ 21 h 56"/>
                  <a:gd name="T28" fmla="*/ 40 w 55"/>
                  <a:gd name="T29" fmla="*/ 16 h 56"/>
                  <a:gd name="T30" fmla="*/ 34 w 55"/>
                  <a:gd name="T31" fmla="*/ 13 h 56"/>
                  <a:gd name="T32" fmla="*/ 27 w 55"/>
                  <a:gd name="T33" fmla="*/ 13 h 56"/>
                  <a:gd name="T34" fmla="*/ 27 w 55"/>
                  <a:gd name="T35" fmla="*/ 0 h 56"/>
                  <a:gd name="T36" fmla="*/ 34 w 55"/>
                  <a:gd name="T37" fmla="*/ 2 h 56"/>
                  <a:gd name="T38" fmla="*/ 41 w 55"/>
                  <a:gd name="T39" fmla="*/ 4 h 56"/>
                  <a:gd name="T40" fmla="*/ 47 w 55"/>
                  <a:gd name="T41" fmla="*/ 9 h 56"/>
                  <a:gd name="T42" fmla="*/ 52 w 55"/>
                  <a:gd name="T43" fmla="*/ 14 h 56"/>
                  <a:gd name="T44" fmla="*/ 54 w 55"/>
                  <a:gd name="T45" fmla="*/ 21 h 56"/>
                  <a:gd name="T46" fmla="*/ 55 w 55"/>
                  <a:gd name="T47" fmla="*/ 28 h 56"/>
                  <a:gd name="T48" fmla="*/ 54 w 55"/>
                  <a:gd name="T49" fmla="*/ 35 h 56"/>
                  <a:gd name="T50" fmla="*/ 52 w 55"/>
                  <a:gd name="T51" fmla="*/ 42 h 56"/>
                  <a:gd name="T52" fmla="*/ 47 w 55"/>
                  <a:gd name="T53" fmla="*/ 47 h 56"/>
                  <a:gd name="T54" fmla="*/ 41 w 55"/>
                  <a:gd name="T55" fmla="*/ 53 h 56"/>
                  <a:gd name="T56" fmla="*/ 34 w 55"/>
                  <a:gd name="T57" fmla="*/ 54 h 56"/>
                  <a:gd name="T58" fmla="*/ 27 w 55"/>
                  <a:gd name="T59" fmla="*/ 56 h 56"/>
                  <a:gd name="T60" fmla="*/ 20 w 55"/>
                  <a:gd name="T61" fmla="*/ 54 h 56"/>
                  <a:gd name="T62" fmla="*/ 13 w 55"/>
                  <a:gd name="T63" fmla="*/ 53 h 56"/>
                  <a:gd name="T64" fmla="*/ 8 w 55"/>
                  <a:gd name="T65" fmla="*/ 47 h 56"/>
                  <a:gd name="T66" fmla="*/ 3 w 55"/>
                  <a:gd name="T67" fmla="*/ 42 h 56"/>
                  <a:gd name="T68" fmla="*/ 1 w 55"/>
                  <a:gd name="T69" fmla="*/ 35 h 56"/>
                  <a:gd name="T70" fmla="*/ 0 w 55"/>
                  <a:gd name="T71" fmla="*/ 28 h 56"/>
                  <a:gd name="T72" fmla="*/ 1 w 55"/>
                  <a:gd name="T73" fmla="*/ 21 h 56"/>
                  <a:gd name="T74" fmla="*/ 3 w 55"/>
                  <a:gd name="T75" fmla="*/ 14 h 56"/>
                  <a:gd name="T76" fmla="*/ 8 w 55"/>
                  <a:gd name="T77" fmla="*/ 9 h 56"/>
                  <a:gd name="T78" fmla="*/ 13 w 55"/>
                  <a:gd name="T79" fmla="*/ 4 h 56"/>
                  <a:gd name="T80" fmla="*/ 20 w 55"/>
                  <a:gd name="T81" fmla="*/ 2 h 56"/>
                  <a:gd name="T82" fmla="*/ 27 w 55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56">
                    <a:moveTo>
                      <a:pt x="27" y="13"/>
                    </a:moveTo>
                    <a:lnTo>
                      <a:pt x="20" y="13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15" y="40"/>
                    </a:lnTo>
                    <a:lnTo>
                      <a:pt x="20" y="44"/>
                    </a:lnTo>
                    <a:lnTo>
                      <a:pt x="27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3" y="35"/>
                    </a:lnTo>
                    <a:lnTo>
                      <a:pt x="45" y="28"/>
                    </a:lnTo>
                    <a:lnTo>
                      <a:pt x="43" y="21"/>
                    </a:lnTo>
                    <a:lnTo>
                      <a:pt x="40" y="16"/>
                    </a:lnTo>
                    <a:lnTo>
                      <a:pt x="34" y="13"/>
                    </a:lnTo>
                    <a:lnTo>
                      <a:pt x="27" y="13"/>
                    </a:lnTo>
                    <a:close/>
                    <a:moveTo>
                      <a:pt x="27" y="0"/>
                    </a:moveTo>
                    <a:lnTo>
                      <a:pt x="34" y="2"/>
                    </a:lnTo>
                    <a:lnTo>
                      <a:pt x="41" y="4"/>
                    </a:lnTo>
                    <a:lnTo>
                      <a:pt x="47" y="9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55" y="28"/>
                    </a:lnTo>
                    <a:lnTo>
                      <a:pt x="54" y="35"/>
                    </a:lnTo>
                    <a:lnTo>
                      <a:pt x="52" y="42"/>
                    </a:lnTo>
                    <a:lnTo>
                      <a:pt x="47" y="47"/>
                    </a:lnTo>
                    <a:lnTo>
                      <a:pt x="41" y="53"/>
                    </a:lnTo>
                    <a:lnTo>
                      <a:pt x="34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3" y="53"/>
                    </a:lnTo>
                    <a:lnTo>
                      <a:pt x="8" y="47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>
                <a:off x="2097" y="2951"/>
                <a:ext cx="27" cy="26"/>
              </a:xfrm>
              <a:custGeom>
                <a:avLst/>
                <a:gdLst>
                  <a:gd name="T0" fmla="*/ 28 w 54"/>
                  <a:gd name="T1" fmla="*/ 0 h 53"/>
                  <a:gd name="T2" fmla="*/ 35 w 54"/>
                  <a:gd name="T3" fmla="*/ 0 h 53"/>
                  <a:gd name="T4" fmla="*/ 40 w 54"/>
                  <a:gd name="T5" fmla="*/ 4 h 53"/>
                  <a:gd name="T6" fmla="*/ 45 w 54"/>
                  <a:gd name="T7" fmla="*/ 7 h 53"/>
                  <a:gd name="T8" fmla="*/ 51 w 54"/>
                  <a:gd name="T9" fmla="*/ 14 h 53"/>
                  <a:gd name="T10" fmla="*/ 52 w 54"/>
                  <a:gd name="T11" fmla="*/ 19 h 53"/>
                  <a:gd name="T12" fmla="*/ 54 w 54"/>
                  <a:gd name="T13" fmla="*/ 26 h 53"/>
                  <a:gd name="T14" fmla="*/ 52 w 54"/>
                  <a:gd name="T15" fmla="*/ 33 h 53"/>
                  <a:gd name="T16" fmla="*/ 51 w 54"/>
                  <a:gd name="T17" fmla="*/ 40 h 53"/>
                  <a:gd name="T18" fmla="*/ 45 w 54"/>
                  <a:gd name="T19" fmla="*/ 46 h 53"/>
                  <a:gd name="T20" fmla="*/ 40 w 54"/>
                  <a:gd name="T21" fmla="*/ 49 h 53"/>
                  <a:gd name="T22" fmla="*/ 35 w 54"/>
                  <a:gd name="T23" fmla="*/ 53 h 53"/>
                  <a:gd name="T24" fmla="*/ 28 w 54"/>
                  <a:gd name="T25" fmla="*/ 53 h 53"/>
                  <a:gd name="T26" fmla="*/ 19 w 54"/>
                  <a:gd name="T27" fmla="*/ 53 h 53"/>
                  <a:gd name="T28" fmla="*/ 14 w 54"/>
                  <a:gd name="T29" fmla="*/ 49 h 53"/>
                  <a:gd name="T30" fmla="*/ 9 w 54"/>
                  <a:gd name="T31" fmla="*/ 46 h 53"/>
                  <a:gd name="T32" fmla="*/ 3 w 54"/>
                  <a:gd name="T33" fmla="*/ 40 h 53"/>
                  <a:gd name="T34" fmla="*/ 2 w 54"/>
                  <a:gd name="T35" fmla="*/ 33 h 53"/>
                  <a:gd name="T36" fmla="*/ 0 w 54"/>
                  <a:gd name="T37" fmla="*/ 26 h 53"/>
                  <a:gd name="T38" fmla="*/ 2 w 54"/>
                  <a:gd name="T39" fmla="*/ 19 h 53"/>
                  <a:gd name="T40" fmla="*/ 3 w 54"/>
                  <a:gd name="T41" fmla="*/ 12 h 53"/>
                  <a:gd name="T42" fmla="*/ 9 w 54"/>
                  <a:gd name="T43" fmla="*/ 7 h 53"/>
                  <a:gd name="T44" fmla="*/ 14 w 54"/>
                  <a:gd name="T45" fmla="*/ 4 h 53"/>
                  <a:gd name="T46" fmla="*/ 21 w 54"/>
                  <a:gd name="T47" fmla="*/ 0 h 53"/>
                  <a:gd name="T48" fmla="*/ 28 w 54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53">
                    <a:moveTo>
                      <a:pt x="28" y="0"/>
                    </a:moveTo>
                    <a:lnTo>
                      <a:pt x="35" y="0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51" y="14"/>
                    </a:lnTo>
                    <a:lnTo>
                      <a:pt x="52" y="19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51" y="40"/>
                    </a:lnTo>
                    <a:lnTo>
                      <a:pt x="45" y="46"/>
                    </a:lnTo>
                    <a:lnTo>
                      <a:pt x="40" y="49"/>
                    </a:lnTo>
                    <a:lnTo>
                      <a:pt x="35" y="53"/>
                    </a:lnTo>
                    <a:lnTo>
                      <a:pt x="28" y="53"/>
                    </a:lnTo>
                    <a:lnTo>
                      <a:pt x="19" y="53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2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5"/>
              <p:cNvSpPr>
                <a:spLocks noEditPoints="1"/>
              </p:cNvSpPr>
              <p:nvPr/>
            </p:nvSpPr>
            <p:spPr bwMode="auto">
              <a:xfrm>
                <a:off x="2092" y="2945"/>
                <a:ext cx="37" cy="38"/>
              </a:xfrm>
              <a:custGeom>
                <a:avLst/>
                <a:gdLst>
                  <a:gd name="T0" fmla="*/ 39 w 76"/>
                  <a:gd name="T1" fmla="*/ 12 h 77"/>
                  <a:gd name="T2" fmla="*/ 32 w 76"/>
                  <a:gd name="T3" fmla="*/ 12 h 77"/>
                  <a:gd name="T4" fmla="*/ 25 w 76"/>
                  <a:gd name="T5" fmla="*/ 16 h 77"/>
                  <a:gd name="T6" fmla="*/ 20 w 76"/>
                  <a:gd name="T7" fmla="*/ 19 h 77"/>
                  <a:gd name="T8" fmla="*/ 14 w 76"/>
                  <a:gd name="T9" fmla="*/ 24 h 77"/>
                  <a:gd name="T10" fmla="*/ 13 w 76"/>
                  <a:gd name="T11" fmla="*/ 31 h 77"/>
                  <a:gd name="T12" fmla="*/ 11 w 76"/>
                  <a:gd name="T13" fmla="*/ 38 h 77"/>
                  <a:gd name="T14" fmla="*/ 13 w 76"/>
                  <a:gd name="T15" fmla="*/ 45 h 77"/>
                  <a:gd name="T16" fmla="*/ 14 w 76"/>
                  <a:gd name="T17" fmla="*/ 52 h 77"/>
                  <a:gd name="T18" fmla="*/ 20 w 76"/>
                  <a:gd name="T19" fmla="*/ 58 h 77"/>
                  <a:gd name="T20" fmla="*/ 25 w 76"/>
                  <a:gd name="T21" fmla="*/ 61 h 77"/>
                  <a:gd name="T22" fmla="*/ 30 w 76"/>
                  <a:gd name="T23" fmla="*/ 65 h 77"/>
                  <a:gd name="T24" fmla="*/ 39 w 76"/>
                  <a:gd name="T25" fmla="*/ 65 h 77"/>
                  <a:gd name="T26" fmla="*/ 46 w 76"/>
                  <a:gd name="T27" fmla="*/ 65 h 77"/>
                  <a:gd name="T28" fmla="*/ 51 w 76"/>
                  <a:gd name="T29" fmla="*/ 61 h 77"/>
                  <a:gd name="T30" fmla="*/ 56 w 76"/>
                  <a:gd name="T31" fmla="*/ 58 h 77"/>
                  <a:gd name="T32" fmla="*/ 62 w 76"/>
                  <a:gd name="T33" fmla="*/ 52 h 77"/>
                  <a:gd name="T34" fmla="*/ 63 w 76"/>
                  <a:gd name="T35" fmla="*/ 45 h 77"/>
                  <a:gd name="T36" fmla="*/ 65 w 76"/>
                  <a:gd name="T37" fmla="*/ 38 h 77"/>
                  <a:gd name="T38" fmla="*/ 63 w 76"/>
                  <a:gd name="T39" fmla="*/ 31 h 77"/>
                  <a:gd name="T40" fmla="*/ 62 w 76"/>
                  <a:gd name="T41" fmla="*/ 26 h 77"/>
                  <a:gd name="T42" fmla="*/ 56 w 76"/>
                  <a:gd name="T43" fmla="*/ 19 h 77"/>
                  <a:gd name="T44" fmla="*/ 51 w 76"/>
                  <a:gd name="T45" fmla="*/ 16 h 77"/>
                  <a:gd name="T46" fmla="*/ 46 w 76"/>
                  <a:gd name="T47" fmla="*/ 12 h 77"/>
                  <a:gd name="T48" fmla="*/ 39 w 76"/>
                  <a:gd name="T49" fmla="*/ 12 h 77"/>
                  <a:gd name="T50" fmla="*/ 39 w 76"/>
                  <a:gd name="T51" fmla="*/ 0 h 77"/>
                  <a:gd name="T52" fmla="*/ 53 w 76"/>
                  <a:gd name="T53" fmla="*/ 3 h 77"/>
                  <a:gd name="T54" fmla="*/ 65 w 76"/>
                  <a:gd name="T55" fmla="*/ 12 h 77"/>
                  <a:gd name="T56" fmla="*/ 74 w 76"/>
                  <a:gd name="T57" fmla="*/ 24 h 77"/>
                  <a:gd name="T58" fmla="*/ 76 w 76"/>
                  <a:gd name="T59" fmla="*/ 38 h 77"/>
                  <a:gd name="T60" fmla="*/ 74 w 76"/>
                  <a:gd name="T61" fmla="*/ 54 h 77"/>
                  <a:gd name="T62" fmla="*/ 65 w 76"/>
                  <a:gd name="T63" fmla="*/ 66 h 77"/>
                  <a:gd name="T64" fmla="*/ 53 w 76"/>
                  <a:gd name="T65" fmla="*/ 73 h 77"/>
                  <a:gd name="T66" fmla="*/ 37 w 76"/>
                  <a:gd name="T67" fmla="*/ 77 h 77"/>
                  <a:gd name="T68" fmla="*/ 23 w 76"/>
                  <a:gd name="T69" fmla="*/ 73 h 77"/>
                  <a:gd name="T70" fmla="*/ 11 w 76"/>
                  <a:gd name="T71" fmla="*/ 65 h 77"/>
                  <a:gd name="T72" fmla="*/ 4 w 76"/>
                  <a:gd name="T73" fmla="*/ 54 h 77"/>
                  <a:gd name="T74" fmla="*/ 0 w 76"/>
                  <a:gd name="T75" fmla="*/ 38 h 77"/>
                  <a:gd name="T76" fmla="*/ 4 w 76"/>
                  <a:gd name="T77" fmla="*/ 24 h 77"/>
                  <a:gd name="T78" fmla="*/ 11 w 76"/>
                  <a:gd name="T79" fmla="*/ 12 h 77"/>
                  <a:gd name="T80" fmla="*/ 23 w 76"/>
                  <a:gd name="T81" fmla="*/ 3 h 77"/>
                  <a:gd name="T82" fmla="*/ 39 w 76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7">
                    <a:moveTo>
                      <a:pt x="39" y="12"/>
                    </a:moveTo>
                    <a:lnTo>
                      <a:pt x="32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13" y="31"/>
                    </a:lnTo>
                    <a:lnTo>
                      <a:pt x="11" y="38"/>
                    </a:lnTo>
                    <a:lnTo>
                      <a:pt x="13" y="45"/>
                    </a:lnTo>
                    <a:lnTo>
                      <a:pt x="14" y="52"/>
                    </a:lnTo>
                    <a:lnTo>
                      <a:pt x="20" y="58"/>
                    </a:lnTo>
                    <a:lnTo>
                      <a:pt x="25" y="61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6" y="65"/>
                    </a:lnTo>
                    <a:lnTo>
                      <a:pt x="51" y="61"/>
                    </a:lnTo>
                    <a:lnTo>
                      <a:pt x="56" y="58"/>
                    </a:lnTo>
                    <a:lnTo>
                      <a:pt x="62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46" y="12"/>
                    </a:lnTo>
                    <a:lnTo>
                      <a:pt x="39" y="12"/>
                    </a:lnTo>
                    <a:close/>
                    <a:moveTo>
                      <a:pt x="39" y="0"/>
                    </a:moveTo>
                    <a:lnTo>
                      <a:pt x="53" y="3"/>
                    </a:lnTo>
                    <a:lnTo>
                      <a:pt x="65" y="12"/>
                    </a:lnTo>
                    <a:lnTo>
                      <a:pt x="74" y="24"/>
                    </a:lnTo>
                    <a:lnTo>
                      <a:pt x="76" y="38"/>
                    </a:lnTo>
                    <a:lnTo>
                      <a:pt x="74" y="54"/>
                    </a:lnTo>
                    <a:lnTo>
                      <a:pt x="65" y="66"/>
                    </a:lnTo>
                    <a:lnTo>
                      <a:pt x="53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1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"/>
              <p:cNvSpPr>
                <a:spLocks/>
              </p:cNvSpPr>
              <p:nvPr/>
            </p:nvSpPr>
            <p:spPr bwMode="auto">
              <a:xfrm>
                <a:off x="2882" y="2113"/>
                <a:ext cx="17" cy="16"/>
              </a:xfrm>
              <a:custGeom>
                <a:avLst/>
                <a:gdLst>
                  <a:gd name="T0" fmla="*/ 17 w 33"/>
                  <a:gd name="T1" fmla="*/ 0 h 32"/>
                  <a:gd name="T2" fmla="*/ 23 w 33"/>
                  <a:gd name="T3" fmla="*/ 2 h 32"/>
                  <a:gd name="T4" fmla="*/ 28 w 33"/>
                  <a:gd name="T5" fmla="*/ 5 h 32"/>
                  <a:gd name="T6" fmla="*/ 31 w 33"/>
                  <a:gd name="T7" fmla="*/ 11 h 32"/>
                  <a:gd name="T8" fmla="*/ 33 w 33"/>
                  <a:gd name="T9" fmla="*/ 16 h 32"/>
                  <a:gd name="T10" fmla="*/ 31 w 33"/>
                  <a:gd name="T11" fmla="*/ 23 h 32"/>
                  <a:gd name="T12" fmla="*/ 28 w 33"/>
                  <a:gd name="T13" fmla="*/ 28 h 32"/>
                  <a:gd name="T14" fmla="*/ 23 w 33"/>
                  <a:gd name="T15" fmla="*/ 32 h 32"/>
                  <a:gd name="T16" fmla="*/ 16 w 33"/>
                  <a:gd name="T17" fmla="*/ 32 h 32"/>
                  <a:gd name="T18" fmla="*/ 10 w 33"/>
                  <a:gd name="T19" fmla="*/ 32 h 32"/>
                  <a:gd name="T20" fmla="*/ 5 w 33"/>
                  <a:gd name="T21" fmla="*/ 28 h 32"/>
                  <a:gd name="T22" fmla="*/ 2 w 33"/>
                  <a:gd name="T23" fmla="*/ 23 h 32"/>
                  <a:gd name="T24" fmla="*/ 0 w 33"/>
                  <a:gd name="T25" fmla="*/ 16 h 32"/>
                  <a:gd name="T26" fmla="*/ 2 w 33"/>
                  <a:gd name="T27" fmla="*/ 9 h 32"/>
                  <a:gd name="T28" fmla="*/ 5 w 33"/>
                  <a:gd name="T29" fmla="*/ 5 h 32"/>
                  <a:gd name="T30" fmla="*/ 10 w 33"/>
                  <a:gd name="T31" fmla="*/ 2 h 32"/>
                  <a:gd name="T32" fmla="*/ 17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lnTo>
                      <a:pt x="23" y="2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7"/>
              <p:cNvSpPr>
                <a:spLocks noEditPoints="1"/>
              </p:cNvSpPr>
              <p:nvPr/>
            </p:nvSpPr>
            <p:spPr bwMode="auto">
              <a:xfrm>
                <a:off x="2877" y="2107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4 h 56"/>
                  <a:gd name="T4" fmla="*/ 16 w 54"/>
                  <a:gd name="T5" fmla="*/ 17 h 56"/>
                  <a:gd name="T6" fmla="*/ 13 w 54"/>
                  <a:gd name="T7" fmla="*/ 21 h 56"/>
                  <a:gd name="T8" fmla="*/ 11 w 54"/>
                  <a:gd name="T9" fmla="*/ 28 h 56"/>
                  <a:gd name="T10" fmla="*/ 13 w 54"/>
                  <a:gd name="T11" fmla="*/ 35 h 56"/>
                  <a:gd name="T12" fmla="*/ 16 w 54"/>
                  <a:gd name="T13" fmla="*/ 40 h 56"/>
                  <a:gd name="T14" fmla="*/ 21 w 54"/>
                  <a:gd name="T15" fmla="*/ 44 h 56"/>
                  <a:gd name="T16" fmla="*/ 27 w 54"/>
                  <a:gd name="T17" fmla="*/ 44 h 56"/>
                  <a:gd name="T18" fmla="*/ 34 w 54"/>
                  <a:gd name="T19" fmla="*/ 44 h 56"/>
                  <a:gd name="T20" fmla="*/ 39 w 54"/>
                  <a:gd name="T21" fmla="*/ 40 h 56"/>
                  <a:gd name="T22" fmla="*/ 42 w 54"/>
                  <a:gd name="T23" fmla="*/ 35 h 56"/>
                  <a:gd name="T24" fmla="*/ 44 w 54"/>
                  <a:gd name="T25" fmla="*/ 28 h 56"/>
                  <a:gd name="T26" fmla="*/ 42 w 54"/>
                  <a:gd name="T27" fmla="*/ 23 h 56"/>
                  <a:gd name="T28" fmla="*/ 39 w 54"/>
                  <a:gd name="T29" fmla="*/ 17 h 56"/>
                  <a:gd name="T30" fmla="*/ 34 w 54"/>
                  <a:gd name="T31" fmla="*/ 14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1 w 54"/>
                  <a:gd name="T39" fmla="*/ 5 h 56"/>
                  <a:gd name="T40" fmla="*/ 47 w 54"/>
                  <a:gd name="T41" fmla="*/ 9 h 56"/>
                  <a:gd name="T42" fmla="*/ 51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1 w 54"/>
                  <a:gd name="T51" fmla="*/ 42 h 56"/>
                  <a:gd name="T52" fmla="*/ 47 w 54"/>
                  <a:gd name="T53" fmla="*/ 47 h 56"/>
                  <a:gd name="T54" fmla="*/ 41 w 54"/>
                  <a:gd name="T55" fmla="*/ 52 h 56"/>
                  <a:gd name="T56" fmla="*/ 35 w 54"/>
                  <a:gd name="T57" fmla="*/ 54 h 56"/>
                  <a:gd name="T58" fmla="*/ 27 w 54"/>
                  <a:gd name="T59" fmla="*/ 56 h 56"/>
                  <a:gd name="T60" fmla="*/ 20 w 54"/>
                  <a:gd name="T61" fmla="*/ 54 h 56"/>
                  <a:gd name="T62" fmla="*/ 14 w 54"/>
                  <a:gd name="T63" fmla="*/ 52 h 56"/>
                  <a:gd name="T64" fmla="*/ 7 w 54"/>
                  <a:gd name="T65" fmla="*/ 47 h 56"/>
                  <a:gd name="T66" fmla="*/ 4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4 w 54"/>
                  <a:gd name="T75" fmla="*/ 14 h 56"/>
                  <a:gd name="T76" fmla="*/ 7 w 54"/>
                  <a:gd name="T77" fmla="*/ 9 h 56"/>
                  <a:gd name="T78" fmla="*/ 14 w 54"/>
                  <a:gd name="T79" fmla="*/ 3 h 56"/>
                  <a:gd name="T80" fmla="*/ 20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4"/>
                    </a:lnTo>
                    <a:lnTo>
                      <a:pt x="16" y="17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3" y="35"/>
                    </a:lnTo>
                    <a:lnTo>
                      <a:pt x="16" y="40"/>
                    </a:lnTo>
                    <a:lnTo>
                      <a:pt x="21" y="44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39" y="40"/>
                    </a:lnTo>
                    <a:lnTo>
                      <a:pt x="42" y="35"/>
                    </a:lnTo>
                    <a:lnTo>
                      <a:pt x="44" y="28"/>
                    </a:lnTo>
                    <a:lnTo>
                      <a:pt x="42" y="23"/>
                    </a:lnTo>
                    <a:lnTo>
                      <a:pt x="39" y="17"/>
                    </a:lnTo>
                    <a:lnTo>
                      <a:pt x="34" y="14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1" y="5"/>
                    </a:lnTo>
                    <a:lnTo>
                      <a:pt x="47" y="9"/>
                    </a:lnTo>
                    <a:lnTo>
                      <a:pt x="51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1" y="42"/>
                    </a:lnTo>
                    <a:lnTo>
                      <a:pt x="47" y="47"/>
                    </a:lnTo>
                    <a:lnTo>
                      <a:pt x="41" y="52"/>
                    </a:lnTo>
                    <a:lnTo>
                      <a:pt x="35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4" y="52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8"/>
              <p:cNvSpPr>
                <a:spLocks/>
              </p:cNvSpPr>
              <p:nvPr/>
            </p:nvSpPr>
            <p:spPr bwMode="auto">
              <a:xfrm>
                <a:off x="3345" y="2440"/>
                <a:ext cx="37" cy="37"/>
              </a:xfrm>
              <a:custGeom>
                <a:avLst/>
                <a:gdLst>
                  <a:gd name="T0" fmla="*/ 37 w 73"/>
                  <a:gd name="T1" fmla="*/ 0 h 73"/>
                  <a:gd name="T2" fmla="*/ 54 w 73"/>
                  <a:gd name="T3" fmla="*/ 5 h 73"/>
                  <a:gd name="T4" fmla="*/ 68 w 73"/>
                  <a:gd name="T5" fmla="*/ 17 h 73"/>
                  <a:gd name="T6" fmla="*/ 73 w 73"/>
                  <a:gd name="T7" fmla="*/ 37 h 73"/>
                  <a:gd name="T8" fmla="*/ 68 w 73"/>
                  <a:gd name="T9" fmla="*/ 54 h 73"/>
                  <a:gd name="T10" fmla="*/ 54 w 73"/>
                  <a:gd name="T11" fmla="*/ 68 h 73"/>
                  <a:gd name="T12" fmla="*/ 37 w 73"/>
                  <a:gd name="T13" fmla="*/ 73 h 73"/>
                  <a:gd name="T14" fmla="*/ 17 w 73"/>
                  <a:gd name="T15" fmla="*/ 68 h 73"/>
                  <a:gd name="T16" fmla="*/ 3 w 73"/>
                  <a:gd name="T17" fmla="*/ 54 h 73"/>
                  <a:gd name="T18" fmla="*/ 0 w 73"/>
                  <a:gd name="T19" fmla="*/ 37 h 73"/>
                  <a:gd name="T20" fmla="*/ 5 w 73"/>
                  <a:gd name="T21" fmla="*/ 17 h 73"/>
                  <a:gd name="T22" fmla="*/ 17 w 73"/>
                  <a:gd name="T23" fmla="*/ 3 h 73"/>
                  <a:gd name="T24" fmla="*/ 37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54" y="5"/>
                    </a:lnTo>
                    <a:lnTo>
                      <a:pt x="68" y="17"/>
                    </a:lnTo>
                    <a:lnTo>
                      <a:pt x="73" y="37"/>
                    </a:lnTo>
                    <a:lnTo>
                      <a:pt x="68" y="54"/>
                    </a:lnTo>
                    <a:lnTo>
                      <a:pt x="54" y="68"/>
                    </a:lnTo>
                    <a:lnTo>
                      <a:pt x="37" y="73"/>
                    </a:lnTo>
                    <a:lnTo>
                      <a:pt x="17" y="68"/>
                    </a:lnTo>
                    <a:lnTo>
                      <a:pt x="3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7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9"/>
              <p:cNvSpPr>
                <a:spLocks noEditPoints="1"/>
              </p:cNvSpPr>
              <p:nvPr/>
            </p:nvSpPr>
            <p:spPr bwMode="auto">
              <a:xfrm>
                <a:off x="3339" y="2434"/>
                <a:ext cx="48" cy="48"/>
              </a:xfrm>
              <a:custGeom>
                <a:avLst/>
                <a:gdLst>
                  <a:gd name="T0" fmla="*/ 49 w 96"/>
                  <a:gd name="T1" fmla="*/ 12 h 96"/>
                  <a:gd name="T2" fmla="*/ 29 w 96"/>
                  <a:gd name="T3" fmla="*/ 15 h 96"/>
                  <a:gd name="T4" fmla="*/ 17 w 96"/>
                  <a:gd name="T5" fmla="*/ 29 h 96"/>
                  <a:gd name="T6" fmla="*/ 12 w 96"/>
                  <a:gd name="T7" fmla="*/ 49 h 96"/>
                  <a:gd name="T8" fmla="*/ 15 w 96"/>
                  <a:gd name="T9" fmla="*/ 66 h 96"/>
                  <a:gd name="T10" fmla="*/ 29 w 96"/>
                  <a:gd name="T11" fmla="*/ 80 h 96"/>
                  <a:gd name="T12" fmla="*/ 49 w 96"/>
                  <a:gd name="T13" fmla="*/ 85 h 96"/>
                  <a:gd name="T14" fmla="*/ 66 w 96"/>
                  <a:gd name="T15" fmla="*/ 80 h 96"/>
                  <a:gd name="T16" fmla="*/ 80 w 96"/>
                  <a:gd name="T17" fmla="*/ 66 h 96"/>
                  <a:gd name="T18" fmla="*/ 85 w 96"/>
                  <a:gd name="T19" fmla="*/ 49 h 96"/>
                  <a:gd name="T20" fmla="*/ 80 w 96"/>
                  <a:gd name="T21" fmla="*/ 29 h 96"/>
                  <a:gd name="T22" fmla="*/ 66 w 96"/>
                  <a:gd name="T23" fmla="*/ 17 h 96"/>
                  <a:gd name="T24" fmla="*/ 49 w 96"/>
                  <a:gd name="T25" fmla="*/ 12 h 96"/>
                  <a:gd name="T26" fmla="*/ 49 w 96"/>
                  <a:gd name="T27" fmla="*/ 0 h 96"/>
                  <a:gd name="T28" fmla="*/ 66 w 96"/>
                  <a:gd name="T29" fmla="*/ 3 h 96"/>
                  <a:gd name="T30" fmla="*/ 82 w 96"/>
                  <a:gd name="T31" fmla="*/ 14 h 96"/>
                  <a:gd name="T32" fmla="*/ 92 w 96"/>
                  <a:gd name="T33" fmla="*/ 29 h 96"/>
                  <a:gd name="T34" fmla="*/ 96 w 96"/>
                  <a:gd name="T35" fmla="*/ 49 h 96"/>
                  <a:gd name="T36" fmla="*/ 92 w 96"/>
                  <a:gd name="T37" fmla="*/ 66 h 96"/>
                  <a:gd name="T38" fmla="*/ 82 w 96"/>
                  <a:gd name="T39" fmla="*/ 82 h 96"/>
                  <a:gd name="T40" fmla="*/ 66 w 96"/>
                  <a:gd name="T41" fmla="*/ 92 h 96"/>
                  <a:gd name="T42" fmla="*/ 49 w 96"/>
                  <a:gd name="T43" fmla="*/ 96 h 96"/>
                  <a:gd name="T44" fmla="*/ 29 w 96"/>
                  <a:gd name="T45" fmla="*/ 92 h 96"/>
                  <a:gd name="T46" fmla="*/ 14 w 96"/>
                  <a:gd name="T47" fmla="*/ 82 h 96"/>
                  <a:gd name="T48" fmla="*/ 3 w 96"/>
                  <a:gd name="T49" fmla="*/ 66 h 96"/>
                  <a:gd name="T50" fmla="*/ 0 w 96"/>
                  <a:gd name="T51" fmla="*/ 47 h 96"/>
                  <a:gd name="T52" fmla="*/ 3 w 96"/>
                  <a:gd name="T53" fmla="*/ 29 h 96"/>
                  <a:gd name="T54" fmla="*/ 14 w 96"/>
                  <a:gd name="T55" fmla="*/ 14 h 96"/>
                  <a:gd name="T56" fmla="*/ 29 w 96"/>
                  <a:gd name="T57" fmla="*/ 3 h 96"/>
                  <a:gd name="T58" fmla="*/ 49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9" y="12"/>
                    </a:moveTo>
                    <a:lnTo>
                      <a:pt x="29" y="15"/>
                    </a:lnTo>
                    <a:lnTo>
                      <a:pt x="17" y="29"/>
                    </a:lnTo>
                    <a:lnTo>
                      <a:pt x="12" y="49"/>
                    </a:lnTo>
                    <a:lnTo>
                      <a:pt x="15" y="66"/>
                    </a:lnTo>
                    <a:lnTo>
                      <a:pt x="29" y="80"/>
                    </a:lnTo>
                    <a:lnTo>
                      <a:pt x="49" y="85"/>
                    </a:lnTo>
                    <a:lnTo>
                      <a:pt x="66" y="80"/>
                    </a:lnTo>
                    <a:lnTo>
                      <a:pt x="80" y="66"/>
                    </a:lnTo>
                    <a:lnTo>
                      <a:pt x="85" y="49"/>
                    </a:lnTo>
                    <a:lnTo>
                      <a:pt x="80" y="29"/>
                    </a:lnTo>
                    <a:lnTo>
                      <a:pt x="66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6" y="3"/>
                    </a:lnTo>
                    <a:lnTo>
                      <a:pt x="82" y="14"/>
                    </a:lnTo>
                    <a:lnTo>
                      <a:pt x="92" y="29"/>
                    </a:lnTo>
                    <a:lnTo>
                      <a:pt x="96" y="49"/>
                    </a:lnTo>
                    <a:lnTo>
                      <a:pt x="92" y="66"/>
                    </a:lnTo>
                    <a:lnTo>
                      <a:pt x="82" y="82"/>
                    </a:lnTo>
                    <a:lnTo>
                      <a:pt x="66" y="92"/>
                    </a:lnTo>
                    <a:lnTo>
                      <a:pt x="49" y="96"/>
                    </a:lnTo>
                    <a:lnTo>
                      <a:pt x="29" y="92"/>
                    </a:lnTo>
                    <a:lnTo>
                      <a:pt x="14" y="82"/>
                    </a:lnTo>
                    <a:lnTo>
                      <a:pt x="3" y="66"/>
                    </a:lnTo>
                    <a:lnTo>
                      <a:pt x="0" y="47"/>
                    </a:lnTo>
                    <a:lnTo>
                      <a:pt x="3" y="29"/>
                    </a:lnTo>
                    <a:lnTo>
                      <a:pt x="14" y="14"/>
                    </a:lnTo>
                    <a:lnTo>
                      <a:pt x="2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20"/>
              <p:cNvSpPr>
                <a:spLocks/>
              </p:cNvSpPr>
              <p:nvPr/>
            </p:nvSpPr>
            <p:spPr bwMode="auto">
              <a:xfrm>
                <a:off x="2996" y="2491"/>
                <a:ext cx="18" cy="18"/>
              </a:xfrm>
              <a:custGeom>
                <a:avLst/>
                <a:gdLst>
                  <a:gd name="T0" fmla="*/ 19 w 36"/>
                  <a:gd name="T1" fmla="*/ 0 h 37"/>
                  <a:gd name="T2" fmla="*/ 24 w 36"/>
                  <a:gd name="T3" fmla="*/ 0 h 37"/>
                  <a:gd name="T4" fmla="*/ 29 w 36"/>
                  <a:gd name="T5" fmla="*/ 4 h 37"/>
                  <a:gd name="T6" fmla="*/ 33 w 36"/>
                  <a:gd name="T7" fmla="*/ 7 h 37"/>
                  <a:gd name="T8" fmla="*/ 36 w 36"/>
                  <a:gd name="T9" fmla="*/ 12 h 37"/>
                  <a:gd name="T10" fmla="*/ 36 w 36"/>
                  <a:gd name="T11" fmla="*/ 18 h 37"/>
                  <a:gd name="T12" fmla="*/ 36 w 36"/>
                  <a:gd name="T13" fmla="*/ 23 h 37"/>
                  <a:gd name="T14" fmla="*/ 33 w 36"/>
                  <a:gd name="T15" fmla="*/ 28 h 37"/>
                  <a:gd name="T16" fmla="*/ 29 w 36"/>
                  <a:gd name="T17" fmla="*/ 33 h 37"/>
                  <a:gd name="T18" fmla="*/ 24 w 36"/>
                  <a:gd name="T19" fmla="*/ 35 h 37"/>
                  <a:gd name="T20" fmla="*/ 19 w 36"/>
                  <a:gd name="T21" fmla="*/ 37 h 37"/>
                  <a:gd name="T22" fmla="*/ 14 w 36"/>
                  <a:gd name="T23" fmla="*/ 35 h 37"/>
                  <a:gd name="T24" fmla="*/ 8 w 36"/>
                  <a:gd name="T25" fmla="*/ 33 h 37"/>
                  <a:gd name="T26" fmla="*/ 3 w 36"/>
                  <a:gd name="T27" fmla="*/ 28 h 37"/>
                  <a:gd name="T28" fmla="*/ 1 w 36"/>
                  <a:gd name="T29" fmla="*/ 23 h 37"/>
                  <a:gd name="T30" fmla="*/ 0 w 36"/>
                  <a:gd name="T31" fmla="*/ 18 h 37"/>
                  <a:gd name="T32" fmla="*/ 1 w 36"/>
                  <a:gd name="T33" fmla="*/ 12 h 37"/>
                  <a:gd name="T34" fmla="*/ 5 w 36"/>
                  <a:gd name="T35" fmla="*/ 7 h 37"/>
                  <a:gd name="T36" fmla="*/ 8 w 36"/>
                  <a:gd name="T37" fmla="*/ 4 h 37"/>
                  <a:gd name="T38" fmla="*/ 14 w 36"/>
                  <a:gd name="T39" fmla="*/ 0 h 37"/>
                  <a:gd name="T40" fmla="*/ 19 w 36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7">
                    <a:moveTo>
                      <a:pt x="19" y="0"/>
                    </a:moveTo>
                    <a:lnTo>
                      <a:pt x="24" y="0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3" y="28"/>
                    </a:lnTo>
                    <a:lnTo>
                      <a:pt x="29" y="33"/>
                    </a:lnTo>
                    <a:lnTo>
                      <a:pt x="24" y="35"/>
                    </a:lnTo>
                    <a:lnTo>
                      <a:pt x="19" y="37"/>
                    </a:lnTo>
                    <a:lnTo>
                      <a:pt x="14" y="35"/>
                    </a:lnTo>
                    <a:lnTo>
                      <a:pt x="8" y="33"/>
                    </a:lnTo>
                    <a:lnTo>
                      <a:pt x="3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21"/>
              <p:cNvSpPr>
                <a:spLocks noEditPoints="1"/>
              </p:cNvSpPr>
              <p:nvPr/>
            </p:nvSpPr>
            <p:spPr bwMode="auto">
              <a:xfrm>
                <a:off x="2991" y="2485"/>
                <a:ext cx="29" cy="30"/>
              </a:xfrm>
              <a:custGeom>
                <a:avLst/>
                <a:gdLst>
                  <a:gd name="T0" fmla="*/ 30 w 60"/>
                  <a:gd name="T1" fmla="*/ 12 h 59"/>
                  <a:gd name="T2" fmla="*/ 25 w 60"/>
                  <a:gd name="T3" fmla="*/ 12 h 59"/>
                  <a:gd name="T4" fmla="*/ 19 w 60"/>
                  <a:gd name="T5" fmla="*/ 16 h 59"/>
                  <a:gd name="T6" fmla="*/ 16 w 60"/>
                  <a:gd name="T7" fmla="*/ 19 h 59"/>
                  <a:gd name="T8" fmla="*/ 12 w 60"/>
                  <a:gd name="T9" fmla="*/ 24 h 59"/>
                  <a:gd name="T10" fmla="*/ 11 w 60"/>
                  <a:gd name="T11" fmla="*/ 30 h 59"/>
                  <a:gd name="T12" fmla="*/ 12 w 60"/>
                  <a:gd name="T13" fmla="*/ 35 h 59"/>
                  <a:gd name="T14" fmla="*/ 14 w 60"/>
                  <a:gd name="T15" fmla="*/ 40 h 59"/>
                  <a:gd name="T16" fmla="*/ 19 w 60"/>
                  <a:gd name="T17" fmla="*/ 45 h 59"/>
                  <a:gd name="T18" fmla="*/ 25 w 60"/>
                  <a:gd name="T19" fmla="*/ 47 h 59"/>
                  <a:gd name="T20" fmla="*/ 30 w 60"/>
                  <a:gd name="T21" fmla="*/ 49 h 59"/>
                  <a:gd name="T22" fmla="*/ 35 w 60"/>
                  <a:gd name="T23" fmla="*/ 47 h 59"/>
                  <a:gd name="T24" fmla="*/ 40 w 60"/>
                  <a:gd name="T25" fmla="*/ 45 h 59"/>
                  <a:gd name="T26" fmla="*/ 44 w 60"/>
                  <a:gd name="T27" fmla="*/ 40 h 59"/>
                  <a:gd name="T28" fmla="*/ 47 w 60"/>
                  <a:gd name="T29" fmla="*/ 35 h 59"/>
                  <a:gd name="T30" fmla="*/ 47 w 60"/>
                  <a:gd name="T31" fmla="*/ 30 h 59"/>
                  <a:gd name="T32" fmla="*/ 47 w 60"/>
                  <a:gd name="T33" fmla="*/ 24 h 59"/>
                  <a:gd name="T34" fmla="*/ 44 w 60"/>
                  <a:gd name="T35" fmla="*/ 19 h 59"/>
                  <a:gd name="T36" fmla="*/ 40 w 60"/>
                  <a:gd name="T37" fmla="*/ 16 h 59"/>
                  <a:gd name="T38" fmla="*/ 35 w 60"/>
                  <a:gd name="T39" fmla="*/ 12 h 59"/>
                  <a:gd name="T40" fmla="*/ 30 w 60"/>
                  <a:gd name="T41" fmla="*/ 12 h 59"/>
                  <a:gd name="T42" fmla="*/ 30 w 60"/>
                  <a:gd name="T43" fmla="*/ 0 h 59"/>
                  <a:gd name="T44" fmla="*/ 46 w 60"/>
                  <a:gd name="T45" fmla="*/ 5 h 59"/>
                  <a:gd name="T46" fmla="*/ 56 w 60"/>
                  <a:gd name="T47" fmla="*/ 16 h 59"/>
                  <a:gd name="T48" fmla="*/ 60 w 60"/>
                  <a:gd name="T49" fmla="*/ 30 h 59"/>
                  <a:gd name="T50" fmla="*/ 56 w 60"/>
                  <a:gd name="T51" fmla="*/ 45 h 59"/>
                  <a:gd name="T52" fmla="*/ 44 w 60"/>
                  <a:gd name="T53" fmla="*/ 56 h 59"/>
                  <a:gd name="T54" fmla="*/ 30 w 60"/>
                  <a:gd name="T55" fmla="*/ 59 h 59"/>
                  <a:gd name="T56" fmla="*/ 14 w 60"/>
                  <a:gd name="T57" fmla="*/ 56 h 59"/>
                  <a:gd name="T58" fmla="*/ 4 w 60"/>
                  <a:gd name="T59" fmla="*/ 45 h 59"/>
                  <a:gd name="T60" fmla="*/ 0 w 60"/>
                  <a:gd name="T61" fmla="*/ 30 h 59"/>
                  <a:gd name="T62" fmla="*/ 4 w 60"/>
                  <a:gd name="T63" fmla="*/ 14 h 59"/>
                  <a:gd name="T64" fmla="*/ 14 w 60"/>
                  <a:gd name="T65" fmla="*/ 3 h 59"/>
                  <a:gd name="T66" fmla="*/ 30 w 60"/>
                  <a:gd name="T6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9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2" y="24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4" y="40"/>
                    </a:lnTo>
                    <a:lnTo>
                      <a:pt x="19" y="45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4" y="40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4" y="19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59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4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22"/>
              <p:cNvSpPr>
                <a:spLocks/>
              </p:cNvSpPr>
              <p:nvPr/>
            </p:nvSpPr>
            <p:spPr bwMode="auto">
              <a:xfrm>
                <a:off x="3010" y="2559"/>
                <a:ext cx="20" cy="21"/>
              </a:xfrm>
              <a:custGeom>
                <a:avLst/>
                <a:gdLst>
                  <a:gd name="T0" fmla="*/ 21 w 40"/>
                  <a:gd name="T1" fmla="*/ 0 h 42"/>
                  <a:gd name="T2" fmla="*/ 26 w 40"/>
                  <a:gd name="T3" fmla="*/ 2 h 42"/>
                  <a:gd name="T4" fmla="*/ 33 w 40"/>
                  <a:gd name="T5" fmla="*/ 6 h 42"/>
                  <a:gd name="T6" fmla="*/ 36 w 40"/>
                  <a:gd name="T7" fmla="*/ 9 h 42"/>
                  <a:gd name="T8" fmla="*/ 40 w 40"/>
                  <a:gd name="T9" fmla="*/ 14 h 42"/>
                  <a:gd name="T10" fmla="*/ 40 w 40"/>
                  <a:gd name="T11" fmla="*/ 21 h 42"/>
                  <a:gd name="T12" fmla="*/ 40 w 40"/>
                  <a:gd name="T13" fmla="*/ 28 h 42"/>
                  <a:gd name="T14" fmla="*/ 36 w 40"/>
                  <a:gd name="T15" fmla="*/ 33 h 42"/>
                  <a:gd name="T16" fmla="*/ 31 w 40"/>
                  <a:gd name="T17" fmla="*/ 39 h 42"/>
                  <a:gd name="T18" fmla="*/ 26 w 40"/>
                  <a:gd name="T19" fmla="*/ 40 h 42"/>
                  <a:gd name="T20" fmla="*/ 19 w 40"/>
                  <a:gd name="T21" fmla="*/ 42 h 42"/>
                  <a:gd name="T22" fmla="*/ 14 w 40"/>
                  <a:gd name="T23" fmla="*/ 40 h 42"/>
                  <a:gd name="T24" fmla="*/ 7 w 40"/>
                  <a:gd name="T25" fmla="*/ 39 h 42"/>
                  <a:gd name="T26" fmla="*/ 3 w 40"/>
                  <a:gd name="T27" fmla="*/ 33 h 42"/>
                  <a:gd name="T28" fmla="*/ 0 w 40"/>
                  <a:gd name="T29" fmla="*/ 28 h 42"/>
                  <a:gd name="T30" fmla="*/ 0 w 40"/>
                  <a:gd name="T31" fmla="*/ 21 h 42"/>
                  <a:gd name="T32" fmla="*/ 0 w 40"/>
                  <a:gd name="T33" fmla="*/ 14 h 42"/>
                  <a:gd name="T34" fmla="*/ 3 w 40"/>
                  <a:gd name="T35" fmla="*/ 9 h 42"/>
                  <a:gd name="T36" fmla="*/ 8 w 40"/>
                  <a:gd name="T37" fmla="*/ 6 h 42"/>
                  <a:gd name="T38" fmla="*/ 14 w 40"/>
                  <a:gd name="T39" fmla="*/ 2 h 42"/>
                  <a:gd name="T40" fmla="*/ 21 w 40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2">
                    <a:moveTo>
                      <a:pt x="21" y="0"/>
                    </a:moveTo>
                    <a:lnTo>
                      <a:pt x="26" y="2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40" y="14"/>
                    </a:lnTo>
                    <a:lnTo>
                      <a:pt x="40" y="21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31" y="39"/>
                    </a:lnTo>
                    <a:lnTo>
                      <a:pt x="26" y="40"/>
                    </a:lnTo>
                    <a:lnTo>
                      <a:pt x="19" y="42"/>
                    </a:lnTo>
                    <a:lnTo>
                      <a:pt x="14" y="40"/>
                    </a:lnTo>
                    <a:lnTo>
                      <a:pt x="7" y="39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23"/>
              <p:cNvSpPr>
                <a:spLocks noEditPoints="1"/>
              </p:cNvSpPr>
              <p:nvPr/>
            </p:nvSpPr>
            <p:spPr bwMode="auto">
              <a:xfrm>
                <a:off x="3004" y="2554"/>
                <a:ext cx="32" cy="31"/>
              </a:xfrm>
              <a:custGeom>
                <a:avLst/>
                <a:gdLst>
                  <a:gd name="T0" fmla="*/ 34 w 65"/>
                  <a:gd name="T1" fmla="*/ 10 h 63"/>
                  <a:gd name="T2" fmla="*/ 27 w 65"/>
                  <a:gd name="T3" fmla="*/ 12 h 63"/>
                  <a:gd name="T4" fmla="*/ 21 w 65"/>
                  <a:gd name="T5" fmla="*/ 16 h 63"/>
                  <a:gd name="T6" fmla="*/ 16 w 65"/>
                  <a:gd name="T7" fmla="*/ 19 h 63"/>
                  <a:gd name="T8" fmla="*/ 13 w 65"/>
                  <a:gd name="T9" fmla="*/ 24 h 63"/>
                  <a:gd name="T10" fmla="*/ 13 w 65"/>
                  <a:gd name="T11" fmla="*/ 31 h 63"/>
                  <a:gd name="T12" fmla="*/ 13 w 65"/>
                  <a:gd name="T13" fmla="*/ 38 h 63"/>
                  <a:gd name="T14" fmla="*/ 16 w 65"/>
                  <a:gd name="T15" fmla="*/ 43 h 63"/>
                  <a:gd name="T16" fmla="*/ 20 w 65"/>
                  <a:gd name="T17" fmla="*/ 49 h 63"/>
                  <a:gd name="T18" fmla="*/ 27 w 65"/>
                  <a:gd name="T19" fmla="*/ 50 h 63"/>
                  <a:gd name="T20" fmla="*/ 32 w 65"/>
                  <a:gd name="T21" fmla="*/ 52 h 63"/>
                  <a:gd name="T22" fmla="*/ 39 w 65"/>
                  <a:gd name="T23" fmla="*/ 50 h 63"/>
                  <a:gd name="T24" fmla="*/ 44 w 65"/>
                  <a:gd name="T25" fmla="*/ 49 h 63"/>
                  <a:gd name="T26" fmla="*/ 49 w 65"/>
                  <a:gd name="T27" fmla="*/ 43 h 63"/>
                  <a:gd name="T28" fmla="*/ 53 w 65"/>
                  <a:gd name="T29" fmla="*/ 38 h 63"/>
                  <a:gd name="T30" fmla="*/ 53 w 65"/>
                  <a:gd name="T31" fmla="*/ 31 h 63"/>
                  <a:gd name="T32" fmla="*/ 53 w 65"/>
                  <a:gd name="T33" fmla="*/ 24 h 63"/>
                  <a:gd name="T34" fmla="*/ 49 w 65"/>
                  <a:gd name="T35" fmla="*/ 19 h 63"/>
                  <a:gd name="T36" fmla="*/ 46 w 65"/>
                  <a:gd name="T37" fmla="*/ 16 h 63"/>
                  <a:gd name="T38" fmla="*/ 39 w 65"/>
                  <a:gd name="T39" fmla="*/ 12 h 63"/>
                  <a:gd name="T40" fmla="*/ 34 w 65"/>
                  <a:gd name="T41" fmla="*/ 10 h 63"/>
                  <a:gd name="T42" fmla="*/ 34 w 65"/>
                  <a:gd name="T43" fmla="*/ 0 h 63"/>
                  <a:gd name="T44" fmla="*/ 49 w 65"/>
                  <a:gd name="T45" fmla="*/ 3 h 63"/>
                  <a:gd name="T46" fmla="*/ 60 w 65"/>
                  <a:gd name="T47" fmla="*/ 16 h 63"/>
                  <a:gd name="T48" fmla="*/ 65 w 65"/>
                  <a:gd name="T49" fmla="*/ 31 h 63"/>
                  <a:gd name="T50" fmla="*/ 60 w 65"/>
                  <a:gd name="T51" fmla="*/ 47 h 63"/>
                  <a:gd name="T52" fmla="*/ 49 w 65"/>
                  <a:gd name="T53" fmla="*/ 59 h 63"/>
                  <a:gd name="T54" fmla="*/ 32 w 65"/>
                  <a:gd name="T55" fmla="*/ 63 h 63"/>
                  <a:gd name="T56" fmla="*/ 16 w 65"/>
                  <a:gd name="T57" fmla="*/ 59 h 63"/>
                  <a:gd name="T58" fmla="*/ 6 w 65"/>
                  <a:gd name="T59" fmla="*/ 47 h 63"/>
                  <a:gd name="T60" fmla="*/ 0 w 65"/>
                  <a:gd name="T61" fmla="*/ 31 h 63"/>
                  <a:gd name="T62" fmla="*/ 6 w 65"/>
                  <a:gd name="T63" fmla="*/ 16 h 63"/>
                  <a:gd name="T64" fmla="*/ 16 w 65"/>
                  <a:gd name="T65" fmla="*/ 3 h 63"/>
                  <a:gd name="T66" fmla="*/ 34 w 65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3">
                    <a:moveTo>
                      <a:pt x="34" y="10"/>
                    </a:moveTo>
                    <a:lnTo>
                      <a:pt x="27" y="12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3" y="24"/>
                    </a:lnTo>
                    <a:lnTo>
                      <a:pt x="13" y="31"/>
                    </a:lnTo>
                    <a:lnTo>
                      <a:pt x="13" y="38"/>
                    </a:lnTo>
                    <a:lnTo>
                      <a:pt x="16" y="43"/>
                    </a:lnTo>
                    <a:lnTo>
                      <a:pt x="20" y="49"/>
                    </a:lnTo>
                    <a:lnTo>
                      <a:pt x="27" y="50"/>
                    </a:lnTo>
                    <a:lnTo>
                      <a:pt x="32" y="52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3" y="24"/>
                    </a:lnTo>
                    <a:lnTo>
                      <a:pt x="49" y="19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4" y="10"/>
                    </a:lnTo>
                    <a:close/>
                    <a:moveTo>
                      <a:pt x="34" y="0"/>
                    </a:moveTo>
                    <a:lnTo>
                      <a:pt x="49" y="3"/>
                    </a:lnTo>
                    <a:lnTo>
                      <a:pt x="60" y="16"/>
                    </a:lnTo>
                    <a:lnTo>
                      <a:pt x="65" y="31"/>
                    </a:lnTo>
                    <a:lnTo>
                      <a:pt x="60" y="47"/>
                    </a:lnTo>
                    <a:lnTo>
                      <a:pt x="49" y="59"/>
                    </a:lnTo>
                    <a:lnTo>
                      <a:pt x="32" y="63"/>
                    </a:lnTo>
                    <a:lnTo>
                      <a:pt x="16" y="59"/>
                    </a:lnTo>
                    <a:lnTo>
                      <a:pt x="6" y="47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24"/>
              <p:cNvSpPr>
                <a:spLocks/>
              </p:cNvSpPr>
              <p:nvPr/>
            </p:nvSpPr>
            <p:spPr bwMode="auto">
              <a:xfrm>
                <a:off x="3176" y="2686"/>
                <a:ext cx="16" cy="15"/>
              </a:xfrm>
              <a:custGeom>
                <a:avLst/>
                <a:gdLst>
                  <a:gd name="T0" fmla="*/ 18 w 33"/>
                  <a:gd name="T1" fmla="*/ 0 h 32"/>
                  <a:gd name="T2" fmla="*/ 23 w 33"/>
                  <a:gd name="T3" fmla="*/ 0 h 32"/>
                  <a:gd name="T4" fmla="*/ 28 w 33"/>
                  <a:gd name="T5" fmla="*/ 4 h 32"/>
                  <a:gd name="T6" fmla="*/ 32 w 33"/>
                  <a:gd name="T7" fmla="*/ 9 h 32"/>
                  <a:gd name="T8" fmla="*/ 33 w 33"/>
                  <a:gd name="T9" fmla="*/ 16 h 32"/>
                  <a:gd name="T10" fmla="*/ 32 w 33"/>
                  <a:gd name="T11" fmla="*/ 21 h 32"/>
                  <a:gd name="T12" fmla="*/ 28 w 33"/>
                  <a:gd name="T13" fmla="*/ 27 h 32"/>
                  <a:gd name="T14" fmla="*/ 23 w 33"/>
                  <a:gd name="T15" fmla="*/ 30 h 32"/>
                  <a:gd name="T16" fmla="*/ 18 w 33"/>
                  <a:gd name="T17" fmla="*/ 32 h 32"/>
                  <a:gd name="T18" fmla="*/ 11 w 33"/>
                  <a:gd name="T19" fmla="*/ 30 h 32"/>
                  <a:gd name="T20" fmla="*/ 6 w 33"/>
                  <a:gd name="T21" fmla="*/ 27 h 32"/>
                  <a:gd name="T22" fmla="*/ 2 w 33"/>
                  <a:gd name="T23" fmla="*/ 21 h 32"/>
                  <a:gd name="T24" fmla="*/ 0 w 33"/>
                  <a:gd name="T25" fmla="*/ 16 h 32"/>
                  <a:gd name="T26" fmla="*/ 2 w 33"/>
                  <a:gd name="T27" fmla="*/ 9 h 32"/>
                  <a:gd name="T28" fmla="*/ 6 w 33"/>
                  <a:gd name="T29" fmla="*/ 4 h 32"/>
                  <a:gd name="T30" fmla="*/ 11 w 33"/>
                  <a:gd name="T31" fmla="*/ 0 h 32"/>
                  <a:gd name="T32" fmla="*/ 18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8" y="0"/>
                    </a:moveTo>
                    <a:lnTo>
                      <a:pt x="23" y="0"/>
                    </a:lnTo>
                    <a:lnTo>
                      <a:pt x="28" y="4"/>
                    </a:lnTo>
                    <a:lnTo>
                      <a:pt x="32" y="9"/>
                    </a:lnTo>
                    <a:lnTo>
                      <a:pt x="33" y="16"/>
                    </a:lnTo>
                    <a:lnTo>
                      <a:pt x="32" y="21"/>
                    </a:lnTo>
                    <a:lnTo>
                      <a:pt x="28" y="27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1" y="30"/>
                    </a:lnTo>
                    <a:lnTo>
                      <a:pt x="6" y="27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25"/>
              <p:cNvSpPr>
                <a:spLocks noEditPoints="1"/>
              </p:cNvSpPr>
              <p:nvPr/>
            </p:nvSpPr>
            <p:spPr bwMode="auto">
              <a:xfrm>
                <a:off x="3170" y="2680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2 h 56"/>
                  <a:gd name="T4" fmla="*/ 16 w 54"/>
                  <a:gd name="T5" fmla="*/ 16 h 56"/>
                  <a:gd name="T6" fmla="*/ 12 w 54"/>
                  <a:gd name="T7" fmla="*/ 21 h 56"/>
                  <a:gd name="T8" fmla="*/ 10 w 54"/>
                  <a:gd name="T9" fmla="*/ 28 h 56"/>
                  <a:gd name="T10" fmla="*/ 12 w 54"/>
                  <a:gd name="T11" fmla="*/ 33 h 56"/>
                  <a:gd name="T12" fmla="*/ 16 w 54"/>
                  <a:gd name="T13" fmla="*/ 39 h 56"/>
                  <a:gd name="T14" fmla="*/ 21 w 54"/>
                  <a:gd name="T15" fmla="*/ 42 h 56"/>
                  <a:gd name="T16" fmla="*/ 28 w 54"/>
                  <a:gd name="T17" fmla="*/ 44 h 56"/>
                  <a:gd name="T18" fmla="*/ 33 w 54"/>
                  <a:gd name="T19" fmla="*/ 42 h 56"/>
                  <a:gd name="T20" fmla="*/ 38 w 54"/>
                  <a:gd name="T21" fmla="*/ 39 h 56"/>
                  <a:gd name="T22" fmla="*/ 42 w 54"/>
                  <a:gd name="T23" fmla="*/ 33 h 56"/>
                  <a:gd name="T24" fmla="*/ 43 w 54"/>
                  <a:gd name="T25" fmla="*/ 28 h 56"/>
                  <a:gd name="T26" fmla="*/ 42 w 54"/>
                  <a:gd name="T27" fmla="*/ 21 h 56"/>
                  <a:gd name="T28" fmla="*/ 38 w 54"/>
                  <a:gd name="T29" fmla="*/ 16 h 56"/>
                  <a:gd name="T30" fmla="*/ 33 w 54"/>
                  <a:gd name="T31" fmla="*/ 12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2 w 54"/>
                  <a:gd name="T39" fmla="*/ 4 h 56"/>
                  <a:gd name="T40" fmla="*/ 47 w 54"/>
                  <a:gd name="T41" fmla="*/ 9 h 56"/>
                  <a:gd name="T42" fmla="*/ 50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0 w 54"/>
                  <a:gd name="T51" fmla="*/ 42 h 56"/>
                  <a:gd name="T52" fmla="*/ 47 w 54"/>
                  <a:gd name="T53" fmla="*/ 47 h 56"/>
                  <a:gd name="T54" fmla="*/ 40 w 54"/>
                  <a:gd name="T55" fmla="*/ 51 h 56"/>
                  <a:gd name="T56" fmla="*/ 35 w 54"/>
                  <a:gd name="T57" fmla="*/ 54 h 56"/>
                  <a:gd name="T58" fmla="*/ 28 w 54"/>
                  <a:gd name="T59" fmla="*/ 56 h 56"/>
                  <a:gd name="T60" fmla="*/ 19 w 54"/>
                  <a:gd name="T61" fmla="*/ 54 h 56"/>
                  <a:gd name="T62" fmla="*/ 14 w 54"/>
                  <a:gd name="T63" fmla="*/ 51 h 56"/>
                  <a:gd name="T64" fmla="*/ 7 w 54"/>
                  <a:gd name="T65" fmla="*/ 47 h 56"/>
                  <a:gd name="T66" fmla="*/ 3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3 w 54"/>
                  <a:gd name="T75" fmla="*/ 14 h 56"/>
                  <a:gd name="T76" fmla="*/ 9 w 54"/>
                  <a:gd name="T77" fmla="*/ 9 h 56"/>
                  <a:gd name="T78" fmla="*/ 14 w 54"/>
                  <a:gd name="T79" fmla="*/ 4 h 56"/>
                  <a:gd name="T80" fmla="*/ 21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0" y="28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9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6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26"/>
              <p:cNvSpPr>
                <a:spLocks/>
              </p:cNvSpPr>
              <p:nvPr/>
            </p:nvSpPr>
            <p:spPr bwMode="auto">
              <a:xfrm>
                <a:off x="3944" y="2683"/>
                <a:ext cx="28" cy="28"/>
              </a:xfrm>
              <a:custGeom>
                <a:avLst/>
                <a:gdLst>
                  <a:gd name="T0" fmla="*/ 30 w 58"/>
                  <a:gd name="T1" fmla="*/ 0 h 56"/>
                  <a:gd name="T2" fmla="*/ 44 w 58"/>
                  <a:gd name="T3" fmla="*/ 4 h 56"/>
                  <a:gd name="T4" fmla="*/ 53 w 58"/>
                  <a:gd name="T5" fmla="*/ 14 h 56"/>
                  <a:gd name="T6" fmla="*/ 58 w 58"/>
                  <a:gd name="T7" fmla="*/ 28 h 56"/>
                  <a:gd name="T8" fmla="*/ 53 w 58"/>
                  <a:gd name="T9" fmla="*/ 44 h 56"/>
                  <a:gd name="T10" fmla="*/ 44 w 58"/>
                  <a:gd name="T11" fmla="*/ 53 h 56"/>
                  <a:gd name="T12" fmla="*/ 28 w 58"/>
                  <a:gd name="T13" fmla="*/ 56 h 56"/>
                  <a:gd name="T14" fmla="*/ 14 w 58"/>
                  <a:gd name="T15" fmla="*/ 53 h 56"/>
                  <a:gd name="T16" fmla="*/ 4 w 58"/>
                  <a:gd name="T17" fmla="*/ 42 h 56"/>
                  <a:gd name="T18" fmla="*/ 0 w 58"/>
                  <a:gd name="T19" fmla="*/ 28 h 56"/>
                  <a:gd name="T20" fmla="*/ 6 w 58"/>
                  <a:gd name="T21" fmla="*/ 14 h 56"/>
                  <a:gd name="T22" fmla="*/ 14 w 58"/>
                  <a:gd name="T23" fmla="*/ 4 h 56"/>
                  <a:gd name="T24" fmla="*/ 30 w 58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6">
                    <a:moveTo>
                      <a:pt x="30" y="0"/>
                    </a:moveTo>
                    <a:lnTo>
                      <a:pt x="44" y="4"/>
                    </a:lnTo>
                    <a:lnTo>
                      <a:pt x="53" y="14"/>
                    </a:lnTo>
                    <a:lnTo>
                      <a:pt x="58" y="28"/>
                    </a:lnTo>
                    <a:lnTo>
                      <a:pt x="53" y="44"/>
                    </a:lnTo>
                    <a:lnTo>
                      <a:pt x="44" y="53"/>
                    </a:lnTo>
                    <a:lnTo>
                      <a:pt x="28" y="56"/>
                    </a:lnTo>
                    <a:lnTo>
                      <a:pt x="14" y="53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27"/>
              <p:cNvSpPr>
                <a:spLocks noEditPoints="1"/>
              </p:cNvSpPr>
              <p:nvPr/>
            </p:nvSpPr>
            <p:spPr bwMode="auto">
              <a:xfrm>
                <a:off x="3938" y="2678"/>
                <a:ext cx="40" cy="39"/>
              </a:xfrm>
              <a:custGeom>
                <a:avLst/>
                <a:gdLst>
                  <a:gd name="T0" fmla="*/ 40 w 78"/>
                  <a:gd name="T1" fmla="*/ 10 h 78"/>
                  <a:gd name="T2" fmla="*/ 24 w 78"/>
                  <a:gd name="T3" fmla="*/ 14 h 78"/>
                  <a:gd name="T4" fmla="*/ 16 w 78"/>
                  <a:gd name="T5" fmla="*/ 24 h 78"/>
                  <a:gd name="T6" fmla="*/ 10 w 78"/>
                  <a:gd name="T7" fmla="*/ 38 h 78"/>
                  <a:gd name="T8" fmla="*/ 14 w 78"/>
                  <a:gd name="T9" fmla="*/ 52 h 78"/>
                  <a:gd name="T10" fmla="*/ 24 w 78"/>
                  <a:gd name="T11" fmla="*/ 63 h 78"/>
                  <a:gd name="T12" fmla="*/ 38 w 78"/>
                  <a:gd name="T13" fmla="*/ 66 h 78"/>
                  <a:gd name="T14" fmla="*/ 54 w 78"/>
                  <a:gd name="T15" fmla="*/ 63 h 78"/>
                  <a:gd name="T16" fmla="*/ 63 w 78"/>
                  <a:gd name="T17" fmla="*/ 54 h 78"/>
                  <a:gd name="T18" fmla="*/ 68 w 78"/>
                  <a:gd name="T19" fmla="*/ 38 h 78"/>
                  <a:gd name="T20" fmla="*/ 63 w 78"/>
                  <a:gd name="T21" fmla="*/ 24 h 78"/>
                  <a:gd name="T22" fmla="*/ 54 w 78"/>
                  <a:gd name="T23" fmla="*/ 14 h 78"/>
                  <a:gd name="T24" fmla="*/ 40 w 78"/>
                  <a:gd name="T25" fmla="*/ 10 h 78"/>
                  <a:gd name="T26" fmla="*/ 40 w 78"/>
                  <a:gd name="T27" fmla="*/ 0 h 78"/>
                  <a:gd name="T28" fmla="*/ 54 w 78"/>
                  <a:gd name="T29" fmla="*/ 3 h 78"/>
                  <a:gd name="T30" fmla="*/ 68 w 78"/>
                  <a:gd name="T31" fmla="*/ 10 h 78"/>
                  <a:gd name="T32" fmla="*/ 75 w 78"/>
                  <a:gd name="T33" fmla="*/ 24 h 78"/>
                  <a:gd name="T34" fmla="*/ 78 w 78"/>
                  <a:gd name="T35" fmla="*/ 38 h 78"/>
                  <a:gd name="T36" fmla="*/ 75 w 78"/>
                  <a:gd name="T37" fmla="*/ 54 h 78"/>
                  <a:gd name="T38" fmla="*/ 66 w 78"/>
                  <a:gd name="T39" fmla="*/ 66 h 78"/>
                  <a:gd name="T40" fmla="*/ 54 w 78"/>
                  <a:gd name="T41" fmla="*/ 75 h 78"/>
                  <a:gd name="T42" fmla="*/ 38 w 78"/>
                  <a:gd name="T43" fmla="*/ 78 h 78"/>
                  <a:gd name="T44" fmla="*/ 24 w 78"/>
                  <a:gd name="T45" fmla="*/ 75 h 78"/>
                  <a:gd name="T46" fmla="*/ 10 w 78"/>
                  <a:gd name="T47" fmla="*/ 66 h 78"/>
                  <a:gd name="T48" fmla="*/ 3 w 78"/>
                  <a:gd name="T49" fmla="*/ 54 h 78"/>
                  <a:gd name="T50" fmla="*/ 0 w 78"/>
                  <a:gd name="T51" fmla="*/ 38 h 78"/>
                  <a:gd name="T52" fmla="*/ 3 w 78"/>
                  <a:gd name="T53" fmla="*/ 22 h 78"/>
                  <a:gd name="T54" fmla="*/ 12 w 78"/>
                  <a:gd name="T55" fmla="*/ 10 h 78"/>
                  <a:gd name="T56" fmla="*/ 24 w 78"/>
                  <a:gd name="T57" fmla="*/ 1 h 78"/>
                  <a:gd name="T58" fmla="*/ 40 w 78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78">
                    <a:moveTo>
                      <a:pt x="40" y="10"/>
                    </a:moveTo>
                    <a:lnTo>
                      <a:pt x="24" y="14"/>
                    </a:lnTo>
                    <a:lnTo>
                      <a:pt x="16" y="24"/>
                    </a:lnTo>
                    <a:lnTo>
                      <a:pt x="10" y="38"/>
                    </a:lnTo>
                    <a:lnTo>
                      <a:pt x="14" y="52"/>
                    </a:lnTo>
                    <a:lnTo>
                      <a:pt x="24" y="63"/>
                    </a:lnTo>
                    <a:lnTo>
                      <a:pt x="38" y="66"/>
                    </a:lnTo>
                    <a:lnTo>
                      <a:pt x="54" y="63"/>
                    </a:lnTo>
                    <a:lnTo>
                      <a:pt x="63" y="54"/>
                    </a:lnTo>
                    <a:lnTo>
                      <a:pt x="68" y="38"/>
                    </a:lnTo>
                    <a:lnTo>
                      <a:pt x="63" y="24"/>
                    </a:lnTo>
                    <a:lnTo>
                      <a:pt x="54" y="14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4" y="3"/>
                    </a:lnTo>
                    <a:lnTo>
                      <a:pt x="68" y="10"/>
                    </a:lnTo>
                    <a:lnTo>
                      <a:pt x="75" y="24"/>
                    </a:lnTo>
                    <a:lnTo>
                      <a:pt x="78" y="38"/>
                    </a:lnTo>
                    <a:lnTo>
                      <a:pt x="75" y="54"/>
                    </a:lnTo>
                    <a:lnTo>
                      <a:pt x="66" y="66"/>
                    </a:lnTo>
                    <a:lnTo>
                      <a:pt x="54" y="75"/>
                    </a:lnTo>
                    <a:lnTo>
                      <a:pt x="38" y="78"/>
                    </a:lnTo>
                    <a:lnTo>
                      <a:pt x="24" y="75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2"/>
                    </a:lnTo>
                    <a:lnTo>
                      <a:pt x="12" y="10"/>
                    </a:lnTo>
                    <a:lnTo>
                      <a:pt x="24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28"/>
              <p:cNvSpPr>
                <a:spLocks/>
              </p:cNvSpPr>
              <p:nvPr/>
            </p:nvSpPr>
            <p:spPr bwMode="auto">
              <a:xfrm>
                <a:off x="4101" y="2082"/>
                <a:ext cx="32" cy="32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6 h 65"/>
                  <a:gd name="T4" fmla="*/ 60 w 65"/>
                  <a:gd name="T5" fmla="*/ 16 h 65"/>
                  <a:gd name="T6" fmla="*/ 65 w 65"/>
                  <a:gd name="T7" fmla="*/ 34 h 65"/>
                  <a:gd name="T8" fmla="*/ 60 w 65"/>
                  <a:gd name="T9" fmla="*/ 49 h 65"/>
                  <a:gd name="T10" fmla="*/ 48 w 65"/>
                  <a:gd name="T11" fmla="*/ 61 h 65"/>
                  <a:gd name="T12" fmla="*/ 32 w 65"/>
                  <a:gd name="T13" fmla="*/ 65 h 65"/>
                  <a:gd name="T14" fmla="*/ 16 w 65"/>
                  <a:gd name="T15" fmla="*/ 61 h 65"/>
                  <a:gd name="T16" fmla="*/ 4 w 65"/>
                  <a:gd name="T17" fmla="*/ 49 h 65"/>
                  <a:gd name="T18" fmla="*/ 0 w 65"/>
                  <a:gd name="T19" fmla="*/ 34 h 65"/>
                  <a:gd name="T20" fmla="*/ 4 w 65"/>
                  <a:gd name="T21" fmla="*/ 16 h 65"/>
                  <a:gd name="T22" fmla="*/ 16 w 65"/>
                  <a:gd name="T23" fmla="*/ 6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6"/>
                    </a:lnTo>
                    <a:lnTo>
                      <a:pt x="60" y="16"/>
                    </a:lnTo>
                    <a:lnTo>
                      <a:pt x="65" y="34"/>
                    </a:lnTo>
                    <a:lnTo>
                      <a:pt x="60" y="49"/>
                    </a:lnTo>
                    <a:lnTo>
                      <a:pt x="48" y="61"/>
                    </a:lnTo>
                    <a:lnTo>
                      <a:pt x="32" y="65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4"/>
                    </a:lnTo>
                    <a:lnTo>
                      <a:pt x="4" y="16"/>
                    </a:lnTo>
                    <a:lnTo>
                      <a:pt x="16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29"/>
              <p:cNvSpPr>
                <a:spLocks noEditPoints="1"/>
              </p:cNvSpPr>
              <p:nvPr/>
            </p:nvSpPr>
            <p:spPr bwMode="auto">
              <a:xfrm>
                <a:off x="4095" y="2076"/>
                <a:ext cx="43" cy="44"/>
              </a:xfrm>
              <a:custGeom>
                <a:avLst/>
                <a:gdLst>
                  <a:gd name="T0" fmla="*/ 44 w 88"/>
                  <a:gd name="T1" fmla="*/ 10 h 87"/>
                  <a:gd name="T2" fmla="*/ 28 w 88"/>
                  <a:gd name="T3" fmla="*/ 16 h 87"/>
                  <a:gd name="T4" fmla="*/ 16 w 88"/>
                  <a:gd name="T5" fmla="*/ 26 h 87"/>
                  <a:gd name="T6" fmla="*/ 12 w 88"/>
                  <a:gd name="T7" fmla="*/ 44 h 87"/>
                  <a:gd name="T8" fmla="*/ 16 w 88"/>
                  <a:gd name="T9" fmla="*/ 59 h 87"/>
                  <a:gd name="T10" fmla="*/ 28 w 88"/>
                  <a:gd name="T11" fmla="*/ 71 h 87"/>
                  <a:gd name="T12" fmla="*/ 44 w 88"/>
                  <a:gd name="T13" fmla="*/ 75 h 87"/>
                  <a:gd name="T14" fmla="*/ 60 w 88"/>
                  <a:gd name="T15" fmla="*/ 71 h 87"/>
                  <a:gd name="T16" fmla="*/ 72 w 88"/>
                  <a:gd name="T17" fmla="*/ 59 h 87"/>
                  <a:gd name="T18" fmla="*/ 77 w 88"/>
                  <a:gd name="T19" fmla="*/ 44 h 87"/>
                  <a:gd name="T20" fmla="*/ 72 w 88"/>
                  <a:gd name="T21" fmla="*/ 26 h 87"/>
                  <a:gd name="T22" fmla="*/ 61 w 88"/>
                  <a:gd name="T23" fmla="*/ 16 h 87"/>
                  <a:gd name="T24" fmla="*/ 44 w 88"/>
                  <a:gd name="T25" fmla="*/ 10 h 87"/>
                  <a:gd name="T26" fmla="*/ 44 w 88"/>
                  <a:gd name="T27" fmla="*/ 0 h 87"/>
                  <a:gd name="T28" fmla="*/ 61 w 88"/>
                  <a:gd name="T29" fmla="*/ 3 h 87"/>
                  <a:gd name="T30" fmla="*/ 75 w 88"/>
                  <a:gd name="T31" fmla="*/ 12 h 87"/>
                  <a:gd name="T32" fmla="*/ 84 w 88"/>
                  <a:gd name="T33" fmla="*/ 26 h 87"/>
                  <a:gd name="T34" fmla="*/ 88 w 88"/>
                  <a:gd name="T35" fmla="*/ 44 h 87"/>
                  <a:gd name="T36" fmla="*/ 84 w 88"/>
                  <a:gd name="T37" fmla="*/ 59 h 87"/>
                  <a:gd name="T38" fmla="*/ 75 w 88"/>
                  <a:gd name="T39" fmla="*/ 73 h 87"/>
                  <a:gd name="T40" fmla="*/ 61 w 88"/>
                  <a:gd name="T41" fmla="*/ 84 h 87"/>
                  <a:gd name="T42" fmla="*/ 44 w 88"/>
                  <a:gd name="T43" fmla="*/ 87 h 87"/>
                  <a:gd name="T44" fmla="*/ 26 w 88"/>
                  <a:gd name="T45" fmla="*/ 84 h 87"/>
                  <a:gd name="T46" fmla="*/ 12 w 88"/>
                  <a:gd name="T47" fmla="*/ 73 h 87"/>
                  <a:gd name="T48" fmla="*/ 4 w 88"/>
                  <a:gd name="T49" fmla="*/ 59 h 87"/>
                  <a:gd name="T50" fmla="*/ 0 w 88"/>
                  <a:gd name="T51" fmla="*/ 44 h 87"/>
                  <a:gd name="T52" fmla="*/ 4 w 88"/>
                  <a:gd name="T53" fmla="*/ 26 h 87"/>
                  <a:gd name="T54" fmla="*/ 14 w 88"/>
                  <a:gd name="T55" fmla="*/ 12 h 87"/>
                  <a:gd name="T56" fmla="*/ 28 w 88"/>
                  <a:gd name="T57" fmla="*/ 3 h 87"/>
                  <a:gd name="T58" fmla="*/ 44 w 88"/>
                  <a:gd name="T5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87">
                    <a:moveTo>
                      <a:pt x="44" y="10"/>
                    </a:moveTo>
                    <a:lnTo>
                      <a:pt x="28" y="16"/>
                    </a:lnTo>
                    <a:lnTo>
                      <a:pt x="16" y="26"/>
                    </a:lnTo>
                    <a:lnTo>
                      <a:pt x="12" y="44"/>
                    </a:lnTo>
                    <a:lnTo>
                      <a:pt x="16" y="59"/>
                    </a:lnTo>
                    <a:lnTo>
                      <a:pt x="28" y="71"/>
                    </a:lnTo>
                    <a:lnTo>
                      <a:pt x="44" y="75"/>
                    </a:lnTo>
                    <a:lnTo>
                      <a:pt x="60" y="71"/>
                    </a:lnTo>
                    <a:lnTo>
                      <a:pt x="72" y="59"/>
                    </a:lnTo>
                    <a:lnTo>
                      <a:pt x="77" y="44"/>
                    </a:lnTo>
                    <a:lnTo>
                      <a:pt x="72" y="26"/>
                    </a:lnTo>
                    <a:lnTo>
                      <a:pt x="61" y="16"/>
                    </a:lnTo>
                    <a:lnTo>
                      <a:pt x="44" y="10"/>
                    </a:lnTo>
                    <a:close/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8" y="44"/>
                    </a:lnTo>
                    <a:lnTo>
                      <a:pt x="84" y="59"/>
                    </a:lnTo>
                    <a:lnTo>
                      <a:pt x="75" y="73"/>
                    </a:lnTo>
                    <a:lnTo>
                      <a:pt x="61" y="84"/>
                    </a:lnTo>
                    <a:lnTo>
                      <a:pt x="44" y="87"/>
                    </a:lnTo>
                    <a:lnTo>
                      <a:pt x="26" y="84"/>
                    </a:lnTo>
                    <a:lnTo>
                      <a:pt x="12" y="73"/>
                    </a:lnTo>
                    <a:lnTo>
                      <a:pt x="4" y="59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30"/>
              <p:cNvSpPr>
                <a:spLocks/>
              </p:cNvSpPr>
              <p:nvPr/>
            </p:nvSpPr>
            <p:spPr bwMode="auto">
              <a:xfrm>
                <a:off x="2176" y="3093"/>
                <a:ext cx="34" cy="36"/>
              </a:xfrm>
              <a:custGeom>
                <a:avLst/>
                <a:gdLst>
                  <a:gd name="T0" fmla="*/ 35 w 70"/>
                  <a:gd name="T1" fmla="*/ 0 h 71"/>
                  <a:gd name="T2" fmla="*/ 52 w 70"/>
                  <a:gd name="T3" fmla="*/ 5 h 71"/>
                  <a:gd name="T4" fmla="*/ 66 w 70"/>
                  <a:gd name="T5" fmla="*/ 19 h 71"/>
                  <a:gd name="T6" fmla="*/ 70 w 70"/>
                  <a:gd name="T7" fmla="*/ 36 h 71"/>
                  <a:gd name="T8" fmla="*/ 66 w 70"/>
                  <a:gd name="T9" fmla="*/ 54 h 71"/>
                  <a:gd name="T10" fmla="*/ 52 w 70"/>
                  <a:gd name="T11" fmla="*/ 66 h 71"/>
                  <a:gd name="T12" fmla="*/ 35 w 70"/>
                  <a:gd name="T13" fmla="*/ 71 h 71"/>
                  <a:gd name="T14" fmla="*/ 17 w 70"/>
                  <a:gd name="T15" fmla="*/ 66 h 71"/>
                  <a:gd name="T16" fmla="*/ 5 w 70"/>
                  <a:gd name="T17" fmla="*/ 54 h 71"/>
                  <a:gd name="T18" fmla="*/ 0 w 70"/>
                  <a:gd name="T19" fmla="*/ 35 h 71"/>
                  <a:gd name="T20" fmla="*/ 5 w 70"/>
                  <a:gd name="T21" fmla="*/ 17 h 71"/>
                  <a:gd name="T22" fmla="*/ 17 w 70"/>
                  <a:gd name="T23" fmla="*/ 5 h 71"/>
                  <a:gd name="T24" fmla="*/ 35 w 70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52" y="5"/>
                    </a:lnTo>
                    <a:lnTo>
                      <a:pt x="66" y="19"/>
                    </a:lnTo>
                    <a:lnTo>
                      <a:pt x="70" y="36"/>
                    </a:lnTo>
                    <a:lnTo>
                      <a:pt x="66" y="54"/>
                    </a:lnTo>
                    <a:lnTo>
                      <a:pt x="52" y="66"/>
                    </a:lnTo>
                    <a:lnTo>
                      <a:pt x="35" y="71"/>
                    </a:lnTo>
                    <a:lnTo>
                      <a:pt x="17" y="66"/>
                    </a:lnTo>
                    <a:lnTo>
                      <a:pt x="5" y="54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31"/>
              <p:cNvSpPr>
                <a:spLocks noEditPoints="1"/>
              </p:cNvSpPr>
              <p:nvPr/>
            </p:nvSpPr>
            <p:spPr bwMode="auto">
              <a:xfrm>
                <a:off x="2170" y="3088"/>
                <a:ext cx="47" cy="46"/>
              </a:xfrm>
              <a:custGeom>
                <a:avLst/>
                <a:gdLst>
                  <a:gd name="T0" fmla="*/ 45 w 92"/>
                  <a:gd name="T1" fmla="*/ 11 h 93"/>
                  <a:gd name="T2" fmla="*/ 27 w 92"/>
                  <a:gd name="T3" fmla="*/ 16 h 93"/>
                  <a:gd name="T4" fmla="*/ 15 w 92"/>
                  <a:gd name="T5" fmla="*/ 28 h 93"/>
                  <a:gd name="T6" fmla="*/ 10 w 92"/>
                  <a:gd name="T7" fmla="*/ 46 h 93"/>
                  <a:gd name="T8" fmla="*/ 15 w 92"/>
                  <a:gd name="T9" fmla="*/ 65 h 93"/>
                  <a:gd name="T10" fmla="*/ 27 w 92"/>
                  <a:gd name="T11" fmla="*/ 77 h 93"/>
                  <a:gd name="T12" fmla="*/ 45 w 92"/>
                  <a:gd name="T13" fmla="*/ 82 h 93"/>
                  <a:gd name="T14" fmla="*/ 62 w 92"/>
                  <a:gd name="T15" fmla="*/ 77 h 93"/>
                  <a:gd name="T16" fmla="*/ 76 w 92"/>
                  <a:gd name="T17" fmla="*/ 65 h 93"/>
                  <a:gd name="T18" fmla="*/ 80 w 92"/>
                  <a:gd name="T19" fmla="*/ 47 h 93"/>
                  <a:gd name="T20" fmla="*/ 76 w 92"/>
                  <a:gd name="T21" fmla="*/ 30 h 93"/>
                  <a:gd name="T22" fmla="*/ 62 w 92"/>
                  <a:gd name="T23" fmla="*/ 16 h 93"/>
                  <a:gd name="T24" fmla="*/ 45 w 92"/>
                  <a:gd name="T25" fmla="*/ 11 h 93"/>
                  <a:gd name="T26" fmla="*/ 45 w 92"/>
                  <a:gd name="T27" fmla="*/ 0 h 93"/>
                  <a:gd name="T28" fmla="*/ 64 w 92"/>
                  <a:gd name="T29" fmla="*/ 4 h 93"/>
                  <a:gd name="T30" fmla="*/ 78 w 92"/>
                  <a:gd name="T31" fmla="*/ 14 h 93"/>
                  <a:gd name="T32" fmla="*/ 89 w 92"/>
                  <a:gd name="T33" fmla="*/ 28 h 93"/>
                  <a:gd name="T34" fmla="*/ 92 w 92"/>
                  <a:gd name="T35" fmla="*/ 47 h 93"/>
                  <a:gd name="T36" fmla="*/ 89 w 92"/>
                  <a:gd name="T37" fmla="*/ 65 h 93"/>
                  <a:gd name="T38" fmla="*/ 78 w 92"/>
                  <a:gd name="T39" fmla="*/ 79 h 93"/>
                  <a:gd name="T40" fmla="*/ 62 w 92"/>
                  <a:gd name="T41" fmla="*/ 89 h 93"/>
                  <a:gd name="T42" fmla="*/ 45 w 92"/>
                  <a:gd name="T43" fmla="*/ 93 h 93"/>
                  <a:gd name="T44" fmla="*/ 27 w 92"/>
                  <a:gd name="T45" fmla="*/ 89 h 93"/>
                  <a:gd name="T46" fmla="*/ 12 w 92"/>
                  <a:gd name="T47" fmla="*/ 79 h 93"/>
                  <a:gd name="T48" fmla="*/ 3 w 92"/>
                  <a:gd name="T49" fmla="*/ 65 h 93"/>
                  <a:gd name="T50" fmla="*/ 0 w 92"/>
                  <a:gd name="T51" fmla="*/ 46 h 93"/>
                  <a:gd name="T52" fmla="*/ 3 w 92"/>
                  <a:gd name="T53" fmla="*/ 28 h 93"/>
                  <a:gd name="T54" fmla="*/ 14 w 92"/>
                  <a:gd name="T55" fmla="*/ 14 h 93"/>
                  <a:gd name="T56" fmla="*/ 27 w 92"/>
                  <a:gd name="T57" fmla="*/ 4 h 93"/>
                  <a:gd name="T58" fmla="*/ 45 w 92"/>
                  <a:gd name="T5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2" h="93">
                    <a:moveTo>
                      <a:pt x="45" y="11"/>
                    </a:moveTo>
                    <a:lnTo>
                      <a:pt x="27" y="16"/>
                    </a:lnTo>
                    <a:lnTo>
                      <a:pt x="15" y="28"/>
                    </a:lnTo>
                    <a:lnTo>
                      <a:pt x="10" y="46"/>
                    </a:lnTo>
                    <a:lnTo>
                      <a:pt x="15" y="65"/>
                    </a:lnTo>
                    <a:lnTo>
                      <a:pt x="27" y="77"/>
                    </a:lnTo>
                    <a:lnTo>
                      <a:pt x="45" y="82"/>
                    </a:lnTo>
                    <a:lnTo>
                      <a:pt x="62" y="77"/>
                    </a:lnTo>
                    <a:lnTo>
                      <a:pt x="76" y="65"/>
                    </a:lnTo>
                    <a:lnTo>
                      <a:pt x="80" y="47"/>
                    </a:lnTo>
                    <a:lnTo>
                      <a:pt x="76" y="30"/>
                    </a:lnTo>
                    <a:lnTo>
                      <a:pt x="62" y="16"/>
                    </a:lnTo>
                    <a:lnTo>
                      <a:pt x="45" y="11"/>
                    </a:lnTo>
                    <a:close/>
                    <a:moveTo>
                      <a:pt x="45" y="0"/>
                    </a:moveTo>
                    <a:lnTo>
                      <a:pt x="64" y="4"/>
                    </a:lnTo>
                    <a:lnTo>
                      <a:pt x="78" y="14"/>
                    </a:lnTo>
                    <a:lnTo>
                      <a:pt x="89" y="28"/>
                    </a:lnTo>
                    <a:lnTo>
                      <a:pt x="92" y="47"/>
                    </a:lnTo>
                    <a:lnTo>
                      <a:pt x="89" y="65"/>
                    </a:lnTo>
                    <a:lnTo>
                      <a:pt x="78" y="79"/>
                    </a:lnTo>
                    <a:lnTo>
                      <a:pt x="62" y="89"/>
                    </a:lnTo>
                    <a:lnTo>
                      <a:pt x="45" y="93"/>
                    </a:lnTo>
                    <a:lnTo>
                      <a:pt x="27" y="89"/>
                    </a:lnTo>
                    <a:lnTo>
                      <a:pt x="12" y="79"/>
                    </a:lnTo>
                    <a:lnTo>
                      <a:pt x="3" y="65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4" y="14"/>
                    </a:lnTo>
                    <a:lnTo>
                      <a:pt x="2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32"/>
              <p:cNvSpPr>
                <a:spLocks/>
              </p:cNvSpPr>
              <p:nvPr/>
            </p:nvSpPr>
            <p:spPr bwMode="auto">
              <a:xfrm>
                <a:off x="2347" y="2905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1 h 42"/>
                  <a:gd name="T4" fmla="*/ 33 w 42"/>
                  <a:gd name="T5" fmla="*/ 5 h 42"/>
                  <a:gd name="T6" fmla="*/ 37 w 42"/>
                  <a:gd name="T7" fmla="*/ 8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3 h 42"/>
                  <a:gd name="T16" fmla="*/ 33 w 42"/>
                  <a:gd name="T17" fmla="*/ 36 h 42"/>
                  <a:gd name="T18" fmla="*/ 28 w 42"/>
                  <a:gd name="T19" fmla="*/ 40 h 42"/>
                  <a:gd name="T20" fmla="*/ 21 w 42"/>
                  <a:gd name="T21" fmla="*/ 42 h 42"/>
                  <a:gd name="T22" fmla="*/ 14 w 42"/>
                  <a:gd name="T23" fmla="*/ 40 h 42"/>
                  <a:gd name="T24" fmla="*/ 9 w 42"/>
                  <a:gd name="T25" fmla="*/ 36 h 42"/>
                  <a:gd name="T26" fmla="*/ 5 w 42"/>
                  <a:gd name="T27" fmla="*/ 33 h 42"/>
                  <a:gd name="T28" fmla="*/ 2 w 42"/>
                  <a:gd name="T29" fmla="*/ 28 h 42"/>
                  <a:gd name="T30" fmla="*/ 0 w 42"/>
                  <a:gd name="T31" fmla="*/ 21 h 42"/>
                  <a:gd name="T32" fmla="*/ 2 w 42"/>
                  <a:gd name="T33" fmla="*/ 14 h 42"/>
                  <a:gd name="T34" fmla="*/ 5 w 42"/>
                  <a:gd name="T35" fmla="*/ 8 h 42"/>
                  <a:gd name="T36" fmla="*/ 9 w 42"/>
                  <a:gd name="T37" fmla="*/ 5 h 42"/>
                  <a:gd name="T38" fmla="*/ 14 w 42"/>
                  <a:gd name="T39" fmla="*/ 1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1"/>
                    </a:lnTo>
                    <a:lnTo>
                      <a:pt x="33" y="5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3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33"/>
              <p:cNvSpPr>
                <a:spLocks noEditPoints="1"/>
              </p:cNvSpPr>
              <p:nvPr/>
            </p:nvSpPr>
            <p:spPr bwMode="auto">
              <a:xfrm>
                <a:off x="2341" y="2900"/>
                <a:ext cx="32" cy="31"/>
              </a:xfrm>
              <a:custGeom>
                <a:avLst/>
                <a:gdLst>
                  <a:gd name="T0" fmla="*/ 31 w 62"/>
                  <a:gd name="T1" fmla="*/ 11 h 63"/>
                  <a:gd name="T2" fmla="*/ 24 w 62"/>
                  <a:gd name="T3" fmla="*/ 12 h 63"/>
                  <a:gd name="T4" fmla="*/ 19 w 62"/>
                  <a:gd name="T5" fmla="*/ 16 h 63"/>
                  <a:gd name="T6" fmla="*/ 15 w 62"/>
                  <a:gd name="T7" fmla="*/ 19 h 63"/>
                  <a:gd name="T8" fmla="*/ 12 w 62"/>
                  <a:gd name="T9" fmla="*/ 25 h 63"/>
                  <a:gd name="T10" fmla="*/ 10 w 62"/>
                  <a:gd name="T11" fmla="*/ 32 h 63"/>
                  <a:gd name="T12" fmla="*/ 12 w 62"/>
                  <a:gd name="T13" fmla="*/ 39 h 63"/>
                  <a:gd name="T14" fmla="*/ 15 w 62"/>
                  <a:gd name="T15" fmla="*/ 44 h 63"/>
                  <a:gd name="T16" fmla="*/ 19 w 62"/>
                  <a:gd name="T17" fmla="*/ 47 h 63"/>
                  <a:gd name="T18" fmla="*/ 24 w 62"/>
                  <a:gd name="T19" fmla="*/ 51 h 63"/>
                  <a:gd name="T20" fmla="*/ 31 w 62"/>
                  <a:gd name="T21" fmla="*/ 53 h 63"/>
                  <a:gd name="T22" fmla="*/ 38 w 62"/>
                  <a:gd name="T23" fmla="*/ 51 h 63"/>
                  <a:gd name="T24" fmla="*/ 43 w 62"/>
                  <a:gd name="T25" fmla="*/ 47 h 63"/>
                  <a:gd name="T26" fmla="*/ 47 w 62"/>
                  <a:gd name="T27" fmla="*/ 44 h 63"/>
                  <a:gd name="T28" fmla="*/ 50 w 62"/>
                  <a:gd name="T29" fmla="*/ 39 h 63"/>
                  <a:gd name="T30" fmla="*/ 52 w 62"/>
                  <a:gd name="T31" fmla="*/ 32 h 63"/>
                  <a:gd name="T32" fmla="*/ 50 w 62"/>
                  <a:gd name="T33" fmla="*/ 25 h 63"/>
                  <a:gd name="T34" fmla="*/ 47 w 62"/>
                  <a:gd name="T35" fmla="*/ 19 h 63"/>
                  <a:gd name="T36" fmla="*/ 43 w 62"/>
                  <a:gd name="T37" fmla="*/ 16 h 63"/>
                  <a:gd name="T38" fmla="*/ 38 w 62"/>
                  <a:gd name="T39" fmla="*/ 12 h 63"/>
                  <a:gd name="T40" fmla="*/ 31 w 62"/>
                  <a:gd name="T41" fmla="*/ 11 h 63"/>
                  <a:gd name="T42" fmla="*/ 31 w 62"/>
                  <a:gd name="T43" fmla="*/ 0 h 63"/>
                  <a:gd name="T44" fmla="*/ 47 w 62"/>
                  <a:gd name="T45" fmla="*/ 5 h 63"/>
                  <a:gd name="T46" fmla="*/ 59 w 62"/>
                  <a:gd name="T47" fmla="*/ 16 h 63"/>
                  <a:gd name="T48" fmla="*/ 62 w 62"/>
                  <a:gd name="T49" fmla="*/ 32 h 63"/>
                  <a:gd name="T50" fmla="*/ 59 w 62"/>
                  <a:gd name="T51" fmla="*/ 47 h 63"/>
                  <a:gd name="T52" fmla="*/ 47 w 62"/>
                  <a:gd name="T53" fmla="*/ 60 h 63"/>
                  <a:gd name="T54" fmla="*/ 31 w 62"/>
                  <a:gd name="T55" fmla="*/ 63 h 63"/>
                  <a:gd name="T56" fmla="*/ 15 w 62"/>
                  <a:gd name="T57" fmla="*/ 60 h 63"/>
                  <a:gd name="T58" fmla="*/ 3 w 62"/>
                  <a:gd name="T59" fmla="*/ 47 h 63"/>
                  <a:gd name="T60" fmla="*/ 0 w 62"/>
                  <a:gd name="T61" fmla="*/ 32 h 63"/>
                  <a:gd name="T62" fmla="*/ 5 w 62"/>
                  <a:gd name="T63" fmla="*/ 16 h 63"/>
                  <a:gd name="T64" fmla="*/ 15 w 62"/>
                  <a:gd name="T65" fmla="*/ 4 h 63"/>
                  <a:gd name="T66" fmla="*/ 31 w 62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63">
                    <a:moveTo>
                      <a:pt x="31" y="11"/>
                    </a:moveTo>
                    <a:lnTo>
                      <a:pt x="24" y="12"/>
                    </a:lnTo>
                    <a:lnTo>
                      <a:pt x="19" y="16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10" y="32"/>
                    </a:lnTo>
                    <a:lnTo>
                      <a:pt x="12" y="39"/>
                    </a:lnTo>
                    <a:lnTo>
                      <a:pt x="15" y="44"/>
                    </a:lnTo>
                    <a:lnTo>
                      <a:pt x="19" y="47"/>
                    </a:lnTo>
                    <a:lnTo>
                      <a:pt x="24" y="51"/>
                    </a:lnTo>
                    <a:lnTo>
                      <a:pt x="31" y="53"/>
                    </a:lnTo>
                    <a:lnTo>
                      <a:pt x="38" y="51"/>
                    </a:lnTo>
                    <a:lnTo>
                      <a:pt x="43" y="47"/>
                    </a:lnTo>
                    <a:lnTo>
                      <a:pt x="47" y="44"/>
                    </a:lnTo>
                    <a:lnTo>
                      <a:pt x="50" y="39"/>
                    </a:lnTo>
                    <a:lnTo>
                      <a:pt x="52" y="32"/>
                    </a:lnTo>
                    <a:lnTo>
                      <a:pt x="50" y="25"/>
                    </a:lnTo>
                    <a:lnTo>
                      <a:pt x="47" y="19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1" y="11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6"/>
                    </a:lnTo>
                    <a:lnTo>
                      <a:pt x="62" y="32"/>
                    </a:lnTo>
                    <a:lnTo>
                      <a:pt x="59" y="47"/>
                    </a:lnTo>
                    <a:lnTo>
                      <a:pt x="47" y="60"/>
                    </a:lnTo>
                    <a:lnTo>
                      <a:pt x="31" y="63"/>
                    </a:lnTo>
                    <a:lnTo>
                      <a:pt x="15" y="60"/>
                    </a:lnTo>
                    <a:lnTo>
                      <a:pt x="3" y="47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5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34"/>
              <p:cNvSpPr>
                <a:spLocks/>
              </p:cNvSpPr>
              <p:nvPr/>
            </p:nvSpPr>
            <p:spPr bwMode="auto">
              <a:xfrm>
                <a:off x="2572" y="3415"/>
                <a:ext cx="32" cy="33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5 h 65"/>
                  <a:gd name="T4" fmla="*/ 60 w 65"/>
                  <a:gd name="T5" fmla="*/ 16 h 65"/>
                  <a:gd name="T6" fmla="*/ 65 w 65"/>
                  <a:gd name="T7" fmla="*/ 33 h 65"/>
                  <a:gd name="T8" fmla="*/ 60 w 65"/>
                  <a:gd name="T9" fmla="*/ 49 h 65"/>
                  <a:gd name="T10" fmla="*/ 48 w 65"/>
                  <a:gd name="T11" fmla="*/ 59 h 65"/>
                  <a:gd name="T12" fmla="*/ 32 w 65"/>
                  <a:gd name="T13" fmla="*/ 65 h 65"/>
                  <a:gd name="T14" fmla="*/ 16 w 65"/>
                  <a:gd name="T15" fmla="*/ 59 h 65"/>
                  <a:gd name="T16" fmla="*/ 6 w 65"/>
                  <a:gd name="T17" fmla="*/ 49 h 65"/>
                  <a:gd name="T18" fmla="*/ 0 w 65"/>
                  <a:gd name="T19" fmla="*/ 31 h 65"/>
                  <a:gd name="T20" fmla="*/ 6 w 65"/>
                  <a:gd name="T21" fmla="*/ 16 h 65"/>
                  <a:gd name="T22" fmla="*/ 16 w 65"/>
                  <a:gd name="T23" fmla="*/ 5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5"/>
                    </a:lnTo>
                    <a:lnTo>
                      <a:pt x="60" y="16"/>
                    </a:lnTo>
                    <a:lnTo>
                      <a:pt x="65" y="33"/>
                    </a:lnTo>
                    <a:lnTo>
                      <a:pt x="60" y="49"/>
                    </a:lnTo>
                    <a:lnTo>
                      <a:pt x="48" y="59"/>
                    </a:lnTo>
                    <a:lnTo>
                      <a:pt x="32" y="65"/>
                    </a:lnTo>
                    <a:lnTo>
                      <a:pt x="16" y="59"/>
                    </a:lnTo>
                    <a:lnTo>
                      <a:pt x="6" y="49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35"/>
              <p:cNvSpPr>
                <a:spLocks noEditPoints="1"/>
              </p:cNvSpPr>
              <p:nvPr/>
            </p:nvSpPr>
            <p:spPr bwMode="auto">
              <a:xfrm>
                <a:off x="2566" y="3410"/>
                <a:ext cx="43" cy="43"/>
              </a:xfrm>
              <a:custGeom>
                <a:avLst/>
                <a:gdLst>
                  <a:gd name="T0" fmla="*/ 42 w 86"/>
                  <a:gd name="T1" fmla="*/ 11 h 86"/>
                  <a:gd name="T2" fmla="*/ 26 w 86"/>
                  <a:gd name="T3" fmla="*/ 16 h 86"/>
                  <a:gd name="T4" fmla="*/ 16 w 86"/>
                  <a:gd name="T5" fmla="*/ 27 h 86"/>
                  <a:gd name="T6" fmla="*/ 10 w 86"/>
                  <a:gd name="T7" fmla="*/ 42 h 86"/>
                  <a:gd name="T8" fmla="*/ 16 w 86"/>
                  <a:gd name="T9" fmla="*/ 60 h 86"/>
                  <a:gd name="T10" fmla="*/ 26 w 86"/>
                  <a:gd name="T11" fmla="*/ 70 h 86"/>
                  <a:gd name="T12" fmla="*/ 42 w 86"/>
                  <a:gd name="T13" fmla="*/ 76 h 86"/>
                  <a:gd name="T14" fmla="*/ 58 w 86"/>
                  <a:gd name="T15" fmla="*/ 70 h 86"/>
                  <a:gd name="T16" fmla="*/ 70 w 86"/>
                  <a:gd name="T17" fmla="*/ 60 h 86"/>
                  <a:gd name="T18" fmla="*/ 75 w 86"/>
                  <a:gd name="T19" fmla="*/ 44 h 86"/>
                  <a:gd name="T20" fmla="*/ 70 w 86"/>
                  <a:gd name="T21" fmla="*/ 27 h 86"/>
                  <a:gd name="T22" fmla="*/ 59 w 86"/>
                  <a:gd name="T23" fmla="*/ 16 h 86"/>
                  <a:gd name="T24" fmla="*/ 42 w 86"/>
                  <a:gd name="T25" fmla="*/ 11 h 86"/>
                  <a:gd name="T26" fmla="*/ 42 w 86"/>
                  <a:gd name="T27" fmla="*/ 0 h 86"/>
                  <a:gd name="T28" fmla="*/ 59 w 86"/>
                  <a:gd name="T29" fmla="*/ 4 h 86"/>
                  <a:gd name="T30" fmla="*/ 73 w 86"/>
                  <a:gd name="T31" fmla="*/ 13 h 86"/>
                  <a:gd name="T32" fmla="*/ 82 w 86"/>
                  <a:gd name="T33" fmla="*/ 27 h 86"/>
                  <a:gd name="T34" fmla="*/ 86 w 86"/>
                  <a:gd name="T35" fmla="*/ 44 h 86"/>
                  <a:gd name="T36" fmla="*/ 82 w 86"/>
                  <a:gd name="T37" fmla="*/ 60 h 86"/>
                  <a:gd name="T38" fmla="*/ 73 w 86"/>
                  <a:gd name="T39" fmla="*/ 74 h 86"/>
                  <a:gd name="T40" fmla="*/ 59 w 86"/>
                  <a:gd name="T41" fmla="*/ 83 h 86"/>
                  <a:gd name="T42" fmla="*/ 42 w 86"/>
                  <a:gd name="T43" fmla="*/ 86 h 86"/>
                  <a:gd name="T44" fmla="*/ 26 w 86"/>
                  <a:gd name="T45" fmla="*/ 83 h 86"/>
                  <a:gd name="T46" fmla="*/ 12 w 86"/>
                  <a:gd name="T47" fmla="*/ 74 h 86"/>
                  <a:gd name="T48" fmla="*/ 3 w 86"/>
                  <a:gd name="T49" fmla="*/ 60 h 86"/>
                  <a:gd name="T50" fmla="*/ 0 w 86"/>
                  <a:gd name="T51" fmla="*/ 42 h 86"/>
                  <a:gd name="T52" fmla="*/ 3 w 86"/>
                  <a:gd name="T53" fmla="*/ 27 h 86"/>
                  <a:gd name="T54" fmla="*/ 12 w 86"/>
                  <a:gd name="T55" fmla="*/ 13 h 86"/>
                  <a:gd name="T56" fmla="*/ 26 w 86"/>
                  <a:gd name="T57" fmla="*/ 4 h 86"/>
                  <a:gd name="T58" fmla="*/ 42 w 86"/>
                  <a:gd name="T5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86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7"/>
                    </a:lnTo>
                    <a:lnTo>
                      <a:pt x="10" y="42"/>
                    </a:lnTo>
                    <a:lnTo>
                      <a:pt x="16" y="60"/>
                    </a:lnTo>
                    <a:lnTo>
                      <a:pt x="26" y="70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0" y="60"/>
                    </a:lnTo>
                    <a:lnTo>
                      <a:pt x="75" y="44"/>
                    </a:lnTo>
                    <a:lnTo>
                      <a:pt x="70" y="27"/>
                    </a:lnTo>
                    <a:lnTo>
                      <a:pt x="59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3" y="13"/>
                    </a:lnTo>
                    <a:lnTo>
                      <a:pt x="82" y="27"/>
                    </a:lnTo>
                    <a:lnTo>
                      <a:pt x="86" y="44"/>
                    </a:lnTo>
                    <a:lnTo>
                      <a:pt x="82" y="60"/>
                    </a:lnTo>
                    <a:lnTo>
                      <a:pt x="73" y="74"/>
                    </a:lnTo>
                    <a:lnTo>
                      <a:pt x="59" y="83"/>
                    </a:lnTo>
                    <a:lnTo>
                      <a:pt x="42" y="86"/>
                    </a:lnTo>
                    <a:lnTo>
                      <a:pt x="26" y="83"/>
                    </a:lnTo>
                    <a:lnTo>
                      <a:pt x="12" y="74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36"/>
              <p:cNvSpPr>
                <a:spLocks/>
              </p:cNvSpPr>
              <p:nvPr/>
            </p:nvSpPr>
            <p:spPr bwMode="auto">
              <a:xfrm>
                <a:off x="2664" y="2898"/>
                <a:ext cx="33" cy="33"/>
              </a:xfrm>
              <a:custGeom>
                <a:avLst/>
                <a:gdLst>
                  <a:gd name="T0" fmla="*/ 34 w 67"/>
                  <a:gd name="T1" fmla="*/ 0 h 66"/>
                  <a:gd name="T2" fmla="*/ 51 w 67"/>
                  <a:gd name="T3" fmla="*/ 3 h 66"/>
                  <a:gd name="T4" fmla="*/ 63 w 67"/>
                  <a:gd name="T5" fmla="*/ 15 h 66"/>
                  <a:gd name="T6" fmla="*/ 67 w 67"/>
                  <a:gd name="T7" fmla="*/ 33 h 66"/>
                  <a:gd name="T8" fmla="*/ 63 w 67"/>
                  <a:gd name="T9" fmla="*/ 49 h 66"/>
                  <a:gd name="T10" fmla="*/ 51 w 67"/>
                  <a:gd name="T11" fmla="*/ 61 h 66"/>
                  <a:gd name="T12" fmla="*/ 34 w 67"/>
                  <a:gd name="T13" fmla="*/ 66 h 66"/>
                  <a:gd name="T14" fmla="*/ 18 w 67"/>
                  <a:gd name="T15" fmla="*/ 61 h 66"/>
                  <a:gd name="T16" fmla="*/ 6 w 67"/>
                  <a:gd name="T17" fmla="*/ 49 h 66"/>
                  <a:gd name="T18" fmla="*/ 0 w 67"/>
                  <a:gd name="T19" fmla="*/ 33 h 66"/>
                  <a:gd name="T20" fmla="*/ 6 w 67"/>
                  <a:gd name="T21" fmla="*/ 15 h 66"/>
                  <a:gd name="T22" fmla="*/ 18 w 67"/>
                  <a:gd name="T23" fmla="*/ 3 h 66"/>
                  <a:gd name="T24" fmla="*/ 34 w 6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51" y="3"/>
                    </a:lnTo>
                    <a:lnTo>
                      <a:pt x="63" y="15"/>
                    </a:lnTo>
                    <a:lnTo>
                      <a:pt x="67" y="33"/>
                    </a:lnTo>
                    <a:lnTo>
                      <a:pt x="63" y="49"/>
                    </a:lnTo>
                    <a:lnTo>
                      <a:pt x="51" y="61"/>
                    </a:lnTo>
                    <a:lnTo>
                      <a:pt x="34" y="66"/>
                    </a:lnTo>
                    <a:lnTo>
                      <a:pt x="18" y="61"/>
                    </a:lnTo>
                    <a:lnTo>
                      <a:pt x="6" y="49"/>
                    </a:lnTo>
                    <a:lnTo>
                      <a:pt x="0" y="33"/>
                    </a:lnTo>
                    <a:lnTo>
                      <a:pt x="6" y="15"/>
                    </a:lnTo>
                    <a:lnTo>
                      <a:pt x="18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37"/>
              <p:cNvSpPr>
                <a:spLocks noEditPoints="1"/>
              </p:cNvSpPr>
              <p:nvPr/>
            </p:nvSpPr>
            <p:spPr bwMode="auto">
              <a:xfrm>
                <a:off x="2659" y="2892"/>
                <a:ext cx="45" cy="44"/>
              </a:xfrm>
              <a:custGeom>
                <a:avLst/>
                <a:gdLst>
                  <a:gd name="T0" fmla="*/ 44 w 89"/>
                  <a:gd name="T1" fmla="*/ 13 h 89"/>
                  <a:gd name="T2" fmla="*/ 28 w 89"/>
                  <a:gd name="T3" fmla="*/ 16 h 89"/>
                  <a:gd name="T4" fmla="*/ 16 w 89"/>
                  <a:gd name="T5" fmla="*/ 28 h 89"/>
                  <a:gd name="T6" fmla="*/ 10 w 89"/>
                  <a:gd name="T7" fmla="*/ 46 h 89"/>
                  <a:gd name="T8" fmla="*/ 16 w 89"/>
                  <a:gd name="T9" fmla="*/ 62 h 89"/>
                  <a:gd name="T10" fmla="*/ 28 w 89"/>
                  <a:gd name="T11" fmla="*/ 74 h 89"/>
                  <a:gd name="T12" fmla="*/ 44 w 89"/>
                  <a:gd name="T13" fmla="*/ 79 h 89"/>
                  <a:gd name="T14" fmla="*/ 61 w 89"/>
                  <a:gd name="T15" fmla="*/ 74 h 89"/>
                  <a:gd name="T16" fmla="*/ 73 w 89"/>
                  <a:gd name="T17" fmla="*/ 62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3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3 w 89"/>
                  <a:gd name="T49" fmla="*/ 63 h 89"/>
                  <a:gd name="T50" fmla="*/ 0 w 89"/>
                  <a:gd name="T51" fmla="*/ 46 h 89"/>
                  <a:gd name="T52" fmla="*/ 3 w 89"/>
                  <a:gd name="T53" fmla="*/ 28 h 89"/>
                  <a:gd name="T54" fmla="*/ 12 w 89"/>
                  <a:gd name="T55" fmla="*/ 14 h 89"/>
                  <a:gd name="T56" fmla="*/ 28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3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0" y="46"/>
                    </a:lnTo>
                    <a:lnTo>
                      <a:pt x="16" y="62"/>
                    </a:lnTo>
                    <a:lnTo>
                      <a:pt x="28" y="74"/>
                    </a:lnTo>
                    <a:lnTo>
                      <a:pt x="44" y="79"/>
                    </a:lnTo>
                    <a:lnTo>
                      <a:pt x="61" y="74"/>
                    </a:lnTo>
                    <a:lnTo>
                      <a:pt x="73" y="62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3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8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38"/>
              <p:cNvSpPr>
                <a:spLocks/>
              </p:cNvSpPr>
              <p:nvPr/>
            </p:nvSpPr>
            <p:spPr bwMode="auto">
              <a:xfrm>
                <a:off x="3145" y="3123"/>
                <a:ext cx="29" cy="29"/>
              </a:xfrm>
              <a:custGeom>
                <a:avLst/>
                <a:gdLst>
                  <a:gd name="T0" fmla="*/ 30 w 58"/>
                  <a:gd name="T1" fmla="*/ 0 h 58"/>
                  <a:gd name="T2" fmla="*/ 44 w 58"/>
                  <a:gd name="T3" fmla="*/ 4 h 58"/>
                  <a:gd name="T4" fmla="*/ 54 w 58"/>
                  <a:gd name="T5" fmla="*/ 14 h 58"/>
                  <a:gd name="T6" fmla="*/ 58 w 58"/>
                  <a:gd name="T7" fmla="*/ 28 h 58"/>
                  <a:gd name="T8" fmla="*/ 54 w 58"/>
                  <a:gd name="T9" fmla="*/ 44 h 58"/>
                  <a:gd name="T10" fmla="*/ 44 w 58"/>
                  <a:gd name="T11" fmla="*/ 54 h 58"/>
                  <a:gd name="T12" fmla="*/ 28 w 58"/>
                  <a:gd name="T13" fmla="*/ 58 h 58"/>
                  <a:gd name="T14" fmla="*/ 14 w 58"/>
                  <a:gd name="T15" fmla="*/ 52 h 58"/>
                  <a:gd name="T16" fmla="*/ 4 w 58"/>
                  <a:gd name="T17" fmla="*/ 44 h 58"/>
                  <a:gd name="T18" fmla="*/ 0 w 58"/>
                  <a:gd name="T19" fmla="*/ 28 h 58"/>
                  <a:gd name="T20" fmla="*/ 4 w 58"/>
                  <a:gd name="T21" fmla="*/ 14 h 58"/>
                  <a:gd name="T22" fmla="*/ 14 w 58"/>
                  <a:gd name="T23" fmla="*/ 4 h 58"/>
                  <a:gd name="T24" fmla="*/ 30 w 58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8">
                    <a:moveTo>
                      <a:pt x="30" y="0"/>
                    </a:moveTo>
                    <a:lnTo>
                      <a:pt x="44" y="4"/>
                    </a:lnTo>
                    <a:lnTo>
                      <a:pt x="54" y="14"/>
                    </a:lnTo>
                    <a:lnTo>
                      <a:pt x="58" y="28"/>
                    </a:lnTo>
                    <a:lnTo>
                      <a:pt x="54" y="44"/>
                    </a:lnTo>
                    <a:lnTo>
                      <a:pt x="44" y="54"/>
                    </a:lnTo>
                    <a:lnTo>
                      <a:pt x="28" y="58"/>
                    </a:lnTo>
                    <a:lnTo>
                      <a:pt x="14" y="52"/>
                    </a:lnTo>
                    <a:lnTo>
                      <a:pt x="4" y="44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39"/>
              <p:cNvSpPr>
                <a:spLocks noEditPoints="1"/>
              </p:cNvSpPr>
              <p:nvPr/>
            </p:nvSpPr>
            <p:spPr bwMode="auto">
              <a:xfrm>
                <a:off x="3140" y="3117"/>
                <a:ext cx="40" cy="40"/>
              </a:xfrm>
              <a:custGeom>
                <a:avLst/>
                <a:gdLst>
                  <a:gd name="T0" fmla="*/ 40 w 80"/>
                  <a:gd name="T1" fmla="*/ 12 h 80"/>
                  <a:gd name="T2" fmla="*/ 24 w 80"/>
                  <a:gd name="T3" fmla="*/ 16 h 80"/>
                  <a:gd name="T4" fmla="*/ 14 w 80"/>
                  <a:gd name="T5" fmla="*/ 26 h 80"/>
                  <a:gd name="T6" fmla="*/ 10 w 80"/>
                  <a:gd name="T7" fmla="*/ 40 h 80"/>
                  <a:gd name="T8" fmla="*/ 14 w 80"/>
                  <a:gd name="T9" fmla="*/ 56 h 80"/>
                  <a:gd name="T10" fmla="*/ 24 w 80"/>
                  <a:gd name="T11" fmla="*/ 64 h 80"/>
                  <a:gd name="T12" fmla="*/ 38 w 80"/>
                  <a:gd name="T13" fmla="*/ 70 h 80"/>
                  <a:gd name="T14" fmla="*/ 54 w 80"/>
                  <a:gd name="T15" fmla="*/ 66 h 80"/>
                  <a:gd name="T16" fmla="*/ 64 w 80"/>
                  <a:gd name="T17" fmla="*/ 56 h 80"/>
                  <a:gd name="T18" fmla="*/ 68 w 80"/>
                  <a:gd name="T19" fmla="*/ 40 h 80"/>
                  <a:gd name="T20" fmla="*/ 64 w 80"/>
                  <a:gd name="T21" fmla="*/ 26 h 80"/>
                  <a:gd name="T22" fmla="*/ 54 w 80"/>
                  <a:gd name="T23" fmla="*/ 16 h 80"/>
                  <a:gd name="T24" fmla="*/ 40 w 80"/>
                  <a:gd name="T25" fmla="*/ 12 h 80"/>
                  <a:gd name="T26" fmla="*/ 40 w 80"/>
                  <a:gd name="T27" fmla="*/ 0 h 80"/>
                  <a:gd name="T28" fmla="*/ 56 w 80"/>
                  <a:gd name="T29" fmla="*/ 3 h 80"/>
                  <a:gd name="T30" fmla="*/ 68 w 80"/>
                  <a:gd name="T31" fmla="*/ 12 h 80"/>
                  <a:gd name="T32" fmla="*/ 77 w 80"/>
                  <a:gd name="T33" fmla="*/ 24 h 80"/>
                  <a:gd name="T34" fmla="*/ 80 w 80"/>
                  <a:gd name="T35" fmla="*/ 40 h 80"/>
                  <a:gd name="T36" fmla="*/ 77 w 80"/>
                  <a:gd name="T37" fmla="*/ 56 h 80"/>
                  <a:gd name="T38" fmla="*/ 68 w 80"/>
                  <a:gd name="T39" fmla="*/ 70 h 80"/>
                  <a:gd name="T40" fmla="*/ 54 w 80"/>
                  <a:gd name="T41" fmla="*/ 77 h 80"/>
                  <a:gd name="T42" fmla="*/ 38 w 80"/>
                  <a:gd name="T43" fmla="*/ 80 h 80"/>
                  <a:gd name="T44" fmla="*/ 22 w 80"/>
                  <a:gd name="T45" fmla="*/ 77 h 80"/>
                  <a:gd name="T46" fmla="*/ 10 w 80"/>
                  <a:gd name="T47" fmla="*/ 68 h 80"/>
                  <a:gd name="T48" fmla="*/ 1 w 80"/>
                  <a:gd name="T49" fmla="*/ 56 h 80"/>
                  <a:gd name="T50" fmla="*/ 0 w 80"/>
                  <a:gd name="T51" fmla="*/ 40 h 80"/>
                  <a:gd name="T52" fmla="*/ 1 w 80"/>
                  <a:gd name="T53" fmla="*/ 24 h 80"/>
                  <a:gd name="T54" fmla="*/ 10 w 80"/>
                  <a:gd name="T55" fmla="*/ 12 h 80"/>
                  <a:gd name="T56" fmla="*/ 24 w 80"/>
                  <a:gd name="T57" fmla="*/ 3 h 80"/>
                  <a:gd name="T58" fmla="*/ 40 w 80"/>
                  <a:gd name="T5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80">
                    <a:moveTo>
                      <a:pt x="40" y="12"/>
                    </a:moveTo>
                    <a:lnTo>
                      <a:pt x="24" y="16"/>
                    </a:lnTo>
                    <a:lnTo>
                      <a:pt x="14" y="26"/>
                    </a:lnTo>
                    <a:lnTo>
                      <a:pt x="10" y="40"/>
                    </a:lnTo>
                    <a:lnTo>
                      <a:pt x="14" y="56"/>
                    </a:lnTo>
                    <a:lnTo>
                      <a:pt x="24" y="64"/>
                    </a:lnTo>
                    <a:lnTo>
                      <a:pt x="38" y="70"/>
                    </a:lnTo>
                    <a:lnTo>
                      <a:pt x="54" y="66"/>
                    </a:lnTo>
                    <a:lnTo>
                      <a:pt x="64" y="56"/>
                    </a:lnTo>
                    <a:lnTo>
                      <a:pt x="68" y="40"/>
                    </a:lnTo>
                    <a:lnTo>
                      <a:pt x="64" y="26"/>
                    </a:lnTo>
                    <a:lnTo>
                      <a:pt x="54" y="16"/>
                    </a:lnTo>
                    <a:lnTo>
                      <a:pt x="40" y="12"/>
                    </a:lnTo>
                    <a:close/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4" y="77"/>
                    </a:lnTo>
                    <a:lnTo>
                      <a:pt x="38" y="80"/>
                    </a:lnTo>
                    <a:lnTo>
                      <a:pt x="22" y="77"/>
                    </a:lnTo>
                    <a:lnTo>
                      <a:pt x="10" y="68"/>
                    </a:lnTo>
                    <a:lnTo>
                      <a:pt x="1" y="56"/>
                    </a:lnTo>
                    <a:lnTo>
                      <a:pt x="0" y="40"/>
                    </a:lnTo>
                    <a:lnTo>
                      <a:pt x="1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40"/>
              <p:cNvSpPr>
                <a:spLocks/>
              </p:cNvSpPr>
              <p:nvPr/>
            </p:nvSpPr>
            <p:spPr bwMode="auto">
              <a:xfrm>
                <a:off x="2749" y="2755"/>
                <a:ext cx="22" cy="21"/>
              </a:xfrm>
              <a:custGeom>
                <a:avLst/>
                <a:gdLst>
                  <a:gd name="T0" fmla="*/ 21 w 43"/>
                  <a:gd name="T1" fmla="*/ 0 h 42"/>
                  <a:gd name="T2" fmla="*/ 28 w 43"/>
                  <a:gd name="T3" fmla="*/ 2 h 42"/>
                  <a:gd name="T4" fmla="*/ 35 w 43"/>
                  <a:gd name="T5" fmla="*/ 4 h 42"/>
                  <a:gd name="T6" fmla="*/ 38 w 43"/>
                  <a:gd name="T7" fmla="*/ 9 h 42"/>
                  <a:gd name="T8" fmla="*/ 42 w 43"/>
                  <a:gd name="T9" fmla="*/ 14 h 42"/>
                  <a:gd name="T10" fmla="*/ 43 w 43"/>
                  <a:gd name="T11" fmla="*/ 21 h 42"/>
                  <a:gd name="T12" fmla="*/ 42 w 43"/>
                  <a:gd name="T13" fmla="*/ 28 h 42"/>
                  <a:gd name="T14" fmla="*/ 38 w 43"/>
                  <a:gd name="T15" fmla="*/ 34 h 42"/>
                  <a:gd name="T16" fmla="*/ 33 w 43"/>
                  <a:gd name="T17" fmla="*/ 39 h 42"/>
                  <a:gd name="T18" fmla="*/ 28 w 43"/>
                  <a:gd name="T19" fmla="*/ 42 h 42"/>
                  <a:gd name="T20" fmla="*/ 21 w 43"/>
                  <a:gd name="T21" fmla="*/ 42 h 42"/>
                  <a:gd name="T22" fmla="*/ 14 w 43"/>
                  <a:gd name="T23" fmla="*/ 42 h 42"/>
                  <a:gd name="T24" fmla="*/ 9 w 43"/>
                  <a:gd name="T25" fmla="*/ 39 h 42"/>
                  <a:gd name="T26" fmla="*/ 3 w 43"/>
                  <a:gd name="T27" fmla="*/ 34 h 42"/>
                  <a:gd name="T28" fmla="*/ 2 w 43"/>
                  <a:gd name="T29" fmla="*/ 28 h 42"/>
                  <a:gd name="T30" fmla="*/ 0 w 43"/>
                  <a:gd name="T31" fmla="*/ 21 h 42"/>
                  <a:gd name="T32" fmla="*/ 2 w 43"/>
                  <a:gd name="T33" fmla="*/ 14 h 42"/>
                  <a:gd name="T34" fmla="*/ 5 w 43"/>
                  <a:gd name="T35" fmla="*/ 9 h 42"/>
                  <a:gd name="T36" fmla="*/ 9 w 43"/>
                  <a:gd name="T37" fmla="*/ 4 h 42"/>
                  <a:gd name="T38" fmla="*/ 15 w 43"/>
                  <a:gd name="T39" fmla="*/ 2 h 42"/>
                  <a:gd name="T40" fmla="*/ 21 w 43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lnTo>
                      <a:pt x="28" y="2"/>
                    </a:lnTo>
                    <a:lnTo>
                      <a:pt x="35" y="4"/>
                    </a:lnTo>
                    <a:lnTo>
                      <a:pt x="38" y="9"/>
                    </a:lnTo>
                    <a:lnTo>
                      <a:pt x="42" y="14"/>
                    </a:lnTo>
                    <a:lnTo>
                      <a:pt x="43" y="21"/>
                    </a:lnTo>
                    <a:lnTo>
                      <a:pt x="42" y="28"/>
                    </a:lnTo>
                    <a:lnTo>
                      <a:pt x="38" y="34"/>
                    </a:lnTo>
                    <a:lnTo>
                      <a:pt x="33" y="39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41"/>
              <p:cNvSpPr>
                <a:spLocks noEditPoints="1"/>
              </p:cNvSpPr>
              <p:nvPr/>
            </p:nvSpPr>
            <p:spPr bwMode="auto">
              <a:xfrm>
                <a:off x="2744" y="2749"/>
                <a:ext cx="32" cy="33"/>
              </a:xfrm>
              <a:custGeom>
                <a:avLst/>
                <a:gdLst>
                  <a:gd name="T0" fmla="*/ 32 w 65"/>
                  <a:gd name="T1" fmla="*/ 12 h 66"/>
                  <a:gd name="T2" fmla="*/ 26 w 65"/>
                  <a:gd name="T3" fmla="*/ 14 h 66"/>
                  <a:gd name="T4" fmla="*/ 20 w 65"/>
                  <a:gd name="T5" fmla="*/ 16 h 66"/>
                  <a:gd name="T6" fmla="*/ 16 w 65"/>
                  <a:gd name="T7" fmla="*/ 21 h 66"/>
                  <a:gd name="T8" fmla="*/ 13 w 65"/>
                  <a:gd name="T9" fmla="*/ 26 h 66"/>
                  <a:gd name="T10" fmla="*/ 11 w 65"/>
                  <a:gd name="T11" fmla="*/ 33 h 66"/>
                  <a:gd name="T12" fmla="*/ 13 w 65"/>
                  <a:gd name="T13" fmla="*/ 40 h 66"/>
                  <a:gd name="T14" fmla="*/ 14 w 65"/>
                  <a:gd name="T15" fmla="*/ 46 h 66"/>
                  <a:gd name="T16" fmla="*/ 20 w 65"/>
                  <a:gd name="T17" fmla="*/ 51 h 66"/>
                  <a:gd name="T18" fmla="*/ 25 w 65"/>
                  <a:gd name="T19" fmla="*/ 54 h 66"/>
                  <a:gd name="T20" fmla="*/ 32 w 65"/>
                  <a:gd name="T21" fmla="*/ 54 h 66"/>
                  <a:gd name="T22" fmla="*/ 39 w 65"/>
                  <a:gd name="T23" fmla="*/ 54 h 66"/>
                  <a:gd name="T24" fmla="*/ 44 w 65"/>
                  <a:gd name="T25" fmla="*/ 51 h 66"/>
                  <a:gd name="T26" fmla="*/ 49 w 65"/>
                  <a:gd name="T27" fmla="*/ 46 h 66"/>
                  <a:gd name="T28" fmla="*/ 53 w 65"/>
                  <a:gd name="T29" fmla="*/ 40 h 66"/>
                  <a:gd name="T30" fmla="*/ 54 w 65"/>
                  <a:gd name="T31" fmla="*/ 33 h 66"/>
                  <a:gd name="T32" fmla="*/ 53 w 65"/>
                  <a:gd name="T33" fmla="*/ 26 h 66"/>
                  <a:gd name="T34" fmla="*/ 49 w 65"/>
                  <a:gd name="T35" fmla="*/ 21 h 66"/>
                  <a:gd name="T36" fmla="*/ 46 w 65"/>
                  <a:gd name="T37" fmla="*/ 16 h 66"/>
                  <a:gd name="T38" fmla="*/ 39 w 65"/>
                  <a:gd name="T39" fmla="*/ 14 h 66"/>
                  <a:gd name="T40" fmla="*/ 32 w 65"/>
                  <a:gd name="T41" fmla="*/ 12 h 66"/>
                  <a:gd name="T42" fmla="*/ 32 w 65"/>
                  <a:gd name="T43" fmla="*/ 0 h 66"/>
                  <a:gd name="T44" fmla="*/ 49 w 65"/>
                  <a:gd name="T45" fmla="*/ 5 h 66"/>
                  <a:gd name="T46" fmla="*/ 60 w 65"/>
                  <a:gd name="T47" fmla="*/ 18 h 66"/>
                  <a:gd name="T48" fmla="*/ 65 w 65"/>
                  <a:gd name="T49" fmla="*/ 33 h 66"/>
                  <a:gd name="T50" fmla="*/ 60 w 65"/>
                  <a:gd name="T51" fmla="*/ 51 h 66"/>
                  <a:gd name="T52" fmla="*/ 49 w 65"/>
                  <a:gd name="T53" fmla="*/ 61 h 66"/>
                  <a:gd name="T54" fmla="*/ 32 w 65"/>
                  <a:gd name="T55" fmla="*/ 66 h 66"/>
                  <a:gd name="T56" fmla="*/ 16 w 65"/>
                  <a:gd name="T57" fmla="*/ 61 h 66"/>
                  <a:gd name="T58" fmla="*/ 4 w 65"/>
                  <a:gd name="T59" fmla="*/ 49 h 66"/>
                  <a:gd name="T60" fmla="*/ 0 w 65"/>
                  <a:gd name="T61" fmla="*/ 33 h 66"/>
                  <a:gd name="T62" fmla="*/ 4 w 65"/>
                  <a:gd name="T63" fmla="*/ 18 h 66"/>
                  <a:gd name="T64" fmla="*/ 16 w 65"/>
                  <a:gd name="T65" fmla="*/ 5 h 66"/>
                  <a:gd name="T66" fmla="*/ 32 w 65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6">
                    <a:moveTo>
                      <a:pt x="32" y="12"/>
                    </a:moveTo>
                    <a:lnTo>
                      <a:pt x="26" y="14"/>
                    </a:lnTo>
                    <a:lnTo>
                      <a:pt x="20" y="16"/>
                    </a:lnTo>
                    <a:lnTo>
                      <a:pt x="16" y="21"/>
                    </a:lnTo>
                    <a:lnTo>
                      <a:pt x="13" y="26"/>
                    </a:lnTo>
                    <a:lnTo>
                      <a:pt x="11" y="33"/>
                    </a:lnTo>
                    <a:lnTo>
                      <a:pt x="13" y="40"/>
                    </a:lnTo>
                    <a:lnTo>
                      <a:pt x="14" y="46"/>
                    </a:lnTo>
                    <a:lnTo>
                      <a:pt x="20" y="51"/>
                    </a:lnTo>
                    <a:lnTo>
                      <a:pt x="25" y="54"/>
                    </a:lnTo>
                    <a:lnTo>
                      <a:pt x="32" y="54"/>
                    </a:lnTo>
                    <a:lnTo>
                      <a:pt x="39" y="54"/>
                    </a:lnTo>
                    <a:lnTo>
                      <a:pt x="44" y="51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9" y="5"/>
                    </a:lnTo>
                    <a:lnTo>
                      <a:pt x="60" y="18"/>
                    </a:lnTo>
                    <a:lnTo>
                      <a:pt x="65" y="33"/>
                    </a:lnTo>
                    <a:lnTo>
                      <a:pt x="60" y="51"/>
                    </a:lnTo>
                    <a:lnTo>
                      <a:pt x="49" y="61"/>
                    </a:lnTo>
                    <a:lnTo>
                      <a:pt x="32" y="66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3"/>
                    </a:lnTo>
                    <a:lnTo>
                      <a:pt x="4" y="18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42"/>
              <p:cNvSpPr>
                <a:spLocks/>
              </p:cNvSpPr>
              <p:nvPr/>
            </p:nvSpPr>
            <p:spPr bwMode="auto">
              <a:xfrm>
                <a:off x="2956" y="1810"/>
                <a:ext cx="25" cy="26"/>
              </a:xfrm>
              <a:custGeom>
                <a:avLst/>
                <a:gdLst>
                  <a:gd name="T0" fmla="*/ 25 w 51"/>
                  <a:gd name="T1" fmla="*/ 0 h 51"/>
                  <a:gd name="T2" fmla="*/ 34 w 51"/>
                  <a:gd name="T3" fmla="*/ 0 h 51"/>
                  <a:gd name="T4" fmla="*/ 41 w 51"/>
                  <a:gd name="T5" fmla="*/ 6 h 51"/>
                  <a:gd name="T6" fmla="*/ 46 w 51"/>
                  <a:gd name="T7" fmla="*/ 11 h 51"/>
                  <a:gd name="T8" fmla="*/ 49 w 51"/>
                  <a:gd name="T9" fmla="*/ 18 h 51"/>
                  <a:gd name="T10" fmla="*/ 51 w 51"/>
                  <a:gd name="T11" fmla="*/ 25 h 51"/>
                  <a:gd name="T12" fmla="*/ 49 w 51"/>
                  <a:gd name="T13" fmla="*/ 34 h 51"/>
                  <a:gd name="T14" fmla="*/ 46 w 51"/>
                  <a:gd name="T15" fmla="*/ 41 h 51"/>
                  <a:gd name="T16" fmla="*/ 41 w 51"/>
                  <a:gd name="T17" fmla="*/ 46 h 51"/>
                  <a:gd name="T18" fmla="*/ 34 w 51"/>
                  <a:gd name="T19" fmla="*/ 49 h 51"/>
                  <a:gd name="T20" fmla="*/ 25 w 51"/>
                  <a:gd name="T21" fmla="*/ 51 h 51"/>
                  <a:gd name="T22" fmla="*/ 18 w 51"/>
                  <a:gd name="T23" fmla="*/ 49 h 51"/>
                  <a:gd name="T24" fmla="*/ 11 w 51"/>
                  <a:gd name="T25" fmla="*/ 46 h 51"/>
                  <a:gd name="T26" fmla="*/ 4 w 51"/>
                  <a:gd name="T27" fmla="*/ 41 h 51"/>
                  <a:gd name="T28" fmla="*/ 0 w 51"/>
                  <a:gd name="T29" fmla="*/ 34 h 51"/>
                  <a:gd name="T30" fmla="*/ 0 w 51"/>
                  <a:gd name="T31" fmla="*/ 25 h 51"/>
                  <a:gd name="T32" fmla="*/ 0 w 51"/>
                  <a:gd name="T33" fmla="*/ 18 h 51"/>
                  <a:gd name="T34" fmla="*/ 6 w 51"/>
                  <a:gd name="T35" fmla="*/ 11 h 51"/>
                  <a:gd name="T36" fmla="*/ 11 w 51"/>
                  <a:gd name="T37" fmla="*/ 4 h 51"/>
                  <a:gd name="T38" fmla="*/ 18 w 51"/>
                  <a:gd name="T39" fmla="*/ 0 h 51"/>
                  <a:gd name="T40" fmla="*/ 25 w 51"/>
                  <a:gd name="T4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34" y="0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9" y="18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18" y="49"/>
                    </a:lnTo>
                    <a:lnTo>
                      <a:pt x="11" y="46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43"/>
              <p:cNvSpPr>
                <a:spLocks noEditPoints="1"/>
              </p:cNvSpPr>
              <p:nvPr/>
            </p:nvSpPr>
            <p:spPr bwMode="auto">
              <a:xfrm>
                <a:off x="2950" y="1804"/>
                <a:ext cx="36" cy="37"/>
              </a:xfrm>
              <a:custGeom>
                <a:avLst/>
                <a:gdLst>
                  <a:gd name="T0" fmla="*/ 37 w 74"/>
                  <a:gd name="T1" fmla="*/ 12 h 74"/>
                  <a:gd name="T2" fmla="*/ 30 w 74"/>
                  <a:gd name="T3" fmla="*/ 12 h 74"/>
                  <a:gd name="T4" fmla="*/ 23 w 74"/>
                  <a:gd name="T5" fmla="*/ 16 h 74"/>
                  <a:gd name="T6" fmla="*/ 18 w 74"/>
                  <a:gd name="T7" fmla="*/ 23 h 74"/>
                  <a:gd name="T8" fmla="*/ 12 w 74"/>
                  <a:gd name="T9" fmla="*/ 30 h 74"/>
                  <a:gd name="T10" fmla="*/ 12 w 74"/>
                  <a:gd name="T11" fmla="*/ 37 h 74"/>
                  <a:gd name="T12" fmla="*/ 12 w 74"/>
                  <a:gd name="T13" fmla="*/ 46 h 74"/>
                  <a:gd name="T14" fmla="*/ 16 w 74"/>
                  <a:gd name="T15" fmla="*/ 53 h 74"/>
                  <a:gd name="T16" fmla="*/ 23 w 74"/>
                  <a:gd name="T17" fmla="*/ 58 h 74"/>
                  <a:gd name="T18" fmla="*/ 30 w 74"/>
                  <a:gd name="T19" fmla="*/ 61 h 74"/>
                  <a:gd name="T20" fmla="*/ 37 w 74"/>
                  <a:gd name="T21" fmla="*/ 63 h 74"/>
                  <a:gd name="T22" fmla="*/ 46 w 74"/>
                  <a:gd name="T23" fmla="*/ 61 h 74"/>
                  <a:gd name="T24" fmla="*/ 53 w 74"/>
                  <a:gd name="T25" fmla="*/ 58 h 74"/>
                  <a:gd name="T26" fmla="*/ 58 w 74"/>
                  <a:gd name="T27" fmla="*/ 53 h 74"/>
                  <a:gd name="T28" fmla="*/ 61 w 74"/>
                  <a:gd name="T29" fmla="*/ 46 h 74"/>
                  <a:gd name="T30" fmla="*/ 63 w 74"/>
                  <a:gd name="T31" fmla="*/ 37 h 74"/>
                  <a:gd name="T32" fmla="*/ 61 w 74"/>
                  <a:gd name="T33" fmla="*/ 30 h 74"/>
                  <a:gd name="T34" fmla="*/ 58 w 74"/>
                  <a:gd name="T35" fmla="*/ 23 h 74"/>
                  <a:gd name="T36" fmla="*/ 53 w 74"/>
                  <a:gd name="T37" fmla="*/ 18 h 74"/>
                  <a:gd name="T38" fmla="*/ 46 w 74"/>
                  <a:gd name="T39" fmla="*/ 12 h 74"/>
                  <a:gd name="T40" fmla="*/ 37 w 74"/>
                  <a:gd name="T41" fmla="*/ 12 h 74"/>
                  <a:gd name="T42" fmla="*/ 37 w 74"/>
                  <a:gd name="T43" fmla="*/ 0 h 74"/>
                  <a:gd name="T44" fmla="*/ 56 w 74"/>
                  <a:gd name="T45" fmla="*/ 5 h 74"/>
                  <a:gd name="T46" fmla="*/ 68 w 74"/>
                  <a:gd name="T47" fmla="*/ 19 h 74"/>
                  <a:gd name="T48" fmla="*/ 74 w 74"/>
                  <a:gd name="T49" fmla="*/ 37 h 74"/>
                  <a:gd name="T50" fmla="*/ 68 w 74"/>
                  <a:gd name="T51" fmla="*/ 56 h 74"/>
                  <a:gd name="T52" fmla="*/ 56 w 74"/>
                  <a:gd name="T53" fmla="*/ 68 h 74"/>
                  <a:gd name="T54" fmla="*/ 37 w 74"/>
                  <a:gd name="T55" fmla="*/ 74 h 74"/>
                  <a:gd name="T56" fmla="*/ 19 w 74"/>
                  <a:gd name="T57" fmla="*/ 68 h 74"/>
                  <a:gd name="T58" fmla="*/ 5 w 74"/>
                  <a:gd name="T59" fmla="*/ 56 h 74"/>
                  <a:gd name="T60" fmla="*/ 0 w 74"/>
                  <a:gd name="T61" fmla="*/ 37 h 74"/>
                  <a:gd name="T62" fmla="*/ 5 w 74"/>
                  <a:gd name="T63" fmla="*/ 19 h 74"/>
                  <a:gd name="T64" fmla="*/ 19 w 74"/>
                  <a:gd name="T65" fmla="*/ 5 h 74"/>
                  <a:gd name="T66" fmla="*/ 37 w 74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74">
                    <a:moveTo>
                      <a:pt x="37" y="12"/>
                    </a:moveTo>
                    <a:lnTo>
                      <a:pt x="30" y="12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2" y="30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6" y="53"/>
                    </a:lnTo>
                    <a:lnTo>
                      <a:pt x="23" y="58"/>
                    </a:lnTo>
                    <a:lnTo>
                      <a:pt x="30" y="61"/>
                    </a:lnTo>
                    <a:lnTo>
                      <a:pt x="37" y="63"/>
                    </a:lnTo>
                    <a:lnTo>
                      <a:pt x="46" y="61"/>
                    </a:lnTo>
                    <a:lnTo>
                      <a:pt x="53" y="58"/>
                    </a:lnTo>
                    <a:lnTo>
                      <a:pt x="58" y="53"/>
                    </a:lnTo>
                    <a:lnTo>
                      <a:pt x="61" y="46"/>
                    </a:lnTo>
                    <a:lnTo>
                      <a:pt x="63" y="37"/>
                    </a:lnTo>
                    <a:lnTo>
                      <a:pt x="61" y="30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6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6" y="5"/>
                    </a:lnTo>
                    <a:lnTo>
                      <a:pt x="68" y="19"/>
                    </a:lnTo>
                    <a:lnTo>
                      <a:pt x="74" y="37"/>
                    </a:lnTo>
                    <a:lnTo>
                      <a:pt x="68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44"/>
              <p:cNvSpPr>
                <a:spLocks/>
              </p:cNvSpPr>
              <p:nvPr/>
            </p:nvSpPr>
            <p:spPr bwMode="auto">
              <a:xfrm>
                <a:off x="3284" y="1911"/>
                <a:ext cx="19" cy="19"/>
              </a:xfrm>
              <a:custGeom>
                <a:avLst/>
                <a:gdLst>
                  <a:gd name="T0" fmla="*/ 19 w 38"/>
                  <a:gd name="T1" fmla="*/ 0 h 37"/>
                  <a:gd name="T2" fmla="*/ 26 w 38"/>
                  <a:gd name="T3" fmla="*/ 0 h 37"/>
                  <a:gd name="T4" fmla="*/ 31 w 38"/>
                  <a:gd name="T5" fmla="*/ 3 h 37"/>
                  <a:gd name="T6" fmla="*/ 35 w 38"/>
                  <a:gd name="T7" fmla="*/ 7 h 37"/>
                  <a:gd name="T8" fmla="*/ 36 w 38"/>
                  <a:gd name="T9" fmla="*/ 12 h 37"/>
                  <a:gd name="T10" fmla="*/ 38 w 38"/>
                  <a:gd name="T11" fmla="*/ 19 h 37"/>
                  <a:gd name="T12" fmla="*/ 36 w 38"/>
                  <a:gd name="T13" fmla="*/ 24 h 37"/>
                  <a:gd name="T14" fmla="*/ 35 w 38"/>
                  <a:gd name="T15" fmla="*/ 30 h 37"/>
                  <a:gd name="T16" fmla="*/ 29 w 38"/>
                  <a:gd name="T17" fmla="*/ 33 h 37"/>
                  <a:gd name="T18" fmla="*/ 24 w 38"/>
                  <a:gd name="T19" fmla="*/ 37 h 37"/>
                  <a:gd name="T20" fmla="*/ 19 w 38"/>
                  <a:gd name="T21" fmla="*/ 37 h 37"/>
                  <a:gd name="T22" fmla="*/ 14 w 38"/>
                  <a:gd name="T23" fmla="*/ 37 h 37"/>
                  <a:gd name="T24" fmla="*/ 8 w 38"/>
                  <a:gd name="T25" fmla="*/ 33 h 37"/>
                  <a:gd name="T26" fmla="*/ 3 w 38"/>
                  <a:gd name="T27" fmla="*/ 30 h 37"/>
                  <a:gd name="T28" fmla="*/ 1 w 38"/>
                  <a:gd name="T29" fmla="*/ 24 h 37"/>
                  <a:gd name="T30" fmla="*/ 0 w 38"/>
                  <a:gd name="T31" fmla="*/ 17 h 37"/>
                  <a:gd name="T32" fmla="*/ 1 w 38"/>
                  <a:gd name="T33" fmla="*/ 12 h 37"/>
                  <a:gd name="T34" fmla="*/ 3 w 38"/>
                  <a:gd name="T35" fmla="*/ 7 h 37"/>
                  <a:gd name="T36" fmla="*/ 8 w 38"/>
                  <a:gd name="T37" fmla="*/ 3 h 37"/>
                  <a:gd name="T38" fmla="*/ 14 w 38"/>
                  <a:gd name="T39" fmla="*/ 0 h 37"/>
                  <a:gd name="T40" fmla="*/ 19 w 38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0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5" y="30"/>
                    </a:lnTo>
                    <a:lnTo>
                      <a:pt x="29" y="33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3"/>
                    </a:lnTo>
                    <a:lnTo>
                      <a:pt x="3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45"/>
              <p:cNvSpPr>
                <a:spLocks noEditPoints="1"/>
              </p:cNvSpPr>
              <p:nvPr/>
            </p:nvSpPr>
            <p:spPr bwMode="auto">
              <a:xfrm>
                <a:off x="3279" y="1905"/>
                <a:ext cx="29" cy="31"/>
              </a:xfrm>
              <a:custGeom>
                <a:avLst/>
                <a:gdLst>
                  <a:gd name="T0" fmla="*/ 30 w 60"/>
                  <a:gd name="T1" fmla="*/ 12 h 61"/>
                  <a:gd name="T2" fmla="*/ 25 w 60"/>
                  <a:gd name="T3" fmla="*/ 12 h 61"/>
                  <a:gd name="T4" fmla="*/ 19 w 60"/>
                  <a:gd name="T5" fmla="*/ 15 h 61"/>
                  <a:gd name="T6" fmla="*/ 14 w 60"/>
                  <a:gd name="T7" fmla="*/ 19 h 61"/>
                  <a:gd name="T8" fmla="*/ 12 w 60"/>
                  <a:gd name="T9" fmla="*/ 24 h 61"/>
                  <a:gd name="T10" fmla="*/ 11 w 60"/>
                  <a:gd name="T11" fmla="*/ 29 h 61"/>
                  <a:gd name="T12" fmla="*/ 12 w 60"/>
                  <a:gd name="T13" fmla="*/ 36 h 61"/>
                  <a:gd name="T14" fmla="*/ 14 w 60"/>
                  <a:gd name="T15" fmla="*/ 42 h 61"/>
                  <a:gd name="T16" fmla="*/ 19 w 60"/>
                  <a:gd name="T17" fmla="*/ 45 h 61"/>
                  <a:gd name="T18" fmla="*/ 25 w 60"/>
                  <a:gd name="T19" fmla="*/ 49 h 61"/>
                  <a:gd name="T20" fmla="*/ 30 w 60"/>
                  <a:gd name="T21" fmla="*/ 49 h 61"/>
                  <a:gd name="T22" fmla="*/ 35 w 60"/>
                  <a:gd name="T23" fmla="*/ 49 h 61"/>
                  <a:gd name="T24" fmla="*/ 40 w 60"/>
                  <a:gd name="T25" fmla="*/ 45 h 61"/>
                  <a:gd name="T26" fmla="*/ 46 w 60"/>
                  <a:gd name="T27" fmla="*/ 42 h 61"/>
                  <a:gd name="T28" fmla="*/ 47 w 60"/>
                  <a:gd name="T29" fmla="*/ 36 h 61"/>
                  <a:gd name="T30" fmla="*/ 49 w 60"/>
                  <a:gd name="T31" fmla="*/ 31 h 61"/>
                  <a:gd name="T32" fmla="*/ 47 w 60"/>
                  <a:gd name="T33" fmla="*/ 24 h 61"/>
                  <a:gd name="T34" fmla="*/ 46 w 60"/>
                  <a:gd name="T35" fmla="*/ 19 h 61"/>
                  <a:gd name="T36" fmla="*/ 42 w 60"/>
                  <a:gd name="T37" fmla="*/ 15 h 61"/>
                  <a:gd name="T38" fmla="*/ 37 w 60"/>
                  <a:gd name="T39" fmla="*/ 12 h 61"/>
                  <a:gd name="T40" fmla="*/ 30 w 60"/>
                  <a:gd name="T41" fmla="*/ 12 h 61"/>
                  <a:gd name="T42" fmla="*/ 30 w 60"/>
                  <a:gd name="T43" fmla="*/ 0 h 61"/>
                  <a:gd name="T44" fmla="*/ 46 w 60"/>
                  <a:gd name="T45" fmla="*/ 5 h 61"/>
                  <a:gd name="T46" fmla="*/ 56 w 60"/>
                  <a:gd name="T47" fmla="*/ 15 h 61"/>
                  <a:gd name="T48" fmla="*/ 60 w 60"/>
                  <a:gd name="T49" fmla="*/ 31 h 61"/>
                  <a:gd name="T50" fmla="*/ 56 w 60"/>
                  <a:gd name="T51" fmla="*/ 45 h 61"/>
                  <a:gd name="T52" fmla="*/ 46 w 60"/>
                  <a:gd name="T53" fmla="*/ 56 h 61"/>
                  <a:gd name="T54" fmla="*/ 30 w 60"/>
                  <a:gd name="T55" fmla="*/ 61 h 61"/>
                  <a:gd name="T56" fmla="*/ 14 w 60"/>
                  <a:gd name="T57" fmla="*/ 56 h 61"/>
                  <a:gd name="T58" fmla="*/ 4 w 60"/>
                  <a:gd name="T59" fmla="*/ 45 h 61"/>
                  <a:gd name="T60" fmla="*/ 0 w 60"/>
                  <a:gd name="T61" fmla="*/ 29 h 61"/>
                  <a:gd name="T62" fmla="*/ 4 w 60"/>
                  <a:gd name="T63" fmla="*/ 15 h 61"/>
                  <a:gd name="T64" fmla="*/ 14 w 60"/>
                  <a:gd name="T65" fmla="*/ 5 h 61"/>
                  <a:gd name="T66" fmla="*/ 30 w 60"/>
                  <a:gd name="T6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1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19"/>
                    </a:lnTo>
                    <a:lnTo>
                      <a:pt x="12" y="24"/>
                    </a:lnTo>
                    <a:lnTo>
                      <a:pt x="11" y="29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9" y="45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9"/>
                    </a:lnTo>
                    <a:lnTo>
                      <a:pt x="40" y="45"/>
                    </a:lnTo>
                    <a:lnTo>
                      <a:pt x="46" y="42"/>
                    </a:lnTo>
                    <a:lnTo>
                      <a:pt x="47" y="36"/>
                    </a:lnTo>
                    <a:lnTo>
                      <a:pt x="49" y="31"/>
                    </a:lnTo>
                    <a:lnTo>
                      <a:pt x="47" y="24"/>
                    </a:lnTo>
                    <a:lnTo>
                      <a:pt x="46" y="19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6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46"/>
              <p:cNvSpPr>
                <a:spLocks/>
              </p:cNvSpPr>
              <p:nvPr/>
            </p:nvSpPr>
            <p:spPr bwMode="auto">
              <a:xfrm>
                <a:off x="3313" y="1078"/>
                <a:ext cx="29" cy="30"/>
              </a:xfrm>
              <a:custGeom>
                <a:avLst/>
                <a:gdLst>
                  <a:gd name="T0" fmla="*/ 30 w 60"/>
                  <a:gd name="T1" fmla="*/ 0 h 61"/>
                  <a:gd name="T2" fmla="*/ 46 w 60"/>
                  <a:gd name="T3" fmla="*/ 5 h 61"/>
                  <a:gd name="T4" fmla="*/ 56 w 60"/>
                  <a:gd name="T5" fmla="*/ 15 h 61"/>
                  <a:gd name="T6" fmla="*/ 60 w 60"/>
                  <a:gd name="T7" fmla="*/ 31 h 61"/>
                  <a:gd name="T8" fmla="*/ 56 w 60"/>
                  <a:gd name="T9" fmla="*/ 45 h 61"/>
                  <a:gd name="T10" fmla="*/ 44 w 60"/>
                  <a:gd name="T11" fmla="*/ 56 h 61"/>
                  <a:gd name="T12" fmla="*/ 30 w 60"/>
                  <a:gd name="T13" fmla="*/ 61 h 61"/>
                  <a:gd name="T14" fmla="*/ 14 w 60"/>
                  <a:gd name="T15" fmla="*/ 56 h 61"/>
                  <a:gd name="T16" fmla="*/ 4 w 60"/>
                  <a:gd name="T17" fmla="*/ 45 h 61"/>
                  <a:gd name="T18" fmla="*/ 0 w 60"/>
                  <a:gd name="T19" fmla="*/ 29 h 61"/>
                  <a:gd name="T20" fmla="*/ 4 w 60"/>
                  <a:gd name="T21" fmla="*/ 15 h 61"/>
                  <a:gd name="T22" fmla="*/ 14 w 60"/>
                  <a:gd name="T23" fmla="*/ 5 h 61"/>
                  <a:gd name="T24" fmla="*/ 30 w 6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47"/>
              <p:cNvSpPr>
                <a:spLocks noEditPoints="1"/>
              </p:cNvSpPr>
              <p:nvPr/>
            </p:nvSpPr>
            <p:spPr bwMode="auto">
              <a:xfrm>
                <a:off x="3307" y="1073"/>
                <a:ext cx="41" cy="41"/>
              </a:xfrm>
              <a:custGeom>
                <a:avLst/>
                <a:gdLst>
                  <a:gd name="T0" fmla="*/ 42 w 84"/>
                  <a:gd name="T1" fmla="*/ 11 h 82"/>
                  <a:gd name="T2" fmla="*/ 26 w 84"/>
                  <a:gd name="T3" fmla="*/ 16 h 82"/>
                  <a:gd name="T4" fmla="*/ 16 w 84"/>
                  <a:gd name="T5" fmla="*/ 26 h 82"/>
                  <a:gd name="T6" fmla="*/ 12 w 84"/>
                  <a:gd name="T7" fmla="*/ 40 h 82"/>
                  <a:gd name="T8" fmla="*/ 16 w 84"/>
                  <a:gd name="T9" fmla="*/ 56 h 82"/>
                  <a:gd name="T10" fmla="*/ 26 w 84"/>
                  <a:gd name="T11" fmla="*/ 67 h 82"/>
                  <a:gd name="T12" fmla="*/ 42 w 84"/>
                  <a:gd name="T13" fmla="*/ 72 h 82"/>
                  <a:gd name="T14" fmla="*/ 56 w 84"/>
                  <a:gd name="T15" fmla="*/ 67 h 82"/>
                  <a:gd name="T16" fmla="*/ 68 w 84"/>
                  <a:gd name="T17" fmla="*/ 56 h 82"/>
                  <a:gd name="T18" fmla="*/ 72 w 84"/>
                  <a:gd name="T19" fmla="*/ 42 h 82"/>
                  <a:gd name="T20" fmla="*/ 68 w 84"/>
                  <a:gd name="T21" fmla="*/ 26 h 82"/>
                  <a:gd name="T22" fmla="*/ 58 w 84"/>
                  <a:gd name="T23" fmla="*/ 16 h 82"/>
                  <a:gd name="T24" fmla="*/ 42 w 84"/>
                  <a:gd name="T25" fmla="*/ 11 h 82"/>
                  <a:gd name="T26" fmla="*/ 42 w 84"/>
                  <a:gd name="T27" fmla="*/ 0 h 82"/>
                  <a:gd name="T28" fmla="*/ 58 w 84"/>
                  <a:gd name="T29" fmla="*/ 4 h 82"/>
                  <a:gd name="T30" fmla="*/ 72 w 84"/>
                  <a:gd name="T31" fmla="*/ 12 h 82"/>
                  <a:gd name="T32" fmla="*/ 80 w 84"/>
                  <a:gd name="T33" fmla="*/ 25 h 82"/>
                  <a:gd name="T34" fmla="*/ 84 w 84"/>
                  <a:gd name="T35" fmla="*/ 42 h 82"/>
                  <a:gd name="T36" fmla="*/ 80 w 84"/>
                  <a:gd name="T37" fmla="*/ 58 h 82"/>
                  <a:gd name="T38" fmla="*/ 70 w 84"/>
                  <a:gd name="T39" fmla="*/ 70 h 82"/>
                  <a:gd name="T40" fmla="*/ 58 w 84"/>
                  <a:gd name="T41" fmla="*/ 79 h 82"/>
                  <a:gd name="T42" fmla="*/ 42 w 84"/>
                  <a:gd name="T43" fmla="*/ 82 h 82"/>
                  <a:gd name="T44" fmla="*/ 26 w 84"/>
                  <a:gd name="T45" fmla="*/ 79 h 82"/>
                  <a:gd name="T46" fmla="*/ 12 w 84"/>
                  <a:gd name="T47" fmla="*/ 70 h 82"/>
                  <a:gd name="T48" fmla="*/ 4 w 84"/>
                  <a:gd name="T49" fmla="*/ 58 h 82"/>
                  <a:gd name="T50" fmla="*/ 0 w 84"/>
                  <a:gd name="T51" fmla="*/ 40 h 82"/>
                  <a:gd name="T52" fmla="*/ 4 w 84"/>
                  <a:gd name="T53" fmla="*/ 25 h 82"/>
                  <a:gd name="T54" fmla="*/ 12 w 84"/>
                  <a:gd name="T55" fmla="*/ 12 h 82"/>
                  <a:gd name="T56" fmla="*/ 26 w 84"/>
                  <a:gd name="T57" fmla="*/ 4 h 82"/>
                  <a:gd name="T58" fmla="*/ 42 w 8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82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6"/>
                    </a:lnTo>
                    <a:lnTo>
                      <a:pt x="12" y="40"/>
                    </a:lnTo>
                    <a:lnTo>
                      <a:pt x="16" y="56"/>
                    </a:lnTo>
                    <a:lnTo>
                      <a:pt x="26" y="67"/>
                    </a:lnTo>
                    <a:lnTo>
                      <a:pt x="42" y="72"/>
                    </a:lnTo>
                    <a:lnTo>
                      <a:pt x="56" y="67"/>
                    </a:lnTo>
                    <a:lnTo>
                      <a:pt x="68" y="56"/>
                    </a:lnTo>
                    <a:lnTo>
                      <a:pt x="72" y="42"/>
                    </a:lnTo>
                    <a:lnTo>
                      <a:pt x="68" y="26"/>
                    </a:lnTo>
                    <a:lnTo>
                      <a:pt x="58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5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0" y="70"/>
                    </a:lnTo>
                    <a:lnTo>
                      <a:pt x="58" y="79"/>
                    </a:lnTo>
                    <a:lnTo>
                      <a:pt x="42" y="82"/>
                    </a:lnTo>
                    <a:lnTo>
                      <a:pt x="26" y="79"/>
                    </a:lnTo>
                    <a:lnTo>
                      <a:pt x="12" y="70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48"/>
              <p:cNvSpPr>
                <a:spLocks/>
              </p:cNvSpPr>
              <p:nvPr/>
            </p:nvSpPr>
            <p:spPr bwMode="auto">
              <a:xfrm>
                <a:off x="3273" y="1585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6 h 80"/>
                  <a:gd name="T12" fmla="*/ 68 w 80"/>
                  <a:gd name="T13" fmla="*/ 70 h 80"/>
                  <a:gd name="T14" fmla="*/ 56 w 80"/>
                  <a:gd name="T15" fmla="*/ 79 h 80"/>
                  <a:gd name="T16" fmla="*/ 40 w 80"/>
                  <a:gd name="T17" fmla="*/ 80 h 80"/>
                  <a:gd name="T18" fmla="*/ 24 w 80"/>
                  <a:gd name="T19" fmla="*/ 79 h 80"/>
                  <a:gd name="T20" fmla="*/ 10 w 80"/>
                  <a:gd name="T21" fmla="*/ 70 h 80"/>
                  <a:gd name="T22" fmla="*/ 2 w 80"/>
                  <a:gd name="T23" fmla="*/ 56 h 80"/>
                  <a:gd name="T24" fmla="*/ 0 w 80"/>
                  <a:gd name="T25" fmla="*/ 40 h 80"/>
                  <a:gd name="T26" fmla="*/ 2 w 80"/>
                  <a:gd name="T27" fmla="*/ 24 h 80"/>
                  <a:gd name="T28" fmla="*/ 10 w 80"/>
                  <a:gd name="T29" fmla="*/ 12 h 80"/>
                  <a:gd name="T30" fmla="*/ 24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6" y="79"/>
                    </a:lnTo>
                    <a:lnTo>
                      <a:pt x="40" y="80"/>
                    </a:lnTo>
                    <a:lnTo>
                      <a:pt x="24" y="79"/>
                    </a:lnTo>
                    <a:lnTo>
                      <a:pt x="10" y="70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49"/>
              <p:cNvSpPr>
                <a:spLocks noEditPoints="1"/>
              </p:cNvSpPr>
              <p:nvPr/>
            </p:nvSpPr>
            <p:spPr bwMode="auto">
              <a:xfrm>
                <a:off x="3267" y="1579"/>
                <a:ext cx="53" cy="52"/>
              </a:xfrm>
              <a:custGeom>
                <a:avLst/>
                <a:gdLst>
                  <a:gd name="T0" fmla="*/ 52 w 104"/>
                  <a:gd name="T1" fmla="*/ 12 h 105"/>
                  <a:gd name="T2" fmla="*/ 36 w 104"/>
                  <a:gd name="T3" fmla="*/ 15 h 105"/>
                  <a:gd name="T4" fmla="*/ 22 w 104"/>
                  <a:gd name="T5" fmla="*/ 24 h 105"/>
                  <a:gd name="T6" fmla="*/ 14 w 104"/>
                  <a:gd name="T7" fmla="*/ 36 h 105"/>
                  <a:gd name="T8" fmla="*/ 12 w 104"/>
                  <a:gd name="T9" fmla="*/ 52 h 105"/>
                  <a:gd name="T10" fmla="*/ 14 w 104"/>
                  <a:gd name="T11" fmla="*/ 68 h 105"/>
                  <a:gd name="T12" fmla="*/ 22 w 104"/>
                  <a:gd name="T13" fmla="*/ 82 h 105"/>
                  <a:gd name="T14" fmla="*/ 36 w 104"/>
                  <a:gd name="T15" fmla="*/ 91 h 105"/>
                  <a:gd name="T16" fmla="*/ 52 w 104"/>
                  <a:gd name="T17" fmla="*/ 92 h 105"/>
                  <a:gd name="T18" fmla="*/ 68 w 104"/>
                  <a:gd name="T19" fmla="*/ 91 h 105"/>
                  <a:gd name="T20" fmla="*/ 80 w 104"/>
                  <a:gd name="T21" fmla="*/ 82 h 105"/>
                  <a:gd name="T22" fmla="*/ 89 w 104"/>
                  <a:gd name="T23" fmla="*/ 68 h 105"/>
                  <a:gd name="T24" fmla="*/ 92 w 104"/>
                  <a:gd name="T25" fmla="*/ 52 h 105"/>
                  <a:gd name="T26" fmla="*/ 89 w 104"/>
                  <a:gd name="T27" fmla="*/ 36 h 105"/>
                  <a:gd name="T28" fmla="*/ 80 w 104"/>
                  <a:gd name="T29" fmla="*/ 24 h 105"/>
                  <a:gd name="T30" fmla="*/ 68 w 104"/>
                  <a:gd name="T31" fmla="*/ 15 h 105"/>
                  <a:gd name="T32" fmla="*/ 52 w 104"/>
                  <a:gd name="T33" fmla="*/ 12 h 105"/>
                  <a:gd name="T34" fmla="*/ 52 w 104"/>
                  <a:gd name="T35" fmla="*/ 0 h 105"/>
                  <a:gd name="T36" fmla="*/ 73 w 104"/>
                  <a:gd name="T37" fmla="*/ 5 h 105"/>
                  <a:gd name="T38" fmla="*/ 89 w 104"/>
                  <a:gd name="T39" fmla="*/ 15 h 105"/>
                  <a:gd name="T40" fmla="*/ 99 w 104"/>
                  <a:gd name="T41" fmla="*/ 33 h 105"/>
                  <a:gd name="T42" fmla="*/ 104 w 104"/>
                  <a:gd name="T43" fmla="*/ 52 h 105"/>
                  <a:gd name="T44" fmla="*/ 99 w 104"/>
                  <a:gd name="T45" fmla="*/ 73 h 105"/>
                  <a:gd name="T46" fmla="*/ 89 w 104"/>
                  <a:gd name="T47" fmla="*/ 89 h 105"/>
                  <a:gd name="T48" fmla="*/ 71 w 104"/>
                  <a:gd name="T49" fmla="*/ 101 h 105"/>
                  <a:gd name="T50" fmla="*/ 52 w 104"/>
                  <a:gd name="T51" fmla="*/ 105 h 105"/>
                  <a:gd name="T52" fmla="*/ 31 w 104"/>
                  <a:gd name="T53" fmla="*/ 99 h 105"/>
                  <a:gd name="T54" fmla="*/ 15 w 104"/>
                  <a:gd name="T55" fmla="*/ 89 h 105"/>
                  <a:gd name="T56" fmla="*/ 3 w 104"/>
                  <a:gd name="T57" fmla="*/ 73 h 105"/>
                  <a:gd name="T58" fmla="*/ 0 w 104"/>
                  <a:gd name="T59" fmla="*/ 52 h 105"/>
                  <a:gd name="T60" fmla="*/ 3 w 104"/>
                  <a:gd name="T61" fmla="*/ 31 h 105"/>
                  <a:gd name="T62" fmla="*/ 15 w 104"/>
                  <a:gd name="T63" fmla="*/ 15 h 105"/>
                  <a:gd name="T64" fmla="*/ 31 w 104"/>
                  <a:gd name="T65" fmla="*/ 5 h 105"/>
                  <a:gd name="T66" fmla="*/ 52 w 104"/>
                  <a:gd name="T6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5">
                    <a:moveTo>
                      <a:pt x="52" y="12"/>
                    </a:moveTo>
                    <a:lnTo>
                      <a:pt x="36" y="15"/>
                    </a:lnTo>
                    <a:lnTo>
                      <a:pt x="22" y="24"/>
                    </a:lnTo>
                    <a:lnTo>
                      <a:pt x="14" y="36"/>
                    </a:lnTo>
                    <a:lnTo>
                      <a:pt x="12" y="52"/>
                    </a:lnTo>
                    <a:lnTo>
                      <a:pt x="14" y="68"/>
                    </a:lnTo>
                    <a:lnTo>
                      <a:pt x="22" y="82"/>
                    </a:lnTo>
                    <a:lnTo>
                      <a:pt x="36" y="91"/>
                    </a:lnTo>
                    <a:lnTo>
                      <a:pt x="52" y="92"/>
                    </a:lnTo>
                    <a:lnTo>
                      <a:pt x="68" y="91"/>
                    </a:lnTo>
                    <a:lnTo>
                      <a:pt x="80" y="82"/>
                    </a:lnTo>
                    <a:lnTo>
                      <a:pt x="89" y="68"/>
                    </a:lnTo>
                    <a:lnTo>
                      <a:pt x="92" y="52"/>
                    </a:lnTo>
                    <a:lnTo>
                      <a:pt x="89" y="36"/>
                    </a:lnTo>
                    <a:lnTo>
                      <a:pt x="80" y="24"/>
                    </a:lnTo>
                    <a:lnTo>
                      <a:pt x="68" y="15"/>
                    </a:lnTo>
                    <a:lnTo>
                      <a:pt x="52" y="12"/>
                    </a:lnTo>
                    <a:close/>
                    <a:moveTo>
                      <a:pt x="52" y="0"/>
                    </a:moveTo>
                    <a:lnTo>
                      <a:pt x="73" y="5"/>
                    </a:lnTo>
                    <a:lnTo>
                      <a:pt x="89" y="15"/>
                    </a:lnTo>
                    <a:lnTo>
                      <a:pt x="99" y="33"/>
                    </a:lnTo>
                    <a:lnTo>
                      <a:pt x="104" y="52"/>
                    </a:lnTo>
                    <a:lnTo>
                      <a:pt x="99" y="73"/>
                    </a:lnTo>
                    <a:lnTo>
                      <a:pt x="89" y="89"/>
                    </a:lnTo>
                    <a:lnTo>
                      <a:pt x="71" y="101"/>
                    </a:lnTo>
                    <a:lnTo>
                      <a:pt x="52" y="105"/>
                    </a:lnTo>
                    <a:lnTo>
                      <a:pt x="31" y="99"/>
                    </a:lnTo>
                    <a:lnTo>
                      <a:pt x="15" y="89"/>
                    </a:lnTo>
                    <a:lnTo>
                      <a:pt x="3" y="73"/>
                    </a:lnTo>
                    <a:lnTo>
                      <a:pt x="0" y="52"/>
                    </a:lnTo>
                    <a:lnTo>
                      <a:pt x="3" y="31"/>
                    </a:lnTo>
                    <a:lnTo>
                      <a:pt x="15" y="15"/>
                    </a:lnTo>
                    <a:lnTo>
                      <a:pt x="31" y="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50"/>
              <p:cNvSpPr>
                <a:spLocks/>
              </p:cNvSpPr>
              <p:nvPr/>
            </p:nvSpPr>
            <p:spPr bwMode="auto">
              <a:xfrm>
                <a:off x="3606" y="1766"/>
                <a:ext cx="21" cy="20"/>
              </a:xfrm>
              <a:custGeom>
                <a:avLst/>
                <a:gdLst>
                  <a:gd name="T0" fmla="*/ 21 w 42"/>
                  <a:gd name="T1" fmla="*/ 0 h 41"/>
                  <a:gd name="T2" fmla="*/ 28 w 42"/>
                  <a:gd name="T3" fmla="*/ 0 h 41"/>
                  <a:gd name="T4" fmla="*/ 33 w 42"/>
                  <a:gd name="T5" fmla="*/ 4 h 41"/>
                  <a:gd name="T6" fmla="*/ 38 w 42"/>
                  <a:gd name="T7" fmla="*/ 9 h 41"/>
                  <a:gd name="T8" fmla="*/ 40 w 42"/>
                  <a:gd name="T9" fmla="*/ 14 h 41"/>
                  <a:gd name="T10" fmla="*/ 42 w 42"/>
                  <a:gd name="T11" fmla="*/ 21 h 41"/>
                  <a:gd name="T12" fmla="*/ 40 w 42"/>
                  <a:gd name="T13" fmla="*/ 27 h 41"/>
                  <a:gd name="T14" fmla="*/ 38 w 42"/>
                  <a:gd name="T15" fmla="*/ 34 h 41"/>
                  <a:gd name="T16" fmla="*/ 33 w 42"/>
                  <a:gd name="T17" fmla="*/ 37 h 41"/>
                  <a:gd name="T18" fmla="*/ 28 w 42"/>
                  <a:gd name="T19" fmla="*/ 41 h 41"/>
                  <a:gd name="T20" fmla="*/ 21 w 42"/>
                  <a:gd name="T21" fmla="*/ 41 h 41"/>
                  <a:gd name="T22" fmla="*/ 14 w 42"/>
                  <a:gd name="T23" fmla="*/ 41 h 41"/>
                  <a:gd name="T24" fmla="*/ 9 w 42"/>
                  <a:gd name="T25" fmla="*/ 37 h 41"/>
                  <a:gd name="T26" fmla="*/ 3 w 42"/>
                  <a:gd name="T27" fmla="*/ 32 h 41"/>
                  <a:gd name="T28" fmla="*/ 2 w 42"/>
                  <a:gd name="T29" fmla="*/ 27 h 41"/>
                  <a:gd name="T30" fmla="*/ 0 w 42"/>
                  <a:gd name="T31" fmla="*/ 20 h 41"/>
                  <a:gd name="T32" fmla="*/ 2 w 42"/>
                  <a:gd name="T33" fmla="*/ 14 h 41"/>
                  <a:gd name="T34" fmla="*/ 5 w 42"/>
                  <a:gd name="T35" fmla="*/ 7 h 41"/>
                  <a:gd name="T36" fmla="*/ 9 w 42"/>
                  <a:gd name="T37" fmla="*/ 4 h 41"/>
                  <a:gd name="T38" fmla="*/ 14 w 42"/>
                  <a:gd name="T39" fmla="*/ 0 h 41"/>
                  <a:gd name="T40" fmla="*/ 21 w 42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8" y="0"/>
                    </a:lnTo>
                    <a:lnTo>
                      <a:pt x="33" y="4"/>
                    </a:lnTo>
                    <a:lnTo>
                      <a:pt x="38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7"/>
                    </a:lnTo>
                    <a:lnTo>
                      <a:pt x="38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1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3" y="32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51"/>
              <p:cNvSpPr>
                <a:spLocks noEditPoints="1"/>
              </p:cNvSpPr>
              <p:nvPr/>
            </p:nvSpPr>
            <p:spPr bwMode="auto">
              <a:xfrm>
                <a:off x="3601" y="1760"/>
                <a:ext cx="31" cy="32"/>
              </a:xfrm>
              <a:custGeom>
                <a:avLst/>
                <a:gdLst>
                  <a:gd name="T0" fmla="*/ 32 w 63"/>
                  <a:gd name="T1" fmla="*/ 12 h 65"/>
                  <a:gd name="T2" fmla="*/ 25 w 63"/>
                  <a:gd name="T3" fmla="*/ 12 h 65"/>
                  <a:gd name="T4" fmla="*/ 20 w 63"/>
                  <a:gd name="T5" fmla="*/ 16 h 65"/>
                  <a:gd name="T6" fmla="*/ 16 w 63"/>
                  <a:gd name="T7" fmla="*/ 19 h 65"/>
                  <a:gd name="T8" fmla="*/ 13 w 63"/>
                  <a:gd name="T9" fmla="*/ 26 h 65"/>
                  <a:gd name="T10" fmla="*/ 11 w 63"/>
                  <a:gd name="T11" fmla="*/ 32 h 65"/>
                  <a:gd name="T12" fmla="*/ 13 w 63"/>
                  <a:gd name="T13" fmla="*/ 39 h 65"/>
                  <a:gd name="T14" fmla="*/ 14 w 63"/>
                  <a:gd name="T15" fmla="*/ 44 h 65"/>
                  <a:gd name="T16" fmla="*/ 20 w 63"/>
                  <a:gd name="T17" fmla="*/ 49 h 65"/>
                  <a:gd name="T18" fmla="*/ 25 w 63"/>
                  <a:gd name="T19" fmla="*/ 53 h 65"/>
                  <a:gd name="T20" fmla="*/ 32 w 63"/>
                  <a:gd name="T21" fmla="*/ 53 h 65"/>
                  <a:gd name="T22" fmla="*/ 39 w 63"/>
                  <a:gd name="T23" fmla="*/ 53 h 65"/>
                  <a:gd name="T24" fmla="*/ 44 w 63"/>
                  <a:gd name="T25" fmla="*/ 49 h 65"/>
                  <a:gd name="T26" fmla="*/ 49 w 63"/>
                  <a:gd name="T27" fmla="*/ 46 h 65"/>
                  <a:gd name="T28" fmla="*/ 51 w 63"/>
                  <a:gd name="T29" fmla="*/ 39 h 65"/>
                  <a:gd name="T30" fmla="*/ 53 w 63"/>
                  <a:gd name="T31" fmla="*/ 33 h 65"/>
                  <a:gd name="T32" fmla="*/ 51 w 63"/>
                  <a:gd name="T33" fmla="*/ 26 h 65"/>
                  <a:gd name="T34" fmla="*/ 49 w 63"/>
                  <a:gd name="T35" fmla="*/ 21 h 65"/>
                  <a:gd name="T36" fmla="*/ 44 w 63"/>
                  <a:gd name="T37" fmla="*/ 16 h 65"/>
                  <a:gd name="T38" fmla="*/ 39 w 63"/>
                  <a:gd name="T39" fmla="*/ 12 h 65"/>
                  <a:gd name="T40" fmla="*/ 32 w 63"/>
                  <a:gd name="T41" fmla="*/ 12 h 65"/>
                  <a:gd name="T42" fmla="*/ 32 w 63"/>
                  <a:gd name="T43" fmla="*/ 0 h 65"/>
                  <a:gd name="T44" fmla="*/ 47 w 63"/>
                  <a:gd name="T45" fmla="*/ 5 h 65"/>
                  <a:gd name="T46" fmla="*/ 60 w 63"/>
                  <a:gd name="T47" fmla="*/ 16 h 65"/>
                  <a:gd name="T48" fmla="*/ 63 w 63"/>
                  <a:gd name="T49" fmla="*/ 33 h 65"/>
                  <a:gd name="T50" fmla="*/ 60 w 63"/>
                  <a:gd name="T51" fmla="*/ 49 h 65"/>
                  <a:gd name="T52" fmla="*/ 47 w 63"/>
                  <a:gd name="T53" fmla="*/ 60 h 65"/>
                  <a:gd name="T54" fmla="*/ 32 w 63"/>
                  <a:gd name="T55" fmla="*/ 65 h 65"/>
                  <a:gd name="T56" fmla="*/ 16 w 63"/>
                  <a:gd name="T57" fmla="*/ 60 h 65"/>
                  <a:gd name="T58" fmla="*/ 4 w 63"/>
                  <a:gd name="T59" fmla="*/ 49 h 65"/>
                  <a:gd name="T60" fmla="*/ 0 w 63"/>
                  <a:gd name="T61" fmla="*/ 32 h 65"/>
                  <a:gd name="T62" fmla="*/ 4 w 63"/>
                  <a:gd name="T63" fmla="*/ 16 h 65"/>
                  <a:gd name="T64" fmla="*/ 16 w 63"/>
                  <a:gd name="T65" fmla="*/ 5 h 65"/>
                  <a:gd name="T66" fmla="*/ 32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2" y="12"/>
                    </a:moveTo>
                    <a:lnTo>
                      <a:pt x="25" y="12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39"/>
                    </a:lnTo>
                    <a:lnTo>
                      <a:pt x="14" y="44"/>
                    </a:lnTo>
                    <a:lnTo>
                      <a:pt x="20" y="49"/>
                    </a:lnTo>
                    <a:lnTo>
                      <a:pt x="25" y="53"/>
                    </a:lnTo>
                    <a:lnTo>
                      <a:pt x="32" y="53"/>
                    </a:lnTo>
                    <a:lnTo>
                      <a:pt x="39" y="53"/>
                    </a:lnTo>
                    <a:lnTo>
                      <a:pt x="44" y="49"/>
                    </a:lnTo>
                    <a:lnTo>
                      <a:pt x="49" y="46"/>
                    </a:lnTo>
                    <a:lnTo>
                      <a:pt x="51" y="39"/>
                    </a:lnTo>
                    <a:lnTo>
                      <a:pt x="53" y="33"/>
                    </a:lnTo>
                    <a:lnTo>
                      <a:pt x="51" y="26"/>
                    </a:lnTo>
                    <a:lnTo>
                      <a:pt x="49" y="21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7" y="5"/>
                    </a:lnTo>
                    <a:lnTo>
                      <a:pt x="60" y="16"/>
                    </a:lnTo>
                    <a:lnTo>
                      <a:pt x="63" y="33"/>
                    </a:lnTo>
                    <a:lnTo>
                      <a:pt x="60" y="49"/>
                    </a:lnTo>
                    <a:lnTo>
                      <a:pt x="47" y="60"/>
                    </a:lnTo>
                    <a:lnTo>
                      <a:pt x="32" y="65"/>
                    </a:lnTo>
                    <a:lnTo>
                      <a:pt x="16" y="60"/>
                    </a:lnTo>
                    <a:lnTo>
                      <a:pt x="4" y="49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52"/>
              <p:cNvSpPr>
                <a:spLocks/>
              </p:cNvSpPr>
              <p:nvPr/>
            </p:nvSpPr>
            <p:spPr bwMode="auto">
              <a:xfrm>
                <a:off x="3451" y="1124"/>
                <a:ext cx="23" cy="23"/>
              </a:xfrm>
              <a:custGeom>
                <a:avLst/>
                <a:gdLst>
                  <a:gd name="T0" fmla="*/ 25 w 47"/>
                  <a:gd name="T1" fmla="*/ 0 h 46"/>
                  <a:gd name="T2" fmla="*/ 32 w 47"/>
                  <a:gd name="T3" fmla="*/ 2 h 46"/>
                  <a:gd name="T4" fmla="*/ 37 w 47"/>
                  <a:gd name="T5" fmla="*/ 5 h 46"/>
                  <a:gd name="T6" fmla="*/ 42 w 47"/>
                  <a:gd name="T7" fmla="*/ 9 h 46"/>
                  <a:gd name="T8" fmla="*/ 46 w 47"/>
                  <a:gd name="T9" fmla="*/ 16 h 46"/>
                  <a:gd name="T10" fmla="*/ 47 w 47"/>
                  <a:gd name="T11" fmla="*/ 23 h 46"/>
                  <a:gd name="T12" fmla="*/ 46 w 47"/>
                  <a:gd name="T13" fmla="*/ 30 h 46"/>
                  <a:gd name="T14" fmla="*/ 42 w 47"/>
                  <a:gd name="T15" fmla="*/ 37 h 46"/>
                  <a:gd name="T16" fmla="*/ 37 w 47"/>
                  <a:gd name="T17" fmla="*/ 42 h 46"/>
                  <a:gd name="T18" fmla="*/ 32 w 47"/>
                  <a:gd name="T19" fmla="*/ 46 h 46"/>
                  <a:gd name="T20" fmla="*/ 23 w 47"/>
                  <a:gd name="T21" fmla="*/ 46 h 46"/>
                  <a:gd name="T22" fmla="*/ 16 w 47"/>
                  <a:gd name="T23" fmla="*/ 46 h 46"/>
                  <a:gd name="T24" fmla="*/ 11 w 47"/>
                  <a:gd name="T25" fmla="*/ 42 h 46"/>
                  <a:gd name="T26" fmla="*/ 5 w 47"/>
                  <a:gd name="T27" fmla="*/ 37 h 46"/>
                  <a:gd name="T28" fmla="*/ 2 w 47"/>
                  <a:gd name="T29" fmla="*/ 30 h 46"/>
                  <a:gd name="T30" fmla="*/ 0 w 47"/>
                  <a:gd name="T31" fmla="*/ 23 h 46"/>
                  <a:gd name="T32" fmla="*/ 2 w 47"/>
                  <a:gd name="T33" fmla="*/ 16 h 46"/>
                  <a:gd name="T34" fmla="*/ 5 w 47"/>
                  <a:gd name="T35" fmla="*/ 9 h 46"/>
                  <a:gd name="T36" fmla="*/ 11 w 47"/>
                  <a:gd name="T37" fmla="*/ 4 h 46"/>
                  <a:gd name="T38" fmla="*/ 16 w 47"/>
                  <a:gd name="T39" fmla="*/ 2 h 46"/>
                  <a:gd name="T40" fmla="*/ 25 w 47"/>
                  <a:gd name="T4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5" y="0"/>
                    </a:moveTo>
                    <a:lnTo>
                      <a:pt x="32" y="2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6"/>
                    </a:lnTo>
                    <a:lnTo>
                      <a:pt x="47" y="23"/>
                    </a:lnTo>
                    <a:lnTo>
                      <a:pt x="46" y="30"/>
                    </a:lnTo>
                    <a:lnTo>
                      <a:pt x="42" y="37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23" y="46"/>
                    </a:lnTo>
                    <a:lnTo>
                      <a:pt x="16" y="46"/>
                    </a:lnTo>
                    <a:lnTo>
                      <a:pt x="11" y="42"/>
                    </a:lnTo>
                    <a:lnTo>
                      <a:pt x="5" y="37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53"/>
              <p:cNvSpPr>
                <a:spLocks noEditPoints="1"/>
              </p:cNvSpPr>
              <p:nvPr/>
            </p:nvSpPr>
            <p:spPr bwMode="auto">
              <a:xfrm>
                <a:off x="3445" y="1119"/>
                <a:ext cx="34" cy="34"/>
              </a:xfrm>
              <a:custGeom>
                <a:avLst/>
                <a:gdLst>
                  <a:gd name="T0" fmla="*/ 35 w 68"/>
                  <a:gd name="T1" fmla="*/ 10 h 68"/>
                  <a:gd name="T2" fmla="*/ 26 w 68"/>
                  <a:gd name="T3" fmla="*/ 12 h 68"/>
                  <a:gd name="T4" fmla="*/ 21 w 68"/>
                  <a:gd name="T5" fmla="*/ 14 h 68"/>
                  <a:gd name="T6" fmla="*/ 15 w 68"/>
                  <a:gd name="T7" fmla="*/ 19 h 68"/>
                  <a:gd name="T8" fmla="*/ 12 w 68"/>
                  <a:gd name="T9" fmla="*/ 26 h 68"/>
                  <a:gd name="T10" fmla="*/ 10 w 68"/>
                  <a:gd name="T11" fmla="*/ 33 h 68"/>
                  <a:gd name="T12" fmla="*/ 12 w 68"/>
                  <a:gd name="T13" fmla="*/ 40 h 68"/>
                  <a:gd name="T14" fmla="*/ 15 w 68"/>
                  <a:gd name="T15" fmla="*/ 47 h 68"/>
                  <a:gd name="T16" fmla="*/ 21 w 68"/>
                  <a:gd name="T17" fmla="*/ 52 h 68"/>
                  <a:gd name="T18" fmla="*/ 26 w 68"/>
                  <a:gd name="T19" fmla="*/ 56 h 68"/>
                  <a:gd name="T20" fmla="*/ 33 w 68"/>
                  <a:gd name="T21" fmla="*/ 56 h 68"/>
                  <a:gd name="T22" fmla="*/ 42 w 68"/>
                  <a:gd name="T23" fmla="*/ 56 h 68"/>
                  <a:gd name="T24" fmla="*/ 47 w 68"/>
                  <a:gd name="T25" fmla="*/ 52 h 68"/>
                  <a:gd name="T26" fmla="*/ 52 w 68"/>
                  <a:gd name="T27" fmla="*/ 47 h 68"/>
                  <a:gd name="T28" fmla="*/ 56 w 68"/>
                  <a:gd name="T29" fmla="*/ 40 h 68"/>
                  <a:gd name="T30" fmla="*/ 57 w 68"/>
                  <a:gd name="T31" fmla="*/ 33 h 68"/>
                  <a:gd name="T32" fmla="*/ 56 w 68"/>
                  <a:gd name="T33" fmla="*/ 26 h 68"/>
                  <a:gd name="T34" fmla="*/ 52 w 68"/>
                  <a:gd name="T35" fmla="*/ 19 h 68"/>
                  <a:gd name="T36" fmla="*/ 47 w 68"/>
                  <a:gd name="T37" fmla="*/ 15 h 68"/>
                  <a:gd name="T38" fmla="*/ 42 w 68"/>
                  <a:gd name="T39" fmla="*/ 12 h 68"/>
                  <a:gd name="T40" fmla="*/ 35 w 68"/>
                  <a:gd name="T41" fmla="*/ 10 h 68"/>
                  <a:gd name="T42" fmla="*/ 35 w 68"/>
                  <a:gd name="T43" fmla="*/ 0 h 68"/>
                  <a:gd name="T44" fmla="*/ 52 w 68"/>
                  <a:gd name="T45" fmla="*/ 3 h 68"/>
                  <a:gd name="T46" fmla="*/ 64 w 68"/>
                  <a:gd name="T47" fmla="*/ 15 h 68"/>
                  <a:gd name="T48" fmla="*/ 68 w 68"/>
                  <a:gd name="T49" fmla="*/ 33 h 68"/>
                  <a:gd name="T50" fmla="*/ 62 w 68"/>
                  <a:gd name="T51" fmla="*/ 50 h 68"/>
                  <a:gd name="T52" fmla="*/ 50 w 68"/>
                  <a:gd name="T53" fmla="*/ 63 h 68"/>
                  <a:gd name="T54" fmla="*/ 33 w 68"/>
                  <a:gd name="T55" fmla="*/ 68 h 68"/>
                  <a:gd name="T56" fmla="*/ 15 w 68"/>
                  <a:gd name="T57" fmla="*/ 63 h 68"/>
                  <a:gd name="T58" fmla="*/ 3 w 68"/>
                  <a:gd name="T59" fmla="*/ 50 h 68"/>
                  <a:gd name="T60" fmla="*/ 0 w 68"/>
                  <a:gd name="T61" fmla="*/ 33 h 68"/>
                  <a:gd name="T62" fmla="*/ 5 w 68"/>
                  <a:gd name="T63" fmla="*/ 15 h 68"/>
                  <a:gd name="T64" fmla="*/ 17 w 68"/>
                  <a:gd name="T65" fmla="*/ 3 h 68"/>
                  <a:gd name="T66" fmla="*/ 35 w 68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68">
                    <a:moveTo>
                      <a:pt x="35" y="10"/>
                    </a:moveTo>
                    <a:lnTo>
                      <a:pt x="26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40"/>
                    </a:lnTo>
                    <a:lnTo>
                      <a:pt x="15" y="47"/>
                    </a:lnTo>
                    <a:lnTo>
                      <a:pt x="21" y="52"/>
                    </a:lnTo>
                    <a:lnTo>
                      <a:pt x="26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7" y="52"/>
                    </a:lnTo>
                    <a:lnTo>
                      <a:pt x="52" y="47"/>
                    </a:lnTo>
                    <a:lnTo>
                      <a:pt x="56" y="40"/>
                    </a:lnTo>
                    <a:lnTo>
                      <a:pt x="57" y="33"/>
                    </a:lnTo>
                    <a:lnTo>
                      <a:pt x="56" y="26"/>
                    </a:lnTo>
                    <a:lnTo>
                      <a:pt x="52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5" y="10"/>
                    </a:lnTo>
                    <a:close/>
                    <a:moveTo>
                      <a:pt x="35" y="0"/>
                    </a:moveTo>
                    <a:lnTo>
                      <a:pt x="52" y="3"/>
                    </a:lnTo>
                    <a:lnTo>
                      <a:pt x="64" y="15"/>
                    </a:lnTo>
                    <a:lnTo>
                      <a:pt x="68" y="33"/>
                    </a:lnTo>
                    <a:lnTo>
                      <a:pt x="62" y="50"/>
                    </a:lnTo>
                    <a:lnTo>
                      <a:pt x="50" y="63"/>
                    </a:lnTo>
                    <a:lnTo>
                      <a:pt x="33" y="68"/>
                    </a:lnTo>
                    <a:lnTo>
                      <a:pt x="15" y="63"/>
                    </a:lnTo>
                    <a:lnTo>
                      <a:pt x="3" y="50"/>
                    </a:lnTo>
                    <a:lnTo>
                      <a:pt x="0" y="33"/>
                    </a:lnTo>
                    <a:lnTo>
                      <a:pt x="5" y="15"/>
                    </a:lnTo>
                    <a:lnTo>
                      <a:pt x="1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54"/>
              <p:cNvSpPr>
                <a:spLocks/>
              </p:cNvSpPr>
              <p:nvPr/>
            </p:nvSpPr>
            <p:spPr bwMode="auto">
              <a:xfrm>
                <a:off x="4120" y="3333"/>
                <a:ext cx="22" cy="22"/>
              </a:xfrm>
              <a:custGeom>
                <a:avLst/>
                <a:gdLst>
                  <a:gd name="T0" fmla="*/ 21 w 44"/>
                  <a:gd name="T1" fmla="*/ 0 h 43"/>
                  <a:gd name="T2" fmla="*/ 28 w 44"/>
                  <a:gd name="T3" fmla="*/ 2 h 43"/>
                  <a:gd name="T4" fmla="*/ 35 w 44"/>
                  <a:gd name="T5" fmla="*/ 5 h 43"/>
                  <a:gd name="T6" fmla="*/ 38 w 44"/>
                  <a:gd name="T7" fmla="*/ 10 h 43"/>
                  <a:gd name="T8" fmla="*/ 42 w 44"/>
                  <a:gd name="T9" fmla="*/ 16 h 43"/>
                  <a:gd name="T10" fmla="*/ 44 w 44"/>
                  <a:gd name="T11" fmla="*/ 23 h 43"/>
                  <a:gd name="T12" fmla="*/ 42 w 44"/>
                  <a:gd name="T13" fmla="*/ 30 h 43"/>
                  <a:gd name="T14" fmla="*/ 38 w 44"/>
                  <a:gd name="T15" fmla="*/ 35 h 43"/>
                  <a:gd name="T16" fmla="*/ 33 w 44"/>
                  <a:gd name="T17" fmla="*/ 40 h 43"/>
                  <a:gd name="T18" fmla="*/ 28 w 44"/>
                  <a:gd name="T19" fmla="*/ 42 h 43"/>
                  <a:gd name="T20" fmla="*/ 21 w 44"/>
                  <a:gd name="T21" fmla="*/ 43 h 43"/>
                  <a:gd name="T22" fmla="*/ 14 w 44"/>
                  <a:gd name="T23" fmla="*/ 42 h 43"/>
                  <a:gd name="T24" fmla="*/ 9 w 44"/>
                  <a:gd name="T25" fmla="*/ 40 h 43"/>
                  <a:gd name="T26" fmla="*/ 3 w 44"/>
                  <a:gd name="T27" fmla="*/ 35 h 43"/>
                  <a:gd name="T28" fmla="*/ 2 w 44"/>
                  <a:gd name="T29" fmla="*/ 30 h 43"/>
                  <a:gd name="T30" fmla="*/ 0 w 44"/>
                  <a:gd name="T31" fmla="*/ 23 h 43"/>
                  <a:gd name="T32" fmla="*/ 2 w 44"/>
                  <a:gd name="T33" fmla="*/ 16 h 43"/>
                  <a:gd name="T34" fmla="*/ 3 w 44"/>
                  <a:gd name="T35" fmla="*/ 9 h 43"/>
                  <a:gd name="T36" fmla="*/ 9 w 44"/>
                  <a:gd name="T37" fmla="*/ 5 h 43"/>
                  <a:gd name="T38" fmla="*/ 14 w 44"/>
                  <a:gd name="T39" fmla="*/ 2 h 43"/>
                  <a:gd name="T40" fmla="*/ 21 w 44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3">
                    <a:moveTo>
                      <a:pt x="21" y="0"/>
                    </a:moveTo>
                    <a:lnTo>
                      <a:pt x="28" y="2"/>
                    </a:lnTo>
                    <a:lnTo>
                      <a:pt x="35" y="5"/>
                    </a:lnTo>
                    <a:lnTo>
                      <a:pt x="38" y="10"/>
                    </a:lnTo>
                    <a:lnTo>
                      <a:pt x="42" y="16"/>
                    </a:lnTo>
                    <a:lnTo>
                      <a:pt x="44" y="23"/>
                    </a:lnTo>
                    <a:lnTo>
                      <a:pt x="42" y="30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28" y="42"/>
                    </a:lnTo>
                    <a:lnTo>
                      <a:pt x="21" y="43"/>
                    </a:lnTo>
                    <a:lnTo>
                      <a:pt x="14" y="42"/>
                    </a:lnTo>
                    <a:lnTo>
                      <a:pt x="9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55"/>
              <p:cNvSpPr>
                <a:spLocks noEditPoints="1"/>
              </p:cNvSpPr>
              <p:nvPr/>
            </p:nvSpPr>
            <p:spPr bwMode="auto">
              <a:xfrm>
                <a:off x="4114" y="3328"/>
                <a:ext cx="33" cy="33"/>
              </a:xfrm>
              <a:custGeom>
                <a:avLst/>
                <a:gdLst>
                  <a:gd name="T0" fmla="*/ 33 w 66"/>
                  <a:gd name="T1" fmla="*/ 11 h 67"/>
                  <a:gd name="T2" fmla="*/ 26 w 66"/>
                  <a:gd name="T3" fmla="*/ 13 h 67"/>
                  <a:gd name="T4" fmla="*/ 21 w 66"/>
                  <a:gd name="T5" fmla="*/ 16 h 67"/>
                  <a:gd name="T6" fmla="*/ 15 w 66"/>
                  <a:gd name="T7" fmla="*/ 20 h 67"/>
                  <a:gd name="T8" fmla="*/ 14 w 66"/>
                  <a:gd name="T9" fmla="*/ 27 h 67"/>
                  <a:gd name="T10" fmla="*/ 12 w 66"/>
                  <a:gd name="T11" fmla="*/ 34 h 67"/>
                  <a:gd name="T12" fmla="*/ 14 w 66"/>
                  <a:gd name="T13" fmla="*/ 41 h 67"/>
                  <a:gd name="T14" fmla="*/ 15 w 66"/>
                  <a:gd name="T15" fmla="*/ 46 h 67"/>
                  <a:gd name="T16" fmla="*/ 21 w 66"/>
                  <a:gd name="T17" fmla="*/ 51 h 67"/>
                  <a:gd name="T18" fmla="*/ 26 w 66"/>
                  <a:gd name="T19" fmla="*/ 53 h 67"/>
                  <a:gd name="T20" fmla="*/ 33 w 66"/>
                  <a:gd name="T21" fmla="*/ 54 h 67"/>
                  <a:gd name="T22" fmla="*/ 40 w 66"/>
                  <a:gd name="T23" fmla="*/ 53 h 67"/>
                  <a:gd name="T24" fmla="*/ 45 w 66"/>
                  <a:gd name="T25" fmla="*/ 51 h 67"/>
                  <a:gd name="T26" fmla="*/ 50 w 66"/>
                  <a:gd name="T27" fmla="*/ 46 h 67"/>
                  <a:gd name="T28" fmla="*/ 54 w 66"/>
                  <a:gd name="T29" fmla="*/ 41 h 67"/>
                  <a:gd name="T30" fmla="*/ 56 w 66"/>
                  <a:gd name="T31" fmla="*/ 34 h 67"/>
                  <a:gd name="T32" fmla="*/ 54 w 66"/>
                  <a:gd name="T33" fmla="*/ 27 h 67"/>
                  <a:gd name="T34" fmla="*/ 50 w 66"/>
                  <a:gd name="T35" fmla="*/ 21 h 67"/>
                  <a:gd name="T36" fmla="*/ 47 w 66"/>
                  <a:gd name="T37" fmla="*/ 16 h 67"/>
                  <a:gd name="T38" fmla="*/ 40 w 66"/>
                  <a:gd name="T39" fmla="*/ 13 h 67"/>
                  <a:gd name="T40" fmla="*/ 33 w 66"/>
                  <a:gd name="T41" fmla="*/ 11 h 67"/>
                  <a:gd name="T42" fmla="*/ 33 w 66"/>
                  <a:gd name="T43" fmla="*/ 0 h 67"/>
                  <a:gd name="T44" fmla="*/ 50 w 66"/>
                  <a:gd name="T45" fmla="*/ 6 h 67"/>
                  <a:gd name="T46" fmla="*/ 63 w 66"/>
                  <a:gd name="T47" fmla="*/ 16 h 67"/>
                  <a:gd name="T48" fmla="*/ 66 w 66"/>
                  <a:gd name="T49" fmla="*/ 34 h 67"/>
                  <a:gd name="T50" fmla="*/ 61 w 66"/>
                  <a:gd name="T51" fmla="*/ 49 h 67"/>
                  <a:gd name="T52" fmla="*/ 50 w 66"/>
                  <a:gd name="T53" fmla="*/ 61 h 67"/>
                  <a:gd name="T54" fmla="*/ 33 w 66"/>
                  <a:gd name="T55" fmla="*/ 67 h 67"/>
                  <a:gd name="T56" fmla="*/ 17 w 66"/>
                  <a:gd name="T57" fmla="*/ 61 h 67"/>
                  <a:gd name="T58" fmla="*/ 5 w 66"/>
                  <a:gd name="T59" fmla="*/ 49 h 67"/>
                  <a:gd name="T60" fmla="*/ 0 w 66"/>
                  <a:gd name="T61" fmla="*/ 34 h 67"/>
                  <a:gd name="T62" fmla="*/ 5 w 66"/>
                  <a:gd name="T63" fmla="*/ 16 h 67"/>
                  <a:gd name="T64" fmla="*/ 17 w 66"/>
                  <a:gd name="T65" fmla="*/ 4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1"/>
                    </a:moveTo>
                    <a:lnTo>
                      <a:pt x="26" y="13"/>
                    </a:lnTo>
                    <a:lnTo>
                      <a:pt x="21" y="16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2" y="34"/>
                    </a:lnTo>
                    <a:lnTo>
                      <a:pt x="14" y="41"/>
                    </a:lnTo>
                    <a:lnTo>
                      <a:pt x="15" y="46"/>
                    </a:lnTo>
                    <a:lnTo>
                      <a:pt x="21" y="51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50" y="46"/>
                    </a:lnTo>
                    <a:lnTo>
                      <a:pt x="54" y="41"/>
                    </a:lnTo>
                    <a:lnTo>
                      <a:pt x="56" y="34"/>
                    </a:lnTo>
                    <a:lnTo>
                      <a:pt x="54" y="27"/>
                    </a:lnTo>
                    <a:lnTo>
                      <a:pt x="50" y="21"/>
                    </a:lnTo>
                    <a:lnTo>
                      <a:pt x="47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50" y="6"/>
                    </a:lnTo>
                    <a:lnTo>
                      <a:pt x="63" y="16"/>
                    </a:lnTo>
                    <a:lnTo>
                      <a:pt x="66" y="34"/>
                    </a:lnTo>
                    <a:lnTo>
                      <a:pt x="61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56"/>
              <p:cNvSpPr>
                <a:spLocks/>
              </p:cNvSpPr>
              <p:nvPr/>
            </p:nvSpPr>
            <p:spPr bwMode="auto">
              <a:xfrm>
                <a:off x="4262" y="2861"/>
                <a:ext cx="27" cy="27"/>
              </a:xfrm>
              <a:custGeom>
                <a:avLst/>
                <a:gdLst>
                  <a:gd name="T0" fmla="*/ 27 w 55"/>
                  <a:gd name="T1" fmla="*/ 0 h 54"/>
                  <a:gd name="T2" fmla="*/ 35 w 55"/>
                  <a:gd name="T3" fmla="*/ 2 h 54"/>
                  <a:gd name="T4" fmla="*/ 41 w 55"/>
                  <a:gd name="T5" fmla="*/ 4 h 54"/>
                  <a:gd name="T6" fmla="*/ 46 w 55"/>
                  <a:gd name="T7" fmla="*/ 9 h 54"/>
                  <a:gd name="T8" fmla="*/ 51 w 55"/>
                  <a:gd name="T9" fmla="*/ 14 h 54"/>
                  <a:gd name="T10" fmla="*/ 53 w 55"/>
                  <a:gd name="T11" fmla="*/ 21 h 54"/>
                  <a:gd name="T12" fmla="*/ 55 w 55"/>
                  <a:gd name="T13" fmla="*/ 28 h 54"/>
                  <a:gd name="T14" fmla="*/ 53 w 55"/>
                  <a:gd name="T15" fmla="*/ 35 h 54"/>
                  <a:gd name="T16" fmla="*/ 51 w 55"/>
                  <a:gd name="T17" fmla="*/ 42 h 54"/>
                  <a:gd name="T18" fmla="*/ 46 w 55"/>
                  <a:gd name="T19" fmla="*/ 47 h 54"/>
                  <a:gd name="T20" fmla="*/ 41 w 55"/>
                  <a:gd name="T21" fmla="*/ 51 h 54"/>
                  <a:gd name="T22" fmla="*/ 34 w 55"/>
                  <a:gd name="T23" fmla="*/ 54 h 54"/>
                  <a:gd name="T24" fmla="*/ 27 w 55"/>
                  <a:gd name="T25" fmla="*/ 54 h 54"/>
                  <a:gd name="T26" fmla="*/ 20 w 55"/>
                  <a:gd name="T27" fmla="*/ 53 h 54"/>
                  <a:gd name="T28" fmla="*/ 14 w 55"/>
                  <a:gd name="T29" fmla="*/ 51 h 54"/>
                  <a:gd name="T30" fmla="*/ 7 w 55"/>
                  <a:gd name="T31" fmla="*/ 47 h 54"/>
                  <a:gd name="T32" fmla="*/ 4 w 55"/>
                  <a:gd name="T33" fmla="*/ 41 h 54"/>
                  <a:gd name="T34" fmla="*/ 2 w 55"/>
                  <a:gd name="T35" fmla="*/ 35 h 54"/>
                  <a:gd name="T36" fmla="*/ 0 w 55"/>
                  <a:gd name="T37" fmla="*/ 28 h 54"/>
                  <a:gd name="T38" fmla="*/ 2 w 55"/>
                  <a:gd name="T39" fmla="*/ 21 h 54"/>
                  <a:gd name="T40" fmla="*/ 4 w 55"/>
                  <a:gd name="T41" fmla="*/ 14 h 54"/>
                  <a:gd name="T42" fmla="*/ 9 w 55"/>
                  <a:gd name="T43" fmla="*/ 9 h 54"/>
                  <a:gd name="T44" fmla="*/ 14 w 55"/>
                  <a:gd name="T45" fmla="*/ 4 h 54"/>
                  <a:gd name="T46" fmla="*/ 20 w 55"/>
                  <a:gd name="T47" fmla="*/ 2 h 54"/>
                  <a:gd name="T48" fmla="*/ 27 w 55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35" y="2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3" y="21"/>
                    </a:lnTo>
                    <a:lnTo>
                      <a:pt x="55" y="28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46" y="47"/>
                    </a:lnTo>
                    <a:lnTo>
                      <a:pt x="41" y="51"/>
                    </a:lnTo>
                    <a:lnTo>
                      <a:pt x="34" y="54"/>
                    </a:lnTo>
                    <a:lnTo>
                      <a:pt x="27" y="54"/>
                    </a:lnTo>
                    <a:lnTo>
                      <a:pt x="20" y="53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57"/>
              <p:cNvSpPr>
                <a:spLocks noEditPoints="1"/>
              </p:cNvSpPr>
              <p:nvPr/>
            </p:nvSpPr>
            <p:spPr bwMode="auto">
              <a:xfrm>
                <a:off x="4257" y="2856"/>
                <a:ext cx="37" cy="38"/>
              </a:xfrm>
              <a:custGeom>
                <a:avLst/>
                <a:gdLst>
                  <a:gd name="T0" fmla="*/ 37 w 75"/>
                  <a:gd name="T1" fmla="*/ 10 h 77"/>
                  <a:gd name="T2" fmla="*/ 30 w 75"/>
                  <a:gd name="T3" fmla="*/ 12 h 77"/>
                  <a:gd name="T4" fmla="*/ 24 w 75"/>
                  <a:gd name="T5" fmla="*/ 14 h 77"/>
                  <a:gd name="T6" fmla="*/ 19 w 75"/>
                  <a:gd name="T7" fmla="*/ 19 h 77"/>
                  <a:gd name="T8" fmla="*/ 14 w 75"/>
                  <a:gd name="T9" fmla="*/ 24 h 77"/>
                  <a:gd name="T10" fmla="*/ 12 w 75"/>
                  <a:gd name="T11" fmla="*/ 31 h 77"/>
                  <a:gd name="T12" fmla="*/ 10 w 75"/>
                  <a:gd name="T13" fmla="*/ 38 h 77"/>
                  <a:gd name="T14" fmla="*/ 12 w 75"/>
                  <a:gd name="T15" fmla="*/ 45 h 77"/>
                  <a:gd name="T16" fmla="*/ 14 w 75"/>
                  <a:gd name="T17" fmla="*/ 51 h 77"/>
                  <a:gd name="T18" fmla="*/ 17 w 75"/>
                  <a:gd name="T19" fmla="*/ 57 h 77"/>
                  <a:gd name="T20" fmla="*/ 24 w 75"/>
                  <a:gd name="T21" fmla="*/ 61 h 77"/>
                  <a:gd name="T22" fmla="*/ 30 w 75"/>
                  <a:gd name="T23" fmla="*/ 63 h 77"/>
                  <a:gd name="T24" fmla="*/ 37 w 75"/>
                  <a:gd name="T25" fmla="*/ 64 h 77"/>
                  <a:gd name="T26" fmla="*/ 44 w 75"/>
                  <a:gd name="T27" fmla="*/ 64 h 77"/>
                  <a:gd name="T28" fmla="*/ 51 w 75"/>
                  <a:gd name="T29" fmla="*/ 61 h 77"/>
                  <a:gd name="T30" fmla="*/ 56 w 75"/>
                  <a:gd name="T31" fmla="*/ 57 h 77"/>
                  <a:gd name="T32" fmla="*/ 61 w 75"/>
                  <a:gd name="T33" fmla="*/ 52 h 77"/>
                  <a:gd name="T34" fmla="*/ 63 w 75"/>
                  <a:gd name="T35" fmla="*/ 45 h 77"/>
                  <a:gd name="T36" fmla="*/ 65 w 75"/>
                  <a:gd name="T37" fmla="*/ 38 h 77"/>
                  <a:gd name="T38" fmla="*/ 63 w 75"/>
                  <a:gd name="T39" fmla="*/ 31 h 77"/>
                  <a:gd name="T40" fmla="*/ 61 w 75"/>
                  <a:gd name="T41" fmla="*/ 24 h 77"/>
                  <a:gd name="T42" fmla="*/ 56 w 75"/>
                  <a:gd name="T43" fmla="*/ 19 h 77"/>
                  <a:gd name="T44" fmla="*/ 51 w 75"/>
                  <a:gd name="T45" fmla="*/ 14 h 77"/>
                  <a:gd name="T46" fmla="*/ 45 w 75"/>
                  <a:gd name="T47" fmla="*/ 12 h 77"/>
                  <a:gd name="T48" fmla="*/ 37 w 75"/>
                  <a:gd name="T49" fmla="*/ 10 h 77"/>
                  <a:gd name="T50" fmla="*/ 37 w 75"/>
                  <a:gd name="T51" fmla="*/ 0 h 77"/>
                  <a:gd name="T52" fmla="*/ 52 w 75"/>
                  <a:gd name="T53" fmla="*/ 3 h 77"/>
                  <a:gd name="T54" fmla="*/ 65 w 75"/>
                  <a:gd name="T55" fmla="*/ 10 h 77"/>
                  <a:gd name="T56" fmla="*/ 73 w 75"/>
                  <a:gd name="T57" fmla="*/ 23 h 77"/>
                  <a:gd name="T58" fmla="*/ 75 w 75"/>
                  <a:gd name="T59" fmla="*/ 38 h 77"/>
                  <a:gd name="T60" fmla="*/ 71 w 75"/>
                  <a:gd name="T61" fmla="*/ 52 h 77"/>
                  <a:gd name="T62" fmla="*/ 65 w 75"/>
                  <a:gd name="T63" fmla="*/ 64 h 77"/>
                  <a:gd name="T64" fmla="*/ 52 w 75"/>
                  <a:gd name="T65" fmla="*/ 73 h 77"/>
                  <a:gd name="T66" fmla="*/ 37 w 75"/>
                  <a:gd name="T67" fmla="*/ 77 h 77"/>
                  <a:gd name="T68" fmla="*/ 23 w 75"/>
                  <a:gd name="T69" fmla="*/ 73 h 77"/>
                  <a:gd name="T70" fmla="*/ 10 w 75"/>
                  <a:gd name="T71" fmla="*/ 64 h 77"/>
                  <a:gd name="T72" fmla="*/ 2 w 75"/>
                  <a:gd name="T73" fmla="*/ 52 h 77"/>
                  <a:gd name="T74" fmla="*/ 0 w 75"/>
                  <a:gd name="T75" fmla="*/ 38 h 77"/>
                  <a:gd name="T76" fmla="*/ 2 w 75"/>
                  <a:gd name="T77" fmla="*/ 23 h 77"/>
                  <a:gd name="T78" fmla="*/ 10 w 75"/>
                  <a:gd name="T79" fmla="*/ 10 h 77"/>
                  <a:gd name="T80" fmla="*/ 23 w 75"/>
                  <a:gd name="T81" fmla="*/ 3 h 77"/>
                  <a:gd name="T82" fmla="*/ 37 w 75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77">
                    <a:moveTo>
                      <a:pt x="37" y="10"/>
                    </a:moveTo>
                    <a:lnTo>
                      <a:pt x="30" y="12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0" y="38"/>
                    </a:lnTo>
                    <a:lnTo>
                      <a:pt x="12" y="45"/>
                    </a:lnTo>
                    <a:lnTo>
                      <a:pt x="14" y="51"/>
                    </a:lnTo>
                    <a:lnTo>
                      <a:pt x="17" y="57"/>
                    </a:lnTo>
                    <a:lnTo>
                      <a:pt x="24" y="61"/>
                    </a:lnTo>
                    <a:lnTo>
                      <a:pt x="30" y="63"/>
                    </a:lnTo>
                    <a:lnTo>
                      <a:pt x="37" y="64"/>
                    </a:lnTo>
                    <a:lnTo>
                      <a:pt x="44" y="64"/>
                    </a:lnTo>
                    <a:lnTo>
                      <a:pt x="51" y="61"/>
                    </a:lnTo>
                    <a:lnTo>
                      <a:pt x="56" y="57"/>
                    </a:lnTo>
                    <a:lnTo>
                      <a:pt x="61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1" y="24"/>
                    </a:lnTo>
                    <a:lnTo>
                      <a:pt x="56" y="19"/>
                    </a:lnTo>
                    <a:lnTo>
                      <a:pt x="51" y="14"/>
                    </a:lnTo>
                    <a:lnTo>
                      <a:pt x="45" y="12"/>
                    </a:lnTo>
                    <a:lnTo>
                      <a:pt x="37" y="10"/>
                    </a:lnTo>
                    <a:close/>
                    <a:moveTo>
                      <a:pt x="37" y="0"/>
                    </a:moveTo>
                    <a:lnTo>
                      <a:pt x="52" y="3"/>
                    </a:lnTo>
                    <a:lnTo>
                      <a:pt x="65" y="10"/>
                    </a:lnTo>
                    <a:lnTo>
                      <a:pt x="73" y="23"/>
                    </a:lnTo>
                    <a:lnTo>
                      <a:pt x="75" y="38"/>
                    </a:lnTo>
                    <a:lnTo>
                      <a:pt x="71" y="52"/>
                    </a:lnTo>
                    <a:lnTo>
                      <a:pt x="65" y="64"/>
                    </a:lnTo>
                    <a:lnTo>
                      <a:pt x="52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0" y="64"/>
                    </a:lnTo>
                    <a:lnTo>
                      <a:pt x="2" y="52"/>
                    </a:lnTo>
                    <a:lnTo>
                      <a:pt x="0" y="38"/>
                    </a:lnTo>
                    <a:lnTo>
                      <a:pt x="2" y="23"/>
                    </a:lnTo>
                    <a:lnTo>
                      <a:pt x="10" y="10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88254" y="143769"/>
            <a:ext cx="5563395" cy="561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400" b="1" dirty="0">
                <a:solidFill>
                  <a:srgbClr val="0070C0"/>
                </a:solidFill>
              </a:rPr>
              <a:t>Содержание образования</a:t>
            </a:r>
          </a:p>
        </p:txBody>
      </p:sp>
      <p:sp>
        <p:nvSpPr>
          <p:cNvPr id="316" name="CustomShape 7"/>
          <p:cNvSpPr/>
          <p:nvPr/>
        </p:nvSpPr>
        <p:spPr>
          <a:xfrm>
            <a:off x="1119860" y="1805925"/>
            <a:ext cx="3900794" cy="12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Конкретизированы требования к:</a:t>
            </a:r>
            <a:endParaRPr lang="ru-RU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b="1" strike="noStrike" spc="-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результатам</a:t>
            </a:r>
            <a:r>
              <a:rPr lang="ru-RU" sz="1400" b="0" strike="noStrike" spc="-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освоения программ</a:t>
            </a:r>
            <a:endParaRPr lang="ru-RU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b="1" strike="noStrike" spc="-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структуре</a:t>
            </a:r>
            <a:r>
              <a:rPr lang="ru-RU" sz="1400" b="0" strike="noStrike" spc="-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программ</a:t>
            </a:r>
            <a:endParaRPr lang="ru-RU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400" b="1" strike="noStrike" spc="-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условиям</a:t>
            </a:r>
            <a:r>
              <a:rPr lang="ru-RU" sz="1400" b="0" strike="noStrike" spc="-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реализации программ</a:t>
            </a:r>
            <a:endParaRPr lang="ru-RU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1" name="CustomShape 8"/>
          <p:cNvSpPr/>
          <p:nvPr/>
        </p:nvSpPr>
        <p:spPr>
          <a:xfrm rot="16200000">
            <a:off x="324" y="2242617"/>
            <a:ext cx="1572028" cy="343756"/>
          </a:xfrm>
          <a:prstGeom prst="roundRect">
            <a:avLst>
              <a:gd name="adj" fmla="val 50000"/>
            </a:avLst>
          </a:prstGeom>
          <a:solidFill>
            <a:srgbClr val="FFF6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Базовые принципы</a:t>
            </a:r>
            <a:endParaRPr lang="ru-RU" sz="120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4" name="CustomShape 11"/>
          <p:cNvSpPr/>
          <p:nvPr/>
        </p:nvSpPr>
        <p:spPr>
          <a:xfrm>
            <a:off x="1119860" y="4205746"/>
            <a:ext cx="4607009" cy="10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с</a:t>
            </a:r>
            <a:r>
              <a:rPr lang="ru-RU" sz="18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2020 года </a:t>
            </a:r>
          </a:p>
          <a:p>
            <a:pPr>
              <a:lnSpc>
                <a:spcPct val="100000"/>
              </a:lnSpc>
            </a:pP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обновление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примерных программ</a:t>
            </a:r>
            <a:endParaRPr lang="ru-RU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6537652" y="3074971"/>
            <a:ext cx="2736000" cy="2003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150 </a:t>
            </a:r>
            <a:r>
              <a:rPr lang="ru-RU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тыс. </a:t>
            </a:r>
            <a:r>
              <a:rPr lang="ru-RU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участников</a:t>
            </a:r>
            <a:endParaRPr lang="ru-RU" sz="2000" b="1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0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5 </a:t>
            </a:r>
            <a:r>
              <a:rPr lang="ru-RU" sz="20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тыс. </a:t>
            </a:r>
            <a:r>
              <a:rPr lang="ru-RU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комментариев</a:t>
            </a:r>
            <a:endParaRPr lang="ru-RU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8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7,5 </a:t>
            </a:r>
            <a:r>
              <a:rPr lang="ru-RU" sz="18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тыс.</a:t>
            </a:r>
            <a:r>
              <a:rPr lang="ru-RU" sz="1400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z="14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предложений</a:t>
            </a:r>
          </a:p>
          <a:p>
            <a:pPr>
              <a:spcBef>
                <a:spcPts val="1200"/>
              </a:spcBef>
            </a:pPr>
            <a:r>
              <a:rPr lang="ru-RU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85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регионов</a:t>
            </a:r>
            <a:endParaRPr lang="ru-RU" sz="2000" b="1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7" name="CustomShape 5"/>
          <p:cNvSpPr/>
          <p:nvPr/>
        </p:nvSpPr>
        <p:spPr>
          <a:xfrm>
            <a:off x="8049079" y="1677663"/>
            <a:ext cx="997994" cy="401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lvl="6" algn="ctr">
              <a:spcBef>
                <a:spcPts val="1800"/>
              </a:spcBef>
            </a:pP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РГПУ</a:t>
            </a:r>
          </a:p>
        </p:txBody>
      </p:sp>
      <p:cxnSp>
        <p:nvCxnSpPr>
          <p:cNvPr id="328" name="Прямая соединительная линия 327"/>
          <p:cNvCxnSpPr/>
          <p:nvPr/>
        </p:nvCxnSpPr>
        <p:spPr>
          <a:xfrm>
            <a:off x="5908680" y="2210242"/>
            <a:ext cx="3222428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597472" y="313555"/>
            <a:ext cx="1808508" cy="338554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РАЗРАБОТАНЫ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81476" y="2504943"/>
            <a:ext cx="224131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ФГОС ОБСУЖДЕНЫ</a:t>
            </a:r>
          </a:p>
        </p:txBody>
      </p:sp>
      <p:sp>
        <p:nvSpPr>
          <p:cNvPr id="332" name="Freeform 16"/>
          <p:cNvSpPr>
            <a:spLocks noEditPoints="1"/>
          </p:cNvSpPr>
          <p:nvPr/>
        </p:nvSpPr>
        <p:spPr bwMode="auto">
          <a:xfrm>
            <a:off x="6136315" y="3147011"/>
            <a:ext cx="283468" cy="241364"/>
          </a:xfrm>
          <a:custGeom>
            <a:avLst/>
            <a:gdLst>
              <a:gd name="T0" fmla="*/ 2147483647 w 108"/>
              <a:gd name="T1" fmla="*/ 2147483647 h 92"/>
              <a:gd name="T2" fmla="*/ 2147483647 w 108"/>
              <a:gd name="T3" fmla="*/ 2147483647 h 92"/>
              <a:gd name="T4" fmla="*/ 0 w 108"/>
              <a:gd name="T5" fmla="*/ 2147483647 h 92"/>
              <a:gd name="T6" fmla="*/ 0 w 108"/>
              <a:gd name="T7" fmla="*/ 2147483647 h 92"/>
              <a:gd name="T8" fmla="*/ 2147483647 w 108"/>
              <a:gd name="T9" fmla="*/ 2147483647 h 92"/>
              <a:gd name="T10" fmla="*/ 2147483647 w 108"/>
              <a:gd name="T11" fmla="*/ 2147483647 h 92"/>
              <a:gd name="T12" fmla="*/ 2147483647 w 108"/>
              <a:gd name="T13" fmla="*/ 2147483647 h 92"/>
              <a:gd name="T14" fmla="*/ 2147483647 w 108"/>
              <a:gd name="T15" fmla="*/ 2147483647 h 92"/>
              <a:gd name="T16" fmla="*/ 2147483647 w 108"/>
              <a:gd name="T17" fmla="*/ 2147483647 h 92"/>
              <a:gd name="T18" fmla="*/ 2147483647 w 108"/>
              <a:gd name="T19" fmla="*/ 2147483647 h 92"/>
              <a:gd name="T20" fmla="*/ 2147483647 w 108"/>
              <a:gd name="T21" fmla="*/ 0 h 92"/>
              <a:gd name="T22" fmla="*/ 2147483647 w 108"/>
              <a:gd name="T23" fmla="*/ 2147483647 h 92"/>
              <a:gd name="T24" fmla="*/ 2147483647 w 108"/>
              <a:gd name="T25" fmla="*/ 2147483647 h 92"/>
              <a:gd name="T26" fmla="*/ 2147483647 w 108"/>
              <a:gd name="T27" fmla="*/ 2147483647 h 92"/>
              <a:gd name="T28" fmla="*/ 2147483647 w 108"/>
              <a:gd name="T29" fmla="*/ 2147483647 h 92"/>
              <a:gd name="T30" fmla="*/ 2147483647 w 108"/>
              <a:gd name="T31" fmla="*/ 2147483647 h 92"/>
              <a:gd name="T32" fmla="*/ 2147483647 w 108"/>
              <a:gd name="T33" fmla="*/ 2147483647 h 92"/>
              <a:gd name="T34" fmla="*/ 2147483647 w 108"/>
              <a:gd name="T35" fmla="*/ 2147483647 h 92"/>
              <a:gd name="T36" fmla="*/ 2147483647 w 108"/>
              <a:gd name="T37" fmla="*/ 2147483647 h 92"/>
              <a:gd name="T38" fmla="*/ 2147483647 w 108"/>
              <a:gd name="T39" fmla="*/ 2147483647 h 92"/>
              <a:gd name="T40" fmla="*/ 2147483647 w 108"/>
              <a:gd name="T41" fmla="*/ 2147483647 h 92"/>
              <a:gd name="T42" fmla="*/ 2147483647 w 108"/>
              <a:gd name="T43" fmla="*/ 2147483647 h 92"/>
              <a:gd name="T44" fmla="*/ 2147483647 w 108"/>
              <a:gd name="T45" fmla="*/ 2147483647 h 92"/>
              <a:gd name="T46" fmla="*/ 2147483647 w 108"/>
              <a:gd name="T47" fmla="*/ 2147483647 h 92"/>
              <a:gd name="T48" fmla="*/ 2147483647 w 108"/>
              <a:gd name="T49" fmla="*/ 2147483647 h 92"/>
              <a:gd name="T50" fmla="*/ 2147483647 w 108"/>
              <a:gd name="T51" fmla="*/ 2147483647 h 92"/>
              <a:gd name="T52" fmla="*/ 2147483647 w 108"/>
              <a:gd name="T53" fmla="*/ 2147483647 h 92"/>
              <a:gd name="T54" fmla="*/ 2147483647 w 108"/>
              <a:gd name="T55" fmla="*/ 2147483647 h 92"/>
              <a:gd name="T56" fmla="*/ 2147483647 w 108"/>
              <a:gd name="T57" fmla="*/ 2147483647 h 92"/>
              <a:gd name="T58" fmla="*/ 2147483647 w 108"/>
              <a:gd name="T59" fmla="*/ 2147483647 h 92"/>
              <a:gd name="T60" fmla="*/ 2147483647 w 108"/>
              <a:gd name="T61" fmla="*/ 2147483647 h 92"/>
              <a:gd name="T62" fmla="*/ 2147483647 w 108"/>
              <a:gd name="T63" fmla="*/ 2147483647 h 92"/>
              <a:gd name="T64" fmla="*/ 2147483647 w 108"/>
              <a:gd name="T65" fmla="*/ 2147483647 h 92"/>
              <a:gd name="T66" fmla="*/ 2147483647 w 108"/>
              <a:gd name="T67" fmla="*/ 2147483647 h 92"/>
              <a:gd name="T68" fmla="*/ 2147483647 w 108"/>
              <a:gd name="T69" fmla="*/ 2147483647 h 92"/>
              <a:gd name="T70" fmla="*/ 2147483647 w 108"/>
              <a:gd name="T71" fmla="*/ 2147483647 h 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8"/>
              <a:gd name="T109" fmla="*/ 0 h 92"/>
              <a:gd name="T110" fmla="*/ 108 w 108"/>
              <a:gd name="T111" fmla="*/ 92 h 9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8" h="92">
                <a:moveTo>
                  <a:pt x="75" y="78"/>
                </a:moveTo>
                <a:cubicBezTo>
                  <a:pt x="75" y="81"/>
                  <a:pt x="75" y="92"/>
                  <a:pt x="75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68"/>
                  <a:pt x="6" y="66"/>
                  <a:pt x="9" y="64"/>
                </a:cubicBezTo>
                <a:cubicBezTo>
                  <a:pt x="20" y="60"/>
                  <a:pt x="23" y="57"/>
                  <a:pt x="23" y="49"/>
                </a:cubicBezTo>
                <a:cubicBezTo>
                  <a:pt x="23" y="44"/>
                  <a:pt x="20" y="46"/>
                  <a:pt x="18" y="37"/>
                </a:cubicBezTo>
                <a:cubicBezTo>
                  <a:pt x="18" y="34"/>
                  <a:pt x="15" y="37"/>
                  <a:pt x="14" y="29"/>
                </a:cubicBezTo>
                <a:cubicBezTo>
                  <a:pt x="14" y="26"/>
                  <a:pt x="16" y="25"/>
                  <a:pt x="16" y="25"/>
                </a:cubicBezTo>
                <a:cubicBezTo>
                  <a:pt x="16" y="25"/>
                  <a:pt x="15" y="20"/>
                  <a:pt x="15" y="16"/>
                </a:cubicBezTo>
                <a:cubicBezTo>
                  <a:pt x="15" y="12"/>
                  <a:pt x="17" y="0"/>
                  <a:pt x="32" y="0"/>
                </a:cubicBezTo>
                <a:cubicBezTo>
                  <a:pt x="47" y="0"/>
                  <a:pt x="50" y="12"/>
                  <a:pt x="49" y="16"/>
                </a:cubicBezTo>
                <a:cubicBezTo>
                  <a:pt x="49" y="20"/>
                  <a:pt x="48" y="25"/>
                  <a:pt x="48" y="25"/>
                </a:cubicBezTo>
                <a:cubicBezTo>
                  <a:pt x="48" y="25"/>
                  <a:pt x="50" y="26"/>
                  <a:pt x="50" y="29"/>
                </a:cubicBezTo>
                <a:cubicBezTo>
                  <a:pt x="49" y="37"/>
                  <a:pt x="46" y="34"/>
                  <a:pt x="46" y="37"/>
                </a:cubicBezTo>
                <a:cubicBezTo>
                  <a:pt x="44" y="46"/>
                  <a:pt x="41" y="44"/>
                  <a:pt x="41" y="49"/>
                </a:cubicBezTo>
                <a:cubicBezTo>
                  <a:pt x="41" y="57"/>
                  <a:pt x="45" y="60"/>
                  <a:pt x="55" y="64"/>
                </a:cubicBezTo>
                <a:cubicBezTo>
                  <a:pt x="66" y="69"/>
                  <a:pt x="75" y="73"/>
                  <a:pt x="75" y="78"/>
                </a:cubicBezTo>
                <a:close/>
                <a:moveTo>
                  <a:pt x="84" y="92"/>
                </a:moveTo>
                <a:cubicBezTo>
                  <a:pt x="84" y="76"/>
                  <a:pt x="84" y="76"/>
                  <a:pt x="84" y="76"/>
                </a:cubicBezTo>
                <a:cubicBezTo>
                  <a:pt x="84" y="69"/>
                  <a:pt x="81" y="67"/>
                  <a:pt x="64" y="59"/>
                </a:cubicBezTo>
                <a:cubicBezTo>
                  <a:pt x="67" y="56"/>
                  <a:pt x="68" y="54"/>
                  <a:pt x="68" y="50"/>
                </a:cubicBezTo>
                <a:cubicBezTo>
                  <a:pt x="68" y="46"/>
                  <a:pt x="66" y="47"/>
                  <a:pt x="65" y="41"/>
                </a:cubicBezTo>
                <a:cubicBezTo>
                  <a:pt x="64" y="38"/>
                  <a:pt x="62" y="41"/>
                  <a:pt x="62" y="35"/>
                </a:cubicBezTo>
                <a:cubicBezTo>
                  <a:pt x="62" y="32"/>
                  <a:pt x="63" y="32"/>
                  <a:pt x="63" y="32"/>
                </a:cubicBezTo>
                <a:cubicBezTo>
                  <a:pt x="63" y="32"/>
                  <a:pt x="62" y="28"/>
                  <a:pt x="62" y="26"/>
                </a:cubicBezTo>
                <a:cubicBezTo>
                  <a:pt x="62" y="22"/>
                  <a:pt x="64" y="13"/>
                  <a:pt x="75" y="13"/>
                </a:cubicBezTo>
                <a:cubicBezTo>
                  <a:pt x="86" y="13"/>
                  <a:pt x="88" y="22"/>
                  <a:pt x="88" y="26"/>
                </a:cubicBezTo>
                <a:cubicBezTo>
                  <a:pt x="88" y="28"/>
                  <a:pt x="87" y="32"/>
                  <a:pt x="87" y="32"/>
                </a:cubicBezTo>
                <a:cubicBezTo>
                  <a:pt x="87" y="32"/>
                  <a:pt x="88" y="32"/>
                  <a:pt x="88" y="35"/>
                </a:cubicBezTo>
                <a:cubicBezTo>
                  <a:pt x="88" y="41"/>
                  <a:pt x="86" y="38"/>
                  <a:pt x="85" y="41"/>
                </a:cubicBezTo>
                <a:cubicBezTo>
                  <a:pt x="84" y="47"/>
                  <a:pt x="82" y="46"/>
                  <a:pt x="82" y="50"/>
                </a:cubicBezTo>
                <a:cubicBezTo>
                  <a:pt x="82" y="56"/>
                  <a:pt x="84" y="58"/>
                  <a:pt x="92" y="62"/>
                </a:cubicBezTo>
                <a:cubicBezTo>
                  <a:pt x="100" y="65"/>
                  <a:pt x="105" y="67"/>
                  <a:pt x="107" y="70"/>
                </a:cubicBezTo>
                <a:cubicBezTo>
                  <a:pt x="108" y="72"/>
                  <a:pt x="108" y="92"/>
                  <a:pt x="108" y="92"/>
                </a:cubicBezTo>
                <a:lnTo>
                  <a:pt x="84" y="92"/>
                </a:lnTo>
                <a:close/>
              </a:path>
            </a:pathLst>
          </a:custGeom>
          <a:solidFill>
            <a:srgbClr val="309C3D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grpSp>
        <p:nvGrpSpPr>
          <p:cNvPr id="333" name="Группа 332"/>
          <p:cNvGrpSpPr/>
          <p:nvPr/>
        </p:nvGrpSpPr>
        <p:grpSpPr>
          <a:xfrm>
            <a:off x="6136315" y="3631760"/>
            <a:ext cx="257781" cy="204480"/>
            <a:chOff x="449849" y="3110578"/>
            <a:chExt cx="1167652" cy="1229206"/>
          </a:xfrm>
          <a:solidFill>
            <a:srgbClr val="0070C0"/>
          </a:solidFill>
        </p:grpSpPr>
        <p:sp>
          <p:nvSpPr>
            <p:cNvPr id="334" name="Скругленный прямоугольник 333"/>
            <p:cNvSpPr/>
            <p:nvPr/>
          </p:nvSpPr>
          <p:spPr>
            <a:xfrm>
              <a:off x="449849" y="3110578"/>
              <a:ext cx="1167649" cy="10041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endParaRPr lang="ru-RU"/>
            </a:p>
          </p:txBody>
        </p:sp>
        <p:sp>
          <p:nvSpPr>
            <p:cNvPr id="335" name="Равнобедренный треугольник 334"/>
            <p:cNvSpPr/>
            <p:nvPr/>
          </p:nvSpPr>
          <p:spPr>
            <a:xfrm flipV="1">
              <a:off x="767486" y="3431983"/>
              <a:ext cx="850015" cy="907801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6" name="Group 70"/>
          <p:cNvGrpSpPr/>
          <p:nvPr/>
        </p:nvGrpSpPr>
        <p:grpSpPr>
          <a:xfrm>
            <a:off x="6127792" y="4055277"/>
            <a:ext cx="247695" cy="216529"/>
            <a:chOff x="4054476" y="5502276"/>
            <a:chExt cx="239712" cy="209550"/>
          </a:xfrm>
          <a:solidFill>
            <a:schemeClr val="accent1">
              <a:lumMod val="75000"/>
            </a:schemeClr>
          </a:solidFill>
        </p:grpSpPr>
        <p:sp>
          <p:nvSpPr>
            <p:cNvPr id="337" name="Freeform 323"/>
            <p:cNvSpPr>
              <a:spLocks/>
            </p:cNvSpPr>
            <p:nvPr/>
          </p:nvSpPr>
          <p:spPr bwMode="auto">
            <a:xfrm>
              <a:off x="4054476" y="5546726"/>
              <a:ext cx="30163" cy="165100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6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338" name="Freeform 324"/>
            <p:cNvSpPr>
              <a:spLocks noEditPoints="1"/>
            </p:cNvSpPr>
            <p:nvPr/>
          </p:nvSpPr>
          <p:spPr bwMode="auto">
            <a:xfrm>
              <a:off x="4098926" y="5502276"/>
              <a:ext cx="150813" cy="209550"/>
            </a:xfrm>
            <a:custGeom>
              <a:avLst/>
              <a:gdLst>
                <a:gd name="T0" fmla="*/ 32 w 40"/>
                <a:gd name="T1" fmla="*/ 4 h 56"/>
                <a:gd name="T2" fmla="*/ 28 w 40"/>
                <a:gd name="T3" fmla="*/ 0 h 56"/>
                <a:gd name="T4" fmla="*/ 12 w 40"/>
                <a:gd name="T5" fmla="*/ 0 h 56"/>
                <a:gd name="T6" fmla="*/ 8 w 40"/>
                <a:gd name="T7" fmla="*/ 4 h 56"/>
                <a:gd name="T8" fmla="*/ 8 w 40"/>
                <a:gd name="T9" fmla="*/ 12 h 56"/>
                <a:gd name="T10" fmla="*/ 0 w 40"/>
                <a:gd name="T11" fmla="*/ 12 h 56"/>
                <a:gd name="T12" fmla="*/ 0 w 40"/>
                <a:gd name="T13" fmla="*/ 56 h 56"/>
                <a:gd name="T14" fmla="*/ 40 w 40"/>
                <a:gd name="T15" fmla="*/ 56 h 56"/>
                <a:gd name="T16" fmla="*/ 40 w 40"/>
                <a:gd name="T17" fmla="*/ 12 h 56"/>
                <a:gd name="T18" fmla="*/ 32 w 40"/>
                <a:gd name="T19" fmla="*/ 12 h 56"/>
                <a:gd name="T20" fmla="*/ 32 w 40"/>
                <a:gd name="T21" fmla="*/ 4 h 56"/>
                <a:gd name="T22" fmla="*/ 28 w 40"/>
                <a:gd name="T23" fmla="*/ 12 h 56"/>
                <a:gd name="T24" fmla="*/ 12 w 40"/>
                <a:gd name="T25" fmla="*/ 12 h 56"/>
                <a:gd name="T26" fmla="*/ 12 w 40"/>
                <a:gd name="T27" fmla="*/ 4 h 56"/>
                <a:gd name="T28" fmla="*/ 28 w 40"/>
                <a:gd name="T29" fmla="*/ 4 h 56"/>
                <a:gd name="T30" fmla="*/ 28 w 40"/>
                <a:gd name="T3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4"/>
                  </a:lnTo>
                  <a:close/>
                  <a:moveTo>
                    <a:pt x="28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359" name="Freeform 325"/>
            <p:cNvSpPr>
              <a:spLocks/>
            </p:cNvSpPr>
            <p:nvPr/>
          </p:nvSpPr>
          <p:spPr bwMode="auto">
            <a:xfrm>
              <a:off x="4265613" y="5546726"/>
              <a:ext cx="28575" cy="165100"/>
            </a:xfrm>
            <a:custGeom>
              <a:avLst/>
              <a:gdLst>
                <a:gd name="T0" fmla="*/ 0 w 8"/>
                <a:gd name="T1" fmla="*/ 0 h 44"/>
                <a:gd name="T2" fmla="*/ 0 w 8"/>
                <a:gd name="T3" fmla="*/ 44 h 44"/>
                <a:gd name="T4" fmla="*/ 8 w 8"/>
                <a:gd name="T5" fmla="*/ 36 h 44"/>
                <a:gd name="T6" fmla="*/ 8 w 8"/>
                <a:gd name="T7" fmla="*/ 8 h 44"/>
                <a:gd name="T8" fmla="*/ 0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8" y="40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27792" y="4476832"/>
            <a:ext cx="242048" cy="296214"/>
            <a:chOff x="6154220" y="3205320"/>
            <a:chExt cx="242048" cy="296214"/>
          </a:xfrm>
        </p:grpSpPr>
        <p:grpSp>
          <p:nvGrpSpPr>
            <p:cNvPr id="329" name="Группа 328"/>
            <p:cNvGrpSpPr/>
            <p:nvPr/>
          </p:nvGrpSpPr>
          <p:grpSpPr>
            <a:xfrm>
              <a:off x="6191553" y="3205320"/>
              <a:ext cx="163303" cy="285739"/>
              <a:chOff x="9563729" y="5509794"/>
              <a:chExt cx="390410" cy="761241"/>
            </a:xfrm>
          </p:grpSpPr>
          <p:sp>
            <p:nvSpPr>
              <p:cNvPr id="330" name="object 122"/>
              <p:cNvSpPr/>
              <p:nvPr/>
            </p:nvSpPr>
            <p:spPr>
              <a:xfrm>
                <a:off x="9563729" y="5509794"/>
                <a:ext cx="390410" cy="761241"/>
              </a:xfrm>
              <a:custGeom>
                <a:avLst/>
                <a:gdLst/>
                <a:ahLst/>
                <a:cxnLst/>
                <a:rect l="l" t="t" r="r" b="b"/>
                <a:pathLst>
                  <a:path w="400037" h="698500">
                    <a:moveTo>
                      <a:pt x="200021" y="0"/>
                    </a:moveTo>
                    <a:lnTo>
                      <a:pt x="158329" y="4271"/>
                    </a:lnTo>
                    <a:lnTo>
                      <a:pt x="120120" y="16432"/>
                    </a:lnTo>
                    <a:lnTo>
                      <a:pt x="86037" y="35500"/>
                    </a:lnTo>
                    <a:lnTo>
                      <a:pt x="56723" y="60491"/>
                    </a:lnTo>
                    <a:lnTo>
                      <a:pt x="32820" y="90425"/>
                    </a:lnTo>
                    <a:lnTo>
                      <a:pt x="14970" y="124319"/>
                    </a:lnTo>
                    <a:lnTo>
                      <a:pt x="3816" y="161190"/>
                    </a:lnTo>
                    <a:lnTo>
                      <a:pt x="0" y="200056"/>
                    </a:lnTo>
                    <a:lnTo>
                      <a:pt x="1044" y="219930"/>
                    </a:lnTo>
                    <a:lnTo>
                      <a:pt x="4164" y="239935"/>
                    </a:lnTo>
                    <a:lnTo>
                      <a:pt x="9439" y="259947"/>
                    </a:lnTo>
                    <a:lnTo>
                      <a:pt x="16951" y="279844"/>
                    </a:lnTo>
                    <a:lnTo>
                      <a:pt x="200021" y="698500"/>
                    </a:lnTo>
                    <a:lnTo>
                      <a:pt x="383079" y="279844"/>
                    </a:lnTo>
                    <a:lnTo>
                      <a:pt x="390593" y="259947"/>
                    </a:lnTo>
                    <a:lnTo>
                      <a:pt x="395870" y="239935"/>
                    </a:lnTo>
                    <a:lnTo>
                      <a:pt x="398991" y="219930"/>
                    </a:lnTo>
                    <a:lnTo>
                      <a:pt x="400037" y="200056"/>
                    </a:lnTo>
                    <a:lnTo>
                      <a:pt x="399087" y="180435"/>
                    </a:lnTo>
                    <a:lnTo>
                      <a:pt x="391524" y="142443"/>
                    </a:lnTo>
                    <a:lnTo>
                      <a:pt x="376943" y="106938"/>
                    </a:lnTo>
                    <a:lnTo>
                      <a:pt x="355987" y="74902"/>
                    </a:lnTo>
                    <a:lnTo>
                      <a:pt x="329299" y="47316"/>
                    </a:lnTo>
                    <a:lnTo>
                      <a:pt x="297520" y="25164"/>
                    </a:lnTo>
                    <a:lnTo>
                      <a:pt x="261294" y="9427"/>
                    </a:lnTo>
                    <a:lnTo>
                      <a:pt x="221263" y="1088"/>
                    </a:lnTo>
                    <a:lnTo>
                      <a:pt x="2000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331" name="Овал 330"/>
              <p:cNvSpPr/>
              <p:nvPr/>
            </p:nvSpPr>
            <p:spPr>
              <a:xfrm>
                <a:off x="9647991" y="5595493"/>
                <a:ext cx="221886" cy="26533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Овал 9"/>
            <p:cNvSpPr/>
            <p:nvPr/>
          </p:nvSpPr>
          <p:spPr>
            <a:xfrm>
              <a:off x="6154220" y="3455815"/>
              <a:ext cx="242048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183936" y="1677151"/>
            <a:ext cx="674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МПГУ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5893" y="1676191"/>
            <a:ext cx="724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МГПУ </a:t>
            </a:r>
            <a:endParaRPr lang="ru-RU" dirty="0"/>
          </a:p>
        </p:txBody>
      </p:sp>
      <p:pic>
        <p:nvPicPr>
          <p:cNvPr id="1031" name="Picture 7" descr="E:\РАБОТА\Работа_ИТ2.0\PROJECTS\2018-2019\МОН\20121118132132!Mpgu_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79" y="857778"/>
            <a:ext cx="709820" cy="7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РАБОТА\Работа_ИТ2.0\PROJECTS\2018-2019\МОН\MGP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53" y="931160"/>
            <a:ext cx="796805" cy="5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РАБОТА\Работа_ИТ2.0\PROJECTS\2018-2019\МОН\723748_e872059642431d45c83f316270b4bee6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92" y="873496"/>
            <a:ext cx="722213" cy="71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0" name="Group 5"/>
          <p:cNvGrpSpPr>
            <a:grpSpLocks noChangeAspect="1"/>
          </p:cNvGrpSpPr>
          <p:nvPr/>
        </p:nvGrpSpPr>
        <p:grpSpPr bwMode="auto">
          <a:xfrm>
            <a:off x="587992" y="797441"/>
            <a:ext cx="354187" cy="379486"/>
            <a:chOff x="1088" y="240"/>
            <a:chExt cx="3584" cy="3840"/>
          </a:xfrm>
          <a:solidFill>
            <a:srgbClr val="0070C0"/>
          </a:solidFill>
        </p:grpSpPr>
        <p:sp>
          <p:nvSpPr>
            <p:cNvPr id="361" name="Freeform 7"/>
            <p:cNvSpPr>
              <a:spLocks noEditPoints="1"/>
            </p:cNvSpPr>
            <p:nvPr/>
          </p:nvSpPr>
          <p:spPr bwMode="auto">
            <a:xfrm>
              <a:off x="1088" y="240"/>
              <a:ext cx="3584" cy="3840"/>
            </a:xfrm>
            <a:custGeom>
              <a:avLst/>
              <a:gdLst>
                <a:gd name="T0" fmla="*/ 400 w 3584"/>
                <a:gd name="T1" fmla="*/ 3075 h 3840"/>
                <a:gd name="T2" fmla="*/ 313 w 3584"/>
                <a:gd name="T3" fmla="*/ 3102 h 3840"/>
                <a:gd name="T4" fmla="*/ 239 w 3584"/>
                <a:gd name="T5" fmla="*/ 3151 h 3840"/>
                <a:gd name="T6" fmla="*/ 179 w 3584"/>
                <a:gd name="T7" fmla="*/ 3217 h 3840"/>
                <a:gd name="T8" fmla="*/ 142 w 3584"/>
                <a:gd name="T9" fmla="*/ 3300 h 3840"/>
                <a:gd name="T10" fmla="*/ 128 w 3584"/>
                <a:gd name="T11" fmla="*/ 3392 h 3840"/>
                <a:gd name="T12" fmla="*/ 142 w 3584"/>
                <a:gd name="T13" fmla="*/ 3484 h 3840"/>
                <a:gd name="T14" fmla="*/ 179 w 3584"/>
                <a:gd name="T15" fmla="*/ 3567 h 3840"/>
                <a:gd name="T16" fmla="*/ 239 w 3584"/>
                <a:gd name="T17" fmla="*/ 3633 h 3840"/>
                <a:gd name="T18" fmla="*/ 313 w 3584"/>
                <a:gd name="T19" fmla="*/ 3682 h 3840"/>
                <a:gd name="T20" fmla="*/ 400 w 3584"/>
                <a:gd name="T21" fmla="*/ 3709 h 3840"/>
                <a:gd name="T22" fmla="*/ 3456 w 3584"/>
                <a:gd name="T23" fmla="*/ 3712 h 3840"/>
                <a:gd name="T24" fmla="*/ 448 w 3584"/>
                <a:gd name="T25" fmla="*/ 3072 h 3840"/>
                <a:gd name="T26" fmla="*/ 400 w 3584"/>
                <a:gd name="T27" fmla="*/ 131 h 3840"/>
                <a:gd name="T28" fmla="*/ 313 w 3584"/>
                <a:gd name="T29" fmla="*/ 158 h 3840"/>
                <a:gd name="T30" fmla="*/ 239 w 3584"/>
                <a:gd name="T31" fmla="*/ 207 h 3840"/>
                <a:gd name="T32" fmla="*/ 179 w 3584"/>
                <a:gd name="T33" fmla="*/ 273 h 3840"/>
                <a:gd name="T34" fmla="*/ 142 w 3584"/>
                <a:gd name="T35" fmla="*/ 356 h 3840"/>
                <a:gd name="T36" fmla="*/ 128 w 3584"/>
                <a:gd name="T37" fmla="*/ 448 h 3840"/>
                <a:gd name="T38" fmla="*/ 131 w 3584"/>
                <a:gd name="T39" fmla="*/ 3075 h 3840"/>
                <a:gd name="T40" fmla="*/ 211 w 3584"/>
                <a:gd name="T41" fmla="*/ 3013 h 3840"/>
                <a:gd name="T42" fmla="*/ 300 w 3584"/>
                <a:gd name="T43" fmla="*/ 2968 h 3840"/>
                <a:gd name="T44" fmla="*/ 398 w 3584"/>
                <a:gd name="T45" fmla="*/ 2946 h 3840"/>
                <a:gd name="T46" fmla="*/ 3456 w 3584"/>
                <a:gd name="T47" fmla="*/ 2944 h 3840"/>
                <a:gd name="T48" fmla="*/ 448 w 3584"/>
                <a:gd name="T49" fmla="*/ 128 h 3840"/>
                <a:gd name="T50" fmla="*/ 3520 w 3584"/>
                <a:gd name="T51" fmla="*/ 0 h 3840"/>
                <a:gd name="T52" fmla="*/ 3557 w 3584"/>
                <a:gd name="T53" fmla="*/ 13 h 3840"/>
                <a:gd name="T54" fmla="*/ 3581 w 3584"/>
                <a:gd name="T55" fmla="*/ 44 h 3840"/>
                <a:gd name="T56" fmla="*/ 3584 w 3584"/>
                <a:gd name="T57" fmla="*/ 3776 h 3840"/>
                <a:gd name="T58" fmla="*/ 3571 w 3584"/>
                <a:gd name="T59" fmla="*/ 3813 h 3840"/>
                <a:gd name="T60" fmla="*/ 3540 w 3584"/>
                <a:gd name="T61" fmla="*/ 3837 h 3840"/>
                <a:gd name="T62" fmla="*/ 448 w 3584"/>
                <a:gd name="T63" fmla="*/ 3840 h 3840"/>
                <a:gd name="T64" fmla="*/ 337 w 3584"/>
                <a:gd name="T65" fmla="*/ 3826 h 3840"/>
                <a:gd name="T66" fmla="*/ 237 w 3584"/>
                <a:gd name="T67" fmla="*/ 3788 h 3840"/>
                <a:gd name="T68" fmla="*/ 150 w 3584"/>
                <a:gd name="T69" fmla="*/ 3727 h 3840"/>
                <a:gd name="T70" fmla="*/ 80 w 3584"/>
                <a:gd name="T71" fmla="*/ 3648 h 3840"/>
                <a:gd name="T72" fmla="*/ 30 w 3584"/>
                <a:gd name="T73" fmla="*/ 3554 h 3840"/>
                <a:gd name="T74" fmla="*/ 3 w 3584"/>
                <a:gd name="T75" fmla="*/ 3448 h 3840"/>
                <a:gd name="T76" fmla="*/ 0 w 3584"/>
                <a:gd name="T77" fmla="*/ 448 h 3840"/>
                <a:gd name="T78" fmla="*/ 14 w 3584"/>
                <a:gd name="T79" fmla="*/ 337 h 3840"/>
                <a:gd name="T80" fmla="*/ 52 w 3584"/>
                <a:gd name="T81" fmla="*/ 237 h 3840"/>
                <a:gd name="T82" fmla="*/ 113 w 3584"/>
                <a:gd name="T83" fmla="*/ 150 h 3840"/>
                <a:gd name="T84" fmla="*/ 192 w 3584"/>
                <a:gd name="T85" fmla="*/ 80 h 3840"/>
                <a:gd name="T86" fmla="*/ 286 w 3584"/>
                <a:gd name="T87" fmla="*/ 30 h 3840"/>
                <a:gd name="T88" fmla="*/ 392 w 3584"/>
                <a:gd name="T89" fmla="*/ 3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84" h="3840">
                  <a:moveTo>
                    <a:pt x="448" y="3072"/>
                  </a:moveTo>
                  <a:lnTo>
                    <a:pt x="400" y="3075"/>
                  </a:lnTo>
                  <a:lnTo>
                    <a:pt x="356" y="3086"/>
                  </a:lnTo>
                  <a:lnTo>
                    <a:pt x="313" y="3102"/>
                  </a:lnTo>
                  <a:lnTo>
                    <a:pt x="273" y="3123"/>
                  </a:lnTo>
                  <a:lnTo>
                    <a:pt x="239" y="3151"/>
                  </a:lnTo>
                  <a:lnTo>
                    <a:pt x="207" y="3183"/>
                  </a:lnTo>
                  <a:lnTo>
                    <a:pt x="179" y="3217"/>
                  </a:lnTo>
                  <a:lnTo>
                    <a:pt x="158" y="3257"/>
                  </a:lnTo>
                  <a:lnTo>
                    <a:pt x="142" y="3300"/>
                  </a:lnTo>
                  <a:lnTo>
                    <a:pt x="131" y="3344"/>
                  </a:lnTo>
                  <a:lnTo>
                    <a:pt x="128" y="3392"/>
                  </a:lnTo>
                  <a:lnTo>
                    <a:pt x="131" y="3440"/>
                  </a:lnTo>
                  <a:lnTo>
                    <a:pt x="142" y="3484"/>
                  </a:lnTo>
                  <a:lnTo>
                    <a:pt x="158" y="3527"/>
                  </a:lnTo>
                  <a:lnTo>
                    <a:pt x="179" y="3567"/>
                  </a:lnTo>
                  <a:lnTo>
                    <a:pt x="207" y="3601"/>
                  </a:lnTo>
                  <a:lnTo>
                    <a:pt x="239" y="3633"/>
                  </a:lnTo>
                  <a:lnTo>
                    <a:pt x="273" y="3661"/>
                  </a:lnTo>
                  <a:lnTo>
                    <a:pt x="313" y="3682"/>
                  </a:lnTo>
                  <a:lnTo>
                    <a:pt x="356" y="3698"/>
                  </a:lnTo>
                  <a:lnTo>
                    <a:pt x="400" y="3709"/>
                  </a:lnTo>
                  <a:lnTo>
                    <a:pt x="448" y="3712"/>
                  </a:lnTo>
                  <a:lnTo>
                    <a:pt x="3456" y="3712"/>
                  </a:lnTo>
                  <a:lnTo>
                    <a:pt x="3456" y="3072"/>
                  </a:lnTo>
                  <a:lnTo>
                    <a:pt x="448" y="3072"/>
                  </a:lnTo>
                  <a:close/>
                  <a:moveTo>
                    <a:pt x="448" y="128"/>
                  </a:moveTo>
                  <a:lnTo>
                    <a:pt x="400" y="131"/>
                  </a:lnTo>
                  <a:lnTo>
                    <a:pt x="356" y="142"/>
                  </a:lnTo>
                  <a:lnTo>
                    <a:pt x="313" y="158"/>
                  </a:lnTo>
                  <a:lnTo>
                    <a:pt x="273" y="179"/>
                  </a:lnTo>
                  <a:lnTo>
                    <a:pt x="239" y="207"/>
                  </a:lnTo>
                  <a:lnTo>
                    <a:pt x="207" y="239"/>
                  </a:lnTo>
                  <a:lnTo>
                    <a:pt x="179" y="273"/>
                  </a:lnTo>
                  <a:lnTo>
                    <a:pt x="158" y="313"/>
                  </a:lnTo>
                  <a:lnTo>
                    <a:pt x="142" y="356"/>
                  </a:lnTo>
                  <a:lnTo>
                    <a:pt x="131" y="400"/>
                  </a:lnTo>
                  <a:lnTo>
                    <a:pt x="128" y="448"/>
                  </a:lnTo>
                  <a:lnTo>
                    <a:pt x="128" y="3079"/>
                  </a:lnTo>
                  <a:lnTo>
                    <a:pt x="131" y="3075"/>
                  </a:lnTo>
                  <a:lnTo>
                    <a:pt x="169" y="3042"/>
                  </a:lnTo>
                  <a:lnTo>
                    <a:pt x="211" y="3013"/>
                  </a:lnTo>
                  <a:lnTo>
                    <a:pt x="254" y="2988"/>
                  </a:lnTo>
                  <a:lnTo>
                    <a:pt x="300" y="2968"/>
                  </a:lnTo>
                  <a:lnTo>
                    <a:pt x="348" y="2954"/>
                  </a:lnTo>
                  <a:lnTo>
                    <a:pt x="398" y="2946"/>
                  </a:lnTo>
                  <a:lnTo>
                    <a:pt x="448" y="2944"/>
                  </a:lnTo>
                  <a:lnTo>
                    <a:pt x="3456" y="2944"/>
                  </a:lnTo>
                  <a:lnTo>
                    <a:pt x="3456" y="128"/>
                  </a:lnTo>
                  <a:lnTo>
                    <a:pt x="448" y="128"/>
                  </a:lnTo>
                  <a:close/>
                  <a:moveTo>
                    <a:pt x="448" y="0"/>
                  </a:moveTo>
                  <a:lnTo>
                    <a:pt x="3520" y="0"/>
                  </a:lnTo>
                  <a:lnTo>
                    <a:pt x="3540" y="3"/>
                  </a:lnTo>
                  <a:lnTo>
                    <a:pt x="3557" y="13"/>
                  </a:lnTo>
                  <a:lnTo>
                    <a:pt x="3571" y="27"/>
                  </a:lnTo>
                  <a:lnTo>
                    <a:pt x="3581" y="44"/>
                  </a:lnTo>
                  <a:lnTo>
                    <a:pt x="3584" y="64"/>
                  </a:lnTo>
                  <a:lnTo>
                    <a:pt x="3584" y="3776"/>
                  </a:lnTo>
                  <a:lnTo>
                    <a:pt x="3581" y="3796"/>
                  </a:lnTo>
                  <a:lnTo>
                    <a:pt x="3571" y="3813"/>
                  </a:lnTo>
                  <a:lnTo>
                    <a:pt x="3557" y="3827"/>
                  </a:lnTo>
                  <a:lnTo>
                    <a:pt x="3540" y="3837"/>
                  </a:lnTo>
                  <a:lnTo>
                    <a:pt x="3520" y="3840"/>
                  </a:lnTo>
                  <a:lnTo>
                    <a:pt x="448" y="3840"/>
                  </a:lnTo>
                  <a:lnTo>
                    <a:pt x="392" y="3837"/>
                  </a:lnTo>
                  <a:lnTo>
                    <a:pt x="337" y="3826"/>
                  </a:lnTo>
                  <a:lnTo>
                    <a:pt x="286" y="3810"/>
                  </a:lnTo>
                  <a:lnTo>
                    <a:pt x="237" y="3788"/>
                  </a:lnTo>
                  <a:lnTo>
                    <a:pt x="192" y="3760"/>
                  </a:lnTo>
                  <a:lnTo>
                    <a:pt x="150" y="3727"/>
                  </a:lnTo>
                  <a:lnTo>
                    <a:pt x="113" y="3690"/>
                  </a:lnTo>
                  <a:lnTo>
                    <a:pt x="80" y="3648"/>
                  </a:lnTo>
                  <a:lnTo>
                    <a:pt x="52" y="3603"/>
                  </a:lnTo>
                  <a:lnTo>
                    <a:pt x="30" y="3554"/>
                  </a:lnTo>
                  <a:lnTo>
                    <a:pt x="14" y="3503"/>
                  </a:lnTo>
                  <a:lnTo>
                    <a:pt x="3" y="3448"/>
                  </a:lnTo>
                  <a:lnTo>
                    <a:pt x="0" y="3392"/>
                  </a:lnTo>
                  <a:lnTo>
                    <a:pt x="0" y="448"/>
                  </a:lnTo>
                  <a:lnTo>
                    <a:pt x="3" y="392"/>
                  </a:lnTo>
                  <a:lnTo>
                    <a:pt x="14" y="337"/>
                  </a:lnTo>
                  <a:lnTo>
                    <a:pt x="30" y="286"/>
                  </a:lnTo>
                  <a:lnTo>
                    <a:pt x="52" y="237"/>
                  </a:lnTo>
                  <a:lnTo>
                    <a:pt x="80" y="192"/>
                  </a:lnTo>
                  <a:lnTo>
                    <a:pt x="113" y="150"/>
                  </a:lnTo>
                  <a:lnTo>
                    <a:pt x="150" y="113"/>
                  </a:lnTo>
                  <a:lnTo>
                    <a:pt x="192" y="80"/>
                  </a:lnTo>
                  <a:lnTo>
                    <a:pt x="237" y="52"/>
                  </a:lnTo>
                  <a:lnTo>
                    <a:pt x="286" y="30"/>
                  </a:lnTo>
                  <a:lnTo>
                    <a:pt x="337" y="14"/>
                  </a:lnTo>
                  <a:lnTo>
                    <a:pt x="392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8"/>
            <p:cNvSpPr>
              <a:spLocks noEditPoints="1"/>
            </p:cNvSpPr>
            <p:nvPr/>
          </p:nvSpPr>
          <p:spPr bwMode="auto">
            <a:xfrm>
              <a:off x="2112" y="752"/>
              <a:ext cx="1536" cy="2048"/>
            </a:xfrm>
            <a:custGeom>
              <a:avLst/>
              <a:gdLst>
                <a:gd name="T0" fmla="*/ 128 w 1536"/>
                <a:gd name="T1" fmla="*/ 486 h 2048"/>
                <a:gd name="T2" fmla="*/ 130 w 1536"/>
                <a:gd name="T3" fmla="*/ 1067 h 2048"/>
                <a:gd name="T4" fmla="*/ 154 w 1536"/>
                <a:gd name="T5" fmla="*/ 1213 h 2048"/>
                <a:gd name="T6" fmla="*/ 198 w 1536"/>
                <a:gd name="T7" fmla="*/ 1352 h 2048"/>
                <a:gd name="T8" fmla="*/ 263 w 1536"/>
                <a:gd name="T9" fmla="*/ 1482 h 2048"/>
                <a:gd name="T10" fmla="*/ 346 w 1536"/>
                <a:gd name="T11" fmla="*/ 1601 h 2048"/>
                <a:gd name="T12" fmla="*/ 447 w 1536"/>
                <a:gd name="T13" fmla="*/ 1707 h 2048"/>
                <a:gd name="T14" fmla="*/ 564 w 1536"/>
                <a:gd name="T15" fmla="*/ 1797 h 2048"/>
                <a:gd name="T16" fmla="*/ 768 w 1536"/>
                <a:gd name="T17" fmla="*/ 1911 h 2048"/>
                <a:gd name="T18" fmla="*/ 972 w 1536"/>
                <a:gd name="T19" fmla="*/ 1797 h 2048"/>
                <a:gd name="T20" fmla="*/ 1089 w 1536"/>
                <a:gd name="T21" fmla="*/ 1707 h 2048"/>
                <a:gd name="T22" fmla="*/ 1190 w 1536"/>
                <a:gd name="T23" fmla="*/ 1601 h 2048"/>
                <a:gd name="T24" fmla="*/ 1273 w 1536"/>
                <a:gd name="T25" fmla="*/ 1482 h 2048"/>
                <a:gd name="T26" fmla="*/ 1338 w 1536"/>
                <a:gd name="T27" fmla="*/ 1352 h 2048"/>
                <a:gd name="T28" fmla="*/ 1382 w 1536"/>
                <a:gd name="T29" fmla="*/ 1213 h 2048"/>
                <a:gd name="T30" fmla="*/ 1406 w 1536"/>
                <a:gd name="T31" fmla="*/ 1067 h 2048"/>
                <a:gd name="T32" fmla="*/ 1408 w 1536"/>
                <a:gd name="T33" fmla="*/ 486 h 2048"/>
                <a:gd name="T34" fmla="*/ 768 w 1536"/>
                <a:gd name="T35" fmla="*/ 0 h 2048"/>
                <a:gd name="T36" fmla="*/ 798 w 1536"/>
                <a:gd name="T37" fmla="*/ 8 h 2048"/>
                <a:gd name="T38" fmla="*/ 1516 w 1536"/>
                <a:gd name="T39" fmla="*/ 401 h 2048"/>
                <a:gd name="T40" fmla="*/ 1534 w 1536"/>
                <a:gd name="T41" fmla="*/ 431 h 2048"/>
                <a:gd name="T42" fmla="*/ 1536 w 1536"/>
                <a:gd name="T43" fmla="*/ 991 h 2048"/>
                <a:gd name="T44" fmla="*/ 1524 w 1536"/>
                <a:gd name="T45" fmla="*/ 1150 h 2048"/>
                <a:gd name="T46" fmla="*/ 1492 w 1536"/>
                <a:gd name="T47" fmla="*/ 1301 h 2048"/>
                <a:gd name="T48" fmla="*/ 1437 w 1536"/>
                <a:gd name="T49" fmla="*/ 1445 h 2048"/>
                <a:gd name="T50" fmla="*/ 1364 w 1536"/>
                <a:gd name="T51" fmla="*/ 1580 h 2048"/>
                <a:gd name="T52" fmla="*/ 1272 w 1536"/>
                <a:gd name="T53" fmla="*/ 1704 h 2048"/>
                <a:gd name="T54" fmla="*/ 1162 w 1536"/>
                <a:gd name="T55" fmla="*/ 1813 h 2048"/>
                <a:gd name="T56" fmla="*/ 1037 w 1536"/>
                <a:gd name="T57" fmla="*/ 1907 h 2048"/>
                <a:gd name="T58" fmla="*/ 798 w 1536"/>
                <a:gd name="T59" fmla="*/ 2040 h 2048"/>
                <a:gd name="T60" fmla="*/ 768 w 1536"/>
                <a:gd name="T61" fmla="*/ 2048 h 2048"/>
                <a:gd name="T62" fmla="*/ 738 w 1536"/>
                <a:gd name="T63" fmla="*/ 2040 h 2048"/>
                <a:gd name="T64" fmla="*/ 499 w 1536"/>
                <a:gd name="T65" fmla="*/ 1907 h 2048"/>
                <a:gd name="T66" fmla="*/ 374 w 1536"/>
                <a:gd name="T67" fmla="*/ 1813 h 2048"/>
                <a:gd name="T68" fmla="*/ 264 w 1536"/>
                <a:gd name="T69" fmla="*/ 1704 h 2048"/>
                <a:gd name="T70" fmla="*/ 172 w 1536"/>
                <a:gd name="T71" fmla="*/ 1580 h 2048"/>
                <a:gd name="T72" fmla="*/ 99 w 1536"/>
                <a:gd name="T73" fmla="*/ 1445 h 2048"/>
                <a:gd name="T74" fmla="*/ 44 w 1536"/>
                <a:gd name="T75" fmla="*/ 1301 h 2048"/>
                <a:gd name="T76" fmla="*/ 12 w 1536"/>
                <a:gd name="T77" fmla="*/ 1150 h 2048"/>
                <a:gd name="T78" fmla="*/ 0 w 1536"/>
                <a:gd name="T79" fmla="*/ 991 h 2048"/>
                <a:gd name="T80" fmla="*/ 2 w 1536"/>
                <a:gd name="T81" fmla="*/ 431 h 2048"/>
                <a:gd name="T82" fmla="*/ 20 w 1536"/>
                <a:gd name="T83" fmla="*/ 401 h 2048"/>
                <a:gd name="T84" fmla="*/ 738 w 1536"/>
                <a:gd name="T85" fmla="*/ 8 h 2048"/>
                <a:gd name="T86" fmla="*/ 768 w 1536"/>
                <a:gd name="T87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6" h="2048">
                  <a:moveTo>
                    <a:pt x="768" y="137"/>
                  </a:moveTo>
                  <a:lnTo>
                    <a:pt x="128" y="486"/>
                  </a:lnTo>
                  <a:lnTo>
                    <a:pt x="128" y="991"/>
                  </a:lnTo>
                  <a:lnTo>
                    <a:pt x="130" y="1067"/>
                  </a:lnTo>
                  <a:lnTo>
                    <a:pt x="140" y="1140"/>
                  </a:lnTo>
                  <a:lnTo>
                    <a:pt x="154" y="1213"/>
                  </a:lnTo>
                  <a:lnTo>
                    <a:pt x="173" y="1283"/>
                  </a:lnTo>
                  <a:lnTo>
                    <a:pt x="198" y="1352"/>
                  </a:lnTo>
                  <a:lnTo>
                    <a:pt x="228" y="1418"/>
                  </a:lnTo>
                  <a:lnTo>
                    <a:pt x="263" y="1482"/>
                  </a:lnTo>
                  <a:lnTo>
                    <a:pt x="301" y="1543"/>
                  </a:lnTo>
                  <a:lnTo>
                    <a:pt x="346" y="1601"/>
                  </a:lnTo>
                  <a:lnTo>
                    <a:pt x="394" y="1656"/>
                  </a:lnTo>
                  <a:lnTo>
                    <a:pt x="447" y="1707"/>
                  </a:lnTo>
                  <a:lnTo>
                    <a:pt x="504" y="1754"/>
                  </a:lnTo>
                  <a:lnTo>
                    <a:pt x="564" y="1797"/>
                  </a:lnTo>
                  <a:lnTo>
                    <a:pt x="628" y="1835"/>
                  </a:lnTo>
                  <a:lnTo>
                    <a:pt x="768" y="1911"/>
                  </a:lnTo>
                  <a:lnTo>
                    <a:pt x="908" y="1835"/>
                  </a:lnTo>
                  <a:lnTo>
                    <a:pt x="972" y="1797"/>
                  </a:lnTo>
                  <a:lnTo>
                    <a:pt x="1032" y="1754"/>
                  </a:lnTo>
                  <a:lnTo>
                    <a:pt x="1089" y="1707"/>
                  </a:lnTo>
                  <a:lnTo>
                    <a:pt x="1142" y="1656"/>
                  </a:lnTo>
                  <a:lnTo>
                    <a:pt x="1190" y="1601"/>
                  </a:lnTo>
                  <a:lnTo>
                    <a:pt x="1235" y="1543"/>
                  </a:lnTo>
                  <a:lnTo>
                    <a:pt x="1273" y="1482"/>
                  </a:lnTo>
                  <a:lnTo>
                    <a:pt x="1308" y="1418"/>
                  </a:lnTo>
                  <a:lnTo>
                    <a:pt x="1338" y="1352"/>
                  </a:lnTo>
                  <a:lnTo>
                    <a:pt x="1363" y="1283"/>
                  </a:lnTo>
                  <a:lnTo>
                    <a:pt x="1382" y="1213"/>
                  </a:lnTo>
                  <a:lnTo>
                    <a:pt x="1396" y="1140"/>
                  </a:lnTo>
                  <a:lnTo>
                    <a:pt x="1406" y="1067"/>
                  </a:lnTo>
                  <a:lnTo>
                    <a:pt x="1408" y="991"/>
                  </a:lnTo>
                  <a:lnTo>
                    <a:pt x="1408" y="486"/>
                  </a:lnTo>
                  <a:lnTo>
                    <a:pt x="768" y="137"/>
                  </a:lnTo>
                  <a:close/>
                  <a:moveTo>
                    <a:pt x="768" y="0"/>
                  </a:moveTo>
                  <a:lnTo>
                    <a:pt x="783" y="2"/>
                  </a:lnTo>
                  <a:lnTo>
                    <a:pt x="798" y="8"/>
                  </a:lnTo>
                  <a:lnTo>
                    <a:pt x="1502" y="392"/>
                  </a:lnTo>
                  <a:lnTo>
                    <a:pt x="1516" y="401"/>
                  </a:lnTo>
                  <a:lnTo>
                    <a:pt x="1527" y="415"/>
                  </a:lnTo>
                  <a:lnTo>
                    <a:pt x="1534" y="431"/>
                  </a:lnTo>
                  <a:lnTo>
                    <a:pt x="1536" y="448"/>
                  </a:lnTo>
                  <a:lnTo>
                    <a:pt x="1536" y="991"/>
                  </a:lnTo>
                  <a:lnTo>
                    <a:pt x="1534" y="1072"/>
                  </a:lnTo>
                  <a:lnTo>
                    <a:pt x="1524" y="1150"/>
                  </a:lnTo>
                  <a:lnTo>
                    <a:pt x="1510" y="1226"/>
                  </a:lnTo>
                  <a:lnTo>
                    <a:pt x="1492" y="1301"/>
                  </a:lnTo>
                  <a:lnTo>
                    <a:pt x="1467" y="1374"/>
                  </a:lnTo>
                  <a:lnTo>
                    <a:pt x="1437" y="1445"/>
                  </a:lnTo>
                  <a:lnTo>
                    <a:pt x="1402" y="1514"/>
                  </a:lnTo>
                  <a:lnTo>
                    <a:pt x="1364" y="1580"/>
                  </a:lnTo>
                  <a:lnTo>
                    <a:pt x="1320" y="1643"/>
                  </a:lnTo>
                  <a:lnTo>
                    <a:pt x="1272" y="1704"/>
                  </a:lnTo>
                  <a:lnTo>
                    <a:pt x="1219" y="1759"/>
                  </a:lnTo>
                  <a:lnTo>
                    <a:pt x="1162" y="1813"/>
                  </a:lnTo>
                  <a:lnTo>
                    <a:pt x="1102" y="1862"/>
                  </a:lnTo>
                  <a:lnTo>
                    <a:pt x="1037" y="1907"/>
                  </a:lnTo>
                  <a:lnTo>
                    <a:pt x="969" y="1947"/>
                  </a:lnTo>
                  <a:lnTo>
                    <a:pt x="798" y="2040"/>
                  </a:lnTo>
                  <a:lnTo>
                    <a:pt x="783" y="2046"/>
                  </a:lnTo>
                  <a:lnTo>
                    <a:pt x="768" y="2048"/>
                  </a:lnTo>
                  <a:lnTo>
                    <a:pt x="753" y="2046"/>
                  </a:lnTo>
                  <a:lnTo>
                    <a:pt x="738" y="2040"/>
                  </a:lnTo>
                  <a:lnTo>
                    <a:pt x="567" y="1947"/>
                  </a:lnTo>
                  <a:lnTo>
                    <a:pt x="499" y="1907"/>
                  </a:lnTo>
                  <a:lnTo>
                    <a:pt x="434" y="1862"/>
                  </a:lnTo>
                  <a:lnTo>
                    <a:pt x="374" y="1813"/>
                  </a:lnTo>
                  <a:lnTo>
                    <a:pt x="317" y="1759"/>
                  </a:lnTo>
                  <a:lnTo>
                    <a:pt x="264" y="1704"/>
                  </a:lnTo>
                  <a:lnTo>
                    <a:pt x="216" y="1643"/>
                  </a:lnTo>
                  <a:lnTo>
                    <a:pt x="172" y="1580"/>
                  </a:lnTo>
                  <a:lnTo>
                    <a:pt x="134" y="1514"/>
                  </a:lnTo>
                  <a:lnTo>
                    <a:pt x="99" y="1445"/>
                  </a:lnTo>
                  <a:lnTo>
                    <a:pt x="69" y="1374"/>
                  </a:lnTo>
                  <a:lnTo>
                    <a:pt x="44" y="1301"/>
                  </a:lnTo>
                  <a:lnTo>
                    <a:pt x="26" y="1226"/>
                  </a:lnTo>
                  <a:lnTo>
                    <a:pt x="12" y="1150"/>
                  </a:lnTo>
                  <a:lnTo>
                    <a:pt x="2" y="1072"/>
                  </a:lnTo>
                  <a:lnTo>
                    <a:pt x="0" y="991"/>
                  </a:lnTo>
                  <a:lnTo>
                    <a:pt x="0" y="448"/>
                  </a:lnTo>
                  <a:lnTo>
                    <a:pt x="2" y="431"/>
                  </a:lnTo>
                  <a:lnTo>
                    <a:pt x="9" y="415"/>
                  </a:lnTo>
                  <a:lnTo>
                    <a:pt x="20" y="401"/>
                  </a:lnTo>
                  <a:lnTo>
                    <a:pt x="34" y="392"/>
                  </a:lnTo>
                  <a:lnTo>
                    <a:pt x="738" y="8"/>
                  </a:lnTo>
                  <a:lnTo>
                    <a:pt x="753" y="2"/>
                  </a:lnTo>
                  <a:lnTo>
                    <a:pt x="768" y="0"/>
                  </a:lnTo>
                  <a:close/>
                </a:path>
              </a:pathLst>
            </a:custGeom>
            <a:grpFill/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4" name="Прямоугольник 363"/>
          <p:cNvSpPr/>
          <p:nvPr/>
        </p:nvSpPr>
        <p:spPr>
          <a:xfrm>
            <a:off x="0" y="3427153"/>
            <a:ext cx="5896384" cy="392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CustomShape 9"/>
          <p:cNvSpPr/>
          <p:nvPr/>
        </p:nvSpPr>
        <p:spPr>
          <a:xfrm>
            <a:off x="180085" y="3363872"/>
            <a:ext cx="5797593" cy="5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ea typeface="Calibri"/>
              </a:rPr>
              <a:t>Сформирована комиссия по доработке ФГОС</a:t>
            </a:r>
            <a:endParaRPr lang="ru-RU" sz="1600" b="1" strike="noStrike" spc="-1" dirty="0">
              <a:solidFill>
                <a:schemeClr val="bg1"/>
              </a:solidFill>
            </a:endParaRPr>
          </a:p>
        </p:txBody>
      </p:sp>
      <p:cxnSp>
        <p:nvCxnSpPr>
          <p:cNvPr id="365" name="Прямая соединительная линия 364"/>
          <p:cNvCxnSpPr/>
          <p:nvPr/>
        </p:nvCxnSpPr>
        <p:spPr>
          <a:xfrm>
            <a:off x="17692" y="4027312"/>
            <a:ext cx="5837562" cy="0"/>
          </a:xfrm>
          <a:prstGeom prst="line">
            <a:avLst/>
          </a:prstGeom>
          <a:ln w="57150" cap="rnd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Group 103"/>
          <p:cNvGrpSpPr/>
          <p:nvPr/>
        </p:nvGrpSpPr>
        <p:grpSpPr>
          <a:xfrm>
            <a:off x="343619" y="3502051"/>
            <a:ext cx="235242" cy="222335"/>
            <a:chOff x="10387400" y="1219619"/>
            <a:chExt cx="854075" cy="887935"/>
          </a:xfrm>
          <a:solidFill>
            <a:schemeClr val="bg1"/>
          </a:solidFill>
        </p:grpSpPr>
        <p:sp>
          <p:nvSpPr>
            <p:cNvPr id="371" name="Oval 25"/>
            <p:cNvSpPr>
              <a:spLocks noChangeArrowheads="1"/>
            </p:cNvSpPr>
            <p:nvPr/>
          </p:nvSpPr>
          <p:spPr bwMode="auto">
            <a:xfrm>
              <a:off x="10623142" y="1219619"/>
              <a:ext cx="382589" cy="4270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370" name="Freeform 24"/>
            <p:cNvSpPr>
              <a:spLocks noEditPoints="1"/>
            </p:cNvSpPr>
            <p:nvPr/>
          </p:nvSpPr>
          <p:spPr bwMode="auto">
            <a:xfrm>
              <a:off x="10387400" y="1772592"/>
              <a:ext cx="854075" cy="334962"/>
            </a:xfrm>
            <a:custGeom>
              <a:avLst/>
              <a:gdLst>
                <a:gd name="T0" fmla="*/ 517 w 538"/>
                <a:gd name="T1" fmla="*/ 57 h 211"/>
                <a:gd name="T2" fmla="*/ 335 w 538"/>
                <a:gd name="T3" fmla="*/ 0 h 211"/>
                <a:gd name="T4" fmla="*/ 299 w 538"/>
                <a:gd name="T5" fmla="*/ 161 h 211"/>
                <a:gd name="T6" fmla="*/ 278 w 538"/>
                <a:gd name="T7" fmla="*/ 33 h 211"/>
                <a:gd name="T8" fmla="*/ 287 w 538"/>
                <a:gd name="T9" fmla="*/ 24 h 211"/>
                <a:gd name="T10" fmla="*/ 304 w 538"/>
                <a:gd name="T11" fmla="*/ 5 h 211"/>
                <a:gd name="T12" fmla="*/ 235 w 538"/>
                <a:gd name="T13" fmla="*/ 5 h 211"/>
                <a:gd name="T14" fmla="*/ 251 w 538"/>
                <a:gd name="T15" fmla="*/ 24 h 211"/>
                <a:gd name="T16" fmla="*/ 261 w 538"/>
                <a:gd name="T17" fmla="*/ 33 h 211"/>
                <a:gd name="T18" fmla="*/ 239 w 538"/>
                <a:gd name="T19" fmla="*/ 161 h 211"/>
                <a:gd name="T20" fmla="*/ 204 w 538"/>
                <a:gd name="T21" fmla="*/ 0 h 211"/>
                <a:gd name="T22" fmla="*/ 20 w 538"/>
                <a:gd name="T23" fmla="*/ 57 h 211"/>
                <a:gd name="T24" fmla="*/ 0 w 538"/>
                <a:gd name="T25" fmla="*/ 211 h 211"/>
                <a:gd name="T26" fmla="*/ 538 w 538"/>
                <a:gd name="T27" fmla="*/ 211 h 211"/>
                <a:gd name="T28" fmla="*/ 517 w 538"/>
                <a:gd name="T29" fmla="*/ 57 h 211"/>
                <a:gd name="T30" fmla="*/ 459 w 538"/>
                <a:gd name="T31" fmla="*/ 156 h 211"/>
                <a:gd name="T32" fmla="*/ 366 w 538"/>
                <a:gd name="T33" fmla="*/ 156 h 211"/>
                <a:gd name="T34" fmla="*/ 366 w 538"/>
                <a:gd name="T35" fmla="*/ 129 h 211"/>
                <a:gd name="T36" fmla="*/ 412 w 538"/>
                <a:gd name="T37" fmla="*/ 122 h 211"/>
                <a:gd name="T38" fmla="*/ 459 w 538"/>
                <a:gd name="T39" fmla="*/ 129 h 211"/>
                <a:gd name="T40" fmla="*/ 459 w 538"/>
                <a:gd name="T41" fmla="*/ 1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211">
                  <a:moveTo>
                    <a:pt x="517" y="57"/>
                  </a:moveTo>
                  <a:lnTo>
                    <a:pt x="335" y="0"/>
                  </a:lnTo>
                  <a:lnTo>
                    <a:pt x="299" y="161"/>
                  </a:lnTo>
                  <a:lnTo>
                    <a:pt x="278" y="33"/>
                  </a:lnTo>
                  <a:lnTo>
                    <a:pt x="287" y="24"/>
                  </a:lnTo>
                  <a:lnTo>
                    <a:pt x="304" y="5"/>
                  </a:lnTo>
                  <a:lnTo>
                    <a:pt x="235" y="5"/>
                  </a:lnTo>
                  <a:lnTo>
                    <a:pt x="251" y="24"/>
                  </a:lnTo>
                  <a:lnTo>
                    <a:pt x="261" y="33"/>
                  </a:lnTo>
                  <a:lnTo>
                    <a:pt x="239" y="161"/>
                  </a:lnTo>
                  <a:lnTo>
                    <a:pt x="204" y="0"/>
                  </a:lnTo>
                  <a:lnTo>
                    <a:pt x="20" y="57"/>
                  </a:lnTo>
                  <a:lnTo>
                    <a:pt x="0" y="211"/>
                  </a:lnTo>
                  <a:lnTo>
                    <a:pt x="538" y="211"/>
                  </a:lnTo>
                  <a:lnTo>
                    <a:pt x="517" y="57"/>
                  </a:lnTo>
                  <a:close/>
                  <a:moveTo>
                    <a:pt x="459" y="156"/>
                  </a:moveTo>
                  <a:lnTo>
                    <a:pt x="366" y="156"/>
                  </a:lnTo>
                  <a:lnTo>
                    <a:pt x="366" y="129"/>
                  </a:lnTo>
                  <a:lnTo>
                    <a:pt x="412" y="122"/>
                  </a:lnTo>
                  <a:lnTo>
                    <a:pt x="459" y="129"/>
                  </a:lnTo>
                  <a:lnTo>
                    <a:pt x="459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765085" y="4278503"/>
            <a:ext cx="0" cy="699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57800" y="741009"/>
            <a:ext cx="4447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+mn-cs"/>
              </a:rPr>
              <a:t>Федеральные государственные образовательные стандарты</a:t>
            </a:r>
          </a:p>
        </p:txBody>
      </p:sp>
      <p:sp>
        <p:nvSpPr>
          <p:cNvPr id="317" name="Прямоугольник 316"/>
          <p:cNvSpPr/>
          <p:nvPr/>
        </p:nvSpPr>
        <p:spPr>
          <a:xfrm>
            <a:off x="3354" y="1372972"/>
            <a:ext cx="482049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304840" y="0"/>
            <a:ext cx="5821680" cy="5734113"/>
            <a:chOff x="3322320" y="0"/>
            <a:chExt cx="5821680" cy="5734113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5902950" y="0"/>
              <a:ext cx="3241050" cy="514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4" name="Group 7"/>
            <p:cNvGrpSpPr>
              <a:grpSpLocks noChangeAspect="1"/>
            </p:cNvGrpSpPr>
            <p:nvPr/>
          </p:nvGrpSpPr>
          <p:grpSpPr bwMode="auto">
            <a:xfrm>
              <a:off x="3322320" y="188977"/>
              <a:ext cx="5817225" cy="5545136"/>
              <a:chOff x="1697" y="902"/>
              <a:chExt cx="2758" cy="2629"/>
            </a:xfrm>
          </p:grpSpPr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4113" y="922"/>
                <a:ext cx="341" cy="273"/>
              </a:xfrm>
              <a:custGeom>
                <a:avLst/>
                <a:gdLst>
                  <a:gd name="T0" fmla="*/ 190 w 682"/>
                  <a:gd name="T1" fmla="*/ 0 h 547"/>
                  <a:gd name="T2" fmla="*/ 192 w 682"/>
                  <a:gd name="T3" fmla="*/ 0 h 547"/>
                  <a:gd name="T4" fmla="*/ 682 w 682"/>
                  <a:gd name="T5" fmla="*/ 362 h 547"/>
                  <a:gd name="T6" fmla="*/ 682 w 682"/>
                  <a:gd name="T7" fmla="*/ 369 h 547"/>
                  <a:gd name="T8" fmla="*/ 190 w 682"/>
                  <a:gd name="T9" fmla="*/ 7 h 547"/>
                  <a:gd name="T10" fmla="*/ 9 w 682"/>
                  <a:gd name="T11" fmla="*/ 170 h 547"/>
                  <a:gd name="T12" fmla="*/ 681 w 682"/>
                  <a:gd name="T13" fmla="*/ 541 h 547"/>
                  <a:gd name="T14" fmla="*/ 681 w 682"/>
                  <a:gd name="T15" fmla="*/ 547 h 547"/>
                  <a:gd name="T16" fmla="*/ 2 w 682"/>
                  <a:gd name="T17" fmla="*/ 173 h 547"/>
                  <a:gd name="T18" fmla="*/ 2 w 682"/>
                  <a:gd name="T19" fmla="*/ 171 h 547"/>
                  <a:gd name="T20" fmla="*/ 0 w 682"/>
                  <a:gd name="T21" fmla="*/ 170 h 547"/>
                  <a:gd name="T22" fmla="*/ 2 w 682"/>
                  <a:gd name="T23" fmla="*/ 170 h 547"/>
                  <a:gd name="T24" fmla="*/ 2 w 682"/>
                  <a:gd name="T25" fmla="*/ 168 h 547"/>
                  <a:gd name="T26" fmla="*/ 188 w 682"/>
                  <a:gd name="T27" fmla="*/ 0 h 547"/>
                  <a:gd name="T28" fmla="*/ 190 w 682"/>
                  <a:gd name="T29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2" h="547">
                    <a:moveTo>
                      <a:pt x="190" y="0"/>
                    </a:moveTo>
                    <a:lnTo>
                      <a:pt x="192" y="0"/>
                    </a:lnTo>
                    <a:lnTo>
                      <a:pt x="682" y="362"/>
                    </a:lnTo>
                    <a:lnTo>
                      <a:pt x="682" y="369"/>
                    </a:lnTo>
                    <a:lnTo>
                      <a:pt x="190" y="7"/>
                    </a:lnTo>
                    <a:lnTo>
                      <a:pt x="9" y="170"/>
                    </a:lnTo>
                    <a:lnTo>
                      <a:pt x="681" y="541"/>
                    </a:lnTo>
                    <a:lnTo>
                      <a:pt x="681" y="547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0" y="170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188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4113" y="1005"/>
                <a:ext cx="340" cy="446"/>
              </a:xfrm>
              <a:custGeom>
                <a:avLst/>
                <a:gdLst>
                  <a:gd name="T0" fmla="*/ 3 w 681"/>
                  <a:gd name="T1" fmla="*/ 0 h 890"/>
                  <a:gd name="T2" fmla="*/ 5 w 681"/>
                  <a:gd name="T3" fmla="*/ 0 h 890"/>
                  <a:gd name="T4" fmla="*/ 681 w 681"/>
                  <a:gd name="T5" fmla="*/ 373 h 890"/>
                  <a:gd name="T6" fmla="*/ 681 w 681"/>
                  <a:gd name="T7" fmla="*/ 379 h 890"/>
                  <a:gd name="T8" fmla="*/ 14 w 681"/>
                  <a:gd name="T9" fmla="*/ 10 h 890"/>
                  <a:gd name="T10" fmla="*/ 679 w 681"/>
                  <a:gd name="T11" fmla="*/ 881 h 890"/>
                  <a:gd name="T12" fmla="*/ 679 w 681"/>
                  <a:gd name="T13" fmla="*/ 890 h 890"/>
                  <a:gd name="T14" fmla="*/ 2 w 681"/>
                  <a:gd name="T15" fmla="*/ 3 h 890"/>
                  <a:gd name="T16" fmla="*/ 0 w 681"/>
                  <a:gd name="T17" fmla="*/ 2 h 890"/>
                  <a:gd name="T18" fmla="*/ 2 w 681"/>
                  <a:gd name="T19" fmla="*/ 0 h 890"/>
                  <a:gd name="T20" fmla="*/ 3 w 681"/>
                  <a:gd name="T2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1" h="890">
                    <a:moveTo>
                      <a:pt x="3" y="0"/>
                    </a:moveTo>
                    <a:lnTo>
                      <a:pt x="5" y="0"/>
                    </a:lnTo>
                    <a:lnTo>
                      <a:pt x="681" y="373"/>
                    </a:lnTo>
                    <a:lnTo>
                      <a:pt x="681" y="379"/>
                    </a:lnTo>
                    <a:lnTo>
                      <a:pt x="14" y="1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074" y="3318"/>
                <a:ext cx="507" cy="210"/>
              </a:xfrm>
              <a:custGeom>
                <a:avLst/>
                <a:gdLst>
                  <a:gd name="T0" fmla="*/ 920 w 1012"/>
                  <a:gd name="T1" fmla="*/ 0 h 421"/>
                  <a:gd name="T2" fmla="*/ 921 w 1012"/>
                  <a:gd name="T3" fmla="*/ 0 h 421"/>
                  <a:gd name="T4" fmla="*/ 923 w 1012"/>
                  <a:gd name="T5" fmla="*/ 2 h 421"/>
                  <a:gd name="T6" fmla="*/ 1012 w 1012"/>
                  <a:gd name="T7" fmla="*/ 421 h 421"/>
                  <a:gd name="T8" fmla="*/ 1007 w 1012"/>
                  <a:gd name="T9" fmla="*/ 421 h 421"/>
                  <a:gd name="T10" fmla="*/ 918 w 1012"/>
                  <a:gd name="T11" fmla="*/ 7 h 421"/>
                  <a:gd name="T12" fmla="*/ 14 w 1012"/>
                  <a:gd name="T13" fmla="*/ 416 h 421"/>
                  <a:gd name="T14" fmla="*/ 0 w 1012"/>
                  <a:gd name="T15" fmla="*/ 416 h 421"/>
                  <a:gd name="T16" fmla="*/ 920 w 1012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2" h="421">
                    <a:moveTo>
                      <a:pt x="920" y="0"/>
                    </a:moveTo>
                    <a:lnTo>
                      <a:pt x="921" y="0"/>
                    </a:lnTo>
                    <a:lnTo>
                      <a:pt x="923" y="2"/>
                    </a:lnTo>
                    <a:lnTo>
                      <a:pt x="1012" y="421"/>
                    </a:lnTo>
                    <a:lnTo>
                      <a:pt x="1007" y="421"/>
                    </a:lnTo>
                    <a:lnTo>
                      <a:pt x="918" y="7"/>
                    </a:lnTo>
                    <a:lnTo>
                      <a:pt x="14" y="416"/>
                    </a:lnTo>
                    <a:lnTo>
                      <a:pt x="0" y="416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4206" y="914"/>
                <a:ext cx="249" cy="192"/>
              </a:xfrm>
              <a:custGeom>
                <a:avLst/>
                <a:gdLst>
                  <a:gd name="T0" fmla="*/ 497 w 497"/>
                  <a:gd name="T1" fmla="*/ 0 h 385"/>
                  <a:gd name="T2" fmla="*/ 497 w 497"/>
                  <a:gd name="T3" fmla="*/ 6 h 385"/>
                  <a:gd name="T4" fmla="*/ 10 w 497"/>
                  <a:gd name="T5" fmla="*/ 21 h 385"/>
                  <a:gd name="T6" fmla="*/ 495 w 497"/>
                  <a:gd name="T7" fmla="*/ 378 h 385"/>
                  <a:gd name="T8" fmla="*/ 495 w 497"/>
                  <a:gd name="T9" fmla="*/ 385 h 385"/>
                  <a:gd name="T10" fmla="*/ 1 w 497"/>
                  <a:gd name="T11" fmla="*/ 21 h 385"/>
                  <a:gd name="T12" fmla="*/ 0 w 497"/>
                  <a:gd name="T13" fmla="*/ 20 h 385"/>
                  <a:gd name="T14" fmla="*/ 0 w 497"/>
                  <a:gd name="T15" fmla="*/ 18 h 385"/>
                  <a:gd name="T16" fmla="*/ 1 w 497"/>
                  <a:gd name="T17" fmla="*/ 16 h 385"/>
                  <a:gd name="T18" fmla="*/ 3 w 497"/>
                  <a:gd name="T19" fmla="*/ 16 h 385"/>
                  <a:gd name="T20" fmla="*/ 497 w 49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385">
                    <a:moveTo>
                      <a:pt x="497" y="0"/>
                    </a:moveTo>
                    <a:lnTo>
                      <a:pt x="497" y="6"/>
                    </a:lnTo>
                    <a:lnTo>
                      <a:pt x="10" y="21"/>
                    </a:lnTo>
                    <a:lnTo>
                      <a:pt x="495" y="378"/>
                    </a:lnTo>
                    <a:lnTo>
                      <a:pt x="495" y="385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4116" y="1933"/>
                <a:ext cx="334" cy="186"/>
              </a:xfrm>
              <a:custGeom>
                <a:avLst/>
                <a:gdLst>
                  <a:gd name="T0" fmla="*/ 541 w 669"/>
                  <a:gd name="T1" fmla="*/ 0 h 371"/>
                  <a:gd name="T2" fmla="*/ 543 w 669"/>
                  <a:gd name="T3" fmla="*/ 0 h 371"/>
                  <a:gd name="T4" fmla="*/ 669 w 669"/>
                  <a:gd name="T5" fmla="*/ 97 h 371"/>
                  <a:gd name="T6" fmla="*/ 669 w 669"/>
                  <a:gd name="T7" fmla="*/ 104 h 371"/>
                  <a:gd name="T8" fmla="*/ 541 w 669"/>
                  <a:gd name="T9" fmla="*/ 5 h 371"/>
                  <a:gd name="T10" fmla="*/ 11 w 669"/>
                  <a:gd name="T11" fmla="*/ 326 h 371"/>
                  <a:gd name="T12" fmla="*/ 667 w 669"/>
                  <a:gd name="T13" fmla="*/ 364 h 371"/>
                  <a:gd name="T14" fmla="*/ 667 w 669"/>
                  <a:gd name="T15" fmla="*/ 371 h 371"/>
                  <a:gd name="T16" fmla="*/ 2 w 669"/>
                  <a:gd name="T17" fmla="*/ 331 h 371"/>
                  <a:gd name="T18" fmla="*/ 0 w 669"/>
                  <a:gd name="T19" fmla="*/ 331 h 371"/>
                  <a:gd name="T20" fmla="*/ 0 w 669"/>
                  <a:gd name="T21" fmla="*/ 330 h 371"/>
                  <a:gd name="T22" fmla="*/ 0 w 669"/>
                  <a:gd name="T23" fmla="*/ 328 h 371"/>
                  <a:gd name="T24" fmla="*/ 0 w 669"/>
                  <a:gd name="T25" fmla="*/ 326 h 371"/>
                  <a:gd name="T26" fmla="*/ 540 w 669"/>
                  <a:gd name="T27" fmla="*/ 0 h 371"/>
                  <a:gd name="T28" fmla="*/ 541 w 669"/>
                  <a:gd name="T2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9" h="371">
                    <a:moveTo>
                      <a:pt x="541" y="0"/>
                    </a:moveTo>
                    <a:lnTo>
                      <a:pt x="543" y="0"/>
                    </a:lnTo>
                    <a:lnTo>
                      <a:pt x="669" y="97"/>
                    </a:lnTo>
                    <a:lnTo>
                      <a:pt x="669" y="104"/>
                    </a:lnTo>
                    <a:lnTo>
                      <a:pt x="541" y="5"/>
                    </a:lnTo>
                    <a:lnTo>
                      <a:pt x="11" y="326"/>
                    </a:lnTo>
                    <a:lnTo>
                      <a:pt x="667" y="364"/>
                    </a:lnTo>
                    <a:lnTo>
                      <a:pt x="667" y="371"/>
                    </a:lnTo>
                    <a:lnTo>
                      <a:pt x="2" y="331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54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015" y="3422"/>
                <a:ext cx="71" cy="98"/>
              </a:xfrm>
              <a:custGeom>
                <a:avLst/>
                <a:gdLst>
                  <a:gd name="T0" fmla="*/ 117 w 141"/>
                  <a:gd name="T1" fmla="*/ 0 h 197"/>
                  <a:gd name="T2" fmla="*/ 119 w 141"/>
                  <a:gd name="T3" fmla="*/ 2 h 197"/>
                  <a:gd name="T4" fmla="*/ 119 w 141"/>
                  <a:gd name="T5" fmla="*/ 4 h 197"/>
                  <a:gd name="T6" fmla="*/ 141 w 141"/>
                  <a:gd name="T7" fmla="*/ 197 h 197"/>
                  <a:gd name="T8" fmla="*/ 136 w 141"/>
                  <a:gd name="T9" fmla="*/ 197 h 197"/>
                  <a:gd name="T10" fmla="*/ 115 w 141"/>
                  <a:gd name="T11" fmla="*/ 12 h 197"/>
                  <a:gd name="T12" fmla="*/ 7 w 141"/>
                  <a:gd name="T13" fmla="*/ 196 h 197"/>
                  <a:gd name="T14" fmla="*/ 0 w 141"/>
                  <a:gd name="T15" fmla="*/ 196 h 197"/>
                  <a:gd name="T16" fmla="*/ 113 w 141"/>
                  <a:gd name="T17" fmla="*/ 2 h 197"/>
                  <a:gd name="T18" fmla="*/ 115 w 141"/>
                  <a:gd name="T19" fmla="*/ 2 h 197"/>
                  <a:gd name="T20" fmla="*/ 117 w 14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97">
                    <a:moveTo>
                      <a:pt x="117" y="0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41" y="197"/>
                    </a:lnTo>
                    <a:lnTo>
                      <a:pt x="136" y="197"/>
                    </a:lnTo>
                    <a:lnTo>
                      <a:pt x="115" y="12"/>
                    </a:lnTo>
                    <a:lnTo>
                      <a:pt x="7" y="196"/>
                    </a:lnTo>
                    <a:lnTo>
                      <a:pt x="0" y="196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4082" y="3343"/>
                <a:ext cx="360" cy="188"/>
              </a:xfrm>
              <a:custGeom>
                <a:avLst/>
                <a:gdLst>
                  <a:gd name="T0" fmla="*/ 98 w 719"/>
                  <a:gd name="T1" fmla="*/ 0 h 375"/>
                  <a:gd name="T2" fmla="*/ 719 w 719"/>
                  <a:gd name="T3" fmla="*/ 155 h 375"/>
                  <a:gd name="T4" fmla="*/ 719 w 719"/>
                  <a:gd name="T5" fmla="*/ 161 h 375"/>
                  <a:gd name="T6" fmla="*/ 98 w 719"/>
                  <a:gd name="T7" fmla="*/ 7 h 375"/>
                  <a:gd name="T8" fmla="*/ 5 w 719"/>
                  <a:gd name="T9" fmla="*/ 375 h 375"/>
                  <a:gd name="T10" fmla="*/ 0 w 719"/>
                  <a:gd name="T11" fmla="*/ 375 h 375"/>
                  <a:gd name="T12" fmla="*/ 94 w 719"/>
                  <a:gd name="T13" fmla="*/ 2 h 375"/>
                  <a:gd name="T14" fmla="*/ 94 w 719"/>
                  <a:gd name="T15" fmla="*/ 0 h 375"/>
                  <a:gd name="T16" fmla="*/ 98 w 719"/>
                  <a:gd name="T1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" h="375">
                    <a:moveTo>
                      <a:pt x="98" y="0"/>
                    </a:moveTo>
                    <a:lnTo>
                      <a:pt x="719" y="155"/>
                    </a:lnTo>
                    <a:lnTo>
                      <a:pt x="719" y="161"/>
                    </a:lnTo>
                    <a:lnTo>
                      <a:pt x="98" y="7"/>
                    </a:lnTo>
                    <a:lnTo>
                      <a:pt x="5" y="375"/>
                    </a:lnTo>
                    <a:lnTo>
                      <a:pt x="0" y="375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141" y="2722"/>
                <a:ext cx="304" cy="154"/>
              </a:xfrm>
              <a:custGeom>
                <a:avLst/>
                <a:gdLst>
                  <a:gd name="T0" fmla="*/ 609 w 609"/>
                  <a:gd name="T1" fmla="*/ 0 h 309"/>
                  <a:gd name="T2" fmla="*/ 609 w 609"/>
                  <a:gd name="T3" fmla="*/ 7 h 309"/>
                  <a:gd name="T4" fmla="*/ 12 w 609"/>
                  <a:gd name="T5" fmla="*/ 236 h 309"/>
                  <a:gd name="T6" fmla="*/ 269 w 609"/>
                  <a:gd name="T7" fmla="*/ 304 h 309"/>
                  <a:gd name="T8" fmla="*/ 609 w 609"/>
                  <a:gd name="T9" fmla="*/ 108 h 309"/>
                  <a:gd name="T10" fmla="*/ 609 w 609"/>
                  <a:gd name="T11" fmla="*/ 115 h 309"/>
                  <a:gd name="T12" fmla="*/ 270 w 609"/>
                  <a:gd name="T13" fmla="*/ 309 h 309"/>
                  <a:gd name="T14" fmla="*/ 269 w 609"/>
                  <a:gd name="T15" fmla="*/ 309 h 309"/>
                  <a:gd name="T16" fmla="*/ 269 w 609"/>
                  <a:gd name="T17" fmla="*/ 309 h 309"/>
                  <a:gd name="T18" fmla="*/ 2 w 609"/>
                  <a:gd name="T19" fmla="*/ 237 h 309"/>
                  <a:gd name="T20" fmla="*/ 2 w 609"/>
                  <a:gd name="T21" fmla="*/ 237 h 309"/>
                  <a:gd name="T22" fmla="*/ 0 w 609"/>
                  <a:gd name="T23" fmla="*/ 236 h 309"/>
                  <a:gd name="T24" fmla="*/ 0 w 609"/>
                  <a:gd name="T25" fmla="*/ 234 h 309"/>
                  <a:gd name="T26" fmla="*/ 2 w 609"/>
                  <a:gd name="T27" fmla="*/ 232 h 309"/>
                  <a:gd name="T28" fmla="*/ 609 w 609"/>
                  <a:gd name="T2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9" h="309">
                    <a:moveTo>
                      <a:pt x="609" y="0"/>
                    </a:moveTo>
                    <a:lnTo>
                      <a:pt x="609" y="7"/>
                    </a:lnTo>
                    <a:lnTo>
                      <a:pt x="12" y="236"/>
                    </a:lnTo>
                    <a:lnTo>
                      <a:pt x="269" y="304"/>
                    </a:lnTo>
                    <a:lnTo>
                      <a:pt x="609" y="108"/>
                    </a:lnTo>
                    <a:lnTo>
                      <a:pt x="609" y="115"/>
                    </a:lnTo>
                    <a:lnTo>
                      <a:pt x="270" y="309"/>
                    </a:lnTo>
                    <a:lnTo>
                      <a:pt x="269" y="309"/>
                    </a:lnTo>
                    <a:lnTo>
                      <a:pt x="269" y="309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2" y="2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3533" y="3318"/>
                <a:ext cx="179" cy="210"/>
              </a:xfrm>
              <a:custGeom>
                <a:avLst/>
                <a:gdLst>
                  <a:gd name="T0" fmla="*/ 2 w 356"/>
                  <a:gd name="T1" fmla="*/ 0 h 421"/>
                  <a:gd name="T2" fmla="*/ 3 w 356"/>
                  <a:gd name="T3" fmla="*/ 0 h 421"/>
                  <a:gd name="T4" fmla="*/ 354 w 356"/>
                  <a:gd name="T5" fmla="*/ 126 h 421"/>
                  <a:gd name="T6" fmla="*/ 356 w 356"/>
                  <a:gd name="T7" fmla="*/ 126 h 421"/>
                  <a:gd name="T8" fmla="*/ 356 w 356"/>
                  <a:gd name="T9" fmla="*/ 130 h 421"/>
                  <a:gd name="T10" fmla="*/ 208 w 356"/>
                  <a:gd name="T11" fmla="*/ 421 h 421"/>
                  <a:gd name="T12" fmla="*/ 201 w 356"/>
                  <a:gd name="T13" fmla="*/ 421 h 421"/>
                  <a:gd name="T14" fmla="*/ 349 w 356"/>
                  <a:gd name="T15" fmla="*/ 130 h 421"/>
                  <a:gd name="T16" fmla="*/ 5 w 356"/>
                  <a:gd name="T17" fmla="*/ 7 h 421"/>
                  <a:gd name="T18" fmla="*/ 94 w 356"/>
                  <a:gd name="T19" fmla="*/ 421 h 421"/>
                  <a:gd name="T20" fmla="*/ 89 w 356"/>
                  <a:gd name="T21" fmla="*/ 421 h 421"/>
                  <a:gd name="T22" fmla="*/ 0 w 356"/>
                  <a:gd name="T23" fmla="*/ 4 h 421"/>
                  <a:gd name="T24" fmla="*/ 0 w 356"/>
                  <a:gd name="T25" fmla="*/ 2 h 421"/>
                  <a:gd name="T26" fmla="*/ 0 w 356"/>
                  <a:gd name="T27" fmla="*/ 0 h 421"/>
                  <a:gd name="T28" fmla="*/ 2 w 356"/>
                  <a:gd name="T2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21">
                    <a:moveTo>
                      <a:pt x="2" y="0"/>
                    </a:moveTo>
                    <a:lnTo>
                      <a:pt x="3" y="0"/>
                    </a:lnTo>
                    <a:lnTo>
                      <a:pt x="354" y="126"/>
                    </a:lnTo>
                    <a:lnTo>
                      <a:pt x="356" y="126"/>
                    </a:lnTo>
                    <a:lnTo>
                      <a:pt x="356" y="130"/>
                    </a:lnTo>
                    <a:lnTo>
                      <a:pt x="208" y="421"/>
                    </a:lnTo>
                    <a:lnTo>
                      <a:pt x="201" y="421"/>
                    </a:lnTo>
                    <a:lnTo>
                      <a:pt x="349" y="130"/>
                    </a:lnTo>
                    <a:lnTo>
                      <a:pt x="5" y="7"/>
                    </a:lnTo>
                    <a:lnTo>
                      <a:pt x="94" y="421"/>
                    </a:lnTo>
                    <a:lnTo>
                      <a:pt x="89" y="42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3634" y="3380"/>
                <a:ext cx="171" cy="149"/>
              </a:xfrm>
              <a:custGeom>
                <a:avLst/>
                <a:gdLst>
                  <a:gd name="T0" fmla="*/ 152 w 342"/>
                  <a:gd name="T1" fmla="*/ 0 h 299"/>
                  <a:gd name="T2" fmla="*/ 153 w 342"/>
                  <a:gd name="T3" fmla="*/ 2 h 299"/>
                  <a:gd name="T4" fmla="*/ 155 w 342"/>
                  <a:gd name="T5" fmla="*/ 2 h 299"/>
                  <a:gd name="T6" fmla="*/ 342 w 342"/>
                  <a:gd name="T7" fmla="*/ 299 h 299"/>
                  <a:gd name="T8" fmla="*/ 335 w 342"/>
                  <a:gd name="T9" fmla="*/ 299 h 299"/>
                  <a:gd name="T10" fmla="*/ 153 w 342"/>
                  <a:gd name="T11" fmla="*/ 9 h 299"/>
                  <a:gd name="T12" fmla="*/ 7 w 342"/>
                  <a:gd name="T13" fmla="*/ 297 h 299"/>
                  <a:gd name="T14" fmla="*/ 0 w 342"/>
                  <a:gd name="T15" fmla="*/ 297 h 299"/>
                  <a:gd name="T16" fmla="*/ 150 w 342"/>
                  <a:gd name="T17" fmla="*/ 2 h 299"/>
                  <a:gd name="T18" fmla="*/ 152 w 342"/>
                  <a:gd name="T19" fmla="*/ 2 h 299"/>
                  <a:gd name="T20" fmla="*/ 152 w 342"/>
                  <a:gd name="T2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299">
                    <a:moveTo>
                      <a:pt x="152" y="0"/>
                    </a:moveTo>
                    <a:lnTo>
                      <a:pt x="153" y="2"/>
                    </a:lnTo>
                    <a:lnTo>
                      <a:pt x="155" y="2"/>
                    </a:lnTo>
                    <a:lnTo>
                      <a:pt x="342" y="299"/>
                    </a:lnTo>
                    <a:lnTo>
                      <a:pt x="335" y="299"/>
                    </a:lnTo>
                    <a:lnTo>
                      <a:pt x="153" y="9"/>
                    </a:lnTo>
                    <a:lnTo>
                      <a:pt x="7" y="297"/>
                    </a:lnTo>
                    <a:lnTo>
                      <a:pt x="0" y="297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3709" y="3380"/>
                <a:ext cx="322" cy="150"/>
              </a:xfrm>
              <a:custGeom>
                <a:avLst/>
                <a:gdLst>
                  <a:gd name="T0" fmla="*/ 2 w 644"/>
                  <a:gd name="T1" fmla="*/ 0 h 301"/>
                  <a:gd name="T2" fmla="*/ 3 w 644"/>
                  <a:gd name="T3" fmla="*/ 2 h 301"/>
                  <a:gd name="T4" fmla="*/ 644 w 644"/>
                  <a:gd name="T5" fmla="*/ 301 h 301"/>
                  <a:gd name="T6" fmla="*/ 630 w 644"/>
                  <a:gd name="T7" fmla="*/ 301 h 301"/>
                  <a:gd name="T8" fmla="*/ 10 w 644"/>
                  <a:gd name="T9" fmla="*/ 11 h 301"/>
                  <a:gd name="T10" fmla="*/ 192 w 644"/>
                  <a:gd name="T11" fmla="*/ 299 h 301"/>
                  <a:gd name="T12" fmla="*/ 185 w 644"/>
                  <a:gd name="T13" fmla="*/ 299 h 301"/>
                  <a:gd name="T14" fmla="*/ 0 w 644"/>
                  <a:gd name="T15" fmla="*/ 6 h 301"/>
                  <a:gd name="T16" fmla="*/ 0 w 644"/>
                  <a:gd name="T17" fmla="*/ 4 h 301"/>
                  <a:gd name="T18" fmla="*/ 0 w 644"/>
                  <a:gd name="T19" fmla="*/ 2 h 301"/>
                  <a:gd name="T20" fmla="*/ 2 w 644"/>
                  <a:gd name="T2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301">
                    <a:moveTo>
                      <a:pt x="2" y="0"/>
                    </a:moveTo>
                    <a:lnTo>
                      <a:pt x="3" y="2"/>
                    </a:lnTo>
                    <a:lnTo>
                      <a:pt x="644" y="301"/>
                    </a:lnTo>
                    <a:lnTo>
                      <a:pt x="630" y="301"/>
                    </a:lnTo>
                    <a:lnTo>
                      <a:pt x="10" y="11"/>
                    </a:lnTo>
                    <a:lnTo>
                      <a:pt x="192" y="299"/>
                    </a:lnTo>
                    <a:lnTo>
                      <a:pt x="185" y="29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3709" y="3343"/>
                <a:ext cx="423" cy="188"/>
              </a:xfrm>
              <a:custGeom>
                <a:avLst/>
                <a:gdLst>
                  <a:gd name="T0" fmla="*/ 843 w 846"/>
                  <a:gd name="T1" fmla="*/ 0 h 375"/>
                  <a:gd name="T2" fmla="*/ 845 w 846"/>
                  <a:gd name="T3" fmla="*/ 0 h 375"/>
                  <a:gd name="T4" fmla="*/ 845 w 846"/>
                  <a:gd name="T5" fmla="*/ 2 h 375"/>
                  <a:gd name="T6" fmla="*/ 846 w 846"/>
                  <a:gd name="T7" fmla="*/ 2 h 375"/>
                  <a:gd name="T8" fmla="*/ 846 w 846"/>
                  <a:gd name="T9" fmla="*/ 4 h 375"/>
                  <a:gd name="T10" fmla="*/ 752 w 846"/>
                  <a:gd name="T11" fmla="*/ 375 h 375"/>
                  <a:gd name="T12" fmla="*/ 747 w 846"/>
                  <a:gd name="T13" fmla="*/ 375 h 375"/>
                  <a:gd name="T14" fmla="*/ 839 w 846"/>
                  <a:gd name="T15" fmla="*/ 7 h 375"/>
                  <a:gd name="T16" fmla="*/ 14 w 846"/>
                  <a:gd name="T17" fmla="*/ 79 h 375"/>
                  <a:gd name="T18" fmla="*/ 644 w 846"/>
                  <a:gd name="T19" fmla="*/ 374 h 375"/>
                  <a:gd name="T20" fmla="*/ 630 w 846"/>
                  <a:gd name="T21" fmla="*/ 374 h 375"/>
                  <a:gd name="T22" fmla="*/ 2 w 846"/>
                  <a:gd name="T23" fmla="*/ 80 h 375"/>
                  <a:gd name="T24" fmla="*/ 0 w 846"/>
                  <a:gd name="T25" fmla="*/ 79 h 375"/>
                  <a:gd name="T26" fmla="*/ 0 w 846"/>
                  <a:gd name="T27" fmla="*/ 77 h 375"/>
                  <a:gd name="T28" fmla="*/ 0 w 846"/>
                  <a:gd name="T29" fmla="*/ 75 h 375"/>
                  <a:gd name="T30" fmla="*/ 2 w 846"/>
                  <a:gd name="T31" fmla="*/ 73 h 375"/>
                  <a:gd name="T32" fmla="*/ 843 w 846"/>
                  <a:gd name="T3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6" h="375">
                    <a:moveTo>
                      <a:pt x="843" y="0"/>
                    </a:moveTo>
                    <a:lnTo>
                      <a:pt x="845" y="0"/>
                    </a:lnTo>
                    <a:lnTo>
                      <a:pt x="845" y="2"/>
                    </a:lnTo>
                    <a:lnTo>
                      <a:pt x="846" y="2"/>
                    </a:lnTo>
                    <a:lnTo>
                      <a:pt x="846" y="4"/>
                    </a:lnTo>
                    <a:lnTo>
                      <a:pt x="752" y="375"/>
                    </a:lnTo>
                    <a:lnTo>
                      <a:pt x="747" y="375"/>
                    </a:lnTo>
                    <a:lnTo>
                      <a:pt x="839" y="7"/>
                    </a:lnTo>
                    <a:lnTo>
                      <a:pt x="14" y="79"/>
                    </a:lnTo>
                    <a:lnTo>
                      <a:pt x="644" y="374"/>
                    </a:lnTo>
                    <a:lnTo>
                      <a:pt x="630" y="374"/>
                    </a:lnTo>
                    <a:lnTo>
                      <a:pt x="2" y="80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3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2072" y="3422"/>
                <a:ext cx="154" cy="99"/>
              </a:xfrm>
              <a:custGeom>
                <a:avLst/>
                <a:gdLst>
                  <a:gd name="T0" fmla="*/ 4 w 309"/>
                  <a:gd name="T1" fmla="*/ 0 h 199"/>
                  <a:gd name="T2" fmla="*/ 4 w 309"/>
                  <a:gd name="T3" fmla="*/ 2 h 199"/>
                  <a:gd name="T4" fmla="*/ 309 w 309"/>
                  <a:gd name="T5" fmla="*/ 199 h 199"/>
                  <a:gd name="T6" fmla="*/ 299 w 309"/>
                  <a:gd name="T7" fmla="*/ 199 h 199"/>
                  <a:gd name="T8" fmla="*/ 7 w 309"/>
                  <a:gd name="T9" fmla="*/ 9 h 199"/>
                  <a:gd name="T10" fmla="*/ 28 w 309"/>
                  <a:gd name="T11" fmla="*/ 197 h 199"/>
                  <a:gd name="T12" fmla="*/ 23 w 309"/>
                  <a:gd name="T13" fmla="*/ 197 h 199"/>
                  <a:gd name="T14" fmla="*/ 0 w 309"/>
                  <a:gd name="T15" fmla="*/ 4 h 199"/>
                  <a:gd name="T16" fmla="*/ 0 w 309"/>
                  <a:gd name="T17" fmla="*/ 2 h 199"/>
                  <a:gd name="T18" fmla="*/ 2 w 309"/>
                  <a:gd name="T19" fmla="*/ 2 h 199"/>
                  <a:gd name="T20" fmla="*/ 4 w 309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99">
                    <a:moveTo>
                      <a:pt x="4" y="0"/>
                    </a:moveTo>
                    <a:lnTo>
                      <a:pt x="4" y="2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7" y="9"/>
                    </a:lnTo>
                    <a:lnTo>
                      <a:pt x="28" y="197"/>
                    </a:lnTo>
                    <a:lnTo>
                      <a:pt x="23" y="19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4"/>
              <p:cNvSpPr>
                <a:spLocks noEditPoints="1"/>
              </p:cNvSpPr>
              <p:nvPr/>
            </p:nvSpPr>
            <p:spPr bwMode="auto">
              <a:xfrm>
                <a:off x="3004" y="2457"/>
                <a:ext cx="360" cy="114"/>
              </a:xfrm>
              <a:custGeom>
                <a:avLst/>
                <a:gdLst>
                  <a:gd name="T0" fmla="*/ 692 w 721"/>
                  <a:gd name="T1" fmla="*/ 9 h 229"/>
                  <a:gd name="T2" fmla="*/ 7 w 721"/>
                  <a:gd name="T3" fmla="*/ 87 h 229"/>
                  <a:gd name="T4" fmla="*/ 35 w 721"/>
                  <a:gd name="T5" fmla="*/ 222 h 229"/>
                  <a:gd name="T6" fmla="*/ 692 w 721"/>
                  <a:gd name="T7" fmla="*/ 9 h 229"/>
                  <a:gd name="T8" fmla="*/ 718 w 721"/>
                  <a:gd name="T9" fmla="*/ 0 h 229"/>
                  <a:gd name="T10" fmla="*/ 721 w 721"/>
                  <a:gd name="T11" fmla="*/ 0 h 229"/>
                  <a:gd name="T12" fmla="*/ 721 w 721"/>
                  <a:gd name="T13" fmla="*/ 2 h 229"/>
                  <a:gd name="T14" fmla="*/ 721 w 721"/>
                  <a:gd name="T15" fmla="*/ 4 h 229"/>
                  <a:gd name="T16" fmla="*/ 720 w 721"/>
                  <a:gd name="T17" fmla="*/ 5 h 229"/>
                  <a:gd name="T18" fmla="*/ 34 w 721"/>
                  <a:gd name="T19" fmla="*/ 229 h 229"/>
                  <a:gd name="T20" fmla="*/ 34 w 721"/>
                  <a:gd name="T21" fmla="*/ 229 h 229"/>
                  <a:gd name="T22" fmla="*/ 32 w 721"/>
                  <a:gd name="T23" fmla="*/ 229 h 229"/>
                  <a:gd name="T24" fmla="*/ 30 w 721"/>
                  <a:gd name="T25" fmla="*/ 225 h 229"/>
                  <a:gd name="T26" fmla="*/ 0 w 721"/>
                  <a:gd name="T27" fmla="*/ 86 h 229"/>
                  <a:gd name="T28" fmla="*/ 2 w 721"/>
                  <a:gd name="T29" fmla="*/ 84 h 229"/>
                  <a:gd name="T30" fmla="*/ 4 w 721"/>
                  <a:gd name="T31" fmla="*/ 82 h 229"/>
                  <a:gd name="T32" fmla="*/ 718 w 721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1" h="229">
                    <a:moveTo>
                      <a:pt x="692" y="9"/>
                    </a:moveTo>
                    <a:lnTo>
                      <a:pt x="7" y="87"/>
                    </a:lnTo>
                    <a:lnTo>
                      <a:pt x="35" y="222"/>
                    </a:lnTo>
                    <a:lnTo>
                      <a:pt x="692" y="9"/>
                    </a:lnTo>
                    <a:close/>
                    <a:moveTo>
                      <a:pt x="718" y="0"/>
                    </a:moveTo>
                    <a:lnTo>
                      <a:pt x="721" y="0"/>
                    </a:lnTo>
                    <a:lnTo>
                      <a:pt x="721" y="2"/>
                    </a:lnTo>
                    <a:lnTo>
                      <a:pt x="721" y="4"/>
                    </a:lnTo>
                    <a:lnTo>
                      <a:pt x="720" y="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29"/>
                    </a:lnTo>
                    <a:lnTo>
                      <a:pt x="30" y="225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1883" y="3313"/>
                <a:ext cx="191" cy="206"/>
              </a:xfrm>
              <a:custGeom>
                <a:avLst/>
                <a:gdLst>
                  <a:gd name="T0" fmla="*/ 40 w 383"/>
                  <a:gd name="T1" fmla="*/ 0 h 412"/>
                  <a:gd name="T2" fmla="*/ 42 w 383"/>
                  <a:gd name="T3" fmla="*/ 1 h 412"/>
                  <a:gd name="T4" fmla="*/ 381 w 383"/>
                  <a:gd name="T5" fmla="*/ 218 h 412"/>
                  <a:gd name="T6" fmla="*/ 383 w 383"/>
                  <a:gd name="T7" fmla="*/ 220 h 412"/>
                  <a:gd name="T8" fmla="*/ 383 w 383"/>
                  <a:gd name="T9" fmla="*/ 221 h 412"/>
                  <a:gd name="T10" fmla="*/ 271 w 383"/>
                  <a:gd name="T11" fmla="*/ 412 h 412"/>
                  <a:gd name="T12" fmla="*/ 264 w 383"/>
                  <a:gd name="T13" fmla="*/ 412 h 412"/>
                  <a:gd name="T14" fmla="*/ 376 w 383"/>
                  <a:gd name="T15" fmla="*/ 221 h 412"/>
                  <a:gd name="T16" fmla="*/ 42 w 383"/>
                  <a:gd name="T17" fmla="*/ 8 h 412"/>
                  <a:gd name="T18" fmla="*/ 6 w 383"/>
                  <a:gd name="T19" fmla="*/ 412 h 412"/>
                  <a:gd name="T20" fmla="*/ 0 w 383"/>
                  <a:gd name="T21" fmla="*/ 412 h 412"/>
                  <a:gd name="T22" fmla="*/ 37 w 383"/>
                  <a:gd name="T23" fmla="*/ 3 h 412"/>
                  <a:gd name="T24" fmla="*/ 39 w 383"/>
                  <a:gd name="T25" fmla="*/ 1 h 412"/>
                  <a:gd name="T26" fmla="*/ 39 w 383"/>
                  <a:gd name="T27" fmla="*/ 0 h 412"/>
                  <a:gd name="T28" fmla="*/ 40 w 383"/>
                  <a:gd name="T2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412">
                    <a:moveTo>
                      <a:pt x="40" y="0"/>
                    </a:moveTo>
                    <a:lnTo>
                      <a:pt x="42" y="1"/>
                    </a:lnTo>
                    <a:lnTo>
                      <a:pt x="381" y="218"/>
                    </a:lnTo>
                    <a:lnTo>
                      <a:pt x="383" y="220"/>
                    </a:lnTo>
                    <a:lnTo>
                      <a:pt x="383" y="221"/>
                    </a:lnTo>
                    <a:lnTo>
                      <a:pt x="271" y="412"/>
                    </a:lnTo>
                    <a:lnTo>
                      <a:pt x="264" y="412"/>
                    </a:lnTo>
                    <a:lnTo>
                      <a:pt x="376" y="221"/>
                    </a:lnTo>
                    <a:lnTo>
                      <a:pt x="42" y="8"/>
                    </a:lnTo>
                    <a:lnTo>
                      <a:pt x="6" y="412"/>
                    </a:lnTo>
                    <a:lnTo>
                      <a:pt x="0" y="412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7"/>
              <p:cNvSpPr>
                <a:spLocks noEditPoints="1"/>
              </p:cNvSpPr>
              <p:nvPr/>
            </p:nvSpPr>
            <p:spPr bwMode="auto">
              <a:xfrm>
                <a:off x="2072" y="3110"/>
                <a:ext cx="517" cy="323"/>
              </a:xfrm>
              <a:custGeom>
                <a:avLst/>
                <a:gdLst>
                  <a:gd name="T0" fmla="*/ 245 w 1035"/>
                  <a:gd name="T1" fmla="*/ 7 h 646"/>
                  <a:gd name="T2" fmla="*/ 7 w 1035"/>
                  <a:gd name="T3" fmla="*/ 623 h 646"/>
                  <a:gd name="T4" fmla="*/ 1025 w 1035"/>
                  <a:gd name="T5" fmla="*/ 641 h 646"/>
                  <a:gd name="T6" fmla="*/ 245 w 1035"/>
                  <a:gd name="T7" fmla="*/ 7 h 646"/>
                  <a:gd name="T8" fmla="*/ 245 w 1035"/>
                  <a:gd name="T9" fmla="*/ 0 h 646"/>
                  <a:gd name="T10" fmla="*/ 245 w 1035"/>
                  <a:gd name="T11" fmla="*/ 0 h 646"/>
                  <a:gd name="T12" fmla="*/ 1034 w 1035"/>
                  <a:gd name="T13" fmla="*/ 641 h 646"/>
                  <a:gd name="T14" fmla="*/ 1035 w 1035"/>
                  <a:gd name="T15" fmla="*/ 642 h 646"/>
                  <a:gd name="T16" fmla="*/ 1035 w 1035"/>
                  <a:gd name="T17" fmla="*/ 644 h 646"/>
                  <a:gd name="T18" fmla="*/ 1034 w 1035"/>
                  <a:gd name="T19" fmla="*/ 646 h 646"/>
                  <a:gd name="T20" fmla="*/ 1032 w 1035"/>
                  <a:gd name="T21" fmla="*/ 646 h 646"/>
                  <a:gd name="T22" fmla="*/ 1032 w 1035"/>
                  <a:gd name="T23" fmla="*/ 646 h 646"/>
                  <a:gd name="T24" fmla="*/ 4 w 1035"/>
                  <a:gd name="T25" fmla="*/ 630 h 646"/>
                  <a:gd name="T26" fmla="*/ 2 w 1035"/>
                  <a:gd name="T27" fmla="*/ 628 h 646"/>
                  <a:gd name="T28" fmla="*/ 0 w 1035"/>
                  <a:gd name="T29" fmla="*/ 628 h 646"/>
                  <a:gd name="T30" fmla="*/ 0 w 1035"/>
                  <a:gd name="T31" fmla="*/ 627 h 646"/>
                  <a:gd name="T32" fmla="*/ 0 w 1035"/>
                  <a:gd name="T33" fmla="*/ 625 h 646"/>
                  <a:gd name="T34" fmla="*/ 241 w 1035"/>
                  <a:gd name="T35" fmla="*/ 2 h 646"/>
                  <a:gd name="T36" fmla="*/ 241 w 1035"/>
                  <a:gd name="T37" fmla="*/ 0 h 646"/>
                  <a:gd name="T38" fmla="*/ 243 w 1035"/>
                  <a:gd name="T39" fmla="*/ 0 h 646"/>
                  <a:gd name="T40" fmla="*/ 245 w 1035"/>
                  <a:gd name="T4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646">
                    <a:moveTo>
                      <a:pt x="245" y="7"/>
                    </a:moveTo>
                    <a:lnTo>
                      <a:pt x="7" y="623"/>
                    </a:lnTo>
                    <a:lnTo>
                      <a:pt x="1025" y="641"/>
                    </a:lnTo>
                    <a:lnTo>
                      <a:pt x="245" y="7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lnTo>
                      <a:pt x="1034" y="641"/>
                    </a:lnTo>
                    <a:lnTo>
                      <a:pt x="1035" y="642"/>
                    </a:lnTo>
                    <a:lnTo>
                      <a:pt x="1035" y="644"/>
                    </a:lnTo>
                    <a:lnTo>
                      <a:pt x="1034" y="646"/>
                    </a:lnTo>
                    <a:lnTo>
                      <a:pt x="1032" y="646"/>
                    </a:lnTo>
                    <a:lnTo>
                      <a:pt x="1032" y="646"/>
                    </a:lnTo>
                    <a:lnTo>
                      <a:pt x="4" y="630"/>
                    </a:lnTo>
                    <a:lnTo>
                      <a:pt x="2" y="628"/>
                    </a:lnTo>
                    <a:lnTo>
                      <a:pt x="0" y="628"/>
                    </a:lnTo>
                    <a:lnTo>
                      <a:pt x="0" y="627"/>
                    </a:lnTo>
                    <a:lnTo>
                      <a:pt x="0" y="625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2072" y="3422"/>
                <a:ext cx="517" cy="100"/>
              </a:xfrm>
              <a:custGeom>
                <a:avLst/>
                <a:gdLst>
                  <a:gd name="T0" fmla="*/ 4 w 1035"/>
                  <a:gd name="T1" fmla="*/ 0 h 201"/>
                  <a:gd name="T2" fmla="*/ 4 w 1035"/>
                  <a:gd name="T3" fmla="*/ 0 h 201"/>
                  <a:gd name="T4" fmla="*/ 1032 w 1035"/>
                  <a:gd name="T5" fmla="*/ 18 h 201"/>
                  <a:gd name="T6" fmla="*/ 1034 w 1035"/>
                  <a:gd name="T7" fmla="*/ 18 h 201"/>
                  <a:gd name="T8" fmla="*/ 1035 w 1035"/>
                  <a:gd name="T9" fmla="*/ 19 h 201"/>
                  <a:gd name="T10" fmla="*/ 1035 w 1035"/>
                  <a:gd name="T11" fmla="*/ 21 h 201"/>
                  <a:gd name="T12" fmla="*/ 1034 w 1035"/>
                  <a:gd name="T13" fmla="*/ 23 h 201"/>
                  <a:gd name="T14" fmla="*/ 711 w 1035"/>
                  <a:gd name="T15" fmla="*/ 201 h 201"/>
                  <a:gd name="T16" fmla="*/ 698 w 1035"/>
                  <a:gd name="T17" fmla="*/ 201 h 201"/>
                  <a:gd name="T18" fmla="*/ 1021 w 1035"/>
                  <a:gd name="T19" fmla="*/ 23 h 201"/>
                  <a:gd name="T20" fmla="*/ 13 w 1035"/>
                  <a:gd name="T21" fmla="*/ 7 h 201"/>
                  <a:gd name="T22" fmla="*/ 309 w 1035"/>
                  <a:gd name="T23" fmla="*/ 199 h 201"/>
                  <a:gd name="T24" fmla="*/ 299 w 1035"/>
                  <a:gd name="T25" fmla="*/ 199 h 201"/>
                  <a:gd name="T26" fmla="*/ 2 w 1035"/>
                  <a:gd name="T27" fmla="*/ 5 h 201"/>
                  <a:gd name="T28" fmla="*/ 0 w 1035"/>
                  <a:gd name="T29" fmla="*/ 5 h 201"/>
                  <a:gd name="T30" fmla="*/ 0 w 1035"/>
                  <a:gd name="T31" fmla="*/ 4 h 201"/>
                  <a:gd name="T32" fmla="*/ 2 w 1035"/>
                  <a:gd name="T33" fmla="*/ 2 h 201"/>
                  <a:gd name="T34" fmla="*/ 4 w 1035"/>
                  <a:gd name="T3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201">
                    <a:moveTo>
                      <a:pt x="4" y="0"/>
                    </a:moveTo>
                    <a:lnTo>
                      <a:pt x="4" y="0"/>
                    </a:lnTo>
                    <a:lnTo>
                      <a:pt x="1032" y="18"/>
                    </a:lnTo>
                    <a:lnTo>
                      <a:pt x="1034" y="18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4" y="23"/>
                    </a:lnTo>
                    <a:lnTo>
                      <a:pt x="711" y="201"/>
                    </a:lnTo>
                    <a:lnTo>
                      <a:pt x="698" y="201"/>
                    </a:lnTo>
                    <a:lnTo>
                      <a:pt x="1021" y="23"/>
                    </a:lnTo>
                    <a:lnTo>
                      <a:pt x="13" y="7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2421" y="3430"/>
                <a:ext cx="168" cy="92"/>
              </a:xfrm>
              <a:custGeom>
                <a:avLst/>
                <a:gdLst>
                  <a:gd name="T0" fmla="*/ 336 w 337"/>
                  <a:gd name="T1" fmla="*/ 0 h 183"/>
                  <a:gd name="T2" fmla="*/ 337 w 337"/>
                  <a:gd name="T3" fmla="*/ 0 h 183"/>
                  <a:gd name="T4" fmla="*/ 337 w 337"/>
                  <a:gd name="T5" fmla="*/ 1 h 183"/>
                  <a:gd name="T6" fmla="*/ 337 w 337"/>
                  <a:gd name="T7" fmla="*/ 3 h 183"/>
                  <a:gd name="T8" fmla="*/ 226 w 337"/>
                  <a:gd name="T9" fmla="*/ 183 h 183"/>
                  <a:gd name="T10" fmla="*/ 220 w 337"/>
                  <a:gd name="T11" fmla="*/ 183 h 183"/>
                  <a:gd name="T12" fmla="*/ 327 w 337"/>
                  <a:gd name="T13" fmla="*/ 10 h 183"/>
                  <a:gd name="T14" fmla="*/ 13 w 337"/>
                  <a:gd name="T15" fmla="*/ 183 h 183"/>
                  <a:gd name="T16" fmla="*/ 0 w 337"/>
                  <a:gd name="T17" fmla="*/ 183 h 183"/>
                  <a:gd name="T18" fmla="*/ 334 w 337"/>
                  <a:gd name="T19" fmla="*/ 0 h 183"/>
                  <a:gd name="T20" fmla="*/ 336 w 337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7" h="183">
                    <a:moveTo>
                      <a:pt x="336" y="0"/>
                    </a:moveTo>
                    <a:lnTo>
                      <a:pt x="337" y="0"/>
                    </a:lnTo>
                    <a:lnTo>
                      <a:pt x="337" y="1"/>
                    </a:lnTo>
                    <a:lnTo>
                      <a:pt x="337" y="3"/>
                    </a:lnTo>
                    <a:lnTo>
                      <a:pt x="226" y="183"/>
                    </a:lnTo>
                    <a:lnTo>
                      <a:pt x="220" y="183"/>
                    </a:lnTo>
                    <a:lnTo>
                      <a:pt x="327" y="10"/>
                    </a:lnTo>
                    <a:lnTo>
                      <a:pt x="13" y="183"/>
                    </a:lnTo>
                    <a:lnTo>
                      <a:pt x="0" y="183"/>
                    </a:lnTo>
                    <a:lnTo>
                      <a:pt x="33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531" y="3430"/>
                <a:ext cx="379" cy="95"/>
              </a:xfrm>
              <a:custGeom>
                <a:avLst/>
                <a:gdLst>
                  <a:gd name="T0" fmla="*/ 116 w 760"/>
                  <a:gd name="T1" fmla="*/ 0 h 188"/>
                  <a:gd name="T2" fmla="*/ 760 w 760"/>
                  <a:gd name="T3" fmla="*/ 188 h 188"/>
                  <a:gd name="T4" fmla="*/ 739 w 760"/>
                  <a:gd name="T5" fmla="*/ 188 h 188"/>
                  <a:gd name="T6" fmla="*/ 116 w 760"/>
                  <a:gd name="T7" fmla="*/ 5 h 188"/>
                  <a:gd name="T8" fmla="*/ 6 w 760"/>
                  <a:gd name="T9" fmla="*/ 183 h 188"/>
                  <a:gd name="T10" fmla="*/ 0 w 760"/>
                  <a:gd name="T11" fmla="*/ 183 h 188"/>
                  <a:gd name="T12" fmla="*/ 112 w 760"/>
                  <a:gd name="T13" fmla="*/ 1 h 188"/>
                  <a:gd name="T14" fmla="*/ 114 w 760"/>
                  <a:gd name="T15" fmla="*/ 0 h 188"/>
                  <a:gd name="T16" fmla="*/ 116 w 76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0" h="188">
                    <a:moveTo>
                      <a:pt x="116" y="0"/>
                    </a:moveTo>
                    <a:lnTo>
                      <a:pt x="760" y="188"/>
                    </a:lnTo>
                    <a:lnTo>
                      <a:pt x="739" y="188"/>
                    </a:lnTo>
                    <a:lnTo>
                      <a:pt x="116" y="5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3362" y="2209"/>
                <a:ext cx="597" cy="490"/>
              </a:xfrm>
              <a:custGeom>
                <a:avLst/>
                <a:gdLst>
                  <a:gd name="T0" fmla="*/ 604 w 1196"/>
                  <a:gd name="T1" fmla="*/ 7 h 980"/>
                  <a:gd name="T2" fmla="*/ 9 w 1196"/>
                  <a:gd name="T3" fmla="*/ 498 h 980"/>
                  <a:gd name="T4" fmla="*/ 1187 w 1196"/>
                  <a:gd name="T5" fmla="*/ 971 h 980"/>
                  <a:gd name="T6" fmla="*/ 604 w 1196"/>
                  <a:gd name="T7" fmla="*/ 7 h 980"/>
                  <a:gd name="T8" fmla="*/ 606 w 1196"/>
                  <a:gd name="T9" fmla="*/ 0 h 980"/>
                  <a:gd name="T10" fmla="*/ 608 w 1196"/>
                  <a:gd name="T11" fmla="*/ 0 h 980"/>
                  <a:gd name="T12" fmla="*/ 1196 w 1196"/>
                  <a:gd name="T13" fmla="*/ 976 h 980"/>
                  <a:gd name="T14" fmla="*/ 1196 w 1196"/>
                  <a:gd name="T15" fmla="*/ 976 h 980"/>
                  <a:gd name="T16" fmla="*/ 1196 w 1196"/>
                  <a:gd name="T17" fmla="*/ 978 h 980"/>
                  <a:gd name="T18" fmla="*/ 1192 w 1196"/>
                  <a:gd name="T19" fmla="*/ 980 h 980"/>
                  <a:gd name="T20" fmla="*/ 1192 w 1196"/>
                  <a:gd name="T21" fmla="*/ 980 h 980"/>
                  <a:gd name="T22" fmla="*/ 2 w 1196"/>
                  <a:gd name="T23" fmla="*/ 501 h 980"/>
                  <a:gd name="T24" fmla="*/ 0 w 1196"/>
                  <a:gd name="T25" fmla="*/ 501 h 980"/>
                  <a:gd name="T26" fmla="*/ 0 w 1196"/>
                  <a:gd name="T27" fmla="*/ 500 h 980"/>
                  <a:gd name="T28" fmla="*/ 0 w 1196"/>
                  <a:gd name="T29" fmla="*/ 498 h 980"/>
                  <a:gd name="T30" fmla="*/ 2 w 1196"/>
                  <a:gd name="T31" fmla="*/ 496 h 980"/>
                  <a:gd name="T32" fmla="*/ 604 w 1196"/>
                  <a:gd name="T33" fmla="*/ 0 h 980"/>
                  <a:gd name="T34" fmla="*/ 606 w 1196"/>
                  <a:gd name="T35" fmla="*/ 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6" h="980">
                    <a:moveTo>
                      <a:pt x="604" y="7"/>
                    </a:moveTo>
                    <a:lnTo>
                      <a:pt x="9" y="498"/>
                    </a:lnTo>
                    <a:lnTo>
                      <a:pt x="1187" y="971"/>
                    </a:lnTo>
                    <a:lnTo>
                      <a:pt x="604" y="7"/>
                    </a:lnTo>
                    <a:close/>
                    <a:moveTo>
                      <a:pt x="606" y="0"/>
                    </a:moveTo>
                    <a:lnTo>
                      <a:pt x="608" y="0"/>
                    </a:lnTo>
                    <a:lnTo>
                      <a:pt x="1196" y="976"/>
                    </a:lnTo>
                    <a:lnTo>
                      <a:pt x="1196" y="976"/>
                    </a:lnTo>
                    <a:lnTo>
                      <a:pt x="1196" y="978"/>
                    </a:lnTo>
                    <a:lnTo>
                      <a:pt x="1192" y="980"/>
                    </a:lnTo>
                    <a:lnTo>
                      <a:pt x="1192" y="980"/>
                    </a:lnTo>
                    <a:lnTo>
                      <a:pt x="2" y="501"/>
                    </a:lnTo>
                    <a:lnTo>
                      <a:pt x="0" y="501"/>
                    </a:lnTo>
                    <a:lnTo>
                      <a:pt x="0" y="500"/>
                    </a:lnTo>
                    <a:lnTo>
                      <a:pt x="0" y="498"/>
                    </a:lnTo>
                    <a:lnTo>
                      <a:pt x="2" y="496"/>
                    </a:lnTo>
                    <a:lnTo>
                      <a:pt x="604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32"/>
              <p:cNvSpPr>
                <a:spLocks noEditPoints="1"/>
              </p:cNvSpPr>
              <p:nvPr/>
            </p:nvSpPr>
            <p:spPr bwMode="auto">
              <a:xfrm>
                <a:off x="3663" y="2098"/>
                <a:ext cx="296" cy="601"/>
              </a:xfrm>
              <a:custGeom>
                <a:avLst/>
                <a:gdLst>
                  <a:gd name="T0" fmla="*/ 494 w 594"/>
                  <a:gd name="T1" fmla="*/ 7 h 1201"/>
                  <a:gd name="T2" fmla="*/ 7 w 594"/>
                  <a:gd name="T3" fmla="*/ 225 h 1201"/>
                  <a:gd name="T4" fmla="*/ 587 w 594"/>
                  <a:gd name="T5" fmla="*/ 1187 h 1201"/>
                  <a:gd name="T6" fmla="*/ 494 w 594"/>
                  <a:gd name="T7" fmla="*/ 7 h 1201"/>
                  <a:gd name="T8" fmla="*/ 498 w 594"/>
                  <a:gd name="T9" fmla="*/ 0 h 1201"/>
                  <a:gd name="T10" fmla="*/ 498 w 594"/>
                  <a:gd name="T11" fmla="*/ 0 h 1201"/>
                  <a:gd name="T12" fmla="*/ 499 w 594"/>
                  <a:gd name="T13" fmla="*/ 1 h 1201"/>
                  <a:gd name="T14" fmla="*/ 499 w 594"/>
                  <a:gd name="T15" fmla="*/ 3 h 1201"/>
                  <a:gd name="T16" fmla="*/ 594 w 594"/>
                  <a:gd name="T17" fmla="*/ 1197 h 1201"/>
                  <a:gd name="T18" fmla="*/ 594 w 594"/>
                  <a:gd name="T19" fmla="*/ 1199 h 1201"/>
                  <a:gd name="T20" fmla="*/ 592 w 594"/>
                  <a:gd name="T21" fmla="*/ 1201 h 1201"/>
                  <a:gd name="T22" fmla="*/ 590 w 594"/>
                  <a:gd name="T23" fmla="*/ 1201 h 1201"/>
                  <a:gd name="T24" fmla="*/ 590 w 594"/>
                  <a:gd name="T25" fmla="*/ 1201 h 1201"/>
                  <a:gd name="T26" fmla="*/ 588 w 594"/>
                  <a:gd name="T27" fmla="*/ 1199 h 1201"/>
                  <a:gd name="T28" fmla="*/ 0 w 594"/>
                  <a:gd name="T29" fmla="*/ 225 h 1201"/>
                  <a:gd name="T30" fmla="*/ 0 w 594"/>
                  <a:gd name="T31" fmla="*/ 223 h 1201"/>
                  <a:gd name="T32" fmla="*/ 2 w 594"/>
                  <a:gd name="T33" fmla="*/ 221 h 1201"/>
                  <a:gd name="T34" fmla="*/ 496 w 594"/>
                  <a:gd name="T35" fmla="*/ 0 h 1201"/>
                  <a:gd name="T36" fmla="*/ 498 w 594"/>
                  <a:gd name="T37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4" h="1201">
                    <a:moveTo>
                      <a:pt x="494" y="7"/>
                    </a:moveTo>
                    <a:lnTo>
                      <a:pt x="7" y="225"/>
                    </a:lnTo>
                    <a:lnTo>
                      <a:pt x="587" y="1187"/>
                    </a:lnTo>
                    <a:lnTo>
                      <a:pt x="494" y="7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499" y="1"/>
                    </a:lnTo>
                    <a:lnTo>
                      <a:pt x="499" y="3"/>
                    </a:lnTo>
                    <a:lnTo>
                      <a:pt x="594" y="1197"/>
                    </a:lnTo>
                    <a:lnTo>
                      <a:pt x="594" y="1199"/>
                    </a:lnTo>
                    <a:lnTo>
                      <a:pt x="592" y="1201"/>
                    </a:lnTo>
                    <a:lnTo>
                      <a:pt x="590" y="1201"/>
                    </a:lnTo>
                    <a:lnTo>
                      <a:pt x="590" y="1201"/>
                    </a:lnTo>
                    <a:lnTo>
                      <a:pt x="588" y="1199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2" y="221"/>
                    </a:lnTo>
                    <a:lnTo>
                      <a:pt x="496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33"/>
              <p:cNvSpPr>
                <a:spLocks noEditPoints="1"/>
              </p:cNvSpPr>
              <p:nvPr/>
            </p:nvSpPr>
            <p:spPr bwMode="auto">
              <a:xfrm>
                <a:off x="3910" y="2097"/>
                <a:ext cx="208" cy="602"/>
              </a:xfrm>
              <a:custGeom>
                <a:avLst/>
                <a:gdLst>
                  <a:gd name="T0" fmla="*/ 410 w 417"/>
                  <a:gd name="T1" fmla="*/ 5 h 1205"/>
                  <a:gd name="T2" fmla="*/ 5 w 417"/>
                  <a:gd name="T3" fmla="*/ 9 h 1205"/>
                  <a:gd name="T4" fmla="*/ 98 w 417"/>
                  <a:gd name="T5" fmla="*/ 1185 h 1205"/>
                  <a:gd name="T6" fmla="*/ 410 w 417"/>
                  <a:gd name="T7" fmla="*/ 5 h 1205"/>
                  <a:gd name="T8" fmla="*/ 414 w 417"/>
                  <a:gd name="T9" fmla="*/ 0 h 1205"/>
                  <a:gd name="T10" fmla="*/ 416 w 417"/>
                  <a:gd name="T11" fmla="*/ 0 h 1205"/>
                  <a:gd name="T12" fmla="*/ 416 w 417"/>
                  <a:gd name="T13" fmla="*/ 2 h 1205"/>
                  <a:gd name="T14" fmla="*/ 417 w 417"/>
                  <a:gd name="T15" fmla="*/ 4 h 1205"/>
                  <a:gd name="T16" fmla="*/ 100 w 417"/>
                  <a:gd name="T17" fmla="*/ 1203 h 1205"/>
                  <a:gd name="T18" fmla="*/ 98 w 417"/>
                  <a:gd name="T19" fmla="*/ 1205 h 1205"/>
                  <a:gd name="T20" fmla="*/ 96 w 417"/>
                  <a:gd name="T21" fmla="*/ 1205 h 1205"/>
                  <a:gd name="T22" fmla="*/ 96 w 417"/>
                  <a:gd name="T23" fmla="*/ 1205 h 1205"/>
                  <a:gd name="T24" fmla="*/ 94 w 417"/>
                  <a:gd name="T25" fmla="*/ 1203 h 1205"/>
                  <a:gd name="T26" fmla="*/ 94 w 417"/>
                  <a:gd name="T27" fmla="*/ 1201 h 1205"/>
                  <a:gd name="T28" fmla="*/ 0 w 417"/>
                  <a:gd name="T29" fmla="*/ 7 h 1205"/>
                  <a:gd name="T30" fmla="*/ 0 w 417"/>
                  <a:gd name="T31" fmla="*/ 5 h 1205"/>
                  <a:gd name="T32" fmla="*/ 4 w 417"/>
                  <a:gd name="T33" fmla="*/ 4 h 1205"/>
                  <a:gd name="T34" fmla="*/ 414 w 417"/>
                  <a:gd name="T35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205">
                    <a:moveTo>
                      <a:pt x="410" y="5"/>
                    </a:moveTo>
                    <a:lnTo>
                      <a:pt x="5" y="9"/>
                    </a:lnTo>
                    <a:lnTo>
                      <a:pt x="98" y="1185"/>
                    </a:lnTo>
                    <a:lnTo>
                      <a:pt x="410" y="5"/>
                    </a:lnTo>
                    <a:close/>
                    <a:moveTo>
                      <a:pt x="414" y="0"/>
                    </a:moveTo>
                    <a:lnTo>
                      <a:pt x="416" y="0"/>
                    </a:lnTo>
                    <a:lnTo>
                      <a:pt x="416" y="2"/>
                    </a:lnTo>
                    <a:lnTo>
                      <a:pt x="417" y="4"/>
                    </a:lnTo>
                    <a:lnTo>
                      <a:pt x="100" y="1203"/>
                    </a:lnTo>
                    <a:lnTo>
                      <a:pt x="98" y="1205"/>
                    </a:lnTo>
                    <a:lnTo>
                      <a:pt x="96" y="1205"/>
                    </a:lnTo>
                    <a:lnTo>
                      <a:pt x="96" y="1205"/>
                    </a:lnTo>
                    <a:lnTo>
                      <a:pt x="94" y="1203"/>
                    </a:lnTo>
                    <a:lnTo>
                      <a:pt x="94" y="120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3957" y="2644"/>
                <a:ext cx="489" cy="197"/>
              </a:xfrm>
              <a:custGeom>
                <a:avLst/>
                <a:gdLst>
                  <a:gd name="T0" fmla="*/ 980 w 980"/>
                  <a:gd name="T1" fmla="*/ 0 h 394"/>
                  <a:gd name="T2" fmla="*/ 980 w 980"/>
                  <a:gd name="T3" fmla="*/ 5 h 394"/>
                  <a:gd name="T4" fmla="*/ 11 w 980"/>
                  <a:gd name="T5" fmla="*/ 110 h 394"/>
                  <a:gd name="T6" fmla="*/ 372 w 980"/>
                  <a:gd name="T7" fmla="*/ 387 h 394"/>
                  <a:gd name="T8" fmla="*/ 978 w 980"/>
                  <a:gd name="T9" fmla="*/ 155 h 394"/>
                  <a:gd name="T10" fmla="*/ 978 w 980"/>
                  <a:gd name="T11" fmla="*/ 162 h 394"/>
                  <a:gd name="T12" fmla="*/ 372 w 980"/>
                  <a:gd name="T13" fmla="*/ 392 h 394"/>
                  <a:gd name="T14" fmla="*/ 372 w 980"/>
                  <a:gd name="T15" fmla="*/ 394 h 394"/>
                  <a:gd name="T16" fmla="*/ 371 w 980"/>
                  <a:gd name="T17" fmla="*/ 392 h 394"/>
                  <a:gd name="T18" fmla="*/ 0 w 980"/>
                  <a:gd name="T19" fmla="*/ 110 h 394"/>
                  <a:gd name="T20" fmla="*/ 0 w 980"/>
                  <a:gd name="T21" fmla="*/ 108 h 394"/>
                  <a:gd name="T22" fmla="*/ 0 w 980"/>
                  <a:gd name="T23" fmla="*/ 106 h 394"/>
                  <a:gd name="T24" fmla="*/ 0 w 980"/>
                  <a:gd name="T25" fmla="*/ 104 h 394"/>
                  <a:gd name="T26" fmla="*/ 2 w 980"/>
                  <a:gd name="T27" fmla="*/ 104 h 394"/>
                  <a:gd name="T28" fmla="*/ 980 w 980"/>
                  <a:gd name="T2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0" h="394">
                    <a:moveTo>
                      <a:pt x="980" y="0"/>
                    </a:moveTo>
                    <a:lnTo>
                      <a:pt x="980" y="5"/>
                    </a:lnTo>
                    <a:lnTo>
                      <a:pt x="11" y="110"/>
                    </a:lnTo>
                    <a:lnTo>
                      <a:pt x="372" y="387"/>
                    </a:lnTo>
                    <a:lnTo>
                      <a:pt x="978" y="155"/>
                    </a:lnTo>
                    <a:lnTo>
                      <a:pt x="978" y="162"/>
                    </a:lnTo>
                    <a:lnTo>
                      <a:pt x="372" y="392"/>
                    </a:lnTo>
                    <a:lnTo>
                      <a:pt x="372" y="394"/>
                    </a:lnTo>
                    <a:lnTo>
                      <a:pt x="371" y="39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35"/>
              <p:cNvSpPr>
                <a:spLocks noEditPoints="1"/>
              </p:cNvSpPr>
              <p:nvPr/>
            </p:nvSpPr>
            <p:spPr bwMode="auto">
              <a:xfrm>
                <a:off x="3910" y="1903"/>
                <a:ext cx="208" cy="198"/>
              </a:xfrm>
              <a:custGeom>
                <a:avLst/>
                <a:gdLst>
                  <a:gd name="T0" fmla="*/ 410 w 417"/>
                  <a:gd name="T1" fmla="*/ 9 h 397"/>
                  <a:gd name="T2" fmla="*/ 11 w 417"/>
                  <a:gd name="T3" fmla="*/ 392 h 397"/>
                  <a:gd name="T4" fmla="*/ 412 w 417"/>
                  <a:gd name="T5" fmla="*/ 388 h 397"/>
                  <a:gd name="T6" fmla="*/ 410 w 417"/>
                  <a:gd name="T7" fmla="*/ 9 h 397"/>
                  <a:gd name="T8" fmla="*/ 412 w 417"/>
                  <a:gd name="T9" fmla="*/ 0 h 397"/>
                  <a:gd name="T10" fmla="*/ 414 w 417"/>
                  <a:gd name="T11" fmla="*/ 0 h 397"/>
                  <a:gd name="T12" fmla="*/ 416 w 417"/>
                  <a:gd name="T13" fmla="*/ 0 h 397"/>
                  <a:gd name="T14" fmla="*/ 416 w 417"/>
                  <a:gd name="T15" fmla="*/ 2 h 397"/>
                  <a:gd name="T16" fmla="*/ 417 w 417"/>
                  <a:gd name="T17" fmla="*/ 392 h 397"/>
                  <a:gd name="T18" fmla="*/ 416 w 417"/>
                  <a:gd name="T19" fmla="*/ 393 h 397"/>
                  <a:gd name="T20" fmla="*/ 414 w 417"/>
                  <a:gd name="T21" fmla="*/ 393 h 397"/>
                  <a:gd name="T22" fmla="*/ 4 w 417"/>
                  <a:gd name="T23" fmla="*/ 397 h 397"/>
                  <a:gd name="T24" fmla="*/ 4 w 417"/>
                  <a:gd name="T25" fmla="*/ 397 h 397"/>
                  <a:gd name="T26" fmla="*/ 2 w 417"/>
                  <a:gd name="T27" fmla="*/ 397 h 397"/>
                  <a:gd name="T28" fmla="*/ 0 w 417"/>
                  <a:gd name="T29" fmla="*/ 395 h 397"/>
                  <a:gd name="T30" fmla="*/ 0 w 417"/>
                  <a:gd name="T31" fmla="*/ 393 h 397"/>
                  <a:gd name="T32" fmla="*/ 2 w 417"/>
                  <a:gd name="T33" fmla="*/ 392 h 397"/>
                  <a:gd name="T34" fmla="*/ 410 w 417"/>
                  <a:gd name="T35" fmla="*/ 0 h 397"/>
                  <a:gd name="T36" fmla="*/ 412 w 417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7" h="397">
                    <a:moveTo>
                      <a:pt x="410" y="9"/>
                    </a:moveTo>
                    <a:lnTo>
                      <a:pt x="11" y="392"/>
                    </a:lnTo>
                    <a:lnTo>
                      <a:pt x="412" y="388"/>
                    </a:lnTo>
                    <a:lnTo>
                      <a:pt x="410" y="9"/>
                    </a:lnTo>
                    <a:close/>
                    <a:moveTo>
                      <a:pt x="412" y="0"/>
                    </a:moveTo>
                    <a:lnTo>
                      <a:pt x="414" y="0"/>
                    </a:lnTo>
                    <a:lnTo>
                      <a:pt x="416" y="0"/>
                    </a:lnTo>
                    <a:lnTo>
                      <a:pt x="416" y="2"/>
                    </a:lnTo>
                    <a:lnTo>
                      <a:pt x="417" y="392"/>
                    </a:lnTo>
                    <a:lnTo>
                      <a:pt x="416" y="393"/>
                    </a:lnTo>
                    <a:lnTo>
                      <a:pt x="414" y="393"/>
                    </a:lnTo>
                    <a:lnTo>
                      <a:pt x="4" y="397"/>
                    </a:lnTo>
                    <a:lnTo>
                      <a:pt x="4" y="397"/>
                    </a:lnTo>
                    <a:lnTo>
                      <a:pt x="2" y="397"/>
                    </a:lnTo>
                    <a:lnTo>
                      <a:pt x="0" y="395"/>
                    </a:lnTo>
                    <a:lnTo>
                      <a:pt x="0" y="393"/>
                    </a:lnTo>
                    <a:lnTo>
                      <a:pt x="2" y="392"/>
                    </a:lnTo>
                    <a:lnTo>
                      <a:pt x="410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4113" y="1005"/>
                <a:ext cx="339" cy="900"/>
              </a:xfrm>
              <a:custGeom>
                <a:avLst/>
                <a:gdLst>
                  <a:gd name="T0" fmla="*/ 5 w 679"/>
                  <a:gd name="T1" fmla="*/ 0 h 1800"/>
                  <a:gd name="T2" fmla="*/ 5 w 679"/>
                  <a:gd name="T3" fmla="*/ 0 h 1800"/>
                  <a:gd name="T4" fmla="*/ 679 w 679"/>
                  <a:gd name="T5" fmla="*/ 881 h 1800"/>
                  <a:gd name="T6" fmla="*/ 679 w 679"/>
                  <a:gd name="T7" fmla="*/ 890 h 1800"/>
                  <a:gd name="T8" fmla="*/ 7 w 679"/>
                  <a:gd name="T9" fmla="*/ 10 h 1800"/>
                  <a:gd name="T10" fmla="*/ 9 w 679"/>
                  <a:gd name="T11" fmla="*/ 1793 h 1800"/>
                  <a:gd name="T12" fmla="*/ 675 w 679"/>
                  <a:gd name="T13" fmla="*/ 1470 h 1800"/>
                  <a:gd name="T14" fmla="*/ 675 w 679"/>
                  <a:gd name="T15" fmla="*/ 1475 h 1800"/>
                  <a:gd name="T16" fmla="*/ 7 w 679"/>
                  <a:gd name="T17" fmla="*/ 1800 h 1800"/>
                  <a:gd name="T18" fmla="*/ 5 w 679"/>
                  <a:gd name="T19" fmla="*/ 1800 h 1800"/>
                  <a:gd name="T20" fmla="*/ 3 w 679"/>
                  <a:gd name="T21" fmla="*/ 1800 h 1800"/>
                  <a:gd name="T22" fmla="*/ 3 w 679"/>
                  <a:gd name="T23" fmla="*/ 1798 h 1800"/>
                  <a:gd name="T24" fmla="*/ 3 w 679"/>
                  <a:gd name="T25" fmla="*/ 1796 h 1800"/>
                  <a:gd name="T26" fmla="*/ 0 w 679"/>
                  <a:gd name="T27" fmla="*/ 2 h 1800"/>
                  <a:gd name="T28" fmla="*/ 2 w 679"/>
                  <a:gd name="T29" fmla="*/ 0 h 1800"/>
                  <a:gd name="T30" fmla="*/ 3 w 679"/>
                  <a:gd name="T31" fmla="*/ 0 h 1800"/>
                  <a:gd name="T32" fmla="*/ 5 w 679"/>
                  <a:gd name="T33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1800">
                    <a:moveTo>
                      <a:pt x="5" y="0"/>
                    </a:moveTo>
                    <a:lnTo>
                      <a:pt x="5" y="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7" y="10"/>
                    </a:lnTo>
                    <a:lnTo>
                      <a:pt x="9" y="1793"/>
                    </a:lnTo>
                    <a:lnTo>
                      <a:pt x="675" y="1470"/>
                    </a:lnTo>
                    <a:lnTo>
                      <a:pt x="675" y="1475"/>
                    </a:lnTo>
                    <a:lnTo>
                      <a:pt x="7" y="1800"/>
                    </a:lnTo>
                    <a:lnTo>
                      <a:pt x="5" y="1800"/>
                    </a:lnTo>
                    <a:lnTo>
                      <a:pt x="3" y="1800"/>
                    </a:lnTo>
                    <a:lnTo>
                      <a:pt x="3" y="1798"/>
                    </a:lnTo>
                    <a:lnTo>
                      <a:pt x="3" y="179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37"/>
              <p:cNvSpPr>
                <a:spLocks noEditPoints="1"/>
              </p:cNvSpPr>
              <p:nvPr/>
            </p:nvSpPr>
            <p:spPr bwMode="auto">
              <a:xfrm>
                <a:off x="4115" y="1903"/>
                <a:ext cx="272" cy="196"/>
              </a:xfrm>
              <a:custGeom>
                <a:avLst/>
                <a:gdLst>
                  <a:gd name="T0" fmla="*/ 6 w 545"/>
                  <a:gd name="T1" fmla="*/ 6 h 393"/>
                  <a:gd name="T2" fmla="*/ 7 w 545"/>
                  <a:gd name="T3" fmla="*/ 386 h 393"/>
                  <a:gd name="T4" fmla="*/ 535 w 545"/>
                  <a:gd name="T5" fmla="*/ 67 h 393"/>
                  <a:gd name="T6" fmla="*/ 6 w 545"/>
                  <a:gd name="T7" fmla="*/ 6 h 393"/>
                  <a:gd name="T8" fmla="*/ 2 w 545"/>
                  <a:gd name="T9" fmla="*/ 0 h 393"/>
                  <a:gd name="T10" fmla="*/ 543 w 545"/>
                  <a:gd name="T11" fmla="*/ 62 h 393"/>
                  <a:gd name="T12" fmla="*/ 545 w 545"/>
                  <a:gd name="T13" fmla="*/ 62 h 393"/>
                  <a:gd name="T14" fmla="*/ 545 w 545"/>
                  <a:gd name="T15" fmla="*/ 63 h 393"/>
                  <a:gd name="T16" fmla="*/ 545 w 545"/>
                  <a:gd name="T17" fmla="*/ 65 h 393"/>
                  <a:gd name="T18" fmla="*/ 545 w 545"/>
                  <a:gd name="T19" fmla="*/ 67 h 393"/>
                  <a:gd name="T20" fmla="*/ 6 w 545"/>
                  <a:gd name="T21" fmla="*/ 393 h 393"/>
                  <a:gd name="T22" fmla="*/ 4 w 545"/>
                  <a:gd name="T23" fmla="*/ 393 h 393"/>
                  <a:gd name="T24" fmla="*/ 2 w 545"/>
                  <a:gd name="T25" fmla="*/ 393 h 393"/>
                  <a:gd name="T26" fmla="*/ 2 w 545"/>
                  <a:gd name="T27" fmla="*/ 392 h 393"/>
                  <a:gd name="T28" fmla="*/ 2 w 545"/>
                  <a:gd name="T29" fmla="*/ 392 h 393"/>
                  <a:gd name="T30" fmla="*/ 0 w 545"/>
                  <a:gd name="T31" fmla="*/ 2 h 393"/>
                  <a:gd name="T32" fmla="*/ 0 w 545"/>
                  <a:gd name="T33" fmla="*/ 0 h 393"/>
                  <a:gd name="T34" fmla="*/ 2 w 545"/>
                  <a:gd name="T3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5" h="393">
                    <a:moveTo>
                      <a:pt x="6" y="6"/>
                    </a:moveTo>
                    <a:lnTo>
                      <a:pt x="7" y="386"/>
                    </a:lnTo>
                    <a:lnTo>
                      <a:pt x="535" y="67"/>
                    </a:lnTo>
                    <a:lnTo>
                      <a:pt x="6" y="6"/>
                    </a:lnTo>
                    <a:close/>
                    <a:moveTo>
                      <a:pt x="2" y="0"/>
                    </a:moveTo>
                    <a:lnTo>
                      <a:pt x="543" y="62"/>
                    </a:lnTo>
                    <a:lnTo>
                      <a:pt x="545" y="62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5" y="67"/>
                    </a:lnTo>
                    <a:lnTo>
                      <a:pt x="6" y="393"/>
                    </a:lnTo>
                    <a:lnTo>
                      <a:pt x="4" y="393"/>
                    </a:lnTo>
                    <a:lnTo>
                      <a:pt x="2" y="393"/>
                    </a:lnTo>
                    <a:lnTo>
                      <a:pt x="2" y="392"/>
                    </a:lnTo>
                    <a:lnTo>
                      <a:pt x="2" y="39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4115" y="1740"/>
                <a:ext cx="336" cy="196"/>
              </a:xfrm>
              <a:custGeom>
                <a:avLst/>
                <a:gdLst>
                  <a:gd name="T0" fmla="*/ 672 w 672"/>
                  <a:gd name="T1" fmla="*/ 0 h 391"/>
                  <a:gd name="T2" fmla="*/ 672 w 672"/>
                  <a:gd name="T3" fmla="*/ 5 h 391"/>
                  <a:gd name="T4" fmla="*/ 13 w 672"/>
                  <a:gd name="T5" fmla="*/ 324 h 391"/>
                  <a:gd name="T6" fmla="*/ 542 w 672"/>
                  <a:gd name="T7" fmla="*/ 386 h 391"/>
                  <a:gd name="T8" fmla="*/ 671 w 672"/>
                  <a:gd name="T9" fmla="*/ 232 h 391"/>
                  <a:gd name="T10" fmla="*/ 671 w 672"/>
                  <a:gd name="T11" fmla="*/ 241 h 391"/>
                  <a:gd name="T12" fmla="*/ 545 w 672"/>
                  <a:gd name="T13" fmla="*/ 391 h 391"/>
                  <a:gd name="T14" fmla="*/ 543 w 672"/>
                  <a:gd name="T15" fmla="*/ 391 h 391"/>
                  <a:gd name="T16" fmla="*/ 543 w 672"/>
                  <a:gd name="T17" fmla="*/ 391 h 391"/>
                  <a:gd name="T18" fmla="*/ 2 w 672"/>
                  <a:gd name="T19" fmla="*/ 330 h 391"/>
                  <a:gd name="T20" fmla="*/ 0 w 672"/>
                  <a:gd name="T21" fmla="*/ 330 h 391"/>
                  <a:gd name="T22" fmla="*/ 0 w 672"/>
                  <a:gd name="T23" fmla="*/ 328 h 391"/>
                  <a:gd name="T24" fmla="*/ 0 w 672"/>
                  <a:gd name="T25" fmla="*/ 326 h 391"/>
                  <a:gd name="T26" fmla="*/ 2 w 672"/>
                  <a:gd name="T27" fmla="*/ 324 h 391"/>
                  <a:gd name="T28" fmla="*/ 672 w 672"/>
                  <a:gd name="T2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2" h="391">
                    <a:moveTo>
                      <a:pt x="672" y="0"/>
                    </a:moveTo>
                    <a:lnTo>
                      <a:pt x="672" y="5"/>
                    </a:lnTo>
                    <a:lnTo>
                      <a:pt x="13" y="324"/>
                    </a:lnTo>
                    <a:lnTo>
                      <a:pt x="542" y="386"/>
                    </a:lnTo>
                    <a:lnTo>
                      <a:pt x="671" y="232"/>
                    </a:lnTo>
                    <a:lnTo>
                      <a:pt x="671" y="241"/>
                    </a:lnTo>
                    <a:lnTo>
                      <a:pt x="545" y="391"/>
                    </a:lnTo>
                    <a:lnTo>
                      <a:pt x="543" y="391"/>
                    </a:lnTo>
                    <a:lnTo>
                      <a:pt x="543" y="391"/>
                    </a:lnTo>
                    <a:lnTo>
                      <a:pt x="2" y="330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4384" y="1856"/>
                <a:ext cx="66" cy="112"/>
              </a:xfrm>
              <a:custGeom>
                <a:avLst/>
                <a:gdLst>
                  <a:gd name="T0" fmla="*/ 131 w 131"/>
                  <a:gd name="T1" fmla="*/ 0 h 223"/>
                  <a:gd name="T2" fmla="*/ 131 w 131"/>
                  <a:gd name="T3" fmla="*/ 9 h 223"/>
                  <a:gd name="T4" fmla="*/ 7 w 131"/>
                  <a:gd name="T5" fmla="*/ 155 h 223"/>
                  <a:gd name="T6" fmla="*/ 131 w 131"/>
                  <a:gd name="T7" fmla="*/ 216 h 223"/>
                  <a:gd name="T8" fmla="*/ 131 w 131"/>
                  <a:gd name="T9" fmla="*/ 223 h 223"/>
                  <a:gd name="T10" fmla="*/ 2 w 131"/>
                  <a:gd name="T11" fmla="*/ 159 h 223"/>
                  <a:gd name="T12" fmla="*/ 0 w 131"/>
                  <a:gd name="T13" fmla="*/ 157 h 223"/>
                  <a:gd name="T14" fmla="*/ 2 w 131"/>
                  <a:gd name="T15" fmla="*/ 154 h 223"/>
                  <a:gd name="T16" fmla="*/ 131 w 131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23">
                    <a:moveTo>
                      <a:pt x="131" y="0"/>
                    </a:moveTo>
                    <a:lnTo>
                      <a:pt x="131" y="9"/>
                    </a:lnTo>
                    <a:lnTo>
                      <a:pt x="7" y="155"/>
                    </a:lnTo>
                    <a:lnTo>
                      <a:pt x="131" y="216"/>
                    </a:lnTo>
                    <a:lnTo>
                      <a:pt x="131" y="223"/>
                    </a:lnTo>
                    <a:lnTo>
                      <a:pt x="2" y="159"/>
                    </a:lnTo>
                    <a:lnTo>
                      <a:pt x="0" y="157"/>
                    </a:lnTo>
                    <a:lnTo>
                      <a:pt x="2" y="15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4384" y="1933"/>
                <a:ext cx="66" cy="53"/>
              </a:xfrm>
              <a:custGeom>
                <a:avLst/>
                <a:gdLst>
                  <a:gd name="T0" fmla="*/ 2 w 131"/>
                  <a:gd name="T1" fmla="*/ 0 h 104"/>
                  <a:gd name="T2" fmla="*/ 5 w 131"/>
                  <a:gd name="T3" fmla="*/ 0 h 104"/>
                  <a:gd name="T4" fmla="*/ 131 w 131"/>
                  <a:gd name="T5" fmla="*/ 62 h 104"/>
                  <a:gd name="T6" fmla="*/ 131 w 131"/>
                  <a:gd name="T7" fmla="*/ 69 h 104"/>
                  <a:gd name="T8" fmla="*/ 26 w 131"/>
                  <a:gd name="T9" fmla="*/ 17 h 104"/>
                  <a:gd name="T10" fmla="*/ 131 w 131"/>
                  <a:gd name="T11" fmla="*/ 97 h 104"/>
                  <a:gd name="T12" fmla="*/ 131 w 131"/>
                  <a:gd name="T13" fmla="*/ 104 h 104"/>
                  <a:gd name="T14" fmla="*/ 2 w 131"/>
                  <a:gd name="T15" fmla="*/ 5 h 104"/>
                  <a:gd name="T16" fmla="*/ 0 w 131"/>
                  <a:gd name="T17" fmla="*/ 3 h 104"/>
                  <a:gd name="T18" fmla="*/ 0 w 131"/>
                  <a:gd name="T19" fmla="*/ 1 h 104"/>
                  <a:gd name="T20" fmla="*/ 2 w 131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104">
                    <a:moveTo>
                      <a:pt x="2" y="0"/>
                    </a:moveTo>
                    <a:lnTo>
                      <a:pt x="5" y="0"/>
                    </a:lnTo>
                    <a:lnTo>
                      <a:pt x="131" y="62"/>
                    </a:lnTo>
                    <a:lnTo>
                      <a:pt x="131" y="69"/>
                    </a:lnTo>
                    <a:lnTo>
                      <a:pt x="26" y="17"/>
                    </a:lnTo>
                    <a:lnTo>
                      <a:pt x="131" y="97"/>
                    </a:lnTo>
                    <a:lnTo>
                      <a:pt x="131" y="10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2587" y="3136"/>
                <a:ext cx="574" cy="389"/>
              </a:xfrm>
              <a:custGeom>
                <a:avLst/>
                <a:gdLst>
                  <a:gd name="T0" fmla="*/ 1147 w 1149"/>
                  <a:gd name="T1" fmla="*/ 0 h 777"/>
                  <a:gd name="T2" fmla="*/ 1149 w 1149"/>
                  <a:gd name="T3" fmla="*/ 0 h 777"/>
                  <a:gd name="T4" fmla="*/ 1149 w 1149"/>
                  <a:gd name="T5" fmla="*/ 2 h 777"/>
                  <a:gd name="T6" fmla="*/ 1149 w 1149"/>
                  <a:gd name="T7" fmla="*/ 4 h 777"/>
                  <a:gd name="T8" fmla="*/ 875 w 1149"/>
                  <a:gd name="T9" fmla="*/ 777 h 777"/>
                  <a:gd name="T10" fmla="*/ 868 w 1149"/>
                  <a:gd name="T11" fmla="*/ 777 h 777"/>
                  <a:gd name="T12" fmla="*/ 1142 w 1149"/>
                  <a:gd name="T13" fmla="*/ 9 h 777"/>
                  <a:gd name="T14" fmla="*/ 11 w 1149"/>
                  <a:gd name="T15" fmla="*/ 590 h 777"/>
                  <a:gd name="T16" fmla="*/ 648 w 1149"/>
                  <a:gd name="T17" fmla="*/ 777 h 777"/>
                  <a:gd name="T18" fmla="*/ 627 w 1149"/>
                  <a:gd name="T19" fmla="*/ 777 h 777"/>
                  <a:gd name="T20" fmla="*/ 2 w 1149"/>
                  <a:gd name="T21" fmla="*/ 594 h 777"/>
                  <a:gd name="T22" fmla="*/ 0 w 1149"/>
                  <a:gd name="T23" fmla="*/ 594 h 777"/>
                  <a:gd name="T24" fmla="*/ 0 w 1149"/>
                  <a:gd name="T25" fmla="*/ 592 h 777"/>
                  <a:gd name="T26" fmla="*/ 0 w 1149"/>
                  <a:gd name="T27" fmla="*/ 590 h 777"/>
                  <a:gd name="T28" fmla="*/ 2 w 1149"/>
                  <a:gd name="T29" fmla="*/ 589 h 777"/>
                  <a:gd name="T30" fmla="*/ 1145 w 1149"/>
                  <a:gd name="T31" fmla="*/ 0 h 777"/>
                  <a:gd name="T32" fmla="*/ 1147 w 1149"/>
                  <a:gd name="T3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9" h="777">
                    <a:moveTo>
                      <a:pt x="1147" y="0"/>
                    </a:moveTo>
                    <a:lnTo>
                      <a:pt x="1149" y="0"/>
                    </a:lnTo>
                    <a:lnTo>
                      <a:pt x="1149" y="2"/>
                    </a:lnTo>
                    <a:lnTo>
                      <a:pt x="1149" y="4"/>
                    </a:lnTo>
                    <a:lnTo>
                      <a:pt x="875" y="777"/>
                    </a:lnTo>
                    <a:lnTo>
                      <a:pt x="868" y="777"/>
                    </a:lnTo>
                    <a:lnTo>
                      <a:pt x="1142" y="9"/>
                    </a:lnTo>
                    <a:lnTo>
                      <a:pt x="11" y="590"/>
                    </a:lnTo>
                    <a:lnTo>
                      <a:pt x="648" y="777"/>
                    </a:lnTo>
                    <a:lnTo>
                      <a:pt x="627" y="777"/>
                    </a:lnTo>
                    <a:lnTo>
                      <a:pt x="2" y="594"/>
                    </a:lnTo>
                    <a:lnTo>
                      <a:pt x="0" y="594"/>
                    </a:lnTo>
                    <a:lnTo>
                      <a:pt x="0" y="592"/>
                    </a:lnTo>
                    <a:lnTo>
                      <a:pt x="0" y="590"/>
                    </a:lnTo>
                    <a:lnTo>
                      <a:pt x="2" y="589"/>
                    </a:lnTo>
                    <a:lnTo>
                      <a:pt x="1145" y="0"/>
                    </a:lnTo>
                    <a:lnTo>
                      <a:pt x="114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3020" y="3136"/>
                <a:ext cx="516" cy="389"/>
              </a:xfrm>
              <a:custGeom>
                <a:avLst/>
                <a:gdLst>
                  <a:gd name="T0" fmla="*/ 277 w 1031"/>
                  <a:gd name="T1" fmla="*/ 0 h 779"/>
                  <a:gd name="T2" fmla="*/ 279 w 1031"/>
                  <a:gd name="T3" fmla="*/ 0 h 779"/>
                  <a:gd name="T4" fmla="*/ 1029 w 1031"/>
                  <a:gd name="T5" fmla="*/ 363 h 779"/>
                  <a:gd name="T6" fmla="*/ 1031 w 1031"/>
                  <a:gd name="T7" fmla="*/ 365 h 779"/>
                  <a:gd name="T8" fmla="*/ 1031 w 1031"/>
                  <a:gd name="T9" fmla="*/ 367 h 779"/>
                  <a:gd name="T10" fmla="*/ 1031 w 1031"/>
                  <a:gd name="T11" fmla="*/ 369 h 779"/>
                  <a:gd name="T12" fmla="*/ 1029 w 1031"/>
                  <a:gd name="T13" fmla="*/ 369 h 779"/>
                  <a:gd name="T14" fmla="*/ 122 w 1031"/>
                  <a:gd name="T15" fmla="*/ 779 h 779"/>
                  <a:gd name="T16" fmla="*/ 108 w 1031"/>
                  <a:gd name="T17" fmla="*/ 779 h 779"/>
                  <a:gd name="T18" fmla="*/ 1021 w 1031"/>
                  <a:gd name="T19" fmla="*/ 367 h 779"/>
                  <a:gd name="T20" fmla="*/ 279 w 1031"/>
                  <a:gd name="T21" fmla="*/ 6 h 779"/>
                  <a:gd name="T22" fmla="*/ 7 w 1031"/>
                  <a:gd name="T23" fmla="*/ 777 h 779"/>
                  <a:gd name="T24" fmla="*/ 0 w 1031"/>
                  <a:gd name="T25" fmla="*/ 777 h 779"/>
                  <a:gd name="T26" fmla="*/ 275 w 1031"/>
                  <a:gd name="T27" fmla="*/ 2 h 779"/>
                  <a:gd name="T28" fmla="*/ 277 w 1031"/>
                  <a:gd name="T2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1" h="779">
                    <a:moveTo>
                      <a:pt x="277" y="0"/>
                    </a:moveTo>
                    <a:lnTo>
                      <a:pt x="279" y="0"/>
                    </a:lnTo>
                    <a:lnTo>
                      <a:pt x="1029" y="363"/>
                    </a:lnTo>
                    <a:lnTo>
                      <a:pt x="1031" y="365"/>
                    </a:lnTo>
                    <a:lnTo>
                      <a:pt x="1031" y="367"/>
                    </a:lnTo>
                    <a:lnTo>
                      <a:pt x="1031" y="369"/>
                    </a:lnTo>
                    <a:lnTo>
                      <a:pt x="1029" y="369"/>
                    </a:lnTo>
                    <a:lnTo>
                      <a:pt x="122" y="779"/>
                    </a:lnTo>
                    <a:lnTo>
                      <a:pt x="108" y="779"/>
                    </a:lnTo>
                    <a:lnTo>
                      <a:pt x="1021" y="367"/>
                    </a:lnTo>
                    <a:lnTo>
                      <a:pt x="279" y="6"/>
                    </a:lnTo>
                    <a:lnTo>
                      <a:pt x="7" y="777"/>
                    </a:lnTo>
                    <a:lnTo>
                      <a:pt x="0" y="777"/>
                    </a:lnTo>
                    <a:lnTo>
                      <a:pt x="275" y="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43"/>
              <p:cNvSpPr>
                <a:spLocks noEditPoints="1"/>
              </p:cNvSpPr>
              <p:nvPr/>
            </p:nvSpPr>
            <p:spPr bwMode="auto">
              <a:xfrm>
                <a:off x="3019" y="2569"/>
                <a:ext cx="263" cy="125"/>
              </a:xfrm>
              <a:custGeom>
                <a:avLst/>
                <a:gdLst>
                  <a:gd name="T0" fmla="*/ 19 w 527"/>
                  <a:gd name="T1" fmla="*/ 10 h 251"/>
                  <a:gd name="T2" fmla="*/ 332 w 527"/>
                  <a:gd name="T3" fmla="*/ 246 h 251"/>
                  <a:gd name="T4" fmla="*/ 515 w 527"/>
                  <a:gd name="T5" fmla="*/ 192 h 251"/>
                  <a:gd name="T6" fmla="*/ 19 w 527"/>
                  <a:gd name="T7" fmla="*/ 10 h 251"/>
                  <a:gd name="T8" fmla="*/ 4 w 527"/>
                  <a:gd name="T9" fmla="*/ 0 h 251"/>
                  <a:gd name="T10" fmla="*/ 526 w 527"/>
                  <a:gd name="T11" fmla="*/ 188 h 251"/>
                  <a:gd name="T12" fmla="*/ 526 w 527"/>
                  <a:gd name="T13" fmla="*/ 190 h 251"/>
                  <a:gd name="T14" fmla="*/ 527 w 527"/>
                  <a:gd name="T15" fmla="*/ 192 h 251"/>
                  <a:gd name="T16" fmla="*/ 526 w 527"/>
                  <a:gd name="T17" fmla="*/ 193 h 251"/>
                  <a:gd name="T18" fmla="*/ 526 w 527"/>
                  <a:gd name="T19" fmla="*/ 193 h 251"/>
                  <a:gd name="T20" fmla="*/ 332 w 527"/>
                  <a:gd name="T21" fmla="*/ 251 h 251"/>
                  <a:gd name="T22" fmla="*/ 332 w 527"/>
                  <a:gd name="T23" fmla="*/ 251 h 251"/>
                  <a:gd name="T24" fmla="*/ 330 w 527"/>
                  <a:gd name="T25" fmla="*/ 251 h 251"/>
                  <a:gd name="T26" fmla="*/ 2 w 527"/>
                  <a:gd name="T27" fmla="*/ 3 h 251"/>
                  <a:gd name="T28" fmla="*/ 0 w 527"/>
                  <a:gd name="T29" fmla="*/ 1 h 251"/>
                  <a:gd name="T30" fmla="*/ 0 w 527"/>
                  <a:gd name="T31" fmla="*/ 0 h 251"/>
                  <a:gd name="T32" fmla="*/ 2 w 527"/>
                  <a:gd name="T33" fmla="*/ 0 h 251"/>
                  <a:gd name="T34" fmla="*/ 4 w 527"/>
                  <a:gd name="T3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7" h="251">
                    <a:moveTo>
                      <a:pt x="19" y="10"/>
                    </a:moveTo>
                    <a:lnTo>
                      <a:pt x="332" y="246"/>
                    </a:lnTo>
                    <a:lnTo>
                      <a:pt x="515" y="192"/>
                    </a:lnTo>
                    <a:lnTo>
                      <a:pt x="19" y="10"/>
                    </a:lnTo>
                    <a:close/>
                    <a:moveTo>
                      <a:pt x="4" y="0"/>
                    </a:moveTo>
                    <a:lnTo>
                      <a:pt x="526" y="188"/>
                    </a:lnTo>
                    <a:lnTo>
                      <a:pt x="526" y="190"/>
                    </a:lnTo>
                    <a:lnTo>
                      <a:pt x="527" y="192"/>
                    </a:lnTo>
                    <a:lnTo>
                      <a:pt x="526" y="193"/>
                    </a:lnTo>
                    <a:lnTo>
                      <a:pt x="526" y="193"/>
                    </a:lnTo>
                    <a:lnTo>
                      <a:pt x="332" y="251"/>
                    </a:lnTo>
                    <a:lnTo>
                      <a:pt x="332" y="251"/>
                    </a:lnTo>
                    <a:lnTo>
                      <a:pt x="330" y="25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44"/>
              <p:cNvSpPr>
                <a:spLocks noEditPoints="1"/>
              </p:cNvSpPr>
              <p:nvPr/>
            </p:nvSpPr>
            <p:spPr bwMode="auto">
              <a:xfrm>
                <a:off x="3019" y="2457"/>
                <a:ext cx="345" cy="209"/>
              </a:xfrm>
              <a:custGeom>
                <a:avLst/>
                <a:gdLst>
                  <a:gd name="T0" fmla="*/ 684 w 691"/>
                  <a:gd name="T1" fmla="*/ 7 h 417"/>
                  <a:gd name="T2" fmla="*/ 11 w 691"/>
                  <a:gd name="T3" fmla="*/ 225 h 417"/>
                  <a:gd name="T4" fmla="*/ 522 w 691"/>
                  <a:gd name="T5" fmla="*/ 412 h 417"/>
                  <a:gd name="T6" fmla="*/ 684 w 691"/>
                  <a:gd name="T7" fmla="*/ 7 h 417"/>
                  <a:gd name="T8" fmla="*/ 690 w 691"/>
                  <a:gd name="T9" fmla="*/ 0 h 417"/>
                  <a:gd name="T10" fmla="*/ 691 w 691"/>
                  <a:gd name="T11" fmla="*/ 2 h 417"/>
                  <a:gd name="T12" fmla="*/ 691 w 691"/>
                  <a:gd name="T13" fmla="*/ 2 h 417"/>
                  <a:gd name="T14" fmla="*/ 691 w 691"/>
                  <a:gd name="T15" fmla="*/ 4 h 417"/>
                  <a:gd name="T16" fmla="*/ 527 w 691"/>
                  <a:gd name="T17" fmla="*/ 416 h 417"/>
                  <a:gd name="T18" fmla="*/ 526 w 691"/>
                  <a:gd name="T19" fmla="*/ 417 h 417"/>
                  <a:gd name="T20" fmla="*/ 524 w 691"/>
                  <a:gd name="T21" fmla="*/ 417 h 417"/>
                  <a:gd name="T22" fmla="*/ 524 w 691"/>
                  <a:gd name="T23" fmla="*/ 417 h 417"/>
                  <a:gd name="T24" fmla="*/ 2 w 691"/>
                  <a:gd name="T25" fmla="*/ 229 h 417"/>
                  <a:gd name="T26" fmla="*/ 0 w 691"/>
                  <a:gd name="T27" fmla="*/ 227 h 417"/>
                  <a:gd name="T28" fmla="*/ 0 w 691"/>
                  <a:gd name="T29" fmla="*/ 225 h 417"/>
                  <a:gd name="T30" fmla="*/ 0 w 691"/>
                  <a:gd name="T31" fmla="*/ 224 h 417"/>
                  <a:gd name="T32" fmla="*/ 2 w 691"/>
                  <a:gd name="T33" fmla="*/ 224 h 417"/>
                  <a:gd name="T34" fmla="*/ 688 w 691"/>
                  <a:gd name="T35" fmla="*/ 0 h 417"/>
                  <a:gd name="T36" fmla="*/ 690 w 691"/>
                  <a:gd name="T3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1" h="417">
                    <a:moveTo>
                      <a:pt x="684" y="7"/>
                    </a:moveTo>
                    <a:lnTo>
                      <a:pt x="11" y="225"/>
                    </a:lnTo>
                    <a:lnTo>
                      <a:pt x="522" y="412"/>
                    </a:lnTo>
                    <a:lnTo>
                      <a:pt x="684" y="7"/>
                    </a:lnTo>
                    <a:close/>
                    <a:moveTo>
                      <a:pt x="690" y="0"/>
                    </a:moveTo>
                    <a:lnTo>
                      <a:pt x="691" y="2"/>
                    </a:lnTo>
                    <a:lnTo>
                      <a:pt x="691" y="2"/>
                    </a:lnTo>
                    <a:lnTo>
                      <a:pt x="691" y="4"/>
                    </a:lnTo>
                    <a:lnTo>
                      <a:pt x="527" y="416"/>
                    </a:lnTo>
                    <a:lnTo>
                      <a:pt x="526" y="417"/>
                    </a:lnTo>
                    <a:lnTo>
                      <a:pt x="524" y="417"/>
                    </a:lnTo>
                    <a:lnTo>
                      <a:pt x="524" y="417"/>
                    </a:lnTo>
                    <a:lnTo>
                      <a:pt x="2" y="229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688" y="0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45"/>
              <p:cNvSpPr>
                <a:spLocks noEditPoints="1"/>
              </p:cNvSpPr>
              <p:nvPr/>
            </p:nvSpPr>
            <p:spPr bwMode="auto">
              <a:xfrm>
                <a:off x="3158" y="2663"/>
                <a:ext cx="124" cy="476"/>
              </a:xfrm>
              <a:custGeom>
                <a:avLst/>
                <a:gdLst>
                  <a:gd name="T0" fmla="*/ 241 w 248"/>
                  <a:gd name="T1" fmla="*/ 7 h 952"/>
                  <a:gd name="T2" fmla="*/ 55 w 248"/>
                  <a:gd name="T3" fmla="*/ 63 h 952"/>
                  <a:gd name="T4" fmla="*/ 7 w 248"/>
                  <a:gd name="T5" fmla="*/ 920 h 952"/>
                  <a:gd name="T6" fmla="*/ 241 w 248"/>
                  <a:gd name="T7" fmla="*/ 7 h 952"/>
                  <a:gd name="T8" fmla="*/ 245 w 248"/>
                  <a:gd name="T9" fmla="*/ 0 h 952"/>
                  <a:gd name="T10" fmla="*/ 247 w 248"/>
                  <a:gd name="T11" fmla="*/ 2 h 952"/>
                  <a:gd name="T12" fmla="*/ 248 w 248"/>
                  <a:gd name="T13" fmla="*/ 2 h 952"/>
                  <a:gd name="T14" fmla="*/ 248 w 248"/>
                  <a:gd name="T15" fmla="*/ 4 h 952"/>
                  <a:gd name="T16" fmla="*/ 6 w 248"/>
                  <a:gd name="T17" fmla="*/ 950 h 952"/>
                  <a:gd name="T18" fmla="*/ 6 w 248"/>
                  <a:gd name="T19" fmla="*/ 950 h 952"/>
                  <a:gd name="T20" fmla="*/ 4 w 248"/>
                  <a:gd name="T21" fmla="*/ 952 h 952"/>
                  <a:gd name="T22" fmla="*/ 2 w 248"/>
                  <a:gd name="T23" fmla="*/ 952 h 952"/>
                  <a:gd name="T24" fmla="*/ 0 w 248"/>
                  <a:gd name="T25" fmla="*/ 950 h 952"/>
                  <a:gd name="T26" fmla="*/ 0 w 248"/>
                  <a:gd name="T27" fmla="*/ 948 h 952"/>
                  <a:gd name="T28" fmla="*/ 49 w 248"/>
                  <a:gd name="T29" fmla="*/ 61 h 952"/>
                  <a:gd name="T30" fmla="*/ 49 w 248"/>
                  <a:gd name="T31" fmla="*/ 59 h 952"/>
                  <a:gd name="T32" fmla="*/ 51 w 248"/>
                  <a:gd name="T33" fmla="*/ 58 h 952"/>
                  <a:gd name="T34" fmla="*/ 245 w 248"/>
                  <a:gd name="T35" fmla="*/ 0 h 952"/>
                  <a:gd name="T36" fmla="*/ 245 w 248"/>
                  <a:gd name="T37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" h="952">
                    <a:moveTo>
                      <a:pt x="241" y="7"/>
                    </a:moveTo>
                    <a:lnTo>
                      <a:pt x="55" y="63"/>
                    </a:lnTo>
                    <a:lnTo>
                      <a:pt x="7" y="920"/>
                    </a:lnTo>
                    <a:lnTo>
                      <a:pt x="241" y="7"/>
                    </a:lnTo>
                    <a:close/>
                    <a:moveTo>
                      <a:pt x="245" y="0"/>
                    </a:moveTo>
                    <a:lnTo>
                      <a:pt x="247" y="2"/>
                    </a:lnTo>
                    <a:lnTo>
                      <a:pt x="248" y="2"/>
                    </a:lnTo>
                    <a:lnTo>
                      <a:pt x="248" y="4"/>
                    </a:lnTo>
                    <a:lnTo>
                      <a:pt x="6" y="950"/>
                    </a:lnTo>
                    <a:lnTo>
                      <a:pt x="6" y="950"/>
                    </a:lnTo>
                    <a:lnTo>
                      <a:pt x="4" y="952"/>
                    </a:lnTo>
                    <a:lnTo>
                      <a:pt x="2" y="952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46"/>
              <p:cNvSpPr>
                <a:spLocks noEditPoints="1"/>
              </p:cNvSpPr>
              <p:nvPr/>
            </p:nvSpPr>
            <p:spPr bwMode="auto">
              <a:xfrm>
                <a:off x="3280" y="2457"/>
                <a:ext cx="679" cy="242"/>
              </a:xfrm>
              <a:custGeom>
                <a:avLst/>
                <a:gdLst>
                  <a:gd name="T0" fmla="*/ 169 w 1360"/>
                  <a:gd name="T1" fmla="*/ 7 h 484"/>
                  <a:gd name="T2" fmla="*/ 5 w 1360"/>
                  <a:gd name="T3" fmla="*/ 412 h 484"/>
                  <a:gd name="T4" fmla="*/ 1341 w 1360"/>
                  <a:gd name="T5" fmla="*/ 477 h 484"/>
                  <a:gd name="T6" fmla="*/ 169 w 1360"/>
                  <a:gd name="T7" fmla="*/ 7 h 484"/>
                  <a:gd name="T8" fmla="*/ 168 w 1360"/>
                  <a:gd name="T9" fmla="*/ 0 h 484"/>
                  <a:gd name="T10" fmla="*/ 1358 w 1360"/>
                  <a:gd name="T11" fmla="*/ 478 h 484"/>
                  <a:gd name="T12" fmla="*/ 1360 w 1360"/>
                  <a:gd name="T13" fmla="*/ 480 h 484"/>
                  <a:gd name="T14" fmla="*/ 1360 w 1360"/>
                  <a:gd name="T15" fmla="*/ 482 h 484"/>
                  <a:gd name="T16" fmla="*/ 1358 w 1360"/>
                  <a:gd name="T17" fmla="*/ 484 h 484"/>
                  <a:gd name="T18" fmla="*/ 1356 w 1360"/>
                  <a:gd name="T19" fmla="*/ 484 h 484"/>
                  <a:gd name="T20" fmla="*/ 1356 w 1360"/>
                  <a:gd name="T21" fmla="*/ 484 h 484"/>
                  <a:gd name="T22" fmla="*/ 2 w 1360"/>
                  <a:gd name="T23" fmla="*/ 417 h 484"/>
                  <a:gd name="T24" fmla="*/ 0 w 1360"/>
                  <a:gd name="T25" fmla="*/ 417 h 484"/>
                  <a:gd name="T26" fmla="*/ 0 w 1360"/>
                  <a:gd name="T27" fmla="*/ 417 h 484"/>
                  <a:gd name="T28" fmla="*/ 0 w 1360"/>
                  <a:gd name="T29" fmla="*/ 416 h 484"/>
                  <a:gd name="T30" fmla="*/ 0 w 1360"/>
                  <a:gd name="T31" fmla="*/ 414 h 484"/>
                  <a:gd name="T32" fmla="*/ 164 w 1360"/>
                  <a:gd name="T33" fmla="*/ 2 h 484"/>
                  <a:gd name="T34" fmla="*/ 166 w 1360"/>
                  <a:gd name="T35" fmla="*/ 0 h 484"/>
                  <a:gd name="T36" fmla="*/ 168 w 1360"/>
                  <a:gd name="T3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484">
                    <a:moveTo>
                      <a:pt x="169" y="7"/>
                    </a:moveTo>
                    <a:lnTo>
                      <a:pt x="5" y="412"/>
                    </a:lnTo>
                    <a:lnTo>
                      <a:pt x="1341" y="477"/>
                    </a:lnTo>
                    <a:lnTo>
                      <a:pt x="169" y="7"/>
                    </a:lnTo>
                    <a:close/>
                    <a:moveTo>
                      <a:pt x="168" y="0"/>
                    </a:moveTo>
                    <a:lnTo>
                      <a:pt x="1358" y="478"/>
                    </a:lnTo>
                    <a:lnTo>
                      <a:pt x="1360" y="480"/>
                    </a:lnTo>
                    <a:lnTo>
                      <a:pt x="1360" y="482"/>
                    </a:lnTo>
                    <a:lnTo>
                      <a:pt x="1358" y="484"/>
                    </a:lnTo>
                    <a:lnTo>
                      <a:pt x="1356" y="484"/>
                    </a:lnTo>
                    <a:lnTo>
                      <a:pt x="1356" y="484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164" y="2"/>
                    </a:lnTo>
                    <a:lnTo>
                      <a:pt x="16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47"/>
              <p:cNvSpPr>
                <a:spLocks noEditPoints="1"/>
              </p:cNvSpPr>
              <p:nvPr/>
            </p:nvSpPr>
            <p:spPr bwMode="auto">
              <a:xfrm>
                <a:off x="3292" y="1919"/>
                <a:ext cx="373" cy="541"/>
              </a:xfrm>
              <a:custGeom>
                <a:avLst/>
                <a:gdLst>
                  <a:gd name="T0" fmla="*/ 7 w 748"/>
                  <a:gd name="T1" fmla="*/ 8 h 1080"/>
                  <a:gd name="T2" fmla="*/ 145 w 748"/>
                  <a:gd name="T3" fmla="*/ 1073 h 1080"/>
                  <a:gd name="T4" fmla="*/ 741 w 748"/>
                  <a:gd name="T5" fmla="*/ 581 h 1080"/>
                  <a:gd name="T6" fmla="*/ 7 w 748"/>
                  <a:gd name="T7" fmla="*/ 8 h 1080"/>
                  <a:gd name="T8" fmla="*/ 4 w 748"/>
                  <a:gd name="T9" fmla="*/ 0 h 1080"/>
                  <a:gd name="T10" fmla="*/ 6 w 748"/>
                  <a:gd name="T11" fmla="*/ 0 h 1080"/>
                  <a:gd name="T12" fmla="*/ 748 w 748"/>
                  <a:gd name="T13" fmla="*/ 579 h 1080"/>
                  <a:gd name="T14" fmla="*/ 748 w 748"/>
                  <a:gd name="T15" fmla="*/ 581 h 1080"/>
                  <a:gd name="T16" fmla="*/ 748 w 748"/>
                  <a:gd name="T17" fmla="*/ 583 h 1080"/>
                  <a:gd name="T18" fmla="*/ 145 w 748"/>
                  <a:gd name="T19" fmla="*/ 1080 h 1080"/>
                  <a:gd name="T20" fmla="*/ 144 w 748"/>
                  <a:gd name="T21" fmla="*/ 1080 h 1080"/>
                  <a:gd name="T22" fmla="*/ 142 w 748"/>
                  <a:gd name="T23" fmla="*/ 1080 h 1080"/>
                  <a:gd name="T24" fmla="*/ 140 w 748"/>
                  <a:gd name="T25" fmla="*/ 1080 h 1080"/>
                  <a:gd name="T26" fmla="*/ 140 w 748"/>
                  <a:gd name="T27" fmla="*/ 1079 h 1080"/>
                  <a:gd name="T28" fmla="*/ 0 w 748"/>
                  <a:gd name="T29" fmla="*/ 3 h 1080"/>
                  <a:gd name="T30" fmla="*/ 2 w 748"/>
                  <a:gd name="T31" fmla="*/ 1 h 1080"/>
                  <a:gd name="T32" fmla="*/ 2 w 748"/>
                  <a:gd name="T33" fmla="*/ 0 h 1080"/>
                  <a:gd name="T34" fmla="*/ 4 w 748"/>
                  <a:gd name="T35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8" h="1080">
                    <a:moveTo>
                      <a:pt x="7" y="8"/>
                    </a:moveTo>
                    <a:lnTo>
                      <a:pt x="145" y="1073"/>
                    </a:lnTo>
                    <a:lnTo>
                      <a:pt x="741" y="581"/>
                    </a:lnTo>
                    <a:lnTo>
                      <a:pt x="7" y="8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748" y="579"/>
                    </a:lnTo>
                    <a:lnTo>
                      <a:pt x="748" y="581"/>
                    </a:lnTo>
                    <a:lnTo>
                      <a:pt x="748" y="583"/>
                    </a:lnTo>
                    <a:lnTo>
                      <a:pt x="145" y="1080"/>
                    </a:lnTo>
                    <a:lnTo>
                      <a:pt x="144" y="1080"/>
                    </a:lnTo>
                    <a:lnTo>
                      <a:pt x="142" y="1080"/>
                    </a:lnTo>
                    <a:lnTo>
                      <a:pt x="140" y="1080"/>
                    </a:lnTo>
                    <a:lnTo>
                      <a:pt x="140" y="1079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48"/>
              <p:cNvSpPr>
                <a:spLocks noEditPoints="1"/>
              </p:cNvSpPr>
              <p:nvPr/>
            </p:nvSpPr>
            <p:spPr bwMode="auto">
              <a:xfrm>
                <a:off x="3292" y="1774"/>
                <a:ext cx="373" cy="438"/>
              </a:xfrm>
              <a:custGeom>
                <a:avLst/>
                <a:gdLst>
                  <a:gd name="T0" fmla="*/ 648 w 748"/>
                  <a:gd name="T1" fmla="*/ 7 h 874"/>
                  <a:gd name="T2" fmla="*/ 9 w 748"/>
                  <a:gd name="T3" fmla="*/ 293 h 874"/>
                  <a:gd name="T4" fmla="*/ 742 w 748"/>
                  <a:gd name="T5" fmla="*/ 866 h 874"/>
                  <a:gd name="T6" fmla="*/ 648 w 748"/>
                  <a:gd name="T7" fmla="*/ 7 h 874"/>
                  <a:gd name="T8" fmla="*/ 648 w 748"/>
                  <a:gd name="T9" fmla="*/ 0 h 874"/>
                  <a:gd name="T10" fmla="*/ 652 w 748"/>
                  <a:gd name="T11" fmla="*/ 0 h 874"/>
                  <a:gd name="T12" fmla="*/ 652 w 748"/>
                  <a:gd name="T13" fmla="*/ 2 h 874"/>
                  <a:gd name="T14" fmla="*/ 653 w 748"/>
                  <a:gd name="T15" fmla="*/ 2 h 874"/>
                  <a:gd name="T16" fmla="*/ 748 w 748"/>
                  <a:gd name="T17" fmla="*/ 871 h 874"/>
                  <a:gd name="T18" fmla="*/ 748 w 748"/>
                  <a:gd name="T19" fmla="*/ 873 h 874"/>
                  <a:gd name="T20" fmla="*/ 748 w 748"/>
                  <a:gd name="T21" fmla="*/ 874 h 874"/>
                  <a:gd name="T22" fmla="*/ 746 w 748"/>
                  <a:gd name="T23" fmla="*/ 874 h 874"/>
                  <a:gd name="T24" fmla="*/ 744 w 748"/>
                  <a:gd name="T25" fmla="*/ 873 h 874"/>
                  <a:gd name="T26" fmla="*/ 2 w 748"/>
                  <a:gd name="T27" fmla="*/ 295 h 874"/>
                  <a:gd name="T28" fmla="*/ 2 w 748"/>
                  <a:gd name="T29" fmla="*/ 293 h 874"/>
                  <a:gd name="T30" fmla="*/ 0 w 748"/>
                  <a:gd name="T31" fmla="*/ 291 h 874"/>
                  <a:gd name="T32" fmla="*/ 2 w 748"/>
                  <a:gd name="T33" fmla="*/ 291 h 874"/>
                  <a:gd name="T34" fmla="*/ 2 w 748"/>
                  <a:gd name="T35" fmla="*/ 290 h 874"/>
                  <a:gd name="T36" fmla="*/ 648 w 748"/>
                  <a:gd name="T3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8" h="874">
                    <a:moveTo>
                      <a:pt x="648" y="7"/>
                    </a:moveTo>
                    <a:lnTo>
                      <a:pt x="9" y="293"/>
                    </a:lnTo>
                    <a:lnTo>
                      <a:pt x="742" y="866"/>
                    </a:lnTo>
                    <a:lnTo>
                      <a:pt x="648" y="7"/>
                    </a:lnTo>
                    <a:close/>
                    <a:moveTo>
                      <a:pt x="648" y="0"/>
                    </a:moveTo>
                    <a:lnTo>
                      <a:pt x="652" y="0"/>
                    </a:lnTo>
                    <a:lnTo>
                      <a:pt x="652" y="2"/>
                    </a:lnTo>
                    <a:lnTo>
                      <a:pt x="653" y="2"/>
                    </a:lnTo>
                    <a:lnTo>
                      <a:pt x="748" y="871"/>
                    </a:lnTo>
                    <a:lnTo>
                      <a:pt x="748" y="873"/>
                    </a:lnTo>
                    <a:lnTo>
                      <a:pt x="748" y="874"/>
                    </a:lnTo>
                    <a:lnTo>
                      <a:pt x="746" y="874"/>
                    </a:lnTo>
                    <a:lnTo>
                      <a:pt x="744" y="873"/>
                    </a:lnTo>
                    <a:lnTo>
                      <a:pt x="2" y="295"/>
                    </a:lnTo>
                    <a:lnTo>
                      <a:pt x="2" y="293"/>
                    </a:lnTo>
                    <a:lnTo>
                      <a:pt x="0" y="291"/>
                    </a:lnTo>
                    <a:lnTo>
                      <a:pt x="2" y="291"/>
                    </a:lnTo>
                    <a:lnTo>
                      <a:pt x="2" y="29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49"/>
              <p:cNvSpPr>
                <a:spLocks noEditPoints="1"/>
              </p:cNvSpPr>
              <p:nvPr/>
            </p:nvSpPr>
            <p:spPr bwMode="auto">
              <a:xfrm>
                <a:off x="3461" y="1005"/>
                <a:ext cx="655" cy="772"/>
              </a:xfrm>
              <a:custGeom>
                <a:avLst/>
                <a:gdLst>
                  <a:gd name="T0" fmla="*/ 1302 w 1311"/>
                  <a:gd name="T1" fmla="*/ 5 h 1543"/>
                  <a:gd name="T2" fmla="*/ 5 w 1311"/>
                  <a:gd name="T3" fmla="*/ 262 h 1543"/>
                  <a:gd name="T4" fmla="*/ 313 w 1311"/>
                  <a:gd name="T5" fmla="*/ 1533 h 1543"/>
                  <a:gd name="T6" fmla="*/ 1302 w 1311"/>
                  <a:gd name="T7" fmla="*/ 5 h 1543"/>
                  <a:gd name="T8" fmla="*/ 1307 w 1311"/>
                  <a:gd name="T9" fmla="*/ 0 h 1543"/>
                  <a:gd name="T10" fmla="*/ 1309 w 1311"/>
                  <a:gd name="T11" fmla="*/ 0 h 1543"/>
                  <a:gd name="T12" fmla="*/ 1309 w 1311"/>
                  <a:gd name="T13" fmla="*/ 0 h 1543"/>
                  <a:gd name="T14" fmla="*/ 1311 w 1311"/>
                  <a:gd name="T15" fmla="*/ 2 h 1543"/>
                  <a:gd name="T16" fmla="*/ 1309 w 1311"/>
                  <a:gd name="T17" fmla="*/ 3 h 1543"/>
                  <a:gd name="T18" fmla="*/ 313 w 1311"/>
                  <a:gd name="T19" fmla="*/ 1541 h 1543"/>
                  <a:gd name="T20" fmla="*/ 313 w 1311"/>
                  <a:gd name="T21" fmla="*/ 1543 h 1543"/>
                  <a:gd name="T22" fmla="*/ 311 w 1311"/>
                  <a:gd name="T23" fmla="*/ 1543 h 1543"/>
                  <a:gd name="T24" fmla="*/ 311 w 1311"/>
                  <a:gd name="T25" fmla="*/ 1543 h 1543"/>
                  <a:gd name="T26" fmla="*/ 309 w 1311"/>
                  <a:gd name="T27" fmla="*/ 1543 h 1543"/>
                  <a:gd name="T28" fmla="*/ 309 w 1311"/>
                  <a:gd name="T29" fmla="*/ 1541 h 1543"/>
                  <a:gd name="T30" fmla="*/ 0 w 1311"/>
                  <a:gd name="T31" fmla="*/ 262 h 1543"/>
                  <a:gd name="T32" fmla="*/ 0 w 1311"/>
                  <a:gd name="T33" fmla="*/ 258 h 1543"/>
                  <a:gd name="T34" fmla="*/ 2 w 1311"/>
                  <a:gd name="T35" fmla="*/ 258 h 1543"/>
                  <a:gd name="T36" fmla="*/ 1307 w 1311"/>
                  <a:gd name="T37" fmla="*/ 0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1" h="1543">
                    <a:moveTo>
                      <a:pt x="1302" y="5"/>
                    </a:moveTo>
                    <a:lnTo>
                      <a:pt x="5" y="262"/>
                    </a:lnTo>
                    <a:lnTo>
                      <a:pt x="313" y="1533"/>
                    </a:lnTo>
                    <a:lnTo>
                      <a:pt x="1302" y="5"/>
                    </a:lnTo>
                    <a:close/>
                    <a:moveTo>
                      <a:pt x="1307" y="0"/>
                    </a:moveTo>
                    <a:lnTo>
                      <a:pt x="1309" y="0"/>
                    </a:lnTo>
                    <a:lnTo>
                      <a:pt x="1309" y="0"/>
                    </a:lnTo>
                    <a:lnTo>
                      <a:pt x="1311" y="2"/>
                    </a:lnTo>
                    <a:lnTo>
                      <a:pt x="1309" y="3"/>
                    </a:lnTo>
                    <a:lnTo>
                      <a:pt x="313" y="1541"/>
                    </a:lnTo>
                    <a:lnTo>
                      <a:pt x="313" y="1543"/>
                    </a:lnTo>
                    <a:lnTo>
                      <a:pt x="311" y="1543"/>
                    </a:lnTo>
                    <a:lnTo>
                      <a:pt x="311" y="1543"/>
                    </a:lnTo>
                    <a:lnTo>
                      <a:pt x="309" y="1543"/>
                    </a:lnTo>
                    <a:lnTo>
                      <a:pt x="309" y="1541"/>
                    </a:lnTo>
                    <a:lnTo>
                      <a:pt x="0" y="262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50"/>
              <p:cNvSpPr>
                <a:spLocks noEditPoints="1"/>
              </p:cNvSpPr>
              <p:nvPr/>
            </p:nvSpPr>
            <p:spPr bwMode="auto">
              <a:xfrm>
                <a:off x="3615" y="1774"/>
                <a:ext cx="297" cy="438"/>
              </a:xfrm>
              <a:custGeom>
                <a:avLst/>
                <a:gdLst>
                  <a:gd name="T0" fmla="*/ 7 w 595"/>
                  <a:gd name="T1" fmla="*/ 10 h 874"/>
                  <a:gd name="T2" fmla="*/ 102 w 595"/>
                  <a:gd name="T3" fmla="*/ 867 h 874"/>
                  <a:gd name="T4" fmla="*/ 588 w 595"/>
                  <a:gd name="T5" fmla="*/ 649 h 874"/>
                  <a:gd name="T6" fmla="*/ 7 w 595"/>
                  <a:gd name="T7" fmla="*/ 10 h 874"/>
                  <a:gd name="T8" fmla="*/ 4 w 595"/>
                  <a:gd name="T9" fmla="*/ 0 h 874"/>
                  <a:gd name="T10" fmla="*/ 6 w 595"/>
                  <a:gd name="T11" fmla="*/ 0 h 874"/>
                  <a:gd name="T12" fmla="*/ 595 w 595"/>
                  <a:gd name="T13" fmla="*/ 649 h 874"/>
                  <a:gd name="T14" fmla="*/ 595 w 595"/>
                  <a:gd name="T15" fmla="*/ 649 h 874"/>
                  <a:gd name="T16" fmla="*/ 595 w 595"/>
                  <a:gd name="T17" fmla="*/ 651 h 874"/>
                  <a:gd name="T18" fmla="*/ 595 w 595"/>
                  <a:gd name="T19" fmla="*/ 653 h 874"/>
                  <a:gd name="T20" fmla="*/ 594 w 595"/>
                  <a:gd name="T21" fmla="*/ 653 h 874"/>
                  <a:gd name="T22" fmla="*/ 102 w 595"/>
                  <a:gd name="T23" fmla="*/ 874 h 874"/>
                  <a:gd name="T24" fmla="*/ 100 w 595"/>
                  <a:gd name="T25" fmla="*/ 874 h 874"/>
                  <a:gd name="T26" fmla="*/ 98 w 595"/>
                  <a:gd name="T27" fmla="*/ 874 h 874"/>
                  <a:gd name="T28" fmla="*/ 96 w 595"/>
                  <a:gd name="T29" fmla="*/ 873 h 874"/>
                  <a:gd name="T30" fmla="*/ 96 w 595"/>
                  <a:gd name="T31" fmla="*/ 871 h 874"/>
                  <a:gd name="T32" fmla="*/ 0 w 595"/>
                  <a:gd name="T33" fmla="*/ 3 h 874"/>
                  <a:gd name="T34" fmla="*/ 2 w 595"/>
                  <a:gd name="T35" fmla="*/ 2 h 874"/>
                  <a:gd name="T36" fmla="*/ 2 w 595"/>
                  <a:gd name="T37" fmla="*/ 0 h 874"/>
                  <a:gd name="T38" fmla="*/ 4 w 595"/>
                  <a:gd name="T3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5" h="874">
                    <a:moveTo>
                      <a:pt x="7" y="10"/>
                    </a:moveTo>
                    <a:lnTo>
                      <a:pt x="102" y="867"/>
                    </a:lnTo>
                    <a:lnTo>
                      <a:pt x="588" y="649"/>
                    </a:lnTo>
                    <a:lnTo>
                      <a:pt x="7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595" y="649"/>
                    </a:lnTo>
                    <a:lnTo>
                      <a:pt x="595" y="649"/>
                    </a:lnTo>
                    <a:lnTo>
                      <a:pt x="595" y="651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102" y="874"/>
                    </a:lnTo>
                    <a:lnTo>
                      <a:pt x="100" y="874"/>
                    </a:lnTo>
                    <a:lnTo>
                      <a:pt x="98" y="874"/>
                    </a:lnTo>
                    <a:lnTo>
                      <a:pt x="96" y="873"/>
                    </a:lnTo>
                    <a:lnTo>
                      <a:pt x="96" y="87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51"/>
              <p:cNvSpPr>
                <a:spLocks noEditPoints="1"/>
              </p:cNvSpPr>
              <p:nvPr/>
            </p:nvSpPr>
            <p:spPr bwMode="auto">
              <a:xfrm>
                <a:off x="3615" y="1774"/>
                <a:ext cx="502" cy="327"/>
              </a:xfrm>
              <a:custGeom>
                <a:avLst/>
                <a:gdLst>
                  <a:gd name="T0" fmla="*/ 12 w 1006"/>
                  <a:gd name="T1" fmla="*/ 7 h 653"/>
                  <a:gd name="T2" fmla="*/ 594 w 1006"/>
                  <a:gd name="T3" fmla="*/ 646 h 653"/>
                  <a:gd name="T4" fmla="*/ 997 w 1006"/>
                  <a:gd name="T5" fmla="*/ 260 h 653"/>
                  <a:gd name="T6" fmla="*/ 12 w 1006"/>
                  <a:gd name="T7" fmla="*/ 7 h 653"/>
                  <a:gd name="T8" fmla="*/ 4 w 1006"/>
                  <a:gd name="T9" fmla="*/ 0 h 653"/>
                  <a:gd name="T10" fmla="*/ 1004 w 1006"/>
                  <a:gd name="T11" fmla="*/ 256 h 653"/>
                  <a:gd name="T12" fmla="*/ 1004 w 1006"/>
                  <a:gd name="T13" fmla="*/ 256 h 653"/>
                  <a:gd name="T14" fmla="*/ 1006 w 1006"/>
                  <a:gd name="T15" fmla="*/ 258 h 653"/>
                  <a:gd name="T16" fmla="*/ 1006 w 1006"/>
                  <a:gd name="T17" fmla="*/ 260 h 653"/>
                  <a:gd name="T18" fmla="*/ 1004 w 1006"/>
                  <a:gd name="T19" fmla="*/ 262 h 653"/>
                  <a:gd name="T20" fmla="*/ 595 w 1006"/>
                  <a:gd name="T21" fmla="*/ 653 h 653"/>
                  <a:gd name="T22" fmla="*/ 594 w 1006"/>
                  <a:gd name="T23" fmla="*/ 653 h 653"/>
                  <a:gd name="T24" fmla="*/ 594 w 1006"/>
                  <a:gd name="T25" fmla="*/ 653 h 653"/>
                  <a:gd name="T26" fmla="*/ 590 w 1006"/>
                  <a:gd name="T27" fmla="*/ 653 h 653"/>
                  <a:gd name="T28" fmla="*/ 2 w 1006"/>
                  <a:gd name="T29" fmla="*/ 5 h 653"/>
                  <a:gd name="T30" fmla="*/ 0 w 1006"/>
                  <a:gd name="T31" fmla="*/ 3 h 653"/>
                  <a:gd name="T32" fmla="*/ 2 w 1006"/>
                  <a:gd name="T33" fmla="*/ 2 h 653"/>
                  <a:gd name="T34" fmla="*/ 2 w 1006"/>
                  <a:gd name="T35" fmla="*/ 0 h 653"/>
                  <a:gd name="T36" fmla="*/ 4 w 1006"/>
                  <a:gd name="T3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653">
                    <a:moveTo>
                      <a:pt x="12" y="7"/>
                    </a:moveTo>
                    <a:lnTo>
                      <a:pt x="594" y="646"/>
                    </a:lnTo>
                    <a:lnTo>
                      <a:pt x="997" y="260"/>
                    </a:lnTo>
                    <a:lnTo>
                      <a:pt x="12" y="7"/>
                    </a:lnTo>
                    <a:close/>
                    <a:moveTo>
                      <a:pt x="4" y="0"/>
                    </a:moveTo>
                    <a:lnTo>
                      <a:pt x="1004" y="256"/>
                    </a:lnTo>
                    <a:lnTo>
                      <a:pt x="1004" y="256"/>
                    </a:lnTo>
                    <a:lnTo>
                      <a:pt x="1006" y="258"/>
                    </a:lnTo>
                    <a:lnTo>
                      <a:pt x="1006" y="260"/>
                    </a:lnTo>
                    <a:lnTo>
                      <a:pt x="1004" y="262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594" y="653"/>
                    </a:lnTo>
                    <a:lnTo>
                      <a:pt x="590" y="65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52"/>
              <p:cNvSpPr>
                <a:spLocks noEditPoints="1"/>
              </p:cNvSpPr>
              <p:nvPr/>
            </p:nvSpPr>
            <p:spPr bwMode="auto">
              <a:xfrm>
                <a:off x="3615" y="1005"/>
                <a:ext cx="502" cy="900"/>
              </a:xfrm>
              <a:custGeom>
                <a:avLst/>
                <a:gdLst>
                  <a:gd name="T0" fmla="*/ 997 w 1006"/>
                  <a:gd name="T1" fmla="*/ 12 h 1800"/>
                  <a:gd name="T2" fmla="*/ 9 w 1006"/>
                  <a:gd name="T3" fmla="*/ 1540 h 1800"/>
                  <a:gd name="T4" fmla="*/ 1000 w 1006"/>
                  <a:gd name="T5" fmla="*/ 1793 h 1800"/>
                  <a:gd name="T6" fmla="*/ 997 w 1006"/>
                  <a:gd name="T7" fmla="*/ 12 h 1800"/>
                  <a:gd name="T8" fmla="*/ 1002 w 1006"/>
                  <a:gd name="T9" fmla="*/ 0 h 1800"/>
                  <a:gd name="T10" fmla="*/ 1002 w 1006"/>
                  <a:gd name="T11" fmla="*/ 0 h 1800"/>
                  <a:gd name="T12" fmla="*/ 1004 w 1006"/>
                  <a:gd name="T13" fmla="*/ 2 h 1800"/>
                  <a:gd name="T14" fmla="*/ 1006 w 1006"/>
                  <a:gd name="T15" fmla="*/ 1796 h 1800"/>
                  <a:gd name="T16" fmla="*/ 1006 w 1006"/>
                  <a:gd name="T17" fmla="*/ 1798 h 1800"/>
                  <a:gd name="T18" fmla="*/ 1004 w 1006"/>
                  <a:gd name="T19" fmla="*/ 1800 h 1800"/>
                  <a:gd name="T20" fmla="*/ 1002 w 1006"/>
                  <a:gd name="T21" fmla="*/ 1800 h 1800"/>
                  <a:gd name="T22" fmla="*/ 1002 w 1006"/>
                  <a:gd name="T23" fmla="*/ 1800 h 1800"/>
                  <a:gd name="T24" fmla="*/ 4 w 1006"/>
                  <a:gd name="T25" fmla="*/ 1543 h 1800"/>
                  <a:gd name="T26" fmla="*/ 2 w 1006"/>
                  <a:gd name="T27" fmla="*/ 1543 h 1800"/>
                  <a:gd name="T28" fmla="*/ 2 w 1006"/>
                  <a:gd name="T29" fmla="*/ 1541 h 1800"/>
                  <a:gd name="T30" fmla="*/ 0 w 1006"/>
                  <a:gd name="T31" fmla="*/ 1540 h 1800"/>
                  <a:gd name="T32" fmla="*/ 2 w 1006"/>
                  <a:gd name="T33" fmla="*/ 1540 h 1800"/>
                  <a:gd name="T34" fmla="*/ 999 w 1006"/>
                  <a:gd name="T35" fmla="*/ 0 h 1800"/>
                  <a:gd name="T36" fmla="*/ 1000 w 1006"/>
                  <a:gd name="T37" fmla="*/ 0 h 1800"/>
                  <a:gd name="T38" fmla="*/ 1002 w 1006"/>
                  <a:gd name="T39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6" h="1800">
                    <a:moveTo>
                      <a:pt x="997" y="12"/>
                    </a:moveTo>
                    <a:lnTo>
                      <a:pt x="9" y="1540"/>
                    </a:lnTo>
                    <a:lnTo>
                      <a:pt x="1000" y="1793"/>
                    </a:lnTo>
                    <a:lnTo>
                      <a:pt x="997" y="12"/>
                    </a:lnTo>
                    <a:close/>
                    <a:moveTo>
                      <a:pt x="1002" y="0"/>
                    </a:moveTo>
                    <a:lnTo>
                      <a:pt x="1002" y="0"/>
                    </a:lnTo>
                    <a:lnTo>
                      <a:pt x="1004" y="2"/>
                    </a:lnTo>
                    <a:lnTo>
                      <a:pt x="1006" y="1796"/>
                    </a:lnTo>
                    <a:lnTo>
                      <a:pt x="1006" y="1798"/>
                    </a:lnTo>
                    <a:lnTo>
                      <a:pt x="1004" y="1800"/>
                    </a:lnTo>
                    <a:lnTo>
                      <a:pt x="1002" y="1800"/>
                    </a:lnTo>
                    <a:lnTo>
                      <a:pt x="1002" y="1800"/>
                    </a:lnTo>
                    <a:lnTo>
                      <a:pt x="4" y="1543"/>
                    </a:lnTo>
                    <a:lnTo>
                      <a:pt x="2" y="1543"/>
                    </a:lnTo>
                    <a:lnTo>
                      <a:pt x="2" y="1541"/>
                    </a:lnTo>
                    <a:lnTo>
                      <a:pt x="0" y="1540"/>
                    </a:lnTo>
                    <a:lnTo>
                      <a:pt x="2" y="1540"/>
                    </a:lnTo>
                    <a:lnTo>
                      <a:pt x="999" y="0"/>
                    </a:lnTo>
                    <a:lnTo>
                      <a:pt x="1000" y="0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53"/>
              <p:cNvSpPr>
                <a:spLocks noEditPoints="1"/>
              </p:cNvSpPr>
              <p:nvPr/>
            </p:nvSpPr>
            <p:spPr bwMode="auto">
              <a:xfrm>
                <a:off x="3158" y="2663"/>
                <a:ext cx="636" cy="476"/>
              </a:xfrm>
              <a:custGeom>
                <a:avLst/>
                <a:gdLst>
                  <a:gd name="T0" fmla="*/ 247 w 1273"/>
                  <a:gd name="T1" fmla="*/ 7 h 952"/>
                  <a:gd name="T2" fmla="*/ 7 w 1273"/>
                  <a:gd name="T3" fmla="*/ 945 h 952"/>
                  <a:gd name="T4" fmla="*/ 1264 w 1273"/>
                  <a:gd name="T5" fmla="*/ 711 h 952"/>
                  <a:gd name="T6" fmla="*/ 247 w 1273"/>
                  <a:gd name="T7" fmla="*/ 7 h 952"/>
                  <a:gd name="T8" fmla="*/ 245 w 1273"/>
                  <a:gd name="T9" fmla="*/ 0 h 952"/>
                  <a:gd name="T10" fmla="*/ 247 w 1273"/>
                  <a:gd name="T11" fmla="*/ 0 h 952"/>
                  <a:gd name="T12" fmla="*/ 1273 w 1273"/>
                  <a:gd name="T13" fmla="*/ 709 h 952"/>
                  <a:gd name="T14" fmla="*/ 1273 w 1273"/>
                  <a:gd name="T15" fmla="*/ 711 h 952"/>
                  <a:gd name="T16" fmla="*/ 1273 w 1273"/>
                  <a:gd name="T17" fmla="*/ 712 h 952"/>
                  <a:gd name="T18" fmla="*/ 1273 w 1273"/>
                  <a:gd name="T19" fmla="*/ 714 h 952"/>
                  <a:gd name="T20" fmla="*/ 1271 w 1273"/>
                  <a:gd name="T21" fmla="*/ 714 h 952"/>
                  <a:gd name="T22" fmla="*/ 4 w 1273"/>
                  <a:gd name="T23" fmla="*/ 952 h 952"/>
                  <a:gd name="T24" fmla="*/ 4 w 1273"/>
                  <a:gd name="T25" fmla="*/ 952 h 952"/>
                  <a:gd name="T26" fmla="*/ 0 w 1273"/>
                  <a:gd name="T27" fmla="*/ 950 h 952"/>
                  <a:gd name="T28" fmla="*/ 0 w 1273"/>
                  <a:gd name="T29" fmla="*/ 950 h 952"/>
                  <a:gd name="T30" fmla="*/ 0 w 1273"/>
                  <a:gd name="T31" fmla="*/ 948 h 952"/>
                  <a:gd name="T32" fmla="*/ 243 w 1273"/>
                  <a:gd name="T33" fmla="*/ 2 h 952"/>
                  <a:gd name="T34" fmla="*/ 243 w 1273"/>
                  <a:gd name="T35" fmla="*/ 2 h 952"/>
                  <a:gd name="T36" fmla="*/ 245 w 1273"/>
                  <a:gd name="T37" fmla="*/ 0 h 952"/>
                  <a:gd name="T38" fmla="*/ 245 w 1273"/>
                  <a:gd name="T3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3" h="952">
                    <a:moveTo>
                      <a:pt x="247" y="7"/>
                    </a:moveTo>
                    <a:lnTo>
                      <a:pt x="7" y="945"/>
                    </a:lnTo>
                    <a:lnTo>
                      <a:pt x="1264" y="711"/>
                    </a:lnTo>
                    <a:lnTo>
                      <a:pt x="247" y="7"/>
                    </a:lnTo>
                    <a:close/>
                    <a:moveTo>
                      <a:pt x="245" y="0"/>
                    </a:moveTo>
                    <a:lnTo>
                      <a:pt x="247" y="0"/>
                    </a:lnTo>
                    <a:lnTo>
                      <a:pt x="1273" y="709"/>
                    </a:lnTo>
                    <a:lnTo>
                      <a:pt x="1273" y="711"/>
                    </a:lnTo>
                    <a:lnTo>
                      <a:pt x="1273" y="712"/>
                    </a:lnTo>
                    <a:lnTo>
                      <a:pt x="1273" y="714"/>
                    </a:lnTo>
                    <a:lnTo>
                      <a:pt x="1271" y="714"/>
                    </a:lnTo>
                    <a:lnTo>
                      <a:pt x="4" y="952"/>
                    </a:lnTo>
                    <a:lnTo>
                      <a:pt x="4" y="952"/>
                    </a:lnTo>
                    <a:lnTo>
                      <a:pt x="0" y="950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243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54"/>
              <p:cNvSpPr>
                <a:spLocks noEditPoints="1"/>
              </p:cNvSpPr>
              <p:nvPr/>
            </p:nvSpPr>
            <p:spPr bwMode="auto">
              <a:xfrm>
                <a:off x="3158" y="3017"/>
                <a:ext cx="636" cy="303"/>
              </a:xfrm>
              <a:custGeom>
                <a:avLst/>
                <a:gdLst>
                  <a:gd name="T0" fmla="*/ 1264 w 1273"/>
                  <a:gd name="T1" fmla="*/ 7 h 606"/>
                  <a:gd name="T2" fmla="*/ 13 w 1273"/>
                  <a:gd name="T3" fmla="*/ 241 h 606"/>
                  <a:gd name="T4" fmla="*/ 753 w 1273"/>
                  <a:gd name="T5" fmla="*/ 600 h 606"/>
                  <a:gd name="T6" fmla="*/ 1264 w 1273"/>
                  <a:gd name="T7" fmla="*/ 7 h 606"/>
                  <a:gd name="T8" fmla="*/ 1271 w 1273"/>
                  <a:gd name="T9" fmla="*/ 0 h 606"/>
                  <a:gd name="T10" fmla="*/ 1273 w 1273"/>
                  <a:gd name="T11" fmla="*/ 0 h 606"/>
                  <a:gd name="T12" fmla="*/ 1273 w 1273"/>
                  <a:gd name="T13" fmla="*/ 2 h 606"/>
                  <a:gd name="T14" fmla="*/ 1273 w 1273"/>
                  <a:gd name="T15" fmla="*/ 3 h 606"/>
                  <a:gd name="T16" fmla="*/ 1273 w 1273"/>
                  <a:gd name="T17" fmla="*/ 5 h 606"/>
                  <a:gd name="T18" fmla="*/ 754 w 1273"/>
                  <a:gd name="T19" fmla="*/ 606 h 606"/>
                  <a:gd name="T20" fmla="*/ 753 w 1273"/>
                  <a:gd name="T21" fmla="*/ 606 h 606"/>
                  <a:gd name="T22" fmla="*/ 753 w 1273"/>
                  <a:gd name="T23" fmla="*/ 606 h 606"/>
                  <a:gd name="T24" fmla="*/ 2 w 1273"/>
                  <a:gd name="T25" fmla="*/ 243 h 606"/>
                  <a:gd name="T26" fmla="*/ 0 w 1273"/>
                  <a:gd name="T27" fmla="*/ 241 h 606"/>
                  <a:gd name="T28" fmla="*/ 0 w 1273"/>
                  <a:gd name="T29" fmla="*/ 239 h 606"/>
                  <a:gd name="T30" fmla="*/ 0 w 1273"/>
                  <a:gd name="T31" fmla="*/ 237 h 606"/>
                  <a:gd name="T32" fmla="*/ 2 w 1273"/>
                  <a:gd name="T33" fmla="*/ 237 h 606"/>
                  <a:gd name="T34" fmla="*/ 1271 w 1273"/>
                  <a:gd name="T35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3" h="606">
                    <a:moveTo>
                      <a:pt x="1264" y="7"/>
                    </a:moveTo>
                    <a:lnTo>
                      <a:pt x="13" y="241"/>
                    </a:lnTo>
                    <a:lnTo>
                      <a:pt x="753" y="600"/>
                    </a:lnTo>
                    <a:lnTo>
                      <a:pt x="1264" y="7"/>
                    </a:lnTo>
                    <a:close/>
                    <a:moveTo>
                      <a:pt x="1271" y="0"/>
                    </a:moveTo>
                    <a:lnTo>
                      <a:pt x="1273" y="0"/>
                    </a:lnTo>
                    <a:lnTo>
                      <a:pt x="1273" y="2"/>
                    </a:lnTo>
                    <a:lnTo>
                      <a:pt x="1273" y="3"/>
                    </a:lnTo>
                    <a:lnTo>
                      <a:pt x="1273" y="5"/>
                    </a:lnTo>
                    <a:lnTo>
                      <a:pt x="754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2" y="243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55"/>
              <p:cNvSpPr>
                <a:spLocks noEditPoints="1"/>
              </p:cNvSpPr>
              <p:nvPr/>
            </p:nvSpPr>
            <p:spPr bwMode="auto">
              <a:xfrm>
                <a:off x="3280" y="2663"/>
                <a:ext cx="679" cy="357"/>
              </a:xfrm>
              <a:custGeom>
                <a:avLst/>
                <a:gdLst>
                  <a:gd name="T0" fmla="*/ 12 w 1360"/>
                  <a:gd name="T1" fmla="*/ 7 h 714"/>
                  <a:gd name="T2" fmla="*/ 1026 w 1360"/>
                  <a:gd name="T3" fmla="*/ 707 h 714"/>
                  <a:gd name="T4" fmla="*/ 1353 w 1360"/>
                  <a:gd name="T5" fmla="*/ 72 h 714"/>
                  <a:gd name="T6" fmla="*/ 12 w 1360"/>
                  <a:gd name="T7" fmla="*/ 7 h 714"/>
                  <a:gd name="T8" fmla="*/ 2 w 1360"/>
                  <a:gd name="T9" fmla="*/ 0 h 714"/>
                  <a:gd name="T10" fmla="*/ 1358 w 1360"/>
                  <a:gd name="T11" fmla="*/ 66 h 714"/>
                  <a:gd name="T12" fmla="*/ 1358 w 1360"/>
                  <a:gd name="T13" fmla="*/ 66 h 714"/>
                  <a:gd name="T14" fmla="*/ 1360 w 1360"/>
                  <a:gd name="T15" fmla="*/ 68 h 714"/>
                  <a:gd name="T16" fmla="*/ 1360 w 1360"/>
                  <a:gd name="T17" fmla="*/ 68 h 714"/>
                  <a:gd name="T18" fmla="*/ 1360 w 1360"/>
                  <a:gd name="T19" fmla="*/ 70 h 714"/>
                  <a:gd name="T20" fmla="*/ 1030 w 1360"/>
                  <a:gd name="T21" fmla="*/ 714 h 714"/>
                  <a:gd name="T22" fmla="*/ 1028 w 1360"/>
                  <a:gd name="T23" fmla="*/ 714 h 714"/>
                  <a:gd name="T24" fmla="*/ 1028 w 1360"/>
                  <a:gd name="T25" fmla="*/ 714 h 714"/>
                  <a:gd name="T26" fmla="*/ 1026 w 1360"/>
                  <a:gd name="T27" fmla="*/ 714 h 714"/>
                  <a:gd name="T28" fmla="*/ 0 w 1360"/>
                  <a:gd name="T29" fmla="*/ 5 h 714"/>
                  <a:gd name="T30" fmla="*/ 0 w 1360"/>
                  <a:gd name="T31" fmla="*/ 4 h 714"/>
                  <a:gd name="T32" fmla="*/ 0 w 1360"/>
                  <a:gd name="T33" fmla="*/ 2 h 714"/>
                  <a:gd name="T34" fmla="*/ 0 w 1360"/>
                  <a:gd name="T35" fmla="*/ 0 h 714"/>
                  <a:gd name="T36" fmla="*/ 2 w 1360"/>
                  <a:gd name="T37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714">
                    <a:moveTo>
                      <a:pt x="12" y="7"/>
                    </a:moveTo>
                    <a:lnTo>
                      <a:pt x="1026" y="707"/>
                    </a:lnTo>
                    <a:lnTo>
                      <a:pt x="1353" y="72"/>
                    </a:lnTo>
                    <a:lnTo>
                      <a:pt x="12" y="7"/>
                    </a:lnTo>
                    <a:close/>
                    <a:moveTo>
                      <a:pt x="2" y="0"/>
                    </a:moveTo>
                    <a:lnTo>
                      <a:pt x="1358" y="66"/>
                    </a:lnTo>
                    <a:lnTo>
                      <a:pt x="1358" y="66"/>
                    </a:lnTo>
                    <a:lnTo>
                      <a:pt x="1360" y="68"/>
                    </a:lnTo>
                    <a:lnTo>
                      <a:pt x="1360" y="68"/>
                    </a:lnTo>
                    <a:lnTo>
                      <a:pt x="1360" y="70"/>
                    </a:lnTo>
                    <a:lnTo>
                      <a:pt x="1030" y="714"/>
                    </a:lnTo>
                    <a:lnTo>
                      <a:pt x="1028" y="714"/>
                    </a:lnTo>
                    <a:lnTo>
                      <a:pt x="1028" y="714"/>
                    </a:lnTo>
                    <a:lnTo>
                      <a:pt x="1026" y="71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56"/>
              <p:cNvSpPr>
                <a:spLocks noEditPoints="1"/>
              </p:cNvSpPr>
              <p:nvPr/>
            </p:nvSpPr>
            <p:spPr bwMode="auto">
              <a:xfrm>
                <a:off x="3533" y="3017"/>
                <a:ext cx="261" cy="366"/>
              </a:xfrm>
              <a:custGeom>
                <a:avLst/>
                <a:gdLst>
                  <a:gd name="T0" fmla="*/ 515 w 522"/>
                  <a:gd name="T1" fmla="*/ 14 h 731"/>
                  <a:gd name="T2" fmla="*/ 7 w 522"/>
                  <a:gd name="T3" fmla="*/ 602 h 731"/>
                  <a:gd name="T4" fmla="*/ 351 w 522"/>
                  <a:gd name="T5" fmla="*/ 724 h 731"/>
                  <a:gd name="T6" fmla="*/ 515 w 522"/>
                  <a:gd name="T7" fmla="*/ 14 h 731"/>
                  <a:gd name="T8" fmla="*/ 520 w 522"/>
                  <a:gd name="T9" fmla="*/ 0 h 731"/>
                  <a:gd name="T10" fmla="*/ 522 w 522"/>
                  <a:gd name="T11" fmla="*/ 0 h 731"/>
                  <a:gd name="T12" fmla="*/ 522 w 522"/>
                  <a:gd name="T13" fmla="*/ 2 h 731"/>
                  <a:gd name="T14" fmla="*/ 522 w 522"/>
                  <a:gd name="T15" fmla="*/ 3 h 731"/>
                  <a:gd name="T16" fmla="*/ 356 w 522"/>
                  <a:gd name="T17" fmla="*/ 728 h 731"/>
                  <a:gd name="T18" fmla="*/ 354 w 522"/>
                  <a:gd name="T19" fmla="*/ 730 h 731"/>
                  <a:gd name="T20" fmla="*/ 353 w 522"/>
                  <a:gd name="T21" fmla="*/ 731 h 731"/>
                  <a:gd name="T22" fmla="*/ 353 w 522"/>
                  <a:gd name="T23" fmla="*/ 731 h 731"/>
                  <a:gd name="T24" fmla="*/ 2 w 522"/>
                  <a:gd name="T25" fmla="*/ 606 h 731"/>
                  <a:gd name="T26" fmla="*/ 0 w 522"/>
                  <a:gd name="T27" fmla="*/ 606 h 731"/>
                  <a:gd name="T28" fmla="*/ 0 w 522"/>
                  <a:gd name="T29" fmla="*/ 604 h 731"/>
                  <a:gd name="T30" fmla="*/ 0 w 522"/>
                  <a:gd name="T31" fmla="*/ 602 h 731"/>
                  <a:gd name="T32" fmla="*/ 0 w 522"/>
                  <a:gd name="T33" fmla="*/ 602 h 731"/>
                  <a:gd name="T34" fmla="*/ 518 w 522"/>
                  <a:gd name="T35" fmla="*/ 2 h 731"/>
                  <a:gd name="T36" fmla="*/ 520 w 522"/>
                  <a:gd name="T3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2" h="731">
                    <a:moveTo>
                      <a:pt x="515" y="14"/>
                    </a:moveTo>
                    <a:lnTo>
                      <a:pt x="7" y="602"/>
                    </a:lnTo>
                    <a:lnTo>
                      <a:pt x="351" y="724"/>
                    </a:lnTo>
                    <a:lnTo>
                      <a:pt x="515" y="14"/>
                    </a:lnTo>
                    <a:close/>
                    <a:moveTo>
                      <a:pt x="520" y="0"/>
                    </a:moveTo>
                    <a:lnTo>
                      <a:pt x="522" y="0"/>
                    </a:lnTo>
                    <a:lnTo>
                      <a:pt x="522" y="2"/>
                    </a:lnTo>
                    <a:lnTo>
                      <a:pt x="522" y="3"/>
                    </a:lnTo>
                    <a:lnTo>
                      <a:pt x="356" y="728"/>
                    </a:lnTo>
                    <a:lnTo>
                      <a:pt x="354" y="730"/>
                    </a:lnTo>
                    <a:lnTo>
                      <a:pt x="353" y="731"/>
                    </a:lnTo>
                    <a:lnTo>
                      <a:pt x="353" y="731"/>
                    </a:lnTo>
                    <a:lnTo>
                      <a:pt x="2" y="606"/>
                    </a:lnTo>
                    <a:lnTo>
                      <a:pt x="0" y="606"/>
                    </a:lnTo>
                    <a:lnTo>
                      <a:pt x="0" y="604"/>
                    </a:lnTo>
                    <a:lnTo>
                      <a:pt x="0" y="602"/>
                    </a:lnTo>
                    <a:lnTo>
                      <a:pt x="0" y="602"/>
                    </a:lnTo>
                    <a:lnTo>
                      <a:pt x="518" y="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57"/>
              <p:cNvSpPr>
                <a:spLocks noEditPoints="1"/>
              </p:cNvSpPr>
              <p:nvPr/>
            </p:nvSpPr>
            <p:spPr bwMode="auto">
              <a:xfrm>
                <a:off x="3709" y="3017"/>
                <a:ext cx="423" cy="366"/>
              </a:xfrm>
              <a:custGeom>
                <a:avLst/>
                <a:gdLst>
                  <a:gd name="T0" fmla="*/ 171 w 846"/>
                  <a:gd name="T1" fmla="*/ 9 h 731"/>
                  <a:gd name="T2" fmla="*/ 5 w 846"/>
                  <a:gd name="T3" fmla="*/ 724 h 731"/>
                  <a:gd name="T4" fmla="*/ 838 w 846"/>
                  <a:gd name="T5" fmla="*/ 651 h 731"/>
                  <a:gd name="T6" fmla="*/ 171 w 846"/>
                  <a:gd name="T7" fmla="*/ 9 h 731"/>
                  <a:gd name="T8" fmla="*/ 169 w 846"/>
                  <a:gd name="T9" fmla="*/ 0 h 731"/>
                  <a:gd name="T10" fmla="*/ 171 w 846"/>
                  <a:gd name="T11" fmla="*/ 2 h 731"/>
                  <a:gd name="T12" fmla="*/ 845 w 846"/>
                  <a:gd name="T13" fmla="*/ 653 h 731"/>
                  <a:gd name="T14" fmla="*/ 846 w 846"/>
                  <a:gd name="T15" fmla="*/ 653 h 731"/>
                  <a:gd name="T16" fmla="*/ 846 w 846"/>
                  <a:gd name="T17" fmla="*/ 655 h 731"/>
                  <a:gd name="T18" fmla="*/ 845 w 846"/>
                  <a:gd name="T19" fmla="*/ 656 h 731"/>
                  <a:gd name="T20" fmla="*/ 843 w 846"/>
                  <a:gd name="T21" fmla="*/ 656 h 731"/>
                  <a:gd name="T22" fmla="*/ 3 w 846"/>
                  <a:gd name="T23" fmla="*/ 731 h 731"/>
                  <a:gd name="T24" fmla="*/ 2 w 846"/>
                  <a:gd name="T25" fmla="*/ 731 h 731"/>
                  <a:gd name="T26" fmla="*/ 0 w 846"/>
                  <a:gd name="T27" fmla="*/ 730 h 731"/>
                  <a:gd name="T28" fmla="*/ 0 w 846"/>
                  <a:gd name="T29" fmla="*/ 728 h 731"/>
                  <a:gd name="T30" fmla="*/ 0 w 846"/>
                  <a:gd name="T31" fmla="*/ 728 h 731"/>
                  <a:gd name="T32" fmla="*/ 166 w 846"/>
                  <a:gd name="T33" fmla="*/ 2 h 731"/>
                  <a:gd name="T34" fmla="*/ 167 w 846"/>
                  <a:gd name="T35" fmla="*/ 2 h 731"/>
                  <a:gd name="T36" fmla="*/ 167 w 846"/>
                  <a:gd name="T37" fmla="*/ 0 h 731"/>
                  <a:gd name="T38" fmla="*/ 169 w 846"/>
                  <a:gd name="T39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6" h="731">
                    <a:moveTo>
                      <a:pt x="171" y="9"/>
                    </a:moveTo>
                    <a:lnTo>
                      <a:pt x="5" y="724"/>
                    </a:lnTo>
                    <a:lnTo>
                      <a:pt x="838" y="651"/>
                    </a:lnTo>
                    <a:lnTo>
                      <a:pt x="171" y="9"/>
                    </a:lnTo>
                    <a:close/>
                    <a:moveTo>
                      <a:pt x="169" y="0"/>
                    </a:moveTo>
                    <a:lnTo>
                      <a:pt x="171" y="2"/>
                    </a:lnTo>
                    <a:lnTo>
                      <a:pt x="845" y="653"/>
                    </a:lnTo>
                    <a:lnTo>
                      <a:pt x="846" y="653"/>
                    </a:lnTo>
                    <a:lnTo>
                      <a:pt x="846" y="655"/>
                    </a:lnTo>
                    <a:lnTo>
                      <a:pt x="845" y="656"/>
                    </a:lnTo>
                    <a:lnTo>
                      <a:pt x="843" y="656"/>
                    </a:lnTo>
                    <a:lnTo>
                      <a:pt x="3" y="731"/>
                    </a:lnTo>
                    <a:lnTo>
                      <a:pt x="2" y="731"/>
                    </a:lnTo>
                    <a:lnTo>
                      <a:pt x="0" y="730"/>
                    </a:lnTo>
                    <a:lnTo>
                      <a:pt x="0" y="728"/>
                    </a:lnTo>
                    <a:lnTo>
                      <a:pt x="0" y="728"/>
                    </a:lnTo>
                    <a:lnTo>
                      <a:pt x="166" y="2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58"/>
              <p:cNvSpPr>
                <a:spLocks noEditPoints="1"/>
              </p:cNvSpPr>
              <p:nvPr/>
            </p:nvSpPr>
            <p:spPr bwMode="auto">
              <a:xfrm>
                <a:off x="3792" y="2696"/>
                <a:ext cx="352" cy="324"/>
              </a:xfrm>
              <a:custGeom>
                <a:avLst/>
                <a:gdLst>
                  <a:gd name="T0" fmla="*/ 333 w 703"/>
                  <a:gd name="T1" fmla="*/ 7 h 648"/>
                  <a:gd name="T2" fmla="*/ 10 w 703"/>
                  <a:gd name="T3" fmla="*/ 639 h 648"/>
                  <a:gd name="T4" fmla="*/ 696 w 703"/>
                  <a:gd name="T5" fmla="*/ 287 h 648"/>
                  <a:gd name="T6" fmla="*/ 333 w 703"/>
                  <a:gd name="T7" fmla="*/ 7 h 648"/>
                  <a:gd name="T8" fmla="*/ 331 w 703"/>
                  <a:gd name="T9" fmla="*/ 0 h 648"/>
                  <a:gd name="T10" fmla="*/ 333 w 703"/>
                  <a:gd name="T11" fmla="*/ 0 h 648"/>
                  <a:gd name="T12" fmla="*/ 703 w 703"/>
                  <a:gd name="T13" fmla="*/ 285 h 648"/>
                  <a:gd name="T14" fmla="*/ 703 w 703"/>
                  <a:gd name="T15" fmla="*/ 285 h 648"/>
                  <a:gd name="T16" fmla="*/ 703 w 703"/>
                  <a:gd name="T17" fmla="*/ 287 h 648"/>
                  <a:gd name="T18" fmla="*/ 703 w 703"/>
                  <a:gd name="T19" fmla="*/ 288 h 648"/>
                  <a:gd name="T20" fmla="*/ 703 w 703"/>
                  <a:gd name="T21" fmla="*/ 288 h 648"/>
                  <a:gd name="T22" fmla="*/ 5 w 703"/>
                  <a:gd name="T23" fmla="*/ 648 h 648"/>
                  <a:gd name="T24" fmla="*/ 3 w 703"/>
                  <a:gd name="T25" fmla="*/ 648 h 648"/>
                  <a:gd name="T26" fmla="*/ 1 w 703"/>
                  <a:gd name="T27" fmla="*/ 648 h 648"/>
                  <a:gd name="T28" fmla="*/ 0 w 703"/>
                  <a:gd name="T29" fmla="*/ 646 h 648"/>
                  <a:gd name="T30" fmla="*/ 0 w 703"/>
                  <a:gd name="T31" fmla="*/ 645 h 648"/>
                  <a:gd name="T32" fmla="*/ 329 w 703"/>
                  <a:gd name="T33" fmla="*/ 2 h 648"/>
                  <a:gd name="T34" fmla="*/ 331 w 703"/>
                  <a:gd name="T35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3" h="648">
                    <a:moveTo>
                      <a:pt x="333" y="7"/>
                    </a:moveTo>
                    <a:lnTo>
                      <a:pt x="10" y="639"/>
                    </a:lnTo>
                    <a:lnTo>
                      <a:pt x="696" y="287"/>
                    </a:lnTo>
                    <a:lnTo>
                      <a:pt x="333" y="7"/>
                    </a:lnTo>
                    <a:close/>
                    <a:moveTo>
                      <a:pt x="331" y="0"/>
                    </a:moveTo>
                    <a:lnTo>
                      <a:pt x="333" y="0"/>
                    </a:lnTo>
                    <a:lnTo>
                      <a:pt x="703" y="285"/>
                    </a:lnTo>
                    <a:lnTo>
                      <a:pt x="703" y="285"/>
                    </a:lnTo>
                    <a:lnTo>
                      <a:pt x="703" y="287"/>
                    </a:lnTo>
                    <a:lnTo>
                      <a:pt x="703" y="288"/>
                    </a:lnTo>
                    <a:lnTo>
                      <a:pt x="703" y="288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1" y="648"/>
                    </a:lnTo>
                    <a:lnTo>
                      <a:pt x="0" y="646"/>
                    </a:lnTo>
                    <a:lnTo>
                      <a:pt x="0" y="645"/>
                    </a:lnTo>
                    <a:lnTo>
                      <a:pt x="329" y="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59"/>
              <p:cNvSpPr>
                <a:spLocks noEditPoints="1"/>
              </p:cNvSpPr>
              <p:nvPr/>
            </p:nvSpPr>
            <p:spPr bwMode="auto">
              <a:xfrm>
                <a:off x="3792" y="2873"/>
                <a:ext cx="485" cy="473"/>
              </a:xfrm>
              <a:custGeom>
                <a:avLst/>
                <a:gdLst>
                  <a:gd name="T0" fmla="*/ 963 w 970"/>
                  <a:gd name="T1" fmla="*/ 7 h 944"/>
                  <a:gd name="T2" fmla="*/ 8 w 970"/>
                  <a:gd name="T3" fmla="*/ 293 h 944"/>
                  <a:gd name="T4" fmla="*/ 675 w 970"/>
                  <a:gd name="T5" fmla="*/ 937 h 944"/>
                  <a:gd name="T6" fmla="*/ 963 w 970"/>
                  <a:gd name="T7" fmla="*/ 7 h 944"/>
                  <a:gd name="T8" fmla="*/ 968 w 970"/>
                  <a:gd name="T9" fmla="*/ 0 h 944"/>
                  <a:gd name="T10" fmla="*/ 970 w 970"/>
                  <a:gd name="T11" fmla="*/ 2 h 944"/>
                  <a:gd name="T12" fmla="*/ 970 w 970"/>
                  <a:gd name="T13" fmla="*/ 2 h 944"/>
                  <a:gd name="T14" fmla="*/ 970 w 970"/>
                  <a:gd name="T15" fmla="*/ 3 h 944"/>
                  <a:gd name="T16" fmla="*/ 680 w 970"/>
                  <a:gd name="T17" fmla="*/ 943 h 944"/>
                  <a:gd name="T18" fmla="*/ 679 w 970"/>
                  <a:gd name="T19" fmla="*/ 944 h 944"/>
                  <a:gd name="T20" fmla="*/ 679 w 970"/>
                  <a:gd name="T21" fmla="*/ 944 h 944"/>
                  <a:gd name="T22" fmla="*/ 677 w 970"/>
                  <a:gd name="T23" fmla="*/ 944 h 944"/>
                  <a:gd name="T24" fmla="*/ 675 w 970"/>
                  <a:gd name="T25" fmla="*/ 944 h 944"/>
                  <a:gd name="T26" fmla="*/ 1 w 970"/>
                  <a:gd name="T27" fmla="*/ 293 h 944"/>
                  <a:gd name="T28" fmla="*/ 0 w 970"/>
                  <a:gd name="T29" fmla="*/ 291 h 944"/>
                  <a:gd name="T30" fmla="*/ 0 w 970"/>
                  <a:gd name="T31" fmla="*/ 290 h 944"/>
                  <a:gd name="T32" fmla="*/ 1 w 970"/>
                  <a:gd name="T33" fmla="*/ 290 h 944"/>
                  <a:gd name="T34" fmla="*/ 1 w 970"/>
                  <a:gd name="T35" fmla="*/ 288 h 944"/>
                  <a:gd name="T36" fmla="*/ 967 w 970"/>
                  <a:gd name="T37" fmla="*/ 0 h 944"/>
                  <a:gd name="T38" fmla="*/ 968 w 970"/>
                  <a:gd name="T39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0" h="944">
                    <a:moveTo>
                      <a:pt x="963" y="7"/>
                    </a:moveTo>
                    <a:lnTo>
                      <a:pt x="8" y="293"/>
                    </a:lnTo>
                    <a:lnTo>
                      <a:pt x="675" y="937"/>
                    </a:lnTo>
                    <a:lnTo>
                      <a:pt x="963" y="7"/>
                    </a:lnTo>
                    <a:close/>
                    <a:moveTo>
                      <a:pt x="968" y="0"/>
                    </a:moveTo>
                    <a:lnTo>
                      <a:pt x="970" y="2"/>
                    </a:lnTo>
                    <a:lnTo>
                      <a:pt x="970" y="2"/>
                    </a:lnTo>
                    <a:lnTo>
                      <a:pt x="970" y="3"/>
                    </a:lnTo>
                    <a:lnTo>
                      <a:pt x="680" y="943"/>
                    </a:lnTo>
                    <a:lnTo>
                      <a:pt x="679" y="944"/>
                    </a:lnTo>
                    <a:lnTo>
                      <a:pt x="679" y="944"/>
                    </a:lnTo>
                    <a:lnTo>
                      <a:pt x="677" y="944"/>
                    </a:lnTo>
                    <a:lnTo>
                      <a:pt x="675" y="944"/>
                    </a:lnTo>
                    <a:lnTo>
                      <a:pt x="1" y="293"/>
                    </a:lnTo>
                    <a:lnTo>
                      <a:pt x="0" y="291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1" y="288"/>
                    </a:lnTo>
                    <a:lnTo>
                      <a:pt x="967" y="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60"/>
              <p:cNvSpPr>
                <a:spLocks noEditPoints="1"/>
              </p:cNvSpPr>
              <p:nvPr/>
            </p:nvSpPr>
            <p:spPr bwMode="auto">
              <a:xfrm>
                <a:off x="3792" y="2838"/>
                <a:ext cx="485" cy="182"/>
              </a:xfrm>
              <a:custGeom>
                <a:avLst/>
                <a:gdLst>
                  <a:gd name="T0" fmla="*/ 701 w 970"/>
                  <a:gd name="T1" fmla="*/ 7 h 365"/>
                  <a:gd name="T2" fmla="*/ 31 w 970"/>
                  <a:gd name="T3" fmla="*/ 351 h 365"/>
                  <a:gd name="T4" fmla="*/ 956 w 970"/>
                  <a:gd name="T5" fmla="*/ 75 h 365"/>
                  <a:gd name="T6" fmla="*/ 701 w 970"/>
                  <a:gd name="T7" fmla="*/ 7 h 365"/>
                  <a:gd name="T8" fmla="*/ 701 w 970"/>
                  <a:gd name="T9" fmla="*/ 0 h 365"/>
                  <a:gd name="T10" fmla="*/ 968 w 970"/>
                  <a:gd name="T11" fmla="*/ 72 h 365"/>
                  <a:gd name="T12" fmla="*/ 970 w 970"/>
                  <a:gd name="T13" fmla="*/ 74 h 365"/>
                  <a:gd name="T14" fmla="*/ 970 w 970"/>
                  <a:gd name="T15" fmla="*/ 75 h 365"/>
                  <a:gd name="T16" fmla="*/ 970 w 970"/>
                  <a:gd name="T17" fmla="*/ 77 h 365"/>
                  <a:gd name="T18" fmla="*/ 968 w 970"/>
                  <a:gd name="T19" fmla="*/ 77 h 365"/>
                  <a:gd name="T20" fmla="*/ 3 w 970"/>
                  <a:gd name="T21" fmla="*/ 365 h 365"/>
                  <a:gd name="T22" fmla="*/ 3 w 970"/>
                  <a:gd name="T23" fmla="*/ 365 h 365"/>
                  <a:gd name="T24" fmla="*/ 1 w 970"/>
                  <a:gd name="T25" fmla="*/ 365 h 365"/>
                  <a:gd name="T26" fmla="*/ 0 w 970"/>
                  <a:gd name="T27" fmla="*/ 363 h 365"/>
                  <a:gd name="T28" fmla="*/ 0 w 970"/>
                  <a:gd name="T29" fmla="*/ 362 h 365"/>
                  <a:gd name="T30" fmla="*/ 1 w 970"/>
                  <a:gd name="T31" fmla="*/ 360 h 365"/>
                  <a:gd name="T32" fmla="*/ 700 w 970"/>
                  <a:gd name="T33" fmla="*/ 2 h 365"/>
                  <a:gd name="T34" fmla="*/ 701 w 970"/>
                  <a:gd name="T3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0" h="365">
                    <a:moveTo>
                      <a:pt x="701" y="7"/>
                    </a:moveTo>
                    <a:lnTo>
                      <a:pt x="31" y="351"/>
                    </a:lnTo>
                    <a:lnTo>
                      <a:pt x="956" y="75"/>
                    </a:lnTo>
                    <a:lnTo>
                      <a:pt x="701" y="7"/>
                    </a:lnTo>
                    <a:close/>
                    <a:moveTo>
                      <a:pt x="701" y="0"/>
                    </a:moveTo>
                    <a:lnTo>
                      <a:pt x="968" y="72"/>
                    </a:lnTo>
                    <a:lnTo>
                      <a:pt x="970" y="74"/>
                    </a:lnTo>
                    <a:lnTo>
                      <a:pt x="970" y="75"/>
                    </a:lnTo>
                    <a:lnTo>
                      <a:pt x="970" y="77"/>
                    </a:lnTo>
                    <a:lnTo>
                      <a:pt x="968" y="77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" y="365"/>
                    </a:lnTo>
                    <a:lnTo>
                      <a:pt x="0" y="363"/>
                    </a:lnTo>
                    <a:lnTo>
                      <a:pt x="0" y="362"/>
                    </a:lnTo>
                    <a:lnTo>
                      <a:pt x="1" y="360"/>
                    </a:lnTo>
                    <a:lnTo>
                      <a:pt x="700" y="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61"/>
              <p:cNvSpPr>
                <a:spLocks noEditPoints="1"/>
              </p:cNvSpPr>
              <p:nvPr/>
            </p:nvSpPr>
            <p:spPr bwMode="auto">
              <a:xfrm>
                <a:off x="1710" y="2963"/>
                <a:ext cx="485" cy="237"/>
              </a:xfrm>
              <a:custGeom>
                <a:avLst/>
                <a:gdLst>
                  <a:gd name="T0" fmla="*/ 799 w 968"/>
                  <a:gd name="T1" fmla="*/ 5 h 473"/>
                  <a:gd name="T2" fmla="*/ 17 w 968"/>
                  <a:gd name="T3" fmla="*/ 464 h 473"/>
                  <a:gd name="T4" fmla="*/ 961 w 968"/>
                  <a:gd name="T5" fmla="*/ 293 h 473"/>
                  <a:gd name="T6" fmla="*/ 799 w 968"/>
                  <a:gd name="T7" fmla="*/ 5 h 473"/>
                  <a:gd name="T8" fmla="*/ 801 w 968"/>
                  <a:gd name="T9" fmla="*/ 0 h 473"/>
                  <a:gd name="T10" fmla="*/ 803 w 968"/>
                  <a:gd name="T11" fmla="*/ 0 h 473"/>
                  <a:gd name="T12" fmla="*/ 968 w 968"/>
                  <a:gd name="T13" fmla="*/ 295 h 473"/>
                  <a:gd name="T14" fmla="*/ 968 w 968"/>
                  <a:gd name="T15" fmla="*/ 296 h 473"/>
                  <a:gd name="T16" fmla="*/ 968 w 968"/>
                  <a:gd name="T17" fmla="*/ 296 h 473"/>
                  <a:gd name="T18" fmla="*/ 967 w 968"/>
                  <a:gd name="T19" fmla="*/ 298 h 473"/>
                  <a:gd name="T20" fmla="*/ 965 w 968"/>
                  <a:gd name="T21" fmla="*/ 298 h 473"/>
                  <a:gd name="T22" fmla="*/ 1 w 968"/>
                  <a:gd name="T23" fmla="*/ 473 h 473"/>
                  <a:gd name="T24" fmla="*/ 1 w 968"/>
                  <a:gd name="T25" fmla="*/ 473 h 473"/>
                  <a:gd name="T26" fmla="*/ 0 w 968"/>
                  <a:gd name="T27" fmla="*/ 471 h 473"/>
                  <a:gd name="T28" fmla="*/ 0 w 968"/>
                  <a:gd name="T29" fmla="*/ 471 h 473"/>
                  <a:gd name="T30" fmla="*/ 0 w 968"/>
                  <a:gd name="T31" fmla="*/ 469 h 473"/>
                  <a:gd name="T32" fmla="*/ 0 w 968"/>
                  <a:gd name="T33" fmla="*/ 467 h 473"/>
                  <a:gd name="T34" fmla="*/ 799 w 968"/>
                  <a:gd name="T35" fmla="*/ 0 h 473"/>
                  <a:gd name="T36" fmla="*/ 801 w 968"/>
                  <a:gd name="T3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8" h="473">
                    <a:moveTo>
                      <a:pt x="799" y="5"/>
                    </a:moveTo>
                    <a:lnTo>
                      <a:pt x="17" y="464"/>
                    </a:lnTo>
                    <a:lnTo>
                      <a:pt x="961" y="293"/>
                    </a:lnTo>
                    <a:lnTo>
                      <a:pt x="799" y="5"/>
                    </a:lnTo>
                    <a:close/>
                    <a:moveTo>
                      <a:pt x="801" y="0"/>
                    </a:moveTo>
                    <a:lnTo>
                      <a:pt x="803" y="0"/>
                    </a:lnTo>
                    <a:lnTo>
                      <a:pt x="968" y="295"/>
                    </a:lnTo>
                    <a:lnTo>
                      <a:pt x="968" y="296"/>
                    </a:lnTo>
                    <a:lnTo>
                      <a:pt x="968" y="296"/>
                    </a:lnTo>
                    <a:lnTo>
                      <a:pt x="967" y="298"/>
                    </a:lnTo>
                    <a:lnTo>
                      <a:pt x="965" y="298"/>
                    </a:lnTo>
                    <a:lnTo>
                      <a:pt x="1" y="473"/>
                    </a:lnTo>
                    <a:lnTo>
                      <a:pt x="1" y="473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0" y="469"/>
                    </a:lnTo>
                    <a:lnTo>
                      <a:pt x="0" y="467"/>
                    </a:lnTo>
                    <a:lnTo>
                      <a:pt x="799" y="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62"/>
              <p:cNvSpPr>
                <a:spLocks noEditPoints="1"/>
              </p:cNvSpPr>
              <p:nvPr/>
            </p:nvSpPr>
            <p:spPr bwMode="auto">
              <a:xfrm>
                <a:off x="2109" y="2914"/>
                <a:ext cx="250" cy="199"/>
              </a:xfrm>
              <a:custGeom>
                <a:avLst/>
                <a:gdLst>
                  <a:gd name="T0" fmla="*/ 489 w 500"/>
                  <a:gd name="T1" fmla="*/ 9 h 398"/>
                  <a:gd name="T2" fmla="*/ 7 w 500"/>
                  <a:gd name="T3" fmla="*/ 103 h 398"/>
                  <a:gd name="T4" fmla="*/ 168 w 500"/>
                  <a:gd name="T5" fmla="*/ 391 h 398"/>
                  <a:gd name="T6" fmla="*/ 489 w 500"/>
                  <a:gd name="T7" fmla="*/ 9 h 398"/>
                  <a:gd name="T8" fmla="*/ 496 w 500"/>
                  <a:gd name="T9" fmla="*/ 0 h 398"/>
                  <a:gd name="T10" fmla="*/ 498 w 500"/>
                  <a:gd name="T11" fmla="*/ 2 h 398"/>
                  <a:gd name="T12" fmla="*/ 498 w 500"/>
                  <a:gd name="T13" fmla="*/ 2 h 398"/>
                  <a:gd name="T14" fmla="*/ 500 w 500"/>
                  <a:gd name="T15" fmla="*/ 4 h 398"/>
                  <a:gd name="T16" fmla="*/ 498 w 500"/>
                  <a:gd name="T17" fmla="*/ 5 h 398"/>
                  <a:gd name="T18" fmla="*/ 170 w 500"/>
                  <a:gd name="T19" fmla="*/ 398 h 398"/>
                  <a:gd name="T20" fmla="*/ 168 w 500"/>
                  <a:gd name="T21" fmla="*/ 398 h 398"/>
                  <a:gd name="T22" fmla="*/ 168 w 500"/>
                  <a:gd name="T23" fmla="*/ 398 h 398"/>
                  <a:gd name="T24" fmla="*/ 166 w 500"/>
                  <a:gd name="T25" fmla="*/ 398 h 398"/>
                  <a:gd name="T26" fmla="*/ 166 w 500"/>
                  <a:gd name="T27" fmla="*/ 396 h 398"/>
                  <a:gd name="T28" fmla="*/ 0 w 500"/>
                  <a:gd name="T29" fmla="*/ 103 h 398"/>
                  <a:gd name="T30" fmla="*/ 0 w 500"/>
                  <a:gd name="T31" fmla="*/ 100 h 398"/>
                  <a:gd name="T32" fmla="*/ 2 w 500"/>
                  <a:gd name="T33" fmla="*/ 100 h 398"/>
                  <a:gd name="T34" fmla="*/ 2 w 500"/>
                  <a:gd name="T35" fmla="*/ 100 h 398"/>
                  <a:gd name="T36" fmla="*/ 496 w 500"/>
                  <a:gd name="T3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0" h="398">
                    <a:moveTo>
                      <a:pt x="489" y="9"/>
                    </a:moveTo>
                    <a:lnTo>
                      <a:pt x="7" y="103"/>
                    </a:lnTo>
                    <a:lnTo>
                      <a:pt x="168" y="391"/>
                    </a:lnTo>
                    <a:lnTo>
                      <a:pt x="489" y="9"/>
                    </a:lnTo>
                    <a:close/>
                    <a:moveTo>
                      <a:pt x="496" y="0"/>
                    </a:moveTo>
                    <a:lnTo>
                      <a:pt x="498" y="2"/>
                    </a:lnTo>
                    <a:lnTo>
                      <a:pt x="498" y="2"/>
                    </a:lnTo>
                    <a:lnTo>
                      <a:pt x="500" y="4"/>
                    </a:lnTo>
                    <a:lnTo>
                      <a:pt x="498" y="5"/>
                    </a:lnTo>
                    <a:lnTo>
                      <a:pt x="170" y="398"/>
                    </a:lnTo>
                    <a:lnTo>
                      <a:pt x="168" y="398"/>
                    </a:lnTo>
                    <a:lnTo>
                      <a:pt x="168" y="398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3"/>
              <p:cNvSpPr>
                <a:spLocks/>
              </p:cNvSpPr>
              <p:nvPr/>
            </p:nvSpPr>
            <p:spPr bwMode="auto">
              <a:xfrm>
                <a:off x="2889" y="1822"/>
                <a:ext cx="81" cy="301"/>
              </a:xfrm>
              <a:custGeom>
                <a:avLst/>
                <a:gdLst>
                  <a:gd name="T0" fmla="*/ 159 w 160"/>
                  <a:gd name="T1" fmla="*/ 0 h 602"/>
                  <a:gd name="T2" fmla="*/ 160 w 160"/>
                  <a:gd name="T3" fmla="*/ 0 h 602"/>
                  <a:gd name="T4" fmla="*/ 160 w 160"/>
                  <a:gd name="T5" fmla="*/ 4 h 602"/>
                  <a:gd name="T6" fmla="*/ 5 w 160"/>
                  <a:gd name="T7" fmla="*/ 599 h 602"/>
                  <a:gd name="T8" fmla="*/ 3 w 160"/>
                  <a:gd name="T9" fmla="*/ 601 h 602"/>
                  <a:gd name="T10" fmla="*/ 2 w 160"/>
                  <a:gd name="T11" fmla="*/ 602 h 602"/>
                  <a:gd name="T12" fmla="*/ 2 w 160"/>
                  <a:gd name="T13" fmla="*/ 602 h 602"/>
                  <a:gd name="T14" fmla="*/ 0 w 160"/>
                  <a:gd name="T15" fmla="*/ 601 h 602"/>
                  <a:gd name="T16" fmla="*/ 0 w 160"/>
                  <a:gd name="T17" fmla="*/ 599 h 602"/>
                  <a:gd name="T18" fmla="*/ 155 w 160"/>
                  <a:gd name="T19" fmla="*/ 2 h 602"/>
                  <a:gd name="T20" fmla="*/ 155 w 160"/>
                  <a:gd name="T21" fmla="*/ 0 h 602"/>
                  <a:gd name="T22" fmla="*/ 159 w 160"/>
                  <a:gd name="T23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602">
                    <a:moveTo>
                      <a:pt x="159" y="0"/>
                    </a:moveTo>
                    <a:lnTo>
                      <a:pt x="160" y="0"/>
                    </a:lnTo>
                    <a:lnTo>
                      <a:pt x="160" y="4"/>
                    </a:lnTo>
                    <a:lnTo>
                      <a:pt x="5" y="599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64"/>
              <p:cNvSpPr>
                <a:spLocks noEditPoints="1"/>
              </p:cNvSpPr>
              <p:nvPr/>
            </p:nvSpPr>
            <p:spPr bwMode="auto">
              <a:xfrm>
                <a:off x="2889" y="1822"/>
                <a:ext cx="406" cy="301"/>
              </a:xfrm>
              <a:custGeom>
                <a:avLst/>
                <a:gdLst>
                  <a:gd name="T0" fmla="*/ 159 w 811"/>
                  <a:gd name="T1" fmla="*/ 5 h 602"/>
                  <a:gd name="T2" fmla="*/ 7 w 811"/>
                  <a:gd name="T3" fmla="*/ 594 h 602"/>
                  <a:gd name="T4" fmla="*/ 801 w 811"/>
                  <a:gd name="T5" fmla="*/ 199 h 602"/>
                  <a:gd name="T6" fmla="*/ 159 w 811"/>
                  <a:gd name="T7" fmla="*/ 5 h 602"/>
                  <a:gd name="T8" fmla="*/ 159 w 811"/>
                  <a:gd name="T9" fmla="*/ 0 h 602"/>
                  <a:gd name="T10" fmla="*/ 810 w 811"/>
                  <a:gd name="T11" fmla="*/ 196 h 602"/>
                  <a:gd name="T12" fmla="*/ 810 w 811"/>
                  <a:gd name="T13" fmla="*/ 197 h 602"/>
                  <a:gd name="T14" fmla="*/ 811 w 811"/>
                  <a:gd name="T15" fmla="*/ 197 h 602"/>
                  <a:gd name="T16" fmla="*/ 810 w 811"/>
                  <a:gd name="T17" fmla="*/ 199 h 602"/>
                  <a:gd name="T18" fmla="*/ 810 w 811"/>
                  <a:gd name="T19" fmla="*/ 201 h 602"/>
                  <a:gd name="T20" fmla="*/ 3 w 811"/>
                  <a:gd name="T21" fmla="*/ 601 h 602"/>
                  <a:gd name="T22" fmla="*/ 2 w 811"/>
                  <a:gd name="T23" fmla="*/ 602 h 602"/>
                  <a:gd name="T24" fmla="*/ 0 w 811"/>
                  <a:gd name="T25" fmla="*/ 601 h 602"/>
                  <a:gd name="T26" fmla="*/ 0 w 811"/>
                  <a:gd name="T27" fmla="*/ 601 h 602"/>
                  <a:gd name="T28" fmla="*/ 0 w 811"/>
                  <a:gd name="T29" fmla="*/ 599 h 602"/>
                  <a:gd name="T30" fmla="*/ 155 w 811"/>
                  <a:gd name="T31" fmla="*/ 2 h 602"/>
                  <a:gd name="T32" fmla="*/ 155 w 811"/>
                  <a:gd name="T33" fmla="*/ 0 h 602"/>
                  <a:gd name="T34" fmla="*/ 159 w 811"/>
                  <a:gd name="T3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02">
                    <a:moveTo>
                      <a:pt x="159" y="5"/>
                    </a:moveTo>
                    <a:lnTo>
                      <a:pt x="7" y="594"/>
                    </a:lnTo>
                    <a:lnTo>
                      <a:pt x="801" y="199"/>
                    </a:lnTo>
                    <a:lnTo>
                      <a:pt x="159" y="5"/>
                    </a:lnTo>
                    <a:close/>
                    <a:moveTo>
                      <a:pt x="159" y="0"/>
                    </a:moveTo>
                    <a:lnTo>
                      <a:pt x="810" y="196"/>
                    </a:lnTo>
                    <a:lnTo>
                      <a:pt x="810" y="197"/>
                    </a:lnTo>
                    <a:lnTo>
                      <a:pt x="811" y="197"/>
                    </a:lnTo>
                    <a:lnTo>
                      <a:pt x="810" y="199"/>
                    </a:lnTo>
                    <a:lnTo>
                      <a:pt x="810" y="201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65"/>
              <p:cNvSpPr>
                <a:spLocks noEditPoints="1"/>
              </p:cNvSpPr>
              <p:nvPr/>
            </p:nvSpPr>
            <p:spPr bwMode="auto">
              <a:xfrm>
                <a:off x="2889" y="2119"/>
                <a:ext cx="475" cy="383"/>
              </a:xfrm>
              <a:custGeom>
                <a:avLst/>
                <a:gdLst>
                  <a:gd name="T0" fmla="*/ 7 w 949"/>
                  <a:gd name="T1" fmla="*/ 11 h 765"/>
                  <a:gd name="T2" fmla="*/ 234 w 949"/>
                  <a:gd name="T3" fmla="*/ 758 h 765"/>
                  <a:gd name="T4" fmla="*/ 939 w 949"/>
                  <a:gd name="T5" fmla="*/ 676 h 765"/>
                  <a:gd name="T6" fmla="*/ 7 w 949"/>
                  <a:gd name="T7" fmla="*/ 11 h 765"/>
                  <a:gd name="T8" fmla="*/ 2 w 949"/>
                  <a:gd name="T9" fmla="*/ 0 h 765"/>
                  <a:gd name="T10" fmla="*/ 3 w 949"/>
                  <a:gd name="T11" fmla="*/ 2 h 765"/>
                  <a:gd name="T12" fmla="*/ 949 w 949"/>
                  <a:gd name="T13" fmla="*/ 676 h 765"/>
                  <a:gd name="T14" fmla="*/ 949 w 949"/>
                  <a:gd name="T15" fmla="*/ 678 h 765"/>
                  <a:gd name="T16" fmla="*/ 949 w 949"/>
                  <a:gd name="T17" fmla="*/ 680 h 765"/>
                  <a:gd name="T18" fmla="*/ 949 w 949"/>
                  <a:gd name="T19" fmla="*/ 681 h 765"/>
                  <a:gd name="T20" fmla="*/ 948 w 949"/>
                  <a:gd name="T21" fmla="*/ 681 h 765"/>
                  <a:gd name="T22" fmla="*/ 232 w 949"/>
                  <a:gd name="T23" fmla="*/ 765 h 765"/>
                  <a:gd name="T24" fmla="*/ 232 w 949"/>
                  <a:gd name="T25" fmla="*/ 765 h 765"/>
                  <a:gd name="T26" fmla="*/ 230 w 949"/>
                  <a:gd name="T27" fmla="*/ 763 h 765"/>
                  <a:gd name="T28" fmla="*/ 228 w 949"/>
                  <a:gd name="T29" fmla="*/ 763 h 765"/>
                  <a:gd name="T30" fmla="*/ 0 w 949"/>
                  <a:gd name="T31" fmla="*/ 6 h 765"/>
                  <a:gd name="T32" fmla="*/ 0 w 949"/>
                  <a:gd name="T33" fmla="*/ 4 h 765"/>
                  <a:gd name="T34" fmla="*/ 2 w 949"/>
                  <a:gd name="T35" fmla="*/ 2 h 765"/>
                  <a:gd name="T36" fmla="*/ 2 w 949"/>
                  <a:gd name="T37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9" h="765">
                    <a:moveTo>
                      <a:pt x="7" y="11"/>
                    </a:moveTo>
                    <a:lnTo>
                      <a:pt x="234" y="758"/>
                    </a:lnTo>
                    <a:lnTo>
                      <a:pt x="939" y="676"/>
                    </a:lnTo>
                    <a:lnTo>
                      <a:pt x="7" y="11"/>
                    </a:lnTo>
                    <a:close/>
                    <a:moveTo>
                      <a:pt x="2" y="0"/>
                    </a:moveTo>
                    <a:lnTo>
                      <a:pt x="3" y="2"/>
                    </a:lnTo>
                    <a:lnTo>
                      <a:pt x="949" y="676"/>
                    </a:lnTo>
                    <a:lnTo>
                      <a:pt x="949" y="678"/>
                    </a:lnTo>
                    <a:lnTo>
                      <a:pt x="949" y="680"/>
                    </a:lnTo>
                    <a:lnTo>
                      <a:pt x="949" y="681"/>
                    </a:lnTo>
                    <a:lnTo>
                      <a:pt x="948" y="681"/>
                    </a:lnTo>
                    <a:lnTo>
                      <a:pt x="232" y="765"/>
                    </a:lnTo>
                    <a:lnTo>
                      <a:pt x="232" y="765"/>
                    </a:lnTo>
                    <a:lnTo>
                      <a:pt x="230" y="763"/>
                    </a:lnTo>
                    <a:lnTo>
                      <a:pt x="228" y="763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66"/>
              <p:cNvSpPr>
                <a:spLocks noEditPoints="1"/>
              </p:cNvSpPr>
              <p:nvPr/>
            </p:nvSpPr>
            <p:spPr bwMode="auto">
              <a:xfrm>
                <a:off x="2889" y="1919"/>
                <a:ext cx="475" cy="541"/>
              </a:xfrm>
              <a:custGeom>
                <a:avLst/>
                <a:gdLst>
                  <a:gd name="T0" fmla="*/ 806 w 949"/>
                  <a:gd name="T1" fmla="*/ 7 h 1080"/>
                  <a:gd name="T2" fmla="*/ 9 w 949"/>
                  <a:gd name="T3" fmla="*/ 403 h 1080"/>
                  <a:gd name="T4" fmla="*/ 944 w 949"/>
                  <a:gd name="T5" fmla="*/ 1072 h 1080"/>
                  <a:gd name="T6" fmla="*/ 806 w 949"/>
                  <a:gd name="T7" fmla="*/ 7 h 1080"/>
                  <a:gd name="T8" fmla="*/ 808 w 949"/>
                  <a:gd name="T9" fmla="*/ 0 h 1080"/>
                  <a:gd name="T10" fmla="*/ 810 w 949"/>
                  <a:gd name="T11" fmla="*/ 0 h 1080"/>
                  <a:gd name="T12" fmla="*/ 810 w 949"/>
                  <a:gd name="T13" fmla="*/ 1 h 1080"/>
                  <a:gd name="T14" fmla="*/ 811 w 949"/>
                  <a:gd name="T15" fmla="*/ 1 h 1080"/>
                  <a:gd name="T16" fmla="*/ 949 w 949"/>
                  <a:gd name="T17" fmla="*/ 1077 h 1080"/>
                  <a:gd name="T18" fmla="*/ 949 w 949"/>
                  <a:gd name="T19" fmla="*/ 1079 h 1080"/>
                  <a:gd name="T20" fmla="*/ 949 w 949"/>
                  <a:gd name="T21" fmla="*/ 1080 h 1080"/>
                  <a:gd name="T22" fmla="*/ 948 w 949"/>
                  <a:gd name="T23" fmla="*/ 1080 h 1080"/>
                  <a:gd name="T24" fmla="*/ 946 w 949"/>
                  <a:gd name="T25" fmla="*/ 1080 h 1080"/>
                  <a:gd name="T26" fmla="*/ 2 w 949"/>
                  <a:gd name="T27" fmla="*/ 405 h 1080"/>
                  <a:gd name="T28" fmla="*/ 0 w 949"/>
                  <a:gd name="T29" fmla="*/ 405 h 1080"/>
                  <a:gd name="T30" fmla="*/ 0 w 949"/>
                  <a:gd name="T31" fmla="*/ 403 h 1080"/>
                  <a:gd name="T32" fmla="*/ 0 w 949"/>
                  <a:gd name="T33" fmla="*/ 401 h 1080"/>
                  <a:gd name="T34" fmla="*/ 2 w 949"/>
                  <a:gd name="T35" fmla="*/ 401 h 1080"/>
                  <a:gd name="T36" fmla="*/ 806 w 949"/>
                  <a:gd name="T37" fmla="*/ 0 h 1080"/>
                  <a:gd name="T38" fmla="*/ 808 w 949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9" h="1080">
                    <a:moveTo>
                      <a:pt x="806" y="7"/>
                    </a:moveTo>
                    <a:lnTo>
                      <a:pt x="9" y="403"/>
                    </a:lnTo>
                    <a:lnTo>
                      <a:pt x="944" y="1072"/>
                    </a:lnTo>
                    <a:lnTo>
                      <a:pt x="806" y="7"/>
                    </a:lnTo>
                    <a:close/>
                    <a:moveTo>
                      <a:pt x="808" y="0"/>
                    </a:moveTo>
                    <a:lnTo>
                      <a:pt x="810" y="0"/>
                    </a:lnTo>
                    <a:lnTo>
                      <a:pt x="810" y="1"/>
                    </a:lnTo>
                    <a:lnTo>
                      <a:pt x="811" y="1"/>
                    </a:lnTo>
                    <a:lnTo>
                      <a:pt x="949" y="1077"/>
                    </a:lnTo>
                    <a:lnTo>
                      <a:pt x="949" y="1079"/>
                    </a:lnTo>
                    <a:lnTo>
                      <a:pt x="949" y="1080"/>
                    </a:lnTo>
                    <a:lnTo>
                      <a:pt x="948" y="1080"/>
                    </a:lnTo>
                    <a:lnTo>
                      <a:pt x="946" y="1080"/>
                    </a:lnTo>
                    <a:lnTo>
                      <a:pt x="2" y="405"/>
                    </a:lnTo>
                    <a:lnTo>
                      <a:pt x="0" y="405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2" y="401"/>
                    </a:lnTo>
                    <a:lnTo>
                      <a:pt x="806" y="0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67"/>
              <p:cNvSpPr>
                <a:spLocks noEditPoints="1"/>
              </p:cNvSpPr>
              <p:nvPr/>
            </p:nvSpPr>
            <p:spPr bwMode="auto">
              <a:xfrm>
                <a:off x="2758" y="2499"/>
                <a:ext cx="263" cy="268"/>
              </a:xfrm>
              <a:custGeom>
                <a:avLst/>
                <a:gdLst>
                  <a:gd name="T0" fmla="*/ 492 w 525"/>
                  <a:gd name="T1" fmla="*/ 7 h 536"/>
                  <a:gd name="T2" fmla="*/ 26 w 525"/>
                  <a:gd name="T3" fmla="*/ 511 h 536"/>
                  <a:gd name="T4" fmla="*/ 520 w 525"/>
                  <a:gd name="T5" fmla="*/ 140 h 536"/>
                  <a:gd name="T6" fmla="*/ 492 w 525"/>
                  <a:gd name="T7" fmla="*/ 7 h 536"/>
                  <a:gd name="T8" fmla="*/ 494 w 525"/>
                  <a:gd name="T9" fmla="*/ 0 h 536"/>
                  <a:gd name="T10" fmla="*/ 496 w 525"/>
                  <a:gd name="T11" fmla="*/ 0 h 536"/>
                  <a:gd name="T12" fmla="*/ 497 w 525"/>
                  <a:gd name="T13" fmla="*/ 2 h 536"/>
                  <a:gd name="T14" fmla="*/ 525 w 525"/>
                  <a:gd name="T15" fmla="*/ 141 h 536"/>
                  <a:gd name="T16" fmla="*/ 525 w 525"/>
                  <a:gd name="T17" fmla="*/ 143 h 536"/>
                  <a:gd name="T18" fmla="*/ 524 w 525"/>
                  <a:gd name="T19" fmla="*/ 143 h 536"/>
                  <a:gd name="T20" fmla="*/ 3 w 525"/>
                  <a:gd name="T21" fmla="*/ 534 h 536"/>
                  <a:gd name="T22" fmla="*/ 2 w 525"/>
                  <a:gd name="T23" fmla="*/ 536 h 536"/>
                  <a:gd name="T24" fmla="*/ 0 w 525"/>
                  <a:gd name="T25" fmla="*/ 534 h 536"/>
                  <a:gd name="T26" fmla="*/ 0 w 525"/>
                  <a:gd name="T27" fmla="*/ 532 h 536"/>
                  <a:gd name="T28" fmla="*/ 0 w 525"/>
                  <a:gd name="T29" fmla="*/ 531 h 536"/>
                  <a:gd name="T30" fmla="*/ 492 w 525"/>
                  <a:gd name="T31" fmla="*/ 0 h 536"/>
                  <a:gd name="T32" fmla="*/ 494 w 525"/>
                  <a:gd name="T33" fmla="*/ 0 h 536"/>
                  <a:gd name="T34" fmla="*/ 494 w 525"/>
                  <a:gd name="T3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5" h="536">
                    <a:moveTo>
                      <a:pt x="492" y="7"/>
                    </a:moveTo>
                    <a:lnTo>
                      <a:pt x="26" y="511"/>
                    </a:lnTo>
                    <a:lnTo>
                      <a:pt x="520" y="140"/>
                    </a:lnTo>
                    <a:lnTo>
                      <a:pt x="492" y="7"/>
                    </a:lnTo>
                    <a:close/>
                    <a:moveTo>
                      <a:pt x="494" y="0"/>
                    </a:moveTo>
                    <a:lnTo>
                      <a:pt x="496" y="0"/>
                    </a:lnTo>
                    <a:lnTo>
                      <a:pt x="497" y="2"/>
                    </a:lnTo>
                    <a:lnTo>
                      <a:pt x="525" y="141"/>
                    </a:lnTo>
                    <a:lnTo>
                      <a:pt x="525" y="143"/>
                    </a:lnTo>
                    <a:lnTo>
                      <a:pt x="524" y="143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4"/>
                    </a:lnTo>
                    <a:lnTo>
                      <a:pt x="0" y="532"/>
                    </a:lnTo>
                    <a:lnTo>
                      <a:pt x="0" y="531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68"/>
              <p:cNvSpPr>
                <a:spLocks noEditPoints="1"/>
              </p:cNvSpPr>
              <p:nvPr/>
            </p:nvSpPr>
            <p:spPr bwMode="auto">
              <a:xfrm>
                <a:off x="2758" y="2569"/>
                <a:ext cx="427" cy="198"/>
              </a:xfrm>
              <a:custGeom>
                <a:avLst/>
                <a:gdLst>
                  <a:gd name="T0" fmla="*/ 524 w 854"/>
                  <a:gd name="T1" fmla="*/ 5 h 396"/>
                  <a:gd name="T2" fmla="*/ 14 w 854"/>
                  <a:gd name="T3" fmla="*/ 387 h 396"/>
                  <a:gd name="T4" fmla="*/ 845 w 854"/>
                  <a:gd name="T5" fmla="*/ 247 h 396"/>
                  <a:gd name="T6" fmla="*/ 524 w 854"/>
                  <a:gd name="T7" fmla="*/ 5 h 396"/>
                  <a:gd name="T8" fmla="*/ 524 w 854"/>
                  <a:gd name="T9" fmla="*/ 0 h 396"/>
                  <a:gd name="T10" fmla="*/ 524 w 854"/>
                  <a:gd name="T11" fmla="*/ 0 h 396"/>
                  <a:gd name="T12" fmla="*/ 854 w 854"/>
                  <a:gd name="T13" fmla="*/ 247 h 396"/>
                  <a:gd name="T14" fmla="*/ 854 w 854"/>
                  <a:gd name="T15" fmla="*/ 247 h 396"/>
                  <a:gd name="T16" fmla="*/ 854 w 854"/>
                  <a:gd name="T17" fmla="*/ 249 h 396"/>
                  <a:gd name="T18" fmla="*/ 854 w 854"/>
                  <a:gd name="T19" fmla="*/ 251 h 396"/>
                  <a:gd name="T20" fmla="*/ 852 w 854"/>
                  <a:gd name="T21" fmla="*/ 251 h 396"/>
                  <a:gd name="T22" fmla="*/ 3 w 854"/>
                  <a:gd name="T23" fmla="*/ 396 h 396"/>
                  <a:gd name="T24" fmla="*/ 2 w 854"/>
                  <a:gd name="T25" fmla="*/ 396 h 396"/>
                  <a:gd name="T26" fmla="*/ 0 w 854"/>
                  <a:gd name="T27" fmla="*/ 394 h 396"/>
                  <a:gd name="T28" fmla="*/ 0 w 854"/>
                  <a:gd name="T29" fmla="*/ 394 h 396"/>
                  <a:gd name="T30" fmla="*/ 0 w 854"/>
                  <a:gd name="T31" fmla="*/ 392 h 396"/>
                  <a:gd name="T32" fmla="*/ 0 w 854"/>
                  <a:gd name="T33" fmla="*/ 391 h 396"/>
                  <a:gd name="T34" fmla="*/ 522 w 854"/>
                  <a:gd name="T35" fmla="*/ 0 h 396"/>
                  <a:gd name="T36" fmla="*/ 524 w 854"/>
                  <a:gd name="T3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4" h="396">
                    <a:moveTo>
                      <a:pt x="524" y="5"/>
                    </a:moveTo>
                    <a:lnTo>
                      <a:pt x="14" y="387"/>
                    </a:lnTo>
                    <a:lnTo>
                      <a:pt x="845" y="247"/>
                    </a:lnTo>
                    <a:lnTo>
                      <a:pt x="524" y="5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854" y="247"/>
                    </a:lnTo>
                    <a:lnTo>
                      <a:pt x="854" y="247"/>
                    </a:lnTo>
                    <a:lnTo>
                      <a:pt x="854" y="249"/>
                    </a:lnTo>
                    <a:lnTo>
                      <a:pt x="854" y="251"/>
                    </a:lnTo>
                    <a:lnTo>
                      <a:pt x="852" y="251"/>
                    </a:lnTo>
                    <a:lnTo>
                      <a:pt x="3" y="396"/>
                    </a:lnTo>
                    <a:lnTo>
                      <a:pt x="2" y="396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522" y="0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9"/>
              <p:cNvSpPr>
                <a:spLocks noEditPoints="1"/>
              </p:cNvSpPr>
              <p:nvPr/>
            </p:nvSpPr>
            <p:spPr bwMode="auto">
              <a:xfrm>
                <a:off x="2758" y="2692"/>
                <a:ext cx="427" cy="447"/>
              </a:xfrm>
              <a:custGeom>
                <a:avLst/>
                <a:gdLst>
                  <a:gd name="T0" fmla="*/ 848 w 854"/>
                  <a:gd name="T1" fmla="*/ 7 h 894"/>
                  <a:gd name="T2" fmla="*/ 9 w 854"/>
                  <a:gd name="T3" fmla="*/ 148 h 894"/>
                  <a:gd name="T4" fmla="*/ 799 w 854"/>
                  <a:gd name="T5" fmla="*/ 885 h 894"/>
                  <a:gd name="T6" fmla="*/ 848 w 854"/>
                  <a:gd name="T7" fmla="*/ 7 h 894"/>
                  <a:gd name="T8" fmla="*/ 850 w 854"/>
                  <a:gd name="T9" fmla="*/ 0 h 894"/>
                  <a:gd name="T10" fmla="*/ 854 w 854"/>
                  <a:gd name="T11" fmla="*/ 1 h 894"/>
                  <a:gd name="T12" fmla="*/ 854 w 854"/>
                  <a:gd name="T13" fmla="*/ 3 h 894"/>
                  <a:gd name="T14" fmla="*/ 805 w 854"/>
                  <a:gd name="T15" fmla="*/ 890 h 894"/>
                  <a:gd name="T16" fmla="*/ 805 w 854"/>
                  <a:gd name="T17" fmla="*/ 892 h 894"/>
                  <a:gd name="T18" fmla="*/ 803 w 854"/>
                  <a:gd name="T19" fmla="*/ 894 h 894"/>
                  <a:gd name="T20" fmla="*/ 803 w 854"/>
                  <a:gd name="T21" fmla="*/ 894 h 894"/>
                  <a:gd name="T22" fmla="*/ 799 w 854"/>
                  <a:gd name="T23" fmla="*/ 892 h 894"/>
                  <a:gd name="T24" fmla="*/ 0 w 854"/>
                  <a:gd name="T25" fmla="*/ 148 h 894"/>
                  <a:gd name="T26" fmla="*/ 0 w 854"/>
                  <a:gd name="T27" fmla="*/ 148 h 894"/>
                  <a:gd name="T28" fmla="*/ 0 w 854"/>
                  <a:gd name="T29" fmla="*/ 146 h 894"/>
                  <a:gd name="T30" fmla="*/ 0 w 854"/>
                  <a:gd name="T31" fmla="*/ 145 h 894"/>
                  <a:gd name="T32" fmla="*/ 2 w 854"/>
                  <a:gd name="T33" fmla="*/ 145 h 894"/>
                  <a:gd name="T34" fmla="*/ 850 w 854"/>
                  <a:gd name="T35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4" h="894">
                    <a:moveTo>
                      <a:pt x="848" y="7"/>
                    </a:moveTo>
                    <a:lnTo>
                      <a:pt x="9" y="148"/>
                    </a:lnTo>
                    <a:lnTo>
                      <a:pt x="799" y="885"/>
                    </a:lnTo>
                    <a:lnTo>
                      <a:pt x="848" y="7"/>
                    </a:lnTo>
                    <a:close/>
                    <a:moveTo>
                      <a:pt x="850" y="0"/>
                    </a:moveTo>
                    <a:lnTo>
                      <a:pt x="854" y="1"/>
                    </a:lnTo>
                    <a:lnTo>
                      <a:pt x="854" y="3"/>
                    </a:lnTo>
                    <a:lnTo>
                      <a:pt x="805" y="890"/>
                    </a:lnTo>
                    <a:lnTo>
                      <a:pt x="805" y="892"/>
                    </a:lnTo>
                    <a:lnTo>
                      <a:pt x="803" y="894"/>
                    </a:lnTo>
                    <a:lnTo>
                      <a:pt x="803" y="894"/>
                    </a:lnTo>
                    <a:lnTo>
                      <a:pt x="799" y="892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70"/>
              <p:cNvSpPr>
                <a:spLocks/>
              </p:cNvSpPr>
              <p:nvPr/>
            </p:nvSpPr>
            <p:spPr bwMode="auto">
              <a:xfrm>
                <a:off x="3957" y="2097"/>
                <a:ext cx="491" cy="602"/>
              </a:xfrm>
              <a:custGeom>
                <a:avLst/>
                <a:gdLst>
                  <a:gd name="T0" fmla="*/ 322 w 983"/>
                  <a:gd name="T1" fmla="*/ 0 h 1205"/>
                  <a:gd name="T2" fmla="*/ 983 w 983"/>
                  <a:gd name="T3" fmla="*/ 279 h 1205"/>
                  <a:gd name="T4" fmla="*/ 983 w 983"/>
                  <a:gd name="T5" fmla="*/ 286 h 1205"/>
                  <a:gd name="T6" fmla="*/ 322 w 983"/>
                  <a:gd name="T7" fmla="*/ 7 h 1205"/>
                  <a:gd name="T8" fmla="*/ 7 w 983"/>
                  <a:gd name="T9" fmla="*/ 1196 h 1205"/>
                  <a:gd name="T10" fmla="*/ 981 w 983"/>
                  <a:gd name="T11" fmla="*/ 583 h 1205"/>
                  <a:gd name="T12" fmla="*/ 981 w 983"/>
                  <a:gd name="T13" fmla="*/ 588 h 1205"/>
                  <a:gd name="T14" fmla="*/ 4 w 983"/>
                  <a:gd name="T15" fmla="*/ 1205 h 1205"/>
                  <a:gd name="T16" fmla="*/ 2 w 983"/>
                  <a:gd name="T17" fmla="*/ 1205 h 1205"/>
                  <a:gd name="T18" fmla="*/ 2 w 983"/>
                  <a:gd name="T19" fmla="*/ 1205 h 1205"/>
                  <a:gd name="T20" fmla="*/ 0 w 983"/>
                  <a:gd name="T21" fmla="*/ 1203 h 1205"/>
                  <a:gd name="T22" fmla="*/ 0 w 983"/>
                  <a:gd name="T23" fmla="*/ 1201 h 1205"/>
                  <a:gd name="T24" fmla="*/ 318 w 983"/>
                  <a:gd name="T25" fmla="*/ 2 h 1205"/>
                  <a:gd name="T26" fmla="*/ 318 w 983"/>
                  <a:gd name="T27" fmla="*/ 0 h 1205"/>
                  <a:gd name="T28" fmla="*/ 322 w 983"/>
                  <a:gd name="T29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205">
                    <a:moveTo>
                      <a:pt x="322" y="0"/>
                    </a:moveTo>
                    <a:lnTo>
                      <a:pt x="983" y="279"/>
                    </a:lnTo>
                    <a:lnTo>
                      <a:pt x="983" y="286"/>
                    </a:lnTo>
                    <a:lnTo>
                      <a:pt x="322" y="7"/>
                    </a:lnTo>
                    <a:lnTo>
                      <a:pt x="7" y="1196"/>
                    </a:lnTo>
                    <a:lnTo>
                      <a:pt x="981" y="583"/>
                    </a:lnTo>
                    <a:lnTo>
                      <a:pt x="981" y="588"/>
                    </a:lnTo>
                    <a:lnTo>
                      <a:pt x="4" y="1205"/>
                    </a:lnTo>
                    <a:lnTo>
                      <a:pt x="2" y="1205"/>
                    </a:lnTo>
                    <a:lnTo>
                      <a:pt x="2" y="1205"/>
                    </a:lnTo>
                    <a:lnTo>
                      <a:pt x="0" y="1203"/>
                    </a:lnTo>
                    <a:lnTo>
                      <a:pt x="0" y="1201"/>
                    </a:lnTo>
                    <a:lnTo>
                      <a:pt x="318" y="2"/>
                    </a:lnTo>
                    <a:lnTo>
                      <a:pt x="318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71"/>
              <p:cNvSpPr>
                <a:spLocks/>
              </p:cNvSpPr>
              <p:nvPr/>
            </p:nvSpPr>
            <p:spPr bwMode="auto">
              <a:xfrm>
                <a:off x="3957" y="2388"/>
                <a:ext cx="490" cy="311"/>
              </a:xfrm>
              <a:custGeom>
                <a:avLst/>
                <a:gdLst>
                  <a:gd name="T0" fmla="*/ 981 w 981"/>
                  <a:gd name="T1" fmla="*/ 0 h 622"/>
                  <a:gd name="T2" fmla="*/ 981 w 981"/>
                  <a:gd name="T3" fmla="*/ 5 h 622"/>
                  <a:gd name="T4" fmla="*/ 14 w 981"/>
                  <a:gd name="T5" fmla="*/ 615 h 622"/>
                  <a:gd name="T6" fmla="*/ 980 w 981"/>
                  <a:gd name="T7" fmla="*/ 512 h 622"/>
                  <a:gd name="T8" fmla="*/ 980 w 981"/>
                  <a:gd name="T9" fmla="*/ 517 h 622"/>
                  <a:gd name="T10" fmla="*/ 4 w 981"/>
                  <a:gd name="T11" fmla="*/ 622 h 622"/>
                  <a:gd name="T12" fmla="*/ 2 w 981"/>
                  <a:gd name="T13" fmla="*/ 622 h 622"/>
                  <a:gd name="T14" fmla="*/ 2 w 981"/>
                  <a:gd name="T15" fmla="*/ 622 h 622"/>
                  <a:gd name="T16" fmla="*/ 0 w 981"/>
                  <a:gd name="T17" fmla="*/ 620 h 622"/>
                  <a:gd name="T18" fmla="*/ 0 w 981"/>
                  <a:gd name="T19" fmla="*/ 618 h 622"/>
                  <a:gd name="T20" fmla="*/ 2 w 981"/>
                  <a:gd name="T21" fmla="*/ 616 h 622"/>
                  <a:gd name="T22" fmla="*/ 981 w 981"/>
                  <a:gd name="T2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1" h="622">
                    <a:moveTo>
                      <a:pt x="981" y="0"/>
                    </a:moveTo>
                    <a:lnTo>
                      <a:pt x="981" y="5"/>
                    </a:lnTo>
                    <a:lnTo>
                      <a:pt x="14" y="615"/>
                    </a:lnTo>
                    <a:lnTo>
                      <a:pt x="980" y="512"/>
                    </a:lnTo>
                    <a:lnTo>
                      <a:pt x="980" y="517"/>
                    </a:lnTo>
                    <a:lnTo>
                      <a:pt x="4" y="622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0" y="618"/>
                    </a:lnTo>
                    <a:lnTo>
                      <a:pt x="2" y="616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72"/>
              <p:cNvSpPr>
                <a:spLocks/>
              </p:cNvSpPr>
              <p:nvPr/>
            </p:nvSpPr>
            <p:spPr bwMode="auto">
              <a:xfrm>
                <a:off x="4116" y="2097"/>
                <a:ext cx="333" cy="143"/>
              </a:xfrm>
              <a:custGeom>
                <a:avLst/>
                <a:gdLst>
                  <a:gd name="T0" fmla="*/ 2 w 667"/>
                  <a:gd name="T1" fmla="*/ 0 h 286"/>
                  <a:gd name="T2" fmla="*/ 667 w 667"/>
                  <a:gd name="T3" fmla="*/ 38 h 286"/>
                  <a:gd name="T4" fmla="*/ 667 w 667"/>
                  <a:gd name="T5" fmla="*/ 45 h 286"/>
                  <a:gd name="T6" fmla="*/ 18 w 667"/>
                  <a:gd name="T7" fmla="*/ 7 h 286"/>
                  <a:gd name="T8" fmla="*/ 665 w 667"/>
                  <a:gd name="T9" fmla="*/ 279 h 286"/>
                  <a:gd name="T10" fmla="*/ 665 w 667"/>
                  <a:gd name="T11" fmla="*/ 286 h 286"/>
                  <a:gd name="T12" fmla="*/ 2 w 667"/>
                  <a:gd name="T13" fmla="*/ 5 h 286"/>
                  <a:gd name="T14" fmla="*/ 0 w 667"/>
                  <a:gd name="T15" fmla="*/ 4 h 286"/>
                  <a:gd name="T16" fmla="*/ 0 w 667"/>
                  <a:gd name="T17" fmla="*/ 2 h 286"/>
                  <a:gd name="T18" fmla="*/ 0 w 667"/>
                  <a:gd name="T19" fmla="*/ 0 h 286"/>
                  <a:gd name="T20" fmla="*/ 2 w 66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286">
                    <a:moveTo>
                      <a:pt x="2" y="0"/>
                    </a:moveTo>
                    <a:lnTo>
                      <a:pt x="667" y="38"/>
                    </a:lnTo>
                    <a:lnTo>
                      <a:pt x="667" y="45"/>
                    </a:lnTo>
                    <a:lnTo>
                      <a:pt x="18" y="7"/>
                    </a:lnTo>
                    <a:lnTo>
                      <a:pt x="665" y="279"/>
                    </a:lnTo>
                    <a:lnTo>
                      <a:pt x="665" y="28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73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200"/>
              </a:xfrm>
              <a:custGeom>
                <a:avLst/>
                <a:gdLst>
                  <a:gd name="T0" fmla="*/ 964 w 981"/>
                  <a:gd name="T1" fmla="*/ 6 h 400"/>
                  <a:gd name="T2" fmla="*/ 332 w 981"/>
                  <a:gd name="T3" fmla="*/ 9 h 400"/>
                  <a:gd name="T4" fmla="*/ 12 w 981"/>
                  <a:gd name="T5" fmla="*/ 391 h 400"/>
                  <a:gd name="T6" fmla="*/ 964 w 981"/>
                  <a:gd name="T7" fmla="*/ 6 h 400"/>
                  <a:gd name="T8" fmla="*/ 978 w 981"/>
                  <a:gd name="T9" fmla="*/ 0 h 400"/>
                  <a:gd name="T10" fmla="*/ 978 w 981"/>
                  <a:gd name="T11" fmla="*/ 0 h 400"/>
                  <a:gd name="T12" fmla="*/ 979 w 981"/>
                  <a:gd name="T13" fmla="*/ 0 h 400"/>
                  <a:gd name="T14" fmla="*/ 981 w 981"/>
                  <a:gd name="T15" fmla="*/ 2 h 400"/>
                  <a:gd name="T16" fmla="*/ 981 w 981"/>
                  <a:gd name="T17" fmla="*/ 6 h 400"/>
                  <a:gd name="T18" fmla="*/ 979 w 981"/>
                  <a:gd name="T19" fmla="*/ 6 h 400"/>
                  <a:gd name="T20" fmla="*/ 4 w 981"/>
                  <a:gd name="T21" fmla="*/ 400 h 400"/>
                  <a:gd name="T22" fmla="*/ 2 w 981"/>
                  <a:gd name="T23" fmla="*/ 400 h 400"/>
                  <a:gd name="T24" fmla="*/ 0 w 981"/>
                  <a:gd name="T25" fmla="*/ 400 h 400"/>
                  <a:gd name="T26" fmla="*/ 0 w 981"/>
                  <a:gd name="T27" fmla="*/ 400 h 400"/>
                  <a:gd name="T28" fmla="*/ 0 w 981"/>
                  <a:gd name="T29" fmla="*/ 398 h 400"/>
                  <a:gd name="T30" fmla="*/ 0 w 981"/>
                  <a:gd name="T31" fmla="*/ 397 h 400"/>
                  <a:gd name="T32" fmla="*/ 328 w 981"/>
                  <a:gd name="T33" fmla="*/ 4 h 400"/>
                  <a:gd name="T34" fmla="*/ 330 w 981"/>
                  <a:gd name="T35" fmla="*/ 2 h 400"/>
                  <a:gd name="T36" fmla="*/ 978 w 981"/>
                  <a:gd name="T37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1" h="400">
                    <a:moveTo>
                      <a:pt x="964" y="6"/>
                    </a:moveTo>
                    <a:lnTo>
                      <a:pt x="332" y="9"/>
                    </a:lnTo>
                    <a:lnTo>
                      <a:pt x="12" y="391"/>
                    </a:lnTo>
                    <a:lnTo>
                      <a:pt x="964" y="6"/>
                    </a:lnTo>
                    <a:close/>
                    <a:moveTo>
                      <a:pt x="978" y="0"/>
                    </a:moveTo>
                    <a:lnTo>
                      <a:pt x="978" y="0"/>
                    </a:lnTo>
                    <a:lnTo>
                      <a:pt x="979" y="0"/>
                    </a:lnTo>
                    <a:lnTo>
                      <a:pt x="981" y="2"/>
                    </a:lnTo>
                    <a:lnTo>
                      <a:pt x="981" y="6"/>
                    </a:lnTo>
                    <a:lnTo>
                      <a:pt x="979" y="6"/>
                    </a:lnTo>
                    <a:lnTo>
                      <a:pt x="4" y="400"/>
                    </a:lnTo>
                    <a:lnTo>
                      <a:pt x="2" y="400"/>
                    </a:lnTo>
                    <a:lnTo>
                      <a:pt x="0" y="400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328" y="4"/>
                    </a:lnTo>
                    <a:lnTo>
                      <a:pt x="330" y="2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74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520"/>
              </a:xfrm>
              <a:custGeom>
                <a:avLst/>
                <a:gdLst>
                  <a:gd name="T0" fmla="*/ 974 w 981"/>
                  <a:gd name="T1" fmla="*/ 7 h 1041"/>
                  <a:gd name="T2" fmla="*/ 7 w 981"/>
                  <a:gd name="T3" fmla="*/ 398 h 1041"/>
                  <a:gd name="T4" fmla="*/ 789 w 981"/>
                  <a:gd name="T5" fmla="*/ 1034 h 1041"/>
                  <a:gd name="T6" fmla="*/ 974 w 981"/>
                  <a:gd name="T7" fmla="*/ 7 h 1041"/>
                  <a:gd name="T8" fmla="*/ 979 w 981"/>
                  <a:gd name="T9" fmla="*/ 0 h 1041"/>
                  <a:gd name="T10" fmla="*/ 979 w 981"/>
                  <a:gd name="T11" fmla="*/ 0 h 1041"/>
                  <a:gd name="T12" fmla="*/ 981 w 981"/>
                  <a:gd name="T13" fmla="*/ 2 h 1041"/>
                  <a:gd name="T14" fmla="*/ 981 w 981"/>
                  <a:gd name="T15" fmla="*/ 4 h 1041"/>
                  <a:gd name="T16" fmla="*/ 794 w 981"/>
                  <a:gd name="T17" fmla="*/ 1039 h 1041"/>
                  <a:gd name="T18" fmla="*/ 794 w 981"/>
                  <a:gd name="T19" fmla="*/ 1041 h 1041"/>
                  <a:gd name="T20" fmla="*/ 793 w 981"/>
                  <a:gd name="T21" fmla="*/ 1041 h 1041"/>
                  <a:gd name="T22" fmla="*/ 791 w 981"/>
                  <a:gd name="T23" fmla="*/ 1041 h 1041"/>
                  <a:gd name="T24" fmla="*/ 789 w 981"/>
                  <a:gd name="T25" fmla="*/ 1041 h 1041"/>
                  <a:gd name="T26" fmla="*/ 0 w 981"/>
                  <a:gd name="T27" fmla="*/ 400 h 1041"/>
                  <a:gd name="T28" fmla="*/ 0 w 981"/>
                  <a:gd name="T29" fmla="*/ 398 h 1041"/>
                  <a:gd name="T30" fmla="*/ 0 w 981"/>
                  <a:gd name="T31" fmla="*/ 397 h 1041"/>
                  <a:gd name="T32" fmla="*/ 0 w 981"/>
                  <a:gd name="T33" fmla="*/ 397 h 1041"/>
                  <a:gd name="T34" fmla="*/ 2 w 981"/>
                  <a:gd name="T35" fmla="*/ 395 h 1041"/>
                  <a:gd name="T36" fmla="*/ 978 w 981"/>
                  <a:gd name="T37" fmla="*/ 0 h 1041"/>
                  <a:gd name="T38" fmla="*/ 979 w 981"/>
                  <a:gd name="T3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1041">
                    <a:moveTo>
                      <a:pt x="974" y="7"/>
                    </a:moveTo>
                    <a:lnTo>
                      <a:pt x="7" y="398"/>
                    </a:lnTo>
                    <a:lnTo>
                      <a:pt x="789" y="1034"/>
                    </a:lnTo>
                    <a:lnTo>
                      <a:pt x="974" y="7"/>
                    </a:lnTo>
                    <a:close/>
                    <a:moveTo>
                      <a:pt x="979" y="0"/>
                    </a:moveTo>
                    <a:lnTo>
                      <a:pt x="979" y="0"/>
                    </a:lnTo>
                    <a:lnTo>
                      <a:pt x="981" y="2"/>
                    </a:lnTo>
                    <a:lnTo>
                      <a:pt x="981" y="4"/>
                    </a:lnTo>
                    <a:lnTo>
                      <a:pt x="794" y="1039"/>
                    </a:lnTo>
                    <a:lnTo>
                      <a:pt x="794" y="1041"/>
                    </a:lnTo>
                    <a:lnTo>
                      <a:pt x="793" y="1041"/>
                    </a:lnTo>
                    <a:lnTo>
                      <a:pt x="791" y="1041"/>
                    </a:lnTo>
                    <a:lnTo>
                      <a:pt x="789" y="1041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0" y="397"/>
                    </a:lnTo>
                    <a:lnTo>
                      <a:pt x="2" y="395"/>
                    </a:lnTo>
                    <a:lnTo>
                      <a:pt x="978" y="0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75"/>
              <p:cNvSpPr>
                <a:spLocks noEditPoints="1"/>
              </p:cNvSpPr>
              <p:nvPr/>
            </p:nvSpPr>
            <p:spPr bwMode="auto">
              <a:xfrm>
                <a:off x="2355" y="2764"/>
                <a:ext cx="406" cy="153"/>
              </a:xfrm>
              <a:custGeom>
                <a:avLst/>
                <a:gdLst>
                  <a:gd name="T0" fmla="*/ 802 w 811"/>
                  <a:gd name="T1" fmla="*/ 7 h 305"/>
                  <a:gd name="T2" fmla="*/ 19 w 811"/>
                  <a:gd name="T3" fmla="*/ 298 h 305"/>
                  <a:gd name="T4" fmla="*/ 649 w 811"/>
                  <a:gd name="T5" fmla="*/ 296 h 305"/>
                  <a:gd name="T6" fmla="*/ 802 w 811"/>
                  <a:gd name="T7" fmla="*/ 7 h 305"/>
                  <a:gd name="T8" fmla="*/ 809 w 811"/>
                  <a:gd name="T9" fmla="*/ 0 h 305"/>
                  <a:gd name="T10" fmla="*/ 811 w 811"/>
                  <a:gd name="T11" fmla="*/ 0 h 305"/>
                  <a:gd name="T12" fmla="*/ 811 w 811"/>
                  <a:gd name="T13" fmla="*/ 1 h 305"/>
                  <a:gd name="T14" fmla="*/ 811 w 811"/>
                  <a:gd name="T15" fmla="*/ 3 h 305"/>
                  <a:gd name="T16" fmla="*/ 654 w 811"/>
                  <a:gd name="T17" fmla="*/ 300 h 305"/>
                  <a:gd name="T18" fmla="*/ 652 w 811"/>
                  <a:gd name="T19" fmla="*/ 302 h 305"/>
                  <a:gd name="T20" fmla="*/ 651 w 811"/>
                  <a:gd name="T21" fmla="*/ 302 h 305"/>
                  <a:gd name="T22" fmla="*/ 3 w 811"/>
                  <a:gd name="T23" fmla="*/ 305 h 305"/>
                  <a:gd name="T24" fmla="*/ 3 w 811"/>
                  <a:gd name="T25" fmla="*/ 305 h 305"/>
                  <a:gd name="T26" fmla="*/ 1 w 811"/>
                  <a:gd name="T27" fmla="*/ 303 h 305"/>
                  <a:gd name="T28" fmla="*/ 0 w 811"/>
                  <a:gd name="T29" fmla="*/ 302 h 305"/>
                  <a:gd name="T30" fmla="*/ 1 w 811"/>
                  <a:gd name="T31" fmla="*/ 300 h 305"/>
                  <a:gd name="T32" fmla="*/ 1 w 811"/>
                  <a:gd name="T33" fmla="*/ 300 h 305"/>
                  <a:gd name="T34" fmla="*/ 808 w 811"/>
                  <a:gd name="T35" fmla="*/ 0 h 305"/>
                  <a:gd name="T36" fmla="*/ 809 w 811"/>
                  <a:gd name="T3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1" h="305">
                    <a:moveTo>
                      <a:pt x="802" y="7"/>
                    </a:moveTo>
                    <a:lnTo>
                      <a:pt x="19" y="298"/>
                    </a:lnTo>
                    <a:lnTo>
                      <a:pt x="649" y="296"/>
                    </a:lnTo>
                    <a:lnTo>
                      <a:pt x="802" y="7"/>
                    </a:lnTo>
                    <a:close/>
                    <a:moveTo>
                      <a:pt x="809" y="0"/>
                    </a:moveTo>
                    <a:lnTo>
                      <a:pt x="811" y="0"/>
                    </a:lnTo>
                    <a:lnTo>
                      <a:pt x="811" y="1"/>
                    </a:lnTo>
                    <a:lnTo>
                      <a:pt x="811" y="3"/>
                    </a:lnTo>
                    <a:lnTo>
                      <a:pt x="654" y="300"/>
                    </a:lnTo>
                    <a:lnTo>
                      <a:pt x="652" y="302"/>
                    </a:lnTo>
                    <a:lnTo>
                      <a:pt x="651" y="302"/>
                    </a:lnTo>
                    <a:lnTo>
                      <a:pt x="3" y="305"/>
                    </a:lnTo>
                    <a:lnTo>
                      <a:pt x="3" y="305"/>
                    </a:lnTo>
                    <a:lnTo>
                      <a:pt x="1" y="303"/>
                    </a:lnTo>
                    <a:lnTo>
                      <a:pt x="0" y="302"/>
                    </a:lnTo>
                    <a:lnTo>
                      <a:pt x="1" y="300"/>
                    </a:lnTo>
                    <a:lnTo>
                      <a:pt x="1" y="300"/>
                    </a:lnTo>
                    <a:lnTo>
                      <a:pt x="808" y="0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6"/>
              <p:cNvSpPr>
                <a:spLocks noEditPoints="1"/>
              </p:cNvSpPr>
              <p:nvPr/>
            </p:nvSpPr>
            <p:spPr bwMode="auto">
              <a:xfrm>
                <a:off x="2587" y="2913"/>
                <a:ext cx="574" cy="520"/>
              </a:xfrm>
              <a:custGeom>
                <a:avLst/>
                <a:gdLst>
                  <a:gd name="T0" fmla="*/ 192 w 1149"/>
                  <a:gd name="T1" fmla="*/ 7 h 1041"/>
                  <a:gd name="T2" fmla="*/ 7 w 1149"/>
                  <a:gd name="T3" fmla="*/ 1034 h 1041"/>
                  <a:gd name="T4" fmla="*/ 1140 w 1149"/>
                  <a:gd name="T5" fmla="*/ 449 h 1041"/>
                  <a:gd name="T6" fmla="*/ 192 w 1149"/>
                  <a:gd name="T7" fmla="*/ 7 h 1041"/>
                  <a:gd name="T8" fmla="*/ 190 w 1149"/>
                  <a:gd name="T9" fmla="*/ 0 h 1041"/>
                  <a:gd name="T10" fmla="*/ 1147 w 1149"/>
                  <a:gd name="T11" fmla="*/ 447 h 1041"/>
                  <a:gd name="T12" fmla="*/ 1149 w 1149"/>
                  <a:gd name="T13" fmla="*/ 447 h 1041"/>
                  <a:gd name="T14" fmla="*/ 1149 w 1149"/>
                  <a:gd name="T15" fmla="*/ 449 h 1041"/>
                  <a:gd name="T16" fmla="*/ 1149 w 1149"/>
                  <a:gd name="T17" fmla="*/ 451 h 1041"/>
                  <a:gd name="T18" fmla="*/ 1147 w 1149"/>
                  <a:gd name="T19" fmla="*/ 453 h 1041"/>
                  <a:gd name="T20" fmla="*/ 4 w 1149"/>
                  <a:gd name="T21" fmla="*/ 1041 h 1041"/>
                  <a:gd name="T22" fmla="*/ 2 w 1149"/>
                  <a:gd name="T23" fmla="*/ 1041 h 1041"/>
                  <a:gd name="T24" fmla="*/ 0 w 1149"/>
                  <a:gd name="T25" fmla="*/ 1041 h 1041"/>
                  <a:gd name="T26" fmla="*/ 0 w 1149"/>
                  <a:gd name="T27" fmla="*/ 1039 h 1041"/>
                  <a:gd name="T28" fmla="*/ 0 w 1149"/>
                  <a:gd name="T29" fmla="*/ 1037 h 1041"/>
                  <a:gd name="T30" fmla="*/ 187 w 1149"/>
                  <a:gd name="T31" fmla="*/ 2 h 1041"/>
                  <a:gd name="T32" fmla="*/ 189 w 1149"/>
                  <a:gd name="T33" fmla="*/ 0 h 1041"/>
                  <a:gd name="T34" fmla="*/ 190 w 1149"/>
                  <a:gd name="T35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9" h="1041">
                    <a:moveTo>
                      <a:pt x="192" y="7"/>
                    </a:moveTo>
                    <a:lnTo>
                      <a:pt x="7" y="1034"/>
                    </a:lnTo>
                    <a:lnTo>
                      <a:pt x="1140" y="449"/>
                    </a:lnTo>
                    <a:lnTo>
                      <a:pt x="192" y="7"/>
                    </a:lnTo>
                    <a:close/>
                    <a:moveTo>
                      <a:pt x="190" y="0"/>
                    </a:moveTo>
                    <a:lnTo>
                      <a:pt x="1147" y="447"/>
                    </a:lnTo>
                    <a:lnTo>
                      <a:pt x="1149" y="447"/>
                    </a:lnTo>
                    <a:lnTo>
                      <a:pt x="1149" y="449"/>
                    </a:lnTo>
                    <a:lnTo>
                      <a:pt x="1149" y="451"/>
                    </a:lnTo>
                    <a:lnTo>
                      <a:pt x="1147" y="453"/>
                    </a:lnTo>
                    <a:lnTo>
                      <a:pt x="4" y="1041"/>
                    </a:lnTo>
                    <a:lnTo>
                      <a:pt x="2" y="1041"/>
                    </a:lnTo>
                    <a:lnTo>
                      <a:pt x="0" y="1041"/>
                    </a:lnTo>
                    <a:lnTo>
                      <a:pt x="0" y="1039"/>
                    </a:lnTo>
                    <a:lnTo>
                      <a:pt x="0" y="1037"/>
                    </a:lnTo>
                    <a:lnTo>
                      <a:pt x="187" y="2"/>
                    </a:lnTo>
                    <a:lnTo>
                      <a:pt x="189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7"/>
              <p:cNvSpPr>
                <a:spLocks noEditPoints="1"/>
              </p:cNvSpPr>
              <p:nvPr/>
            </p:nvSpPr>
            <p:spPr bwMode="auto">
              <a:xfrm>
                <a:off x="2680" y="2764"/>
                <a:ext cx="481" cy="375"/>
              </a:xfrm>
              <a:custGeom>
                <a:avLst/>
                <a:gdLst>
                  <a:gd name="T0" fmla="*/ 160 w 962"/>
                  <a:gd name="T1" fmla="*/ 7 h 749"/>
                  <a:gd name="T2" fmla="*/ 7 w 962"/>
                  <a:gd name="T3" fmla="*/ 298 h 749"/>
                  <a:gd name="T4" fmla="*/ 944 w 962"/>
                  <a:gd name="T5" fmla="*/ 735 h 749"/>
                  <a:gd name="T6" fmla="*/ 160 w 962"/>
                  <a:gd name="T7" fmla="*/ 7 h 749"/>
                  <a:gd name="T8" fmla="*/ 159 w 962"/>
                  <a:gd name="T9" fmla="*/ 0 h 749"/>
                  <a:gd name="T10" fmla="*/ 160 w 962"/>
                  <a:gd name="T11" fmla="*/ 0 h 749"/>
                  <a:gd name="T12" fmla="*/ 962 w 962"/>
                  <a:gd name="T13" fmla="*/ 743 h 749"/>
                  <a:gd name="T14" fmla="*/ 962 w 962"/>
                  <a:gd name="T15" fmla="*/ 745 h 749"/>
                  <a:gd name="T16" fmla="*/ 962 w 962"/>
                  <a:gd name="T17" fmla="*/ 747 h 749"/>
                  <a:gd name="T18" fmla="*/ 960 w 962"/>
                  <a:gd name="T19" fmla="*/ 749 h 749"/>
                  <a:gd name="T20" fmla="*/ 960 w 962"/>
                  <a:gd name="T21" fmla="*/ 749 h 749"/>
                  <a:gd name="T22" fmla="*/ 958 w 962"/>
                  <a:gd name="T23" fmla="*/ 749 h 749"/>
                  <a:gd name="T24" fmla="*/ 2 w 962"/>
                  <a:gd name="T25" fmla="*/ 302 h 749"/>
                  <a:gd name="T26" fmla="*/ 0 w 962"/>
                  <a:gd name="T27" fmla="*/ 300 h 749"/>
                  <a:gd name="T28" fmla="*/ 0 w 962"/>
                  <a:gd name="T29" fmla="*/ 298 h 749"/>
                  <a:gd name="T30" fmla="*/ 157 w 962"/>
                  <a:gd name="T31" fmla="*/ 0 h 749"/>
                  <a:gd name="T32" fmla="*/ 157 w 962"/>
                  <a:gd name="T33" fmla="*/ 0 h 749"/>
                  <a:gd name="T34" fmla="*/ 159 w 962"/>
                  <a:gd name="T35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2" h="749">
                    <a:moveTo>
                      <a:pt x="160" y="7"/>
                    </a:moveTo>
                    <a:lnTo>
                      <a:pt x="7" y="298"/>
                    </a:lnTo>
                    <a:lnTo>
                      <a:pt x="944" y="735"/>
                    </a:lnTo>
                    <a:lnTo>
                      <a:pt x="160" y="7"/>
                    </a:lnTo>
                    <a:close/>
                    <a:moveTo>
                      <a:pt x="159" y="0"/>
                    </a:moveTo>
                    <a:lnTo>
                      <a:pt x="160" y="0"/>
                    </a:lnTo>
                    <a:lnTo>
                      <a:pt x="962" y="743"/>
                    </a:lnTo>
                    <a:lnTo>
                      <a:pt x="962" y="745"/>
                    </a:lnTo>
                    <a:lnTo>
                      <a:pt x="962" y="747"/>
                    </a:lnTo>
                    <a:lnTo>
                      <a:pt x="960" y="749"/>
                    </a:lnTo>
                    <a:lnTo>
                      <a:pt x="960" y="749"/>
                    </a:lnTo>
                    <a:lnTo>
                      <a:pt x="958" y="749"/>
                    </a:lnTo>
                    <a:lnTo>
                      <a:pt x="2" y="302"/>
                    </a:lnTo>
                    <a:lnTo>
                      <a:pt x="0" y="300"/>
                    </a:lnTo>
                    <a:lnTo>
                      <a:pt x="0" y="298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8"/>
              <p:cNvSpPr>
                <a:spLocks/>
              </p:cNvSpPr>
              <p:nvPr/>
            </p:nvSpPr>
            <p:spPr bwMode="auto">
              <a:xfrm>
                <a:off x="4274" y="2776"/>
                <a:ext cx="171" cy="164"/>
              </a:xfrm>
              <a:custGeom>
                <a:avLst/>
                <a:gdLst>
                  <a:gd name="T0" fmla="*/ 342 w 342"/>
                  <a:gd name="T1" fmla="*/ 0 h 328"/>
                  <a:gd name="T2" fmla="*/ 342 w 342"/>
                  <a:gd name="T3" fmla="*/ 7 h 328"/>
                  <a:gd name="T4" fmla="*/ 9 w 342"/>
                  <a:gd name="T5" fmla="*/ 198 h 328"/>
                  <a:gd name="T6" fmla="*/ 340 w 342"/>
                  <a:gd name="T7" fmla="*/ 321 h 328"/>
                  <a:gd name="T8" fmla="*/ 340 w 342"/>
                  <a:gd name="T9" fmla="*/ 328 h 328"/>
                  <a:gd name="T10" fmla="*/ 2 w 342"/>
                  <a:gd name="T11" fmla="*/ 201 h 328"/>
                  <a:gd name="T12" fmla="*/ 0 w 342"/>
                  <a:gd name="T13" fmla="*/ 201 h 328"/>
                  <a:gd name="T14" fmla="*/ 0 w 342"/>
                  <a:gd name="T15" fmla="*/ 199 h 328"/>
                  <a:gd name="T16" fmla="*/ 0 w 342"/>
                  <a:gd name="T17" fmla="*/ 198 h 328"/>
                  <a:gd name="T18" fmla="*/ 2 w 342"/>
                  <a:gd name="T19" fmla="*/ 196 h 328"/>
                  <a:gd name="T20" fmla="*/ 342 w 342"/>
                  <a:gd name="T2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328">
                    <a:moveTo>
                      <a:pt x="342" y="0"/>
                    </a:moveTo>
                    <a:lnTo>
                      <a:pt x="342" y="7"/>
                    </a:lnTo>
                    <a:lnTo>
                      <a:pt x="9" y="198"/>
                    </a:lnTo>
                    <a:lnTo>
                      <a:pt x="340" y="321"/>
                    </a:lnTo>
                    <a:lnTo>
                      <a:pt x="340" y="328"/>
                    </a:lnTo>
                    <a:lnTo>
                      <a:pt x="2" y="201"/>
                    </a:lnTo>
                    <a:lnTo>
                      <a:pt x="0" y="201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9"/>
              <p:cNvSpPr>
                <a:spLocks/>
              </p:cNvSpPr>
              <p:nvPr/>
            </p:nvSpPr>
            <p:spPr bwMode="auto">
              <a:xfrm>
                <a:off x="2967" y="1604"/>
                <a:ext cx="327" cy="220"/>
              </a:xfrm>
              <a:custGeom>
                <a:avLst/>
                <a:gdLst>
                  <a:gd name="T0" fmla="*/ 653 w 655"/>
                  <a:gd name="T1" fmla="*/ 0 h 440"/>
                  <a:gd name="T2" fmla="*/ 655 w 655"/>
                  <a:gd name="T3" fmla="*/ 0 h 440"/>
                  <a:gd name="T4" fmla="*/ 655 w 655"/>
                  <a:gd name="T5" fmla="*/ 2 h 440"/>
                  <a:gd name="T6" fmla="*/ 655 w 655"/>
                  <a:gd name="T7" fmla="*/ 4 h 440"/>
                  <a:gd name="T8" fmla="*/ 4 w 655"/>
                  <a:gd name="T9" fmla="*/ 440 h 440"/>
                  <a:gd name="T10" fmla="*/ 2 w 655"/>
                  <a:gd name="T11" fmla="*/ 440 h 440"/>
                  <a:gd name="T12" fmla="*/ 0 w 655"/>
                  <a:gd name="T13" fmla="*/ 440 h 440"/>
                  <a:gd name="T14" fmla="*/ 0 w 655"/>
                  <a:gd name="T15" fmla="*/ 439 h 440"/>
                  <a:gd name="T16" fmla="*/ 0 w 655"/>
                  <a:gd name="T17" fmla="*/ 437 h 440"/>
                  <a:gd name="T18" fmla="*/ 0 w 655"/>
                  <a:gd name="T19" fmla="*/ 435 h 440"/>
                  <a:gd name="T20" fmla="*/ 651 w 655"/>
                  <a:gd name="T21" fmla="*/ 0 h 440"/>
                  <a:gd name="T22" fmla="*/ 653 w 655"/>
                  <a:gd name="T23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440"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2"/>
                    </a:lnTo>
                    <a:lnTo>
                      <a:pt x="655" y="4"/>
                    </a:lnTo>
                    <a:lnTo>
                      <a:pt x="4" y="440"/>
                    </a:lnTo>
                    <a:lnTo>
                      <a:pt x="2" y="440"/>
                    </a:lnTo>
                    <a:lnTo>
                      <a:pt x="0" y="440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80"/>
              <p:cNvSpPr>
                <a:spLocks noEditPoints="1"/>
              </p:cNvSpPr>
              <p:nvPr/>
            </p:nvSpPr>
            <p:spPr bwMode="auto">
              <a:xfrm>
                <a:off x="2967" y="1604"/>
                <a:ext cx="328" cy="318"/>
              </a:xfrm>
              <a:custGeom>
                <a:avLst/>
                <a:gdLst>
                  <a:gd name="T0" fmla="*/ 649 w 656"/>
                  <a:gd name="T1" fmla="*/ 7 h 636"/>
                  <a:gd name="T2" fmla="*/ 9 w 656"/>
                  <a:gd name="T3" fmla="*/ 437 h 636"/>
                  <a:gd name="T4" fmla="*/ 649 w 656"/>
                  <a:gd name="T5" fmla="*/ 629 h 636"/>
                  <a:gd name="T6" fmla="*/ 649 w 656"/>
                  <a:gd name="T7" fmla="*/ 7 h 636"/>
                  <a:gd name="T8" fmla="*/ 653 w 656"/>
                  <a:gd name="T9" fmla="*/ 0 h 636"/>
                  <a:gd name="T10" fmla="*/ 655 w 656"/>
                  <a:gd name="T11" fmla="*/ 0 h 636"/>
                  <a:gd name="T12" fmla="*/ 655 w 656"/>
                  <a:gd name="T13" fmla="*/ 0 h 636"/>
                  <a:gd name="T14" fmla="*/ 655 w 656"/>
                  <a:gd name="T15" fmla="*/ 2 h 636"/>
                  <a:gd name="T16" fmla="*/ 656 w 656"/>
                  <a:gd name="T17" fmla="*/ 634 h 636"/>
                  <a:gd name="T18" fmla="*/ 656 w 656"/>
                  <a:gd name="T19" fmla="*/ 634 h 636"/>
                  <a:gd name="T20" fmla="*/ 655 w 656"/>
                  <a:gd name="T21" fmla="*/ 636 h 636"/>
                  <a:gd name="T22" fmla="*/ 653 w 656"/>
                  <a:gd name="T23" fmla="*/ 636 h 636"/>
                  <a:gd name="T24" fmla="*/ 653 w 656"/>
                  <a:gd name="T25" fmla="*/ 636 h 636"/>
                  <a:gd name="T26" fmla="*/ 2 w 656"/>
                  <a:gd name="T27" fmla="*/ 440 h 636"/>
                  <a:gd name="T28" fmla="*/ 0 w 656"/>
                  <a:gd name="T29" fmla="*/ 439 h 636"/>
                  <a:gd name="T30" fmla="*/ 0 w 656"/>
                  <a:gd name="T31" fmla="*/ 439 h 636"/>
                  <a:gd name="T32" fmla="*/ 0 w 656"/>
                  <a:gd name="T33" fmla="*/ 437 h 636"/>
                  <a:gd name="T34" fmla="*/ 0 w 656"/>
                  <a:gd name="T35" fmla="*/ 435 h 636"/>
                  <a:gd name="T36" fmla="*/ 651 w 656"/>
                  <a:gd name="T37" fmla="*/ 0 h 636"/>
                  <a:gd name="T38" fmla="*/ 653 w 656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6" h="636">
                    <a:moveTo>
                      <a:pt x="649" y="7"/>
                    </a:moveTo>
                    <a:lnTo>
                      <a:pt x="9" y="437"/>
                    </a:lnTo>
                    <a:lnTo>
                      <a:pt x="649" y="629"/>
                    </a:lnTo>
                    <a:lnTo>
                      <a:pt x="649" y="7"/>
                    </a:lnTo>
                    <a:close/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6" y="634"/>
                    </a:lnTo>
                    <a:lnTo>
                      <a:pt x="656" y="634"/>
                    </a:lnTo>
                    <a:lnTo>
                      <a:pt x="655" y="636"/>
                    </a:lnTo>
                    <a:lnTo>
                      <a:pt x="653" y="636"/>
                    </a:lnTo>
                    <a:lnTo>
                      <a:pt x="653" y="636"/>
                    </a:lnTo>
                    <a:lnTo>
                      <a:pt x="2" y="440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81"/>
              <p:cNvSpPr>
                <a:spLocks noEditPoints="1"/>
              </p:cNvSpPr>
              <p:nvPr/>
            </p:nvSpPr>
            <p:spPr bwMode="auto">
              <a:xfrm>
                <a:off x="3292" y="1604"/>
                <a:ext cx="326" cy="318"/>
              </a:xfrm>
              <a:custGeom>
                <a:avLst/>
                <a:gdLst>
                  <a:gd name="T0" fmla="*/ 6 w 653"/>
                  <a:gd name="T1" fmla="*/ 7 h 636"/>
                  <a:gd name="T2" fmla="*/ 7 w 653"/>
                  <a:gd name="T3" fmla="*/ 629 h 636"/>
                  <a:gd name="T4" fmla="*/ 643 w 653"/>
                  <a:gd name="T5" fmla="*/ 343 h 636"/>
                  <a:gd name="T6" fmla="*/ 6 w 653"/>
                  <a:gd name="T7" fmla="*/ 7 h 636"/>
                  <a:gd name="T8" fmla="*/ 4 w 653"/>
                  <a:gd name="T9" fmla="*/ 0 h 636"/>
                  <a:gd name="T10" fmla="*/ 6 w 653"/>
                  <a:gd name="T11" fmla="*/ 0 h 636"/>
                  <a:gd name="T12" fmla="*/ 652 w 653"/>
                  <a:gd name="T13" fmla="*/ 341 h 636"/>
                  <a:gd name="T14" fmla="*/ 652 w 653"/>
                  <a:gd name="T15" fmla="*/ 343 h 636"/>
                  <a:gd name="T16" fmla="*/ 653 w 653"/>
                  <a:gd name="T17" fmla="*/ 344 h 636"/>
                  <a:gd name="T18" fmla="*/ 652 w 653"/>
                  <a:gd name="T19" fmla="*/ 344 h 636"/>
                  <a:gd name="T20" fmla="*/ 652 w 653"/>
                  <a:gd name="T21" fmla="*/ 346 h 636"/>
                  <a:gd name="T22" fmla="*/ 6 w 653"/>
                  <a:gd name="T23" fmla="*/ 636 h 636"/>
                  <a:gd name="T24" fmla="*/ 4 w 653"/>
                  <a:gd name="T25" fmla="*/ 636 h 636"/>
                  <a:gd name="T26" fmla="*/ 2 w 653"/>
                  <a:gd name="T27" fmla="*/ 636 h 636"/>
                  <a:gd name="T28" fmla="*/ 2 w 653"/>
                  <a:gd name="T29" fmla="*/ 634 h 636"/>
                  <a:gd name="T30" fmla="*/ 0 w 653"/>
                  <a:gd name="T31" fmla="*/ 634 h 636"/>
                  <a:gd name="T32" fmla="*/ 0 w 653"/>
                  <a:gd name="T33" fmla="*/ 2 h 636"/>
                  <a:gd name="T34" fmla="*/ 0 w 653"/>
                  <a:gd name="T35" fmla="*/ 0 h 636"/>
                  <a:gd name="T36" fmla="*/ 2 w 653"/>
                  <a:gd name="T37" fmla="*/ 0 h 636"/>
                  <a:gd name="T38" fmla="*/ 4 w 653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3" h="636">
                    <a:moveTo>
                      <a:pt x="6" y="7"/>
                    </a:moveTo>
                    <a:lnTo>
                      <a:pt x="7" y="629"/>
                    </a:lnTo>
                    <a:lnTo>
                      <a:pt x="643" y="343"/>
                    </a:lnTo>
                    <a:lnTo>
                      <a:pt x="6" y="7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52" y="341"/>
                    </a:lnTo>
                    <a:lnTo>
                      <a:pt x="652" y="343"/>
                    </a:lnTo>
                    <a:lnTo>
                      <a:pt x="653" y="344"/>
                    </a:lnTo>
                    <a:lnTo>
                      <a:pt x="652" y="344"/>
                    </a:lnTo>
                    <a:lnTo>
                      <a:pt x="652" y="346"/>
                    </a:lnTo>
                    <a:lnTo>
                      <a:pt x="6" y="636"/>
                    </a:lnTo>
                    <a:lnTo>
                      <a:pt x="4" y="636"/>
                    </a:lnTo>
                    <a:lnTo>
                      <a:pt x="2" y="636"/>
                    </a:lnTo>
                    <a:lnTo>
                      <a:pt x="2" y="634"/>
                    </a:lnTo>
                    <a:lnTo>
                      <a:pt x="0" y="63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82"/>
              <p:cNvSpPr>
                <a:spLocks noEditPoints="1"/>
              </p:cNvSpPr>
              <p:nvPr/>
            </p:nvSpPr>
            <p:spPr bwMode="auto">
              <a:xfrm>
                <a:off x="3292" y="1135"/>
                <a:ext cx="326" cy="642"/>
              </a:xfrm>
              <a:custGeom>
                <a:avLst/>
                <a:gdLst>
                  <a:gd name="T0" fmla="*/ 341 w 653"/>
                  <a:gd name="T1" fmla="*/ 12 h 1285"/>
                  <a:gd name="T2" fmla="*/ 7 w 653"/>
                  <a:gd name="T3" fmla="*/ 939 h 1285"/>
                  <a:gd name="T4" fmla="*/ 646 w 653"/>
                  <a:gd name="T5" fmla="*/ 1276 h 1285"/>
                  <a:gd name="T6" fmla="*/ 341 w 653"/>
                  <a:gd name="T7" fmla="*/ 12 h 1285"/>
                  <a:gd name="T8" fmla="*/ 343 w 653"/>
                  <a:gd name="T9" fmla="*/ 0 h 1285"/>
                  <a:gd name="T10" fmla="*/ 344 w 653"/>
                  <a:gd name="T11" fmla="*/ 0 h 1285"/>
                  <a:gd name="T12" fmla="*/ 344 w 653"/>
                  <a:gd name="T13" fmla="*/ 2 h 1285"/>
                  <a:gd name="T14" fmla="*/ 653 w 653"/>
                  <a:gd name="T15" fmla="*/ 1282 h 1285"/>
                  <a:gd name="T16" fmla="*/ 653 w 653"/>
                  <a:gd name="T17" fmla="*/ 1283 h 1285"/>
                  <a:gd name="T18" fmla="*/ 652 w 653"/>
                  <a:gd name="T19" fmla="*/ 1285 h 1285"/>
                  <a:gd name="T20" fmla="*/ 650 w 653"/>
                  <a:gd name="T21" fmla="*/ 1285 h 1285"/>
                  <a:gd name="T22" fmla="*/ 648 w 653"/>
                  <a:gd name="T23" fmla="*/ 1285 h 1285"/>
                  <a:gd name="T24" fmla="*/ 2 w 653"/>
                  <a:gd name="T25" fmla="*/ 945 h 1285"/>
                  <a:gd name="T26" fmla="*/ 0 w 653"/>
                  <a:gd name="T27" fmla="*/ 943 h 1285"/>
                  <a:gd name="T28" fmla="*/ 0 w 653"/>
                  <a:gd name="T29" fmla="*/ 941 h 1285"/>
                  <a:gd name="T30" fmla="*/ 339 w 653"/>
                  <a:gd name="T31" fmla="*/ 2 h 1285"/>
                  <a:gd name="T32" fmla="*/ 341 w 653"/>
                  <a:gd name="T33" fmla="*/ 0 h 1285"/>
                  <a:gd name="T34" fmla="*/ 343 w 653"/>
                  <a:gd name="T35" fmla="*/ 0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285">
                    <a:moveTo>
                      <a:pt x="341" y="12"/>
                    </a:moveTo>
                    <a:lnTo>
                      <a:pt x="7" y="939"/>
                    </a:lnTo>
                    <a:lnTo>
                      <a:pt x="646" y="1276"/>
                    </a:lnTo>
                    <a:lnTo>
                      <a:pt x="341" y="12"/>
                    </a:lnTo>
                    <a:close/>
                    <a:moveTo>
                      <a:pt x="343" y="0"/>
                    </a:moveTo>
                    <a:lnTo>
                      <a:pt x="344" y="0"/>
                    </a:lnTo>
                    <a:lnTo>
                      <a:pt x="344" y="2"/>
                    </a:lnTo>
                    <a:lnTo>
                      <a:pt x="653" y="1282"/>
                    </a:lnTo>
                    <a:lnTo>
                      <a:pt x="653" y="1283"/>
                    </a:lnTo>
                    <a:lnTo>
                      <a:pt x="652" y="1285"/>
                    </a:lnTo>
                    <a:lnTo>
                      <a:pt x="650" y="1285"/>
                    </a:lnTo>
                    <a:lnTo>
                      <a:pt x="648" y="1285"/>
                    </a:lnTo>
                    <a:lnTo>
                      <a:pt x="2" y="945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339" y="2"/>
                    </a:lnTo>
                    <a:lnTo>
                      <a:pt x="341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83"/>
              <p:cNvSpPr>
                <a:spLocks/>
              </p:cNvSpPr>
              <p:nvPr/>
            </p:nvSpPr>
            <p:spPr bwMode="auto">
              <a:xfrm>
                <a:off x="4130" y="2873"/>
                <a:ext cx="314" cy="473"/>
              </a:xfrm>
              <a:custGeom>
                <a:avLst/>
                <a:gdLst>
                  <a:gd name="T0" fmla="*/ 292 w 628"/>
                  <a:gd name="T1" fmla="*/ 0 h 944"/>
                  <a:gd name="T2" fmla="*/ 293 w 628"/>
                  <a:gd name="T3" fmla="*/ 0 h 944"/>
                  <a:gd name="T4" fmla="*/ 295 w 628"/>
                  <a:gd name="T5" fmla="*/ 2 h 944"/>
                  <a:gd name="T6" fmla="*/ 628 w 628"/>
                  <a:gd name="T7" fmla="*/ 431 h 944"/>
                  <a:gd name="T8" fmla="*/ 628 w 628"/>
                  <a:gd name="T9" fmla="*/ 440 h 944"/>
                  <a:gd name="T10" fmla="*/ 293 w 628"/>
                  <a:gd name="T11" fmla="*/ 9 h 944"/>
                  <a:gd name="T12" fmla="*/ 7 w 628"/>
                  <a:gd name="T13" fmla="*/ 936 h 944"/>
                  <a:gd name="T14" fmla="*/ 628 w 628"/>
                  <a:gd name="T15" fmla="*/ 517 h 944"/>
                  <a:gd name="T16" fmla="*/ 628 w 628"/>
                  <a:gd name="T17" fmla="*/ 524 h 944"/>
                  <a:gd name="T18" fmla="*/ 4 w 628"/>
                  <a:gd name="T19" fmla="*/ 944 h 944"/>
                  <a:gd name="T20" fmla="*/ 2 w 628"/>
                  <a:gd name="T21" fmla="*/ 944 h 944"/>
                  <a:gd name="T22" fmla="*/ 0 w 628"/>
                  <a:gd name="T23" fmla="*/ 944 h 944"/>
                  <a:gd name="T24" fmla="*/ 0 w 628"/>
                  <a:gd name="T25" fmla="*/ 943 h 944"/>
                  <a:gd name="T26" fmla="*/ 0 w 628"/>
                  <a:gd name="T27" fmla="*/ 941 h 944"/>
                  <a:gd name="T28" fmla="*/ 290 w 628"/>
                  <a:gd name="T29" fmla="*/ 2 h 944"/>
                  <a:gd name="T30" fmla="*/ 290 w 628"/>
                  <a:gd name="T31" fmla="*/ 0 h 944"/>
                  <a:gd name="T32" fmla="*/ 292 w 628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944">
                    <a:moveTo>
                      <a:pt x="292" y="0"/>
                    </a:moveTo>
                    <a:lnTo>
                      <a:pt x="293" y="0"/>
                    </a:lnTo>
                    <a:lnTo>
                      <a:pt x="295" y="2"/>
                    </a:lnTo>
                    <a:lnTo>
                      <a:pt x="628" y="431"/>
                    </a:lnTo>
                    <a:lnTo>
                      <a:pt x="628" y="440"/>
                    </a:lnTo>
                    <a:lnTo>
                      <a:pt x="293" y="9"/>
                    </a:lnTo>
                    <a:lnTo>
                      <a:pt x="7" y="936"/>
                    </a:lnTo>
                    <a:lnTo>
                      <a:pt x="628" y="517"/>
                    </a:lnTo>
                    <a:lnTo>
                      <a:pt x="628" y="524"/>
                    </a:lnTo>
                    <a:lnTo>
                      <a:pt x="4" y="944"/>
                    </a:lnTo>
                    <a:lnTo>
                      <a:pt x="2" y="944"/>
                    </a:lnTo>
                    <a:lnTo>
                      <a:pt x="0" y="944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290" y="2"/>
                    </a:lnTo>
                    <a:lnTo>
                      <a:pt x="290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84"/>
              <p:cNvSpPr>
                <a:spLocks/>
              </p:cNvSpPr>
              <p:nvPr/>
            </p:nvSpPr>
            <p:spPr bwMode="auto">
              <a:xfrm>
                <a:off x="4130" y="3132"/>
                <a:ext cx="314" cy="291"/>
              </a:xfrm>
              <a:custGeom>
                <a:avLst/>
                <a:gdLst>
                  <a:gd name="T0" fmla="*/ 628 w 628"/>
                  <a:gd name="T1" fmla="*/ 0 h 583"/>
                  <a:gd name="T2" fmla="*/ 628 w 628"/>
                  <a:gd name="T3" fmla="*/ 7 h 583"/>
                  <a:gd name="T4" fmla="*/ 9 w 628"/>
                  <a:gd name="T5" fmla="*/ 424 h 583"/>
                  <a:gd name="T6" fmla="*/ 625 w 628"/>
                  <a:gd name="T7" fmla="*/ 577 h 583"/>
                  <a:gd name="T8" fmla="*/ 625 w 628"/>
                  <a:gd name="T9" fmla="*/ 583 h 583"/>
                  <a:gd name="T10" fmla="*/ 2 w 628"/>
                  <a:gd name="T11" fmla="*/ 427 h 583"/>
                  <a:gd name="T12" fmla="*/ 0 w 628"/>
                  <a:gd name="T13" fmla="*/ 427 h 583"/>
                  <a:gd name="T14" fmla="*/ 0 w 628"/>
                  <a:gd name="T15" fmla="*/ 426 h 583"/>
                  <a:gd name="T16" fmla="*/ 0 w 628"/>
                  <a:gd name="T17" fmla="*/ 424 h 583"/>
                  <a:gd name="T18" fmla="*/ 0 w 628"/>
                  <a:gd name="T19" fmla="*/ 422 h 583"/>
                  <a:gd name="T20" fmla="*/ 628 w 62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8" h="583">
                    <a:moveTo>
                      <a:pt x="628" y="0"/>
                    </a:moveTo>
                    <a:lnTo>
                      <a:pt x="628" y="7"/>
                    </a:lnTo>
                    <a:lnTo>
                      <a:pt x="9" y="424"/>
                    </a:lnTo>
                    <a:lnTo>
                      <a:pt x="625" y="577"/>
                    </a:lnTo>
                    <a:lnTo>
                      <a:pt x="625" y="583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6"/>
                    </a:lnTo>
                    <a:lnTo>
                      <a:pt x="0" y="424"/>
                    </a:lnTo>
                    <a:lnTo>
                      <a:pt x="0" y="42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85"/>
              <p:cNvSpPr>
                <a:spLocks/>
              </p:cNvSpPr>
              <p:nvPr/>
            </p:nvSpPr>
            <p:spPr bwMode="auto">
              <a:xfrm>
                <a:off x="4274" y="2873"/>
                <a:ext cx="171" cy="220"/>
              </a:xfrm>
              <a:custGeom>
                <a:avLst/>
                <a:gdLst>
                  <a:gd name="T0" fmla="*/ 2 w 340"/>
                  <a:gd name="T1" fmla="*/ 0 h 440"/>
                  <a:gd name="T2" fmla="*/ 3 w 340"/>
                  <a:gd name="T3" fmla="*/ 0 h 440"/>
                  <a:gd name="T4" fmla="*/ 340 w 340"/>
                  <a:gd name="T5" fmla="*/ 125 h 440"/>
                  <a:gd name="T6" fmla="*/ 340 w 340"/>
                  <a:gd name="T7" fmla="*/ 132 h 440"/>
                  <a:gd name="T8" fmla="*/ 10 w 340"/>
                  <a:gd name="T9" fmla="*/ 9 h 440"/>
                  <a:gd name="T10" fmla="*/ 338 w 340"/>
                  <a:gd name="T11" fmla="*/ 431 h 440"/>
                  <a:gd name="T12" fmla="*/ 338 w 340"/>
                  <a:gd name="T13" fmla="*/ 440 h 440"/>
                  <a:gd name="T14" fmla="*/ 0 w 340"/>
                  <a:gd name="T15" fmla="*/ 5 h 440"/>
                  <a:gd name="T16" fmla="*/ 0 w 340"/>
                  <a:gd name="T17" fmla="*/ 3 h 440"/>
                  <a:gd name="T18" fmla="*/ 0 w 340"/>
                  <a:gd name="T19" fmla="*/ 2 h 440"/>
                  <a:gd name="T20" fmla="*/ 2 w 340"/>
                  <a:gd name="T2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440">
                    <a:moveTo>
                      <a:pt x="2" y="0"/>
                    </a:moveTo>
                    <a:lnTo>
                      <a:pt x="3" y="0"/>
                    </a:lnTo>
                    <a:lnTo>
                      <a:pt x="340" y="125"/>
                    </a:lnTo>
                    <a:lnTo>
                      <a:pt x="340" y="132"/>
                    </a:lnTo>
                    <a:lnTo>
                      <a:pt x="10" y="9"/>
                    </a:lnTo>
                    <a:lnTo>
                      <a:pt x="338" y="431"/>
                    </a:lnTo>
                    <a:lnTo>
                      <a:pt x="338" y="44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86"/>
              <p:cNvSpPr>
                <a:spLocks/>
              </p:cNvSpPr>
              <p:nvPr/>
            </p:nvSpPr>
            <p:spPr bwMode="auto">
              <a:xfrm>
                <a:off x="4193" y="909"/>
                <a:ext cx="29" cy="29"/>
              </a:xfrm>
              <a:custGeom>
                <a:avLst/>
                <a:gdLst>
                  <a:gd name="T0" fmla="*/ 29 w 57"/>
                  <a:gd name="T1" fmla="*/ 0 h 59"/>
                  <a:gd name="T2" fmla="*/ 43 w 57"/>
                  <a:gd name="T3" fmla="*/ 3 h 59"/>
                  <a:gd name="T4" fmla="*/ 54 w 57"/>
                  <a:gd name="T5" fmla="*/ 14 h 59"/>
                  <a:gd name="T6" fmla="*/ 57 w 57"/>
                  <a:gd name="T7" fmla="*/ 30 h 59"/>
                  <a:gd name="T8" fmla="*/ 54 w 57"/>
                  <a:gd name="T9" fmla="*/ 44 h 59"/>
                  <a:gd name="T10" fmla="*/ 43 w 57"/>
                  <a:gd name="T11" fmla="*/ 54 h 59"/>
                  <a:gd name="T12" fmla="*/ 29 w 57"/>
                  <a:gd name="T13" fmla="*/ 59 h 59"/>
                  <a:gd name="T14" fmla="*/ 13 w 57"/>
                  <a:gd name="T15" fmla="*/ 54 h 59"/>
                  <a:gd name="T16" fmla="*/ 3 w 57"/>
                  <a:gd name="T17" fmla="*/ 44 h 59"/>
                  <a:gd name="T18" fmla="*/ 0 w 57"/>
                  <a:gd name="T19" fmla="*/ 30 h 59"/>
                  <a:gd name="T20" fmla="*/ 3 w 57"/>
                  <a:gd name="T21" fmla="*/ 14 h 59"/>
                  <a:gd name="T22" fmla="*/ 13 w 57"/>
                  <a:gd name="T23" fmla="*/ 3 h 59"/>
                  <a:gd name="T24" fmla="*/ 29 w 57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9">
                    <a:moveTo>
                      <a:pt x="29" y="0"/>
                    </a:moveTo>
                    <a:lnTo>
                      <a:pt x="43" y="3"/>
                    </a:lnTo>
                    <a:lnTo>
                      <a:pt x="54" y="14"/>
                    </a:lnTo>
                    <a:lnTo>
                      <a:pt x="57" y="30"/>
                    </a:lnTo>
                    <a:lnTo>
                      <a:pt x="54" y="44"/>
                    </a:lnTo>
                    <a:lnTo>
                      <a:pt x="43" y="54"/>
                    </a:lnTo>
                    <a:lnTo>
                      <a:pt x="29" y="59"/>
                    </a:lnTo>
                    <a:lnTo>
                      <a:pt x="13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3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87"/>
              <p:cNvSpPr>
                <a:spLocks noEditPoints="1"/>
              </p:cNvSpPr>
              <p:nvPr/>
            </p:nvSpPr>
            <p:spPr bwMode="auto">
              <a:xfrm>
                <a:off x="4187" y="902"/>
                <a:ext cx="41" cy="41"/>
              </a:xfrm>
              <a:custGeom>
                <a:avLst/>
                <a:gdLst>
                  <a:gd name="T0" fmla="*/ 42 w 82"/>
                  <a:gd name="T1" fmla="*/ 12 h 82"/>
                  <a:gd name="T2" fmla="*/ 26 w 82"/>
                  <a:gd name="T3" fmla="*/ 15 h 82"/>
                  <a:gd name="T4" fmla="*/ 16 w 82"/>
                  <a:gd name="T5" fmla="*/ 26 h 82"/>
                  <a:gd name="T6" fmla="*/ 13 w 82"/>
                  <a:gd name="T7" fmla="*/ 42 h 82"/>
                  <a:gd name="T8" fmla="*/ 16 w 82"/>
                  <a:gd name="T9" fmla="*/ 56 h 82"/>
                  <a:gd name="T10" fmla="*/ 26 w 82"/>
                  <a:gd name="T11" fmla="*/ 66 h 82"/>
                  <a:gd name="T12" fmla="*/ 42 w 82"/>
                  <a:gd name="T13" fmla="*/ 71 h 82"/>
                  <a:gd name="T14" fmla="*/ 56 w 82"/>
                  <a:gd name="T15" fmla="*/ 66 h 82"/>
                  <a:gd name="T16" fmla="*/ 67 w 82"/>
                  <a:gd name="T17" fmla="*/ 56 h 82"/>
                  <a:gd name="T18" fmla="*/ 70 w 82"/>
                  <a:gd name="T19" fmla="*/ 42 h 82"/>
                  <a:gd name="T20" fmla="*/ 67 w 82"/>
                  <a:gd name="T21" fmla="*/ 26 h 82"/>
                  <a:gd name="T22" fmla="*/ 56 w 82"/>
                  <a:gd name="T23" fmla="*/ 15 h 82"/>
                  <a:gd name="T24" fmla="*/ 42 w 82"/>
                  <a:gd name="T25" fmla="*/ 12 h 82"/>
                  <a:gd name="T26" fmla="*/ 42 w 82"/>
                  <a:gd name="T27" fmla="*/ 0 h 82"/>
                  <a:gd name="T28" fmla="*/ 58 w 82"/>
                  <a:gd name="T29" fmla="*/ 3 h 82"/>
                  <a:gd name="T30" fmla="*/ 70 w 82"/>
                  <a:gd name="T31" fmla="*/ 12 h 82"/>
                  <a:gd name="T32" fmla="*/ 79 w 82"/>
                  <a:gd name="T33" fmla="*/ 26 h 82"/>
                  <a:gd name="T34" fmla="*/ 82 w 82"/>
                  <a:gd name="T35" fmla="*/ 42 h 82"/>
                  <a:gd name="T36" fmla="*/ 79 w 82"/>
                  <a:gd name="T37" fmla="*/ 57 h 82"/>
                  <a:gd name="T38" fmla="*/ 70 w 82"/>
                  <a:gd name="T39" fmla="*/ 70 h 82"/>
                  <a:gd name="T40" fmla="*/ 58 w 82"/>
                  <a:gd name="T41" fmla="*/ 78 h 82"/>
                  <a:gd name="T42" fmla="*/ 42 w 82"/>
                  <a:gd name="T43" fmla="*/ 82 h 82"/>
                  <a:gd name="T44" fmla="*/ 25 w 82"/>
                  <a:gd name="T45" fmla="*/ 78 h 82"/>
                  <a:gd name="T46" fmla="*/ 13 w 82"/>
                  <a:gd name="T47" fmla="*/ 70 h 82"/>
                  <a:gd name="T48" fmla="*/ 4 w 82"/>
                  <a:gd name="T49" fmla="*/ 57 h 82"/>
                  <a:gd name="T50" fmla="*/ 0 w 82"/>
                  <a:gd name="T51" fmla="*/ 42 h 82"/>
                  <a:gd name="T52" fmla="*/ 4 w 82"/>
                  <a:gd name="T53" fmla="*/ 26 h 82"/>
                  <a:gd name="T54" fmla="*/ 13 w 82"/>
                  <a:gd name="T55" fmla="*/ 12 h 82"/>
                  <a:gd name="T56" fmla="*/ 26 w 82"/>
                  <a:gd name="T57" fmla="*/ 3 h 82"/>
                  <a:gd name="T58" fmla="*/ 42 w 82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82">
                    <a:moveTo>
                      <a:pt x="42" y="12"/>
                    </a:moveTo>
                    <a:lnTo>
                      <a:pt x="26" y="15"/>
                    </a:lnTo>
                    <a:lnTo>
                      <a:pt x="16" y="26"/>
                    </a:lnTo>
                    <a:lnTo>
                      <a:pt x="13" y="42"/>
                    </a:lnTo>
                    <a:lnTo>
                      <a:pt x="16" y="56"/>
                    </a:lnTo>
                    <a:lnTo>
                      <a:pt x="26" y="66"/>
                    </a:lnTo>
                    <a:lnTo>
                      <a:pt x="42" y="71"/>
                    </a:lnTo>
                    <a:lnTo>
                      <a:pt x="56" y="66"/>
                    </a:lnTo>
                    <a:lnTo>
                      <a:pt x="67" y="56"/>
                    </a:lnTo>
                    <a:lnTo>
                      <a:pt x="70" y="42"/>
                    </a:lnTo>
                    <a:lnTo>
                      <a:pt x="67" y="26"/>
                    </a:lnTo>
                    <a:lnTo>
                      <a:pt x="56" y="15"/>
                    </a:lnTo>
                    <a:lnTo>
                      <a:pt x="42" y="12"/>
                    </a:lnTo>
                    <a:close/>
                    <a:moveTo>
                      <a:pt x="42" y="0"/>
                    </a:moveTo>
                    <a:lnTo>
                      <a:pt x="58" y="3"/>
                    </a:lnTo>
                    <a:lnTo>
                      <a:pt x="70" y="12"/>
                    </a:lnTo>
                    <a:lnTo>
                      <a:pt x="79" y="26"/>
                    </a:lnTo>
                    <a:lnTo>
                      <a:pt x="82" y="42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58" y="78"/>
                    </a:lnTo>
                    <a:lnTo>
                      <a:pt x="42" y="82"/>
                    </a:lnTo>
                    <a:lnTo>
                      <a:pt x="25" y="78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88"/>
              <p:cNvSpPr>
                <a:spLocks/>
              </p:cNvSpPr>
              <p:nvPr/>
            </p:nvSpPr>
            <p:spPr bwMode="auto">
              <a:xfrm>
                <a:off x="1894" y="3306"/>
                <a:ext cx="18" cy="18"/>
              </a:xfrm>
              <a:custGeom>
                <a:avLst/>
                <a:gdLst>
                  <a:gd name="T0" fmla="*/ 17 w 35"/>
                  <a:gd name="T1" fmla="*/ 0 h 35"/>
                  <a:gd name="T2" fmla="*/ 23 w 35"/>
                  <a:gd name="T3" fmla="*/ 0 h 35"/>
                  <a:gd name="T4" fmla="*/ 28 w 35"/>
                  <a:gd name="T5" fmla="*/ 3 h 35"/>
                  <a:gd name="T6" fmla="*/ 31 w 35"/>
                  <a:gd name="T7" fmla="*/ 7 h 35"/>
                  <a:gd name="T8" fmla="*/ 35 w 35"/>
                  <a:gd name="T9" fmla="*/ 12 h 35"/>
                  <a:gd name="T10" fmla="*/ 35 w 35"/>
                  <a:gd name="T11" fmla="*/ 17 h 35"/>
                  <a:gd name="T12" fmla="*/ 35 w 35"/>
                  <a:gd name="T13" fmla="*/ 22 h 35"/>
                  <a:gd name="T14" fmla="*/ 31 w 35"/>
                  <a:gd name="T15" fmla="*/ 28 h 35"/>
                  <a:gd name="T16" fmla="*/ 28 w 35"/>
                  <a:gd name="T17" fmla="*/ 31 h 35"/>
                  <a:gd name="T18" fmla="*/ 23 w 35"/>
                  <a:gd name="T19" fmla="*/ 35 h 35"/>
                  <a:gd name="T20" fmla="*/ 17 w 35"/>
                  <a:gd name="T21" fmla="*/ 35 h 35"/>
                  <a:gd name="T22" fmla="*/ 12 w 35"/>
                  <a:gd name="T23" fmla="*/ 35 h 35"/>
                  <a:gd name="T24" fmla="*/ 7 w 35"/>
                  <a:gd name="T25" fmla="*/ 31 h 35"/>
                  <a:gd name="T26" fmla="*/ 3 w 35"/>
                  <a:gd name="T27" fmla="*/ 28 h 35"/>
                  <a:gd name="T28" fmla="*/ 0 w 35"/>
                  <a:gd name="T29" fmla="*/ 22 h 35"/>
                  <a:gd name="T30" fmla="*/ 0 w 35"/>
                  <a:gd name="T31" fmla="*/ 17 h 35"/>
                  <a:gd name="T32" fmla="*/ 0 w 35"/>
                  <a:gd name="T33" fmla="*/ 12 h 35"/>
                  <a:gd name="T34" fmla="*/ 3 w 35"/>
                  <a:gd name="T35" fmla="*/ 7 h 35"/>
                  <a:gd name="T36" fmla="*/ 7 w 35"/>
                  <a:gd name="T37" fmla="*/ 3 h 35"/>
                  <a:gd name="T38" fmla="*/ 12 w 35"/>
                  <a:gd name="T39" fmla="*/ 0 h 35"/>
                  <a:gd name="T40" fmla="*/ 17 w 35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7"/>
                    </a:lnTo>
                    <a:lnTo>
                      <a:pt x="35" y="12"/>
                    </a:lnTo>
                    <a:lnTo>
                      <a:pt x="35" y="17"/>
                    </a:lnTo>
                    <a:lnTo>
                      <a:pt x="35" y="22"/>
                    </a:lnTo>
                    <a:lnTo>
                      <a:pt x="31" y="28"/>
                    </a:lnTo>
                    <a:lnTo>
                      <a:pt x="28" y="31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89"/>
              <p:cNvSpPr>
                <a:spLocks noEditPoints="1"/>
              </p:cNvSpPr>
              <p:nvPr/>
            </p:nvSpPr>
            <p:spPr bwMode="auto">
              <a:xfrm>
                <a:off x="1888" y="3300"/>
                <a:ext cx="30" cy="30"/>
              </a:xfrm>
              <a:custGeom>
                <a:avLst/>
                <a:gdLst>
                  <a:gd name="T0" fmla="*/ 29 w 59"/>
                  <a:gd name="T1" fmla="*/ 13 h 60"/>
                  <a:gd name="T2" fmla="*/ 24 w 59"/>
                  <a:gd name="T3" fmla="*/ 13 h 60"/>
                  <a:gd name="T4" fmla="*/ 19 w 59"/>
                  <a:gd name="T5" fmla="*/ 16 h 60"/>
                  <a:gd name="T6" fmla="*/ 15 w 59"/>
                  <a:gd name="T7" fmla="*/ 20 h 60"/>
                  <a:gd name="T8" fmla="*/ 12 w 59"/>
                  <a:gd name="T9" fmla="*/ 25 h 60"/>
                  <a:gd name="T10" fmla="*/ 12 w 59"/>
                  <a:gd name="T11" fmla="*/ 30 h 60"/>
                  <a:gd name="T12" fmla="*/ 12 w 59"/>
                  <a:gd name="T13" fmla="*/ 35 h 60"/>
                  <a:gd name="T14" fmla="*/ 15 w 59"/>
                  <a:gd name="T15" fmla="*/ 41 h 60"/>
                  <a:gd name="T16" fmla="*/ 19 w 59"/>
                  <a:gd name="T17" fmla="*/ 44 h 60"/>
                  <a:gd name="T18" fmla="*/ 24 w 59"/>
                  <a:gd name="T19" fmla="*/ 48 h 60"/>
                  <a:gd name="T20" fmla="*/ 29 w 59"/>
                  <a:gd name="T21" fmla="*/ 48 h 60"/>
                  <a:gd name="T22" fmla="*/ 35 w 59"/>
                  <a:gd name="T23" fmla="*/ 48 h 60"/>
                  <a:gd name="T24" fmla="*/ 40 w 59"/>
                  <a:gd name="T25" fmla="*/ 44 h 60"/>
                  <a:gd name="T26" fmla="*/ 43 w 59"/>
                  <a:gd name="T27" fmla="*/ 41 h 60"/>
                  <a:gd name="T28" fmla="*/ 47 w 59"/>
                  <a:gd name="T29" fmla="*/ 35 h 60"/>
                  <a:gd name="T30" fmla="*/ 47 w 59"/>
                  <a:gd name="T31" fmla="*/ 30 h 60"/>
                  <a:gd name="T32" fmla="*/ 47 w 59"/>
                  <a:gd name="T33" fmla="*/ 25 h 60"/>
                  <a:gd name="T34" fmla="*/ 43 w 59"/>
                  <a:gd name="T35" fmla="*/ 20 h 60"/>
                  <a:gd name="T36" fmla="*/ 40 w 59"/>
                  <a:gd name="T37" fmla="*/ 16 h 60"/>
                  <a:gd name="T38" fmla="*/ 35 w 59"/>
                  <a:gd name="T39" fmla="*/ 13 h 60"/>
                  <a:gd name="T40" fmla="*/ 29 w 59"/>
                  <a:gd name="T41" fmla="*/ 13 h 60"/>
                  <a:gd name="T42" fmla="*/ 29 w 59"/>
                  <a:gd name="T43" fmla="*/ 0 h 60"/>
                  <a:gd name="T44" fmla="*/ 45 w 59"/>
                  <a:gd name="T45" fmla="*/ 4 h 60"/>
                  <a:gd name="T46" fmla="*/ 56 w 59"/>
                  <a:gd name="T47" fmla="*/ 16 h 60"/>
                  <a:gd name="T48" fmla="*/ 59 w 59"/>
                  <a:gd name="T49" fmla="*/ 30 h 60"/>
                  <a:gd name="T50" fmla="*/ 56 w 59"/>
                  <a:gd name="T51" fmla="*/ 46 h 60"/>
                  <a:gd name="T52" fmla="*/ 43 w 59"/>
                  <a:gd name="T53" fmla="*/ 56 h 60"/>
                  <a:gd name="T54" fmla="*/ 29 w 59"/>
                  <a:gd name="T55" fmla="*/ 60 h 60"/>
                  <a:gd name="T56" fmla="*/ 14 w 59"/>
                  <a:gd name="T57" fmla="*/ 55 h 60"/>
                  <a:gd name="T58" fmla="*/ 3 w 59"/>
                  <a:gd name="T59" fmla="*/ 44 h 60"/>
                  <a:gd name="T60" fmla="*/ 0 w 59"/>
                  <a:gd name="T61" fmla="*/ 30 h 60"/>
                  <a:gd name="T62" fmla="*/ 5 w 59"/>
                  <a:gd name="T63" fmla="*/ 14 h 60"/>
                  <a:gd name="T64" fmla="*/ 15 w 59"/>
                  <a:gd name="T65" fmla="*/ 4 h 60"/>
                  <a:gd name="T66" fmla="*/ 29 w 5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60">
                    <a:moveTo>
                      <a:pt x="29" y="13"/>
                    </a:moveTo>
                    <a:lnTo>
                      <a:pt x="24" y="13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0" y="44"/>
                    </a:lnTo>
                    <a:lnTo>
                      <a:pt x="43" y="41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5"/>
                    </a:lnTo>
                    <a:lnTo>
                      <a:pt x="43" y="20"/>
                    </a:lnTo>
                    <a:lnTo>
                      <a:pt x="40" y="16"/>
                    </a:lnTo>
                    <a:lnTo>
                      <a:pt x="35" y="13"/>
                    </a:lnTo>
                    <a:lnTo>
                      <a:pt x="29" y="13"/>
                    </a:lnTo>
                    <a:close/>
                    <a:moveTo>
                      <a:pt x="29" y="0"/>
                    </a:moveTo>
                    <a:lnTo>
                      <a:pt x="45" y="4"/>
                    </a:lnTo>
                    <a:lnTo>
                      <a:pt x="56" y="16"/>
                    </a:lnTo>
                    <a:lnTo>
                      <a:pt x="59" y="30"/>
                    </a:lnTo>
                    <a:lnTo>
                      <a:pt x="56" y="46"/>
                    </a:lnTo>
                    <a:lnTo>
                      <a:pt x="43" y="56"/>
                    </a:lnTo>
                    <a:lnTo>
                      <a:pt x="29" y="60"/>
                    </a:lnTo>
                    <a:lnTo>
                      <a:pt x="14" y="55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5" y="14"/>
                    </a:lnTo>
                    <a:lnTo>
                      <a:pt x="1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90"/>
              <p:cNvSpPr>
                <a:spLocks/>
              </p:cNvSpPr>
              <p:nvPr/>
            </p:nvSpPr>
            <p:spPr bwMode="auto">
              <a:xfrm>
                <a:off x="2060" y="3411"/>
                <a:ext cx="26" cy="25"/>
              </a:xfrm>
              <a:custGeom>
                <a:avLst/>
                <a:gdLst>
                  <a:gd name="T0" fmla="*/ 26 w 50"/>
                  <a:gd name="T1" fmla="*/ 0 h 49"/>
                  <a:gd name="T2" fmla="*/ 33 w 50"/>
                  <a:gd name="T3" fmla="*/ 0 h 49"/>
                  <a:gd name="T4" fmla="*/ 40 w 50"/>
                  <a:gd name="T5" fmla="*/ 5 h 49"/>
                  <a:gd name="T6" fmla="*/ 45 w 50"/>
                  <a:gd name="T7" fmla="*/ 11 h 49"/>
                  <a:gd name="T8" fmla="*/ 48 w 50"/>
                  <a:gd name="T9" fmla="*/ 18 h 49"/>
                  <a:gd name="T10" fmla="*/ 50 w 50"/>
                  <a:gd name="T11" fmla="*/ 25 h 49"/>
                  <a:gd name="T12" fmla="*/ 48 w 50"/>
                  <a:gd name="T13" fmla="*/ 33 h 49"/>
                  <a:gd name="T14" fmla="*/ 45 w 50"/>
                  <a:gd name="T15" fmla="*/ 40 h 49"/>
                  <a:gd name="T16" fmla="*/ 40 w 50"/>
                  <a:gd name="T17" fmla="*/ 46 h 49"/>
                  <a:gd name="T18" fmla="*/ 33 w 50"/>
                  <a:gd name="T19" fmla="*/ 49 h 49"/>
                  <a:gd name="T20" fmla="*/ 26 w 50"/>
                  <a:gd name="T21" fmla="*/ 49 h 49"/>
                  <a:gd name="T22" fmla="*/ 17 w 50"/>
                  <a:gd name="T23" fmla="*/ 49 h 49"/>
                  <a:gd name="T24" fmla="*/ 10 w 50"/>
                  <a:gd name="T25" fmla="*/ 46 h 49"/>
                  <a:gd name="T26" fmla="*/ 5 w 50"/>
                  <a:gd name="T27" fmla="*/ 39 h 49"/>
                  <a:gd name="T28" fmla="*/ 1 w 50"/>
                  <a:gd name="T29" fmla="*/ 33 h 49"/>
                  <a:gd name="T30" fmla="*/ 0 w 50"/>
                  <a:gd name="T31" fmla="*/ 25 h 49"/>
                  <a:gd name="T32" fmla="*/ 1 w 50"/>
                  <a:gd name="T33" fmla="*/ 16 h 49"/>
                  <a:gd name="T34" fmla="*/ 5 w 50"/>
                  <a:gd name="T35" fmla="*/ 11 h 49"/>
                  <a:gd name="T36" fmla="*/ 10 w 50"/>
                  <a:gd name="T37" fmla="*/ 4 h 49"/>
                  <a:gd name="T38" fmla="*/ 17 w 50"/>
                  <a:gd name="T39" fmla="*/ 0 h 49"/>
                  <a:gd name="T40" fmla="*/ 26 w 50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3" y="0"/>
                    </a:lnTo>
                    <a:lnTo>
                      <a:pt x="40" y="5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5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0" y="46"/>
                    </a:lnTo>
                    <a:lnTo>
                      <a:pt x="33" y="49"/>
                    </a:lnTo>
                    <a:lnTo>
                      <a:pt x="26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5" y="39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5" y="11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91"/>
              <p:cNvSpPr>
                <a:spLocks noEditPoints="1"/>
              </p:cNvSpPr>
              <p:nvPr/>
            </p:nvSpPr>
            <p:spPr bwMode="auto">
              <a:xfrm>
                <a:off x="2055" y="3405"/>
                <a:ext cx="36" cy="37"/>
              </a:xfrm>
              <a:custGeom>
                <a:avLst/>
                <a:gdLst>
                  <a:gd name="T0" fmla="*/ 37 w 72"/>
                  <a:gd name="T1" fmla="*/ 12 h 73"/>
                  <a:gd name="T2" fmla="*/ 28 w 72"/>
                  <a:gd name="T3" fmla="*/ 12 h 73"/>
                  <a:gd name="T4" fmla="*/ 21 w 72"/>
                  <a:gd name="T5" fmla="*/ 16 h 73"/>
                  <a:gd name="T6" fmla="*/ 16 w 72"/>
                  <a:gd name="T7" fmla="*/ 23 h 73"/>
                  <a:gd name="T8" fmla="*/ 12 w 72"/>
                  <a:gd name="T9" fmla="*/ 28 h 73"/>
                  <a:gd name="T10" fmla="*/ 11 w 72"/>
                  <a:gd name="T11" fmla="*/ 37 h 73"/>
                  <a:gd name="T12" fmla="*/ 12 w 72"/>
                  <a:gd name="T13" fmla="*/ 45 h 73"/>
                  <a:gd name="T14" fmla="*/ 16 w 72"/>
                  <a:gd name="T15" fmla="*/ 51 h 73"/>
                  <a:gd name="T16" fmla="*/ 21 w 72"/>
                  <a:gd name="T17" fmla="*/ 58 h 73"/>
                  <a:gd name="T18" fmla="*/ 28 w 72"/>
                  <a:gd name="T19" fmla="*/ 61 h 73"/>
                  <a:gd name="T20" fmla="*/ 37 w 72"/>
                  <a:gd name="T21" fmla="*/ 61 h 73"/>
                  <a:gd name="T22" fmla="*/ 44 w 72"/>
                  <a:gd name="T23" fmla="*/ 61 h 73"/>
                  <a:gd name="T24" fmla="*/ 51 w 72"/>
                  <a:gd name="T25" fmla="*/ 58 h 73"/>
                  <a:gd name="T26" fmla="*/ 56 w 72"/>
                  <a:gd name="T27" fmla="*/ 52 h 73"/>
                  <a:gd name="T28" fmla="*/ 59 w 72"/>
                  <a:gd name="T29" fmla="*/ 45 h 73"/>
                  <a:gd name="T30" fmla="*/ 61 w 72"/>
                  <a:gd name="T31" fmla="*/ 37 h 73"/>
                  <a:gd name="T32" fmla="*/ 59 w 72"/>
                  <a:gd name="T33" fmla="*/ 30 h 73"/>
                  <a:gd name="T34" fmla="*/ 56 w 72"/>
                  <a:gd name="T35" fmla="*/ 23 h 73"/>
                  <a:gd name="T36" fmla="*/ 51 w 72"/>
                  <a:gd name="T37" fmla="*/ 17 h 73"/>
                  <a:gd name="T38" fmla="*/ 44 w 72"/>
                  <a:gd name="T39" fmla="*/ 12 h 73"/>
                  <a:gd name="T40" fmla="*/ 37 w 72"/>
                  <a:gd name="T41" fmla="*/ 12 h 73"/>
                  <a:gd name="T42" fmla="*/ 37 w 72"/>
                  <a:gd name="T43" fmla="*/ 0 h 73"/>
                  <a:gd name="T44" fmla="*/ 54 w 72"/>
                  <a:gd name="T45" fmla="*/ 5 h 73"/>
                  <a:gd name="T46" fmla="*/ 68 w 72"/>
                  <a:gd name="T47" fmla="*/ 19 h 73"/>
                  <a:gd name="T48" fmla="*/ 72 w 72"/>
                  <a:gd name="T49" fmla="*/ 37 h 73"/>
                  <a:gd name="T50" fmla="*/ 68 w 72"/>
                  <a:gd name="T51" fmla="*/ 56 h 73"/>
                  <a:gd name="T52" fmla="*/ 54 w 72"/>
                  <a:gd name="T53" fmla="*/ 68 h 73"/>
                  <a:gd name="T54" fmla="*/ 35 w 72"/>
                  <a:gd name="T55" fmla="*/ 73 h 73"/>
                  <a:gd name="T56" fmla="*/ 18 w 72"/>
                  <a:gd name="T57" fmla="*/ 68 h 73"/>
                  <a:gd name="T58" fmla="*/ 5 w 72"/>
                  <a:gd name="T59" fmla="*/ 54 h 73"/>
                  <a:gd name="T60" fmla="*/ 0 w 72"/>
                  <a:gd name="T61" fmla="*/ 37 h 73"/>
                  <a:gd name="T62" fmla="*/ 5 w 72"/>
                  <a:gd name="T63" fmla="*/ 17 h 73"/>
                  <a:gd name="T64" fmla="*/ 18 w 72"/>
                  <a:gd name="T65" fmla="*/ 5 h 73"/>
                  <a:gd name="T66" fmla="*/ 37 w 72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73">
                    <a:moveTo>
                      <a:pt x="37" y="12"/>
                    </a:moveTo>
                    <a:lnTo>
                      <a:pt x="28" y="12"/>
                    </a:lnTo>
                    <a:lnTo>
                      <a:pt x="21" y="16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11" y="37"/>
                    </a:lnTo>
                    <a:lnTo>
                      <a:pt x="12" y="45"/>
                    </a:lnTo>
                    <a:lnTo>
                      <a:pt x="16" y="51"/>
                    </a:lnTo>
                    <a:lnTo>
                      <a:pt x="21" y="58"/>
                    </a:lnTo>
                    <a:lnTo>
                      <a:pt x="28" y="61"/>
                    </a:lnTo>
                    <a:lnTo>
                      <a:pt x="37" y="61"/>
                    </a:lnTo>
                    <a:lnTo>
                      <a:pt x="44" y="61"/>
                    </a:lnTo>
                    <a:lnTo>
                      <a:pt x="51" y="58"/>
                    </a:lnTo>
                    <a:lnTo>
                      <a:pt x="56" y="52"/>
                    </a:lnTo>
                    <a:lnTo>
                      <a:pt x="59" y="45"/>
                    </a:lnTo>
                    <a:lnTo>
                      <a:pt x="61" y="37"/>
                    </a:lnTo>
                    <a:lnTo>
                      <a:pt x="59" y="30"/>
                    </a:lnTo>
                    <a:lnTo>
                      <a:pt x="56" y="23"/>
                    </a:lnTo>
                    <a:lnTo>
                      <a:pt x="51" y="17"/>
                    </a:lnTo>
                    <a:lnTo>
                      <a:pt x="44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4" y="5"/>
                    </a:lnTo>
                    <a:lnTo>
                      <a:pt x="68" y="19"/>
                    </a:lnTo>
                    <a:lnTo>
                      <a:pt x="72" y="37"/>
                    </a:lnTo>
                    <a:lnTo>
                      <a:pt x="68" y="56"/>
                    </a:lnTo>
                    <a:lnTo>
                      <a:pt x="54" y="68"/>
                    </a:lnTo>
                    <a:lnTo>
                      <a:pt x="35" y="73"/>
                    </a:lnTo>
                    <a:lnTo>
                      <a:pt x="18" y="68"/>
                    </a:lnTo>
                    <a:lnTo>
                      <a:pt x="5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8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92"/>
              <p:cNvSpPr>
                <a:spLocks/>
              </p:cNvSpPr>
              <p:nvPr/>
            </p:nvSpPr>
            <p:spPr bwMode="auto">
              <a:xfrm>
                <a:off x="4375" y="1924"/>
                <a:ext cx="22" cy="22"/>
              </a:xfrm>
              <a:custGeom>
                <a:avLst/>
                <a:gdLst>
                  <a:gd name="T0" fmla="*/ 22 w 43"/>
                  <a:gd name="T1" fmla="*/ 0 h 44"/>
                  <a:gd name="T2" fmla="*/ 29 w 43"/>
                  <a:gd name="T3" fmla="*/ 2 h 44"/>
                  <a:gd name="T4" fmla="*/ 34 w 43"/>
                  <a:gd name="T5" fmla="*/ 4 h 44"/>
                  <a:gd name="T6" fmla="*/ 40 w 43"/>
                  <a:gd name="T7" fmla="*/ 9 h 44"/>
                  <a:gd name="T8" fmla="*/ 43 w 43"/>
                  <a:gd name="T9" fmla="*/ 16 h 44"/>
                  <a:gd name="T10" fmla="*/ 43 w 43"/>
                  <a:gd name="T11" fmla="*/ 23 h 44"/>
                  <a:gd name="T12" fmla="*/ 43 w 43"/>
                  <a:gd name="T13" fmla="*/ 30 h 44"/>
                  <a:gd name="T14" fmla="*/ 40 w 43"/>
                  <a:gd name="T15" fmla="*/ 35 h 44"/>
                  <a:gd name="T16" fmla="*/ 34 w 43"/>
                  <a:gd name="T17" fmla="*/ 41 h 44"/>
                  <a:gd name="T18" fmla="*/ 29 w 43"/>
                  <a:gd name="T19" fmla="*/ 42 h 44"/>
                  <a:gd name="T20" fmla="*/ 22 w 43"/>
                  <a:gd name="T21" fmla="*/ 44 h 44"/>
                  <a:gd name="T22" fmla="*/ 15 w 43"/>
                  <a:gd name="T23" fmla="*/ 42 h 44"/>
                  <a:gd name="T24" fmla="*/ 8 w 43"/>
                  <a:gd name="T25" fmla="*/ 41 h 44"/>
                  <a:gd name="T26" fmla="*/ 5 w 43"/>
                  <a:gd name="T27" fmla="*/ 35 h 44"/>
                  <a:gd name="T28" fmla="*/ 1 w 43"/>
                  <a:gd name="T29" fmla="*/ 28 h 44"/>
                  <a:gd name="T30" fmla="*/ 0 w 43"/>
                  <a:gd name="T31" fmla="*/ 21 h 44"/>
                  <a:gd name="T32" fmla="*/ 1 w 43"/>
                  <a:gd name="T33" fmla="*/ 16 h 44"/>
                  <a:gd name="T34" fmla="*/ 5 w 43"/>
                  <a:gd name="T35" fmla="*/ 9 h 44"/>
                  <a:gd name="T36" fmla="*/ 8 w 43"/>
                  <a:gd name="T37" fmla="*/ 4 h 44"/>
                  <a:gd name="T38" fmla="*/ 15 w 43"/>
                  <a:gd name="T39" fmla="*/ 2 h 44"/>
                  <a:gd name="T40" fmla="*/ 22 w 43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9"/>
                    </a:lnTo>
                    <a:lnTo>
                      <a:pt x="43" y="16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0" y="35"/>
                    </a:lnTo>
                    <a:lnTo>
                      <a:pt x="34" y="41"/>
                    </a:lnTo>
                    <a:lnTo>
                      <a:pt x="29" y="42"/>
                    </a:lnTo>
                    <a:lnTo>
                      <a:pt x="22" y="44"/>
                    </a:lnTo>
                    <a:lnTo>
                      <a:pt x="15" y="42"/>
                    </a:lnTo>
                    <a:lnTo>
                      <a:pt x="8" y="41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93"/>
              <p:cNvSpPr>
                <a:spLocks noEditPoints="1"/>
              </p:cNvSpPr>
              <p:nvPr/>
            </p:nvSpPr>
            <p:spPr bwMode="auto">
              <a:xfrm>
                <a:off x="4370" y="1918"/>
                <a:ext cx="33" cy="33"/>
              </a:xfrm>
              <a:custGeom>
                <a:avLst/>
                <a:gdLst>
                  <a:gd name="T0" fmla="*/ 33 w 66"/>
                  <a:gd name="T1" fmla="*/ 10 h 64"/>
                  <a:gd name="T2" fmla="*/ 26 w 66"/>
                  <a:gd name="T3" fmla="*/ 12 h 64"/>
                  <a:gd name="T4" fmla="*/ 19 w 66"/>
                  <a:gd name="T5" fmla="*/ 14 h 64"/>
                  <a:gd name="T6" fmla="*/ 16 w 66"/>
                  <a:gd name="T7" fmla="*/ 19 h 64"/>
                  <a:gd name="T8" fmla="*/ 12 w 66"/>
                  <a:gd name="T9" fmla="*/ 26 h 64"/>
                  <a:gd name="T10" fmla="*/ 11 w 66"/>
                  <a:gd name="T11" fmla="*/ 31 h 64"/>
                  <a:gd name="T12" fmla="*/ 12 w 66"/>
                  <a:gd name="T13" fmla="*/ 38 h 64"/>
                  <a:gd name="T14" fmla="*/ 16 w 66"/>
                  <a:gd name="T15" fmla="*/ 45 h 64"/>
                  <a:gd name="T16" fmla="*/ 19 w 66"/>
                  <a:gd name="T17" fmla="*/ 51 h 64"/>
                  <a:gd name="T18" fmla="*/ 26 w 66"/>
                  <a:gd name="T19" fmla="*/ 52 h 64"/>
                  <a:gd name="T20" fmla="*/ 33 w 66"/>
                  <a:gd name="T21" fmla="*/ 54 h 64"/>
                  <a:gd name="T22" fmla="*/ 40 w 66"/>
                  <a:gd name="T23" fmla="*/ 52 h 64"/>
                  <a:gd name="T24" fmla="*/ 45 w 66"/>
                  <a:gd name="T25" fmla="*/ 51 h 64"/>
                  <a:gd name="T26" fmla="*/ 51 w 66"/>
                  <a:gd name="T27" fmla="*/ 45 h 64"/>
                  <a:gd name="T28" fmla="*/ 54 w 66"/>
                  <a:gd name="T29" fmla="*/ 40 h 64"/>
                  <a:gd name="T30" fmla="*/ 54 w 66"/>
                  <a:gd name="T31" fmla="*/ 33 h 64"/>
                  <a:gd name="T32" fmla="*/ 54 w 66"/>
                  <a:gd name="T33" fmla="*/ 26 h 64"/>
                  <a:gd name="T34" fmla="*/ 51 w 66"/>
                  <a:gd name="T35" fmla="*/ 19 h 64"/>
                  <a:gd name="T36" fmla="*/ 45 w 66"/>
                  <a:gd name="T37" fmla="*/ 14 h 64"/>
                  <a:gd name="T38" fmla="*/ 40 w 66"/>
                  <a:gd name="T39" fmla="*/ 12 h 64"/>
                  <a:gd name="T40" fmla="*/ 33 w 66"/>
                  <a:gd name="T41" fmla="*/ 10 h 64"/>
                  <a:gd name="T42" fmla="*/ 33 w 66"/>
                  <a:gd name="T43" fmla="*/ 0 h 64"/>
                  <a:gd name="T44" fmla="*/ 49 w 66"/>
                  <a:gd name="T45" fmla="*/ 3 h 64"/>
                  <a:gd name="T46" fmla="*/ 61 w 66"/>
                  <a:gd name="T47" fmla="*/ 16 h 64"/>
                  <a:gd name="T48" fmla="*/ 66 w 66"/>
                  <a:gd name="T49" fmla="*/ 33 h 64"/>
                  <a:gd name="T50" fmla="*/ 61 w 66"/>
                  <a:gd name="T51" fmla="*/ 49 h 64"/>
                  <a:gd name="T52" fmla="*/ 49 w 66"/>
                  <a:gd name="T53" fmla="*/ 61 h 64"/>
                  <a:gd name="T54" fmla="*/ 33 w 66"/>
                  <a:gd name="T55" fmla="*/ 64 h 64"/>
                  <a:gd name="T56" fmla="*/ 16 w 66"/>
                  <a:gd name="T57" fmla="*/ 61 h 64"/>
                  <a:gd name="T58" fmla="*/ 4 w 66"/>
                  <a:gd name="T59" fmla="*/ 49 h 64"/>
                  <a:gd name="T60" fmla="*/ 0 w 66"/>
                  <a:gd name="T61" fmla="*/ 31 h 64"/>
                  <a:gd name="T62" fmla="*/ 5 w 66"/>
                  <a:gd name="T63" fmla="*/ 16 h 64"/>
                  <a:gd name="T64" fmla="*/ 16 w 66"/>
                  <a:gd name="T65" fmla="*/ 3 h 64"/>
                  <a:gd name="T66" fmla="*/ 33 w 66"/>
                  <a:gd name="T6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4">
                    <a:moveTo>
                      <a:pt x="33" y="10"/>
                    </a:moveTo>
                    <a:lnTo>
                      <a:pt x="26" y="12"/>
                    </a:lnTo>
                    <a:lnTo>
                      <a:pt x="19" y="14"/>
                    </a:lnTo>
                    <a:lnTo>
                      <a:pt x="16" y="19"/>
                    </a:lnTo>
                    <a:lnTo>
                      <a:pt x="12" y="26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16" y="45"/>
                    </a:lnTo>
                    <a:lnTo>
                      <a:pt x="19" y="51"/>
                    </a:lnTo>
                    <a:lnTo>
                      <a:pt x="26" y="52"/>
                    </a:lnTo>
                    <a:lnTo>
                      <a:pt x="33" y="54"/>
                    </a:lnTo>
                    <a:lnTo>
                      <a:pt x="40" y="52"/>
                    </a:lnTo>
                    <a:lnTo>
                      <a:pt x="45" y="51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4" y="33"/>
                    </a:lnTo>
                    <a:lnTo>
                      <a:pt x="54" y="26"/>
                    </a:lnTo>
                    <a:lnTo>
                      <a:pt x="51" y="19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3" y="10"/>
                    </a:lnTo>
                    <a:close/>
                    <a:moveTo>
                      <a:pt x="33" y="0"/>
                    </a:moveTo>
                    <a:lnTo>
                      <a:pt x="49" y="3"/>
                    </a:lnTo>
                    <a:lnTo>
                      <a:pt x="61" y="16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4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1"/>
                    </a:lnTo>
                    <a:lnTo>
                      <a:pt x="5" y="16"/>
                    </a:lnTo>
                    <a:lnTo>
                      <a:pt x="16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94"/>
              <p:cNvSpPr>
                <a:spLocks/>
              </p:cNvSpPr>
              <p:nvPr/>
            </p:nvSpPr>
            <p:spPr bwMode="auto">
              <a:xfrm>
                <a:off x="3645" y="2192"/>
                <a:ext cx="38" cy="37"/>
              </a:xfrm>
              <a:custGeom>
                <a:avLst/>
                <a:gdLst>
                  <a:gd name="T0" fmla="*/ 39 w 75"/>
                  <a:gd name="T1" fmla="*/ 0 h 75"/>
                  <a:gd name="T2" fmla="*/ 58 w 75"/>
                  <a:gd name="T3" fmla="*/ 6 h 75"/>
                  <a:gd name="T4" fmla="*/ 70 w 75"/>
                  <a:gd name="T5" fmla="*/ 18 h 75"/>
                  <a:gd name="T6" fmla="*/ 75 w 75"/>
                  <a:gd name="T7" fmla="*/ 37 h 75"/>
                  <a:gd name="T8" fmla="*/ 70 w 75"/>
                  <a:gd name="T9" fmla="*/ 56 h 75"/>
                  <a:gd name="T10" fmla="*/ 58 w 75"/>
                  <a:gd name="T11" fmla="*/ 70 h 75"/>
                  <a:gd name="T12" fmla="*/ 39 w 75"/>
                  <a:gd name="T13" fmla="*/ 75 h 75"/>
                  <a:gd name="T14" fmla="*/ 20 w 75"/>
                  <a:gd name="T15" fmla="*/ 70 h 75"/>
                  <a:gd name="T16" fmla="*/ 6 w 75"/>
                  <a:gd name="T17" fmla="*/ 56 h 75"/>
                  <a:gd name="T18" fmla="*/ 0 w 75"/>
                  <a:gd name="T19" fmla="*/ 37 h 75"/>
                  <a:gd name="T20" fmla="*/ 6 w 75"/>
                  <a:gd name="T21" fmla="*/ 18 h 75"/>
                  <a:gd name="T22" fmla="*/ 20 w 75"/>
                  <a:gd name="T23" fmla="*/ 6 h 75"/>
                  <a:gd name="T24" fmla="*/ 39 w 75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39" y="0"/>
                    </a:moveTo>
                    <a:lnTo>
                      <a:pt x="58" y="6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8" y="70"/>
                    </a:lnTo>
                    <a:lnTo>
                      <a:pt x="39" y="75"/>
                    </a:lnTo>
                    <a:lnTo>
                      <a:pt x="20" y="70"/>
                    </a:lnTo>
                    <a:lnTo>
                      <a:pt x="6" y="56"/>
                    </a:lnTo>
                    <a:lnTo>
                      <a:pt x="0" y="37"/>
                    </a:lnTo>
                    <a:lnTo>
                      <a:pt x="6" y="18"/>
                    </a:lnTo>
                    <a:lnTo>
                      <a:pt x="20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95"/>
              <p:cNvSpPr>
                <a:spLocks noEditPoints="1"/>
              </p:cNvSpPr>
              <p:nvPr/>
            </p:nvSpPr>
            <p:spPr bwMode="auto">
              <a:xfrm>
                <a:off x="3640" y="2186"/>
                <a:ext cx="49" cy="48"/>
              </a:xfrm>
              <a:custGeom>
                <a:avLst/>
                <a:gdLst>
                  <a:gd name="T0" fmla="*/ 49 w 98"/>
                  <a:gd name="T1" fmla="*/ 12 h 98"/>
                  <a:gd name="T2" fmla="*/ 30 w 98"/>
                  <a:gd name="T3" fmla="*/ 18 h 98"/>
                  <a:gd name="T4" fmla="*/ 16 w 98"/>
                  <a:gd name="T5" fmla="*/ 30 h 98"/>
                  <a:gd name="T6" fmla="*/ 10 w 98"/>
                  <a:gd name="T7" fmla="*/ 49 h 98"/>
                  <a:gd name="T8" fmla="*/ 16 w 98"/>
                  <a:gd name="T9" fmla="*/ 68 h 98"/>
                  <a:gd name="T10" fmla="*/ 30 w 98"/>
                  <a:gd name="T11" fmla="*/ 82 h 98"/>
                  <a:gd name="T12" fmla="*/ 49 w 98"/>
                  <a:gd name="T13" fmla="*/ 87 h 98"/>
                  <a:gd name="T14" fmla="*/ 68 w 98"/>
                  <a:gd name="T15" fmla="*/ 82 h 98"/>
                  <a:gd name="T16" fmla="*/ 80 w 98"/>
                  <a:gd name="T17" fmla="*/ 68 h 98"/>
                  <a:gd name="T18" fmla="*/ 85 w 98"/>
                  <a:gd name="T19" fmla="*/ 49 h 98"/>
                  <a:gd name="T20" fmla="*/ 80 w 98"/>
                  <a:gd name="T21" fmla="*/ 30 h 98"/>
                  <a:gd name="T22" fmla="*/ 68 w 98"/>
                  <a:gd name="T23" fmla="*/ 18 h 98"/>
                  <a:gd name="T24" fmla="*/ 49 w 98"/>
                  <a:gd name="T25" fmla="*/ 12 h 98"/>
                  <a:gd name="T26" fmla="*/ 49 w 98"/>
                  <a:gd name="T27" fmla="*/ 0 h 98"/>
                  <a:gd name="T28" fmla="*/ 68 w 98"/>
                  <a:gd name="T29" fmla="*/ 5 h 98"/>
                  <a:gd name="T30" fmla="*/ 84 w 98"/>
                  <a:gd name="T31" fmla="*/ 16 h 98"/>
                  <a:gd name="T32" fmla="*/ 94 w 98"/>
                  <a:gd name="T33" fmla="*/ 30 h 98"/>
                  <a:gd name="T34" fmla="*/ 98 w 98"/>
                  <a:gd name="T35" fmla="*/ 49 h 98"/>
                  <a:gd name="T36" fmla="*/ 92 w 98"/>
                  <a:gd name="T37" fmla="*/ 68 h 98"/>
                  <a:gd name="T38" fmla="*/ 82 w 98"/>
                  <a:gd name="T39" fmla="*/ 84 h 98"/>
                  <a:gd name="T40" fmla="*/ 68 w 98"/>
                  <a:gd name="T41" fmla="*/ 94 h 98"/>
                  <a:gd name="T42" fmla="*/ 49 w 98"/>
                  <a:gd name="T43" fmla="*/ 98 h 98"/>
                  <a:gd name="T44" fmla="*/ 30 w 98"/>
                  <a:gd name="T45" fmla="*/ 94 h 98"/>
                  <a:gd name="T46" fmla="*/ 14 w 98"/>
                  <a:gd name="T47" fmla="*/ 84 h 98"/>
                  <a:gd name="T48" fmla="*/ 3 w 98"/>
                  <a:gd name="T49" fmla="*/ 68 h 98"/>
                  <a:gd name="T50" fmla="*/ 0 w 98"/>
                  <a:gd name="T51" fmla="*/ 49 h 98"/>
                  <a:gd name="T52" fmla="*/ 3 w 98"/>
                  <a:gd name="T53" fmla="*/ 30 h 98"/>
                  <a:gd name="T54" fmla="*/ 14 w 98"/>
                  <a:gd name="T55" fmla="*/ 14 h 98"/>
                  <a:gd name="T56" fmla="*/ 30 w 98"/>
                  <a:gd name="T57" fmla="*/ 4 h 98"/>
                  <a:gd name="T58" fmla="*/ 49 w 98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8">
                    <a:moveTo>
                      <a:pt x="49" y="12"/>
                    </a:moveTo>
                    <a:lnTo>
                      <a:pt x="30" y="18"/>
                    </a:lnTo>
                    <a:lnTo>
                      <a:pt x="16" y="30"/>
                    </a:lnTo>
                    <a:lnTo>
                      <a:pt x="10" y="49"/>
                    </a:lnTo>
                    <a:lnTo>
                      <a:pt x="16" y="68"/>
                    </a:lnTo>
                    <a:lnTo>
                      <a:pt x="30" y="82"/>
                    </a:lnTo>
                    <a:lnTo>
                      <a:pt x="49" y="87"/>
                    </a:lnTo>
                    <a:lnTo>
                      <a:pt x="68" y="82"/>
                    </a:lnTo>
                    <a:lnTo>
                      <a:pt x="80" y="68"/>
                    </a:lnTo>
                    <a:lnTo>
                      <a:pt x="85" y="49"/>
                    </a:lnTo>
                    <a:lnTo>
                      <a:pt x="80" y="30"/>
                    </a:lnTo>
                    <a:lnTo>
                      <a:pt x="68" y="18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8" y="5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98" y="49"/>
                    </a:lnTo>
                    <a:lnTo>
                      <a:pt x="92" y="68"/>
                    </a:lnTo>
                    <a:lnTo>
                      <a:pt x="82" y="84"/>
                    </a:lnTo>
                    <a:lnTo>
                      <a:pt x="68" y="94"/>
                    </a:lnTo>
                    <a:lnTo>
                      <a:pt x="49" y="98"/>
                    </a:lnTo>
                    <a:lnTo>
                      <a:pt x="30" y="94"/>
                    </a:lnTo>
                    <a:lnTo>
                      <a:pt x="14" y="84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3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96"/>
              <p:cNvSpPr>
                <a:spLocks/>
              </p:cNvSpPr>
              <p:nvPr/>
            </p:nvSpPr>
            <p:spPr bwMode="auto">
              <a:xfrm>
                <a:off x="3904" y="2091"/>
                <a:ext cx="15" cy="17"/>
              </a:xfrm>
              <a:custGeom>
                <a:avLst/>
                <a:gdLst>
                  <a:gd name="T0" fmla="*/ 16 w 31"/>
                  <a:gd name="T1" fmla="*/ 0 h 33"/>
                  <a:gd name="T2" fmla="*/ 21 w 31"/>
                  <a:gd name="T3" fmla="*/ 1 h 33"/>
                  <a:gd name="T4" fmla="*/ 26 w 31"/>
                  <a:gd name="T5" fmla="*/ 5 h 33"/>
                  <a:gd name="T6" fmla="*/ 30 w 31"/>
                  <a:gd name="T7" fmla="*/ 10 h 33"/>
                  <a:gd name="T8" fmla="*/ 31 w 31"/>
                  <a:gd name="T9" fmla="*/ 17 h 33"/>
                  <a:gd name="T10" fmla="*/ 30 w 31"/>
                  <a:gd name="T11" fmla="*/ 22 h 33"/>
                  <a:gd name="T12" fmla="*/ 26 w 31"/>
                  <a:gd name="T13" fmla="*/ 27 h 33"/>
                  <a:gd name="T14" fmla="*/ 21 w 31"/>
                  <a:gd name="T15" fmla="*/ 31 h 33"/>
                  <a:gd name="T16" fmla="*/ 16 w 31"/>
                  <a:gd name="T17" fmla="*/ 33 h 33"/>
                  <a:gd name="T18" fmla="*/ 9 w 31"/>
                  <a:gd name="T19" fmla="*/ 31 h 33"/>
                  <a:gd name="T20" fmla="*/ 4 w 31"/>
                  <a:gd name="T21" fmla="*/ 27 h 33"/>
                  <a:gd name="T22" fmla="*/ 0 w 31"/>
                  <a:gd name="T23" fmla="*/ 22 h 33"/>
                  <a:gd name="T24" fmla="*/ 0 w 31"/>
                  <a:gd name="T25" fmla="*/ 17 h 33"/>
                  <a:gd name="T26" fmla="*/ 0 w 31"/>
                  <a:gd name="T27" fmla="*/ 10 h 33"/>
                  <a:gd name="T28" fmla="*/ 4 w 31"/>
                  <a:gd name="T29" fmla="*/ 5 h 33"/>
                  <a:gd name="T30" fmla="*/ 9 w 31"/>
                  <a:gd name="T31" fmla="*/ 1 h 33"/>
                  <a:gd name="T32" fmla="*/ 16 w 31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6" y="0"/>
                    </a:moveTo>
                    <a:lnTo>
                      <a:pt x="21" y="1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2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16" y="33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97"/>
              <p:cNvSpPr>
                <a:spLocks noEditPoints="1"/>
              </p:cNvSpPr>
              <p:nvPr/>
            </p:nvSpPr>
            <p:spPr bwMode="auto">
              <a:xfrm>
                <a:off x="3897" y="2086"/>
                <a:ext cx="27" cy="27"/>
              </a:xfrm>
              <a:custGeom>
                <a:avLst/>
                <a:gdLst>
                  <a:gd name="T0" fmla="*/ 28 w 54"/>
                  <a:gd name="T1" fmla="*/ 11 h 54"/>
                  <a:gd name="T2" fmla="*/ 21 w 54"/>
                  <a:gd name="T3" fmla="*/ 12 h 54"/>
                  <a:gd name="T4" fmla="*/ 16 w 54"/>
                  <a:gd name="T5" fmla="*/ 16 h 54"/>
                  <a:gd name="T6" fmla="*/ 12 w 54"/>
                  <a:gd name="T7" fmla="*/ 21 h 54"/>
                  <a:gd name="T8" fmla="*/ 12 w 54"/>
                  <a:gd name="T9" fmla="*/ 28 h 54"/>
                  <a:gd name="T10" fmla="*/ 12 w 54"/>
                  <a:gd name="T11" fmla="*/ 33 h 54"/>
                  <a:gd name="T12" fmla="*/ 16 w 54"/>
                  <a:gd name="T13" fmla="*/ 38 h 54"/>
                  <a:gd name="T14" fmla="*/ 21 w 54"/>
                  <a:gd name="T15" fmla="*/ 42 h 54"/>
                  <a:gd name="T16" fmla="*/ 28 w 54"/>
                  <a:gd name="T17" fmla="*/ 44 h 54"/>
                  <a:gd name="T18" fmla="*/ 33 w 54"/>
                  <a:gd name="T19" fmla="*/ 42 h 54"/>
                  <a:gd name="T20" fmla="*/ 38 w 54"/>
                  <a:gd name="T21" fmla="*/ 38 h 54"/>
                  <a:gd name="T22" fmla="*/ 42 w 54"/>
                  <a:gd name="T23" fmla="*/ 33 h 54"/>
                  <a:gd name="T24" fmla="*/ 43 w 54"/>
                  <a:gd name="T25" fmla="*/ 28 h 54"/>
                  <a:gd name="T26" fmla="*/ 42 w 54"/>
                  <a:gd name="T27" fmla="*/ 21 h 54"/>
                  <a:gd name="T28" fmla="*/ 38 w 54"/>
                  <a:gd name="T29" fmla="*/ 16 h 54"/>
                  <a:gd name="T30" fmla="*/ 33 w 54"/>
                  <a:gd name="T31" fmla="*/ 12 h 54"/>
                  <a:gd name="T32" fmla="*/ 28 w 54"/>
                  <a:gd name="T33" fmla="*/ 11 h 54"/>
                  <a:gd name="T34" fmla="*/ 28 w 54"/>
                  <a:gd name="T35" fmla="*/ 0 h 54"/>
                  <a:gd name="T36" fmla="*/ 35 w 54"/>
                  <a:gd name="T37" fmla="*/ 2 h 54"/>
                  <a:gd name="T38" fmla="*/ 42 w 54"/>
                  <a:gd name="T39" fmla="*/ 4 h 54"/>
                  <a:gd name="T40" fmla="*/ 47 w 54"/>
                  <a:gd name="T41" fmla="*/ 9 h 54"/>
                  <a:gd name="T42" fmla="*/ 50 w 54"/>
                  <a:gd name="T43" fmla="*/ 14 h 54"/>
                  <a:gd name="T44" fmla="*/ 54 w 54"/>
                  <a:gd name="T45" fmla="*/ 21 h 54"/>
                  <a:gd name="T46" fmla="*/ 54 w 54"/>
                  <a:gd name="T47" fmla="*/ 28 h 54"/>
                  <a:gd name="T48" fmla="*/ 54 w 54"/>
                  <a:gd name="T49" fmla="*/ 35 h 54"/>
                  <a:gd name="T50" fmla="*/ 50 w 54"/>
                  <a:gd name="T51" fmla="*/ 42 h 54"/>
                  <a:gd name="T52" fmla="*/ 47 w 54"/>
                  <a:gd name="T53" fmla="*/ 47 h 54"/>
                  <a:gd name="T54" fmla="*/ 40 w 54"/>
                  <a:gd name="T55" fmla="*/ 51 h 54"/>
                  <a:gd name="T56" fmla="*/ 35 w 54"/>
                  <a:gd name="T57" fmla="*/ 54 h 54"/>
                  <a:gd name="T58" fmla="*/ 28 w 54"/>
                  <a:gd name="T59" fmla="*/ 54 h 54"/>
                  <a:gd name="T60" fmla="*/ 19 w 54"/>
                  <a:gd name="T61" fmla="*/ 54 h 54"/>
                  <a:gd name="T62" fmla="*/ 14 w 54"/>
                  <a:gd name="T63" fmla="*/ 51 h 54"/>
                  <a:gd name="T64" fmla="*/ 9 w 54"/>
                  <a:gd name="T65" fmla="*/ 47 h 54"/>
                  <a:gd name="T66" fmla="*/ 3 w 54"/>
                  <a:gd name="T67" fmla="*/ 40 h 54"/>
                  <a:gd name="T68" fmla="*/ 2 w 54"/>
                  <a:gd name="T69" fmla="*/ 35 h 54"/>
                  <a:gd name="T70" fmla="*/ 0 w 54"/>
                  <a:gd name="T71" fmla="*/ 28 h 54"/>
                  <a:gd name="T72" fmla="*/ 2 w 54"/>
                  <a:gd name="T73" fmla="*/ 19 h 54"/>
                  <a:gd name="T74" fmla="*/ 3 w 54"/>
                  <a:gd name="T75" fmla="*/ 14 h 54"/>
                  <a:gd name="T76" fmla="*/ 9 w 54"/>
                  <a:gd name="T77" fmla="*/ 9 h 54"/>
                  <a:gd name="T78" fmla="*/ 14 w 54"/>
                  <a:gd name="T79" fmla="*/ 4 h 54"/>
                  <a:gd name="T80" fmla="*/ 21 w 54"/>
                  <a:gd name="T81" fmla="*/ 2 h 54"/>
                  <a:gd name="T82" fmla="*/ 28 w 54"/>
                  <a:gd name="T8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4">
                    <a:moveTo>
                      <a:pt x="28" y="11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3"/>
                    </a:lnTo>
                    <a:lnTo>
                      <a:pt x="16" y="38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8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1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4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9" y="47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98"/>
              <p:cNvSpPr>
                <a:spLocks/>
              </p:cNvSpPr>
              <p:nvPr/>
            </p:nvSpPr>
            <p:spPr bwMode="auto">
              <a:xfrm>
                <a:off x="4097" y="1885"/>
                <a:ext cx="37" cy="37"/>
              </a:xfrm>
              <a:custGeom>
                <a:avLst/>
                <a:gdLst>
                  <a:gd name="T0" fmla="*/ 36 w 73"/>
                  <a:gd name="T1" fmla="*/ 0 h 73"/>
                  <a:gd name="T2" fmla="*/ 55 w 73"/>
                  <a:gd name="T3" fmla="*/ 5 h 73"/>
                  <a:gd name="T4" fmla="*/ 68 w 73"/>
                  <a:gd name="T5" fmla="*/ 19 h 73"/>
                  <a:gd name="T6" fmla="*/ 73 w 73"/>
                  <a:gd name="T7" fmla="*/ 36 h 73"/>
                  <a:gd name="T8" fmla="*/ 68 w 73"/>
                  <a:gd name="T9" fmla="*/ 55 h 73"/>
                  <a:gd name="T10" fmla="*/ 55 w 73"/>
                  <a:gd name="T11" fmla="*/ 69 h 73"/>
                  <a:gd name="T12" fmla="*/ 36 w 73"/>
                  <a:gd name="T13" fmla="*/ 73 h 73"/>
                  <a:gd name="T14" fmla="*/ 17 w 73"/>
                  <a:gd name="T15" fmla="*/ 68 h 73"/>
                  <a:gd name="T16" fmla="*/ 5 w 73"/>
                  <a:gd name="T17" fmla="*/ 55 h 73"/>
                  <a:gd name="T18" fmla="*/ 0 w 73"/>
                  <a:gd name="T19" fmla="*/ 36 h 73"/>
                  <a:gd name="T20" fmla="*/ 5 w 73"/>
                  <a:gd name="T21" fmla="*/ 19 h 73"/>
                  <a:gd name="T22" fmla="*/ 19 w 73"/>
                  <a:gd name="T23" fmla="*/ 5 h 73"/>
                  <a:gd name="T24" fmla="*/ 36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55" y="5"/>
                    </a:lnTo>
                    <a:lnTo>
                      <a:pt x="68" y="19"/>
                    </a:lnTo>
                    <a:lnTo>
                      <a:pt x="73" y="36"/>
                    </a:lnTo>
                    <a:lnTo>
                      <a:pt x="68" y="55"/>
                    </a:lnTo>
                    <a:lnTo>
                      <a:pt x="55" y="69"/>
                    </a:lnTo>
                    <a:lnTo>
                      <a:pt x="36" y="73"/>
                    </a:lnTo>
                    <a:lnTo>
                      <a:pt x="17" y="68"/>
                    </a:lnTo>
                    <a:lnTo>
                      <a:pt x="5" y="55"/>
                    </a:lnTo>
                    <a:lnTo>
                      <a:pt x="0" y="36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99"/>
              <p:cNvSpPr>
                <a:spLocks noEditPoints="1"/>
              </p:cNvSpPr>
              <p:nvPr/>
            </p:nvSpPr>
            <p:spPr bwMode="auto">
              <a:xfrm>
                <a:off x="4092" y="1880"/>
                <a:ext cx="48" cy="48"/>
              </a:xfrm>
              <a:custGeom>
                <a:avLst/>
                <a:gdLst>
                  <a:gd name="T0" fmla="*/ 47 w 96"/>
                  <a:gd name="T1" fmla="*/ 11 h 96"/>
                  <a:gd name="T2" fmla="*/ 30 w 96"/>
                  <a:gd name="T3" fmla="*/ 16 h 96"/>
                  <a:gd name="T4" fmla="*/ 16 w 96"/>
                  <a:gd name="T5" fmla="*/ 30 h 96"/>
                  <a:gd name="T6" fmla="*/ 11 w 96"/>
                  <a:gd name="T7" fmla="*/ 47 h 96"/>
                  <a:gd name="T8" fmla="*/ 16 w 96"/>
                  <a:gd name="T9" fmla="*/ 66 h 96"/>
                  <a:gd name="T10" fmla="*/ 28 w 96"/>
                  <a:gd name="T11" fmla="*/ 79 h 96"/>
                  <a:gd name="T12" fmla="*/ 47 w 96"/>
                  <a:gd name="T13" fmla="*/ 84 h 96"/>
                  <a:gd name="T14" fmla="*/ 66 w 96"/>
                  <a:gd name="T15" fmla="*/ 80 h 96"/>
                  <a:gd name="T16" fmla="*/ 79 w 96"/>
                  <a:gd name="T17" fmla="*/ 66 h 96"/>
                  <a:gd name="T18" fmla="*/ 84 w 96"/>
                  <a:gd name="T19" fmla="*/ 47 h 96"/>
                  <a:gd name="T20" fmla="*/ 79 w 96"/>
                  <a:gd name="T21" fmla="*/ 30 h 96"/>
                  <a:gd name="T22" fmla="*/ 66 w 96"/>
                  <a:gd name="T23" fmla="*/ 16 h 96"/>
                  <a:gd name="T24" fmla="*/ 47 w 96"/>
                  <a:gd name="T25" fmla="*/ 11 h 96"/>
                  <a:gd name="T26" fmla="*/ 47 w 96"/>
                  <a:gd name="T27" fmla="*/ 0 h 96"/>
                  <a:gd name="T28" fmla="*/ 66 w 96"/>
                  <a:gd name="T29" fmla="*/ 4 h 96"/>
                  <a:gd name="T30" fmla="*/ 82 w 96"/>
                  <a:gd name="T31" fmla="*/ 14 h 96"/>
                  <a:gd name="T32" fmla="*/ 93 w 96"/>
                  <a:gd name="T33" fmla="*/ 30 h 96"/>
                  <a:gd name="T34" fmla="*/ 96 w 96"/>
                  <a:gd name="T35" fmla="*/ 47 h 96"/>
                  <a:gd name="T36" fmla="*/ 91 w 96"/>
                  <a:gd name="T37" fmla="*/ 66 h 96"/>
                  <a:gd name="T38" fmla="*/ 82 w 96"/>
                  <a:gd name="T39" fmla="*/ 82 h 96"/>
                  <a:gd name="T40" fmla="*/ 66 w 96"/>
                  <a:gd name="T41" fmla="*/ 93 h 96"/>
                  <a:gd name="T42" fmla="*/ 47 w 96"/>
                  <a:gd name="T43" fmla="*/ 96 h 96"/>
                  <a:gd name="T44" fmla="*/ 28 w 96"/>
                  <a:gd name="T45" fmla="*/ 93 h 96"/>
                  <a:gd name="T46" fmla="*/ 14 w 96"/>
                  <a:gd name="T47" fmla="*/ 82 h 96"/>
                  <a:gd name="T48" fmla="*/ 4 w 96"/>
                  <a:gd name="T49" fmla="*/ 66 h 96"/>
                  <a:gd name="T50" fmla="*/ 0 w 96"/>
                  <a:gd name="T51" fmla="*/ 47 h 96"/>
                  <a:gd name="T52" fmla="*/ 4 w 96"/>
                  <a:gd name="T53" fmla="*/ 30 h 96"/>
                  <a:gd name="T54" fmla="*/ 14 w 96"/>
                  <a:gd name="T55" fmla="*/ 14 h 96"/>
                  <a:gd name="T56" fmla="*/ 30 w 96"/>
                  <a:gd name="T57" fmla="*/ 4 h 96"/>
                  <a:gd name="T58" fmla="*/ 47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7" y="11"/>
                    </a:moveTo>
                    <a:lnTo>
                      <a:pt x="30" y="16"/>
                    </a:lnTo>
                    <a:lnTo>
                      <a:pt x="16" y="30"/>
                    </a:lnTo>
                    <a:lnTo>
                      <a:pt x="11" y="47"/>
                    </a:lnTo>
                    <a:lnTo>
                      <a:pt x="16" y="66"/>
                    </a:lnTo>
                    <a:lnTo>
                      <a:pt x="28" y="79"/>
                    </a:lnTo>
                    <a:lnTo>
                      <a:pt x="47" y="84"/>
                    </a:lnTo>
                    <a:lnTo>
                      <a:pt x="66" y="80"/>
                    </a:lnTo>
                    <a:lnTo>
                      <a:pt x="79" y="66"/>
                    </a:lnTo>
                    <a:lnTo>
                      <a:pt x="84" y="47"/>
                    </a:lnTo>
                    <a:lnTo>
                      <a:pt x="79" y="30"/>
                    </a:lnTo>
                    <a:lnTo>
                      <a:pt x="66" y="16"/>
                    </a:lnTo>
                    <a:lnTo>
                      <a:pt x="47" y="11"/>
                    </a:lnTo>
                    <a:close/>
                    <a:moveTo>
                      <a:pt x="47" y="0"/>
                    </a:moveTo>
                    <a:lnTo>
                      <a:pt x="66" y="4"/>
                    </a:lnTo>
                    <a:lnTo>
                      <a:pt x="82" y="14"/>
                    </a:lnTo>
                    <a:lnTo>
                      <a:pt x="93" y="30"/>
                    </a:lnTo>
                    <a:lnTo>
                      <a:pt x="96" y="47"/>
                    </a:lnTo>
                    <a:lnTo>
                      <a:pt x="91" y="66"/>
                    </a:lnTo>
                    <a:lnTo>
                      <a:pt x="82" y="82"/>
                    </a:lnTo>
                    <a:lnTo>
                      <a:pt x="66" y="93"/>
                    </a:lnTo>
                    <a:lnTo>
                      <a:pt x="47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00"/>
              <p:cNvSpPr>
                <a:spLocks/>
              </p:cNvSpPr>
              <p:nvPr/>
            </p:nvSpPr>
            <p:spPr bwMode="auto">
              <a:xfrm>
                <a:off x="4103" y="995"/>
                <a:ext cx="23" cy="23"/>
              </a:xfrm>
              <a:custGeom>
                <a:avLst/>
                <a:gdLst>
                  <a:gd name="T0" fmla="*/ 22 w 45"/>
                  <a:gd name="T1" fmla="*/ 0 h 45"/>
                  <a:gd name="T2" fmla="*/ 29 w 45"/>
                  <a:gd name="T3" fmla="*/ 2 h 45"/>
                  <a:gd name="T4" fmla="*/ 36 w 45"/>
                  <a:gd name="T5" fmla="*/ 5 h 45"/>
                  <a:gd name="T6" fmla="*/ 42 w 45"/>
                  <a:gd name="T7" fmla="*/ 9 h 45"/>
                  <a:gd name="T8" fmla="*/ 45 w 45"/>
                  <a:gd name="T9" fmla="*/ 16 h 45"/>
                  <a:gd name="T10" fmla="*/ 45 w 45"/>
                  <a:gd name="T11" fmla="*/ 23 h 45"/>
                  <a:gd name="T12" fmla="*/ 45 w 45"/>
                  <a:gd name="T13" fmla="*/ 30 h 45"/>
                  <a:gd name="T14" fmla="*/ 42 w 45"/>
                  <a:gd name="T15" fmla="*/ 36 h 45"/>
                  <a:gd name="T16" fmla="*/ 36 w 45"/>
                  <a:gd name="T17" fmla="*/ 42 h 45"/>
                  <a:gd name="T18" fmla="*/ 29 w 45"/>
                  <a:gd name="T19" fmla="*/ 45 h 45"/>
                  <a:gd name="T20" fmla="*/ 22 w 45"/>
                  <a:gd name="T21" fmla="*/ 45 h 45"/>
                  <a:gd name="T22" fmla="*/ 15 w 45"/>
                  <a:gd name="T23" fmla="*/ 45 h 45"/>
                  <a:gd name="T24" fmla="*/ 8 w 45"/>
                  <a:gd name="T25" fmla="*/ 42 h 45"/>
                  <a:gd name="T26" fmla="*/ 3 w 45"/>
                  <a:gd name="T27" fmla="*/ 36 h 45"/>
                  <a:gd name="T28" fmla="*/ 1 w 45"/>
                  <a:gd name="T29" fmla="*/ 30 h 45"/>
                  <a:gd name="T30" fmla="*/ 0 w 45"/>
                  <a:gd name="T31" fmla="*/ 23 h 45"/>
                  <a:gd name="T32" fmla="*/ 1 w 45"/>
                  <a:gd name="T33" fmla="*/ 16 h 45"/>
                  <a:gd name="T34" fmla="*/ 5 w 45"/>
                  <a:gd name="T35" fmla="*/ 9 h 45"/>
                  <a:gd name="T36" fmla="*/ 8 w 45"/>
                  <a:gd name="T37" fmla="*/ 3 h 45"/>
                  <a:gd name="T38" fmla="*/ 15 w 45"/>
                  <a:gd name="T39" fmla="*/ 2 h 45"/>
                  <a:gd name="T40" fmla="*/ 22 w 45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lnTo>
                      <a:pt x="29" y="2"/>
                    </a:lnTo>
                    <a:lnTo>
                      <a:pt x="36" y="5"/>
                    </a:lnTo>
                    <a:lnTo>
                      <a:pt x="42" y="9"/>
                    </a:lnTo>
                    <a:lnTo>
                      <a:pt x="45" y="16"/>
                    </a:lnTo>
                    <a:lnTo>
                      <a:pt x="45" y="23"/>
                    </a:lnTo>
                    <a:lnTo>
                      <a:pt x="45" y="30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29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8" y="42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01"/>
              <p:cNvSpPr>
                <a:spLocks noEditPoints="1"/>
              </p:cNvSpPr>
              <p:nvPr/>
            </p:nvSpPr>
            <p:spPr bwMode="auto">
              <a:xfrm>
                <a:off x="4097" y="989"/>
                <a:ext cx="35" cy="35"/>
              </a:xfrm>
              <a:custGeom>
                <a:avLst/>
                <a:gdLst>
                  <a:gd name="T0" fmla="*/ 34 w 69"/>
                  <a:gd name="T1" fmla="*/ 12 h 69"/>
                  <a:gd name="T2" fmla="*/ 27 w 69"/>
                  <a:gd name="T3" fmla="*/ 14 h 69"/>
                  <a:gd name="T4" fmla="*/ 20 w 69"/>
                  <a:gd name="T5" fmla="*/ 15 h 69"/>
                  <a:gd name="T6" fmla="*/ 17 w 69"/>
                  <a:gd name="T7" fmla="*/ 21 h 69"/>
                  <a:gd name="T8" fmla="*/ 13 w 69"/>
                  <a:gd name="T9" fmla="*/ 28 h 69"/>
                  <a:gd name="T10" fmla="*/ 12 w 69"/>
                  <a:gd name="T11" fmla="*/ 35 h 69"/>
                  <a:gd name="T12" fmla="*/ 13 w 69"/>
                  <a:gd name="T13" fmla="*/ 42 h 69"/>
                  <a:gd name="T14" fmla="*/ 15 w 69"/>
                  <a:gd name="T15" fmla="*/ 48 h 69"/>
                  <a:gd name="T16" fmla="*/ 20 w 69"/>
                  <a:gd name="T17" fmla="*/ 54 h 69"/>
                  <a:gd name="T18" fmla="*/ 27 w 69"/>
                  <a:gd name="T19" fmla="*/ 57 h 69"/>
                  <a:gd name="T20" fmla="*/ 34 w 69"/>
                  <a:gd name="T21" fmla="*/ 57 h 69"/>
                  <a:gd name="T22" fmla="*/ 41 w 69"/>
                  <a:gd name="T23" fmla="*/ 57 h 69"/>
                  <a:gd name="T24" fmla="*/ 48 w 69"/>
                  <a:gd name="T25" fmla="*/ 54 h 69"/>
                  <a:gd name="T26" fmla="*/ 54 w 69"/>
                  <a:gd name="T27" fmla="*/ 48 h 69"/>
                  <a:gd name="T28" fmla="*/ 57 w 69"/>
                  <a:gd name="T29" fmla="*/ 42 h 69"/>
                  <a:gd name="T30" fmla="*/ 57 w 69"/>
                  <a:gd name="T31" fmla="*/ 35 h 69"/>
                  <a:gd name="T32" fmla="*/ 57 w 69"/>
                  <a:gd name="T33" fmla="*/ 28 h 69"/>
                  <a:gd name="T34" fmla="*/ 54 w 69"/>
                  <a:gd name="T35" fmla="*/ 21 h 69"/>
                  <a:gd name="T36" fmla="*/ 48 w 69"/>
                  <a:gd name="T37" fmla="*/ 17 h 69"/>
                  <a:gd name="T38" fmla="*/ 41 w 69"/>
                  <a:gd name="T39" fmla="*/ 14 h 69"/>
                  <a:gd name="T40" fmla="*/ 34 w 69"/>
                  <a:gd name="T41" fmla="*/ 12 h 69"/>
                  <a:gd name="T42" fmla="*/ 34 w 69"/>
                  <a:gd name="T43" fmla="*/ 0 h 69"/>
                  <a:gd name="T44" fmla="*/ 52 w 69"/>
                  <a:gd name="T45" fmla="*/ 5 h 69"/>
                  <a:gd name="T46" fmla="*/ 64 w 69"/>
                  <a:gd name="T47" fmla="*/ 17 h 69"/>
                  <a:gd name="T48" fmla="*/ 69 w 69"/>
                  <a:gd name="T49" fmla="*/ 35 h 69"/>
                  <a:gd name="T50" fmla="*/ 64 w 69"/>
                  <a:gd name="T51" fmla="*/ 52 h 69"/>
                  <a:gd name="T52" fmla="*/ 52 w 69"/>
                  <a:gd name="T53" fmla="*/ 64 h 69"/>
                  <a:gd name="T54" fmla="*/ 34 w 69"/>
                  <a:gd name="T55" fmla="*/ 69 h 69"/>
                  <a:gd name="T56" fmla="*/ 17 w 69"/>
                  <a:gd name="T57" fmla="*/ 64 h 69"/>
                  <a:gd name="T58" fmla="*/ 5 w 69"/>
                  <a:gd name="T59" fmla="*/ 52 h 69"/>
                  <a:gd name="T60" fmla="*/ 0 w 69"/>
                  <a:gd name="T61" fmla="*/ 35 h 69"/>
                  <a:gd name="T62" fmla="*/ 5 w 69"/>
                  <a:gd name="T63" fmla="*/ 17 h 69"/>
                  <a:gd name="T64" fmla="*/ 17 w 69"/>
                  <a:gd name="T65" fmla="*/ 5 h 69"/>
                  <a:gd name="T66" fmla="*/ 34 w 69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69">
                    <a:moveTo>
                      <a:pt x="34" y="12"/>
                    </a:moveTo>
                    <a:lnTo>
                      <a:pt x="27" y="14"/>
                    </a:lnTo>
                    <a:lnTo>
                      <a:pt x="20" y="15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2"/>
                    </a:lnTo>
                    <a:lnTo>
                      <a:pt x="15" y="48"/>
                    </a:lnTo>
                    <a:lnTo>
                      <a:pt x="20" y="54"/>
                    </a:lnTo>
                    <a:lnTo>
                      <a:pt x="27" y="57"/>
                    </a:lnTo>
                    <a:lnTo>
                      <a:pt x="34" y="57"/>
                    </a:lnTo>
                    <a:lnTo>
                      <a:pt x="41" y="57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4" y="21"/>
                    </a:lnTo>
                    <a:lnTo>
                      <a:pt x="48" y="17"/>
                    </a:lnTo>
                    <a:lnTo>
                      <a:pt x="41" y="14"/>
                    </a:lnTo>
                    <a:lnTo>
                      <a:pt x="34" y="12"/>
                    </a:lnTo>
                    <a:close/>
                    <a:moveTo>
                      <a:pt x="34" y="0"/>
                    </a:moveTo>
                    <a:lnTo>
                      <a:pt x="52" y="5"/>
                    </a:lnTo>
                    <a:lnTo>
                      <a:pt x="64" y="17"/>
                    </a:lnTo>
                    <a:lnTo>
                      <a:pt x="69" y="35"/>
                    </a:lnTo>
                    <a:lnTo>
                      <a:pt x="64" y="52"/>
                    </a:lnTo>
                    <a:lnTo>
                      <a:pt x="52" y="64"/>
                    </a:lnTo>
                    <a:lnTo>
                      <a:pt x="34" y="69"/>
                    </a:lnTo>
                    <a:lnTo>
                      <a:pt x="17" y="64"/>
                    </a:lnTo>
                    <a:lnTo>
                      <a:pt x="5" y="52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02"/>
              <p:cNvSpPr>
                <a:spLocks/>
              </p:cNvSpPr>
              <p:nvPr/>
            </p:nvSpPr>
            <p:spPr bwMode="auto">
              <a:xfrm>
                <a:off x="3264" y="2648"/>
                <a:ext cx="33" cy="33"/>
              </a:xfrm>
              <a:custGeom>
                <a:avLst/>
                <a:gdLst>
                  <a:gd name="T0" fmla="*/ 33 w 66"/>
                  <a:gd name="T1" fmla="*/ 0 h 67"/>
                  <a:gd name="T2" fmla="*/ 50 w 66"/>
                  <a:gd name="T3" fmla="*/ 4 h 67"/>
                  <a:gd name="T4" fmla="*/ 62 w 66"/>
                  <a:gd name="T5" fmla="*/ 16 h 67"/>
                  <a:gd name="T6" fmla="*/ 66 w 66"/>
                  <a:gd name="T7" fmla="*/ 34 h 67"/>
                  <a:gd name="T8" fmla="*/ 62 w 66"/>
                  <a:gd name="T9" fmla="*/ 49 h 67"/>
                  <a:gd name="T10" fmla="*/ 50 w 66"/>
                  <a:gd name="T11" fmla="*/ 61 h 67"/>
                  <a:gd name="T12" fmla="*/ 33 w 66"/>
                  <a:gd name="T13" fmla="*/ 67 h 67"/>
                  <a:gd name="T14" fmla="*/ 15 w 66"/>
                  <a:gd name="T15" fmla="*/ 61 h 67"/>
                  <a:gd name="T16" fmla="*/ 5 w 66"/>
                  <a:gd name="T17" fmla="*/ 49 h 67"/>
                  <a:gd name="T18" fmla="*/ 0 w 66"/>
                  <a:gd name="T19" fmla="*/ 34 h 67"/>
                  <a:gd name="T20" fmla="*/ 5 w 66"/>
                  <a:gd name="T21" fmla="*/ 16 h 67"/>
                  <a:gd name="T22" fmla="*/ 17 w 66"/>
                  <a:gd name="T23" fmla="*/ 4 h 67"/>
                  <a:gd name="T24" fmla="*/ 33 w 66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7">
                    <a:moveTo>
                      <a:pt x="33" y="0"/>
                    </a:moveTo>
                    <a:lnTo>
                      <a:pt x="50" y="4"/>
                    </a:lnTo>
                    <a:lnTo>
                      <a:pt x="62" y="16"/>
                    </a:lnTo>
                    <a:lnTo>
                      <a:pt x="66" y="34"/>
                    </a:lnTo>
                    <a:lnTo>
                      <a:pt x="62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5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03"/>
              <p:cNvSpPr>
                <a:spLocks noEditPoints="1"/>
              </p:cNvSpPr>
              <p:nvPr/>
            </p:nvSpPr>
            <p:spPr bwMode="auto">
              <a:xfrm>
                <a:off x="3259" y="2642"/>
                <a:ext cx="44" cy="45"/>
              </a:xfrm>
              <a:custGeom>
                <a:avLst/>
                <a:gdLst>
                  <a:gd name="T0" fmla="*/ 44 w 89"/>
                  <a:gd name="T1" fmla="*/ 12 h 89"/>
                  <a:gd name="T2" fmla="*/ 28 w 89"/>
                  <a:gd name="T3" fmla="*/ 16 h 89"/>
                  <a:gd name="T4" fmla="*/ 16 w 89"/>
                  <a:gd name="T5" fmla="*/ 28 h 89"/>
                  <a:gd name="T6" fmla="*/ 11 w 89"/>
                  <a:gd name="T7" fmla="*/ 46 h 89"/>
                  <a:gd name="T8" fmla="*/ 16 w 89"/>
                  <a:gd name="T9" fmla="*/ 61 h 89"/>
                  <a:gd name="T10" fmla="*/ 26 w 89"/>
                  <a:gd name="T11" fmla="*/ 73 h 89"/>
                  <a:gd name="T12" fmla="*/ 44 w 89"/>
                  <a:gd name="T13" fmla="*/ 79 h 89"/>
                  <a:gd name="T14" fmla="*/ 61 w 89"/>
                  <a:gd name="T15" fmla="*/ 73 h 89"/>
                  <a:gd name="T16" fmla="*/ 73 w 89"/>
                  <a:gd name="T17" fmla="*/ 61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2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4 w 89"/>
                  <a:gd name="T49" fmla="*/ 63 h 89"/>
                  <a:gd name="T50" fmla="*/ 0 w 89"/>
                  <a:gd name="T51" fmla="*/ 46 h 89"/>
                  <a:gd name="T52" fmla="*/ 4 w 89"/>
                  <a:gd name="T53" fmla="*/ 28 h 89"/>
                  <a:gd name="T54" fmla="*/ 12 w 89"/>
                  <a:gd name="T55" fmla="*/ 14 h 89"/>
                  <a:gd name="T56" fmla="*/ 26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2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1" y="46"/>
                    </a:lnTo>
                    <a:lnTo>
                      <a:pt x="16" y="61"/>
                    </a:lnTo>
                    <a:lnTo>
                      <a:pt x="26" y="73"/>
                    </a:lnTo>
                    <a:lnTo>
                      <a:pt x="44" y="79"/>
                    </a:lnTo>
                    <a:lnTo>
                      <a:pt x="61" y="73"/>
                    </a:lnTo>
                    <a:lnTo>
                      <a:pt x="73" y="61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2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4" y="63"/>
                    </a:lnTo>
                    <a:lnTo>
                      <a:pt x="0" y="46"/>
                    </a:lnTo>
                    <a:lnTo>
                      <a:pt x="4" y="28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4"/>
              <p:cNvSpPr>
                <a:spLocks/>
              </p:cNvSpPr>
              <p:nvPr/>
            </p:nvSpPr>
            <p:spPr bwMode="auto">
              <a:xfrm>
                <a:off x="3520" y="3305"/>
                <a:ext cx="29" cy="28"/>
              </a:xfrm>
              <a:custGeom>
                <a:avLst/>
                <a:gdLst>
                  <a:gd name="T0" fmla="*/ 28 w 57"/>
                  <a:gd name="T1" fmla="*/ 0 h 58"/>
                  <a:gd name="T2" fmla="*/ 43 w 57"/>
                  <a:gd name="T3" fmla="*/ 5 h 58"/>
                  <a:gd name="T4" fmla="*/ 52 w 57"/>
                  <a:gd name="T5" fmla="*/ 16 h 58"/>
                  <a:gd name="T6" fmla="*/ 57 w 57"/>
                  <a:gd name="T7" fmla="*/ 30 h 58"/>
                  <a:gd name="T8" fmla="*/ 52 w 57"/>
                  <a:gd name="T9" fmla="*/ 44 h 58"/>
                  <a:gd name="T10" fmla="*/ 42 w 57"/>
                  <a:gd name="T11" fmla="*/ 54 h 58"/>
                  <a:gd name="T12" fmla="*/ 28 w 57"/>
                  <a:gd name="T13" fmla="*/ 58 h 58"/>
                  <a:gd name="T14" fmla="*/ 14 w 57"/>
                  <a:gd name="T15" fmla="*/ 54 h 58"/>
                  <a:gd name="T16" fmla="*/ 3 w 57"/>
                  <a:gd name="T17" fmla="*/ 44 h 58"/>
                  <a:gd name="T18" fmla="*/ 0 w 57"/>
                  <a:gd name="T19" fmla="*/ 30 h 58"/>
                  <a:gd name="T20" fmla="*/ 3 w 57"/>
                  <a:gd name="T21" fmla="*/ 14 h 58"/>
                  <a:gd name="T22" fmla="*/ 14 w 57"/>
                  <a:gd name="T23" fmla="*/ 5 h 58"/>
                  <a:gd name="T24" fmla="*/ 28 w 57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8">
                    <a:moveTo>
                      <a:pt x="28" y="0"/>
                    </a:moveTo>
                    <a:lnTo>
                      <a:pt x="43" y="5"/>
                    </a:lnTo>
                    <a:lnTo>
                      <a:pt x="52" y="16"/>
                    </a:lnTo>
                    <a:lnTo>
                      <a:pt x="57" y="30"/>
                    </a:lnTo>
                    <a:lnTo>
                      <a:pt x="52" y="44"/>
                    </a:lnTo>
                    <a:lnTo>
                      <a:pt x="42" y="54"/>
                    </a:lnTo>
                    <a:lnTo>
                      <a:pt x="28" y="58"/>
                    </a:lnTo>
                    <a:lnTo>
                      <a:pt x="14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4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05"/>
              <p:cNvSpPr>
                <a:spLocks noEditPoints="1"/>
              </p:cNvSpPr>
              <p:nvPr/>
            </p:nvSpPr>
            <p:spPr bwMode="auto">
              <a:xfrm>
                <a:off x="3514" y="3299"/>
                <a:ext cx="40" cy="40"/>
              </a:xfrm>
              <a:custGeom>
                <a:avLst/>
                <a:gdLst>
                  <a:gd name="T0" fmla="*/ 40 w 80"/>
                  <a:gd name="T1" fmla="*/ 10 h 78"/>
                  <a:gd name="T2" fmla="*/ 26 w 80"/>
                  <a:gd name="T3" fmla="*/ 15 h 78"/>
                  <a:gd name="T4" fmla="*/ 15 w 80"/>
                  <a:gd name="T5" fmla="*/ 24 h 78"/>
                  <a:gd name="T6" fmla="*/ 12 w 80"/>
                  <a:gd name="T7" fmla="*/ 40 h 78"/>
                  <a:gd name="T8" fmla="*/ 15 w 80"/>
                  <a:gd name="T9" fmla="*/ 54 h 78"/>
                  <a:gd name="T10" fmla="*/ 26 w 80"/>
                  <a:gd name="T11" fmla="*/ 64 h 78"/>
                  <a:gd name="T12" fmla="*/ 40 w 80"/>
                  <a:gd name="T13" fmla="*/ 68 h 78"/>
                  <a:gd name="T14" fmla="*/ 54 w 80"/>
                  <a:gd name="T15" fmla="*/ 64 h 78"/>
                  <a:gd name="T16" fmla="*/ 64 w 80"/>
                  <a:gd name="T17" fmla="*/ 54 h 78"/>
                  <a:gd name="T18" fmla="*/ 69 w 80"/>
                  <a:gd name="T19" fmla="*/ 40 h 78"/>
                  <a:gd name="T20" fmla="*/ 64 w 80"/>
                  <a:gd name="T21" fmla="*/ 26 h 78"/>
                  <a:gd name="T22" fmla="*/ 55 w 80"/>
                  <a:gd name="T23" fmla="*/ 15 h 78"/>
                  <a:gd name="T24" fmla="*/ 40 w 80"/>
                  <a:gd name="T25" fmla="*/ 10 h 78"/>
                  <a:gd name="T26" fmla="*/ 40 w 80"/>
                  <a:gd name="T27" fmla="*/ 0 h 78"/>
                  <a:gd name="T28" fmla="*/ 55 w 80"/>
                  <a:gd name="T29" fmla="*/ 3 h 78"/>
                  <a:gd name="T30" fmla="*/ 68 w 80"/>
                  <a:gd name="T31" fmla="*/ 12 h 78"/>
                  <a:gd name="T32" fmla="*/ 76 w 80"/>
                  <a:gd name="T33" fmla="*/ 24 h 78"/>
                  <a:gd name="T34" fmla="*/ 80 w 80"/>
                  <a:gd name="T35" fmla="*/ 40 h 78"/>
                  <a:gd name="T36" fmla="*/ 76 w 80"/>
                  <a:gd name="T37" fmla="*/ 56 h 78"/>
                  <a:gd name="T38" fmla="*/ 68 w 80"/>
                  <a:gd name="T39" fmla="*/ 68 h 78"/>
                  <a:gd name="T40" fmla="*/ 55 w 80"/>
                  <a:gd name="T41" fmla="*/ 77 h 78"/>
                  <a:gd name="T42" fmla="*/ 40 w 80"/>
                  <a:gd name="T43" fmla="*/ 78 h 78"/>
                  <a:gd name="T44" fmla="*/ 24 w 80"/>
                  <a:gd name="T45" fmla="*/ 77 h 78"/>
                  <a:gd name="T46" fmla="*/ 12 w 80"/>
                  <a:gd name="T47" fmla="*/ 68 h 78"/>
                  <a:gd name="T48" fmla="*/ 3 w 80"/>
                  <a:gd name="T49" fmla="*/ 54 h 78"/>
                  <a:gd name="T50" fmla="*/ 0 w 80"/>
                  <a:gd name="T51" fmla="*/ 40 h 78"/>
                  <a:gd name="T52" fmla="*/ 3 w 80"/>
                  <a:gd name="T53" fmla="*/ 24 h 78"/>
                  <a:gd name="T54" fmla="*/ 12 w 80"/>
                  <a:gd name="T55" fmla="*/ 10 h 78"/>
                  <a:gd name="T56" fmla="*/ 24 w 80"/>
                  <a:gd name="T57" fmla="*/ 3 h 78"/>
                  <a:gd name="T58" fmla="*/ 40 w 80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78">
                    <a:moveTo>
                      <a:pt x="40" y="10"/>
                    </a:moveTo>
                    <a:lnTo>
                      <a:pt x="26" y="15"/>
                    </a:lnTo>
                    <a:lnTo>
                      <a:pt x="15" y="24"/>
                    </a:lnTo>
                    <a:lnTo>
                      <a:pt x="12" y="40"/>
                    </a:lnTo>
                    <a:lnTo>
                      <a:pt x="15" y="54"/>
                    </a:lnTo>
                    <a:lnTo>
                      <a:pt x="26" y="64"/>
                    </a:lnTo>
                    <a:lnTo>
                      <a:pt x="40" y="68"/>
                    </a:lnTo>
                    <a:lnTo>
                      <a:pt x="54" y="64"/>
                    </a:lnTo>
                    <a:lnTo>
                      <a:pt x="64" y="54"/>
                    </a:lnTo>
                    <a:lnTo>
                      <a:pt x="69" y="40"/>
                    </a:lnTo>
                    <a:lnTo>
                      <a:pt x="64" y="26"/>
                    </a:lnTo>
                    <a:lnTo>
                      <a:pt x="55" y="15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5" y="3"/>
                    </a:lnTo>
                    <a:lnTo>
                      <a:pt x="68" y="12"/>
                    </a:lnTo>
                    <a:lnTo>
                      <a:pt x="76" y="24"/>
                    </a:lnTo>
                    <a:lnTo>
                      <a:pt x="80" y="40"/>
                    </a:lnTo>
                    <a:lnTo>
                      <a:pt x="76" y="56"/>
                    </a:lnTo>
                    <a:lnTo>
                      <a:pt x="68" y="68"/>
                    </a:lnTo>
                    <a:lnTo>
                      <a:pt x="55" y="77"/>
                    </a:lnTo>
                    <a:lnTo>
                      <a:pt x="40" y="78"/>
                    </a:lnTo>
                    <a:lnTo>
                      <a:pt x="24" y="77"/>
                    </a:lnTo>
                    <a:lnTo>
                      <a:pt x="12" y="68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2" y="10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06"/>
              <p:cNvSpPr>
                <a:spLocks/>
              </p:cNvSpPr>
              <p:nvPr/>
            </p:nvSpPr>
            <p:spPr bwMode="auto">
              <a:xfrm>
                <a:off x="3691" y="3363"/>
                <a:ext cx="38" cy="37"/>
              </a:xfrm>
              <a:custGeom>
                <a:avLst/>
                <a:gdLst>
                  <a:gd name="T0" fmla="*/ 38 w 75"/>
                  <a:gd name="T1" fmla="*/ 0 h 74"/>
                  <a:gd name="T2" fmla="*/ 56 w 75"/>
                  <a:gd name="T3" fmla="*/ 5 h 74"/>
                  <a:gd name="T4" fmla="*/ 70 w 75"/>
                  <a:gd name="T5" fmla="*/ 18 h 74"/>
                  <a:gd name="T6" fmla="*/ 75 w 75"/>
                  <a:gd name="T7" fmla="*/ 37 h 74"/>
                  <a:gd name="T8" fmla="*/ 70 w 75"/>
                  <a:gd name="T9" fmla="*/ 56 h 74"/>
                  <a:gd name="T10" fmla="*/ 56 w 75"/>
                  <a:gd name="T11" fmla="*/ 68 h 74"/>
                  <a:gd name="T12" fmla="*/ 37 w 75"/>
                  <a:gd name="T13" fmla="*/ 74 h 74"/>
                  <a:gd name="T14" fmla="*/ 19 w 75"/>
                  <a:gd name="T15" fmla="*/ 68 h 74"/>
                  <a:gd name="T16" fmla="*/ 5 w 75"/>
                  <a:gd name="T17" fmla="*/ 56 h 74"/>
                  <a:gd name="T18" fmla="*/ 0 w 75"/>
                  <a:gd name="T19" fmla="*/ 37 h 74"/>
                  <a:gd name="T20" fmla="*/ 5 w 75"/>
                  <a:gd name="T21" fmla="*/ 18 h 74"/>
                  <a:gd name="T22" fmla="*/ 19 w 75"/>
                  <a:gd name="T23" fmla="*/ 5 h 74"/>
                  <a:gd name="T24" fmla="*/ 38 w 75"/>
                  <a:gd name="T2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56" y="5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8"/>
                    </a:lnTo>
                    <a:lnTo>
                      <a:pt x="19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07"/>
              <p:cNvSpPr>
                <a:spLocks noEditPoints="1"/>
              </p:cNvSpPr>
              <p:nvPr/>
            </p:nvSpPr>
            <p:spPr bwMode="auto">
              <a:xfrm>
                <a:off x="3686" y="3357"/>
                <a:ext cx="48" cy="49"/>
              </a:xfrm>
              <a:custGeom>
                <a:avLst/>
                <a:gdLst>
                  <a:gd name="T0" fmla="*/ 49 w 96"/>
                  <a:gd name="T1" fmla="*/ 12 h 98"/>
                  <a:gd name="T2" fmla="*/ 30 w 96"/>
                  <a:gd name="T3" fmla="*/ 17 h 98"/>
                  <a:gd name="T4" fmla="*/ 16 w 96"/>
                  <a:gd name="T5" fmla="*/ 30 h 98"/>
                  <a:gd name="T6" fmla="*/ 11 w 96"/>
                  <a:gd name="T7" fmla="*/ 49 h 98"/>
                  <a:gd name="T8" fmla="*/ 16 w 96"/>
                  <a:gd name="T9" fmla="*/ 68 h 98"/>
                  <a:gd name="T10" fmla="*/ 30 w 96"/>
                  <a:gd name="T11" fmla="*/ 80 h 98"/>
                  <a:gd name="T12" fmla="*/ 48 w 96"/>
                  <a:gd name="T13" fmla="*/ 86 h 98"/>
                  <a:gd name="T14" fmla="*/ 67 w 96"/>
                  <a:gd name="T15" fmla="*/ 80 h 98"/>
                  <a:gd name="T16" fmla="*/ 81 w 96"/>
                  <a:gd name="T17" fmla="*/ 68 h 98"/>
                  <a:gd name="T18" fmla="*/ 86 w 96"/>
                  <a:gd name="T19" fmla="*/ 49 h 98"/>
                  <a:gd name="T20" fmla="*/ 81 w 96"/>
                  <a:gd name="T21" fmla="*/ 30 h 98"/>
                  <a:gd name="T22" fmla="*/ 67 w 96"/>
                  <a:gd name="T23" fmla="*/ 17 h 98"/>
                  <a:gd name="T24" fmla="*/ 49 w 96"/>
                  <a:gd name="T25" fmla="*/ 12 h 98"/>
                  <a:gd name="T26" fmla="*/ 49 w 96"/>
                  <a:gd name="T27" fmla="*/ 0 h 98"/>
                  <a:gd name="T28" fmla="*/ 67 w 96"/>
                  <a:gd name="T29" fmla="*/ 5 h 98"/>
                  <a:gd name="T30" fmla="*/ 82 w 96"/>
                  <a:gd name="T31" fmla="*/ 16 h 98"/>
                  <a:gd name="T32" fmla="*/ 93 w 96"/>
                  <a:gd name="T33" fmla="*/ 30 h 98"/>
                  <a:gd name="T34" fmla="*/ 96 w 96"/>
                  <a:gd name="T35" fmla="*/ 49 h 98"/>
                  <a:gd name="T36" fmla="*/ 93 w 96"/>
                  <a:gd name="T37" fmla="*/ 68 h 98"/>
                  <a:gd name="T38" fmla="*/ 82 w 96"/>
                  <a:gd name="T39" fmla="*/ 84 h 98"/>
                  <a:gd name="T40" fmla="*/ 67 w 96"/>
                  <a:gd name="T41" fmla="*/ 94 h 98"/>
                  <a:gd name="T42" fmla="*/ 48 w 96"/>
                  <a:gd name="T43" fmla="*/ 98 h 98"/>
                  <a:gd name="T44" fmla="*/ 30 w 96"/>
                  <a:gd name="T45" fmla="*/ 92 h 98"/>
                  <a:gd name="T46" fmla="*/ 14 w 96"/>
                  <a:gd name="T47" fmla="*/ 84 h 98"/>
                  <a:gd name="T48" fmla="*/ 4 w 96"/>
                  <a:gd name="T49" fmla="*/ 68 h 98"/>
                  <a:gd name="T50" fmla="*/ 0 w 96"/>
                  <a:gd name="T51" fmla="*/ 49 h 98"/>
                  <a:gd name="T52" fmla="*/ 4 w 96"/>
                  <a:gd name="T53" fmla="*/ 30 h 98"/>
                  <a:gd name="T54" fmla="*/ 14 w 96"/>
                  <a:gd name="T55" fmla="*/ 14 h 98"/>
                  <a:gd name="T56" fmla="*/ 30 w 96"/>
                  <a:gd name="T57" fmla="*/ 5 h 98"/>
                  <a:gd name="T58" fmla="*/ 49 w 96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8">
                    <a:moveTo>
                      <a:pt x="49" y="12"/>
                    </a:moveTo>
                    <a:lnTo>
                      <a:pt x="30" y="17"/>
                    </a:lnTo>
                    <a:lnTo>
                      <a:pt x="16" y="30"/>
                    </a:lnTo>
                    <a:lnTo>
                      <a:pt x="11" y="49"/>
                    </a:lnTo>
                    <a:lnTo>
                      <a:pt x="16" y="68"/>
                    </a:lnTo>
                    <a:lnTo>
                      <a:pt x="30" y="80"/>
                    </a:lnTo>
                    <a:lnTo>
                      <a:pt x="48" y="86"/>
                    </a:lnTo>
                    <a:lnTo>
                      <a:pt x="67" y="80"/>
                    </a:lnTo>
                    <a:lnTo>
                      <a:pt x="81" y="68"/>
                    </a:lnTo>
                    <a:lnTo>
                      <a:pt x="86" y="49"/>
                    </a:lnTo>
                    <a:lnTo>
                      <a:pt x="81" y="30"/>
                    </a:lnTo>
                    <a:lnTo>
                      <a:pt x="67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7" y="5"/>
                    </a:lnTo>
                    <a:lnTo>
                      <a:pt x="82" y="16"/>
                    </a:lnTo>
                    <a:lnTo>
                      <a:pt x="93" y="30"/>
                    </a:lnTo>
                    <a:lnTo>
                      <a:pt x="96" y="49"/>
                    </a:lnTo>
                    <a:lnTo>
                      <a:pt x="93" y="68"/>
                    </a:lnTo>
                    <a:lnTo>
                      <a:pt x="82" y="84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2"/>
                    </a:lnTo>
                    <a:lnTo>
                      <a:pt x="14" y="84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08"/>
              <p:cNvSpPr>
                <a:spLocks/>
              </p:cNvSpPr>
              <p:nvPr/>
            </p:nvSpPr>
            <p:spPr bwMode="auto">
              <a:xfrm>
                <a:off x="3783" y="3009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2 h 42"/>
                  <a:gd name="T4" fmla="*/ 33 w 42"/>
                  <a:gd name="T5" fmla="*/ 4 h 42"/>
                  <a:gd name="T6" fmla="*/ 37 w 42"/>
                  <a:gd name="T7" fmla="*/ 9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4 h 42"/>
                  <a:gd name="T16" fmla="*/ 33 w 42"/>
                  <a:gd name="T17" fmla="*/ 37 h 42"/>
                  <a:gd name="T18" fmla="*/ 28 w 42"/>
                  <a:gd name="T19" fmla="*/ 41 h 42"/>
                  <a:gd name="T20" fmla="*/ 21 w 42"/>
                  <a:gd name="T21" fmla="*/ 42 h 42"/>
                  <a:gd name="T22" fmla="*/ 14 w 42"/>
                  <a:gd name="T23" fmla="*/ 41 h 42"/>
                  <a:gd name="T24" fmla="*/ 9 w 42"/>
                  <a:gd name="T25" fmla="*/ 37 h 42"/>
                  <a:gd name="T26" fmla="*/ 4 w 42"/>
                  <a:gd name="T27" fmla="*/ 34 h 42"/>
                  <a:gd name="T28" fmla="*/ 2 w 42"/>
                  <a:gd name="T29" fmla="*/ 27 h 42"/>
                  <a:gd name="T30" fmla="*/ 0 w 42"/>
                  <a:gd name="T31" fmla="*/ 21 h 42"/>
                  <a:gd name="T32" fmla="*/ 2 w 42"/>
                  <a:gd name="T33" fmla="*/ 14 h 42"/>
                  <a:gd name="T34" fmla="*/ 4 w 42"/>
                  <a:gd name="T35" fmla="*/ 9 h 42"/>
                  <a:gd name="T36" fmla="*/ 9 w 42"/>
                  <a:gd name="T37" fmla="*/ 4 h 42"/>
                  <a:gd name="T38" fmla="*/ 14 w 42"/>
                  <a:gd name="T39" fmla="*/ 2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2"/>
                    </a:lnTo>
                    <a:lnTo>
                      <a:pt x="33" y="4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2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09"/>
              <p:cNvSpPr>
                <a:spLocks noEditPoints="1"/>
              </p:cNvSpPr>
              <p:nvPr/>
            </p:nvSpPr>
            <p:spPr bwMode="auto">
              <a:xfrm>
                <a:off x="3778" y="3003"/>
                <a:ext cx="31" cy="32"/>
              </a:xfrm>
              <a:custGeom>
                <a:avLst/>
                <a:gdLst>
                  <a:gd name="T0" fmla="*/ 31 w 63"/>
                  <a:gd name="T1" fmla="*/ 12 h 65"/>
                  <a:gd name="T2" fmla="*/ 24 w 63"/>
                  <a:gd name="T3" fmla="*/ 14 h 65"/>
                  <a:gd name="T4" fmla="*/ 19 w 63"/>
                  <a:gd name="T5" fmla="*/ 16 h 65"/>
                  <a:gd name="T6" fmla="*/ 14 w 63"/>
                  <a:gd name="T7" fmla="*/ 21 h 65"/>
                  <a:gd name="T8" fmla="*/ 12 w 63"/>
                  <a:gd name="T9" fmla="*/ 26 h 65"/>
                  <a:gd name="T10" fmla="*/ 10 w 63"/>
                  <a:gd name="T11" fmla="*/ 33 h 65"/>
                  <a:gd name="T12" fmla="*/ 12 w 63"/>
                  <a:gd name="T13" fmla="*/ 39 h 65"/>
                  <a:gd name="T14" fmla="*/ 14 w 63"/>
                  <a:gd name="T15" fmla="*/ 46 h 65"/>
                  <a:gd name="T16" fmla="*/ 19 w 63"/>
                  <a:gd name="T17" fmla="*/ 49 h 65"/>
                  <a:gd name="T18" fmla="*/ 24 w 63"/>
                  <a:gd name="T19" fmla="*/ 53 h 65"/>
                  <a:gd name="T20" fmla="*/ 31 w 63"/>
                  <a:gd name="T21" fmla="*/ 54 h 65"/>
                  <a:gd name="T22" fmla="*/ 38 w 63"/>
                  <a:gd name="T23" fmla="*/ 53 h 65"/>
                  <a:gd name="T24" fmla="*/ 43 w 63"/>
                  <a:gd name="T25" fmla="*/ 49 h 65"/>
                  <a:gd name="T26" fmla="*/ 47 w 63"/>
                  <a:gd name="T27" fmla="*/ 46 h 65"/>
                  <a:gd name="T28" fmla="*/ 50 w 63"/>
                  <a:gd name="T29" fmla="*/ 40 h 65"/>
                  <a:gd name="T30" fmla="*/ 52 w 63"/>
                  <a:gd name="T31" fmla="*/ 33 h 65"/>
                  <a:gd name="T32" fmla="*/ 50 w 63"/>
                  <a:gd name="T33" fmla="*/ 26 h 65"/>
                  <a:gd name="T34" fmla="*/ 47 w 63"/>
                  <a:gd name="T35" fmla="*/ 21 h 65"/>
                  <a:gd name="T36" fmla="*/ 43 w 63"/>
                  <a:gd name="T37" fmla="*/ 16 h 65"/>
                  <a:gd name="T38" fmla="*/ 38 w 63"/>
                  <a:gd name="T39" fmla="*/ 14 h 65"/>
                  <a:gd name="T40" fmla="*/ 31 w 63"/>
                  <a:gd name="T41" fmla="*/ 12 h 65"/>
                  <a:gd name="T42" fmla="*/ 31 w 63"/>
                  <a:gd name="T43" fmla="*/ 0 h 65"/>
                  <a:gd name="T44" fmla="*/ 47 w 63"/>
                  <a:gd name="T45" fmla="*/ 5 h 65"/>
                  <a:gd name="T46" fmla="*/ 59 w 63"/>
                  <a:gd name="T47" fmla="*/ 18 h 65"/>
                  <a:gd name="T48" fmla="*/ 63 w 63"/>
                  <a:gd name="T49" fmla="*/ 33 h 65"/>
                  <a:gd name="T50" fmla="*/ 59 w 63"/>
                  <a:gd name="T51" fmla="*/ 49 h 65"/>
                  <a:gd name="T52" fmla="*/ 47 w 63"/>
                  <a:gd name="T53" fmla="*/ 61 h 65"/>
                  <a:gd name="T54" fmla="*/ 31 w 63"/>
                  <a:gd name="T55" fmla="*/ 65 h 65"/>
                  <a:gd name="T56" fmla="*/ 15 w 63"/>
                  <a:gd name="T57" fmla="*/ 61 h 65"/>
                  <a:gd name="T58" fmla="*/ 3 w 63"/>
                  <a:gd name="T59" fmla="*/ 49 h 65"/>
                  <a:gd name="T60" fmla="*/ 0 w 63"/>
                  <a:gd name="T61" fmla="*/ 33 h 65"/>
                  <a:gd name="T62" fmla="*/ 3 w 63"/>
                  <a:gd name="T63" fmla="*/ 16 h 65"/>
                  <a:gd name="T64" fmla="*/ 15 w 63"/>
                  <a:gd name="T65" fmla="*/ 5 h 65"/>
                  <a:gd name="T66" fmla="*/ 31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1" y="12"/>
                    </a:moveTo>
                    <a:lnTo>
                      <a:pt x="24" y="14"/>
                    </a:lnTo>
                    <a:lnTo>
                      <a:pt x="19" y="16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4" y="46"/>
                    </a:lnTo>
                    <a:lnTo>
                      <a:pt x="19" y="49"/>
                    </a:lnTo>
                    <a:lnTo>
                      <a:pt x="24" y="53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3" y="49"/>
                    </a:lnTo>
                    <a:lnTo>
                      <a:pt x="47" y="46"/>
                    </a:lnTo>
                    <a:lnTo>
                      <a:pt x="50" y="40"/>
                    </a:lnTo>
                    <a:lnTo>
                      <a:pt x="52" y="33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8"/>
                    </a:lnTo>
                    <a:lnTo>
                      <a:pt x="63" y="33"/>
                    </a:lnTo>
                    <a:lnTo>
                      <a:pt x="59" y="49"/>
                    </a:lnTo>
                    <a:lnTo>
                      <a:pt x="47" y="61"/>
                    </a:lnTo>
                    <a:lnTo>
                      <a:pt x="31" y="65"/>
                    </a:lnTo>
                    <a:lnTo>
                      <a:pt x="15" y="61"/>
                    </a:lnTo>
                    <a:lnTo>
                      <a:pt x="3" y="49"/>
                    </a:lnTo>
                    <a:lnTo>
                      <a:pt x="0" y="33"/>
                    </a:lnTo>
                    <a:lnTo>
                      <a:pt x="3" y="16"/>
                    </a:lnTo>
                    <a:lnTo>
                      <a:pt x="1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0"/>
              <p:cNvSpPr>
                <a:spLocks/>
              </p:cNvSpPr>
              <p:nvPr/>
            </p:nvSpPr>
            <p:spPr bwMode="auto">
              <a:xfrm>
                <a:off x="4123" y="2819"/>
                <a:ext cx="40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5 h 80"/>
                  <a:gd name="T12" fmla="*/ 68 w 80"/>
                  <a:gd name="T13" fmla="*/ 68 h 80"/>
                  <a:gd name="T14" fmla="*/ 56 w 80"/>
                  <a:gd name="T15" fmla="*/ 76 h 80"/>
                  <a:gd name="T16" fmla="*/ 40 w 80"/>
                  <a:gd name="T17" fmla="*/ 80 h 80"/>
                  <a:gd name="T18" fmla="*/ 25 w 80"/>
                  <a:gd name="T19" fmla="*/ 76 h 80"/>
                  <a:gd name="T20" fmla="*/ 11 w 80"/>
                  <a:gd name="T21" fmla="*/ 68 h 80"/>
                  <a:gd name="T22" fmla="*/ 4 w 80"/>
                  <a:gd name="T23" fmla="*/ 55 h 80"/>
                  <a:gd name="T24" fmla="*/ 0 w 80"/>
                  <a:gd name="T25" fmla="*/ 40 h 80"/>
                  <a:gd name="T26" fmla="*/ 4 w 80"/>
                  <a:gd name="T27" fmla="*/ 24 h 80"/>
                  <a:gd name="T28" fmla="*/ 12 w 80"/>
                  <a:gd name="T29" fmla="*/ 12 h 80"/>
                  <a:gd name="T30" fmla="*/ 25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5"/>
                    </a:lnTo>
                    <a:lnTo>
                      <a:pt x="68" y="68"/>
                    </a:lnTo>
                    <a:lnTo>
                      <a:pt x="56" y="76"/>
                    </a:lnTo>
                    <a:lnTo>
                      <a:pt x="40" y="80"/>
                    </a:lnTo>
                    <a:lnTo>
                      <a:pt x="25" y="76"/>
                    </a:lnTo>
                    <a:lnTo>
                      <a:pt x="11" y="68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1"/>
              <p:cNvSpPr>
                <a:spLocks noEditPoints="1"/>
              </p:cNvSpPr>
              <p:nvPr/>
            </p:nvSpPr>
            <p:spPr bwMode="auto">
              <a:xfrm>
                <a:off x="4116" y="2814"/>
                <a:ext cx="52" cy="51"/>
              </a:xfrm>
              <a:custGeom>
                <a:avLst/>
                <a:gdLst>
                  <a:gd name="T0" fmla="*/ 52 w 103"/>
                  <a:gd name="T1" fmla="*/ 11 h 101"/>
                  <a:gd name="T2" fmla="*/ 37 w 103"/>
                  <a:gd name="T3" fmla="*/ 14 h 101"/>
                  <a:gd name="T4" fmla="*/ 24 w 103"/>
                  <a:gd name="T5" fmla="*/ 23 h 101"/>
                  <a:gd name="T6" fmla="*/ 16 w 103"/>
                  <a:gd name="T7" fmla="*/ 35 h 101"/>
                  <a:gd name="T8" fmla="*/ 12 w 103"/>
                  <a:gd name="T9" fmla="*/ 51 h 101"/>
                  <a:gd name="T10" fmla="*/ 16 w 103"/>
                  <a:gd name="T11" fmla="*/ 66 h 101"/>
                  <a:gd name="T12" fmla="*/ 23 w 103"/>
                  <a:gd name="T13" fmla="*/ 79 h 101"/>
                  <a:gd name="T14" fmla="*/ 37 w 103"/>
                  <a:gd name="T15" fmla="*/ 87 h 101"/>
                  <a:gd name="T16" fmla="*/ 52 w 103"/>
                  <a:gd name="T17" fmla="*/ 91 h 101"/>
                  <a:gd name="T18" fmla="*/ 68 w 103"/>
                  <a:gd name="T19" fmla="*/ 87 h 101"/>
                  <a:gd name="T20" fmla="*/ 80 w 103"/>
                  <a:gd name="T21" fmla="*/ 79 h 101"/>
                  <a:gd name="T22" fmla="*/ 89 w 103"/>
                  <a:gd name="T23" fmla="*/ 66 h 101"/>
                  <a:gd name="T24" fmla="*/ 92 w 103"/>
                  <a:gd name="T25" fmla="*/ 51 h 101"/>
                  <a:gd name="T26" fmla="*/ 89 w 103"/>
                  <a:gd name="T27" fmla="*/ 35 h 101"/>
                  <a:gd name="T28" fmla="*/ 80 w 103"/>
                  <a:gd name="T29" fmla="*/ 23 h 101"/>
                  <a:gd name="T30" fmla="*/ 68 w 103"/>
                  <a:gd name="T31" fmla="*/ 14 h 101"/>
                  <a:gd name="T32" fmla="*/ 52 w 103"/>
                  <a:gd name="T33" fmla="*/ 11 h 101"/>
                  <a:gd name="T34" fmla="*/ 52 w 103"/>
                  <a:gd name="T35" fmla="*/ 0 h 101"/>
                  <a:gd name="T36" fmla="*/ 71 w 103"/>
                  <a:gd name="T37" fmla="*/ 4 h 101"/>
                  <a:gd name="T38" fmla="*/ 89 w 103"/>
                  <a:gd name="T39" fmla="*/ 14 h 101"/>
                  <a:gd name="T40" fmla="*/ 99 w 103"/>
                  <a:gd name="T41" fmla="*/ 32 h 101"/>
                  <a:gd name="T42" fmla="*/ 103 w 103"/>
                  <a:gd name="T43" fmla="*/ 51 h 101"/>
                  <a:gd name="T44" fmla="*/ 99 w 103"/>
                  <a:gd name="T45" fmla="*/ 72 h 101"/>
                  <a:gd name="T46" fmla="*/ 87 w 103"/>
                  <a:gd name="T47" fmla="*/ 87 h 101"/>
                  <a:gd name="T48" fmla="*/ 71 w 103"/>
                  <a:gd name="T49" fmla="*/ 98 h 101"/>
                  <a:gd name="T50" fmla="*/ 52 w 103"/>
                  <a:gd name="T51" fmla="*/ 101 h 101"/>
                  <a:gd name="T52" fmla="*/ 31 w 103"/>
                  <a:gd name="T53" fmla="*/ 98 h 101"/>
                  <a:gd name="T54" fmla="*/ 16 w 103"/>
                  <a:gd name="T55" fmla="*/ 87 h 101"/>
                  <a:gd name="T56" fmla="*/ 5 w 103"/>
                  <a:gd name="T57" fmla="*/ 70 h 101"/>
                  <a:gd name="T58" fmla="*/ 0 w 103"/>
                  <a:gd name="T59" fmla="*/ 51 h 101"/>
                  <a:gd name="T60" fmla="*/ 5 w 103"/>
                  <a:gd name="T61" fmla="*/ 30 h 101"/>
                  <a:gd name="T62" fmla="*/ 16 w 103"/>
                  <a:gd name="T63" fmla="*/ 14 h 101"/>
                  <a:gd name="T64" fmla="*/ 33 w 103"/>
                  <a:gd name="T65" fmla="*/ 4 h 101"/>
                  <a:gd name="T66" fmla="*/ 52 w 103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1">
                    <a:moveTo>
                      <a:pt x="52" y="11"/>
                    </a:moveTo>
                    <a:lnTo>
                      <a:pt x="37" y="14"/>
                    </a:lnTo>
                    <a:lnTo>
                      <a:pt x="24" y="23"/>
                    </a:lnTo>
                    <a:lnTo>
                      <a:pt x="16" y="35"/>
                    </a:lnTo>
                    <a:lnTo>
                      <a:pt x="12" y="51"/>
                    </a:lnTo>
                    <a:lnTo>
                      <a:pt x="16" y="66"/>
                    </a:lnTo>
                    <a:lnTo>
                      <a:pt x="23" y="79"/>
                    </a:lnTo>
                    <a:lnTo>
                      <a:pt x="37" y="87"/>
                    </a:lnTo>
                    <a:lnTo>
                      <a:pt x="52" y="91"/>
                    </a:lnTo>
                    <a:lnTo>
                      <a:pt x="68" y="87"/>
                    </a:lnTo>
                    <a:lnTo>
                      <a:pt x="80" y="79"/>
                    </a:lnTo>
                    <a:lnTo>
                      <a:pt x="89" y="66"/>
                    </a:lnTo>
                    <a:lnTo>
                      <a:pt x="92" y="51"/>
                    </a:lnTo>
                    <a:lnTo>
                      <a:pt x="89" y="35"/>
                    </a:lnTo>
                    <a:lnTo>
                      <a:pt x="80" y="23"/>
                    </a:lnTo>
                    <a:lnTo>
                      <a:pt x="68" y="14"/>
                    </a:lnTo>
                    <a:lnTo>
                      <a:pt x="52" y="11"/>
                    </a:lnTo>
                    <a:close/>
                    <a:moveTo>
                      <a:pt x="52" y="0"/>
                    </a:moveTo>
                    <a:lnTo>
                      <a:pt x="71" y="4"/>
                    </a:lnTo>
                    <a:lnTo>
                      <a:pt x="89" y="14"/>
                    </a:lnTo>
                    <a:lnTo>
                      <a:pt x="99" y="32"/>
                    </a:lnTo>
                    <a:lnTo>
                      <a:pt x="103" y="51"/>
                    </a:lnTo>
                    <a:lnTo>
                      <a:pt x="99" y="72"/>
                    </a:lnTo>
                    <a:lnTo>
                      <a:pt x="87" y="87"/>
                    </a:lnTo>
                    <a:lnTo>
                      <a:pt x="71" y="98"/>
                    </a:lnTo>
                    <a:lnTo>
                      <a:pt x="52" y="101"/>
                    </a:lnTo>
                    <a:lnTo>
                      <a:pt x="31" y="98"/>
                    </a:lnTo>
                    <a:lnTo>
                      <a:pt x="16" y="87"/>
                    </a:lnTo>
                    <a:lnTo>
                      <a:pt x="5" y="70"/>
                    </a:lnTo>
                    <a:lnTo>
                      <a:pt x="0" y="51"/>
                    </a:lnTo>
                    <a:lnTo>
                      <a:pt x="5" y="30"/>
                    </a:lnTo>
                    <a:lnTo>
                      <a:pt x="16" y="14"/>
                    </a:lnTo>
                    <a:lnTo>
                      <a:pt x="3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>
                <a:off x="1703" y="3190"/>
                <a:ext cx="17" cy="17"/>
              </a:xfrm>
              <a:custGeom>
                <a:avLst/>
                <a:gdLst>
                  <a:gd name="T0" fmla="*/ 15 w 33"/>
                  <a:gd name="T1" fmla="*/ 0 h 33"/>
                  <a:gd name="T2" fmla="*/ 22 w 33"/>
                  <a:gd name="T3" fmla="*/ 0 h 33"/>
                  <a:gd name="T4" fmla="*/ 28 w 33"/>
                  <a:gd name="T5" fmla="*/ 3 h 33"/>
                  <a:gd name="T6" fmla="*/ 31 w 33"/>
                  <a:gd name="T7" fmla="*/ 8 h 33"/>
                  <a:gd name="T8" fmla="*/ 33 w 33"/>
                  <a:gd name="T9" fmla="*/ 15 h 33"/>
                  <a:gd name="T10" fmla="*/ 31 w 33"/>
                  <a:gd name="T11" fmla="*/ 22 h 33"/>
                  <a:gd name="T12" fmla="*/ 28 w 33"/>
                  <a:gd name="T13" fmla="*/ 27 h 33"/>
                  <a:gd name="T14" fmla="*/ 22 w 33"/>
                  <a:gd name="T15" fmla="*/ 31 h 33"/>
                  <a:gd name="T16" fmla="*/ 15 w 33"/>
                  <a:gd name="T17" fmla="*/ 33 h 33"/>
                  <a:gd name="T18" fmla="*/ 8 w 33"/>
                  <a:gd name="T19" fmla="*/ 31 h 33"/>
                  <a:gd name="T20" fmla="*/ 3 w 33"/>
                  <a:gd name="T21" fmla="*/ 27 h 33"/>
                  <a:gd name="T22" fmla="*/ 0 w 33"/>
                  <a:gd name="T23" fmla="*/ 22 h 33"/>
                  <a:gd name="T24" fmla="*/ 0 w 33"/>
                  <a:gd name="T25" fmla="*/ 15 h 33"/>
                  <a:gd name="T26" fmla="*/ 0 w 33"/>
                  <a:gd name="T27" fmla="*/ 8 h 33"/>
                  <a:gd name="T28" fmla="*/ 3 w 33"/>
                  <a:gd name="T29" fmla="*/ 3 h 33"/>
                  <a:gd name="T30" fmla="*/ 8 w 33"/>
                  <a:gd name="T31" fmla="*/ 0 h 33"/>
                  <a:gd name="T32" fmla="*/ 15 w 33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5" y="0"/>
                    </a:moveTo>
                    <a:lnTo>
                      <a:pt x="22" y="0"/>
                    </a:lnTo>
                    <a:lnTo>
                      <a:pt x="28" y="3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15" y="33"/>
                    </a:lnTo>
                    <a:lnTo>
                      <a:pt x="8" y="31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3"/>
              <p:cNvSpPr>
                <a:spLocks noEditPoints="1"/>
              </p:cNvSpPr>
              <p:nvPr/>
            </p:nvSpPr>
            <p:spPr bwMode="auto">
              <a:xfrm>
                <a:off x="1697" y="3184"/>
                <a:ext cx="28" cy="28"/>
              </a:xfrm>
              <a:custGeom>
                <a:avLst/>
                <a:gdLst>
                  <a:gd name="T0" fmla="*/ 27 w 55"/>
                  <a:gd name="T1" fmla="*/ 13 h 56"/>
                  <a:gd name="T2" fmla="*/ 20 w 55"/>
                  <a:gd name="T3" fmla="*/ 13 h 56"/>
                  <a:gd name="T4" fmla="*/ 15 w 55"/>
                  <a:gd name="T5" fmla="*/ 16 h 56"/>
                  <a:gd name="T6" fmla="*/ 12 w 55"/>
                  <a:gd name="T7" fmla="*/ 21 h 56"/>
                  <a:gd name="T8" fmla="*/ 12 w 55"/>
                  <a:gd name="T9" fmla="*/ 28 h 56"/>
                  <a:gd name="T10" fmla="*/ 12 w 55"/>
                  <a:gd name="T11" fmla="*/ 35 h 56"/>
                  <a:gd name="T12" fmla="*/ 15 w 55"/>
                  <a:gd name="T13" fmla="*/ 40 h 56"/>
                  <a:gd name="T14" fmla="*/ 20 w 55"/>
                  <a:gd name="T15" fmla="*/ 44 h 56"/>
                  <a:gd name="T16" fmla="*/ 27 w 55"/>
                  <a:gd name="T17" fmla="*/ 46 h 56"/>
                  <a:gd name="T18" fmla="*/ 34 w 55"/>
                  <a:gd name="T19" fmla="*/ 44 h 56"/>
                  <a:gd name="T20" fmla="*/ 40 w 55"/>
                  <a:gd name="T21" fmla="*/ 40 h 56"/>
                  <a:gd name="T22" fmla="*/ 43 w 55"/>
                  <a:gd name="T23" fmla="*/ 35 h 56"/>
                  <a:gd name="T24" fmla="*/ 45 w 55"/>
                  <a:gd name="T25" fmla="*/ 28 h 56"/>
                  <a:gd name="T26" fmla="*/ 43 w 55"/>
                  <a:gd name="T27" fmla="*/ 21 h 56"/>
                  <a:gd name="T28" fmla="*/ 40 w 55"/>
                  <a:gd name="T29" fmla="*/ 16 h 56"/>
                  <a:gd name="T30" fmla="*/ 34 w 55"/>
                  <a:gd name="T31" fmla="*/ 13 h 56"/>
                  <a:gd name="T32" fmla="*/ 27 w 55"/>
                  <a:gd name="T33" fmla="*/ 13 h 56"/>
                  <a:gd name="T34" fmla="*/ 27 w 55"/>
                  <a:gd name="T35" fmla="*/ 0 h 56"/>
                  <a:gd name="T36" fmla="*/ 34 w 55"/>
                  <a:gd name="T37" fmla="*/ 2 h 56"/>
                  <a:gd name="T38" fmla="*/ 41 w 55"/>
                  <a:gd name="T39" fmla="*/ 4 h 56"/>
                  <a:gd name="T40" fmla="*/ 47 w 55"/>
                  <a:gd name="T41" fmla="*/ 9 h 56"/>
                  <a:gd name="T42" fmla="*/ 52 w 55"/>
                  <a:gd name="T43" fmla="*/ 14 h 56"/>
                  <a:gd name="T44" fmla="*/ 54 w 55"/>
                  <a:gd name="T45" fmla="*/ 21 h 56"/>
                  <a:gd name="T46" fmla="*/ 55 w 55"/>
                  <a:gd name="T47" fmla="*/ 28 h 56"/>
                  <a:gd name="T48" fmla="*/ 54 w 55"/>
                  <a:gd name="T49" fmla="*/ 35 h 56"/>
                  <a:gd name="T50" fmla="*/ 52 w 55"/>
                  <a:gd name="T51" fmla="*/ 42 h 56"/>
                  <a:gd name="T52" fmla="*/ 47 w 55"/>
                  <a:gd name="T53" fmla="*/ 47 h 56"/>
                  <a:gd name="T54" fmla="*/ 41 w 55"/>
                  <a:gd name="T55" fmla="*/ 53 h 56"/>
                  <a:gd name="T56" fmla="*/ 34 w 55"/>
                  <a:gd name="T57" fmla="*/ 54 h 56"/>
                  <a:gd name="T58" fmla="*/ 27 w 55"/>
                  <a:gd name="T59" fmla="*/ 56 h 56"/>
                  <a:gd name="T60" fmla="*/ 20 w 55"/>
                  <a:gd name="T61" fmla="*/ 54 h 56"/>
                  <a:gd name="T62" fmla="*/ 13 w 55"/>
                  <a:gd name="T63" fmla="*/ 53 h 56"/>
                  <a:gd name="T64" fmla="*/ 8 w 55"/>
                  <a:gd name="T65" fmla="*/ 47 h 56"/>
                  <a:gd name="T66" fmla="*/ 3 w 55"/>
                  <a:gd name="T67" fmla="*/ 42 h 56"/>
                  <a:gd name="T68" fmla="*/ 1 w 55"/>
                  <a:gd name="T69" fmla="*/ 35 h 56"/>
                  <a:gd name="T70" fmla="*/ 0 w 55"/>
                  <a:gd name="T71" fmla="*/ 28 h 56"/>
                  <a:gd name="T72" fmla="*/ 1 w 55"/>
                  <a:gd name="T73" fmla="*/ 21 h 56"/>
                  <a:gd name="T74" fmla="*/ 3 w 55"/>
                  <a:gd name="T75" fmla="*/ 14 h 56"/>
                  <a:gd name="T76" fmla="*/ 8 w 55"/>
                  <a:gd name="T77" fmla="*/ 9 h 56"/>
                  <a:gd name="T78" fmla="*/ 13 w 55"/>
                  <a:gd name="T79" fmla="*/ 4 h 56"/>
                  <a:gd name="T80" fmla="*/ 20 w 55"/>
                  <a:gd name="T81" fmla="*/ 2 h 56"/>
                  <a:gd name="T82" fmla="*/ 27 w 55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56">
                    <a:moveTo>
                      <a:pt x="27" y="13"/>
                    </a:moveTo>
                    <a:lnTo>
                      <a:pt x="20" y="13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15" y="40"/>
                    </a:lnTo>
                    <a:lnTo>
                      <a:pt x="20" y="44"/>
                    </a:lnTo>
                    <a:lnTo>
                      <a:pt x="27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3" y="35"/>
                    </a:lnTo>
                    <a:lnTo>
                      <a:pt x="45" y="28"/>
                    </a:lnTo>
                    <a:lnTo>
                      <a:pt x="43" y="21"/>
                    </a:lnTo>
                    <a:lnTo>
                      <a:pt x="40" y="16"/>
                    </a:lnTo>
                    <a:lnTo>
                      <a:pt x="34" y="13"/>
                    </a:lnTo>
                    <a:lnTo>
                      <a:pt x="27" y="13"/>
                    </a:lnTo>
                    <a:close/>
                    <a:moveTo>
                      <a:pt x="27" y="0"/>
                    </a:moveTo>
                    <a:lnTo>
                      <a:pt x="34" y="2"/>
                    </a:lnTo>
                    <a:lnTo>
                      <a:pt x="41" y="4"/>
                    </a:lnTo>
                    <a:lnTo>
                      <a:pt x="47" y="9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55" y="28"/>
                    </a:lnTo>
                    <a:lnTo>
                      <a:pt x="54" y="35"/>
                    </a:lnTo>
                    <a:lnTo>
                      <a:pt x="52" y="42"/>
                    </a:lnTo>
                    <a:lnTo>
                      <a:pt x="47" y="47"/>
                    </a:lnTo>
                    <a:lnTo>
                      <a:pt x="41" y="53"/>
                    </a:lnTo>
                    <a:lnTo>
                      <a:pt x="34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3" y="53"/>
                    </a:lnTo>
                    <a:lnTo>
                      <a:pt x="8" y="47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>
                <a:off x="2097" y="2951"/>
                <a:ext cx="27" cy="26"/>
              </a:xfrm>
              <a:custGeom>
                <a:avLst/>
                <a:gdLst>
                  <a:gd name="T0" fmla="*/ 28 w 54"/>
                  <a:gd name="T1" fmla="*/ 0 h 53"/>
                  <a:gd name="T2" fmla="*/ 35 w 54"/>
                  <a:gd name="T3" fmla="*/ 0 h 53"/>
                  <a:gd name="T4" fmla="*/ 40 w 54"/>
                  <a:gd name="T5" fmla="*/ 4 h 53"/>
                  <a:gd name="T6" fmla="*/ 45 w 54"/>
                  <a:gd name="T7" fmla="*/ 7 h 53"/>
                  <a:gd name="T8" fmla="*/ 51 w 54"/>
                  <a:gd name="T9" fmla="*/ 14 h 53"/>
                  <a:gd name="T10" fmla="*/ 52 w 54"/>
                  <a:gd name="T11" fmla="*/ 19 h 53"/>
                  <a:gd name="T12" fmla="*/ 54 w 54"/>
                  <a:gd name="T13" fmla="*/ 26 h 53"/>
                  <a:gd name="T14" fmla="*/ 52 w 54"/>
                  <a:gd name="T15" fmla="*/ 33 h 53"/>
                  <a:gd name="T16" fmla="*/ 51 w 54"/>
                  <a:gd name="T17" fmla="*/ 40 h 53"/>
                  <a:gd name="T18" fmla="*/ 45 w 54"/>
                  <a:gd name="T19" fmla="*/ 46 h 53"/>
                  <a:gd name="T20" fmla="*/ 40 w 54"/>
                  <a:gd name="T21" fmla="*/ 49 h 53"/>
                  <a:gd name="T22" fmla="*/ 35 w 54"/>
                  <a:gd name="T23" fmla="*/ 53 h 53"/>
                  <a:gd name="T24" fmla="*/ 28 w 54"/>
                  <a:gd name="T25" fmla="*/ 53 h 53"/>
                  <a:gd name="T26" fmla="*/ 19 w 54"/>
                  <a:gd name="T27" fmla="*/ 53 h 53"/>
                  <a:gd name="T28" fmla="*/ 14 w 54"/>
                  <a:gd name="T29" fmla="*/ 49 h 53"/>
                  <a:gd name="T30" fmla="*/ 9 w 54"/>
                  <a:gd name="T31" fmla="*/ 46 h 53"/>
                  <a:gd name="T32" fmla="*/ 3 w 54"/>
                  <a:gd name="T33" fmla="*/ 40 h 53"/>
                  <a:gd name="T34" fmla="*/ 2 w 54"/>
                  <a:gd name="T35" fmla="*/ 33 h 53"/>
                  <a:gd name="T36" fmla="*/ 0 w 54"/>
                  <a:gd name="T37" fmla="*/ 26 h 53"/>
                  <a:gd name="T38" fmla="*/ 2 w 54"/>
                  <a:gd name="T39" fmla="*/ 19 h 53"/>
                  <a:gd name="T40" fmla="*/ 3 w 54"/>
                  <a:gd name="T41" fmla="*/ 12 h 53"/>
                  <a:gd name="T42" fmla="*/ 9 w 54"/>
                  <a:gd name="T43" fmla="*/ 7 h 53"/>
                  <a:gd name="T44" fmla="*/ 14 w 54"/>
                  <a:gd name="T45" fmla="*/ 4 h 53"/>
                  <a:gd name="T46" fmla="*/ 21 w 54"/>
                  <a:gd name="T47" fmla="*/ 0 h 53"/>
                  <a:gd name="T48" fmla="*/ 28 w 54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53">
                    <a:moveTo>
                      <a:pt x="28" y="0"/>
                    </a:moveTo>
                    <a:lnTo>
                      <a:pt x="35" y="0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51" y="14"/>
                    </a:lnTo>
                    <a:lnTo>
                      <a:pt x="52" y="19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51" y="40"/>
                    </a:lnTo>
                    <a:lnTo>
                      <a:pt x="45" y="46"/>
                    </a:lnTo>
                    <a:lnTo>
                      <a:pt x="40" y="49"/>
                    </a:lnTo>
                    <a:lnTo>
                      <a:pt x="35" y="53"/>
                    </a:lnTo>
                    <a:lnTo>
                      <a:pt x="28" y="53"/>
                    </a:lnTo>
                    <a:lnTo>
                      <a:pt x="19" y="53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2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5"/>
              <p:cNvSpPr>
                <a:spLocks noEditPoints="1"/>
              </p:cNvSpPr>
              <p:nvPr/>
            </p:nvSpPr>
            <p:spPr bwMode="auto">
              <a:xfrm>
                <a:off x="2092" y="2945"/>
                <a:ext cx="37" cy="38"/>
              </a:xfrm>
              <a:custGeom>
                <a:avLst/>
                <a:gdLst>
                  <a:gd name="T0" fmla="*/ 39 w 76"/>
                  <a:gd name="T1" fmla="*/ 12 h 77"/>
                  <a:gd name="T2" fmla="*/ 32 w 76"/>
                  <a:gd name="T3" fmla="*/ 12 h 77"/>
                  <a:gd name="T4" fmla="*/ 25 w 76"/>
                  <a:gd name="T5" fmla="*/ 16 h 77"/>
                  <a:gd name="T6" fmla="*/ 20 w 76"/>
                  <a:gd name="T7" fmla="*/ 19 h 77"/>
                  <a:gd name="T8" fmla="*/ 14 w 76"/>
                  <a:gd name="T9" fmla="*/ 24 h 77"/>
                  <a:gd name="T10" fmla="*/ 13 w 76"/>
                  <a:gd name="T11" fmla="*/ 31 h 77"/>
                  <a:gd name="T12" fmla="*/ 11 w 76"/>
                  <a:gd name="T13" fmla="*/ 38 h 77"/>
                  <a:gd name="T14" fmla="*/ 13 w 76"/>
                  <a:gd name="T15" fmla="*/ 45 h 77"/>
                  <a:gd name="T16" fmla="*/ 14 w 76"/>
                  <a:gd name="T17" fmla="*/ 52 h 77"/>
                  <a:gd name="T18" fmla="*/ 20 w 76"/>
                  <a:gd name="T19" fmla="*/ 58 h 77"/>
                  <a:gd name="T20" fmla="*/ 25 w 76"/>
                  <a:gd name="T21" fmla="*/ 61 h 77"/>
                  <a:gd name="T22" fmla="*/ 30 w 76"/>
                  <a:gd name="T23" fmla="*/ 65 h 77"/>
                  <a:gd name="T24" fmla="*/ 39 w 76"/>
                  <a:gd name="T25" fmla="*/ 65 h 77"/>
                  <a:gd name="T26" fmla="*/ 46 w 76"/>
                  <a:gd name="T27" fmla="*/ 65 h 77"/>
                  <a:gd name="T28" fmla="*/ 51 w 76"/>
                  <a:gd name="T29" fmla="*/ 61 h 77"/>
                  <a:gd name="T30" fmla="*/ 56 w 76"/>
                  <a:gd name="T31" fmla="*/ 58 h 77"/>
                  <a:gd name="T32" fmla="*/ 62 w 76"/>
                  <a:gd name="T33" fmla="*/ 52 h 77"/>
                  <a:gd name="T34" fmla="*/ 63 w 76"/>
                  <a:gd name="T35" fmla="*/ 45 h 77"/>
                  <a:gd name="T36" fmla="*/ 65 w 76"/>
                  <a:gd name="T37" fmla="*/ 38 h 77"/>
                  <a:gd name="T38" fmla="*/ 63 w 76"/>
                  <a:gd name="T39" fmla="*/ 31 h 77"/>
                  <a:gd name="T40" fmla="*/ 62 w 76"/>
                  <a:gd name="T41" fmla="*/ 26 h 77"/>
                  <a:gd name="T42" fmla="*/ 56 w 76"/>
                  <a:gd name="T43" fmla="*/ 19 h 77"/>
                  <a:gd name="T44" fmla="*/ 51 w 76"/>
                  <a:gd name="T45" fmla="*/ 16 h 77"/>
                  <a:gd name="T46" fmla="*/ 46 w 76"/>
                  <a:gd name="T47" fmla="*/ 12 h 77"/>
                  <a:gd name="T48" fmla="*/ 39 w 76"/>
                  <a:gd name="T49" fmla="*/ 12 h 77"/>
                  <a:gd name="T50" fmla="*/ 39 w 76"/>
                  <a:gd name="T51" fmla="*/ 0 h 77"/>
                  <a:gd name="T52" fmla="*/ 53 w 76"/>
                  <a:gd name="T53" fmla="*/ 3 h 77"/>
                  <a:gd name="T54" fmla="*/ 65 w 76"/>
                  <a:gd name="T55" fmla="*/ 12 h 77"/>
                  <a:gd name="T56" fmla="*/ 74 w 76"/>
                  <a:gd name="T57" fmla="*/ 24 h 77"/>
                  <a:gd name="T58" fmla="*/ 76 w 76"/>
                  <a:gd name="T59" fmla="*/ 38 h 77"/>
                  <a:gd name="T60" fmla="*/ 74 w 76"/>
                  <a:gd name="T61" fmla="*/ 54 h 77"/>
                  <a:gd name="T62" fmla="*/ 65 w 76"/>
                  <a:gd name="T63" fmla="*/ 66 h 77"/>
                  <a:gd name="T64" fmla="*/ 53 w 76"/>
                  <a:gd name="T65" fmla="*/ 73 h 77"/>
                  <a:gd name="T66" fmla="*/ 37 w 76"/>
                  <a:gd name="T67" fmla="*/ 77 h 77"/>
                  <a:gd name="T68" fmla="*/ 23 w 76"/>
                  <a:gd name="T69" fmla="*/ 73 h 77"/>
                  <a:gd name="T70" fmla="*/ 11 w 76"/>
                  <a:gd name="T71" fmla="*/ 65 h 77"/>
                  <a:gd name="T72" fmla="*/ 4 w 76"/>
                  <a:gd name="T73" fmla="*/ 54 h 77"/>
                  <a:gd name="T74" fmla="*/ 0 w 76"/>
                  <a:gd name="T75" fmla="*/ 38 h 77"/>
                  <a:gd name="T76" fmla="*/ 4 w 76"/>
                  <a:gd name="T77" fmla="*/ 24 h 77"/>
                  <a:gd name="T78" fmla="*/ 11 w 76"/>
                  <a:gd name="T79" fmla="*/ 12 h 77"/>
                  <a:gd name="T80" fmla="*/ 23 w 76"/>
                  <a:gd name="T81" fmla="*/ 3 h 77"/>
                  <a:gd name="T82" fmla="*/ 39 w 76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7">
                    <a:moveTo>
                      <a:pt x="39" y="12"/>
                    </a:moveTo>
                    <a:lnTo>
                      <a:pt x="32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13" y="31"/>
                    </a:lnTo>
                    <a:lnTo>
                      <a:pt x="11" y="38"/>
                    </a:lnTo>
                    <a:lnTo>
                      <a:pt x="13" y="45"/>
                    </a:lnTo>
                    <a:lnTo>
                      <a:pt x="14" y="52"/>
                    </a:lnTo>
                    <a:lnTo>
                      <a:pt x="20" y="58"/>
                    </a:lnTo>
                    <a:lnTo>
                      <a:pt x="25" y="61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6" y="65"/>
                    </a:lnTo>
                    <a:lnTo>
                      <a:pt x="51" y="61"/>
                    </a:lnTo>
                    <a:lnTo>
                      <a:pt x="56" y="58"/>
                    </a:lnTo>
                    <a:lnTo>
                      <a:pt x="62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46" y="12"/>
                    </a:lnTo>
                    <a:lnTo>
                      <a:pt x="39" y="12"/>
                    </a:lnTo>
                    <a:close/>
                    <a:moveTo>
                      <a:pt x="39" y="0"/>
                    </a:moveTo>
                    <a:lnTo>
                      <a:pt x="53" y="3"/>
                    </a:lnTo>
                    <a:lnTo>
                      <a:pt x="65" y="12"/>
                    </a:lnTo>
                    <a:lnTo>
                      <a:pt x="74" y="24"/>
                    </a:lnTo>
                    <a:lnTo>
                      <a:pt x="76" y="38"/>
                    </a:lnTo>
                    <a:lnTo>
                      <a:pt x="74" y="54"/>
                    </a:lnTo>
                    <a:lnTo>
                      <a:pt x="65" y="66"/>
                    </a:lnTo>
                    <a:lnTo>
                      <a:pt x="53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1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"/>
              <p:cNvSpPr>
                <a:spLocks/>
              </p:cNvSpPr>
              <p:nvPr/>
            </p:nvSpPr>
            <p:spPr bwMode="auto">
              <a:xfrm>
                <a:off x="2882" y="2113"/>
                <a:ext cx="17" cy="16"/>
              </a:xfrm>
              <a:custGeom>
                <a:avLst/>
                <a:gdLst>
                  <a:gd name="T0" fmla="*/ 17 w 33"/>
                  <a:gd name="T1" fmla="*/ 0 h 32"/>
                  <a:gd name="T2" fmla="*/ 23 w 33"/>
                  <a:gd name="T3" fmla="*/ 2 h 32"/>
                  <a:gd name="T4" fmla="*/ 28 w 33"/>
                  <a:gd name="T5" fmla="*/ 5 h 32"/>
                  <a:gd name="T6" fmla="*/ 31 w 33"/>
                  <a:gd name="T7" fmla="*/ 11 h 32"/>
                  <a:gd name="T8" fmla="*/ 33 w 33"/>
                  <a:gd name="T9" fmla="*/ 16 h 32"/>
                  <a:gd name="T10" fmla="*/ 31 w 33"/>
                  <a:gd name="T11" fmla="*/ 23 h 32"/>
                  <a:gd name="T12" fmla="*/ 28 w 33"/>
                  <a:gd name="T13" fmla="*/ 28 h 32"/>
                  <a:gd name="T14" fmla="*/ 23 w 33"/>
                  <a:gd name="T15" fmla="*/ 32 h 32"/>
                  <a:gd name="T16" fmla="*/ 16 w 33"/>
                  <a:gd name="T17" fmla="*/ 32 h 32"/>
                  <a:gd name="T18" fmla="*/ 10 w 33"/>
                  <a:gd name="T19" fmla="*/ 32 h 32"/>
                  <a:gd name="T20" fmla="*/ 5 w 33"/>
                  <a:gd name="T21" fmla="*/ 28 h 32"/>
                  <a:gd name="T22" fmla="*/ 2 w 33"/>
                  <a:gd name="T23" fmla="*/ 23 h 32"/>
                  <a:gd name="T24" fmla="*/ 0 w 33"/>
                  <a:gd name="T25" fmla="*/ 16 h 32"/>
                  <a:gd name="T26" fmla="*/ 2 w 33"/>
                  <a:gd name="T27" fmla="*/ 9 h 32"/>
                  <a:gd name="T28" fmla="*/ 5 w 33"/>
                  <a:gd name="T29" fmla="*/ 5 h 32"/>
                  <a:gd name="T30" fmla="*/ 10 w 33"/>
                  <a:gd name="T31" fmla="*/ 2 h 32"/>
                  <a:gd name="T32" fmla="*/ 17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lnTo>
                      <a:pt x="23" y="2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7"/>
              <p:cNvSpPr>
                <a:spLocks noEditPoints="1"/>
              </p:cNvSpPr>
              <p:nvPr/>
            </p:nvSpPr>
            <p:spPr bwMode="auto">
              <a:xfrm>
                <a:off x="2877" y="2107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4 h 56"/>
                  <a:gd name="T4" fmla="*/ 16 w 54"/>
                  <a:gd name="T5" fmla="*/ 17 h 56"/>
                  <a:gd name="T6" fmla="*/ 13 w 54"/>
                  <a:gd name="T7" fmla="*/ 21 h 56"/>
                  <a:gd name="T8" fmla="*/ 11 w 54"/>
                  <a:gd name="T9" fmla="*/ 28 h 56"/>
                  <a:gd name="T10" fmla="*/ 13 w 54"/>
                  <a:gd name="T11" fmla="*/ 35 h 56"/>
                  <a:gd name="T12" fmla="*/ 16 w 54"/>
                  <a:gd name="T13" fmla="*/ 40 h 56"/>
                  <a:gd name="T14" fmla="*/ 21 w 54"/>
                  <a:gd name="T15" fmla="*/ 44 h 56"/>
                  <a:gd name="T16" fmla="*/ 27 w 54"/>
                  <a:gd name="T17" fmla="*/ 44 h 56"/>
                  <a:gd name="T18" fmla="*/ 34 w 54"/>
                  <a:gd name="T19" fmla="*/ 44 h 56"/>
                  <a:gd name="T20" fmla="*/ 39 w 54"/>
                  <a:gd name="T21" fmla="*/ 40 h 56"/>
                  <a:gd name="T22" fmla="*/ 42 w 54"/>
                  <a:gd name="T23" fmla="*/ 35 h 56"/>
                  <a:gd name="T24" fmla="*/ 44 w 54"/>
                  <a:gd name="T25" fmla="*/ 28 h 56"/>
                  <a:gd name="T26" fmla="*/ 42 w 54"/>
                  <a:gd name="T27" fmla="*/ 23 h 56"/>
                  <a:gd name="T28" fmla="*/ 39 w 54"/>
                  <a:gd name="T29" fmla="*/ 17 h 56"/>
                  <a:gd name="T30" fmla="*/ 34 w 54"/>
                  <a:gd name="T31" fmla="*/ 14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1 w 54"/>
                  <a:gd name="T39" fmla="*/ 5 h 56"/>
                  <a:gd name="T40" fmla="*/ 47 w 54"/>
                  <a:gd name="T41" fmla="*/ 9 h 56"/>
                  <a:gd name="T42" fmla="*/ 51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1 w 54"/>
                  <a:gd name="T51" fmla="*/ 42 h 56"/>
                  <a:gd name="T52" fmla="*/ 47 w 54"/>
                  <a:gd name="T53" fmla="*/ 47 h 56"/>
                  <a:gd name="T54" fmla="*/ 41 w 54"/>
                  <a:gd name="T55" fmla="*/ 52 h 56"/>
                  <a:gd name="T56" fmla="*/ 35 w 54"/>
                  <a:gd name="T57" fmla="*/ 54 h 56"/>
                  <a:gd name="T58" fmla="*/ 27 w 54"/>
                  <a:gd name="T59" fmla="*/ 56 h 56"/>
                  <a:gd name="T60" fmla="*/ 20 w 54"/>
                  <a:gd name="T61" fmla="*/ 54 h 56"/>
                  <a:gd name="T62" fmla="*/ 14 w 54"/>
                  <a:gd name="T63" fmla="*/ 52 h 56"/>
                  <a:gd name="T64" fmla="*/ 7 w 54"/>
                  <a:gd name="T65" fmla="*/ 47 h 56"/>
                  <a:gd name="T66" fmla="*/ 4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4 w 54"/>
                  <a:gd name="T75" fmla="*/ 14 h 56"/>
                  <a:gd name="T76" fmla="*/ 7 w 54"/>
                  <a:gd name="T77" fmla="*/ 9 h 56"/>
                  <a:gd name="T78" fmla="*/ 14 w 54"/>
                  <a:gd name="T79" fmla="*/ 3 h 56"/>
                  <a:gd name="T80" fmla="*/ 20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4"/>
                    </a:lnTo>
                    <a:lnTo>
                      <a:pt x="16" y="17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3" y="35"/>
                    </a:lnTo>
                    <a:lnTo>
                      <a:pt x="16" y="40"/>
                    </a:lnTo>
                    <a:lnTo>
                      <a:pt x="21" y="44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39" y="40"/>
                    </a:lnTo>
                    <a:lnTo>
                      <a:pt x="42" y="35"/>
                    </a:lnTo>
                    <a:lnTo>
                      <a:pt x="44" y="28"/>
                    </a:lnTo>
                    <a:lnTo>
                      <a:pt x="42" y="23"/>
                    </a:lnTo>
                    <a:lnTo>
                      <a:pt x="39" y="17"/>
                    </a:lnTo>
                    <a:lnTo>
                      <a:pt x="34" y="14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1" y="5"/>
                    </a:lnTo>
                    <a:lnTo>
                      <a:pt x="47" y="9"/>
                    </a:lnTo>
                    <a:lnTo>
                      <a:pt x="51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1" y="42"/>
                    </a:lnTo>
                    <a:lnTo>
                      <a:pt x="47" y="47"/>
                    </a:lnTo>
                    <a:lnTo>
                      <a:pt x="41" y="52"/>
                    </a:lnTo>
                    <a:lnTo>
                      <a:pt x="35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4" y="52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8"/>
              <p:cNvSpPr>
                <a:spLocks/>
              </p:cNvSpPr>
              <p:nvPr/>
            </p:nvSpPr>
            <p:spPr bwMode="auto">
              <a:xfrm>
                <a:off x="3345" y="2440"/>
                <a:ext cx="37" cy="37"/>
              </a:xfrm>
              <a:custGeom>
                <a:avLst/>
                <a:gdLst>
                  <a:gd name="T0" fmla="*/ 37 w 73"/>
                  <a:gd name="T1" fmla="*/ 0 h 73"/>
                  <a:gd name="T2" fmla="*/ 54 w 73"/>
                  <a:gd name="T3" fmla="*/ 5 h 73"/>
                  <a:gd name="T4" fmla="*/ 68 w 73"/>
                  <a:gd name="T5" fmla="*/ 17 h 73"/>
                  <a:gd name="T6" fmla="*/ 73 w 73"/>
                  <a:gd name="T7" fmla="*/ 37 h 73"/>
                  <a:gd name="T8" fmla="*/ 68 w 73"/>
                  <a:gd name="T9" fmla="*/ 54 h 73"/>
                  <a:gd name="T10" fmla="*/ 54 w 73"/>
                  <a:gd name="T11" fmla="*/ 68 h 73"/>
                  <a:gd name="T12" fmla="*/ 37 w 73"/>
                  <a:gd name="T13" fmla="*/ 73 h 73"/>
                  <a:gd name="T14" fmla="*/ 17 w 73"/>
                  <a:gd name="T15" fmla="*/ 68 h 73"/>
                  <a:gd name="T16" fmla="*/ 3 w 73"/>
                  <a:gd name="T17" fmla="*/ 54 h 73"/>
                  <a:gd name="T18" fmla="*/ 0 w 73"/>
                  <a:gd name="T19" fmla="*/ 37 h 73"/>
                  <a:gd name="T20" fmla="*/ 5 w 73"/>
                  <a:gd name="T21" fmla="*/ 17 h 73"/>
                  <a:gd name="T22" fmla="*/ 17 w 73"/>
                  <a:gd name="T23" fmla="*/ 3 h 73"/>
                  <a:gd name="T24" fmla="*/ 37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54" y="5"/>
                    </a:lnTo>
                    <a:lnTo>
                      <a:pt x="68" y="17"/>
                    </a:lnTo>
                    <a:lnTo>
                      <a:pt x="73" y="37"/>
                    </a:lnTo>
                    <a:lnTo>
                      <a:pt x="68" y="54"/>
                    </a:lnTo>
                    <a:lnTo>
                      <a:pt x="54" y="68"/>
                    </a:lnTo>
                    <a:lnTo>
                      <a:pt x="37" y="73"/>
                    </a:lnTo>
                    <a:lnTo>
                      <a:pt x="17" y="68"/>
                    </a:lnTo>
                    <a:lnTo>
                      <a:pt x="3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7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9"/>
              <p:cNvSpPr>
                <a:spLocks noEditPoints="1"/>
              </p:cNvSpPr>
              <p:nvPr/>
            </p:nvSpPr>
            <p:spPr bwMode="auto">
              <a:xfrm>
                <a:off x="3339" y="2434"/>
                <a:ext cx="48" cy="48"/>
              </a:xfrm>
              <a:custGeom>
                <a:avLst/>
                <a:gdLst>
                  <a:gd name="T0" fmla="*/ 49 w 96"/>
                  <a:gd name="T1" fmla="*/ 12 h 96"/>
                  <a:gd name="T2" fmla="*/ 29 w 96"/>
                  <a:gd name="T3" fmla="*/ 15 h 96"/>
                  <a:gd name="T4" fmla="*/ 17 w 96"/>
                  <a:gd name="T5" fmla="*/ 29 h 96"/>
                  <a:gd name="T6" fmla="*/ 12 w 96"/>
                  <a:gd name="T7" fmla="*/ 49 h 96"/>
                  <a:gd name="T8" fmla="*/ 15 w 96"/>
                  <a:gd name="T9" fmla="*/ 66 h 96"/>
                  <a:gd name="T10" fmla="*/ 29 w 96"/>
                  <a:gd name="T11" fmla="*/ 80 h 96"/>
                  <a:gd name="T12" fmla="*/ 49 w 96"/>
                  <a:gd name="T13" fmla="*/ 85 h 96"/>
                  <a:gd name="T14" fmla="*/ 66 w 96"/>
                  <a:gd name="T15" fmla="*/ 80 h 96"/>
                  <a:gd name="T16" fmla="*/ 80 w 96"/>
                  <a:gd name="T17" fmla="*/ 66 h 96"/>
                  <a:gd name="T18" fmla="*/ 85 w 96"/>
                  <a:gd name="T19" fmla="*/ 49 h 96"/>
                  <a:gd name="T20" fmla="*/ 80 w 96"/>
                  <a:gd name="T21" fmla="*/ 29 h 96"/>
                  <a:gd name="T22" fmla="*/ 66 w 96"/>
                  <a:gd name="T23" fmla="*/ 17 h 96"/>
                  <a:gd name="T24" fmla="*/ 49 w 96"/>
                  <a:gd name="T25" fmla="*/ 12 h 96"/>
                  <a:gd name="T26" fmla="*/ 49 w 96"/>
                  <a:gd name="T27" fmla="*/ 0 h 96"/>
                  <a:gd name="T28" fmla="*/ 66 w 96"/>
                  <a:gd name="T29" fmla="*/ 3 h 96"/>
                  <a:gd name="T30" fmla="*/ 82 w 96"/>
                  <a:gd name="T31" fmla="*/ 14 h 96"/>
                  <a:gd name="T32" fmla="*/ 92 w 96"/>
                  <a:gd name="T33" fmla="*/ 29 h 96"/>
                  <a:gd name="T34" fmla="*/ 96 w 96"/>
                  <a:gd name="T35" fmla="*/ 49 h 96"/>
                  <a:gd name="T36" fmla="*/ 92 w 96"/>
                  <a:gd name="T37" fmla="*/ 66 h 96"/>
                  <a:gd name="T38" fmla="*/ 82 w 96"/>
                  <a:gd name="T39" fmla="*/ 82 h 96"/>
                  <a:gd name="T40" fmla="*/ 66 w 96"/>
                  <a:gd name="T41" fmla="*/ 92 h 96"/>
                  <a:gd name="T42" fmla="*/ 49 w 96"/>
                  <a:gd name="T43" fmla="*/ 96 h 96"/>
                  <a:gd name="T44" fmla="*/ 29 w 96"/>
                  <a:gd name="T45" fmla="*/ 92 h 96"/>
                  <a:gd name="T46" fmla="*/ 14 w 96"/>
                  <a:gd name="T47" fmla="*/ 82 h 96"/>
                  <a:gd name="T48" fmla="*/ 3 w 96"/>
                  <a:gd name="T49" fmla="*/ 66 h 96"/>
                  <a:gd name="T50" fmla="*/ 0 w 96"/>
                  <a:gd name="T51" fmla="*/ 47 h 96"/>
                  <a:gd name="T52" fmla="*/ 3 w 96"/>
                  <a:gd name="T53" fmla="*/ 29 h 96"/>
                  <a:gd name="T54" fmla="*/ 14 w 96"/>
                  <a:gd name="T55" fmla="*/ 14 h 96"/>
                  <a:gd name="T56" fmla="*/ 29 w 96"/>
                  <a:gd name="T57" fmla="*/ 3 h 96"/>
                  <a:gd name="T58" fmla="*/ 49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9" y="12"/>
                    </a:moveTo>
                    <a:lnTo>
                      <a:pt x="29" y="15"/>
                    </a:lnTo>
                    <a:lnTo>
                      <a:pt x="17" y="29"/>
                    </a:lnTo>
                    <a:lnTo>
                      <a:pt x="12" y="49"/>
                    </a:lnTo>
                    <a:lnTo>
                      <a:pt x="15" y="66"/>
                    </a:lnTo>
                    <a:lnTo>
                      <a:pt x="29" y="80"/>
                    </a:lnTo>
                    <a:lnTo>
                      <a:pt x="49" y="85"/>
                    </a:lnTo>
                    <a:lnTo>
                      <a:pt x="66" y="80"/>
                    </a:lnTo>
                    <a:lnTo>
                      <a:pt x="80" y="66"/>
                    </a:lnTo>
                    <a:lnTo>
                      <a:pt x="85" y="49"/>
                    </a:lnTo>
                    <a:lnTo>
                      <a:pt x="80" y="29"/>
                    </a:lnTo>
                    <a:lnTo>
                      <a:pt x="66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6" y="3"/>
                    </a:lnTo>
                    <a:lnTo>
                      <a:pt x="82" y="14"/>
                    </a:lnTo>
                    <a:lnTo>
                      <a:pt x="92" y="29"/>
                    </a:lnTo>
                    <a:lnTo>
                      <a:pt x="96" y="49"/>
                    </a:lnTo>
                    <a:lnTo>
                      <a:pt x="92" y="66"/>
                    </a:lnTo>
                    <a:lnTo>
                      <a:pt x="82" y="82"/>
                    </a:lnTo>
                    <a:lnTo>
                      <a:pt x="66" y="92"/>
                    </a:lnTo>
                    <a:lnTo>
                      <a:pt x="49" y="96"/>
                    </a:lnTo>
                    <a:lnTo>
                      <a:pt x="29" y="92"/>
                    </a:lnTo>
                    <a:lnTo>
                      <a:pt x="14" y="82"/>
                    </a:lnTo>
                    <a:lnTo>
                      <a:pt x="3" y="66"/>
                    </a:lnTo>
                    <a:lnTo>
                      <a:pt x="0" y="47"/>
                    </a:lnTo>
                    <a:lnTo>
                      <a:pt x="3" y="29"/>
                    </a:lnTo>
                    <a:lnTo>
                      <a:pt x="14" y="14"/>
                    </a:lnTo>
                    <a:lnTo>
                      <a:pt x="2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20"/>
              <p:cNvSpPr>
                <a:spLocks/>
              </p:cNvSpPr>
              <p:nvPr/>
            </p:nvSpPr>
            <p:spPr bwMode="auto">
              <a:xfrm>
                <a:off x="2996" y="2491"/>
                <a:ext cx="18" cy="18"/>
              </a:xfrm>
              <a:custGeom>
                <a:avLst/>
                <a:gdLst>
                  <a:gd name="T0" fmla="*/ 19 w 36"/>
                  <a:gd name="T1" fmla="*/ 0 h 37"/>
                  <a:gd name="T2" fmla="*/ 24 w 36"/>
                  <a:gd name="T3" fmla="*/ 0 h 37"/>
                  <a:gd name="T4" fmla="*/ 29 w 36"/>
                  <a:gd name="T5" fmla="*/ 4 h 37"/>
                  <a:gd name="T6" fmla="*/ 33 w 36"/>
                  <a:gd name="T7" fmla="*/ 7 h 37"/>
                  <a:gd name="T8" fmla="*/ 36 w 36"/>
                  <a:gd name="T9" fmla="*/ 12 h 37"/>
                  <a:gd name="T10" fmla="*/ 36 w 36"/>
                  <a:gd name="T11" fmla="*/ 18 h 37"/>
                  <a:gd name="T12" fmla="*/ 36 w 36"/>
                  <a:gd name="T13" fmla="*/ 23 h 37"/>
                  <a:gd name="T14" fmla="*/ 33 w 36"/>
                  <a:gd name="T15" fmla="*/ 28 h 37"/>
                  <a:gd name="T16" fmla="*/ 29 w 36"/>
                  <a:gd name="T17" fmla="*/ 33 h 37"/>
                  <a:gd name="T18" fmla="*/ 24 w 36"/>
                  <a:gd name="T19" fmla="*/ 35 h 37"/>
                  <a:gd name="T20" fmla="*/ 19 w 36"/>
                  <a:gd name="T21" fmla="*/ 37 h 37"/>
                  <a:gd name="T22" fmla="*/ 14 w 36"/>
                  <a:gd name="T23" fmla="*/ 35 h 37"/>
                  <a:gd name="T24" fmla="*/ 8 w 36"/>
                  <a:gd name="T25" fmla="*/ 33 h 37"/>
                  <a:gd name="T26" fmla="*/ 3 w 36"/>
                  <a:gd name="T27" fmla="*/ 28 h 37"/>
                  <a:gd name="T28" fmla="*/ 1 w 36"/>
                  <a:gd name="T29" fmla="*/ 23 h 37"/>
                  <a:gd name="T30" fmla="*/ 0 w 36"/>
                  <a:gd name="T31" fmla="*/ 18 h 37"/>
                  <a:gd name="T32" fmla="*/ 1 w 36"/>
                  <a:gd name="T33" fmla="*/ 12 h 37"/>
                  <a:gd name="T34" fmla="*/ 5 w 36"/>
                  <a:gd name="T35" fmla="*/ 7 h 37"/>
                  <a:gd name="T36" fmla="*/ 8 w 36"/>
                  <a:gd name="T37" fmla="*/ 4 h 37"/>
                  <a:gd name="T38" fmla="*/ 14 w 36"/>
                  <a:gd name="T39" fmla="*/ 0 h 37"/>
                  <a:gd name="T40" fmla="*/ 19 w 36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7">
                    <a:moveTo>
                      <a:pt x="19" y="0"/>
                    </a:moveTo>
                    <a:lnTo>
                      <a:pt x="24" y="0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3" y="28"/>
                    </a:lnTo>
                    <a:lnTo>
                      <a:pt x="29" y="33"/>
                    </a:lnTo>
                    <a:lnTo>
                      <a:pt x="24" y="35"/>
                    </a:lnTo>
                    <a:lnTo>
                      <a:pt x="19" y="37"/>
                    </a:lnTo>
                    <a:lnTo>
                      <a:pt x="14" y="35"/>
                    </a:lnTo>
                    <a:lnTo>
                      <a:pt x="8" y="33"/>
                    </a:lnTo>
                    <a:lnTo>
                      <a:pt x="3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21"/>
              <p:cNvSpPr>
                <a:spLocks noEditPoints="1"/>
              </p:cNvSpPr>
              <p:nvPr/>
            </p:nvSpPr>
            <p:spPr bwMode="auto">
              <a:xfrm>
                <a:off x="2991" y="2485"/>
                <a:ext cx="29" cy="30"/>
              </a:xfrm>
              <a:custGeom>
                <a:avLst/>
                <a:gdLst>
                  <a:gd name="T0" fmla="*/ 30 w 60"/>
                  <a:gd name="T1" fmla="*/ 12 h 59"/>
                  <a:gd name="T2" fmla="*/ 25 w 60"/>
                  <a:gd name="T3" fmla="*/ 12 h 59"/>
                  <a:gd name="T4" fmla="*/ 19 w 60"/>
                  <a:gd name="T5" fmla="*/ 16 h 59"/>
                  <a:gd name="T6" fmla="*/ 16 w 60"/>
                  <a:gd name="T7" fmla="*/ 19 h 59"/>
                  <a:gd name="T8" fmla="*/ 12 w 60"/>
                  <a:gd name="T9" fmla="*/ 24 h 59"/>
                  <a:gd name="T10" fmla="*/ 11 w 60"/>
                  <a:gd name="T11" fmla="*/ 30 h 59"/>
                  <a:gd name="T12" fmla="*/ 12 w 60"/>
                  <a:gd name="T13" fmla="*/ 35 h 59"/>
                  <a:gd name="T14" fmla="*/ 14 w 60"/>
                  <a:gd name="T15" fmla="*/ 40 h 59"/>
                  <a:gd name="T16" fmla="*/ 19 w 60"/>
                  <a:gd name="T17" fmla="*/ 45 h 59"/>
                  <a:gd name="T18" fmla="*/ 25 w 60"/>
                  <a:gd name="T19" fmla="*/ 47 h 59"/>
                  <a:gd name="T20" fmla="*/ 30 w 60"/>
                  <a:gd name="T21" fmla="*/ 49 h 59"/>
                  <a:gd name="T22" fmla="*/ 35 w 60"/>
                  <a:gd name="T23" fmla="*/ 47 h 59"/>
                  <a:gd name="T24" fmla="*/ 40 w 60"/>
                  <a:gd name="T25" fmla="*/ 45 h 59"/>
                  <a:gd name="T26" fmla="*/ 44 w 60"/>
                  <a:gd name="T27" fmla="*/ 40 h 59"/>
                  <a:gd name="T28" fmla="*/ 47 w 60"/>
                  <a:gd name="T29" fmla="*/ 35 h 59"/>
                  <a:gd name="T30" fmla="*/ 47 w 60"/>
                  <a:gd name="T31" fmla="*/ 30 h 59"/>
                  <a:gd name="T32" fmla="*/ 47 w 60"/>
                  <a:gd name="T33" fmla="*/ 24 h 59"/>
                  <a:gd name="T34" fmla="*/ 44 w 60"/>
                  <a:gd name="T35" fmla="*/ 19 h 59"/>
                  <a:gd name="T36" fmla="*/ 40 w 60"/>
                  <a:gd name="T37" fmla="*/ 16 h 59"/>
                  <a:gd name="T38" fmla="*/ 35 w 60"/>
                  <a:gd name="T39" fmla="*/ 12 h 59"/>
                  <a:gd name="T40" fmla="*/ 30 w 60"/>
                  <a:gd name="T41" fmla="*/ 12 h 59"/>
                  <a:gd name="T42" fmla="*/ 30 w 60"/>
                  <a:gd name="T43" fmla="*/ 0 h 59"/>
                  <a:gd name="T44" fmla="*/ 46 w 60"/>
                  <a:gd name="T45" fmla="*/ 5 h 59"/>
                  <a:gd name="T46" fmla="*/ 56 w 60"/>
                  <a:gd name="T47" fmla="*/ 16 h 59"/>
                  <a:gd name="T48" fmla="*/ 60 w 60"/>
                  <a:gd name="T49" fmla="*/ 30 h 59"/>
                  <a:gd name="T50" fmla="*/ 56 w 60"/>
                  <a:gd name="T51" fmla="*/ 45 h 59"/>
                  <a:gd name="T52" fmla="*/ 44 w 60"/>
                  <a:gd name="T53" fmla="*/ 56 h 59"/>
                  <a:gd name="T54" fmla="*/ 30 w 60"/>
                  <a:gd name="T55" fmla="*/ 59 h 59"/>
                  <a:gd name="T56" fmla="*/ 14 w 60"/>
                  <a:gd name="T57" fmla="*/ 56 h 59"/>
                  <a:gd name="T58" fmla="*/ 4 w 60"/>
                  <a:gd name="T59" fmla="*/ 45 h 59"/>
                  <a:gd name="T60" fmla="*/ 0 w 60"/>
                  <a:gd name="T61" fmla="*/ 30 h 59"/>
                  <a:gd name="T62" fmla="*/ 4 w 60"/>
                  <a:gd name="T63" fmla="*/ 14 h 59"/>
                  <a:gd name="T64" fmla="*/ 14 w 60"/>
                  <a:gd name="T65" fmla="*/ 3 h 59"/>
                  <a:gd name="T66" fmla="*/ 30 w 60"/>
                  <a:gd name="T6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9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2" y="24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4" y="40"/>
                    </a:lnTo>
                    <a:lnTo>
                      <a:pt x="19" y="45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4" y="40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4" y="19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59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4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22"/>
              <p:cNvSpPr>
                <a:spLocks/>
              </p:cNvSpPr>
              <p:nvPr/>
            </p:nvSpPr>
            <p:spPr bwMode="auto">
              <a:xfrm>
                <a:off x="3010" y="2559"/>
                <a:ext cx="20" cy="21"/>
              </a:xfrm>
              <a:custGeom>
                <a:avLst/>
                <a:gdLst>
                  <a:gd name="T0" fmla="*/ 21 w 40"/>
                  <a:gd name="T1" fmla="*/ 0 h 42"/>
                  <a:gd name="T2" fmla="*/ 26 w 40"/>
                  <a:gd name="T3" fmla="*/ 2 h 42"/>
                  <a:gd name="T4" fmla="*/ 33 w 40"/>
                  <a:gd name="T5" fmla="*/ 6 h 42"/>
                  <a:gd name="T6" fmla="*/ 36 w 40"/>
                  <a:gd name="T7" fmla="*/ 9 h 42"/>
                  <a:gd name="T8" fmla="*/ 40 w 40"/>
                  <a:gd name="T9" fmla="*/ 14 h 42"/>
                  <a:gd name="T10" fmla="*/ 40 w 40"/>
                  <a:gd name="T11" fmla="*/ 21 h 42"/>
                  <a:gd name="T12" fmla="*/ 40 w 40"/>
                  <a:gd name="T13" fmla="*/ 28 h 42"/>
                  <a:gd name="T14" fmla="*/ 36 w 40"/>
                  <a:gd name="T15" fmla="*/ 33 h 42"/>
                  <a:gd name="T16" fmla="*/ 31 w 40"/>
                  <a:gd name="T17" fmla="*/ 39 h 42"/>
                  <a:gd name="T18" fmla="*/ 26 w 40"/>
                  <a:gd name="T19" fmla="*/ 40 h 42"/>
                  <a:gd name="T20" fmla="*/ 19 w 40"/>
                  <a:gd name="T21" fmla="*/ 42 h 42"/>
                  <a:gd name="T22" fmla="*/ 14 w 40"/>
                  <a:gd name="T23" fmla="*/ 40 h 42"/>
                  <a:gd name="T24" fmla="*/ 7 w 40"/>
                  <a:gd name="T25" fmla="*/ 39 h 42"/>
                  <a:gd name="T26" fmla="*/ 3 w 40"/>
                  <a:gd name="T27" fmla="*/ 33 h 42"/>
                  <a:gd name="T28" fmla="*/ 0 w 40"/>
                  <a:gd name="T29" fmla="*/ 28 h 42"/>
                  <a:gd name="T30" fmla="*/ 0 w 40"/>
                  <a:gd name="T31" fmla="*/ 21 h 42"/>
                  <a:gd name="T32" fmla="*/ 0 w 40"/>
                  <a:gd name="T33" fmla="*/ 14 h 42"/>
                  <a:gd name="T34" fmla="*/ 3 w 40"/>
                  <a:gd name="T35" fmla="*/ 9 h 42"/>
                  <a:gd name="T36" fmla="*/ 8 w 40"/>
                  <a:gd name="T37" fmla="*/ 6 h 42"/>
                  <a:gd name="T38" fmla="*/ 14 w 40"/>
                  <a:gd name="T39" fmla="*/ 2 h 42"/>
                  <a:gd name="T40" fmla="*/ 21 w 40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2">
                    <a:moveTo>
                      <a:pt x="21" y="0"/>
                    </a:moveTo>
                    <a:lnTo>
                      <a:pt x="26" y="2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40" y="14"/>
                    </a:lnTo>
                    <a:lnTo>
                      <a:pt x="40" y="21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31" y="39"/>
                    </a:lnTo>
                    <a:lnTo>
                      <a:pt x="26" y="40"/>
                    </a:lnTo>
                    <a:lnTo>
                      <a:pt x="19" y="42"/>
                    </a:lnTo>
                    <a:lnTo>
                      <a:pt x="14" y="40"/>
                    </a:lnTo>
                    <a:lnTo>
                      <a:pt x="7" y="39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23"/>
              <p:cNvSpPr>
                <a:spLocks noEditPoints="1"/>
              </p:cNvSpPr>
              <p:nvPr/>
            </p:nvSpPr>
            <p:spPr bwMode="auto">
              <a:xfrm>
                <a:off x="3004" y="2554"/>
                <a:ext cx="32" cy="31"/>
              </a:xfrm>
              <a:custGeom>
                <a:avLst/>
                <a:gdLst>
                  <a:gd name="T0" fmla="*/ 34 w 65"/>
                  <a:gd name="T1" fmla="*/ 10 h 63"/>
                  <a:gd name="T2" fmla="*/ 27 w 65"/>
                  <a:gd name="T3" fmla="*/ 12 h 63"/>
                  <a:gd name="T4" fmla="*/ 21 w 65"/>
                  <a:gd name="T5" fmla="*/ 16 h 63"/>
                  <a:gd name="T6" fmla="*/ 16 w 65"/>
                  <a:gd name="T7" fmla="*/ 19 h 63"/>
                  <a:gd name="T8" fmla="*/ 13 w 65"/>
                  <a:gd name="T9" fmla="*/ 24 h 63"/>
                  <a:gd name="T10" fmla="*/ 13 w 65"/>
                  <a:gd name="T11" fmla="*/ 31 h 63"/>
                  <a:gd name="T12" fmla="*/ 13 w 65"/>
                  <a:gd name="T13" fmla="*/ 38 h 63"/>
                  <a:gd name="T14" fmla="*/ 16 w 65"/>
                  <a:gd name="T15" fmla="*/ 43 h 63"/>
                  <a:gd name="T16" fmla="*/ 20 w 65"/>
                  <a:gd name="T17" fmla="*/ 49 h 63"/>
                  <a:gd name="T18" fmla="*/ 27 w 65"/>
                  <a:gd name="T19" fmla="*/ 50 h 63"/>
                  <a:gd name="T20" fmla="*/ 32 w 65"/>
                  <a:gd name="T21" fmla="*/ 52 h 63"/>
                  <a:gd name="T22" fmla="*/ 39 w 65"/>
                  <a:gd name="T23" fmla="*/ 50 h 63"/>
                  <a:gd name="T24" fmla="*/ 44 w 65"/>
                  <a:gd name="T25" fmla="*/ 49 h 63"/>
                  <a:gd name="T26" fmla="*/ 49 w 65"/>
                  <a:gd name="T27" fmla="*/ 43 h 63"/>
                  <a:gd name="T28" fmla="*/ 53 w 65"/>
                  <a:gd name="T29" fmla="*/ 38 h 63"/>
                  <a:gd name="T30" fmla="*/ 53 w 65"/>
                  <a:gd name="T31" fmla="*/ 31 h 63"/>
                  <a:gd name="T32" fmla="*/ 53 w 65"/>
                  <a:gd name="T33" fmla="*/ 24 h 63"/>
                  <a:gd name="T34" fmla="*/ 49 w 65"/>
                  <a:gd name="T35" fmla="*/ 19 h 63"/>
                  <a:gd name="T36" fmla="*/ 46 w 65"/>
                  <a:gd name="T37" fmla="*/ 16 h 63"/>
                  <a:gd name="T38" fmla="*/ 39 w 65"/>
                  <a:gd name="T39" fmla="*/ 12 h 63"/>
                  <a:gd name="T40" fmla="*/ 34 w 65"/>
                  <a:gd name="T41" fmla="*/ 10 h 63"/>
                  <a:gd name="T42" fmla="*/ 34 w 65"/>
                  <a:gd name="T43" fmla="*/ 0 h 63"/>
                  <a:gd name="T44" fmla="*/ 49 w 65"/>
                  <a:gd name="T45" fmla="*/ 3 h 63"/>
                  <a:gd name="T46" fmla="*/ 60 w 65"/>
                  <a:gd name="T47" fmla="*/ 16 h 63"/>
                  <a:gd name="T48" fmla="*/ 65 w 65"/>
                  <a:gd name="T49" fmla="*/ 31 h 63"/>
                  <a:gd name="T50" fmla="*/ 60 w 65"/>
                  <a:gd name="T51" fmla="*/ 47 h 63"/>
                  <a:gd name="T52" fmla="*/ 49 w 65"/>
                  <a:gd name="T53" fmla="*/ 59 h 63"/>
                  <a:gd name="T54" fmla="*/ 32 w 65"/>
                  <a:gd name="T55" fmla="*/ 63 h 63"/>
                  <a:gd name="T56" fmla="*/ 16 w 65"/>
                  <a:gd name="T57" fmla="*/ 59 h 63"/>
                  <a:gd name="T58" fmla="*/ 6 w 65"/>
                  <a:gd name="T59" fmla="*/ 47 h 63"/>
                  <a:gd name="T60" fmla="*/ 0 w 65"/>
                  <a:gd name="T61" fmla="*/ 31 h 63"/>
                  <a:gd name="T62" fmla="*/ 6 w 65"/>
                  <a:gd name="T63" fmla="*/ 16 h 63"/>
                  <a:gd name="T64" fmla="*/ 16 w 65"/>
                  <a:gd name="T65" fmla="*/ 3 h 63"/>
                  <a:gd name="T66" fmla="*/ 34 w 65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3">
                    <a:moveTo>
                      <a:pt x="34" y="10"/>
                    </a:moveTo>
                    <a:lnTo>
                      <a:pt x="27" y="12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3" y="24"/>
                    </a:lnTo>
                    <a:lnTo>
                      <a:pt x="13" y="31"/>
                    </a:lnTo>
                    <a:lnTo>
                      <a:pt x="13" y="38"/>
                    </a:lnTo>
                    <a:lnTo>
                      <a:pt x="16" y="43"/>
                    </a:lnTo>
                    <a:lnTo>
                      <a:pt x="20" y="49"/>
                    </a:lnTo>
                    <a:lnTo>
                      <a:pt x="27" y="50"/>
                    </a:lnTo>
                    <a:lnTo>
                      <a:pt x="32" y="52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3" y="24"/>
                    </a:lnTo>
                    <a:lnTo>
                      <a:pt x="49" y="19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4" y="10"/>
                    </a:lnTo>
                    <a:close/>
                    <a:moveTo>
                      <a:pt x="34" y="0"/>
                    </a:moveTo>
                    <a:lnTo>
                      <a:pt x="49" y="3"/>
                    </a:lnTo>
                    <a:lnTo>
                      <a:pt x="60" y="16"/>
                    </a:lnTo>
                    <a:lnTo>
                      <a:pt x="65" y="31"/>
                    </a:lnTo>
                    <a:lnTo>
                      <a:pt x="60" y="47"/>
                    </a:lnTo>
                    <a:lnTo>
                      <a:pt x="49" y="59"/>
                    </a:lnTo>
                    <a:lnTo>
                      <a:pt x="32" y="63"/>
                    </a:lnTo>
                    <a:lnTo>
                      <a:pt x="16" y="59"/>
                    </a:lnTo>
                    <a:lnTo>
                      <a:pt x="6" y="47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24"/>
              <p:cNvSpPr>
                <a:spLocks/>
              </p:cNvSpPr>
              <p:nvPr/>
            </p:nvSpPr>
            <p:spPr bwMode="auto">
              <a:xfrm>
                <a:off x="3176" y="2686"/>
                <a:ext cx="16" cy="15"/>
              </a:xfrm>
              <a:custGeom>
                <a:avLst/>
                <a:gdLst>
                  <a:gd name="T0" fmla="*/ 18 w 33"/>
                  <a:gd name="T1" fmla="*/ 0 h 32"/>
                  <a:gd name="T2" fmla="*/ 23 w 33"/>
                  <a:gd name="T3" fmla="*/ 0 h 32"/>
                  <a:gd name="T4" fmla="*/ 28 w 33"/>
                  <a:gd name="T5" fmla="*/ 4 h 32"/>
                  <a:gd name="T6" fmla="*/ 32 w 33"/>
                  <a:gd name="T7" fmla="*/ 9 h 32"/>
                  <a:gd name="T8" fmla="*/ 33 w 33"/>
                  <a:gd name="T9" fmla="*/ 16 h 32"/>
                  <a:gd name="T10" fmla="*/ 32 w 33"/>
                  <a:gd name="T11" fmla="*/ 21 h 32"/>
                  <a:gd name="T12" fmla="*/ 28 w 33"/>
                  <a:gd name="T13" fmla="*/ 27 h 32"/>
                  <a:gd name="T14" fmla="*/ 23 w 33"/>
                  <a:gd name="T15" fmla="*/ 30 h 32"/>
                  <a:gd name="T16" fmla="*/ 18 w 33"/>
                  <a:gd name="T17" fmla="*/ 32 h 32"/>
                  <a:gd name="T18" fmla="*/ 11 w 33"/>
                  <a:gd name="T19" fmla="*/ 30 h 32"/>
                  <a:gd name="T20" fmla="*/ 6 w 33"/>
                  <a:gd name="T21" fmla="*/ 27 h 32"/>
                  <a:gd name="T22" fmla="*/ 2 w 33"/>
                  <a:gd name="T23" fmla="*/ 21 h 32"/>
                  <a:gd name="T24" fmla="*/ 0 w 33"/>
                  <a:gd name="T25" fmla="*/ 16 h 32"/>
                  <a:gd name="T26" fmla="*/ 2 w 33"/>
                  <a:gd name="T27" fmla="*/ 9 h 32"/>
                  <a:gd name="T28" fmla="*/ 6 w 33"/>
                  <a:gd name="T29" fmla="*/ 4 h 32"/>
                  <a:gd name="T30" fmla="*/ 11 w 33"/>
                  <a:gd name="T31" fmla="*/ 0 h 32"/>
                  <a:gd name="T32" fmla="*/ 18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8" y="0"/>
                    </a:moveTo>
                    <a:lnTo>
                      <a:pt x="23" y="0"/>
                    </a:lnTo>
                    <a:lnTo>
                      <a:pt x="28" y="4"/>
                    </a:lnTo>
                    <a:lnTo>
                      <a:pt x="32" y="9"/>
                    </a:lnTo>
                    <a:lnTo>
                      <a:pt x="33" y="16"/>
                    </a:lnTo>
                    <a:lnTo>
                      <a:pt x="32" y="21"/>
                    </a:lnTo>
                    <a:lnTo>
                      <a:pt x="28" y="27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1" y="30"/>
                    </a:lnTo>
                    <a:lnTo>
                      <a:pt x="6" y="27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25"/>
              <p:cNvSpPr>
                <a:spLocks noEditPoints="1"/>
              </p:cNvSpPr>
              <p:nvPr/>
            </p:nvSpPr>
            <p:spPr bwMode="auto">
              <a:xfrm>
                <a:off x="3170" y="2680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2 h 56"/>
                  <a:gd name="T4" fmla="*/ 16 w 54"/>
                  <a:gd name="T5" fmla="*/ 16 h 56"/>
                  <a:gd name="T6" fmla="*/ 12 w 54"/>
                  <a:gd name="T7" fmla="*/ 21 h 56"/>
                  <a:gd name="T8" fmla="*/ 10 w 54"/>
                  <a:gd name="T9" fmla="*/ 28 h 56"/>
                  <a:gd name="T10" fmla="*/ 12 w 54"/>
                  <a:gd name="T11" fmla="*/ 33 h 56"/>
                  <a:gd name="T12" fmla="*/ 16 w 54"/>
                  <a:gd name="T13" fmla="*/ 39 h 56"/>
                  <a:gd name="T14" fmla="*/ 21 w 54"/>
                  <a:gd name="T15" fmla="*/ 42 h 56"/>
                  <a:gd name="T16" fmla="*/ 28 w 54"/>
                  <a:gd name="T17" fmla="*/ 44 h 56"/>
                  <a:gd name="T18" fmla="*/ 33 w 54"/>
                  <a:gd name="T19" fmla="*/ 42 h 56"/>
                  <a:gd name="T20" fmla="*/ 38 w 54"/>
                  <a:gd name="T21" fmla="*/ 39 h 56"/>
                  <a:gd name="T22" fmla="*/ 42 w 54"/>
                  <a:gd name="T23" fmla="*/ 33 h 56"/>
                  <a:gd name="T24" fmla="*/ 43 w 54"/>
                  <a:gd name="T25" fmla="*/ 28 h 56"/>
                  <a:gd name="T26" fmla="*/ 42 w 54"/>
                  <a:gd name="T27" fmla="*/ 21 h 56"/>
                  <a:gd name="T28" fmla="*/ 38 w 54"/>
                  <a:gd name="T29" fmla="*/ 16 h 56"/>
                  <a:gd name="T30" fmla="*/ 33 w 54"/>
                  <a:gd name="T31" fmla="*/ 12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2 w 54"/>
                  <a:gd name="T39" fmla="*/ 4 h 56"/>
                  <a:gd name="T40" fmla="*/ 47 w 54"/>
                  <a:gd name="T41" fmla="*/ 9 h 56"/>
                  <a:gd name="T42" fmla="*/ 50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0 w 54"/>
                  <a:gd name="T51" fmla="*/ 42 h 56"/>
                  <a:gd name="T52" fmla="*/ 47 w 54"/>
                  <a:gd name="T53" fmla="*/ 47 h 56"/>
                  <a:gd name="T54" fmla="*/ 40 w 54"/>
                  <a:gd name="T55" fmla="*/ 51 h 56"/>
                  <a:gd name="T56" fmla="*/ 35 w 54"/>
                  <a:gd name="T57" fmla="*/ 54 h 56"/>
                  <a:gd name="T58" fmla="*/ 28 w 54"/>
                  <a:gd name="T59" fmla="*/ 56 h 56"/>
                  <a:gd name="T60" fmla="*/ 19 w 54"/>
                  <a:gd name="T61" fmla="*/ 54 h 56"/>
                  <a:gd name="T62" fmla="*/ 14 w 54"/>
                  <a:gd name="T63" fmla="*/ 51 h 56"/>
                  <a:gd name="T64" fmla="*/ 7 w 54"/>
                  <a:gd name="T65" fmla="*/ 47 h 56"/>
                  <a:gd name="T66" fmla="*/ 3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3 w 54"/>
                  <a:gd name="T75" fmla="*/ 14 h 56"/>
                  <a:gd name="T76" fmla="*/ 9 w 54"/>
                  <a:gd name="T77" fmla="*/ 9 h 56"/>
                  <a:gd name="T78" fmla="*/ 14 w 54"/>
                  <a:gd name="T79" fmla="*/ 4 h 56"/>
                  <a:gd name="T80" fmla="*/ 21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0" y="28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9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6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26"/>
              <p:cNvSpPr>
                <a:spLocks/>
              </p:cNvSpPr>
              <p:nvPr/>
            </p:nvSpPr>
            <p:spPr bwMode="auto">
              <a:xfrm>
                <a:off x="3944" y="2683"/>
                <a:ext cx="28" cy="28"/>
              </a:xfrm>
              <a:custGeom>
                <a:avLst/>
                <a:gdLst>
                  <a:gd name="T0" fmla="*/ 30 w 58"/>
                  <a:gd name="T1" fmla="*/ 0 h 56"/>
                  <a:gd name="T2" fmla="*/ 44 w 58"/>
                  <a:gd name="T3" fmla="*/ 4 h 56"/>
                  <a:gd name="T4" fmla="*/ 53 w 58"/>
                  <a:gd name="T5" fmla="*/ 14 h 56"/>
                  <a:gd name="T6" fmla="*/ 58 w 58"/>
                  <a:gd name="T7" fmla="*/ 28 h 56"/>
                  <a:gd name="T8" fmla="*/ 53 w 58"/>
                  <a:gd name="T9" fmla="*/ 44 h 56"/>
                  <a:gd name="T10" fmla="*/ 44 w 58"/>
                  <a:gd name="T11" fmla="*/ 53 h 56"/>
                  <a:gd name="T12" fmla="*/ 28 w 58"/>
                  <a:gd name="T13" fmla="*/ 56 h 56"/>
                  <a:gd name="T14" fmla="*/ 14 w 58"/>
                  <a:gd name="T15" fmla="*/ 53 h 56"/>
                  <a:gd name="T16" fmla="*/ 4 w 58"/>
                  <a:gd name="T17" fmla="*/ 42 h 56"/>
                  <a:gd name="T18" fmla="*/ 0 w 58"/>
                  <a:gd name="T19" fmla="*/ 28 h 56"/>
                  <a:gd name="T20" fmla="*/ 6 w 58"/>
                  <a:gd name="T21" fmla="*/ 14 h 56"/>
                  <a:gd name="T22" fmla="*/ 14 w 58"/>
                  <a:gd name="T23" fmla="*/ 4 h 56"/>
                  <a:gd name="T24" fmla="*/ 30 w 58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6">
                    <a:moveTo>
                      <a:pt x="30" y="0"/>
                    </a:moveTo>
                    <a:lnTo>
                      <a:pt x="44" y="4"/>
                    </a:lnTo>
                    <a:lnTo>
                      <a:pt x="53" y="14"/>
                    </a:lnTo>
                    <a:lnTo>
                      <a:pt x="58" y="28"/>
                    </a:lnTo>
                    <a:lnTo>
                      <a:pt x="53" y="44"/>
                    </a:lnTo>
                    <a:lnTo>
                      <a:pt x="44" y="53"/>
                    </a:lnTo>
                    <a:lnTo>
                      <a:pt x="28" y="56"/>
                    </a:lnTo>
                    <a:lnTo>
                      <a:pt x="14" y="53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27"/>
              <p:cNvSpPr>
                <a:spLocks noEditPoints="1"/>
              </p:cNvSpPr>
              <p:nvPr/>
            </p:nvSpPr>
            <p:spPr bwMode="auto">
              <a:xfrm>
                <a:off x="3938" y="2678"/>
                <a:ext cx="40" cy="39"/>
              </a:xfrm>
              <a:custGeom>
                <a:avLst/>
                <a:gdLst>
                  <a:gd name="T0" fmla="*/ 40 w 78"/>
                  <a:gd name="T1" fmla="*/ 10 h 78"/>
                  <a:gd name="T2" fmla="*/ 24 w 78"/>
                  <a:gd name="T3" fmla="*/ 14 h 78"/>
                  <a:gd name="T4" fmla="*/ 16 w 78"/>
                  <a:gd name="T5" fmla="*/ 24 h 78"/>
                  <a:gd name="T6" fmla="*/ 10 w 78"/>
                  <a:gd name="T7" fmla="*/ 38 h 78"/>
                  <a:gd name="T8" fmla="*/ 14 w 78"/>
                  <a:gd name="T9" fmla="*/ 52 h 78"/>
                  <a:gd name="T10" fmla="*/ 24 w 78"/>
                  <a:gd name="T11" fmla="*/ 63 h 78"/>
                  <a:gd name="T12" fmla="*/ 38 w 78"/>
                  <a:gd name="T13" fmla="*/ 66 h 78"/>
                  <a:gd name="T14" fmla="*/ 54 w 78"/>
                  <a:gd name="T15" fmla="*/ 63 h 78"/>
                  <a:gd name="T16" fmla="*/ 63 w 78"/>
                  <a:gd name="T17" fmla="*/ 54 h 78"/>
                  <a:gd name="T18" fmla="*/ 68 w 78"/>
                  <a:gd name="T19" fmla="*/ 38 h 78"/>
                  <a:gd name="T20" fmla="*/ 63 w 78"/>
                  <a:gd name="T21" fmla="*/ 24 h 78"/>
                  <a:gd name="T22" fmla="*/ 54 w 78"/>
                  <a:gd name="T23" fmla="*/ 14 h 78"/>
                  <a:gd name="T24" fmla="*/ 40 w 78"/>
                  <a:gd name="T25" fmla="*/ 10 h 78"/>
                  <a:gd name="T26" fmla="*/ 40 w 78"/>
                  <a:gd name="T27" fmla="*/ 0 h 78"/>
                  <a:gd name="T28" fmla="*/ 54 w 78"/>
                  <a:gd name="T29" fmla="*/ 3 h 78"/>
                  <a:gd name="T30" fmla="*/ 68 w 78"/>
                  <a:gd name="T31" fmla="*/ 10 h 78"/>
                  <a:gd name="T32" fmla="*/ 75 w 78"/>
                  <a:gd name="T33" fmla="*/ 24 h 78"/>
                  <a:gd name="T34" fmla="*/ 78 w 78"/>
                  <a:gd name="T35" fmla="*/ 38 h 78"/>
                  <a:gd name="T36" fmla="*/ 75 w 78"/>
                  <a:gd name="T37" fmla="*/ 54 h 78"/>
                  <a:gd name="T38" fmla="*/ 66 w 78"/>
                  <a:gd name="T39" fmla="*/ 66 h 78"/>
                  <a:gd name="T40" fmla="*/ 54 w 78"/>
                  <a:gd name="T41" fmla="*/ 75 h 78"/>
                  <a:gd name="T42" fmla="*/ 38 w 78"/>
                  <a:gd name="T43" fmla="*/ 78 h 78"/>
                  <a:gd name="T44" fmla="*/ 24 w 78"/>
                  <a:gd name="T45" fmla="*/ 75 h 78"/>
                  <a:gd name="T46" fmla="*/ 10 w 78"/>
                  <a:gd name="T47" fmla="*/ 66 h 78"/>
                  <a:gd name="T48" fmla="*/ 3 w 78"/>
                  <a:gd name="T49" fmla="*/ 54 h 78"/>
                  <a:gd name="T50" fmla="*/ 0 w 78"/>
                  <a:gd name="T51" fmla="*/ 38 h 78"/>
                  <a:gd name="T52" fmla="*/ 3 w 78"/>
                  <a:gd name="T53" fmla="*/ 22 h 78"/>
                  <a:gd name="T54" fmla="*/ 12 w 78"/>
                  <a:gd name="T55" fmla="*/ 10 h 78"/>
                  <a:gd name="T56" fmla="*/ 24 w 78"/>
                  <a:gd name="T57" fmla="*/ 1 h 78"/>
                  <a:gd name="T58" fmla="*/ 40 w 78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78">
                    <a:moveTo>
                      <a:pt x="40" y="10"/>
                    </a:moveTo>
                    <a:lnTo>
                      <a:pt x="24" y="14"/>
                    </a:lnTo>
                    <a:lnTo>
                      <a:pt x="16" y="24"/>
                    </a:lnTo>
                    <a:lnTo>
                      <a:pt x="10" y="38"/>
                    </a:lnTo>
                    <a:lnTo>
                      <a:pt x="14" y="52"/>
                    </a:lnTo>
                    <a:lnTo>
                      <a:pt x="24" y="63"/>
                    </a:lnTo>
                    <a:lnTo>
                      <a:pt x="38" y="66"/>
                    </a:lnTo>
                    <a:lnTo>
                      <a:pt x="54" y="63"/>
                    </a:lnTo>
                    <a:lnTo>
                      <a:pt x="63" y="54"/>
                    </a:lnTo>
                    <a:lnTo>
                      <a:pt x="68" y="38"/>
                    </a:lnTo>
                    <a:lnTo>
                      <a:pt x="63" y="24"/>
                    </a:lnTo>
                    <a:lnTo>
                      <a:pt x="54" y="14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4" y="3"/>
                    </a:lnTo>
                    <a:lnTo>
                      <a:pt x="68" y="10"/>
                    </a:lnTo>
                    <a:lnTo>
                      <a:pt x="75" y="24"/>
                    </a:lnTo>
                    <a:lnTo>
                      <a:pt x="78" y="38"/>
                    </a:lnTo>
                    <a:lnTo>
                      <a:pt x="75" y="54"/>
                    </a:lnTo>
                    <a:lnTo>
                      <a:pt x="66" y="66"/>
                    </a:lnTo>
                    <a:lnTo>
                      <a:pt x="54" y="75"/>
                    </a:lnTo>
                    <a:lnTo>
                      <a:pt x="38" y="78"/>
                    </a:lnTo>
                    <a:lnTo>
                      <a:pt x="24" y="75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2"/>
                    </a:lnTo>
                    <a:lnTo>
                      <a:pt x="12" y="10"/>
                    </a:lnTo>
                    <a:lnTo>
                      <a:pt x="24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28"/>
              <p:cNvSpPr>
                <a:spLocks/>
              </p:cNvSpPr>
              <p:nvPr/>
            </p:nvSpPr>
            <p:spPr bwMode="auto">
              <a:xfrm>
                <a:off x="4101" y="2082"/>
                <a:ext cx="32" cy="32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6 h 65"/>
                  <a:gd name="T4" fmla="*/ 60 w 65"/>
                  <a:gd name="T5" fmla="*/ 16 h 65"/>
                  <a:gd name="T6" fmla="*/ 65 w 65"/>
                  <a:gd name="T7" fmla="*/ 34 h 65"/>
                  <a:gd name="T8" fmla="*/ 60 w 65"/>
                  <a:gd name="T9" fmla="*/ 49 h 65"/>
                  <a:gd name="T10" fmla="*/ 48 w 65"/>
                  <a:gd name="T11" fmla="*/ 61 h 65"/>
                  <a:gd name="T12" fmla="*/ 32 w 65"/>
                  <a:gd name="T13" fmla="*/ 65 h 65"/>
                  <a:gd name="T14" fmla="*/ 16 w 65"/>
                  <a:gd name="T15" fmla="*/ 61 h 65"/>
                  <a:gd name="T16" fmla="*/ 4 w 65"/>
                  <a:gd name="T17" fmla="*/ 49 h 65"/>
                  <a:gd name="T18" fmla="*/ 0 w 65"/>
                  <a:gd name="T19" fmla="*/ 34 h 65"/>
                  <a:gd name="T20" fmla="*/ 4 w 65"/>
                  <a:gd name="T21" fmla="*/ 16 h 65"/>
                  <a:gd name="T22" fmla="*/ 16 w 65"/>
                  <a:gd name="T23" fmla="*/ 6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6"/>
                    </a:lnTo>
                    <a:lnTo>
                      <a:pt x="60" y="16"/>
                    </a:lnTo>
                    <a:lnTo>
                      <a:pt x="65" y="34"/>
                    </a:lnTo>
                    <a:lnTo>
                      <a:pt x="60" y="49"/>
                    </a:lnTo>
                    <a:lnTo>
                      <a:pt x="48" y="61"/>
                    </a:lnTo>
                    <a:lnTo>
                      <a:pt x="32" y="65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4"/>
                    </a:lnTo>
                    <a:lnTo>
                      <a:pt x="4" y="16"/>
                    </a:lnTo>
                    <a:lnTo>
                      <a:pt x="16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29"/>
              <p:cNvSpPr>
                <a:spLocks noEditPoints="1"/>
              </p:cNvSpPr>
              <p:nvPr/>
            </p:nvSpPr>
            <p:spPr bwMode="auto">
              <a:xfrm>
                <a:off x="4095" y="2076"/>
                <a:ext cx="43" cy="44"/>
              </a:xfrm>
              <a:custGeom>
                <a:avLst/>
                <a:gdLst>
                  <a:gd name="T0" fmla="*/ 44 w 88"/>
                  <a:gd name="T1" fmla="*/ 10 h 87"/>
                  <a:gd name="T2" fmla="*/ 28 w 88"/>
                  <a:gd name="T3" fmla="*/ 16 h 87"/>
                  <a:gd name="T4" fmla="*/ 16 w 88"/>
                  <a:gd name="T5" fmla="*/ 26 h 87"/>
                  <a:gd name="T6" fmla="*/ 12 w 88"/>
                  <a:gd name="T7" fmla="*/ 44 h 87"/>
                  <a:gd name="T8" fmla="*/ 16 w 88"/>
                  <a:gd name="T9" fmla="*/ 59 h 87"/>
                  <a:gd name="T10" fmla="*/ 28 w 88"/>
                  <a:gd name="T11" fmla="*/ 71 h 87"/>
                  <a:gd name="T12" fmla="*/ 44 w 88"/>
                  <a:gd name="T13" fmla="*/ 75 h 87"/>
                  <a:gd name="T14" fmla="*/ 60 w 88"/>
                  <a:gd name="T15" fmla="*/ 71 h 87"/>
                  <a:gd name="T16" fmla="*/ 72 w 88"/>
                  <a:gd name="T17" fmla="*/ 59 h 87"/>
                  <a:gd name="T18" fmla="*/ 77 w 88"/>
                  <a:gd name="T19" fmla="*/ 44 h 87"/>
                  <a:gd name="T20" fmla="*/ 72 w 88"/>
                  <a:gd name="T21" fmla="*/ 26 h 87"/>
                  <a:gd name="T22" fmla="*/ 61 w 88"/>
                  <a:gd name="T23" fmla="*/ 16 h 87"/>
                  <a:gd name="T24" fmla="*/ 44 w 88"/>
                  <a:gd name="T25" fmla="*/ 10 h 87"/>
                  <a:gd name="T26" fmla="*/ 44 w 88"/>
                  <a:gd name="T27" fmla="*/ 0 h 87"/>
                  <a:gd name="T28" fmla="*/ 61 w 88"/>
                  <a:gd name="T29" fmla="*/ 3 h 87"/>
                  <a:gd name="T30" fmla="*/ 75 w 88"/>
                  <a:gd name="T31" fmla="*/ 12 h 87"/>
                  <a:gd name="T32" fmla="*/ 84 w 88"/>
                  <a:gd name="T33" fmla="*/ 26 h 87"/>
                  <a:gd name="T34" fmla="*/ 88 w 88"/>
                  <a:gd name="T35" fmla="*/ 44 h 87"/>
                  <a:gd name="T36" fmla="*/ 84 w 88"/>
                  <a:gd name="T37" fmla="*/ 59 h 87"/>
                  <a:gd name="T38" fmla="*/ 75 w 88"/>
                  <a:gd name="T39" fmla="*/ 73 h 87"/>
                  <a:gd name="T40" fmla="*/ 61 w 88"/>
                  <a:gd name="T41" fmla="*/ 84 h 87"/>
                  <a:gd name="T42" fmla="*/ 44 w 88"/>
                  <a:gd name="T43" fmla="*/ 87 h 87"/>
                  <a:gd name="T44" fmla="*/ 26 w 88"/>
                  <a:gd name="T45" fmla="*/ 84 h 87"/>
                  <a:gd name="T46" fmla="*/ 12 w 88"/>
                  <a:gd name="T47" fmla="*/ 73 h 87"/>
                  <a:gd name="T48" fmla="*/ 4 w 88"/>
                  <a:gd name="T49" fmla="*/ 59 h 87"/>
                  <a:gd name="T50" fmla="*/ 0 w 88"/>
                  <a:gd name="T51" fmla="*/ 44 h 87"/>
                  <a:gd name="T52" fmla="*/ 4 w 88"/>
                  <a:gd name="T53" fmla="*/ 26 h 87"/>
                  <a:gd name="T54" fmla="*/ 14 w 88"/>
                  <a:gd name="T55" fmla="*/ 12 h 87"/>
                  <a:gd name="T56" fmla="*/ 28 w 88"/>
                  <a:gd name="T57" fmla="*/ 3 h 87"/>
                  <a:gd name="T58" fmla="*/ 44 w 88"/>
                  <a:gd name="T5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87">
                    <a:moveTo>
                      <a:pt x="44" y="10"/>
                    </a:moveTo>
                    <a:lnTo>
                      <a:pt x="28" y="16"/>
                    </a:lnTo>
                    <a:lnTo>
                      <a:pt x="16" y="26"/>
                    </a:lnTo>
                    <a:lnTo>
                      <a:pt x="12" y="44"/>
                    </a:lnTo>
                    <a:lnTo>
                      <a:pt x="16" y="59"/>
                    </a:lnTo>
                    <a:lnTo>
                      <a:pt x="28" y="71"/>
                    </a:lnTo>
                    <a:lnTo>
                      <a:pt x="44" y="75"/>
                    </a:lnTo>
                    <a:lnTo>
                      <a:pt x="60" y="71"/>
                    </a:lnTo>
                    <a:lnTo>
                      <a:pt x="72" y="59"/>
                    </a:lnTo>
                    <a:lnTo>
                      <a:pt x="77" y="44"/>
                    </a:lnTo>
                    <a:lnTo>
                      <a:pt x="72" y="26"/>
                    </a:lnTo>
                    <a:lnTo>
                      <a:pt x="61" y="16"/>
                    </a:lnTo>
                    <a:lnTo>
                      <a:pt x="44" y="10"/>
                    </a:lnTo>
                    <a:close/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8" y="44"/>
                    </a:lnTo>
                    <a:lnTo>
                      <a:pt x="84" y="59"/>
                    </a:lnTo>
                    <a:lnTo>
                      <a:pt x="75" y="73"/>
                    </a:lnTo>
                    <a:lnTo>
                      <a:pt x="61" y="84"/>
                    </a:lnTo>
                    <a:lnTo>
                      <a:pt x="44" y="87"/>
                    </a:lnTo>
                    <a:lnTo>
                      <a:pt x="26" y="84"/>
                    </a:lnTo>
                    <a:lnTo>
                      <a:pt x="12" y="73"/>
                    </a:lnTo>
                    <a:lnTo>
                      <a:pt x="4" y="59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30"/>
              <p:cNvSpPr>
                <a:spLocks/>
              </p:cNvSpPr>
              <p:nvPr/>
            </p:nvSpPr>
            <p:spPr bwMode="auto">
              <a:xfrm>
                <a:off x="2176" y="3093"/>
                <a:ext cx="34" cy="36"/>
              </a:xfrm>
              <a:custGeom>
                <a:avLst/>
                <a:gdLst>
                  <a:gd name="T0" fmla="*/ 35 w 70"/>
                  <a:gd name="T1" fmla="*/ 0 h 71"/>
                  <a:gd name="T2" fmla="*/ 52 w 70"/>
                  <a:gd name="T3" fmla="*/ 5 h 71"/>
                  <a:gd name="T4" fmla="*/ 66 w 70"/>
                  <a:gd name="T5" fmla="*/ 19 h 71"/>
                  <a:gd name="T6" fmla="*/ 70 w 70"/>
                  <a:gd name="T7" fmla="*/ 36 h 71"/>
                  <a:gd name="T8" fmla="*/ 66 w 70"/>
                  <a:gd name="T9" fmla="*/ 54 h 71"/>
                  <a:gd name="T10" fmla="*/ 52 w 70"/>
                  <a:gd name="T11" fmla="*/ 66 h 71"/>
                  <a:gd name="T12" fmla="*/ 35 w 70"/>
                  <a:gd name="T13" fmla="*/ 71 h 71"/>
                  <a:gd name="T14" fmla="*/ 17 w 70"/>
                  <a:gd name="T15" fmla="*/ 66 h 71"/>
                  <a:gd name="T16" fmla="*/ 5 w 70"/>
                  <a:gd name="T17" fmla="*/ 54 h 71"/>
                  <a:gd name="T18" fmla="*/ 0 w 70"/>
                  <a:gd name="T19" fmla="*/ 35 h 71"/>
                  <a:gd name="T20" fmla="*/ 5 w 70"/>
                  <a:gd name="T21" fmla="*/ 17 h 71"/>
                  <a:gd name="T22" fmla="*/ 17 w 70"/>
                  <a:gd name="T23" fmla="*/ 5 h 71"/>
                  <a:gd name="T24" fmla="*/ 35 w 70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52" y="5"/>
                    </a:lnTo>
                    <a:lnTo>
                      <a:pt x="66" y="19"/>
                    </a:lnTo>
                    <a:lnTo>
                      <a:pt x="70" y="36"/>
                    </a:lnTo>
                    <a:lnTo>
                      <a:pt x="66" y="54"/>
                    </a:lnTo>
                    <a:lnTo>
                      <a:pt x="52" y="66"/>
                    </a:lnTo>
                    <a:lnTo>
                      <a:pt x="35" y="71"/>
                    </a:lnTo>
                    <a:lnTo>
                      <a:pt x="17" y="66"/>
                    </a:lnTo>
                    <a:lnTo>
                      <a:pt x="5" y="54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31"/>
              <p:cNvSpPr>
                <a:spLocks noEditPoints="1"/>
              </p:cNvSpPr>
              <p:nvPr/>
            </p:nvSpPr>
            <p:spPr bwMode="auto">
              <a:xfrm>
                <a:off x="2170" y="3088"/>
                <a:ext cx="47" cy="46"/>
              </a:xfrm>
              <a:custGeom>
                <a:avLst/>
                <a:gdLst>
                  <a:gd name="T0" fmla="*/ 45 w 92"/>
                  <a:gd name="T1" fmla="*/ 11 h 93"/>
                  <a:gd name="T2" fmla="*/ 27 w 92"/>
                  <a:gd name="T3" fmla="*/ 16 h 93"/>
                  <a:gd name="T4" fmla="*/ 15 w 92"/>
                  <a:gd name="T5" fmla="*/ 28 h 93"/>
                  <a:gd name="T6" fmla="*/ 10 w 92"/>
                  <a:gd name="T7" fmla="*/ 46 h 93"/>
                  <a:gd name="T8" fmla="*/ 15 w 92"/>
                  <a:gd name="T9" fmla="*/ 65 h 93"/>
                  <a:gd name="T10" fmla="*/ 27 w 92"/>
                  <a:gd name="T11" fmla="*/ 77 h 93"/>
                  <a:gd name="T12" fmla="*/ 45 w 92"/>
                  <a:gd name="T13" fmla="*/ 82 h 93"/>
                  <a:gd name="T14" fmla="*/ 62 w 92"/>
                  <a:gd name="T15" fmla="*/ 77 h 93"/>
                  <a:gd name="T16" fmla="*/ 76 w 92"/>
                  <a:gd name="T17" fmla="*/ 65 h 93"/>
                  <a:gd name="T18" fmla="*/ 80 w 92"/>
                  <a:gd name="T19" fmla="*/ 47 h 93"/>
                  <a:gd name="T20" fmla="*/ 76 w 92"/>
                  <a:gd name="T21" fmla="*/ 30 h 93"/>
                  <a:gd name="T22" fmla="*/ 62 w 92"/>
                  <a:gd name="T23" fmla="*/ 16 h 93"/>
                  <a:gd name="T24" fmla="*/ 45 w 92"/>
                  <a:gd name="T25" fmla="*/ 11 h 93"/>
                  <a:gd name="T26" fmla="*/ 45 w 92"/>
                  <a:gd name="T27" fmla="*/ 0 h 93"/>
                  <a:gd name="T28" fmla="*/ 64 w 92"/>
                  <a:gd name="T29" fmla="*/ 4 h 93"/>
                  <a:gd name="T30" fmla="*/ 78 w 92"/>
                  <a:gd name="T31" fmla="*/ 14 h 93"/>
                  <a:gd name="T32" fmla="*/ 89 w 92"/>
                  <a:gd name="T33" fmla="*/ 28 h 93"/>
                  <a:gd name="T34" fmla="*/ 92 w 92"/>
                  <a:gd name="T35" fmla="*/ 47 h 93"/>
                  <a:gd name="T36" fmla="*/ 89 w 92"/>
                  <a:gd name="T37" fmla="*/ 65 h 93"/>
                  <a:gd name="T38" fmla="*/ 78 w 92"/>
                  <a:gd name="T39" fmla="*/ 79 h 93"/>
                  <a:gd name="T40" fmla="*/ 62 w 92"/>
                  <a:gd name="T41" fmla="*/ 89 h 93"/>
                  <a:gd name="T42" fmla="*/ 45 w 92"/>
                  <a:gd name="T43" fmla="*/ 93 h 93"/>
                  <a:gd name="T44" fmla="*/ 27 w 92"/>
                  <a:gd name="T45" fmla="*/ 89 h 93"/>
                  <a:gd name="T46" fmla="*/ 12 w 92"/>
                  <a:gd name="T47" fmla="*/ 79 h 93"/>
                  <a:gd name="T48" fmla="*/ 3 w 92"/>
                  <a:gd name="T49" fmla="*/ 65 h 93"/>
                  <a:gd name="T50" fmla="*/ 0 w 92"/>
                  <a:gd name="T51" fmla="*/ 46 h 93"/>
                  <a:gd name="T52" fmla="*/ 3 w 92"/>
                  <a:gd name="T53" fmla="*/ 28 h 93"/>
                  <a:gd name="T54" fmla="*/ 14 w 92"/>
                  <a:gd name="T55" fmla="*/ 14 h 93"/>
                  <a:gd name="T56" fmla="*/ 27 w 92"/>
                  <a:gd name="T57" fmla="*/ 4 h 93"/>
                  <a:gd name="T58" fmla="*/ 45 w 92"/>
                  <a:gd name="T5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2" h="93">
                    <a:moveTo>
                      <a:pt x="45" y="11"/>
                    </a:moveTo>
                    <a:lnTo>
                      <a:pt x="27" y="16"/>
                    </a:lnTo>
                    <a:lnTo>
                      <a:pt x="15" y="28"/>
                    </a:lnTo>
                    <a:lnTo>
                      <a:pt x="10" y="46"/>
                    </a:lnTo>
                    <a:lnTo>
                      <a:pt x="15" y="65"/>
                    </a:lnTo>
                    <a:lnTo>
                      <a:pt x="27" y="77"/>
                    </a:lnTo>
                    <a:lnTo>
                      <a:pt x="45" y="82"/>
                    </a:lnTo>
                    <a:lnTo>
                      <a:pt x="62" y="77"/>
                    </a:lnTo>
                    <a:lnTo>
                      <a:pt x="76" y="65"/>
                    </a:lnTo>
                    <a:lnTo>
                      <a:pt x="80" y="47"/>
                    </a:lnTo>
                    <a:lnTo>
                      <a:pt x="76" y="30"/>
                    </a:lnTo>
                    <a:lnTo>
                      <a:pt x="62" y="16"/>
                    </a:lnTo>
                    <a:lnTo>
                      <a:pt x="45" y="11"/>
                    </a:lnTo>
                    <a:close/>
                    <a:moveTo>
                      <a:pt x="45" y="0"/>
                    </a:moveTo>
                    <a:lnTo>
                      <a:pt x="64" y="4"/>
                    </a:lnTo>
                    <a:lnTo>
                      <a:pt x="78" y="14"/>
                    </a:lnTo>
                    <a:lnTo>
                      <a:pt x="89" y="28"/>
                    </a:lnTo>
                    <a:lnTo>
                      <a:pt x="92" y="47"/>
                    </a:lnTo>
                    <a:lnTo>
                      <a:pt x="89" y="65"/>
                    </a:lnTo>
                    <a:lnTo>
                      <a:pt x="78" y="79"/>
                    </a:lnTo>
                    <a:lnTo>
                      <a:pt x="62" y="89"/>
                    </a:lnTo>
                    <a:lnTo>
                      <a:pt x="45" y="93"/>
                    </a:lnTo>
                    <a:lnTo>
                      <a:pt x="27" y="89"/>
                    </a:lnTo>
                    <a:lnTo>
                      <a:pt x="12" y="79"/>
                    </a:lnTo>
                    <a:lnTo>
                      <a:pt x="3" y="65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4" y="14"/>
                    </a:lnTo>
                    <a:lnTo>
                      <a:pt x="2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32"/>
              <p:cNvSpPr>
                <a:spLocks/>
              </p:cNvSpPr>
              <p:nvPr/>
            </p:nvSpPr>
            <p:spPr bwMode="auto">
              <a:xfrm>
                <a:off x="2347" y="2905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1 h 42"/>
                  <a:gd name="T4" fmla="*/ 33 w 42"/>
                  <a:gd name="T5" fmla="*/ 5 h 42"/>
                  <a:gd name="T6" fmla="*/ 37 w 42"/>
                  <a:gd name="T7" fmla="*/ 8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3 h 42"/>
                  <a:gd name="T16" fmla="*/ 33 w 42"/>
                  <a:gd name="T17" fmla="*/ 36 h 42"/>
                  <a:gd name="T18" fmla="*/ 28 w 42"/>
                  <a:gd name="T19" fmla="*/ 40 h 42"/>
                  <a:gd name="T20" fmla="*/ 21 w 42"/>
                  <a:gd name="T21" fmla="*/ 42 h 42"/>
                  <a:gd name="T22" fmla="*/ 14 w 42"/>
                  <a:gd name="T23" fmla="*/ 40 h 42"/>
                  <a:gd name="T24" fmla="*/ 9 w 42"/>
                  <a:gd name="T25" fmla="*/ 36 h 42"/>
                  <a:gd name="T26" fmla="*/ 5 w 42"/>
                  <a:gd name="T27" fmla="*/ 33 h 42"/>
                  <a:gd name="T28" fmla="*/ 2 w 42"/>
                  <a:gd name="T29" fmla="*/ 28 h 42"/>
                  <a:gd name="T30" fmla="*/ 0 w 42"/>
                  <a:gd name="T31" fmla="*/ 21 h 42"/>
                  <a:gd name="T32" fmla="*/ 2 w 42"/>
                  <a:gd name="T33" fmla="*/ 14 h 42"/>
                  <a:gd name="T34" fmla="*/ 5 w 42"/>
                  <a:gd name="T35" fmla="*/ 8 h 42"/>
                  <a:gd name="T36" fmla="*/ 9 w 42"/>
                  <a:gd name="T37" fmla="*/ 5 h 42"/>
                  <a:gd name="T38" fmla="*/ 14 w 42"/>
                  <a:gd name="T39" fmla="*/ 1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1"/>
                    </a:lnTo>
                    <a:lnTo>
                      <a:pt x="33" y="5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3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33"/>
              <p:cNvSpPr>
                <a:spLocks noEditPoints="1"/>
              </p:cNvSpPr>
              <p:nvPr/>
            </p:nvSpPr>
            <p:spPr bwMode="auto">
              <a:xfrm>
                <a:off x="2341" y="2900"/>
                <a:ext cx="32" cy="31"/>
              </a:xfrm>
              <a:custGeom>
                <a:avLst/>
                <a:gdLst>
                  <a:gd name="T0" fmla="*/ 31 w 62"/>
                  <a:gd name="T1" fmla="*/ 11 h 63"/>
                  <a:gd name="T2" fmla="*/ 24 w 62"/>
                  <a:gd name="T3" fmla="*/ 12 h 63"/>
                  <a:gd name="T4" fmla="*/ 19 w 62"/>
                  <a:gd name="T5" fmla="*/ 16 h 63"/>
                  <a:gd name="T6" fmla="*/ 15 w 62"/>
                  <a:gd name="T7" fmla="*/ 19 h 63"/>
                  <a:gd name="T8" fmla="*/ 12 w 62"/>
                  <a:gd name="T9" fmla="*/ 25 h 63"/>
                  <a:gd name="T10" fmla="*/ 10 w 62"/>
                  <a:gd name="T11" fmla="*/ 32 h 63"/>
                  <a:gd name="T12" fmla="*/ 12 w 62"/>
                  <a:gd name="T13" fmla="*/ 39 h 63"/>
                  <a:gd name="T14" fmla="*/ 15 w 62"/>
                  <a:gd name="T15" fmla="*/ 44 h 63"/>
                  <a:gd name="T16" fmla="*/ 19 w 62"/>
                  <a:gd name="T17" fmla="*/ 47 h 63"/>
                  <a:gd name="T18" fmla="*/ 24 w 62"/>
                  <a:gd name="T19" fmla="*/ 51 h 63"/>
                  <a:gd name="T20" fmla="*/ 31 w 62"/>
                  <a:gd name="T21" fmla="*/ 53 h 63"/>
                  <a:gd name="T22" fmla="*/ 38 w 62"/>
                  <a:gd name="T23" fmla="*/ 51 h 63"/>
                  <a:gd name="T24" fmla="*/ 43 w 62"/>
                  <a:gd name="T25" fmla="*/ 47 h 63"/>
                  <a:gd name="T26" fmla="*/ 47 w 62"/>
                  <a:gd name="T27" fmla="*/ 44 h 63"/>
                  <a:gd name="T28" fmla="*/ 50 w 62"/>
                  <a:gd name="T29" fmla="*/ 39 h 63"/>
                  <a:gd name="T30" fmla="*/ 52 w 62"/>
                  <a:gd name="T31" fmla="*/ 32 h 63"/>
                  <a:gd name="T32" fmla="*/ 50 w 62"/>
                  <a:gd name="T33" fmla="*/ 25 h 63"/>
                  <a:gd name="T34" fmla="*/ 47 w 62"/>
                  <a:gd name="T35" fmla="*/ 19 h 63"/>
                  <a:gd name="T36" fmla="*/ 43 w 62"/>
                  <a:gd name="T37" fmla="*/ 16 h 63"/>
                  <a:gd name="T38" fmla="*/ 38 w 62"/>
                  <a:gd name="T39" fmla="*/ 12 h 63"/>
                  <a:gd name="T40" fmla="*/ 31 w 62"/>
                  <a:gd name="T41" fmla="*/ 11 h 63"/>
                  <a:gd name="T42" fmla="*/ 31 w 62"/>
                  <a:gd name="T43" fmla="*/ 0 h 63"/>
                  <a:gd name="T44" fmla="*/ 47 w 62"/>
                  <a:gd name="T45" fmla="*/ 5 h 63"/>
                  <a:gd name="T46" fmla="*/ 59 w 62"/>
                  <a:gd name="T47" fmla="*/ 16 h 63"/>
                  <a:gd name="T48" fmla="*/ 62 w 62"/>
                  <a:gd name="T49" fmla="*/ 32 h 63"/>
                  <a:gd name="T50" fmla="*/ 59 w 62"/>
                  <a:gd name="T51" fmla="*/ 47 h 63"/>
                  <a:gd name="T52" fmla="*/ 47 w 62"/>
                  <a:gd name="T53" fmla="*/ 60 h 63"/>
                  <a:gd name="T54" fmla="*/ 31 w 62"/>
                  <a:gd name="T55" fmla="*/ 63 h 63"/>
                  <a:gd name="T56" fmla="*/ 15 w 62"/>
                  <a:gd name="T57" fmla="*/ 60 h 63"/>
                  <a:gd name="T58" fmla="*/ 3 w 62"/>
                  <a:gd name="T59" fmla="*/ 47 h 63"/>
                  <a:gd name="T60" fmla="*/ 0 w 62"/>
                  <a:gd name="T61" fmla="*/ 32 h 63"/>
                  <a:gd name="T62" fmla="*/ 5 w 62"/>
                  <a:gd name="T63" fmla="*/ 16 h 63"/>
                  <a:gd name="T64" fmla="*/ 15 w 62"/>
                  <a:gd name="T65" fmla="*/ 4 h 63"/>
                  <a:gd name="T66" fmla="*/ 31 w 62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63">
                    <a:moveTo>
                      <a:pt x="31" y="11"/>
                    </a:moveTo>
                    <a:lnTo>
                      <a:pt x="24" y="12"/>
                    </a:lnTo>
                    <a:lnTo>
                      <a:pt x="19" y="16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10" y="32"/>
                    </a:lnTo>
                    <a:lnTo>
                      <a:pt x="12" y="39"/>
                    </a:lnTo>
                    <a:lnTo>
                      <a:pt x="15" y="44"/>
                    </a:lnTo>
                    <a:lnTo>
                      <a:pt x="19" y="47"/>
                    </a:lnTo>
                    <a:lnTo>
                      <a:pt x="24" y="51"/>
                    </a:lnTo>
                    <a:lnTo>
                      <a:pt x="31" y="53"/>
                    </a:lnTo>
                    <a:lnTo>
                      <a:pt x="38" y="51"/>
                    </a:lnTo>
                    <a:lnTo>
                      <a:pt x="43" y="47"/>
                    </a:lnTo>
                    <a:lnTo>
                      <a:pt x="47" y="44"/>
                    </a:lnTo>
                    <a:lnTo>
                      <a:pt x="50" y="39"/>
                    </a:lnTo>
                    <a:lnTo>
                      <a:pt x="52" y="32"/>
                    </a:lnTo>
                    <a:lnTo>
                      <a:pt x="50" y="25"/>
                    </a:lnTo>
                    <a:lnTo>
                      <a:pt x="47" y="19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1" y="11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6"/>
                    </a:lnTo>
                    <a:lnTo>
                      <a:pt x="62" y="32"/>
                    </a:lnTo>
                    <a:lnTo>
                      <a:pt x="59" y="47"/>
                    </a:lnTo>
                    <a:lnTo>
                      <a:pt x="47" y="60"/>
                    </a:lnTo>
                    <a:lnTo>
                      <a:pt x="31" y="63"/>
                    </a:lnTo>
                    <a:lnTo>
                      <a:pt x="15" y="60"/>
                    </a:lnTo>
                    <a:lnTo>
                      <a:pt x="3" y="47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5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34"/>
              <p:cNvSpPr>
                <a:spLocks/>
              </p:cNvSpPr>
              <p:nvPr/>
            </p:nvSpPr>
            <p:spPr bwMode="auto">
              <a:xfrm>
                <a:off x="2572" y="3415"/>
                <a:ext cx="32" cy="33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5 h 65"/>
                  <a:gd name="T4" fmla="*/ 60 w 65"/>
                  <a:gd name="T5" fmla="*/ 16 h 65"/>
                  <a:gd name="T6" fmla="*/ 65 w 65"/>
                  <a:gd name="T7" fmla="*/ 33 h 65"/>
                  <a:gd name="T8" fmla="*/ 60 w 65"/>
                  <a:gd name="T9" fmla="*/ 49 h 65"/>
                  <a:gd name="T10" fmla="*/ 48 w 65"/>
                  <a:gd name="T11" fmla="*/ 59 h 65"/>
                  <a:gd name="T12" fmla="*/ 32 w 65"/>
                  <a:gd name="T13" fmla="*/ 65 h 65"/>
                  <a:gd name="T14" fmla="*/ 16 w 65"/>
                  <a:gd name="T15" fmla="*/ 59 h 65"/>
                  <a:gd name="T16" fmla="*/ 6 w 65"/>
                  <a:gd name="T17" fmla="*/ 49 h 65"/>
                  <a:gd name="T18" fmla="*/ 0 w 65"/>
                  <a:gd name="T19" fmla="*/ 31 h 65"/>
                  <a:gd name="T20" fmla="*/ 6 w 65"/>
                  <a:gd name="T21" fmla="*/ 16 h 65"/>
                  <a:gd name="T22" fmla="*/ 16 w 65"/>
                  <a:gd name="T23" fmla="*/ 5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5"/>
                    </a:lnTo>
                    <a:lnTo>
                      <a:pt x="60" y="16"/>
                    </a:lnTo>
                    <a:lnTo>
                      <a:pt x="65" y="33"/>
                    </a:lnTo>
                    <a:lnTo>
                      <a:pt x="60" y="49"/>
                    </a:lnTo>
                    <a:lnTo>
                      <a:pt x="48" y="59"/>
                    </a:lnTo>
                    <a:lnTo>
                      <a:pt x="32" y="65"/>
                    </a:lnTo>
                    <a:lnTo>
                      <a:pt x="16" y="59"/>
                    </a:lnTo>
                    <a:lnTo>
                      <a:pt x="6" y="49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35"/>
              <p:cNvSpPr>
                <a:spLocks noEditPoints="1"/>
              </p:cNvSpPr>
              <p:nvPr/>
            </p:nvSpPr>
            <p:spPr bwMode="auto">
              <a:xfrm>
                <a:off x="2566" y="3410"/>
                <a:ext cx="43" cy="43"/>
              </a:xfrm>
              <a:custGeom>
                <a:avLst/>
                <a:gdLst>
                  <a:gd name="T0" fmla="*/ 42 w 86"/>
                  <a:gd name="T1" fmla="*/ 11 h 86"/>
                  <a:gd name="T2" fmla="*/ 26 w 86"/>
                  <a:gd name="T3" fmla="*/ 16 h 86"/>
                  <a:gd name="T4" fmla="*/ 16 w 86"/>
                  <a:gd name="T5" fmla="*/ 27 h 86"/>
                  <a:gd name="T6" fmla="*/ 10 w 86"/>
                  <a:gd name="T7" fmla="*/ 42 h 86"/>
                  <a:gd name="T8" fmla="*/ 16 w 86"/>
                  <a:gd name="T9" fmla="*/ 60 h 86"/>
                  <a:gd name="T10" fmla="*/ 26 w 86"/>
                  <a:gd name="T11" fmla="*/ 70 h 86"/>
                  <a:gd name="T12" fmla="*/ 42 w 86"/>
                  <a:gd name="T13" fmla="*/ 76 h 86"/>
                  <a:gd name="T14" fmla="*/ 58 w 86"/>
                  <a:gd name="T15" fmla="*/ 70 h 86"/>
                  <a:gd name="T16" fmla="*/ 70 w 86"/>
                  <a:gd name="T17" fmla="*/ 60 h 86"/>
                  <a:gd name="T18" fmla="*/ 75 w 86"/>
                  <a:gd name="T19" fmla="*/ 44 h 86"/>
                  <a:gd name="T20" fmla="*/ 70 w 86"/>
                  <a:gd name="T21" fmla="*/ 27 h 86"/>
                  <a:gd name="T22" fmla="*/ 59 w 86"/>
                  <a:gd name="T23" fmla="*/ 16 h 86"/>
                  <a:gd name="T24" fmla="*/ 42 w 86"/>
                  <a:gd name="T25" fmla="*/ 11 h 86"/>
                  <a:gd name="T26" fmla="*/ 42 w 86"/>
                  <a:gd name="T27" fmla="*/ 0 h 86"/>
                  <a:gd name="T28" fmla="*/ 59 w 86"/>
                  <a:gd name="T29" fmla="*/ 4 h 86"/>
                  <a:gd name="T30" fmla="*/ 73 w 86"/>
                  <a:gd name="T31" fmla="*/ 13 h 86"/>
                  <a:gd name="T32" fmla="*/ 82 w 86"/>
                  <a:gd name="T33" fmla="*/ 27 h 86"/>
                  <a:gd name="T34" fmla="*/ 86 w 86"/>
                  <a:gd name="T35" fmla="*/ 44 h 86"/>
                  <a:gd name="T36" fmla="*/ 82 w 86"/>
                  <a:gd name="T37" fmla="*/ 60 h 86"/>
                  <a:gd name="T38" fmla="*/ 73 w 86"/>
                  <a:gd name="T39" fmla="*/ 74 h 86"/>
                  <a:gd name="T40" fmla="*/ 59 w 86"/>
                  <a:gd name="T41" fmla="*/ 83 h 86"/>
                  <a:gd name="T42" fmla="*/ 42 w 86"/>
                  <a:gd name="T43" fmla="*/ 86 h 86"/>
                  <a:gd name="T44" fmla="*/ 26 w 86"/>
                  <a:gd name="T45" fmla="*/ 83 h 86"/>
                  <a:gd name="T46" fmla="*/ 12 w 86"/>
                  <a:gd name="T47" fmla="*/ 74 h 86"/>
                  <a:gd name="T48" fmla="*/ 3 w 86"/>
                  <a:gd name="T49" fmla="*/ 60 h 86"/>
                  <a:gd name="T50" fmla="*/ 0 w 86"/>
                  <a:gd name="T51" fmla="*/ 42 h 86"/>
                  <a:gd name="T52" fmla="*/ 3 w 86"/>
                  <a:gd name="T53" fmla="*/ 27 h 86"/>
                  <a:gd name="T54" fmla="*/ 12 w 86"/>
                  <a:gd name="T55" fmla="*/ 13 h 86"/>
                  <a:gd name="T56" fmla="*/ 26 w 86"/>
                  <a:gd name="T57" fmla="*/ 4 h 86"/>
                  <a:gd name="T58" fmla="*/ 42 w 86"/>
                  <a:gd name="T5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86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7"/>
                    </a:lnTo>
                    <a:lnTo>
                      <a:pt x="10" y="42"/>
                    </a:lnTo>
                    <a:lnTo>
                      <a:pt x="16" y="60"/>
                    </a:lnTo>
                    <a:lnTo>
                      <a:pt x="26" y="70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0" y="60"/>
                    </a:lnTo>
                    <a:lnTo>
                      <a:pt x="75" y="44"/>
                    </a:lnTo>
                    <a:lnTo>
                      <a:pt x="70" y="27"/>
                    </a:lnTo>
                    <a:lnTo>
                      <a:pt x="59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3" y="13"/>
                    </a:lnTo>
                    <a:lnTo>
                      <a:pt x="82" y="27"/>
                    </a:lnTo>
                    <a:lnTo>
                      <a:pt x="86" y="44"/>
                    </a:lnTo>
                    <a:lnTo>
                      <a:pt x="82" y="60"/>
                    </a:lnTo>
                    <a:lnTo>
                      <a:pt x="73" y="74"/>
                    </a:lnTo>
                    <a:lnTo>
                      <a:pt x="59" y="83"/>
                    </a:lnTo>
                    <a:lnTo>
                      <a:pt x="42" y="86"/>
                    </a:lnTo>
                    <a:lnTo>
                      <a:pt x="26" y="83"/>
                    </a:lnTo>
                    <a:lnTo>
                      <a:pt x="12" y="74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36"/>
              <p:cNvSpPr>
                <a:spLocks/>
              </p:cNvSpPr>
              <p:nvPr/>
            </p:nvSpPr>
            <p:spPr bwMode="auto">
              <a:xfrm>
                <a:off x="2664" y="2898"/>
                <a:ext cx="33" cy="33"/>
              </a:xfrm>
              <a:custGeom>
                <a:avLst/>
                <a:gdLst>
                  <a:gd name="T0" fmla="*/ 34 w 67"/>
                  <a:gd name="T1" fmla="*/ 0 h 66"/>
                  <a:gd name="T2" fmla="*/ 51 w 67"/>
                  <a:gd name="T3" fmla="*/ 3 h 66"/>
                  <a:gd name="T4" fmla="*/ 63 w 67"/>
                  <a:gd name="T5" fmla="*/ 15 h 66"/>
                  <a:gd name="T6" fmla="*/ 67 w 67"/>
                  <a:gd name="T7" fmla="*/ 33 h 66"/>
                  <a:gd name="T8" fmla="*/ 63 w 67"/>
                  <a:gd name="T9" fmla="*/ 49 h 66"/>
                  <a:gd name="T10" fmla="*/ 51 w 67"/>
                  <a:gd name="T11" fmla="*/ 61 h 66"/>
                  <a:gd name="T12" fmla="*/ 34 w 67"/>
                  <a:gd name="T13" fmla="*/ 66 h 66"/>
                  <a:gd name="T14" fmla="*/ 18 w 67"/>
                  <a:gd name="T15" fmla="*/ 61 h 66"/>
                  <a:gd name="T16" fmla="*/ 6 w 67"/>
                  <a:gd name="T17" fmla="*/ 49 h 66"/>
                  <a:gd name="T18" fmla="*/ 0 w 67"/>
                  <a:gd name="T19" fmla="*/ 33 h 66"/>
                  <a:gd name="T20" fmla="*/ 6 w 67"/>
                  <a:gd name="T21" fmla="*/ 15 h 66"/>
                  <a:gd name="T22" fmla="*/ 18 w 67"/>
                  <a:gd name="T23" fmla="*/ 3 h 66"/>
                  <a:gd name="T24" fmla="*/ 34 w 6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51" y="3"/>
                    </a:lnTo>
                    <a:lnTo>
                      <a:pt x="63" y="15"/>
                    </a:lnTo>
                    <a:lnTo>
                      <a:pt x="67" y="33"/>
                    </a:lnTo>
                    <a:lnTo>
                      <a:pt x="63" y="49"/>
                    </a:lnTo>
                    <a:lnTo>
                      <a:pt x="51" y="61"/>
                    </a:lnTo>
                    <a:lnTo>
                      <a:pt x="34" y="66"/>
                    </a:lnTo>
                    <a:lnTo>
                      <a:pt x="18" y="61"/>
                    </a:lnTo>
                    <a:lnTo>
                      <a:pt x="6" y="49"/>
                    </a:lnTo>
                    <a:lnTo>
                      <a:pt x="0" y="33"/>
                    </a:lnTo>
                    <a:lnTo>
                      <a:pt x="6" y="15"/>
                    </a:lnTo>
                    <a:lnTo>
                      <a:pt x="18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37"/>
              <p:cNvSpPr>
                <a:spLocks noEditPoints="1"/>
              </p:cNvSpPr>
              <p:nvPr/>
            </p:nvSpPr>
            <p:spPr bwMode="auto">
              <a:xfrm>
                <a:off x="2659" y="2892"/>
                <a:ext cx="45" cy="44"/>
              </a:xfrm>
              <a:custGeom>
                <a:avLst/>
                <a:gdLst>
                  <a:gd name="T0" fmla="*/ 44 w 89"/>
                  <a:gd name="T1" fmla="*/ 13 h 89"/>
                  <a:gd name="T2" fmla="*/ 28 w 89"/>
                  <a:gd name="T3" fmla="*/ 16 h 89"/>
                  <a:gd name="T4" fmla="*/ 16 w 89"/>
                  <a:gd name="T5" fmla="*/ 28 h 89"/>
                  <a:gd name="T6" fmla="*/ 10 w 89"/>
                  <a:gd name="T7" fmla="*/ 46 h 89"/>
                  <a:gd name="T8" fmla="*/ 16 w 89"/>
                  <a:gd name="T9" fmla="*/ 62 h 89"/>
                  <a:gd name="T10" fmla="*/ 28 w 89"/>
                  <a:gd name="T11" fmla="*/ 74 h 89"/>
                  <a:gd name="T12" fmla="*/ 44 w 89"/>
                  <a:gd name="T13" fmla="*/ 79 h 89"/>
                  <a:gd name="T14" fmla="*/ 61 w 89"/>
                  <a:gd name="T15" fmla="*/ 74 h 89"/>
                  <a:gd name="T16" fmla="*/ 73 w 89"/>
                  <a:gd name="T17" fmla="*/ 62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3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3 w 89"/>
                  <a:gd name="T49" fmla="*/ 63 h 89"/>
                  <a:gd name="T50" fmla="*/ 0 w 89"/>
                  <a:gd name="T51" fmla="*/ 46 h 89"/>
                  <a:gd name="T52" fmla="*/ 3 w 89"/>
                  <a:gd name="T53" fmla="*/ 28 h 89"/>
                  <a:gd name="T54" fmla="*/ 12 w 89"/>
                  <a:gd name="T55" fmla="*/ 14 h 89"/>
                  <a:gd name="T56" fmla="*/ 28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3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0" y="46"/>
                    </a:lnTo>
                    <a:lnTo>
                      <a:pt x="16" y="62"/>
                    </a:lnTo>
                    <a:lnTo>
                      <a:pt x="28" y="74"/>
                    </a:lnTo>
                    <a:lnTo>
                      <a:pt x="44" y="79"/>
                    </a:lnTo>
                    <a:lnTo>
                      <a:pt x="61" y="74"/>
                    </a:lnTo>
                    <a:lnTo>
                      <a:pt x="73" y="62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3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8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38"/>
              <p:cNvSpPr>
                <a:spLocks/>
              </p:cNvSpPr>
              <p:nvPr/>
            </p:nvSpPr>
            <p:spPr bwMode="auto">
              <a:xfrm>
                <a:off x="3145" y="3123"/>
                <a:ext cx="29" cy="29"/>
              </a:xfrm>
              <a:custGeom>
                <a:avLst/>
                <a:gdLst>
                  <a:gd name="T0" fmla="*/ 30 w 58"/>
                  <a:gd name="T1" fmla="*/ 0 h 58"/>
                  <a:gd name="T2" fmla="*/ 44 w 58"/>
                  <a:gd name="T3" fmla="*/ 4 h 58"/>
                  <a:gd name="T4" fmla="*/ 54 w 58"/>
                  <a:gd name="T5" fmla="*/ 14 h 58"/>
                  <a:gd name="T6" fmla="*/ 58 w 58"/>
                  <a:gd name="T7" fmla="*/ 28 h 58"/>
                  <a:gd name="T8" fmla="*/ 54 w 58"/>
                  <a:gd name="T9" fmla="*/ 44 h 58"/>
                  <a:gd name="T10" fmla="*/ 44 w 58"/>
                  <a:gd name="T11" fmla="*/ 54 h 58"/>
                  <a:gd name="T12" fmla="*/ 28 w 58"/>
                  <a:gd name="T13" fmla="*/ 58 h 58"/>
                  <a:gd name="T14" fmla="*/ 14 w 58"/>
                  <a:gd name="T15" fmla="*/ 52 h 58"/>
                  <a:gd name="T16" fmla="*/ 4 w 58"/>
                  <a:gd name="T17" fmla="*/ 44 h 58"/>
                  <a:gd name="T18" fmla="*/ 0 w 58"/>
                  <a:gd name="T19" fmla="*/ 28 h 58"/>
                  <a:gd name="T20" fmla="*/ 4 w 58"/>
                  <a:gd name="T21" fmla="*/ 14 h 58"/>
                  <a:gd name="T22" fmla="*/ 14 w 58"/>
                  <a:gd name="T23" fmla="*/ 4 h 58"/>
                  <a:gd name="T24" fmla="*/ 30 w 58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8">
                    <a:moveTo>
                      <a:pt x="30" y="0"/>
                    </a:moveTo>
                    <a:lnTo>
                      <a:pt x="44" y="4"/>
                    </a:lnTo>
                    <a:lnTo>
                      <a:pt x="54" y="14"/>
                    </a:lnTo>
                    <a:lnTo>
                      <a:pt x="58" y="28"/>
                    </a:lnTo>
                    <a:lnTo>
                      <a:pt x="54" y="44"/>
                    </a:lnTo>
                    <a:lnTo>
                      <a:pt x="44" y="54"/>
                    </a:lnTo>
                    <a:lnTo>
                      <a:pt x="28" y="58"/>
                    </a:lnTo>
                    <a:lnTo>
                      <a:pt x="14" y="52"/>
                    </a:lnTo>
                    <a:lnTo>
                      <a:pt x="4" y="44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39"/>
              <p:cNvSpPr>
                <a:spLocks noEditPoints="1"/>
              </p:cNvSpPr>
              <p:nvPr/>
            </p:nvSpPr>
            <p:spPr bwMode="auto">
              <a:xfrm>
                <a:off x="3140" y="3117"/>
                <a:ext cx="40" cy="40"/>
              </a:xfrm>
              <a:custGeom>
                <a:avLst/>
                <a:gdLst>
                  <a:gd name="T0" fmla="*/ 40 w 80"/>
                  <a:gd name="T1" fmla="*/ 12 h 80"/>
                  <a:gd name="T2" fmla="*/ 24 w 80"/>
                  <a:gd name="T3" fmla="*/ 16 h 80"/>
                  <a:gd name="T4" fmla="*/ 14 w 80"/>
                  <a:gd name="T5" fmla="*/ 26 h 80"/>
                  <a:gd name="T6" fmla="*/ 10 w 80"/>
                  <a:gd name="T7" fmla="*/ 40 h 80"/>
                  <a:gd name="T8" fmla="*/ 14 w 80"/>
                  <a:gd name="T9" fmla="*/ 56 h 80"/>
                  <a:gd name="T10" fmla="*/ 24 w 80"/>
                  <a:gd name="T11" fmla="*/ 64 h 80"/>
                  <a:gd name="T12" fmla="*/ 38 w 80"/>
                  <a:gd name="T13" fmla="*/ 70 h 80"/>
                  <a:gd name="T14" fmla="*/ 54 w 80"/>
                  <a:gd name="T15" fmla="*/ 66 h 80"/>
                  <a:gd name="T16" fmla="*/ 64 w 80"/>
                  <a:gd name="T17" fmla="*/ 56 h 80"/>
                  <a:gd name="T18" fmla="*/ 68 w 80"/>
                  <a:gd name="T19" fmla="*/ 40 h 80"/>
                  <a:gd name="T20" fmla="*/ 64 w 80"/>
                  <a:gd name="T21" fmla="*/ 26 h 80"/>
                  <a:gd name="T22" fmla="*/ 54 w 80"/>
                  <a:gd name="T23" fmla="*/ 16 h 80"/>
                  <a:gd name="T24" fmla="*/ 40 w 80"/>
                  <a:gd name="T25" fmla="*/ 12 h 80"/>
                  <a:gd name="T26" fmla="*/ 40 w 80"/>
                  <a:gd name="T27" fmla="*/ 0 h 80"/>
                  <a:gd name="T28" fmla="*/ 56 w 80"/>
                  <a:gd name="T29" fmla="*/ 3 h 80"/>
                  <a:gd name="T30" fmla="*/ 68 w 80"/>
                  <a:gd name="T31" fmla="*/ 12 h 80"/>
                  <a:gd name="T32" fmla="*/ 77 w 80"/>
                  <a:gd name="T33" fmla="*/ 24 h 80"/>
                  <a:gd name="T34" fmla="*/ 80 w 80"/>
                  <a:gd name="T35" fmla="*/ 40 h 80"/>
                  <a:gd name="T36" fmla="*/ 77 w 80"/>
                  <a:gd name="T37" fmla="*/ 56 h 80"/>
                  <a:gd name="T38" fmla="*/ 68 w 80"/>
                  <a:gd name="T39" fmla="*/ 70 h 80"/>
                  <a:gd name="T40" fmla="*/ 54 w 80"/>
                  <a:gd name="T41" fmla="*/ 77 h 80"/>
                  <a:gd name="T42" fmla="*/ 38 w 80"/>
                  <a:gd name="T43" fmla="*/ 80 h 80"/>
                  <a:gd name="T44" fmla="*/ 22 w 80"/>
                  <a:gd name="T45" fmla="*/ 77 h 80"/>
                  <a:gd name="T46" fmla="*/ 10 w 80"/>
                  <a:gd name="T47" fmla="*/ 68 h 80"/>
                  <a:gd name="T48" fmla="*/ 1 w 80"/>
                  <a:gd name="T49" fmla="*/ 56 h 80"/>
                  <a:gd name="T50" fmla="*/ 0 w 80"/>
                  <a:gd name="T51" fmla="*/ 40 h 80"/>
                  <a:gd name="T52" fmla="*/ 1 w 80"/>
                  <a:gd name="T53" fmla="*/ 24 h 80"/>
                  <a:gd name="T54" fmla="*/ 10 w 80"/>
                  <a:gd name="T55" fmla="*/ 12 h 80"/>
                  <a:gd name="T56" fmla="*/ 24 w 80"/>
                  <a:gd name="T57" fmla="*/ 3 h 80"/>
                  <a:gd name="T58" fmla="*/ 40 w 80"/>
                  <a:gd name="T5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80">
                    <a:moveTo>
                      <a:pt x="40" y="12"/>
                    </a:moveTo>
                    <a:lnTo>
                      <a:pt x="24" y="16"/>
                    </a:lnTo>
                    <a:lnTo>
                      <a:pt x="14" y="26"/>
                    </a:lnTo>
                    <a:lnTo>
                      <a:pt x="10" y="40"/>
                    </a:lnTo>
                    <a:lnTo>
                      <a:pt x="14" y="56"/>
                    </a:lnTo>
                    <a:lnTo>
                      <a:pt x="24" y="64"/>
                    </a:lnTo>
                    <a:lnTo>
                      <a:pt x="38" y="70"/>
                    </a:lnTo>
                    <a:lnTo>
                      <a:pt x="54" y="66"/>
                    </a:lnTo>
                    <a:lnTo>
                      <a:pt x="64" y="56"/>
                    </a:lnTo>
                    <a:lnTo>
                      <a:pt x="68" y="40"/>
                    </a:lnTo>
                    <a:lnTo>
                      <a:pt x="64" y="26"/>
                    </a:lnTo>
                    <a:lnTo>
                      <a:pt x="54" y="16"/>
                    </a:lnTo>
                    <a:lnTo>
                      <a:pt x="40" y="12"/>
                    </a:lnTo>
                    <a:close/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4" y="77"/>
                    </a:lnTo>
                    <a:lnTo>
                      <a:pt x="38" y="80"/>
                    </a:lnTo>
                    <a:lnTo>
                      <a:pt x="22" y="77"/>
                    </a:lnTo>
                    <a:lnTo>
                      <a:pt x="10" y="68"/>
                    </a:lnTo>
                    <a:lnTo>
                      <a:pt x="1" y="56"/>
                    </a:lnTo>
                    <a:lnTo>
                      <a:pt x="0" y="40"/>
                    </a:lnTo>
                    <a:lnTo>
                      <a:pt x="1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40"/>
              <p:cNvSpPr>
                <a:spLocks/>
              </p:cNvSpPr>
              <p:nvPr/>
            </p:nvSpPr>
            <p:spPr bwMode="auto">
              <a:xfrm>
                <a:off x="2749" y="2755"/>
                <a:ext cx="22" cy="21"/>
              </a:xfrm>
              <a:custGeom>
                <a:avLst/>
                <a:gdLst>
                  <a:gd name="T0" fmla="*/ 21 w 43"/>
                  <a:gd name="T1" fmla="*/ 0 h 42"/>
                  <a:gd name="T2" fmla="*/ 28 w 43"/>
                  <a:gd name="T3" fmla="*/ 2 h 42"/>
                  <a:gd name="T4" fmla="*/ 35 w 43"/>
                  <a:gd name="T5" fmla="*/ 4 h 42"/>
                  <a:gd name="T6" fmla="*/ 38 w 43"/>
                  <a:gd name="T7" fmla="*/ 9 h 42"/>
                  <a:gd name="T8" fmla="*/ 42 w 43"/>
                  <a:gd name="T9" fmla="*/ 14 h 42"/>
                  <a:gd name="T10" fmla="*/ 43 w 43"/>
                  <a:gd name="T11" fmla="*/ 21 h 42"/>
                  <a:gd name="T12" fmla="*/ 42 w 43"/>
                  <a:gd name="T13" fmla="*/ 28 h 42"/>
                  <a:gd name="T14" fmla="*/ 38 w 43"/>
                  <a:gd name="T15" fmla="*/ 34 h 42"/>
                  <a:gd name="T16" fmla="*/ 33 w 43"/>
                  <a:gd name="T17" fmla="*/ 39 h 42"/>
                  <a:gd name="T18" fmla="*/ 28 w 43"/>
                  <a:gd name="T19" fmla="*/ 42 h 42"/>
                  <a:gd name="T20" fmla="*/ 21 w 43"/>
                  <a:gd name="T21" fmla="*/ 42 h 42"/>
                  <a:gd name="T22" fmla="*/ 14 w 43"/>
                  <a:gd name="T23" fmla="*/ 42 h 42"/>
                  <a:gd name="T24" fmla="*/ 9 w 43"/>
                  <a:gd name="T25" fmla="*/ 39 h 42"/>
                  <a:gd name="T26" fmla="*/ 3 w 43"/>
                  <a:gd name="T27" fmla="*/ 34 h 42"/>
                  <a:gd name="T28" fmla="*/ 2 w 43"/>
                  <a:gd name="T29" fmla="*/ 28 h 42"/>
                  <a:gd name="T30" fmla="*/ 0 w 43"/>
                  <a:gd name="T31" fmla="*/ 21 h 42"/>
                  <a:gd name="T32" fmla="*/ 2 w 43"/>
                  <a:gd name="T33" fmla="*/ 14 h 42"/>
                  <a:gd name="T34" fmla="*/ 5 w 43"/>
                  <a:gd name="T35" fmla="*/ 9 h 42"/>
                  <a:gd name="T36" fmla="*/ 9 w 43"/>
                  <a:gd name="T37" fmla="*/ 4 h 42"/>
                  <a:gd name="T38" fmla="*/ 15 w 43"/>
                  <a:gd name="T39" fmla="*/ 2 h 42"/>
                  <a:gd name="T40" fmla="*/ 21 w 43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lnTo>
                      <a:pt x="28" y="2"/>
                    </a:lnTo>
                    <a:lnTo>
                      <a:pt x="35" y="4"/>
                    </a:lnTo>
                    <a:lnTo>
                      <a:pt x="38" y="9"/>
                    </a:lnTo>
                    <a:lnTo>
                      <a:pt x="42" y="14"/>
                    </a:lnTo>
                    <a:lnTo>
                      <a:pt x="43" y="21"/>
                    </a:lnTo>
                    <a:lnTo>
                      <a:pt x="42" y="28"/>
                    </a:lnTo>
                    <a:lnTo>
                      <a:pt x="38" y="34"/>
                    </a:lnTo>
                    <a:lnTo>
                      <a:pt x="33" y="39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41"/>
              <p:cNvSpPr>
                <a:spLocks noEditPoints="1"/>
              </p:cNvSpPr>
              <p:nvPr/>
            </p:nvSpPr>
            <p:spPr bwMode="auto">
              <a:xfrm>
                <a:off x="2744" y="2749"/>
                <a:ext cx="32" cy="33"/>
              </a:xfrm>
              <a:custGeom>
                <a:avLst/>
                <a:gdLst>
                  <a:gd name="T0" fmla="*/ 32 w 65"/>
                  <a:gd name="T1" fmla="*/ 12 h 66"/>
                  <a:gd name="T2" fmla="*/ 26 w 65"/>
                  <a:gd name="T3" fmla="*/ 14 h 66"/>
                  <a:gd name="T4" fmla="*/ 20 w 65"/>
                  <a:gd name="T5" fmla="*/ 16 h 66"/>
                  <a:gd name="T6" fmla="*/ 16 w 65"/>
                  <a:gd name="T7" fmla="*/ 21 h 66"/>
                  <a:gd name="T8" fmla="*/ 13 w 65"/>
                  <a:gd name="T9" fmla="*/ 26 h 66"/>
                  <a:gd name="T10" fmla="*/ 11 w 65"/>
                  <a:gd name="T11" fmla="*/ 33 h 66"/>
                  <a:gd name="T12" fmla="*/ 13 w 65"/>
                  <a:gd name="T13" fmla="*/ 40 h 66"/>
                  <a:gd name="T14" fmla="*/ 14 w 65"/>
                  <a:gd name="T15" fmla="*/ 46 h 66"/>
                  <a:gd name="T16" fmla="*/ 20 w 65"/>
                  <a:gd name="T17" fmla="*/ 51 h 66"/>
                  <a:gd name="T18" fmla="*/ 25 w 65"/>
                  <a:gd name="T19" fmla="*/ 54 h 66"/>
                  <a:gd name="T20" fmla="*/ 32 w 65"/>
                  <a:gd name="T21" fmla="*/ 54 h 66"/>
                  <a:gd name="T22" fmla="*/ 39 w 65"/>
                  <a:gd name="T23" fmla="*/ 54 h 66"/>
                  <a:gd name="T24" fmla="*/ 44 w 65"/>
                  <a:gd name="T25" fmla="*/ 51 h 66"/>
                  <a:gd name="T26" fmla="*/ 49 w 65"/>
                  <a:gd name="T27" fmla="*/ 46 h 66"/>
                  <a:gd name="T28" fmla="*/ 53 w 65"/>
                  <a:gd name="T29" fmla="*/ 40 h 66"/>
                  <a:gd name="T30" fmla="*/ 54 w 65"/>
                  <a:gd name="T31" fmla="*/ 33 h 66"/>
                  <a:gd name="T32" fmla="*/ 53 w 65"/>
                  <a:gd name="T33" fmla="*/ 26 h 66"/>
                  <a:gd name="T34" fmla="*/ 49 w 65"/>
                  <a:gd name="T35" fmla="*/ 21 h 66"/>
                  <a:gd name="T36" fmla="*/ 46 w 65"/>
                  <a:gd name="T37" fmla="*/ 16 h 66"/>
                  <a:gd name="T38" fmla="*/ 39 w 65"/>
                  <a:gd name="T39" fmla="*/ 14 h 66"/>
                  <a:gd name="T40" fmla="*/ 32 w 65"/>
                  <a:gd name="T41" fmla="*/ 12 h 66"/>
                  <a:gd name="T42" fmla="*/ 32 w 65"/>
                  <a:gd name="T43" fmla="*/ 0 h 66"/>
                  <a:gd name="T44" fmla="*/ 49 w 65"/>
                  <a:gd name="T45" fmla="*/ 5 h 66"/>
                  <a:gd name="T46" fmla="*/ 60 w 65"/>
                  <a:gd name="T47" fmla="*/ 18 h 66"/>
                  <a:gd name="T48" fmla="*/ 65 w 65"/>
                  <a:gd name="T49" fmla="*/ 33 h 66"/>
                  <a:gd name="T50" fmla="*/ 60 w 65"/>
                  <a:gd name="T51" fmla="*/ 51 h 66"/>
                  <a:gd name="T52" fmla="*/ 49 w 65"/>
                  <a:gd name="T53" fmla="*/ 61 h 66"/>
                  <a:gd name="T54" fmla="*/ 32 w 65"/>
                  <a:gd name="T55" fmla="*/ 66 h 66"/>
                  <a:gd name="T56" fmla="*/ 16 w 65"/>
                  <a:gd name="T57" fmla="*/ 61 h 66"/>
                  <a:gd name="T58" fmla="*/ 4 w 65"/>
                  <a:gd name="T59" fmla="*/ 49 h 66"/>
                  <a:gd name="T60" fmla="*/ 0 w 65"/>
                  <a:gd name="T61" fmla="*/ 33 h 66"/>
                  <a:gd name="T62" fmla="*/ 4 w 65"/>
                  <a:gd name="T63" fmla="*/ 18 h 66"/>
                  <a:gd name="T64" fmla="*/ 16 w 65"/>
                  <a:gd name="T65" fmla="*/ 5 h 66"/>
                  <a:gd name="T66" fmla="*/ 32 w 65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6">
                    <a:moveTo>
                      <a:pt x="32" y="12"/>
                    </a:moveTo>
                    <a:lnTo>
                      <a:pt x="26" y="14"/>
                    </a:lnTo>
                    <a:lnTo>
                      <a:pt x="20" y="16"/>
                    </a:lnTo>
                    <a:lnTo>
                      <a:pt x="16" y="21"/>
                    </a:lnTo>
                    <a:lnTo>
                      <a:pt x="13" y="26"/>
                    </a:lnTo>
                    <a:lnTo>
                      <a:pt x="11" y="33"/>
                    </a:lnTo>
                    <a:lnTo>
                      <a:pt x="13" y="40"/>
                    </a:lnTo>
                    <a:lnTo>
                      <a:pt x="14" y="46"/>
                    </a:lnTo>
                    <a:lnTo>
                      <a:pt x="20" y="51"/>
                    </a:lnTo>
                    <a:lnTo>
                      <a:pt x="25" y="54"/>
                    </a:lnTo>
                    <a:lnTo>
                      <a:pt x="32" y="54"/>
                    </a:lnTo>
                    <a:lnTo>
                      <a:pt x="39" y="54"/>
                    </a:lnTo>
                    <a:lnTo>
                      <a:pt x="44" y="51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9" y="5"/>
                    </a:lnTo>
                    <a:lnTo>
                      <a:pt x="60" y="18"/>
                    </a:lnTo>
                    <a:lnTo>
                      <a:pt x="65" y="33"/>
                    </a:lnTo>
                    <a:lnTo>
                      <a:pt x="60" y="51"/>
                    </a:lnTo>
                    <a:lnTo>
                      <a:pt x="49" y="61"/>
                    </a:lnTo>
                    <a:lnTo>
                      <a:pt x="32" y="66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3"/>
                    </a:lnTo>
                    <a:lnTo>
                      <a:pt x="4" y="18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42"/>
              <p:cNvSpPr>
                <a:spLocks/>
              </p:cNvSpPr>
              <p:nvPr/>
            </p:nvSpPr>
            <p:spPr bwMode="auto">
              <a:xfrm>
                <a:off x="2956" y="1810"/>
                <a:ext cx="25" cy="26"/>
              </a:xfrm>
              <a:custGeom>
                <a:avLst/>
                <a:gdLst>
                  <a:gd name="T0" fmla="*/ 25 w 51"/>
                  <a:gd name="T1" fmla="*/ 0 h 51"/>
                  <a:gd name="T2" fmla="*/ 34 w 51"/>
                  <a:gd name="T3" fmla="*/ 0 h 51"/>
                  <a:gd name="T4" fmla="*/ 41 w 51"/>
                  <a:gd name="T5" fmla="*/ 6 h 51"/>
                  <a:gd name="T6" fmla="*/ 46 w 51"/>
                  <a:gd name="T7" fmla="*/ 11 h 51"/>
                  <a:gd name="T8" fmla="*/ 49 w 51"/>
                  <a:gd name="T9" fmla="*/ 18 h 51"/>
                  <a:gd name="T10" fmla="*/ 51 w 51"/>
                  <a:gd name="T11" fmla="*/ 25 h 51"/>
                  <a:gd name="T12" fmla="*/ 49 w 51"/>
                  <a:gd name="T13" fmla="*/ 34 h 51"/>
                  <a:gd name="T14" fmla="*/ 46 w 51"/>
                  <a:gd name="T15" fmla="*/ 41 h 51"/>
                  <a:gd name="T16" fmla="*/ 41 w 51"/>
                  <a:gd name="T17" fmla="*/ 46 h 51"/>
                  <a:gd name="T18" fmla="*/ 34 w 51"/>
                  <a:gd name="T19" fmla="*/ 49 h 51"/>
                  <a:gd name="T20" fmla="*/ 25 w 51"/>
                  <a:gd name="T21" fmla="*/ 51 h 51"/>
                  <a:gd name="T22" fmla="*/ 18 w 51"/>
                  <a:gd name="T23" fmla="*/ 49 h 51"/>
                  <a:gd name="T24" fmla="*/ 11 w 51"/>
                  <a:gd name="T25" fmla="*/ 46 h 51"/>
                  <a:gd name="T26" fmla="*/ 4 w 51"/>
                  <a:gd name="T27" fmla="*/ 41 h 51"/>
                  <a:gd name="T28" fmla="*/ 0 w 51"/>
                  <a:gd name="T29" fmla="*/ 34 h 51"/>
                  <a:gd name="T30" fmla="*/ 0 w 51"/>
                  <a:gd name="T31" fmla="*/ 25 h 51"/>
                  <a:gd name="T32" fmla="*/ 0 w 51"/>
                  <a:gd name="T33" fmla="*/ 18 h 51"/>
                  <a:gd name="T34" fmla="*/ 6 w 51"/>
                  <a:gd name="T35" fmla="*/ 11 h 51"/>
                  <a:gd name="T36" fmla="*/ 11 w 51"/>
                  <a:gd name="T37" fmla="*/ 4 h 51"/>
                  <a:gd name="T38" fmla="*/ 18 w 51"/>
                  <a:gd name="T39" fmla="*/ 0 h 51"/>
                  <a:gd name="T40" fmla="*/ 25 w 51"/>
                  <a:gd name="T4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34" y="0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9" y="18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18" y="49"/>
                    </a:lnTo>
                    <a:lnTo>
                      <a:pt x="11" y="46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43"/>
              <p:cNvSpPr>
                <a:spLocks noEditPoints="1"/>
              </p:cNvSpPr>
              <p:nvPr/>
            </p:nvSpPr>
            <p:spPr bwMode="auto">
              <a:xfrm>
                <a:off x="2950" y="1804"/>
                <a:ext cx="36" cy="37"/>
              </a:xfrm>
              <a:custGeom>
                <a:avLst/>
                <a:gdLst>
                  <a:gd name="T0" fmla="*/ 37 w 74"/>
                  <a:gd name="T1" fmla="*/ 12 h 74"/>
                  <a:gd name="T2" fmla="*/ 30 w 74"/>
                  <a:gd name="T3" fmla="*/ 12 h 74"/>
                  <a:gd name="T4" fmla="*/ 23 w 74"/>
                  <a:gd name="T5" fmla="*/ 16 h 74"/>
                  <a:gd name="T6" fmla="*/ 18 w 74"/>
                  <a:gd name="T7" fmla="*/ 23 h 74"/>
                  <a:gd name="T8" fmla="*/ 12 w 74"/>
                  <a:gd name="T9" fmla="*/ 30 h 74"/>
                  <a:gd name="T10" fmla="*/ 12 w 74"/>
                  <a:gd name="T11" fmla="*/ 37 h 74"/>
                  <a:gd name="T12" fmla="*/ 12 w 74"/>
                  <a:gd name="T13" fmla="*/ 46 h 74"/>
                  <a:gd name="T14" fmla="*/ 16 w 74"/>
                  <a:gd name="T15" fmla="*/ 53 h 74"/>
                  <a:gd name="T16" fmla="*/ 23 w 74"/>
                  <a:gd name="T17" fmla="*/ 58 h 74"/>
                  <a:gd name="T18" fmla="*/ 30 w 74"/>
                  <a:gd name="T19" fmla="*/ 61 h 74"/>
                  <a:gd name="T20" fmla="*/ 37 w 74"/>
                  <a:gd name="T21" fmla="*/ 63 h 74"/>
                  <a:gd name="T22" fmla="*/ 46 w 74"/>
                  <a:gd name="T23" fmla="*/ 61 h 74"/>
                  <a:gd name="T24" fmla="*/ 53 w 74"/>
                  <a:gd name="T25" fmla="*/ 58 h 74"/>
                  <a:gd name="T26" fmla="*/ 58 w 74"/>
                  <a:gd name="T27" fmla="*/ 53 h 74"/>
                  <a:gd name="T28" fmla="*/ 61 w 74"/>
                  <a:gd name="T29" fmla="*/ 46 h 74"/>
                  <a:gd name="T30" fmla="*/ 63 w 74"/>
                  <a:gd name="T31" fmla="*/ 37 h 74"/>
                  <a:gd name="T32" fmla="*/ 61 w 74"/>
                  <a:gd name="T33" fmla="*/ 30 h 74"/>
                  <a:gd name="T34" fmla="*/ 58 w 74"/>
                  <a:gd name="T35" fmla="*/ 23 h 74"/>
                  <a:gd name="T36" fmla="*/ 53 w 74"/>
                  <a:gd name="T37" fmla="*/ 18 h 74"/>
                  <a:gd name="T38" fmla="*/ 46 w 74"/>
                  <a:gd name="T39" fmla="*/ 12 h 74"/>
                  <a:gd name="T40" fmla="*/ 37 w 74"/>
                  <a:gd name="T41" fmla="*/ 12 h 74"/>
                  <a:gd name="T42" fmla="*/ 37 w 74"/>
                  <a:gd name="T43" fmla="*/ 0 h 74"/>
                  <a:gd name="T44" fmla="*/ 56 w 74"/>
                  <a:gd name="T45" fmla="*/ 5 h 74"/>
                  <a:gd name="T46" fmla="*/ 68 w 74"/>
                  <a:gd name="T47" fmla="*/ 19 h 74"/>
                  <a:gd name="T48" fmla="*/ 74 w 74"/>
                  <a:gd name="T49" fmla="*/ 37 h 74"/>
                  <a:gd name="T50" fmla="*/ 68 w 74"/>
                  <a:gd name="T51" fmla="*/ 56 h 74"/>
                  <a:gd name="T52" fmla="*/ 56 w 74"/>
                  <a:gd name="T53" fmla="*/ 68 h 74"/>
                  <a:gd name="T54" fmla="*/ 37 w 74"/>
                  <a:gd name="T55" fmla="*/ 74 h 74"/>
                  <a:gd name="T56" fmla="*/ 19 w 74"/>
                  <a:gd name="T57" fmla="*/ 68 h 74"/>
                  <a:gd name="T58" fmla="*/ 5 w 74"/>
                  <a:gd name="T59" fmla="*/ 56 h 74"/>
                  <a:gd name="T60" fmla="*/ 0 w 74"/>
                  <a:gd name="T61" fmla="*/ 37 h 74"/>
                  <a:gd name="T62" fmla="*/ 5 w 74"/>
                  <a:gd name="T63" fmla="*/ 19 h 74"/>
                  <a:gd name="T64" fmla="*/ 19 w 74"/>
                  <a:gd name="T65" fmla="*/ 5 h 74"/>
                  <a:gd name="T66" fmla="*/ 37 w 74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74">
                    <a:moveTo>
                      <a:pt x="37" y="12"/>
                    </a:moveTo>
                    <a:lnTo>
                      <a:pt x="30" y="12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2" y="30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6" y="53"/>
                    </a:lnTo>
                    <a:lnTo>
                      <a:pt x="23" y="58"/>
                    </a:lnTo>
                    <a:lnTo>
                      <a:pt x="30" y="61"/>
                    </a:lnTo>
                    <a:lnTo>
                      <a:pt x="37" y="63"/>
                    </a:lnTo>
                    <a:lnTo>
                      <a:pt x="46" y="61"/>
                    </a:lnTo>
                    <a:lnTo>
                      <a:pt x="53" y="58"/>
                    </a:lnTo>
                    <a:lnTo>
                      <a:pt x="58" y="53"/>
                    </a:lnTo>
                    <a:lnTo>
                      <a:pt x="61" y="46"/>
                    </a:lnTo>
                    <a:lnTo>
                      <a:pt x="63" y="37"/>
                    </a:lnTo>
                    <a:lnTo>
                      <a:pt x="61" y="30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6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6" y="5"/>
                    </a:lnTo>
                    <a:lnTo>
                      <a:pt x="68" y="19"/>
                    </a:lnTo>
                    <a:lnTo>
                      <a:pt x="74" y="37"/>
                    </a:lnTo>
                    <a:lnTo>
                      <a:pt x="68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44"/>
              <p:cNvSpPr>
                <a:spLocks/>
              </p:cNvSpPr>
              <p:nvPr/>
            </p:nvSpPr>
            <p:spPr bwMode="auto">
              <a:xfrm>
                <a:off x="3284" y="1911"/>
                <a:ext cx="19" cy="19"/>
              </a:xfrm>
              <a:custGeom>
                <a:avLst/>
                <a:gdLst>
                  <a:gd name="T0" fmla="*/ 19 w 38"/>
                  <a:gd name="T1" fmla="*/ 0 h 37"/>
                  <a:gd name="T2" fmla="*/ 26 w 38"/>
                  <a:gd name="T3" fmla="*/ 0 h 37"/>
                  <a:gd name="T4" fmla="*/ 31 w 38"/>
                  <a:gd name="T5" fmla="*/ 3 h 37"/>
                  <a:gd name="T6" fmla="*/ 35 w 38"/>
                  <a:gd name="T7" fmla="*/ 7 h 37"/>
                  <a:gd name="T8" fmla="*/ 36 w 38"/>
                  <a:gd name="T9" fmla="*/ 12 h 37"/>
                  <a:gd name="T10" fmla="*/ 38 w 38"/>
                  <a:gd name="T11" fmla="*/ 19 h 37"/>
                  <a:gd name="T12" fmla="*/ 36 w 38"/>
                  <a:gd name="T13" fmla="*/ 24 h 37"/>
                  <a:gd name="T14" fmla="*/ 35 w 38"/>
                  <a:gd name="T15" fmla="*/ 30 h 37"/>
                  <a:gd name="T16" fmla="*/ 29 w 38"/>
                  <a:gd name="T17" fmla="*/ 33 h 37"/>
                  <a:gd name="T18" fmla="*/ 24 w 38"/>
                  <a:gd name="T19" fmla="*/ 37 h 37"/>
                  <a:gd name="T20" fmla="*/ 19 w 38"/>
                  <a:gd name="T21" fmla="*/ 37 h 37"/>
                  <a:gd name="T22" fmla="*/ 14 w 38"/>
                  <a:gd name="T23" fmla="*/ 37 h 37"/>
                  <a:gd name="T24" fmla="*/ 8 w 38"/>
                  <a:gd name="T25" fmla="*/ 33 h 37"/>
                  <a:gd name="T26" fmla="*/ 3 w 38"/>
                  <a:gd name="T27" fmla="*/ 30 h 37"/>
                  <a:gd name="T28" fmla="*/ 1 w 38"/>
                  <a:gd name="T29" fmla="*/ 24 h 37"/>
                  <a:gd name="T30" fmla="*/ 0 w 38"/>
                  <a:gd name="T31" fmla="*/ 17 h 37"/>
                  <a:gd name="T32" fmla="*/ 1 w 38"/>
                  <a:gd name="T33" fmla="*/ 12 h 37"/>
                  <a:gd name="T34" fmla="*/ 3 w 38"/>
                  <a:gd name="T35" fmla="*/ 7 h 37"/>
                  <a:gd name="T36" fmla="*/ 8 w 38"/>
                  <a:gd name="T37" fmla="*/ 3 h 37"/>
                  <a:gd name="T38" fmla="*/ 14 w 38"/>
                  <a:gd name="T39" fmla="*/ 0 h 37"/>
                  <a:gd name="T40" fmla="*/ 19 w 38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0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5" y="30"/>
                    </a:lnTo>
                    <a:lnTo>
                      <a:pt x="29" y="33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3"/>
                    </a:lnTo>
                    <a:lnTo>
                      <a:pt x="3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45"/>
              <p:cNvSpPr>
                <a:spLocks noEditPoints="1"/>
              </p:cNvSpPr>
              <p:nvPr/>
            </p:nvSpPr>
            <p:spPr bwMode="auto">
              <a:xfrm>
                <a:off x="3279" y="1905"/>
                <a:ext cx="29" cy="31"/>
              </a:xfrm>
              <a:custGeom>
                <a:avLst/>
                <a:gdLst>
                  <a:gd name="T0" fmla="*/ 30 w 60"/>
                  <a:gd name="T1" fmla="*/ 12 h 61"/>
                  <a:gd name="T2" fmla="*/ 25 w 60"/>
                  <a:gd name="T3" fmla="*/ 12 h 61"/>
                  <a:gd name="T4" fmla="*/ 19 w 60"/>
                  <a:gd name="T5" fmla="*/ 15 h 61"/>
                  <a:gd name="T6" fmla="*/ 14 w 60"/>
                  <a:gd name="T7" fmla="*/ 19 h 61"/>
                  <a:gd name="T8" fmla="*/ 12 w 60"/>
                  <a:gd name="T9" fmla="*/ 24 h 61"/>
                  <a:gd name="T10" fmla="*/ 11 w 60"/>
                  <a:gd name="T11" fmla="*/ 29 h 61"/>
                  <a:gd name="T12" fmla="*/ 12 w 60"/>
                  <a:gd name="T13" fmla="*/ 36 h 61"/>
                  <a:gd name="T14" fmla="*/ 14 w 60"/>
                  <a:gd name="T15" fmla="*/ 42 h 61"/>
                  <a:gd name="T16" fmla="*/ 19 w 60"/>
                  <a:gd name="T17" fmla="*/ 45 h 61"/>
                  <a:gd name="T18" fmla="*/ 25 w 60"/>
                  <a:gd name="T19" fmla="*/ 49 h 61"/>
                  <a:gd name="T20" fmla="*/ 30 w 60"/>
                  <a:gd name="T21" fmla="*/ 49 h 61"/>
                  <a:gd name="T22" fmla="*/ 35 w 60"/>
                  <a:gd name="T23" fmla="*/ 49 h 61"/>
                  <a:gd name="T24" fmla="*/ 40 w 60"/>
                  <a:gd name="T25" fmla="*/ 45 h 61"/>
                  <a:gd name="T26" fmla="*/ 46 w 60"/>
                  <a:gd name="T27" fmla="*/ 42 h 61"/>
                  <a:gd name="T28" fmla="*/ 47 w 60"/>
                  <a:gd name="T29" fmla="*/ 36 h 61"/>
                  <a:gd name="T30" fmla="*/ 49 w 60"/>
                  <a:gd name="T31" fmla="*/ 31 h 61"/>
                  <a:gd name="T32" fmla="*/ 47 w 60"/>
                  <a:gd name="T33" fmla="*/ 24 h 61"/>
                  <a:gd name="T34" fmla="*/ 46 w 60"/>
                  <a:gd name="T35" fmla="*/ 19 h 61"/>
                  <a:gd name="T36" fmla="*/ 42 w 60"/>
                  <a:gd name="T37" fmla="*/ 15 h 61"/>
                  <a:gd name="T38" fmla="*/ 37 w 60"/>
                  <a:gd name="T39" fmla="*/ 12 h 61"/>
                  <a:gd name="T40" fmla="*/ 30 w 60"/>
                  <a:gd name="T41" fmla="*/ 12 h 61"/>
                  <a:gd name="T42" fmla="*/ 30 w 60"/>
                  <a:gd name="T43" fmla="*/ 0 h 61"/>
                  <a:gd name="T44" fmla="*/ 46 w 60"/>
                  <a:gd name="T45" fmla="*/ 5 h 61"/>
                  <a:gd name="T46" fmla="*/ 56 w 60"/>
                  <a:gd name="T47" fmla="*/ 15 h 61"/>
                  <a:gd name="T48" fmla="*/ 60 w 60"/>
                  <a:gd name="T49" fmla="*/ 31 h 61"/>
                  <a:gd name="T50" fmla="*/ 56 w 60"/>
                  <a:gd name="T51" fmla="*/ 45 h 61"/>
                  <a:gd name="T52" fmla="*/ 46 w 60"/>
                  <a:gd name="T53" fmla="*/ 56 h 61"/>
                  <a:gd name="T54" fmla="*/ 30 w 60"/>
                  <a:gd name="T55" fmla="*/ 61 h 61"/>
                  <a:gd name="T56" fmla="*/ 14 w 60"/>
                  <a:gd name="T57" fmla="*/ 56 h 61"/>
                  <a:gd name="T58" fmla="*/ 4 w 60"/>
                  <a:gd name="T59" fmla="*/ 45 h 61"/>
                  <a:gd name="T60" fmla="*/ 0 w 60"/>
                  <a:gd name="T61" fmla="*/ 29 h 61"/>
                  <a:gd name="T62" fmla="*/ 4 w 60"/>
                  <a:gd name="T63" fmla="*/ 15 h 61"/>
                  <a:gd name="T64" fmla="*/ 14 w 60"/>
                  <a:gd name="T65" fmla="*/ 5 h 61"/>
                  <a:gd name="T66" fmla="*/ 30 w 60"/>
                  <a:gd name="T6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1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19"/>
                    </a:lnTo>
                    <a:lnTo>
                      <a:pt x="12" y="24"/>
                    </a:lnTo>
                    <a:lnTo>
                      <a:pt x="11" y="29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9" y="45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9"/>
                    </a:lnTo>
                    <a:lnTo>
                      <a:pt x="40" y="45"/>
                    </a:lnTo>
                    <a:lnTo>
                      <a:pt x="46" y="42"/>
                    </a:lnTo>
                    <a:lnTo>
                      <a:pt x="47" y="36"/>
                    </a:lnTo>
                    <a:lnTo>
                      <a:pt x="49" y="31"/>
                    </a:lnTo>
                    <a:lnTo>
                      <a:pt x="47" y="24"/>
                    </a:lnTo>
                    <a:lnTo>
                      <a:pt x="46" y="19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6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46"/>
              <p:cNvSpPr>
                <a:spLocks/>
              </p:cNvSpPr>
              <p:nvPr/>
            </p:nvSpPr>
            <p:spPr bwMode="auto">
              <a:xfrm>
                <a:off x="3313" y="1078"/>
                <a:ext cx="29" cy="30"/>
              </a:xfrm>
              <a:custGeom>
                <a:avLst/>
                <a:gdLst>
                  <a:gd name="T0" fmla="*/ 30 w 60"/>
                  <a:gd name="T1" fmla="*/ 0 h 61"/>
                  <a:gd name="T2" fmla="*/ 46 w 60"/>
                  <a:gd name="T3" fmla="*/ 5 h 61"/>
                  <a:gd name="T4" fmla="*/ 56 w 60"/>
                  <a:gd name="T5" fmla="*/ 15 h 61"/>
                  <a:gd name="T6" fmla="*/ 60 w 60"/>
                  <a:gd name="T7" fmla="*/ 31 h 61"/>
                  <a:gd name="T8" fmla="*/ 56 w 60"/>
                  <a:gd name="T9" fmla="*/ 45 h 61"/>
                  <a:gd name="T10" fmla="*/ 44 w 60"/>
                  <a:gd name="T11" fmla="*/ 56 h 61"/>
                  <a:gd name="T12" fmla="*/ 30 w 60"/>
                  <a:gd name="T13" fmla="*/ 61 h 61"/>
                  <a:gd name="T14" fmla="*/ 14 w 60"/>
                  <a:gd name="T15" fmla="*/ 56 h 61"/>
                  <a:gd name="T16" fmla="*/ 4 w 60"/>
                  <a:gd name="T17" fmla="*/ 45 h 61"/>
                  <a:gd name="T18" fmla="*/ 0 w 60"/>
                  <a:gd name="T19" fmla="*/ 29 h 61"/>
                  <a:gd name="T20" fmla="*/ 4 w 60"/>
                  <a:gd name="T21" fmla="*/ 15 h 61"/>
                  <a:gd name="T22" fmla="*/ 14 w 60"/>
                  <a:gd name="T23" fmla="*/ 5 h 61"/>
                  <a:gd name="T24" fmla="*/ 30 w 6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47"/>
              <p:cNvSpPr>
                <a:spLocks noEditPoints="1"/>
              </p:cNvSpPr>
              <p:nvPr/>
            </p:nvSpPr>
            <p:spPr bwMode="auto">
              <a:xfrm>
                <a:off x="3307" y="1073"/>
                <a:ext cx="41" cy="41"/>
              </a:xfrm>
              <a:custGeom>
                <a:avLst/>
                <a:gdLst>
                  <a:gd name="T0" fmla="*/ 42 w 84"/>
                  <a:gd name="T1" fmla="*/ 11 h 82"/>
                  <a:gd name="T2" fmla="*/ 26 w 84"/>
                  <a:gd name="T3" fmla="*/ 16 h 82"/>
                  <a:gd name="T4" fmla="*/ 16 w 84"/>
                  <a:gd name="T5" fmla="*/ 26 h 82"/>
                  <a:gd name="T6" fmla="*/ 12 w 84"/>
                  <a:gd name="T7" fmla="*/ 40 h 82"/>
                  <a:gd name="T8" fmla="*/ 16 w 84"/>
                  <a:gd name="T9" fmla="*/ 56 h 82"/>
                  <a:gd name="T10" fmla="*/ 26 w 84"/>
                  <a:gd name="T11" fmla="*/ 67 h 82"/>
                  <a:gd name="T12" fmla="*/ 42 w 84"/>
                  <a:gd name="T13" fmla="*/ 72 h 82"/>
                  <a:gd name="T14" fmla="*/ 56 w 84"/>
                  <a:gd name="T15" fmla="*/ 67 h 82"/>
                  <a:gd name="T16" fmla="*/ 68 w 84"/>
                  <a:gd name="T17" fmla="*/ 56 h 82"/>
                  <a:gd name="T18" fmla="*/ 72 w 84"/>
                  <a:gd name="T19" fmla="*/ 42 h 82"/>
                  <a:gd name="T20" fmla="*/ 68 w 84"/>
                  <a:gd name="T21" fmla="*/ 26 h 82"/>
                  <a:gd name="T22" fmla="*/ 58 w 84"/>
                  <a:gd name="T23" fmla="*/ 16 h 82"/>
                  <a:gd name="T24" fmla="*/ 42 w 84"/>
                  <a:gd name="T25" fmla="*/ 11 h 82"/>
                  <a:gd name="T26" fmla="*/ 42 w 84"/>
                  <a:gd name="T27" fmla="*/ 0 h 82"/>
                  <a:gd name="T28" fmla="*/ 58 w 84"/>
                  <a:gd name="T29" fmla="*/ 4 h 82"/>
                  <a:gd name="T30" fmla="*/ 72 w 84"/>
                  <a:gd name="T31" fmla="*/ 12 h 82"/>
                  <a:gd name="T32" fmla="*/ 80 w 84"/>
                  <a:gd name="T33" fmla="*/ 25 h 82"/>
                  <a:gd name="T34" fmla="*/ 84 w 84"/>
                  <a:gd name="T35" fmla="*/ 42 h 82"/>
                  <a:gd name="T36" fmla="*/ 80 w 84"/>
                  <a:gd name="T37" fmla="*/ 58 h 82"/>
                  <a:gd name="T38" fmla="*/ 70 w 84"/>
                  <a:gd name="T39" fmla="*/ 70 h 82"/>
                  <a:gd name="T40" fmla="*/ 58 w 84"/>
                  <a:gd name="T41" fmla="*/ 79 h 82"/>
                  <a:gd name="T42" fmla="*/ 42 w 84"/>
                  <a:gd name="T43" fmla="*/ 82 h 82"/>
                  <a:gd name="T44" fmla="*/ 26 w 84"/>
                  <a:gd name="T45" fmla="*/ 79 h 82"/>
                  <a:gd name="T46" fmla="*/ 12 w 84"/>
                  <a:gd name="T47" fmla="*/ 70 h 82"/>
                  <a:gd name="T48" fmla="*/ 4 w 84"/>
                  <a:gd name="T49" fmla="*/ 58 h 82"/>
                  <a:gd name="T50" fmla="*/ 0 w 84"/>
                  <a:gd name="T51" fmla="*/ 40 h 82"/>
                  <a:gd name="T52" fmla="*/ 4 w 84"/>
                  <a:gd name="T53" fmla="*/ 25 h 82"/>
                  <a:gd name="T54" fmla="*/ 12 w 84"/>
                  <a:gd name="T55" fmla="*/ 12 h 82"/>
                  <a:gd name="T56" fmla="*/ 26 w 84"/>
                  <a:gd name="T57" fmla="*/ 4 h 82"/>
                  <a:gd name="T58" fmla="*/ 42 w 8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82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6"/>
                    </a:lnTo>
                    <a:lnTo>
                      <a:pt x="12" y="40"/>
                    </a:lnTo>
                    <a:lnTo>
                      <a:pt x="16" y="56"/>
                    </a:lnTo>
                    <a:lnTo>
                      <a:pt x="26" y="67"/>
                    </a:lnTo>
                    <a:lnTo>
                      <a:pt x="42" y="72"/>
                    </a:lnTo>
                    <a:lnTo>
                      <a:pt x="56" y="67"/>
                    </a:lnTo>
                    <a:lnTo>
                      <a:pt x="68" y="56"/>
                    </a:lnTo>
                    <a:lnTo>
                      <a:pt x="72" y="42"/>
                    </a:lnTo>
                    <a:lnTo>
                      <a:pt x="68" y="26"/>
                    </a:lnTo>
                    <a:lnTo>
                      <a:pt x="58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5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0" y="70"/>
                    </a:lnTo>
                    <a:lnTo>
                      <a:pt x="58" y="79"/>
                    </a:lnTo>
                    <a:lnTo>
                      <a:pt x="42" y="82"/>
                    </a:lnTo>
                    <a:lnTo>
                      <a:pt x="26" y="79"/>
                    </a:lnTo>
                    <a:lnTo>
                      <a:pt x="12" y="70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48"/>
              <p:cNvSpPr>
                <a:spLocks/>
              </p:cNvSpPr>
              <p:nvPr/>
            </p:nvSpPr>
            <p:spPr bwMode="auto">
              <a:xfrm>
                <a:off x="3273" y="1585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6 h 80"/>
                  <a:gd name="T12" fmla="*/ 68 w 80"/>
                  <a:gd name="T13" fmla="*/ 70 h 80"/>
                  <a:gd name="T14" fmla="*/ 56 w 80"/>
                  <a:gd name="T15" fmla="*/ 79 h 80"/>
                  <a:gd name="T16" fmla="*/ 40 w 80"/>
                  <a:gd name="T17" fmla="*/ 80 h 80"/>
                  <a:gd name="T18" fmla="*/ 24 w 80"/>
                  <a:gd name="T19" fmla="*/ 79 h 80"/>
                  <a:gd name="T20" fmla="*/ 10 w 80"/>
                  <a:gd name="T21" fmla="*/ 70 h 80"/>
                  <a:gd name="T22" fmla="*/ 2 w 80"/>
                  <a:gd name="T23" fmla="*/ 56 h 80"/>
                  <a:gd name="T24" fmla="*/ 0 w 80"/>
                  <a:gd name="T25" fmla="*/ 40 h 80"/>
                  <a:gd name="T26" fmla="*/ 2 w 80"/>
                  <a:gd name="T27" fmla="*/ 24 h 80"/>
                  <a:gd name="T28" fmla="*/ 10 w 80"/>
                  <a:gd name="T29" fmla="*/ 12 h 80"/>
                  <a:gd name="T30" fmla="*/ 24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6" y="79"/>
                    </a:lnTo>
                    <a:lnTo>
                      <a:pt x="40" y="80"/>
                    </a:lnTo>
                    <a:lnTo>
                      <a:pt x="24" y="79"/>
                    </a:lnTo>
                    <a:lnTo>
                      <a:pt x="10" y="70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49"/>
              <p:cNvSpPr>
                <a:spLocks noEditPoints="1"/>
              </p:cNvSpPr>
              <p:nvPr/>
            </p:nvSpPr>
            <p:spPr bwMode="auto">
              <a:xfrm>
                <a:off x="3267" y="1579"/>
                <a:ext cx="53" cy="52"/>
              </a:xfrm>
              <a:custGeom>
                <a:avLst/>
                <a:gdLst>
                  <a:gd name="T0" fmla="*/ 52 w 104"/>
                  <a:gd name="T1" fmla="*/ 12 h 105"/>
                  <a:gd name="T2" fmla="*/ 36 w 104"/>
                  <a:gd name="T3" fmla="*/ 15 h 105"/>
                  <a:gd name="T4" fmla="*/ 22 w 104"/>
                  <a:gd name="T5" fmla="*/ 24 h 105"/>
                  <a:gd name="T6" fmla="*/ 14 w 104"/>
                  <a:gd name="T7" fmla="*/ 36 h 105"/>
                  <a:gd name="T8" fmla="*/ 12 w 104"/>
                  <a:gd name="T9" fmla="*/ 52 h 105"/>
                  <a:gd name="T10" fmla="*/ 14 w 104"/>
                  <a:gd name="T11" fmla="*/ 68 h 105"/>
                  <a:gd name="T12" fmla="*/ 22 w 104"/>
                  <a:gd name="T13" fmla="*/ 82 h 105"/>
                  <a:gd name="T14" fmla="*/ 36 w 104"/>
                  <a:gd name="T15" fmla="*/ 91 h 105"/>
                  <a:gd name="T16" fmla="*/ 52 w 104"/>
                  <a:gd name="T17" fmla="*/ 92 h 105"/>
                  <a:gd name="T18" fmla="*/ 68 w 104"/>
                  <a:gd name="T19" fmla="*/ 91 h 105"/>
                  <a:gd name="T20" fmla="*/ 80 w 104"/>
                  <a:gd name="T21" fmla="*/ 82 h 105"/>
                  <a:gd name="T22" fmla="*/ 89 w 104"/>
                  <a:gd name="T23" fmla="*/ 68 h 105"/>
                  <a:gd name="T24" fmla="*/ 92 w 104"/>
                  <a:gd name="T25" fmla="*/ 52 h 105"/>
                  <a:gd name="T26" fmla="*/ 89 w 104"/>
                  <a:gd name="T27" fmla="*/ 36 h 105"/>
                  <a:gd name="T28" fmla="*/ 80 w 104"/>
                  <a:gd name="T29" fmla="*/ 24 h 105"/>
                  <a:gd name="T30" fmla="*/ 68 w 104"/>
                  <a:gd name="T31" fmla="*/ 15 h 105"/>
                  <a:gd name="T32" fmla="*/ 52 w 104"/>
                  <a:gd name="T33" fmla="*/ 12 h 105"/>
                  <a:gd name="T34" fmla="*/ 52 w 104"/>
                  <a:gd name="T35" fmla="*/ 0 h 105"/>
                  <a:gd name="T36" fmla="*/ 73 w 104"/>
                  <a:gd name="T37" fmla="*/ 5 h 105"/>
                  <a:gd name="T38" fmla="*/ 89 w 104"/>
                  <a:gd name="T39" fmla="*/ 15 h 105"/>
                  <a:gd name="T40" fmla="*/ 99 w 104"/>
                  <a:gd name="T41" fmla="*/ 33 h 105"/>
                  <a:gd name="T42" fmla="*/ 104 w 104"/>
                  <a:gd name="T43" fmla="*/ 52 h 105"/>
                  <a:gd name="T44" fmla="*/ 99 w 104"/>
                  <a:gd name="T45" fmla="*/ 73 h 105"/>
                  <a:gd name="T46" fmla="*/ 89 w 104"/>
                  <a:gd name="T47" fmla="*/ 89 h 105"/>
                  <a:gd name="T48" fmla="*/ 71 w 104"/>
                  <a:gd name="T49" fmla="*/ 101 h 105"/>
                  <a:gd name="T50" fmla="*/ 52 w 104"/>
                  <a:gd name="T51" fmla="*/ 105 h 105"/>
                  <a:gd name="T52" fmla="*/ 31 w 104"/>
                  <a:gd name="T53" fmla="*/ 99 h 105"/>
                  <a:gd name="T54" fmla="*/ 15 w 104"/>
                  <a:gd name="T55" fmla="*/ 89 h 105"/>
                  <a:gd name="T56" fmla="*/ 3 w 104"/>
                  <a:gd name="T57" fmla="*/ 73 h 105"/>
                  <a:gd name="T58" fmla="*/ 0 w 104"/>
                  <a:gd name="T59" fmla="*/ 52 h 105"/>
                  <a:gd name="T60" fmla="*/ 3 w 104"/>
                  <a:gd name="T61" fmla="*/ 31 h 105"/>
                  <a:gd name="T62" fmla="*/ 15 w 104"/>
                  <a:gd name="T63" fmla="*/ 15 h 105"/>
                  <a:gd name="T64" fmla="*/ 31 w 104"/>
                  <a:gd name="T65" fmla="*/ 5 h 105"/>
                  <a:gd name="T66" fmla="*/ 52 w 104"/>
                  <a:gd name="T6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5">
                    <a:moveTo>
                      <a:pt x="52" y="12"/>
                    </a:moveTo>
                    <a:lnTo>
                      <a:pt x="36" y="15"/>
                    </a:lnTo>
                    <a:lnTo>
                      <a:pt x="22" y="24"/>
                    </a:lnTo>
                    <a:lnTo>
                      <a:pt x="14" y="36"/>
                    </a:lnTo>
                    <a:lnTo>
                      <a:pt x="12" y="52"/>
                    </a:lnTo>
                    <a:lnTo>
                      <a:pt x="14" y="68"/>
                    </a:lnTo>
                    <a:lnTo>
                      <a:pt x="22" y="82"/>
                    </a:lnTo>
                    <a:lnTo>
                      <a:pt x="36" y="91"/>
                    </a:lnTo>
                    <a:lnTo>
                      <a:pt x="52" y="92"/>
                    </a:lnTo>
                    <a:lnTo>
                      <a:pt x="68" y="91"/>
                    </a:lnTo>
                    <a:lnTo>
                      <a:pt x="80" y="82"/>
                    </a:lnTo>
                    <a:lnTo>
                      <a:pt x="89" y="68"/>
                    </a:lnTo>
                    <a:lnTo>
                      <a:pt x="92" y="52"/>
                    </a:lnTo>
                    <a:lnTo>
                      <a:pt x="89" y="36"/>
                    </a:lnTo>
                    <a:lnTo>
                      <a:pt x="80" y="24"/>
                    </a:lnTo>
                    <a:lnTo>
                      <a:pt x="68" y="15"/>
                    </a:lnTo>
                    <a:lnTo>
                      <a:pt x="52" y="12"/>
                    </a:lnTo>
                    <a:close/>
                    <a:moveTo>
                      <a:pt x="52" y="0"/>
                    </a:moveTo>
                    <a:lnTo>
                      <a:pt x="73" y="5"/>
                    </a:lnTo>
                    <a:lnTo>
                      <a:pt x="89" y="15"/>
                    </a:lnTo>
                    <a:lnTo>
                      <a:pt x="99" y="33"/>
                    </a:lnTo>
                    <a:lnTo>
                      <a:pt x="104" y="52"/>
                    </a:lnTo>
                    <a:lnTo>
                      <a:pt x="99" y="73"/>
                    </a:lnTo>
                    <a:lnTo>
                      <a:pt x="89" y="89"/>
                    </a:lnTo>
                    <a:lnTo>
                      <a:pt x="71" y="101"/>
                    </a:lnTo>
                    <a:lnTo>
                      <a:pt x="52" y="105"/>
                    </a:lnTo>
                    <a:lnTo>
                      <a:pt x="31" y="99"/>
                    </a:lnTo>
                    <a:lnTo>
                      <a:pt x="15" y="89"/>
                    </a:lnTo>
                    <a:lnTo>
                      <a:pt x="3" y="73"/>
                    </a:lnTo>
                    <a:lnTo>
                      <a:pt x="0" y="52"/>
                    </a:lnTo>
                    <a:lnTo>
                      <a:pt x="3" y="31"/>
                    </a:lnTo>
                    <a:lnTo>
                      <a:pt x="15" y="15"/>
                    </a:lnTo>
                    <a:lnTo>
                      <a:pt x="31" y="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50"/>
              <p:cNvSpPr>
                <a:spLocks/>
              </p:cNvSpPr>
              <p:nvPr/>
            </p:nvSpPr>
            <p:spPr bwMode="auto">
              <a:xfrm>
                <a:off x="3606" y="1766"/>
                <a:ext cx="21" cy="20"/>
              </a:xfrm>
              <a:custGeom>
                <a:avLst/>
                <a:gdLst>
                  <a:gd name="T0" fmla="*/ 21 w 42"/>
                  <a:gd name="T1" fmla="*/ 0 h 41"/>
                  <a:gd name="T2" fmla="*/ 28 w 42"/>
                  <a:gd name="T3" fmla="*/ 0 h 41"/>
                  <a:gd name="T4" fmla="*/ 33 w 42"/>
                  <a:gd name="T5" fmla="*/ 4 h 41"/>
                  <a:gd name="T6" fmla="*/ 38 w 42"/>
                  <a:gd name="T7" fmla="*/ 9 h 41"/>
                  <a:gd name="T8" fmla="*/ 40 w 42"/>
                  <a:gd name="T9" fmla="*/ 14 h 41"/>
                  <a:gd name="T10" fmla="*/ 42 w 42"/>
                  <a:gd name="T11" fmla="*/ 21 h 41"/>
                  <a:gd name="T12" fmla="*/ 40 w 42"/>
                  <a:gd name="T13" fmla="*/ 27 h 41"/>
                  <a:gd name="T14" fmla="*/ 38 w 42"/>
                  <a:gd name="T15" fmla="*/ 34 h 41"/>
                  <a:gd name="T16" fmla="*/ 33 w 42"/>
                  <a:gd name="T17" fmla="*/ 37 h 41"/>
                  <a:gd name="T18" fmla="*/ 28 w 42"/>
                  <a:gd name="T19" fmla="*/ 41 h 41"/>
                  <a:gd name="T20" fmla="*/ 21 w 42"/>
                  <a:gd name="T21" fmla="*/ 41 h 41"/>
                  <a:gd name="T22" fmla="*/ 14 w 42"/>
                  <a:gd name="T23" fmla="*/ 41 h 41"/>
                  <a:gd name="T24" fmla="*/ 9 w 42"/>
                  <a:gd name="T25" fmla="*/ 37 h 41"/>
                  <a:gd name="T26" fmla="*/ 3 w 42"/>
                  <a:gd name="T27" fmla="*/ 32 h 41"/>
                  <a:gd name="T28" fmla="*/ 2 w 42"/>
                  <a:gd name="T29" fmla="*/ 27 h 41"/>
                  <a:gd name="T30" fmla="*/ 0 w 42"/>
                  <a:gd name="T31" fmla="*/ 20 h 41"/>
                  <a:gd name="T32" fmla="*/ 2 w 42"/>
                  <a:gd name="T33" fmla="*/ 14 h 41"/>
                  <a:gd name="T34" fmla="*/ 5 w 42"/>
                  <a:gd name="T35" fmla="*/ 7 h 41"/>
                  <a:gd name="T36" fmla="*/ 9 w 42"/>
                  <a:gd name="T37" fmla="*/ 4 h 41"/>
                  <a:gd name="T38" fmla="*/ 14 w 42"/>
                  <a:gd name="T39" fmla="*/ 0 h 41"/>
                  <a:gd name="T40" fmla="*/ 21 w 42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8" y="0"/>
                    </a:lnTo>
                    <a:lnTo>
                      <a:pt x="33" y="4"/>
                    </a:lnTo>
                    <a:lnTo>
                      <a:pt x="38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7"/>
                    </a:lnTo>
                    <a:lnTo>
                      <a:pt x="38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1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3" y="32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51"/>
              <p:cNvSpPr>
                <a:spLocks noEditPoints="1"/>
              </p:cNvSpPr>
              <p:nvPr/>
            </p:nvSpPr>
            <p:spPr bwMode="auto">
              <a:xfrm>
                <a:off x="3601" y="1760"/>
                <a:ext cx="31" cy="32"/>
              </a:xfrm>
              <a:custGeom>
                <a:avLst/>
                <a:gdLst>
                  <a:gd name="T0" fmla="*/ 32 w 63"/>
                  <a:gd name="T1" fmla="*/ 12 h 65"/>
                  <a:gd name="T2" fmla="*/ 25 w 63"/>
                  <a:gd name="T3" fmla="*/ 12 h 65"/>
                  <a:gd name="T4" fmla="*/ 20 w 63"/>
                  <a:gd name="T5" fmla="*/ 16 h 65"/>
                  <a:gd name="T6" fmla="*/ 16 w 63"/>
                  <a:gd name="T7" fmla="*/ 19 h 65"/>
                  <a:gd name="T8" fmla="*/ 13 w 63"/>
                  <a:gd name="T9" fmla="*/ 26 h 65"/>
                  <a:gd name="T10" fmla="*/ 11 w 63"/>
                  <a:gd name="T11" fmla="*/ 32 h 65"/>
                  <a:gd name="T12" fmla="*/ 13 w 63"/>
                  <a:gd name="T13" fmla="*/ 39 h 65"/>
                  <a:gd name="T14" fmla="*/ 14 w 63"/>
                  <a:gd name="T15" fmla="*/ 44 h 65"/>
                  <a:gd name="T16" fmla="*/ 20 w 63"/>
                  <a:gd name="T17" fmla="*/ 49 h 65"/>
                  <a:gd name="T18" fmla="*/ 25 w 63"/>
                  <a:gd name="T19" fmla="*/ 53 h 65"/>
                  <a:gd name="T20" fmla="*/ 32 w 63"/>
                  <a:gd name="T21" fmla="*/ 53 h 65"/>
                  <a:gd name="T22" fmla="*/ 39 w 63"/>
                  <a:gd name="T23" fmla="*/ 53 h 65"/>
                  <a:gd name="T24" fmla="*/ 44 w 63"/>
                  <a:gd name="T25" fmla="*/ 49 h 65"/>
                  <a:gd name="T26" fmla="*/ 49 w 63"/>
                  <a:gd name="T27" fmla="*/ 46 h 65"/>
                  <a:gd name="T28" fmla="*/ 51 w 63"/>
                  <a:gd name="T29" fmla="*/ 39 h 65"/>
                  <a:gd name="T30" fmla="*/ 53 w 63"/>
                  <a:gd name="T31" fmla="*/ 33 h 65"/>
                  <a:gd name="T32" fmla="*/ 51 w 63"/>
                  <a:gd name="T33" fmla="*/ 26 h 65"/>
                  <a:gd name="T34" fmla="*/ 49 w 63"/>
                  <a:gd name="T35" fmla="*/ 21 h 65"/>
                  <a:gd name="T36" fmla="*/ 44 w 63"/>
                  <a:gd name="T37" fmla="*/ 16 h 65"/>
                  <a:gd name="T38" fmla="*/ 39 w 63"/>
                  <a:gd name="T39" fmla="*/ 12 h 65"/>
                  <a:gd name="T40" fmla="*/ 32 w 63"/>
                  <a:gd name="T41" fmla="*/ 12 h 65"/>
                  <a:gd name="T42" fmla="*/ 32 w 63"/>
                  <a:gd name="T43" fmla="*/ 0 h 65"/>
                  <a:gd name="T44" fmla="*/ 47 w 63"/>
                  <a:gd name="T45" fmla="*/ 5 h 65"/>
                  <a:gd name="T46" fmla="*/ 60 w 63"/>
                  <a:gd name="T47" fmla="*/ 16 h 65"/>
                  <a:gd name="T48" fmla="*/ 63 w 63"/>
                  <a:gd name="T49" fmla="*/ 33 h 65"/>
                  <a:gd name="T50" fmla="*/ 60 w 63"/>
                  <a:gd name="T51" fmla="*/ 49 h 65"/>
                  <a:gd name="T52" fmla="*/ 47 w 63"/>
                  <a:gd name="T53" fmla="*/ 60 h 65"/>
                  <a:gd name="T54" fmla="*/ 32 w 63"/>
                  <a:gd name="T55" fmla="*/ 65 h 65"/>
                  <a:gd name="T56" fmla="*/ 16 w 63"/>
                  <a:gd name="T57" fmla="*/ 60 h 65"/>
                  <a:gd name="T58" fmla="*/ 4 w 63"/>
                  <a:gd name="T59" fmla="*/ 49 h 65"/>
                  <a:gd name="T60" fmla="*/ 0 w 63"/>
                  <a:gd name="T61" fmla="*/ 32 h 65"/>
                  <a:gd name="T62" fmla="*/ 4 w 63"/>
                  <a:gd name="T63" fmla="*/ 16 h 65"/>
                  <a:gd name="T64" fmla="*/ 16 w 63"/>
                  <a:gd name="T65" fmla="*/ 5 h 65"/>
                  <a:gd name="T66" fmla="*/ 32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2" y="12"/>
                    </a:moveTo>
                    <a:lnTo>
                      <a:pt x="25" y="12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39"/>
                    </a:lnTo>
                    <a:lnTo>
                      <a:pt x="14" y="44"/>
                    </a:lnTo>
                    <a:lnTo>
                      <a:pt x="20" y="49"/>
                    </a:lnTo>
                    <a:lnTo>
                      <a:pt x="25" y="53"/>
                    </a:lnTo>
                    <a:lnTo>
                      <a:pt x="32" y="53"/>
                    </a:lnTo>
                    <a:lnTo>
                      <a:pt x="39" y="53"/>
                    </a:lnTo>
                    <a:lnTo>
                      <a:pt x="44" y="49"/>
                    </a:lnTo>
                    <a:lnTo>
                      <a:pt x="49" y="46"/>
                    </a:lnTo>
                    <a:lnTo>
                      <a:pt x="51" y="39"/>
                    </a:lnTo>
                    <a:lnTo>
                      <a:pt x="53" y="33"/>
                    </a:lnTo>
                    <a:lnTo>
                      <a:pt x="51" y="26"/>
                    </a:lnTo>
                    <a:lnTo>
                      <a:pt x="49" y="21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7" y="5"/>
                    </a:lnTo>
                    <a:lnTo>
                      <a:pt x="60" y="16"/>
                    </a:lnTo>
                    <a:lnTo>
                      <a:pt x="63" y="33"/>
                    </a:lnTo>
                    <a:lnTo>
                      <a:pt x="60" y="49"/>
                    </a:lnTo>
                    <a:lnTo>
                      <a:pt x="47" y="60"/>
                    </a:lnTo>
                    <a:lnTo>
                      <a:pt x="32" y="65"/>
                    </a:lnTo>
                    <a:lnTo>
                      <a:pt x="16" y="60"/>
                    </a:lnTo>
                    <a:lnTo>
                      <a:pt x="4" y="49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52"/>
              <p:cNvSpPr>
                <a:spLocks/>
              </p:cNvSpPr>
              <p:nvPr/>
            </p:nvSpPr>
            <p:spPr bwMode="auto">
              <a:xfrm>
                <a:off x="3451" y="1124"/>
                <a:ext cx="23" cy="23"/>
              </a:xfrm>
              <a:custGeom>
                <a:avLst/>
                <a:gdLst>
                  <a:gd name="T0" fmla="*/ 25 w 47"/>
                  <a:gd name="T1" fmla="*/ 0 h 46"/>
                  <a:gd name="T2" fmla="*/ 32 w 47"/>
                  <a:gd name="T3" fmla="*/ 2 h 46"/>
                  <a:gd name="T4" fmla="*/ 37 w 47"/>
                  <a:gd name="T5" fmla="*/ 5 h 46"/>
                  <a:gd name="T6" fmla="*/ 42 w 47"/>
                  <a:gd name="T7" fmla="*/ 9 h 46"/>
                  <a:gd name="T8" fmla="*/ 46 w 47"/>
                  <a:gd name="T9" fmla="*/ 16 h 46"/>
                  <a:gd name="T10" fmla="*/ 47 w 47"/>
                  <a:gd name="T11" fmla="*/ 23 h 46"/>
                  <a:gd name="T12" fmla="*/ 46 w 47"/>
                  <a:gd name="T13" fmla="*/ 30 h 46"/>
                  <a:gd name="T14" fmla="*/ 42 w 47"/>
                  <a:gd name="T15" fmla="*/ 37 h 46"/>
                  <a:gd name="T16" fmla="*/ 37 w 47"/>
                  <a:gd name="T17" fmla="*/ 42 h 46"/>
                  <a:gd name="T18" fmla="*/ 32 w 47"/>
                  <a:gd name="T19" fmla="*/ 46 h 46"/>
                  <a:gd name="T20" fmla="*/ 23 w 47"/>
                  <a:gd name="T21" fmla="*/ 46 h 46"/>
                  <a:gd name="T22" fmla="*/ 16 w 47"/>
                  <a:gd name="T23" fmla="*/ 46 h 46"/>
                  <a:gd name="T24" fmla="*/ 11 w 47"/>
                  <a:gd name="T25" fmla="*/ 42 h 46"/>
                  <a:gd name="T26" fmla="*/ 5 w 47"/>
                  <a:gd name="T27" fmla="*/ 37 h 46"/>
                  <a:gd name="T28" fmla="*/ 2 w 47"/>
                  <a:gd name="T29" fmla="*/ 30 h 46"/>
                  <a:gd name="T30" fmla="*/ 0 w 47"/>
                  <a:gd name="T31" fmla="*/ 23 h 46"/>
                  <a:gd name="T32" fmla="*/ 2 w 47"/>
                  <a:gd name="T33" fmla="*/ 16 h 46"/>
                  <a:gd name="T34" fmla="*/ 5 w 47"/>
                  <a:gd name="T35" fmla="*/ 9 h 46"/>
                  <a:gd name="T36" fmla="*/ 11 w 47"/>
                  <a:gd name="T37" fmla="*/ 4 h 46"/>
                  <a:gd name="T38" fmla="*/ 16 w 47"/>
                  <a:gd name="T39" fmla="*/ 2 h 46"/>
                  <a:gd name="T40" fmla="*/ 25 w 47"/>
                  <a:gd name="T4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5" y="0"/>
                    </a:moveTo>
                    <a:lnTo>
                      <a:pt x="32" y="2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6"/>
                    </a:lnTo>
                    <a:lnTo>
                      <a:pt x="47" y="23"/>
                    </a:lnTo>
                    <a:lnTo>
                      <a:pt x="46" y="30"/>
                    </a:lnTo>
                    <a:lnTo>
                      <a:pt x="42" y="37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23" y="46"/>
                    </a:lnTo>
                    <a:lnTo>
                      <a:pt x="16" y="46"/>
                    </a:lnTo>
                    <a:lnTo>
                      <a:pt x="11" y="42"/>
                    </a:lnTo>
                    <a:lnTo>
                      <a:pt x="5" y="37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53"/>
              <p:cNvSpPr>
                <a:spLocks noEditPoints="1"/>
              </p:cNvSpPr>
              <p:nvPr/>
            </p:nvSpPr>
            <p:spPr bwMode="auto">
              <a:xfrm>
                <a:off x="3445" y="1119"/>
                <a:ext cx="34" cy="34"/>
              </a:xfrm>
              <a:custGeom>
                <a:avLst/>
                <a:gdLst>
                  <a:gd name="T0" fmla="*/ 35 w 68"/>
                  <a:gd name="T1" fmla="*/ 10 h 68"/>
                  <a:gd name="T2" fmla="*/ 26 w 68"/>
                  <a:gd name="T3" fmla="*/ 12 h 68"/>
                  <a:gd name="T4" fmla="*/ 21 w 68"/>
                  <a:gd name="T5" fmla="*/ 14 h 68"/>
                  <a:gd name="T6" fmla="*/ 15 w 68"/>
                  <a:gd name="T7" fmla="*/ 19 h 68"/>
                  <a:gd name="T8" fmla="*/ 12 w 68"/>
                  <a:gd name="T9" fmla="*/ 26 h 68"/>
                  <a:gd name="T10" fmla="*/ 10 w 68"/>
                  <a:gd name="T11" fmla="*/ 33 h 68"/>
                  <a:gd name="T12" fmla="*/ 12 w 68"/>
                  <a:gd name="T13" fmla="*/ 40 h 68"/>
                  <a:gd name="T14" fmla="*/ 15 w 68"/>
                  <a:gd name="T15" fmla="*/ 47 h 68"/>
                  <a:gd name="T16" fmla="*/ 21 w 68"/>
                  <a:gd name="T17" fmla="*/ 52 h 68"/>
                  <a:gd name="T18" fmla="*/ 26 w 68"/>
                  <a:gd name="T19" fmla="*/ 56 h 68"/>
                  <a:gd name="T20" fmla="*/ 33 w 68"/>
                  <a:gd name="T21" fmla="*/ 56 h 68"/>
                  <a:gd name="T22" fmla="*/ 42 w 68"/>
                  <a:gd name="T23" fmla="*/ 56 h 68"/>
                  <a:gd name="T24" fmla="*/ 47 w 68"/>
                  <a:gd name="T25" fmla="*/ 52 h 68"/>
                  <a:gd name="T26" fmla="*/ 52 w 68"/>
                  <a:gd name="T27" fmla="*/ 47 h 68"/>
                  <a:gd name="T28" fmla="*/ 56 w 68"/>
                  <a:gd name="T29" fmla="*/ 40 h 68"/>
                  <a:gd name="T30" fmla="*/ 57 w 68"/>
                  <a:gd name="T31" fmla="*/ 33 h 68"/>
                  <a:gd name="T32" fmla="*/ 56 w 68"/>
                  <a:gd name="T33" fmla="*/ 26 h 68"/>
                  <a:gd name="T34" fmla="*/ 52 w 68"/>
                  <a:gd name="T35" fmla="*/ 19 h 68"/>
                  <a:gd name="T36" fmla="*/ 47 w 68"/>
                  <a:gd name="T37" fmla="*/ 15 h 68"/>
                  <a:gd name="T38" fmla="*/ 42 w 68"/>
                  <a:gd name="T39" fmla="*/ 12 h 68"/>
                  <a:gd name="T40" fmla="*/ 35 w 68"/>
                  <a:gd name="T41" fmla="*/ 10 h 68"/>
                  <a:gd name="T42" fmla="*/ 35 w 68"/>
                  <a:gd name="T43" fmla="*/ 0 h 68"/>
                  <a:gd name="T44" fmla="*/ 52 w 68"/>
                  <a:gd name="T45" fmla="*/ 3 h 68"/>
                  <a:gd name="T46" fmla="*/ 64 w 68"/>
                  <a:gd name="T47" fmla="*/ 15 h 68"/>
                  <a:gd name="T48" fmla="*/ 68 w 68"/>
                  <a:gd name="T49" fmla="*/ 33 h 68"/>
                  <a:gd name="T50" fmla="*/ 62 w 68"/>
                  <a:gd name="T51" fmla="*/ 50 h 68"/>
                  <a:gd name="T52" fmla="*/ 50 w 68"/>
                  <a:gd name="T53" fmla="*/ 63 h 68"/>
                  <a:gd name="T54" fmla="*/ 33 w 68"/>
                  <a:gd name="T55" fmla="*/ 68 h 68"/>
                  <a:gd name="T56" fmla="*/ 15 w 68"/>
                  <a:gd name="T57" fmla="*/ 63 h 68"/>
                  <a:gd name="T58" fmla="*/ 3 w 68"/>
                  <a:gd name="T59" fmla="*/ 50 h 68"/>
                  <a:gd name="T60" fmla="*/ 0 w 68"/>
                  <a:gd name="T61" fmla="*/ 33 h 68"/>
                  <a:gd name="T62" fmla="*/ 5 w 68"/>
                  <a:gd name="T63" fmla="*/ 15 h 68"/>
                  <a:gd name="T64" fmla="*/ 17 w 68"/>
                  <a:gd name="T65" fmla="*/ 3 h 68"/>
                  <a:gd name="T66" fmla="*/ 35 w 68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68">
                    <a:moveTo>
                      <a:pt x="35" y="10"/>
                    </a:moveTo>
                    <a:lnTo>
                      <a:pt x="26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40"/>
                    </a:lnTo>
                    <a:lnTo>
                      <a:pt x="15" y="47"/>
                    </a:lnTo>
                    <a:lnTo>
                      <a:pt x="21" y="52"/>
                    </a:lnTo>
                    <a:lnTo>
                      <a:pt x="26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7" y="52"/>
                    </a:lnTo>
                    <a:lnTo>
                      <a:pt x="52" y="47"/>
                    </a:lnTo>
                    <a:lnTo>
                      <a:pt x="56" y="40"/>
                    </a:lnTo>
                    <a:lnTo>
                      <a:pt x="57" y="33"/>
                    </a:lnTo>
                    <a:lnTo>
                      <a:pt x="56" y="26"/>
                    </a:lnTo>
                    <a:lnTo>
                      <a:pt x="52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5" y="10"/>
                    </a:lnTo>
                    <a:close/>
                    <a:moveTo>
                      <a:pt x="35" y="0"/>
                    </a:moveTo>
                    <a:lnTo>
                      <a:pt x="52" y="3"/>
                    </a:lnTo>
                    <a:lnTo>
                      <a:pt x="64" y="15"/>
                    </a:lnTo>
                    <a:lnTo>
                      <a:pt x="68" y="33"/>
                    </a:lnTo>
                    <a:lnTo>
                      <a:pt x="62" y="50"/>
                    </a:lnTo>
                    <a:lnTo>
                      <a:pt x="50" y="63"/>
                    </a:lnTo>
                    <a:lnTo>
                      <a:pt x="33" y="68"/>
                    </a:lnTo>
                    <a:lnTo>
                      <a:pt x="15" y="63"/>
                    </a:lnTo>
                    <a:lnTo>
                      <a:pt x="3" y="50"/>
                    </a:lnTo>
                    <a:lnTo>
                      <a:pt x="0" y="33"/>
                    </a:lnTo>
                    <a:lnTo>
                      <a:pt x="5" y="15"/>
                    </a:lnTo>
                    <a:lnTo>
                      <a:pt x="1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54"/>
              <p:cNvSpPr>
                <a:spLocks/>
              </p:cNvSpPr>
              <p:nvPr/>
            </p:nvSpPr>
            <p:spPr bwMode="auto">
              <a:xfrm>
                <a:off x="4120" y="3333"/>
                <a:ext cx="22" cy="22"/>
              </a:xfrm>
              <a:custGeom>
                <a:avLst/>
                <a:gdLst>
                  <a:gd name="T0" fmla="*/ 21 w 44"/>
                  <a:gd name="T1" fmla="*/ 0 h 43"/>
                  <a:gd name="T2" fmla="*/ 28 w 44"/>
                  <a:gd name="T3" fmla="*/ 2 h 43"/>
                  <a:gd name="T4" fmla="*/ 35 w 44"/>
                  <a:gd name="T5" fmla="*/ 5 h 43"/>
                  <a:gd name="T6" fmla="*/ 38 w 44"/>
                  <a:gd name="T7" fmla="*/ 10 h 43"/>
                  <a:gd name="T8" fmla="*/ 42 w 44"/>
                  <a:gd name="T9" fmla="*/ 16 h 43"/>
                  <a:gd name="T10" fmla="*/ 44 w 44"/>
                  <a:gd name="T11" fmla="*/ 23 h 43"/>
                  <a:gd name="T12" fmla="*/ 42 w 44"/>
                  <a:gd name="T13" fmla="*/ 30 h 43"/>
                  <a:gd name="T14" fmla="*/ 38 w 44"/>
                  <a:gd name="T15" fmla="*/ 35 h 43"/>
                  <a:gd name="T16" fmla="*/ 33 w 44"/>
                  <a:gd name="T17" fmla="*/ 40 h 43"/>
                  <a:gd name="T18" fmla="*/ 28 w 44"/>
                  <a:gd name="T19" fmla="*/ 42 h 43"/>
                  <a:gd name="T20" fmla="*/ 21 w 44"/>
                  <a:gd name="T21" fmla="*/ 43 h 43"/>
                  <a:gd name="T22" fmla="*/ 14 w 44"/>
                  <a:gd name="T23" fmla="*/ 42 h 43"/>
                  <a:gd name="T24" fmla="*/ 9 w 44"/>
                  <a:gd name="T25" fmla="*/ 40 h 43"/>
                  <a:gd name="T26" fmla="*/ 3 w 44"/>
                  <a:gd name="T27" fmla="*/ 35 h 43"/>
                  <a:gd name="T28" fmla="*/ 2 w 44"/>
                  <a:gd name="T29" fmla="*/ 30 h 43"/>
                  <a:gd name="T30" fmla="*/ 0 w 44"/>
                  <a:gd name="T31" fmla="*/ 23 h 43"/>
                  <a:gd name="T32" fmla="*/ 2 w 44"/>
                  <a:gd name="T33" fmla="*/ 16 h 43"/>
                  <a:gd name="T34" fmla="*/ 3 w 44"/>
                  <a:gd name="T35" fmla="*/ 9 h 43"/>
                  <a:gd name="T36" fmla="*/ 9 w 44"/>
                  <a:gd name="T37" fmla="*/ 5 h 43"/>
                  <a:gd name="T38" fmla="*/ 14 w 44"/>
                  <a:gd name="T39" fmla="*/ 2 h 43"/>
                  <a:gd name="T40" fmla="*/ 21 w 44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3">
                    <a:moveTo>
                      <a:pt x="21" y="0"/>
                    </a:moveTo>
                    <a:lnTo>
                      <a:pt x="28" y="2"/>
                    </a:lnTo>
                    <a:lnTo>
                      <a:pt x="35" y="5"/>
                    </a:lnTo>
                    <a:lnTo>
                      <a:pt x="38" y="10"/>
                    </a:lnTo>
                    <a:lnTo>
                      <a:pt x="42" y="16"/>
                    </a:lnTo>
                    <a:lnTo>
                      <a:pt x="44" y="23"/>
                    </a:lnTo>
                    <a:lnTo>
                      <a:pt x="42" y="30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28" y="42"/>
                    </a:lnTo>
                    <a:lnTo>
                      <a:pt x="21" y="43"/>
                    </a:lnTo>
                    <a:lnTo>
                      <a:pt x="14" y="42"/>
                    </a:lnTo>
                    <a:lnTo>
                      <a:pt x="9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55"/>
              <p:cNvSpPr>
                <a:spLocks noEditPoints="1"/>
              </p:cNvSpPr>
              <p:nvPr/>
            </p:nvSpPr>
            <p:spPr bwMode="auto">
              <a:xfrm>
                <a:off x="4114" y="3328"/>
                <a:ext cx="33" cy="33"/>
              </a:xfrm>
              <a:custGeom>
                <a:avLst/>
                <a:gdLst>
                  <a:gd name="T0" fmla="*/ 33 w 66"/>
                  <a:gd name="T1" fmla="*/ 11 h 67"/>
                  <a:gd name="T2" fmla="*/ 26 w 66"/>
                  <a:gd name="T3" fmla="*/ 13 h 67"/>
                  <a:gd name="T4" fmla="*/ 21 w 66"/>
                  <a:gd name="T5" fmla="*/ 16 h 67"/>
                  <a:gd name="T6" fmla="*/ 15 w 66"/>
                  <a:gd name="T7" fmla="*/ 20 h 67"/>
                  <a:gd name="T8" fmla="*/ 14 w 66"/>
                  <a:gd name="T9" fmla="*/ 27 h 67"/>
                  <a:gd name="T10" fmla="*/ 12 w 66"/>
                  <a:gd name="T11" fmla="*/ 34 h 67"/>
                  <a:gd name="T12" fmla="*/ 14 w 66"/>
                  <a:gd name="T13" fmla="*/ 41 h 67"/>
                  <a:gd name="T14" fmla="*/ 15 w 66"/>
                  <a:gd name="T15" fmla="*/ 46 h 67"/>
                  <a:gd name="T16" fmla="*/ 21 w 66"/>
                  <a:gd name="T17" fmla="*/ 51 h 67"/>
                  <a:gd name="T18" fmla="*/ 26 w 66"/>
                  <a:gd name="T19" fmla="*/ 53 h 67"/>
                  <a:gd name="T20" fmla="*/ 33 w 66"/>
                  <a:gd name="T21" fmla="*/ 54 h 67"/>
                  <a:gd name="T22" fmla="*/ 40 w 66"/>
                  <a:gd name="T23" fmla="*/ 53 h 67"/>
                  <a:gd name="T24" fmla="*/ 45 w 66"/>
                  <a:gd name="T25" fmla="*/ 51 h 67"/>
                  <a:gd name="T26" fmla="*/ 50 w 66"/>
                  <a:gd name="T27" fmla="*/ 46 h 67"/>
                  <a:gd name="T28" fmla="*/ 54 w 66"/>
                  <a:gd name="T29" fmla="*/ 41 h 67"/>
                  <a:gd name="T30" fmla="*/ 56 w 66"/>
                  <a:gd name="T31" fmla="*/ 34 h 67"/>
                  <a:gd name="T32" fmla="*/ 54 w 66"/>
                  <a:gd name="T33" fmla="*/ 27 h 67"/>
                  <a:gd name="T34" fmla="*/ 50 w 66"/>
                  <a:gd name="T35" fmla="*/ 21 h 67"/>
                  <a:gd name="T36" fmla="*/ 47 w 66"/>
                  <a:gd name="T37" fmla="*/ 16 h 67"/>
                  <a:gd name="T38" fmla="*/ 40 w 66"/>
                  <a:gd name="T39" fmla="*/ 13 h 67"/>
                  <a:gd name="T40" fmla="*/ 33 w 66"/>
                  <a:gd name="T41" fmla="*/ 11 h 67"/>
                  <a:gd name="T42" fmla="*/ 33 w 66"/>
                  <a:gd name="T43" fmla="*/ 0 h 67"/>
                  <a:gd name="T44" fmla="*/ 50 w 66"/>
                  <a:gd name="T45" fmla="*/ 6 h 67"/>
                  <a:gd name="T46" fmla="*/ 63 w 66"/>
                  <a:gd name="T47" fmla="*/ 16 h 67"/>
                  <a:gd name="T48" fmla="*/ 66 w 66"/>
                  <a:gd name="T49" fmla="*/ 34 h 67"/>
                  <a:gd name="T50" fmla="*/ 61 w 66"/>
                  <a:gd name="T51" fmla="*/ 49 h 67"/>
                  <a:gd name="T52" fmla="*/ 50 w 66"/>
                  <a:gd name="T53" fmla="*/ 61 h 67"/>
                  <a:gd name="T54" fmla="*/ 33 w 66"/>
                  <a:gd name="T55" fmla="*/ 67 h 67"/>
                  <a:gd name="T56" fmla="*/ 17 w 66"/>
                  <a:gd name="T57" fmla="*/ 61 h 67"/>
                  <a:gd name="T58" fmla="*/ 5 w 66"/>
                  <a:gd name="T59" fmla="*/ 49 h 67"/>
                  <a:gd name="T60" fmla="*/ 0 w 66"/>
                  <a:gd name="T61" fmla="*/ 34 h 67"/>
                  <a:gd name="T62" fmla="*/ 5 w 66"/>
                  <a:gd name="T63" fmla="*/ 16 h 67"/>
                  <a:gd name="T64" fmla="*/ 17 w 66"/>
                  <a:gd name="T65" fmla="*/ 4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1"/>
                    </a:moveTo>
                    <a:lnTo>
                      <a:pt x="26" y="13"/>
                    </a:lnTo>
                    <a:lnTo>
                      <a:pt x="21" y="16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2" y="34"/>
                    </a:lnTo>
                    <a:lnTo>
                      <a:pt x="14" y="41"/>
                    </a:lnTo>
                    <a:lnTo>
                      <a:pt x="15" y="46"/>
                    </a:lnTo>
                    <a:lnTo>
                      <a:pt x="21" y="51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50" y="46"/>
                    </a:lnTo>
                    <a:lnTo>
                      <a:pt x="54" y="41"/>
                    </a:lnTo>
                    <a:lnTo>
                      <a:pt x="56" y="34"/>
                    </a:lnTo>
                    <a:lnTo>
                      <a:pt x="54" y="27"/>
                    </a:lnTo>
                    <a:lnTo>
                      <a:pt x="50" y="21"/>
                    </a:lnTo>
                    <a:lnTo>
                      <a:pt x="47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50" y="6"/>
                    </a:lnTo>
                    <a:lnTo>
                      <a:pt x="63" y="16"/>
                    </a:lnTo>
                    <a:lnTo>
                      <a:pt x="66" y="34"/>
                    </a:lnTo>
                    <a:lnTo>
                      <a:pt x="61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56"/>
              <p:cNvSpPr>
                <a:spLocks/>
              </p:cNvSpPr>
              <p:nvPr/>
            </p:nvSpPr>
            <p:spPr bwMode="auto">
              <a:xfrm>
                <a:off x="4262" y="2861"/>
                <a:ext cx="27" cy="27"/>
              </a:xfrm>
              <a:custGeom>
                <a:avLst/>
                <a:gdLst>
                  <a:gd name="T0" fmla="*/ 27 w 55"/>
                  <a:gd name="T1" fmla="*/ 0 h 54"/>
                  <a:gd name="T2" fmla="*/ 35 w 55"/>
                  <a:gd name="T3" fmla="*/ 2 h 54"/>
                  <a:gd name="T4" fmla="*/ 41 w 55"/>
                  <a:gd name="T5" fmla="*/ 4 h 54"/>
                  <a:gd name="T6" fmla="*/ 46 w 55"/>
                  <a:gd name="T7" fmla="*/ 9 h 54"/>
                  <a:gd name="T8" fmla="*/ 51 w 55"/>
                  <a:gd name="T9" fmla="*/ 14 h 54"/>
                  <a:gd name="T10" fmla="*/ 53 w 55"/>
                  <a:gd name="T11" fmla="*/ 21 h 54"/>
                  <a:gd name="T12" fmla="*/ 55 w 55"/>
                  <a:gd name="T13" fmla="*/ 28 h 54"/>
                  <a:gd name="T14" fmla="*/ 53 w 55"/>
                  <a:gd name="T15" fmla="*/ 35 h 54"/>
                  <a:gd name="T16" fmla="*/ 51 w 55"/>
                  <a:gd name="T17" fmla="*/ 42 h 54"/>
                  <a:gd name="T18" fmla="*/ 46 w 55"/>
                  <a:gd name="T19" fmla="*/ 47 h 54"/>
                  <a:gd name="T20" fmla="*/ 41 w 55"/>
                  <a:gd name="T21" fmla="*/ 51 h 54"/>
                  <a:gd name="T22" fmla="*/ 34 w 55"/>
                  <a:gd name="T23" fmla="*/ 54 h 54"/>
                  <a:gd name="T24" fmla="*/ 27 w 55"/>
                  <a:gd name="T25" fmla="*/ 54 h 54"/>
                  <a:gd name="T26" fmla="*/ 20 w 55"/>
                  <a:gd name="T27" fmla="*/ 53 h 54"/>
                  <a:gd name="T28" fmla="*/ 14 w 55"/>
                  <a:gd name="T29" fmla="*/ 51 h 54"/>
                  <a:gd name="T30" fmla="*/ 7 w 55"/>
                  <a:gd name="T31" fmla="*/ 47 h 54"/>
                  <a:gd name="T32" fmla="*/ 4 w 55"/>
                  <a:gd name="T33" fmla="*/ 41 h 54"/>
                  <a:gd name="T34" fmla="*/ 2 w 55"/>
                  <a:gd name="T35" fmla="*/ 35 h 54"/>
                  <a:gd name="T36" fmla="*/ 0 w 55"/>
                  <a:gd name="T37" fmla="*/ 28 h 54"/>
                  <a:gd name="T38" fmla="*/ 2 w 55"/>
                  <a:gd name="T39" fmla="*/ 21 h 54"/>
                  <a:gd name="T40" fmla="*/ 4 w 55"/>
                  <a:gd name="T41" fmla="*/ 14 h 54"/>
                  <a:gd name="T42" fmla="*/ 9 w 55"/>
                  <a:gd name="T43" fmla="*/ 9 h 54"/>
                  <a:gd name="T44" fmla="*/ 14 w 55"/>
                  <a:gd name="T45" fmla="*/ 4 h 54"/>
                  <a:gd name="T46" fmla="*/ 20 w 55"/>
                  <a:gd name="T47" fmla="*/ 2 h 54"/>
                  <a:gd name="T48" fmla="*/ 27 w 55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35" y="2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3" y="21"/>
                    </a:lnTo>
                    <a:lnTo>
                      <a:pt x="55" y="28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46" y="47"/>
                    </a:lnTo>
                    <a:lnTo>
                      <a:pt x="41" y="51"/>
                    </a:lnTo>
                    <a:lnTo>
                      <a:pt x="34" y="54"/>
                    </a:lnTo>
                    <a:lnTo>
                      <a:pt x="27" y="54"/>
                    </a:lnTo>
                    <a:lnTo>
                      <a:pt x="20" y="53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57"/>
              <p:cNvSpPr>
                <a:spLocks noEditPoints="1"/>
              </p:cNvSpPr>
              <p:nvPr/>
            </p:nvSpPr>
            <p:spPr bwMode="auto">
              <a:xfrm>
                <a:off x="4257" y="2856"/>
                <a:ext cx="37" cy="38"/>
              </a:xfrm>
              <a:custGeom>
                <a:avLst/>
                <a:gdLst>
                  <a:gd name="T0" fmla="*/ 37 w 75"/>
                  <a:gd name="T1" fmla="*/ 10 h 77"/>
                  <a:gd name="T2" fmla="*/ 30 w 75"/>
                  <a:gd name="T3" fmla="*/ 12 h 77"/>
                  <a:gd name="T4" fmla="*/ 24 w 75"/>
                  <a:gd name="T5" fmla="*/ 14 h 77"/>
                  <a:gd name="T6" fmla="*/ 19 w 75"/>
                  <a:gd name="T7" fmla="*/ 19 h 77"/>
                  <a:gd name="T8" fmla="*/ 14 w 75"/>
                  <a:gd name="T9" fmla="*/ 24 h 77"/>
                  <a:gd name="T10" fmla="*/ 12 w 75"/>
                  <a:gd name="T11" fmla="*/ 31 h 77"/>
                  <a:gd name="T12" fmla="*/ 10 w 75"/>
                  <a:gd name="T13" fmla="*/ 38 h 77"/>
                  <a:gd name="T14" fmla="*/ 12 w 75"/>
                  <a:gd name="T15" fmla="*/ 45 h 77"/>
                  <a:gd name="T16" fmla="*/ 14 w 75"/>
                  <a:gd name="T17" fmla="*/ 51 h 77"/>
                  <a:gd name="T18" fmla="*/ 17 w 75"/>
                  <a:gd name="T19" fmla="*/ 57 h 77"/>
                  <a:gd name="T20" fmla="*/ 24 w 75"/>
                  <a:gd name="T21" fmla="*/ 61 h 77"/>
                  <a:gd name="T22" fmla="*/ 30 w 75"/>
                  <a:gd name="T23" fmla="*/ 63 h 77"/>
                  <a:gd name="T24" fmla="*/ 37 w 75"/>
                  <a:gd name="T25" fmla="*/ 64 h 77"/>
                  <a:gd name="T26" fmla="*/ 44 w 75"/>
                  <a:gd name="T27" fmla="*/ 64 h 77"/>
                  <a:gd name="T28" fmla="*/ 51 w 75"/>
                  <a:gd name="T29" fmla="*/ 61 h 77"/>
                  <a:gd name="T30" fmla="*/ 56 w 75"/>
                  <a:gd name="T31" fmla="*/ 57 h 77"/>
                  <a:gd name="T32" fmla="*/ 61 w 75"/>
                  <a:gd name="T33" fmla="*/ 52 h 77"/>
                  <a:gd name="T34" fmla="*/ 63 w 75"/>
                  <a:gd name="T35" fmla="*/ 45 h 77"/>
                  <a:gd name="T36" fmla="*/ 65 w 75"/>
                  <a:gd name="T37" fmla="*/ 38 h 77"/>
                  <a:gd name="T38" fmla="*/ 63 w 75"/>
                  <a:gd name="T39" fmla="*/ 31 h 77"/>
                  <a:gd name="T40" fmla="*/ 61 w 75"/>
                  <a:gd name="T41" fmla="*/ 24 h 77"/>
                  <a:gd name="T42" fmla="*/ 56 w 75"/>
                  <a:gd name="T43" fmla="*/ 19 h 77"/>
                  <a:gd name="T44" fmla="*/ 51 w 75"/>
                  <a:gd name="T45" fmla="*/ 14 h 77"/>
                  <a:gd name="T46" fmla="*/ 45 w 75"/>
                  <a:gd name="T47" fmla="*/ 12 h 77"/>
                  <a:gd name="T48" fmla="*/ 37 w 75"/>
                  <a:gd name="T49" fmla="*/ 10 h 77"/>
                  <a:gd name="T50" fmla="*/ 37 w 75"/>
                  <a:gd name="T51" fmla="*/ 0 h 77"/>
                  <a:gd name="T52" fmla="*/ 52 w 75"/>
                  <a:gd name="T53" fmla="*/ 3 h 77"/>
                  <a:gd name="T54" fmla="*/ 65 w 75"/>
                  <a:gd name="T55" fmla="*/ 10 h 77"/>
                  <a:gd name="T56" fmla="*/ 73 w 75"/>
                  <a:gd name="T57" fmla="*/ 23 h 77"/>
                  <a:gd name="T58" fmla="*/ 75 w 75"/>
                  <a:gd name="T59" fmla="*/ 38 h 77"/>
                  <a:gd name="T60" fmla="*/ 71 w 75"/>
                  <a:gd name="T61" fmla="*/ 52 h 77"/>
                  <a:gd name="T62" fmla="*/ 65 w 75"/>
                  <a:gd name="T63" fmla="*/ 64 h 77"/>
                  <a:gd name="T64" fmla="*/ 52 w 75"/>
                  <a:gd name="T65" fmla="*/ 73 h 77"/>
                  <a:gd name="T66" fmla="*/ 37 w 75"/>
                  <a:gd name="T67" fmla="*/ 77 h 77"/>
                  <a:gd name="T68" fmla="*/ 23 w 75"/>
                  <a:gd name="T69" fmla="*/ 73 h 77"/>
                  <a:gd name="T70" fmla="*/ 10 w 75"/>
                  <a:gd name="T71" fmla="*/ 64 h 77"/>
                  <a:gd name="T72" fmla="*/ 2 w 75"/>
                  <a:gd name="T73" fmla="*/ 52 h 77"/>
                  <a:gd name="T74" fmla="*/ 0 w 75"/>
                  <a:gd name="T75" fmla="*/ 38 h 77"/>
                  <a:gd name="T76" fmla="*/ 2 w 75"/>
                  <a:gd name="T77" fmla="*/ 23 h 77"/>
                  <a:gd name="T78" fmla="*/ 10 w 75"/>
                  <a:gd name="T79" fmla="*/ 10 h 77"/>
                  <a:gd name="T80" fmla="*/ 23 w 75"/>
                  <a:gd name="T81" fmla="*/ 3 h 77"/>
                  <a:gd name="T82" fmla="*/ 37 w 75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77">
                    <a:moveTo>
                      <a:pt x="37" y="10"/>
                    </a:moveTo>
                    <a:lnTo>
                      <a:pt x="30" y="12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0" y="38"/>
                    </a:lnTo>
                    <a:lnTo>
                      <a:pt x="12" y="45"/>
                    </a:lnTo>
                    <a:lnTo>
                      <a:pt x="14" y="51"/>
                    </a:lnTo>
                    <a:lnTo>
                      <a:pt x="17" y="57"/>
                    </a:lnTo>
                    <a:lnTo>
                      <a:pt x="24" y="61"/>
                    </a:lnTo>
                    <a:lnTo>
                      <a:pt x="30" y="63"/>
                    </a:lnTo>
                    <a:lnTo>
                      <a:pt x="37" y="64"/>
                    </a:lnTo>
                    <a:lnTo>
                      <a:pt x="44" y="64"/>
                    </a:lnTo>
                    <a:lnTo>
                      <a:pt x="51" y="61"/>
                    </a:lnTo>
                    <a:lnTo>
                      <a:pt x="56" y="57"/>
                    </a:lnTo>
                    <a:lnTo>
                      <a:pt x="61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1" y="24"/>
                    </a:lnTo>
                    <a:lnTo>
                      <a:pt x="56" y="19"/>
                    </a:lnTo>
                    <a:lnTo>
                      <a:pt x="51" y="14"/>
                    </a:lnTo>
                    <a:lnTo>
                      <a:pt x="45" y="12"/>
                    </a:lnTo>
                    <a:lnTo>
                      <a:pt x="37" y="10"/>
                    </a:lnTo>
                    <a:close/>
                    <a:moveTo>
                      <a:pt x="37" y="0"/>
                    </a:moveTo>
                    <a:lnTo>
                      <a:pt x="52" y="3"/>
                    </a:lnTo>
                    <a:lnTo>
                      <a:pt x="65" y="10"/>
                    </a:lnTo>
                    <a:lnTo>
                      <a:pt x="73" y="23"/>
                    </a:lnTo>
                    <a:lnTo>
                      <a:pt x="75" y="38"/>
                    </a:lnTo>
                    <a:lnTo>
                      <a:pt x="71" y="52"/>
                    </a:lnTo>
                    <a:lnTo>
                      <a:pt x="65" y="64"/>
                    </a:lnTo>
                    <a:lnTo>
                      <a:pt x="52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0" y="64"/>
                    </a:lnTo>
                    <a:lnTo>
                      <a:pt x="2" y="52"/>
                    </a:lnTo>
                    <a:lnTo>
                      <a:pt x="0" y="38"/>
                    </a:lnTo>
                    <a:lnTo>
                      <a:pt x="2" y="23"/>
                    </a:lnTo>
                    <a:lnTo>
                      <a:pt x="10" y="10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6"/>
              <p:cNvSpPr>
                <a:spLocks noEditPoints="1"/>
              </p:cNvSpPr>
              <p:nvPr/>
            </p:nvSpPr>
            <p:spPr bwMode="auto">
              <a:xfrm>
                <a:off x="1901" y="3110"/>
                <a:ext cx="294" cy="315"/>
              </a:xfrm>
              <a:custGeom>
                <a:avLst/>
                <a:gdLst>
                  <a:gd name="T0" fmla="*/ 578 w 586"/>
                  <a:gd name="T1" fmla="*/ 10 h 630"/>
                  <a:gd name="T2" fmla="*/ 9 w 586"/>
                  <a:gd name="T3" fmla="*/ 410 h 630"/>
                  <a:gd name="T4" fmla="*/ 342 w 586"/>
                  <a:gd name="T5" fmla="*/ 623 h 630"/>
                  <a:gd name="T6" fmla="*/ 578 w 586"/>
                  <a:gd name="T7" fmla="*/ 10 h 630"/>
                  <a:gd name="T8" fmla="*/ 583 w 586"/>
                  <a:gd name="T9" fmla="*/ 0 h 630"/>
                  <a:gd name="T10" fmla="*/ 585 w 586"/>
                  <a:gd name="T11" fmla="*/ 0 h 630"/>
                  <a:gd name="T12" fmla="*/ 586 w 586"/>
                  <a:gd name="T13" fmla="*/ 2 h 630"/>
                  <a:gd name="T14" fmla="*/ 586 w 586"/>
                  <a:gd name="T15" fmla="*/ 3 h 630"/>
                  <a:gd name="T16" fmla="*/ 346 w 586"/>
                  <a:gd name="T17" fmla="*/ 628 h 630"/>
                  <a:gd name="T18" fmla="*/ 344 w 586"/>
                  <a:gd name="T19" fmla="*/ 630 h 630"/>
                  <a:gd name="T20" fmla="*/ 344 w 586"/>
                  <a:gd name="T21" fmla="*/ 630 h 630"/>
                  <a:gd name="T22" fmla="*/ 342 w 586"/>
                  <a:gd name="T23" fmla="*/ 628 h 630"/>
                  <a:gd name="T24" fmla="*/ 2 w 586"/>
                  <a:gd name="T25" fmla="*/ 412 h 630"/>
                  <a:gd name="T26" fmla="*/ 2 w 586"/>
                  <a:gd name="T27" fmla="*/ 412 h 630"/>
                  <a:gd name="T28" fmla="*/ 0 w 586"/>
                  <a:gd name="T29" fmla="*/ 410 h 630"/>
                  <a:gd name="T30" fmla="*/ 2 w 586"/>
                  <a:gd name="T31" fmla="*/ 408 h 630"/>
                  <a:gd name="T32" fmla="*/ 2 w 586"/>
                  <a:gd name="T33" fmla="*/ 408 h 630"/>
                  <a:gd name="T34" fmla="*/ 581 w 586"/>
                  <a:gd name="T35" fmla="*/ 0 h 630"/>
                  <a:gd name="T36" fmla="*/ 583 w 586"/>
                  <a:gd name="T3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6" h="630">
                    <a:moveTo>
                      <a:pt x="578" y="10"/>
                    </a:moveTo>
                    <a:lnTo>
                      <a:pt x="9" y="410"/>
                    </a:lnTo>
                    <a:lnTo>
                      <a:pt x="342" y="623"/>
                    </a:lnTo>
                    <a:lnTo>
                      <a:pt x="578" y="10"/>
                    </a:lnTo>
                    <a:close/>
                    <a:moveTo>
                      <a:pt x="583" y="0"/>
                    </a:moveTo>
                    <a:lnTo>
                      <a:pt x="585" y="0"/>
                    </a:lnTo>
                    <a:lnTo>
                      <a:pt x="586" y="2"/>
                    </a:lnTo>
                    <a:lnTo>
                      <a:pt x="586" y="3"/>
                    </a:lnTo>
                    <a:lnTo>
                      <a:pt x="346" y="628"/>
                    </a:lnTo>
                    <a:lnTo>
                      <a:pt x="344" y="630"/>
                    </a:lnTo>
                    <a:lnTo>
                      <a:pt x="344" y="630"/>
                    </a:lnTo>
                    <a:lnTo>
                      <a:pt x="342" y="628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581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32" name="Скругленный прямоугольник 331"/>
          <p:cNvSpPr/>
          <p:nvPr/>
        </p:nvSpPr>
        <p:spPr>
          <a:xfrm>
            <a:off x="6457067" y="2124199"/>
            <a:ext cx="2112383" cy="38762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3" name="Group 5"/>
          <p:cNvGrpSpPr>
            <a:grpSpLocks noChangeAspect="1"/>
          </p:cNvGrpSpPr>
          <p:nvPr/>
        </p:nvGrpSpPr>
        <p:grpSpPr bwMode="auto">
          <a:xfrm>
            <a:off x="6551890" y="2215311"/>
            <a:ext cx="211528" cy="211529"/>
            <a:chOff x="293" y="1984"/>
            <a:chExt cx="512" cy="512"/>
          </a:xfrm>
          <a:solidFill>
            <a:schemeClr val="bg1"/>
          </a:solidFill>
        </p:grpSpPr>
        <p:sp>
          <p:nvSpPr>
            <p:cNvPr id="334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583565" y="2708884"/>
            <a:ext cx="4478592" cy="42298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88254" y="143769"/>
            <a:ext cx="5563395" cy="561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400" b="1" dirty="0">
                <a:solidFill>
                  <a:srgbClr val="0070C0"/>
                </a:solidFill>
              </a:rPr>
              <a:t>Содержание образования</a:t>
            </a:r>
          </a:p>
        </p:txBody>
      </p:sp>
      <p:sp>
        <p:nvSpPr>
          <p:cNvPr id="317" name="CustomShape 3"/>
          <p:cNvSpPr/>
          <p:nvPr/>
        </p:nvSpPr>
        <p:spPr>
          <a:xfrm>
            <a:off x="1041666" y="762899"/>
            <a:ext cx="5015998" cy="5341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Федеральный перечень учебников</a:t>
            </a:r>
            <a:endParaRPr lang="ru-RU" sz="1600" b="1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526328" y="1419498"/>
            <a:ext cx="4919975" cy="2398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strike="noStrike" spc="-1" dirty="0">
                <a:solidFill>
                  <a:schemeClr val="accent5"/>
                </a:solidFill>
                <a:ea typeface="Times New Roman"/>
              </a:rPr>
              <a:t>Новый </a:t>
            </a:r>
            <a:r>
              <a:rPr lang="ru-RU" b="1" spc="-1" dirty="0">
                <a:solidFill>
                  <a:schemeClr val="accent5"/>
                </a:solidFill>
                <a:ea typeface="Times New Roman"/>
              </a:rPr>
              <a:t>п</a:t>
            </a:r>
            <a:r>
              <a:rPr lang="ru-RU" b="1" strike="noStrike" spc="-1" dirty="0">
                <a:solidFill>
                  <a:schemeClr val="accent5"/>
                </a:solidFill>
                <a:ea typeface="Times New Roman"/>
              </a:rPr>
              <a:t>орядок формирования федерального перечня учебников</a:t>
            </a:r>
            <a:r>
              <a:rPr lang="ru-RU" b="1" strike="noStrike" spc="-1" dirty="0">
                <a:solidFill>
                  <a:schemeClr val="accent5"/>
                </a:solidFill>
                <a:ea typeface="Arial"/>
              </a:rPr>
              <a:t> </a:t>
            </a:r>
            <a:r>
              <a:rPr lang="ru-RU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</a:rPr>
              <a:t>	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</a:rPr>
              <a:t>	 	</a:t>
            </a:r>
            <a:endParaRPr lang="ru-RU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82940" indent="-342900" algn="just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Т</a:t>
            </a: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ребования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, предъявляемые к экспертам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</a:rPr>
              <a:t>	 </a:t>
            </a:r>
            <a:endParaRPr lang="ru-RU" b="0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82940" indent="-342900" algn="just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ru-RU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Права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и обязанности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</a:rPr>
              <a:t>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</a:rPr>
              <a:t>экспертов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</a:rPr>
              <a:t>	</a:t>
            </a:r>
          </a:p>
          <a:p>
            <a:pPr marL="482940" indent="-342900" algn="just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К</a:t>
            </a:r>
            <a:r>
              <a:rPr lang="ru-RU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онкретизация критериев </a:t>
            </a:r>
            <a:r>
              <a:rPr lang="ru-RU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экспертизы</a:t>
            </a:r>
          </a:p>
          <a:p>
            <a:pPr marL="482940" indent="-342900" algn="just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У</a:t>
            </a:r>
            <a:r>
              <a:rPr lang="ru-RU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точняет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понятие </a:t>
            </a: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«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конфликт </a:t>
            </a: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интересов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»</a:t>
            </a:r>
          </a:p>
          <a:p>
            <a:pPr marL="482940" indent="-342900" algn="just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50000"/>
              <a:buFont typeface="+mj-lt"/>
              <a:buAutoNum type="arabicPeriod"/>
            </a:pP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П</a:t>
            </a:r>
            <a:r>
              <a:rPr lang="ru-RU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розрачная </a:t>
            </a:r>
            <a:r>
              <a:rPr lang="ru-RU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система оплаты экспертизы</a:t>
            </a:r>
          </a:p>
          <a:p>
            <a:pPr marL="140040" algn="just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50000"/>
            </a:pPr>
            <a:endParaRPr lang="ru-RU" b="1" strike="noStrike" spc="-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marL="482940" indent="-342900" algn="just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50000"/>
              <a:buFont typeface="+mj-lt"/>
              <a:buAutoNum type="arabicPeriod"/>
            </a:pPr>
            <a:endParaRPr lang="ru-RU" b="1" strike="noStrike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1086339" y="4060021"/>
            <a:ext cx="4816610" cy="1081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24000"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C00000"/>
                </a:solidFill>
                <a:latin typeface="+mj-lt"/>
                <a:ea typeface="Times New Roman"/>
              </a:rPr>
              <a:t>на обороте титульного листа издатель обязан указать:</a:t>
            </a:r>
          </a:p>
          <a:p>
            <a:pPr marL="228600" indent="-2286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arabicPeriod"/>
            </a:pPr>
            <a:endParaRPr lang="ru-RU" sz="1200" b="1" strike="noStrike" spc="-1" dirty="0">
              <a:solidFill>
                <a:srgbClr val="C00000"/>
              </a:solidFill>
              <a:latin typeface="+mj-lt"/>
              <a:ea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ru-RU" sz="120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экспертов</a:t>
            </a:r>
            <a:endParaRPr lang="ru-RU" sz="120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реквизиты приказа </a:t>
            </a:r>
            <a:r>
              <a:rPr lang="ru-RU" sz="120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о включении учебника  в </a:t>
            </a: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пе</a:t>
            </a:r>
            <a:r>
              <a:rPr lang="ru-RU" sz="120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речень</a:t>
            </a:r>
            <a:endParaRPr lang="ru-RU" sz="120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0" y="4060476"/>
            <a:ext cx="1086339" cy="10830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78366" y="806110"/>
            <a:ext cx="375399" cy="361016"/>
            <a:chOff x="549338" y="1039579"/>
            <a:chExt cx="375399" cy="36101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83565" y="1128714"/>
              <a:ext cx="294577" cy="137900"/>
              <a:chOff x="4191116" y="-321466"/>
              <a:chExt cx="310007" cy="91084"/>
            </a:xfrm>
          </p:grpSpPr>
          <p:sp>
            <p:nvSpPr>
              <p:cNvPr id="342" name="Freeform 15"/>
              <p:cNvSpPr>
                <a:spLocks/>
              </p:cNvSpPr>
              <p:nvPr/>
            </p:nvSpPr>
            <p:spPr bwMode="auto">
              <a:xfrm>
                <a:off x="4191116" y="-260743"/>
                <a:ext cx="116253" cy="30361"/>
              </a:xfrm>
              <a:custGeom>
                <a:avLst/>
                <a:gdLst>
                  <a:gd name="T0" fmla="*/ 120 w 1007"/>
                  <a:gd name="T1" fmla="*/ 0 h 449"/>
                  <a:gd name="T2" fmla="*/ 142 w 1007"/>
                  <a:gd name="T3" fmla="*/ 4 h 449"/>
                  <a:gd name="T4" fmla="*/ 926 w 1007"/>
                  <a:gd name="T5" fmla="*/ 228 h 449"/>
                  <a:gd name="T6" fmla="*/ 950 w 1007"/>
                  <a:gd name="T7" fmla="*/ 238 h 449"/>
                  <a:gd name="T8" fmla="*/ 970 w 1007"/>
                  <a:gd name="T9" fmla="*/ 253 h 449"/>
                  <a:gd name="T10" fmla="*/ 987 w 1007"/>
                  <a:gd name="T11" fmla="*/ 272 h 449"/>
                  <a:gd name="T12" fmla="*/ 999 w 1007"/>
                  <a:gd name="T13" fmla="*/ 292 h 449"/>
                  <a:gd name="T14" fmla="*/ 1005 w 1007"/>
                  <a:gd name="T15" fmla="*/ 316 h 449"/>
                  <a:gd name="T16" fmla="*/ 1007 w 1007"/>
                  <a:gd name="T17" fmla="*/ 341 h 449"/>
                  <a:gd name="T18" fmla="*/ 1003 w 1007"/>
                  <a:gd name="T19" fmla="*/ 367 h 449"/>
                  <a:gd name="T20" fmla="*/ 993 w 1007"/>
                  <a:gd name="T21" fmla="*/ 390 h 449"/>
                  <a:gd name="T22" fmla="*/ 979 w 1007"/>
                  <a:gd name="T23" fmla="*/ 409 h 449"/>
                  <a:gd name="T24" fmla="*/ 962 w 1007"/>
                  <a:gd name="T25" fmla="*/ 426 h 449"/>
                  <a:gd name="T26" fmla="*/ 941 w 1007"/>
                  <a:gd name="T27" fmla="*/ 438 h 449"/>
                  <a:gd name="T28" fmla="*/ 919 w 1007"/>
                  <a:gd name="T29" fmla="*/ 445 h 449"/>
                  <a:gd name="T30" fmla="*/ 896 w 1007"/>
                  <a:gd name="T31" fmla="*/ 449 h 449"/>
                  <a:gd name="T32" fmla="*/ 879 w 1007"/>
                  <a:gd name="T33" fmla="*/ 446 h 449"/>
                  <a:gd name="T34" fmla="*/ 864 w 1007"/>
                  <a:gd name="T35" fmla="*/ 443 h 449"/>
                  <a:gd name="T36" fmla="*/ 80 w 1007"/>
                  <a:gd name="T37" fmla="*/ 219 h 449"/>
                  <a:gd name="T38" fmla="*/ 56 w 1007"/>
                  <a:gd name="T39" fmla="*/ 210 h 449"/>
                  <a:gd name="T40" fmla="*/ 36 w 1007"/>
                  <a:gd name="T41" fmla="*/ 195 h 449"/>
                  <a:gd name="T42" fmla="*/ 20 w 1007"/>
                  <a:gd name="T43" fmla="*/ 177 h 449"/>
                  <a:gd name="T44" fmla="*/ 8 w 1007"/>
                  <a:gd name="T45" fmla="*/ 155 h 449"/>
                  <a:gd name="T46" fmla="*/ 1 w 1007"/>
                  <a:gd name="T47" fmla="*/ 131 h 449"/>
                  <a:gd name="T48" fmla="*/ 0 w 1007"/>
                  <a:gd name="T49" fmla="*/ 106 h 449"/>
                  <a:gd name="T50" fmla="*/ 3 w 1007"/>
                  <a:gd name="T51" fmla="*/ 81 h 449"/>
                  <a:gd name="T52" fmla="*/ 11 w 1007"/>
                  <a:gd name="T53" fmla="*/ 60 h 449"/>
                  <a:gd name="T54" fmla="*/ 23 w 1007"/>
                  <a:gd name="T55" fmla="*/ 41 h 449"/>
                  <a:gd name="T56" fmla="*/ 39 w 1007"/>
                  <a:gd name="T57" fmla="*/ 26 h 449"/>
                  <a:gd name="T58" fmla="*/ 57 w 1007"/>
                  <a:gd name="T59" fmla="*/ 14 h 449"/>
                  <a:gd name="T60" fmla="*/ 77 w 1007"/>
                  <a:gd name="T61" fmla="*/ 5 h 449"/>
                  <a:gd name="T62" fmla="*/ 97 w 1007"/>
                  <a:gd name="T63" fmla="*/ 1 h 449"/>
                  <a:gd name="T64" fmla="*/ 120 w 1007"/>
                  <a:gd name="T65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7" h="449">
                    <a:moveTo>
                      <a:pt x="120" y="0"/>
                    </a:moveTo>
                    <a:lnTo>
                      <a:pt x="142" y="4"/>
                    </a:lnTo>
                    <a:lnTo>
                      <a:pt x="926" y="228"/>
                    </a:lnTo>
                    <a:lnTo>
                      <a:pt x="950" y="238"/>
                    </a:lnTo>
                    <a:lnTo>
                      <a:pt x="970" y="253"/>
                    </a:lnTo>
                    <a:lnTo>
                      <a:pt x="987" y="272"/>
                    </a:lnTo>
                    <a:lnTo>
                      <a:pt x="999" y="292"/>
                    </a:lnTo>
                    <a:lnTo>
                      <a:pt x="1005" y="316"/>
                    </a:lnTo>
                    <a:lnTo>
                      <a:pt x="1007" y="341"/>
                    </a:lnTo>
                    <a:lnTo>
                      <a:pt x="1003" y="367"/>
                    </a:lnTo>
                    <a:lnTo>
                      <a:pt x="993" y="390"/>
                    </a:lnTo>
                    <a:lnTo>
                      <a:pt x="979" y="409"/>
                    </a:lnTo>
                    <a:lnTo>
                      <a:pt x="962" y="426"/>
                    </a:lnTo>
                    <a:lnTo>
                      <a:pt x="941" y="438"/>
                    </a:lnTo>
                    <a:lnTo>
                      <a:pt x="919" y="445"/>
                    </a:lnTo>
                    <a:lnTo>
                      <a:pt x="896" y="449"/>
                    </a:lnTo>
                    <a:lnTo>
                      <a:pt x="879" y="446"/>
                    </a:lnTo>
                    <a:lnTo>
                      <a:pt x="864" y="443"/>
                    </a:lnTo>
                    <a:lnTo>
                      <a:pt x="80" y="219"/>
                    </a:lnTo>
                    <a:lnTo>
                      <a:pt x="56" y="210"/>
                    </a:lnTo>
                    <a:lnTo>
                      <a:pt x="36" y="195"/>
                    </a:lnTo>
                    <a:lnTo>
                      <a:pt x="20" y="177"/>
                    </a:lnTo>
                    <a:lnTo>
                      <a:pt x="8" y="155"/>
                    </a:lnTo>
                    <a:lnTo>
                      <a:pt x="1" y="131"/>
                    </a:lnTo>
                    <a:lnTo>
                      <a:pt x="0" y="106"/>
                    </a:lnTo>
                    <a:lnTo>
                      <a:pt x="3" y="81"/>
                    </a:lnTo>
                    <a:lnTo>
                      <a:pt x="11" y="60"/>
                    </a:lnTo>
                    <a:lnTo>
                      <a:pt x="23" y="41"/>
                    </a:lnTo>
                    <a:lnTo>
                      <a:pt x="39" y="26"/>
                    </a:lnTo>
                    <a:lnTo>
                      <a:pt x="57" y="14"/>
                    </a:lnTo>
                    <a:lnTo>
                      <a:pt x="77" y="5"/>
                    </a:lnTo>
                    <a:lnTo>
                      <a:pt x="97" y="1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16"/>
              <p:cNvSpPr>
                <a:spLocks/>
              </p:cNvSpPr>
              <p:nvPr/>
            </p:nvSpPr>
            <p:spPr bwMode="auto">
              <a:xfrm>
                <a:off x="4191116" y="-291105"/>
                <a:ext cx="116253" cy="30361"/>
              </a:xfrm>
              <a:custGeom>
                <a:avLst/>
                <a:gdLst>
                  <a:gd name="T0" fmla="*/ 120 w 1007"/>
                  <a:gd name="T1" fmla="*/ 0 h 447"/>
                  <a:gd name="T2" fmla="*/ 142 w 1007"/>
                  <a:gd name="T3" fmla="*/ 3 h 447"/>
                  <a:gd name="T4" fmla="*/ 926 w 1007"/>
                  <a:gd name="T5" fmla="*/ 228 h 447"/>
                  <a:gd name="T6" fmla="*/ 950 w 1007"/>
                  <a:gd name="T7" fmla="*/ 237 h 447"/>
                  <a:gd name="T8" fmla="*/ 970 w 1007"/>
                  <a:gd name="T9" fmla="*/ 252 h 447"/>
                  <a:gd name="T10" fmla="*/ 987 w 1007"/>
                  <a:gd name="T11" fmla="*/ 270 h 447"/>
                  <a:gd name="T12" fmla="*/ 999 w 1007"/>
                  <a:gd name="T13" fmla="*/ 292 h 447"/>
                  <a:gd name="T14" fmla="*/ 1005 w 1007"/>
                  <a:gd name="T15" fmla="*/ 316 h 447"/>
                  <a:gd name="T16" fmla="*/ 1007 w 1007"/>
                  <a:gd name="T17" fmla="*/ 341 h 447"/>
                  <a:gd name="T18" fmla="*/ 1003 w 1007"/>
                  <a:gd name="T19" fmla="*/ 366 h 447"/>
                  <a:gd name="T20" fmla="*/ 993 w 1007"/>
                  <a:gd name="T21" fmla="*/ 389 h 447"/>
                  <a:gd name="T22" fmla="*/ 979 w 1007"/>
                  <a:gd name="T23" fmla="*/ 409 h 447"/>
                  <a:gd name="T24" fmla="*/ 962 w 1007"/>
                  <a:gd name="T25" fmla="*/ 425 h 447"/>
                  <a:gd name="T26" fmla="*/ 941 w 1007"/>
                  <a:gd name="T27" fmla="*/ 437 h 447"/>
                  <a:gd name="T28" fmla="*/ 919 w 1007"/>
                  <a:gd name="T29" fmla="*/ 445 h 447"/>
                  <a:gd name="T30" fmla="*/ 896 w 1007"/>
                  <a:gd name="T31" fmla="*/ 447 h 447"/>
                  <a:gd name="T32" fmla="*/ 864 w 1007"/>
                  <a:gd name="T33" fmla="*/ 443 h 447"/>
                  <a:gd name="T34" fmla="*/ 80 w 1007"/>
                  <a:gd name="T35" fmla="*/ 219 h 447"/>
                  <a:gd name="T36" fmla="*/ 56 w 1007"/>
                  <a:gd name="T37" fmla="*/ 209 h 447"/>
                  <a:gd name="T38" fmla="*/ 36 w 1007"/>
                  <a:gd name="T39" fmla="*/ 194 h 447"/>
                  <a:gd name="T40" fmla="*/ 20 w 1007"/>
                  <a:gd name="T41" fmla="*/ 175 h 447"/>
                  <a:gd name="T42" fmla="*/ 8 w 1007"/>
                  <a:gd name="T43" fmla="*/ 155 h 447"/>
                  <a:gd name="T44" fmla="*/ 1 w 1007"/>
                  <a:gd name="T45" fmla="*/ 131 h 447"/>
                  <a:gd name="T46" fmla="*/ 0 w 1007"/>
                  <a:gd name="T47" fmla="*/ 106 h 447"/>
                  <a:gd name="T48" fmla="*/ 3 w 1007"/>
                  <a:gd name="T49" fmla="*/ 80 h 447"/>
                  <a:gd name="T50" fmla="*/ 11 w 1007"/>
                  <a:gd name="T51" fmla="*/ 59 h 447"/>
                  <a:gd name="T52" fmla="*/ 23 w 1007"/>
                  <a:gd name="T53" fmla="*/ 41 h 447"/>
                  <a:gd name="T54" fmla="*/ 39 w 1007"/>
                  <a:gd name="T55" fmla="*/ 26 h 447"/>
                  <a:gd name="T56" fmla="*/ 57 w 1007"/>
                  <a:gd name="T57" fmla="*/ 14 h 447"/>
                  <a:gd name="T58" fmla="*/ 77 w 1007"/>
                  <a:gd name="T59" fmla="*/ 5 h 447"/>
                  <a:gd name="T60" fmla="*/ 97 w 1007"/>
                  <a:gd name="T61" fmla="*/ 1 h 447"/>
                  <a:gd name="T62" fmla="*/ 120 w 1007"/>
                  <a:gd name="T63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7" h="447">
                    <a:moveTo>
                      <a:pt x="120" y="0"/>
                    </a:moveTo>
                    <a:lnTo>
                      <a:pt x="142" y="3"/>
                    </a:lnTo>
                    <a:lnTo>
                      <a:pt x="926" y="228"/>
                    </a:lnTo>
                    <a:lnTo>
                      <a:pt x="950" y="237"/>
                    </a:lnTo>
                    <a:lnTo>
                      <a:pt x="970" y="252"/>
                    </a:lnTo>
                    <a:lnTo>
                      <a:pt x="987" y="270"/>
                    </a:lnTo>
                    <a:lnTo>
                      <a:pt x="999" y="292"/>
                    </a:lnTo>
                    <a:lnTo>
                      <a:pt x="1005" y="316"/>
                    </a:lnTo>
                    <a:lnTo>
                      <a:pt x="1007" y="341"/>
                    </a:lnTo>
                    <a:lnTo>
                      <a:pt x="1003" y="366"/>
                    </a:lnTo>
                    <a:lnTo>
                      <a:pt x="993" y="389"/>
                    </a:lnTo>
                    <a:lnTo>
                      <a:pt x="979" y="409"/>
                    </a:lnTo>
                    <a:lnTo>
                      <a:pt x="962" y="425"/>
                    </a:lnTo>
                    <a:lnTo>
                      <a:pt x="941" y="437"/>
                    </a:lnTo>
                    <a:lnTo>
                      <a:pt x="919" y="445"/>
                    </a:lnTo>
                    <a:lnTo>
                      <a:pt x="896" y="447"/>
                    </a:lnTo>
                    <a:lnTo>
                      <a:pt x="864" y="443"/>
                    </a:lnTo>
                    <a:lnTo>
                      <a:pt x="80" y="219"/>
                    </a:lnTo>
                    <a:lnTo>
                      <a:pt x="56" y="209"/>
                    </a:lnTo>
                    <a:lnTo>
                      <a:pt x="36" y="194"/>
                    </a:lnTo>
                    <a:lnTo>
                      <a:pt x="20" y="175"/>
                    </a:lnTo>
                    <a:lnTo>
                      <a:pt x="8" y="155"/>
                    </a:lnTo>
                    <a:lnTo>
                      <a:pt x="1" y="131"/>
                    </a:lnTo>
                    <a:lnTo>
                      <a:pt x="0" y="106"/>
                    </a:lnTo>
                    <a:lnTo>
                      <a:pt x="3" y="80"/>
                    </a:lnTo>
                    <a:lnTo>
                      <a:pt x="11" y="59"/>
                    </a:lnTo>
                    <a:lnTo>
                      <a:pt x="23" y="41"/>
                    </a:lnTo>
                    <a:lnTo>
                      <a:pt x="39" y="26"/>
                    </a:lnTo>
                    <a:lnTo>
                      <a:pt x="57" y="14"/>
                    </a:lnTo>
                    <a:lnTo>
                      <a:pt x="77" y="5"/>
                    </a:lnTo>
                    <a:lnTo>
                      <a:pt x="97" y="1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17"/>
              <p:cNvSpPr>
                <a:spLocks/>
              </p:cNvSpPr>
              <p:nvPr/>
            </p:nvSpPr>
            <p:spPr bwMode="auto">
              <a:xfrm>
                <a:off x="4191116" y="-321466"/>
                <a:ext cx="116253" cy="30361"/>
              </a:xfrm>
              <a:custGeom>
                <a:avLst/>
                <a:gdLst>
                  <a:gd name="T0" fmla="*/ 120 w 1007"/>
                  <a:gd name="T1" fmla="*/ 0 h 447"/>
                  <a:gd name="T2" fmla="*/ 142 w 1007"/>
                  <a:gd name="T3" fmla="*/ 4 h 447"/>
                  <a:gd name="T4" fmla="*/ 926 w 1007"/>
                  <a:gd name="T5" fmla="*/ 228 h 447"/>
                  <a:gd name="T6" fmla="*/ 950 w 1007"/>
                  <a:gd name="T7" fmla="*/ 238 h 447"/>
                  <a:gd name="T8" fmla="*/ 970 w 1007"/>
                  <a:gd name="T9" fmla="*/ 253 h 447"/>
                  <a:gd name="T10" fmla="*/ 987 w 1007"/>
                  <a:gd name="T11" fmla="*/ 272 h 447"/>
                  <a:gd name="T12" fmla="*/ 999 w 1007"/>
                  <a:gd name="T13" fmla="*/ 292 h 447"/>
                  <a:gd name="T14" fmla="*/ 1005 w 1007"/>
                  <a:gd name="T15" fmla="*/ 316 h 447"/>
                  <a:gd name="T16" fmla="*/ 1007 w 1007"/>
                  <a:gd name="T17" fmla="*/ 341 h 447"/>
                  <a:gd name="T18" fmla="*/ 1003 w 1007"/>
                  <a:gd name="T19" fmla="*/ 367 h 447"/>
                  <a:gd name="T20" fmla="*/ 993 w 1007"/>
                  <a:gd name="T21" fmla="*/ 390 h 447"/>
                  <a:gd name="T22" fmla="*/ 979 w 1007"/>
                  <a:gd name="T23" fmla="*/ 409 h 447"/>
                  <a:gd name="T24" fmla="*/ 962 w 1007"/>
                  <a:gd name="T25" fmla="*/ 426 h 447"/>
                  <a:gd name="T26" fmla="*/ 941 w 1007"/>
                  <a:gd name="T27" fmla="*/ 438 h 447"/>
                  <a:gd name="T28" fmla="*/ 919 w 1007"/>
                  <a:gd name="T29" fmla="*/ 445 h 447"/>
                  <a:gd name="T30" fmla="*/ 896 w 1007"/>
                  <a:gd name="T31" fmla="*/ 447 h 447"/>
                  <a:gd name="T32" fmla="*/ 864 w 1007"/>
                  <a:gd name="T33" fmla="*/ 444 h 447"/>
                  <a:gd name="T34" fmla="*/ 80 w 1007"/>
                  <a:gd name="T35" fmla="*/ 219 h 447"/>
                  <a:gd name="T36" fmla="*/ 56 w 1007"/>
                  <a:gd name="T37" fmla="*/ 210 h 447"/>
                  <a:gd name="T38" fmla="*/ 36 w 1007"/>
                  <a:gd name="T39" fmla="*/ 195 h 447"/>
                  <a:gd name="T40" fmla="*/ 20 w 1007"/>
                  <a:gd name="T41" fmla="*/ 177 h 447"/>
                  <a:gd name="T42" fmla="*/ 8 w 1007"/>
                  <a:gd name="T43" fmla="*/ 155 h 447"/>
                  <a:gd name="T44" fmla="*/ 1 w 1007"/>
                  <a:gd name="T45" fmla="*/ 131 h 447"/>
                  <a:gd name="T46" fmla="*/ 0 w 1007"/>
                  <a:gd name="T47" fmla="*/ 106 h 447"/>
                  <a:gd name="T48" fmla="*/ 3 w 1007"/>
                  <a:gd name="T49" fmla="*/ 81 h 447"/>
                  <a:gd name="T50" fmla="*/ 11 w 1007"/>
                  <a:gd name="T51" fmla="*/ 60 h 447"/>
                  <a:gd name="T52" fmla="*/ 23 w 1007"/>
                  <a:gd name="T53" fmla="*/ 41 h 447"/>
                  <a:gd name="T54" fmla="*/ 39 w 1007"/>
                  <a:gd name="T55" fmla="*/ 26 h 447"/>
                  <a:gd name="T56" fmla="*/ 57 w 1007"/>
                  <a:gd name="T57" fmla="*/ 14 h 447"/>
                  <a:gd name="T58" fmla="*/ 77 w 1007"/>
                  <a:gd name="T59" fmla="*/ 5 h 447"/>
                  <a:gd name="T60" fmla="*/ 97 w 1007"/>
                  <a:gd name="T61" fmla="*/ 1 h 447"/>
                  <a:gd name="T62" fmla="*/ 120 w 1007"/>
                  <a:gd name="T63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7" h="447">
                    <a:moveTo>
                      <a:pt x="120" y="0"/>
                    </a:moveTo>
                    <a:lnTo>
                      <a:pt x="142" y="4"/>
                    </a:lnTo>
                    <a:lnTo>
                      <a:pt x="926" y="228"/>
                    </a:lnTo>
                    <a:lnTo>
                      <a:pt x="950" y="238"/>
                    </a:lnTo>
                    <a:lnTo>
                      <a:pt x="970" y="253"/>
                    </a:lnTo>
                    <a:lnTo>
                      <a:pt x="987" y="272"/>
                    </a:lnTo>
                    <a:lnTo>
                      <a:pt x="999" y="292"/>
                    </a:lnTo>
                    <a:lnTo>
                      <a:pt x="1005" y="316"/>
                    </a:lnTo>
                    <a:lnTo>
                      <a:pt x="1007" y="341"/>
                    </a:lnTo>
                    <a:lnTo>
                      <a:pt x="1003" y="367"/>
                    </a:lnTo>
                    <a:lnTo>
                      <a:pt x="993" y="390"/>
                    </a:lnTo>
                    <a:lnTo>
                      <a:pt x="979" y="409"/>
                    </a:lnTo>
                    <a:lnTo>
                      <a:pt x="962" y="426"/>
                    </a:lnTo>
                    <a:lnTo>
                      <a:pt x="941" y="438"/>
                    </a:lnTo>
                    <a:lnTo>
                      <a:pt x="919" y="445"/>
                    </a:lnTo>
                    <a:lnTo>
                      <a:pt x="896" y="447"/>
                    </a:lnTo>
                    <a:lnTo>
                      <a:pt x="864" y="444"/>
                    </a:lnTo>
                    <a:lnTo>
                      <a:pt x="80" y="219"/>
                    </a:lnTo>
                    <a:lnTo>
                      <a:pt x="56" y="210"/>
                    </a:lnTo>
                    <a:lnTo>
                      <a:pt x="36" y="195"/>
                    </a:lnTo>
                    <a:lnTo>
                      <a:pt x="20" y="177"/>
                    </a:lnTo>
                    <a:lnTo>
                      <a:pt x="8" y="155"/>
                    </a:lnTo>
                    <a:lnTo>
                      <a:pt x="1" y="131"/>
                    </a:lnTo>
                    <a:lnTo>
                      <a:pt x="0" y="106"/>
                    </a:lnTo>
                    <a:lnTo>
                      <a:pt x="3" y="81"/>
                    </a:lnTo>
                    <a:lnTo>
                      <a:pt x="11" y="60"/>
                    </a:lnTo>
                    <a:lnTo>
                      <a:pt x="23" y="41"/>
                    </a:lnTo>
                    <a:lnTo>
                      <a:pt x="39" y="26"/>
                    </a:lnTo>
                    <a:lnTo>
                      <a:pt x="57" y="14"/>
                    </a:lnTo>
                    <a:lnTo>
                      <a:pt x="77" y="5"/>
                    </a:lnTo>
                    <a:lnTo>
                      <a:pt x="97" y="1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18"/>
              <p:cNvSpPr>
                <a:spLocks/>
              </p:cNvSpPr>
              <p:nvPr/>
            </p:nvSpPr>
            <p:spPr bwMode="auto">
              <a:xfrm>
                <a:off x="4384870" y="-260743"/>
                <a:ext cx="116253" cy="30361"/>
              </a:xfrm>
              <a:custGeom>
                <a:avLst/>
                <a:gdLst>
                  <a:gd name="T0" fmla="*/ 887 w 1007"/>
                  <a:gd name="T1" fmla="*/ 0 h 449"/>
                  <a:gd name="T2" fmla="*/ 910 w 1007"/>
                  <a:gd name="T3" fmla="*/ 1 h 449"/>
                  <a:gd name="T4" fmla="*/ 930 w 1007"/>
                  <a:gd name="T5" fmla="*/ 5 h 449"/>
                  <a:gd name="T6" fmla="*/ 950 w 1007"/>
                  <a:gd name="T7" fmla="*/ 14 h 449"/>
                  <a:gd name="T8" fmla="*/ 968 w 1007"/>
                  <a:gd name="T9" fmla="*/ 26 h 449"/>
                  <a:gd name="T10" fmla="*/ 984 w 1007"/>
                  <a:gd name="T11" fmla="*/ 41 h 449"/>
                  <a:gd name="T12" fmla="*/ 996 w 1007"/>
                  <a:gd name="T13" fmla="*/ 60 h 449"/>
                  <a:gd name="T14" fmla="*/ 1004 w 1007"/>
                  <a:gd name="T15" fmla="*/ 81 h 449"/>
                  <a:gd name="T16" fmla="*/ 1007 w 1007"/>
                  <a:gd name="T17" fmla="*/ 106 h 449"/>
                  <a:gd name="T18" fmla="*/ 1006 w 1007"/>
                  <a:gd name="T19" fmla="*/ 131 h 449"/>
                  <a:gd name="T20" fmla="*/ 999 w 1007"/>
                  <a:gd name="T21" fmla="*/ 155 h 449"/>
                  <a:gd name="T22" fmla="*/ 987 w 1007"/>
                  <a:gd name="T23" fmla="*/ 177 h 449"/>
                  <a:gd name="T24" fmla="*/ 971 w 1007"/>
                  <a:gd name="T25" fmla="*/ 195 h 449"/>
                  <a:gd name="T26" fmla="*/ 951 w 1007"/>
                  <a:gd name="T27" fmla="*/ 210 h 449"/>
                  <a:gd name="T28" fmla="*/ 927 w 1007"/>
                  <a:gd name="T29" fmla="*/ 219 h 449"/>
                  <a:gd name="T30" fmla="*/ 143 w 1007"/>
                  <a:gd name="T31" fmla="*/ 443 h 449"/>
                  <a:gd name="T32" fmla="*/ 128 w 1007"/>
                  <a:gd name="T33" fmla="*/ 446 h 449"/>
                  <a:gd name="T34" fmla="*/ 111 w 1007"/>
                  <a:gd name="T35" fmla="*/ 449 h 449"/>
                  <a:gd name="T36" fmla="*/ 88 w 1007"/>
                  <a:gd name="T37" fmla="*/ 445 h 449"/>
                  <a:gd name="T38" fmla="*/ 66 w 1007"/>
                  <a:gd name="T39" fmla="*/ 438 h 449"/>
                  <a:gd name="T40" fmla="*/ 45 w 1007"/>
                  <a:gd name="T41" fmla="*/ 426 h 449"/>
                  <a:gd name="T42" fmla="*/ 28 w 1007"/>
                  <a:gd name="T43" fmla="*/ 409 h 449"/>
                  <a:gd name="T44" fmla="*/ 14 w 1007"/>
                  <a:gd name="T45" fmla="*/ 390 h 449"/>
                  <a:gd name="T46" fmla="*/ 4 w 1007"/>
                  <a:gd name="T47" fmla="*/ 367 h 449"/>
                  <a:gd name="T48" fmla="*/ 0 w 1007"/>
                  <a:gd name="T49" fmla="*/ 341 h 449"/>
                  <a:gd name="T50" fmla="*/ 2 w 1007"/>
                  <a:gd name="T51" fmla="*/ 316 h 449"/>
                  <a:gd name="T52" fmla="*/ 8 w 1007"/>
                  <a:gd name="T53" fmla="*/ 292 h 449"/>
                  <a:gd name="T54" fmla="*/ 20 w 1007"/>
                  <a:gd name="T55" fmla="*/ 272 h 449"/>
                  <a:gd name="T56" fmla="*/ 37 w 1007"/>
                  <a:gd name="T57" fmla="*/ 253 h 449"/>
                  <a:gd name="T58" fmla="*/ 57 w 1007"/>
                  <a:gd name="T59" fmla="*/ 238 h 449"/>
                  <a:gd name="T60" fmla="*/ 81 w 1007"/>
                  <a:gd name="T61" fmla="*/ 228 h 449"/>
                  <a:gd name="T62" fmla="*/ 865 w 1007"/>
                  <a:gd name="T63" fmla="*/ 4 h 449"/>
                  <a:gd name="T64" fmla="*/ 887 w 1007"/>
                  <a:gd name="T65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7" h="449">
                    <a:moveTo>
                      <a:pt x="887" y="0"/>
                    </a:moveTo>
                    <a:lnTo>
                      <a:pt x="910" y="1"/>
                    </a:lnTo>
                    <a:lnTo>
                      <a:pt x="930" y="5"/>
                    </a:lnTo>
                    <a:lnTo>
                      <a:pt x="950" y="14"/>
                    </a:lnTo>
                    <a:lnTo>
                      <a:pt x="968" y="26"/>
                    </a:lnTo>
                    <a:lnTo>
                      <a:pt x="984" y="41"/>
                    </a:lnTo>
                    <a:lnTo>
                      <a:pt x="996" y="60"/>
                    </a:lnTo>
                    <a:lnTo>
                      <a:pt x="1004" y="81"/>
                    </a:lnTo>
                    <a:lnTo>
                      <a:pt x="1007" y="106"/>
                    </a:lnTo>
                    <a:lnTo>
                      <a:pt x="1006" y="131"/>
                    </a:lnTo>
                    <a:lnTo>
                      <a:pt x="999" y="155"/>
                    </a:lnTo>
                    <a:lnTo>
                      <a:pt x="987" y="177"/>
                    </a:lnTo>
                    <a:lnTo>
                      <a:pt x="971" y="195"/>
                    </a:lnTo>
                    <a:lnTo>
                      <a:pt x="951" y="210"/>
                    </a:lnTo>
                    <a:lnTo>
                      <a:pt x="927" y="219"/>
                    </a:lnTo>
                    <a:lnTo>
                      <a:pt x="143" y="443"/>
                    </a:lnTo>
                    <a:lnTo>
                      <a:pt x="128" y="446"/>
                    </a:lnTo>
                    <a:lnTo>
                      <a:pt x="111" y="449"/>
                    </a:lnTo>
                    <a:lnTo>
                      <a:pt x="88" y="445"/>
                    </a:lnTo>
                    <a:lnTo>
                      <a:pt x="66" y="438"/>
                    </a:lnTo>
                    <a:lnTo>
                      <a:pt x="45" y="426"/>
                    </a:lnTo>
                    <a:lnTo>
                      <a:pt x="28" y="409"/>
                    </a:lnTo>
                    <a:lnTo>
                      <a:pt x="14" y="390"/>
                    </a:lnTo>
                    <a:lnTo>
                      <a:pt x="4" y="367"/>
                    </a:lnTo>
                    <a:lnTo>
                      <a:pt x="0" y="341"/>
                    </a:lnTo>
                    <a:lnTo>
                      <a:pt x="2" y="316"/>
                    </a:lnTo>
                    <a:lnTo>
                      <a:pt x="8" y="292"/>
                    </a:lnTo>
                    <a:lnTo>
                      <a:pt x="20" y="272"/>
                    </a:lnTo>
                    <a:lnTo>
                      <a:pt x="37" y="253"/>
                    </a:lnTo>
                    <a:lnTo>
                      <a:pt x="57" y="238"/>
                    </a:lnTo>
                    <a:lnTo>
                      <a:pt x="81" y="228"/>
                    </a:lnTo>
                    <a:lnTo>
                      <a:pt x="865" y="4"/>
                    </a:ln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19"/>
              <p:cNvSpPr>
                <a:spLocks/>
              </p:cNvSpPr>
              <p:nvPr/>
            </p:nvSpPr>
            <p:spPr bwMode="auto">
              <a:xfrm>
                <a:off x="4384870" y="-291105"/>
                <a:ext cx="116253" cy="30361"/>
              </a:xfrm>
              <a:custGeom>
                <a:avLst/>
                <a:gdLst>
                  <a:gd name="T0" fmla="*/ 887 w 1007"/>
                  <a:gd name="T1" fmla="*/ 0 h 447"/>
                  <a:gd name="T2" fmla="*/ 910 w 1007"/>
                  <a:gd name="T3" fmla="*/ 1 h 447"/>
                  <a:gd name="T4" fmla="*/ 930 w 1007"/>
                  <a:gd name="T5" fmla="*/ 5 h 447"/>
                  <a:gd name="T6" fmla="*/ 950 w 1007"/>
                  <a:gd name="T7" fmla="*/ 14 h 447"/>
                  <a:gd name="T8" fmla="*/ 968 w 1007"/>
                  <a:gd name="T9" fmla="*/ 26 h 447"/>
                  <a:gd name="T10" fmla="*/ 984 w 1007"/>
                  <a:gd name="T11" fmla="*/ 41 h 447"/>
                  <a:gd name="T12" fmla="*/ 996 w 1007"/>
                  <a:gd name="T13" fmla="*/ 59 h 447"/>
                  <a:gd name="T14" fmla="*/ 1004 w 1007"/>
                  <a:gd name="T15" fmla="*/ 80 h 447"/>
                  <a:gd name="T16" fmla="*/ 1007 w 1007"/>
                  <a:gd name="T17" fmla="*/ 106 h 447"/>
                  <a:gd name="T18" fmla="*/ 1006 w 1007"/>
                  <a:gd name="T19" fmla="*/ 131 h 447"/>
                  <a:gd name="T20" fmla="*/ 999 w 1007"/>
                  <a:gd name="T21" fmla="*/ 155 h 447"/>
                  <a:gd name="T22" fmla="*/ 987 w 1007"/>
                  <a:gd name="T23" fmla="*/ 175 h 447"/>
                  <a:gd name="T24" fmla="*/ 971 w 1007"/>
                  <a:gd name="T25" fmla="*/ 194 h 447"/>
                  <a:gd name="T26" fmla="*/ 951 w 1007"/>
                  <a:gd name="T27" fmla="*/ 209 h 447"/>
                  <a:gd name="T28" fmla="*/ 927 w 1007"/>
                  <a:gd name="T29" fmla="*/ 219 h 447"/>
                  <a:gd name="T30" fmla="*/ 143 w 1007"/>
                  <a:gd name="T31" fmla="*/ 443 h 447"/>
                  <a:gd name="T32" fmla="*/ 111 w 1007"/>
                  <a:gd name="T33" fmla="*/ 447 h 447"/>
                  <a:gd name="T34" fmla="*/ 88 w 1007"/>
                  <a:gd name="T35" fmla="*/ 445 h 447"/>
                  <a:gd name="T36" fmla="*/ 66 w 1007"/>
                  <a:gd name="T37" fmla="*/ 437 h 447"/>
                  <a:gd name="T38" fmla="*/ 45 w 1007"/>
                  <a:gd name="T39" fmla="*/ 425 h 447"/>
                  <a:gd name="T40" fmla="*/ 28 w 1007"/>
                  <a:gd name="T41" fmla="*/ 409 h 447"/>
                  <a:gd name="T42" fmla="*/ 14 w 1007"/>
                  <a:gd name="T43" fmla="*/ 389 h 447"/>
                  <a:gd name="T44" fmla="*/ 4 w 1007"/>
                  <a:gd name="T45" fmla="*/ 366 h 447"/>
                  <a:gd name="T46" fmla="*/ 0 w 1007"/>
                  <a:gd name="T47" fmla="*/ 341 h 447"/>
                  <a:gd name="T48" fmla="*/ 2 w 1007"/>
                  <a:gd name="T49" fmla="*/ 316 h 447"/>
                  <a:gd name="T50" fmla="*/ 8 w 1007"/>
                  <a:gd name="T51" fmla="*/ 292 h 447"/>
                  <a:gd name="T52" fmla="*/ 20 w 1007"/>
                  <a:gd name="T53" fmla="*/ 270 h 447"/>
                  <a:gd name="T54" fmla="*/ 37 w 1007"/>
                  <a:gd name="T55" fmla="*/ 252 h 447"/>
                  <a:gd name="T56" fmla="*/ 57 w 1007"/>
                  <a:gd name="T57" fmla="*/ 237 h 447"/>
                  <a:gd name="T58" fmla="*/ 81 w 1007"/>
                  <a:gd name="T59" fmla="*/ 228 h 447"/>
                  <a:gd name="T60" fmla="*/ 865 w 1007"/>
                  <a:gd name="T61" fmla="*/ 3 h 447"/>
                  <a:gd name="T62" fmla="*/ 887 w 1007"/>
                  <a:gd name="T63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7" h="447">
                    <a:moveTo>
                      <a:pt x="887" y="0"/>
                    </a:moveTo>
                    <a:lnTo>
                      <a:pt x="910" y="1"/>
                    </a:lnTo>
                    <a:lnTo>
                      <a:pt x="930" y="5"/>
                    </a:lnTo>
                    <a:lnTo>
                      <a:pt x="950" y="14"/>
                    </a:lnTo>
                    <a:lnTo>
                      <a:pt x="968" y="26"/>
                    </a:lnTo>
                    <a:lnTo>
                      <a:pt x="984" y="41"/>
                    </a:lnTo>
                    <a:lnTo>
                      <a:pt x="996" y="59"/>
                    </a:lnTo>
                    <a:lnTo>
                      <a:pt x="1004" y="80"/>
                    </a:lnTo>
                    <a:lnTo>
                      <a:pt x="1007" y="106"/>
                    </a:lnTo>
                    <a:lnTo>
                      <a:pt x="1006" y="131"/>
                    </a:lnTo>
                    <a:lnTo>
                      <a:pt x="999" y="155"/>
                    </a:lnTo>
                    <a:lnTo>
                      <a:pt x="987" y="175"/>
                    </a:lnTo>
                    <a:lnTo>
                      <a:pt x="971" y="194"/>
                    </a:lnTo>
                    <a:lnTo>
                      <a:pt x="951" y="209"/>
                    </a:lnTo>
                    <a:lnTo>
                      <a:pt x="927" y="219"/>
                    </a:lnTo>
                    <a:lnTo>
                      <a:pt x="143" y="443"/>
                    </a:lnTo>
                    <a:lnTo>
                      <a:pt x="111" y="447"/>
                    </a:lnTo>
                    <a:lnTo>
                      <a:pt x="88" y="445"/>
                    </a:lnTo>
                    <a:lnTo>
                      <a:pt x="66" y="437"/>
                    </a:lnTo>
                    <a:lnTo>
                      <a:pt x="45" y="425"/>
                    </a:lnTo>
                    <a:lnTo>
                      <a:pt x="28" y="409"/>
                    </a:lnTo>
                    <a:lnTo>
                      <a:pt x="14" y="389"/>
                    </a:lnTo>
                    <a:lnTo>
                      <a:pt x="4" y="366"/>
                    </a:lnTo>
                    <a:lnTo>
                      <a:pt x="0" y="341"/>
                    </a:lnTo>
                    <a:lnTo>
                      <a:pt x="2" y="316"/>
                    </a:lnTo>
                    <a:lnTo>
                      <a:pt x="8" y="292"/>
                    </a:lnTo>
                    <a:lnTo>
                      <a:pt x="20" y="270"/>
                    </a:lnTo>
                    <a:lnTo>
                      <a:pt x="37" y="252"/>
                    </a:lnTo>
                    <a:lnTo>
                      <a:pt x="57" y="237"/>
                    </a:lnTo>
                    <a:lnTo>
                      <a:pt x="81" y="228"/>
                    </a:lnTo>
                    <a:lnTo>
                      <a:pt x="865" y="3"/>
                    </a:ln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Freeform 20"/>
              <p:cNvSpPr>
                <a:spLocks/>
              </p:cNvSpPr>
              <p:nvPr/>
            </p:nvSpPr>
            <p:spPr bwMode="auto">
              <a:xfrm>
                <a:off x="4384870" y="-321466"/>
                <a:ext cx="116253" cy="30361"/>
              </a:xfrm>
              <a:custGeom>
                <a:avLst/>
                <a:gdLst>
                  <a:gd name="T0" fmla="*/ 887 w 1007"/>
                  <a:gd name="T1" fmla="*/ 0 h 447"/>
                  <a:gd name="T2" fmla="*/ 910 w 1007"/>
                  <a:gd name="T3" fmla="*/ 1 h 447"/>
                  <a:gd name="T4" fmla="*/ 930 w 1007"/>
                  <a:gd name="T5" fmla="*/ 5 h 447"/>
                  <a:gd name="T6" fmla="*/ 950 w 1007"/>
                  <a:gd name="T7" fmla="*/ 14 h 447"/>
                  <a:gd name="T8" fmla="*/ 968 w 1007"/>
                  <a:gd name="T9" fmla="*/ 26 h 447"/>
                  <a:gd name="T10" fmla="*/ 984 w 1007"/>
                  <a:gd name="T11" fmla="*/ 41 h 447"/>
                  <a:gd name="T12" fmla="*/ 996 w 1007"/>
                  <a:gd name="T13" fmla="*/ 60 h 447"/>
                  <a:gd name="T14" fmla="*/ 1004 w 1007"/>
                  <a:gd name="T15" fmla="*/ 81 h 447"/>
                  <a:gd name="T16" fmla="*/ 1007 w 1007"/>
                  <a:gd name="T17" fmla="*/ 106 h 447"/>
                  <a:gd name="T18" fmla="*/ 1006 w 1007"/>
                  <a:gd name="T19" fmla="*/ 131 h 447"/>
                  <a:gd name="T20" fmla="*/ 999 w 1007"/>
                  <a:gd name="T21" fmla="*/ 155 h 447"/>
                  <a:gd name="T22" fmla="*/ 987 w 1007"/>
                  <a:gd name="T23" fmla="*/ 177 h 447"/>
                  <a:gd name="T24" fmla="*/ 971 w 1007"/>
                  <a:gd name="T25" fmla="*/ 195 h 447"/>
                  <a:gd name="T26" fmla="*/ 951 w 1007"/>
                  <a:gd name="T27" fmla="*/ 210 h 447"/>
                  <a:gd name="T28" fmla="*/ 927 w 1007"/>
                  <a:gd name="T29" fmla="*/ 219 h 447"/>
                  <a:gd name="T30" fmla="*/ 143 w 1007"/>
                  <a:gd name="T31" fmla="*/ 444 h 447"/>
                  <a:gd name="T32" fmla="*/ 111 w 1007"/>
                  <a:gd name="T33" fmla="*/ 447 h 447"/>
                  <a:gd name="T34" fmla="*/ 88 w 1007"/>
                  <a:gd name="T35" fmla="*/ 445 h 447"/>
                  <a:gd name="T36" fmla="*/ 66 w 1007"/>
                  <a:gd name="T37" fmla="*/ 438 h 447"/>
                  <a:gd name="T38" fmla="*/ 45 w 1007"/>
                  <a:gd name="T39" fmla="*/ 426 h 447"/>
                  <a:gd name="T40" fmla="*/ 28 w 1007"/>
                  <a:gd name="T41" fmla="*/ 409 h 447"/>
                  <a:gd name="T42" fmla="*/ 14 w 1007"/>
                  <a:gd name="T43" fmla="*/ 390 h 447"/>
                  <a:gd name="T44" fmla="*/ 4 w 1007"/>
                  <a:gd name="T45" fmla="*/ 367 h 447"/>
                  <a:gd name="T46" fmla="*/ 0 w 1007"/>
                  <a:gd name="T47" fmla="*/ 341 h 447"/>
                  <a:gd name="T48" fmla="*/ 2 w 1007"/>
                  <a:gd name="T49" fmla="*/ 316 h 447"/>
                  <a:gd name="T50" fmla="*/ 8 w 1007"/>
                  <a:gd name="T51" fmla="*/ 292 h 447"/>
                  <a:gd name="T52" fmla="*/ 20 w 1007"/>
                  <a:gd name="T53" fmla="*/ 272 h 447"/>
                  <a:gd name="T54" fmla="*/ 37 w 1007"/>
                  <a:gd name="T55" fmla="*/ 253 h 447"/>
                  <a:gd name="T56" fmla="*/ 57 w 1007"/>
                  <a:gd name="T57" fmla="*/ 238 h 447"/>
                  <a:gd name="T58" fmla="*/ 81 w 1007"/>
                  <a:gd name="T59" fmla="*/ 228 h 447"/>
                  <a:gd name="T60" fmla="*/ 865 w 1007"/>
                  <a:gd name="T61" fmla="*/ 4 h 447"/>
                  <a:gd name="T62" fmla="*/ 887 w 1007"/>
                  <a:gd name="T63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7" h="447">
                    <a:moveTo>
                      <a:pt x="887" y="0"/>
                    </a:moveTo>
                    <a:lnTo>
                      <a:pt x="910" y="1"/>
                    </a:lnTo>
                    <a:lnTo>
                      <a:pt x="930" y="5"/>
                    </a:lnTo>
                    <a:lnTo>
                      <a:pt x="950" y="14"/>
                    </a:lnTo>
                    <a:lnTo>
                      <a:pt x="968" y="26"/>
                    </a:lnTo>
                    <a:lnTo>
                      <a:pt x="984" y="41"/>
                    </a:lnTo>
                    <a:lnTo>
                      <a:pt x="996" y="60"/>
                    </a:lnTo>
                    <a:lnTo>
                      <a:pt x="1004" y="81"/>
                    </a:lnTo>
                    <a:lnTo>
                      <a:pt x="1007" y="106"/>
                    </a:lnTo>
                    <a:lnTo>
                      <a:pt x="1006" y="131"/>
                    </a:lnTo>
                    <a:lnTo>
                      <a:pt x="999" y="155"/>
                    </a:lnTo>
                    <a:lnTo>
                      <a:pt x="987" y="177"/>
                    </a:lnTo>
                    <a:lnTo>
                      <a:pt x="971" y="195"/>
                    </a:lnTo>
                    <a:lnTo>
                      <a:pt x="951" y="210"/>
                    </a:lnTo>
                    <a:lnTo>
                      <a:pt x="927" y="219"/>
                    </a:lnTo>
                    <a:lnTo>
                      <a:pt x="143" y="444"/>
                    </a:lnTo>
                    <a:lnTo>
                      <a:pt x="111" y="447"/>
                    </a:lnTo>
                    <a:lnTo>
                      <a:pt x="88" y="445"/>
                    </a:lnTo>
                    <a:lnTo>
                      <a:pt x="66" y="438"/>
                    </a:lnTo>
                    <a:lnTo>
                      <a:pt x="45" y="426"/>
                    </a:lnTo>
                    <a:lnTo>
                      <a:pt x="28" y="409"/>
                    </a:lnTo>
                    <a:lnTo>
                      <a:pt x="14" y="390"/>
                    </a:lnTo>
                    <a:lnTo>
                      <a:pt x="4" y="367"/>
                    </a:lnTo>
                    <a:lnTo>
                      <a:pt x="0" y="341"/>
                    </a:lnTo>
                    <a:lnTo>
                      <a:pt x="2" y="316"/>
                    </a:lnTo>
                    <a:lnTo>
                      <a:pt x="8" y="292"/>
                    </a:lnTo>
                    <a:lnTo>
                      <a:pt x="20" y="272"/>
                    </a:lnTo>
                    <a:lnTo>
                      <a:pt x="37" y="253"/>
                    </a:lnTo>
                    <a:lnTo>
                      <a:pt x="57" y="238"/>
                    </a:lnTo>
                    <a:lnTo>
                      <a:pt x="81" y="228"/>
                    </a:lnTo>
                    <a:lnTo>
                      <a:pt x="865" y="4"/>
                    </a:ln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48" name="Freeform 21"/>
            <p:cNvSpPr>
              <a:spLocks noEditPoints="1"/>
            </p:cNvSpPr>
            <p:nvPr/>
          </p:nvSpPr>
          <p:spPr bwMode="auto">
            <a:xfrm>
              <a:off x="549338" y="1039579"/>
              <a:ext cx="375399" cy="361016"/>
            </a:xfrm>
            <a:custGeom>
              <a:avLst/>
              <a:gdLst>
                <a:gd name="T0" fmla="*/ 3360 w 3584"/>
                <a:gd name="T1" fmla="*/ 2722 h 3584"/>
                <a:gd name="T2" fmla="*/ 1904 w 3584"/>
                <a:gd name="T3" fmla="*/ 3110 h 3584"/>
                <a:gd name="T4" fmla="*/ 1904 w 3584"/>
                <a:gd name="T5" fmla="*/ 3327 h 3584"/>
                <a:gd name="T6" fmla="*/ 3360 w 3584"/>
                <a:gd name="T7" fmla="*/ 2938 h 3584"/>
                <a:gd name="T8" fmla="*/ 3360 w 3584"/>
                <a:gd name="T9" fmla="*/ 2722 h 3584"/>
                <a:gd name="T10" fmla="*/ 224 w 3584"/>
                <a:gd name="T11" fmla="*/ 2722 h 3584"/>
                <a:gd name="T12" fmla="*/ 224 w 3584"/>
                <a:gd name="T13" fmla="*/ 2938 h 3584"/>
                <a:gd name="T14" fmla="*/ 1680 w 3584"/>
                <a:gd name="T15" fmla="*/ 3327 h 3584"/>
                <a:gd name="T16" fmla="*/ 1680 w 3584"/>
                <a:gd name="T17" fmla="*/ 3110 h 3584"/>
                <a:gd name="T18" fmla="*/ 224 w 3584"/>
                <a:gd name="T19" fmla="*/ 2722 h 3584"/>
                <a:gd name="T20" fmla="*/ 3360 w 3584"/>
                <a:gd name="T21" fmla="*/ 257 h 3584"/>
                <a:gd name="T22" fmla="*/ 1904 w 3584"/>
                <a:gd name="T23" fmla="*/ 646 h 3584"/>
                <a:gd name="T24" fmla="*/ 1904 w 3584"/>
                <a:gd name="T25" fmla="*/ 2878 h 3584"/>
                <a:gd name="T26" fmla="*/ 3360 w 3584"/>
                <a:gd name="T27" fmla="*/ 2490 h 3584"/>
                <a:gd name="T28" fmla="*/ 3360 w 3584"/>
                <a:gd name="T29" fmla="*/ 257 h 3584"/>
                <a:gd name="T30" fmla="*/ 224 w 3584"/>
                <a:gd name="T31" fmla="*/ 257 h 3584"/>
                <a:gd name="T32" fmla="*/ 224 w 3584"/>
                <a:gd name="T33" fmla="*/ 2490 h 3584"/>
                <a:gd name="T34" fmla="*/ 1680 w 3584"/>
                <a:gd name="T35" fmla="*/ 2878 h 3584"/>
                <a:gd name="T36" fmla="*/ 1680 w 3584"/>
                <a:gd name="T37" fmla="*/ 646 h 3584"/>
                <a:gd name="T38" fmla="*/ 224 w 3584"/>
                <a:gd name="T39" fmla="*/ 257 h 3584"/>
                <a:gd name="T40" fmla="*/ 115 w 3584"/>
                <a:gd name="T41" fmla="*/ 0 h 3584"/>
                <a:gd name="T42" fmla="*/ 141 w 3584"/>
                <a:gd name="T43" fmla="*/ 4 h 3584"/>
                <a:gd name="T44" fmla="*/ 1792 w 3584"/>
                <a:gd name="T45" fmla="*/ 444 h 3584"/>
                <a:gd name="T46" fmla="*/ 3443 w 3584"/>
                <a:gd name="T47" fmla="*/ 4 h 3584"/>
                <a:gd name="T48" fmla="*/ 3469 w 3584"/>
                <a:gd name="T49" fmla="*/ 0 h 3584"/>
                <a:gd name="T50" fmla="*/ 3494 w 3584"/>
                <a:gd name="T51" fmla="*/ 2 h 3584"/>
                <a:gd name="T52" fmla="*/ 3518 w 3584"/>
                <a:gd name="T53" fmla="*/ 10 h 3584"/>
                <a:gd name="T54" fmla="*/ 3541 w 3584"/>
                <a:gd name="T55" fmla="*/ 23 h 3584"/>
                <a:gd name="T56" fmla="*/ 3559 w 3584"/>
                <a:gd name="T57" fmla="*/ 41 h 3584"/>
                <a:gd name="T58" fmla="*/ 3572 w 3584"/>
                <a:gd name="T59" fmla="*/ 63 h 3584"/>
                <a:gd name="T60" fmla="*/ 3581 w 3584"/>
                <a:gd name="T61" fmla="*/ 87 h 3584"/>
                <a:gd name="T62" fmla="*/ 3584 w 3584"/>
                <a:gd name="T63" fmla="*/ 112 h 3584"/>
                <a:gd name="T64" fmla="*/ 3584 w 3584"/>
                <a:gd name="T65" fmla="*/ 3024 h 3584"/>
                <a:gd name="T66" fmla="*/ 3581 w 3584"/>
                <a:gd name="T67" fmla="*/ 3049 h 3584"/>
                <a:gd name="T68" fmla="*/ 3573 w 3584"/>
                <a:gd name="T69" fmla="*/ 3071 h 3584"/>
                <a:gd name="T70" fmla="*/ 3561 w 3584"/>
                <a:gd name="T71" fmla="*/ 3092 h 3584"/>
                <a:gd name="T72" fmla="*/ 3544 w 3584"/>
                <a:gd name="T73" fmla="*/ 3109 h 3584"/>
                <a:gd name="T74" fmla="*/ 3524 w 3584"/>
                <a:gd name="T75" fmla="*/ 3124 h 3584"/>
                <a:gd name="T76" fmla="*/ 3500 w 3584"/>
                <a:gd name="T77" fmla="*/ 3132 h 3584"/>
                <a:gd name="T78" fmla="*/ 1821 w 3584"/>
                <a:gd name="T79" fmla="*/ 3581 h 3584"/>
                <a:gd name="T80" fmla="*/ 1792 w 3584"/>
                <a:gd name="T81" fmla="*/ 3584 h 3584"/>
                <a:gd name="T82" fmla="*/ 1763 w 3584"/>
                <a:gd name="T83" fmla="*/ 3581 h 3584"/>
                <a:gd name="T84" fmla="*/ 84 w 3584"/>
                <a:gd name="T85" fmla="*/ 3132 h 3584"/>
                <a:gd name="T86" fmla="*/ 60 w 3584"/>
                <a:gd name="T87" fmla="*/ 3124 h 3584"/>
                <a:gd name="T88" fmla="*/ 40 w 3584"/>
                <a:gd name="T89" fmla="*/ 3109 h 3584"/>
                <a:gd name="T90" fmla="*/ 23 w 3584"/>
                <a:gd name="T91" fmla="*/ 3092 h 3584"/>
                <a:gd name="T92" fmla="*/ 11 w 3584"/>
                <a:gd name="T93" fmla="*/ 3071 h 3584"/>
                <a:gd name="T94" fmla="*/ 3 w 3584"/>
                <a:gd name="T95" fmla="*/ 3049 h 3584"/>
                <a:gd name="T96" fmla="*/ 0 w 3584"/>
                <a:gd name="T97" fmla="*/ 3024 h 3584"/>
                <a:gd name="T98" fmla="*/ 0 w 3584"/>
                <a:gd name="T99" fmla="*/ 112 h 3584"/>
                <a:gd name="T100" fmla="*/ 3 w 3584"/>
                <a:gd name="T101" fmla="*/ 87 h 3584"/>
                <a:gd name="T102" fmla="*/ 12 w 3584"/>
                <a:gd name="T103" fmla="*/ 63 h 3584"/>
                <a:gd name="T104" fmla="*/ 25 w 3584"/>
                <a:gd name="T105" fmla="*/ 41 h 3584"/>
                <a:gd name="T106" fmla="*/ 43 w 3584"/>
                <a:gd name="T107" fmla="*/ 23 h 3584"/>
                <a:gd name="T108" fmla="*/ 66 w 3584"/>
                <a:gd name="T109" fmla="*/ 10 h 3584"/>
                <a:gd name="T110" fmla="*/ 90 w 3584"/>
                <a:gd name="T111" fmla="*/ 2 h 3584"/>
                <a:gd name="T112" fmla="*/ 115 w 3584"/>
                <a:gd name="T113" fmla="*/ 0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84" h="3584">
                  <a:moveTo>
                    <a:pt x="3360" y="2722"/>
                  </a:moveTo>
                  <a:lnTo>
                    <a:pt x="1904" y="3110"/>
                  </a:lnTo>
                  <a:lnTo>
                    <a:pt x="1904" y="3327"/>
                  </a:lnTo>
                  <a:lnTo>
                    <a:pt x="3360" y="2938"/>
                  </a:lnTo>
                  <a:lnTo>
                    <a:pt x="3360" y="2722"/>
                  </a:lnTo>
                  <a:close/>
                  <a:moveTo>
                    <a:pt x="224" y="2722"/>
                  </a:moveTo>
                  <a:lnTo>
                    <a:pt x="224" y="2938"/>
                  </a:lnTo>
                  <a:lnTo>
                    <a:pt x="1680" y="3327"/>
                  </a:lnTo>
                  <a:lnTo>
                    <a:pt x="1680" y="3110"/>
                  </a:lnTo>
                  <a:lnTo>
                    <a:pt x="224" y="2722"/>
                  </a:lnTo>
                  <a:close/>
                  <a:moveTo>
                    <a:pt x="3360" y="257"/>
                  </a:moveTo>
                  <a:lnTo>
                    <a:pt x="1904" y="646"/>
                  </a:lnTo>
                  <a:lnTo>
                    <a:pt x="1904" y="2878"/>
                  </a:lnTo>
                  <a:lnTo>
                    <a:pt x="3360" y="2490"/>
                  </a:lnTo>
                  <a:lnTo>
                    <a:pt x="3360" y="257"/>
                  </a:lnTo>
                  <a:close/>
                  <a:moveTo>
                    <a:pt x="224" y="257"/>
                  </a:moveTo>
                  <a:lnTo>
                    <a:pt x="224" y="2490"/>
                  </a:lnTo>
                  <a:lnTo>
                    <a:pt x="1680" y="2878"/>
                  </a:lnTo>
                  <a:lnTo>
                    <a:pt x="1680" y="646"/>
                  </a:lnTo>
                  <a:lnTo>
                    <a:pt x="224" y="257"/>
                  </a:lnTo>
                  <a:close/>
                  <a:moveTo>
                    <a:pt x="115" y="0"/>
                  </a:moveTo>
                  <a:lnTo>
                    <a:pt x="141" y="4"/>
                  </a:lnTo>
                  <a:lnTo>
                    <a:pt x="1792" y="444"/>
                  </a:lnTo>
                  <a:lnTo>
                    <a:pt x="3443" y="4"/>
                  </a:lnTo>
                  <a:lnTo>
                    <a:pt x="3469" y="0"/>
                  </a:lnTo>
                  <a:lnTo>
                    <a:pt x="3494" y="2"/>
                  </a:lnTo>
                  <a:lnTo>
                    <a:pt x="3518" y="10"/>
                  </a:lnTo>
                  <a:lnTo>
                    <a:pt x="3541" y="23"/>
                  </a:lnTo>
                  <a:lnTo>
                    <a:pt x="3559" y="41"/>
                  </a:lnTo>
                  <a:lnTo>
                    <a:pt x="3572" y="63"/>
                  </a:lnTo>
                  <a:lnTo>
                    <a:pt x="3581" y="87"/>
                  </a:lnTo>
                  <a:lnTo>
                    <a:pt x="3584" y="112"/>
                  </a:lnTo>
                  <a:lnTo>
                    <a:pt x="3584" y="3024"/>
                  </a:lnTo>
                  <a:lnTo>
                    <a:pt x="3581" y="3049"/>
                  </a:lnTo>
                  <a:lnTo>
                    <a:pt x="3573" y="3071"/>
                  </a:lnTo>
                  <a:lnTo>
                    <a:pt x="3561" y="3092"/>
                  </a:lnTo>
                  <a:lnTo>
                    <a:pt x="3544" y="3109"/>
                  </a:lnTo>
                  <a:lnTo>
                    <a:pt x="3524" y="3124"/>
                  </a:lnTo>
                  <a:lnTo>
                    <a:pt x="3500" y="3132"/>
                  </a:lnTo>
                  <a:lnTo>
                    <a:pt x="1821" y="3581"/>
                  </a:lnTo>
                  <a:lnTo>
                    <a:pt x="1792" y="3584"/>
                  </a:lnTo>
                  <a:lnTo>
                    <a:pt x="1763" y="3581"/>
                  </a:lnTo>
                  <a:lnTo>
                    <a:pt x="84" y="3132"/>
                  </a:lnTo>
                  <a:lnTo>
                    <a:pt x="60" y="3124"/>
                  </a:lnTo>
                  <a:lnTo>
                    <a:pt x="40" y="3109"/>
                  </a:lnTo>
                  <a:lnTo>
                    <a:pt x="23" y="3092"/>
                  </a:lnTo>
                  <a:lnTo>
                    <a:pt x="11" y="3071"/>
                  </a:lnTo>
                  <a:lnTo>
                    <a:pt x="3" y="3049"/>
                  </a:lnTo>
                  <a:lnTo>
                    <a:pt x="0" y="3024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3"/>
                  </a:lnTo>
                  <a:lnTo>
                    <a:pt x="66" y="10"/>
                  </a:lnTo>
                  <a:lnTo>
                    <a:pt x="90" y="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26" name="Picture 2" descr="C:\Users\Интернет\Desktop\ori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64" y="3476222"/>
            <a:ext cx="370925" cy="5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нтернет\Desktop\logo-black_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8"/>
          <a:stretch/>
        </p:blipFill>
        <p:spPr bwMode="auto">
          <a:xfrm>
            <a:off x="6124333" y="4177857"/>
            <a:ext cx="443103" cy="2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" name="Прямоугольник 314"/>
          <p:cNvSpPr/>
          <p:nvPr/>
        </p:nvSpPr>
        <p:spPr>
          <a:xfrm>
            <a:off x="3354" y="1372972"/>
            <a:ext cx="482049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3284" y="3826114"/>
            <a:ext cx="559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16" name="Скругленный прямоугольник 315"/>
          <p:cNvSpPr/>
          <p:nvPr/>
        </p:nvSpPr>
        <p:spPr>
          <a:xfrm>
            <a:off x="6457067" y="1261209"/>
            <a:ext cx="2099727" cy="3876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0" name="Group 5"/>
          <p:cNvGrpSpPr>
            <a:grpSpLocks noChangeAspect="1"/>
          </p:cNvGrpSpPr>
          <p:nvPr/>
        </p:nvGrpSpPr>
        <p:grpSpPr bwMode="auto">
          <a:xfrm>
            <a:off x="6554904" y="1341958"/>
            <a:ext cx="211528" cy="211529"/>
            <a:chOff x="293" y="1984"/>
            <a:chExt cx="512" cy="512"/>
          </a:xfrm>
          <a:solidFill>
            <a:schemeClr val="bg1"/>
          </a:solidFill>
        </p:grpSpPr>
        <p:sp>
          <p:nvSpPr>
            <p:cNvPr id="321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5" name="CustomShape 7"/>
          <p:cNvSpPr/>
          <p:nvPr/>
        </p:nvSpPr>
        <p:spPr>
          <a:xfrm>
            <a:off x="6362447" y="219326"/>
            <a:ext cx="2342520" cy="3040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strike="noStrike" spc="-1" dirty="0">
                <a:solidFill>
                  <a:srgbClr val="7030A0"/>
                </a:solidFill>
                <a:latin typeface="+mj-lt"/>
                <a:ea typeface="Calibri"/>
              </a:rPr>
              <a:t>Федеральный перечень</a:t>
            </a:r>
          </a:p>
          <a:p>
            <a:pPr algn="ctr">
              <a:lnSpc>
                <a:spcPct val="80000"/>
              </a:lnSpc>
            </a:pP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* Обязательная часть образовательной программы</a:t>
            </a:r>
            <a:r>
              <a:rPr lang="ru-RU" sz="12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 </a:t>
            </a:r>
          </a:p>
          <a:p>
            <a:pPr algn="ctr">
              <a:lnSpc>
                <a:spcPct val="80000"/>
              </a:lnSpc>
            </a:pPr>
            <a:endParaRPr lang="ru-RU" sz="1800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</a:endParaRPr>
          </a:p>
          <a:p>
            <a:pPr algn="ctr">
              <a:lnSpc>
                <a:spcPct val="80000"/>
              </a:lnSpc>
            </a:pPr>
            <a:r>
              <a:rPr lang="ru-RU" b="0" strike="noStrike" spc="-1" dirty="0">
                <a:solidFill>
                  <a:schemeClr val="bg1"/>
                </a:solidFill>
                <a:latin typeface="+mj-lt"/>
                <a:ea typeface="Calibri"/>
              </a:rPr>
              <a:t>      до декабря 2018 г.</a:t>
            </a:r>
          </a:p>
          <a:p>
            <a:pPr algn="ctr">
              <a:lnSpc>
                <a:spcPct val="80000"/>
              </a:lnSpc>
            </a:pPr>
            <a:endParaRPr lang="ru-RU" sz="1800" b="1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ru-RU" sz="18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</a:t>
            </a:r>
            <a:r>
              <a:rPr lang="ru-RU" sz="1800" b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1081 </a:t>
            </a:r>
            <a:r>
              <a:rPr lang="ru-RU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учебник</a:t>
            </a:r>
            <a:endParaRPr lang="ru-RU" sz="1800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endParaRPr lang="ru-RU" sz="1800" spc="-1" dirty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  <a:p>
            <a:pPr algn="ctr">
              <a:lnSpc>
                <a:spcPct val="80000"/>
              </a:lnSpc>
            </a:pPr>
            <a:r>
              <a:rPr lang="ru-RU" spc="-1" dirty="0">
                <a:solidFill>
                  <a:schemeClr val="bg1"/>
                </a:solidFill>
                <a:ea typeface="Calibri"/>
              </a:rPr>
              <a:t>    с декабря 2018 г.</a:t>
            </a:r>
          </a:p>
          <a:p>
            <a:pPr algn="ctr">
              <a:lnSpc>
                <a:spcPct val="80000"/>
              </a:lnSpc>
            </a:pPr>
            <a:endParaRPr lang="ru-RU" sz="1800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800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ru-RU" sz="1800" b="1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910</a:t>
            </a:r>
            <a:r>
              <a:rPr lang="ru-RU" sz="1800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учебников</a:t>
            </a:r>
            <a:endParaRPr lang="ru-RU" sz="1800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54" name="Прямоугольник 353"/>
          <p:cNvSpPr/>
          <p:nvPr/>
        </p:nvSpPr>
        <p:spPr>
          <a:xfrm>
            <a:off x="5902950" y="3045952"/>
            <a:ext cx="3241050" cy="3743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28095" y="3075307"/>
            <a:ext cx="238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ВЗАИМОДЕЙСТВИЕ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29651" y="4070942"/>
            <a:ext cx="2200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Русское географическое общество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25621" y="4578038"/>
            <a:ext cx="2596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Предметные ассоциации учителей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28231" y="3542889"/>
            <a:ext cx="2466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Российское историческое общество</a:t>
            </a:r>
          </a:p>
        </p:txBody>
      </p:sp>
      <p:sp>
        <p:nvSpPr>
          <p:cNvPr id="355" name="Freeform 7"/>
          <p:cNvSpPr>
            <a:spLocks noEditPoints="1"/>
          </p:cNvSpPr>
          <p:nvPr/>
        </p:nvSpPr>
        <p:spPr bwMode="auto">
          <a:xfrm>
            <a:off x="6181152" y="4620785"/>
            <a:ext cx="294449" cy="415177"/>
          </a:xfrm>
          <a:custGeom>
            <a:avLst/>
            <a:gdLst>
              <a:gd name="T0" fmla="*/ 2459 w 2817"/>
              <a:gd name="T1" fmla="*/ 2847 h 3972"/>
              <a:gd name="T2" fmla="*/ 2477 w 2817"/>
              <a:gd name="T3" fmla="*/ 3067 h 3972"/>
              <a:gd name="T4" fmla="*/ 2663 w 2817"/>
              <a:gd name="T5" fmla="*/ 3123 h 3972"/>
              <a:gd name="T6" fmla="*/ 2663 w 2817"/>
              <a:gd name="T7" fmla="*/ 2764 h 3972"/>
              <a:gd name="T8" fmla="*/ 131 w 2817"/>
              <a:gd name="T9" fmla="*/ 2795 h 3972"/>
              <a:gd name="T10" fmla="*/ 193 w 2817"/>
              <a:gd name="T11" fmla="*/ 3136 h 3972"/>
              <a:gd name="T12" fmla="*/ 372 w 2817"/>
              <a:gd name="T13" fmla="*/ 3011 h 3972"/>
              <a:gd name="T14" fmla="*/ 315 w 2817"/>
              <a:gd name="T15" fmla="*/ 2796 h 3972"/>
              <a:gd name="T16" fmla="*/ 1472 w 2817"/>
              <a:gd name="T17" fmla="*/ 3809 h 3972"/>
              <a:gd name="T18" fmla="*/ 2335 w 2817"/>
              <a:gd name="T19" fmla="*/ 3080 h 3972"/>
              <a:gd name="T20" fmla="*/ 2358 w 2817"/>
              <a:gd name="T21" fmla="*/ 2766 h 3972"/>
              <a:gd name="T22" fmla="*/ 320 w 2817"/>
              <a:gd name="T23" fmla="*/ 2650 h 3972"/>
              <a:gd name="T24" fmla="*/ 508 w 2817"/>
              <a:gd name="T25" fmla="*/ 2895 h 3972"/>
              <a:gd name="T26" fmla="*/ 397 w 2817"/>
              <a:gd name="T27" fmla="*/ 3188 h 3972"/>
              <a:gd name="T28" fmla="*/ 1408 w 2817"/>
              <a:gd name="T29" fmla="*/ 2330 h 3972"/>
              <a:gd name="T30" fmla="*/ 2328 w 2817"/>
              <a:gd name="T31" fmla="*/ 2325 h 3972"/>
              <a:gd name="T32" fmla="*/ 1848 w 2817"/>
              <a:gd name="T33" fmla="*/ 2145 h 3972"/>
              <a:gd name="T34" fmla="*/ 516 w 2817"/>
              <a:gd name="T35" fmla="*/ 2294 h 3972"/>
              <a:gd name="T36" fmla="*/ 1722 w 2817"/>
              <a:gd name="T37" fmla="*/ 2123 h 3972"/>
              <a:gd name="T38" fmla="*/ 1222 w 2817"/>
              <a:gd name="T39" fmla="*/ 2019 h 3972"/>
              <a:gd name="T40" fmla="*/ 1282 w 2817"/>
              <a:gd name="T41" fmla="*/ 2035 h 3972"/>
              <a:gd name="T42" fmla="*/ 2110 w 2817"/>
              <a:gd name="T43" fmla="*/ 1307 h 3972"/>
              <a:gd name="T44" fmla="*/ 769 w 2817"/>
              <a:gd name="T45" fmla="*/ 1170 h 3972"/>
              <a:gd name="T46" fmla="*/ 716 w 2817"/>
              <a:gd name="T47" fmla="*/ 1332 h 3972"/>
              <a:gd name="T48" fmla="*/ 1264 w 2817"/>
              <a:gd name="T49" fmla="*/ 933 h 3972"/>
              <a:gd name="T50" fmla="*/ 896 w 2817"/>
              <a:gd name="T51" fmla="*/ 1407 h 3972"/>
              <a:gd name="T52" fmla="*/ 1047 w 2817"/>
              <a:gd name="T53" fmla="*/ 1770 h 3972"/>
              <a:gd name="T54" fmla="*/ 1408 w 2817"/>
              <a:gd name="T55" fmla="*/ 1919 h 3972"/>
              <a:gd name="T56" fmla="*/ 1770 w 2817"/>
              <a:gd name="T57" fmla="*/ 1770 h 3972"/>
              <a:gd name="T58" fmla="*/ 1921 w 2817"/>
              <a:gd name="T59" fmla="*/ 1407 h 3972"/>
              <a:gd name="T60" fmla="*/ 1540 w 2817"/>
              <a:gd name="T61" fmla="*/ 1014 h 3972"/>
              <a:gd name="T62" fmla="*/ 1231 w 2817"/>
              <a:gd name="T63" fmla="*/ 141 h 3972"/>
              <a:gd name="T64" fmla="*/ 855 w 2817"/>
              <a:gd name="T65" fmla="*/ 368 h 3972"/>
              <a:gd name="T66" fmla="*/ 705 w 2817"/>
              <a:gd name="T67" fmla="*/ 788 h 3972"/>
              <a:gd name="T68" fmla="*/ 941 w 2817"/>
              <a:gd name="T69" fmla="*/ 949 h 3972"/>
              <a:gd name="T70" fmla="*/ 1352 w 2817"/>
              <a:gd name="T71" fmla="*/ 670 h 3972"/>
              <a:gd name="T72" fmla="*/ 1677 w 2817"/>
              <a:gd name="T73" fmla="*/ 932 h 3972"/>
              <a:gd name="T74" fmla="*/ 2112 w 2817"/>
              <a:gd name="T75" fmla="*/ 1059 h 3972"/>
              <a:gd name="T76" fmla="*/ 2013 w 2817"/>
              <a:gd name="T77" fmla="*/ 436 h 3972"/>
              <a:gd name="T78" fmla="*/ 1730 w 2817"/>
              <a:gd name="T79" fmla="*/ 238 h 3972"/>
              <a:gd name="T80" fmla="*/ 1365 w 2817"/>
              <a:gd name="T81" fmla="*/ 0 h 3972"/>
              <a:gd name="T82" fmla="*/ 1816 w 2817"/>
              <a:gd name="T83" fmla="*/ 141 h 3972"/>
              <a:gd name="T84" fmla="*/ 2128 w 2817"/>
              <a:gd name="T85" fmla="*/ 368 h 3972"/>
              <a:gd name="T86" fmla="*/ 2241 w 2817"/>
              <a:gd name="T87" fmla="*/ 1279 h 3972"/>
              <a:gd name="T88" fmla="*/ 2108 w 2817"/>
              <a:gd name="T89" fmla="*/ 1503 h 3972"/>
              <a:gd name="T90" fmla="*/ 1910 w 2817"/>
              <a:gd name="T91" fmla="*/ 1804 h 3972"/>
              <a:gd name="T92" fmla="*/ 2200 w 2817"/>
              <a:gd name="T93" fmla="*/ 2083 h 3972"/>
              <a:gd name="T94" fmla="*/ 2449 w 2817"/>
              <a:gd name="T95" fmla="*/ 2277 h 3972"/>
              <a:gd name="T96" fmla="*/ 2748 w 2817"/>
              <a:gd name="T97" fmla="*/ 2668 h 3972"/>
              <a:gd name="T98" fmla="*/ 2813 w 2817"/>
              <a:gd name="T99" fmla="*/ 3106 h 3972"/>
              <a:gd name="T100" fmla="*/ 2659 w 2817"/>
              <a:gd name="T101" fmla="*/ 3260 h 3972"/>
              <a:gd name="T102" fmla="*/ 125 w 2817"/>
              <a:gd name="T103" fmla="*/ 3252 h 3972"/>
              <a:gd name="T104" fmla="*/ 0 w 2817"/>
              <a:gd name="T105" fmla="*/ 3071 h 3972"/>
              <a:gd name="T106" fmla="*/ 95 w 2817"/>
              <a:gd name="T107" fmla="*/ 2649 h 3972"/>
              <a:gd name="T108" fmla="*/ 402 w 2817"/>
              <a:gd name="T109" fmla="*/ 2226 h 3972"/>
              <a:gd name="T110" fmla="*/ 1088 w 2817"/>
              <a:gd name="T111" fmla="*/ 1994 h 3972"/>
              <a:gd name="T112" fmla="*/ 841 w 2817"/>
              <a:gd name="T113" fmla="*/ 1703 h 3972"/>
              <a:gd name="T114" fmla="*/ 647 w 2817"/>
              <a:gd name="T115" fmla="*/ 1456 h 3972"/>
              <a:gd name="T116" fmla="*/ 579 w 2817"/>
              <a:gd name="T117" fmla="*/ 712 h 3972"/>
              <a:gd name="T118" fmla="*/ 783 w 2817"/>
              <a:gd name="T119" fmla="*/ 256 h 3972"/>
              <a:gd name="T120" fmla="*/ 1214 w 2817"/>
              <a:gd name="T121" fmla="*/ 14 h 3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7" h="3972">
                <a:moveTo>
                  <a:pt x="2624" y="2751"/>
                </a:moveTo>
                <a:lnTo>
                  <a:pt x="2590" y="2754"/>
                </a:lnTo>
                <a:lnTo>
                  <a:pt x="2558" y="2764"/>
                </a:lnTo>
                <a:lnTo>
                  <a:pt x="2528" y="2778"/>
                </a:lnTo>
                <a:lnTo>
                  <a:pt x="2501" y="2796"/>
                </a:lnTo>
                <a:lnTo>
                  <a:pt x="2477" y="2820"/>
                </a:lnTo>
                <a:lnTo>
                  <a:pt x="2459" y="2847"/>
                </a:lnTo>
                <a:lnTo>
                  <a:pt x="2445" y="2877"/>
                </a:lnTo>
                <a:lnTo>
                  <a:pt x="2435" y="2909"/>
                </a:lnTo>
                <a:lnTo>
                  <a:pt x="2433" y="2943"/>
                </a:lnTo>
                <a:lnTo>
                  <a:pt x="2435" y="2978"/>
                </a:lnTo>
                <a:lnTo>
                  <a:pt x="2445" y="3011"/>
                </a:lnTo>
                <a:lnTo>
                  <a:pt x="2459" y="3041"/>
                </a:lnTo>
                <a:lnTo>
                  <a:pt x="2477" y="3067"/>
                </a:lnTo>
                <a:lnTo>
                  <a:pt x="2501" y="3090"/>
                </a:lnTo>
                <a:lnTo>
                  <a:pt x="2528" y="3109"/>
                </a:lnTo>
                <a:lnTo>
                  <a:pt x="2558" y="3124"/>
                </a:lnTo>
                <a:lnTo>
                  <a:pt x="2590" y="3132"/>
                </a:lnTo>
                <a:lnTo>
                  <a:pt x="2624" y="3136"/>
                </a:lnTo>
                <a:lnTo>
                  <a:pt x="2645" y="3132"/>
                </a:lnTo>
                <a:lnTo>
                  <a:pt x="2663" y="3123"/>
                </a:lnTo>
                <a:lnTo>
                  <a:pt x="2676" y="3109"/>
                </a:lnTo>
                <a:lnTo>
                  <a:pt x="2686" y="3091"/>
                </a:lnTo>
                <a:lnTo>
                  <a:pt x="2688" y="3071"/>
                </a:lnTo>
                <a:lnTo>
                  <a:pt x="2688" y="2815"/>
                </a:lnTo>
                <a:lnTo>
                  <a:pt x="2686" y="2795"/>
                </a:lnTo>
                <a:lnTo>
                  <a:pt x="2676" y="2778"/>
                </a:lnTo>
                <a:lnTo>
                  <a:pt x="2663" y="2764"/>
                </a:lnTo>
                <a:lnTo>
                  <a:pt x="2645" y="2755"/>
                </a:lnTo>
                <a:lnTo>
                  <a:pt x="2624" y="2751"/>
                </a:lnTo>
                <a:close/>
                <a:moveTo>
                  <a:pt x="193" y="2751"/>
                </a:moveTo>
                <a:lnTo>
                  <a:pt x="172" y="2755"/>
                </a:lnTo>
                <a:lnTo>
                  <a:pt x="154" y="2764"/>
                </a:lnTo>
                <a:lnTo>
                  <a:pt x="141" y="2778"/>
                </a:lnTo>
                <a:lnTo>
                  <a:pt x="131" y="2795"/>
                </a:lnTo>
                <a:lnTo>
                  <a:pt x="129" y="2815"/>
                </a:lnTo>
                <a:lnTo>
                  <a:pt x="129" y="3071"/>
                </a:lnTo>
                <a:lnTo>
                  <a:pt x="131" y="3091"/>
                </a:lnTo>
                <a:lnTo>
                  <a:pt x="141" y="3109"/>
                </a:lnTo>
                <a:lnTo>
                  <a:pt x="154" y="3123"/>
                </a:lnTo>
                <a:lnTo>
                  <a:pt x="172" y="3132"/>
                </a:lnTo>
                <a:lnTo>
                  <a:pt x="193" y="3136"/>
                </a:lnTo>
                <a:lnTo>
                  <a:pt x="226" y="3132"/>
                </a:lnTo>
                <a:lnTo>
                  <a:pt x="259" y="3124"/>
                </a:lnTo>
                <a:lnTo>
                  <a:pt x="289" y="3109"/>
                </a:lnTo>
                <a:lnTo>
                  <a:pt x="315" y="3090"/>
                </a:lnTo>
                <a:lnTo>
                  <a:pt x="340" y="3067"/>
                </a:lnTo>
                <a:lnTo>
                  <a:pt x="358" y="3041"/>
                </a:lnTo>
                <a:lnTo>
                  <a:pt x="372" y="3011"/>
                </a:lnTo>
                <a:lnTo>
                  <a:pt x="382" y="2978"/>
                </a:lnTo>
                <a:lnTo>
                  <a:pt x="384" y="2943"/>
                </a:lnTo>
                <a:lnTo>
                  <a:pt x="382" y="2909"/>
                </a:lnTo>
                <a:lnTo>
                  <a:pt x="372" y="2877"/>
                </a:lnTo>
                <a:lnTo>
                  <a:pt x="358" y="2847"/>
                </a:lnTo>
                <a:lnTo>
                  <a:pt x="340" y="2820"/>
                </a:lnTo>
                <a:lnTo>
                  <a:pt x="315" y="2796"/>
                </a:lnTo>
                <a:lnTo>
                  <a:pt x="289" y="2778"/>
                </a:lnTo>
                <a:lnTo>
                  <a:pt x="259" y="2764"/>
                </a:lnTo>
                <a:lnTo>
                  <a:pt x="226" y="2754"/>
                </a:lnTo>
                <a:lnTo>
                  <a:pt x="193" y="2751"/>
                </a:lnTo>
                <a:close/>
                <a:moveTo>
                  <a:pt x="2496" y="2397"/>
                </a:moveTo>
                <a:lnTo>
                  <a:pt x="1472" y="2795"/>
                </a:lnTo>
                <a:lnTo>
                  <a:pt x="1472" y="3809"/>
                </a:lnTo>
                <a:lnTo>
                  <a:pt x="2496" y="3412"/>
                </a:lnTo>
                <a:lnTo>
                  <a:pt x="2496" y="3236"/>
                </a:lnTo>
                <a:lnTo>
                  <a:pt x="2456" y="3214"/>
                </a:lnTo>
                <a:lnTo>
                  <a:pt x="2419" y="3188"/>
                </a:lnTo>
                <a:lnTo>
                  <a:pt x="2386" y="3156"/>
                </a:lnTo>
                <a:lnTo>
                  <a:pt x="2358" y="3120"/>
                </a:lnTo>
                <a:lnTo>
                  <a:pt x="2335" y="3080"/>
                </a:lnTo>
                <a:lnTo>
                  <a:pt x="2318" y="3037"/>
                </a:lnTo>
                <a:lnTo>
                  <a:pt x="2309" y="2991"/>
                </a:lnTo>
                <a:lnTo>
                  <a:pt x="2305" y="2943"/>
                </a:lnTo>
                <a:lnTo>
                  <a:pt x="2309" y="2895"/>
                </a:lnTo>
                <a:lnTo>
                  <a:pt x="2318" y="2849"/>
                </a:lnTo>
                <a:lnTo>
                  <a:pt x="2335" y="2806"/>
                </a:lnTo>
                <a:lnTo>
                  <a:pt x="2358" y="2766"/>
                </a:lnTo>
                <a:lnTo>
                  <a:pt x="2386" y="2730"/>
                </a:lnTo>
                <a:lnTo>
                  <a:pt x="2419" y="2698"/>
                </a:lnTo>
                <a:lnTo>
                  <a:pt x="2456" y="2672"/>
                </a:lnTo>
                <a:lnTo>
                  <a:pt x="2496" y="2650"/>
                </a:lnTo>
                <a:lnTo>
                  <a:pt x="2496" y="2397"/>
                </a:lnTo>
                <a:close/>
                <a:moveTo>
                  <a:pt x="320" y="2397"/>
                </a:moveTo>
                <a:lnTo>
                  <a:pt x="320" y="2650"/>
                </a:lnTo>
                <a:lnTo>
                  <a:pt x="361" y="2672"/>
                </a:lnTo>
                <a:lnTo>
                  <a:pt x="397" y="2698"/>
                </a:lnTo>
                <a:lnTo>
                  <a:pt x="431" y="2730"/>
                </a:lnTo>
                <a:lnTo>
                  <a:pt x="459" y="2766"/>
                </a:lnTo>
                <a:lnTo>
                  <a:pt x="482" y="2806"/>
                </a:lnTo>
                <a:lnTo>
                  <a:pt x="499" y="2849"/>
                </a:lnTo>
                <a:lnTo>
                  <a:pt x="508" y="2895"/>
                </a:lnTo>
                <a:lnTo>
                  <a:pt x="512" y="2943"/>
                </a:lnTo>
                <a:lnTo>
                  <a:pt x="508" y="2991"/>
                </a:lnTo>
                <a:lnTo>
                  <a:pt x="499" y="3037"/>
                </a:lnTo>
                <a:lnTo>
                  <a:pt x="482" y="3080"/>
                </a:lnTo>
                <a:lnTo>
                  <a:pt x="459" y="3120"/>
                </a:lnTo>
                <a:lnTo>
                  <a:pt x="431" y="3156"/>
                </a:lnTo>
                <a:lnTo>
                  <a:pt x="397" y="3188"/>
                </a:lnTo>
                <a:lnTo>
                  <a:pt x="361" y="3214"/>
                </a:lnTo>
                <a:lnTo>
                  <a:pt x="320" y="3236"/>
                </a:lnTo>
                <a:lnTo>
                  <a:pt x="320" y="3412"/>
                </a:lnTo>
                <a:lnTo>
                  <a:pt x="1345" y="3809"/>
                </a:lnTo>
                <a:lnTo>
                  <a:pt x="1345" y="2795"/>
                </a:lnTo>
                <a:lnTo>
                  <a:pt x="320" y="2397"/>
                </a:lnTo>
                <a:close/>
                <a:moveTo>
                  <a:pt x="1408" y="2330"/>
                </a:moveTo>
                <a:lnTo>
                  <a:pt x="1154" y="2584"/>
                </a:lnTo>
                <a:lnTo>
                  <a:pt x="1408" y="2683"/>
                </a:lnTo>
                <a:lnTo>
                  <a:pt x="1663" y="2584"/>
                </a:lnTo>
                <a:lnTo>
                  <a:pt x="1408" y="2330"/>
                </a:lnTo>
                <a:close/>
                <a:moveTo>
                  <a:pt x="1848" y="2145"/>
                </a:moveTo>
                <a:lnTo>
                  <a:pt x="1708" y="2566"/>
                </a:lnTo>
                <a:lnTo>
                  <a:pt x="2328" y="2325"/>
                </a:lnTo>
                <a:lnTo>
                  <a:pt x="2301" y="2294"/>
                </a:lnTo>
                <a:lnTo>
                  <a:pt x="2272" y="2265"/>
                </a:lnTo>
                <a:lnTo>
                  <a:pt x="2239" y="2241"/>
                </a:lnTo>
                <a:lnTo>
                  <a:pt x="2204" y="2221"/>
                </a:lnTo>
                <a:lnTo>
                  <a:pt x="2165" y="2206"/>
                </a:lnTo>
                <a:lnTo>
                  <a:pt x="2125" y="2196"/>
                </a:lnTo>
                <a:lnTo>
                  <a:pt x="1848" y="2145"/>
                </a:lnTo>
                <a:close/>
                <a:moveTo>
                  <a:pt x="969" y="2145"/>
                </a:moveTo>
                <a:lnTo>
                  <a:pt x="691" y="2196"/>
                </a:lnTo>
                <a:lnTo>
                  <a:pt x="652" y="2206"/>
                </a:lnTo>
                <a:lnTo>
                  <a:pt x="613" y="2221"/>
                </a:lnTo>
                <a:lnTo>
                  <a:pt x="578" y="2241"/>
                </a:lnTo>
                <a:lnTo>
                  <a:pt x="544" y="2265"/>
                </a:lnTo>
                <a:lnTo>
                  <a:pt x="516" y="2294"/>
                </a:lnTo>
                <a:lnTo>
                  <a:pt x="489" y="2325"/>
                </a:lnTo>
                <a:lnTo>
                  <a:pt x="1108" y="2566"/>
                </a:lnTo>
                <a:lnTo>
                  <a:pt x="969" y="2145"/>
                </a:lnTo>
                <a:close/>
                <a:moveTo>
                  <a:pt x="1681" y="2115"/>
                </a:moveTo>
                <a:lnTo>
                  <a:pt x="1506" y="2247"/>
                </a:lnTo>
                <a:lnTo>
                  <a:pt x="1636" y="2377"/>
                </a:lnTo>
                <a:lnTo>
                  <a:pt x="1722" y="2123"/>
                </a:lnTo>
                <a:lnTo>
                  <a:pt x="1681" y="2115"/>
                </a:lnTo>
                <a:close/>
                <a:moveTo>
                  <a:pt x="1136" y="2115"/>
                </a:moveTo>
                <a:lnTo>
                  <a:pt x="1095" y="2123"/>
                </a:lnTo>
                <a:lnTo>
                  <a:pt x="1181" y="2377"/>
                </a:lnTo>
                <a:lnTo>
                  <a:pt x="1311" y="2247"/>
                </a:lnTo>
                <a:lnTo>
                  <a:pt x="1136" y="2115"/>
                </a:lnTo>
                <a:close/>
                <a:moveTo>
                  <a:pt x="1222" y="2019"/>
                </a:moveTo>
                <a:lnTo>
                  <a:pt x="1408" y="2159"/>
                </a:lnTo>
                <a:lnTo>
                  <a:pt x="1595" y="2019"/>
                </a:lnTo>
                <a:lnTo>
                  <a:pt x="1535" y="2035"/>
                </a:lnTo>
                <a:lnTo>
                  <a:pt x="1472" y="2044"/>
                </a:lnTo>
                <a:lnTo>
                  <a:pt x="1408" y="2048"/>
                </a:lnTo>
                <a:lnTo>
                  <a:pt x="1345" y="2044"/>
                </a:lnTo>
                <a:lnTo>
                  <a:pt x="1282" y="2035"/>
                </a:lnTo>
                <a:lnTo>
                  <a:pt x="1222" y="2019"/>
                </a:lnTo>
                <a:close/>
                <a:moveTo>
                  <a:pt x="2048" y="1170"/>
                </a:moveTo>
                <a:lnTo>
                  <a:pt x="2048" y="1390"/>
                </a:lnTo>
                <a:lnTo>
                  <a:pt x="2070" y="1374"/>
                </a:lnTo>
                <a:lnTo>
                  <a:pt x="2088" y="1355"/>
                </a:lnTo>
                <a:lnTo>
                  <a:pt x="2101" y="1332"/>
                </a:lnTo>
                <a:lnTo>
                  <a:pt x="2110" y="1307"/>
                </a:lnTo>
                <a:lnTo>
                  <a:pt x="2112" y="1279"/>
                </a:lnTo>
                <a:lnTo>
                  <a:pt x="2110" y="1251"/>
                </a:lnTo>
                <a:lnTo>
                  <a:pt x="2101" y="1226"/>
                </a:lnTo>
                <a:lnTo>
                  <a:pt x="2088" y="1203"/>
                </a:lnTo>
                <a:lnTo>
                  <a:pt x="2070" y="1184"/>
                </a:lnTo>
                <a:lnTo>
                  <a:pt x="2048" y="1170"/>
                </a:lnTo>
                <a:close/>
                <a:moveTo>
                  <a:pt x="769" y="1170"/>
                </a:moveTo>
                <a:lnTo>
                  <a:pt x="747" y="1184"/>
                </a:lnTo>
                <a:lnTo>
                  <a:pt x="729" y="1203"/>
                </a:lnTo>
                <a:lnTo>
                  <a:pt x="716" y="1226"/>
                </a:lnTo>
                <a:lnTo>
                  <a:pt x="707" y="1251"/>
                </a:lnTo>
                <a:lnTo>
                  <a:pt x="705" y="1279"/>
                </a:lnTo>
                <a:lnTo>
                  <a:pt x="707" y="1307"/>
                </a:lnTo>
                <a:lnTo>
                  <a:pt x="716" y="1332"/>
                </a:lnTo>
                <a:lnTo>
                  <a:pt x="729" y="1355"/>
                </a:lnTo>
                <a:lnTo>
                  <a:pt x="747" y="1374"/>
                </a:lnTo>
                <a:lnTo>
                  <a:pt x="769" y="1390"/>
                </a:lnTo>
                <a:lnTo>
                  <a:pt x="769" y="1170"/>
                </a:lnTo>
                <a:close/>
                <a:moveTo>
                  <a:pt x="1340" y="862"/>
                </a:moveTo>
                <a:lnTo>
                  <a:pt x="1314" y="888"/>
                </a:lnTo>
                <a:lnTo>
                  <a:pt x="1264" y="933"/>
                </a:lnTo>
                <a:lnTo>
                  <a:pt x="1210" y="973"/>
                </a:lnTo>
                <a:lnTo>
                  <a:pt x="1152" y="1008"/>
                </a:lnTo>
                <a:lnTo>
                  <a:pt x="1091" y="1037"/>
                </a:lnTo>
                <a:lnTo>
                  <a:pt x="1029" y="1059"/>
                </a:lnTo>
                <a:lnTo>
                  <a:pt x="964" y="1074"/>
                </a:lnTo>
                <a:lnTo>
                  <a:pt x="896" y="1084"/>
                </a:lnTo>
                <a:lnTo>
                  <a:pt x="896" y="1407"/>
                </a:lnTo>
                <a:lnTo>
                  <a:pt x="900" y="1467"/>
                </a:lnTo>
                <a:lnTo>
                  <a:pt x="910" y="1525"/>
                </a:lnTo>
                <a:lnTo>
                  <a:pt x="926" y="1579"/>
                </a:lnTo>
                <a:lnTo>
                  <a:pt x="948" y="1632"/>
                </a:lnTo>
                <a:lnTo>
                  <a:pt x="976" y="1682"/>
                </a:lnTo>
                <a:lnTo>
                  <a:pt x="1010" y="1727"/>
                </a:lnTo>
                <a:lnTo>
                  <a:pt x="1047" y="1770"/>
                </a:lnTo>
                <a:lnTo>
                  <a:pt x="1088" y="1807"/>
                </a:lnTo>
                <a:lnTo>
                  <a:pt x="1134" y="1839"/>
                </a:lnTo>
                <a:lnTo>
                  <a:pt x="1183" y="1867"/>
                </a:lnTo>
                <a:lnTo>
                  <a:pt x="1236" y="1889"/>
                </a:lnTo>
                <a:lnTo>
                  <a:pt x="1292" y="1906"/>
                </a:lnTo>
                <a:lnTo>
                  <a:pt x="1349" y="1915"/>
                </a:lnTo>
                <a:lnTo>
                  <a:pt x="1408" y="1919"/>
                </a:lnTo>
                <a:lnTo>
                  <a:pt x="1467" y="1915"/>
                </a:lnTo>
                <a:lnTo>
                  <a:pt x="1525" y="1906"/>
                </a:lnTo>
                <a:lnTo>
                  <a:pt x="1581" y="1889"/>
                </a:lnTo>
                <a:lnTo>
                  <a:pt x="1634" y="1867"/>
                </a:lnTo>
                <a:lnTo>
                  <a:pt x="1683" y="1839"/>
                </a:lnTo>
                <a:lnTo>
                  <a:pt x="1729" y="1807"/>
                </a:lnTo>
                <a:lnTo>
                  <a:pt x="1770" y="1770"/>
                </a:lnTo>
                <a:lnTo>
                  <a:pt x="1807" y="1727"/>
                </a:lnTo>
                <a:lnTo>
                  <a:pt x="1841" y="1682"/>
                </a:lnTo>
                <a:lnTo>
                  <a:pt x="1869" y="1632"/>
                </a:lnTo>
                <a:lnTo>
                  <a:pt x="1890" y="1579"/>
                </a:lnTo>
                <a:lnTo>
                  <a:pt x="1907" y="1525"/>
                </a:lnTo>
                <a:lnTo>
                  <a:pt x="1917" y="1467"/>
                </a:lnTo>
                <a:lnTo>
                  <a:pt x="1921" y="1407"/>
                </a:lnTo>
                <a:lnTo>
                  <a:pt x="1921" y="1088"/>
                </a:lnTo>
                <a:lnTo>
                  <a:pt x="1846" y="1088"/>
                </a:lnTo>
                <a:lnTo>
                  <a:pt x="1782" y="1084"/>
                </a:lnTo>
                <a:lnTo>
                  <a:pt x="1719" y="1076"/>
                </a:lnTo>
                <a:lnTo>
                  <a:pt x="1657" y="1061"/>
                </a:lnTo>
                <a:lnTo>
                  <a:pt x="1598" y="1041"/>
                </a:lnTo>
                <a:lnTo>
                  <a:pt x="1540" y="1014"/>
                </a:lnTo>
                <a:lnTo>
                  <a:pt x="1486" y="984"/>
                </a:lnTo>
                <a:lnTo>
                  <a:pt x="1432" y="948"/>
                </a:lnTo>
                <a:lnTo>
                  <a:pt x="1384" y="908"/>
                </a:lnTo>
                <a:lnTo>
                  <a:pt x="1340" y="862"/>
                </a:lnTo>
                <a:close/>
                <a:moveTo>
                  <a:pt x="1365" y="127"/>
                </a:moveTo>
                <a:lnTo>
                  <a:pt x="1298" y="131"/>
                </a:lnTo>
                <a:lnTo>
                  <a:pt x="1231" y="141"/>
                </a:lnTo>
                <a:lnTo>
                  <a:pt x="1169" y="157"/>
                </a:lnTo>
                <a:lnTo>
                  <a:pt x="1107" y="179"/>
                </a:lnTo>
                <a:lnTo>
                  <a:pt x="1051" y="207"/>
                </a:lnTo>
                <a:lnTo>
                  <a:pt x="995" y="241"/>
                </a:lnTo>
                <a:lnTo>
                  <a:pt x="944" y="278"/>
                </a:lnTo>
                <a:lnTo>
                  <a:pt x="897" y="321"/>
                </a:lnTo>
                <a:lnTo>
                  <a:pt x="855" y="368"/>
                </a:lnTo>
                <a:lnTo>
                  <a:pt x="817" y="419"/>
                </a:lnTo>
                <a:lnTo>
                  <a:pt x="784" y="473"/>
                </a:lnTo>
                <a:lnTo>
                  <a:pt x="757" y="531"/>
                </a:lnTo>
                <a:lnTo>
                  <a:pt x="734" y="591"/>
                </a:lnTo>
                <a:lnTo>
                  <a:pt x="718" y="655"/>
                </a:lnTo>
                <a:lnTo>
                  <a:pt x="708" y="720"/>
                </a:lnTo>
                <a:lnTo>
                  <a:pt x="705" y="788"/>
                </a:lnTo>
                <a:lnTo>
                  <a:pt x="705" y="1059"/>
                </a:lnTo>
                <a:lnTo>
                  <a:pt x="735" y="1043"/>
                </a:lnTo>
                <a:lnTo>
                  <a:pt x="769" y="1032"/>
                </a:lnTo>
                <a:lnTo>
                  <a:pt x="769" y="959"/>
                </a:lnTo>
                <a:lnTo>
                  <a:pt x="832" y="959"/>
                </a:lnTo>
                <a:lnTo>
                  <a:pt x="888" y="956"/>
                </a:lnTo>
                <a:lnTo>
                  <a:pt x="941" y="949"/>
                </a:lnTo>
                <a:lnTo>
                  <a:pt x="994" y="936"/>
                </a:lnTo>
                <a:lnTo>
                  <a:pt x="1044" y="918"/>
                </a:lnTo>
                <a:lnTo>
                  <a:pt x="1093" y="895"/>
                </a:lnTo>
                <a:lnTo>
                  <a:pt x="1140" y="867"/>
                </a:lnTo>
                <a:lnTo>
                  <a:pt x="1183" y="835"/>
                </a:lnTo>
                <a:lnTo>
                  <a:pt x="1224" y="797"/>
                </a:lnTo>
                <a:lnTo>
                  <a:pt x="1352" y="670"/>
                </a:lnTo>
                <a:lnTo>
                  <a:pt x="1402" y="738"/>
                </a:lnTo>
                <a:lnTo>
                  <a:pt x="1440" y="782"/>
                </a:lnTo>
                <a:lnTo>
                  <a:pt x="1481" y="821"/>
                </a:lnTo>
                <a:lnTo>
                  <a:pt x="1525" y="856"/>
                </a:lnTo>
                <a:lnTo>
                  <a:pt x="1572" y="888"/>
                </a:lnTo>
                <a:lnTo>
                  <a:pt x="1624" y="913"/>
                </a:lnTo>
                <a:lnTo>
                  <a:pt x="1677" y="932"/>
                </a:lnTo>
                <a:lnTo>
                  <a:pt x="1731" y="948"/>
                </a:lnTo>
                <a:lnTo>
                  <a:pt x="1788" y="956"/>
                </a:lnTo>
                <a:lnTo>
                  <a:pt x="1846" y="959"/>
                </a:lnTo>
                <a:lnTo>
                  <a:pt x="2048" y="959"/>
                </a:lnTo>
                <a:lnTo>
                  <a:pt x="2048" y="1032"/>
                </a:lnTo>
                <a:lnTo>
                  <a:pt x="2082" y="1043"/>
                </a:lnTo>
                <a:lnTo>
                  <a:pt x="2112" y="1059"/>
                </a:lnTo>
                <a:lnTo>
                  <a:pt x="2112" y="647"/>
                </a:lnTo>
                <a:lnTo>
                  <a:pt x="2110" y="606"/>
                </a:lnTo>
                <a:lnTo>
                  <a:pt x="2100" y="566"/>
                </a:lnTo>
                <a:lnTo>
                  <a:pt x="2086" y="529"/>
                </a:lnTo>
                <a:lnTo>
                  <a:pt x="2066" y="495"/>
                </a:lnTo>
                <a:lnTo>
                  <a:pt x="2042" y="463"/>
                </a:lnTo>
                <a:lnTo>
                  <a:pt x="2013" y="436"/>
                </a:lnTo>
                <a:lnTo>
                  <a:pt x="1981" y="413"/>
                </a:lnTo>
                <a:lnTo>
                  <a:pt x="1945" y="395"/>
                </a:lnTo>
                <a:lnTo>
                  <a:pt x="1905" y="382"/>
                </a:lnTo>
                <a:lnTo>
                  <a:pt x="1888" y="377"/>
                </a:lnTo>
                <a:lnTo>
                  <a:pt x="1831" y="320"/>
                </a:lnTo>
                <a:lnTo>
                  <a:pt x="1783" y="277"/>
                </a:lnTo>
                <a:lnTo>
                  <a:pt x="1730" y="238"/>
                </a:lnTo>
                <a:lnTo>
                  <a:pt x="1675" y="204"/>
                </a:lnTo>
                <a:lnTo>
                  <a:pt x="1617" y="177"/>
                </a:lnTo>
                <a:lnTo>
                  <a:pt x="1557" y="155"/>
                </a:lnTo>
                <a:lnTo>
                  <a:pt x="1494" y="139"/>
                </a:lnTo>
                <a:lnTo>
                  <a:pt x="1430" y="131"/>
                </a:lnTo>
                <a:lnTo>
                  <a:pt x="1365" y="127"/>
                </a:lnTo>
                <a:close/>
                <a:moveTo>
                  <a:pt x="1365" y="0"/>
                </a:moveTo>
                <a:lnTo>
                  <a:pt x="1434" y="2"/>
                </a:lnTo>
                <a:lnTo>
                  <a:pt x="1502" y="12"/>
                </a:lnTo>
                <a:lnTo>
                  <a:pt x="1570" y="26"/>
                </a:lnTo>
                <a:lnTo>
                  <a:pt x="1635" y="47"/>
                </a:lnTo>
                <a:lnTo>
                  <a:pt x="1698" y="73"/>
                </a:lnTo>
                <a:lnTo>
                  <a:pt x="1758" y="104"/>
                </a:lnTo>
                <a:lnTo>
                  <a:pt x="1816" y="141"/>
                </a:lnTo>
                <a:lnTo>
                  <a:pt x="1870" y="183"/>
                </a:lnTo>
                <a:lnTo>
                  <a:pt x="1922" y="230"/>
                </a:lnTo>
                <a:lnTo>
                  <a:pt x="1954" y="262"/>
                </a:lnTo>
                <a:lnTo>
                  <a:pt x="2002" y="280"/>
                </a:lnTo>
                <a:lnTo>
                  <a:pt x="2048" y="304"/>
                </a:lnTo>
                <a:lnTo>
                  <a:pt x="2090" y="333"/>
                </a:lnTo>
                <a:lnTo>
                  <a:pt x="2128" y="368"/>
                </a:lnTo>
                <a:lnTo>
                  <a:pt x="2160" y="407"/>
                </a:lnTo>
                <a:lnTo>
                  <a:pt x="2188" y="449"/>
                </a:lnTo>
                <a:lnTo>
                  <a:pt x="2211" y="495"/>
                </a:lnTo>
                <a:lnTo>
                  <a:pt x="2227" y="543"/>
                </a:lnTo>
                <a:lnTo>
                  <a:pt x="2237" y="595"/>
                </a:lnTo>
                <a:lnTo>
                  <a:pt x="2241" y="647"/>
                </a:lnTo>
                <a:lnTo>
                  <a:pt x="2241" y="1279"/>
                </a:lnTo>
                <a:lnTo>
                  <a:pt x="2237" y="1320"/>
                </a:lnTo>
                <a:lnTo>
                  <a:pt x="2228" y="1357"/>
                </a:lnTo>
                <a:lnTo>
                  <a:pt x="2213" y="1394"/>
                </a:lnTo>
                <a:lnTo>
                  <a:pt x="2194" y="1426"/>
                </a:lnTo>
                <a:lnTo>
                  <a:pt x="2170" y="1456"/>
                </a:lnTo>
                <a:lnTo>
                  <a:pt x="2141" y="1482"/>
                </a:lnTo>
                <a:lnTo>
                  <a:pt x="2108" y="1503"/>
                </a:lnTo>
                <a:lnTo>
                  <a:pt x="2074" y="1519"/>
                </a:lnTo>
                <a:lnTo>
                  <a:pt x="2036" y="1530"/>
                </a:lnTo>
                <a:lnTo>
                  <a:pt x="2022" y="1590"/>
                </a:lnTo>
                <a:lnTo>
                  <a:pt x="2001" y="1648"/>
                </a:lnTo>
                <a:lnTo>
                  <a:pt x="1976" y="1703"/>
                </a:lnTo>
                <a:lnTo>
                  <a:pt x="1945" y="1755"/>
                </a:lnTo>
                <a:lnTo>
                  <a:pt x="1910" y="1804"/>
                </a:lnTo>
                <a:lnTo>
                  <a:pt x="1870" y="1849"/>
                </a:lnTo>
                <a:lnTo>
                  <a:pt x="1827" y="1891"/>
                </a:lnTo>
                <a:lnTo>
                  <a:pt x="1780" y="1927"/>
                </a:lnTo>
                <a:lnTo>
                  <a:pt x="1729" y="1961"/>
                </a:lnTo>
                <a:lnTo>
                  <a:pt x="1729" y="1994"/>
                </a:lnTo>
                <a:lnTo>
                  <a:pt x="2148" y="2071"/>
                </a:lnTo>
                <a:lnTo>
                  <a:pt x="2200" y="2083"/>
                </a:lnTo>
                <a:lnTo>
                  <a:pt x="2248" y="2101"/>
                </a:lnTo>
                <a:lnTo>
                  <a:pt x="2295" y="2125"/>
                </a:lnTo>
                <a:lnTo>
                  <a:pt x="2339" y="2154"/>
                </a:lnTo>
                <a:lnTo>
                  <a:pt x="2378" y="2188"/>
                </a:lnTo>
                <a:lnTo>
                  <a:pt x="2415" y="2226"/>
                </a:lnTo>
                <a:lnTo>
                  <a:pt x="2446" y="2268"/>
                </a:lnTo>
                <a:lnTo>
                  <a:pt x="2449" y="2277"/>
                </a:lnTo>
                <a:lnTo>
                  <a:pt x="2449" y="2278"/>
                </a:lnTo>
                <a:lnTo>
                  <a:pt x="2624" y="2209"/>
                </a:lnTo>
                <a:lnTo>
                  <a:pt x="2624" y="2624"/>
                </a:lnTo>
                <a:lnTo>
                  <a:pt x="2659" y="2626"/>
                </a:lnTo>
                <a:lnTo>
                  <a:pt x="2692" y="2636"/>
                </a:lnTo>
                <a:lnTo>
                  <a:pt x="2722" y="2649"/>
                </a:lnTo>
                <a:lnTo>
                  <a:pt x="2748" y="2668"/>
                </a:lnTo>
                <a:lnTo>
                  <a:pt x="2771" y="2691"/>
                </a:lnTo>
                <a:lnTo>
                  <a:pt x="2790" y="2719"/>
                </a:lnTo>
                <a:lnTo>
                  <a:pt x="2805" y="2748"/>
                </a:lnTo>
                <a:lnTo>
                  <a:pt x="2813" y="2780"/>
                </a:lnTo>
                <a:lnTo>
                  <a:pt x="2817" y="2815"/>
                </a:lnTo>
                <a:lnTo>
                  <a:pt x="2817" y="3071"/>
                </a:lnTo>
                <a:lnTo>
                  <a:pt x="2813" y="3106"/>
                </a:lnTo>
                <a:lnTo>
                  <a:pt x="2805" y="3138"/>
                </a:lnTo>
                <a:lnTo>
                  <a:pt x="2790" y="3168"/>
                </a:lnTo>
                <a:lnTo>
                  <a:pt x="2771" y="3195"/>
                </a:lnTo>
                <a:lnTo>
                  <a:pt x="2748" y="3218"/>
                </a:lnTo>
                <a:lnTo>
                  <a:pt x="2722" y="3237"/>
                </a:lnTo>
                <a:lnTo>
                  <a:pt x="2692" y="3252"/>
                </a:lnTo>
                <a:lnTo>
                  <a:pt x="2659" y="3260"/>
                </a:lnTo>
                <a:lnTo>
                  <a:pt x="2624" y="3264"/>
                </a:lnTo>
                <a:lnTo>
                  <a:pt x="2624" y="3498"/>
                </a:lnTo>
                <a:lnTo>
                  <a:pt x="1408" y="3972"/>
                </a:lnTo>
                <a:lnTo>
                  <a:pt x="193" y="3498"/>
                </a:lnTo>
                <a:lnTo>
                  <a:pt x="193" y="3264"/>
                </a:lnTo>
                <a:lnTo>
                  <a:pt x="158" y="3260"/>
                </a:lnTo>
                <a:lnTo>
                  <a:pt x="125" y="3252"/>
                </a:lnTo>
                <a:lnTo>
                  <a:pt x="95" y="3237"/>
                </a:lnTo>
                <a:lnTo>
                  <a:pt x="68" y="3218"/>
                </a:lnTo>
                <a:lnTo>
                  <a:pt x="46" y="3195"/>
                </a:lnTo>
                <a:lnTo>
                  <a:pt x="26" y="3168"/>
                </a:lnTo>
                <a:lnTo>
                  <a:pt x="12" y="3138"/>
                </a:lnTo>
                <a:lnTo>
                  <a:pt x="3" y="3106"/>
                </a:lnTo>
                <a:lnTo>
                  <a:pt x="0" y="3071"/>
                </a:lnTo>
                <a:lnTo>
                  <a:pt x="0" y="2815"/>
                </a:lnTo>
                <a:lnTo>
                  <a:pt x="3" y="2780"/>
                </a:lnTo>
                <a:lnTo>
                  <a:pt x="12" y="2748"/>
                </a:lnTo>
                <a:lnTo>
                  <a:pt x="26" y="2719"/>
                </a:lnTo>
                <a:lnTo>
                  <a:pt x="46" y="2691"/>
                </a:lnTo>
                <a:lnTo>
                  <a:pt x="68" y="2668"/>
                </a:lnTo>
                <a:lnTo>
                  <a:pt x="95" y="2649"/>
                </a:lnTo>
                <a:lnTo>
                  <a:pt x="125" y="2636"/>
                </a:lnTo>
                <a:lnTo>
                  <a:pt x="158" y="2626"/>
                </a:lnTo>
                <a:lnTo>
                  <a:pt x="193" y="2624"/>
                </a:lnTo>
                <a:lnTo>
                  <a:pt x="193" y="2209"/>
                </a:lnTo>
                <a:lnTo>
                  <a:pt x="367" y="2278"/>
                </a:lnTo>
                <a:lnTo>
                  <a:pt x="372" y="2268"/>
                </a:lnTo>
                <a:lnTo>
                  <a:pt x="402" y="2226"/>
                </a:lnTo>
                <a:lnTo>
                  <a:pt x="438" y="2188"/>
                </a:lnTo>
                <a:lnTo>
                  <a:pt x="478" y="2154"/>
                </a:lnTo>
                <a:lnTo>
                  <a:pt x="522" y="2125"/>
                </a:lnTo>
                <a:lnTo>
                  <a:pt x="569" y="2101"/>
                </a:lnTo>
                <a:lnTo>
                  <a:pt x="617" y="2083"/>
                </a:lnTo>
                <a:lnTo>
                  <a:pt x="669" y="2071"/>
                </a:lnTo>
                <a:lnTo>
                  <a:pt x="1088" y="1994"/>
                </a:lnTo>
                <a:lnTo>
                  <a:pt x="1088" y="1961"/>
                </a:lnTo>
                <a:lnTo>
                  <a:pt x="1037" y="1927"/>
                </a:lnTo>
                <a:lnTo>
                  <a:pt x="990" y="1891"/>
                </a:lnTo>
                <a:lnTo>
                  <a:pt x="947" y="1849"/>
                </a:lnTo>
                <a:lnTo>
                  <a:pt x="907" y="1804"/>
                </a:lnTo>
                <a:lnTo>
                  <a:pt x="872" y="1755"/>
                </a:lnTo>
                <a:lnTo>
                  <a:pt x="841" y="1703"/>
                </a:lnTo>
                <a:lnTo>
                  <a:pt x="816" y="1648"/>
                </a:lnTo>
                <a:lnTo>
                  <a:pt x="795" y="1590"/>
                </a:lnTo>
                <a:lnTo>
                  <a:pt x="781" y="1530"/>
                </a:lnTo>
                <a:lnTo>
                  <a:pt x="743" y="1519"/>
                </a:lnTo>
                <a:lnTo>
                  <a:pt x="708" y="1503"/>
                </a:lnTo>
                <a:lnTo>
                  <a:pt x="676" y="1482"/>
                </a:lnTo>
                <a:lnTo>
                  <a:pt x="647" y="1456"/>
                </a:lnTo>
                <a:lnTo>
                  <a:pt x="623" y="1426"/>
                </a:lnTo>
                <a:lnTo>
                  <a:pt x="603" y="1394"/>
                </a:lnTo>
                <a:lnTo>
                  <a:pt x="589" y="1357"/>
                </a:lnTo>
                <a:lnTo>
                  <a:pt x="579" y="1320"/>
                </a:lnTo>
                <a:lnTo>
                  <a:pt x="576" y="1279"/>
                </a:lnTo>
                <a:lnTo>
                  <a:pt x="576" y="788"/>
                </a:lnTo>
                <a:lnTo>
                  <a:pt x="579" y="712"/>
                </a:lnTo>
                <a:lnTo>
                  <a:pt x="590" y="638"/>
                </a:lnTo>
                <a:lnTo>
                  <a:pt x="608" y="566"/>
                </a:lnTo>
                <a:lnTo>
                  <a:pt x="631" y="497"/>
                </a:lnTo>
                <a:lnTo>
                  <a:pt x="661" y="432"/>
                </a:lnTo>
                <a:lnTo>
                  <a:pt x="696" y="370"/>
                </a:lnTo>
                <a:lnTo>
                  <a:pt x="737" y="310"/>
                </a:lnTo>
                <a:lnTo>
                  <a:pt x="783" y="256"/>
                </a:lnTo>
                <a:lnTo>
                  <a:pt x="834" y="206"/>
                </a:lnTo>
                <a:lnTo>
                  <a:pt x="888" y="160"/>
                </a:lnTo>
                <a:lnTo>
                  <a:pt x="947" y="119"/>
                </a:lnTo>
                <a:lnTo>
                  <a:pt x="1010" y="84"/>
                </a:lnTo>
                <a:lnTo>
                  <a:pt x="1075" y="54"/>
                </a:lnTo>
                <a:lnTo>
                  <a:pt x="1143" y="31"/>
                </a:lnTo>
                <a:lnTo>
                  <a:pt x="1214" y="14"/>
                </a:lnTo>
                <a:lnTo>
                  <a:pt x="1289" y="3"/>
                </a:lnTo>
                <a:lnTo>
                  <a:pt x="136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Прямоугольник 222"/>
          <p:cNvSpPr/>
          <p:nvPr/>
        </p:nvSpPr>
        <p:spPr>
          <a:xfrm>
            <a:off x="113340" y="5732004"/>
            <a:ext cx="3094310" cy="330618"/>
          </a:xfrm>
          <a:prstGeom prst="rect">
            <a:avLst/>
          </a:prstGeom>
          <a:solidFill>
            <a:srgbClr val="FF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>
            <a:off x="363310" y="1938750"/>
            <a:ext cx="4554074" cy="384404"/>
          </a:xfrm>
          <a:prstGeom prst="rect">
            <a:avLst/>
          </a:prstGeom>
          <a:solidFill>
            <a:srgbClr val="0070C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346645" y="3744356"/>
            <a:ext cx="3347269" cy="395216"/>
          </a:xfrm>
          <a:prstGeom prst="rect">
            <a:avLst/>
          </a:prstGeom>
          <a:solidFill>
            <a:srgbClr val="E9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рямоугольник 217"/>
          <p:cNvSpPr/>
          <p:nvPr/>
        </p:nvSpPr>
        <p:spPr>
          <a:xfrm>
            <a:off x="5877402" y="0"/>
            <a:ext cx="3253706" cy="5122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1" name="Group 7"/>
          <p:cNvGrpSpPr>
            <a:grpSpLocks noChangeAspect="1"/>
          </p:cNvGrpSpPr>
          <p:nvPr/>
        </p:nvGrpSpPr>
        <p:grpSpPr bwMode="auto">
          <a:xfrm>
            <a:off x="3322320" y="188977"/>
            <a:ext cx="5817225" cy="5545136"/>
            <a:chOff x="1697" y="902"/>
            <a:chExt cx="2758" cy="2629"/>
          </a:xfrm>
        </p:grpSpPr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4113" y="922"/>
              <a:ext cx="341" cy="273"/>
            </a:xfrm>
            <a:custGeom>
              <a:avLst/>
              <a:gdLst>
                <a:gd name="T0" fmla="*/ 190 w 682"/>
                <a:gd name="T1" fmla="*/ 0 h 547"/>
                <a:gd name="T2" fmla="*/ 192 w 682"/>
                <a:gd name="T3" fmla="*/ 0 h 547"/>
                <a:gd name="T4" fmla="*/ 682 w 682"/>
                <a:gd name="T5" fmla="*/ 362 h 547"/>
                <a:gd name="T6" fmla="*/ 682 w 682"/>
                <a:gd name="T7" fmla="*/ 369 h 547"/>
                <a:gd name="T8" fmla="*/ 190 w 682"/>
                <a:gd name="T9" fmla="*/ 7 h 547"/>
                <a:gd name="T10" fmla="*/ 9 w 682"/>
                <a:gd name="T11" fmla="*/ 170 h 547"/>
                <a:gd name="T12" fmla="*/ 681 w 682"/>
                <a:gd name="T13" fmla="*/ 541 h 547"/>
                <a:gd name="T14" fmla="*/ 681 w 682"/>
                <a:gd name="T15" fmla="*/ 547 h 547"/>
                <a:gd name="T16" fmla="*/ 2 w 682"/>
                <a:gd name="T17" fmla="*/ 173 h 547"/>
                <a:gd name="T18" fmla="*/ 2 w 682"/>
                <a:gd name="T19" fmla="*/ 171 h 547"/>
                <a:gd name="T20" fmla="*/ 0 w 682"/>
                <a:gd name="T21" fmla="*/ 170 h 547"/>
                <a:gd name="T22" fmla="*/ 2 w 682"/>
                <a:gd name="T23" fmla="*/ 170 h 547"/>
                <a:gd name="T24" fmla="*/ 2 w 682"/>
                <a:gd name="T25" fmla="*/ 168 h 547"/>
                <a:gd name="T26" fmla="*/ 188 w 682"/>
                <a:gd name="T27" fmla="*/ 0 h 547"/>
                <a:gd name="T28" fmla="*/ 190 w 682"/>
                <a:gd name="T2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" h="547">
                  <a:moveTo>
                    <a:pt x="190" y="0"/>
                  </a:moveTo>
                  <a:lnTo>
                    <a:pt x="192" y="0"/>
                  </a:lnTo>
                  <a:lnTo>
                    <a:pt x="682" y="362"/>
                  </a:lnTo>
                  <a:lnTo>
                    <a:pt x="682" y="369"/>
                  </a:lnTo>
                  <a:lnTo>
                    <a:pt x="190" y="7"/>
                  </a:lnTo>
                  <a:lnTo>
                    <a:pt x="9" y="170"/>
                  </a:lnTo>
                  <a:lnTo>
                    <a:pt x="681" y="541"/>
                  </a:lnTo>
                  <a:lnTo>
                    <a:pt x="681" y="547"/>
                  </a:lnTo>
                  <a:lnTo>
                    <a:pt x="2" y="173"/>
                  </a:lnTo>
                  <a:lnTo>
                    <a:pt x="2" y="171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188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4113" y="1005"/>
              <a:ext cx="340" cy="446"/>
            </a:xfrm>
            <a:custGeom>
              <a:avLst/>
              <a:gdLst>
                <a:gd name="T0" fmla="*/ 3 w 681"/>
                <a:gd name="T1" fmla="*/ 0 h 890"/>
                <a:gd name="T2" fmla="*/ 5 w 681"/>
                <a:gd name="T3" fmla="*/ 0 h 890"/>
                <a:gd name="T4" fmla="*/ 681 w 681"/>
                <a:gd name="T5" fmla="*/ 373 h 890"/>
                <a:gd name="T6" fmla="*/ 681 w 681"/>
                <a:gd name="T7" fmla="*/ 379 h 890"/>
                <a:gd name="T8" fmla="*/ 14 w 681"/>
                <a:gd name="T9" fmla="*/ 10 h 890"/>
                <a:gd name="T10" fmla="*/ 679 w 681"/>
                <a:gd name="T11" fmla="*/ 881 h 890"/>
                <a:gd name="T12" fmla="*/ 679 w 681"/>
                <a:gd name="T13" fmla="*/ 890 h 890"/>
                <a:gd name="T14" fmla="*/ 2 w 681"/>
                <a:gd name="T15" fmla="*/ 3 h 890"/>
                <a:gd name="T16" fmla="*/ 0 w 681"/>
                <a:gd name="T17" fmla="*/ 2 h 890"/>
                <a:gd name="T18" fmla="*/ 2 w 681"/>
                <a:gd name="T19" fmla="*/ 0 h 890"/>
                <a:gd name="T20" fmla="*/ 3 w 681"/>
                <a:gd name="T2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1" h="890">
                  <a:moveTo>
                    <a:pt x="3" y="0"/>
                  </a:moveTo>
                  <a:lnTo>
                    <a:pt x="5" y="0"/>
                  </a:lnTo>
                  <a:lnTo>
                    <a:pt x="681" y="373"/>
                  </a:lnTo>
                  <a:lnTo>
                    <a:pt x="681" y="379"/>
                  </a:lnTo>
                  <a:lnTo>
                    <a:pt x="14" y="10"/>
                  </a:lnTo>
                  <a:lnTo>
                    <a:pt x="679" y="881"/>
                  </a:lnTo>
                  <a:lnTo>
                    <a:pt x="679" y="89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3074" y="3318"/>
              <a:ext cx="507" cy="210"/>
            </a:xfrm>
            <a:custGeom>
              <a:avLst/>
              <a:gdLst>
                <a:gd name="T0" fmla="*/ 920 w 1012"/>
                <a:gd name="T1" fmla="*/ 0 h 421"/>
                <a:gd name="T2" fmla="*/ 921 w 1012"/>
                <a:gd name="T3" fmla="*/ 0 h 421"/>
                <a:gd name="T4" fmla="*/ 923 w 1012"/>
                <a:gd name="T5" fmla="*/ 2 h 421"/>
                <a:gd name="T6" fmla="*/ 1012 w 1012"/>
                <a:gd name="T7" fmla="*/ 421 h 421"/>
                <a:gd name="T8" fmla="*/ 1007 w 1012"/>
                <a:gd name="T9" fmla="*/ 421 h 421"/>
                <a:gd name="T10" fmla="*/ 918 w 1012"/>
                <a:gd name="T11" fmla="*/ 7 h 421"/>
                <a:gd name="T12" fmla="*/ 14 w 1012"/>
                <a:gd name="T13" fmla="*/ 416 h 421"/>
                <a:gd name="T14" fmla="*/ 0 w 1012"/>
                <a:gd name="T15" fmla="*/ 416 h 421"/>
                <a:gd name="T16" fmla="*/ 920 w 1012"/>
                <a:gd name="T1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421">
                  <a:moveTo>
                    <a:pt x="920" y="0"/>
                  </a:moveTo>
                  <a:lnTo>
                    <a:pt x="921" y="0"/>
                  </a:lnTo>
                  <a:lnTo>
                    <a:pt x="923" y="2"/>
                  </a:lnTo>
                  <a:lnTo>
                    <a:pt x="1012" y="421"/>
                  </a:lnTo>
                  <a:lnTo>
                    <a:pt x="1007" y="421"/>
                  </a:lnTo>
                  <a:lnTo>
                    <a:pt x="918" y="7"/>
                  </a:lnTo>
                  <a:lnTo>
                    <a:pt x="14" y="416"/>
                  </a:lnTo>
                  <a:lnTo>
                    <a:pt x="0" y="416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4145" y="3436"/>
              <a:ext cx="297" cy="95"/>
            </a:xfrm>
            <a:custGeom>
              <a:avLst/>
              <a:gdLst>
                <a:gd name="T0" fmla="*/ 593 w 593"/>
                <a:gd name="T1" fmla="*/ 0 h 190"/>
                <a:gd name="T2" fmla="*/ 593 w 593"/>
                <a:gd name="T3" fmla="*/ 7 h 190"/>
                <a:gd name="T4" fmla="*/ 17 w 593"/>
                <a:gd name="T5" fmla="*/ 190 h 190"/>
                <a:gd name="T6" fmla="*/ 0 w 593"/>
                <a:gd name="T7" fmla="*/ 190 h 190"/>
                <a:gd name="T8" fmla="*/ 593 w 593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0">
                  <a:moveTo>
                    <a:pt x="593" y="0"/>
                  </a:moveTo>
                  <a:lnTo>
                    <a:pt x="593" y="7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4206" y="914"/>
              <a:ext cx="249" cy="192"/>
            </a:xfrm>
            <a:custGeom>
              <a:avLst/>
              <a:gdLst>
                <a:gd name="T0" fmla="*/ 497 w 497"/>
                <a:gd name="T1" fmla="*/ 0 h 385"/>
                <a:gd name="T2" fmla="*/ 497 w 497"/>
                <a:gd name="T3" fmla="*/ 6 h 385"/>
                <a:gd name="T4" fmla="*/ 10 w 497"/>
                <a:gd name="T5" fmla="*/ 21 h 385"/>
                <a:gd name="T6" fmla="*/ 495 w 497"/>
                <a:gd name="T7" fmla="*/ 378 h 385"/>
                <a:gd name="T8" fmla="*/ 495 w 497"/>
                <a:gd name="T9" fmla="*/ 385 h 385"/>
                <a:gd name="T10" fmla="*/ 1 w 497"/>
                <a:gd name="T11" fmla="*/ 21 h 385"/>
                <a:gd name="T12" fmla="*/ 0 w 497"/>
                <a:gd name="T13" fmla="*/ 20 h 385"/>
                <a:gd name="T14" fmla="*/ 0 w 497"/>
                <a:gd name="T15" fmla="*/ 18 h 385"/>
                <a:gd name="T16" fmla="*/ 1 w 497"/>
                <a:gd name="T17" fmla="*/ 16 h 385"/>
                <a:gd name="T18" fmla="*/ 3 w 497"/>
                <a:gd name="T19" fmla="*/ 16 h 385"/>
                <a:gd name="T20" fmla="*/ 497 w 49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7" h="385">
                  <a:moveTo>
                    <a:pt x="497" y="0"/>
                  </a:moveTo>
                  <a:lnTo>
                    <a:pt x="497" y="6"/>
                  </a:lnTo>
                  <a:lnTo>
                    <a:pt x="10" y="21"/>
                  </a:lnTo>
                  <a:lnTo>
                    <a:pt x="495" y="378"/>
                  </a:lnTo>
                  <a:lnTo>
                    <a:pt x="495" y="385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4116" y="1933"/>
              <a:ext cx="334" cy="186"/>
            </a:xfrm>
            <a:custGeom>
              <a:avLst/>
              <a:gdLst>
                <a:gd name="T0" fmla="*/ 541 w 669"/>
                <a:gd name="T1" fmla="*/ 0 h 371"/>
                <a:gd name="T2" fmla="*/ 543 w 669"/>
                <a:gd name="T3" fmla="*/ 0 h 371"/>
                <a:gd name="T4" fmla="*/ 669 w 669"/>
                <a:gd name="T5" fmla="*/ 97 h 371"/>
                <a:gd name="T6" fmla="*/ 669 w 669"/>
                <a:gd name="T7" fmla="*/ 104 h 371"/>
                <a:gd name="T8" fmla="*/ 541 w 669"/>
                <a:gd name="T9" fmla="*/ 5 h 371"/>
                <a:gd name="T10" fmla="*/ 11 w 669"/>
                <a:gd name="T11" fmla="*/ 326 h 371"/>
                <a:gd name="T12" fmla="*/ 667 w 669"/>
                <a:gd name="T13" fmla="*/ 364 h 371"/>
                <a:gd name="T14" fmla="*/ 667 w 669"/>
                <a:gd name="T15" fmla="*/ 371 h 371"/>
                <a:gd name="T16" fmla="*/ 2 w 669"/>
                <a:gd name="T17" fmla="*/ 331 h 371"/>
                <a:gd name="T18" fmla="*/ 0 w 669"/>
                <a:gd name="T19" fmla="*/ 331 h 371"/>
                <a:gd name="T20" fmla="*/ 0 w 669"/>
                <a:gd name="T21" fmla="*/ 330 h 371"/>
                <a:gd name="T22" fmla="*/ 0 w 669"/>
                <a:gd name="T23" fmla="*/ 328 h 371"/>
                <a:gd name="T24" fmla="*/ 0 w 669"/>
                <a:gd name="T25" fmla="*/ 326 h 371"/>
                <a:gd name="T26" fmla="*/ 540 w 669"/>
                <a:gd name="T27" fmla="*/ 0 h 371"/>
                <a:gd name="T28" fmla="*/ 541 w 669"/>
                <a:gd name="T2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9" h="371">
                  <a:moveTo>
                    <a:pt x="541" y="0"/>
                  </a:moveTo>
                  <a:lnTo>
                    <a:pt x="543" y="0"/>
                  </a:lnTo>
                  <a:lnTo>
                    <a:pt x="669" y="97"/>
                  </a:lnTo>
                  <a:lnTo>
                    <a:pt x="669" y="104"/>
                  </a:lnTo>
                  <a:lnTo>
                    <a:pt x="541" y="5"/>
                  </a:lnTo>
                  <a:lnTo>
                    <a:pt x="11" y="326"/>
                  </a:lnTo>
                  <a:lnTo>
                    <a:pt x="667" y="364"/>
                  </a:lnTo>
                  <a:lnTo>
                    <a:pt x="667" y="371"/>
                  </a:lnTo>
                  <a:lnTo>
                    <a:pt x="2" y="331"/>
                  </a:lnTo>
                  <a:lnTo>
                    <a:pt x="0" y="331"/>
                  </a:lnTo>
                  <a:lnTo>
                    <a:pt x="0" y="330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540" y="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2015" y="3422"/>
              <a:ext cx="71" cy="98"/>
            </a:xfrm>
            <a:custGeom>
              <a:avLst/>
              <a:gdLst>
                <a:gd name="T0" fmla="*/ 117 w 141"/>
                <a:gd name="T1" fmla="*/ 0 h 197"/>
                <a:gd name="T2" fmla="*/ 119 w 141"/>
                <a:gd name="T3" fmla="*/ 2 h 197"/>
                <a:gd name="T4" fmla="*/ 119 w 141"/>
                <a:gd name="T5" fmla="*/ 4 h 197"/>
                <a:gd name="T6" fmla="*/ 141 w 141"/>
                <a:gd name="T7" fmla="*/ 197 h 197"/>
                <a:gd name="T8" fmla="*/ 136 w 141"/>
                <a:gd name="T9" fmla="*/ 197 h 197"/>
                <a:gd name="T10" fmla="*/ 115 w 141"/>
                <a:gd name="T11" fmla="*/ 12 h 197"/>
                <a:gd name="T12" fmla="*/ 7 w 141"/>
                <a:gd name="T13" fmla="*/ 196 h 197"/>
                <a:gd name="T14" fmla="*/ 0 w 141"/>
                <a:gd name="T15" fmla="*/ 196 h 197"/>
                <a:gd name="T16" fmla="*/ 113 w 141"/>
                <a:gd name="T17" fmla="*/ 2 h 197"/>
                <a:gd name="T18" fmla="*/ 115 w 141"/>
                <a:gd name="T19" fmla="*/ 2 h 197"/>
                <a:gd name="T20" fmla="*/ 117 w 141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7">
                  <a:moveTo>
                    <a:pt x="117" y="0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41" y="197"/>
                  </a:lnTo>
                  <a:lnTo>
                    <a:pt x="136" y="197"/>
                  </a:lnTo>
                  <a:lnTo>
                    <a:pt x="115" y="12"/>
                  </a:lnTo>
                  <a:lnTo>
                    <a:pt x="7" y="196"/>
                  </a:lnTo>
                  <a:lnTo>
                    <a:pt x="0" y="196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4145" y="3436"/>
              <a:ext cx="297" cy="95"/>
            </a:xfrm>
            <a:custGeom>
              <a:avLst/>
              <a:gdLst>
                <a:gd name="T0" fmla="*/ 593 w 593"/>
                <a:gd name="T1" fmla="*/ 0 h 190"/>
                <a:gd name="T2" fmla="*/ 593 w 593"/>
                <a:gd name="T3" fmla="*/ 7 h 190"/>
                <a:gd name="T4" fmla="*/ 17 w 593"/>
                <a:gd name="T5" fmla="*/ 190 h 190"/>
                <a:gd name="T6" fmla="*/ 0 w 593"/>
                <a:gd name="T7" fmla="*/ 190 h 190"/>
                <a:gd name="T8" fmla="*/ 593 w 593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90">
                  <a:moveTo>
                    <a:pt x="593" y="0"/>
                  </a:moveTo>
                  <a:lnTo>
                    <a:pt x="593" y="7"/>
                  </a:lnTo>
                  <a:lnTo>
                    <a:pt x="17" y="190"/>
                  </a:lnTo>
                  <a:lnTo>
                    <a:pt x="0" y="19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4082" y="3343"/>
              <a:ext cx="360" cy="188"/>
            </a:xfrm>
            <a:custGeom>
              <a:avLst/>
              <a:gdLst>
                <a:gd name="T0" fmla="*/ 98 w 719"/>
                <a:gd name="T1" fmla="*/ 0 h 375"/>
                <a:gd name="T2" fmla="*/ 719 w 719"/>
                <a:gd name="T3" fmla="*/ 155 h 375"/>
                <a:gd name="T4" fmla="*/ 719 w 719"/>
                <a:gd name="T5" fmla="*/ 161 h 375"/>
                <a:gd name="T6" fmla="*/ 98 w 719"/>
                <a:gd name="T7" fmla="*/ 7 h 375"/>
                <a:gd name="T8" fmla="*/ 5 w 719"/>
                <a:gd name="T9" fmla="*/ 375 h 375"/>
                <a:gd name="T10" fmla="*/ 0 w 719"/>
                <a:gd name="T11" fmla="*/ 375 h 375"/>
                <a:gd name="T12" fmla="*/ 94 w 719"/>
                <a:gd name="T13" fmla="*/ 2 h 375"/>
                <a:gd name="T14" fmla="*/ 94 w 719"/>
                <a:gd name="T15" fmla="*/ 0 h 375"/>
                <a:gd name="T16" fmla="*/ 98 w 719"/>
                <a:gd name="T1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9" h="375">
                  <a:moveTo>
                    <a:pt x="98" y="0"/>
                  </a:moveTo>
                  <a:lnTo>
                    <a:pt x="719" y="155"/>
                  </a:lnTo>
                  <a:lnTo>
                    <a:pt x="719" y="161"/>
                  </a:lnTo>
                  <a:lnTo>
                    <a:pt x="98" y="7"/>
                  </a:lnTo>
                  <a:lnTo>
                    <a:pt x="5" y="375"/>
                  </a:lnTo>
                  <a:lnTo>
                    <a:pt x="0" y="375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4141" y="2722"/>
              <a:ext cx="304" cy="154"/>
            </a:xfrm>
            <a:custGeom>
              <a:avLst/>
              <a:gdLst>
                <a:gd name="T0" fmla="*/ 609 w 609"/>
                <a:gd name="T1" fmla="*/ 0 h 309"/>
                <a:gd name="T2" fmla="*/ 609 w 609"/>
                <a:gd name="T3" fmla="*/ 7 h 309"/>
                <a:gd name="T4" fmla="*/ 12 w 609"/>
                <a:gd name="T5" fmla="*/ 236 h 309"/>
                <a:gd name="T6" fmla="*/ 269 w 609"/>
                <a:gd name="T7" fmla="*/ 304 h 309"/>
                <a:gd name="T8" fmla="*/ 609 w 609"/>
                <a:gd name="T9" fmla="*/ 108 h 309"/>
                <a:gd name="T10" fmla="*/ 609 w 609"/>
                <a:gd name="T11" fmla="*/ 115 h 309"/>
                <a:gd name="T12" fmla="*/ 270 w 609"/>
                <a:gd name="T13" fmla="*/ 309 h 309"/>
                <a:gd name="T14" fmla="*/ 269 w 609"/>
                <a:gd name="T15" fmla="*/ 309 h 309"/>
                <a:gd name="T16" fmla="*/ 269 w 609"/>
                <a:gd name="T17" fmla="*/ 309 h 309"/>
                <a:gd name="T18" fmla="*/ 2 w 609"/>
                <a:gd name="T19" fmla="*/ 237 h 309"/>
                <a:gd name="T20" fmla="*/ 2 w 609"/>
                <a:gd name="T21" fmla="*/ 237 h 309"/>
                <a:gd name="T22" fmla="*/ 0 w 609"/>
                <a:gd name="T23" fmla="*/ 236 h 309"/>
                <a:gd name="T24" fmla="*/ 0 w 609"/>
                <a:gd name="T25" fmla="*/ 234 h 309"/>
                <a:gd name="T26" fmla="*/ 2 w 609"/>
                <a:gd name="T27" fmla="*/ 232 h 309"/>
                <a:gd name="T28" fmla="*/ 609 w 609"/>
                <a:gd name="T2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9" h="309">
                  <a:moveTo>
                    <a:pt x="609" y="0"/>
                  </a:moveTo>
                  <a:lnTo>
                    <a:pt x="609" y="7"/>
                  </a:lnTo>
                  <a:lnTo>
                    <a:pt x="12" y="236"/>
                  </a:lnTo>
                  <a:lnTo>
                    <a:pt x="269" y="304"/>
                  </a:lnTo>
                  <a:lnTo>
                    <a:pt x="609" y="108"/>
                  </a:lnTo>
                  <a:lnTo>
                    <a:pt x="609" y="115"/>
                  </a:lnTo>
                  <a:lnTo>
                    <a:pt x="270" y="309"/>
                  </a:lnTo>
                  <a:lnTo>
                    <a:pt x="269" y="309"/>
                  </a:lnTo>
                  <a:lnTo>
                    <a:pt x="269" y="309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2" y="23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3533" y="3318"/>
              <a:ext cx="179" cy="210"/>
            </a:xfrm>
            <a:custGeom>
              <a:avLst/>
              <a:gdLst>
                <a:gd name="T0" fmla="*/ 2 w 356"/>
                <a:gd name="T1" fmla="*/ 0 h 421"/>
                <a:gd name="T2" fmla="*/ 3 w 356"/>
                <a:gd name="T3" fmla="*/ 0 h 421"/>
                <a:gd name="T4" fmla="*/ 354 w 356"/>
                <a:gd name="T5" fmla="*/ 126 h 421"/>
                <a:gd name="T6" fmla="*/ 356 w 356"/>
                <a:gd name="T7" fmla="*/ 126 h 421"/>
                <a:gd name="T8" fmla="*/ 356 w 356"/>
                <a:gd name="T9" fmla="*/ 130 h 421"/>
                <a:gd name="T10" fmla="*/ 208 w 356"/>
                <a:gd name="T11" fmla="*/ 421 h 421"/>
                <a:gd name="T12" fmla="*/ 201 w 356"/>
                <a:gd name="T13" fmla="*/ 421 h 421"/>
                <a:gd name="T14" fmla="*/ 349 w 356"/>
                <a:gd name="T15" fmla="*/ 130 h 421"/>
                <a:gd name="T16" fmla="*/ 5 w 356"/>
                <a:gd name="T17" fmla="*/ 7 h 421"/>
                <a:gd name="T18" fmla="*/ 94 w 356"/>
                <a:gd name="T19" fmla="*/ 421 h 421"/>
                <a:gd name="T20" fmla="*/ 89 w 356"/>
                <a:gd name="T21" fmla="*/ 421 h 421"/>
                <a:gd name="T22" fmla="*/ 0 w 356"/>
                <a:gd name="T23" fmla="*/ 4 h 421"/>
                <a:gd name="T24" fmla="*/ 0 w 356"/>
                <a:gd name="T25" fmla="*/ 2 h 421"/>
                <a:gd name="T26" fmla="*/ 0 w 356"/>
                <a:gd name="T27" fmla="*/ 0 h 421"/>
                <a:gd name="T28" fmla="*/ 2 w 356"/>
                <a:gd name="T2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421">
                  <a:moveTo>
                    <a:pt x="2" y="0"/>
                  </a:moveTo>
                  <a:lnTo>
                    <a:pt x="3" y="0"/>
                  </a:lnTo>
                  <a:lnTo>
                    <a:pt x="354" y="126"/>
                  </a:lnTo>
                  <a:lnTo>
                    <a:pt x="356" y="126"/>
                  </a:lnTo>
                  <a:lnTo>
                    <a:pt x="356" y="130"/>
                  </a:lnTo>
                  <a:lnTo>
                    <a:pt x="208" y="421"/>
                  </a:lnTo>
                  <a:lnTo>
                    <a:pt x="201" y="421"/>
                  </a:lnTo>
                  <a:lnTo>
                    <a:pt x="349" y="130"/>
                  </a:lnTo>
                  <a:lnTo>
                    <a:pt x="5" y="7"/>
                  </a:lnTo>
                  <a:lnTo>
                    <a:pt x="94" y="421"/>
                  </a:lnTo>
                  <a:lnTo>
                    <a:pt x="89" y="421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3634" y="3380"/>
              <a:ext cx="171" cy="149"/>
            </a:xfrm>
            <a:custGeom>
              <a:avLst/>
              <a:gdLst>
                <a:gd name="T0" fmla="*/ 152 w 342"/>
                <a:gd name="T1" fmla="*/ 0 h 299"/>
                <a:gd name="T2" fmla="*/ 153 w 342"/>
                <a:gd name="T3" fmla="*/ 2 h 299"/>
                <a:gd name="T4" fmla="*/ 155 w 342"/>
                <a:gd name="T5" fmla="*/ 2 h 299"/>
                <a:gd name="T6" fmla="*/ 342 w 342"/>
                <a:gd name="T7" fmla="*/ 299 h 299"/>
                <a:gd name="T8" fmla="*/ 335 w 342"/>
                <a:gd name="T9" fmla="*/ 299 h 299"/>
                <a:gd name="T10" fmla="*/ 153 w 342"/>
                <a:gd name="T11" fmla="*/ 9 h 299"/>
                <a:gd name="T12" fmla="*/ 7 w 342"/>
                <a:gd name="T13" fmla="*/ 297 h 299"/>
                <a:gd name="T14" fmla="*/ 0 w 342"/>
                <a:gd name="T15" fmla="*/ 297 h 299"/>
                <a:gd name="T16" fmla="*/ 150 w 342"/>
                <a:gd name="T17" fmla="*/ 2 h 299"/>
                <a:gd name="T18" fmla="*/ 152 w 342"/>
                <a:gd name="T19" fmla="*/ 2 h 299"/>
                <a:gd name="T20" fmla="*/ 152 w 342"/>
                <a:gd name="T2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99">
                  <a:moveTo>
                    <a:pt x="152" y="0"/>
                  </a:moveTo>
                  <a:lnTo>
                    <a:pt x="153" y="2"/>
                  </a:lnTo>
                  <a:lnTo>
                    <a:pt x="155" y="2"/>
                  </a:lnTo>
                  <a:lnTo>
                    <a:pt x="342" y="299"/>
                  </a:lnTo>
                  <a:lnTo>
                    <a:pt x="335" y="299"/>
                  </a:lnTo>
                  <a:lnTo>
                    <a:pt x="153" y="9"/>
                  </a:lnTo>
                  <a:lnTo>
                    <a:pt x="7" y="297"/>
                  </a:lnTo>
                  <a:lnTo>
                    <a:pt x="0" y="297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3709" y="3380"/>
              <a:ext cx="322" cy="150"/>
            </a:xfrm>
            <a:custGeom>
              <a:avLst/>
              <a:gdLst>
                <a:gd name="T0" fmla="*/ 2 w 644"/>
                <a:gd name="T1" fmla="*/ 0 h 301"/>
                <a:gd name="T2" fmla="*/ 3 w 644"/>
                <a:gd name="T3" fmla="*/ 2 h 301"/>
                <a:gd name="T4" fmla="*/ 644 w 644"/>
                <a:gd name="T5" fmla="*/ 301 h 301"/>
                <a:gd name="T6" fmla="*/ 630 w 644"/>
                <a:gd name="T7" fmla="*/ 301 h 301"/>
                <a:gd name="T8" fmla="*/ 10 w 644"/>
                <a:gd name="T9" fmla="*/ 11 h 301"/>
                <a:gd name="T10" fmla="*/ 192 w 644"/>
                <a:gd name="T11" fmla="*/ 299 h 301"/>
                <a:gd name="T12" fmla="*/ 185 w 644"/>
                <a:gd name="T13" fmla="*/ 299 h 301"/>
                <a:gd name="T14" fmla="*/ 0 w 644"/>
                <a:gd name="T15" fmla="*/ 6 h 301"/>
                <a:gd name="T16" fmla="*/ 0 w 644"/>
                <a:gd name="T17" fmla="*/ 4 h 301"/>
                <a:gd name="T18" fmla="*/ 0 w 644"/>
                <a:gd name="T19" fmla="*/ 2 h 301"/>
                <a:gd name="T20" fmla="*/ 2 w 644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4" h="301">
                  <a:moveTo>
                    <a:pt x="2" y="0"/>
                  </a:moveTo>
                  <a:lnTo>
                    <a:pt x="3" y="2"/>
                  </a:lnTo>
                  <a:lnTo>
                    <a:pt x="644" y="301"/>
                  </a:lnTo>
                  <a:lnTo>
                    <a:pt x="630" y="301"/>
                  </a:lnTo>
                  <a:lnTo>
                    <a:pt x="10" y="11"/>
                  </a:lnTo>
                  <a:lnTo>
                    <a:pt x="192" y="299"/>
                  </a:lnTo>
                  <a:lnTo>
                    <a:pt x="185" y="29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3709" y="3343"/>
              <a:ext cx="423" cy="188"/>
            </a:xfrm>
            <a:custGeom>
              <a:avLst/>
              <a:gdLst>
                <a:gd name="T0" fmla="*/ 843 w 846"/>
                <a:gd name="T1" fmla="*/ 0 h 375"/>
                <a:gd name="T2" fmla="*/ 845 w 846"/>
                <a:gd name="T3" fmla="*/ 0 h 375"/>
                <a:gd name="T4" fmla="*/ 845 w 846"/>
                <a:gd name="T5" fmla="*/ 2 h 375"/>
                <a:gd name="T6" fmla="*/ 846 w 846"/>
                <a:gd name="T7" fmla="*/ 2 h 375"/>
                <a:gd name="T8" fmla="*/ 846 w 846"/>
                <a:gd name="T9" fmla="*/ 4 h 375"/>
                <a:gd name="T10" fmla="*/ 752 w 846"/>
                <a:gd name="T11" fmla="*/ 375 h 375"/>
                <a:gd name="T12" fmla="*/ 747 w 846"/>
                <a:gd name="T13" fmla="*/ 375 h 375"/>
                <a:gd name="T14" fmla="*/ 839 w 846"/>
                <a:gd name="T15" fmla="*/ 7 h 375"/>
                <a:gd name="T16" fmla="*/ 14 w 846"/>
                <a:gd name="T17" fmla="*/ 79 h 375"/>
                <a:gd name="T18" fmla="*/ 644 w 846"/>
                <a:gd name="T19" fmla="*/ 374 h 375"/>
                <a:gd name="T20" fmla="*/ 630 w 846"/>
                <a:gd name="T21" fmla="*/ 374 h 375"/>
                <a:gd name="T22" fmla="*/ 2 w 846"/>
                <a:gd name="T23" fmla="*/ 80 h 375"/>
                <a:gd name="T24" fmla="*/ 0 w 846"/>
                <a:gd name="T25" fmla="*/ 79 h 375"/>
                <a:gd name="T26" fmla="*/ 0 w 846"/>
                <a:gd name="T27" fmla="*/ 77 h 375"/>
                <a:gd name="T28" fmla="*/ 0 w 846"/>
                <a:gd name="T29" fmla="*/ 75 h 375"/>
                <a:gd name="T30" fmla="*/ 2 w 846"/>
                <a:gd name="T31" fmla="*/ 73 h 375"/>
                <a:gd name="T32" fmla="*/ 843 w 846"/>
                <a:gd name="T3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" h="375">
                  <a:moveTo>
                    <a:pt x="843" y="0"/>
                  </a:moveTo>
                  <a:lnTo>
                    <a:pt x="845" y="0"/>
                  </a:lnTo>
                  <a:lnTo>
                    <a:pt x="845" y="2"/>
                  </a:lnTo>
                  <a:lnTo>
                    <a:pt x="846" y="2"/>
                  </a:lnTo>
                  <a:lnTo>
                    <a:pt x="846" y="4"/>
                  </a:lnTo>
                  <a:lnTo>
                    <a:pt x="752" y="375"/>
                  </a:lnTo>
                  <a:lnTo>
                    <a:pt x="747" y="375"/>
                  </a:lnTo>
                  <a:lnTo>
                    <a:pt x="839" y="7"/>
                  </a:lnTo>
                  <a:lnTo>
                    <a:pt x="14" y="79"/>
                  </a:lnTo>
                  <a:lnTo>
                    <a:pt x="644" y="374"/>
                  </a:lnTo>
                  <a:lnTo>
                    <a:pt x="630" y="374"/>
                  </a:lnTo>
                  <a:lnTo>
                    <a:pt x="2" y="80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3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2072" y="3422"/>
              <a:ext cx="154" cy="99"/>
            </a:xfrm>
            <a:custGeom>
              <a:avLst/>
              <a:gdLst>
                <a:gd name="T0" fmla="*/ 4 w 309"/>
                <a:gd name="T1" fmla="*/ 0 h 199"/>
                <a:gd name="T2" fmla="*/ 4 w 309"/>
                <a:gd name="T3" fmla="*/ 2 h 199"/>
                <a:gd name="T4" fmla="*/ 309 w 309"/>
                <a:gd name="T5" fmla="*/ 199 h 199"/>
                <a:gd name="T6" fmla="*/ 299 w 309"/>
                <a:gd name="T7" fmla="*/ 199 h 199"/>
                <a:gd name="T8" fmla="*/ 7 w 309"/>
                <a:gd name="T9" fmla="*/ 9 h 199"/>
                <a:gd name="T10" fmla="*/ 28 w 309"/>
                <a:gd name="T11" fmla="*/ 197 h 199"/>
                <a:gd name="T12" fmla="*/ 23 w 309"/>
                <a:gd name="T13" fmla="*/ 197 h 199"/>
                <a:gd name="T14" fmla="*/ 0 w 309"/>
                <a:gd name="T15" fmla="*/ 4 h 199"/>
                <a:gd name="T16" fmla="*/ 0 w 309"/>
                <a:gd name="T17" fmla="*/ 2 h 199"/>
                <a:gd name="T18" fmla="*/ 2 w 309"/>
                <a:gd name="T19" fmla="*/ 2 h 199"/>
                <a:gd name="T20" fmla="*/ 4 w 309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99">
                  <a:moveTo>
                    <a:pt x="4" y="0"/>
                  </a:moveTo>
                  <a:lnTo>
                    <a:pt x="4" y="2"/>
                  </a:lnTo>
                  <a:lnTo>
                    <a:pt x="309" y="199"/>
                  </a:lnTo>
                  <a:lnTo>
                    <a:pt x="299" y="199"/>
                  </a:lnTo>
                  <a:lnTo>
                    <a:pt x="7" y="9"/>
                  </a:lnTo>
                  <a:lnTo>
                    <a:pt x="28" y="197"/>
                  </a:lnTo>
                  <a:lnTo>
                    <a:pt x="23" y="19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24"/>
            <p:cNvSpPr>
              <a:spLocks noEditPoints="1"/>
            </p:cNvSpPr>
            <p:nvPr/>
          </p:nvSpPr>
          <p:spPr bwMode="auto">
            <a:xfrm>
              <a:off x="3004" y="2457"/>
              <a:ext cx="360" cy="114"/>
            </a:xfrm>
            <a:custGeom>
              <a:avLst/>
              <a:gdLst>
                <a:gd name="T0" fmla="*/ 692 w 721"/>
                <a:gd name="T1" fmla="*/ 9 h 229"/>
                <a:gd name="T2" fmla="*/ 7 w 721"/>
                <a:gd name="T3" fmla="*/ 87 h 229"/>
                <a:gd name="T4" fmla="*/ 35 w 721"/>
                <a:gd name="T5" fmla="*/ 222 h 229"/>
                <a:gd name="T6" fmla="*/ 692 w 721"/>
                <a:gd name="T7" fmla="*/ 9 h 229"/>
                <a:gd name="T8" fmla="*/ 718 w 721"/>
                <a:gd name="T9" fmla="*/ 0 h 229"/>
                <a:gd name="T10" fmla="*/ 721 w 721"/>
                <a:gd name="T11" fmla="*/ 0 h 229"/>
                <a:gd name="T12" fmla="*/ 721 w 721"/>
                <a:gd name="T13" fmla="*/ 2 h 229"/>
                <a:gd name="T14" fmla="*/ 721 w 721"/>
                <a:gd name="T15" fmla="*/ 4 h 229"/>
                <a:gd name="T16" fmla="*/ 720 w 721"/>
                <a:gd name="T17" fmla="*/ 5 h 229"/>
                <a:gd name="T18" fmla="*/ 34 w 721"/>
                <a:gd name="T19" fmla="*/ 229 h 229"/>
                <a:gd name="T20" fmla="*/ 34 w 721"/>
                <a:gd name="T21" fmla="*/ 229 h 229"/>
                <a:gd name="T22" fmla="*/ 32 w 721"/>
                <a:gd name="T23" fmla="*/ 229 h 229"/>
                <a:gd name="T24" fmla="*/ 30 w 721"/>
                <a:gd name="T25" fmla="*/ 225 h 229"/>
                <a:gd name="T26" fmla="*/ 0 w 721"/>
                <a:gd name="T27" fmla="*/ 86 h 229"/>
                <a:gd name="T28" fmla="*/ 2 w 721"/>
                <a:gd name="T29" fmla="*/ 84 h 229"/>
                <a:gd name="T30" fmla="*/ 4 w 721"/>
                <a:gd name="T31" fmla="*/ 82 h 229"/>
                <a:gd name="T32" fmla="*/ 718 w 721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1" h="229">
                  <a:moveTo>
                    <a:pt x="692" y="9"/>
                  </a:moveTo>
                  <a:lnTo>
                    <a:pt x="7" y="87"/>
                  </a:lnTo>
                  <a:lnTo>
                    <a:pt x="35" y="222"/>
                  </a:lnTo>
                  <a:lnTo>
                    <a:pt x="692" y="9"/>
                  </a:lnTo>
                  <a:close/>
                  <a:moveTo>
                    <a:pt x="718" y="0"/>
                  </a:moveTo>
                  <a:lnTo>
                    <a:pt x="721" y="0"/>
                  </a:lnTo>
                  <a:lnTo>
                    <a:pt x="721" y="2"/>
                  </a:lnTo>
                  <a:lnTo>
                    <a:pt x="721" y="4"/>
                  </a:lnTo>
                  <a:lnTo>
                    <a:pt x="720" y="5"/>
                  </a:lnTo>
                  <a:lnTo>
                    <a:pt x="34" y="229"/>
                  </a:lnTo>
                  <a:lnTo>
                    <a:pt x="34" y="229"/>
                  </a:lnTo>
                  <a:lnTo>
                    <a:pt x="32" y="229"/>
                  </a:lnTo>
                  <a:lnTo>
                    <a:pt x="30" y="225"/>
                  </a:lnTo>
                  <a:lnTo>
                    <a:pt x="0" y="86"/>
                  </a:lnTo>
                  <a:lnTo>
                    <a:pt x="2" y="84"/>
                  </a:lnTo>
                  <a:lnTo>
                    <a:pt x="4" y="82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1883" y="3313"/>
              <a:ext cx="191" cy="206"/>
            </a:xfrm>
            <a:custGeom>
              <a:avLst/>
              <a:gdLst>
                <a:gd name="T0" fmla="*/ 40 w 383"/>
                <a:gd name="T1" fmla="*/ 0 h 412"/>
                <a:gd name="T2" fmla="*/ 42 w 383"/>
                <a:gd name="T3" fmla="*/ 1 h 412"/>
                <a:gd name="T4" fmla="*/ 381 w 383"/>
                <a:gd name="T5" fmla="*/ 218 h 412"/>
                <a:gd name="T6" fmla="*/ 383 w 383"/>
                <a:gd name="T7" fmla="*/ 220 h 412"/>
                <a:gd name="T8" fmla="*/ 383 w 383"/>
                <a:gd name="T9" fmla="*/ 221 h 412"/>
                <a:gd name="T10" fmla="*/ 271 w 383"/>
                <a:gd name="T11" fmla="*/ 412 h 412"/>
                <a:gd name="T12" fmla="*/ 264 w 383"/>
                <a:gd name="T13" fmla="*/ 412 h 412"/>
                <a:gd name="T14" fmla="*/ 376 w 383"/>
                <a:gd name="T15" fmla="*/ 221 h 412"/>
                <a:gd name="T16" fmla="*/ 42 w 383"/>
                <a:gd name="T17" fmla="*/ 8 h 412"/>
                <a:gd name="T18" fmla="*/ 6 w 383"/>
                <a:gd name="T19" fmla="*/ 412 h 412"/>
                <a:gd name="T20" fmla="*/ 0 w 383"/>
                <a:gd name="T21" fmla="*/ 412 h 412"/>
                <a:gd name="T22" fmla="*/ 37 w 383"/>
                <a:gd name="T23" fmla="*/ 3 h 412"/>
                <a:gd name="T24" fmla="*/ 39 w 383"/>
                <a:gd name="T25" fmla="*/ 1 h 412"/>
                <a:gd name="T26" fmla="*/ 39 w 383"/>
                <a:gd name="T27" fmla="*/ 0 h 412"/>
                <a:gd name="T28" fmla="*/ 40 w 383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3" h="412">
                  <a:moveTo>
                    <a:pt x="40" y="0"/>
                  </a:moveTo>
                  <a:lnTo>
                    <a:pt x="42" y="1"/>
                  </a:lnTo>
                  <a:lnTo>
                    <a:pt x="381" y="218"/>
                  </a:lnTo>
                  <a:lnTo>
                    <a:pt x="383" y="220"/>
                  </a:lnTo>
                  <a:lnTo>
                    <a:pt x="383" y="221"/>
                  </a:lnTo>
                  <a:lnTo>
                    <a:pt x="271" y="412"/>
                  </a:lnTo>
                  <a:lnTo>
                    <a:pt x="264" y="412"/>
                  </a:lnTo>
                  <a:lnTo>
                    <a:pt x="376" y="221"/>
                  </a:lnTo>
                  <a:lnTo>
                    <a:pt x="42" y="8"/>
                  </a:lnTo>
                  <a:lnTo>
                    <a:pt x="6" y="412"/>
                  </a:lnTo>
                  <a:lnTo>
                    <a:pt x="0" y="412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6"/>
            <p:cNvSpPr>
              <a:spLocks noEditPoints="1"/>
            </p:cNvSpPr>
            <p:nvPr/>
          </p:nvSpPr>
          <p:spPr bwMode="auto">
            <a:xfrm>
              <a:off x="1901" y="3110"/>
              <a:ext cx="294" cy="315"/>
            </a:xfrm>
            <a:custGeom>
              <a:avLst/>
              <a:gdLst>
                <a:gd name="T0" fmla="*/ 578 w 586"/>
                <a:gd name="T1" fmla="*/ 10 h 630"/>
                <a:gd name="T2" fmla="*/ 9 w 586"/>
                <a:gd name="T3" fmla="*/ 410 h 630"/>
                <a:gd name="T4" fmla="*/ 342 w 586"/>
                <a:gd name="T5" fmla="*/ 623 h 630"/>
                <a:gd name="T6" fmla="*/ 578 w 586"/>
                <a:gd name="T7" fmla="*/ 10 h 630"/>
                <a:gd name="T8" fmla="*/ 583 w 586"/>
                <a:gd name="T9" fmla="*/ 0 h 630"/>
                <a:gd name="T10" fmla="*/ 585 w 586"/>
                <a:gd name="T11" fmla="*/ 0 h 630"/>
                <a:gd name="T12" fmla="*/ 586 w 586"/>
                <a:gd name="T13" fmla="*/ 2 h 630"/>
                <a:gd name="T14" fmla="*/ 586 w 586"/>
                <a:gd name="T15" fmla="*/ 3 h 630"/>
                <a:gd name="T16" fmla="*/ 346 w 586"/>
                <a:gd name="T17" fmla="*/ 628 h 630"/>
                <a:gd name="T18" fmla="*/ 344 w 586"/>
                <a:gd name="T19" fmla="*/ 630 h 630"/>
                <a:gd name="T20" fmla="*/ 344 w 586"/>
                <a:gd name="T21" fmla="*/ 630 h 630"/>
                <a:gd name="T22" fmla="*/ 342 w 586"/>
                <a:gd name="T23" fmla="*/ 628 h 630"/>
                <a:gd name="T24" fmla="*/ 2 w 586"/>
                <a:gd name="T25" fmla="*/ 412 h 630"/>
                <a:gd name="T26" fmla="*/ 2 w 586"/>
                <a:gd name="T27" fmla="*/ 412 h 630"/>
                <a:gd name="T28" fmla="*/ 0 w 586"/>
                <a:gd name="T29" fmla="*/ 410 h 630"/>
                <a:gd name="T30" fmla="*/ 2 w 586"/>
                <a:gd name="T31" fmla="*/ 408 h 630"/>
                <a:gd name="T32" fmla="*/ 2 w 586"/>
                <a:gd name="T33" fmla="*/ 408 h 630"/>
                <a:gd name="T34" fmla="*/ 581 w 586"/>
                <a:gd name="T35" fmla="*/ 0 h 630"/>
                <a:gd name="T36" fmla="*/ 583 w 586"/>
                <a:gd name="T3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6" h="630">
                  <a:moveTo>
                    <a:pt x="578" y="10"/>
                  </a:moveTo>
                  <a:lnTo>
                    <a:pt x="9" y="410"/>
                  </a:lnTo>
                  <a:lnTo>
                    <a:pt x="342" y="623"/>
                  </a:lnTo>
                  <a:lnTo>
                    <a:pt x="578" y="10"/>
                  </a:lnTo>
                  <a:close/>
                  <a:moveTo>
                    <a:pt x="583" y="0"/>
                  </a:moveTo>
                  <a:lnTo>
                    <a:pt x="585" y="0"/>
                  </a:lnTo>
                  <a:lnTo>
                    <a:pt x="586" y="2"/>
                  </a:lnTo>
                  <a:lnTo>
                    <a:pt x="586" y="3"/>
                  </a:lnTo>
                  <a:lnTo>
                    <a:pt x="346" y="628"/>
                  </a:lnTo>
                  <a:lnTo>
                    <a:pt x="344" y="630"/>
                  </a:lnTo>
                  <a:lnTo>
                    <a:pt x="344" y="630"/>
                  </a:lnTo>
                  <a:lnTo>
                    <a:pt x="342" y="628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0" y="410"/>
                  </a:lnTo>
                  <a:lnTo>
                    <a:pt x="2" y="408"/>
                  </a:lnTo>
                  <a:lnTo>
                    <a:pt x="2" y="408"/>
                  </a:lnTo>
                  <a:lnTo>
                    <a:pt x="581" y="0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27"/>
            <p:cNvSpPr>
              <a:spLocks noEditPoints="1"/>
            </p:cNvSpPr>
            <p:nvPr/>
          </p:nvSpPr>
          <p:spPr bwMode="auto">
            <a:xfrm>
              <a:off x="2072" y="3110"/>
              <a:ext cx="517" cy="323"/>
            </a:xfrm>
            <a:custGeom>
              <a:avLst/>
              <a:gdLst>
                <a:gd name="T0" fmla="*/ 245 w 1035"/>
                <a:gd name="T1" fmla="*/ 7 h 646"/>
                <a:gd name="T2" fmla="*/ 7 w 1035"/>
                <a:gd name="T3" fmla="*/ 623 h 646"/>
                <a:gd name="T4" fmla="*/ 1025 w 1035"/>
                <a:gd name="T5" fmla="*/ 641 h 646"/>
                <a:gd name="T6" fmla="*/ 245 w 1035"/>
                <a:gd name="T7" fmla="*/ 7 h 646"/>
                <a:gd name="T8" fmla="*/ 245 w 1035"/>
                <a:gd name="T9" fmla="*/ 0 h 646"/>
                <a:gd name="T10" fmla="*/ 245 w 1035"/>
                <a:gd name="T11" fmla="*/ 0 h 646"/>
                <a:gd name="T12" fmla="*/ 1034 w 1035"/>
                <a:gd name="T13" fmla="*/ 641 h 646"/>
                <a:gd name="T14" fmla="*/ 1035 w 1035"/>
                <a:gd name="T15" fmla="*/ 642 h 646"/>
                <a:gd name="T16" fmla="*/ 1035 w 1035"/>
                <a:gd name="T17" fmla="*/ 644 h 646"/>
                <a:gd name="T18" fmla="*/ 1034 w 1035"/>
                <a:gd name="T19" fmla="*/ 646 h 646"/>
                <a:gd name="T20" fmla="*/ 1032 w 1035"/>
                <a:gd name="T21" fmla="*/ 646 h 646"/>
                <a:gd name="T22" fmla="*/ 1032 w 1035"/>
                <a:gd name="T23" fmla="*/ 646 h 646"/>
                <a:gd name="T24" fmla="*/ 4 w 1035"/>
                <a:gd name="T25" fmla="*/ 630 h 646"/>
                <a:gd name="T26" fmla="*/ 2 w 1035"/>
                <a:gd name="T27" fmla="*/ 628 h 646"/>
                <a:gd name="T28" fmla="*/ 0 w 1035"/>
                <a:gd name="T29" fmla="*/ 628 h 646"/>
                <a:gd name="T30" fmla="*/ 0 w 1035"/>
                <a:gd name="T31" fmla="*/ 627 h 646"/>
                <a:gd name="T32" fmla="*/ 0 w 1035"/>
                <a:gd name="T33" fmla="*/ 625 h 646"/>
                <a:gd name="T34" fmla="*/ 241 w 1035"/>
                <a:gd name="T35" fmla="*/ 2 h 646"/>
                <a:gd name="T36" fmla="*/ 241 w 1035"/>
                <a:gd name="T37" fmla="*/ 0 h 646"/>
                <a:gd name="T38" fmla="*/ 243 w 1035"/>
                <a:gd name="T39" fmla="*/ 0 h 646"/>
                <a:gd name="T40" fmla="*/ 245 w 1035"/>
                <a:gd name="T4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5" h="646">
                  <a:moveTo>
                    <a:pt x="245" y="7"/>
                  </a:moveTo>
                  <a:lnTo>
                    <a:pt x="7" y="623"/>
                  </a:lnTo>
                  <a:lnTo>
                    <a:pt x="1025" y="641"/>
                  </a:lnTo>
                  <a:lnTo>
                    <a:pt x="245" y="7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lnTo>
                    <a:pt x="1034" y="641"/>
                  </a:lnTo>
                  <a:lnTo>
                    <a:pt x="1035" y="642"/>
                  </a:lnTo>
                  <a:lnTo>
                    <a:pt x="1035" y="644"/>
                  </a:lnTo>
                  <a:lnTo>
                    <a:pt x="1034" y="646"/>
                  </a:lnTo>
                  <a:lnTo>
                    <a:pt x="1032" y="646"/>
                  </a:lnTo>
                  <a:lnTo>
                    <a:pt x="1032" y="646"/>
                  </a:lnTo>
                  <a:lnTo>
                    <a:pt x="4" y="630"/>
                  </a:lnTo>
                  <a:lnTo>
                    <a:pt x="2" y="628"/>
                  </a:lnTo>
                  <a:lnTo>
                    <a:pt x="0" y="628"/>
                  </a:lnTo>
                  <a:lnTo>
                    <a:pt x="0" y="627"/>
                  </a:lnTo>
                  <a:lnTo>
                    <a:pt x="0" y="625"/>
                  </a:lnTo>
                  <a:lnTo>
                    <a:pt x="241" y="2"/>
                  </a:lnTo>
                  <a:lnTo>
                    <a:pt x="241" y="0"/>
                  </a:lnTo>
                  <a:lnTo>
                    <a:pt x="243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2072" y="3422"/>
              <a:ext cx="517" cy="100"/>
            </a:xfrm>
            <a:custGeom>
              <a:avLst/>
              <a:gdLst>
                <a:gd name="T0" fmla="*/ 4 w 1035"/>
                <a:gd name="T1" fmla="*/ 0 h 201"/>
                <a:gd name="T2" fmla="*/ 4 w 1035"/>
                <a:gd name="T3" fmla="*/ 0 h 201"/>
                <a:gd name="T4" fmla="*/ 1032 w 1035"/>
                <a:gd name="T5" fmla="*/ 18 h 201"/>
                <a:gd name="T6" fmla="*/ 1034 w 1035"/>
                <a:gd name="T7" fmla="*/ 18 h 201"/>
                <a:gd name="T8" fmla="*/ 1035 w 1035"/>
                <a:gd name="T9" fmla="*/ 19 h 201"/>
                <a:gd name="T10" fmla="*/ 1035 w 1035"/>
                <a:gd name="T11" fmla="*/ 21 h 201"/>
                <a:gd name="T12" fmla="*/ 1034 w 1035"/>
                <a:gd name="T13" fmla="*/ 23 h 201"/>
                <a:gd name="T14" fmla="*/ 711 w 1035"/>
                <a:gd name="T15" fmla="*/ 201 h 201"/>
                <a:gd name="T16" fmla="*/ 698 w 1035"/>
                <a:gd name="T17" fmla="*/ 201 h 201"/>
                <a:gd name="T18" fmla="*/ 1021 w 1035"/>
                <a:gd name="T19" fmla="*/ 23 h 201"/>
                <a:gd name="T20" fmla="*/ 13 w 1035"/>
                <a:gd name="T21" fmla="*/ 7 h 201"/>
                <a:gd name="T22" fmla="*/ 309 w 1035"/>
                <a:gd name="T23" fmla="*/ 199 h 201"/>
                <a:gd name="T24" fmla="*/ 299 w 1035"/>
                <a:gd name="T25" fmla="*/ 199 h 201"/>
                <a:gd name="T26" fmla="*/ 2 w 1035"/>
                <a:gd name="T27" fmla="*/ 5 h 201"/>
                <a:gd name="T28" fmla="*/ 0 w 1035"/>
                <a:gd name="T29" fmla="*/ 5 h 201"/>
                <a:gd name="T30" fmla="*/ 0 w 1035"/>
                <a:gd name="T31" fmla="*/ 4 h 201"/>
                <a:gd name="T32" fmla="*/ 2 w 1035"/>
                <a:gd name="T33" fmla="*/ 2 h 201"/>
                <a:gd name="T34" fmla="*/ 4 w 1035"/>
                <a:gd name="T3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5" h="201">
                  <a:moveTo>
                    <a:pt x="4" y="0"/>
                  </a:moveTo>
                  <a:lnTo>
                    <a:pt x="4" y="0"/>
                  </a:lnTo>
                  <a:lnTo>
                    <a:pt x="1032" y="18"/>
                  </a:lnTo>
                  <a:lnTo>
                    <a:pt x="1034" y="18"/>
                  </a:lnTo>
                  <a:lnTo>
                    <a:pt x="1035" y="19"/>
                  </a:lnTo>
                  <a:lnTo>
                    <a:pt x="1035" y="21"/>
                  </a:lnTo>
                  <a:lnTo>
                    <a:pt x="1034" y="23"/>
                  </a:lnTo>
                  <a:lnTo>
                    <a:pt x="711" y="201"/>
                  </a:lnTo>
                  <a:lnTo>
                    <a:pt x="698" y="201"/>
                  </a:lnTo>
                  <a:lnTo>
                    <a:pt x="1021" y="23"/>
                  </a:lnTo>
                  <a:lnTo>
                    <a:pt x="13" y="7"/>
                  </a:lnTo>
                  <a:lnTo>
                    <a:pt x="309" y="199"/>
                  </a:lnTo>
                  <a:lnTo>
                    <a:pt x="299" y="199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29"/>
            <p:cNvSpPr>
              <a:spLocks/>
            </p:cNvSpPr>
            <p:nvPr/>
          </p:nvSpPr>
          <p:spPr bwMode="auto">
            <a:xfrm>
              <a:off x="2421" y="3430"/>
              <a:ext cx="168" cy="92"/>
            </a:xfrm>
            <a:custGeom>
              <a:avLst/>
              <a:gdLst>
                <a:gd name="T0" fmla="*/ 336 w 337"/>
                <a:gd name="T1" fmla="*/ 0 h 183"/>
                <a:gd name="T2" fmla="*/ 337 w 337"/>
                <a:gd name="T3" fmla="*/ 0 h 183"/>
                <a:gd name="T4" fmla="*/ 337 w 337"/>
                <a:gd name="T5" fmla="*/ 1 h 183"/>
                <a:gd name="T6" fmla="*/ 337 w 337"/>
                <a:gd name="T7" fmla="*/ 3 h 183"/>
                <a:gd name="T8" fmla="*/ 226 w 337"/>
                <a:gd name="T9" fmla="*/ 183 h 183"/>
                <a:gd name="T10" fmla="*/ 220 w 337"/>
                <a:gd name="T11" fmla="*/ 183 h 183"/>
                <a:gd name="T12" fmla="*/ 327 w 337"/>
                <a:gd name="T13" fmla="*/ 10 h 183"/>
                <a:gd name="T14" fmla="*/ 13 w 337"/>
                <a:gd name="T15" fmla="*/ 183 h 183"/>
                <a:gd name="T16" fmla="*/ 0 w 337"/>
                <a:gd name="T17" fmla="*/ 183 h 183"/>
                <a:gd name="T18" fmla="*/ 334 w 337"/>
                <a:gd name="T19" fmla="*/ 0 h 183"/>
                <a:gd name="T20" fmla="*/ 336 w 337"/>
                <a:gd name="T2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83">
                  <a:moveTo>
                    <a:pt x="336" y="0"/>
                  </a:moveTo>
                  <a:lnTo>
                    <a:pt x="337" y="0"/>
                  </a:lnTo>
                  <a:lnTo>
                    <a:pt x="337" y="1"/>
                  </a:lnTo>
                  <a:lnTo>
                    <a:pt x="337" y="3"/>
                  </a:lnTo>
                  <a:lnTo>
                    <a:pt x="226" y="183"/>
                  </a:lnTo>
                  <a:lnTo>
                    <a:pt x="220" y="183"/>
                  </a:lnTo>
                  <a:lnTo>
                    <a:pt x="327" y="10"/>
                  </a:lnTo>
                  <a:lnTo>
                    <a:pt x="13" y="183"/>
                  </a:lnTo>
                  <a:lnTo>
                    <a:pt x="0" y="183"/>
                  </a:lnTo>
                  <a:lnTo>
                    <a:pt x="334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30"/>
            <p:cNvSpPr>
              <a:spLocks/>
            </p:cNvSpPr>
            <p:nvPr/>
          </p:nvSpPr>
          <p:spPr bwMode="auto">
            <a:xfrm>
              <a:off x="2531" y="3430"/>
              <a:ext cx="379" cy="95"/>
            </a:xfrm>
            <a:custGeom>
              <a:avLst/>
              <a:gdLst>
                <a:gd name="T0" fmla="*/ 116 w 760"/>
                <a:gd name="T1" fmla="*/ 0 h 188"/>
                <a:gd name="T2" fmla="*/ 760 w 760"/>
                <a:gd name="T3" fmla="*/ 188 h 188"/>
                <a:gd name="T4" fmla="*/ 739 w 760"/>
                <a:gd name="T5" fmla="*/ 188 h 188"/>
                <a:gd name="T6" fmla="*/ 116 w 760"/>
                <a:gd name="T7" fmla="*/ 5 h 188"/>
                <a:gd name="T8" fmla="*/ 6 w 760"/>
                <a:gd name="T9" fmla="*/ 183 h 188"/>
                <a:gd name="T10" fmla="*/ 0 w 760"/>
                <a:gd name="T11" fmla="*/ 183 h 188"/>
                <a:gd name="T12" fmla="*/ 112 w 760"/>
                <a:gd name="T13" fmla="*/ 1 h 188"/>
                <a:gd name="T14" fmla="*/ 114 w 760"/>
                <a:gd name="T15" fmla="*/ 0 h 188"/>
                <a:gd name="T16" fmla="*/ 116 w 76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188">
                  <a:moveTo>
                    <a:pt x="116" y="0"/>
                  </a:moveTo>
                  <a:lnTo>
                    <a:pt x="760" y="188"/>
                  </a:lnTo>
                  <a:lnTo>
                    <a:pt x="739" y="188"/>
                  </a:lnTo>
                  <a:lnTo>
                    <a:pt x="116" y="5"/>
                  </a:lnTo>
                  <a:lnTo>
                    <a:pt x="6" y="183"/>
                  </a:lnTo>
                  <a:lnTo>
                    <a:pt x="0" y="183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31"/>
            <p:cNvSpPr>
              <a:spLocks noEditPoints="1"/>
            </p:cNvSpPr>
            <p:nvPr/>
          </p:nvSpPr>
          <p:spPr bwMode="auto">
            <a:xfrm>
              <a:off x="3362" y="2209"/>
              <a:ext cx="597" cy="490"/>
            </a:xfrm>
            <a:custGeom>
              <a:avLst/>
              <a:gdLst>
                <a:gd name="T0" fmla="*/ 604 w 1196"/>
                <a:gd name="T1" fmla="*/ 7 h 980"/>
                <a:gd name="T2" fmla="*/ 9 w 1196"/>
                <a:gd name="T3" fmla="*/ 498 h 980"/>
                <a:gd name="T4" fmla="*/ 1187 w 1196"/>
                <a:gd name="T5" fmla="*/ 971 h 980"/>
                <a:gd name="T6" fmla="*/ 604 w 1196"/>
                <a:gd name="T7" fmla="*/ 7 h 980"/>
                <a:gd name="T8" fmla="*/ 606 w 1196"/>
                <a:gd name="T9" fmla="*/ 0 h 980"/>
                <a:gd name="T10" fmla="*/ 608 w 1196"/>
                <a:gd name="T11" fmla="*/ 0 h 980"/>
                <a:gd name="T12" fmla="*/ 1196 w 1196"/>
                <a:gd name="T13" fmla="*/ 976 h 980"/>
                <a:gd name="T14" fmla="*/ 1196 w 1196"/>
                <a:gd name="T15" fmla="*/ 976 h 980"/>
                <a:gd name="T16" fmla="*/ 1196 w 1196"/>
                <a:gd name="T17" fmla="*/ 978 h 980"/>
                <a:gd name="T18" fmla="*/ 1192 w 1196"/>
                <a:gd name="T19" fmla="*/ 980 h 980"/>
                <a:gd name="T20" fmla="*/ 1192 w 1196"/>
                <a:gd name="T21" fmla="*/ 980 h 980"/>
                <a:gd name="T22" fmla="*/ 2 w 1196"/>
                <a:gd name="T23" fmla="*/ 501 h 980"/>
                <a:gd name="T24" fmla="*/ 0 w 1196"/>
                <a:gd name="T25" fmla="*/ 501 h 980"/>
                <a:gd name="T26" fmla="*/ 0 w 1196"/>
                <a:gd name="T27" fmla="*/ 500 h 980"/>
                <a:gd name="T28" fmla="*/ 0 w 1196"/>
                <a:gd name="T29" fmla="*/ 498 h 980"/>
                <a:gd name="T30" fmla="*/ 2 w 1196"/>
                <a:gd name="T31" fmla="*/ 496 h 980"/>
                <a:gd name="T32" fmla="*/ 604 w 1196"/>
                <a:gd name="T33" fmla="*/ 0 h 980"/>
                <a:gd name="T34" fmla="*/ 606 w 1196"/>
                <a:gd name="T35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6" h="980">
                  <a:moveTo>
                    <a:pt x="604" y="7"/>
                  </a:moveTo>
                  <a:lnTo>
                    <a:pt x="9" y="498"/>
                  </a:lnTo>
                  <a:lnTo>
                    <a:pt x="1187" y="971"/>
                  </a:lnTo>
                  <a:lnTo>
                    <a:pt x="604" y="7"/>
                  </a:lnTo>
                  <a:close/>
                  <a:moveTo>
                    <a:pt x="606" y="0"/>
                  </a:moveTo>
                  <a:lnTo>
                    <a:pt x="608" y="0"/>
                  </a:lnTo>
                  <a:lnTo>
                    <a:pt x="1196" y="976"/>
                  </a:lnTo>
                  <a:lnTo>
                    <a:pt x="1196" y="976"/>
                  </a:lnTo>
                  <a:lnTo>
                    <a:pt x="1196" y="978"/>
                  </a:lnTo>
                  <a:lnTo>
                    <a:pt x="1192" y="980"/>
                  </a:lnTo>
                  <a:lnTo>
                    <a:pt x="1192" y="980"/>
                  </a:lnTo>
                  <a:lnTo>
                    <a:pt x="2" y="501"/>
                  </a:lnTo>
                  <a:lnTo>
                    <a:pt x="0" y="501"/>
                  </a:lnTo>
                  <a:lnTo>
                    <a:pt x="0" y="500"/>
                  </a:lnTo>
                  <a:lnTo>
                    <a:pt x="0" y="498"/>
                  </a:lnTo>
                  <a:lnTo>
                    <a:pt x="2" y="496"/>
                  </a:lnTo>
                  <a:lnTo>
                    <a:pt x="604" y="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32"/>
            <p:cNvSpPr>
              <a:spLocks noEditPoints="1"/>
            </p:cNvSpPr>
            <p:nvPr/>
          </p:nvSpPr>
          <p:spPr bwMode="auto">
            <a:xfrm>
              <a:off x="3663" y="2098"/>
              <a:ext cx="296" cy="601"/>
            </a:xfrm>
            <a:custGeom>
              <a:avLst/>
              <a:gdLst>
                <a:gd name="T0" fmla="*/ 494 w 594"/>
                <a:gd name="T1" fmla="*/ 7 h 1201"/>
                <a:gd name="T2" fmla="*/ 7 w 594"/>
                <a:gd name="T3" fmla="*/ 225 h 1201"/>
                <a:gd name="T4" fmla="*/ 587 w 594"/>
                <a:gd name="T5" fmla="*/ 1187 h 1201"/>
                <a:gd name="T6" fmla="*/ 494 w 594"/>
                <a:gd name="T7" fmla="*/ 7 h 1201"/>
                <a:gd name="T8" fmla="*/ 498 w 594"/>
                <a:gd name="T9" fmla="*/ 0 h 1201"/>
                <a:gd name="T10" fmla="*/ 498 w 594"/>
                <a:gd name="T11" fmla="*/ 0 h 1201"/>
                <a:gd name="T12" fmla="*/ 499 w 594"/>
                <a:gd name="T13" fmla="*/ 1 h 1201"/>
                <a:gd name="T14" fmla="*/ 499 w 594"/>
                <a:gd name="T15" fmla="*/ 3 h 1201"/>
                <a:gd name="T16" fmla="*/ 594 w 594"/>
                <a:gd name="T17" fmla="*/ 1197 h 1201"/>
                <a:gd name="T18" fmla="*/ 594 w 594"/>
                <a:gd name="T19" fmla="*/ 1199 h 1201"/>
                <a:gd name="T20" fmla="*/ 592 w 594"/>
                <a:gd name="T21" fmla="*/ 1201 h 1201"/>
                <a:gd name="T22" fmla="*/ 590 w 594"/>
                <a:gd name="T23" fmla="*/ 1201 h 1201"/>
                <a:gd name="T24" fmla="*/ 590 w 594"/>
                <a:gd name="T25" fmla="*/ 1201 h 1201"/>
                <a:gd name="T26" fmla="*/ 588 w 594"/>
                <a:gd name="T27" fmla="*/ 1199 h 1201"/>
                <a:gd name="T28" fmla="*/ 0 w 594"/>
                <a:gd name="T29" fmla="*/ 225 h 1201"/>
                <a:gd name="T30" fmla="*/ 0 w 594"/>
                <a:gd name="T31" fmla="*/ 223 h 1201"/>
                <a:gd name="T32" fmla="*/ 2 w 594"/>
                <a:gd name="T33" fmla="*/ 221 h 1201"/>
                <a:gd name="T34" fmla="*/ 496 w 594"/>
                <a:gd name="T35" fmla="*/ 0 h 1201"/>
                <a:gd name="T36" fmla="*/ 498 w 594"/>
                <a:gd name="T37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1201">
                  <a:moveTo>
                    <a:pt x="494" y="7"/>
                  </a:moveTo>
                  <a:lnTo>
                    <a:pt x="7" y="225"/>
                  </a:lnTo>
                  <a:lnTo>
                    <a:pt x="587" y="1187"/>
                  </a:lnTo>
                  <a:lnTo>
                    <a:pt x="494" y="7"/>
                  </a:lnTo>
                  <a:close/>
                  <a:moveTo>
                    <a:pt x="498" y="0"/>
                  </a:moveTo>
                  <a:lnTo>
                    <a:pt x="498" y="0"/>
                  </a:lnTo>
                  <a:lnTo>
                    <a:pt x="499" y="1"/>
                  </a:lnTo>
                  <a:lnTo>
                    <a:pt x="499" y="3"/>
                  </a:lnTo>
                  <a:lnTo>
                    <a:pt x="594" y="1197"/>
                  </a:lnTo>
                  <a:lnTo>
                    <a:pt x="594" y="1199"/>
                  </a:lnTo>
                  <a:lnTo>
                    <a:pt x="592" y="1201"/>
                  </a:lnTo>
                  <a:lnTo>
                    <a:pt x="590" y="1201"/>
                  </a:lnTo>
                  <a:lnTo>
                    <a:pt x="590" y="1201"/>
                  </a:lnTo>
                  <a:lnTo>
                    <a:pt x="588" y="1199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2" y="221"/>
                  </a:lnTo>
                  <a:lnTo>
                    <a:pt x="496" y="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3"/>
            <p:cNvSpPr>
              <a:spLocks noEditPoints="1"/>
            </p:cNvSpPr>
            <p:nvPr/>
          </p:nvSpPr>
          <p:spPr bwMode="auto">
            <a:xfrm>
              <a:off x="3910" y="2097"/>
              <a:ext cx="208" cy="602"/>
            </a:xfrm>
            <a:custGeom>
              <a:avLst/>
              <a:gdLst>
                <a:gd name="T0" fmla="*/ 410 w 417"/>
                <a:gd name="T1" fmla="*/ 5 h 1205"/>
                <a:gd name="T2" fmla="*/ 5 w 417"/>
                <a:gd name="T3" fmla="*/ 9 h 1205"/>
                <a:gd name="T4" fmla="*/ 98 w 417"/>
                <a:gd name="T5" fmla="*/ 1185 h 1205"/>
                <a:gd name="T6" fmla="*/ 410 w 417"/>
                <a:gd name="T7" fmla="*/ 5 h 1205"/>
                <a:gd name="T8" fmla="*/ 414 w 417"/>
                <a:gd name="T9" fmla="*/ 0 h 1205"/>
                <a:gd name="T10" fmla="*/ 416 w 417"/>
                <a:gd name="T11" fmla="*/ 0 h 1205"/>
                <a:gd name="T12" fmla="*/ 416 w 417"/>
                <a:gd name="T13" fmla="*/ 2 h 1205"/>
                <a:gd name="T14" fmla="*/ 417 w 417"/>
                <a:gd name="T15" fmla="*/ 4 h 1205"/>
                <a:gd name="T16" fmla="*/ 100 w 417"/>
                <a:gd name="T17" fmla="*/ 1203 h 1205"/>
                <a:gd name="T18" fmla="*/ 98 w 417"/>
                <a:gd name="T19" fmla="*/ 1205 h 1205"/>
                <a:gd name="T20" fmla="*/ 96 w 417"/>
                <a:gd name="T21" fmla="*/ 1205 h 1205"/>
                <a:gd name="T22" fmla="*/ 96 w 417"/>
                <a:gd name="T23" fmla="*/ 1205 h 1205"/>
                <a:gd name="T24" fmla="*/ 94 w 417"/>
                <a:gd name="T25" fmla="*/ 1203 h 1205"/>
                <a:gd name="T26" fmla="*/ 94 w 417"/>
                <a:gd name="T27" fmla="*/ 1201 h 1205"/>
                <a:gd name="T28" fmla="*/ 0 w 417"/>
                <a:gd name="T29" fmla="*/ 7 h 1205"/>
                <a:gd name="T30" fmla="*/ 0 w 417"/>
                <a:gd name="T31" fmla="*/ 5 h 1205"/>
                <a:gd name="T32" fmla="*/ 4 w 417"/>
                <a:gd name="T33" fmla="*/ 4 h 1205"/>
                <a:gd name="T34" fmla="*/ 414 w 417"/>
                <a:gd name="T35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7" h="1205">
                  <a:moveTo>
                    <a:pt x="410" y="5"/>
                  </a:moveTo>
                  <a:lnTo>
                    <a:pt x="5" y="9"/>
                  </a:lnTo>
                  <a:lnTo>
                    <a:pt x="98" y="1185"/>
                  </a:lnTo>
                  <a:lnTo>
                    <a:pt x="410" y="5"/>
                  </a:lnTo>
                  <a:close/>
                  <a:moveTo>
                    <a:pt x="414" y="0"/>
                  </a:moveTo>
                  <a:lnTo>
                    <a:pt x="416" y="0"/>
                  </a:lnTo>
                  <a:lnTo>
                    <a:pt x="416" y="2"/>
                  </a:lnTo>
                  <a:lnTo>
                    <a:pt x="417" y="4"/>
                  </a:lnTo>
                  <a:lnTo>
                    <a:pt x="100" y="1203"/>
                  </a:lnTo>
                  <a:lnTo>
                    <a:pt x="98" y="1205"/>
                  </a:lnTo>
                  <a:lnTo>
                    <a:pt x="96" y="1205"/>
                  </a:lnTo>
                  <a:lnTo>
                    <a:pt x="96" y="1205"/>
                  </a:lnTo>
                  <a:lnTo>
                    <a:pt x="94" y="1203"/>
                  </a:lnTo>
                  <a:lnTo>
                    <a:pt x="94" y="1201"/>
                  </a:lnTo>
                  <a:lnTo>
                    <a:pt x="0" y="7"/>
                  </a:lnTo>
                  <a:lnTo>
                    <a:pt x="0" y="5"/>
                  </a:lnTo>
                  <a:lnTo>
                    <a:pt x="4" y="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3957" y="2644"/>
              <a:ext cx="489" cy="197"/>
            </a:xfrm>
            <a:custGeom>
              <a:avLst/>
              <a:gdLst>
                <a:gd name="T0" fmla="*/ 980 w 980"/>
                <a:gd name="T1" fmla="*/ 0 h 394"/>
                <a:gd name="T2" fmla="*/ 980 w 980"/>
                <a:gd name="T3" fmla="*/ 5 h 394"/>
                <a:gd name="T4" fmla="*/ 11 w 980"/>
                <a:gd name="T5" fmla="*/ 110 h 394"/>
                <a:gd name="T6" fmla="*/ 372 w 980"/>
                <a:gd name="T7" fmla="*/ 387 h 394"/>
                <a:gd name="T8" fmla="*/ 978 w 980"/>
                <a:gd name="T9" fmla="*/ 155 h 394"/>
                <a:gd name="T10" fmla="*/ 978 w 980"/>
                <a:gd name="T11" fmla="*/ 162 h 394"/>
                <a:gd name="T12" fmla="*/ 372 w 980"/>
                <a:gd name="T13" fmla="*/ 392 h 394"/>
                <a:gd name="T14" fmla="*/ 372 w 980"/>
                <a:gd name="T15" fmla="*/ 394 h 394"/>
                <a:gd name="T16" fmla="*/ 371 w 980"/>
                <a:gd name="T17" fmla="*/ 392 h 394"/>
                <a:gd name="T18" fmla="*/ 0 w 980"/>
                <a:gd name="T19" fmla="*/ 110 h 394"/>
                <a:gd name="T20" fmla="*/ 0 w 980"/>
                <a:gd name="T21" fmla="*/ 108 h 394"/>
                <a:gd name="T22" fmla="*/ 0 w 980"/>
                <a:gd name="T23" fmla="*/ 106 h 394"/>
                <a:gd name="T24" fmla="*/ 0 w 980"/>
                <a:gd name="T25" fmla="*/ 104 h 394"/>
                <a:gd name="T26" fmla="*/ 2 w 980"/>
                <a:gd name="T27" fmla="*/ 104 h 394"/>
                <a:gd name="T28" fmla="*/ 980 w 980"/>
                <a:gd name="T2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0" h="394">
                  <a:moveTo>
                    <a:pt x="980" y="0"/>
                  </a:moveTo>
                  <a:lnTo>
                    <a:pt x="980" y="5"/>
                  </a:lnTo>
                  <a:lnTo>
                    <a:pt x="11" y="110"/>
                  </a:lnTo>
                  <a:lnTo>
                    <a:pt x="372" y="387"/>
                  </a:lnTo>
                  <a:lnTo>
                    <a:pt x="978" y="155"/>
                  </a:lnTo>
                  <a:lnTo>
                    <a:pt x="978" y="162"/>
                  </a:lnTo>
                  <a:lnTo>
                    <a:pt x="372" y="392"/>
                  </a:lnTo>
                  <a:lnTo>
                    <a:pt x="372" y="394"/>
                  </a:lnTo>
                  <a:lnTo>
                    <a:pt x="371" y="392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35"/>
            <p:cNvSpPr>
              <a:spLocks noEditPoints="1"/>
            </p:cNvSpPr>
            <p:nvPr/>
          </p:nvSpPr>
          <p:spPr bwMode="auto">
            <a:xfrm>
              <a:off x="3910" y="1903"/>
              <a:ext cx="208" cy="198"/>
            </a:xfrm>
            <a:custGeom>
              <a:avLst/>
              <a:gdLst>
                <a:gd name="T0" fmla="*/ 410 w 417"/>
                <a:gd name="T1" fmla="*/ 9 h 397"/>
                <a:gd name="T2" fmla="*/ 11 w 417"/>
                <a:gd name="T3" fmla="*/ 392 h 397"/>
                <a:gd name="T4" fmla="*/ 412 w 417"/>
                <a:gd name="T5" fmla="*/ 388 h 397"/>
                <a:gd name="T6" fmla="*/ 410 w 417"/>
                <a:gd name="T7" fmla="*/ 9 h 397"/>
                <a:gd name="T8" fmla="*/ 412 w 417"/>
                <a:gd name="T9" fmla="*/ 0 h 397"/>
                <a:gd name="T10" fmla="*/ 414 w 417"/>
                <a:gd name="T11" fmla="*/ 0 h 397"/>
                <a:gd name="T12" fmla="*/ 416 w 417"/>
                <a:gd name="T13" fmla="*/ 0 h 397"/>
                <a:gd name="T14" fmla="*/ 416 w 417"/>
                <a:gd name="T15" fmla="*/ 2 h 397"/>
                <a:gd name="T16" fmla="*/ 417 w 417"/>
                <a:gd name="T17" fmla="*/ 392 h 397"/>
                <a:gd name="T18" fmla="*/ 416 w 417"/>
                <a:gd name="T19" fmla="*/ 393 h 397"/>
                <a:gd name="T20" fmla="*/ 414 w 417"/>
                <a:gd name="T21" fmla="*/ 393 h 397"/>
                <a:gd name="T22" fmla="*/ 4 w 417"/>
                <a:gd name="T23" fmla="*/ 397 h 397"/>
                <a:gd name="T24" fmla="*/ 4 w 417"/>
                <a:gd name="T25" fmla="*/ 397 h 397"/>
                <a:gd name="T26" fmla="*/ 2 w 417"/>
                <a:gd name="T27" fmla="*/ 397 h 397"/>
                <a:gd name="T28" fmla="*/ 0 w 417"/>
                <a:gd name="T29" fmla="*/ 395 h 397"/>
                <a:gd name="T30" fmla="*/ 0 w 417"/>
                <a:gd name="T31" fmla="*/ 393 h 397"/>
                <a:gd name="T32" fmla="*/ 2 w 417"/>
                <a:gd name="T33" fmla="*/ 392 h 397"/>
                <a:gd name="T34" fmla="*/ 410 w 417"/>
                <a:gd name="T35" fmla="*/ 0 h 397"/>
                <a:gd name="T36" fmla="*/ 412 w 417"/>
                <a:gd name="T3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7" h="397">
                  <a:moveTo>
                    <a:pt x="410" y="9"/>
                  </a:moveTo>
                  <a:lnTo>
                    <a:pt x="11" y="392"/>
                  </a:lnTo>
                  <a:lnTo>
                    <a:pt x="412" y="388"/>
                  </a:lnTo>
                  <a:lnTo>
                    <a:pt x="410" y="9"/>
                  </a:lnTo>
                  <a:close/>
                  <a:moveTo>
                    <a:pt x="412" y="0"/>
                  </a:moveTo>
                  <a:lnTo>
                    <a:pt x="414" y="0"/>
                  </a:lnTo>
                  <a:lnTo>
                    <a:pt x="416" y="0"/>
                  </a:lnTo>
                  <a:lnTo>
                    <a:pt x="416" y="2"/>
                  </a:lnTo>
                  <a:lnTo>
                    <a:pt x="417" y="392"/>
                  </a:lnTo>
                  <a:lnTo>
                    <a:pt x="416" y="393"/>
                  </a:lnTo>
                  <a:lnTo>
                    <a:pt x="414" y="393"/>
                  </a:lnTo>
                  <a:lnTo>
                    <a:pt x="4" y="397"/>
                  </a:lnTo>
                  <a:lnTo>
                    <a:pt x="4" y="397"/>
                  </a:lnTo>
                  <a:lnTo>
                    <a:pt x="2" y="397"/>
                  </a:lnTo>
                  <a:lnTo>
                    <a:pt x="0" y="395"/>
                  </a:lnTo>
                  <a:lnTo>
                    <a:pt x="0" y="393"/>
                  </a:lnTo>
                  <a:lnTo>
                    <a:pt x="2" y="392"/>
                  </a:lnTo>
                  <a:lnTo>
                    <a:pt x="410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4113" y="1005"/>
              <a:ext cx="339" cy="900"/>
            </a:xfrm>
            <a:custGeom>
              <a:avLst/>
              <a:gdLst>
                <a:gd name="T0" fmla="*/ 5 w 679"/>
                <a:gd name="T1" fmla="*/ 0 h 1800"/>
                <a:gd name="T2" fmla="*/ 5 w 679"/>
                <a:gd name="T3" fmla="*/ 0 h 1800"/>
                <a:gd name="T4" fmla="*/ 679 w 679"/>
                <a:gd name="T5" fmla="*/ 881 h 1800"/>
                <a:gd name="T6" fmla="*/ 679 w 679"/>
                <a:gd name="T7" fmla="*/ 890 h 1800"/>
                <a:gd name="T8" fmla="*/ 7 w 679"/>
                <a:gd name="T9" fmla="*/ 10 h 1800"/>
                <a:gd name="T10" fmla="*/ 9 w 679"/>
                <a:gd name="T11" fmla="*/ 1793 h 1800"/>
                <a:gd name="T12" fmla="*/ 675 w 679"/>
                <a:gd name="T13" fmla="*/ 1470 h 1800"/>
                <a:gd name="T14" fmla="*/ 675 w 679"/>
                <a:gd name="T15" fmla="*/ 1475 h 1800"/>
                <a:gd name="T16" fmla="*/ 7 w 679"/>
                <a:gd name="T17" fmla="*/ 1800 h 1800"/>
                <a:gd name="T18" fmla="*/ 5 w 679"/>
                <a:gd name="T19" fmla="*/ 1800 h 1800"/>
                <a:gd name="T20" fmla="*/ 3 w 679"/>
                <a:gd name="T21" fmla="*/ 1800 h 1800"/>
                <a:gd name="T22" fmla="*/ 3 w 679"/>
                <a:gd name="T23" fmla="*/ 1798 h 1800"/>
                <a:gd name="T24" fmla="*/ 3 w 679"/>
                <a:gd name="T25" fmla="*/ 1796 h 1800"/>
                <a:gd name="T26" fmla="*/ 0 w 679"/>
                <a:gd name="T27" fmla="*/ 2 h 1800"/>
                <a:gd name="T28" fmla="*/ 2 w 679"/>
                <a:gd name="T29" fmla="*/ 0 h 1800"/>
                <a:gd name="T30" fmla="*/ 3 w 679"/>
                <a:gd name="T31" fmla="*/ 0 h 1800"/>
                <a:gd name="T32" fmla="*/ 5 w 679"/>
                <a:gd name="T33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9" h="1800">
                  <a:moveTo>
                    <a:pt x="5" y="0"/>
                  </a:moveTo>
                  <a:lnTo>
                    <a:pt x="5" y="0"/>
                  </a:lnTo>
                  <a:lnTo>
                    <a:pt x="679" y="881"/>
                  </a:lnTo>
                  <a:lnTo>
                    <a:pt x="679" y="890"/>
                  </a:lnTo>
                  <a:lnTo>
                    <a:pt x="7" y="10"/>
                  </a:lnTo>
                  <a:lnTo>
                    <a:pt x="9" y="1793"/>
                  </a:lnTo>
                  <a:lnTo>
                    <a:pt x="675" y="1470"/>
                  </a:lnTo>
                  <a:lnTo>
                    <a:pt x="675" y="1475"/>
                  </a:lnTo>
                  <a:lnTo>
                    <a:pt x="7" y="1800"/>
                  </a:lnTo>
                  <a:lnTo>
                    <a:pt x="5" y="1800"/>
                  </a:lnTo>
                  <a:lnTo>
                    <a:pt x="3" y="1800"/>
                  </a:lnTo>
                  <a:lnTo>
                    <a:pt x="3" y="1798"/>
                  </a:lnTo>
                  <a:lnTo>
                    <a:pt x="3" y="1796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37"/>
            <p:cNvSpPr>
              <a:spLocks noEditPoints="1"/>
            </p:cNvSpPr>
            <p:nvPr/>
          </p:nvSpPr>
          <p:spPr bwMode="auto">
            <a:xfrm>
              <a:off x="4115" y="1903"/>
              <a:ext cx="272" cy="196"/>
            </a:xfrm>
            <a:custGeom>
              <a:avLst/>
              <a:gdLst>
                <a:gd name="T0" fmla="*/ 6 w 545"/>
                <a:gd name="T1" fmla="*/ 6 h 393"/>
                <a:gd name="T2" fmla="*/ 7 w 545"/>
                <a:gd name="T3" fmla="*/ 386 h 393"/>
                <a:gd name="T4" fmla="*/ 535 w 545"/>
                <a:gd name="T5" fmla="*/ 67 h 393"/>
                <a:gd name="T6" fmla="*/ 6 w 545"/>
                <a:gd name="T7" fmla="*/ 6 h 393"/>
                <a:gd name="T8" fmla="*/ 2 w 545"/>
                <a:gd name="T9" fmla="*/ 0 h 393"/>
                <a:gd name="T10" fmla="*/ 543 w 545"/>
                <a:gd name="T11" fmla="*/ 62 h 393"/>
                <a:gd name="T12" fmla="*/ 545 w 545"/>
                <a:gd name="T13" fmla="*/ 62 h 393"/>
                <a:gd name="T14" fmla="*/ 545 w 545"/>
                <a:gd name="T15" fmla="*/ 63 h 393"/>
                <a:gd name="T16" fmla="*/ 545 w 545"/>
                <a:gd name="T17" fmla="*/ 65 h 393"/>
                <a:gd name="T18" fmla="*/ 545 w 545"/>
                <a:gd name="T19" fmla="*/ 67 h 393"/>
                <a:gd name="T20" fmla="*/ 6 w 545"/>
                <a:gd name="T21" fmla="*/ 393 h 393"/>
                <a:gd name="T22" fmla="*/ 4 w 545"/>
                <a:gd name="T23" fmla="*/ 393 h 393"/>
                <a:gd name="T24" fmla="*/ 2 w 545"/>
                <a:gd name="T25" fmla="*/ 393 h 393"/>
                <a:gd name="T26" fmla="*/ 2 w 545"/>
                <a:gd name="T27" fmla="*/ 392 h 393"/>
                <a:gd name="T28" fmla="*/ 2 w 545"/>
                <a:gd name="T29" fmla="*/ 392 h 393"/>
                <a:gd name="T30" fmla="*/ 0 w 545"/>
                <a:gd name="T31" fmla="*/ 2 h 393"/>
                <a:gd name="T32" fmla="*/ 0 w 545"/>
                <a:gd name="T33" fmla="*/ 0 h 393"/>
                <a:gd name="T34" fmla="*/ 2 w 545"/>
                <a:gd name="T3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5" h="393">
                  <a:moveTo>
                    <a:pt x="6" y="6"/>
                  </a:moveTo>
                  <a:lnTo>
                    <a:pt x="7" y="386"/>
                  </a:lnTo>
                  <a:lnTo>
                    <a:pt x="535" y="67"/>
                  </a:lnTo>
                  <a:lnTo>
                    <a:pt x="6" y="6"/>
                  </a:lnTo>
                  <a:close/>
                  <a:moveTo>
                    <a:pt x="2" y="0"/>
                  </a:moveTo>
                  <a:lnTo>
                    <a:pt x="543" y="62"/>
                  </a:lnTo>
                  <a:lnTo>
                    <a:pt x="545" y="62"/>
                  </a:lnTo>
                  <a:lnTo>
                    <a:pt x="545" y="63"/>
                  </a:lnTo>
                  <a:lnTo>
                    <a:pt x="545" y="65"/>
                  </a:lnTo>
                  <a:lnTo>
                    <a:pt x="545" y="67"/>
                  </a:lnTo>
                  <a:lnTo>
                    <a:pt x="6" y="393"/>
                  </a:lnTo>
                  <a:lnTo>
                    <a:pt x="4" y="393"/>
                  </a:lnTo>
                  <a:lnTo>
                    <a:pt x="2" y="393"/>
                  </a:lnTo>
                  <a:lnTo>
                    <a:pt x="2" y="392"/>
                  </a:lnTo>
                  <a:lnTo>
                    <a:pt x="2" y="39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4115" y="1740"/>
              <a:ext cx="336" cy="196"/>
            </a:xfrm>
            <a:custGeom>
              <a:avLst/>
              <a:gdLst>
                <a:gd name="T0" fmla="*/ 672 w 672"/>
                <a:gd name="T1" fmla="*/ 0 h 391"/>
                <a:gd name="T2" fmla="*/ 672 w 672"/>
                <a:gd name="T3" fmla="*/ 5 h 391"/>
                <a:gd name="T4" fmla="*/ 13 w 672"/>
                <a:gd name="T5" fmla="*/ 324 h 391"/>
                <a:gd name="T6" fmla="*/ 542 w 672"/>
                <a:gd name="T7" fmla="*/ 386 h 391"/>
                <a:gd name="T8" fmla="*/ 671 w 672"/>
                <a:gd name="T9" fmla="*/ 232 h 391"/>
                <a:gd name="T10" fmla="*/ 671 w 672"/>
                <a:gd name="T11" fmla="*/ 241 h 391"/>
                <a:gd name="T12" fmla="*/ 545 w 672"/>
                <a:gd name="T13" fmla="*/ 391 h 391"/>
                <a:gd name="T14" fmla="*/ 543 w 672"/>
                <a:gd name="T15" fmla="*/ 391 h 391"/>
                <a:gd name="T16" fmla="*/ 543 w 672"/>
                <a:gd name="T17" fmla="*/ 391 h 391"/>
                <a:gd name="T18" fmla="*/ 2 w 672"/>
                <a:gd name="T19" fmla="*/ 330 h 391"/>
                <a:gd name="T20" fmla="*/ 0 w 672"/>
                <a:gd name="T21" fmla="*/ 330 h 391"/>
                <a:gd name="T22" fmla="*/ 0 w 672"/>
                <a:gd name="T23" fmla="*/ 328 h 391"/>
                <a:gd name="T24" fmla="*/ 0 w 672"/>
                <a:gd name="T25" fmla="*/ 326 h 391"/>
                <a:gd name="T26" fmla="*/ 2 w 672"/>
                <a:gd name="T27" fmla="*/ 324 h 391"/>
                <a:gd name="T28" fmla="*/ 672 w 672"/>
                <a:gd name="T2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2" h="391">
                  <a:moveTo>
                    <a:pt x="672" y="0"/>
                  </a:moveTo>
                  <a:lnTo>
                    <a:pt x="672" y="5"/>
                  </a:lnTo>
                  <a:lnTo>
                    <a:pt x="13" y="324"/>
                  </a:lnTo>
                  <a:lnTo>
                    <a:pt x="542" y="386"/>
                  </a:lnTo>
                  <a:lnTo>
                    <a:pt x="671" y="232"/>
                  </a:lnTo>
                  <a:lnTo>
                    <a:pt x="671" y="241"/>
                  </a:lnTo>
                  <a:lnTo>
                    <a:pt x="545" y="391"/>
                  </a:lnTo>
                  <a:lnTo>
                    <a:pt x="543" y="391"/>
                  </a:lnTo>
                  <a:lnTo>
                    <a:pt x="543" y="391"/>
                  </a:lnTo>
                  <a:lnTo>
                    <a:pt x="2" y="330"/>
                  </a:lnTo>
                  <a:lnTo>
                    <a:pt x="0" y="330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4384" y="1856"/>
              <a:ext cx="66" cy="112"/>
            </a:xfrm>
            <a:custGeom>
              <a:avLst/>
              <a:gdLst>
                <a:gd name="T0" fmla="*/ 131 w 131"/>
                <a:gd name="T1" fmla="*/ 0 h 223"/>
                <a:gd name="T2" fmla="*/ 131 w 131"/>
                <a:gd name="T3" fmla="*/ 9 h 223"/>
                <a:gd name="T4" fmla="*/ 7 w 131"/>
                <a:gd name="T5" fmla="*/ 155 h 223"/>
                <a:gd name="T6" fmla="*/ 131 w 131"/>
                <a:gd name="T7" fmla="*/ 216 h 223"/>
                <a:gd name="T8" fmla="*/ 131 w 131"/>
                <a:gd name="T9" fmla="*/ 223 h 223"/>
                <a:gd name="T10" fmla="*/ 2 w 131"/>
                <a:gd name="T11" fmla="*/ 159 h 223"/>
                <a:gd name="T12" fmla="*/ 0 w 131"/>
                <a:gd name="T13" fmla="*/ 157 h 223"/>
                <a:gd name="T14" fmla="*/ 2 w 131"/>
                <a:gd name="T15" fmla="*/ 154 h 223"/>
                <a:gd name="T16" fmla="*/ 131 w 131"/>
                <a:gd name="T1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23">
                  <a:moveTo>
                    <a:pt x="131" y="0"/>
                  </a:moveTo>
                  <a:lnTo>
                    <a:pt x="131" y="9"/>
                  </a:lnTo>
                  <a:lnTo>
                    <a:pt x="7" y="155"/>
                  </a:lnTo>
                  <a:lnTo>
                    <a:pt x="131" y="216"/>
                  </a:lnTo>
                  <a:lnTo>
                    <a:pt x="131" y="223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2" y="15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4384" y="1933"/>
              <a:ext cx="66" cy="53"/>
            </a:xfrm>
            <a:custGeom>
              <a:avLst/>
              <a:gdLst>
                <a:gd name="T0" fmla="*/ 2 w 131"/>
                <a:gd name="T1" fmla="*/ 0 h 104"/>
                <a:gd name="T2" fmla="*/ 5 w 131"/>
                <a:gd name="T3" fmla="*/ 0 h 104"/>
                <a:gd name="T4" fmla="*/ 131 w 131"/>
                <a:gd name="T5" fmla="*/ 62 h 104"/>
                <a:gd name="T6" fmla="*/ 131 w 131"/>
                <a:gd name="T7" fmla="*/ 69 h 104"/>
                <a:gd name="T8" fmla="*/ 26 w 131"/>
                <a:gd name="T9" fmla="*/ 17 h 104"/>
                <a:gd name="T10" fmla="*/ 131 w 131"/>
                <a:gd name="T11" fmla="*/ 97 h 104"/>
                <a:gd name="T12" fmla="*/ 131 w 131"/>
                <a:gd name="T13" fmla="*/ 104 h 104"/>
                <a:gd name="T14" fmla="*/ 2 w 131"/>
                <a:gd name="T15" fmla="*/ 5 h 104"/>
                <a:gd name="T16" fmla="*/ 0 w 131"/>
                <a:gd name="T17" fmla="*/ 3 h 104"/>
                <a:gd name="T18" fmla="*/ 0 w 131"/>
                <a:gd name="T19" fmla="*/ 1 h 104"/>
                <a:gd name="T20" fmla="*/ 2 w 13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04">
                  <a:moveTo>
                    <a:pt x="2" y="0"/>
                  </a:moveTo>
                  <a:lnTo>
                    <a:pt x="5" y="0"/>
                  </a:lnTo>
                  <a:lnTo>
                    <a:pt x="131" y="62"/>
                  </a:lnTo>
                  <a:lnTo>
                    <a:pt x="131" y="69"/>
                  </a:lnTo>
                  <a:lnTo>
                    <a:pt x="26" y="17"/>
                  </a:lnTo>
                  <a:lnTo>
                    <a:pt x="131" y="97"/>
                  </a:lnTo>
                  <a:lnTo>
                    <a:pt x="131" y="104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2587" y="3136"/>
              <a:ext cx="574" cy="389"/>
            </a:xfrm>
            <a:custGeom>
              <a:avLst/>
              <a:gdLst>
                <a:gd name="T0" fmla="*/ 1147 w 1149"/>
                <a:gd name="T1" fmla="*/ 0 h 777"/>
                <a:gd name="T2" fmla="*/ 1149 w 1149"/>
                <a:gd name="T3" fmla="*/ 0 h 777"/>
                <a:gd name="T4" fmla="*/ 1149 w 1149"/>
                <a:gd name="T5" fmla="*/ 2 h 777"/>
                <a:gd name="T6" fmla="*/ 1149 w 1149"/>
                <a:gd name="T7" fmla="*/ 4 h 777"/>
                <a:gd name="T8" fmla="*/ 875 w 1149"/>
                <a:gd name="T9" fmla="*/ 777 h 777"/>
                <a:gd name="T10" fmla="*/ 868 w 1149"/>
                <a:gd name="T11" fmla="*/ 777 h 777"/>
                <a:gd name="T12" fmla="*/ 1142 w 1149"/>
                <a:gd name="T13" fmla="*/ 9 h 777"/>
                <a:gd name="T14" fmla="*/ 11 w 1149"/>
                <a:gd name="T15" fmla="*/ 590 h 777"/>
                <a:gd name="T16" fmla="*/ 648 w 1149"/>
                <a:gd name="T17" fmla="*/ 777 h 777"/>
                <a:gd name="T18" fmla="*/ 627 w 1149"/>
                <a:gd name="T19" fmla="*/ 777 h 777"/>
                <a:gd name="T20" fmla="*/ 2 w 1149"/>
                <a:gd name="T21" fmla="*/ 594 h 777"/>
                <a:gd name="T22" fmla="*/ 0 w 1149"/>
                <a:gd name="T23" fmla="*/ 594 h 777"/>
                <a:gd name="T24" fmla="*/ 0 w 1149"/>
                <a:gd name="T25" fmla="*/ 592 h 777"/>
                <a:gd name="T26" fmla="*/ 0 w 1149"/>
                <a:gd name="T27" fmla="*/ 590 h 777"/>
                <a:gd name="T28" fmla="*/ 2 w 1149"/>
                <a:gd name="T29" fmla="*/ 589 h 777"/>
                <a:gd name="T30" fmla="*/ 1145 w 1149"/>
                <a:gd name="T31" fmla="*/ 0 h 777"/>
                <a:gd name="T32" fmla="*/ 1147 w 1149"/>
                <a:gd name="T3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9" h="777">
                  <a:moveTo>
                    <a:pt x="1147" y="0"/>
                  </a:moveTo>
                  <a:lnTo>
                    <a:pt x="1149" y="0"/>
                  </a:lnTo>
                  <a:lnTo>
                    <a:pt x="1149" y="2"/>
                  </a:lnTo>
                  <a:lnTo>
                    <a:pt x="1149" y="4"/>
                  </a:lnTo>
                  <a:lnTo>
                    <a:pt x="875" y="777"/>
                  </a:lnTo>
                  <a:lnTo>
                    <a:pt x="868" y="777"/>
                  </a:lnTo>
                  <a:lnTo>
                    <a:pt x="1142" y="9"/>
                  </a:lnTo>
                  <a:lnTo>
                    <a:pt x="11" y="590"/>
                  </a:lnTo>
                  <a:lnTo>
                    <a:pt x="648" y="777"/>
                  </a:lnTo>
                  <a:lnTo>
                    <a:pt x="627" y="777"/>
                  </a:lnTo>
                  <a:lnTo>
                    <a:pt x="2" y="594"/>
                  </a:lnTo>
                  <a:lnTo>
                    <a:pt x="0" y="594"/>
                  </a:lnTo>
                  <a:lnTo>
                    <a:pt x="0" y="592"/>
                  </a:lnTo>
                  <a:lnTo>
                    <a:pt x="0" y="590"/>
                  </a:lnTo>
                  <a:lnTo>
                    <a:pt x="2" y="589"/>
                  </a:lnTo>
                  <a:lnTo>
                    <a:pt x="1145" y="0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3020" y="3136"/>
              <a:ext cx="516" cy="389"/>
            </a:xfrm>
            <a:custGeom>
              <a:avLst/>
              <a:gdLst>
                <a:gd name="T0" fmla="*/ 277 w 1031"/>
                <a:gd name="T1" fmla="*/ 0 h 779"/>
                <a:gd name="T2" fmla="*/ 279 w 1031"/>
                <a:gd name="T3" fmla="*/ 0 h 779"/>
                <a:gd name="T4" fmla="*/ 1029 w 1031"/>
                <a:gd name="T5" fmla="*/ 363 h 779"/>
                <a:gd name="T6" fmla="*/ 1031 w 1031"/>
                <a:gd name="T7" fmla="*/ 365 h 779"/>
                <a:gd name="T8" fmla="*/ 1031 w 1031"/>
                <a:gd name="T9" fmla="*/ 367 h 779"/>
                <a:gd name="T10" fmla="*/ 1031 w 1031"/>
                <a:gd name="T11" fmla="*/ 369 h 779"/>
                <a:gd name="T12" fmla="*/ 1029 w 1031"/>
                <a:gd name="T13" fmla="*/ 369 h 779"/>
                <a:gd name="T14" fmla="*/ 122 w 1031"/>
                <a:gd name="T15" fmla="*/ 779 h 779"/>
                <a:gd name="T16" fmla="*/ 108 w 1031"/>
                <a:gd name="T17" fmla="*/ 779 h 779"/>
                <a:gd name="T18" fmla="*/ 1021 w 1031"/>
                <a:gd name="T19" fmla="*/ 367 h 779"/>
                <a:gd name="T20" fmla="*/ 279 w 1031"/>
                <a:gd name="T21" fmla="*/ 6 h 779"/>
                <a:gd name="T22" fmla="*/ 7 w 1031"/>
                <a:gd name="T23" fmla="*/ 777 h 779"/>
                <a:gd name="T24" fmla="*/ 0 w 1031"/>
                <a:gd name="T25" fmla="*/ 777 h 779"/>
                <a:gd name="T26" fmla="*/ 275 w 1031"/>
                <a:gd name="T27" fmla="*/ 2 h 779"/>
                <a:gd name="T28" fmla="*/ 277 w 1031"/>
                <a:gd name="T2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1" h="779">
                  <a:moveTo>
                    <a:pt x="277" y="0"/>
                  </a:moveTo>
                  <a:lnTo>
                    <a:pt x="279" y="0"/>
                  </a:lnTo>
                  <a:lnTo>
                    <a:pt x="1029" y="363"/>
                  </a:lnTo>
                  <a:lnTo>
                    <a:pt x="1031" y="365"/>
                  </a:lnTo>
                  <a:lnTo>
                    <a:pt x="1031" y="367"/>
                  </a:lnTo>
                  <a:lnTo>
                    <a:pt x="1031" y="369"/>
                  </a:lnTo>
                  <a:lnTo>
                    <a:pt x="1029" y="369"/>
                  </a:lnTo>
                  <a:lnTo>
                    <a:pt x="122" y="779"/>
                  </a:lnTo>
                  <a:lnTo>
                    <a:pt x="108" y="779"/>
                  </a:lnTo>
                  <a:lnTo>
                    <a:pt x="1021" y="367"/>
                  </a:lnTo>
                  <a:lnTo>
                    <a:pt x="279" y="6"/>
                  </a:lnTo>
                  <a:lnTo>
                    <a:pt x="7" y="777"/>
                  </a:lnTo>
                  <a:lnTo>
                    <a:pt x="0" y="777"/>
                  </a:lnTo>
                  <a:lnTo>
                    <a:pt x="275" y="2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43"/>
            <p:cNvSpPr>
              <a:spLocks noEditPoints="1"/>
            </p:cNvSpPr>
            <p:nvPr/>
          </p:nvSpPr>
          <p:spPr bwMode="auto">
            <a:xfrm>
              <a:off x="3019" y="2569"/>
              <a:ext cx="263" cy="125"/>
            </a:xfrm>
            <a:custGeom>
              <a:avLst/>
              <a:gdLst>
                <a:gd name="T0" fmla="*/ 19 w 527"/>
                <a:gd name="T1" fmla="*/ 10 h 251"/>
                <a:gd name="T2" fmla="*/ 332 w 527"/>
                <a:gd name="T3" fmla="*/ 246 h 251"/>
                <a:gd name="T4" fmla="*/ 515 w 527"/>
                <a:gd name="T5" fmla="*/ 192 h 251"/>
                <a:gd name="T6" fmla="*/ 19 w 527"/>
                <a:gd name="T7" fmla="*/ 10 h 251"/>
                <a:gd name="T8" fmla="*/ 4 w 527"/>
                <a:gd name="T9" fmla="*/ 0 h 251"/>
                <a:gd name="T10" fmla="*/ 526 w 527"/>
                <a:gd name="T11" fmla="*/ 188 h 251"/>
                <a:gd name="T12" fmla="*/ 526 w 527"/>
                <a:gd name="T13" fmla="*/ 190 h 251"/>
                <a:gd name="T14" fmla="*/ 527 w 527"/>
                <a:gd name="T15" fmla="*/ 192 h 251"/>
                <a:gd name="T16" fmla="*/ 526 w 527"/>
                <a:gd name="T17" fmla="*/ 193 h 251"/>
                <a:gd name="T18" fmla="*/ 526 w 527"/>
                <a:gd name="T19" fmla="*/ 193 h 251"/>
                <a:gd name="T20" fmla="*/ 332 w 527"/>
                <a:gd name="T21" fmla="*/ 251 h 251"/>
                <a:gd name="T22" fmla="*/ 332 w 527"/>
                <a:gd name="T23" fmla="*/ 251 h 251"/>
                <a:gd name="T24" fmla="*/ 330 w 527"/>
                <a:gd name="T25" fmla="*/ 251 h 251"/>
                <a:gd name="T26" fmla="*/ 2 w 527"/>
                <a:gd name="T27" fmla="*/ 3 h 251"/>
                <a:gd name="T28" fmla="*/ 0 w 527"/>
                <a:gd name="T29" fmla="*/ 1 h 251"/>
                <a:gd name="T30" fmla="*/ 0 w 527"/>
                <a:gd name="T31" fmla="*/ 0 h 251"/>
                <a:gd name="T32" fmla="*/ 2 w 527"/>
                <a:gd name="T33" fmla="*/ 0 h 251"/>
                <a:gd name="T34" fmla="*/ 4 w 527"/>
                <a:gd name="T3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7" h="251">
                  <a:moveTo>
                    <a:pt x="19" y="10"/>
                  </a:moveTo>
                  <a:lnTo>
                    <a:pt x="332" y="246"/>
                  </a:lnTo>
                  <a:lnTo>
                    <a:pt x="515" y="192"/>
                  </a:lnTo>
                  <a:lnTo>
                    <a:pt x="19" y="10"/>
                  </a:lnTo>
                  <a:close/>
                  <a:moveTo>
                    <a:pt x="4" y="0"/>
                  </a:moveTo>
                  <a:lnTo>
                    <a:pt x="526" y="188"/>
                  </a:lnTo>
                  <a:lnTo>
                    <a:pt x="526" y="190"/>
                  </a:lnTo>
                  <a:lnTo>
                    <a:pt x="527" y="192"/>
                  </a:lnTo>
                  <a:lnTo>
                    <a:pt x="526" y="193"/>
                  </a:lnTo>
                  <a:lnTo>
                    <a:pt x="526" y="193"/>
                  </a:lnTo>
                  <a:lnTo>
                    <a:pt x="332" y="251"/>
                  </a:lnTo>
                  <a:lnTo>
                    <a:pt x="332" y="251"/>
                  </a:lnTo>
                  <a:lnTo>
                    <a:pt x="330" y="251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44"/>
            <p:cNvSpPr>
              <a:spLocks noEditPoints="1"/>
            </p:cNvSpPr>
            <p:nvPr/>
          </p:nvSpPr>
          <p:spPr bwMode="auto">
            <a:xfrm>
              <a:off x="3019" y="2457"/>
              <a:ext cx="345" cy="209"/>
            </a:xfrm>
            <a:custGeom>
              <a:avLst/>
              <a:gdLst>
                <a:gd name="T0" fmla="*/ 684 w 691"/>
                <a:gd name="T1" fmla="*/ 7 h 417"/>
                <a:gd name="T2" fmla="*/ 11 w 691"/>
                <a:gd name="T3" fmla="*/ 225 h 417"/>
                <a:gd name="T4" fmla="*/ 522 w 691"/>
                <a:gd name="T5" fmla="*/ 412 h 417"/>
                <a:gd name="T6" fmla="*/ 684 w 691"/>
                <a:gd name="T7" fmla="*/ 7 h 417"/>
                <a:gd name="T8" fmla="*/ 690 w 691"/>
                <a:gd name="T9" fmla="*/ 0 h 417"/>
                <a:gd name="T10" fmla="*/ 691 w 691"/>
                <a:gd name="T11" fmla="*/ 2 h 417"/>
                <a:gd name="T12" fmla="*/ 691 w 691"/>
                <a:gd name="T13" fmla="*/ 2 h 417"/>
                <a:gd name="T14" fmla="*/ 691 w 691"/>
                <a:gd name="T15" fmla="*/ 4 h 417"/>
                <a:gd name="T16" fmla="*/ 527 w 691"/>
                <a:gd name="T17" fmla="*/ 416 h 417"/>
                <a:gd name="T18" fmla="*/ 526 w 691"/>
                <a:gd name="T19" fmla="*/ 417 h 417"/>
                <a:gd name="T20" fmla="*/ 524 w 691"/>
                <a:gd name="T21" fmla="*/ 417 h 417"/>
                <a:gd name="T22" fmla="*/ 524 w 691"/>
                <a:gd name="T23" fmla="*/ 417 h 417"/>
                <a:gd name="T24" fmla="*/ 2 w 691"/>
                <a:gd name="T25" fmla="*/ 229 h 417"/>
                <a:gd name="T26" fmla="*/ 0 w 691"/>
                <a:gd name="T27" fmla="*/ 227 h 417"/>
                <a:gd name="T28" fmla="*/ 0 w 691"/>
                <a:gd name="T29" fmla="*/ 225 h 417"/>
                <a:gd name="T30" fmla="*/ 0 w 691"/>
                <a:gd name="T31" fmla="*/ 224 h 417"/>
                <a:gd name="T32" fmla="*/ 2 w 691"/>
                <a:gd name="T33" fmla="*/ 224 h 417"/>
                <a:gd name="T34" fmla="*/ 688 w 691"/>
                <a:gd name="T35" fmla="*/ 0 h 417"/>
                <a:gd name="T36" fmla="*/ 690 w 691"/>
                <a:gd name="T3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1" h="417">
                  <a:moveTo>
                    <a:pt x="684" y="7"/>
                  </a:moveTo>
                  <a:lnTo>
                    <a:pt x="11" y="225"/>
                  </a:lnTo>
                  <a:lnTo>
                    <a:pt x="522" y="412"/>
                  </a:lnTo>
                  <a:lnTo>
                    <a:pt x="684" y="7"/>
                  </a:lnTo>
                  <a:close/>
                  <a:moveTo>
                    <a:pt x="690" y="0"/>
                  </a:moveTo>
                  <a:lnTo>
                    <a:pt x="691" y="2"/>
                  </a:lnTo>
                  <a:lnTo>
                    <a:pt x="691" y="2"/>
                  </a:lnTo>
                  <a:lnTo>
                    <a:pt x="691" y="4"/>
                  </a:lnTo>
                  <a:lnTo>
                    <a:pt x="527" y="416"/>
                  </a:lnTo>
                  <a:lnTo>
                    <a:pt x="526" y="417"/>
                  </a:lnTo>
                  <a:lnTo>
                    <a:pt x="524" y="417"/>
                  </a:lnTo>
                  <a:lnTo>
                    <a:pt x="524" y="417"/>
                  </a:lnTo>
                  <a:lnTo>
                    <a:pt x="2" y="229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2" y="224"/>
                  </a:lnTo>
                  <a:lnTo>
                    <a:pt x="688" y="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3158" y="2663"/>
              <a:ext cx="124" cy="476"/>
            </a:xfrm>
            <a:custGeom>
              <a:avLst/>
              <a:gdLst>
                <a:gd name="T0" fmla="*/ 241 w 248"/>
                <a:gd name="T1" fmla="*/ 7 h 952"/>
                <a:gd name="T2" fmla="*/ 55 w 248"/>
                <a:gd name="T3" fmla="*/ 63 h 952"/>
                <a:gd name="T4" fmla="*/ 7 w 248"/>
                <a:gd name="T5" fmla="*/ 920 h 952"/>
                <a:gd name="T6" fmla="*/ 241 w 248"/>
                <a:gd name="T7" fmla="*/ 7 h 952"/>
                <a:gd name="T8" fmla="*/ 245 w 248"/>
                <a:gd name="T9" fmla="*/ 0 h 952"/>
                <a:gd name="T10" fmla="*/ 247 w 248"/>
                <a:gd name="T11" fmla="*/ 2 h 952"/>
                <a:gd name="T12" fmla="*/ 248 w 248"/>
                <a:gd name="T13" fmla="*/ 2 h 952"/>
                <a:gd name="T14" fmla="*/ 248 w 248"/>
                <a:gd name="T15" fmla="*/ 4 h 952"/>
                <a:gd name="T16" fmla="*/ 6 w 248"/>
                <a:gd name="T17" fmla="*/ 950 h 952"/>
                <a:gd name="T18" fmla="*/ 6 w 248"/>
                <a:gd name="T19" fmla="*/ 950 h 952"/>
                <a:gd name="T20" fmla="*/ 4 w 248"/>
                <a:gd name="T21" fmla="*/ 952 h 952"/>
                <a:gd name="T22" fmla="*/ 2 w 248"/>
                <a:gd name="T23" fmla="*/ 952 h 952"/>
                <a:gd name="T24" fmla="*/ 0 w 248"/>
                <a:gd name="T25" fmla="*/ 950 h 952"/>
                <a:gd name="T26" fmla="*/ 0 w 248"/>
                <a:gd name="T27" fmla="*/ 948 h 952"/>
                <a:gd name="T28" fmla="*/ 49 w 248"/>
                <a:gd name="T29" fmla="*/ 61 h 952"/>
                <a:gd name="T30" fmla="*/ 49 w 248"/>
                <a:gd name="T31" fmla="*/ 59 h 952"/>
                <a:gd name="T32" fmla="*/ 51 w 248"/>
                <a:gd name="T33" fmla="*/ 58 h 952"/>
                <a:gd name="T34" fmla="*/ 245 w 248"/>
                <a:gd name="T35" fmla="*/ 0 h 952"/>
                <a:gd name="T36" fmla="*/ 245 w 248"/>
                <a:gd name="T37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" h="952">
                  <a:moveTo>
                    <a:pt x="241" y="7"/>
                  </a:moveTo>
                  <a:lnTo>
                    <a:pt x="55" y="63"/>
                  </a:lnTo>
                  <a:lnTo>
                    <a:pt x="7" y="920"/>
                  </a:lnTo>
                  <a:lnTo>
                    <a:pt x="241" y="7"/>
                  </a:lnTo>
                  <a:close/>
                  <a:moveTo>
                    <a:pt x="245" y="0"/>
                  </a:moveTo>
                  <a:lnTo>
                    <a:pt x="247" y="2"/>
                  </a:lnTo>
                  <a:lnTo>
                    <a:pt x="248" y="2"/>
                  </a:lnTo>
                  <a:lnTo>
                    <a:pt x="248" y="4"/>
                  </a:lnTo>
                  <a:lnTo>
                    <a:pt x="6" y="950"/>
                  </a:lnTo>
                  <a:lnTo>
                    <a:pt x="6" y="950"/>
                  </a:lnTo>
                  <a:lnTo>
                    <a:pt x="4" y="952"/>
                  </a:lnTo>
                  <a:lnTo>
                    <a:pt x="2" y="952"/>
                  </a:lnTo>
                  <a:lnTo>
                    <a:pt x="0" y="950"/>
                  </a:lnTo>
                  <a:lnTo>
                    <a:pt x="0" y="948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51" y="58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46"/>
            <p:cNvSpPr>
              <a:spLocks noEditPoints="1"/>
            </p:cNvSpPr>
            <p:nvPr/>
          </p:nvSpPr>
          <p:spPr bwMode="auto">
            <a:xfrm>
              <a:off x="3280" y="2457"/>
              <a:ext cx="679" cy="242"/>
            </a:xfrm>
            <a:custGeom>
              <a:avLst/>
              <a:gdLst>
                <a:gd name="T0" fmla="*/ 169 w 1360"/>
                <a:gd name="T1" fmla="*/ 7 h 484"/>
                <a:gd name="T2" fmla="*/ 5 w 1360"/>
                <a:gd name="T3" fmla="*/ 412 h 484"/>
                <a:gd name="T4" fmla="*/ 1341 w 1360"/>
                <a:gd name="T5" fmla="*/ 477 h 484"/>
                <a:gd name="T6" fmla="*/ 169 w 1360"/>
                <a:gd name="T7" fmla="*/ 7 h 484"/>
                <a:gd name="T8" fmla="*/ 168 w 1360"/>
                <a:gd name="T9" fmla="*/ 0 h 484"/>
                <a:gd name="T10" fmla="*/ 1358 w 1360"/>
                <a:gd name="T11" fmla="*/ 478 h 484"/>
                <a:gd name="T12" fmla="*/ 1360 w 1360"/>
                <a:gd name="T13" fmla="*/ 480 h 484"/>
                <a:gd name="T14" fmla="*/ 1360 w 1360"/>
                <a:gd name="T15" fmla="*/ 482 h 484"/>
                <a:gd name="T16" fmla="*/ 1358 w 1360"/>
                <a:gd name="T17" fmla="*/ 484 h 484"/>
                <a:gd name="T18" fmla="*/ 1356 w 1360"/>
                <a:gd name="T19" fmla="*/ 484 h 484"/>
                <a:gd name="T20" fmla="*/ 1356 w 1360"/>
                <a:gd name="T21" fmla="*/ 484 h 484"/>
                <a:gd name="T22" fmla="*/ 2 w 1360"/>
                <a:gd name="T23" fmla="*/ 417 h 484"/>
                <a:gd name="T24" fmla="*/ 0 w 1360"/>
                <a:gd name="T25" fmla="*/ 417 h 484"/>
                <a:gd name="T26" fmla="*/ 0 w 1360"/>
                <a:gd name="T27" fmla="*/ 417 h 484"/>
                <a:gd name="T28" fmla="*/ 0 w 1360"/>
                <a:gd name="T29" fmla="*/ 416 h 484"/>
                <a:gd name="T30" fmla="*/ 0 w 1360"/>
                <a:gd name="T31" fmla="*/ 414 h 484"/>
                <a:gd name="T32" fmla="*/ 164 w 1360"/>
                <a:gd name="T33" fmla="*/ 2 h 484"/>
                <a:gd name="T34" fmla="*/ 166 w 1360"/>
                <a:gd name="T35" fmla="*/ 0 h 484"/>
                <a:gd name="T36" fmla="*/ 168 w 1360"/>
                <a:gd name="T3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0" h="484">
                  <a:moveTo>
                    <a:pt x="169" y="7"/>
                  </a:moveTo>
                  <a:lnTo>
                    <a:pt x="5" y="412"/>
                  </a:lnTo>
                  <a:lnTo>
                    <a:pt x="1341" y="477"/>
                  </a:lnTo>
                  <a:lnTo>
                    <a:pt x="169" y="7"/>
                  </a:lnTo>
                  <a:close/>
                  <a:moveTo>
                    <a:pt x="168" y="0"/>
                  </a:moveTo>
                  <a:lnTo>
                    <a:pt x="1358" y="478"/>
                  </a:lnTo>
                  <a:lnTo>
                    <a:pt x="1360" y="480"/>
                  </a:lnTo>
                  <a:lnTo>
                    <a:pt x="1360" y="482"/>
                  </a:lnTo>
                  <a:lnTo>
                    <a:pt x="1358" y="484"/>
                  </a:lnTo>
                  <a:lnTo>
                    <a:pt x="1356" y="484"/>
                  </a:lnTo>
                  <a:lnTo>
                    <a:pt x="1356" y="484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7"/>
                  </a:lnTo>
                  <a:lnTo>
                    <a:pt x="0" y="416"/>
                  </a:lnTo>
                  <a:lnTo>
                    <a:pt x="0" y="414"/>
                  </a:lnTo>
                  <a:lnTo>
                    <a:pt x="164" y="2"/>
                  </a:lnTo>
                  <a:lnTo>
                    <a:pt x="166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47"/>
            <p:cNvSpPr>
              <a:spLocks noEditPoints="1"/>
            </p:cNvSpPr>
            <p:nvPr/>
          </p:nvSpPr>
          <p:spPr bwMode="auto">
            <a:xfrm>
              <a:off x="3292" y="1919"/>
              <a:ext cx="373" cy="541"/>
            </a:xfrm>
            <a:custGeom>
              <a:avLst/>
              <a:gdLst>
                <a:gd name="T0" fmla="*/ 7 w 748"/>
                <a:gd name="T1" fmla="*/ 8 h 1080"/>
                <a:gd name="T2" fmla="*/ 145 w 748"/>
                <a:gd name="T3" fmla="*/ 1073 h 1080"/>
                <a:gd name="T4" fmla="*/ 741 w 748"/>
                <a:gd name="T5" fmla="*/ 581 h 1080"/>
                <a:gd name="T6" fmla="*/ 7 w 748"/>
                <a:gd name="T7" fmla="*/ 8 h 1080"/>
                <a:gd name="T8" fmla="*/ 4 w 748"/>
                <a:gd name="T9" fmla="*/ 0 h 1080"/>
                <a:gd name="T10" fmla="*/ 6 w 748"/>
                <a:gd name="T11" fmla="*/ 0 h 1080"/>
                <a:gd name="T12" fmla="*/ 748 w 748"/>
                <a:gd name="T13" fmla="*/ 579 h 1080"/>
                <a:gd name="T14" fmla="*/ 748 w 748"/>
                <a:gd name="T15" fmla="*/ 581 h 1080"/>
                <a:gd name="T16" fmla="*/ 748 w 748"/>
                <a:gd name="T17" fmla="*/ 583 h 1080"/>
                <a:gd name="T18" fmla="*/ 145 w 748"/>
                <a:gd name="T19" fmla="*/ 1080 h 1080"/>
                <a:gd name="T20" fmla="*/ 144 w 748"/>
                <a:gd name="T21" fmla="*/ 1080 h 1080"/>
                <a:gd name="T22" fmla="*/ 142 w 748"/>
                <a:gd name="T23" fmla="*/ 1080 h 1080"/>
                <a:gd name="T24" fmla="*/ 140 w 748"/>
                <a:gd name="T25" fmla="*/ 1080 h 1080"/>
                <a:gd name="T26" fmla="*/ 140 w 748"/>
                <a:gd name="T27" fmla="*/ 1079 h 1080"/>
                <a:gd name="T28" fmla="*/ 0 w 748"/>
                <a:gd name="T29" fmla="*/ 3 h 1080"/>
                <a:gd name="T30" fmla="*/ 2 w 748"/>
                <a:gd name="T31" fmla="*/ 1 h 1080"/>
                <a:gd name="T32" fmla="*/ 2 w 748"/>
                <a:gd name="T33" fmla="*/ 0 h 1080"/>
                <a:gd name="T34" fmla="*/ 4 w 748"/>
                <a:gd name="T35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8" h="1080">
                  <a:moveTo>
                    <a:pt x="7" y="8"/>
                  </a:moveTo>
                  <a:lnTo>
                    <a:pt x="145" y="1073"/>
                  </a:lnTo>
                  <a:lnTo>
                    <a:pt x="741" y="581"/>
                  </a:lnTo>
                  <a:lnTo>
                    <a:pt x="7" y="8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748" y="579"/>
                  </a:lnTo>
                  <a:lnTo>
                    <a:pt x="748" y="581"/>
                  </a:lnTo>
                  <a:lnTo>
                    <a:pt x="748" y="583"/>
                  </a:lnTo>
                  <a:lnTo>
                    <a:pt x="145" y="1080"/>
                  </a:lnTo>
                  <a:lnTo>
                    <a:pt x="144" y="1080"/>
                  </a:lnTo>
                  <a:lnTo>
                    <a:pt x="142" y="1080"/>
                  </a:lnTo>
                  <a:lnTo>
                    <a:pt x="140" y="1080"/>
                  </a:lnTo>
                  <a:lnTo>
                    <a:pt x="140" y="1079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48"/>
            <p:cNvSpPr>
              <a:spLocks noEditPoints="1"/>
            </p:cNvSpPr>
            <p:nvPr/>
          </p:nvSpPr>
          <p:spPr bwMode="auto">
            <a:xfrm>
              <a:off x="3292" y="1774"/>
              <a:ext cx="373" cy="438"/>
            </a:xfrm>
            <a:custGeom>
              <a:avLst/>
              <a:gdLst>
                <a:gd name="T0" fmla="*/ 648 w 748"/>
                <a:gd name="T1" fmla="*/ 7 h 874"/>
                <a:gd name="T2" fmla="*/ 9 w 748"/>
                <a:gd name="T3" fmla="*/ 293 h 874"/>
                <a:gd name="T4" fmla="*/ 742 w 748"/>
                <a:gd name="T5" fmla="*/ 866 h 874"/>
                <a:gd name="T6" fmla="*/ 648 w 748"/>
                <a:gd name="T7" fmla="*/ 7 h 874"/>
                <a:gd name="T8" fmla="*/ 648 w 748"/>
                <a:gd name="T9" fmla="*/ 0 h 874"/>
                <a:gd name="T10" fmla="*/ 652 w 748"/>
                <a:gd name="T11" fmla="*/ 0 h 874"/>
                <a:gd name="T12" fmla="*/ 652 w 748"/>
                <a:gd name="T13" fmla="*/ 2 h 874"/>
                <a:gd name="T14" fmla="*/ 653 w 748"/>
                <a:gd name="T15" fmla="*/ 2 h 874"/>
                <a:gd name="T16" fmla="*/ 748 w 748"/>
                <a:gd name="T17" fmla="*/ 871 h 874"/>
                <a:gd name="T18" fmla="*/ 748 w 748"/>
                <a:gd name="T19" fmla="*/ 873 h 874"/>
                <a:gd name="T20" fmla="*/ 748 w 748"/>
                <a:gd name="T21" fmla="*/ 874 h 874"/>
                <a:gd name="T22" fmla="*/ 746 w 748"/>
                <a:gd name="T23" fmla="*/ 874 h 874"/>
                <a:gd name="T24" fmla="*/ 744 w 748"/>
                <a:gd name="T25" fmla="*/ 873 h 874"/>
                <a:gd name="T26" fmla="*/ 2 w 748"/>
                <a:gd name="T27" fmla="*/ 295 h 874"/>
                <a:gd name="T28" fmla="*/ 2 w 748"/>
                <a:gd name="T29" fmla="*/ 293 h 874"/>
                <a:gd name="T30" fmla="*/ 0 w 748"/>
                <a:gd name="T31" fmla="*/ 291 h 874"/>
                <a:gd name="T32" fmla="*/ 2 w 748"/>
                <a:gd name="T33" fmla="*/ 291 h 874"/>
                <a:gd name="T34" fmla="*/ 2 w 748"/>
                <a:gd name="T35" fmla="*/ 290 h 874"/>
                <a:gd name="T36" fmla="*/ 648 w 748"/>
                <a:gd name="T37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8" h="874">
                  <a:moveTo>
                    <a:pt x="648" y="7"/>
                  </a:moveTo>
                  <a:lnTo>
                    <a:pt x="9" y="293"/>
                  </a:lnTo>
                  <a:lnTo>
                    <a:pt x="742" y="866"/>
                  </a:lnTo>
                  <a:lnTo>
                    <a:pt x="648" y="7"/>
                  </a:lnTo>
                  <a:close/>
                  <a:moveTo>
                    <a:pt x="648" y="0"/>
                  </a:moveTo>
                  <a:lnTo>
                    <a:pt x="652" y="0"/>
                  </a:lnTo>
                  <a:lnTo>
                    <a:pt x="652" y="2"/>
                  </a:lnTo>
                  <a:lnTo>
                    <a:pt x="653" y="2"/>
                  </a:lnTo>
                  <a:lnTo>
                    <a:pt x="748" y="871"/>
                  </a:lnTo>
                  <a:lnTo>
                    <a:pt x="748" y="873"/>
                  </a:lnTo>
                  <a:lnTo>
                    <a:pt x="748" y="874"/>
                  </a:lnTo>
                  <a:lnTo>
                    <a:pt x="746" y="874"/>
                  </a:lnTo>
                  <a:lnTo>
                    <a:pt x="744" y="873"/>
                  </a:lnTo>
                  <a:lnTo>
                    <a:pt x="2" y="295"/>
                  </a:lnTo>
                  <a:lnTo>
                    <a:pt x="2" y="293"/>
                  </a:lnTo>
                  <a:lnTo>
                    <a:pt x="0" y="291"/>
                  </a:lnTo>
                  <a:lnTo>
                    <a:pt x="2" y="291"/>
                  </a:lnTo>
                  <a:lnTo>
                    <a:pt x="2" y="29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49"/>
            <p:cNvSpPr>
              <a:spLocks noEditPoints="1"/>
            </p:cNvSpPr>
            <p:nvPr/>
          </p:nvSpPr>
          <p:spPr bwMode="auto">
            <a:xfrm>
              <a:off x="3461" y="1005"/>
              <a:ext cx="655" cy="772"/>
            </a:xfrm>
            <a:custGeom>
              <a:avLst/>
              <a:gdLst>
                <a:gd name="T0" fmla="*/ 1302 w 1311"/>
                <a:gd name="T1" fmla="*/ 5 h 1543"/>
                <a:gd name="T2" fmla="*/ 5 w 1311"/>
                <a:gd name="T3" fmla="*/ 262 h 1543"/>
                <a:gd name="T4" fmla="*/ 313 w 1311"/>
                <a:gd name="T5" fmla="*/ 1533 h 1543"/>
                <a:gd name="T6" fmla="*/ 1302 w 1311"/>
                <a:gd name="T7" fmla="*/ 5 h 1543"/>
                <a:gd name="T8" fmla="*/ 1307 w 1311"/>
                <a:gd name="T9" fmla="*/ 0 h 1543"/>
                <a:gd name="T10" fmla="*/ 1309 w 1311"/>
                <a:gd name="T11" fmla="*/ 0 h 1543"/>
                <a:gd name="T12" fmla="*/ 1309 w 1311"/>
                <a:gd name="T13" fmla="*/ 0 h 1543"/>
                <a:gd name="T14" fmla="*/ 1311 w 1311"/>
                <a:gd name="T15" fmla="*/ 2 h 1543"/>
                <a:gd name="T16" fmla="*/ 1309 w 1311"/>
                <a:gd name="T17" fmla="*/ 3 h 1543"/>
                <a:gd name="T18" fmla="*/ 313 w 1311"/>
                <a:gd name="T19" fmla="*/ 1541 h 1543"/>
                <a:gd name="T20" fmla="*/ 313 w 1311"/>
                <a:gd name="T21" fmla="*/ 1543 h 1543"/>
                <a:gd name="T22" fmla="*/ 311 w 1311"/>
                <a:gd name="T23" fmla="*/ 1543 h 1543"/>
                <a:gd name="T24" fmla="*/ 311 w 1311"/>
                <a:gd name="T25" fmla="*/ 1543 h 1543"/>
                <a:gd name="T26" fmla="*/ 309 w 1311"/>
                <a:gd name="T27" fmla="*/ 1543 h 1543"/>
                <a:gd name="T28" fmla="*/ 309 w 1311"/>
                <a:gd name="T29" fmla="*/ 1541 h 1543"/>
                <a:gd name="T30" fmla="*/ 0 w 1311"/>
                <a:gd name="T31" fmla="*/ 262 h 1543"/>
                <a:gd name="T32" fmla="*/ 0 w 1311"/>
                <a:gd name="T33" fmla="*/ 258 h 1543"/>
                <a:gd name="T34" fmla="*/ 2 w 1311"/>
                <a:gd name="T35" fmla="*/ 258 h 1543"/>
                <a:gd name="T36" fmla="*/ 1307 w 1311"/>
                <a:gd name="T37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1" h="1543">
                  <a:moveTo>
                    <a:pt x="1302" y="5"/>
                  </a:moveTo>
                  <a:lnTo>
                    <a:pt x="5" y="262"/>
                  </a:lnTo>
                  <a:lnTo>
                    <a:pt x="313" y="1533"/>
                  </a:lnTo>
                  <a:lnTo>
                    <a:pt x="1302" y="5"/>
                  </a:lnTo>
                  <a:close/>
                  <a:moveTo>
                    <a:pt x="1307" y="0"/>
                  </a:moveTo>
                  <a:lnTo>
                    <a:pt x="1309" y="0"/>
                  </a:lnTo>
                  <a:lnTo>
                    <a:pt x="1309" y="0"/>
                  </a:lnTo>
                  <a:lnTo>
                    <a:pt x="1311" y="2"/>
                  </a:lnTo>
                  <a:lnTo>
                    <a:pt x="1309" y="3"/>
                  </a:lnTo>
                  <a:lnTo>
                    <a:pt x="313" y="1541"/>
                  </a:lnTo>
                  <a:lnTo>
                    <a:pt x="313" y="1543"/>
                  </a:lnTo>
                  <a:lnTo>
                    <a:pt x="311" y="1543"/>
                  </a:lnTo>
                  <a:lnTo>
                    <a:pt x="311" y="1543"/>
                  </a:lnTo>
                  <a:lnTo>
                    <a:pt x="309" y="1543"/>
                  </a:lnTo>
                  <a:lnTo>
                    <a:pt x="309" y="1541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2" y="258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50"/>
            <p:cNvSpPr>
              <a:spLocks noEditPoints="1"/>
            </p:cNvSpPr>
            <p:nvPr/>
          </p:nvSpPr>
          <p:spPr bwMode="auto">
            <a:xfrm>
              <a:off x="3615" y="1774"/>
              <a:ext cx="297" cy="438"/>
            </a:xfrm>
            <a:custGeom>
              <a:avLst/>
              <a:gdLst>
                <a:gd name="T0" fmla="*/ 7 w 595"/>
                <a:gd name="T1" fmla="*/ 10 h 874"/>
                <a:gd name="T2" fmla="*/ 102 w 595"/>
                <a:gd name="T3" fmla="*/ 867 h 874"/>
                <a:gd name="T4" fmla="*/ 588 w 595"/>
                <a:gd name="T5" fmla="*/ 649 h 874"/>
                <a:gd name="T6" fmla="*/ 7 w 595"/>
                <a:gd name="T7" fmla="*/ 10 h 874"/>
                <a:gd name="T8" fmla="*/ 4 w 595"/>
                <a:gd name="T9" fmla="*/ 0 h 874"/>
                <a:gd name="T10" fmla="*/ 6 w 595"/>
                <a:gd name="T11" fmla="*/ 0 h 874"/>
                <a:gd name="T12" fmla="*/ 595 w 595"/>
                <a:gd name="T13" fmla="*/ 649 h 874"/>
                <a:gd name="T14" fmla="*/ 595 w 595"/>
                <a:gd name="T15" fmla="*/ 649 h 874"/>
                <a:gd name="T16" fmla="*/ 595 w 595"/>
                <a:gd name="T17" fmla="*/ 651 h 874"/>
                <a:gd name="T18" fmla="*/ 595 w 595"/>
                <a:gd name="T19" fmla="*/ 653 h 874"/>
                <a:gd name="T20" fmla="*/ 594 w 595"/>
                <a:gd name="T21" fmla="*/ 653 h 874"/>
                <a:gd name="T22" fmla="*/ 102 w 595"/>
                <a:gd name="T23" fmla="*/ 874 h 874"/>
                <a:gd name="T24" fmla="*/ 100 w 595"/>
                <a:gd name="T25" fmla="*/ 874 h 874"/>
                <a:gd name="T26" fmla="*/ 98 w 595"/>
                <a:gd name="T27" fmla="*/ 874 h 874"/>
                <a:gd name="T28" fmla="*/ 96 w 595"/>
                <a:gd name="T29" fmla="*/ 873 h 874"/>
                <a:gd name="T30" fmla="*/ 96 w 595"/>
                <a:gd name="T31" fmla="*/ 871 h 874"/>
                <a:gd name="T32" fmla="*/ 0 w 595"/>
                <a:gd name="T33" fmla="*/ 3 h 874"/>
                <a:gd name="T34" fmla="*/ 2 w 595"/>
                <a:gd name="T35" fmla="*/ 2 h 874"/>
                <a:gd name="T36" fmla="*/ 2 w 595"/>
                <a:gd name="T37" fmla="*/ 0 h 874"/>
                <a:gd name="T38" fmla="*/ 4 w 595"/>
                <a:gd name="T3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5" h="874">
                  <a:moveTo>
                    <a:pt x="7" y="10"/>
                  </a:moveTo>
                  <a:lnTo>
                    <a:pt x="102" y="867"/>
                  </a:lnTo>
                  <a:lnTo>
                    <a:pt x="588" y="649"/>
                  </a:lnTo>
                  <a:lnTo>
                    <a:pt x="7" y="10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595" y="649"/>
                  </a:lnTo>
                  <a:lnTo>
                    <a:pt x="595" y="649"/>
                  </a:lnTo>
                  <a:lnTo>
                    <a:pt x="595" y="651"/>
                  </a:lnTo>
                  <a:lnTo>
                    <a:pt x="595" y="653"/>
                  </a:lnTo>
                  <a:lnTo>
                    <a:pt x="594" y="653"/>
                  </a:lnTo>
                  <a:lnTo>
                    <a:pt x="102" y="874"/>
                  </a:lnTo>
                  <a:lnTo>
                    <a:pt x="100" y="874"/>
                  </a:lnTo>
                  <a:lnTo>
                    <a:pt x="98" y="874"/>
                  </a:lnTo>
                  <a:lnTo>
                    <a:pt x="96" y="873"/>
                  </a:lnTo>
                  <a:lnTo>
                    <a:pt x="96" y="871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51"/>
            <p:cNvSpPr>
              <a:spLocks noEditPoints="1"/>
            </p:cNvSpPr>
            <p:nvPr/>
          </p:nvSpPr>
          <p:spPr bwMode="auto">
            <a:xfrm>
              <a:off x="3615" y="1774"/>
              <a:ext cx="502" cy="327"/>
            </a:xfrm>
            <a:custGeom>
              <a:avLst/>
              <a:gdLst>
                <a:gd name="T0" fmla="*/ 12 w 1006"/>
                <a:gd name="T1" fmla="*/ 7 h 653"/>
                <a:gd name="T2" fmla="*/ 594 w 1006"/>
                <a:gd name="T3" fmla="*/ 646 h 653"/>
                <a:gd name="T4" fmla="*/ 997 w 1006"/>
                <a:gd name="T5" fmla="*/ 260 h 653"/>
                <a:gd name="T6" fmla="*/ 12 w 1006"/>
                <a:gd name="T7" fmla="*/ 7 h 653"/>
                <a:gd name="T8" fmla="*/ 4 w 1006"/>
                <a:gd name="T9" fmla="*/ 0 h 653"/>
                <a:gd name="T10" fmla="*/ 1004 w 1006"/>
                <a:gd name="T11" fmla="*/ 256 h 653"/>
                <a:gd name="T12" fmla="*/ 1004 w 1006"/>
                <a:gd name="T13" fmla="*/ 256 h 653"/>
                <a:gd name="T14" fmla="*/ 1006 w 1006"/>
                <a:gd name="T15" fmla="*/ 258 h 653"/>
                <a:gd name="T16" fmla="*/ 1006 w 1006"/>
                <a:gd name="T17" fmla="*/ 260 h 653"/>
                <a:gd name="T18" fmla="*/ 1004 w 1006"/>
                <a:gd name="T19" fmla="*/ 262 h 653"/>
                <a:gd name="T20" fmla="*/ 595 w 1006"/>
                <a:gd name="T21" fmla="*/ 653 h 653"/>
                <a:gd name="T22" fmla="*/ 594 w 1006"/>
                <a:gd name="T23" fmla="*/ 653 h 653"/>
                <a:gd name="T24" fmla="*/ 594 w 1006"/>
                <a:gd name="T25" fmla="*/ 653 h 653"/>
                <a:gd name="T26" fmla="*/ 590 w 1006"/>
                <a:gd name="T27" fmla="*/ 653 h 653"/>
                <a:gd name="T28" fmla="*/ 2 w 1006"/>
                <a:gd name="T29" fmla="*/ 5 h 653"/>
                <a:gd name="T30" fmla="*/ 0 w 1006"/>
                <a:gd name="T31" fmla="*/ 3 h 653"/>
                <a:gd name="T32" fmla="*/ 2 w 1006"/>
                <a:gd name="T33" fmla="*/ 2 h 653"/>
                <a:gd name="T34" fmla="*/ 2 w 1006"/>
                <a:gd name="T35" fmla="*/ 0 h 653"/>
                <a:gd name="T36" fmla="*/ 4 w 1006"/>
                <a:gd name="T3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6" h="653">
                  <a:moveTo>
                    <a:pt x="12" y="7"/>
                  </a:moveTo>
                  <a:lnTo>
                    <a:pt x="594" y="646"/>
                  </a:lnTo>
                  <a:lnTo>
                    <a:pt x="997" y="260"/>
                  </a:lnTo>
                  <a:lnTo>
                    <a:pt x="12" y="7"/>
                  </a:lnTo>
                  <a:close/>
                  <a:moveTo>
                    <a:pt x="4" y="0"/>
                  </a:moveTo>
                  <a:lnTo>
                    <a:pt x="1004" y="256"/>
                  </a:lnTo>
                  <a:lnTo>
                    <a:pt x="1004" y="256"/>
                  </a:lnTo>
                  <a:lnTo>
                    <a:pt x="1006" y="258"/>
                  </a:lnTo>
                  <a:lnTo>
                    <a:pt x="1006" y="260"/>
                  </a:lnTo>
                  <a:lnTo>
                    <a:pt x="1004" y="262"/>
                  </a:lnTo>
                  <a:lnTo>
                    <a:pt x="595" y="653"/>
                  </a:lnTo>
                  <a:lnTo>
                    <a:pt x="594" y="653"/>
                  </a:lnTo>
                  <a:lnTo>
                    <a:pt x="594" y="653"/>
                  </a:lnTo>
                  <a:lnTo>
                    <a:pt x="590" y="653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52"/>
            <p:cNvSpPr>
              <a:spLocks noEditPoints="1"/>
            </p:cNvSpPr>
            <p:nvPr/>
          </p:nvSpPr>
          <p:spPr bwMode="auto">
            <a:xfrm>
              <a:off x="3615" y="1005"/>
              <a:ext cx="502" cy="900"/>
            </a:xfrm>
            <a:custGeom>
              <a:avLst/>
              <a:gdLst>
                <a:gd name="T0" fmla="*/ 997 w 1006"/>
                <a:gd name="T1" fmla="*/ 12 h 1800"/>
                <a:gd name="T2" fmla="*/ 9 w 1006"/>
                <a:gd name="T3" fmla="*/ 1540 h 1800"/>
                <a:gd name="T4" fmla="*/ 1000 w 1006"/>
                <a:gd name="T5" fmla="*/ 1793 h 1800"/>
                <a:gd name="T6" fmla="*/ 997 w 1006"/>
                <a:gd name="T7" fmla="*/ 12 h 1800"/>
                <a:gd name="T8" fmla="*/ 1002 w 1006"/>
                <a:gd name="T9" fmla="*/ 0 h 1800"/>
                <a:gd name="T10" fmla="*/ 1002 w 1006"/>
                <a:gd name="T11" fmla="*/ 0 h 1800"/>
                <a:gd name="T12" fmla="*/ 1004 w 1006"/>
                <a:gd name="T13" fmla="*/ 2 h 1800"/>
                <a:gd name="T14" fmla="*/ 1006 w 1006"/>
                <a:gd name="T15" fmla="*/ 1796 h 1800"/>
                <a:gd name="T16" fmla="*/ 1006 w 1006"/>
                <a:gd name="T17" fmla="*/ 1798 h 1800"/>
                <a:gd name="T18" fmla="*/ 1004 w 1006"/>
                <a:gd name="T19" fmla="*/ 1800 h 1800"/>
                <a:gd name="T20" fmla="*/ 1002 w 1006"/>
                <a:gd name="T21" fmla="*/ 1800 h 1800"/>
                <a:gd name="T22" fmla="*/ 1002 w 1006"/>
                <a:gd name="T23" fmla="*/ 1800 h 1800"/>
                <a:gd name="T24" fmla="*/ 4 w 1006"/>
                <a:gd name="T25" fmla="*/ 1543 h 1800"/>
                <a:gd name="T26" fmla="*/ 2 w 1006"/>
                <a:gd name="T27" fmla="*/ 1543 h 1800"/>
                <a:gd name="T28" fmla="*/ 2 w 1006"/>
                <a:gd name="T29" fmla="*/ 1541 h 1800"/>
                <a:gd name="T30" fmla="*/ 0 w 1006"/>
                <a:gd name="T31" fmla="*/ 1540 h 1800"/>
                <a:gd name="T32" fmla="*/ 2 w 1006"/>
                <a:gd name="T33" fmla="*/ 1540 h 1800"/>
                <a:gd name="T34" fmla="*/ 999 w 1006"/>
                <a:gd name="T35" fmla="*/ 0 h 1800"/>
                <a:gd name="T36" fmla="*/ 1000 w 1006"/>
                <a:gd name="T37" fmla="*/ 0 h 1800"/>
                <a:gd name="T38" fmla="*/ 1002 w 1006"/>
                <a:gd name="T3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6" h="1800">
                  <a:moveTo>
                    <a:pt x="997" y="12"/>
                  </a:moveTo>
                  <a:lnTo>
                    <a:pt x="9" y="1540"/>
                  </a:lnTo>
                  <a:lnTo>
                    <a:pt x="1000" y="1793"/>
                  </a:lnTo>
                  <a:lnTo>
                    <a:pt x="997" y="12"/>
                  </a:lnTo>
                  <a:close/>
                  <a:moveTo>
                    <a:pt x="1002" y="0"/>
                  </a:moveTo>
                  <a:lnTo>
                    <a:pt x="1002" y="0"/>
                  </a:lnTo>
                  <a:lnTo>
                    <a:pt x="1004" y="2"/>
                  </a:lnTo>
                  <a:lnTo>
                    <a:pt x="1006" y="1796"/>
                  </a:lnTo>
                  <a:lnTo>
                    <a:pt x="1006" y="1798"/>
                  </a:lnTo>
                  <a:lnTo>
                    <a:pt x="1004" y="1800"/>
                  </a:lnTo>
                  <a:lnTo>
                    <a:pt x="1002" y="1800"/>
                  </a:lnTo>
                  <a:lnTo>
                    <a:pt x="1002" y="1800"/>
                  </a:lnTo>
                  <a:lnTo>
                    <a:pt x="4" y="1543"/>
                  </a:lnTo>
                  <a:lnTo>
                    <a:pt x="2" y="1543"/>
                  </a:lnTo>
                  <a:lnTo>
                    <a:pt x="2" y="1541"/>
                  </a:lnTo>
                  <a:lnTo>
                    <a:pt x="0" y="1540"/>
                  </a:lnTo>
                  <a:lnTo>
                    <a:pt x="2" y="1540"/>
                  </a:lnTo>
                  <a:lnTo>
                    <a:pt x="999" y="0"/>
                  </a:lnTo>
                  <a:lnTo>
                    <a:pt x="1000" y="0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53"/>
            <p:cNvSpPr>
              <a:spLocks noEditPoints="1"/>
            </p:cNvSpPr>
            <p:nvPr/>
          </p:nvSpPr>
          <p:spPr bwMode="auto">
            <a:xfrm>
              <a:off x="3158" y="2663"/>
              <a:ext cx="636" cy="476"/>
            </a:xfrm>
            <a:custGeom>
              <a:avLst/>
              <a:gdLst>
                <a:gd name="T0" fmla="*/ 247 w 1273"/>
                <a:gd name="T1" fmla="*/ 7 h 952"/>
                <a:gd name="T2" fmla="*/ 7 w 1273"/>
                <a:gd name="T3" fmla="*/ 945 h 952"/>
                <a:gd name="T4" fmla="*/ 1264 w 1273"/>
                <a:gd name="T5" fmla="*/ 711 h 952"/>
                <a:gd name="T6" fmla="*/ 247 w 1273"/>
                <a:gd name="T7" fmla="*/ 7 h 952"/>
                <a:gd name="T8" fmla="*/ 245 w 1273"/>
                <a:gd name="T9" fmla="*/ 0 h 952"/>
                <a:gd name="T10" fmla="*/ 247 w 1273"/>
                <a:gd name="T11" fmla="*/ 0 h 952"/>
                <a:gd name="T12" fmla="*/ 1273 w 1273"/>
                <a:gd name="T13" fmla="*/ 709 h 952"/>
                <a:gd name="T14" fmla="*/ 1273 w 1273"/>
                <a:gd name="T15" fmla="*/ 711 h 952"/>
                <a:gd name="T16" fmla="*/ 1273 w 1273"/>
                <a:gd name="T17" fmla="*/ 712 h 952"/>
                <a:gd name="T18" fmla="*/ 1273 w 1273"/>
                <a:gd name="T19" fmla="*/ 714 h 952"/>
                <a:gd name="T20" fmla="*/ 1271 w 1273"/>
                <a:gd name="T21" fmla="*/ 714 h 952"/>
                <a:gd name="T22" fmla="*/ 4 w 1273"/>
                <a:gd name="T23" fmla="*/ 952 h 952"/>
                <a:gd name="T24" fmla="*/ 4 w 1273"/>
                <a:gd name="T25" fmla="*/ 952 h 952"/>
                <a:gd name="T26" fmla="*/ 0 w 1273"/>
                <a:gd name="T27" fmla="*/ 950 h 952"/>
                <a:gd name="T28" fmla="*/ 0 w 1273"/>
                <a:gd name="T29" fmla="*/ 950 h 952"/>
                <a:gd name="T30" fmla="*/ 0 w 1273"/>
                <a:gd name="T31" fmla="*/ 948 h 952"/>
                <a:gd name="T32" fmla="*/ 243 w 1273"/>
                <a:gd name="T33" fmla="*/ 2 h 952"/>
                <a:gd name="T34" fmla="*/ 243 w 1273"/>
                <a:gd name="T35" fmla="*/ 2 h 952"/>
                <a:gd name="T36" fmla="*/ 245 w 1273"/>
                <a:gd name="T37" fmla="*/ 0 h 952"/>
                <a:gd name="T38" fmla="*/ 245 w 1273"/>
                <a:gd name="T39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3" h="952">
                  <a:moveTo>
                    <a:pt x="247" y="7"/>
                  </a:moveTo>
                  <a:lnTo>
                    <a:pt x="7" y="945"/>
                  </a:lnTo>
                  <a:lnTo>
                    <a:pt x="1264" y="711"/>
                  </a:lnTo>
                  <a:lnTo>
                    <a:pt x="247" y="7"/>
                  </a:lnTo>
                  <a:close/>
                  <a:moveTo>
                    <a:pt x="245" y="0"/>
                  </a:moveTo>
                  <a:lnTo>
                    <a:pt x="247" y="0"/>
                  </a:lnTo>
                  <a:lnTo>
                    <a:pt x="1273" y="709"/>
                  </a:lnTo>
                  <a:lnTo>
                    <a:pt x="1273" y="711"/>
                  </a:lnTo>
                  <a:lnTo>
                    <a:pt x="1273" y="712"/>
                  </a:lnTo>
                  <a:lnTo>
                    <a:pt x="1273" y="714"/>
                  </a:lnTo>
                  <a:lnTo>
                    <a:pt x="1271" y="714"/>
                  </a:lnTo>
                  <a:lnTo>
                    <a:pt x="4" y="952"/>
                  </a:lnTo>
                  <a:lnTo>
                    <a:pt x="4" y="952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0" y="948"/>
                  </a:lnTo>
                  <a:lnTo>
                    <a:pt x="243" y="2"/>
                  </a:lnTo>
                  <a:lnTo>
                    <a:pt x="243" y="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54"/>
            <p:cNvSpPr>
              <a:spLocks noEditPoints="1"/>
            </p:cNvSpPr>
            <p:nvPr/>
          </p:nvSpPr>
          <p:spPr bwMode="auto">
            <a:xfrm>
              <a:off x="3158" y="3017"/>
              <a:ext cx="636" cy="303"/>
            </a:xfrm>
            <a:custGeom>
              <a:avLst/>
              <a:gdLst>
                <a:gd name="T0" fmla="*/ 1264 w 1273"/>
                <a:gd name="T1" fmla="*/ 7 h 606"/>
                <a:gd name="T2" fmla="*/ 13 w 1273"/>
                <a:gd name="T3" fmla="*/ 241 h 606"/>
                <a:gd name="T4" fmla="*/ 753 w 1273"/>
                <a:gd name="T5" fmla="*/ 600 h 606"/>
                <a:gd name="T6" fmla="*/ 1264 w 1273"/>
                <a:gd name="T7" fmla="*/ 7 h 606"/>
                <a:gd name="T8" fmla="*/ 1271 w 1273"/>
                <a:gd name="T9" fmla="*/ 0 h 606"/>
                <a:gd name="T10" fmla="*/ 1273 w 1273"/>
                <a:gd name="T11" fmla="*/ 0 h 606"/>
                <a:gd name="T12" fmla="*/ 1273 w 1273"/>
                <a:gd name="T13" fmla="*/ 2 h 606"/>
                <a:gd name="T14" fmla="*/ 1273 w 1273"/>
                <a:gd name="T15" fmla="*/ 3 h 606"/>
                <a:gd name="T16" fmla="*/ 1273 w 1273"/>
                <a:gd name="T17" fmla="*/ 5 h 606"/>
                <a:gd name="T18" fmla="*/ 754 w 1273"/>
                <a:gd name="T19" fmla="*/ 606 h 606"/>
                <a:gd name="T20" fmla="*/ 753 w 1273"/>
                <a:gd name="T21" fmla="*/ 606 h 606"/>
                <a:gd name="T22" fmla="*/ 753 w 1273"/>
                <a:gd name="T23" fmla="*/ 606 h 606"/>
                <a:gd name="T24" fmla="*/ 2 w 1273"/>
                <a:gd name="T25" fmla="*/ 243 h 606"/>
                <a:gd name="T26" fmla="*/ 0 w 1273"/>
                <a:gd name="T27" fmla="*/ 241 h 606"/>
                <a:gd name="T28" fmla="*/ 0 w 1273"/>
                <a:gd name="T29" fmla="*/ 239 h 606"/>
                <a:gd name="T30" fmla="*/ 0 w 1273"/>
                <a:gd name="T31" fmla="*/ 237 h 606"/>
                <a:gd name="T32" fmla="*/ 2 w 1273"/>
                <a:gd name="T33" fmla="*/ 237 h 606"/>
                <a:gd name="T34" fmla="*/ 1271 w 1273"/>
                <a:gd name="T35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3" h="606">
                  <a:moveTo>
                    <a:pt x="1264" y="7"/>
                  </a:moveTo>
                  <a:lnTo>
                    <a:pt x="13" y="241"/>
                  </a:lnTo>
                  <a:lnTo>
                    <a:pt x="753" y="600"/>
                  </a:lnTo>
                  <a:lnTo>
                    <a:pt x="1264" y="7"/>
                  </a:lnTo>
                  <a:close/>
                  <a:moveTo>
                    <a:pt x="1271" y="0"/>
                  </a:moveTo>
                  <a:lnTo>
                    <a:pt x="1273" y="0"/>
                  </a:lnTo>
                  <a:lnTo>
                    <a:pt x="1273" y="2"/>
                  </a:lnTo>
                  <a:lnTo>
                    <a:pt x="1273" y="3"/>
                  </a:lnTo>
                  <a:lnTo>
                    <a:pt x="1273" y="5"/>
                  </a:lnTo>
                  <a:lnTo>
                    <a:pt x="754" y="606"/>
                  </a:lnTo>
                  <a:lnTo>
                    <a:pt x="753" y="606"/>
                  </a:lnTo>
                  <a:lnTo>
                    <a:pt x="753" y="606"/>
                  </a:lnTo>
                  <a:lnTo>
                    <a:pt x="2" y="243"/>
                  </a:lnTo>
                  <a:lnTo>
                    <a:pt x="0" y="24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2" y="237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55"/>
            <p:cNvSpPr>
              <a:spLocks noEditPoints="1"/>
            </p:cNvSpPr>
            <p:nvPr/>
          </p:nvSpPr>
          <p:spPr bwMode="auto">
            <a:xfrm>
              <a:off x="3280" y="2663"/>
              <a:ext cx="679" cy="357"/>
            </a:xfrm>
            <a:custGeom>
              <a:avLst/>
              <a:gdLst>
                <a:gd name="T0" fmla="*/ 12 w 1360"/>
                <a:gd name="T1" fmla="*/ 7 h 714"/>
                <a:gd name="T2" fmla="*/ 1026 w 1360"/>
                <a:gd name="T3" fmla="*/ 707 h 714"/>
                <a:gd name="T4" fmla="*/ 1353 w 1360"/>
                <a:gd name="T5" fmla="*/ 72 h 714"/>
                <a:gd name="T6" fmla="*/ 12 w 1360"/>
                <a:gd name="T7" fmla="*/ 7 h 714"/>
                <a:gd name="T8" fmla="*/ 2 w 1360"/>
                <a:gd name="T9" fmla="*/ 0 h 714"/>
                <a:gd name="T10" fmla="*/ 1358 w 1360"/>
                <a:gd name="T11" fmla="*/ 66 h 714"/>
                <a:gd name="T12" fmla="*/ 1358 w 1360"/>
                <a:gd name="T13" fmla="*/ 66 h 714"/>
                <a:gd name="T14" fmla="*/ 1360 w 1360"/>
                <a:gd name="T15" fmla="*/ 68 h 714"/>
                <a:gd name="T16" fmla="*/ 1360 w 1360"/>
                <a:gd name="T17" fmla="*/ 68 h 714"/>
                <a:gd name="T18" fmla="*/ 1360 w 1360"/>
                <a:gd name="T19" fmla="*/ 70 h 714"/>
                <a:gd name="T20" fmla="*/ 1030 w 1360"/>
                <a:gd name="T21" fmla="*/ 714 h 714"/>
                <a:gd name="T22" fmla="*/ 1028 w 1360"/>
                <a:gd name="T23" fmla="*/ 714 h 714"/>
                <a:gd name="T24" fmla="*/ 1028 w 1360"/>
                <a:gd name="T25" fmla="*/ 714 h 714"/>
                <a:gd name="T26" fmla="*/ 1026 w 1360"/>
                <a:gd name="T27" fmla="*/ 714 h 714"/>
                <a:gd name="T28" fmla="*/ 0 w 1360"/>
                <a:gd name="T29" fmla="*/ 5 h 714"/>
                <a:gd name="T30" fmla="*/ 0 w 1360"/>
                <a:gd name="T31" fmla="*/ 4 h 714"/>
                <a:gd name="T32" fmla="*/ 0 w 1360"/>
                <a:gd name="T33" fmla="*/ 2 h 714"/>
                <a:gd name="T34" fmla="*/ 0 w 1360"/>
                <a:gd name="T35" fmla="*/ 0 h 714"/>
                <a:gd name="T36" fmla="*/ 2 w 1360"/>
                <a:gd name="T37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0" h="714">
                  <a:moveTo>
                    <a:pt x="12" y="7"/>
                  </a:moveTo>
                  <a:lnTo>
                    <a:pt x="1026" y="707"/>
                  </a:lnTo>
                  <a:lnTo>
                    <a:pt x="1353" y="72"/>
                  </a:lnTo>
                  <a:lnTo>
                    <a:pt x="12" y="7"/>
                  </a:lnTo>
                  <a:close/>
                  <a:moveTo>
                    <a:pt x="2" y="0"/>
                  </a:moveTo>
                  <a:lnTo>
                    <a:pt x="1358" y="66"/>
                  </a:lnTo>
                  <a:lnTo>
                    <a:pt x="1358" y="66"/>
                  </a:lnTo>
                  <a:lnTo>
                    <a:pt x="1360" y="68"/>
                  </a:lnTo>
                  <a:lnTo>
                    <a:pt x="1360" y="68"/>
                  </a:lnTo>
                  <a:lnTo>
                    <a:pt x="1360" y="70"/>
                  </a:lnTo>
                  <a:lnTo>
                    <a:pt x="1030" y="714"/>
                  </a:lnTo>
                  <a:lnTo>
                    <a:pt x="1028" y="714"/>
                  </a:lnTo>
                  <a:lnTo>
                    <a:pt x="1028" y="714"/>
                  </a:lnTo>
                  <a:lnTo>
                    <a:pt x="1026" y="714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56"/>
            <p:cNvSpPr>
              <a:spLocks noEditPoints="1"/>
            </p:cNvSpPr>
            <p:nvPr/>
          </p:nvSpPr>
          <p:spPr bwMode="auto">
            <a:xfrm>
              <a:off x="3533" y="3017"/>
              <a:ext cx="261" cy="366"/>
            </a:xfrm>
            <a:custGeom>
              <a:avLst/>
              <a:gdLst>
                <a:gd name="T0" fmla="*/ 515 w 522"/>
                <a:gd name="T1" fmla="*/ 14 h 731"/>
                <a:gd name="T2" fmla="*/ 7 w 522"/>
                <a:gd name="T3" fmla="*/ 602 h 731"/>
                <a:gd name="T4" fmla="*/ 351 w 522"/>
                <a:gd name="T5" fmla="*/ 724 h 731"/>
                <a:gd name="T6" fmla="*/ 515 w 522"/>
                <a:gd name="T7" fmla="*/ 14 h 731"/>
                <a:gd name="T8" fmla="*/ 520 w 522"/>
                <a:gd name="T9" fmla="*/ 0 h 731"/>
                <a:gd name="T10" fmla="*/ 522 w 522"/>
                <a:gd name="T11" fmla="*/ 0 h 731"/>
                <a:gd name="T12" fmla="*/ 522 w 522"/>
                <a:gd name="T13" fmla="*/ 2 h 731"/>
                <a:gd name="T14" fmla="*/ 522 w 522"/>
                <a:gd name="T15" fmla="*/ 3 h 731"/>
                <a:gd name="T16" fmla="*/ 356 w 522"/>
                <a:gd name="T17" fmla="*/ 728 h 731"/>
                <a:gd name="T18" fmla="*/ 354 w 522"/>
                <a:gd name="T19" fmla="*/ 730 h 731"/>
                <a:gd name="T20" fmla="*/ 353 w 522"/>
                <a:gd name="T21" fmla="*/ 731 h 731"/>
                <a:gd name="T22" fmla="*/ 353 w 522"/>
                <a:gd name="T23" fmla="*/ 731 h 731"/>
                <a:gd name="T24" fmla="*/ 2 w 522"/>
                <a:gd name="T25" fmla="*/ 606 h 731"/>
                <a:gd name="T26" fmla="*/ 0 w 522"/>
                <a:gd name="T27" fmla="*/ 606 h 731"/>
                <a:gd name="T28" fmla="*/ 0 w 522"/>
                <a:gd name="T29" fmla="*/ 604 h 731"/>
                <a:gd name="T30" fmla="*/ 0 w 522"/>
                <a:gd name="T31" fmla="*/ 602 h 731"/>
                <a:gd name="T32" fmla="*/ 0 w 522"/>
                <a:gd name="T33" fmla="*/ 602 h 731"/>
                <a:gd name="T34" fmla="*/ 518 w 522"/>
                <a:gd name="T35" fmla="*/ 2 h 731"/>
                <a:gd name="T36" fmla="*/ 520 w 522"/>
                <a:gd name="T37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2" h="731">
                  <a:moveTo>
                    <a:pt x="515" y="14"/>
                  </a:moveTo>
                  <a:lnTo>
                    <a:pt x="7" y="602"/>
                  </a:lnTo>
                  <a:lnTo>
                    <a:pt x="351" y="724"/>
                  </a:lnTo>
                  <a:lnTo>
                    <a:pt x="515" y="14"/>
                  </a:lnTo>
                  <a:close/>
                  <a:moveTo>
                    <a:pt x="520" y="0"/>
                  </a:moveTo>
                  <a:lnTo>
                    <a:pt x="522" y="0"/>
                  </a:lnTo>
                  <a:lnTo>
                    <a:pt x="522" y="2"/>
                  </a:lnTo>
                  <a:lnTo>
                    <a:pt x="522" y="3"/>
                  </a:lnTo>
                  <a:lnTo>
                    <a:pt x="356" y="728"/>
                  </a:lnTo>
                  <a:lnTo>
                    <a:pt x="354" y="730"/>
                  </a:lnTo>
                  <a:lnTo>
                    <a:pt x="353" y="731"/>
                  </a:lnTo>
                  <a:lnTo>
                    <a:pt x="353" y="731"/>
                  </a:lnTo>
                  <a:lnTo>
                    <a:pt x="2" y="606"/>
                  </a:lnTo>
                  <a:lnTo>
                    <a:pt x="0" y="606"/>
                  </a:lnTo>
                  <a:lnTo>
                    <a:pt x="0" y="604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518" y="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57"/>
            <p:cNvSpPr>
              <a:spLocks noEditPoints="1"/>
            </p:cNvSpPr>
            <p:nvPr/>
          </p:nvSpPr>
          <p:spPr bwMode="auto">
            <a:xfrm>
              <a:off x="3709" y="3017"/>
              <a:ext cx="423" cy="366"/>
            </a:xfrm>
            <a:custGeom>
              <a:avLst/>
              <a:gdLst>
                <a:gd name="T0" fmla="*/ 171 w 846"/>
                <a:gd name="T1" fmla="*/ 9 h 731"/>
                <a:gd name="T2" fmla="*/ 5 w 846"/>
                <a:gd name="T3" fmla="*/ 724 h 731"/>
                <a:gd name="T4" fmla="*/ 838 w 846"/>
                <a:gd name="T5" fmla="*/ 651 h 731"/>
                <a:gd name="T6" fmla="*/ 171 w 846"/>
                <a:gd name="T7" fmla="*/ 9 h 731"/>
                <a:gd name="T8" fmla="*/ 169 w 846"/>
                <a:gd name="T9" fmla="*/ 0 h 731"/>
                <a:gd name="T10" fmla="*/ 171 w 846"/>
                <a:gd name="T11" fmla="*/ 2 h 731"/>
                <a:gd name="T12" fmla="*/ 845 w 846"/>
                <a:gd name="T13" fmla="*/ 653 h 731"/>
                <a:gd name="T14" fmla="*/ 846 w 846"/>
                <a:gd name="T15" fmla="*/ 653 h 731"/>
                <a:gd name="T16" fmla="*/ 846 w 846"/>
                <a:gd name="T17" fmla="*/ 655 h 731"/>
                <a:gd name="T18" fmla="*/ 845 w 846"/>
                <a:gd name="T19" fmla="*/ 656 h 731"/>
                <a:gd name="T20" fmla="*/ 843 w 846"/>
                <a:gd name="T21" fmla="*/ 656 h 731"/>
                <a:gd name="T22" fmla="*/ 3 w 846"/>
                <a:gd name="T23" fmla="*/ 731 h 731"/>
                <a:gd name="T24" fmla="*/ 2 w 846"/>
                <a:gd name="T25" fmla="*/ 731 h 731"/>
                <a:gd name="T26" fmla="*/ 0 w 846"/>
                <a:gd name="T27" fmla="*/ 730 h 731"/>
                <a:gd name="T28" fmla="*/ 0 w 846"/>
                <a:gd name="T29" fmla="*/ 728 h 731"/>
                <a:gd name="T30" fmla="*/ 0 w 846"/>
                <a:gd name="T31" fmla="*/ 728 h 731"/>
                <a:gd name="T32" fmla="*/ 166 w 846"/>
                <a:gd name="T33" fmla="*/ 2 h 731"/>
                <a:gd name="T34" fmla="*/ 167 w 846"/>
                <a:gd name="T35" fmla="*/ 2 h 731"/>
                <a:gd name="T36" fmla="*/ 167 w 846"/>
                <a:gd name="T37" fmla="*/ 0 h 731"/>
                <a:gd name="T38" fmla="*/ 169 w 846"/>
                <a:gd name="T3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6" h="731">
                  <a:moveTo>
                    <a:pt x="171" y="9"/>
                  </a:moveTo>
                  <a:lnTo>
                    <a:pt x="5" y="724"/>
                  </a:lnTo>
                  <a:lnTo>
                    <a:pt x="838" y="651"/>
                  </a:lnTo>
                  <a:lnTo>
                    <a:pt x="171" y="9"/>
                  </a:lnTo>
                  <a:close/>
                  <a:moveTo>
                    <a:pt x="169" y="0"/>
                  </a:moveTo>
                  <a:lnTo>
                    <a:pt x="171" y="2"/>
                  </a:lnTo>
                  <a:lnTo>
                    <a:pt x="845" y="653"/>
                  </a:lnTo>
                  <a:lnTo>
                    <a:pt x="846" y="653"/>
                  </a:lnTo>
                  <a:lnTo>
                    <a:pt x="846" y="655"/>
                  </a:lnTo>
                  <a:lnTo>
                    <a:pt x="845" y="656"/>
                  </a:lnTo>
                  <a:lnTo>
                    <a:pt x="843" y="656"/>
                  </a:lnTo>
                  <a:lnTo>
                    <a:pt x="3" y="731"/>
                  </a:lnTo>
                  <a:lnTo>
                    <a:pt x="2" y="731"/>
                  </a:lnTo>
                  <a:lnTo>
                    <a:pt x="0" y="730"/>
                  </a:lnTo>
                  <a:lnTo>
                    <a:pt x="0" y="728"/>
                  </a:lnTo>
                  <a:lnTo>
                    <a:pt x="0" y="728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7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58"/>
            <p:cNvSpPr>
              <a:spLocks noEditPoints="1"/>
            </p:cNvSpPr>
            <p:nvPr/>
          </p:nvSpPr>
          <p:spPr bwMode="auto">
            <a:xfrm>
              <a:off x="3792" y="2696"/>
              <a:ext cx="352" cy="324"/>
            </a:xfrm>
            <a:custGeom>
              <a:avLst/>
              <a:gdLst>
                <a:gd name="T0" fmla="*/ 333 w 703"/>
                <a:gd name="T1" fmla="*/ 7 h 648"/>
                <a:gd name="T2" fmla="*/ 10 w 703"/>
                <a:gd name="T3" fmla="*/ 639 h 648"/>
                <a:gd name="T4" fmla="*/ 696 w 703"/>
                <a:gd name="T5" fmla="*/ 287 h 648"/>
                <a:gd name="T6" fmla="*/ 333 w 703"/>
                <a:gd name="T7" fmla="*/ 7 h 648"/>
                <a:gd name="T8" fmla="*/ 331 w 703"/>
                <a:gd name="T9" fmla="*/ 0 h 648"/>
                <a:gd name="T10" fmla="*/ 333 w 703"/>
                <a:gd name="T11" fmla="*/ 0 h 648"/>
                <a:gd name="T12" fmla="*/ 703 w 703"/>
                <a:gd name="T13" fmla="*/ 285 h 648"/>
                <a:gd name="T14" fmla="*/ 703 w 703"/>
                <a:gd name="T15" fmla="*/ 285 h 648"/>
                <a:gd name="T16" fmla="*/ 703 w 703"/>
                <a:gd name="T17" fmla="*/ 287 h 648"/>
                <a:gd name="T18" fmla="*/ 703 w 703"/>
                <a:gd name="T19" fmla="*/ 288 h 648"/>
                <a:gd name="T20" fmla="*/ 703 w 703"/>
                <a:gd name="T21" fmla="*/ 288 h 648"/>
                <a:gd name="T22" fmla="*/ 5 w 703"/>
                <a:gd name="T23" fmla="*/ 648 h 648"/>
                <a:gd name="T24" fmla="*/ 3 w 703"/>
                <a:gd name="T25" fmla="*/ 648 h 648"/>
                <a:gd name="T26" fmla="*/ 1 w 703"/>
                <a:gd name="T27" fmla="*/ 648 h 648"/>
                <a:gd name="T28" fmla="*/ 0 w 703"/>
                <a:gd name="T29" fmla="*/ 646 h 648"/>
                <a:gd name="T30" fmla="*/ 0 w 703"/>
                <a:gd name="T31" fmla="*/ 645 h 648"/>
                <a:gd name="T32" fmla="*/ 329 w 703"/>
                <a:gd name="T33" fmla="*/ 2 h 648"/>
                <a:gd name="T34" fmla="*/ 331 w 703"/>
                <a:gd name="T35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3" h="648">
                  <a:moveTo>
                    <a:pt x="333" y="7"/>
                  </a:moveTo>
                  <a:lnTo>
                    <a:pt x="10" y="639"/>
                  </a:lnTo>
                  <a:lnTo>
                    <a:pt x="696" y="287"/>
                  </a:lnTo>
                  <a:lnTo>
                    <a:pt x="333" y="7"/>
                  </a:lnTo>
                  <a:close/>
                  <a:moveTo>
                    <a:pt x="331" y="0"/>
                  </a:moveTo>
                  <a:lnTo>
                    <a:pt x="333" y="0"/>
                  </a:lnTo>
                  <a:lnTo>
                    <a:pt x="703" y="285"/>
                  </a:lnTo>
                  <a:lnTo>
                    <a:pt x="703" y="285"/>
                  </a:lnTo>
                  <a:lnTo>
                    <a:pt x="703" y="287"/>
                  </a:lnTo>
                  <a:lnTo>
                    <a:pt x="703" y="288"/>
                  </a:lnTo>
                  <a:lnTo>
                    <a:pt x="703" y="288"/>
                  </a:lnTo>
                  <a:lnTo>
                    <a:pt x="5" y="648"/>
                  </a:lnTo>
                  <a:lnTo>
                    <a:pt x="3" y="648"/>
                  </a:lnTo>
                  <a:lnTo>
                    <a:pt x="1" y="648"/>
                  </a:lnTo>
                  <a:lnTo>
                    <a:pt x="0" y="646"/>
                  </a:lnTo>
                  <a:lnTo>
                    <a:pt x="0" y="645"/>
                  </a:lnTo>
                  <a:lnTo>
                    <a:pt x="329" y="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59"/>
            <p:cNvSpPr>
              <a:spLocks noEditPoints="1"/>
            </p:cNvSpPr>
            <p:nvPr/>
          </p:nvSpPr>
          <p:spPr bwMode="auto">
            <a:xfrm>
              <a:off x="3792" y="2873"/>
              <a:ext cx="485" cy="473"/>
            </a:xfrm>
            <a:custGeom>
              <a:avLst/>
              <a:gdLst>
                <a:gd name="T0" fmla="*/ 963 w 970"/>
                <a:gd name="T1" fmla="*/ 7 h 944"/>
                <a:gd name="T2" fmla="*/ 8 w 970"/>
                <a:gd name="T3" fmla="*/ 293 h 944"/>
                <a:gd name="T4" fmla="*/ 675 w 970"/>
                <a:gd name="T5" fmla="*/ 937 h 944"/>
                <a:gd name="T6" fmla="*/ 963 w 970"/>
                <a:gd name="T7" fmla="*/ 7 h 944"/>
                <a:gd name="T8" fmla="*/ 968 w 970"/>
                <a:gd name="T9" fmla="*/ 0 h 944"/>
                <a:gd name="T10" fmla="*/ 970 w 970"/>
                <a:gd name="T11" fmla="*/ 2 h 944"/>
                <a:gd name="T12" fmla="*/ 970 w 970"/>
                <a:gd name="T13" fmla="*/ 2 h 944"/>
                <a:gd name="T14" fmla="*/ 970 w 970"/>
                <a:gd name="T15" fmla="*/ 3 h 944"/>
                <a:gd name="T16" fmla="*/ 680 w 970"/>
                <a:gd name="T17" fmla="*/ 943 h 944"/>
                <a:gd name="T18" fmla="*/ 679 w 970"/>
                <a:gd name="T19" fmla="*/ 944 h 944"/>
                <a:gd name="T20" fmla="*/ 679 w 970"/>
                <a:gd name="T21" fmla="*/ 944 h 944"/>
                <a:gd name="T22" fmla="*/ 677 w 970"/>
                <a:gd name="T23" fmla="*/ 944 h 944"/>
                <a:gd name="T24" fmla="*/ 675 w 970"/>
                <a:gd name="T25" fmla="*/ 944 h 944"/>
                <a:gd name="T26" fmla="*/ 1 w 970"/>
                <a:gd name="T27" fmla="*/ 293 h 944"/>
                <a:gd name="T28" fmla="*/ 0 w 970"/>
                <a:gd name="T29" fmla="*/ 291 h 944"/>
                <a:gd name="T30" fmla="*/ 0 w 970"/>
                <a:gd name="T31" fmla="*/ 290 h 944"/>
                <a:gd name="T32" fmla="*/ 1 w 970"/>
                <a:gd name="T33" fmla="*/ 290 h 944"/>
                <a:gd name="T34" fmla="*/ 1 w 970"/>
                <a:gd name="T35" fmla="*/ 288 h 944"/>
                <a:gd name="T36" fmla="*/ 967 w 970"/>
                <a:gd name="T37" fmla="*/ 0 h 944"/>
                <a:gd name="T38" fmla="*/ 968 w 970"/>
                <a:gd name="T39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0" h="944">
                  <a:moveTo>
                    <a:pt x="963" y="7"/>
                  </a:moveTo>
                  <a:lnTo>
                    <a:pt x="8" y="293"/>
                  </a:lnTo>
                  <a:lnTo>
                    <a:pt x="675" y="937"/>
                  </a:lnTo>
                  <a:lnTo>
                    <a:pt x="963" y="7"/>
                  </a:lnTo>
                  <a:close/>
                  <a:moveTo>
                    <a:pt x="968" y="0"/>
                  </a:moveTo>
                  <a:lnTo>
                    <a:pt x="970" y="2"/>
                  </a:lnTo>
                  <a:lnTo>
                    <a:pt x="970" y="2"/>
                  </a:lnTo>
                  <a:lnTo>
                    <a:pt x="970" y="3"/>
                  </a:lnTo>
                  <a:lnTo>
                    <a:pt x="680" y="943"/>
                  </a:lnTo>
                  <a:lnTo>
                    <a:pt x="679" y="944"/>
                  </a:lnTo>
                  <a:lnTo>
                    <a:pt x="679" y="944"/>
                  </a:lnTo>
                  <a:lnTo>
                    <a:pt x="677" y="944"/>
                  </a:lnTo>
                  <a:lnTo>
                    <a:pt x="675" y="944"/>
                  </a:lnTo>
                  <a:lnTo>
                    <a:pt x="1" y="293"/>
                  </a:lnTo>
                  <a:lnTo>
                    <a:pt x="0" y="291"/>
                  </a:lnTo>
                  <a:lnTo>
                    <a:pt x="0" y="290"/>
                  </a:lnTo>
                  <a:lnTo>
                    <a:pt x="1" y="290"/>
                  </a:lnTo>
                  <a:lnTo>
                    <a:pt x="1" y="288"/>
                  </a:lnTo>
                  <a:lnTo>
                    <a:pt x="967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60"/>
            <p:cNvSpPr>
              <a:spLocks noEditPoints="1"/>
            </p:cNvSpPr>
            <p:nvPr/>
          </p:nvSpPr>
          <p:spPr bwMode="auto">
            <a:xfrm>
              <a:off x="3792" y="2838"/>
              <a:ext cx="485" cy="182"/>
            </a:xfrm>
            <a:custGeom>
              <a:avLst/>
              <a:gdLst>
                <a:gd name="T0" fmla="*/ 701 w 970"/>
                <a:gd name="T1" fmla="*/ 7 h 365"/>
                <a:gd name="T2" fmla="*/ 31 w 970"/>
                <a:gd name="T3" fmla="*/ 351 h 365"/>
                <a:gd name="T4" fmla="*/ 956 w 970"/>
                <a:gd name="T5" fmla="*/ 75 h 365"/>
                <a:gd name="T6" fmla="*/ 701 w 970"/>
                <a:gd name="T7" fmla="*/ 7 h 365"/>
                <a:gd name="T8" fmla="*/ 701 w 970"/>
                <a:gd name="T9" fmla="*/ 0 h 365"/>
                <a:gd name="T10" fmla="*/ 968 w 970"/>
                <a:gd name="T11" fmla="*/ 72 h 365"/>
                <a:gd name="T12" fmla="*/ 970 w 970"/>
                <a:gd name="T13" fmla="*/ 74 h 365"/>
                <a:gd name="T14" fmla="*/ 970 w 970"/>
                <a:gd name="T15" fmla="*/ 75 h 365"/>
                <a:gd name="T16" fmla="*/ 970 w 970"/>
                <a:gd name="T17" fmla="*/ 77 h 365"/>
                <a:gd name="T18" fmla="*/ 968 w 970"/>
                <a:gd name="T19" fmla="*/ 77 h 365"/>
                <a:gd name="T20" fmla="*/ 3 w 970"/>
                <a:gd name="T21" fmla="*/ 365 h 365"/>
                <a:gd name="T22" fmla="*/ 3 w 970"/>
                <a:gd name="T23" fmla="*/ 365 h 365"/>
                <a:gd name="T24" fmla="*/ 1 w 970"/>
                <a:gd name="T25" fmla="*/ 365 h 365"/>
                <a:gd name="T26" fmla="*/ 0 w 970"/>
                <a:gd name="T27" fmla="*/ 363 h 365"/>
                <a:gd name="T28" fmla="*/ 0 w 970"/>
                <a:gd name="T29" fmla="*/ 362 h 365"/>
                <a:gd name="T30" fmla="*/ 1 w 970"/>
                <a:gd name="T31" fmla="*/ 360 h 365"/>
                <a:gd name="T32" fmla="*/ 700 w 970"/>
                <a:gd name="T33" fmla="*/ 2 h 365"/>
                <a:gd name="T34" fmla="*/ 701 w 970"/>
                <a:gd name="T3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0" h="365">
                  <a:moveTo>
                    <a:pt x="701" y="7"/>
                  </a:moveTo>
                  <a:lnTo>
                    <a:pt x="31" y="351"/>
                  </a:lnTo>
                  <a:lnTo>
                    <a:pt x="956" y="75"/>
                  </a:lnTo>
                  <a:lnTo>
                    <a:pt x="701" y="7"/>
                  </a:lnTo>
                  <a:close/>
                  <a:moveTo>
                    <a:pt x="701" y="0"/>
                  </a:moveTo>
                  <a:lnTo>
                    <a:pt x="968" y="72"/>
                  </a:lnTo>
                  <a:lnTo>
                    <a:pt x="970" y="74"/>
                  </a:lnTo>
                  <a:lnTo>
                    <a:pt x="970" y="75"/>
                  </a:lnTo>
                  <a:lnTo>
                    <a:pt x="970" y="77"/>
                  </a:lnTo>
                  <a:lnTo>
                    <a:pt x="968" y="77"/>
                  </a:lnTo>
                  <a:lnTo>
                    <a:pt x="3" y="365"/>
                  </a:lnTo>
                  <a:lnTo>
                    <a:pt x="3" y="365"/>
                  </a:lnTo>
                  <a:lnTo>
                    <a:pt x="1" y="365"/>
                  </a:lnTo>
                  <a:lnTo>
                    <a:pt x="0" y="363"/>
                  </a:lnTo>
                  <a:lnTo>
                    <a:pt x="0" y="362"/>
                  </a:lnTo>
                  <a:lnTo>
                    <a:pt x="1" y="360"/>
                  </a:lnTo>
                  <a:lnTo>
                    <a:pt x="700" y="2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61"/>
            <p:cNvSpPr>
              <a:spLocks noEditPoints="1"/>
            </p:cNvSpPr>
            <p:nvPr/>
          </p:nvSpPr>
          <p:spPr bwMode="auto">
            <a:xfrm>
              <a:off x="1710" y="2963"/>
              <a:ext cx="485" cy="237"/>
            </a:xfrm>
            <a:custGeom>
              <a:avLst/>
              <a:gdLst>
                <a:gd name="T0" fmla="*/ 799 w 968"/>
                <a:gd name="T1" fmla="*/ 5 h 473"/>
                <a:gd name="T2" fmla="*/ 17 w 968"/>
                <a:gd name="T3" fmla="*/ 464 h 473"/>
                <a:gd name="T4" fmla="*/ 961 w 968"/>
                <a:gd name="T5" fmla="*/ 293 h 473"/>
                <a:gd name="T6" fmla="*/ 799 w 968"/>
                <a:gd name="T7" fmla="*/ 5 h 473"/>
                <a:gd name="T8" fmla="*/ 801 w 968"/>
                <a:gd name="T9" fmla="*/ 0 h 473"/>
                <a:gd name="T10" fmla="*/ 803 w 968"/>
                <a:gd name="T11" fmla="*/ 0 h 473"/>
                <a:gd name="T12" fmla="*/ 968 w 968"/>
                <a:gd name="T13" fmla="*/ 295 h 473"/>
                <a:gd name="T14" fmla="*/ 968 w 968"/>
                <a:gd name="T15" fmla="*/ 296 h 473"/>
                <a:gd name="T16" fmla="*/ 968 w 968"/>
                <a:gd name="T17" fmla="*/ 296 h 473"/>
                <a:gd name="T18" fmla="*/ 967 w 968"/>
                <a:gd name="T19" fmla="*/ 298 h 473"/>
                <a:gd name="T20" fmla="*/ 965 w 968"/>
                <a:gd name="T21" fmla="*/ 298 h 473"/>
                <a:gd name="T22" fmla="*/ 1 w 968"/>
                <a:gd name="T23" fmla="*/ 473 h 473"/>
                <a:gd name="T24" fmla="*/ 1 w 968"/>
                <a:gd name="T25" fmla="*/ 473 h 473"/>
                <a:gd name="T26" fmla="*/ 0 w 968"/>
                <a:gd name="T27" fmla="*/ 471 h 473"/>
                <a:gd name="T28" fmla="*/ 0 w 968"/>
                <a:gd name="T29" fmla="*/ 471 h 473"/>
                <a:gd name="T30" fmla="*/ 0 w 968"/>
                <a:gd name="T31" fmla="*/ 469 h 473"/>
                <a:gd name="T32" fmla="*/ 0 w 968"/>
                <a:gd name="T33" fmla="*/ 467 h 473"/>
                <a:gd name="T34" fmla="*/ 799 w 968"/>
                <a:gd name="T35" fmla="*/ 0 h 473"/>
                <a:gd name="T36" fmla="*/ 801 w 968"/>
                <a:gd name="T3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8" h="473">
                  <a:moveTo>
                    <a:pt x="799" y="5"/>
                  </a:moveTo>
                  <a:lnTo>
                    <a:pt x="17" y="464"/>
                  </a:lnTo>
                  <a:lnTo>
                    <a:pt x="961" y="293"/>
                  </a:lnTo>
                  <a:lnTo>
                    <a:pt x="799" y="5"/>
                  </a:lnTo>
                  <a:close/>
                  <a:moveTo>
                    <a:pt x="801" y="0"/>
                  </a:moveTo>
                  <a:lnTo>
                    <a:pt x="803" y="0"/>
                  </a:lnTo>
                  <a:lnTo>
                    <a:pt x="968" y="295"/>
                  </a:lnTo>
                  <a:lnTo>
                    <a:pt x="968" y="296"/>
                  </a:lnTo>
                  <a:lnTo>
                    <a:pt x="968" y="296"/>
                  </a:lnTo>
                  <a:lnTo>
                    <a:pt x="967" y="298"/>
                  </a:lnTo>
                  <a:lnTo>
                    <a:pt x="965" y="298"/>
                  </a:lnTo>
                  <a:lnTo>
                    <a:pt x="1" y="473"/>
                  </a:lnTo>
                  <a:lnTo>
                    <a:pt x="1" y="473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0" y="469"/>
                  </a:lnTo>
                  <a:lnTo>
                    <a:pt x="0" y="467"/>
                  </a:lnTo>
                  <a:lnTo>
                    <a:pt x="799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62"/>
            <p:cNvSpPr>
              <a:spLocks noEditPoints="1"/>
            </p:cNvSpPr>
            <p:nvPr/>
          </p:nvSpPr>
          <p:spPr bwMode="auto">
            <a:xfrm>
              <a:off x="2109" y="2914"/>
              <a:ext cx="250" cy="199"/>
            </a:xfrm>
            <a:custGeom>
              <a:avLst/>
              <a:gdLst>
                <a:gd name="T0" fmla="*/ 489 w 500"/>
                <a:gd name="T1" fmla="*/ 9 h 398"/>
                <a:gd name="T2" fmla="*/ 7 w 500"/>
                <a:gd name="T3" fmla="*/ 103 h 398"/>
                <a:gd name="T4" fmla="*/ 168 w 500"/>
                <a:gd name="T5" fmla="*/ 391 h 398"/>
                <a:gd name="T6" fmla="*/ 489 w 500"/>
                <a:gd name="T7" fmla="*/ 9 h 398"/>
                <a:gd name="T8" fmla="*/ 496 w 500"/>
                <a:gd name="T9" fmla="*/ 0 h 398"/>
                <a:gd name="T10" fmla="*/ 498 w 500"/>
                <a:gd name="T11" fmla="*/ 2 h 398"/>
                <a:gd name="T12" fmla="*/ 498 w 500"/>
                <a:gd name="T13" fmla="*/ 2 h 398"/>
                <a:gd name="T14" fmla="*/ 500 w 500"/>
                <a:gd name="T15" fmla="*/ 4 h 398"/>
                <a:gd name="T16" fmla="*/ 498 w 500"/>
                <a:gd name="T17" fmla="*/ 5 h 398"/>
                <a:gd name="T18" fmla="*/ 170 w 500"/>
                <a:gd name="T19" fmla="*/ 398 h 398"/>
                <a:gd name="T20" fmla="*/ 168 w 500"/>
                <a:gd name="T21" fmla="*/ 398 h 398"/>
                <a:gd name="T22" fmla="*/ 168 w 500"/>
                <a:gd name="T23" fmla="*/ 398 h 398"/>
                <a:gd name="T24" fmla="*/ 166 w 500"/>
                <a:gd name="T25" fmla="*/ 398 h 398"/>
                <a:gd name="T26" fmla="*/ 166 w 500"/>
                <a:gd name="T27" fmla="*/ 396 h 398"/>
                <a:gd name="T28" fmla="*/ 0 w 500"/>
                <a:gd name="T29" fmla="*/ 103 h 398"/>
                <a:gd name="T30" fmla="*/ 0 w 500"/>
                <a:gd name="T31" fmla="*/ 100 h 398"/>
                <a:gd name="T32" fmla="*/ 2 w 500"/>
                <a:gd name="T33" fmla="*/ 100 h 398"/>
                <a:gd name="T34" fmla="*/ 2 w 500"/>
                <a:gd name="T35" fmla="*/ 100 h 398"/>
                <a:gd name="T36" fmla="*/ 496 w 500"/>
                <a:gd name="T3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0" h="398">
                  <a:moveTo>
                    <a:pt x="489" y="9"/>
                  </a:moveTo>
                  <a:lnTo>
                    <a:pt x="7" y="103"/>
                  </a:lnTo>
                  <a:lnTo>
                    <a:pt x="168" y="391"/>
                  </a:lnTo>
                  <a:lnTo>
                    <a:pt x="489" y="9"/>
                  </a:lnTo>
                  <a:close/>
                  <a:moveTo>
                    <a:pt x="496" y="0"/>
                  </a:moveTo>
                  <a:lnTo>
                    <a:pt x="498" y="2"/>
                  </a:lnTo>
                  <a:lnTo>
                    <a:pt x="498" y="2"/>
                  </a:lnTo>
                  <a:lnTo>
                    <a:pt x="500" y="4"/>
                  </a:lnTo>
                  <a:lnTo>
                    <a:pt x="498" y="5"/>
                  </a:lnTo>
                  <a:lnTo>
                    <a:pt x="170" y="398"/>
                  </a:lnTo>
                  <a:lnTo>
                    <a:pt x="168" y="398"/>
                  </a:lnTo>
                  <a:lnTo>
                    <a:pt x="168" y="398"/>
                  </a:lnTo>
                  <a:lnTo>
                    <a:pt x="166" y="398"/>
                  </a:lnTo>
                  <a:lnTo>
                    <a:pt x="166" y="39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63"/>
            <p:cNvSpPr>
              <a:spLocks/>
            </p:cNvSpPr>
            <p:nvPr/>
          </p:nvSpPr>
          <p:spPr bwMode="auto">
            <a:xfrm>
              <a:off x="2889" y="1822"/>
              <a:ext cx="81" cy="301"/>
            </a:xfrm>
            <a:custGeom>
              <a:avLst/>
              <a:gdLst>
                <a:gd name="T0" fmla="*/ 159 w 160"/>
                <a:gd name="T1" fmla="*/ 0 h 602"/>
                <a:gd name="T2" fmla="*/ 160 w 160"/>
                <a:gd name="T3" fmla="*/ 0 h 602"/>
                <a:gd name="T4" fmla="*/ 160 w 160"/>
                <a:gd name="T5" fmla="*/ 4 h 602"/>
                <a:gd name="T6" fmla="*/ 5 w 160"/>
                <a:gd name="T7" fmla="*/ 599 h 602"/>
                <a:gd name="T8" fmla="*/ 3 w 160"/>
                <a:gd name="T9" fmla="*/ 601 h 602"/>
                <a:gd name="T10" fmla="*/ 2 w 160"/>
                <a:gd name="T11" fmla="*/ 602 h 602"/>
                <a:gd name="T12" fmla="*/ 2 w 160"/>
                <a:gd name="T13" fmla="*/ 602 h 602"/>
                <a:gd name="T14" fmla="*/ 0 w 160"/>
                <a:gd name="T15" fmla="*/ 601 h 602"/>
                <a:gd name="T16" fmla="*/ 0 w 160"/>
                <a:gd name="T17" fmla="*/ 599 h 602"/>
                <a:gd name="T18" fmla="*/ 155 w 160"/>
                <a:gd name="T19" fmla="*/ 2 h 602"/>
                <a:gd name="T20" fmla="*/ 155 w 160"/>
                <a:gd name="T21" fmla="*/ 0 h 602"/>
                <a:gd name="T22" fmla="*/ 159 w 160"/>
                <a:gd name="T2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602">
                  <a:moveTo>
                    <a:pt x="159" y="0"/>
                  </a:moveTo>
                  <a:lnTo>
                    <a:pt x="160" y="0"/>
                  </a:lnTo>
                  <a:lnTo>
                    <a:pt x="160" y="4"/>
                  </a:lnTo>
                  <a:lnTo>
                    <a:pt x="5" y="599"/>
                  </a:lnTo>
                  <a:lnTo>
                    <a:pt x="3" y="601"/>
                  </a:lnTo>
                  <a:lnTo>
                    <a:pt x="2" y="602"/>
                  </a:lnTo>
                  <a:lnTo>
                    <a:pt x="2" y="602"/>
                  </a:lnTo>
                  <a:lnTo>
                    <a:pt x="0" y="601"/>
                  </a:lnTo>
                  <a:lnTo>
                    <a:pt x="0" y="599"/>
                  </a:lnTo>
                  <a:lnTo>
                    <a:pt x="155" y="2"/>
                  </a:lnTo>
                  <a:lnTo>
                    <a:pt x="155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64"/>
            <p:cNvSpPr>
              <a:spLocks noEditPoints="1"/>
            </p:cNvSpPr>
            <p:nvPr/>
          </p:nvSpPr>
          <p:spPr bwMode="auto">
            <a:xfrm>
              <a:off x="2889" y="1822"/>
              <a:ext cx="406" cy="301"/>
            </a:xfrm>
            <a:custGeom>
              <a:avLst/>
              <a:gdLst>
                <a:gd name="T0" fmla="*/ 159 w 811"/>
                <a:gd name="T1" fmla="*/ 5 h 602"/>
                <a:gd name="T2" fmla="*/ 7 w 811"/>
                <a:gd name="T3" fmla="*/ 594 h 602"/>
                <a:gd name="T4" fmla="*/ 801 w 811"/>
                <a:gd name="T5" fmla="*/ 199 h 602"/>
                <a:gd name="T6" fmla="*/ 159 w 811"/>
                <a:gd name="T7" fmla="*/ 5 h 602"/>
                <a:gd name="T8" fmla="*/ 159 w 811"/>
                <a:gd name="T9" fmla="*/ 0 h 602"/>
                <a:gd name="T10" fmla="*/ 810 w 811"/>
                <a:gd name="T11" fmla="*/ 196 h 602"/>
                <a:gd name="T12" fmla="*/ 810 w 811"/>
                <a:gd name="T13" fmla="*/ 197 h 602"/>
                <a:gd name="T14" fmla="*/ 811 w 811"/>
                <a:gd name="T15" fmla="*/ 197 h 602"/>
                <a:gd name="T16" fmla="*/ 810 w 811"/>
                <a:gd name="T17" fmla="*/ 199 h 602"/>
                <a:gd name="T18" fmla="*/ 810 w 811"/>
                <a:gd name="T19" fmla="*/ 201 h 602"/>
                <a:gd name="T20" fmla="*/ 3 w 811"/>
                <a:gd name="T21" fmla="*/ 601 h 602"/>
                <a:gd name="T22" fmla="*/ 2 w 811"/>
                <a:gd name="T23" fmla="*/ 602 h 602"/>
                <a:gd name="T24" fmla="*/ 0 w 811"/>
                <a:gd name="T25" fmla="*/ 601 h 602"/>
                <a:gd name="T26" fmla="*/ 0 w 811"/>
                <a:gd name="T27" fmla="*/ 601 h 602"/>
                <a:gd name="T28" fmla="*/ 0 w 811"/>
                <a:gd name="T29" fmla="*/ 599 h 602"/>
                <a:gd name="T30" fmla="*/ 155 w 811"/>
                <a:gd name="T31" fmla="*/ 2 h 602"/>
                <a:gd name="T32" fmla="*/ 155 w 811"/>
                <a:gd name="T33" fmla="*/ 0 h 602"/>
                <a:gd name="T34" fmla="*/ 159 w 811"/>
                <a:gd name="T3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1" h="602">
                  <a:moveTo>
                    <a:pt x="159" y="5"/>
                  </a:moveTo>
                  <a:lnTo>
                    <a:pt x="7" y="594"/>
                  </a:lnTo>
                  <a:lnTo>
                    <a:pt x="801" y="199"/>
                  </a:lnTo>
                  <a:lnTo>
                    <a:pt x="159" y="5"/>
                  </a:lnTo>
                  <a:close/>
                  <a:moveTo>
                    <a:pt x="159" y="0"/>
                  </a:moveTo>
                  <a:lnTo>
                    <a:pt x="810" y="196"/>
                  </a:lnTo>
                  <a:lnTo>
                    <a:pt x="810" y="197"/>
                  </a:lnTo>
                  <a:lnTo>
                    <a:pt x="811" y="197"/>
                  </a:lnTo>
                  <a:lnTo>
                    <a:pt x="810" y="199"/>
                  </a:lnTo>
                  <a:lnTo>
                    <a:pt x="810" y="201"/>
                  </a:lnTo>
                  <a:lnTo>
                    <a:pt x="3" y="601"/>
                  </a:lnTo>
                  <a:lnTo>
                    <a:pt x="2" y="602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0" y="599"/>
                  </a:lnTo>
                  <a:lnTo>
                    <a:pt x="155" y="2"/>
                  </a:lnTo>
                  <a:lnTo>
                    <a:pt x="155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65"/>
            <p:cNvSpPr>
              <a:spLocks noEditPoints="1"/>
            </p:cNvSpPr>
            <p:nvPr/>
          </p:nvSpPr>
          <p:spPr bwMode="auto">
            <a:xfrm>
              <a:off x="2889" y="2119"/>
              <a:ext cx="475" cy="383"/>
            </a:xfrm>
            <a:custGeom>
              <a:avLst/>
              <a:gdLst>
                <a:gd name="T0" fmla="*/ 7 w 949"/>
                <a:gd name="T1" fmla="*/ 11 h 765"/>
                <a:gd name="T2" fmla="*/ 234 w 949"/>
                <a:gd name="T3" fmla="*/ 758 h 765"/>
                <a:gd name="T4" fmla="*/ 939 w 949"/>
                <a:gd name="T5" fmla="*/ 676 h 765"/>
                <a:gd name="T6" fmla="*/ 7 w 949"/>
                <a:gd name="T7" fmla="*/ 11 h 765"/>
                <a:gd name="T8" fmla="*/ 2 w 949"/>
                <a:gd name="T9" fmla="*/ 0 h 765"/>
                <a:gd name="T10" fmla="*/ 3 w 949"/>
                <a:gd name="T11" fmla="*/ 2 h 765"/>
                <a:gd name="T12" fmla="*/ 949 w 949"/>
                <a:gd name="T13" fmla="*/ 676 h 765"/>
                <a:gd name="T14" fmla="*/ 949 w 949"/>
                <a:gd name="T15" fmla="*/ 678 h 765"/>
                <a:gd name="T16" fmla="*/ 949 w 949"/>
                <a:gd name="T17" fmla="*/ 680 h 765"/>
                <a:gd name="T18" fmla="*/ 949 w 949"/>
                <a:gd name="T19" fmla="*/ 681 h 765"/>
                <a:gd name="T20" fmla="*/ 948 w 949"/>
                <a:gd name="T21" fmla="*/ 681 h 765"/>
                <a:gd name="T22" fmla="*/ 232 w 949"/>
                <a:gd name="T23" fmla="*/ 765 h 765"/>
                <a:gd name="T24" fmla="*/ 232 w 949"/>
                <a:gd name="T25" fmla="*/ 765 h 765"/>
                <a:gd name="T26" fmla="*/ 230 w 949"/>
                <a:gd name="T27" fmla="*/ 763 h 765"/>
                <a:gd name="T28" fmla="*/ 228 w 949"/>
                <a:gd name="T29" fmla="*/ 763 h 765"/>
                <a:gd name="T30" fmla="*/ 0 w 949"/>
                <a:gd name="T31" fmla="*/ 6 h 765"/>
                <a:gd name="T32" fmla="*/ 0 w 949"/>
                <a:gd name="T33" fmla="*/ 4 h 765"/>
                <a:gd name="T34" fmla="*/ 2 w 949"/>
                <a:gd name="T35" fmla="*/ 2 h 765"/>
                <a:gd name="T36" fmla="*/ 2 w 949"/>
                <a:gd name="T37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9" h="765">
                  <a:moveTo>
                    <a:pt x="7" y="11"/>
                  </a:moveTo>
                  <a:lnTo>
                    <a:pt x="234" y="758"/>
                  </a:lnTo>
                  <a:lnTo>
                    <a:pt x="939" y="676"/>
                  </a:lnTo>
                  <a:lnTo>
                    <a:pt x="7" y="11"/>
                  </a:lnTo>
                  <a:close/>
                  <a:moveTo>
                    <a:pt x="2" y="0"/>
                  </a:moveTo>
                  <a:lnTo>
                    <a:pt x="3" y="2"/>
                  </a:lnTo>
                  <a:lnTo>
                    <a:pt x="949" y="676"/>
                  </a:lnTo>
                  <a:lnTo>
                    <a:pt x="949" y="678"/>
                  </a:lnTo>
                  <a:lnTo>
                    <a:pt x="949" y="680"/>
                  </a:lnTo>
                  <a:lnTo>
                    <a:pt x="949" y="681"/>
                  </a:lnTo>
                  <a:lnTo>
                    <a:pt x="948" y="681"/>
                  </a:lnTo>
                  <a:lnTo>
                    <a:pt x="232" y="765"/>
                  </a:lnTo>
                  <a:lnTo>
                    <a:pt x="232" y="765"/>
                  </a:lnTo>
                  <a:lnTo>
                    <a:pt x="230" y="763"/>
                  </a:lnTo>
                  <a:lnTo>
                    <a:pt x="228" y="763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66"/>
            <p:cNvSpPr>
              <a:spLocks noEditPoints="1"/>
            </p:cNvSpPr>
            <p:nvPr/>
          </p:nvSpPr>
          <p:spPr bwMode="auto">
            <a:xfrm>
              <a:off x="2889" y="1919"/>
              <a:ext cx="475" cy="541"/>
            </a:xfrm>
            <a:custGeom>
              <a:avLst/>
              <a:gdLst>
                <a:gd name="T0" fmla="*/ 806 w 949"/>
                <a:gd name="T1" fmla="*/ 7 h 1080"/>
                <a:gd name="T2" fmla="*/ 9 w 949"/>
                <a:gd name="T3" fmla="*/ 403 h 1080"/>
                <a:gd name="T4" fmla="*/ 944 w 949"/>
                <a:gd name="T5" fmla="*/ 1072 h 1080"/>
                <a:gd name="T6" fmla="*/ 806 w 949"/>
                <a:gd name="T7" fmla="*/ 7 h 1080"/>
                <a:gd name="T8" fmla="*/ 808 w 949"/>
                <a:gd name="T9" fmla="*/ 0 h 1080"/>
                <a:gd name="T10" fmla="*/ 810 w 949"/>
                <a:gd name="T11" fmla="*/ 0 h 1080"/>
                <a:gd name="T12" fmla="*/ 810 w 949"/>
                <a:gd name="T13" fmla="*/ 1 h 1080"/>
                <a:gd name="T14" fmla="*/ 811 w 949"/>
                <a:gd name="T15" fmla="*/ 1 h 1080"/>
                <a:gd name="T16" fmla="*/ 949 w 949"/>
                <a:gd name="T17" fmla="*/ 1077 h 1080"/>
                <a:gd name="T18" fmla="*/ 949 w 949"/>
                <a:gd name="T19" fmla="*/ 1079 h 1080"/>
                <a:gd name="T20" fmla="*/ 949 w 949"/>
                <a:gd name="T21" fmla="*/ 1080 h 1080"/>
                <a:gd name="T22" fmla="*/ 948 w 949"/>
                <a:gd name="T23" fmla="*/ 1080 h 1080"/>
                <a:gd name="T24" fmla="*/ 946 w 949"/>
                <a:gd name="T25" fmla="*/ 1080 h 1080"/>
                <a:gd name="T26" fmla="*/ 2 w 949"/>
                <a:gd name="T27" fmla="*/ 405 h 1080"/>
                <a:gd name="T28" fmla="*/ 0 w 949"/>
                <a:gd name="T29" fmla="*/ 405 h 1080"/>
                <a:gd name="T30" fmla="*/ 0 w 949"/>
                <a:gd name="T31" fmla="*/ 403 h 1080"/>
                <a:gd name="T32" fmla="*/ 0 w 949"/>
                <a:gd name="T33" fmla="*/ 401 h 1080"/>
                <a:gd name="T34" fmla="*/ 2 w 949"/>
                <a:gd name="T35" fmla="*/ 401 h 1080"/>
                <a:gd name="T36" fmla="*/ 806 w 949"/>
                <a:gd name="T37" fmla="*/ 0 h 1080"/>
                <a:gd name="T38" fmla="*/ 808 w 949"/>
                <a:gd name="T3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9" h="1080">
                  <a:moveTo>
                    <a:pt x="806" y="7"/>
                  </a:moveTo>
                  <a:lnTo>
                    <a:pt x="9" y="403"/>
                  </a:lnTo>
                  <a:lnTo>
                    <a:pt x="944" y="1072"/>
                  </a:lnTo>
                  <a:lnTo>
                    <a:pt x="806" y="7"/>
                  </a:lnTo>
                  <a:close/>
                  <a:moveTo>
                    <a:pt x="808" y="0"/>
                  </a:moveTo>
                  <a:lnTo>
                    <a:pt x="810" y="0"/>
                  </a:lnTo>
                  <a:lnTo>
                    <a:pt x="810" y="1"/>
                  </a:lnTo>
                  <a:lnTo>
                    <a:pt x="811" y="1"/>
                  </a:lnTo>
                  <a:lnTo>
                    <a:pt x="949" y="1077"/>
                  </a:lnTo>
                  <a:lnTo>
                    <a:pt x="949" y="1079"/>
                  </a:lnTo>
                  <a:lnTo>
                    <a:pt x="949" y="1080"/>
                  </a:lnTo>
                  <a:lnTo>
                    <a:pt x="948" y="1080"/>
                  </a:lnTo>
                  <a:lnTo>
                    <a:pt x="946" y="1080"/>
                  </a:lnTo>
                  <a:lnTo>
                    <a:pt x="2" y="405"/>
                  </a:lnTo>
                  <a:lnTo>
                    <a:pt x="0" y="405"/>
                  </a:lnTo>
                  <a:lnTo>
                    <a:pt x="0" y="403"/>
                  </a:lnTo>
                  <a:lnTo>
                    <a:pt x="0" y="401"/>
                  </a:lnTo>
                  <a:lnTo>
                    <a:pt x="2" y="401"/>
                  </a:lnTo>
                  <a:lnTo>
                    <a:pt x="806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67"/>
            <p:cNvSpPr>
              <a:spLocks noEditPoints="1"/>
            </p:cNvSpPr>
            <p:nvPr/>
          </p:nvSpPr>
          <p:spPr bwMode="auto">
            <a:xfrm>
              <a:off x="2758" y="2499"/>
              <a:ext cx="263" cy="268"/>
            </a:xfrm>
            <a:custGeom>
              <a:avLst/>
              <a:gdLst>
                <a:gd name="T0" fmla="*/ 492 w 525"/>
                <a:gd name="T1" fmla="*/ 7 h 536"/>
                <a:gd name="T2" fmla="*/ 26 w 525"/>
                <a:gd name="T3" fmla="*/ 511 h 536"/>
                <a:gd name="T4" fmla="*/ 520 w 525"/>
                <a:gd name="T5" fmla="*/ 140 h 536"/>
                <a:gd name="T6" fmla="*/ 492 w 525"/>
                <a:gd name="T7" fmla="*/ 7 h 536"/>
                <a:gd name="T8" fmla="*/ 494 w 525"/>
                <a:gd name="T9" fmla="*/ 0 h 536"/>
                <a:gd name="T10" fmla="*/ 496 w 525"/>
                <a:gd name="T11" fmla="*/ 0 h 536"/>
                <a:gd name="T12" fmla="*/ 497 w 525"/>
                <a:gd name="T13" fmla="*/ 2 h 536"/>
                <a:gd name="T14" fmla="*/ 525 w 525"/>
                <a:gd name="T15" fmla="*/ 141 h 536"/>
                <a:gd name="T16" fmla="*/ 525 w 525"/>
                <a:gd name="T17" fmla="*/ 143 h 536"/>
                <a:gd name="T18" fmla="*/ 524 w 525"/>
                <a:gd name="T19" fmla="*/ 143 h 536"/>
                <a:gd name="T20" fmla="*/ 3 w 525"/>
                <a:gd name="T21" fmla="*/ 534 h 536"/>
                <a:gd name="T22" fmla="*/ 2 w 525"/>
                <a:gd name="T23" fmla="*/ 536 h 536"/>
                <a:gd name="T24" fmla="*/ 0 w 525"/>
                <a:gd name="T25" fmla="*/ 534 h 536"/>
                <a:gd name="T26" fmla="*/ 0 w 525"/>
                <a:gd name="T27" fmla="*/ 532 h 536"/>
                <a:gd name="T28" fmla="*/ 0 w 525"/>
                <a:gd name="T29" fmla="*/ 531 h 536"/>
                <a:gd name="T30" fmla="*/ 492 w 525"/>
                <a:gd name="T31" fmla="*/ 0 h 536"/>
                <a:gd name="T32" fmla="*/ 494 w 525"/>
                <a:gd name="T33" fmla="*/ 0 h 536"/>
                <a:gd name="T34" fmla="*/ 494 w 525"/>
                <a:gd name="T3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5" h="536">
                  <a:moveTo>
                    <a:pt x="492" y="7"/>
                  </a:moveTo>
                  <a:lnTo>
                    <a:pt x="26" y="511"/>
                  </a:lnTo>
                  <a:lnTo>
                    <a:pt x="520" y="140"/>
                  </a:lnTo>
                  <a:lnTo>
                    <a:pt x="492" y="7"/>
                  </a:lnTo>
                  <a:close/>
                  <a:moveTo>
                    <a:pt x="494" y="0"/>
                  </a:moveTo>
                  <a:lnTo>
                    <a:pt x="496" y="0"/>
                  </a:lnTo>
                  <a:lnTo>
                    <a:pt x="497" y="2"/>
                  </a:lnTo>
                  <a:lnTo>
                    <a:pt x="525" y="141"/>
                  </a:lnTo>
                  <a:lnTo>
                    <a:pt x="525" y="143"/>
                  </a:lnTo>
                  <a:lnTo>
                    <a:pt x="524" y="143"/>
                  </a:lnTo>
                  <a:lnTo>
                    <a:pt x="3" y="534"/>
                  </a:lnTo>
                  <a:lnTo>
                    <a:pt x="2" y="536"/>
                  </a:lnTo>
                  <a:lnTo>
                    <a:pt x="0" y="534"/>
                  </a:lnTo>
                  <a:lnTo>
                    <a:pt x="0" y="532"/>
                  </a:lnTo>
                  <a:lnTo>
                    <a:pt x="0" y="531"/>
                  </a:lnTo>
                  <a:lnTo>
                    <a:pt x="492" y="0"/>
                  </a:lnTo>
                  <a:lnTo>
                    <a:pt x="494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68"/>
            <p:cNvSpPr>
              <a:spLocks noEditPoints="1"/>
            </p:cNvSpPr>
            <p:nvPr/>
          </p:nvSpPr>
          <p:spPr bwMode="auto">
            <a:xfrm>
              <a:off x="2758" y="2569"/>
              <a:ext cx="427" cy="198"/>
            </a:xfrm>
            <a:custGeom>
              <a:avLst/>
              <a:gdLst>
                <a:gd name="T0" fmla="*/ 524 w 854"/>
                <a:gd name="T1" fmla="*/ 5 h 396"/>
                <a:gd name="T2" fmla="*/ 14 w 854"/>
                <a:gd name="T3" fmla="*/ 387 h 396"/>
                <a:gd name="T4" fmla="*/ 845 w 854"/>
                <a:gd name="T5" fmla="*/ 247 h 396"/>
                <a:gd name="T6" fmla="*/ 524 w 854"/>
                <a:gd name="T7" fmla="*/ 5 h 396"/>
                <a:gd name="T8" fmla="*/ 524 w 854"/>
                <a:gd name="T9" fmla="*/ 0 h 396"/>
                <a:gd name="T10" fmla="*/ 524 w 854"/>
                <a:gd name="T11" fmla="*/ 0 h 396"/>
                <a:gd name="T12" fmla="*/ 854 w 854"/>
                <a:gd name="T13" fmla="*/ 247 h 396"/>
                <a:gd name="T14" fmla="*/ 854 w 854"/>
                <a:gd name="T15" fmla="*/ 247 h 396"/>
                <a:gd name="T16" fmla="*/ 854 w 854"/>
                <a:gd name="T17" fmla="*/ 249 h 396"/>
                <a:gd name="T18" fmla="*/ 854 w 854"/>
                <a:gd name="T19" fmla="*/ 251 h 396"/>
                <a:gd name="T20" fmla="*/ 852 w 854"/>
                <a:gd name="T21" fmla="*/ 251 h 396"/>
                <a:gd name="T22" fmla="*/ 3 w 854"/>
                <a:gd name="T23" fmla="*/ 396 h 396"/>
                <a:gd name="T24" fmla="*/ 2 w 854"/>
                <a:gd name="T25" fmla="*/ 396 h 396"/>
                <a:gd name="T26" fmla="*/ 0 w 854"/>
                <a:gd name="T27" fmla="*/ 394 h 396"/>
                <a:gd name="T28" fmla="*/ 0 w 854"/>
                <a:gd name="T29" fmla="*/ 394 h 396"/>
                <a:gd name="T30" fmla="*/ 0 w 854"/>
                <a:gd name="T31" fmla="*/ 392 h 396"/>
                <a:gd name="T32" fmla="*/ 0 w 854"/>
                <a:gd name="T33" fmla="*/ 391 h 396"/>
                <a:gd name="T34" fmla="*/ 522 w 854"/>
                <a:gd name="T35" fmla="*/ 0 h 396"/>
                <a:gd name="T36" fmla="*/ 524 w 854"/>
                <a:gd name="T3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4" h="396">
                  <a:moveTo>
                    <a:pt x="524" y="5"/>
                  </a:moveTo>
                  <a:lnTo>
                    <a:pt x="14" y="387"/>
                  </a:lnTo>
                  <a:lnTo>
                    <a:pt x="845" y="247"/>
                  </a:lnTo>
                  <a:lnTo>
                    <a:pt x="524" y="5"/>
                  </a:lnTo>
                  <a:close/>
                  <a:moveTo>
                    <a:pt x="524" y="0"/>
                  </a:moveTo>
                  <a:lnTo>
                    <a:pt x="524" y="0"/>
                  </a:lnTo>
                  <a:lnTo>
                    <a:pt x="854" y="247"/>
                  </a:lnTo>
                  <a:lnTo>
                    <a:pt x="854" y="247"/>
                  </a:lnTo>
                  <a:lnTo>
                    <a:pt x="854" y="249"/>
                  </a:lnTo>
                  <a:lnTo>
                    <a:pt x="854" y="251"/>
                  </a:lnTo>
                  <a:lnTo>
                    <a:pt x="852" y="251"/>
                  </a:lnTo>
                  <a:lnTo>
                    <a:pt x="3" y="396"/>
                  </a:lnTo>
                  <a:lnTo>
                    <a:pt x="2" y="396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392"/>
                  </a:lnTo>
                  <a:lnTo>
                    <a:pt x="0" y="391"/>
                  </a:lnTo>
                  <a:lnTo>
                    <a:pt x="522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69"/>
            <p:cNvSpPr>
              <a:spLocks noEditPoints="1"/>
            </p:cNvSpPr>
            <p:nvPr/>
          </p:nvSpPr>
          <p:spPr bwMode="auto">
            <a:xfrm>
              <a:off x="2758" y="2692"/>
              <a:ext cx="427" cy="447"/>
            </a:xfrm>
            <a:custGeom>
              <a:avLst/>
              <a:gdLst>
                <a:gd name="T0" fmla="*/ 848 w 854"/>
                <a:gd name="T1" fmla="*/ 7 h 894"/>
                <a:gd name="T2" fmla="*/ 9 w 854"/>
                <a:gd name="T3" fmla="*/ 148 h 894"/>
                <a:gd name="T4" fmla="*/ 799 w 854"/>
                <a:gd name="T5" fmla="*/ 885 h 894"/>
                <a:gd name="T6" fmla="*/ 848 w 854"/>
                <a:gd name="T7" fmla="*/ 7 h 894"/>
                <a:gd name="T8" fmla="*/ 850 w 854"/>
                <a:gd name="T9" fmla="*/ 0 h 894"/>
                <a:gd name="T10" fmla="*/ 854 w 854"/>
                <a:gd name="T11" fmla="*/ 1 h 894"/>
                <a:gd name="T12" fmla="*/ 854 w 854"/>
                <a:gd name="T13" fmla="*/ 3 h 894"/>
                <a:gd name="T14" fmla="*/ 805 w 854"/>
                <a:gd name="T15" fmla="*/ 890 h 894"/>
                <a:gd name="T16" fmla="*/ 805 w 854"/>
                <a:gd name="T17" fmla="*/ 892 h 894"/>
                <a:gd name="T18" fmla="*/ 803 w 854"/>
                <a:gd name="T19" fmla="*/ 894 h 894"/>
                <a:gd name="T20" fmla="*/ 803 w 854"/>
                <a:gd name="T21" fmla="*/ 894 h 894"/>
                <a:gd name="T22" fmla="*/ 799 w 854"/>
                <a:gd name="T23" fmla="*/ 892 h 894"/>
                <a:gd name="T24" fmla="*/ 0 w 854"/>
                <a:gd name="T25" fmla="*/ 148 h 894"/>
                <a:gd name="T26" fmla="*/ 0 w 854"/>
                <a:gd name="T27" fmla="*/ 148 h 894"/>
                <a:gd name="T28" fmla="*/ 0 w 854"/>
                <a:gd name="T29" fmla="*/ 146 h 894"/>
                <a:gd name="T30" fmla="*/ 0 w 854"/>
                <a:gd name="T31" fmla="*/ 145 h 894"/>
                <a:gd name="T32" fmla="*/ 2 w 854"/>
                <a:gd name="T33" fmla="*/ 145 h 894"/>
                <a:gd name="T34" fmla="*/ 850 w 854"/>
                <a:gd name="T3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894">
                  <a:moveTo>
                    <a:pt x="848" y="7"/>
                  </a:moveTo>
                  <a:lnTo>
                    <a:pt x="9" y="148"/>
                  </a:lnTo>
                  <a:lnTo>
                    <a:pt x="799" y="885"/>
                  </a:lnTo>
                  <a:lnTo>
                    <a:pt x="848" y="7"/>
                  </a:lnTo>
                  <a:close/>
                  <a:moveTo>
                    <a:pt x="850" y="0"/>
                  </a:moveTo>
                  <a:lnTo>
                    <a:pt x="854" y="1"/>
                  </a:lnTo>
                  <a:lnTo>
                    <a:pt x="854" y="3"/>
                  </a:lnTo>
                  <a:lnTo>
                    <a:pt x="805" y="890"/>
                  </a:lnTo>
                  <a:lnTo>
                    <a:pt x="805" y="892"/>
                  </a:lnTo>
                  <a:lnTo>
                    <a:pt x="803" y="894"/>
                  </a:lnTo>
                  <a:lnTo>
                    <a:pt x="803" y="894"/>
                  </a:lnTo>
                  <a:lnTo>
                    <a:pt x="799" y="892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70"/>
            <p:cNvSpPr>
              <a:spLocks/>
            </p:cNvSpPr>
            <p:nvPr/>
          </p:nvSpPr>
          <p:spPr bwMode="auto">
            <a:xfrm>
              <a:off x="3957" y="2097"/>
              <a:ext cx="491" cy="602"/>
            </a:xfrm>
            <a:custGeom>
              <a:avLst/>
              <a:gdLst>
                <a:gd name="T0" fmla="*/ 322 w 983"/>
                <a:gd name="T1" fmla="*/ 0 h 1205"/>
                <a:gd name="T2" fmla="*/ 983 w 983"/>
                <a:gd name="T3" fmla="*/ 279 h 1205"/>
                <a:gd name="T4" fmla="*/ 983 w 983"/>
                <a:gd name="T5" fmla="*/ 286 h 1205"/>
                <a:gd name="T6" fmla="*/ 322 w 983"/>
                <a:gd name="T7" fmla="*/ 7 h 1205"/>
                <a:gd name="T8" fmla="*/ 7 w 983"/>
                <a:gd name="T9" fmla="*/ 1196 h 1205"/>
                <a:gd name="T10" fmla="*/ 981 w 983"/>
                <a:gd name="T11" fmla="*/ 583 h 1205"/>
                <a:gd name="T12" fmla="*/ 981 w 983"/>
                <a:gd name="T13" fmla="*/ 588 h 1205"/>
                <a:gd name="T14" fmla="*/ 4 w 983"/>
                <a:gd name="T15" fmla="*/ 1205 h 1205"/>
                <a:gd name="T16" fmla="*/ 2 w 983"/>
                <a:gd name="T17" fmla="*/ 1205 h 1205"/>
                <a:gd name="T18" fmla="*/ 2 w 983"/>
                <a:gd name="T19" fmla="*/ 1205 h 1205"/>
                <a:gd name="T20" fmla="*/ 0 w 983"/>
                <a:gd name="T21" fmla="*/ 1203 h 1205"/>
                <a:gd name="T22" fmla="*/ 0 w 983"/>
                <a:gd name="T23" fmla="*/ 1201 h 1205"/>
                <a:gd name="T24" fmla="*/ 318 w 983"/>
                <a:gd name="T25" fmla="*/ 2 h 1205"/>
                <a:gd name="T26" fmla="*/ 318 w 983"/>
                <a:gd name="T27" fmla="*/ 0 h 1205"/>
                <a:gd name="T28" fmla="*/ 322 w 983"/>
                <a:gd name="T29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3" h="1205">
                  <a:moveTo>
                    <a:pt x="322" y="0"/>
                  </a:moveTo>
                  <a:lnTo>
                    <a:pt x="983" y="279"/>
                  </a:lnTo>
                  <a:lnTo>
                    <a:pt x="983" y="286"/>
                  </a:lnTo>
                  <a:lnTo>
                    <a:pt x="322" y="7"/>
                  </a:lnTo>
                  <a:lnTo>
                    <a:pt x="7" y="1196"/>
                  </a:lnTo>
                  <a:lnTo>
                    <a:pt x="981" y="583"/>
                  </a:lnTo>
                  <a:lnTo>
                    <a:pt x="981" y="588"/>
                  </a:lnTo>
                  <a:lnTo>
                    <a:pt x="4" y="1205"/>
                  </a:lnTo>
                  <a:lnTo>
                    <a:pt x="2" y="1205"/>
                  </a:lnTo>
                  <a:lnTo>
                    <a:pt x="2" y="1205"/>
                  </a:lnTo>
                  <a:lnTo>
                    <a:pt x="0" y="1203"/>
                  </a:lnTo>
                  <a:lnTo>
                    <a:pt x="0" y="1201"/>
                  </a:lnTo>
                  <a:lnTo>
                    <a:pt x="318" y="2"/>
                  </a:lnTo>
                  <a:lnTo>
                    <a:pt x="318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1"/>
            <p:cNvSpPr>
              <a:spLocks/>
            </p:cNvSpPr>
            <p:nvPr/>
          </p:nvSpPr>
          <p:spPr bwMode="auto">
            <a:xfrm>
              <a:off x="3957" y="2388"/>
              <a:ext cx="490" cy="311"/>
            </a:xfrm>
            <a:custGeom>
              <a:avLst/>
              <a:gdLst>
                <a:gd name="T0" fmla="*/ 981 w 981"/>
                <a:gd name="T1" fmla="*/ 0 h 622"/>
                <a:gd name="T2" fmla="*/ 981 w 981"/>
                <a:gd name="T3" fmla="*/ 5 h 622"/>
                <a:gd name="T4" fmla="*/ 14 w 981"/>
                <a:gd name="T5" fmla="*/ 615 h 622"/>
                <a:gd name="T6" fmla="*/ 980 w 981"/>
                <a:gd name="T7" fmla="*/ 512 h 622"/>
                <a:gd name="T8" fmla="*/ 980 w 981"/>
                <a:gd name="T9" fmla="*/ 517 h 622"/>
                <a:gd name="T10" fmla="*/ 4 w 981"/>
                <a:gd name="T11" fmla="*/ 622 h 622"/>
                <a:gd name="T12" fmla="*/ 2 w 981"/>
                <a:gd name="T13" fmla="*/ 622 h 622"/>
                <a:gd name="T14" fmla="*/ 2 w 981"/>
                <a:gd name="T15" fmla="*/ 622 h 622"/>
                <a:gd name="T16" fmla="*/ 0 w 981"/>
                <a:gd name="T17" fmla="*/ 620 h 622"/>
                <a:gd name="T18" fmla="*/ 0 w 981"/>
                <a:gd name="T19" fmla="*/ 618 h 622"/>
                <a:gd name="T20" fmla="*/ 2 w 981"/>
                <a:gd name="T21" fmla="*/ 616 h 622"/>
                <a:gd name="T22" fmla="*/ 981 w 981"/>
                <a:gd name="T2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1" h="622">
                  <a:moveTo>
                    <a:pt x="981" y="0"/>
                  </a:moveTo>
                  <a:lnTo>
                    <a:pt x="981" y="5"/>
                  </a:lnTo>
                  <a:lnTo>
                    <a:pt x="14" y="615"/>
                  </a:lnTo>
                  <a:lnTo>
                    <a:pt x="980" y="512"/>
                  </a:lnTo>
                  <a:lnTo>
                    <a:pt x="980" y="517"/>
                  </a:lnTo>
                  <a:lnTo>
                    <a:pt x="4" y="622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0" y="618"/>
                  </a:lnTo>
                  <a:lnTo>
                    <a:pt x="2" y="616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72"/>
            <p:cNvSpPr>
              <a:spLocks/>
            </p:cNvSpPr>
            <p:nvPr/>
          </p:nvSpPr>
          <p:spPr bwMode="auto">
            <a:xfrm>
              <a:off x="4116" y="2097"/>
              <a:ext cx="333" cy="143"/>
            </a:xfrm>
            <a:custGeom>
              <a:avLst/>
              <a:gdLst>
                <a:gd name="T0" fmla="*/ 2 w 667"/>
                <a:gd name="T1" fmla="*/ 0 h 286"/>
                <a:gd name="T2" fmla="*/ 667 w 667"/>
                <a:gd name="T3" fmla="*/ 38 h 286"/>
                <a:gd name="T4" fmla="*/ 667 w 667"/>
                <a:gd name="T5" fmla="*/ 45 h 286"/>
                <a:gd name="T6" fmla="*/ 18 w 667"/>
                <a:gd name="T7" fmla="*/ 7 h 286"/>
                <a:gd name="T8" fmla="*/ 665 w 667"/>
                <a:gd name="T9" fmla="*/ 279 h 286"/>
                <a:gd name="T10" fmla="*/ 665 w 667"/>
                <a:gd name="T11" fmla="*/ 286 h 286"/>
                <a:gd name="T12" fmla="*/ 2 w 667"/>
                <a:gd name="T13" fmla="*/ 5 h 286"/>
                <a:gd name="T14" fmla="*/ 0 w 667"/>
                <a:gd name="T15" fmla="*/ 4 h 286"/>
                <a:gd name="T16" fmla="*/ 0 w 667"/>
                <a:gd name="T17" fmla="*/ 2 h 286"/>
                <a:gd name="T18" fmla="*/ 0 w 667"/>
                <a:gd name="T19" fmla="*/ 0 h 286"/>
                <a:gd name="T20" fmla="*/ 2 w 667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286">
                  <a:moveTo>
                    <a:pt x="2" y="0"/>
                  </a:moveTo>
                  <a:lnTo>
                    <a:pt x="667" y="38"/>
                  </a:lnTo>
                  <a:lnTo>
                    <a:pt x="667" y="45"/>
                  </a:lnTo>
                  <a:lnTo>
                    <a:pt x="18" y="7"/>
                  </a:lnTo>
                  <a:lnTo>
                    <a:pt x="665" y="279"/>
                  </a:lnTo>
                  <a:lnTo>
                    <a:pt x="665" y="28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73"/>
            <p:cNvSpPr>
              <a:spLocks noEditPoints="1"/>
            </p:cNvSpPr>
            <p:nvPr/>
          </p:nvSpPr>
          <p:spPr bwMode="auto">
            <a:xfrm>
              <a:off x="2192" y="2913"/>
              <a:ext cx="491" cy="200"/>
            </a:xfrm>
            <a:custGeom>
              <a:avLst/>
              <a:gdLst>
                <a:gd name="T0" fmla="*/ 964 w 981"/>
                <a:gd name="T1" fmla="*/ 6 h 400"/>
                <a:gd name="T2" fmla="*/ 332 w 981"/>
                <a:gd name="T3" fmla="*/ 9 h 400"/>
                <a:gd name="T4" fmla="*/ 12 w 981"/>
                <a:gd name="T5" fmla="*/ 391 h 400"/>
                <a:gd name="T6" fmla="*/ 964 w 981"/>
                <a:gd name="T7" fmla="*/ 6 h 400"/>
                <a:gd name="T8" fmla="*/ 978 w 981"/>
                <a:gd name="T9" fmla="*/ 0 h 400"/>
                <a:gd name="T10" fmla="*/ 978 w 981"/>
                <a:gd name="T11" fmla="*/ 0 h 400"/>
                <a:gd name="T12" fmla="*/ 979 w 981"/>
                <a:gd name="T13" fmla="*/ 0 h 400"/>
                <a:gd name="T14" fmla="*/ 981 w 981"/>
                <a:gd name="T15" fmla="*/ 2 h 400"/>
                <a:gd name="T16" fmla="*/ 981 w 981"/>
                <a:gd name="T17" fmla="*/ 6 h 400"/>
                <a:gd name="T18" fmla="*/ 979 w 981"/>
                <a:gd name="T19" fmla="*/ 6 h 400"/>
                <a:gd name="T20" fmla="*/ 4 w 981"/>
                <a:gd name="T21" fmla="*/ 400 h 400"/>
                <a:gd name="T22" fmla="*/ 2 w 981"/>
                <a:gd name="T23" fmla="*/ 400 h 400"/>
                <a:gd name="T24" fmla="*/ 0 w 981"/>
                <a:gd name="T25" fmla="*/ 400 h 400"/>
                <a:gd name="T26" fmla="*/ 0 w 981"/>
                <a:gd name="T27" fmla="*/ 400 h 400"/>
                <a:gd name="T28" fmla="*/ 0 w 981"/>
                <a:gd name="T29" fmla="*/ 398 h 400"/>
                <a:gd name="T30" fmla="*/ 0 w 981"/>
                <a:gd name="T31" fmla="*/ 397 h 400"/>
                <a:gd name="T32" fmla="*/ 328 w 981"/>
                <a:gd name="T33" fmla="*/ 4 h 400"/>
                <a:gd name="T34" fmla="*/ 330 w 981"/>
                <a:gd name="T35" fmla="*/ 2 h 400"/>
                <a:gd name="T36" fmla="*/ 978 w 981"/>
                <a:gd name="T3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1" h="400">
                  <a:moveTo>
                    <a:pt x="964" y="6"/>
                  </a:moveTo>
                  <a:lnTo>
                    <a:pt x="332" y="9"/>
                  </a:lnTo>
                  <a:lnTo>
                    <a:pt x="12" y="391"/>
                  </a:lnTo>
                  <a:lnTo>
                    <a:pt x="964" y="6"/>
                  </a:lnTo>
                  <a:close/>
                  <a:moveTo>
                    <a:pt x="978" y="0"/>
                  </a:moveTo>
                  <a:lnTo>
                    <a:pt x="978" y="0"/>
                  </a:lnTo>
                  <a:lnTo>
                    <a:pt x="979" y="0"/>
                  </a:lnTo>
                  <a:lnTo>
                    <a:pt x="981" y="2"/>
                  </a:lnTo>
                  <a:lnTo>
                    <a:pt x="981" y="6"/>
                  </a:lnTo>
                  <a:lnTo>
                    <a:pt x="979" y="6"/>
                  </a:lnTo>
                  <a:lnTo>
                    <a:pt x="4" y="400"/>
                  </a:lnTo>
                  <a:lnTo>
                    <a:pt x="2" y="400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328" y="4"/>
                  </a:lnTo>
                  <a:lnTo>
                    <a:pt x="330" y="2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74"/>
            <p:cNvSpPr>
              <a:spLocks noEditPoints="1"/>
            </p:cNvSpPr>
            <p:nvPr/>
          </p:nvSpPr>
          <p:spPr bwMode="auto">
            <a:xfrm>
              <a:off x="2192" y="2913"/>
              <a:ext cx="491" cy="520"/>
            </a:xfrm>
            <a:custGeom>
              <a:avLst/>
              <a:gdLst>
                <a:gd name="T0" fmla="*/ 974 w 981"/>
                <a:gd name="T1" fmla="*/ 7 h 1041"/>
                <a:gd name="T2" fmla="*/ 7 w 981"/>
                <a:gd name="T3" fmla="*/ 398 h 1041"/>
                <a:gd name="T4" fmla="*/ 789 w 981"/>
                <a:gd name="T5" fmla="*/ 1034 h 1041"/>
                <a:gd name="T6" fmla="*/ 974 w 981"/>
                <a:gd name="T7" fmla="*/ 7 h 1041"/>
                <a:gd name="T8" fmla="*/ 979 w 981"/>
                <a:gd name="T9" fmla="*/ 0 h 1041"/>
                <a:gd name="T10" fmla="*/ 979 w 981"/>
                <a:gd name="T11" fmla="*/ 0 h 1041"/>
                <a:gd name="T12" fmla="*/ 981 w 981"/>
                <a:gd name="T13" fmla="*/ 2 h 1041"/>
                <a:gd name="T14" fmla="*/ 981 w 981"/>
                <a:gd name="T15" fmla="*/ 4 h 1041"/>
                <a:gd name="T16" fmla="*/ 794 w 981"/>
                <a:gd name="T17" fmla="*/ 1039 h 1041"/>
                <a:gd name="T18" fmla="*/ 794 w 981"/>
                <a:gd name="T19" fmla="*/ 1041 h 1041"/>
                <a:gd name="T20" fmla="*/ 793 w 981"/>
                <a:gd name="T21" fmla="*/ 1041 h 1041"/>
                <a:gd name="T22" fmla="*/ 791 w 981"/>
                <a:gd name="T23" fmla="*/ 1041 h 1041"/>
                <a:gd name="T24" fmla="*/ 789 w 981"/>
                <a:gd name="T25" fmla="*/ 1041 h 1041"/>
                <a:gd name="T26" fmla="*/ 0 w 981"/>
                <a:gd name="T27" fmla="*/ 400 h 1041"/>
                <a:gd name="T28" fmla="*/ 0 w 981"/>
                <a:gd name="T29" fmla="*/ 398 h 1041"/>
                <a:gd name="T30" fmla="*/ 0 w 981"/>
                <a:gd name="T31" fmla="*/ 397 h 1041"/>
                <a:gd name="T32" fmla="*/ 0 w 981"/>
                <a:gd name="T33" fmla="*/ 397 h 1041"/>
                <a:gd name="T34" fmla="*/ 2 w 981"/>
                <a:gd name="T35" fmla="*/ 395 h 1041"/>
                <a:gd name="T36" fmla="*/ 978 w 981"/>
                <a:gd name="T37" fmla="*/ 0 h 1041"/>
                <a:gd name="T38" fmla="*/ 979 w 981"/>
                <a:gd name="T39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1" h="1041">
                  <a:moveTo>
                    <a:pt x="974" y="7"/>
                  </a:moveTo>
                  <a:lnTo>
                    <a:pt x="7" y="398"/>
                  </a:lnTo>
                  <a:lnTo>
                    <a:pt x="789" y="1034"/>
                  </a:lnTo>
                  <a:lnTo>
                    <a:pt x="974" y="7"/>
                  </a:lnTo>
                  <a:close/>
                  <a:moveTo>
                    <a:pt x="979" y="0"/>
                  </a:moveTo>
                  <a:lnTo>
                    <a:pt x="979" y="0"/>
                  </a:lnTo>
                  <a:lnTo>
                    <a:pt x="981" y="2"/>
                  </a:lnTo>
                  <a:lnTo>
                    <a:pt x="981" y="4"/>
                  </a:lnTo>
                  <a:lnTo>
                    <a:pt x="794" y="1039"/>
                  </a:lnTo>
                  <a:lnTo>
                    <a:pt x="794" y="1041"/>
                  </a:lnTo>
                  <a:lnTo>
                    <a:pt x="793" y="1041"/>
                  </a:lnTo>
                  <a:lnTo>
                    <a:pt x="791" y="1041"/>
                  </a:lnTo>
                  <a:lnTo>
                    <a:pt x="789" y="1041"/>
                  </a:lnTo>
                  <a:lnTo>
                    <a:pt x="0" y="400"/>
                  </a:lnTo>
                  <a:lnTo>
                    <a:pt x="0" y="398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2" y="395"/>
                  </a:lnTo>
                  <a:lnTo>
                    <a:pt x="978" y="0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75"/>
            <p:cNvSpPr>
              <a:spLocks noEditPoints="1"/>
            </p:cNvSpPr>
            <p:nvPr/>
          </p:nvSpPr>
          <p:spPr bwMode="auto">
            <a:xfrm>
              <a:off x="2355" y="2764"/>
              <a:ext cx="406" cy="153"/>
            </a:xfrm>
            <a:custGeom>
              <a:avLst/>
              <a:gdLst>
                <a:gd name="T0" fmla="*/ 802 w 811"/>
                <a:gd name="T1" fmla="*/ 7 h 305"/>
                <a:gd name="T2" fmla="*/ 19 w 811"/>
                <a:gd name="T3" fmla="*/ 298 h 305"/>
                <a:gd name="T4" fmla="*/ 649 w 811"/>
                <a:gd name="T5" fmla="*/ 296 h 305"/>
                <a:gd name="T6" fmla="*/ 802 w 811"/>
                <a:gd name="T7" fmla="*/ 7 h 305"/>
                <a:gd name="T8" fmla="*/ 809 w 811"/>
                <a:gd name="T9" fmla="*/ 0 h 305"/>
                <a:gd name="T10" fmla="*/ 811 w 811"/>
                <a:gd name="T11" fmla="*/ 0 h 305"/>
                <a:gd name="T12" fmla="*/ 811 w 811"/>
                <a:gd name="T13" fmla="*/ 1 h 305"/>
                <a:gd name="T14" fmla="*/ 811 w 811"/>
                <a:gd name="T15" fmla="*/ 3 h 305"/>
                <a:gd name="T16" fmla="*/ 654 w 811"/>
                <a:gd name="T17" fmla="*/ 300 h 305"/>
                <a:gd name="T18" fmla="*/ 652 w 811"/>
                <a:gd name="T19" fmla="*/ 302 h 305"/>
                <a:gd name="T20" fmla="*/ 651 w 811"/>
                <a:gd name="T21" fmla="*/ 302 h 305"/>
                <a:gd name="T22" fmla="*/ 3 w 811"/>
                <a:gd name="T23" fmla="*/ 305 h 305"/>
                <a:gd name="T24" fmla="*/ 3 w 811"/>
                <a:gd name="T25" fmla="*/ 305 h 305"/>
                <a:gd name="T26" fmla="*/ 1 w 811"/>
                <a:gd name="T27" fmla="*/ 303 h 305"/>
                <a:gd name="T28" fmla="*/ 0 w 811"/>
                <a:gd name="T29" fmla="*/ 302 h 305"/>
                <a:gd name="T30" fmla="*/ 1 w 811"/>
                <a:gd name="T31" fmla="*/ 300 h 305"/>
                <a:gd name="T32" fmla="*/ 1 w 811"/>
                <a:gd name="T33" fmla="*/ 300 h 305"/>
                <a:gd name="T34" fmla="*/ 808 w 811"/>
                <a:gd name="T35" fmla="*/ 0 h 305"/>
                <a:gd name="T36" fmla="*/ 809 w 811"/>
                <a:gd name="T3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1" h="305">
                  <a:moveTo>
                    <a:pt x="802" y="7"/>
                  </a:moveTo>
                  <a:lnTo>
                    <a:pt x="19" y="298"/>
                  </a:lnTo>
                  <a:lnTo>
                    <a:pt x="649" y="296"/>
                  </a:lnTo>
                  <a:lnTo>
                    <a:pt x="802" y="7"/>
                  </a:lnTo>
                  <a:close/>
                  <a:moveTo>
                    <a:pt x="809" y="0"/>
                  </a:moveTo>
                  <a:lnTo>
                    <a:pt x="811" y="0"/>
                  </a:lnTo>
                  <a:lnTo>
                    <a:pt x="811" y="1"/>
                  </a:lnTo>
                  <a:lnTo>
                    <a:pt x="811" y="3"/>
                  </a:lnTo>
                  <a:lnTo>
                    <a:pt x="654" y="300"/>
                  </a:lnTo>
                  <a:lnTo>
                    <a:pt x="652" y="302"/>
                  </a:lnTo>
                  <a:lnTo>
                    <a:pt x="651" y="302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1" y="303"/>
                  </a:lnTo>
                  <a:lnTo>
                    <a:pt x="0" y="302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808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77"/>
            <p:cNvSpPr>
              <a:spLocks noEditPoints="1"/>
            </p:cNvSpPr>
            <p:nvPr/>
          </p:nvSpPr>
          <p:spPr bwMode="auto">
            <a:xfrm>
              <a:off x="2680" y="2764"/>
              <a:ext cx="481" cy="375"/>
            </a:xfrm>
            <a:custGeom>
              <a:avLst/>
              <a:gdLst>
                <a:gd name="T0" fmla="*/ 160 w 962"/>
                <a:gd name="T1" fmla="*/ 7 h 749"/>
                <a:gd name="T2" fmla="*/ 7 w 962"/>
                <a:gd name="T3" fmla="*/ 298 h 749"/>
                <a:gd name="T4" fmla="*/ 944 w 962"/>
                <a:gd name="T5" fmla="*/ 735 h 749"/>
                <a:gd name="T6" fmla="*/ 160 w 962"/>
                <a:gd name="T7" fmla="*/ 7 h 749"/>
                <a:gd name="T8" fmla="*/ 159 w 962"/>
                <a:gd name="T9" fmla="*/ 0 h 749"/>
                <a:gd name="T10" fmla="*/ 160 w 962"/>
                <a:gd name="T11" fmla="*/ 0 h 749"/>
                <a:gd name="T12" fmla="*/ 962 w 962"/>
                <a:gd name="T13" fmla="*/ 743 h 749"/>
                <a:gd name="T14" fmla="*/ 962 w 962"/>
                <a:gd name="T15" fmla="*/ 745 h 749"/>
                <a:gd name="T16" fmla="*/ 962 w 962"/>
                <a:gd name="T17" fmla="*/ 747 h 749"/>
                <a:gd name="T18" fmla="*/ 960 w 962"/>
                <a:gd name="T19" fmla="*/ 749 h 749"/>
                <a:gd name="T20" fmla="*/ 960 w 962"/>
                <a:gd name="T21" fmla="*/ 749 h 749"/>
                <a:gd name="T22" fmla="*/ 958 w 962"/>
                <a:gd name="T23" fmla="*/ 749 h 749"/>
                <a:gd name="T24" fmla="*/ 2 w 962"/>
                <a:gd name="T25" fmla="*/ 302 h 749"/>
                <a:gd name="T26" fmla="*/ 0 w 962"/>
                <a:gd name="T27" fmla="*/ 300 h 749"/>
                <a:gd name="T28" fmla="*/ 0 w 962"/>
                <a:gd name="T29" fmla="*/ 298 h 749"/>
                <a:gd name="T30" fmla="*/ 157 w 962"/>
                <a:gd name="T31" fmla="*/ 0 h 749"/>
                <a:gd name="T32" fmla="*/ 157 w 962"/>
                <a:gd name="T33" fmla="*/ 0 h 749"/>
                <a:gd name="T34" fmla="*/ 159 w 962"/>
                <a:gd name="T3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2" h="749">
                  <a:moveTo>
                    <a:pt x="160" y="7"/>
                  </a:moveTo>
                  <a:lnTo>
                    <a:pt x="7" y="298"/>
                  </a:lnTo>
                  <a:lnTo>
                    <a:pt x="944" y="735"/>
                  </a:lnTo>
                  <a:lnTo>
                    <a:pt x="160" y="7"/>
                  </a:lnTo>
                  <a:close/>
                  <a:moveTo>
                    <a:pt x="159" y="0"/>
                  </a:moveTo>
                  <a:lnTo>
                    <a:pt x="160" y="0"/>
                  </a:lnTo>
                  <a:lnTo>
                    <a:pt x="962" y="743"/>
                  </a:lnTo>
                  <a:lnTo>
                    <a:pt x="962" y="745"/>
                  </a:lnTo>
                  <a:lnTo>
                    <a:pt x="962" y="747"/>
                  </a:lnTo>
                  <a:lnTo>
                    <a:pt x="960" y="749"/>
                  </a:lnTo>
                  <a:lnTo>
                    <a:pt x="960" y="749"/>
                  </a:lnTo>
                  <a:lnTo>
                    <a:pt x="958" y="749"/>
                  </a:lnTo>
                  <a:lnTo>
                    <a:pt x="2" y="302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78"/>
            <p:cNvSpPr>
              <a:spLocks/>
            </p:cNvSpPr>
            <p:nvPr/>
          </p:nvSpPr>
          <p:spPr bwMode="auto">
            <a:xfrm>
              <a:off x="4274" y="2776"/>
              <a:ext cx="171" cy="164"/>
            </a:xfrm>
            <a:custGeom>
              <a:avLst/>
              <a:gdLst>
                <a:gd name="T0" fmla="*/ 342 w 342"/>
                <a:gd name="T1" fmla="*/ 0 h 328"/>
                <a:gd name="T2" fmla="*/ 342 w 342"/>
                <a:gd name="T3" fmla="*/ 7 h 328"/>
                <a:gd name="T4" fmla="*/ 9 w 342"/>
                <a:gd name="T5" fmla="*/ 198 h 328"/>
                <a:gd name="T6" fmla="*/ 340 w 342"/>
                <a:gd name="T7" fmla="*/ 321 h 328"/>
                <a:gd name="T8" fmla="*/ 340 w 342"/>
                <a:gd name="T9" fmla="*/ 328 h 328"/>
                <a:gd name="T10" fmla="*/ 2 w 342"/>
                <a:gd name="T11" fmla="*/ 201 h 328"/>
                <a:gd name="T12" fmla="*/ 0 w 342"/>
                <a:gd name="T13" fmla="*/ 201 h 328"/>
                <a:gd name="T14" fmla="*/ 0 w 342"/>
                <a:gd name="T15" fmla="*/ 199 h 328"/>
                <a:gd name="T16" fmla="*/ 0 w 342"/>
                <a:gd name="T17" fmla="*/ 198 h 328"/>
                <a:gd name="T18" fmla="*/ 2 w 342"/>
                <a:gd name="T19" fmla="*/ 196 h 328"/>
                <a:gd name="T20" fmla="*/ 342 w 342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328">
                  <a:moveTo>
                    <a:pt x="342" y="0"/>
                  </a:moveTo>
                  <a:lnTo>
                    <a:pt x="342" y="7"/>
                  </a:lnTo>
                  <a:lnTo>
                    <a:pt x="9" y="198"/>
                  </a:lnTo>
                  <a:lnTo>
                    <a:pt x="340" y="321"/>
                  </a:lnTo>
                  <a:lnTo>
                    <a:pt x="340" y="32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8"/>
                  </a:lnTo>
                  <a:lnTo>
                    <a:pt x="2" y="19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79"/>
            <p:cNvSpPr>
              <a:spLocks/>
            </p:cNvSpPr>
            <p:nvPr/>
          </p:nvSpPr>
          <p:spPr bwMode="auto">
            <a:xfrm>
              <a:off x="2967" y="1604"/>
              <a:ext cx="327" cy="220"/>
            </a:xfrm>
            <a:custGeom>
              <a:avLst/>
              <a:gdLst>
                <a:gd name="T0" fmla="*/ 653 w 655"/>
                <a:gd name="T1" fmla="*/ 0 h 440"/>
                <a:gd name="T2" fmla="*/ 655 w 655"/>
                <a:gd name="T3" fmla="*/ 0 h 440"/>
                <a:gd name="T4" fmla="*/ 655 w 655"/>
                <a:gd name="T5" fmla="*/ 2 h 440"/>
                <a:gd name="T6" fmla="*/ 655 w 655"/>
                <a:gd name="T7" fmla="*/ 4 h 440"/>
                <a:gd name="T8" fmla="*/ 4 w 655"/>
                <a:gd name="T9" fmla="*/ 440 h 440"/>
                <a:gd name="T10" fmla="*/ 2 w 655"/>
                <a:gd name="T11" fmla="*/ 440 h 440"/>
                <a:gd name="T12" fmla="*/ 0 w 655"/>
                <a:gd name="T13" fmla="*/ 440 h 440"/>
                <a:gd name="T14" fmla="*/ 0 w 655"/>
                <a:gd name="T15" fmla="*/ 439 h 440"/>
                <a:gd name="T16" fmla="*/ 0 w 655"/>
                <a:gd name="T17" fmla="*/ 437 h 440"/>
                <a:gd name="T18" fmla="*/ 0 w 655"/>
                <a:gd name="T19" fmla="*/ 435 h 440"/>
                <a:gd name="T20" fmla="*/ 651 w 655"/>
                <a:gd name="T21" fmla="*/ 0 h 440"/>
                <a:gd name="T22" fmla="*/ 653 w 655"/>
                <a:gd name="T23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5" h="440">
                  <a:moveTo>
                    <a:pt x="653" y="0"/>
                  </a:moveTo>
                  <a:lnTo>
                    <a:pt x="655" y="0"/>
                  </a:lnTo>
                  <a:lnTo>
                    <a:pt x="655" y="2"/>
                  </a:lnTo>
                  <a:lnTo>
                    <a:pt x="655" y="4"/>
                  </a:lnTo>
                  <a:lnTo>
                    <a:pt x="4" y="440"/>
                  </a:lnTo>
                  <a:lnTo>
                    <a:pt x="2" y="440"/>
                  </a:lnTo>
                  <a:lnTo>
                    <a:pt x="0" y="440"/>
                  </a:lnTo>
                  <a:lnTo>
                    <a:pt x="0" y="439"/>
                  </a:lnTo>
                  <a:lnTo>
                    <a:pt x="0" y="437"/>
                  </a:lnTo>
                  <a:lnTo>
                    <a:pt x="0" y="435"/>
                  </a:lnTo>
                  <a:lnTo>
                    <a:pt x="651" y="0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80"/>
            <p:cNvSpPr>
              <a:spLocks noEditPoints="1"/>
            </p:cNvSpPr>
            <p:nvPr/>
          </p:nvSpPr>
          <p:spPr bwMode="auto">
            <a:xfrm>
              <a:off x="2967" y="1604"/>
              <a:ext cx="328" cy="318"/>
            </a:xfrm>
            <a:custGeom>
              <a:avLst/>
              <a:gdLst>
                <a:gd name="T0" fmla="*/ 649 w 656"/>
                <a:gd name="T1" fmla="*/ 7 h 636"/>
                <a:gd name="T2" fmla="*/ 9 w 656"/>
                <a:gd name="T3" fmla="*/ 437 h 636"/>
                <a:gd name="T4" fmla="*/ 649 w 656"/>
                <a:gd name="T5" fmla="*/ 629 h 636"/>
                <a:gd name="T6" fmla="*/ 649 w 656"/>
                <a:gd name="T7" fmla="*/ 7 h 636"/>
                <a:gd name="T8" fmla="*/ 653 w 656"/>
                <a:gd name="T9" fmla="*/ 0 h 636"/>
                <a:gd name="T10" fmla="*/ 655 w 656"/>
                <a:gd name="T11" fmla="*/ 0 h 636"/>
                <a:gd name="T12" fmla="*/ 655 w 656"/>
                <a:gd name="T13" fmla="*/ 0 h 636"/>
                <a:gd name="T14" fmla="*/ 655 w 656"/>
                <a:gd name="T15" fmla="*/ 2 h 636"/>
                <a:gd name="T16" fmla="*/ 656 w 656"/>
                <a:gd name="T17" fmla="*/ 634 h 636"/>
                <a:gd name="T18" fmla="*/ 656 w 656"/>
                <a:gd name="T19" fmla="*/ 634 h 636"/>
                <a:gd name="T20" fmla="*/ 655 w 656"/>
                <a:gd name="T21" fmla="*/ 636 h 636"/>
                <a:gd name="T22" fmla="*/ 653 w 656"/>
                <a:gd name="T23" fmla="*/ 636 h 636"/>
                <a:gd name="T24" fmla="*/ 653 w 656"/>
                <a:gd name="T25" fmla="*/ 636 h 636"/>
                <a:gd name="T26" fmla="*/ 2 w 656"/>
                <a:gd name="T27" fmla="*/ 440 h 636"/>
                <a:gd name="T28" fmla="*/ 0 w 656"/>
                <a:gd name="T29" fmla="*/ 439 h 636"/>
                <a:gd name="T30" fmla="*/ 0 w 656"/>
                <a:gd name="T31" fmla="*/ 439 h 636"/>
                <a:gd name="T32" fmla="*/ 0 w 656"/>
                <a:gd name="T33" fmla="*/ 437 h 636"/>
                <a:gd name="T34" fmla="*/ 0 w 656"/>
                <a:gd name="T35" fmla="*/ 435 h 636"/>
                <a:gd name="T36" fmla="*/ 651 w 656"/>
                <a:gd name="T37" fmla="*/ 0 h 636"/>
                <a:gd name="T38" fmla="*/ 653 w 656"/>
                <a:gd name="T3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6" h="636">
                  <a:moveTo>
                    <a:pt x="649" y="7"/>
                  </a:moveTo>
                  <a:lnTo>
                    <a:pt x="9" y="437"/>
                  </a:lnTo>
                  <a:lnTo>
                    <a:pt x="649" y="629"/>
                  </a:lnTo>
                  <a:lnTo>
                    <a:pt x="649" y="7"/>
                  </a:lnTo>
                  <a:close/>
                  <a:moveTo>
                    <a:pt x="653" y="0"/>
                  </a:moveTo>
                  <a:lnTo>
                    <a:pt x="655" y="0"/>
                  </a:lnTo>
                  <a:lnTo>
                    <a:pt x="655" y="0"/>
                  </a:lnTo>
                  <a:lnTo>
                    <a:pt x="655" y="2"/>
                  </a:lnTo>
                  <a:lnTo>
                    <a:pt x="656" y="634"/>
                  </a:lnTo>
                  <a:lnTo>
                    <a:pt x="656" y="634"/>
                  </a:lnTo>
                  <a:lnTo>
                    <a:pt x="655" y="636"/>
                  </a:lnTo>
                  <a:lnTo>
                    <a:pt x="653" y="636"/>
                  </a:lnTo>
                  <a:lnTo>
                    <a:pt x="653" y="636"/>
                  </a:lnTo>
                  <a:lnTo>
                    <a:pt x="2" y="44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37"/>
                  </a:lnTo>
                  <a:lnTo>
                    <a:pt x="0" y="435"/>
                  </a:lnTo>
                  <a:lnTo>
                    <a:pt x="651" y="0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81"/>
            <p:cNvSpPr>
              <a:spLocks noEditPoints="1"/>
            </p:cNvSpPr>
            <p:nvPr/>
          </p:nvSpPr>
          <p:spPr bwMode="auto">
            <a:xfrm>
              <a:off x="3292" y="1604"/>
              <a:ext cx="326" cy="318"/>
            </a:xfrm>
            <a:custGeom>
              <a:avLst/>
              <a:gdLst>
                <a:gd name="T0" fmla="*/ 6 w 653"/>
                <a:gd name="T1" fmla="*/ 7 h 636"/>
                <a:gd name="T2" fmla="*/ 7 w 653"/>
                <a:gd name="T3" fmla="*/ 629 h 636"/>
                <a:gd name="T4" fmla="*/ 643 w 653"/>
                <a:gd name="T5" fmla="*/ 343 h 636"/>
                <a:gd name="T6" fmla="*/ 6 w 653"/>
                <a:gd name="T7" fmla="*/ 7 h 636"/>
                <a:gd name="T8" fmla="*/ 4 w 653"/>
                <a:gd name="T9" fmla="*/ 0 h 636"/>
                <a:gd name="T10" fmla="*/ 6 w 653"/>
                <a:gd name="T11" fmla="*/ 0 h 636"/>
                <a:gd name="T12" fmla="*/ 652 w 653"/>
                <a:gd name="T13" fmla="*/ 341 h 636"/>
                <a:gd name="T14" fmla="*/ 652 w 653"/>
                <a:gd name="T15" fmla="*/ 343 h 636"/>
                <a:gd name="T16" fmla="*/ 653 w 653"/>
                <a:gd name="T17" fmla="*/ 344 h 636"/>
                <a:gd name="T18" fmla="*/ 652 w 653"/>
                <a:gd name="T19" fmla="*/ 344 h 636"/>
                <a:gd name="T20" fmla="*/ 652 w 653"/>
                <a:gd name="T21" fmla="*/ 346 h 636"/>
                <a:gd name="T22" fmla="*/ 6 w 653"/>
                <a:gd name="T23" fmla="*/ 636 h 636"/>
                <a:gd name="T24" fmla="*/ 4 w 653"/>
                <a:gd name="T25" fmla="*/ 636 h 636"/>
                <a:gd name="T26" fmla="*/ 2 w 653"/>
                <a:gd name="T27" fmla="*/ 636 h 636"/>
                <a:gd name="T28" fmla="*/ 2 w 653"/>
                <a:gd name="T29" fmla="*/ 634 h 636"/>
                <a:gd name="T30" fmla="*/ 0 w 653"/>
                <a:gd name="T31" fmla="*/ 634 h 636"/>
                <a:gd name="T32" fmla="*/ 0 w 653"/>
                <a:gd name="T33" fmla="*/ 2 h 636"/>
                <a:gd name="T34" fmla="*/ 0 w 653"/>
                <a:gd name="T35" fmla="*/ 0 h 636"/>
                <a:gd name="T36" fmla="*/ 2 w 653"/>
                <a:gd name="T37" fmla="*/ 0 h 636"/>
                <a:gd name="T38" fmla="*/ 4 w 653"/>
                <a:gd name="T3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3" h="636">
                  <a:moveTo>
                    <a:pt x="6" y="7"/>
                  </a:moveTo>
                  <a:lnTo>
                    <a:pt x="7" y="629"/>
                  </a:lnTo>
                  <a:lnTo>
                    <a:pt x="643" y="343"/>
                  </a:lnTo>
                  <a:lnTo>
                    <a:pt x="6" y="7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52" y="341"/>
                  </a:lnTo>
                  <a:lnTo>
                    <a:pt x="652" y="343"/>
                  </a:lnTo>
                  <a:lnTo>
                    <a:pt x="653" y="344"/>
                  </a:lnTo>
                  <a:lnTo>
                    <a:pt x="652" y="344"/>
                  </a:lnTo>
                  <a:lnTo>
                    <a:pt x="652" y="346"/>
                  </a:lnTo>
                  <a:lnTo>
                    <a:pt x="6" y="636"/>
                  </a:lnTo>
                  <a:lnTo>
                    <a:pt x="4" y="636"/>
                  </a:lnTo>
                  <a:lnTo>
                    <a:pt x="2" y="636"/>
                  </a:lnTo>
                  <a:lnTo>
                    <a:pt x="2" y="634"/>
                  </a:lnTo>
                  <a:lnTo>
                    <a:pt x="0" y="63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82"/>
            <p:cNvSpPr>
              <a:spLocks noEditPoints="1"/>
            </p:cNvSpPr>
            <p:nvPr/>
          </p:nvSpPr>
          <p:spPr bwMode="auto">
            <a:xfrm>
              <a:off x="3292" y="1135"/>
              <a:ext cx="326" cy="642"/>
            </a:xfrm>
            <a:custGeom>
              <a:avLst/>
              <a:gdLst>
                <a:gd name="T0" fmla="*/ 341 w 653"/>
                <a:gd name="T1" fmla="*/ 12 h 1285"/>
                <a:gd name="T2" fmla="*/ 7 w 653"/>
                <a:gd name="T3" fmla="*/ 939 h 1285"/>
                <a:gd name="T4" fmla="*/ 646 w 653"/>
                <a:gd name="T5" fmla="*/ 1276 h 1285"/>
                <a:gd name="T6" fmla="*/ 341 w 653"/>
                <a:gd name="T7" fmla="*/ 12 h 1285"/>
                <a:gd name="T8" fmla="*/ 343 w 653"/>
                <a:gd name="T9" fmla="*/ 0 h 1285"/>
                <a:gd name="T10" fmla="*/ 344 w 653"/>
                <a:gd name="T11" fmla="*/ 0 h 1285"/>
                <a:gd name="T12" fmla="*/ 344 w 653"/>
                <a:gd name="T13" fmla="*/ 2 h 1285"/>
                <a:gd name="T14" fmla="*/ 653 w 653"/>
                <a:gd name="T15" fmla="*/ 1282 h 1285"/>
                <a:gd name="T16" fmla="*/ 653 w 653"/>
                <a:gd name="T17" fmla="*/ 1283 h 1285"/>
                <a:gd name="T18" fmla="*/ 652 w 653"/>
                <a:gd name="T19" fmla="*/ 1285 h 1285"/>
                <a:gd name="T20" fmla="*/ 650 w 653"/>
                <a:gd name="T21" fmla="*/ 1285 h 1285"/>
                <a:gd name="T22" fmla="*/ 648 w 653"/>
                <a:gd name="T23" fmla="*/ 1285 h 1285"/>
                <a:gd name="T24" fmla="*/ 2 w 653"/>
                <a:gd name="T25" fmla="*/ 945 h 1285"/>
                <a:gd name="T26" fmla="*/ 0 w 653"/>
                <a:gd name="T27" fmla="*/ 943 h 1285"/>
                <a:gd name="T28" fmla="*/ 0 w 653"/>
                <a:gd name="T29" fmla="*/ 941 h 1285"/>
                <a:gd name="T30" fmla="*/ 339 w 653"/>
                <a:gd name="T31" fmla="*/ 2 h 1285"/>
                <a:gd name="T32" fmla="*/ 341 w 653"/>
                <a:gd name="T33" fmla="*/ 0 h 1285"/>
                <a:gd name="T34" fmla="*/ 343 w 653"/>
                <a:gd name="T35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1285">
                  <a:moveTo>
                    <a:pt x="341" y="12"/>
                  </a:moveTo>
                  <a:lnTo>
                    <a:pt x="7" y="939"/>
                  </a:lnTo>
                  <a:lnTo>
                    <a:pt x="646" y="1276"/>
                  </a:lnTo>
                  <a:lnTo>
                    <a:pt x="341" y="12"/>
                  </a:lnTo>
                  <a:close/>
                  <a:moveTo>
                    <a:pt x="343" y="0"/>
                  </a:moveTo>
                  <a:lnTo>
                    <a:pt x="344" y="0"/>
                  </a:lnTo>
                  <a:lnTo>
                    <a:pt x="344" y="2"/>
                  </a:lnTo>
                  <a:lnTo>
                    <a:pt x="653" y="1282"/>
                  </a:lnTo>
                  <a:lnTo>
                    <a:pt x="653" y="1283"/>
                  </a:lnTo>
                  <a:lnTo>
                    <a:pt x="652" y="1285"/>
                  </a:lnTo>
                  <a:lnTo>
                    <a:pt x="650" y="1285"/>
                  </a:lnTo>
                  <a:lnTo>
                    <a:pt x="648" y="1285"/>
                  </a:lnTo>
                  <a:lnTo>
                    <a:pt x="2" y="945"/>
                  </a:lnTo>
                  <a:lnTo>
                    <a:pt x="0" y="943"/>
                  </a:lnTo>
                  <a:lnTo>
                    <a:pt x="0" y="941"/>
                  </a:lnTo>
                  <a:lnTo>
                    <a:pt x="339" y="2"/>
                  </a:lnTo>
                  <a:lnTo>
                    <a:pt x="341" y="0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83"/>
            <p:cNvSpPr>
              <a:spLocks/>
            </p:cNvSpPr>
            <p:nvPr/>
          </p:nvSpPr>
          <p:spPr bwMode="auto">
            <a:xfrm>
              <a:off x="4130" y="2873"/>
              <a:ext cx="314" cy="473"/>
            </a:xfrm>
            <a:custGeom>
              <a:avLst/>
              <a:gdLst>
                <a:gd name="T0" fmla="*/ 292 w 628"/>
                <a:gd name="T1" fmla="*/ 0 h 944"/>
                <a:gd name="T2" fmla="*/ 293 w 628"/>
                <a:gd name="T3" fmla="*/ 0 h 944"/>
                <a:gd name="T4" fmla="*/ 295 w 628"/>
                <a:gd name="T5" fmla="*/ 2 h 944"/>
                <a:gd name="T6" fmla="*/ 628 w 628"/>
                <a:gd name="T7" fmla="*/ 431 h 944"/>
                <a:gd name="T8" fmla="*/ 628 w 628"/>
                <a:gd name="T9" fmla="*/ 440 h 944"/>
                <a:gd name="T10" fmla="*/ 293 w 628"/>
                <a:gd name="T11" fmla="*/ 9 h 944"/>
                <a:gd name="T12" fmla="*/ 7 w 628"/>
                <a:gd name="T13" fmla="*/ 936 h 944"/>
                <a:gd name="T14" fmla="*/ 628 w 628"/>
                <a:gd name="T15" fmla="*/ 517 h 944"/>
                <a:gd name="T16" fmla="*/ 628 w 628"/>
                <a:gd name="T17" fmla="*/ 524 h 944"/>
                <a:gd name="T18" fmla="*/ 4 w 628"/>
                <a:gd name="T19" fmla="*/ 944 h 944"/>
                <a:gd name="T20" fmla="*/ 2 w 628"/>
                <a:gd name="T21" fmla="*/ 944 h 944"/>
                <a:gd name="T22" fmla="*/ 0 w 628"/>
                <a:gd name="T23" fmla="*/ 944 h 944"/>
                <a:gd name="T24" fmla="*/ 0 w 628"/>
                <a:gd name="T25" fmla="*/ 943 h 944"/>
                <a:gd name="T26" fmla="*/ 0 w 628"/>
                <a:gd name="T27" fmla="*/ 941 h 944"/>
                <a:gd name="T28" fmla="*/ 290 w 628"/>
                <a:gd name="T29" fmla="*/ 2 h 944"/>
                <a:gd name="T30" fmla="*/ 290 w 628"/>
                <a:gd name="T31" fmla="*/ 0 h 944"/>
                <a:gd name="T32" fmla="*/ 292 w 628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8" h="944">
                  <a:moveTo>
                    <a:pt x="292" y="0"/>
                  </a:moveTo>
                  <a:lnTo>
                    <a:pt x="293" y="0"/>
                  </a:lnTo>
                  <a:lnTo>
                    <a:pt x="295" y="2"/>
                  </a:lnTo>
                  <a:lnTo>
                    <a:pt x="628" y="431"/>
                  </a:lnTo>
                  <a:lnTo>
                    <a:pt x="628" y="440"/>
                  </a:lnTo>
                  <a:lnTo>
                    <a:pt x="293" y="9"/>
                  </a:lnTo>
                  <a:lnTo>
                    <a:pt x="7" y="936"/>
                  </a:lnTo>
                  <a:lnTo>
                    <a:pt x="628" y="517"/>
                  </a:lnTo>
                  <a:lnTo>
                    <a:pt x="628" y="524"/>
                  </a:lnTo>
                  <a:lnTo>
                    <a:pt x="4" y="944"/>
                  </a:lnTo>
                  <a:lnTo>
                    <a:pt x="2" y="944"/>
                  </a:lnTo>
                  <a:lnTo>
                    <a:pt x="0" y="944"/>
                  </a:lnTo>
                  <a:lnTo>
                    <a:pt x="0" y="943"/>
                  </a:lnTo>
                  <a:lnTo>
                    <a:pt x="0" y="941"/>
                  </a:lnTo>
                  <a:lnTo>
                    <a:pt x="290" y="2"/>
                  </a:lnTo>
                  <a:lnTo>
                    <a:pt x="290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84"/>
            <p:cNvSpPr>
              <a:spLocks/>
            </p:cNvSpPr>
            <p:nvPr/>
          </p:nvSpPr>
          <p:spPr bwMode="auto">
            <a:xfrm>
              <a:off x="4130" y="3132"/>
              <a:ext cx="314" cy="291"/>
            </a:xfrm>
            <a:custGeom>
              <a:avLst/>
              <a:gdLst>
                <a:gd name="T0" fmla="*/ 628 w 628"/>
                <a:gd name="T1" fmla="*/ 0 h 583"/>
                <a:gd name="T2" fmla="*/ 628 w 628"/>
                <a:gd name="T3" fmla="*/ 7 h 583"/>
                <a:gd name="T4" fmla="*/ 9 w 628"/>
                <a:gd name="T5" fmla="*/ 424 h 583"/>
                <a:gd name="T6" fmla="*/ 625 w 628"/>
                <a:gd name="T7" fmla="*/ 577 h 583"/>
                <a:gd name="T8" fmla="*/ 625 w 628"/>
                <a:gd name="T9" fmla="*/ 583 h 583"/>
                <a:gd name="T10" fmla="*/ 2 w 628"/>
                <a:gd name="T11" fmla="*/ 427 h 583"/>
                <a:gd name="T12" fmla="*/ 0 w 628"/>
                <a:gd name="T13" fmla="*/ 427 h 583"/>
                <a:gd name="T14" fmla="*/ 0 w 628"/>
                <a:gd name="T15" fmla="*/ 426 h 583"/>
                <a:gd name="T16" fmla="*/ 0 w 628"/>
                <a:gd name="T17" fmla="*/ 424 h 583"/>
                <a:gd name="T18" fmla="*/ 0 w 628"/>
                <a:gd name="T19" fmla="*/ 422 h 583"/>
                <a:gd name="T20" fmla="*/ 628 w 62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583">
                  <a:moveTo>
                    <a:pt x="628" y="0"/>
                  </a:moveTo>
                  <a:lnTo>
                    <a:pt x="628" y="7"/>
                  </a:lnTo>
                  <a:lnTo>
                    <a:pt x="9" y="424"/>
                  </a:lnTo>
                  <a:lnTo>
                    <a:pt x="625" y="577"/>
                  </a:lnTo>
                  <a:lnTo>
                    <a:pt x="625" y="583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6"/>
                  </a:lnTo>
                  <a:lnTo>
                    <a:pt x="0" y="424"/>
                  </a:lnTo>
                  <a:lnTo>
                    <a:pt x="0" y="422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85"/>
            <p:cNvSpPr>
              <a:spLocks/>
            </p:cNvSpPr>
            <p:nvPr/>
          </p:nvSpPr>
          <p:spPr bwMode="auto">
            <a:xfrm>
              <a:off x="4274" y="2873"/>
              <a:ext cx="171" cy="220"/>
            </a:xfrm>
            <a:custGeom>
              <a:avLst/>
              <a:gdLst>
                <a:gd name="T0" fmla="*/ 2 w 340"/>
                <a:gd name="T1" fmla="*/ 0 h 440"/>
                <a:gd name="T2" fmla="*/ 3 w 340"/>
                <a:gd name="T3" fmla="*/ 0 h 440"/>
                <a:gd name="T4" fmla="*/ 340 w 340"/>
                <a:gd name="T5" fmla="*/ 125 h 440"/>
                <a:gd name="T6" fmla="*/ 340 w 340"/>
                <a:gd name="T7" fmla="*/ 132 h 440"/>
                <a:gd name="T8" fmla="*/ 10 w 340"/>
                <a:gd name="T9" fmla="*/ 9 h 440"/>
                <a:gd name="T10" fmla="*/ 338 w 340"/>
                <a:gd name="T11" fmla="*/ 431 h 440"/>
                <a:gd name="T12" fmla="*/ 338 w 340"/>
                <a:gd name="T13" fmla="*/ 440 h 440"/>
                <a:gd name="T14" fmla="*/ 0 w 340"/>
                <a:gd name="T15" fmla="*/ 5 h 440"/>
                <a:gd name="T16" fmla="*/ 0 w 340"/>
                <a:gd name="T17" fmla="*/ 3 h 440"/>
                <a:gd name="T18" fmla="*/ 0 w 340"/>
                <a:gd name="T19" fmla="*/ 2 h 440"/>
                <a:gd name="T20" fmla="*/ 2 w 340"/>
                <a:gd name="T2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440">
                  <a:moveTo>
                    <a:pt x="2" y="0"/>
                  </a:moveTo>
                  <a:lnTo>
                    <a:pt x="3" y="0"/>
                  </a:lnTo>
                  <a:lnTo>
                    <a:pt x="340" y="125"/>
                  </a:lnTo>
                  <a:lnTo>
                    <a:pt x="340" y="132"/>
                  </a:lnTo>
                  <a:lnTo>
                    <a:pt x="10" y="9"/>
                  </a:lnTo>
                  <a:lnTo>
                    <a:pt x="338" y="431"/>
                  </a:lnTo>
                  <a:lnTo>
                    <a:pt x="338" y="44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86"/>
            <p:cNvSpPr>
              <a:spLocks/>
            </p:cNvSpPr>
            <p:nvPr/>
          </p:nvSpPr>
          <p:spPr bwMode="auto">
            <a:xfrm>
              <a:off x="4193" y="909"/>
              <a:ext cx="29" cy="29"/>
            </a:xfrm>
            <a:custGeom>
              <a:avLst/>
              <a:gdLst>
                <a:gd name="T0" fmla="*/ 29 w 57"/>
                <a:gd name="T1" fmla="*/ 0 h 59"/>
                <a:gd name="T2" fmla="*/ 43 w 57"/>
                <a:gd name="T3" fmla="*/ 3 h 59"/>
                <a:gd name="T4" fmla="*/ 54 w 57"/>
                <a:gd name="T5" fmla="*/ 14 h 59"/>
                <a:gd name="T6" fmla="*/ 57 w 57"/>
                <a:gd name="T7" fmla="*/ 30 h 59"/>
                <a:gd name="T8" fmla="*/ 54 w 57"/>
                <a:gd name="T9" fmla="*/ 44 h 59"/>
                <a:gd name="T10" fmla="*/ 43 w 57"/>
                <a:gd name="T11" fmla="*/ 54 h 59"/>
                <a:gd name="T12" fmla="*/ 29 w 57"/>
                <a:gd name="T13" fmla="*/ 59 h 59"/>
                <a:gd name="T14" fmla="*/ 13 w 57"/>
                <a:gd name="T15" fmla="*/ 54 h 59"/>
                <a:gd name="T16" fmla="*/ 3 w 57"/>
                <a:gd name="T17" fmla="*/ 44 h 59"/>
                <a:gd name="T18" fmla="*/ 0 w 57"/>
                <a:gd name="T19" fmla="*/ 30 h 59"/>
                <a:gd name="T20" fmla="*/ 3 w 57"/>
                <a:gd name="T21" fmla="*/ 14 h 59"/>
                <a:gd name="T22" fmla="*/ 13 w 57"/>
                <a:gd name="T23" fmla="*/ 3 h 59"/>
                <a:gd name="T24" fmla="*/ 29 w 57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9">
                  <a:moveTo>
                    <a:pt x="29" y="0"/>
                  </a:moveTo>
                  <a:lnTo>
                    <a:pt x="43" y="3"/>
                  </a:lnTo>
                  <a:lnTo>
                    <a:pt x="54" y="14"/>
                  </a:lnTo>
                  <a:lnTo>
                    <a:pt x="57" y="30"/>
                  </a:lnTo>
                  <a:lnTo>
                    <a:pt x="54" y="44"/>
                  </a:lnTo>
                  <a:lnTo>
                    <a:pt x="43" y="54"/>
                  </a:lnTo>
                  <a:lnTo>
                    <a:pt x="29" y="59"/>
                  </a:lnTo>
                  <a:lnTo>
                    <a:pt x="13" y="54"/>
                  </a:lnTo>
                  <a:lnTo>
                    <a:pt x="3" y="44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3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87"/>
            <p:cNvSpPr>
              <a:spLocks noEditPoints="1"/>
            </p:cNvSpPr>
            <p:nvPr/>
          </p:nvSpPr>
          <p:spPr bwMode="auto">
            <a:xfrm>
              <a:off x="4187" y="902"/>
              <a:ext cx="41" cy="41"/>
            </a:xfrm>
            <a:custGeom>
              <a:avLst/>
              <a:gdLst>
                <a:gd name="T0" fmla="*/ 42 w 82"/>
                <a:gd name="T1" fmla="*/ 12 h 82"/>
                <a:gd name="T2" fmla="*/ 26 w 82"/>
                <a:gd name="T3" fmla="*/ 15 h 82"/>
                <a:gd name="T4" fmla="*/ 16 w 82"/>
                <a:gd name="T5" fmla="*/ 26 h 82"/>
                <a:gd name="T6" fmla="*/ 13 w 82"/>
                <a:gd name="T7" fmla="*/ 42 h 82"/>
                <a:gd name="T8" fmla="*/ 16 w 82"/>
                <a:gd name="T9" fmla="*/ 56 h 82"/>
                <a:gd name="T10" fmla="*/ 26 w 82"/>
                <a:gd name="T11" fmla="*/ 66 h 82"/>
                <a:gd name="T12" fmla="*/ 42 w 82"/>
                <a:gd name="T13" fmla="*/ 71 h 82"/>
                <a:gd name="T14" fmla="*/ 56 w 82"/>
                <a:gd name="T15" fmla="*/ 66 h 82"/>
                <a:gd name="T16" fmla="*/ 67 w 82"/>
                <a:gd name="T17" fmla="*/ 56 h 82"/>
                <a:gd name="T18" fmla="*/ 70 w 82"/>
                <a:gd name="T19" fmla="*/ 42 h 82"/>
                <a:gd name="T20" fmla="*/ 67 w 82"/>
                <a:gd name="T21" fmla="*/ 26 h 82"/>
                <a:gd name="T22" fmla="*/ 56 w 82"/>
                <a:gd name="T23" fmla="*/ 15 h 82"/>
                <a:gd name="T24" fmla="*/ 42 w 82"/>
                <a:gd name="T25" fmla="*/ 12 h 82"/>
                <a:gd name="T26" fmla="*/ 42 w 82"/>
                <a:gd name="T27" fmla="*/ 0 h 82"/>
                <a:gd name="T28" fmla="*/ 58 w 82"/>
                <a:gd name="T29" fmla="*/ 3 h 82"/>
                <a:gd name="T30" fmla="*/ 70 w 82"/>
                <a:gd name="T31" fmla="*/ 12 h 82"/>
                <a:gd name="T32" fmla="*/ 79 w 82"/>
                <a:gd name="T33" fmla="*/ 26 h 82"/>
                <a:gd name="T34" fmla="*/ 82 w 82"/>
                <a:gd name="T35" fmla="*/ 42 h 82"/>
                <a:gd name="T36" fmla="*/ 79 w 82"/>
                <a:gd name="T37" fmla="*/ 57 h 82"/>
                <a:gd name="T38" fmla="*/ 70 w 82"/>
                <a:gd name="T39" fmla="*/ 70 h 82"/>
                <a:gd name="T40" fmla="*/ 58 w 82"/>
                <a:gd name="T41" fmla="*/ 78 h 82"/>
                <a:gd name="T42" fmla="*/ 42 w 82"/>
                <a:gd name="T43" fmla="*/ 82 h 82"/>
                <a:gd name="T44" fmla="*/ 25 w 82"/>
                <a:gd name="T45" fmla="*/ 78 h 82"/>
                <a:gd name="T46" fmla="*/ 13 w 82"/>
                <a:gd name="T47" fmla="*/ 70 h 82"/>
                <a:gd name="T48" fmla="*/ 4 w 82"/>
                <a:gd name="T49" fmla="*/ 57 h 82"/>
                <a:gd name="T50" fmla="*/ 0 w 82"/>
                <a:gd name="T51" fmla="*/ 42 h 82"/>
                <a:gd name="T52" fmla="*/ 4 w 82"/>
                <a:gd name="T53" fmla="*/ 26 h 82"/>
                <a:gd name="T54" fmla="*/ 13 w 82"/>
                <a:gd name="T55" fmla="*/ 12 h 82"/>
                <a:gd name="T56" fmla="*/ 26 w 82"/>
                <a:gd name="T57" fmla="*/ 3 h 82"/>
                <a:gd name="T58" fmla="*/ 42 w 82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82">
                  <a:moveTo>
                    <a:pt x="42" y="12"/>
                  </a:moveTo>
                  <a:lnTo>
                    <a:pt x="26" y="15"/>
                  </a:lnTo>
                  <a:lnTo>
                    <a:pt x="16" y="26"/>
                  </a:lnTo>
                  <a:lnTo>
                    <a:pt x="13" y="42"/>
                  </a:lnTo>
                  <a:lnTo>
                    <a:pt x="16" y="56"/>
                  </a:lnTo>
                  <a:lnTo>
                    <a:pt x="26" y="66"/>
                  </a:lnTo>
                  <a:lnTo>
                    <a:pt x="42" y="71"/>
                  </a:lnTo>
                  <a:lnTo>
                    <a:pt x="56" y="66"/>
                  </a:lnTo>
                  <a:lnTo>
                    <a:pt x="67" y="56"/>
                  </a:lnTo>
                  <a:lnTo>
                    <a:pt x="70" y="42"/>
                  </a:lnTo>
                  <a:lnTo>
                    <a:pt x="67" y="26"/>
                  </a:lnTo>
                  <a:lnTo>
                    <a:pt x="56" y="15"/>
                  </a:lnTo>
                  <a:lnTo>
                    <a:pt x="42" y="12"/>
                  </a:lnTo>
                  <a:close/>
                  <a:moveTo>
                    <a:pt x="42" y="0"/>
                  </a:moveTo>
                  <a:lnTo>
                    <a:pt x="58" y="3"/>
                  </a:lnTo>
                  <a:lnTo>
                    <a:pt x="70" y="12"/>
                  </a:lnTo>
                  <a:lnTo>
                    <a:pt x="79" y="26"/>
                  </a:lnTo>
                  <a:lnTo>
                    <a:pt x="82" y="42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58" y="78"/>
                  </a:lnTo>
                  <a:lnTo>
                    <a:pt x="42" y="82"/>
                  </a:lnTo>
                  <a:lnTo>
                    <a:pt x="25" y="78"/>
                  </a:lnTo>
                  <a:lnTo>
                    <a:pt x="13" y="70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88"/>
            <p:cNvSpPr>
              <a:spLocks/>
            </p:cNvSpPr>
            <p:nvPr/>
          </p:nvSpPr>
          <p:spPr bwMode="auto">
            <a:xfrm>
              <a:off x="1894" y="3306"/>
              <a:ext cx="18" cy="18"/>
            </a:xfrm>
            <a:custGeom>
              <a:avLst/>
              <a:gdLst>
                <a:gd name="T0" fmla="*/ 17 w 35"/>
                <a:gd name="T1" fmla="*/ 0 h 35"/>
                <a:gd name="T2" fmla="*/ 23 w 35"/>
                <a:gd name="T3" fmla="*/ 0 h 35"/>
                <a:gd name="T4" fmla="*/ 28 w 35"/>
                <a:gd name="T5" fmla="*/ 3 h 35"/>
                <a:gd name="T6" fmla="*/ 31 w 35"/>
                <a:gd name="T7" fmla="*/ 7 h 35"/>
                <a:gd name="T8" fmla="*/ 35 w 35"/>
                <a:gd name="T9" fmla="*/ 12 h 35"/>
                <a:gd name="T10" fmla="*/ 35 w 35"/>
                <a:gd name="T11" fmla="*/ 17 h 35"/>
                <a:gd name="T12" fmla="*/ 35 w 35"/>
                <a:gd name="T13" fmla="*/ 22 h 35"/>
                <a:gd name="T14" fmla="*/ 31 w 35"/>
                <a:gd name="T15" fmla="*/ 28 h 35"/>
                <a:gd name="T16" fmla="*/ 28 w 35"/>
                <a:gd name="T17" fmla="*/ 31 h 35"/>
                <a:gd name="T18" fmla="*/ 23 w 35"/>
                <a:gd name="T19" fmla="*/ 35 h 35"/>
                <a:gd name="T20" fmla="*/ 17 w 35"/>
                <a:gd name="T21" fmla="*/ 35 h 35"/>
                <a:gd name="T22" fmla="*/ 12 w 35"/>
                <a:gd name="T23" fmla="*/ 35 h 35"/>
                <a:gd name="T24" fmla="*/ 7 w 35"/>
                <a:gd name="T25" fmla="*/ 31 h 35"/>
                <a:gd name="T26" fmla="*/ 3 w 35"/>
                <a:gd name="T27" fmla="*/ 28 h 35"/>
                <a:gd name="T28" fmla="*/ 0 w 35"/>
                <a:gd name="T29" fmla="*/ 22 h 35"/>
                <a:gd name="T30" fmla="*/ 0 w 35"/>
                <a:gd name="T31" fmla="*/ 17 h 35"/>
                <a:gd name="T32" fmla="*/ 0 w 35"/>
                <a:gd name="T33" fmla="*/ 12 h 35"/>
                <a:gd name="T34" fmla="*/ 3 w 35"/>
                <a:gd name="T35" fmla="*/ 7 h 35"/>
                <a:gd name="T36" fmla="*/ 7 w 35"/>
                <a:gd name="T37" fmla="*/ 3 h 35"/>
                <a:gd name="T38" fmla="*/ 12 w 35"/>
                <a:gd name="T39" fmla="*/ 0 h 35"/>
                <a:gd name="T40" fmla="*/ 17 w 35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23" y="0"/>
                  </a:lnTo>
                  <a:lnTo>
                    <a:pt x="28" y="3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22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3" y="35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89"/>
            <p:cNvSpPr>
              <a:spLocks noEditPoints="1"/>
            </p:cNvSpPr>
            <p:nvPr/>
          </p:nvSpPr>
          <p:spPr bwMode="auto">
            <a:xfrm>
              <a:off x="1888" y="3300"/>
              <a:ext cx="30" cy="30"/>
            </a:xfrm>
            <a:custGeom>
              <a:avLst/>
              <a:gdLst>
                <a:gd name="T0" fmla="*/ 29 w 59"/>
                <a:gd name="T1" fmla="*/ 13 h 60"/>
                <a:gd name="T2" fmla="*/ 24 w 59"/>
                <a:gd name="T3" fmla="*/ 13 h 60"/>
                <a:gd name="T4" fmla="*/ 19 w 59"/>
                <a:gd name="T5" fmla="*/ 16 h 60"/>
                <a:gd name="T6" fmla="*/ 15 w 59"/>
                <a:gd name="T7" fmla="*/ 20 h 60"/>
                <a:gd name="T8" fmla="*/ 12 w 59"/>
                <a:gd name="T9" fmla="*/ 25 h 60"/>
                <a:gd name="T10" fmla="*/ 12 w 59"/>
                <a:gd name="T11" fmla="*/ 30 h 60"/>
                <a:gd name="T12" fmla="*/ 12 w 59"/>
                <a:gd name="T13" fmla="*/ 35 h 60"/>
                <a:gd name="T14" fmla="*/ 15 w 59"/>
                <a:gd name="T15" fmla="*/ 41 h 60"/>
                <a:gd name="T16" fmla="*/ 19 w 59"/>
                <a:gd name="T17" fmla="*/ 44 h 60"/>
                <a:gd name="T18" fmla="*/ 24 w 59"/>
                <a:gd name="T19" fmla="*/ 48 h 60"/>
                <a:gd name="T20" fmla="*/ 29 w 59"/>
                <a:gd name="T21" fmla="*/ 48 h 60"/>
                <a:gd name="T22" fmla="*/ 35 w 59"/>
                <a:gd name="T23" fmla="*/ 48 h 60"/>
                <a:gd name="T24" fmla="*/ 40 w 59"/>
                <a:gd name="T25" fmla="*/ 44 h 60"/>
                <a:gd name="T26" fmla="*/ 43 w 59"/>
                <a:gd name="T27" fmla="*/ 41 h 60"/>
                <a:gd name="T28" fmla="*/ 47 w 59"/>
                <a:gd name="T29" fmla="*/ 35 h 60"/>
                <a:gd name="T30" fmla="*/ 47 w 59"/>
                <a:gd name="T31" fmla="*/ 30 h 60"/>
                <a:gd name="T32" fmla="*/ 47 w 59"/>
                <a:gd name="T33" fmla="*/ 25 h 60"/>
                <a:gd name="T34" fmla="*/ 43 w 59"/>
                <a:gd name="T35" fmla="*/ 20 h 60"/>
                <a:gd name="T36" fmla="*/ 40 w 59"/>
                <a:gd name="T37" fmla="*/ 16 h 60"/>
                <a:gd name="T38" fmla="*/ 35 w 59"/>
                <a:gd name="T39" fmla="*/ 13 h 60"/>
                <a:gd name="T40" fmla="*/ 29 w 59"/>
                <a:gd name="T41" fmla="*/ 13 h 60"/>
                <a:gd name="T42" fmla="*/ 29 w 59"/>
                <a:gd name="T43" fmla="*/ 0 h 60"/>
                <a:gd name="T44" fmla="*/ 45 w 59"/>
                <a:gd name="T45" fmla="*/ 4 h 60"/>
                <a:gd name="T46" fmla="*/ 56 w 59"/>
                <a:gd name="T47" fmla="*/ 16 h 60"/>
                <a:gd name="T48" fmla="*/ 59 w 59"/>
                <a:gd name="T49" fmla="*/ 30 h 60"/>
                <a:gd name="T50" fmla="*/ 56 w 59"/>
                <a:gd name="T51" fmla="*/ 46 h 60"/>
                <a:gd name="T52" fmla="*/ 43 w 59"/>
                <a:gd name="T53" fmla="*/ 56 h 60"/>
                <a:gd name="T54" fmla="*/ 29 w 59"/>
                <a:gd name="T55" fmla="*/ 60 h 60"/>
                <a:gd name="T56" fmla="*/ 14 w 59"/>
                <a:gd name="T57" fmla="*/ 55 h 60"/>
                <a:gd name="T58" fmla="*/ 3 w 59"/>
                <a:gd name="T59" fmla="*/ 44 h 60"/>
                <a:gd name="T60" fmla="*/ 0 w 59"/>
                <a:gd name="T61" fmla="*/ 30 h 60"/>
                <a:gd name="T62" fmla="*/ 5 w 59"/>
                <a:gd name="T63" fmla="*/ 14 h 60"/>
                <a:gd name="T64" fmla="*/ 15 w 59"/>
                <a:gd name="T65" fmla="*/ 4 h 60"/>
                <a:gd name="T66" fmla="*/ 29 w 59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0">
                  <a:moveTo>
                    <a:pt x="29" y="13"/>
                  </a:moveTo>
                  <a:lnTo>
                    <a:pt x="24" y="13"/>
                  </a:lnTo>
                  <a:lnTo>
                    <a:pt x="19" y="16"/>
                  </a:lnTo>
                  <a:lnTo>
                    <a:pt x="15" y="20"/>
                  </a:lnTo>
                  <a:lnTo>
                    <a:pt x="12" y="25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5" y="41"/>
                  </a:lnTo>
                  <a:lnTo>
                    <a:pt x="19" y="44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0" y="44"/>
                  </a:lnTo>
                  <a:lnTo>
                    <a:pt x="43" y="41"/>
                  </a:lnTo>
                  <a:lnTo>
                    <a:pt x="47" y="35"/>
                  </a:lnTo>
                  <a:lnTo>
                    <a:pt x="47" y="30"/>
                  </a:lnTo>
                  <a:lnTo>
                    <a:pt x="47" y="25"/>
                  </a:lnTo>
                  <a:lnTo>
                    <a:pt x="43" y="20"/>
                  </a:lnTo>
                  <a:lnTo>
                    <a:pt x="40" y="16"/>
                  </a:lnTo>
                  <a:lnTo>
                    <a:pt x="35" y="13"/>
                  </a:lnTo>
                  <a:lnTo>
                    <a:pt x="29" y="13"/>
                  </a:lnTo>
                  <a:close/>
                  <a:moveTo>
                    <a:pt x="29" y="0"/>
                  </a:moveTo>
                  <a:lnTo>
                    <a:pt x="45" y="4"/>
                  </a:lnTo>
                  <a:lnTo>
                    <a:pt x="56" y="16"/>
                  </a:lnTo>
                  <a:lnTo>
                    <a:pt x="59" y="30"/>
                  </a:lnTo>
                  <a:lnTo>
                    <a:pt x="56" y="46"/>
                  </a:lnTo>
                  <a:lnTo>
                    <a:pt x="43" y="56"/>
                  </a:lnTo>
                  <a:lnTo>
                    <a:pt x="29" y="60"/>
                  </a:lnTo>
                  <a:lnTo>
                    <a:pt x="14" y="55"/>
                  </a:lnTo>
                  <a:lnTo>
                    <a:pt x="3" y="44"/>
                  </a:lnTo>
                  <a:lnTo>
                    <a:pt x="0" y="30"/>
                  </a:lnTo>
                  <a:lnTo>
                    <a:pt x="5" y="14"/>
                  </a:lnTo>
                  <a:lnTo>
                    <a:pt x="15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90"/>
            <p:cNvSpPr>
              <a:spLocks/>
            </p:cNvSpPr>
            <p:nvPr/>
          </p:nvSpPr>
          <p:spPr bwMode="auto">
            <a:xfrm>
              <a:off x="2060" y="3411"/>
              <a:ext cx="26" cy="25"/>
            </a:xfrm>
            <a:custGeom>
              <a:avLst/>
              <a:gdLst>
                <a:gd name="T0" fmla="*/ 26 w 50"/>
                <a:gd name="T1" fmla="*/ 0 h 49"/>
                <a:gd name="T2" fmla="*/ 33 w 50"/>
                <a:gd name="T3" fmla="*/ 0 h 49"/>
                <a:gd name="T4" fmla="*/ 40 w 50"/>
                <a:gd name="T5" fmla="*/ 5 h 49"/>
                <a:gd name="T6" fmla="*/ 45 w 50"/>
                <a:gd name="T7" fmla="*/ 11 h 49"/>
                <a:gd name="T8" fmla="*/ 48 w 50"/>
                <a:gd name="T9" fmla="*/ 18 h 49"/>
                <a:gd name="T10" fmla="*/ 50 w 50"/>
                <a:gd name="T11" fmla="*/ 25 h 49"/>
                <a:gd name="T12" fmla="*/ 48 w 50"/>
                <a:gd name="T13" fmla="*/ 33 h 49"/>
                <a:gd name="T14" fmla="*/ 45 w 50"/>
                <a:gd name="T15" fmla="*/ 40 h 49"/>
                <a:gd name="T16" fmla="*/ 40 w 50"/>
                <a:gd name="T17" fmla="*/ 46 h 49"/>
                <a:gd name="T18" fmla="*/ 33 w 50"/>
                <a:gd name="T19" fmla="*/ 49 h 49"/>
                <a:gd name="T20" fmla="*/ 26 w 50"/>
                <a:gd name="T21" fmla="*/ 49 h 49"/>
                <a:gd name="T22" fmla="*/ 17 w 50"/>
                <a:gd name="T23" fmla="*/ 49 h 49"/>
                <a:gd name="T24" fmla="*/ 10 w 50"/>
                <a:gd name="T25" fmla="*/ 46 h 49"/>
                <a:gd name="T26" fmla="*/ 5 w 50"/>
                <a:gd name="T27" fmla="*/ 39 h 49"/>
                <a:gd name="T28" fmla="*/ 1 w 50"/>
                <a:gd name="T29" fmla="*/ 33 h 49"/>
                <a:gd name="T30" fmla="*/ 0 w 50"/>
                <a:gd name="T31" fmla="*/ 25 h 49"/>
                <a:gd name="T32" fmla="*/ 1 w 50"/>
                <a:gd name="T33" fmla="*/ 16 h 49"/>
                <a:gd name="T34" fmla="*/ 5 w 50"/>
                <a:gd name="T35" fmla="*/ 11 h 49"/>
                <a:gd name="T36" fmla="*/ 10 w 50"/>
                <a:gd name="T37" fmla="*/ 4 h 49"/>
                <a:gd name="T38" fmla="*/ 17 w 50"/>
                <a:gd name="T39" fmla="*/ 0 h 49"/>
                <a:gd name="T40" fmla="*/ 26 w 50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9">
                  <a:moveTo>
                    <a:pt x="26" y="0"/>
                  </a:moveTo>
                  <a:lnTo>
                    <a:pt x="33" y="0"/>
                  </a:lnTo>
                  <a:lnTo>
                    <a:pt x="40" y="5"/>
                  </a:lnTo>
                  <a:lnTo>
                    <a:pt x="45" y="11"/>
                  </a:lnTo>
                  <a:lnTo>
                    <a:pt x="48" y="18"/>
                  </a:lnTo>
                  <a:lnTo>
                    <a:pt x="50" y="25"/>
                  </a:lnTo>
                  <a:lnTo>
                    <a:pt x="48" y="33"/>
                  </a:lnTo>
                  <a:lnTo>
                    <a:pt x="45" y="40"/>
                  </a:lnTo>
                  <a:lnTo>
                    <a:pt x="40" y="46"/>
                  </a:lnTo>
                  <a:lnTo>
                    <a:pt x="33" y="49"/>
                  </a:lnTo>
                  <a:lnTo>
                    <a:pt x="26" y="49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5" y="39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5" y="11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91"/>
            <p:cNvSpPr>
              <a:spLocks noEditPoints="1"/>
            </p:cNvSpPr>
            <p:nvPr/>
          </p:nvSpPr>
          <p:spPr bwMode="auto">
            <a:xfrm>
              <a:off x="2055" y="3405"/>
              <a:ext cx="36" cy="37"/>
            </a:xfrm>
            <a:custGeom>
              <a:avLst/>
              <a:gdLst>
                <a:gd name="T0" fmla="*/ 37 w 72"/>
                <a:gd name="T1" fmla="*/ 12 h 73"/>
                <a:gd name="T2" fmla="*/ 28 w 72"/>
                <a:gd name="T3" fmla="*/ 12 h 73"/>
                <a:gd name="T4" fmla="*/ 21 w 72"/>
                <a:gd name="T5" fmla="*/ 16 h 73"/>
                <a:gd name="T6" fmla="*/ 16 w 72"/>
                <a:gd name="T7" fmla="*/ 23 h 73"/>
                <a:gd name="T8" fmla="*/ 12 w 72"/>
                <a:gd name="T9" fmla="*/ 28 h 73"/>
                <a:gd name="T10" fmla="*/ 11 w 72"/>
                <a:gd name="T11" fmla="*/ 37 h 73"/>
                <a:gd name="T12" fmla="*/ 12 w 72"/>
                <a:gd name="T13" fmla="*/ 45 h 73"/>
                <a:gd name="T14" fmla="*/ 16 w 72"/>
                <a:gd name="T15" fmla="*/ 51 h 73"/>
                <a:gd name="T16" fmla="*/ 21 w 72"/>
                <a:gd name="T17" fmla="*/ 58 h 73"/>
                <a:gd name="T18" fmla="*/ 28 w 72"/>
                <a:gd name="T19" fmla="*/ 61 h 73"/>
                <a:gd name="T20" fmla="*/ 37 w 72"/>
                <a:gd name="T21" fmla="*/ 61 h 73"/>
                <a:gd name="T22" fmla="*/ 44 w 72"/>
                <a:gd name="T23" fmla="*/ 61 h 73"/>
                <a:gd name="T24" fmla="*/ 51 w 72"/>
                <a:gd name="T25" fmla="*/ 58 h 73"/>
                <a:gd name="T26" fmla="*/ 56 w 72"/>
                <a:gd name="T27" fmla="*/ 52 h 73"/>
                <a:gd name="T28" fmla="*/ 59 w 72"/>
                <a:gd name="T29" fmla="*/ 45 h 73"/>
                <a:gd name="T30" fmla="*/ 61 w 72"/>
                <a:gd name="T31" fmla="*/ 37 h 73"/>
                <a:gd name="T32" fmla="*/ 59 w 72"/>
                <a:gd name="T33" fmla="*/ 30 h 73"/>
                <a:gd name="T34" fmla="*/ 56 w 72"/>
                <a:gd name="T35" fmla="*/ 23 h 73"/>
                <a:gd name="T36" fmla="*/ 51 w 72"/>
                <a:gd name="T37" fmla="*/ 17 h 73"/>
                <a:gd name="T38" fmla="*/ 44 w 72"/>
                <a:gd name="T39" fmla="*/ 12 h 73"/>
                <a:gd name="T40" fmla="*/ 37 w 72"/>
                <a:gd name="T41" fmla="*/ 12 h 73"/>
                <a:gd name="T42" fmla="*/ 37 w 72"/>
                <a:gd name="T43" fmla="*/ 0 h 73"/>
                <a:gd name="T44" fmla="*/ 54 w 72"/>
                <a:gd name="T45" fmla="*/ 5 h 73"/>
                <a:gd name="T46" fmla="*/ 68 w 72"/>
                <a:gd name="T47" fmla="*/ 19 h 73"/>
                <a:gd name="T48" fmla="*/ 72 w 72"/>
                <a:gd name="T49" fmla="*/ 37 h 73"/>
                <a:gd name="T50" fmla="*/ 68 w 72"/>
                <a:gd name="T51" fmla="*/ 56 h 73"/>
                <a:gd name="T52" fmla="*/ 54 w 72"/>
                <a:gd name="T53" fmla="*/ 68 h 73"/>
                <a:gd name="T54" fmla="*/ 35 w 72"/>
                <a:gd name="T55" fmla="*/ 73 h 73"/>
                <a:gd name="T56" fmla="*/ 18 w 72"/>
                <a:gd name="T57" fmla="*/ 68 h 73"/>
                <a:gd name="T58" fmla="*/ 5 w 72"/>
                <a:gd name="T59" fmla="*/ 54 h 73"/>
                <a:gd name="T60" fmla="*/ 0 w 72"/>
                <a:gd name="T61" fmla="*/ 37 h 73"/>
                <a:gd name="T62" fmla="*/ 5 w 72"/>
                <a:gd name="T63" fmla="*/ 17 h 73"/>
                <a:gd name="T64" fmla="*/ 18 w 72"/>
                <a:gd name="T65" fmla="*/ 5 h 73"/>
                <a:gd name="T66" fmla="*/ 37 w 72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73">
                  <a:moveTo>
                    <a:pt x="37" y="12"/>
                  </a:moveTo>
                  <a:lnTo>
                    <a:pt x="28" y="12"/>
                  </a:lnTo>
                  <a:lnTo>
                    <a:pt x="21" y="16"/>
                  </a:lnTo>
                  <a:lnTo>
                    <a:pt x="16" y="23"/>
                  </a:lnTo>
                  <a:lnTo>
                    <a:pt x="12" y="28"/>
                  </a:lnTo>
                  <a:lnTo>
                    <a:pt x="11" y="37"/>
                  </a:lnTo>
                  <a:lnTo>
                    <a:pt x="12" y="45"/>
                  </a:lnTo>
                  <a:lnTo>
                    <a:pt x="16" y="51"/>
                  </a:lnTo>
                  <a:lnTo>
                    <a:pt x="21" y="58"/>
                  </a:lnTo>
                  <a:lnTo>
                    <a:pt x="28" y="61"/>
                  </a:lnTo>
                  <a:lnTo>
                    <a:pt x="37" y="61"/>
                  </a:lnTo>
                  <a:lnTo>
                    <a:pt x="44" y="61"/>
                  </a:lnTo>
                  <a:lnTo>
                    <a:pt x="51" y="58"/>
                  </a:lnTo>
                  <a:lnTo>
                    <a:pt x="56" y="52"/>
                  </a:lnTo>
                  <a:lnTo>
                    <a:pt x="59" y="45"/>
                  </a:lnTo>
                  <a:lnTo>
                    <a:pt x="61" y="37"/>
                  </a:lnTo>
                  <a:lnTo>
                    <a:pt x="59" y="30"/>
                  </a:lnTo>
                  <a:lnTo>
                    <a:pt x="56" y="23"/>
                  </a:lnTo>
                  <a:lnTo>
                    <a:pt x="51" y="17"/>
                  </a:lnTo>
                  <a:lnTo>
                    <a:pt x="44" y="12"/>
                  </a:lnTo>
                  <a:lnTo>
                    <a:pt x="37" y="12"/>
                  </a:lnTo>
                  <a:close/>
                  <a:moveTo>
                    <a:pt x="37" y="0"/>
                  </a:moveTo>
                  <a:lnTo>
                    <a:pt x="54" y="5"/>
                  </a:lnTo>
                  <a:lnTo>
                    <a:pt x="68" y="19"/>
                  </a:lnTo>
                  <a:lnTo>
                    <a:pt x="72" y="37"/>
                  </a:lnTo>
                  <a:lnTo>
                    <a:pt x="68" y="56"/>
                  </a:lnTo>
                  <a:lnTo>
                    <a:pt x="54" y="68"/>
                  </a:lnTo>
                  <a:lnTo>
                    <a:pt x="35" y="73"/>
                  </a:lnTo>
                  <a:lnTo>
                    <a:pt x="18" y="68"/>
                  </a:lnTo>
                  <a:lnTo>
                    <a:pt x="5" y="54"/>
                  </a:lnTo>
                  <a:lnTo>
                    <a:pt x="0" y="37"/>
                  </a:lnTo>
                  <a:lnTo>
                    <a:pt x="5" y="17"/>
                  </a:lnTo>
                  <a:lnTo>
                    <a:pt x="18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92"/>
            <p:cNvSpPr>
              <a:spLocks/>
            </p:cNvSpPr>
            <p:nvPr/>
          </p:nvSpPr>
          <p:spPr bwMode="auto">
            <a:xfrm>
              <a:off x="4375" y="1924"/>
              <a:ext cx="22" cy="22"/>
            </a:xfrm>
            <a:custGeom>
              <a:avLst/>
              <a:gdLst>
                <a:gd name="T0" fmla="*/ 22 w 43"/>
                <a:gd name="T1" fmla="*/ 0 h 44"/>
                <a:gd name="T2" fmla="*/ 29 w 43"/>
                <a:gd name="T3" fmla="*/ 2 h 44"/>
                <a:gd name="T4" fmla="*/ 34 w 43"/>
                <a:gd name="T5" fmla="*/ 4 h 44"/>
                <a:gd name="T6" fmla="*/ 40 w 43"/>
                <a:gd name="T7" fmla="*/ 9 h 44"/>
                <a:gd name="T8" fmla="*/ 43 w 43"/>
                <a:gd name="T9" fmla="*/ 16 h 44"/>
                <a:gd name="T10" fmla="*/ 43 w 43"/>
                <a:gd name="T11" fmla="*/ 23 h 44"/>
                <a:gd name="T12" fmla="*/ 43 w 43"/>
                <a:gd name="T13" fmla="*/ 30 h 44"/>
                <a:gd name="T14" fmla="*/ 40 w 43"/>
                <a:gd name="T15" fmla="*/ 35 h 44"/>
                <a:gd name="T16" fmla="*/ 34 w 43"/>
                <a:gd name="T17" fmla="*/ 41 h 44"/>
                <a:gd name="T18" fmla="*/ 29 w 43"/>
                <a:gd name="T19" fmla="*/ 42 h 44"/>
                <a:gd name="T20" fmla="*/ 22 w 43"/>
                <a:gd name="T21" fmla="*/ 44 h 44"/>
                <a:gd name="T22" fmla="*/ 15 w 43"/>
                <a:gd name="T23" fmla="*/ 42 h 44"/>
                <a:gd name="T24" fmla="*/ 8 w 43"/>
                <a:gd name="T25" fmla="*/ 41 h 44"/>
                <a:gd name="T26" fmla="*/ 5 w 43"/>
                <a:gd name="T27" fmla="*/ 35 h 44"/>
                <a:gd name="T28" fmla="*/ 1 w 43"/>
                <a:gd name="T29" fmla="*/ 28 h 44"/>
                <a:gd name="T30" fmla="*/ 0 w 43"/>
                <a:gd name="T31" fmla="*/ 21 h 44"/>
                <a:gd name="T32" fmla="*/ 1 w 43"/>
                <a:gd name="T33" fmla="*/ 16 h 44"/>
                <a:gd name="T34" fmla="*/ 5 w 43"/>
                <a:gd name="T35" fmla="*/ 9 h 44"/>
                <a:gd name="T36" fmla="*/ 8 w 43"/>
                <a:gd name="T37" fmla="*/ 4 h 44"/>
                <a:gd name="T38" fmla="*/ 15 w 43"/>
                <a:gd name="T39" fmla="*/ 2 h 44"/>
                <a:gd name="T40" fmla="*/ 22 w 43"/>
                <a:gd name="T4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4">
                  <a:moveTo>
                    <a:pt x="22" y="0"/>
                  </a:moveTo>
                  <a:lnTo>
                    <a:pt x="29" y="2"/>
                  </a:lnTo>
                  <a:lnTo>
                    <a:pt x="34" y="4"/>
                  </a:lnTo>
                  <a:lnTo>
                    <a:pt x="40" y="9"/>
                  </a:lnTo>
                  <a:lnTo>
                    <a:pt x="43" y="16"/>
                  </a:lnTo>
                  <a:lnTo>
                    <a:pt x="43" y="23"/>
                  </a:lnTo>
                  <a:lnTo>
                    <a:pt x="43" y="30"/>
                  </a:lnTo>
                  <a:lnTo>
                    <a:pt x="40" y="35"/>
                  </a:lnTo>
                  <a:lnTo>
                    <a:pt x="34" y="41"/>
                  </a:lnTo>
                  <a:lnTo>
                    <a:pt x="29" y="42"/>
                  </a:lnTo>
                  <a:lnTo>
                    <a:pt x="22" y="44"/>
                  </a:lnTo>
                  <a:lnTo>
                    <a:pt x="15" y="42"/>
                  </a:lnTo>
                  <a:lnTo>
                    <a:pt x="8" y="41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5" y="9"/>
                  </a:lnTo>
                  <a:lnTo>
                    <a:pt x="8" y="4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93"/>
            <p:cNvSpPr>
              <a:spLocks noEditPoints="1"/>
            </p:cNvSpPr>
            <p:nvPr/>
          </p:nvSpPr>
          <p:spPr bwMode="auto">
            <a:xfrm>
              <a:off x="4370" y="1918"/>
              <a:ext cx="33" cy="33"/>
            </a:xfrm>
            <a:custGeom>
              <a:avLst/>
              <a:gdLst>
                <a:gd name="T0" fmla="*/ 33 w 66"/>
                <a:gd name="T1" fmla="*/ 10 h 64"/>
                <a:gd name="T2" fmla="*/ 26 w 66"/>
                <a:gd name="T3" fmla="*/ 12 h 64"/>
                <a:gd name="T4" fmla="*/ 19 w 66"/>
                <a:gd name="T5" fmla="*/ 14 h 64"/>
                <a:gd name="T6" fmla="*/ 16 w 66"/>
                <a:gd name="T7" fmla="*/ 19 h 64"/>
                <a:gd name="T8" fmla="*/ 12 w 66"/>
                <a:gd name="T9" fmla="*/ 26 h 64"/>
                <a:gd name="T10" fmla="*/ 11 w 66"/>
                <a:gd name="T11" fmla="*/ 31 h 64"/>
                <a:gd name="T12" fmla="*/ 12 w 66"/>
                <a:gd name="T13" fmla="*/ 38 h 64"/>
                <a:gd name="T14" fmla="*/ 16 w 66"/>
                <a:gd name="T15" fmla="*/ 45 h 64"/>
                <a:gd name="T16" fmla="*/ 19 w 66"/>
                <a:gd name="T17" fmla="*/ 51 h 64"/>
                <a:gd name="T18" fmla="*/ 26 w 66"/>
                <a:gd name="T19" fmla="*/ 52 h 64"/>
                <a:gd name="T20" fmla="*/ 33 w 66"/>
                <a:gd name="T21" fmla="*/ 54 h 64"/>
                <a:gd name="T22" fmla="*/ 40 w 66"/>
                <a:gd name="T23" fmla="*/ 52 h 64"/>
                <a:gd name="T24" fmla="*/ 45 w 66"/>
                <a:gd name="T25" fmla="*/ 51 h 64"/>
                <a:gd name="T26" fmla="*/ 51 w 66"/>
                <a:gd name="T27" fmla="*/ 45 h 64"/>
                <a:gd name="T28" fmla="*/ 54 w 66"/>
                <a:gd name="T29" fmla="*/ 40 h 64"/>
                <a:gd name="T30" fmla="*/ 54 w 66"/>
                <a:gd name="T31" fmla="*/ 33 h 64"/>
                <a:gd name="T32" fmla="*/ 54 w 66"/>
                <a:gd name="T33" fmla="*/ 26 h 64"/>
                <a:gd name="T34" fmla="*/ 51 w 66"/>
                <a:gd name="T35" fmla="*/ 19 h 64"/>
                <a:gd name="T36" fmla="*/ 45 w 66"/>
                <a:gd name="T37" fmla="*/ 14 h 64"/>
                <a:gd name="T38" fmla="*/ 40 w 66"/>
                <a:gd name="T39" fmla="*/ 12 h 64"/>
                <a:gd name="T40" fmla="*/ 33 w 66"/>
                <a:gd name="T41" fmla="*/ 10 h 64"/>
                <a:gd name="T42" fmla="*/ 33 w 66"/>
                <a:gd name="T43" fmla="*/ 0 h 64"/>
                <a:gd name="T44" fmla="*/ 49 w 66"/>
                <a:gd name="T45" fmla="*/ 3 h 64"/>
                <a:gd name="T46" fmla="*/ 61 w 66"/>
                <a:gd name="T47" fmla="*/ 16 h 64"/>
                <a:gd name="T48" fmla="*/ 66 w 66"/>
                <a:gd name="T49" fmla="*/ 33 h 64"/>
                <a:gd name="T50" fmla="*/ 61 w 66"/>
                <a:gd name="T51" fmla="*/ 49 h 64"/>
                <a:gd name="T52" fmla="*/ 49 w 66"/>
                <a:gd name="T53" fmla="*/ 61 h 64"/>
                <a:gd name="T54" fmla="*/ 33 w 66"/>
                <a:gd name="T55" fmla="*/ 64 h 64"/>
                <a:gd name="T56" fmla="*/ 16 w 66"/>
                <a:gd name="T57" fmla="*/ 61 h 64"/>
                <a:gd name="T58" fmla="*/ 4 w 66"/>
                <a:gd name="T59" fmla="*/ 49 h 64"/>
                <a:gd name="T60" fmla="*/ 0 w 66"/>
                <a:gd name="T61" fmla="*/ 31 h 64"/>
                <a:gd name="T62" fmla="*/ 5 w 66"/>
                <a:gd name="T63" fmla="*/ 16 h 64"/>
                <a:gd name="T64" fmla="*/ 16 w 66"/>
                <a:gd name="T65" fmla="*/ 3 h 64"/>
                <a:gd name="T66" fmla="*/ 33 w 66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4">
                  <a:moveTo>
                    <a:pt x="33" y="10"/>
                  </a:moveTo>
                  <a:lnTo>
                    <a:pt x="26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2" y="26"/>
                  </a:lnTo>
                  <a:lnTo>
                    <a:pt x="11" y="31"/>
                  </a:lnTo>
                  <a:lnTo>
                    <a:pt x="12" y="38"/>
                  </a:lnTo>
                  <a:lnTo>
                    <a:pt x="16" y="45"/>
                  </a:lnTo>
                  <a:lnTo>
                    <a:pt x="19" y="51"/>
                  </a:lnTo>
                  <a:lnTo>
                    <a:pt x="26" y="52"/>
                  </a:lnTo>
                  <a:lnTo>
                    <a:pt x="33" y="54"/>
                  </a:lnTo>
                  <a:lnTo>
                    <a:pt x="40" y="52"/>
                  </a:lnTo>
                  <a:lnTo>
                    <a:pt x="45" y="51"/>
                  </a:lnTo>
                  <a:lnTo>
                    <a:pt x="51" y="45"/>
                  </a:lnTo>
                  <a:lnTo>
                    <a:pt x="54" y="40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51" y="19"/>
                  </a:lnTo>
                  <a:lnTo>
                    <a:pt x="45" y="14"/>
                  </a:lnTo>
                  <a:lnTo>
                    <a:pt x="40" y="12"/>
                  </a:lnTo>
                  <a:lnTo>
                    <a:pt x="33" y="10"/>
                  </a:lnTo>
                  <a:close/>
                  <a:moveTo>
                    <a:pt x="33" y="0"/>
                  </a:moveTo>
                  <a:lnTo>
                    <a:pt x="49" y="3"/>
                  </a:lnTo>
                  <a:lnTo>
                    <a:pt x="61" y="16"/>
                  </a:lnTo>
                  <a:lnTo>
                    <a:pt x="66" y="33"/>
                  </a:lnTo>
                  <a:lnTo>
                    <a:pt x="61" y="49"/>
                  </a:lnTo>
                  <a:lnTo>
                    <a:pt x="49" y="61"/>
                  </a:lnTo>
                  <a:lnTo>
                    <a:pt x="33" y="64"/>
                  </a:lnTo>
                  <a:lnTo>
                    <a:pt x="16" y="61"/>
                  </a:lnTo>
                  <a:lnTo>
                    <a:pt x="4" y="49"/>
                  </a:lnTo>
                  <a:lnTo>
                    <a:pt x="0" y="31"/>
                  </a:lnTo>
                  <a:lnTo>
                    <a:pt x="5" y="16"/>
                  </a:lnTo>
                  <a:lnTo>
                    <a:pt x="16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94"/>
            <p:cNvSpPr>
              <a:spLocks/>
            </p:cNvSpPr>
            <p:nvPr/>
          </p:nvSpPr>
          <p:spPr bwMode="auto">
            <a:xfrm>
              <a:off x="3645" y="2192"/>
              <a:ext cx="38" cy="37"/>
            </a:xfrm>
            <a:custGeom>
              <a:avLst/>
              <a:gdLst>
                <a:gd name="T0" fmla="*/ 39 w 75"/>
                <a:gd name="T1" fmla="*/ 0 h 75"/>
                <a:gd name="T2" fmla="*/ 58 w 75"/>
                <a:gd name="T3" fmla="*/ 6 h 75"/>
                <a:gd name="T4" fmla="*/ 70 w 75"/>
                <a:gd name="T5" fmla="*/ 18 h 75"/>
                <a:gd name="T6" fmla="*/ 75 w 75"/>
                <a:gd name="T7" fmla="*/ 37 h 75"/>
                <a:gd name="T8" fmla="*/ 70 w 75"/>
                <a:gd name="T9" fmla="*/ 56 h 75"/>
                <a:gd name="T10" fmla="*/ 58 w 75"/>
                <a:gd name="T11" fmla="*/ 70 h 75"/>
                <a:gd name="T12" fmla="*/ 39 w 75"/>
                <a:gd name="T13" fmla="*/ 75 h 75"/>
                <a:gd name="T14" fmla="*/ 20 w 75"/>
                <a:gd name="T15" fmla="*/ 70 h 75"/>
                <a:gd name="T16" fmla="*/ 6 w 75"/>
                <a:gd name="T17" fmla="*/ 56 h 75"/>
                <a:gd name="T18" fmla="*/ 0 w 75"/>
                <a:gd name="T19" fmla="*/ 37 h 75"/>
                <a:gd name="T20" fmla="*/ 6 w 75"/>
                <a:gd name="T21" fmla="*/ 18 h 75"/>
                <a:gd name="T22" fmla="*/ 20 w 75"/>
                <a:gd name="T23" fmla="*/ 6 h 75"/>
                <a:gd name="T24" fmla="*/ 39 w 75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5">
                  <a:moveTo>
                    <a:pt x="39" y="0"/>
                  </a:moveTo>
                  <a:lnTo>
                    <a:pt x="58" y="6"/>
                  </a:lnTo>
                  <a:lnTo>
                    <a:pt x="70" y="18"/>
                  </a:lnTo>
                  <a:lnTo>
                    <a:pt x="75" y="37"/>
                  </a:lnTo>
                  <a:lnTo>
                    <a:pt x="70" y="56"/>
                  </a:lnTo>
                  <a:lnTo>
                    <a:pt x="58" y="70"/>
                  </a:lnTo>
                  <a:lnTo>
                    <a:pt x="39" y="75"/>
                  </a:lnTo>
                  <a:lnTo>
                    <a:pt x="20" y="70"/>
                  </a:lnTo>
                  <a:lnTo>
                    <a:pt x="6" y="56"/>
                  </a:lnTo>
                  <a:lnTo>
                    <a:pt x="0" y="37"/>
                  </a:lnTo>
                  <a:lnTo>
                    <a:pt x="6" y="18"/>
                  </a:lnTo>
                  <a:lnTo>
                    <a:pt x="20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95"/>
            <p:cNvSpPr>
              <a:spLocks noEditPoints="1"/>
            </p:cNvSpPr>
            <p:nvPr/>
          </p:nvSpPr>
          <p:spPr bwMode="auto">
            <a:xfrm>
              <a:off x="3640" y="2186"/>
              <a:ext cx="49" cy="48"/>
            </a:xfrm>
            <a:custGeom>
              <a:avLst/>
              <a:gdLst>
                <a:gd name="T0" fmla="*/ 49 w 98"/>
                <a:gd name="T1" fmla="*/ 12 h 98"/>
                <a:gd name="T2" fmla="*/ 30 w 98"/>
                <a:gd name="T3" fmla="*/ 18 h 98"/>
                <a:gd name="T4" fmla="*/ 16 w 98"/>
                <a:gd name="T5" fmla="*/ 30 h 98"/>
                <a:gd name="T6" fmla="*/ 10 w 98"/>
                <a:gd name="T7" fmla="*/ 49 h 98"/>
                <a:gd name="T8" fmla="*/ 16 w 98"/>
                <a:gd name="T9" fmla="*/ 68 h 98"/>
                <a:gd name="T10" fmla="*/ 30 w 98"/>
                <a:gd name="T11" fmla="*/ 82 h 98"/>
                <a:gd name="T12" fmla="*/ 49 w 98"/>
                <a:gd name="T13" fmla="*/ 87 h 98"/>
                <a:gd name="T14" fmla="*/ 68 w 98"/>
                <a:gd name="T15" fmla="*/ 82 h 98"/>
                <a:gd name="T16" fmla="*/ 80 w 98"/>
                <a:gd name="T17" fmla="*/ 68 h 98"/>
                <a:gd name="T18" fmla="*/ 85 w 98"/>
                <a:gd name="T19" fmla="*/ 49 h 98"/>
                <a:gd name="T20" fmla="*/ 80 w 98"/>
                <a:gd name="T21" fmla="*/ 30 h 98"/>
                <a:gd name="T22" fmla="*/ 68 w 98"/>
                <a:gd name="T23" fmla="*/ 18 h 98"/>
                <a:gd name="T24" fmla="*/ 49 w 98"/>
                <a:gd name="T25" fmla="*/ 12 h 98"/>
                <a:gd name="T26" fmla="*/ 49 w 98"/>
                <a:gd name="T27" fmla="*/ 0 h 98"/>
                <a:gd name="T28" fmla="*/ 68 w 98"/>
                <a:gd name="T29" fmla="*/ 5 h 98"/>
                <a:gd name="T30" fmla="*/ 84 w 98"/>
                <a:gd name="T31" fmla="*/ 16 h 98"/>
                <a:gd name="T32" fmla="*/ 94 w 98"/>
                <a:gd name="T33" fmla="*/ 30 h 98"/>
                <a:gd name="T34" fmla="*/ 98 w 98"/>
                <a:gd name="T35" fmla="*/ 49 h 98"/>
                <a:gd name="T36" fmla="*/ 92 w 98"/>
                <a:gd name="T37" fmla="*/ 68 h 98"/>
                <a:gd name="T38" fmla="*/ 82 w 98"/>
                <a:gd name="T39" fmla="*/ 84 h 98"/>
                <a:gd name="T40" fmla="*/ 68 w 98"/>
                <a:gd name="T41" fmla="*/ 94 h 98"/>
                <a:gd name="T42" fmla="*/ 49 w 98"/>
                <a:gd name="T43" fmla="*/ 98 h 98"/>
                <a:gd name="T44" fmla="*/ 30 w 98"/>
                <a:gd name="T45" fmla="*/ 94 h 98"/>
                <a:gd name="T46" fmla="*/ 14 w 98"/>
                <a:gd name="T47" fmla="*/ 84 h 98"/>
                <a:gd name="T48" fmla="*/ 3 w 98"/>
                <a:gd name="T49" fmla="*/ 68 h 98"/>
                <a:gd name="T50" fmla="*/ 0 w 98"/>
                <a:gd name="T51" fmla="*/ 49 h 98"/>
                <a:gd name="T52" fmla="*/ 3 w 98"/>
                <a:gd name="T53" fmla="*/ 30 h 98"/>
                <a:gd name="T54" fmla="*/ 14 w 98"/>
                <a:gd name="T55" fmla="*/ 14 h 98"/>
                <a:gd name="T56" fmla="*/ 30 w 98"/>
                <a:gd name="T57" fmla="*/ 4 h 98"/>
                <a:gd name="T58" fmla="*/ 49 w 98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98">
                  <a:moveTo>
                    <a:pt x="49" y="12"/>
                  </a:moveTo>
                  <a:lnTo>
                    <a:pt x="30" y="18"/>
                  </a:lnTo>
                  <a:lnTo>
                    <a:pt x="16" y="30"/>
                  </a:lnTo>
                  <a:lnTo>
                    <a:pt x="10" y="49"/>
                  </a:lnTo>
                  <a:lnTo>
                    <a:pt x="16" y="68"/>
                  </a:lnTo>
                  <a:lnTo>
                    <a:pt x="30" y="82"/>
                  </a:lnTo>
                  <a:lnTo>
                    <a:pt x="49" y="87"/>
                  </a:lnTo>
                  <a:lnTo>
                    <a:pt x="68" y="82"/>
                  </a:lnTo>
                  <a:lnTo>
                    <a:pt x="80" y="68"/>
                  </a:lnTo>
                  <a:lnTo>
                    <a:pt x="85" y="49"/>
                  </a:lnTo>
                  <a:lnTo>
                    <a:pt x="80" y="30"/>
                  </a:lnTo>
                  <a:lnTo>
                    <a:pt x="68" y="18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8" y="5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98" y="49"/>
                  </a:lnTo>
                  <a:lnTo>
                    <a:pt x="92" y="68"/>
                  </a:lnTo>
                  <a:lnTo>
                    <a:pt x="82" y="84"/>
                  </a:lnTo>
                  <a:lnTo>
                    <a:pt x="68" y="94"/>
                  </a:lnTo>
                  <a:lnTo>
                    <a:pt x="49" y="98"/>
                  </a:lnTo>
                  <a:lnTo>
                    <a:pt x="30" y="94"/>
                  </a:lnTo>
                  <a:lnTo>
                    <a:pt x="14" y="84"/>
                  </a:lnTo>
                  <a:lnTo>
                    <a:pt x="3" y="68"/>
                  </a:lnTo>
                  <a:lnTo>
                    <a:pt x="0" y="49"/>
                  </a:lnTo>
                  <a:lnTo>
                    <a:pt x="3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96"/>
            <p:cNvSpPr>
              <a:spLocks/>
            </p:cNvSpPr>
            <p:nvPr/>
          </p:nvSpPr>
          <p:spPr bwMode="auto">
            <a:xfrm>
              <a:off x="3904" y="2091"/>
              <a:ext cx="15" cy="17"/>
            </a:xfrm>
            <a:custGeom>
              <a:avLst/>
              <a:gdLst>
                <a:gd name="T0" fmla="*/ 16 w 31"/>
                <a:gd name="T1" fmla="*/ 0 h 33"/>
                <a:gd name="T2" fmla="*/ 21 w 31"/>
                <a:gd name="T3" fmla="*/ 1 h 33"/>
                <a:gd name="T4" fmla="*/ 26 w 31"/>
                <a:gd name="T5" fmla="*/ 5 h 33"/>
                <a:gd name="T6" fmla="*/ 30 w 31"/>
                <a:gd name="T7" fmla="*/ 10 h 33"/>
                <a:gd name="T8" fmla="*/ 31 w 31"/>
                <a:gd name="T9" fmla="*/ 17 h 33"/>
                <a:gd name="T10" fmla="*/ 30 w 31"/>
                <a:gd name="T11" fmla="*/ 22 h 33"/>
                <a:gd name="T12" fmla="*/ 26 w 31"/>
                <a:gd name="T13" fmla="*/ 27 h 33"/>
                <a:gd name="T14" fmla="*/ 21 w 31"/>
                <a:gd name="T15" fmla="*/ 31 h 33"/>
                <a:gd name="T16" fmla="*/ 16 w 31"/>
                <a:gd name="T17" fmla="*/ 33 h 33"/>
                <a:gd name="T18" fmla="*/ 9 w 31"/>
                <a:gd name="T19" fmla="*/ 31 h 33"/>
                <a:gd name="T20" fmla="*/ 4 w 31"/>
                <a:gd name="T21" fmla="*/ 27 h 33"/>
                <a:gd name="T22" fmla="*/ 0 w 31"/>
                <a:gd name="T23" fmla="*/ 22 h 33"/>
                <a:gd name="T24" fmla="*/ 0 w 31"/>
                <a:gd name="T25" fmla="*/ 17 h 33"/>
                <a:gd name="T26" fmla="*/ 0 w 31"/>
                <a:gd name="T27" fmla="*/ 10 h 33"/>
                <a:gd name="T28" fmla="*/ 4 w 31"/>
                <a:gd name="T29" fmla="*/ 5 h 33"/>
                <a:gd name="T30" fmla="*/ 9 w 31"/>
                <a:gd name="T31" fmla="*/ 1 h 33"/>
                <a:gd name="T32" fmla="*/ 16 w 31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3">
                  <a:moveTo>
                    <a:pt x="16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2"/>
                  </a:lnTo>
                  <a:lnTo>
                    <a:pt x="26" y="27"/>
                  </a:lnTo>
                  <a:lnTo>
                    <a:pt x="21" y="31"/>
                  </a:lnTo>
                  <a:lnTo>
                    <a:pt x="16" y="33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97"/>
            <p:cNvSpPr>
              <a:spLocks noEditPoints="1"/>
            </p:cNvSpPr>
            <p:nvPr/>
          </p:nvSpPr>
          <p:spPr bwMode="auto">
            <a:xfrm>
              <a:off x="3897" y="2086"/>
              <a:ext cx="27" cy="27"/>
            </a:xfrm>
            <a:custGeom>
              <a:avLst/>
              <a:gdLst>
                <a:gd name="T0" fmla="*/ 28 w 54"/>
                <a:gd name="T1" fmla="*/ 11 h 54"/>
                <a:gd name="T2" fmla="*/ 21 w 54"/>
                <a:gd name="T3" fmla="*/ 12 h 54"/>
                <a:gd name="T4" fmla="*/ 16 w 54"/>
                <a:gd name="T5" fmla="*/ 16 h 54"/>
                <a:gd name="T6" fmla="*/ 12 w 54"/>
                <a:gd name="T7" fmla="*/ 21 h 54"/>
                <a:gd name="T8" fmla="*/ 12 w 54"/>
                <a:gd name="T9" fmla="*/ 28 h 54"/>
                <a:gd name="T10" fmla="*/ 12 w 54"/>
                <a:gd name="T11" fmla="*/ 33 h 54"/>
                <a:gd name="T12" fmla="*/ 16 w 54"/>
                <a:gd name="T13" fmla="*/ 38 h 54"/>
                <a:gd name="T14" fmla="*/ 21 w 54"/>
                <a:gd name="T15" fmla="*/ 42 h 54"/>
                <a:gd name="T16" fmla="*/ 28 w 54"/>
                <a:gd name="T17" fmla="*/ 44 h 54"/>
                <a:gd name="T18" fmla="*/ 33 w 54"/>
                <a:gd name="T19" fmla="*/ 42 h 54"/>
                <a:gd name="T20" fmla="*/ 38 w 54"/>
                <a:gd name="T21" fmla="*/ 38 h 54"/>
                <a:gd name="T22" fmla="*/ 42 w 54"/>
                <a:gd name="T23" fmla="*/ 33 h 54"/>
                <a:gd name="T24" fmla="*/ 43 w 54"/>
                <a:gd name="T25" fmla="*/ 28 h 54"/>
                <a:gd name="T26" fmla="*/ 42 w 54"/>
                <a:gd name="T27" fmla="*/ 21 h 54"/>
                <a:gd name="T28" fmla="*/ 38 w 54"/>
                <a:gd name="T29" fmla="*/ 16 h 54"/>
                <a:gd name="T30" fmla="*/ 33 w 54"/>
                <a:gd name="T31" fmla="*/ 12 h 54"/>
                <a:gd name="T32" fmla="*/ 28 w 54"/>
                <a:gd name="T33" fmla="*/ 11 h 54"/>
                <a:gd name="T34" fmla="*/ 28 w 54"/>
                <a:gd name="T35" fmla="*/ 0 h 54"/>
                <a:gd name="T36" fmla="*/ 35 w 54"/>
                <a:gd name="T37" fmla="*/ 2 h 54"/>
                <a:gd name="T38" fmla="*/ 42 w 54"/>
                <a:gd name="T39" fmla="*/ 4 h 54"/>
                <a:gd name="T40" fmla="*/ 47 w 54"/>
                <a:gd name="T41" fmla="*/ 9 h 54"/>
                <a:gd name="T42" fmla="*/ 50 w 54"/>
                <a:gd name="T43" fmla="*/ 14 h 54"/>
                <a:gd name="T44" fmla="*/ 54 w 54"/>
                <a:gd name="T45" fmla="*/ 21 h 54"/>
                <a:gd name="T46" fmla="*/ 54 w 54"/>
                <a:gd name="T47" fmla="*/ 28 h 54"/>
                <a:gd name="T48" fmla="*/ 54 w 54"/>
                <a:gd name="T49" fmla="*/ 35 h 54"/>
                <a:gd name="T50" fmla="*/ 50 w 54"/>
                <a:gd name="T51" fmla="*/ 42 h 54"/>
                <a:gd name="T52" fmla="*/ 47 w 54"/>
                <a:gd name="T53" fmla="*/ 47 h 54"/>
                <a:gd name="T54" fmla="*/ 40 w 54"/>
                <a:gd name="T55" fmla="*/ 51 h 54"/>
                <a:gd name="T56" fmla="*/ 35 w 54"/>
                <a:gd name="T57" fmla="*/ 54 h 54"/>
                <a:gd name="T58" fmla="*/ 28 w 54"/>
                <a:gd name="T59" fmla="*/ 54 h 54"/>
                <a:gd name="T60" fmla="*/ 19 w 54"/>
                <a:gd name="T61" fmla="*/ 54 h 54"/>
                <a:gd name="T62" fmla="*/ 14 w 54"/>
                <a:gd name="T63" fmla="*/ 51 h 54"/>
                <a:gd name="T64" fmla="*/ 9 w 54"/>
                <a:gd name="T65" fmla="*/ 47 h 54"/>
                <a:gd name="T66" fmla="*/ 3 w 54"/>
                <a:gd name="T67" fmla="*/ 40 h 54"/>
                <a:gd name="T68" fmla="*/ 2 w 54"/>
                <a:gd name="T69" fmla="*/ 35 h 54"/>
                <a:gd name="T70" fmla="*/ 0 w 54"/>
                <a:gd name="T71" fmla="*/ 28 h 54"/>
                <a:gd name="T72" fmla="*/ 2 w 54"/>
                <a:gd name="T73" fmla="*/ 19 h 54"/>
                <a:gd name="T74" fmla="*/ 3 w 54"/>
                <a:gd name="T75" fmla="*/ 14 h 54"/>
                <a:gd name="T76" fmla="*/ 9 w 54"/>
                <a:gd name="T77" fmla="*/ 9 h 54"/>
                <a:gd name="T78" fmla="*/ 14 w 54"/>
                <a:gd name="T79" fmla="*/ 4 h 54"/>
                <a:gd name="T80" fmla="*/ 21 w 54"/>
                <a:gd name="T81" fmla="*/ 2 h 54"/>
                <a:gd name="T82" fmla="*/ 28 w 54"/>
                <a:gd name="T8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4">
                  <a:moveTo>
                    <a:pt x="28" y="11"/>
                  </a:moveTo>
                  <a:lnTo>
                    <a:pt x="21" y="12"/>
                  </a:lnTo>
                  <a:lnTo>
                    <a:pt x="16" y="16"/>
                  </a:lnTo>
                  <a:lnTo>
                    <a:pt x="12" y="2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6" y="38"/>
                  </a:lnTo>
                  <a:lnTo>
                    <a:pt x="21" y="42"/>
                  </a:lnTo>
                  <a:lnTo>
                    <a:pt x="28" y="44"/>
                  </a:lnTo>
                  <a:lnTo>
                    <a:pt x="33" y="42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2" y="21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28" y="11"/>
                  </a:lnTo>
                  <a:close/>
                  <a:moveTo>
                    <a:pt x="28" y="0"/>
                  </a:moveTo>
                  <a:lnTo>
                    <a:pt x="35" y="2"/>
                  </a:lnTo>
                  <a:lnTo>
                    <a:pt x="42" y="4"/>
                  </a:lnTo>
                  <a:lnTo>
                    <a:pt x="47" y="9"/>
                  </a:lnTo>
                  <a:lnTo>
                    <a:pt x="50" y="14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0" y="42"/>
                  </a:lnTo>
                  <a:lnTo>
                    <a:pt x="47" y="47"/>
                  </a:lnTo>
                  <a:lnTo>
                    <a:pt x="40" y="51"/>
                  </a:lnTo>
                  <a:lnTo>
                    <a:pt x="35" y="54"/>
                  </a:lnTo>
                  <a:lnTo>
                    <a:pt x="28" y="54"/>
                  </a:lnTo>
                  <a:lnTo>
                    <a:pt x="19" y="54"/>
                  </a:lnTo>
                  <a:lnTo>
                    <a:pt x="14" y="51"/>
                  </a:lnTo>
                  <a:lnTo>
                    <a:pt x="9" y="47"/>
                  </a:lnTo>
                  <a:lnTo>
                    <a:pt x="3" y="40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8"/>
            <p:cNvSpPr>
              <a:spLocks/>
            </p:cNvSpPr>
            <p:nvPr/>
          </p:nvSpPr>
          <p:spPr bwMode="auto">
            <a:xfrm>
              <a:off x="4097" y="1885"/>
              <a:ext cx="37" cy="37"/>
            </a:xfrm>
            <a:custGeom>
              <a:avLst/>
              <a:gdLst>
                <a:gd name="T0" fmla="*/ 36 w 73"/>
                <a:gd name="T1" fmla="*/ 0 h 73"/>
                <a:gd name="T2" fmla="*/ 55 w 73"/>
                <a:gd name="T3" fmla="*/ 5 h 73"/>
                <a:gd name="T4" fmla="*/ 68 w 73"/>
                <a:gd name="T5" fmla="*/ 19 h 73"/>
                <a:gd name="T6" fmla="*/ 73 w 73"/>
                <a:gd name="T7" fmla="*/ 36 h 73"/>
                <a:gd name="T8" fmla="*/ 68 w 73"/>
                <a:gd name="T9" fmla="*/ 55 h 73"/>
                <a:gd name="T10" fmla="*/ 55 w 73"/>
                <a:gd name="T11" fmla="*/ 69 h 73"/>
                <a:gd name="T12" fmla="*/ 36 w 73"/>
                <a:gd name="T13" fmla="*/ 73 h 73"/>
                <a:gd name="T14" fmla="*/ 17 w 73"/>
                <a:gd name="T15" fmla="*/ 68 h 73"/>
                <a:gd name="T16" fmla="*/ 5 w 73"/>
                <a:gd name="T17" fmla="*/ 55 h 73"/>
                <a:gd name="T18" fmla="*/ 0 w 73"/>
                <a:gd name="T19" fmla="*/ 36 h 73"/>
                <a:gd name="T20" fmla="*/ 5 w 73"/>
                <a:gd name="T21" fmla="*/ 19 h 73"/>
                <a:gd name="T22" fmla="*/ 19 w 73"/>
                <a:gd name="T23" fmla="*/ 5 h 73"/>
                <a:gd name="T24" fmla="*/ 36 w 73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55" y="5"/>
                  </a:lnTo>
                  <a:lnTo>
                    <a:pt x="68" y="19"/>
                  </a:lnTo>
                  <a:lnTo>
                    <a:pt x="73" y="36"/>
                  </a:lnTo>
                  <a:lnTo>
                    <a:pt x="68" y="55"/>
                  </a:lnTo>
                  <a:lnTo>
                    <a:pt x="55" y="69"/>
                  </a:lnTo>
                  <a:lnTo>
                    <a:pt x="36" y="73"/>
                  </a:lnTo>
                  <a:lnTo>
                    <a:pt x="17" y="68"/>
                  </a:lnTo>
                  <a:lnTo>
                    <a:pt x="5" y="55"/>
                  </a:lnTo>
                  <a:lnTo>
                    <a:pt x="0" y="36"/>
                  </a:lnTo>
                  <a:lnTo>
                    <a:pt x="5" y="19"/>
                  </a:lnTo>
                  <a:lnTo>
                    <a:pt x="19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99"/>
            <p:cNvSpPr>
              <a:spLocks noEditPoints="1"/>
            </p:cNvSpPr>
            <p:nvPr/>
          </p:nvSpPr>
          <p:spPr bwMode="auto">
            <a:xfrm>
              <a:off x="4092" y="1880"/>
              <a:ext cx="48" cy="48"/>
            </a:xfrm>
            <a:custGeom>
              <a:avLst/>
              <a:gdLst>
                <a:gd name="T0" fmla="*/ 47 w 96"/>
                <a:gd name="T1" fmla="*/ 11 h 96"/>
                <a:gd name="T2" fmla="*/ 30 w 96"/>
                <a:gd name="T3" fmla="*/ 16 h 96"/>
                <a:gd name="T4" fmla="*/ 16 w 96"/>
                <a:gd name="T5" fmla="*/ 30 h 96"/>
                <a:gd name="T6" fmla="*/ 11 w 96"/>
                <a:gd name="T7" fmla="*/ 47 h 96"/>
                <a:gd name="T8" fmla="*/ 16 w 96"/>
                <a:gd name="T9" fmla="*/ 66 h 96"/>
                <a:gd name="T10" fmla="*/ 28 w 96"/>
                <a:gd name="T11" fmla="*/ 79 h 96"/>
                <a:gd name="T12" fmla="*/ 47 w 96"/>
                <a:gd name="T13" fmla="*/ 84 h 96"/>
                <a:gd name="T14" fmla="*/ 66 w 96"/>
                <a:gd name="T15" fmla="*/ 80 h 96"/>
                <a:gd name="T16" fmla="*/ 79 w 96"/>
                <a:gd name="T17" fmla="*/ 66 h 96"/>
                <a:gd name="T18" fmla="*/ 84 w 96"/>
                <a:gd name="T19" fmla="*/ 47 h 96"/>
                <a:gd name="T20" fmla="*/ 79 w 96"/>
                <a:gd name="T21" fmla="*/ 30 h 96"/>
                <a:gd name="T22" fmla="*/ 66 w 96"/>
                <a:gd name="T23" fmla="*/ 16 h 96"/>
                <a:gd name="T24" fmla="*/ 47 w 96"/>
                <a:gd name="T25" fmla="*/ 11 h 96"/>
                <a:gd name="T26" fmla="*/ 47 w 96"/>
                <a:gd name="T27" fmla="*/ 0 h 96"/>
                <a:gd name="T28" fmla="*/ 66 w 96"/>
                <a:gd name="T29" fmla="*/ 4 h 96"/>
                <a:gd name="T30" fmla="*/ 82 w 96"/>
                <a:gd name="T31" fmla="*/ 14 h 96"/>
                <a:gd name="T32" fmla="*/ 93 w 96"/>
                <a:gd name="T33" fmla="*/ 30 h 96"/>
                <a:gd name="T34" fmla="*/ 96 w 96"/>
                <a:gd name="T35" fmla="*/ 47 h 96"/>
                <a:gd name="T36" fmla="*/ 91 w 96"/>
                <a:gd name="T37" fmla="*/ 66 h 96"/>
                <a:gd name="T38" fmla="*/ 82 w 96"/>
                <a:gd name="T39" fmla="*/ 82 h 96"/>
                <a:gd name="T40" fmla="*/ 66 w 96"/>
                <a:gd name="T41" fmla="*/ 93 h 96"/>
                <a:gd name="T42" fmla="*/ 47 w 96"/>
                <a:gd name="T43" fmla="*/ 96 h 96"/>
                <a:gd name="T44" fmla="*/ 28 w 96"/>
                <a:gd name="T45" fmla="*/ 93 h 96"/>
                <a:gd name="T46" fmla="*/ 14 w 96"/>
                <a:gd name="T47" fmla="*/ 82 h 96"/>
                <a:gd name="T48" fmla="*/ 4 w 96"/>
                <a:gd name="T49" fmla="*/ 66 h 96"/>
                <a:gd name="T50" fmla="*/ 0 w 96"/>
                <a:gd name="T51" fmla="*/ 47 h 96"/>
                <a:gd name="T52" fmla="*/ 4 w 96"/>
                <a:gd name="T53" fmla="*/ 30 h 96"/>
                <a:gd name="T54" fmla="*/ 14 w 96"/>
                <a:gd name="T55" fmla="*/ 14 h 96"/>
                <a:gd name="T56" fmla="*/ 30 w 96"/>
                <a:gd name="T57" fmla="*/ 4 h 96"/>
                <a:gd name="T58" fmla="*/ 47 w 96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96">
                  <a:moveTo>
                    <a:pt x="47" y="11"/>
                  </a:moveTo>
                  <a:lnTo>
                    <a:pt x="30" y="16"/>
                  </a:lnTo>
                  <a:lnTo>
                    <a:pt x="16" y="30"/>
                  </a:lnTo>
                  <a:lnTo>
                    <a:pt x="11" y="47"/>
                  </a:lnTo>
                  <a:lnTo>
                    <a:pt x="16" y="66"/>
                  </a:lnTo>
                  <a:lnTo>
                    <a:pt x="28" y="79"/>
                  </a:lnTo>
                  <a:lnTo>
                    <a:pt x="47" y="84"/>
                  </a:lnTo>
                  <a:lnTo>
                    <a:pt x="66" y="80"/>
                  </a:lnTo>
                  <a:lnTo>
                    <a:pt x="79" y="66"/>
                  </a:lnTo>
                  <a:lnTo>
                    <a:pt x="84" y="47"/>
                  </a:lnTo>
                  <a:lnTo>
                    <a:pt x="79" y="30"/>
                  </a:lnTo>
                  <a:lnTo>
                    <a:pt x="66" y="16"/>
                  </a:lnTo>
                  <a:lnTo>
                    <a:pt x="47" y="11"/>
                  </a:lnTo>
                  <a:close/>
                  <a:moveTo>
                    <a:pt x="47" y="0"/>
                  </a:moveTo>
                  <a:lnTo>
                    <a:pt x="66" y="4"/>
                  </a:lnTo>
                  <a:lnTo>
                    <a:pt x="82" y="14"/>
                  </a:lnTo>
                  <a:lnTo>
                    <a:pt x="93" y="30"/>
                  </a:lnTo>
                  <a:lnTo>
                    <a:pt x="96" y="47"/>
                  </a:lnTo>
                  <a:lnTo>
                    <a:pt x="91" y="66"/>
                  </a:lnTo>
                  <a:lnTo>
                    <a:pt x="82" y="82"/>
                  </a:lnTo>
                  <a:lnTo>
                    <a:pt x="66" y="93"/>
                  </a:lnTo>
                  <a:lnTo>
                    <a:pt x="47" y="96"/>
                  </a:lnTo>
                  <a:lnTo>
                    <a:pt x="28" y="93"/>
                  </a:lnTo>
                  <a:lnTo>
                    <a:pt x="14" y="82"/>
                  </a:lnTo>
                  <a:lnTo>
                    <a:pt x="4" y="66"/>
                  </a:lnTo>
                  <a:lnTo>
                    <a:pt x="0" y="47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00"/>
            <p:cNvSpPr>
              <a:spLocks/>
            </p:cNvSpPr>
            <p:nvPr/>
          </p:nvSpPr>
          <p:spPr bwMode="auto">
            <a:xfrm>
              <a:off x="4103" y="995"/>
              <a:ext cx="23" cy="23"/>
            </a:xfrm>
            <a:custGeom>
              <a:avLst/>
              <a:gdLst>
                <a:gd name="T0" fmla="*/ 22 w 45"/>
                <a:gd name="T1" fmla="*/ 0 h 45"/>
                <a:gd name="T2" fmla="*/ 29 w 45"/>
                <a:gd name="T3" fmla="*/ 2 h 45"/>
                <a:gd name="T4" fmla="*/ 36 w 45"/>
                <a:gd name="T5" fmla="*/ 5 h 45"/>
                <a:gd name="T6" fmla="*/ 42 w 45"/>
                <a:gd name="T7" fmla="*/ 9 h 45"/>
                <a:gd name="T8" fmla="*/ 45 w 45"/>
                <a:gd name="T9" fmla="*/ 16 h 45"/>
                <a:gd name="T10" fmla="*/ 45 w 45"/>
                <a:gd name="T11" fmla="*/ 23 h 45"/>
                <a:gd name="T12" fmla="*/ 45 w 45"/>
                <a:gd name="T13" fmla="*/ 30 h 45"/>
                <a:gd name="T14" fmla="*/ 42 w 45"/>
                <a:gd name="T15" fmla="*/ 36 h 45"/>
                <a:gd name="T16" fmla="*/ 36 w 45"/>
                <a:gd name="T17" fmla="*/ 42 h 45"/>
                <a:gd name="T18" fmla="*/ 29 w 45"/>
                <a:gd name="T19" fmla="*/ 45 h 45"/>
                <a:gd name="T20" fmla="*/ 22 w 45"/>
                <a:gd name="T21" fmla="*/ 45 h 45"/>
                <a:gd name="T22" fmla="*/ 15 w 45"/>
                <a:gd name="T23" fmla="*/ 45 h 45"/>
                <a:gd name="T24" fmla="*/ 8 w 45"/>
                <a:gd name="T25" fmla="*/ 42 h 45"/>
                <a:gd name="T26" fmla="*/ 3 w 45"/>
                <a:gd name="T27" fmla="*/ 36 h 45"/>
                <a:gd name="T28" fmla="*/ 1 w 45"/>
                <a:gd name="T29" fmla="*/ 30 h 45"/>
                <a:gd name="T30" fmla="*/ 0 w 45"/>
                <a:gd name="T31" fmla="*/ 23 h 45"/>
                <a:gd name="T32" fmla="*/ 1 w 45"/>
                <a:gd name="T33" fmla="*/ 16 h 45"/>
                <a:gd name="T34" fmla="*/ 5 w 45"/>
                <a:gd name="T35" fmla="*/ 9 h 45"/>
                <a:gd name="T36" fmla="*/ 8 w 45"/>
                <a:gd name="T37" fmla="*/ 3 h 45"/>
                <a:gd name="T38" fmla="*/ 15 w 45"/>
                <a:gd name="T39" fmla="*/ 2 h 45"/>
                <a:gd name="T40" fmla="*/ 22 w 45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lnTo>
                    <a:pt x="29" y="2"/>
                  </a:lnTo>
                  <a:lnTo>
                    <a:pt x="36" y="5"/>
                  </a:lnTo>
                  <a:lnTo>
                    <a:pt x="42" y="9"/>
                  </a:lnTo>
                  <a:lnTo>
                    <a:pt x="45" y="16"/>
                  </a:lnTo>
                  <a:lnTo>
                    <a:pt x="45" y="23"/>
                  </a:lnTo>
                  <a:lnTo>
                    <a:pt x="45" y="30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8" y="42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1" y="16"/>
                  </a:lnTo>
                  <a:lnTo>
                    <a:pt x="5" y="9"/>
                  </a:lnTo>
                  <a:lnTo>
                    <a:pt x="8" y="3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01"/>
            <p:cNvSpPr>
              <a:spLocks noEditPoints="1"/>
            </p:cNvSpPr>
            <p:nvPr/>
          </p:nvSpPr>
          <p:spPr bwMode="auto">
            <a:xfrm>
              <a:off x="4097" y="989"/>
              <a:ext cx="35" cy="35"/>
            </a:xfrm>
            <a:custGeom>
              <a:avLst/>
              <a:gdLst>
                <a:gd name="T0" fmla="*/ 34 w 69"/>
                <a:gd name="T1" fmla="*/ 12 h 69"/>
                <a:gd name="T2" fmla="*/ 27 w 69"/>
                <a:gd name="T3" fmla="*/ 14 h 69"/>
                <a:gd name="T4" fmla="*/ 20 w 69"/>
                <a:gd name="T5" fmla="*/ 15 h 69"/>
                <a:gd name="T6" fmla="*/ 17 w 69"/>
                <a:gd name="T7" fmla="*/ 21 h 69"/>
                <a:gd name="T8" fmla="*/ 13 w 69"/>
                <a:gd name="T9" fmla="*/ 28 h 69"/>
                <a:gd name="T10" fmla="*/ 12 w 69"/>
                <a:gd name="T11" fmla="*/ 35 h 69"/>
                <a:gd name="T12" fmla="*/ 13 w 69"/>
                <a:gd name="T13" fmla="*/ 42 h 69"/>
                <a:gd name="T14" fmla="*/ 15 w 69"/>
                <a:gd name="T15" fmla="*/ 48 h 69"/>
                <a:gd name="T16" fmla="*/ 20 w 69"/>
                <a:gd name="T17" fmla="*/ 54 h 69"/>
                <a:gd name="T18" fmla="*/ 27 w 69"/>
                <a:gd name="T19" fmla="*/ 57 h 69"/>
                <a:gd name="T20" fmla="*/ 34 w 69"/>
                <a:gd name="T21" fmla="*/ 57 h 69"/>
                <a:gd name="T22" fmla="*/ 41 w 69"/>
                <a:gd name="T23" fmla="*/ 57 h 69"/>
                <a:gd name="T24" fmla="*/ 48 w 69"/>
                <a:gd name="T25" fmla="*/ 54 h 69"/>
                <a:gd name="T26" fmla="*/ 54 w 69"/>
                <a:gd name="T27" fmla="*/ 48 h 69"/>
                <a:gd name="T28" fmla="*/ 57 w 69"/>
                <a:gd name="T29" fmla="*/ 42 h 69"/>
                <a:gd name="T30" fmla="*/ 57 w 69"/>
                <a:gd name="T31" fmla="*/ 35 h 69"/>
                <a:gd name="T32" fmla="*/ 57 w 69"/>
                <a:gd name="T33" fmla="*/ 28 h 69"/>
                <a:gd name="T34" fmla="*/ 54 w 69"/>
                <a:gd name="T35" fmla="*/ 21 h 69"/>
                <a:gd name="T36" fmla="*/ 48 w 69"/>
                <a:gd name="T37" fmla="*/ 17 h 69"/>
                <a:gd name="T38" fmla="*/ 41 w 69"/>
                <a:gd name="T39" fmla="*/ 14 h 69"/>
                <a:gd name="T40" fmla="*/ 34 w 69"/>
                <a:gd name="T41" fmla="*/ 12 h 69"/>
                <a:gd name="T42" fmla="*/ 34 w 69"/>
                <a:gd name="T43" fmla="*/ 0 h 69"/>
                <a:gd name="T44" fmla="*/ 52 w 69"/>
                <a:gd name="T45" fmla="*/ 5 h 69"/>
                <a:gd name="T46" fmla="*/ 64 w 69"/>
                <a:gd name="T47" fmla="*/ 17 h 69"/>
                <a:gd name="T48" fmla="*/ 69 w 69"/>
                <a:gd name="T49" fmla="*/ 35 h 69"/>
                <a:gd name="T50" fmla="*/ 64 w 69"/>
                <a:gd name="T51" fmla="*/ 52 h 69"/>
                <a:gd name="T52" fmla="*/ 52 w 69"/>
                <a:gd name="T53" fmla="*/ 64 h 69"/>
                <a:gd name="T54" fmla="*/ 34 w 69"/>
                <a:gd name="T55" fmla="*/ 69 h 69"/>
                <a:gd name="T56" fmla="*/ 17 w 69"/>
                <a:gd name="T57" fmla="*/ 64 h 69"/>
                <a:gd name="T58" fmla="*/ 5 w 69"/>
                <a:gd name="T59" fmla="*/ 52 h 69"/>
                <a:gd name="T60" fmla="*/ 0 w 69"/>
                <a:gd name="T61" fmla="*/ 35 h 69"/>
                <a:gd name="T62" fmla="*/ 5 w 69"/>
                <a:gd name="T63" fmla="*/ 17 h 69"/>
                <a:gd name="T64" fmla="*/ 17 w 69"/>
                <a:gd name="T65" fmla="*/ 5 h 69"/>
                <a:gd name="T66" fmla="*/ 34 w 69"/>
                <a:gd name="T6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9">
                  <a:moveTo>
                    <a:pt x="34" y="12"/>
                  </a:moveTo>
                  <a:lnTo>
                    <a:pt x="27" y="14"/>
                  </a:lnTo>
                  <a:lnTo>
                    <a:pt x="20" y="15"/>
                  </a:lnTo>
                  <a:lnTo>
                    <a:pt x="17" y="21"/>
                  </a:lnTo>
                  <a:lnTo>
                    <a:pt x="13" y="28"/>
                  </a:lnTo>
                  <a:lnTo>
                    <a:pt x="12" y="35"/>
                  </a:lnTo>
                  <a:lnTo>
                    <a:pt x="13" y="42"/>
                  </a:lnTo>
                  <a:lnTo>
                    <a:pt x="15" y="48"/>
                  </a:lnTo>
                  <a:lnTo>
                    <a:pt x="20" y="54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7" y="35"/>
                  </a:lnTo>
                  <a:lnTo>
                    <a:pt x="57" y="28"/>
                  </a:lnTo>
                  <a:lnTo>
                    <a:pt x="54" y="21"/>
                  </a:lnTo>
                  <a:lnTo>
                    <a:pt x="48" y="17"/>
                  </a:lnTo>
                  <a:lnTo>
                    <a:pt x="41" y="14"/>
                  </a:lnTo>
                  <a:lnTo>
                    <a:pt x="34" y="12"/>
                  </a:lnTo>
                  <a:close/>
                  <a:moveTo>
                    <a:pt x="34" y="0"/>
                  </a:moveTo>
                  <a:lnTo>
                    <a:pt x="52" y="5"/>
                  </a:lnTo>
                  <a:lnTo>
                    <a:pt x="64" y="17"/>
                  </a:lnTo>
                  <a:lnTo>
                    <a:pt x="69" y="35"/>
                  </a:lnTo>
                  <a:lnTo>
                    <a:pt x="64" y="52"/>
                  </a:lnTo>
                  <a:lnTo>
                    <a:pt x="52" y="64"/>
                  </a:lnTo>
                  <a:lnTo>
                    <a:pt x="34" y="69"/>
                  </a:lnTo>
                  <a:lnTo>
                    <a:pt x="17" y="64"/>
                  </a:lnTo>
                  <a:lnTo>
                    <a:pt x="5" y="52"/>
                  </a:lnTo>
                  <a:lnTo>
                    <a:pt x="0" y="35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02"/>
            <p:cNvSpPr>
              <a:spLocks/>
            </p:cNvSpPr>
            <p:nvPr/>
          </p:nvSpPr>
          <p:spPr bwMode="auto">
            <a:xfrm>
              <a:off x="3264" y="2648"/>
              <a:ext cx="33" cy="33"/>
            </a:xfrm>
            <a:custGeom>
              <a:avLst/>
              <a:gdLst>
                <a:gd name="T0" fmla="*/ 33 w 66"/>
                <a:gd name="T1" fmla="*/ 0 h 67"/>
                <a:gd name="T2" fmla="*/ 50 w 66"/>
                <a:gd name="T3" fmla="*/ 4 h 67"/>
                <a:gd name="T4" fmla="*/ 62 w 66"/>
                <a:gd name="T5" fmla="*/ 16 h 67"/>
                <a:gd name="T6" fmla="*/ 66 w 66"/>
                <a:gd name="T7" fmla="*/ 34 h 67"/>
                <a:gd name="T8" fmla="*/ 62 w 66"/>
                <a:gd name="T9" fmla="*/ 49 h 67"/>
                <a:gd name="T10" fmla="*/ 50 w 66"/>
                <a:gd name="T11" fmla="*/ 61 h 67"/>
                <a:gd name="T12" fmla="*/ 33 w 66"/>
                <a:gd name="T13" fmla="*/ 67 h 67"/>
                <a:gd name="T14" fmla="*/ 15 w 66"/>
                <a:gd name="T15" fmla="*/ 61 h 67"/>
                <a:gd name="T16" fmla="*/ 5 w 66"/>
                <a:gd name="T17" fmla="*/ 49 h 67"/>
                <a:gd name="T18" fmla="*/ 0 w 66"/>
                <a:gd name="T19" fmla="*/ 34 h 67"/>
                <a:gd name="T20" fmla="*/ 5 w 66"/>
                <a:gd name="T21" fmla="*/ 16 h 67"/>
                <a:gd name="T22" fmla="*/ 17 w 66"/>
                <a:gd name="T23" fmla="*/ 4 h 67"/>
                <a:gd name="T24" fmla="*/ 33 w 66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7">
                  <a:moveTo>
                    <a:pt x="33" y="0"/>
                  </a:moveTo>
                  <a:lnTo>
                    <a:pt x="50" y="4"/>
                  </a:lnTo>
                  <a:lnTo>
                    <a:pt x="62" y="16"/>
                  </a:lnTo>
                  <a:lnTo>
                    <a:pt x="66" y="34"/>
                  </a:lnTo>
                  <a:lnTo>
                    <a:pt x="62" y="49"/>
                  </a:lnTo>
                  <a:lnTo>
                    <a:pt x="50" y="61"/>
                  </a:lnTo>
                  <a:lnTo>
                    <a:pt x="33" y="67"/>
                  </a:lnTo>
                  <a:lnTo>
                    <a:pt x="15" y="61"/>
                  </a:lnTo>
                  <a:lnTo>
                    <a:pt x="5" y="49"/>
                  </a:lnTo>
                  <a:lnTo>
                    <a:pt x="0" y="34"/>
                  </a:lnTo>
                  <a:lnTo>
                    <a:pt x="5" y="16"/>
                  </a:lnTo>
                  <a:lnTo>
                    <a:pt x="17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03"/>
            <p:cNvSpPr>
              <a:spLocks noEditPoints="1"/>
            </p:cNvSpPr>
            <p:nvPr/>
          </p:nvSpPr>
          <p:spPr bwMode="auto">
            <a:xfrm>
              <a:off x="3259" y="2642"/>
              <a:ext cx="44" cy="45"/>
            </a:xfrm>
            <a:custGeom>
              <a:avLst/>
              <a:gdLst>
                <a:gd name="T0" fmla="*/ 44 w 89"/>
                <a:gd name="T1" fmla="*/ 12 h 89"/>
                <a:gd name="T2" fmla="*/ 28 w 89"/>
                <a:gd name="T3" fmla="*/ 16 h 89"/>
                <a:gd name="T4" fmla="*/ 16 w 89"/>
                <a:gd name="T5" fmla="*/ 28 h 89"/>
                <a:gd name="T6" fmla="*/ 11 w 89"/>
                <a:gd name="T7" fmla="*/ 46 h 89"/>
                <a:gd name="T8" fmla="*/ 16 w 89"/>
                <a:gd name="T9" fmla="*/ 61 h 89"/>
                <a:gd name="T10" fmla="*/ 26 w 89"/>
                <a:gd name="T11" fmla="*/ 73 h 89"/>
                <a:gd name="T12" fmla="*/ 44 w 89"/>
                <a:gd name="T13" fmla="*/ 79 h 89"/>
                <a:gd name="T14" fmla="*/ 61 w 89"/>
                <a:gd name="T15" fmla="*/ 73 h 89"/>
                <a:gd name="T16" fmla="*/ 73 w 89"/>
                <a:gd name="T17" fmla="*/ 61 h 89"/>
                <a:gd name="T18" fmla="*/ 77 w 89"/>
                <a:gd name="T19" fmla="*/ 46 h 89"/>
                <a:gd name="T20" fmla="*/ 73 w 89"/>
                <a:gd name="T21" fmla="*/ 28 h 89"/>
                <a:gd name="T22" fmla="*/ 61 w 89"/>
                <a:gd name="T23" fmla="*/ 16 h 89"/>
                <a:gd name="T24" fmla="*/ 44 w 89"/>
                <a:gd name="T25" fmla="*/ 12 h 89"/>
                <a:gd name="T26" fmla="*/ 44 w 89"/>
                <a:gd name="T27" fmla="*/ 0 h 89"/>
                <a:gd name="T28" fmla="*/ 61 w 89"/>
                <a:gd name="T29" fmla="*/ 4 h 89"/>
                <a:gd name="T30" fmla="*/ 75 w 89"/>
                <a:gd name="T31" fmla="*/ 14 h 89"/>
                <a:gd name="T32" fmla="*/ 86 w 89"/>
                <a:gd name="T33" fmla="*/ 28 h 89"/>
                <a:gd name="T34" fmla="*/ 89 w 89"/>
                <a:gd name="T35" fmla="*/ 46 h 89"/>
                <a:gd name="T36" fmla="*/ 86 w 89"/>
                <a:gd name="T37" fmla="*/ 63 h 89"/>
                <a:gd name="T38" fmla="*/ 75 w 89"/>
                <a:gd name="T39" fmla="*/ 77 h 89"/>
                <a:gd name="T40" fmla="*/ 61 w 89"/>
                <a:gd name="T41" fmla="*/ 86 h 89"/>
                <a:gd name="T42" fmla="*/ 44 w 89"/>
                <a:gd name="T43" fmla="*/ 89 h 89"/>
                <a:gd name="T44" fmla="*/ 26 w 89"/>
                <a:gd name="T45" fmla="*/ 86 h 89"/>
                <a:gd name="T46" fmla="*/ 12 w 89"/>
                <a:gd name="T47" fmla="*/ 77 h 89"/>
                <a:gd name="T48" fmla="*/ 4 w 89"/>
                <a:gd name="T49" fmla="*/ 63 h 89"/>
                <a:gd name="T50" fmla="*/ 0 w 89"/>
                <a:gd name="T51" fmla="*/ 46 h 89"/>
                <a:gd name="T52" fmla="*/ 4 w 89"/>
                <a:gd name="T53" fmla="*/ 28 h 89"/>
                <a:gd name="T54" fmla="*/ 12 w 89"/>
                <a:gd name="T55" fmla="*/ 14 h 89"/>
                <a:gd name="T56" fmla="*/ 26 w 89"/>
                <a:gd name="T57" fmla="*/ 4 h 89"/>
                <a:gd name="T58" fmla="*/ 44 w 89"/>
                <a:gd name="T5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9">
                  <a:moveTo>
                    <a:pt x="44" y="12"/>
                  </a:moveTo>
                  <a:lnTo>
                    <a:pt x="28" y="16"/>
                  </a:lnTo>
                  <a:lnTo>
                    <a:pt x="16" y="28"/>
                  </a:lnTo>
                  <a:lnTo>
                    <a:pt x="11" y="46"/>
                  </a:lnTo>
                  <a:lnTo>
                    <a:pt x="16" y="61"/>
                  </a:lnTo>
                  <a:lnTo>
                    <a:pt x="26" y="73"/>
                  </a:lnTo>
                  <a:lnTo>
                    <a:pt x="44" y="79"/>
                  </a:lnTo>
                  <a:lnTo>
                    <a:pt x="61" y="73"/>
                  </a:lnTo>
                  <a:lnTo>
                    <a:pt x="73" y="61"/>
                  </a:lnTo>
                  <a:lnTo>
                    <a:pt x="77" y="46"/>
                  </a:lnTo>
                  <a:lnTo>
                    <a:pt x="73" y="28"/>
                  </a:lnTo>
                  <a:lnTo>
                    <a:pt x="61" y="16"/>
                  </a:lnTo>
                  <a:lnTo>
                    <a:pt x="44" y="12"/>
                  </a:lnTo>
                  <a:close/>
                  <a:moveTo>
                    <a:pt x="44" y="0"/>
                  </a:moveTo>
                  <a:lnTo>
                    <a:pt x="61" y="4"/>
                  </a:lnTo>
                  <a:lnTo>
                    <a:pt x="75" y="14"/>
                  </a:lnTo>
                  <a:lnTo>
                    <a:pt x="86" y="28"/>
                  </a:lnTo>
                  <a:lnTo>
                    <a:pt x="89" y="46"/>
                  </a:lnTo>
                  <a:lnTo>
                    <a:pt x="86" y="63"/>
                  </a:lnTo>
                  <a:lnTo>
                    <a:pt x="75" y="77"/>
                  </a:lnTo>
                  <a:lnTo>
                    <a:pt x="61" y="86"/>
                  </a:lnTo>
                  <a:lnTo>
                    <a:pt x="44" y="89"/>
                  </a:lnTo>
                  <a:lnTo>
                    <a:pt x="26" y="86"/>
                  </a:lnTo>
                  <a:lnTo>
                    <a:pt x="12" y="77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4" y="28"/>
                  </a:lnTo>
                  <a:lnTo>
                    <a:pt x="12" y="14"/>
                  </a:lnTo>
                  <a:lnTo>
                    <a:pt x="2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04"/>
            <p:cNvSpPr>
              <a:spLocks/>
            </p:cNvSpPr>
            <p:nvPr/>
          </p:nvSpPr>
          <p:spPr bwMode="auto">
            <a:xfrm>
              <a:off x="3520" y="3305"/>
              <a:ext cx="29" cy="28"/>
            </a:xfrm>
            <a:custGeom>
              <a:avLst/>
              <a:gdLst>
                <a:gd name="T0" fmla="*/ 28 w 57"/>
                <a:gd name="T1" fmla="*/ 0 h 58"/>
                <a:gd name="T2" fmla="*/ 43 w 57"/>
                <a:gd name="T3" fmla="*/ 5 h 58"/>
                <a:gd name="T4" fmla="*/ 52 w 57"/>
                <a:gd name="T5" fmla="*/ 16 h 58"/>
                <a:gd name="T6" fmla="*/ 57 w 57"/>
                <a:gd name="T7" fmla="*/ 30 h 58"/>
                <a:gd name="T8" fmla="*/ 52 w 57"/>
                <a:gd name="T9" fmla="*/ 44 h 58"/>
                <a:gd name="T10" fmla="*/ 42 w 57"/>
                <a:gd name="T11" fmla="*/ 54 h 58"/>
                <a:gd name="T12" fmla="*/ 28 w 57"/>
                <a:gd name="T13" fmla="*/ 58 h 58"/>
                <a:gd name="T14" fmla="*/ 14 w 57"/>
                <a:gd name="T15" fmla="*/ 54 h 58"/>
                <a:gd name="T16" fmla="*/ 3 w 57"/>
                <a:gd name="T17" fmla="*/ 44 h 58"/>
                <a:gd name="T18" fmla="*/ 0 w 57"/>
                <a:gd name="T19" fmla="*/ 30 h 58"/>
                <a:gd name="T20" fmla="*/ 3 w 57"/>
                <a:gd name="T21" fmla="*/ 14 h 58"/>
                <a:gd name="T22" fmla="*/ 14 w 57"/>
                <a:gd name="T23" fmla="*/ 5 h 58"/>
                <a:gd name="T24" fmla="*/ 28 w 57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8">
                  <a:moveTo>
                    <a:pt x="28" y="0"/>
                  </a:moveTo>
                  <a:lnTo>
                    <a:pt x="43" y="5"/>
                  </a:lnTo>
                  <a:lnTo>
                    <a:pt x="52" y="16"/>
                  </a:lnTo>
                  <a:lnTo>
                    <a:pt x="57" y="30"/>
                  </a:lnTo>
                  <a:lnTo>
                    <a:pt x="52" y="44"/>
                  </a:lnTo>
                  <a:lnTo>
                    <a:pt x="42" y="54"/>
                  </a:lnTo>
                  <a:lnTo>
                    <a:pt x="28" y="58"/>
                  </a:lnTo>
                  <a:lnTo>
                    <a:pt x="14" y="54"/>
                  </a:lnTo>
                  <a:lnTo>
                    <a:pt x="3" y="44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05"/>
            <p:cNvSpPr>
              <a:spLocks noEditPoints="1"/>
            </p:cNvSpPr>
            <p:nvPr/>
          </p:nvSpPr>
          <p:spPr bwMode="auto">
            <a:xfrm>
              <a:off x="3514" y="3299"/>
              <a:ext cx="40" cy="40"/>
            </a:xfrm>
            <a:custGeom>
              <a:avLst/>
              <a:gdLst>
                <a:gd name="T0" fmla="*/ 40 w 80"/>
                <a:gd name="T1" fmla="*/ 10 h 78"/>
                <a:gd name="T2" fmla="*/ 26 w 80"/>
                <a:gd name="T3" fmla="*/ 15 h 78"/>
                <a:gd name="T4" fmla="*/ 15 w 80"/>
                <a:gd name="T5" fmla="*/ 24 h 78"/>
                <a:gd name="T6" fmla="*/ 12 w 80"/>
                <a:gd name="T7" fmla="*/ 40 h 78"/>
                <a:gd name="T8" fmla="*/ 15 w 80"/>
                <a:gd name="T9" fmla="*/ 54 h 78"/>
                <a:gd name="T10" fmla="*/ 26 w 80"/>
                <a:gd name="T11" fmla="*/ 64 h 78"/>
                <a:gd name="T12" fmla="*/ 40 w 80"/>
                <a:gd name="T13" fmla="*/ 68 h 78"/>
                <a:gd name="T14" fmla="*/ 54 w 80"/>
                <a:gd name="T15" fmla="*/ 64 h 78"/>
                <a:gd name="T16" fmla="*/ 64 w 80"/>
                <a:gd name="T17" fmla="*/ 54 h 78"/>
                <a:gd name="T18" fmla="*/ 69 w 80"/>
                <a:gd name="T19" fmla="*/ 40 h 78"/>
                <a:gd name="T20" fmla="*/ 64 w 80"/>
                <a:gd name="T21" fmla="*/ 26 h 78"/>
                <a:gd name="T22" fmla="*/ 55 w 80"/>
                <a:gd name="T23" fmla="*/ 15 h 78"/>
                <a:gd name="T24" fmla="*/ 40 w 80"/>
                <a:gd name="T25" fmla="*/ 10 h 78"/>
                <a:gd name="T26" fmla="*/ 40 w 80"/>
                <a:gd name="T27" fmla="*/ 0 h 78"/>
                <a:gd name="T28" fmla="*/ 55 w 80"/>
                <a:gd name="T29" fmla="*/ 3 h 78"/>
                <a:gd name="T30" fmla="*/ 68 w 80"/>
                <a:gd name="T31" fmla="*/ 12 h 78"/>
                <a:gd name="T32" fmla="*/ 76 w 80"/>
                <a:gd name="T33" fmla="*/ 24 h 78"/>
                <a:gd name="T34" fmla="*/ 80 w 80"/>
                <a:gd name="T35" fmla="*/ 40 h 78"/>
                <a:gd name="T36" fmla="*/ 76 w 80"/>
                <a:gd name="T37" fmla="*/ 56 h 78"/>
                <a:gd name="T38" fmla="*/ 68 w 80"/>
                <a:gd name="T39" fmla="*/ 68 h 78"/>
                <a:gd name="T40" fmla="*/ 55 w 80"/>
                <a:gd name="T41" fmla="*/ 77 h 78"/>
                <a:gd name="T42" fmla="*/ 40 w 80"/>
                <a:gd name="T43" fmla="*/ 78 h 78"/>
                <a:gd name="T44" fmla="*/ 24 w 80"/>
                <a:gd name="T45" fmla="*/ 77 h 78"/>
                <a:gd name="T46" fmla="*/ 12 w 80"/>
                <a:gd name="T47" fmla="*/ 68 h 78"/>
                <a:gd name="T48" fmla="*/ 3 w 80"/>
                <a:gd name="T49" fmla="*/ 54 h 78"/>
                <a:gd name="T50" fmla="*/ 0 w 80"/>
                <a:gd name="T51" fmla="*/ 40 h 78"/>
                <a:gd name="T52" fmla="*/ 3 w 80"/>
                <a:gd name="T53" fmla="*/ 24 h 78"/>
                <a:gd name="T54" fmla="*/ 12 w 80"/>
                <a:gd name="T55" fmla="*/ 10 h 78"/>
                <a:gd name="T56" fmla="*/ 24 w 80"/>
                <a:gd name="T57" fmla="*/ 3 h 78"/>
                <a:gd name="T58" fmla="*/ 40 w 80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78">
                  <a:moveTo>
                    <a:pt x="40" y="10"/>
                  </a:moveTo>
                  <a:lnTo>
                    <a:pt x="26" y="15"/>
                  </a:lnTo>
                  <a:lnTo>
                    <a:pt x="15" y="24"/>
                  </a:lnTo>
                  <a:lnTo>
                    <a:pt x="12" y="40"/>
                  </a:lnTo>
                  <a:lnTo>
                    <a:pt x="15" y="54"/>
                  </a:lnTo>
                  <a:lnTo>
                    <a:pt x="26" y="64"/>
                  </a:lnTo>
                  <a:lnTo>
                    <a:pt x="40" y="68"/>
                  </a:lnTo>
                  <a:lnTo>
                    <a:pt x="54" y="64"/>
                  </a:lnTo>
                  <a:lnTo>
                    <a:pt x="64" y="54"/>
                  </a:lnTo>
                  <a:lnTo>
                    <a:pt x="69" y="40"/>
                  </a:lnTo>
                  <a:lnTo>
                    <a:pt x="64" y="26"/>
                  </a:lnTo>
                  <a:lnTo>
                    <a:pt x="55" y="15"/>
                  </a:lnTo>
                  <a:lnTo>
                    <a:pt x="40" y="10"/>
                  </a:lnTo>
                  <a:close/>
                  <a:moveTo>
                    <a:pt x="40" y="0"/>
                  </a:moveTo>
                  <a:lnTo>
                    <a:pt x="55" y="3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80" y="40"/>
                  </a:lnTo>
                  <a:lnTo>
                    <a:pt x="76" y="56"/>
                  </a:lnTo>
                  <a:lnTo>
                    <a:pt x="68" y="68"/>
                  </a:lnTo>
                  <a:lnTo>
                    <a:pt x="55" y="77"/>
                  </a:lnTo>
                  <a:lnTo>
                    <a:pt x="40" y="78"/>
                  </a:lnTo>
                  <a:lnTo>
                    <a:pt x="24" y="77"/>
                  </a:lnTo>
                  <a:lnTo>
                    <a:pt x="12" y="68"/>
                  </a:lnTo>
                  <a:lnTo>
                    <a:pt x="3" y="54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0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06"/>
            <p:cNvSpPr>
              <a:spLocks/>
            </p:cNvSpPr>
            <p:nvPr/>
          </p:nvSpPr>
          <p:spPr bwMode="auto">
            <a:xfrm>
              <a:off x="3691" y="3363"/>
              <a:ext cx="38" cy="37"/>
            </a:xfrm>
            <a:custGeom>
              <a:avLst/>
              <a:gdLst>
                <a:gd name="T0" fmla="*/ 38 w 75"/>
                <a:gd name="T1" fmla="*/ 0 h 74"/>
                <a:gd name="T2" fmla="*/ 56 w 75"/>
                <a:gd name="T3" fmla="*/ 5 h 74"/>
                <a:gd name="T4" fmla="*/ 70 w 75"/>
                <a:gd name="T5" fmla="*/ 18 h 74"/>
                <a:gd name="T6" fmla="*/ 75 w 75"/>
                <a:gd name="T7" fmla="*/ 37 h 74"/>
                <a:gd name="T8" fmla="*/ 70 w 75"/>
                <a:gd name="T9" fmla="*/ 56 h 74"/>
                <a:gd name="T10" fmla="*/ 56 w 75"/>
                <a:gd name="T11" fmla="*/ 68 h 74"/>
                <a:gd name="T12" fmla="*/ 37 w 75"/>
                <a:gd name="T13" fmla="*/ 74 h 74"/>
                <a:gd name="T14" fmla="*/ 19 w 75"/>
                <a:gd name="T15" fmla="*/ 68 h 74"/>
                <a:gd name="T16" fmla="*/ 5 w 75"/>
                <a:gd name="T17" fmla="*/ 56 h 74"/>
                <a:gd name="T18" fmla="*/ 0 w 75"/>
                <a:gd name="T19" fmla="*/ 37 h 74"/>
                <a:gd name="T20" fmla="*/ 5 w 75"/>
                <a:gd name="T21" fmla="*/ 18 h 74"/>
                <a:gd name="T22" fmla="*/ 19 w 75"/>
                <a:gd name="T23" fmla="*/ 5 h 74"/>
                <a:gd name="T24" fmla="*/ 38 w 75"/>
                <a:gd name="T2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4">
                  <a:moveTo>
                    <a:pt x="38" y="0"/>
                  </a:moveTo>
                  <a:lnTo>
                    <a:pt x="56" y="5"/>
                  </a:lnTo>
                  <a:lnTo>
                    <a:pt x="70" y="18"/>
                  </a:lnTo>
                  <a:lnTo>
                    <a:pt x="75" y="37"/>
                  </a:lnTo>
                  <a:lnTo>
                    <a:pt x="70" y="56"/>
                  </a:lnTo>
                  <a:lnTo>
                    <a:pt x="56" y="68"/>
                  </a:lnTo>
                  <a:lnTo>
                    <a:pt x="37" y="74"/>
                  </a:lnTo>
                  <a:lnTo>
                    <a:pt x="19" y="68"/>
                  </a:lnTo>
                  <a:lnTo>
                    <a:pt x="5" y="56"/>
                  </a:lnTo>
                  <a:lnTo>
                    <a:pt x="0" y="37"/>
                  </a:lnTo>
                  <a:lnTo>
                    <a:pt x="5" y="18"/>
                  </a:lnTo>
                  <a:lnTo>
                    <a:pt x="19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07"/>
            <p:cNvSpPr>
              <a:spLocks noEditPoints="1"/>
            </p:cNvSpPr>
            <p:nvPr/>
          </p:nvSpPr>
          <p:spPr bwMode="auto">
            <a:xfrm>
              <a:off x="3686" y="3357"/>
              <a:ext cx="48" cy="49"/>
            </a:xfrm>
            <a:custGeom>
              <a:avLst/>
              <a:gdLst>
                <a:gd name="T0" fmla="*/ 49 w 96"/>
                <a:gd name="T1" fmla="*/ 12 h 98"/>
                <a:gd name="T2" fmla="*/ 30 w 96"/>
                <a:gd name="T3" fmla="*/ 17 h 98"/>
                <a:gd name="T4" fmla="*/ 16 w 96"/>
                <a:gd name="T5" fmla="*/ 30 h 98"/>
                <a:gd name="T6" fmla="*/ 11 w 96"/>
                <a:gd name="T7" fmla="*/ 49 h 98"/>
                <a:gd name="T8" fmla="*/ 16 w 96"/>
                <a:gd name="T9" fmla="*/ 68 h 98"/>
                <a:gd name="T10" fmla="*/ 30 w 96"/>
                <a:gd name="T11" fmla="*/ 80 h 98"/>
                <a:gd name="T12" fmla="*/ 48 w 96"/>
                <a:gd name="T13" fmla="*/ 86 h 98"/>
                <a:gd name="T14" fmla="*/ 67 w 96"/>
                <a:gd name="T15" fmla="*/ 80 h 98"/>
                <a:gd name="T16" fmla="*/ 81 w 96"/>
                <a:gd name="T17" fmla="*/ 68 h 98"/>
                <a:gd name="T18" fmla="*/ 86 w 96"/>
                <a:gd name="T19" fmla="*/ 49 h 98"/>
                <a:gd name="T20" fmla="*/ 81 w 96"/>
                <a:gd name="T21" fmla="*/ 30 h 98"/>
                <a:gd name="T22" fmla="*/ 67 w 96"/>
                <a:gd name="T23" fmla="*/ 17 h 98"/>
                <a:gd name="T24" fmla="*/ 49 w 96"/>
                <a:gd name="T25" fmla="*/ 12 h 98"/>
                <a:gd name="T26" fmla="*/ 49 w 96"/>
                <a:gd name="T27" fmla="*/ 0 h 98"/>
                <a:gd name="T28" fmla="*/ 67 w 96"/>
                <a:gd name="T29" fmla="*/ 5 h 98"/>
                <a:gd name="T30" fmla="*/ 82 w 96"/>
                <a:gd name="T31" fmla="*/ 16 h 98"/>
                <a:gd name="T32" fmla="*/ 93 w 96"/>
                <a:gd name="T33" fmla="*/ 30 h 98"/>
                <a:gd name="T34" fmla="*/ 96 w 96"/>
                <a:gd name="T35" fmla="*/ 49 h 98"/>
                <a:gd name="T36" fmla="*/ 93 w 96"/>
                <a:gd name="T37" fmla="*/ 68 h 98"/>
                <a:gd name="T38" fmla="*/ 82 w 96"/>
                <a:gd name="T39" fmla="*/ 84 h 98"/>
                <a:gd name="T40" fmla="*/ 67 w 96"/>
                <a:gd name="T41" fmla="*/ 94 h 98"/>
                <a:gd name="T42" fmla="*/ 48 w 96"/>
                <a:gd name="T43" fmla="*/ 98 h 98"/>
                <a:gd name="T44" fmla="*/ 30 w 96"/>
                <a:gd name="T45" fmla="*/ 92 h 98"/>
                <a:gd name="T46" fmla="*/ 14 w 96"/>
                <a:gd name="T47" fmla="*/ 84 h 98"/>
                <a:gd name="T48" fmla="*/ 4 w 96"/>
                <a:gd name="T49" fmla="*/ 68 h 98"/>
                <a:gd name="T50" fmla="*/ 0 w 96"/>
                <a:gd name="T51" fmla="*/ 49 h 98"/>
                <a:gd name="T52" fmla="*/ 4 w 96"/>
                <a:gd name="T53" fmla="*/ 30 h 98"/>
                <a:gd name="T54" fmla="*/ 14 w 96"/>
                <a:gd name="T55" fmla="*/ 14 h 98"/>
                <a:gd name="T56" fmla="*/ 30 w 96"/>
                <a:gd name="T57" fmla="*/ 5 h 98"/>
                <a:gd name="T58" fmla="*/ 49 w 9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98">
                  <a:moveTo>
                    <a:pt x="49" y="12"/>
                  </a:moveTo>
                  <a:lnTo>
                    <a:pt x="30" y="17"/>
                  </a:lnTo>
                  <a:lnTo>
                    <a:pt x="16" y="30"/>
                  </a:lnTo>
                  <a:lnTo>
                    <a:pt x="11" y="49"/>
                  </a:lnTo>
                  <a:lnTo>
                    <a:pt x="16" y="68"/>
                  </a:lnTo>
                  <a:lnTo>
                    <a:pt x="30" y="80"/>
                  </a:lnTo>
                  <a:lnTo>
                    <a:pt x="48" y="86"/>
                  </a:lnTo>
                  <a:lnTo>
                    <a:pt x="67" y="80"/>
                  </a:lnTo>
                  <a:lnTo>
                    <a:pt x="81" y="68"/>
                  </a:lnTo>
                  <a:lnTo>
                    <a:pt x="86" y="49"/>
                  </a:lnTo>
                  <a:lnTo>
                    <a:pt x="81" y="30"/>
                  </a:lnTo>
                  <a:lnTo>
                    <a:pt x="67" y="17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7" y="5"/>
                  </a:lnTo>
                  <a:lnTo>
                    <a:pt x="82" y="16"/>
                  </a:lnTo>
                  <a:lnTo>
                    <a:pt x="93" y="30"/>
                  </a:lnTo>
                  <a:lnTo>
                    <a:pt x="96" y="49"/>
                  </a:lnTo>
                  <a:lnTo>
                    <a:pt x="93" y="68"/>
                  </a:lnTo>
                  <a:lnTo>
                    <a:pt x="82" y="84"/>
                  </a:lnTo>
                  <a:lnTo>
                    <a:pt x="67" y="94"/>
                  </a:lnTo>
                  <a:lnTo>
                    <a:pt x="48" y="98"/>
                  </a:lnTo>
                  <a:lnTo>
                    <a:pt x="30" y="92"/>
                  </a:lnTo>
                  <a:lnTo>
                    <a:pt x="14" y="84"/>
                  </a:lnTo>
                  <a:lnTo>
                    <a:pt x="4" y="68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08"/>
            <p:cNvSpPr>
              <a:spLocks/>
            </p:cNvSpPr>
            <p:nvPr/>
          </p:nvSpPr>
          <p:spPr bwMode="auto">
            <a:xfrm>
              <a:off x="3783" y="3009"/>
              <a:ext cx="21" cy="21"/>
            </a:xfrm>
            <a:custGeom>
              <a:avLst/>
              <a:gdLst>
                <a:gd name="T0" fmla="*/ 21 w 42"/>
                <a:gd name="T1" fmla="*/ 0 h 42"/>
                <a:gd name="T2" fmla="*/ 28 w 42"/>
                <a:gd name="T3" fmla="*/ 2 h 42"/>
                <a:gd name="T4" fmla="*/ 33 w 42"/>
                <a:gd name="T5" fmla="*/ 4 h 42"/>
                <a:gd name="T6" fmla="*/ 37 w 42"/>
                <a:gd name="T7" fmla="*/ 9 h 42"/>
                <a:gd name="T8" fmla="*/ 40 w 42"/>
                <a:gd name="T9" fmla="*/ 14 h 42"/>
                <a:gd name="T10" fmla="*/ 42 w 42"/>
                <a:gd name="T11" fmla="*/ 21 h 42"/>
                <a:gd name="T12" fmla="*/ 40 w 42"/>
                <a:gd name="T13" fmla="*/ 28 h 42"/>
                <a:gd name="T14" fmla="*/ 37 w 42"/>
                <a:gd name="T15" fmla="*/ 34 h 42"/>
                <a:gd name="T16" fmla="*/ 33 w 42"/>
                <a:gd name="T17" fmla="*/ 37 h 42"/>
                <a:gd name="T18" fmla="*/ 28 w 42"/>
                <a:gd name="T19" fmla="*/ 41 h 42"/>
                <a:gd name="T20" fmla="*/ 21 w 42"/>
                <a:gd name="T21" fmla="*/ 42 h 42"/>
                <a:gd name="T22" fmla="*/ 14 w 42"/>
                <a:gd name="T23" fmla="*/ 41 h 42"/>
                <a:gd name="T24" fmla="*/ 9 w 42"/>
                <a:gd name="T25" fmla="*/ 37 h 42"/>
                <a:gd name="T26" fmla="*/ 4 w 42"/>
                <a:gd name="T27" fmla="*/ 34 h 42"/>
                <a:gd name="T28" fmla="*/ 2 w 42"/>
                <a:gd name="T29" fmla="*/ 27 h 42"/>
                <a:gd name="T30" fmla="*/ 0 w 42"/>
                <a:gd name="T31" fmla="*/ 21 h 42"/>
                <a:gd name="T32" fmla="*/ 2 w 42"/>
                <a:gd name="T33" fmla="*/ 14 h 42"/>
                <a:gd name="T34" fmla="*/ 4 w 42"/>
                <a:gd name="T35" fmla="*/ 9 h 42"/>
                <a:gd name="T36" fmla="*/ 9 w 42"/>
                <a:gd name="T37" fmla="*/ 4 h 42"/>
                <a:gd name="T38" fmla="*/ 14 w 42"/>
                <a:gd name="T39" fmla="*/ 2 h 42"/>
                <a:gd name="T40" fmla="*/ 21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8"/>
                  </a:lnTo>
                  <a:lnTo>
                    <a:pt x="37" y="34"/>
                  </a:lnTo>
                  <a:lnTo>
                    <a:pt x="33" y="37"/>
                  </a:lnTo>
                  <a:lnTo>
                    <a:pt x="28" y="41"/>
                  </a:lnTo>
                  <a:lnTo>
                    <a:pt x="21" y="42"/>
                  </a:lnTo>
                  <a:lnTo>
                    <a:pt x="14" y="41"/>
                  </a:lnTo>
                  <a:lnTo>
                    <a:pt x="9" y="37"/>
                  </a:lnTo>
                  <a:lnTo>
                    <a:pt x="4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4" y="9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09"/>
            <p:cNvSpPr>
              <a:spLocks noEditPoints="1"/>
            </p:cNvSpPr>
            <p:nvPr/>
          </p:nvSpPr>
          <p:spPr bwMode="auto">
            <a:xfrm>
              <a:off x="3778" y="3003"/>
              <a:ext cx="31" cy="32"/>
            </a:xfrm>
            <a:custGeom>
              <a:avLst/>
              <a:gdLst>
                <a:gd name="T0" fmla="*/ 31 w 63"/>
                <a:gd name="T1" fmla="*/ 12 h 65"/>
                <a:gd name="T2" fmla="*/ 24 w 63"/>
                <a:gd name="T3" fmla="*/ 14 h 65"/>
                <a:gd name="T4" fmla="*/ 19 w 63"/>
                <a:gd name="T5" fmla="*/ 16 h 65"/>
                <a:gd name="T6" fmla="*/ 14 w 63"/>
                <a:gd name="T7" fmla="*/ 21 h 65"/>
                <a:gd name="T8" fmla="*/ 12 w 63"/>
                <a:gd name="T9" fmla="*/ 26 h 65"/>
                <a:gd name="T10" fmla="*/ 10 w 63"/>
                <a:gd name="T11" fmla="*/ 33 h 65"/>
                <a:gd name="T12" fmla="*/ 12 w 63"/>
                <a:gd name="T13" fmla="*/ 39 h 65"/>
                <a:gd name="T14" fmla="*/ 14 w 63"/>
                <a:gd name="T15" fmla="*/ 46 h 65"/>
                <a:gd name="T16" fmla="*/ 19 w 63"/>
                <a:gd name="T17" fmla="*/ 49 h 65"/>
                <a:gd name="T18" fmla="*/ 24 w 63"/>
                <a:gd name="T19" fmla="*/ 53 h 65"/>
                <a:gd name="T20" fmla="*/ 31 w 63"/>
                <a:gd name="T21" fmla="*/ 54 h 65"/>
                <a:gd name="T22" fmla="*/ 38 w 63"/>
                <a:gd name="T23" fmla="*/ 53 h 65"/>
                <a:gd name="T24" fmla="*/ 43 w 63"/>
                <a:gd name="T25" fmla="*/ 49 h 65"/>
                <a:gd name="T26" fmla="*/ 47 w 63"/>
                <a:gd name="T27" fmla="*/ 46 h 65"/>
                <a:gd name="T28" fmla="*/ 50 w 63"/>
                <a:gd name="T29" fmla="*/ 40 h 65"/>
                <a:gd name="T30" fmla="*/ 52 w 63"/>
                <a:gd name="T31" fmla="*/ 33 h 65"/>
                <a:gd name="T32" fmla="*/ 50 w 63"/>
                <a:gd name="T33" fmla="*/ 26 h 65"/>
                <a:gd name="T34" fmla="*/ 47 w 63"/>
                <a:gd name="T35" fmla="*/ 21 h 65"/>
                <a:gd name="T36" fmla="*/ 43 w 63"/>
                <a:gd name="T37" fmla="*/ 16 h 65"/>
                <a:gd name="T38" fmla="*/ 38 w 63"/>
                <a:gd name="T39" fmla="*/ 14 h 65"/>
                <a:gd name="T40" fmla="*/ 31 w 63"/>
                <a:gd name="T41" fmla="*/ 12 h 65"/>
                <a:gd name="T42" fmla="*/ 31 w 63"/>
                <a:gd name="T43" fmla="*/ 0 h 65"/>
                <a:gd name="T44" fmla="*/ 47 w 63"/>
                <a:gd name="T45" fmla="*/ 5 h 65"/>
                <a:gd name="T46" fmla="*/ 59 w 63"/>
                <a:gd name="T47" fmla="*/ 18 h 65"/>
                <a:gd name="T48" fmla="*/ 63 w 63"/>
                <a:gd name="T49" fmla="*/ 33 h 65"/>
                <a:gd name="T50" fmla="*/ 59 w 63"/>
                <a:gd name="T51" fmla="*/ 49 h 65"/>
                <a:gd name="T52" fmla="*/ 47 w 63"/>
                <a:gd name="T53" fmla="*/ 61 h 65"/>
                <a:gd name="T54" fmla="*/ 31 w 63"/>
                <a:gd name="T55" fmla="*/ 65 h 65"/>
                <a:gd name="T56" fmla="*/ 15 w 63"/>
                <a:gd name="T57" fmla="*/ 61 h 65"/>
                <a:gd name="T58" fmla="*/ 3 w 63"/>
                <a:gd name="T59" fmla="*/ 49 h 65"/>
                <a:gd name="T60" fmla="*/ 0 w 63"/>
                <a:gd name="T61" fmla="*/ 33 h 65"/>
                <a:gd name="T62" fmla="*/ 3 w 63"/>
                <a:gd name="T63" fmla="*/ 16 h 65"/>
                <a:gd name="T64" fmla="*/ 15 w 63"/>
                <a:gd name="T65" fmla="*/ 5 h 65"/>
                <a:gd name="T66" fmla="*/ 31 w 63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5">
                  <a:moveTo>
                    <a:pt x="31" y="12"/>
                  </a:moveTo>
                  <a:lnTo>
                    <a:pt x="24" y="14"/>
                  </a:lnTo>
                  <a:lnTo>
                    <a:pt x="19" y="16"/>
                  </a:lnTo>
                  <a:lnTo>
                    <a:pt x="14" y="21"/>
                  </a:lnTo>
                  <a:lnTo>
                    <a:pt x="12" y="26"/>
                  </a:lnTo>
                  <a:lnTo>
                    <a:pt x="10" y="33"/>
                  </a:lnTo>
                  <a:lnTo>
                    <a:pt x="12" y="39"/>
                  </a:lnTo>
                  <a:lnTo>
                    <a:pt x="14" y="46"/>
                  </a:lnTo>
                  <a:lnTo>
                    <a:pt x="19" y="49"/>
                  </a:lnTo>
                  <a:lnTo>
                    <a:pt x="24" y="53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3" y="49"/>
                  </a:lnTo>
                  <a:lnTo>
                    <a:pt x="47" y="46"/>
                  </a:lnTo>
                  <a:lnTo>
                    <a:pt x="50" y="40"/>
                  </a:lnTo>
                  <a:lnTo>
                    <a:pt x="52" y="33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3" y="16"/>
                  </a:lnTo>
                  <a:lnTo>
                    <a:pt x="38" y="14"/>
                  </a:lnTo>
                  <a:lnTo>
                    <a:pt x="31" y="12"/>
                  </a:lnTo>
                  <a:close/>
                  <a:moveTo>
                    <a:pt x="31" y="0"/>
                  </a:moveTo>
                  <a:lnTo>
                    <a:pt x="47" y="5"/>
                  </a:lnTo>
                  <a:lnTo>
                    <a:pt x="59" y="18"/>
                  </a:lnTo>
                  <a:lnTo>
                    <a:pt x="63" y="33"/>
                  </a:lnTo>
                  <a:lnTo>
                    <a:pt x="59" y="49"/>
                  </a:lnTo>
                  <a:lnTo>
                    <a:pt x="47" y="61"/>
                  </a:lnTo>
                  <a:lnTo>
                    <a:pt x="31" y="65"/>
                  </a:lnTo>
                  <a:lnTo>
                    <a:pt x="15" y="61"/>
                  </a:lnTo>
                  <a:lnTo>
                    <a:pt x="3" y="49"/>
                  </a:lnTo>
                  <a:lnTo>
                    <a:pt x="0" y="33"/>
                  </a:lnTo>
                  <a:lnTo>
                    <a:pt x="3" y="16"/>
                  </a:lnTo>
                  <a:lnTo>
                    <a:pt x="1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10"/>
            <p:cNvSpPr>
              <a:spLocks/>
            </p:cNvSpPr>
            <p:nvPr/>
          </p:nvSpPr>
          <p:spPr bwMode="auto">
            <a:xfrm>
              <a:off x="4123" y="2819"/>
              <a:ext cx="40" cy="40"/>
            </a:xfrm>
            <a:custGeom>
              <a:avLst/>
              <a:gdLst>
                <a:gd name="T0" fmla="*/ 40 w 80"/>
                <a:gd name="T1" fmla="*/ 0 h 80"/>
                <a:gd name="T2" fmla="*/ 56 w 80"/>
                <a:gd name="T3" fmla="*/ 3 h 80"/>
                <a:gd name="T4" fmla="*/ 68 w 80"/>
                <a:gd name="T5" fmla="*/ 12 h 80"/>
                <a:gd name="T6" fmla="*/ 77 w 80"/>
                <a:gd name="T7" fmla="*/ 24 h 80"/>
                <a:gd name="T8" fmla="*/ 80 w 80"/>
                <a:gd name="T9" fmla="*/ 40 h 80"/>
                <a:gd name="T10" fmla="*/ 77 w 80"/>
                <a:gd name="T11" fmla="*/ 55 h 80"/>
                <a:gd name="T12" fmla="*/ 68 w 80"/>
                <a:gd name="T13" fmla="*/ 68 h 80"/>
                <a:gd name="T14" fmla="*/ 56 w 80"/>
                <a:gd name="T15" fmla="*/ 76 h 80"/>
                <a:gd name="T16" fmla="*/ 40 w 80"/>
                <a:gd name="T17" fmla="*/ 80 h 80"/>
                <a:gd name="T18" fmla="*/ 25 w 80"/>
                <a:gd name="T19" fmla="*/ 76 h 80"/>
                <a:gd name="T20" fmla="*/ 11 w 80"/>
                <a:gd name="T21" fmla="*/ 68 h 80"/>
                <a:gd name="T22" fmla="*/ 4 w 80"/>
                <a:gd name="T23" fmla="*/ 55 h 80"/>
                <a:gd name="T24" fmla="*/ 0 w 80"/>
                <a:gd name="T25" fmla="*/ 40 h 80"/>
                <a:gd name="T26" fmla="*/ 4 w 80"/>
                <a:gd name="T27" fmla="*/ 24 h 80"/>
                <a:gd name="T28" fmla="*/ 12 w 80"/>
                <a:gd name="T29" fmla="*/ 12 h 80"/>
                <a:gd name="T30" fmla="*/ 25 w 80"/>
                <a:gd name="T31" fmla="*/ 3 h 80"/>
                <a:gd name="T32" fmla="*/ 40 w 80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56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5"/>
                  </a:lnTo>
                  <a:lnTo>
                    <a:pt x="68" y="68"/>
                  </a:lnTo>
                  <a:lnTo>
                    <a:pt x="56" y="76"/>
                  </a:lnTo>
                  <a:lnTo>
                    <a:pt x="40" y="80"/>
                  </a:lnTo>
                  <a:lnTo>
                    <a:pt x="25" y="76"/>
                  </a:lnTo>
                  <a:lnTo>
                    <a:pt x="11" y="68"/>
                  </a:lnTo>
                  <a:lnTo>
                    <a:pt x="4" y="55"/>
                  </a:lnTo>
                  <a:lnTo>
                    <a:pt x="0" y="40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11"/>
            <p:cNvSpPr>
              <a:spLocks noEditPoints="1"/>
            </p:cNvSpPr>
            <p:nvPr/>
          </p:nvSpPr>
          <p:spPr bwMode="auto">
            <a:xfrm>
              <a:off x="4116" y="2814"/>
              <a:ext cx="52" cy="51"/>
            </a:xfrm>
            <a:custGeom>
              <a:avLst/>
              <a:gdLst>
                <a:gd name="T0" fmla="*/ 52 w 103"/>
                <a:gd name="T1" fmla="*/ 11 h 101"/>
                <a:gd name="T2" fmla="*/ 37 w 103"/>
                <a:gd name="T3" fmla="*/ 14 h 101"/>
                <a:gd name="T4" fmla="*/ 24 w 103"/>
                <a:gd name="T5" fmla="*/ 23 h 101"/>
                <a:gd name="T6" fmla="*/ 16 w 103"/>
                <a:gd name="T7" fmla="*/ 35 h 101"/>
                <a:gd name="T8" fmla="*/ 12 w 103"/>
                <a:gd name="T9" fmla="*/ 51 h 101"/>
                <a:gd name="T10" fmla="*/ 16 w 103"/>
                <a:gd name="T11" fmla="*/ 66 h 101"/>
                <a:gd name="T12" fmla="*/ 23 w 103"/>
                <a:gd name="T13" fmla="*/ 79 h 101"/>
                <a:gd name="T14" fmla="*/ 37 w 103"/>
                <a:gd name="T15" fmla="*/ 87 h 101"/>
                <a:gd name="T16" fmla="*/ 52 w 103"/>
                <a:gd name="T17" fmla="*/ 91 h 101"/>
                <a:gd name="T18" fmla="*/ 68 w 103"/>
                <a:gd name="T19" fmla="*/ 87 h 101"/>
                <a:gd name="T20" fmla="*/ 80 w 103"/>
                <a:gd name="T21" fmla="*/ 79 h 101"/>
                <a:gd name="T22" fmla="*/ 89 w 103"/>
                <a:gd name="T23" fmla="*/ 66 h 101"/>
                <a:gd name="T24" fmla="*/ 92 w 103"/>
                <a:gd name="T25" fmla="*/ 51 h 101"/>
                <a:gd name="T26" fmla="*/ 89 w 103"/>
                <a:gd name="T27" fmla="*/ 35 h 101"/>
                <a:gd name="T28" fmla="*/ 80 w 103"/>
                <a:gd name="T29" fmla="*/ 23 h 101"/>
                <a:gd name="T30" fmla="*/ 68 w 103"/>
                <a:gd name="T31" fmla="*/ 14 h 101"/>
                <a:gd name="T32" fmla="*/ 52 w 103"/>
                <a:gd name="T33" fmla="*/ 11 h 101"/>
                <a:gd name="T34" fmla="*/ 52 w 103"/>
                <a:gd name="T35" fmla="*/ 0 h 101"/>
                <a:gd name="T36" fmla="*/ 71 w 103"/>
                <a:gd name="T37" fmla="*/ 4 h 101"/>
                <a:gd name="T38" fmla="*/ 89 w 103"/>
                <a:gd name="T39" fmla="*/ 14 h 101"/>
                <a:gd name="T40" fmla="*/ 99 w 103"/>
                <a:gd name="T41" fmla="*/ 32 h 101"/>
                <a:gd name="T42" fmla="*/ 103 w 103"/>
                <a:gd name="T43" fmla="*/ 51 h 101"/>
                <a:gd name="T44" fmla="*/ 99 w 103"/>
                <a:gd name="T45" fmla="*/ 72 h 101"/>
                <a:gd name="T46" fmla="*/ 87 w 103"/>
                <a:gd name="T47" fmla="*/ 87 h 101"/>
                <a:gd name="T48" fmla="*/ 71 w 103"/>
                <a:gd name="T49" fmla="*/ 98 h 101"/>
                <a:gd name="T50" fmla="*/ 52 w 103"/>
                <a:gd name="T51" fmla="*/ 101 h 101"/>
                <a:gd name="T52" fmla="*/ 31 w 103"/>
                <a:gd name="T53" fmla="*/ 98 h 101"/>
                <a:gd name="T54" fmla="*/ 16 w 103"/>
                <a:gd name="T55" fmla="*/ 87 h 101"/>
                <a:gd name="T56" fmla="*/ 5 w 103"/>
                <a:gd name="T57" fmla="*/ 70 h 101"/>
                <a:gd name="T58" fmla="*/ 0 w 103"/>
                <a:gd name="T59" fmla="*/ 51 h 101"/>
                <a:gd name="T60" fmla="*/ 5 w 103"/>
                <a:gd name="T61" fmla="*/ 30 h 101"/>
                <a:gd name="T62" fmla="*/ 16 w 103"/>
                <a:gd name="T63" fmla="*/ 14 h 101"/>
                <a:gd name="T64" fmla="*/ 33 w 103"/>
                <a:gd name="T65" fmla="*/ 4 h 101"/>
                <a:gd name="T66" fmla="*/ 52 w 103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1">
                  <a:moveTo>
                    <a:pt x="52" y="11"/>
                  </a:moveTo>
                  <a:lnTo>
                    <a:pt x="37" y="14"/>
                  </a:lnTo>
                  <a:lnTo>
                    <a:pt x="24" y="23"/>
                  </a:lnTo>
                  <a:lnTo>
                    <a:pt x="16" y="35"/>
                  </a:lnTo>
                  <a:lnTo>
                    <a:pt x="12" y="51"/>
                  </a:lnTo>
                  <a:lnTo>
                    <a:pt x="16" y="66"/>
                  </a:lnTo>
                  <a:lnTo>
                    <a:pt x="23" y="79"/>
                  </a:lnTo>
                  <a:lnTo>
                    <a:pt x="37" y="87"/>
                  </a:lnTo>
                  <a:lnTo>
                    <a:pt x="52" y="91"/>
                  </a:lnTo>
                  <a:lnTo>
                    <a:pt x="68" y="87"/>
                  </a:lnTo>
                  <a:lnTo>
                    <a:pt x="80" y="79"/>
                  </a:lnTo>
                  <a:lnTo>
                    <a:pt x="89" y="66"/>
                  </a:lnTo>
                  <a:lnTo>
                    <a:pt x="92" y="51"/>
                  </a:lnTo>
                  <a:lnTo>
                    <a:pt x="89" y="35"/>
                  </a:lnTo>
                  <a:lnTo>
                    <a:pt x="80" y="23"/>
                  </a:lnTo>
                  <a:lnTo>
                    <a:pt x="68" y="14"/>
                  </a:lnTo>
                  <a:lnTo>
                    <a:pt x="52" y="11"/>
                  </a:lnTo>
                  <a:close/>
                  <a:moveTo>
                    <a:pt x="52" y="0"/>
                  </a:moveTo>
                  <a:lnTo>
                    <a:pt x="71" y="4"/>
                  </a:lnTo>
                  <a:lnTo>
                    <a:pt x="89" y="14"/>
                  </a:lnTo>
                  <a:lnTo>
                    <a:pt x="99" y="32"/>
                  </a:lnTo>
                  <a:lnTo>
                    <a:pt x="103" y="51"/>
                  </a:lnTo>
                  <a:lnTo>
                    <a:pt x="99" y="72"/>
                  </a:lnTo>
                  <a:lnTo>
                    <a:pt x="87" y="87"/>
                  </a:lnTo>
                  <a:lnTo>
                    <a:pt x="71" y="98"/>
                  </a:lnTo>
                  <a:lnTo>
                    <a:pt x="52" y="101"/>
                  </a:lnTo>
                  <a:lnTo>
                    <a:pt x="31" y="98"/>
                  </a:lnTo>
                  <a:lnTo>
                    <a:pt x="16" y="87"/>
                  </a:lnTo>
                  <a:lnTo>
                    <a:pt x="5" y="70"/>
                  </a:lnTo>
                  <a:lnTo>
                    <a:pt x="0" y="51"/>
                  </a:lnTo>
                  <a:lnTo>
                    <a:pt x="5" y="30"/>
                  </a:lnTo>
                  <a:lnTo>
                    <a:pt x="16" y="14"/>
                  </a:lnTo>
                  <a:lnTo>
                    <a:pt x="33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12"/>
            <p:cNvSpPr>
              <a:spLocks/>
            </p:cNvSpPr>
            <p:nvPr/>
          </p:nvSpPr>
          <p:spPr bwMode="auto">
            <a:xfrm>
              <a:off x="1703" y="3190"/>
              <a:ext cx="17" cy="17"/>
            </a:xfrm>
            <a:custGeom>
              <a:avLst/>
              <a:gdLst>
                <a:gd name="T0" fmla="*/ 15 w 33"/>
                <a:gd name="T1" fmla="*/ 0 h 33"/>
                <a:gd name="T2" fmla="*/ 22 w 33"/>
                <a:gd name="T3" fmla="*/ 0 h 33"/>
                <a:gd name="T4" fmla="*/ 28 w 33"/>
                <a:gd name="T5" fmla="*/ 3 h 33"/>
                <a:gd name="T6" fmla="*/ 31 w 33"/>
                <a:gd name="T7" fmla="*/ 8 h 33"/>
                <a:gd name="T8" fmla="*/ 33 w 33"/>
                <a:gd name="T9" fmla="*/ 15 h 33"/>
                <a:gd name="T10" fmla="*/ 31 w 33"/>
                <a:gd name="T11" fmla="*/ 22 h 33"/>
                <a:gd name="T12" fmla="*/ 28 w 33"/>
                <a:gd name="T13" fmla="*/ 27 h 33"/>
                <a:gd name="T14" fmla="*/ 22 w 33"/>
                <a:gd name="T15" fmla="*/ 31 h 33"/>
                <a:gd name="T16" fmla="*/ 15 w 33"/>
                <a:gd name="T17" fmla="*/ 33 h 33"/>
                <a:gd name="T18" fmla="*/ 8 w 33"/>
                <a:gd name="T19" fmla="*/ 31 h 33"/>
                <a:gd name="T20" fmla="*/ 3 w 33"/>
                <a:gd name="T21" fmla="*/ 27 h 33"/>
                <a:gd name="T22" fmla="*/ 0 w 33"/>
                <a:gd name="T23" fmla="*/ 22 h 33"/>
                <a:gd name="T24" fmla="*/ 0 w 33"/>
                <a:gd name="T25" fmla="*/ 15 h 33"/>
                <a:gd name="T26" fmla="*/ 0 w 33"/>
                <a:gd name="T27" fmla="*/ 8 h 33"/>
                <a:gd name="T28" fmla="*/ 3 w 33"/>
                <a:gd name="T29" fmla="*/ 3 h 33"/>
                <a:gd name="T30" fmla="*/ 8 w 33"/>
                <a:gd name="T31" fmla="*/ 0 h 33"/>
                <a:gd name="T32" fmla="*/ 15 w 33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3">
                  <a:moveTo>
                    <a:pt x="15" y="0"/>
                  </a:moveTo>
                  <a:lnTo>
                    <a:pt x="22" y="0"/>
                  </a:lnTo>
                  <a:lnTo>
                    <a:pt x="28" y="3"/>
                  </a:lnTo>
                  <a:lnTo>
                    <a:pt x="31" y="8"/>
                  </a:lnTo>
                  <a:lnTo>
                    <a:pt x="33" y="15"/>
                  </a:lnTo>
                  <a:lnTo>
                    <a:pt x="31" y="22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5" y="33"/>
                  </a:lnTo>
                  <a:lnTo>
                    <a:pt x="8" y="31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13"/>
            <p:cNvSpPr>
              <a:spLocks noEditPoints="1"/>
            </p:cNvSpPr>
            <p:nvPr/>
          </p:nvSpPr>
          <p:spPr bwMode="auto">
            <a:xfrm>
              <a:off x="1697" y="3184"/>
              <a:ext cx="28" cy="28"/>
            </a:xfrm>
            <a:custGeom>
              <a:avLst/>
              <a:gdLst>
                <a:gd name="T0" fmla="*/ 27 w 55"/>
                <a:gd name="T1" fmla="*/ 13 h 56"/>
                <a:gd name="T2" fmla="*/ 20 w 55"/>
                <a:gd name="T3" fmla="*/ 13 h 56"/>
                <a:gd name="T4" fmla="*/ 15 w 55"/>
                <a:gd name="T5" fmla="*/ 16 h 56"/>
                <a:gd name="T6" fmla="*/ 12 w 55"/>
                <a:gd name="T7" fmla="*/ 21 h 56"/>
                <a:gd name="T8" fmla="*/ 12 w 55"/>
                <a:gd name="T9" fmla="*/ 28 h 56"/>
                <a:gd name="T10" fmla="*/ 12 w 55"/>
                <a:gd name="T11" fmla="*/ 35 h 56"/>
                <a:gd name="T12" fmla="*/ 15 w 55"/>
                <a:gd name="T13" fmla="*/ 40 h 56"/>
                <a:gd name="T14" fmla="*/ 20 w 55"/>
                <a:gd name="T15" fmla="*/ 44 h 56"/>
                <a:gd name="T16" fmla="*/ 27 w 55"/>
                <a:gd name="T17" fmla="*/ 46 h 56"/>
                <a:gd name="T18" fmla="*/ 34 w 55"/>
                <a:gd name="T19" fmla="*/ 44 h 56"/>
                <a:gd name="T20" fmla="*/ 40 w 55"/>
                <a:gd name="T21" fmla="*/ 40 h 56"/>
                <a:gd name="T22" fmla="*/ 43 w 55"/>
                <a:gd name="T23" fmla="*/ 35 h 56"/>
                <a:gd name="T24" fmla="*/ 45 w 55"/>
                <a:gd name="T25" fmla="*/ 28 h 56"/>
                <a:gd name="T26" fmla="*/ 43 w 55"/>
                <a:gd name="T27" fmla="*/ 21 h 56"/>
                <a:gd name="T28" fmla="*/ 40 w 55"/>
                <a:gd name="T29" fmla="*/ 16 h 56"/>
                <a:gd name="T30" fmla="*/ 34 w 55"/>
                <a:gd name="T31" fmla="*/ 13 h 56"/>
                <a:gd name="T32" fmla="*/ 27 w 55"/>
                <a:gd name="T33" fmla="*/ 13 h 56"/>
                <a:gd name="T34" fmla="*/ 27 w 55"/>
                <a:gd name="T35" fmla="*/ 0 h 56"/>
                <a:gd name="T36" fmla="*/ 34 w 55"/>
                <a:gd name="T37" fmla="*/ 2 h 56"/>
                <a:gd name="T38" fmla="*/ 41 w 55"/>
                <a:gd name="T39" fmla="*/ 4 h 56"/>
                <a:gd name="T40" fmla="*/ 47 w 55"/>
                <a:gd name="T41" fmla="*/ 9 h 56"/>
                <a:gd name="T42" fmla="*/ 52 w 55"/>
                <a:gd name="T43" fmla="*/ 14 h 56"/>
                <a:gd name="T44" fmla="*/ 54 w 55"/>
                <a:gd name="T45" fmla="*/ 21 h 56"/>
                <a:gd name="T46" fmla="*/ 55 w 55"/>
                <a:gd name="T47" fmla="*/ 28 h 56"/>
                <a:gd name="T48" fmla="*/ 54 w 55"/>
                <a:gd name="T49" fmla="*/ 35 h 56"/>
                <a:gd name="T50" fmla="*/ 52 w 55"/>
                <a:gd name="T51" fmla="*/ 42 h 56"/>
                <a:gd name="T52" fmla="*/ 47 w 55"/>
                <a:gd name="T53" fmla="*/ 47 h 56"/>
                <a:gd name="T54" fmla="*/ 41 w 55"/>
                <a:gd name="T55" fmla="*/ 53 h 56"/>
                <a:gd name="T56" fmla="*/ 34 w 55"/>
                <a:gd name="T57" fmla="*/ 54 h 56"/>
                <a:gd name="T58" fmla="*/ 27 w 55"/>
                <a:gd name="T59" fmla="*/ 56 h 56"/>
                <a:gd name="T60" fmla="*/ 20 w 55"/>
                <a:gd name="T61" fmla="*/ 54 h 56"/>
                <a:gd name="T62" fmla="*/ 13 w 55"/>
                <a:gd name="T63" fmla="*/ 53 h 56"/>
                <a:gd name="T64" fmla="*/ 8 w 55"/>
                <a:gd name="T65" fmla="*/ 47 h 56"/>
                <a:gd name="T66" fmla="*/ 3 w 55"/>
                <a:gd name="T67" fmla="*/ 42 h 56"/>
                <a:gd name="T68" fmla="*/ 1 w 55"/>
                <a:gd name="T69" fmla="*/ 35 h 56"/>
                <a:gd name="T70" fmla="*/ 0 w 55"/>
                <a:gd name="T71" fmla="*/ 28 h 56"/>
                <a:gd name="T72" fmla="*/ 1 w 55"/>
                <a:gd name="T73" fmla="*/ 21 h 56"/>
                <a:gd name="T74" fmla="*/ 3 w 55"/>
                <a:gd name="T75" fmla="*/ 14 h 56"/>
                <a:gd name="T76" fmla="*/ 8 w 55"/>
                <a:gd name="T77" fmla="*/ 9 h 56"/>
                <a:gd name="T78" fmla="*/ 13 w 55"/>
                <a:gd name="T79" fmla="*/ 4 h 56"/>
                <a:gd name="T80" fmla="*/ 20 w 55"/>
                <a:gd name="T81" fmla="*/ 2 h 56"/>
                <a:gd name="T82" fmla="*/ 27 w 55"/>
                <a:gd name="T8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56">
                  <a:moveTo>
                    <a:pt x="27" y="13"/>
                  </a:moveTo>
                  <a:lnTo>
                    <a:pt x="20" y="13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12" y="28"/>
                  </a:lnTo>
                  <a:lnTo>
                    <a:pt x="12" y="35"/>
                  </a:lnTo>
                  <a:lnTo>
                    <a:pt x="15" y="40"/>
                  </a:lnTo>
                  <a:lnTo>
                    <a:pt x="20" y="44"/>
                  </a:lnTo>
                  <a:lnTo>
                    <a:pt x="27" y="46"/>
                  </a:lnTo>
                  <a:lnTo>
                    <a:pt x="34" y="44"/>
                  </a:lnTo>
                  <a:lnTo>
                    <a:pt x="40" y="40"/>
                  </a:lnTo>
                  <a:lnTo>
                    <a:pt x="43" y="35"/>
                  </a:lnTo>
                  <a:lnTo>
                    <a:pt x="45" y="28"/>
                  </a:lnTo>
                  <a:lnTo>
                    <a:pt x="43" y="21"/>
                  </a:lnTo>
                  <a:lnTo>
                    <a:pt x="40" y="16"/>
                  </a:lnTo>
                  <a:lnTo>
                    <a:pt x="34" y="13"/>
                  </a:lnTo>
                  <a:lnTo>
                    <a:pt x="27" y="13"/>
                  </a:lnTo>
                  <a:close/>
                  <a:moveTo>
                    <a:pt x="27" y="0"/>
                  </a:moveTo>
                  <a:lnTo>
                    <a:pt x="34" y="2"/>
                  </a:lnTo>
                  <a:lnTo>
                    <a:pt x="41" y="4"/>
                  </a:lnTo>
                  <a:lnTo>
                    <a:pt x="47" y="9"/>
                  </a:lnTo>
                  <a:lnTo>
                    <a:pt x="52" y="14"/>
                  </a:lnTo>
                  <a:lnTo>
                    <a:pt x="54" y="21"/>
                  </a:lnTo>
                  <a:lnTo>
                    <a:pt x="55" y="28"/>
                  </a:lnTo>
                  <a:lnTo>
                    <a:pt x="54" y="35"/>
                  </a:lnTo>
                  <a:lnTo>
                    <a:pt x="52" y="42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4" y="54"/>
                  </a:lnTo>
                  <a:lnTo>
                    <a:pt x="27" y="56"/>
                  </a:lnTo>
                  <a:lnTo>
                    <a:pt x="20" y="54"/>
                  </a:lnTo>
                  <a:lnTo>
                    <a:pt x="13" y="53"/>
                  </a:lnTo>
                  <a:lnTo>
                    <a:pt x="8" y="47"/>
                  </a:lnTo>
                  <a:lnTo>
                    <a:pt x="3" y="42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3" y="4"/>
                  </a:lnTo>
                  <a:lnTo>
                    <a:pt x="2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14"/>
            <p:cNvSpPr>
              <a:spLocks/>
            </p:cNvSpPr>
            <p:nvPr/>
          </p:nvSpPr>
          <p:spPr bwMode="auto">
            <a:xfrm>
              <a:off x="2097" y="2951"/>
              <a:ext cx="27" cy="26"/>
            </a:xfrm>
            <a:custGeom>
              <a:avLst/>
              <a:gdLst>
                <a:gd name="T0" fmla="*/ 28 w 54"/>
                <a:gd name="T1" fmla="*/ 0 h 53"/>
                <a:gd name="T2" fmla="*/ 35 w 54"/>
                <a:gd name="T3" fmla="*/ 0 h 53"/>
                <a:gd name="T4" fmla="*/ 40 w 54"/>
                <a:gd name="T5" fmla="*/ 4 h 53"/>
                <a:gd name="T6" fmla="*/ 45 w 54"/>
                <a:gd name="T7" fmla="*/ 7 h 53"/>
                <a:gd name="T8" fmla="*/ 51 w 54"/>
                <a:gd name="T9" fmla="*/ 14 h 53"/>
                <a:gd name="T10" fmla="*/ 52 w 54"/>
                <a:gd name="T11" fmla="*/ 19 h 53"/>
                <a:gd name="T12" fmla="*/ 54 w 54"/>
                <a:gd name="T13" fmla="*/ 26 h 53"/>
                <a:gd name="T14" fmla="*/ 52 w 54"/>
                <a:gd name="T15" fmla="*/ 33 h 53"/>
                <a:gd name="T16" fmla="*/ 51 w 54"/>
                <a:gd name="T17" fmla="*/ 40 h 53"/>
                <a:gd name="T18" fmla="*/ 45 w 54"/>
                <a:gd name="T19" fmla="*/ 46 h 53"/>
                <a:gd name="T20" fmla="*/ 40 w 54"/>
                <a:gd name="T21" fmla="*/ 49 h 53"/>
                <a:gd name="T22" fmla="*/ 35 w 54"/>
                <a:gd name="T23" fmla="*/ 53 h 53"/>
                <a:gd name="T24" fmla="*/ 28 w 54"/>
                <a:gd name="T25" fmla="*/ 53 h 53"/>
                <a:gd name="T26" fmla="*/ 19 w 54"/>
                <a:gd name="T27" fmla="*/ 53 h 53"/>
                <a:gd name="T28" fmla="*/ 14 w 54"/>
                <a:gd name="T29" fmla="*/ 49 h 53"/>
                <a:gd name="T30" fmla="*/ 9 w 54"/>
                <a:gd name="T31" fmla="*/ 46 h 53"/>
                <a:gd name="T32" fmla="*/ 3 w 54"/>
                <a:gd name="T33" fmla="*/ 40 h 53"/>
                <a:gd name="T34" fmla="*/ 2 w 54"/>
                <a:gd name="T35" fmla="*/ 33 h 53"/>
                <a:gd name="T36" fmla="*/ 0 w 54"/>
                <a:gd name="T37" fmla="*/ 26 h 53"/>
                <a:gd name="T38" fmla="*/ 2 w 54"/>
                <a:gd name="T39" fmla="*/ 19 h 53"/>
                <a:gd name="T40" fmla="*/ 3 w 54"/>
                <a:gd name="T41" fmla="*/ 12 h 53"/>
                <a:gd name="T42" fmla="*/ 9 w 54"/>
                <a:gd name="T43" fmla="*/ 7 h 53"/>
                <a:gd name="T44" fmla="*/ 14 w 54"/>
                <a:gd name="T45" fmla="*/ 4 h 53"/>
                <a:gd name="T46" fmla="*/ 21 w 54"/>
                <a:gd name="T47" fmla="*/ 0 h 53"/>
                <a:gd name="T48" fmla="*/ 28 w 54"/>
                <a:gd name="T4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3">
                  <a:moveTo>
                    <a:pt x="28" y="0"/>
                  </a:moveTo>
                  <a:lnTo>
                    <a:pt x="35" y="0"/>
                  </a:lnTo>
                  <a:lnTo>
                    <a:pt x="40" y="4"/>
                  </a:lnTo>
                  <a:lnTo>
                    <a:pt x="45" y="7"/>
                  </a:lnTo>
                  <a:lnTo>
                    <a:pt x="51" y="14"/>
                  </a:lnTo>
                  <a:lnTo>
                    <a:pt x="52" y="19"/>
                  </a:lnTo>
                  <a:lnTo>
                    <a:pt x="54" y="26"/>
                  </a:lnTo>
                  <a:lnTo>
                    <a:pt x="52" y="33"/>
                  </a:lnTo>
                  <a:lnTo>
                    <a:pt x="51" y="40"/>
                  </a:lnTo>
                  <a:lnTo>
                    <a:pt x="45" y="46"/>
                  </a:lnTo>
                  <a:lnTo>
                    <a:pt x="40" y="49"/>
                  </a:lnTo>
                  <a:lnTo>
                    <a:pt x="35" y="53"/>
                  </a:lnTo>
                  <a:lnTo>
                    <a:pt x="28" y="53"/>
                  </a:lnTo>
                  <a:lnTo>
                    <a:pt x="19" y="53"/>
                  </a:lnTo>
                  <a:lnTo>
                    <a:pt x="14" y="49"/>
                  </a:lnTo>
                  <a:lnTo>
                    <a:pt x="9" y="46"/>
                  </a:lnTo>
                  <a:lnTo>
                    <a:pt x="3" y="40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3" y="12"/>
                  </a:lnTo>
                  <a:lnTo>
                    <a:pt x="9" y="7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15"/>
            <p:cNvSpPr>
              <a:spLocks noEditPoints="1"/>
            </p:cNvSpPr>
            <p:nvPr/>
          </p:nvSpPr>
          <p:spPr bwMode="auto">
            <a:xfrm>
              <a:off x="2092" y="2945"/>
              <a:ext cx="37" cy="38"/>
            </a:xfrm>
            <a:custGeom>
              <a:avLst/>
              <a:gdLst>
                <a:gd name="T0" fmla="*/ 39 w 76"/>
                <a:gd name="T1" fmla="*/ 12 h 77"/>
                <a:gd name="T2" fmla="*/ 32 w 76"/>
                <a:gd name="T3" fmla="*/ 12 h 77"/>
                <a:gd name="T4" fmla="*/ 25 w 76"/>
                <a:gd name="T5" fmla="*/ 16 h 77"/>
                <a:gd name="T6" fmla="*/ 20 w 76"/>
                <a:gd name="T7" fmla="*/ 19 h 77"/>
                <a:gd name="T8" fmla="*/ 14 w 76"/>
                <a:gd name="T9" fmla="*/ 24 h 77"/>
                <a:gd name="T10" fmla="*/ 13 w 76"/>
                <a:gd name="T11" fmla="*/ 31 h 77"/>
                <a:gd name="T12" fmla="*/ 11 w 76"/>
                <a:gd name="T13" fmla="*/ 38 h 77"/>
                <a:gd name="T14" fmla="*/ 13 w 76"/>
                <a:gd name="T15" fmla="*/ 45 h 77"/>
                <a:gd name="T16" fmla="*/ 14 w 76"/>
                <a:gd name="T17" fmla="*/ 52 h 77"/>
                <a:gd name="T18" fmla="*/ 20 w 76"/>
                <a:gd name="T19" fmla="*/ 58 h 77"/>
                <a:gd name="T20" fmla="*/ 25 w 76"/>
                <a:gd name="T21" fmla="*/ 61 h 77"/>
                <a:gd name="T22" fmla="*/ 30 w 76"/>
                <a:gd name="T23" fmla="*/ 65 h 77"/>
                <a:gd name="T24" fmla="*/ 39 w 76"/>
                <a:gd name="T25" fmla="*/ 65 h 77"/>
                <a:gd name="T26" fmla="*/ 46 w 76"/>
                <a:gd name="T27" fmla="*/ 65 h 77"/>
                <a:gd name="T28" fmla="*/ 51 w 76"/>
                <a:gd name="T29" fmla="*/ 61 h 77"/>
                <a:gd name="T30" fmla="*/ 56 w 76"/>
                <a:gd name="T31" fmla="*/ 58 h 77"/>
                <a:gd name="T32" fmla="*/ 62 w 76"/>
                <a:gd name="T33" fmla="*/ 52 h 77"/>
                <a:gd name="T34" fmla="*/ 63 w 76"/>
                <a:gd name="T35" fmla="*/ 45 h 77"/>
                <a:gd name="T36" fmla="*/ 65 w 76"/>
                <a:gd name="T37" fmla="*/ 38 h 77"/>
                <a:gd name="T38" fmla="*/ 63 w 76"/>
                <a:gd name="T39" fmla="*/ 31 h 77"/>
                <a:gd name="T40" fmla="*/ 62 w 76"/>
                <a:gd name="T41" fmla="*/ 26 h 77"/>
                <a:gd name="T42" fmla="*/ 56 w 76"/>
                <a:gd name="T43" fmla="*/ 19 h 77"/>
                <a:gd name="T44" fmla="*/ 51 w 76"/>
                <a:gd name="T45" fmla="*/ 16 h 77"/>
                <a:gd name="T46" fmla="*/ 46 w 76"/>
                <a:gd name="T47" fmla="*/ 12 h 77"/>
                <a:gd name="T48" fmla="*/ 39 w 76"/>
                <a:gd name="T49" fmla="*/ 12 h 77"/>
                <a:gd name="T50" fmla="*/ 39 w 76"/>
                <a:gd name="T51" fmla="*/ 0 h 77"/>
                <a:gd name="T52" fmla="*/ 53 w 76"/>
                <a:gd name="T53" fmla="*/ 3 h 77"/>
                <a:gd name="T54" fmla="*/ 65 w 76"/>
                <a:gd name="T55" fmla="*/ 12 h 77"/>
                <a:gd name="T56" fmla="*/ 74 w 76"/>
                <a:gd name="T57" fmla="*/ 24 h 77"/>
                <a:gd name="T58" fmla="*/ 76 w 76"/>
                <a:gd name="T59" fmla="*/ 38 h 77"/>
                <a:gd name="T60" fmla="*/ 74 w 76"/>
                <a:gd name="T61" fmla="*/ 54 h 77"/>
                <a:gd name="T62" fmla="*/ 65 w 76"/>
                <a:gd name="T63" fmla="*/ 66 h 77"/>
                <a:gd name="T64" fmla="*/ 53 w 76"/>
                <a:gd name="T65" fmla="*/ 73 h 77"/>
                <a:gd name="T66" fmla="*/ 37 w 76"/>
                <a:gd name="T67" fmla="*/ 77 h 77"/>
                <a:gd name="T68" fmla="*/ 23 w 76"/>
                <a:gd name="T69" fmla="*/ 73 h 77"/>
                <a:gd name="T70" fmla="*/ 11 w 76"/>
                <a:gd name="T71" fmla="*/ 65 h 77"/>
                <a:gd name="T72" fmla="*/ 4 w 76"/>
                <a:gd name="T73" fmla="*/ 54 h 77"/>
                <a:gd name="T74" fmla="*/ 0 w 76"/>
                <a:gd name="T75" fmla="*/ 38 h 77"/>
                <a:gd name="T76" fmla="*/ 4 w 76"/>
                <a:gd name="T77" fmla="*/ 24 h 77"/>
                <a:gd name="T78" fmla="*/ 11 w 76"/>
                <a:gd name="T79" fmla="*/ 12 h 77"/>
                <a:gd name="T80" fmla="*/ 23 w 76"/>
                <a:gd name="T81" fmla="*/ 3 h 77"/>
                <a:gd name="T82" fmla="*/ 39 w 76"/>
                <a:gd name="T8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7">
                  <a:moveTo>
                    <a:pt x="39" y="12"/>
                  </a:moveTo>
                  <a:lnTo>
                    <a:pt x="32" y="12"/>
                  </a:lnTo>
                  <a:lnTo>
                    <a:pt x="25" y="16"/>
                  </a:lnTo>
                  <a:lnTo>
                    <a:pt x="20" y="19"/>
                  </a:lnTo>
                  <a:lnTo>
                    <a:pt x="14" y="24"/>
                  </a:lnTo>
                  <a:lnTo>
                    <a:pt x="13" y="31"/>
                  </a:lnTo>
                  <a:lnTo>
                    <a:pt x="11" y="38"/>
                  </a:lnTo>
                  <a:lnTo>
                    <a:pt x="13" y="45"/>
                  </a:lnTo>
                  <a:lnTo>
                    <a:pt x="14" y="52"/>
                  </a:lnTo>
                  <a:lnTo>
                    <a:pt x="20" y="58"/>
                  </a:lnTo>
                  <a:lnTo>
                    <a:pt x="25" y="61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6" y="65"/>
                  </a:lnTo>
                  <a:lnTo>
                    <a:pt x="51" y="61"/>
                  </a:lnTo>
                  <a:lnTo>
                    <a:pt x="56" y="58"/>
                  </a:lnTo>
                  <a:lnTo>
                    <a:pt x="62" y="52"/>
                  </a:lnTo>
                  <a:lnTo>
                    <a:pt x="63" y="45"/>
                  </a:lnTo>
                  <a:lnTo>
                    <a:pt x="65" y="38"/>
                  </a:lnTo>
                  <a:lnTo>
                    <a:pt x="63" y="31"/>
                  </a:lnTo>
                  <a:lnTo>
                    <a:pt x="62" y="26"/>
                  </a:lnTo>
                  <a:lnTo>
                    <a:pt x="56" y="19"/>
                  </a:lnTo>
                  <a:lnTo>
                    <a:pt x="51" y="16"/>
                  </a:lnTo>
                  <a:lnTo>
                    <a:pt x="46" y="12"/>
                  </a:lnTo>
                  <a:lnTo>
                    <a:pt x="39" y="12"/>
                  </a:lnTo>
                  <a:close/>
                  <a:moveTo>
                    <a:pt x="39" y="0"/>
                  </a:moveTo>
                  <a:lnTo>
                    <a:pt x="53" y="3"/>
                  </a:lnTo>
                  <a:lnTo>
                    <a:pt x="65" y="12"/>
                  </a:lnTo>
                  <a:lnTo>
                    <a:pt x="74" y="24"/>
                  </a:lnTo>
                  <a:lnTo>
                    <a:pt x="76" y="38"/>
                  </a:lnTo>
                  <a:lnTo>
                    <a:pt x="74" y="54"/>
                  </a:lnTo>
                  <a:lnTo>
                    <a:pt x="65" y="66"/>
                  </a:lnTo>
                  <a:lnTo>
                    <a:pt x="53" y="73"/>
                  </a:lnTo>
                  <a:lnTo>
                    <a:pt x="37" y="77"/>
                  </a:lnTo>
                  <a:lnTo>
                    <a:pt x="23" y="73"/>
                  </a:lnTo>
                  <a:lnTo>
                    <a:pt x="11" y="65"/>
                  </a:lnTo>
                  <a:lnTo>
                    <a:pt x="4" y="54"/>
                  </a:lnTo>
                  <a:lnTo>
                    <a:pt x="0" y="38"/>
                  </a:lnTo>
                  <a:lnTo>
                    <a:pt x="4" y="24"/>
                  </a:lnTo>
                  <a:lnTo>
                    <a:pt x="11" y="12"/>
                  </a:lnTo>
                  <a:lnTo>
                    <a:pt x="23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16"/>
            <p:cNvSpPr>
              <a:spLocks/>
            </p:cNvSpPr>
            <p:nvPr/>
          </p:nvSpPr>
          <p:spPr bwMode="auto">
            <a:xfrm>
              <a:off x="2882" y="2113"/>
              <a:ext cx="17" cy="16"/>
            </a:xfrm>
            <a:custGeom>
              <a:avLst/>
              <a:gdLst>
                <a:gd name="T0" fmla="*/ 17 w 33"/>
                <a:gd name="T1" fmla="*/ 0 h 32"/>
                <a:gd name="T2" fmla="*/ 23 w 33"/>
                <a:gd name="T3" fmla="*/ 2 h 32"/>
                <a:gd name="T4" fmla="*/ 28 w 33"/>
                <a:gd name="T5" fmla="*/ 5 h 32"/>
                <a:gd name="T6" fmla="*/ 31 w 33"/>
                <a:gd name="T7" fmla="*/ 11 h 32"/>
                <a:gd name="T8" fmla="*/ 33 w 33"/>
                <a:gd name="T9" fmla="*/ 16 h 32"/>
                <a:gd name="T10" fmla="*/ 31 w 33"/>
                <a:gd name="T11" fmla="*/ 23 h 32"/>
                <a:gd name="T12" fmla="*/ 28 w 33"/>
                <a:gd name="T13" fmla="*/ 28 h 32"/>
                <a:gd name="T14" fmla="*/ 23 w 33"/>
                <a:gd name="T15" fmla="*/ 32 h 32"/>
                <a:gd name="T16" fmla="*/ 16 w 33"/>
                <a:gd name="T17" fmla="*/ 32 h 32"/>
                <a:gd name="T18" fmla="*/ 10 w 33"/>
                <a:gd name="T19" fmla="*/ 32 h 32"/>
                <a:gd name="T20" fmla="*/ 5 w 33"/>
                <a:gd name="T21" fmla="*/ 28 h 32"/>
                <a:gd name="T22" fmla="*/ 2 w 33"/>
                <a:gd name="T23" fmla="*/ 23 h 32"/>
                <a:gd name="T24" fmla="*/ 0 w 33"/>
                <a:gd name="T25" fmla="*/ 16 h 32"/>
                <a:gd name="T26" fmla="*/ 2 w 33"/>
                <a:gd name="T27" fmla="*/ 9 h 32"/>
                <a:gd name="T28" fmla="*/ 5 w 33"/>
                <a:gd name="T29" fmla="*/ 5 h 32"/>
                <a:gd name="T30" fmla="*/ 10 w 33"/>
                <a:gd name="T31" fmla="*/ 2 h 32"/>
                <a:gd name="T32" fmla="*/ 17 w 33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lnTo>
                    <a:pt x="23" y="2"/>
                  </a:lnTo>
                  <a:lnTo>
                    <a:pt x="28" y="5"/>
                  </a:lnTo>
                  <a:lnTo>
                    <a:pt x="31" y="11"/>
                  </a:lnTo>
                  <a:lnTo>
                    <a:pt x="33" y="16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3" y="32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17"/>
            <p:cNvSpPr>
              <a:spLocks noEditPoints="1"/>
            </p:cNvSpPr>
            <p:nvPr/>
          </p:nvSpPr>
          <p:spPr bwMode="auto">
            <a:xfrm>
              <a:off x="2877" y="2107"/>
              <a:ext cx="27" cy="28"/>
            </a:xfrm>
            <a:custGeom>
              <a:avLst/>
              <a:gdLst>
                <a:gd name="T0" fmla="*/ 28 w 54"/>
                <a:gd name="T1" fmla="*/ 12 h 56"/>
                <a:gd name="T2" fmla="*/ 21 w 54"/>
                <a:gd name="T3" fmla="*/ 14 h 56"/>
                <a:gd name="T4" fmla="*/ 16 w 54"/>
                <a:gd name="T5" fmla="*/ 17 h 56"/>
                <a:gd name="T6" fmla="*/ 13 w 54"/>
                <a:gd name="T7" fmla="*/ 21 h 56"/>
                <a:gd name="T8" fmla="*/ 11 w 54"/>
                <a:gd name="T9" fmla="*/ 28 h 56"/>
                <a:gd name="T10" fmla="*/ 13 w 54"/>
                <a:gd name="T11" fmla="*/ 35 h 56"/>
                <a:gd name="T12" fmla="*/ 16 w 54"/>
                <a:gd name="T13" fmla="*/ 40 h 56"/>
                <a:gd name="T14" fmla="*/ 21 w 54"/>
                <a:gd name="T15" fmla="*/ 44 h 56"/>
                <a:gd name="T16" fmla="*/ 27 w 54"/>
                <a:gd name="T17" fmla="*/ 44 h 56"/>
                <a:gd name="T18" fmla="*/ 34 w 54"/>
                <a:gd name="T19" fmla="*/ 44 h 56"/>
                <a:gd name="T20" fmla="*/ 39 w 54"/>
                <a:gd name="T21" fmla="*/ 40 h 56"/>
                <a:gd name="T22" fmla="*/ 42 w 54"/>
                <a:gd name="T23" fmla="*/ 35 h 56"/>
                <a:gd name="T24" fmla="*/ 44 w 54"/>
                <a:gd name="T25" fmla="*/ 28 h 56"/>
                <a:gd name="T26" fmla="*/ 42 w 54"/>
                <a:gd name="T27" fmla="*/ 23 h 56"/>
                <a:gd name="T28" fmla="*/ 39 w 54"/>
                <a:gd name="T29" fmla="*/ 17 h 56"/>
                <a:gd name="T30" fmla="*/ 34 w 54"/>
                <a:gd name="T31" fmla="*/ 14 h 56"/>
                <a:gd name="T32" fmla="*/ 28 w 54"/>
                <a:gd name="T33" fmla="*/ 12 h 56"/>
                <a:gd name="T34" fmla="*/ 28 w 54"/>
                <a:gd name="T35" fmla="*/ 0 h 56"/>
                <a:gd name="T36" fmla="*/ 35 w 54"/>
                <a:gd name="T37" fmla="*/ 2 h 56"/>
                <a:gd name="T38" fmla="*/ 41 w 54"/>
                <a:gd name="T39" fmla="*/ 5 h 56"/>
                <a:gd name="T40" fmla="*/ 47 w 54"/>
                <a:gd name="T41" fmla="*/ 9 h 56"/>
                <a:gd name="T42" fmla="*/ 51 w 54"/>
                <a:gd name="T43" fmla="*/ 14 h 56"/>
                <a:gd name="T44" fmla="*/ 54 w 54"/>
                <a:gd name="T45" fmla="*/ 21 h 56"/>
                <a:gd name="T46" fmla="*/ 54 w 54"/>
                <a:gd name="T47" fmla="*/ 28 h 56"/>
                <a:gd name="T48" fmla="*/ 54 w 54"/>
                <a:gd name="T49" fmla="*/ 35 h 56"/>
                <a:gd name="T50" fmla="*/ 51 w 54"/>
                <a:gd name="T51" fmla="*/ 42 h 56"/>
                <a:gd name="T52" fmla="*/ 47 w 54"/>
                <a:gd name="T53" fmla="*/ 47 h 56"/>
                <a:gd name="T54" fmla="*/ 41 w 54"/>
                <a:gd name="T55" fmla="*/ 52 h 56"/>
                <a:gd name="T56" fmla="*/ 35 w 54"/>
                <a:gd name="T57" fmla="*/ 54 h 56"/>
                <a:gd name="T58" fmla="*/ 27 w 54"/>
                <a:gd name="T59" fmla="*/ 56 h 56"/>
                <a:gd name="T60" fmla="*/ 20 w 54"/>
                <a:gd name="T61" fmla="*/ 54 h 56"/>
                <a:gd name="T62" fmla="*/ 14 w 54"/>
                <a:gd name="T63" fmla="*/ 52 h 56"/>
                <a:gd name="T64" fmla="*/ 7 w 54"/>
                <a:gd name="T65" fmla="*/ 47 h 56"/>
                <a:gd name="T66" fmla="*/ 4 w 54"/>
                <a:gd name="T67" fmla="*/ 42 h 56"/>
                <a:gd name="T68" fmla="*/ 0 w 54"/>
                <a:gd name="T69" fmla="*/ 35 h 56"/>
                <a:gd name="T70" fmla="*/ 0 w 54"/>
                <a:gd name="T71" fmla="*/ 28 h 56"/>
                <a:gd name="T72" fmla="*/ 0 w 54"/>
                <a:gd name="T73" fmla="*/ 21 h 56"/>
                <a:gd name="T74" fmla="*/ 4 w 54"/>
                <a:gd name="T75" fmla="*/ 14 h 56"/>
                <a:gd name="T76" fmla="*/ 7 w 54"/>
                <a:gd name="T77" fmla="*/ 9 h 56"/>
                <a:gd name="T78" fmla="*/ 14 w 54"/>
                <a:gd name="T79" fmla="*/ 3 h 56"/>
                <a:gd name="T80" fmla="*/ 20 w 54"/>
                <a:gd name="T81" fmla="*/ 2 h 56"/>
                <a:gd name="T82" fmla="*/ 28 w 54"/>
                <a:gd name="T8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6">
                  <a:moveTo>
                    <a:pt x="28" y="12"/>
                  </a:moveTo>
                  <a:lnTo>
                    <a:pt x="21" y="14"/>
                  </a:lnTo>
                  <a:lnTo>
                    <a:pt x="16" y="17"/>
                  </a:lnTo>
                  <a:lnTo>
                    <a:pt x="13" y="21"/>
                  </a:lnTo>
                  <a:lnTo>
                    <a:pt x="11" y="28"/>
                  </a:lnTo>
                  <a:lnTo>
                    <a:pt x="13" y="35"/>
                  </a:lnTo>
                  <a:lnTo>
                    <a:pt x="16" y="40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4"/>
                  </a:lnTo>
                  <a:lnTo>
                    <a:pt x="39" y="40"/>
                  </a:lnTo>
                  <a:lnTo>
                    <a:pt x="42" y="35"/>
                  </a:lnTo>
                  <a:lnTo>
                    <a:pt x="44" y="28"/>
                  </a:lnTo>
                  <a:lnTo>
                    <a:pt x="42" y="23"/>
                  </a:lnTo>
                  <a:lnTo>
                    <a:pt x="39" y="17"/>
                  </a:lnTo>
                  <a:lnTo>
                    <a:pt x="34" y="14"/>
                  </a:lnTo>
                  <a:lnTo>
                    <a:pt x="28" y="12"/>
                  </a:lnTo>
                  <a:close/>
                  <a:moveTo>
                    <a:pt x="28" y="0"/>
                  </a:moveTo>
                  <a:lnTo>
                    <a:pt x="35" y="2"/>
                  </a:lnTo>
                  <a:lnTo>
                    <a:pt x="41" y="5"/>
                  </a:lnTo>
                  <a:lnTo>
                    <a:pt x="47" y="9"/>
                  </a:lnTo>
                  <a:lnTo>
                    <a:pt x="51" y="14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1" y="42"/>
                  </a:lnTo>
                  <a:lnTo>
                    <a:pt x="47" y="47"/>
                  </a:lnTo>
                  <a:lnTo>
                    <a:pt x="41" y="52"/>
                  </a:lnTo>
                  <a:lnTo>
                    <a:pt x="35" y="54"/>
                  </a:lnTo>
                  <a:lnTo>
                    <a:pt x="27" y="56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7" y="47"/>
                  </a:lnTo>
                  <a:lnTo>
                    <a:pt x="4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18"/>
            <p:cNvSpPr>
              <a:spLocks/>
            </p:cNvSpPr>
            <p:nvPr/>
          </p:nvSpPr>
          <p:spPr bwMode="auto">
            <a:xfrm>
              <a:off x="3345" y="2440"/>
              <a:ext cx="37" cy="37"/>
            </a:xfrm>
            <a:custGeom>
              <a:avLst/>
              <a:gdLst>
                <a:gd name="T0" fmla="*/ 37 w 73"/>
                <a:gd name="T1" fmla="*/ 0 h 73"/>
                <a:gd name="T2" fmla="*/ 54 w 73"/>
                <a:gd name="T3" fmla="*/ 5 h 73"/>
                <a:gd name="T4" fmla="*/ 68 w 73"/>
                <a:gd name="T5" fmla="*/ 17 h 73"/>
                <a:gd name="T6" fmla="*/ 73 w 73"/>
                <a:gd name="T7" fmla="*/ 37 h 73"/>
                <a:gd name="T8" fmla="*/ 68 w 73"/>
                <a:gd name="T9" fmla="*/ 54 h 73"/>
                <a:gd name="T10" fmla="*/ 54 w 73"/>
                <a:gd name="T11" fmla="*/ 68 h 73"/>
                <a:gd name="T12" fmla="*/ 37 w 73"/>
                <a:gd name="T13" fmla="*/ 73 h 73"/>
                <a:gd name="T14" fmla="*/ 17 w 73"/>
                <a:gd name="T15" fmla="*/ 68 h 73"/>
                <a:gd name="T16" fmla="*/ 3 w 73"/>
                <a:gd name="T17" fmla="*/ 54 h 73"/>
                <a:gd name="T18" fmla="*/ 0 w 73"/>
                <a:gd name="T19" fmla="*/ 37 h 73"/>
                <a:gd name="T20" fmla="*/ 5 w 73"/>
                <a:gd name="T21" fmla="*/ 17 h 73"/>
                <a:gd name="T22" fmla="*/ 17 w 73"/>
                <a:gd name="T23" fmla="*/ 3 h 73"/>
                <a:gd name="T24" fmla="*/ 37 w 73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37" y="0"/>
                  </a:moveTo>
                  <a:lnTo>
                    <a:pt x="54" y="5"/>
                  </a:lnTo>
                  <a:lnTo>
                    <a:pt x="68" y="17"/>
                  </a:lnTo>
                  <a:lnTo>
                    <a:pt x="73" y="37"/>
                  </a:lnTo>
                  <a:lnTo>
                    <a:pt x="68" y="54"/>
                  </a:lnTo>
                  <a:lnTo>
                    <a:pt x="54" y="68"/>
                  </a:lnTo>
                  <a:lnTo>
                    <a:pt x="37" y="73"/>
                  </a:lnTo>
                  <a:lnTo>
                    <a:pt x="17" y="68"/>
                  </a:lnTo>
                  <a:lnTo>
                    <a:pt x="3" y="54"/>
                  </a:lnTo>
                  <a:lnTo>
                    <a:pt x="0" y="37"/>
                  </a:lnTo>
                  <a:lnTo>
                    <a:pt x="5" y="17"/>
                  </a:lnTo>
                  <a:lnTo>
                    <a:pt x="17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19"/>
            <p:cNvSpPr>
              <a:spLocks noEditPoints="1"/>
            </p:cNvSpPr>
            <p:nvPr/>
          </p:nvSpPr>
          <p:spPr bwMode="auto">
            <a:xfrm>
              <a:off x="3339" y="2434"/>
              <a:ext cx="48" cy="48"/>
            </a:xfrm>
            <a:custGeom>
              <a:avLst/>
              <a:gdLst>
                <a:gd name="T0" fmla="*/ 49 w 96"/>
                <a:gd name="T1" fmla="*/ 12 h 96"/>
                <a:gd name="T2" fmla="*/ 29 w 96"/>
                <a:gd name="T3" fmla="*/ 15 h 96"/>
                <a:gd name="T4" fmla="*/ 17 w 96"/>
                <a:gd name="T5" fmla="*/ 29 h 96"/>
                <a:gd name="T6" fmla="*/ 12 w 96"/>
                <a:gd name="T7" fmla="*/ 49 h 96"/>
                <a:gd name="T8" fmla="*/ 15 w 96"/>
                <a:gd name="T9" fmla="*/ 66 h 96"/>
                <a:gd name="T10" fmla="*/ 29 w 96"/>
                <a:gd name="T11" fmla="*/ 80 h 96"/>
                <a:gd name="T12" fmla="*/ 49 w 96"/>
                <a:gd name="T13" fmla="*/ 85 h 96"/>
                <a:gd name="T14" fmla="*/ 66 w 96"/>
                <a:gd name="T15" fmla="*/ 80 h 96"/>
                <a:gd name="T16" fmla="*/ 80 w 96"/>
                <a:gd name="T17" fmla="*/ 66 h 96"/>
                <a:gd name="T18" fmla="*/ 85 w 96"/>
                <a:gd name="T19" fmla="*/ 49 h 96"/>
                <a:gd name="T20" fmla="*/ 80 w 96"/>
                <a:gd name="T21" fmla="*/ 29 h 96"/>
                <a:gd name="T22" fmla="*/ 66 w 96"/>
                <a:gd name="T23" fmla="*/ 17 h 96"/>
                <a:gd name="T24" fmla="*/ 49 w 96"/>
                <a:gd name="T25" fmla="*/ 12 h 96"/>
                <a:gd name="T26" fmla="*/ 49 w 96"/>
                <a:gd name="T27" fmla="*/ 0 h 96"/>
                <a:gd name="T28" fmla="*/ 66 w 96"/>
                <a:gd name="T29" fmla="*/ 3 h 96"/>
                <a:gd name="T30" fmla="*/ 82 w 96"/>
                <a:gd name="T31" fmla="*/ 14 h 96"/>
                <a:gd name="T32" fmla="*/ 92 w 96"/>
                <a:gd name="T33" fmla="*/ 29 h 96"/>
                <a:gd name="T34" fmla="*/ 96 w 96"/>
                <a:gd name="T35" fmla="*/ 49 h 96"/>
                <a:gd name="T36" fmla="*/ 92 w 96"/>
                <a:gd name="T37" fmla="*/ 66 h 96"/>
                <a:gd name="T38" fmla="*/ 82 w 96"/>
                <a:gd name="T39" fmla="*/ 82 h 96"/>
                <a:gd name="T40" fmla="*/ 66 w 96"/>
                <a:gd name="T41" fmla="*/ 92 h 96"/>
                <a:gd name="T42" fmla="*/ 49 w 96"/>
                <a:gd name="T43" fmla="*/ 96 h 96"/>
                <a:gd name="T44" fmla="*/ 29 w 96"/>
                <a:gd name="T45" fmla="*/ 92 h 96"/>
                <a:gd name="T46" fmla="*/ 14 w 96"/>
                <a:gd name="T47" fmla="*/ 82 h 96"/>
                <a:gd name="T48" fmla="*/ 3 w 96"/>
                <a:gd name="T49" fmla="*/ 66 h 96"/>
                <a:gd name="T50" fmla="*/ 0 w 96"/>
                <a:gd name="T51" fmla="*/ 47 h 96"/>
                <a:gd name="T52" fmla="*/ 3 w 96"/>
                <a:gd name="T53" fmla="*/ 29 h 96"/>
                <a:gd name="T54" fmla="*/ 14 w 96"/>
                <a:gd name="T55" fmla="*/ 14 h 96"/>
                <a:gd name="T56" fmla="*/ 29 w 96"/>
                <a:gd name="T57" fmla="*/ 3 h 96"/>
                <a:gd name="T58" fmla="*/ 49 w 96"/>
                <a:gd name="T5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96">
                  <a:moveTo>
                    <a:pt x="49" y="12"/>
                  </a:moveTo>
                  <a:lnTo>
                    <a:pt x="29" y="15"/>
                  </a:lnTo>
                  <a:lnTo>
                    <a:pt x="17" y="29"/>
                  </a:lnTo>
                  <a:lnTo>
                    <a:pt x="12" y="49"/>
                  </a:lnTo>
                  <a:lnTo>
                    <a:pt x="15" y="66"/>
                  </a:lnTo>
                  <a:lnTo>
                    <a:pt x="29" y="80"/>
                  </a:lnTo>
                  <a:lnTo>
                    <a:pt x="49" y="85"/>
                  </a:lnTo>
                  <a:lnTo>
                    <a:pt x="66" y="80"/>
                  </a:lnTo>
                  <a:lnTo>
                    <a:pt x="80" y="66"/>
                  </a:lnTo>
                  <a:lnTo>
                    <a:pt x="85" y="49"/>
                  </a:lnTo>
                  <a:lnTo>
                    <a:pt x="80" y="29"/>
                  </a:lnTo>
                  <a:lnTo>
                    <a:pt x="66" y="17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6" y="3"/>
                  </a:lnTo>
                  <a:lnTo>
                    <a:pt x="82" y="14"/>
                  </a:lnTo>
                  <a:lnTo>
                    <a:pt x="92" y="29"/>
                  </a:lnTo>
                  <a:lnTo>
                    <a:pt x="96" y="49"/>
                  </a:lnTo>
                  <a:lnTo>
                    <a:pt x="92" y="66"/>
                  </a:lnTo>
                  <a:lnTo>
                    <a:pt x="82" y="82"/>
                  </a:lnTo>
                  <a:lnTo>
                    <a:pt x="66" y="92"/>
                  </a:lnTo>
                  <a:lnTo>
                    <a:pt x="49" y="96"/>
                  </a:lnTo>
                  <a:lnTo>
                    <a:pt x="29" y="92"/>
                  </a:lnTo>
                  <a:lnTo>
                    <a:pt x="14" y="82"/>
                  </a:lnTo>
                  <a:lnTo>
                    <a:pt x="3" y="66"/>
                  </a:lnTo>
                  <a:lnTo>
                    <a:pt x="0" y="47"/>
                  </a:lnTo>
                  <a:lnTo>
                    <a:pt x="3" y="29"/>
                  </a:lnTo>
                  <a:lnTo>
                    <a:pt x="14" y="14"/>
                  </a:lnTo>
                  <a:lnTo>
                    <a:pt x="29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120"/>
            <p:cNvSpPr>
              <a:spLocks/>
            </p:cNvSpPr>
            <p:nvPr/>
          </p:nvSpPr>
          <p:spPr bwMode="auto">
            <a:xfrm>
              <a:off x="2996" y="2491"/>
              <a:ext cx="18" cy="18"/>
            </a:xfrm>
            <a:custGeom>
              <a:avLst/>
              <a:gdLst>
                <a:gd name="T0" fmla="*/ 19 w 36"/>
                <a:gd name="T1" fmla="*/ 0 h 37"/>
                <a:gd name="T2" fmla="*/ 24 w 36"/>
                <a:gd name="T3" fmla="*/ 0 h 37"/>
                <a:gd name="T4" fmla="*/ 29 w 36"/>
                <a:gd name="T5" fmla="*/ 4 h 37"/>
                <a:gd name="T6" fmla="*/ 33 w 36"/>
                <a:gd name="T7" fmla="*/ 7 h 37"/>
                <a:gd name="T8" fmla="*/ 36 w 36"/>
                <a:gd name="T9" fmla="*/ 12 h 37"/>
                <a:gd name="T10" fmla="*/ 36 w 36"/>
                <a:gd name="T11" fmla="*/ 18 h 37"/>
                <a:gd name="T12" fmla="*/ 36 w 36"/>
                <a:gd name="T13" fmla="*/ 23 h 37"/>
                <a:gd name="T14" fmla="*/ 33 w 36"/>
                <a:gd name="T15" fmla="*/ 28 h 37"/>
                <a:gd name="T16" fmla="*/ 29 w 36"/>
                <a:gd name="T17" fmla="*/ 33 h 37"/>
                <a:gd name="T18" fmla="*/ 24 w 36"/>
                <a:gd name="T19" fmla="*/ 35 h 37"/>
                <a:gd name="T20" fmla="*/ 19 w 36"/>
                <a:gd name="T21" fmla="*/ 37 h 37"/>
                <a:gd name="T22" fmla="*/ 14 w 36"/>
                <a:gd name="T23" fmla="*/ 35 h 37"/>
                <a:gd name="T24" fmla="*/ 8 w 36"/>
                <a:gd name="T25" fmla="*/ 33 h 37"/>
                <a:gd name="T26" fmla="*/ 3 w 36"/>
                <a:gd name="T27" fmla="*/ 28 h 37"/>
                <a:gd name="T28" fmla="*/ 1 w 36"/>
                <a:gd name="T29" fmla="*/ 23 h 37"/>
                <a:gd name="T30" fmla="*/ 0 w 36"/>
                <a:gd name="T31" fmla="*/ 18 h 37"/>
                <a:gd name="T32" fmla="*/ 1 w 36"/>
                <a:gd name="T33" fmla="*/ 12 h 37"/>
                <a:gd name="T34" fmla="*/ 5 w 36"/>
                <a:gd name="T35" fmla="*/ 7 h 37"/>
                <a:gd name="T36" fmla="*/ 8 w 36"/>
                <a:gd name="T37" fmla="*/ 4 h 37"/>
                <a:gd name="T38" fmla="*/ 14 w 36"/>
                <a:gd name="T39" fmla="*/ 0 h 37"/>
                <a:gd name="T40" fmla="*/ 19 w 36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7">
                  <a:moveTo>
                    <a:pt x="19" y="0"/>
                  </a:moveTo>
                  <a:lnTo>
                    <a:pt x="24" y="0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3"/>
                  </a:lnTo>
                  <a:lnTo>
                    <a:pt x="33" y="28"/>
                  </a:lnTo>
                  <a:lnTo>
                    <a:pt x="29" y="33"/>
                  </a:lnTo>
                  <a:lnTo>
                    <a:pt x="24" y="35"/>
                  </a:lnTo>
                  <a:lnTo>
                    <a:pt x="19" y="37"/>
                  </a:lnTo>
                  <a:lnTo>
                    <a:pt x="14" y="35"/>
                  </a:lnTo>
                  <a:lnTo>
                    <a:pt x="8" y="33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121"/>
            <p:cNvSpPr>
              <a:spLocks noEditPoints="1"/>
            </p:cNvSpPr>
            <p:nvPr/>
          </p:nvSpPr>
          <p:spPr bwMode="auto">
            <a:xfrm>
              <a:off x="2991" y="2485"/>
              <a:ext cx="29" cy="30"/>
            </a:xfrm>
            <a:custGeom>
              <a:avLst/>
              <a:gdLst>
                <a:gd name="T0" fmla="*/ 30 w 60"/>
                <a:gd name="T1" fmla="*/ 12 h 59"/>
                <a:gd name="T2" fmla="*/ 25 w 60"/>
                <a:gd name="T3" fmla="*/ 12 h 59"/>
                <a:gd name="T4" fmla="*/ 19 w 60"/>
                <a:gd name="T5" fmla="*/ 16 h 59"/>
                <a:gd name="T6" fmla="*/ 16 w 60"/>
                <a:gd name="T7" fmla="*/ 19 h 59"/>
                <a:gd name="T8" fmla="*/ 12 w 60"/>
                <a:gd name="T9" fmla="*/ 24 h 59"/>
                <a:gd name="T10" fmla="*/ 11 w 60"/>
                <a:gd name="T11" fmla="*/ 30 h 59"/>
                <a:gd name="T12" fmla="*/ 12 w 60"/>
                <a:gd name="T13" fmla="*/ 35 h 59"/>
                <a:gd name="T14" fmla="*/ 14 w 60"/>
                <a:gd name="T15" fmla="*/ 40 h 59"/>
                <a:gd name="T16" fmla="*/ 19 w 60"/>
                <a:gd name="T17" fmla="*/ 45 h 59"/>
                <a:gd name="T18" fmla="*/ 25 w 60"/>
                <a:gd name="T19" fmla="*/ 47 h 59"/>
                <a:gd name="T20" fmla="*/ 30 w 60"/>
                <a:gd name="T21" fmla="*/ 49 h 59"/>
                <a:gd name="T22" fmla="*/ 35 w 60"/>
                <a:gd name="T23" fmla="*/ 47 h 59"/>
                <a:gd name="T24" fmla="*/ 40 w 60"/>
                <a:gd name="T25" fmla="*/ 45 h 59"/>
                <a:gd name="T26" fmla="*/ 44 w 60"/>
                <a:gd name="T27" fmla="*/ 40 h 59"/>
                <a:gd name="T28" fmla="*/ 47 w 60"/>
                <a:gd name="T29" fmla="*/ 35 h 59"/>
                <a:gd name="T30" fmla="*/ 47 w 60"/>
                <a:gd name="T31" fmla="*/ 30 h 59"/>
                <a:gd name="T32" fmla="*/ 47 w 60"/>
                <a:gd name="T33" fmla="*/ 24 h 59"/>
                <a:gd name="T34" fmla="*/ 44 w 60"/>
                <a:gd name="T35" fmla="*/ 19 h 59"/>
                <a:gd name="T36" fmla="*/ 40 w 60"/>
                <a:gd name="T37" fmla="*/ 16 h 59"/>
                <a:gd name="T38" fmla="*/ 35 w 60"/>
                <a:gd name="T39" fmla="*/ 12 h 59"/>
                <a:gd name="T40" fmla="*/ 30 w 60"/>
                <a:gd name="T41" fmla="*/ 12 h 59"/>
                <a:gd name="T42" fmla="*/ 30 w 60"/>
                <a:gd name="T43" fmla="*/ 0 h 59"/>
                <a:gd name="T44" fmla="*/ 46 w 60"/>
                <a:gd name="T45" fmla="*/ 5 h 59"/>
                <a:gd name="T46" fmla="*/ 56 w 60"/>
                <a:gd name="T47" fmla="*/ 16 h 59"/>
                <a:gd name="T48" fmla="*/ 60 w 60"/>
                <a:gd name="T49" fmla="*/ 30 h 59"/>
                <a:gd name="T50" fmla="*/ 56 w 60"/>
                <a:gd name="T51" fmla="*/ 45 h 59"/>
                <a:gd name="T52" fmla="*/ 44 w 60"/>
                <a:gd name="T53" fmla="*/ 56 h 59"/>
                <a:gd name="T54" fmla="*/ 30 w 60"/>
                <a:gd name="T55" fmla="*/ 59 h 59"/>
                <a:gd name="T56" fmla="*/ 14 w 60"/>
                <a:gd name="T57" fmla="*/ 56 h 59"/>
                <a:gd name="T58" fmla="*/ 4 w 60"/>
                <a:gd name="T59" fmla="*/ 45 h 59"/>
                <a:gd name="T60" fmla="*/ 0 w 60"/>
                <a:gd name="T61" fmla="*/ 30 h 59"/>
                <a:gd name="T62" fmla="*/ 4 w 60"/>
                <a:gd name="T63" fmla="*/ 14 h 59"/>
                <a:gd name="T64" fmla="*/ 14 w 60"/>
                <a:gd name="T65" fmla="*/ 3 h 59"/>
                <a:gd name="T66" fmla="*/ 30 w 60"/>
                <a:gd name="T6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59">
                  <a:moveTo>
                    <a:pt x="30" y="12"/>
                  </a:moveTo>
                  <a:lnTo>
                    <a:pt x="25" y="12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4"/>
                  </a:lnTo>
                  <a:lnTo>
                    <a:pt x="11" y="30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19" y="45"/>
                  </a:lnTo>
                  <a:lnTo>
                    <a:pt x="25" y="47"/>
                  </a:lnTo>
                  <a:lnTo>
                    <a:pt x="30" y="49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4" y="40"/>
                  </a:lnTo>
                  <a:lnTo>
                    <a:pt x="47" y="35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4" y="19"/>
                  </a:lnTo>
                  <a:lnTo>
                    <a:pt x="40" y="16"/>
                  </a:lnTo>
                  <a:lnTo>
                    <a:pt x="35" y="12"/>
                  </a:lnTo>
                  <a:lnTo>
                    <a:pt x="30" y="12"/>
                  </a:lnTo>
                  <a:close/>
                  <a:moveTo>
                    <a:pt x="30" y="0"/>
                  </a:moveTo>
                  <a:lnTo>
                    <a:pt x="46" y="5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45"/>
                  </a:lnTo>
                  <a:lnTo>
                    <a:pt x="44" y="56"/>
                  </a:lnTo>
                  <a:lnTo>
                    <a:pt x="30" y="59"/>
                  </a:lnTo>
                  <a:lnTo>
                    <a:pt x="14" y="56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122"/>
            <p:cNvSpPr>
              <a:spLocks/>
            </p:cNvSpPr>
            <p:nvPr/>
          </p:nvSpPr>
          <p:spPr bwMode="auto">
            <a:xfrm>
              <a:off x="3010" y="2559"/>
              <a:ext cx="20" cy="21"/>
            </a:xfrm>
            <a:custGeom>
              <a:avLst/>
              <a:gdLst>
                <a:gd name="T0" fmla="*/ 21 w 40"/>
                <a:gd name="T1" fmla="*/ 0 h 42"/>
                <a:gd name="T2" fmla="*/ 26 w 40"/>
                <a:gd name="T3" fmla="*/ 2 h 42"/>
                <a:gd name="T4" fmla="*/ 33 w 40"/>
                <a:gd name="T5" fmla="*/ 6 h 42"/>
                <a:gd name="T6" fmla="*/ 36 w 40"/>
                <a:gd name="T7" fmla="*/ 9 h 42"/>
                <a:gd name="T8" fmla="*/ 40 w 40"/>
                <a:gd name="T9" fmla="*/ 14 h 42"/>
                <a:gd name="T10" fmla="*/ 40 w 40"/>
                <a:gd name="T11" fmla="*/ 21 h 42"/>
                <a:gd name="T12" fmla="*/ 40 w 40"/>
                <a:gd name="T13" fmla="*/ 28 h 42"/>
                <a:gd name="T14" fmla="*/ 36 w 40"/>
                <a:gd name="T15" fmla="*/ 33 h 42"/>
                <a:gd name="T16" fmla="*/ 31 w 40"/>
                <a:gd name="T17" fmla="*/ 39 h 42"/>
                <a:gd name="T18" fmla="*/ 26 w 40"/>
                <a:gd name="T19" fmla="*/ 40 h 42"/>
                <a:gd name="T20" fmla="*/ 19 w 40"/>
                <a:gd name="T21" fmla="*/ 42 h 42"/>
                <a:gd name="T22" fmla="*/ 14 w 40"/>
                <a:gd name="T23" fmla="*/ 40 h 42"/>
                <a:gd name="T24" fmla="*/ 7 w 40"/>
                <a:gd name="T25" fmla="*/ 39 h 42"/>
                <a:gd name="T26" fmla="*/ 3 w 40"/>
                <a:gd name="T27" fmla="*/ 33 h 42"/>
                <a:gd name="T28" fmla="*/ 0 w 40"/>
                <a:gd name="T29" fmla="*/ 28 h 42"/>
                <a:gd name="T30" fmla="*/ 0 w 40"/>
                <a:gd name="T31" fmla="*/ 21 h 42"/>
                <a:gd name="T32" fmla="*/ 0 w 40"/>
                <a:gd name="T33" fmla="*/ 14 h 42"/>
                <a:gd name="T34" fmla="*/ 3 w 40"/>
                <a:gd name="T35" fmla="*/ 9 h 42"/>
                <a:gd name="T36" fmla="*/ 8 w 40"/>
                <a:gd name="T37" fmla="*/ 6 h 42"/>
                <a:gd name="T38" fmla="*/ 14 w 40"/>
                <a:gd name="T39" fmla="*/ 2 h 42"/>
                <a:gd name="T40" fmla="*/ 21 w 40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2">
                  <a:moveTo>
                    <a:pt x="21" y="0"/>
                  </a:moveTo>
                  <a:lnTo>
                    <a:pt x="26" y="2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40" y="14"/>
                  </a:lnTo>
                  <a:lnTo>
                    <a:pt x="40" y="21"/>
                  </a:lnTo>
                  <a:lnTo>
                    <a:pt x="40" y="28"/>
                  </a:lnTo>
                  <a:lnTo>
                    <a:pt x="36" y="33"/>
                  </a:lnTo>
                  <a:lnTo>
                    <a:pt x="31" y="39"/>
                  </a:lnTo>
                  <a:lnTo>
                    <a:pt x="26" y="40"/>
                  </a:lnTo>
                  <a:lnTo>
                    <a:pt x="19" y="42"/>
                  </a:lnTo>
                  <a:lnTo>
                    <a:pt x="14" y="40"/>
                  </a:lnTo>
                  <a:lnTo>
                    <a:pt x="7" y="39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123"/>
            <p:cNvSpPr>
              <a:spLocks noEditPoints="1"/>
            </p:cNvSpPr>
            <p:nvPr/>
          </p:nvSpPr>
          <p:spPr bwMode="auto">
            <a:xfrm>
              <a:off x="3004" y="2554"/>
              <a:ext cx="32" cy="31"/>
            </a:xfrm>
            <a:custGeom>
              <a:avLst/>
              <a:gdLst>
                <a:gd name="T0" fmla="*/ 34 w 65"/>
                <a:gd name="T1" fmla="*/ 10 h 63"/>
                <a:gd name="T2" fmla="*/ 27 w 65"/>
                <a:gd name="T3" fmla="*/ 12 h 63"/>
                <a:gd name="T4" fmla="*/ 21 w 65"/>
                <a:gd name="T5" fmla="*/ 16 h 63"/>
                <a:gd name="T6" fmla="*/ 16 w 65"/>
                <a:gd name="T7" fmla="*/ 19 h 63"/>
                <a:gd name="T8" fmla="*/ 13 w 65"/>
                <a:gd name="T9" fmla="*/ 24 h 63"/>
                <a:gd name="T10" fmla="*/ 13 w 65"/>
                <a:gd name="T11" fmla="*/ 31 h 63"/>
                <a:gd name="T12" fmla="*/ 13 w 65"/>
                <a:gd name="T13" fmla="*/ 38 h 63"/>
                <a:gd name="T14" fmla="*/ 16 w 65"/>
                <a:gd name="T15" fmla="*/ 43 h 63"/>
                <a:gd name="T16" fmla="*/ 20 w 65"/>
                <a:gd name="T17" fmla="*/ 49 h 63"/>
                <a:gd name="T18" fmla="*/ 27 w 65"/>
                <a:gd name="T19" fmla="*/ 50 h 63"/>
                <a:gd name="T20" fmla="*/ 32 w 65"/>
                <a:gd name="T21" fmla="*/ 52 h 63"/>
                <a:gd name="T22" fmla="*/ 39 w 65"/>
                <a:gd name="T23" fmla="*/ 50 h 63"/>
                <a:gd name="T24" fmla="*/ 44 w 65"/>
                <a:gd name="T25" fmla="*/ 49 h 63"/>
                <a:gd name="T26" fmla="*/ 49 w 65"/>
                <a:gd name="T27" fmla="*/ 43 h 63"/>
                <a:gd name="T28" fmla="*/ 53 w 65"/>
                <a:gd name="T29" fmla="*/ 38 h 63"/>
                <a:gd name="T30" fmla="*/ 53 w 65"/>
                <a:gd name="T31" fmla="*/ 31 h 63"/>
                <a:gd name="T32" fmla="*/ 53 w 65"/>
                <a:gd name="T33" fmla="*/ 24 h 63"/>
                <a:gd name="T34" fmla="*/ 49 w 65"/>
                <a:gd name="T35" fmla="*/ 19 h 63"/>
                <a:gd name="T36" fmla="*/ 46 w 65"/>
                <a:gd name="T37" fmla="*/ 16 h 63"/>
                <a:gd name="T38" fmla="*/ 39 w 65"/>
                <a:gd name="T39" fmla="*/ 12 h 63"/>
                <a:gd name="T40" fmla="*/ 34 w 65"/>
                <a:gd name="T41" fmla="*/ 10 h 63"/>
                <a:gd name="T42" fmla="*/ 34 w 65"/>
                <a:gd name="T43" fmla="*/ 0 h 63"/>
                <a:gd name="T44" fmla="*/ 49 w 65"/>
                <a:gd name="T45" fmla="*/ 3 h 63"/>
                <a:gd name="T46" fmla="*/ 60 w 65"/>
                <a:gd name="T47" fmla="*/ 16 h 63"/>
                <a:gd name="T48" fmla="*/ 65 w 65"/>
                <a:gd name="T49" fmla="*/ 31 h 63"/>
                <a:gd name="T50" fmla="*/ 60 w 65"/>
                <a:gd name="T51" fmla="*/ 47 h 63"/>
                <a:gd name="T52" fmla="*/ 49 w 65"/>
                <a:gd name="T53" fmla="*/ 59 h 63"/>
                <a:gd name="T54" fmla="*/ 32 w 65"/>
                <a:gd name="T55" fmla="*/ 63 h 63"/>
                <a:gd name="T56" fmla="*/ 16 w 65"/>
                <a:gd name="T57" fmla="*/ 59 h 63"/>
                <a:gd name="T58" fmla="*/ 6 w 65"/>
                <a:gd name="T59" fmla="*/ 47 h 63"/>
                <a:gd name="T60" fmla="*/ 0 w 65"/>
                <a:gd name="T61" fmla="*/ 31 h 63"/>
                <a:gd name="T62" fmla="*/ 6 w 65"/>
                <a:gd name="T63" fmla="*/ 16 h 63"/>
                <a:gd name="T64" fmla="*/ 16 w 65"/>
                <a:gd name="T65" fmla="*/ 3 h 63"/>
                <a:gd name="T66" fmla="*/ 34 w 65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3">
                  <a:moveTo>
                    <a:pt x="34" y="10"/>
                  </a:moveTo>
                  <a:lnTo>
                    <a:pt x="27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3" y="24"/>
                  </a:lnTo>
                  <a:lnTo>
                    <a:pt x="13" y="31"/>
                  </a:lnTo>
                  <a:lnTo>
                    <a:pt x="13" y="38"/>
                  </a:lnTo>
                  <a:lnTo>
                    <a:pt x="16" y="43"/>
                  </a:lnTo>
                  <a:lnTo>
                    <a:pt x="20" y="49"/>
                  </a:lnTo>
                  <a:lnTo>
                    <a:pt x="27" y="50"/>
                  </a:lnTo>
                  <a:lnTo>
                    <a:pt x="32" y="52"/>
                  </a:lnTo>
                  <a:lnTo>
                    <a:pt x="39" y="50"/>
                  </a:lnTo>
                  <a:lnTo>
                    <a:pt x="44" y="49"/>
                  </a:lnTo>
                  <a:lnTo>
                    <a:pt x="49" y="43"/>
                  </a:lnTo>
                  <a:lnTo>
                    <a:pt x="53" y="38"/>
                  </a:lnTo>
                  <a:lnTo>
                    <a:pt x="53" y="31"/>
                  </a:lnTo>
                  <a:lnTo>
                    <a:pt x="53" y="24"/>
                  </a:lnTo>
                  <a:lnTo>
                    <a:pt x="49" y="19"/>
                  </a:lnTo>
                  <a:lnTo>
                    <a:pt x="46" y="16"/>
                  </a:lnTo>
                  <a:lnTo>
                    <a:pt x="39" y="12"/>
                  </a:lnTo>
                  <a:lnTo>
                    <a:pt x="34" y="10"/>
                  </a:lnTo>
                  <a:close/>
                  <a:moveTo>
                    <a:pt x="34" y="0"/>
                  </a:moveTo>
                  <a:lnTo>
                    <a:pt x="49" y="3"/>
                  </a:lnTo>
                  <a:lnTo>
                    <a:pt x="60" y="16"/>
                  </a:lnTo>
                  <a:lnTo>
                    <a:pt x="65" y="31"/>
                  </a:lnTo>
                  <a:lnTo>
                    <a:pt x="60" y="47"/>
                  </a:lnTo>
                  <a:lnTo>
                    <a:pt x="49" y="59"/>
                  </a:lnTo>
                  <a:lnTo>
                    <a:pt x="32" y="63"/>
                  </a:lnTo>
                  <a:lnTo>
                    <a:pt x="16" y="59"/>
                  </a:lnTo>
                  <a:lnTo>
                    <a:pt x="6" y="47"/>
                  </a:lnTo>
                  <a:lnTo>
                    <a:pt x="0" y="31"/>
                  </a:lnTo>
                  <a:lnTo>
                    <a:pt x="6" y="16"/>
                  </a:lnTo>
                  <a:lnTo>
                    <a:pt x="16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124"/>
            <p:cNvSpPr>
              <a:spLocks/>
            </p:cNvSpPr>
            <p:nvPr/>
          </p:nvSpPr>
          <p:spPr bwMode="auto">
            <a:xfrm>
              <a:off x="3176" y="2686"/>
              <a:ext cx="16" cy="15"/>
            </a:xfrm>
            <a:custGeom>
              <a:avLst/>
              <a:gdLst>
                <a:gd name="T0" fmla="*/ 18 w 33"/>
                <a:gd name="T1" fmla="*/ 0 h 32"/>
                <a:gd name="T2" fmla="*/ 23 w 33"/>
                <a:gd name="T3" fmla="*/ 0 h 32"/>
                <a:gd name="T4" fmla="*/ 28 w 33"/>
                <a:gd name="T5" fmla="*/ 4 h 32"/>
                <a:gd name="T6" fmla="*/ 32 w 33"/>
                <a:gd name="T7" fmla="*/ 9 h 32"/>
                <a:gd name="T8" fmla="*/ 33 w 33"/>
                <a:gd name="T9" fmla="*/ 16 h 32"/>
                <a:gd name="T10" fmla="*/ 32 w 33"/>
                <a:gd name="T11" fmla="*/ 21 h 32"/>
                <a:gd name="T12" fmla="*/ 28 w 33"/>
                <a:gd name="T13" fmla="*/ 27 h 32"/>
                <a:gd name="T14" fmla="*/ 23 w 33"/>
                <a:gd name="T15" fmla="*/ 30 h 32"/>
                <a:gd name="T16" fmla="*/ 18 w 33"/>
                <a:gd name="T17" fmla="*/ 32 h 32"/>
                <a:gd name="T18" fmla="*/ 11 w 33"/>
                <a:gd name="T19" fmla="*/ 30 h 32"/>
                <a:gd name="T20" fmla="*/ 6 w 33"/>
                <a:gd name="T21" fmla="*/ 27 h 32"/>
                <a:gd name="T22" fmla="*/ 2 w 33"/>
                <a:gd name="T23" fmla="*/ 21 h 32"/>
                <a:gd name="T24" fmla="*/ 0 w 33"/>
                <a:gd name="T25" fmla="*/ 16 h 32"/>
                <a:gd name="T26" fmla="*/ 2 w 33"/>
                <a:gd name="T27" fmla="*/ 9 h 32"/>
                <a:gd name="T28" fmla="*/ 6 w 33"/>
                <a:gd name="T29" fmla="*/ 4 h 32"/>
                <a:gd name="T30" fmla="*/ 11 w 33"/>
                <a:gd name="T31" fmla="*/ 0 h 32"/>
                <a:gd name="T32" fmla="*/ 18 w 33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lnTo>
                    <a:pt x="23" y="0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3" y="16"/>
                  </a:lnTo>
                  <a:lnTo>
                    <a:pt x="32" y="21"/>
                  </a:lnTo>
                  <a:lnTo>
                    <a:pt x="28" y="27"/>
                  </a:lnTo>
                  <a:lnTo>
                    <a:pt x="23" y="30"/>
                  </a:lnTo>
                  <a:lnTo>
                    <a:pt x="18" y="32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125"/>
            <p:cNvSpPr>
              <a:spLocks noEditPoints="1"/>
            </p:cNvSpPr>
            <p:nvPr/>
          </p:nvSpPr>
          <p:spPr bwMode="auto">
            <a:xfrm>
              <a:off x="3170" y="2680"/>
              <a:ext cx="27" cy="28"/>
            </a:xfrm>
            <a:custGeom>
              <a:avLst/>
              <a:gdLst>
                <a:gd name="T0" fmla="*/ 28 w 54"/>
                <a:gd name="T1" fmla="*/ 12 h 56"/>
                <a:gd name="T2" fmla="*/ 21 w 54"/>
                <a:gd name="T3" fmla="*/ 12 h 56"/>
                <a:gd name="T4" fmla="*/ 16 w 54"/>
                <a:gd name="T5" fmla="*/ 16 h 56"/>
                <a:gd name="T6" fmla="*/ 12 w 54"/>
                <a:gd name="T7" fmla="*/ 21 h 56"/>
                <a:gd name="T8" fmla="*/ 10 w 54"/>
                <a:gd name="T9" fmla="*/ 28 h 56"/>
                <a:gd name="T10" fmla="*/ 12 w 54"/>
                <a:gd name="T11" fmla="*/ 33 h 56"/>
                <a:gd name="T12" fmla="*/ 16 w 54"/>
                <a:gd name="T13" fmla="*/ 39 h 56"/>
                <a:gd name="T14" fmla="*/ 21 w 54"/>
                <a:gd name="T15" fmla="*/ 42 h 56"/>
                <a:gd name="T16" fmla="*/ 28 w 54"/>
                <a:gd name="T17" fmla="*/ 44 h 56"/>
                <a:gd name="T18" fmla="*/ 33 w 54"/>
                <a:gd name="T19" fmla="*/ 42 h 56"/>
                <a:gd name="T20" fmla="*/ 38 w 54"/>
                <a:gd name="T21" fmla="*/ 39 h 56"/>
                <a:gd name="T22" fmla="*/ 42 w 54"/>
                <a:gd name="T23" fmla="*/ 33 h 56"/>
                <a:gd name="T24" fmla="*/ 43 w 54"/>
                <a:gd name="T25" fmla="*/ 28 h 56"/>
                <a:gd name="T26" fmla="*/ 42 w 54"/>
                <a:gd name="T27" fmla="*/ 21 h 56"/>
                <a:gd name="T28" fmla="*/ 38 w 54"/>
                <a:gd name="T29" fmla="*/ 16 h 56"/>
                <a:gd name="T30" fmla="*/ 33 w 54"/>
                <a:gd name="T31" fmla="*/ 12 h 56"/>
                <a:gd name="T32" fmla="*/ 28 w 54"/>
                <a:gd name="T33" fmla="*/ 12 h 56"/>
                <a:gd name="T34" fmla="*/ 28 w 54"/>
                <a:gd name="T35" fmla="*/ 0 h 56"/>
                <a:gd name="T36" fmla="*/ 35 w 54"/>
                <a:gd name="T37" fmla="*/ 2 h 56"/>
                <a:gd name="T38" fmla="*/ 42 w 54"/>
                <a:gd name="T39" fmla="*/ 4 h 56"/>
                <a:gd name="T40" fmla="*/ 47 w 54"/>
                <a:gd name="T41" fmla="*/ 9 h 56"/>
                <a:gd name="T42" fmla="*/ 50 w 54"/>
                <a:gd name="T43" fmla="*/ 14 h 56"/>
                <a:gd name="T44" fmla="*/ 54 w 54"/>
                <a:gd name="T45" fmla="*/ 21 h 56"/>
                <a:gd name="T46" fmla="*/ 54 w 54"/>
                <a:gd name="T47" fmla="*/ 28 h 56"/>
                <a:gd name="T48" fmla="*/ 54 w 54"/>
                <a:gd name="T49" fmla="*/ 35 h 56"/>
                <a:gd name="T50" fmla="*/ 50 w 54"/>
                <a:gd name="T51" fmla="*/ 42 h 56"/>
                <a:gd name="T52" fmla="*/ 47 w 54"/>
                <a:gd name="T53" fmla="*/ 47 h 56"/>
                <a:gd name="T54" fmla="*/ 40 w 54"/>
                <a:gd name="T55" fmla="*/ 51 h 56"/>
                <a:gd name="T56" fmla="*/ 35 w 54"/>
                <a:gd name="T57" fmla="*/ 54 h 56"/>
                <a:gd name="T58" fmla="*/ 28 w 54"/>
                <a:gd name="T59" fmla="*/ 56 h 56"/>
                <a:gd name="T60" fmla="*/ 19 w 54"/>
                <a:gd name="T61" fmla="*/ 54 h 56"/>
                <a:gd name="T62" fmla="*/ 14 w 54"/>
                <a:gd name="T63" fmla="*/ 51 h 56"/>
                <a:gd name="T64" fmla="*/ 7 w 54"/>
                <a:gd name="T65" fmla="*/ 47 h 56"/>
                <a:gd name="T66" fmla="*/ 3 w 54"/>
                <a:gd name="T67" fmla="*/ 42 h 56"/>
                <a:gd name="T68" fmla="*/ 0 w 54"/>
                <a:gd name="T69" fmla="*/ 35 h 56"/>
                <a:gd name="T70" fmla="*/ 0 w 54"/>
                <a:gd name="T71" fmla="*/ 28 h 56"/>
                <a:gd name="T72" fmla="*/ 0 w 54"/>
                <a:gd name="T73" fmla="*/ 21 h 56"/>
                <a:gd name="T74" fmla="*/ 3 w 54"/>
                <a:gd name="T75" fmla="*/ 14 h 56"/>
                <a:gd name="T76" fmla="*/ 9 w 54"/>
                <a:gd name="T77" fmla="*/ 9 h 56"/>
                <a:gd name="T78" fmla="*/ 14 w 54"/>
                <a:gd name="T79" fmla="*/ 4 h 56"/>
                <a:gd name="T80" fmla="*/ 21 w 54"/>
                <a:gd name="T81" fmla="*/ 2 h 56"/>
                <a:gd name="T82" fmla="*/ 28 w 54"/>
                <a:gd name="T8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6">
                  <a:moveTo>
                    <a:pt x="28" y="12"/>
                  </a:moveTo>
                  <a:lnTo>
                    <a:pt x="21" y="12"/>
                  </a:lnTo>
                  <a:lnTo>
                    <a:pt x="16" y="16"/>
                  </a:lnTo>
                  <a:lnTo>
                    <a:pt x="12" y="21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16" y="39"/>
                  </a:lnTo>
                  <a:lnTo>
                    <a:pt x="21" y="42"/>
                  </a:lnTo>
                  <a:lnTo>
                    <a:pt x="28" y="44"/>
                  </a:lnTo>
                  <a:lnTo>
                    <a:pt x="33" y="42"/>
                  </a:lnTo>
                  <a:lnTo>
                    <a:pt x="38" y="39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2" y="21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28" y="12"/>
                  </a:lnTo>
                  <a:close/>
                  <a:moveTo>
                    <a:pt x="28" y="0"/>
                  </a:moveTo>
                  <a:lnTo>
                    <a:pt x="35" y="2"/>
                  </a:lnTo>
                  <a:lnTo>
                    <a:pt x="42" y="4"/>
                  </a:lnTo>
                  <a:lnTo>
                    <a:pt x="47" y="9"/>
                  </a:lnTo>
                  <a:lnTo>
                    <a:pt x="50" y="14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4" y="35"/>
                  </a:lnTo>
                  <a:lnTo>
                    <a:pt x="50" y="42"/>
                  </a:lnTo>
                  <a:lnTo>
                    <a:pt x="47" y="47"/>
                  </a:lnTo>
                  <a:lnTo>
                    <a:pt x="40" y="51"/>
                  </a:lnTo>
                  <a:lnTo>
                    <a:pt x="35" y="54"/>
                  </a:lnTo>
                  <a:lnTo>
                    <a:pt x="28" y="56"/>
                  </a:lnTo>
                  <a:lnTo>
                    <a:pt x="19" y="54"/>
                  </a:lnTo>
                  <a:lnTo>
                    <a:pt x="14" y="51"/>
                  </a:lnTo>
                  <a:lnTo>
                    <a:pt x="7" y="47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126"/>
            <p:cNvSpPr>
              <a:spLocks/>
            </p:cNvSpPr>
            <p:nvPr/>
          </p:nvSpPr>
          <p:spPr bwMode="auto">
            <a:xfrm>
              <a:off x="3944" y="2683"/>
              <a:ext cx="28" cy="28"/>
            </a:xfrm>
            <a:custGeom>
              <a:avLst/>
              <a:gdLst>
                <a:gd name="T0" fmla="*/ 30 w 58"/>
                <a:gd name="T1" fmla="*/ 0 h 56"/>
                <a:gd name="T2" fmla="*/ 44 w 58"/>
                <a:gd name="T3" fmla="*/ 4 h 56"/>
                <a:gd name="T4" fmla="*/ 53 w 58"/>
                <a:gd name="T5" fmla="*/ 14 h 56"/>
                <a:gd name="T6" fmla="*/ 58 w 58"/>
                <a:gd name="T7" fmla="*/ 28 h 56"/>
                <a:gd name="T8" fmla="*/ 53 w 58"/>
                <a:gd name="T9" fmla="*/ 44 h 56"/>
                <a:gd name="T10" fmla="*/ 44 w 58"/>
                <a:gd name="T11" fmla="*/ 53 h 56"/>
                <a:gd name="T12" fmla="*/ 28 w 58"/>
                <a:gd name="T13" fmla="*/ 56 h 56"/>
                <a:gd name="T14" fmla="*/ 14 w 58"/>
                <a:gd name="T15" fmla="*/ 53 h 56"/>
                <a:gd name="T16" fmla="*/ 4 w 58"/>
                <a:gd name="T17" fmla="*/ 42 h 56"/>
                <a:gd name="T18" fmla="*/ 0 w 58"/>
                <a:gd name="T19" fmla="*/ 28 h 56"/>
                <a:gd name="T20" fmla="*/ 6 w 58"/>
                <a:gd name="T21" fmla="*/ 14 h 56"/>
                <a:gd name="T22" fmla="*/ 14 w 58"/>
                <a:gd name="T23" fmla="*/ 4 h 56"/>
                <a:gd name="T24" fmla="*/ 30 w 58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6">
                  <a:moveTo>
                    <a:pt x="30" y="0"/>
                  </a:moveTo>
                  <a:lnTo>
                    <a:pt x="44" y="4"/>
                  </a:lnTo>
                  <a:lnTo>
                    <a:pt x="53" y="14"/>
                  </a:lnTo>
                  <a:lnTo>
                    <a:pt x="58" y="28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28" y="56"/>
                  </a:lnTo>
                  <a:lnTo>
                    <a:pt x="14" y="53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127"/>
            <p:cNvSpPr>
              <a:spLocks noEditPoints="1"/>
            </p:cNvSpPr>
            <p:nvPr/>
          </p:nvSpPr>
          <p:spPr bwMode="auto">
            <a:xfrm>
              <a:off x="3938" y="2678"/>
              <a:ext cx="40" cy="39"/>
            </a:xfrm>
            <a:custGeom>
              <a:avLst/>
              <a:gdLst>
                <a:gd name="T0" fmla="*/ 40 w 78"/>
                <a:gd name="T1" fmla="*/ 10 h 78"/>
                <a:gd name="T2" fmla="*/ 24 w 78"/>
                <a:gd name="T3" fmla="*/ 14 h 78"/>
                <a:gd name="T4" fmla="*/ 16 w 78"/>
                <a:gd name="T5" fmla="*/ 24 h 78"/>
                <a:gd name="T6" fmla="*/ 10 w 78"/>
                <a:gd name="T7" fmla="*/ 38 h 78"/>
                <a:gd name="T8" fmla="*/ 14 w 78"/>
                <a:gd name="T9" fmla="*/ 52 h 78"/>
                <a:gd name="T10" fmla="*/ 24 w 78"/>
                <a:gd name="T11" fmla="*/ 63 h 78"/>
                <a:gd name="T12" fmla="*/ 38 w 78"/>
                <a:gd name="T13" fmla="*/ 66 h 78"/>
                <a:gd name="T14" fmla="*/ 54 w 78"/>
                <a:gd name="T15" fmla="*/ 63 h 78"/>
                <a:gd name="T16" fmla="*/ 63 w 78"/>
                <a:gd name="T17" fmla="*/ 54 h 78"/>
                <a:gd name="T18" fmla="*/ 68 w 78"/>
                <a:gd name="T19" fmla="*/ 38 h 78"/>
                <a:gd name="T20" fmla="*/ 63 w 78"/>
                <a:gd name="T21" fmla="*/ 24 h 78"/>
                <a:gd name="T22" fmla="*/ 54 w 78"/>
                <a:gd name="T23" fmla="*/ 14 h 78"/>
                <a:gd name="T24" fmla="*/ 40 w 78"/>
                <a:gd name="T25" fmla="*/ 10 h 78"/>
                <a:gd name="T26" fmla="*/ 40 w 78"/>
                <a:gd name="T27" fmla="*/ 0 h 78"/>
                <a:gd name="T28" fmla="*/ 54 w 78"/>
                <a:gd name="T29" fmla="*/ 3 h 78"/>
                <a:gd name="T30" fmla="*/ 68 w 78"/>
                <a:gd name="T31" fmla="*/ 10 h 78"/>
                <a:gd name="T32" fmla="*/ 75 w 78"/>
                <a:gd name="T33" fmla="*/ 24 h 78"/>
                <a:gd name="T34" fmla="*/ 78 w 78"/>
                <a:gd name="T35" fmla="*/ 38 h 78"/>
                <a:gd name="T36" fmla="*/ 75 w 78"/>
                <a:gd name="T37" fmla="*/ 54 h 78"/>
                <a:gd name="T38" fmla="*/ 66 w 78"/>
                <a:gd name="T39" fmla="*/ 66 h 78"/>
                <a:gd name="T40" fmla="*/ 54 w 78"/>
                <a:gd name="T41" fmla="*/ 75 h 78"/>
                <a:gd name="T42" fmla="*/ 38 w 78"/>
                <a:gd name="T43" fmla="*/ 78 h 78"/>
                <a:gd name="T44" fmla="*/ 24 w 78"/>
                <a:gd name="T45" fmla="*/ 75 h 78"/>
                <a:gd name="T46" fmla="*/ 10 w 78"/>
                <a:gd name="T47" fmla="*/ 66 h 78"/>
                <a:gd name="T48" fmla="*/ 3 w 78"/>
                <a:gd name="T49" fmla="*/ 54 h 78"/>
                <a:gd name="T50" fmla="*/ 0 w 78"/>
                <a:gd name="T51" fmla="*/ 38 h 78"/>
                <a:gd name="T52" fmla="*/ 3 w 78"/>
                <a:gd name="T53" fmla="*/ 22 h 78"/>
                <a:gd name="T54" fmla="*/ 12 w 78"/>
                <a:gd name="T55" fmla="*/ 10 h 78"/>
                <a:gd name="T56" fmla="*/ 24 w 78"/>
                <a:gd name="T57" fmla="*/ 1 h 78"/>
                <a:gd name="T58" fmla="*/ 40 w 78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78">
                  <a:moveTo>
                    <a:pt x="40" y="10"/>
                  </a:moveTo>
                  <a:lnTo>
                    <a:pt x="24" y="14"/>
                  </a:lnTo>
                  <a:lnTo>
                    <a:pt x="16" y="24"/>
                  </a:lnTo>
                  <a:lnTo>
                    <a:pt x="10" y="38"/>
                  </a:lnTo>
                  <a:lnTo>
                    <a:pt x="14" y="52"/>
                  </a:lnTo>
                  <a:lnTo>
                    <a:pt x="24" y="63"/>
                  </a:lnTo>
                  <a:lnTo>
                    <a:pt x="38" y="66"/>
                  </a:lnTo>
                  <a:lnTo>
                    <a:pt x="54" y="63"/>
                  </a:lnTo>
                  <a:lnTo>
                    <a:pt x="63" y="54"/>
                  </a:lnTo>
                  <a:lnTo>
                    <a:pt x="68" y="38"/>
                  </a:lnTo>
                  <a:lnTo>
                    <a:pt x="63" y="24"/>
                  </a:lnTo>
                  <a:lnTo>
                    <a:pt x="54" y="14"/>
                  </a:lnTo>
                  <a:lnTo>
                    <a:pt x="40" y="10"/>
                  </a:lnTo>
                  <a:close/>
                  <a:moveTo>
                    <a:pt x="40" y="0"/>
                  </a:moveTo>
                  <a:lnTo>
                    <a:pt x="54" y="3"/>
                  </a:lnTo>
                  <a:lnTo>
                    <a:pt x="68" y="10"/>
                  </a:lnTo>
                  <a:lnTo>
                    <a:pt x="75" y="24"/>
                  </a:lnTo>
                  <a:lnTo>
                    <a:pt x="78" y="38"/>
                  </a:lnTo>
                  <a:lnTo>
                    <a:pt x="75" y="54"/>
                  </a:lnTo>
                  <a:lnTo>
                    <a:pt x="66" y="66"/>
                  </a:lnTo>
                  <a:lnTo>
                    <a:pt x="54" y="75"/>
                  </a:lnTo>
                  <a:lnTo>
                    <a:pt x="38" y="78"/>
                  </a:lnTo>
                  <a:lnTo>
                    <a:pt x="24" y="75"/>
                  </a:lnTo>
                  <a:lnTo>
                    <a:pt x="10" y="66"/>
                  </a:lnTo>
                  <a:lnTo>
                    <a:pt x="3" y="54"/>
                  </a:lnTo>
                  <a:lnTo>
                    <a:pt x="0" y="38"/>
                  </a:lnTo>
                  <a:lnTo>
                    <a:pt x="3" y="22"/>
                  </a:lnTo>
                  <a:lnTo>
                    <a:pt x="12" y="10"/>
                  </a:lnTo>
                  <a:lnTo>
                    <a:pt x="24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28"/>
            <p:cNvSpPr>
              <a:spLocks/>
            </p:cNvSpPr>
            <p:nvPr/>
          </p:nvSpPr>
          <p:spPr bwMode="auto">
            <a:xfrm>
              <a:off x="4101" y="2082"/>
              <a:ext cx="32" cy="32"/>
            </a:xfrm>
            <a:custGeom>
              <a:avLst/>
              <a:gdLst>
                <a:gd name="T0" fmla="*/ 32 w 65"/>
                <a:gd name="T1" fmla="*/ 0 h 65"/>
                <a:gd name="T2" fmla="*/ 49 w 65"/>
                <a:gd name="T3" fmla="*/ 6 h 65"/>
                <a:gd name="T4" fmla="*/ 60 w 65"/>
                <a:gd name="T5" fmla="*/ 16 h 65"/>
                <a:gd name="T6" fmla="*/ 65 w 65"/>
                <a:gd name="T7" fmla="*/ 34 h 65"/>
                <a:gd name="T8" fmla="*/ 60 w 65"/>
                <a:gd name="T9" fmla="*/ 49 h 65"/>
                <a:gd name="T10" fmla="*/ 48 w 65"/>
                <a:gd name="T11" fmla="*/ 61 h 65"/>
                <a:gd name="T12" fmla="*/ 32 w 65"/>
                <a:gd name="T13" fmla="*/ 65 h 65"/>
                <a:gd name="T14" fmla="*/ 16 w 65"/>
                <a:gd name="T15" fmla="*/ 61 h 65"/>
                <a:gd name="T16" fmla="*/ 4 w 65"/>
                <a:gd name="T17" fmla="*/ 49 h 65"/>
                <a:gd name="T18" fmla="*/ 0 w 65"/>
                <a:gd name="T19" fmla="*/ 34 h 65"/>
                <a:gd name="T20" fmla="*/ 4 w 65"/>
                <a:gd name="T21" fmla="*/ 16 h 65"/>
                <a:gd name="T22" fmla="*/ 16 w 65"/>
                <a:gd name="T23" fmla="*/ 6 h 65"/>
                <a:gd name="T24" fmla="*/ 32 w 65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49" y="6"/>
                  </a:lnTo>
                  <a:lnTo>
                    <a:pt x="60" y="16"/>
                  </a:lnTo>
                  <a:lnTo>
                    <a:pt x="65" y="34"/>
                  </a:lnTo>
                  <a:lnTo>
                    <a:pt x="60" y="49"/>
                  </a:lnTo>
                  <a:lnTo>
                    <a:pt x="48" y="61"/>
                  </a:lnTo>
                  <a:lnTo>
                    <a:pt x="32" y="65"/>
                  </a:lnTo>
                  <a:lnTo>
                    <a:pt x="16" y="61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4" y="16"/>
                  </a:lnTo>
                  <a:lnTo>
                    <a:pt x="1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29"/>
            <p:cNvSpPr>
              <a:spLocks noEditPoints="1"/>
            </p:cNvSpPr>
            <p:nvPr/>
          </p:nvSpPr>
          <p:spPr bwMode="auto">
            <a:xfrm>
              <a:off x="4095" y="2076"/>
              <a:ext cx="43" cy="44"/>
            </a:xfrm>
            <a:custGeom>
              <a:avLst/>
              <a:gdLst>
                <a:gd name="T0" fmla="*/ 44 w 88"/>
                <a:gd name="T1" fmla="*/ 10 h 87"/>
                <a:gd name="T2" fmla="*/ 28 w 88"/>
                <a:gd name="T3" fmla="*/ 16 h 87"/>
                <a:gd name="T4" fmla="*/ 16 w 88"/>
                <a:gd name="T5" fmla="*/ 26 h 87"/>
                <a:gd name="T6" fmla="*/ 12 w 88"/>
                <a:gd name="T7" fmla="*/ 44 h 87"/>
                <a:gd name="T8" fmla="*/ 16 w 88"/>
                <a:gd name="T9" fmla="*/ 59 h 87"/>
                <a:gd name="T10" fmla="*/ 28 w 88"/>
                <a:gd name="T11" fmla="*/ 71 h 87"/>
                <a:gd name="T12" fmla="*/ 44 w 88"/>
                <a:gd name="T13" fmla="*/ 75 h 87"/>
                <a:gd name="T14" fmla="*/ 60 w 88"/>
                <a:gd name="T15" fmla="*/ 71 h 87"/>
                <a:gd name="T16" fmla="*/ 72 w 88"/>
                <a:gd name="T17" fmla="*/ 59 h 87"/>
                <a:gd name="T18" fmla="*/ 77 w 88"/>
                <a:gd name="T19" fmla="*/ 44 h 87"/>
                <a:gd name="T20" fmla="*/ 72 w 88"/>
                <a:gd name="T21" fmla="*/ 26 h 87"/>
                <a:gd name="T22" fmla="*/ 61 w 88"/>
                <a:gd name="T23" fmla="*/ 16 h 87"/>
                <a:gd name="T24" fmla="*/ 44 w 88"/>
                <a:gd name="T25" fmla="*/ 10 h 87"/>
                <a:gd name="T26" fmla="*/ 44 w 88"/>
                <a:gd name="T27" fmla="*/ 0 h 87"/>
                <a:gd name="T28" fmla="*/ 61 w 88"/>
                <a:gd name="T29" fmla="*/ 3 h 87"/>
                <a:gd name="T30" fmla="*/ 75 w 88"/>
                <a:gd name="T31" fmla="*/ 12 h 87"/>
                <a:gd name="T32" fmla="*/ 84 w 88"/>
                <a:gd name="T33" fmla="*/ 26 h 87"/>
                <a:gd name="T34" fmla="*/ 88 w 88"/>
                <a:gd name="T35" fmla="*/ 44 h 87"/>
                <a:gd name="T36" fmla="*/ 84 w 88"/>
                <a:gd name="T37" fmla="*/ 59 h 87"/>
                <a:gd name="T38" fmla="*/ 75 w 88"/>
                <a:gd name="T39" fmla="*/ 73 h 87"/>
                <a:gd name="T40" fmla="*/ 61 w 88"/>
                <a:gd name="T41" fmla="*/ 84 h 87"/>
                <a:gd name="T42" fmla="*/ 44 w 88"/>
                <a:gd name="T43" fmla="*/ 87 h 87"/>
                <a:gd name="T44" fmla="*/ 26 w 88"/>
                <a:gd name="T45" fmla="*/ 84 h 87"/>
                <a:gd name="T46" fmla="*/ 12 w 88"/>
                <a:gd name="T47" fmla="*/ 73 h 87"/>
                <a:gd name="T48" fmla="*/ 4 w 88"/>
                <a:gd name="T49" fmla="*/ 59 h 87"/>
                <a:gd name="T50" fmla="*/ 0 w 88"/>
                <a:gd name="T51" fmla="*/ 44 h 87"/>
                <a:gd name="T52" fmla="*/ 4 w 88"/>
                <a:gd name="T53" fmla="*/ 26 h 87"/>
                <a:gd name="T54" fmla="*/ 14 w 88"/>
                <a:gd name="T55" fmla="*/ 12 h 87"/>
                <a:gd name="T56" fmla="*/ 28 w 88"/>
                <a:gd name="T57" fmla="*/ 3 h 87"/>
                <a:gd name="T58" fmla="*/ 44 w 88"/>
                <a:gd name="T5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87">
                  <a:moveTo>
                    <a:pt x="44" y="10"/>
                  </a:moveTo>
                  <a:lnTo>
                    <a:pt x="28" y="16"/>
                  </a:lnTo>
                  <a:lnTo>
                    <a:pt x="16" y="26"/>
                  </a:lnTo>
                  <a:lnTo>
                    <a:pt x="12" y="44"/>
                  </a:lnTo>
                  <a:lnTo>
                    <a:pt x="16" y="59"/>
                  </a:lnTo>
                  <a:lnTo>
                    <a:pt x="28" y="71"/>
                  </a:lnTo>
                  <a:lnTo>
                    <a:pt x="44" y="75"/>
                  </a:lnTo>
                  <a:lnTo>
                    <a:pt x="60" y="71"/>
                  </a:lnTo>
                  <a:lnTo>
                    <a:pt x="72" y="59"/>
                  </a:lnTo>
                  <a:lnTo>
                    <a:pt x="77" y="44"/>
                  </a:lnTo>
                  <a:lnTo>
                    <a:pt x="72" y="26"/>
                  </a:lnTo>
                  <a:lnTo>
                    <a:pt x="61" y="16"/>
                  </a:lnTo>
                  <a:lnTo>
                    <a:pt x="44" y="10"/>
                  </a:lnTo>
                  <a:close/>
                  <a:moveTo>
                    <a:pt x="44" y="0"/>
                  </a:moveTo>
                  <a:lnTo>
                    <a:pt x="61" y="3"/>
                  </a:lnTo>
                  <a:lnTo>
                    <a:pt x="75" y="12"/>
                  </a:lnTo>
                  <a:lnTo>
                    <a:pt x="84" y="26"/>
                  </a:lnTo>
                  <a:lnTo>
                    <a:pt x="88" y="44"/>
                  </a:lnTo>
                  <a:lnTo>
                    <a:pt x="84" y="59"/>
                  </a:lnTo>
                  <a:lnTo>
                    <a:pt x="75" y="73"/>
                  </a:lnTo>
                  <a:lnTo>
                    <a:pt x="61" y="84"/>
                  </a:lnTo>
                  <a:lnTo>
                    <a:pt x="44" y="87"/>
                  </a:lnTo>
                  <a:lnTo>
                    <a:pt x="26" y="84"/>
                  </a:lnTo>
                  <a:lnTo>
                    <a:pt x="12" y="73"/>
                  </a:lnTo>
                  <a:lnTo>
                    <a:pt x="4" y="59"/>
                  </a:lnTo>
                  <a:lnTo>
                    <a:pt x="0" y="44"/>
                  </a:lnTo>
                  <a:lnTo>
                    <a:pt x="4" y="26"/>
                  </a:lnTo>
                  <a:lnTo>
                    <a:pt x="14" y="12"/>
                  </a:lnTo>
                  <a:lnTo>
                    <a:pt x="28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130"/>
            <p:cNvSpPr>
              <a:spLocks/>
            </p:cNvSpPr>
            <p:nvPr/>
          </p:nvSpPr>
          <p:spPr bwMode="auto">
            <a:xfrm>
              <a:off x="2176" y="3093"/>
              <a:ext cx="34" cy="36"/>
            </a:xfrm>
            <a:custGeom>
              <a:avLst/>
              <a:gdLst>
                <a:gd name="T0" fmla="*/ 35 w 70"/>
                <a:gd name="T1" fmla="*/ 0 h 71"/>
                <a:gd name="T2" fmla="*/ 52 w 70"/>
                <a:gd name="T3" fmla="*/ 5 h 71"/>
                <a:gd name="T4" fmla="*/ 66 w 70"/>
                <a:gd name="T5" fmla="*/ 19 h 71"/>
                <a:gd name="T6" fmla="*/ 70 w 70"/>
                <a:gd name="T7" fmla="*/ 36 h 71"/>
                <a:gd name="T8" fmla="*/ 66 w 70"/>
                <a:gd name="T9" fmla="*/ 54 h 71"/>
                <a:gd name="T10" fmla="*/ 52 w 70"/>
                <a:gd name="T11" fmla="*/ 66 h 71"/>
                <a:gd name="T12" fmla="*/ 35 w 70"/>
                <a:gd name="T13" fmla="*/ 71 h 71"/>
                <a:gd name="T14" fmla="*/ 17 w 70"/>
                <a:gd name="T15" fmla="*/ 66 h 71"/>
                <a:gd name="T16" fmla="*/ 5 w 70"/>
                <a:gd name="T17" fmla="*/ 54 h 71"/>
                <a:gd name="T18" fmla="*/ 0 w 70"/>
                <a:gd name="T19" fmla="*/ 35 h 71"/>
                <a:gd name="T20" fmla="*/ 5 w 70"/>
                <a:gd name="T21" fmla="*/ 17 h 71"/>
                <a:gd name="T22" fmla="*/ 17 w 70"/>
                <a:gd name="T23" fmla="*/ 5 h 71"/>
                <a:gd name="T24" fmla="*/ 35 w 70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1">
                  <a:moveTo>
                    <a:pt x="35" y="0"/>
                  </a:moveTo>
                  <a:lnTo>
                    <a:pt x="52" y="5"/>
                  </a:lnTo>
                  <a:lnTo>
                    <a:pt x="66" y="19"/>
                  </a:lnTo>
                  <a:lnTo>
                    <a:pt x="70" y="36"/>
                  </a:lnTo>
                  <a:lnTo>
                    <a:pt x="66" y="54"/>
                  </a:lnTo>
                  <a:lnTo>
                    <a:pt x="52" y="66"/>
                  </a:lnTo>
                  <a:lnTo>
                    <a:pt x="35" y="71"/>
                  </a:lnTo>
                  <a:lnTo>
                    <a:pt x="17" y="66"/>
                  </a:lnTo>
                  <a:lnTo>
                    <a:pt x="5" y="54"/>
                  </a:lnTo>
                  <a:lnTo>
                    <a:pt x="0" y="35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131"/>
            <p:cNvSpPr>
              <a:spLocks noEditPoints="1"/>
            </p:cNvSpPr>
            <p:nvPr/>
          </p:nvSpPr>
          <p:spPr bwMode="auto">
            <a:xfrm>
              <a:off x="2170" y="3088"/>
              <a:ext cx="47" cy="46"/>
            </a:xfrm>
            <a:custGeom>
              <a:avLst/>
              <a:gdLst>
                <a:gd name="T0" fmla="*/ 45 w 92"/>
                <a:gd name="T1" fmla="*/ 11 h 93"/>
                <a:gd name="T2" fmla="*/ 27 w 92"/>
                <a:gd name="T3" fmla="*/ 16 h 93"/>
                <a:gd name="T4" fmla="*/ 15 w 92"/>
                <a:gd name="T5" fmla="*/ 28 h 93"/>
                <a:gd name="T6" fmla="*/ 10 w 92"/>
                <a:gd name="T7" fmla="*/ 46 h 93"/>
                <a:gd name="T8" fmla="*/ 15 w 92"/>
                <a:gd name="T9" fmla="*/ 65 h 93"/>
                <a:gd name="T10" fmla="*/ 27 w 92"/>
                <a:gd name="T11" fmla="*/ 77 h 93"/>
                <a:gd name="T12" fmla="*/ 45 w 92"/>
                <a:gd name="T13" fmla="*/ 82 h 93"/>
                <a:gd name="T14" fmla="*/ 62 w 92"/>
                <a:gd name="T15" fmla="*/ 77 h 93"/>
                <a:gd name="T16" fmla="*/ 76 w 92"/>
                <a:gd name="T17" fmla="*/ 65 h 93"/>
                <a:gd name="T18" fmla="*/ 80 w 92"/>
                <a:gd name="T19" fmla="*/ 47 h 93"/>
                <a:gd name="T20" fmla="*/ 76 w 92"/>
                <a:gd name="T21" fmla="*/ 30 h 93"/>
                <a:gd name="T22" fmla="*/ 62 w 92"/>
                <a:gd name="T23" fmla="*/ 16 h 93"/>
                <a:gd name="T24" fmla="*/ 45 w 92"/>
                <a:gd name="T25" fmla="*/ 11 h 93"/>
                <a:gd name="T26" fmla="*/ 45 w 92"/>
                <a:gd name="T27" fmla="*/ 0 h 93"/>
                <a:gd name="T28" fmla="*/ 64 w 92"/>
                <a:gd name="T29" fmla="*/ 4 h 93"/>
                <a:gd name="T30" fmla="*/ 78 w 92"/>
                <a:gd name="T31" fmla="*/ 14 h 93"/>
                <a:gd name="T32" fmla="*/ 89 w 92"/>
                <a:gd name="T33" fmla="*/ 28 h 93"/>
                <a:gd name="T34" fmla="*/ 92 w 92"/>
                <a:gd name="T35" fmla="*/ 47 h 93"/>
                <a:gd name="T36" fmla="*/ 89 w 92"/>
                <a:gd name="T37" fmla="*/ 65 h 93"/>
                <a:gd name="T38" fmla="*/ 78 w 92"/>
                <a:gd name="T39" fmla="*/ 79 h 93"/>
                <a:gd name="T40" fmla="*/ 62 w 92"/>
                <a:gd name="T41" fmla="*/ 89 h 93"/>
                <a:gd name="T42" fmla="*/ 45 w 92"/>
                <a:gd name="T43" fmla="*/ 93 h 93"/>
                <a:gd name="T44" fmla="*/ 27 w 92"/>
                <a:gd name="T45" fmla="*/ 89 h 93"/>
                <a:gd name="T46" fmla="*/ 12 w 92"/>
                <a:gd name="T47" fmla="*/ 79 h 93"/>
                <a:gd name="T48" fmla="*/ 3 w 92"/>
                <a:gd name="T49" fmla="*/ 65 h 93"/>
                <a:gd name="T50" fmla="*/ 0 w 92"/>
                <a:gd name="T51" fmla="*/ 46 h 93"/>
                <a:gd name="T52" fmla="*/ 3 w 92"/>
                <a:gd name="T53" fmla="*/ 28 h 93"/>
                <a:gd name="T54" fmla="*/ 14 w 92"/>
                <a:gd name="T55" fmla="*/ 14 h 93"/>
                <a:gd name="T56" fmla="*/ 27 w 92"/>
                <a:gd name="T57" fmla="*/ 4 h 93"/>
                <a:gd name="T58" fmla="*/ 45 w 92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93">
                  <a:moveTo>
                    <a:pt x="45" y="11"/>
                  </a:moveTo>
                  <a:lnTo>
                    <a:pt x="27" y="16"/>
                  </a:lnTo>
                  <a:lnTo>
                    <a:pt x="15" y="28"/>
                  </a:lnTo>
                  <a:lnTo>
                    <a:pt x="10" y="46"/>
                  </a:lnTo>
                  <a:lnTo>
                    <a:pt x="15" y="65"/>
                  </a:lnTo>
                  <a:lnTo>
                    <a:pt x="27" y="77"/>
                  </a:lnTo>
                  <a:lnTo>
                    <a:pt x="45" y="82"/>
                  </a:lnTo>
                  <a:lnTo>
                    <a:pt x="62" y="77"/>
                  </a:lnTo>
                  <a:lnTo>
                    <a:pt x="76" y="65"/>
                  </a:lnTo>
                  <a:lnTo>
                    <a:pt x="80" y="47"/>
                  </a:lnTo>
                  <a:lnTo>
                    <a:pt x="76" y="30"/>
                  </a:lnTo>
                  <a:lnTo>
                    <a:pt x="62" y="16"/>
                  </a:lnTo>
                  <a:lnTo>
                    <a:pt x="45" y="11"/>
                  </a:lnTo>
                  <a:close/>
                  <a:moveTo>
                    <a:pt x="45" y="0"/>
                  </a:moveTo>
                  <a:lnTo>
                    <a:pt x="64" y="4"/>
                  </a:lnTo>
                  <a:lnTo>
                    <a:pt x="78" y="14"/>
                  </a:lnTo>
                  <a:lnTo>
                    <a:pt x="89" y="28"/>
                  </a:lnTo>
                  <a:lnTo>
                    <a:pt x="92" y="47"/>
                  </a:lnTo>
                  <a:lnTo>
                    <a:pt x="89" y="65"/>
                  </a:lnTo>
                  <a:lnTo>
                    <a:pt x="78" y="79"/>
                  </a:lnTo>
                  <a:lnTo>
                    <a:pt x="62" y="89"/>
                  </a:lnTo>
                  <a:lnTo>
                    <a:pt x="45" y="93"/>
                  </a:lnTo>
                  <a:lnTo>
                    <a:pt x="27" y="89"/>
                  </a:lnTo>
                  <a:lnTo>
                    <a:pt x="12" y="79"/>
                  </a:lnTo>
                  <a:lnTo>
                    <a:pt x="3" y="65"/>
                  </a:lnTo>
                  <a:lnTo>
                    <a:pt x="0" y="46"/>
                  </a:lnTo>
                  <a:lnTo>
                    <a:pt x="3" y="28"/>
                  </a:lnTo>
                  <a:lnTo>
                    <a:pt x="14" y="14"/>
                  </a:lnTo>
                  <a:lnTo>
                    <a:pt x="27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32"/>
            <p:cNvSpPr>
              <a:spLocks/>
            </p:cNvSpPr>
            <p:nvPr/>
          </p:nvSpPr>
          <p:spPr bwMode="auto">
            <a:xfrm>
              <a:off x="2347" y="2905"/>
              <a:ext cx="21" cy="21"/>
            </a:xfrm>
            <a:custGeom>
              <a:avLst/>
              <a:gdLst>
                <a:gd name="T0" fmla="*/ 21 w 42"/>
                <a:gd name="T1" fmla="*/ 0 h 42"/>
                <a:gd name="T2" fmla="*/ 28 w 42"/>
                <a:gd name="T3" fmla="*/ 1 h 42"/>
                <a:gd name="T4" fmla="*/ 33 w 42"/>
                <a:gd name="T5" fmla="*/ 5 h 42"/>
                <a:gd name="T6" fmla="*/ 37 w 42"/>
                <a:gd name="T7" fmla="*/ 8 h 42"/>
                <a:gd name="T8" fmla="*/ 40 w 42"/>
                <a:gd name="T9" fmla="*/ 14 h 42"/>
                <a:gd name="T10" fmla="*/ 42 w 42"/>
                <a:gd name="T11" fmla="*/ 21 h 42"/>
                <a:gd name="T12" fmla="*/ 40 w 42"/>
                <a:gd name="T13" fmla="*/ 28 h 42"/>
                <a:gd name="T14" fmla="*/ 37 w 42"/>
                <a:gd name="T15" fmla="*/ 33 h 42"/>
                <a:gd name="T16" fmla="*/ 33 w 42"/>
                <a:gd name="T17" fmla="*/ 36 h 42"/>
                <a:gd name="T18" fmla="*/ 28 w 42"/>
                <a:gd name="T19" fmla="*/ 40 h 42"/>
                <a:gd name="T20" fmla="*/ 21 w 42"/>
                <a:gd name="T21" fmla="*/ 42 h 42"/>
                <a:gd name="T22" fmla="*/ 14 w 42"/>
                <a:gd name="T23" fmla="*/ 40 h 42"/>
                <a:gd name="T24" fmla="*/ 9 w 42"/>
                <a:gd name="T25" fmla="*/ 36 h 42"/>
                <a:gd name="T26" fmla="*/ 5 w 42"/>
                <a:gd name="T27" fmla="*/ 33 h 42"/>
                <a:gd name="T28" fmla="*/ 2 w 42"/>
                <a:gd name="T29" fmla="*/ 28 h 42"/>
                <a:gd name="T30" fmla="*/ 0 w 42"/>
                <a:gd name="T31" fmla="*/ 21 h 42"/>
                <a:gd name="T32" fmla="*/ 2 w 42"/>
                <a:gd name="T33" fmla="*/ 14 h 42"/>
                <a:gd name="T34" fmla="*/ 5 w 42"/>
                <a:gd name="T35" fmla="*/ 8 h 42"/>
                <a:gd name="T36" fmla="*/ 9 w 42"/>
                <a:gd name="T37" fmla="*/ 5 h 42"/>
                <a:gd name="T38" fmla="*/ 14 w 42"/>
                <a:gd name="T39" fmla="*/ 1 h 42"/>
                <a:gd name="T40" fmla="*/ 21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28" y="1"/>
                  </a:lnTo>
                  <a:lnTo>
                    <a:pt x="33" y="5"/>
                  </a:lnTo>
                  <a:lnTo>
                    <a:pt x="37" y="8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8"/>
                  </a:lnTo>
                  <a:lnTo>
                    <a:pt x="37" y="33"/>
                  </a:lnTo>
                  <a:lnTo>
                    <a:pt x="33" y="36"/>
                  </a:lnTo>
                  <a:lnTo>
                    <a:pt x="28" y="40"/>
                  </a:lnTo>
                  <a:lnTo>
                    <a:pt x="21" y="42"/>
                  </a:lnTo>
                  <a:lnTo>
                    <a:pt x="14" y="40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8"/>
                  </a:lnTo>
                  <a:lnTo>
                    <a:pt x="9" y="5"/>
                  </a:lnTo>
                  <a:lnTo>
                    <a:pt x="14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133"/>
            <p:cNvSpPr>
              <a:spLocks noEditPoints="1"/>
            </p:cNvSpPr>
            <p:nvPr/>
          </p:nvSpPr>
          <p:spPr bwMode="auto">
            <a:xfrm>
              <a:off x="2341" y="2900"/>
              <a:ext cx="32" cy="31"/>
            </a:xfrm>
            <a:custGeom>
              <a:avLst/>
              <a:gdLst>
                <a:gd name="T0" fmla="*/ 31 w 62"/>
                <a:gd name="T1" fmla="*/ 11 h 63"/>
                <a:gd name="T2" fmla="*/ 24 w 62"/>
                <a:gd name="T3" fmla="*/ 12 h 63"/>
                <a:gd name="T4" fmla="*/ 19 w 62"/>
                <a:gd name="T5" fmla="*/ 16 h 63"/>
                <a:gd name="T6" fmla="*/ 15 w 62"/>
                <a:gd name="T7" fmla="*/ 19 h 63"/>
                <a:gd name="T8" fmla="*/ 12 w 62"/>
                <a:gd name="T9" fmla="*/ 25 h 63"/>
                <a:gd name="T10" fmla="*/ 10 w 62"/>
                <a:gd name="T11" fmla="*/ 32 h 63"/>
                <a:gd name="T12" fmla="*/ 12 w 62"/>
                <a:gd name="T13" fmla="*/ 39 h 63"/>
                <a:gd name="T14" fmla="*/ 15 w 62"/>
                <a:gd name="T15" fmla="*/ 44 h 63"/>
                <a:gd name="T16" fmla="*/ 19 w 62"/>
                <a:gd name="T17" fmla="*/ 47 h 63"/>
                <a:gd name="T18" fmla="*/ 24 w 62"/>
                <a:gd name="T19" fmla="*/ 51 h 63"/>
                <a:gd name="T20" fmla="*/ 31 w 62"/>
                <a:gd name="T21" fmla="*/ 53 h 63"/>
                <a:gd name="T22" fmla="*/ 38 w 62"/>
                <a:gd name="T23" fmla="*/ 51 h 63"/>
                <a:gd name="T24" fmla="*/ 43 w 62"/>
                <a:gd name="T25" fmla="*/ 47 h 63"/>
                <a:gd name="T26" fmla="*/ 47 w 62"/>
                <a:gd name="T27" fmla="*/ 44 h 63"/>
                <a:gd name="T28" fmla="*/ 50 w 62"/>
                <a:gd name="T29" fmla="*/ 39 h 63"/>
                <a:gd name="T30" fmla="*/ 52 w 62"/>
                <a:gd name="T31" fmla="*/ 32 h 63"/>
                <a:gd name="T32" fmla="*/ 50 w 62"/>
                <a:gd name="T33" fmla="*/ 25 h 63"/>
                <a:gd name="T34" fmla="*/ 47 w 62"/>
                <a:gd name="T35" fmla="*/ 19 h 63"/>
                <a:gd name="T36" fmla="*/ 43 w 62"/>
                <a:gd name="T37" fmla="*/ 16 h 63"/>
                <a:gd name="T38" fmla="*/ 38 w 62"/>
                <a:gd name="T39" fmla="*/ 12 h 63"/>
                <a:gd name="T40" fmla="*/ 31 w 62"/>
                <a:gd name="T41" fmla="*/ 11 h 63"/>
                <a:gd name="T42" fmla="*/ 31 w 62"/>
                <a:gd name="T43" fmla="*/ 0 h 63"/>
                <a:gd name="T44" fmla="*/ 47 w 62"/>
                <a:gd name="T45" fmla="*/ 5 h 63"/>
                <a:gd name="T46" fmla="*/ 59 w 62"/>
                <a:gd name="T47" fmla="*/ 16 h 63"/>
                <a:gd name="T48" fmla="*/ 62 w 62"/>
                <a:gd name="T49" fmla="*/ 32 h 63"/>
                <a:gd name="T50" fmla="*/ 59 w 62"/>
                <a:gd name="T51" fmla="*/ 47 h 63"/>
                <a:gd name="T52" fmla="*/ 47 w 62"/>
                <a:gd name="T53" fmla="*/ 60 h 63"/>
                <a:gd name="T54" fmla="*/ 31 w 62"/>
                <a:gd name="T55" fmla="*/ 63 h 63"/>
                <a:gd name="T56" fmla="*/ 15 w 62"/>
                <a:gd name="T57" fmla="*/ 60 h 63"/>
                <a:gd name="T58" fmla="*/ 3 w 62"/>
                <a:gd name="T59" fmla="*/ 47 h 63"/>
                <a:gd name="T60" fmla="*/ 0 w 62"/>
                <a:gd name="T61" fmla="*/ 32 h 63"/>
                <a:gd name="T62" fmla="*/ 5 w 62"/>
                <a:gd name="T63" fmla="*/ 16 h 63"/>
                <a:gd name="T64" fmla="*/ 15 w 62"/>
                <a:gd name="T65" fmla="*/ 4 h 63"/>
                <a:gd name="T66" fmla="*/ 31 w 62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63">
                  <a:moveTo>
                    <a:pt x="31" y="11"/>
                  </a:moveTo>
                  <a:lnTo>
                    <a:pt x="24" y="12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5"/>
                  </a:lnTo>
                  <a:lnTo>
                    <a:pt x="10" y="32"/>
                  </a:lnTo>
                  <a:lnTo>
                    <a:pt x="12" y="39"/>
                  </a:lnTo>
                  <a:lnTo>
                    <a:pt x="15" y="44"/>
                  </a:lnTo>
                  <a:lnTo>
                    <a:pt x="19" y="47"/>
                  </a:lnTo>
                  <a:lnTo>
                    <a:pt x="24" y="51"/>
                  </a:lnTo>
                  <a:lnTo>
                    <a:pt x="31" y="53"/>
                  </a:lnTo>
                  <a:lnTo>
                    <a:pt x="38" y="51"/>
                  </a:lnTo>
                  <a:lnTo>
                    <a:pt x="43" y="4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47" y="19"/>
                  </a:lnTo>
                  <a:lnTo>
                    <a:pt x="43" y="16"/>
                  </a:lnTo>
                  <a:lnTo>
                    <a:pt x="38" y="12"/>
                  </a:lnTo>
                  <a:lnTo>
                    <a:pt x="31" y="11"/>
                  </a:lnTo>
                  <a:close/>
                  <a:moveTo>
                    <a:pt x="31" y="0"/>
                  </a:moveTo>
                  <a:lnTo>
                    <a:pt x="47" y="5"/>
                  </a:lnTo>
                  <a:lnTo>
                    <a:pt x="59" y="16"/>
                  </a:lnTo>
                  <a:lnTo>
                    <a:pt x="62" y="32"/>
                  </a:lnTo>
                  <a:lnTo>
                    <a:pt x="59" y="47"/>
                  </a:lnTo>
                  <a:lnTo>
                    <a:pt x="47" y="60"/>
                  </a:lnTo>
                  <a:lnTo>
                    <a:pt x="31" y="63"/>
                  </a:lnTo>
                  <a:lnTo>
                    <a:pt x="15" y="60"/>
                  </a:lnTo>
                  <a:lnTo>
                    <a:pt x="3" y="47"/>
                  </a:lnTo>
                  <a:lnTo>
                    <a:pt x="0" y="32"/>
                  </a:lnTo>
                  <a:lnTo>
                    <a:pt x="5" y="16"/>
                  </a:lnTo>
                  <a:lnTo>
                    <a:pt x="15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134"/>
            <p:cNvSpPr>
              <a:spLocks/>
            </p:cNvSpPr>
            <p:nvPr/>
          </p:nvSpPr>
          <p:spPr bwMode="auto">
            <a:xfrm>
              <a:off x="2572" y="3415"/>
              <a:ext cx="32" cy="33"/>
            </a:xfrm>
            <a:custGeom>
              <a:avLst/>
              <a:gdLst>
                <a:gd name="T0" fmla="*/ 32 w 65"/>
                <a:gd name="T1" fmla="*/ 0 h 65"/>
                <a:gd name="T2" fmla="*/ 49 w 65"/>
                <a:gd name="T3" fmla="*/ 5 h 65"/>
                <a:gd name="T4" fmla="*/ 60 w 65"/>
                <a:gd name="T5" fmla="*/ 16 h 65"/>
                <a:gd name="T6" fmla="*/ 65 w 65"/>
                <a:gd name="T7" fmla="*/ 33 h 65"/>
                <a:gd name="T8" fmla="*/ 60 w 65"/>
                <a:gd name="T9" fmla="*/ 49 h 65"/>
                <a:gd name="T10" fmla="*/ 48 w 65"/>
                <a:gd name="T11" fmla="*/ 59 h 65"/>
                <a:gd name="T12" fmla="*/ 32 w 65"/>
                <a:gd name="T13" fmla="*/ 65 h 65"/>
                <a:gd name="T14" fmla="*/ 16 w 65"/>
                <a:gd name="T15" fmla="*/ 59 h 65"/>
                <a:gd name="T16" fmla="*/ 6 w 65"/>
                <a:gd name="T17" fmla="*/ 49 h 65"/>
                <a:gd name="T18" fmla="*/ 0 w 65"/>
                <a:gd name="T19" fmla="*/ 31 h 65"/>
                <a:gd name="T20" fmla="*/ 6 w 65"/>
                <a:gd name="T21" fmla="*/ 16 h 65"/>
                <a:gd name="T22" fmla="*/ 16 w 65"/>
                <a:gd name="T23" fmla="*/ 5 h 65"/>
                <a:gd name="T24" fmla="*/ 32 w 65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49" y="5"/>
                  </a:lnTo>
                  <a:lnTo>
                    <a:pt x="60" y="16"/>
                  </a:lnTo>
                  <a:lnTo>
                    <a:pt x="65" y="33"/>
                  </a:lnTo>
                  <a:lnTo>
                    <a:pt x="60" y="49"/>
                  </a:lnTo>
                  <a:lnTo>
                    <a:pt x="48" y="59"/>
                  </a:lnTo>
                  <a:lnTo>
                    <a:pt x="32" y="65"/>
                  </a:lnTo>
                  <a:lnTo>
                    <a:pt x="16" y="59"/>
                  </a:lnTo>
                  <a:lnTo>
                    <a:pt x="6" y="49"/>
                  </a:lnTo>
                  <a:lnTo>
                    <a:pt x="0" y="31"/>
                  </a:lnTo>
                  <a:lnTo>
                    <a:pt x="6" y="16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135"/>
            <p:cNvSpPr>
              <a:spLocks noEditPoints="1"/>
            </p:cNvSpPr>
            <p:nvPr/>
          </p:nvSpPr>
          <p:spPr bwMode="auto">
            <a:xfrm>
              <a:off x="2566" y="3410"/>
              <a:ext cx="43" cy="43"/>
            </a:xfrm>
            <a:custGeom>
              <a:avLst/>
              <a:gdLst>
                <a:gd name="T0" fmla="*/ 42 w 86"/>
                <a:gd name="T1" fmla="*/ 11 h 86"/>
                <a:gd name="T2" fmla="*/ 26 w 86"/>
                <a:gd name="T3" fmla="*/ 16 h 86"/>
                <a:gd name="T4" fmla="*/ 16 w 86"/>
                <a:gd name="T5" fmla="*/ 27 h 86"/>
                <a:gd name="T6" fmla="*/ 10 w 86"/>
                <a:gd name="T7" fmla="*/ 42 h 86"/>
                <a:gd name="T8" fmla="*/ 16 w 86"/>
                <a:gd name="T9" fmla="*/ 60 h 86"/>
                <a:gd name="T10" fmla="*/ 26 w 86"/>
                <a:gd name="T11" fmla="*/ 70 h 86"/>
                <a:gd name="T12" fmla="*/ 42 w 86"/>
                <a:gd name="T13" fmla="*/ 76 h 86"/>
                <a:gd name="T14" fmla="*/ 58 w 86"/>
                <a:gd name="T15" fmla="*/ 70 h 86"/>
                <a:gd name="T16" fmla="*/ 70 w 86"/>
                <a:gd name="T17" fmla="*/ 60 h 86"/>
                <a:gd name="T18" fmla="*/ 75 w 86"/>
                <a:gd name="T19" fmla="*/ 44 h 86"/>
                <a:gd name="T20" fmla="*/ 70 w 86"/>
                <a:gd name="T21" fmla="*/ 27 h 86"/>
                <a:gd name="T22" fmla="*/ 59 w 86"/>
                <a:gd name="T23" fmla="*/ 16 h 86"/>
                <a:gd name="T24" fmla="*/ 42 w 86"/>
                <a:gd name="T25" fmla="*/ 11 h 86"/>
                <a:gd name="T26" fmla="*/ 42 w 86"/>
                <a:gd name="T27" fmla="*/ 0 h 86"/>
                <a:gd name="T28" fmla="*/ 59 w 86"/>
                <a:gd name="T29" fmla="*/ 4 h 86"/>
                <a:gd name="T30" fmla="*/ 73 w 86"/>
                <a:gd name="T31" fmla="*/ 13 h 86"/>
                <a:gd name="T32" fmla="*/ 82 w 86"/>
                <a:gd name="T33" fmla="*/ 27 h 86"/>
                <a:gd name="T34" fmla="*/ 86 w 86"/>
                <a:gd name="T35" fmla="*/ 44 h 86"/>
                <a:gd name="T36" fmla="*/ 82 w 86"/>
                <a:gd name="T37" fmla="*/ 60 h 86"/>
                <a:gd name="T38" fmla="*/ 73 w 86"/>
                <a:gd name="T39" fmla="*/ 74 h 86"/>
                <a:gd name="T40" fmla="*/ 59 w 86"/>
                <a:gd name="T41" fmla="*/ 83 h 86"/>
                <a:gd name="T42" fmla="*/ 42 w 86"/>
                <a:gd name="T43" fmla="*/ 86 h 86"/>
                <a:gd name="T44" fmla="*/ 26 w 86"/>
                <a:gd name="T45" fmla="*/ 83 h 86"/>
                <a:gd name="T46" fmla="*/ 12 w 86"/>
                <a:gd name="T47" fmla="*/ 74 h 86"/>
                <a:gd name="T48" fmla="*/ 3 w 86"/>
                <a:gd name="T49" fmla="*/ 60 h 86"/>
                <a:gd name="T50" fmla="*/ 0 w 86"/>
                <a:gd name="T51" fmla="*/ 42 h 86"/>
                <a:gd name="T52" fmla="*/ 3 w 86"/>
                <a:gd name="T53" fmla="*/ 27 h 86"/>
                <a:gd name="T54" fmla="*/ 12 w 86"/>
                <a:gd name="T55" fmla="*/ 13 h 86"/>
                <a:gd name="T56" fmla="*/ 26 w 86"/>
                <a:gd name="T57" fmla="*/ 4 h 86"/>
                <a:gd name="T58" fmla="*/ 42 w 86"/>
                <a:gd name="T5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86">
                  <a:moveTo>
                    <a:pt x="42" y="11"/>
                  </a:moveTo>
                  <a:lnTo>
                    <a:pt x="26" y="16"/>
                  </a:lnTo>
                  <a:lnTo>
                    <a:pt x="16" y="27"/>
                  </a:lnTo>
                  <a:lnTo>
                    <a:pt x="10" y="42"/>
                  </a:lnTo>
                  <a:lnTo>
                    <a:pt x="16" y="60"/>
                  </a:lnTo>
                  <a:lnTo>
                    <a:pt x="26" y="70"/>
                  </a:lnTo>
                  <a:lnTo>
                    <a:pt x="42" y="76"/>
                  </a:lnTo>
                  <a:lnTo>
                    <a:pt x="58" y="70"/>
                  </a:lnTo>
                  <a:lnTo>
                    <a:pt x="70" y="60"/>
                  </a:lnTo>
                  <a:lnTo>
                    <a:pt x="75" y="44"/>
                  </a:lnTo>
                  <a:lnTo>
                    <a:pt x="70" y="27"/>
                  </a:lnTo>
                  <a:lnTo>
                    <a:pt x="59" y="16"/>
                  </a:lnTo>
                  <a:lnTo>
                    <a:pt x="42" y="11"/>
                  </a:lnTo>
                  <a:close/>
                  <a:moveTo>
                    <a:pt x="42" y="0"/>
                  </a:moveTo>
                  <a:lnTo>
                    <a:pt x="59" y="4"/>
                  </a:lnTo>
                  <a:lnTo>
                    <a:pt x="73" y="13"/>
                  </a:lnTo>
                  <a:lnTo>
                    <a:pt x="82" y="27"/>
                  </a:lnTo>
                  <a:lnTo>
                    <a:pt x="86" y="44"/>
                  </a:lnTo>
                  <a:lnTo>
                    <a:pt x="82" y="60"/>
                  </a:lnTo>
                  <a:lnTo>
                    <a:pt x="73" y="74"/>
                  </a:lnTo>
                  <a:lnTo>
                    <a:pt x="59" y="83"/>
                  </a:lnTo>
                  <a:lnTo>
                    <a:pt x="42" y="86"/>
                  </a:lnTo>
                  <a:lnTo>
                    <a:pt x="26" y="83"/>
                  </a:lnTo>
                  <a:lnTo>
                    <a:pt x="12" y="74"/>
                  </a:lnTo>
                  <a:lnTo>
                    <a:pt x="3" y="60"/>
                  </a:lnTo>
                  <a:lnTo>
                    <a:pt x="0" y="42"/>
                  </a:lnTo>
                  <a:lnTo>
                    <a:pt x="3" y="27"/>
                  </a:lnTo>
                  <a:lnTo>
                    <a:pt x="12" y="13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36"/>
            <p:cNvSpPr>
              <a:spLocks/>
            </p:cNvSpPr>
            <p:nvPr/>
          </p:nvSpPr>
          <p:spPr bwMode="auto">
            <a:xfrm>
              <a:off x="2664" y="2898"/>
              <a:ext cx="33" cy="33"/>
            </a:xfrm>
            <a:custGeom>
              <a:avLst/>
              <a:gdLst>
                <a:gd name="T0" fmla="*/ 34 w 67"/>
                <a:gd name="T1" fmla="*/ 0 h 66"/>
                <a:gd name="T2" fmla="*/ 51 w 67"/>
                <a:gd name="T3" fmla="*/ 3 h 66"/>
                <a:gd name="T4" fmla="*/ 63 w 67"/>
                <a:gd name="T5" fmla="*/ 15 h 66"/>
                <a:gd name="T6" fmla="*/ 67 w 67"/>
                <a:gd name="T7" fmla="*/ 33 h 66"/>
                <a:gd name="T8" fmla="*/ 63 w 67"/>
                <a:gd name="T9" fmla="*/ 49 h 66"/>
                <a:gd name="T10" fmla="*/ 51 w 67"/>
                <a:gd name="T11" fmla="*/ 61 h 66"/>
                <a:gd name="T12" fmla="*/ 34 w 67"/>
                <a:gd name="T13" fmla="*/ 66 h 66"/>
                <a:gd name="T14" fmla="*/ 18 w 67"/>
                <a:gd name="T15" fmla="*/ 61 h 66"/>
                <a:gd name="T16" fmla="*/ 6 w 67"/>
                <a:gd name="T17" fmla="*/ 49 h 66"/>
                <a:gd name="T18" fmla="*/ 0 w 67"/>
                <a:gd name="T19" fmla="*/ 33 h 66"/>
                <a:gd name="T20" fmla="*/ 6 w 67"/>
                <a:gd name="T21" fmla="*/ 15 h 66"/>
                <a:gd name="T22" fmla="*/ 18 w 67"/>
                <a:gd name="T23" fmla="*/ 3 h 66"/>
                <a:gd name="T24" fmla="*/ 34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lnTo>
                    <a:pt x="51" y="3"/>
                  </a:lnTo>
                  <a:lnTo>
                    <a:pt x="63" y="15"/>
                  </a:lnTo>
                  <a:lnTo>
                    <a:pt x="67" y="33"/>
                  </a:lnTo>
                  <a:lnTo>
                    <a:pt x="63" y="49"/>
                  </a:lnTo>
                  <a:lnTo>
                    <a:pt x="51" y="61"/>
                  </a:lnTo>
                  <a:lnTo>
                    <a:pt x="34" y="66"/>
                  </a:lnTo>
                  <a:lnTo>
                    <a:pt x="18" y="61"/>
                  </a:lnTo>
                  <a:lnTo>
                    <a:pt x="6" y="49"/>
                  </a:lnTo>
                  <a:lnTo>
                    <a:pt x="0" y="33"/>
                  </a:lnTo>
                  <a:lnTo>
                    <a:pt x="6" y="15"/>
                  </a:lnTo>
                  <a:lnTo>
                    <a:pt x="18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37"/>
            <p:cNvSpPr>
              <a:spLocks noEditPoints="1"/>
            </p:cNvSpPr>
            <p:nvPr/>
          </p:nvSpPr>
          <p:spPr bwMode="auto">
            <a:xfrm>
              <a:off x="2659" y="2892"/>
              <a:ext cx="45" cy="44"/>
            </a:xfrm>
            <a:custGeom>
              <a:avLst/>
              <a:gdLst>
                <a:gd name="T0" fmla="*/ 44 w 89"/>
                <a:gd name="T1" fmla="*/ 13 h 89"/>
                <a:gd name="T2" fmla="*/ 28 w 89"/>
                <a:gd name="T3" fmla="*/ 16 h 89"/>
                <a:gd name="T4" fmla="*/ 16 w 89"/>
                <a:gd name="T5" fmla="*/ 28 h 89"/>
                <a:gd name="T6" fmla="*/ 10 w 89"/>
                <a:gd name="T7" fmla="*/ 46 h 89"/>
                <a:gd name="T8" fmla="*/ 16 w 89"/>
                <a:gd name="T9" fmla="*/ 62 h 89"/>
                <a:gd name="T10" fmla="*/ 28 w 89"/>
                <a:gd name="T11" fmla="*/ 74 h 89"/>
                <a:gd name="T12" fmla="*/ 44 w 89"/>
                <a:gd name="T13" fmla="*/ 79 h 89"/>
                <a:gd name="T14" fmla="*/ 61 w 89"/>
                <a:gd name="T15" fmla="*/ 74 h 89"/>
                <a:gd name="T16" fmla="*/ 73 w 89"/>
                <a:gd name="T17" fmla="*/ 62 h 89"/>
                <a:gd name="T18" fmla="*/ 77 w 89"/>
                <a:gd name="T19" fmla="*/ 46 h 89"/>
                <a:gd name="T20" fmla="*/ 73 w 89"/>
                <a:gd name="T21" fmla="*/ 28 h 89"/>
                <a:gd name="T22" fmla="*/ 61 w 89"/>
                <a:gd name="T23" fmla="*/ 16 h 89"/>
                <a:gd name="T24" fmla="*/ 44 w 89"/>
                <a:gd name="T25" fmla="*/ 13 h 89"/>
                <a:gd name="T26" fmla="*/ 44 w 89"/>
                <a:gd name="T27" fmla="*/ 0 h 89"/>
                <a:gd name="T28" fmla="*/ 61 w 89"/>
                <a:gd name="T29" fmla="*/ 4 h 89"/>
                <a:gd name="T30" fmla="*/ 75 w 89"/>
                <a:gd name="T31" fmla="*/ 14 h 89"/>
                <a:gd name="T32" fmla="*/ 86 w 89"/>
                <a:gd name="T33" fmla="*/ 28 h 89"/>
                <a:gd name="T34" fmla="*/ 89 w 89"/>
                <a:gd name="T35" fmla="*/ 46 h 89"/>
                <a:gd name="T36" fmla="*/ 86 w 89"/>
                <a:gd name="T37" fmla="*/ 63 h 89"/>
                <a:gd name="T38" fmla="*/ 75 w 89"/>
                <a:gd name="T39" fmla="*/ 77 h 89"/>
                <a:gd name="T40" fmla="*/ 61 w 89"/>
                <a:gd name="T41" fmla="*/ 86 h 89"/>
                <a:gd name="T42" fmla="*/ 44 w 89"/>
                <a:gd name="T43" fmla="*/ 89 h 89"/>
                <a:gd name="T44" fmla="*/ 26 w 89"/>
                <a:gd name="T45" fmla="*/ 86 h 89"/>
                <a:gd name="T46" fmla="*/ 12 w 89"/>
                <a:gd name="T47" fmla="*/ 77 h 89"/>
                <a:gd name="T48" fmla="*/ 3 w 89"/>
                <a:gd name="T49" fmla="*/ 63 h 89"/>
                <a:gd name="T50" fmla="*/ 0 w 89"/>
                <a:gd name="T51" fmla="*/ 46 h 89"/>
                <a:gd name="T52" fmla="*/ 3 w 89"/>
                <a:gd name="T53" fmla="*/ 28 h 89"/>
                <a:gd name="T54" fmla="*/ 12 w 89"/>
                <a:gd name="T55" fmla="*/ 14 h 89"/>
                <a:gd name="T56" fmla="*/ 28 w 89"/>
                <a:gd name="T57" fmla="*/ 4 h 89"/>
                <a:gd name="T58" fmla="*/ 44 w 89"/>
                <a:gd name="T5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9">
                  <a:moveTo>
                    <a:pt x="44" y="13"/>
                  </a:moveTo>
                  <a:lnTo>
                    <a:pt x="28" y="16"/>
                  </a:lnTo>
                  <a:lnTo>
                    <a:pt x="16" y="28"/>
                  </a:lnTo>
                  <a:lnTo>
                    <a:pt x="10" y="46"/>
                  </a:lnTo>
                  <a:lnTo>
                    <a:pt x="16" y="62"/>
                  </a:lnTo>
                  <a:lnTo>
                    <a:pt x="28" y="74"/>
                  </a:lnTo>
                  <a:lnTo>
                    <a:pt x="44" y="79"/>
                  </a:lnTo>
                  <a:lnTo>
                    <a:pt x="61" y="74"/>
                  </a:lnTo>
                  <a:lnTo>
                    <a:pt x="73" y="62"/>
                  </a:lnTo>
                  <a:lnTo>
                    <a:pt x="77" y="46"/>
                  </a:lnTo>
                  <a:lnTo>
                    <a:pt x="73" y="28"/>
                  </a:lnTo>
                  <a:lnTo>
                    <a:pt x="61" y="16"/>
                  </a:lnTo>
                  <a:lnTo>
                    <a:pt x="44" y="13"/>
                  </a:lnTo>
                  <a:close/>
                  <a:moveTo>
                    <a:pt x="44" y="0"/>
                  </a:moveTo>
                  <a:lnTo>
                    <a:pt x="61" y="4"/>
                  </a:lnTo>
                  <a:lnTo>
                    <a:pt x="75" y="14"/>
                  </a:lnTo>
                  <a:lnTo>
                    <a:pt x="86" y="28"/>
                  </a:lnTo>
                  <a:lnTo>
                    <a:pt x="89" y="46"/>
                  </a:lnTo>
                  <a:lnTo>
                    <a:pt x="86" y="63"/>
                  </a:lnTo>
                  <a:lnTo>
                    <a:pt x="75" y="77"/>
                  </a:lnTo>
                  <a:lnTo>
                    <a:pt x="61" y="86"/>
                  </a:lnTo>
                  <a:lnTo>
                    <a:pt x="44" y="89"/>
                  </a:lnTo>
                  <a:lnTo>
                    <a:pt x="26" y="86"/>
                  </a:lnTo>
                  <a:lnTo>
                    <a:pt x="12" y="77"/>
                  </a:lnTo>
                  <a:lnTo>
                    <a:pt x="3" y="63"/>
                  </a:lnTo>
                  <a:lnTo>
                    <a:pt x="0" y="46"/>
                  </a:lnTo>
                  <a:lnTo>
                    <a:pt x="3" y="28"/>
                  </a:lnTo>
                  <a:lnTo>
                    <a:pt x="12" y="14"/>
                  </a:lnTo>
                  <a:lnTo>
                    <a:pt x="28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38"/>
            <p:cNvSpPr>
              <a:spLocks/>
            </p:cNvSpPr>
            <p:nvPr/>
          </p:nvSpPr>
          <p:spPr bwMode="auto">
            <a:xfrm>
              <a:off x="3145" y="3123"/>
              <a:ext cx="29" cy="29"/>
            </a:xfrm>
            <a:custGeom>
              <a:avLst/>
              <a:gdLst>
                <a:gd name="T0" fmla="*/ 30 w 58"/>
                <a:gd name="T1" fmla="*/ 0 h 58"/>
                <a:gd name="T2" fmla="*/ 44 w 58"/>
                <a:gd name="T3" fmla="*/ 4 h 58"/>
                <a:gd name="T4" fmla="*/ 54 w 58"/>
                <a:gd name="T5" fmla="*/ 14 h 58"/>
                <a:gd name="T6" fmla="*/ 58 w 58"/>
                <a:gd name="T7" fmla="*/ 28 h 58"/>
                <a:gd name="T8" fmla="*/ 54 w 58"/>
                <a:gd name="T9" fmla="*/ 44 h 58"/>
                <a:gd name="T10" fmla="*/ 44 w 58"/>
                <a:gd name="T11" fmla="*/ 54 h 58"/>
                <a:gd name="T12" fmla="*/ 28 w 58"/>
                <a:gd name="T13" fmla="*/ 58 h 58"/>
                <a:gd name="T14" fmla="*/ 14 w 58"/>
                <a:gd name="T15" fmla="*/ 52 h 58"/>
                <a:gd name="T16" fmla="*/ 4 w 58"/>
                <a:gd name="T17" fmla="*/ 44 h 58"/>
                <a:gd name="T18" fmla="*/ 0 w 58"/>
                <a:gd name="T19" fmla="*/ 28 h 58"/>
                <a:gd name="T20" fmla="*/ 4 w 58"/>
                <a:gd name="T21" fmla="*/ 14 h 58"/>
                <a:gd name="T22" fmla="*/ 14 w 58"/>
                <a:gd name="T23" fmla="*/ 4 h 58"/>
                <a:gd name="T24" fmla="*/ 30 w 58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8">
                  <a:moveTo>
                    <a:pt x="30" y="0"/>
                  </a:moveTo>
                  <a:lnTo>
                    <a:pt x="44" y="4"/>
                  </a:lnTo>
                  <a:lnTo>
                    <a:pt x="54" y="14"/>
                  </a:lnTo>
                  <a:lnTo>
                    <a:pt x="58" y="28"/>
                  </a:lnTo>
                  <a:lnTo>
                    <a:pt x="54" y="44"/>
                  </a:lnTo>
                  <a:lnTo>
                    <a:pt x="44" y="54"/>
                  </a:lnTo>
                  <a:lnTo>
                    <a:pt x="28" y="58"/>
                  </a:lnTo>
                  <a:lnTo>
                    <a:pt x="14" y="52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39"/>
            <p:cNvSpPr>
              <a:spLocks noEditPoints="1"/>
            </p:cNvSpPr>
            <p:nvPr/>
          </p:nvSpPr>
          <p:spPr bwMode="auto">
            <a:xfrm>
              <a:off x="3140" y="3117"/>
              <a:ext cx="40" cy="40"/>
            </a:xfrm>
            <a:custGeom>
              <a:avLst/>
              <a:gdLst>
                <a:gd name="T0" fmla="*/ 40 w 80"/>
                <a:gd name="T1" fmla="*/ 12 h 80"/>
                <a:gd name="T2" fmla="*/ 24 w 80"/>
                <a:gd name="T3" fmla="*/ 16 h 80"/>
                <a:gd name="T4" fmla="*/ 14 w 80"/>
                <a:gd name="T5" fmla="*/ 26 h 80"/>
                <a:gd name="T6" fmla="*/ 10 w 80"/>
                <a:gd name="T7" fmla="*/ 40 h 80"/>
                <a:gd name="T8" fmla="*/ 14 w 80"/>
                <a:gd name="T9" fmla="*/ 56 h 80"/>
                <a:gd name="T10" fmla="*/ 24 w 80"/>
                <a:gd name="T11" fmla="*/ 64 h 80"/>
                <a:gd name="T12" fmla="*/ 38 w 80"/>
                <a:gd name="T13" fmla="*/ 70 h 80"/>
                <a:gd name="T14" fmla="*/ 54 w 80"/>
                <a:gd name="T15" fmla="*/ 66 h 80"/>
                <a:gd name="T16" fmla="*/ 64 w 80"/>
                <a:gd name="T17" fmla="*/ 56 h 80"/>
                <a:gd name="T18" fmla="*/ 68 w 80"/>
                <a:gd name="T19" fmla="*/ 40 h 80"/>
                <a:gd name="T20" fmla="*/ 64 w 80"/>
                <a:gd name="T21" fmla="*/ 26 h 80"/>
                <a:gd name="T22" fmla="*/ 54 w 80"/>
                <a:gd name="T23" fmla="*/ 16 h 80"/>
                <a:gd name="T24" fmla="*/ 40 w 80"/>
                <a:gd name="T25" fmla="*/ 12 h 80"/>
                <a:gd name="T26" fmla="*/ 40 w 80"/>
                <a:gd name="T27" fmla="*/ 0 h 80"/>
                <a:gd name="T28" fmla="*/ 56 w 80"/>
                <a:gd name="T29" fmla="*/ 3 h 80"/>
                <a:gd name="T30" fmla="*/ 68 w 80"/>
                <a:gd name="T31" fmla="*/ 12 h 80"/>
                <a:gd name="T32" fmla="*/ 77 w 80"/>
                <a:gd name="T33" fmla="*/ 24 h 80"/>
                <a:gd name="T34" fmla="*/ 80 w 80"/>
                <a:gd name="T35" fmla="*/ 40 h 80"/>
                <a:gd name="T36" fmla="*/ 77 w 80"/>
                <a:gd name="T37" fmla="*/ 56 h 80"/>
                <a:gd name="T38" fmla="*/ 68 w 80"/>
                <a:gd name="T39" fmla="*/ 70 h 80"/>
                <a:gd name="T40" fmla="*/ 54 w 80"/>
                <a:gd name="T41" fmla="*/ 77 h 80"/>
                <a:gd name="T42" fmla="*/ 38 w 80"/>
                <a:gd name="T43" fmla="*/ 80 h 80"/>
                <a:gd name="T44" fmla="*/ 22 w 80"/>
                <a:gd name="T45" fmla="*/ 77 h 80"/>
                <a:gd name="T46" fmla="*/ 10 w 80"/>
                <a:gd name="T47" fmla="*/ 68 h 80"/>
                <a:gd name="T48" fmla="*/ 1 w 80"/>
                <a:gd name="T49" fmla="*/ 56 h 80"/>
                <a:gd name="T50" fmla="*/ 0 w 80"/>
                <a:gd name="T51" fmla="*/ 40 h 80"/>
                <a:gd name="T52" fmla="*/ 1 w 80"/>
                <a:gd name="T53" fmla="*/ 24 h 80"/>
                <a:gd name="T54" fmla="*/ 10 w 80"/>
                <a:gd name="T55" fmla="*/ 12 h 80"/>
                <a:gd name="T56" fmla="*/ 24 w 80"/>
                <a:gd name="T57" fmla="*/ 3 h 80"/>
                <a:gd name="T58" fmla="*/ 40 w 8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80">
                  <a:moveTo>
                    <a:pt x="40" y="12"/>
                  </a:moveTo>
                  <a:lnTo>
                    <a:pt x="24" y="16"/>
                  </a:lnTo>
                  <a:lnTo>
                    <a:pt x="14" y="26"/>
                  </a:lnTo>
                  <a:lnTo>
                    <a:pt x="10" y="40"/>
                  </a:lnTo>
                  <a:lnTo>
                    <a:pt x="14" y="56"/>
                  </a:lnTo>
                  <a:lnTo>
                    <a:pt x="24" y="64"/>
                  </a:lnTo>
                  <a:lnTo>
                    <a:pt x="38" y="70"/>
                  </a:lnTo>
                  <a:lnTo>
                    <a:pt x="54" y="66"/>
                  </a:lnTo>
                  <a:lnTo>
                    <a:pt x="64" y="56"/>
                  </a:lnTo>
                  <a:lnTo>
                    <a:pt x="68" y="40"/>
                  </a:lnTo>
                  <a:lnTo>
                    <a:pt x="64" y="26"/>
                  </a:lnTo>
                  <a:lnTo>
                    <a:pt x="54" y="16"/>
                  </a:lnTo>
                  <a:lnTo>
                    <a:pt x="40" y="12"/>
                  </a:lnTo>
                  <a:close/>
                  <a:moveTo>
                    <a:pt x="40" y="0"/>
                  </a:moveTo>
                  <a:lnTo>
                    <a:pt x="56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6"/>
                  </a:lnTo>
                  <a:lnTo>
                    <a:pt x="68" y="70"/>
                  </a:lnTo>
                  <a:lnTo>
                    <a:pt x="54" y="77"/>
                  </a:lnTo>
                  <a:lnTo>
                    <a:pt x="38" y="80"/>
                  </a:lnTo>
                  <a:lnTo>
                    <a:pt x="22" y="77"/>
                  </a:lnTo>
                  <a:lnTo>
                    <a:pt x="10" y="68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10" y="12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40"/>
            <p:cNvSpPr>
              <a:spLocks/>
            </p:cNvSpPr>
            <p:nvPr/>
          </p:nvSpPr>
          <p:spPr bwMode="auto">
            <a:xfrm>
              <a:off x="2749" y="2755"/>
              <a:ext cx="22" cy="21"/>
            </a:xfrm>
            <a:custGeom>
              <a:avLst/>
              <a:gdLst>
                <a:gd name="T0" fmla="*/ 21 w 43"/>
                <a:gd name="T1" fmla="*/ 0 h 42"/>
                <a:gd name="T2" fmla="*/ 28 w 43"/>
                <a:gd name="T3" fmla="*/ 2 h 42"/>
                <a:gd name="T4" fmla="*/ 35 w 43"/>
                <a:gd name="T5" fmla="*/ 4 h 42"/>
                <a:gd name="T6" fmla="*/ 38 w 43"/>
                <a:gd name="T7" fmla="*/ 9 h 42"/>
                <a:gd name="T8" fmla="*/ 42 w 43"/>
                <a:gd name="T9" fmla="*/ 14 h 42"/>
                <a:gd name="T10" fmla="*/ 43 w 43"/>
                <a:gd name="T11" fmla="*/ 21 h 42"/>
                <a:gd name="T12" fmla="*/ 42 w 43"/>
                <a:gd name="T13" fmla="*/ 28 h 42"/>
                <a:gd name="T14" fmla="*/ 38 w 43"/>
                <a:gd name="T15" fmla="*/ 34 h 42"/>
                <a:gd name="T16" fmla="*/ 33 w 43"/>
                <a:gd name="T17" fmla="*/ 39 h 42"/>
                <a:gd name="T18" fmla="*/ 28 w 43"/>
                <a:gd name="T19" fmla="*/ 42 h 42"/>
                <a:gd name="T20" fmla="*/ 21 w 43"/>
                <a:gd name="T21" fmla="*/ 42 h 42"/>
                <a:gd name="T22" fmla="*/ 14 w 43"/>
                <a:gd name="T23" fmla="*/ 42 h 42"/>
                <a:gd name="T24" fmla="*/ 9 w 43"/>
                <a:gd name="T25" fmla="*/ 39 h 42"/>
                <a:gd name="T26" fmla="*/ 3 w 43"/>
                <a:gd name="T27" fmla="*/ 34 h 42"/>
                <a:gd name="T28" fmla="*/ 2 w 43"/>
                <a:gd name="T29" fmla="*/ 28 h 42"/>
                <a:gd name="T30" fmla="*/ 0 w 43"/>
                <a:gd name="T31" fmla="*/ 21 h 42"/>
                <a:gd name="T32" fmla="*/ 2 w 43"/>
                <a:gd name="T33" fmla="*/ 14 h 42"/>
                <a:gd name="T34" fmla="*/ 5 w 43"/>
                <a:gd name="T35" fmla="*/ 9 h 42"/>
                <a:gd name="T36" fmla="*/ 9 w 43"/>
                <a:gd name="T37" fmla="*/ 4 h 42"/>
                <a:gd name="T38" fmla="*/ 15 w 43"/>
                <a:gd name="T39" fmla="*/ 2 h 42"/>
                <a:gd name="T40" fmla="*/ 21 w 43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lnTo>
                    <a:pt x="28" y="2"/>
                  </a:lnTo>
                  <a:lnTo>
                    <a:pt x="35" y="4"/>
                  </a:lnTo>
                  <a:lnTo>
                    <a:pt x="38" y="9"/>
                  </a:lnTo>
                  <a:lnTo>
                    <a:pt x="42" y="14"/>
                  </a:lnTo>
                  <a:lnTo>
                    <a:pt x="43" y="21"/>
                  </a:lnTo>
                  <a:lnTo>
                    <a:pt x="42" y="28"/>
                  </a:lnTo>
                  <a:lnTo>
                    <a:pt x="38" y="34"/>
                  </a:lnTo>
                  <a:lnTo>
                    <a:pt x="33" y="39"/>
                  </a:lnTo>
                  <a:lnTo>
                    <a:pt x="28" y="42"/>
                  </a:lnTo>
                  <a:lnTo>
                    <a:pt x="21" y="42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41"/>
            <p:cNvSpPr>
              <a:spLocks noEditPoints="1"/>
            </p:cNvSpPr>
            <p:nvPr/>
          </p:nvSpPr>
          <p:spPr bwMode="auto">
            <a:xfrm>
              <a:off x="2744" y="2749"/>
              <a:ext cx="32" cy="33"/>
            </a:xfrm>
            <a:custGeom>
              <a:avLst/>
              <a:gdLst>
                <a:gd name="T0" fmla="*/ 32 w 65"/>
                <a:gd name="T1" fmla="*/ 12 h 66"/>
                <a:gd name="T2" fmla="*/ 26 w 65"/>
                <a:gd name="T3" fmla="*/ 14 h 66"/>
                <a:gd name="T4" fmla="*/ 20 w 65"/>
                <a:gd name="T5" fmla="*/ 16 h 66"/>
                <a:gd name="T6" fmla="*/ 16 w 65"/>
                <a:gd name="T7" fmla="*/ 21 h 66"/>
                <a:gd name="T8" fmla="*/ 13 w 65"/>
                <a:gd name="T9" fmla="*/ 26 h 66"/>
                <a:gd name="T10" fmla="*/ 11 w 65"/>
                <a:gd name="T11" fmla="*/ 33 h 66"/>
                <a:gd name="T12" fmla="*/ 13 w 65"/>
                <a:gd name="T13" fmla="*/ 40 h 66"/>
                <a:gd name="T14" fmla="*/ 14 w 65"/>
                <a:gd name="T15" fmla="*/ 46 h 66"/>
                <a:gd name="T16" fmla="*/ 20 w 65"/>
                <a:gd name="T17" fmla="*/ 51 h 66"/>
                <a:gd name="T18" fmla="*/ 25 w 65"/>
                <a:gd name="T19" fmla="*/ 54 h 66"/>
                <a:gd name="T20" fmla="*/ 32 w 65"/>
                <a:gd name="T21" fmla="*/ 54 h 66"/>
                <a:gd name="T22" fmla="*/ 39 w 65"/>
                <a:gd name="T23" fmla="*/ 54 h 66"/>
                <a:gd name="T24" fmla="*/ 44 w 65"/>
                <a:gd name="T25" fmla="*/ 51 h 66"/>
                <a:gd name="T26" fmla="*/ 49 w 65"/>
                <a:gd name="T27" fmla="*/ 46 h 66"/>
                <a:gd name="T28" fmla="*/ 53 w 65"/>
                <a:gd name="T29" fmla="*/ 40 h 66"/>
                <a:gd name="T30" fmla="*/ 54 w 65"/>
                <a:gd name="T31" fmla="*/ 33 h 66"/>
                <a:gd name="T32" fmla="*/ 53 w 65"/>
                <a:gd name="T33" fmla="*/ 26 h 66"/>
                <a:gd name="T34" fmla="*/ 49 w 65"/>
                <a:gd name="T35" fmla="*/ 21 h 66"/>
                <a:gd name="T36" fmla="*/ 46 w 65"/>
                <a:gd name="T37" fmla="*/ 16 h 66"/>
                <a:gd name="T38" fmla="*/ 39 w 65"/>
                <a:gd name="T39" fmla="*/ 14 h 66"/>
                <a:gd name="T40" fmla="*/ 32 w 65"/>
                <a:gd name="T41" fmla="*/ 12 h 66"/>
                <a:gd name="T42" fmla="*/ 32 w 65"/>
                <a:gd name="T43" fmla="*/ 0 h 66"/>
                <a:gd name="T44" fmla="*/ 49 w 65"/>
                <a:gd name="T45" fmla="*/ 5 h 66"/>
                <a:gd name="T46" fmla="*/ 60 w 65"/>
                <a:gd name="T47" fmla="*/ 18 h 66"/>
                <a:gd name="T48" fmla="*/ 65 w 65"/>
                <a:gd name="T49" fmla="*/ 33 h 66"/>
                <a:gd name="T50" fmla="*/ 60 w 65"/>
                <a:gd name="T51" fmla="*/ 51 h 66"/>
                <a:gd name="T52" fmla="*/ 49 w 65"/>
                <a:gd name="T53" fmla="*/ 61 h 66"/>
                <a:gd name="T54" fmla="*/ 32 w 65"/>
                <a:gd name="T55" fmla="*/ 66 h 66"/>
                <a:gd name="T56" fmla="*/ 16 w 65"/>
                <a:gd name="T57" fmla="*/ 61 h 66"/>
                <a:gd name="T58" fmla="*/ 4 w 65"/>
                <a:gd name="T59" fmla="*/ 49 h 66"/>
                <a:gd name="T60" fmla="*/ 0 w 65"/>
                <a:gd name="T61" fmla="*/ 33 h 66"/>
                <a:gd name="T62" fmla="*/ 4 w 65"/>
                <a:gd name="T63" fmla="*/ 18 h 66"/>
                <a:gd name="T64" fmla="*/ 16 w 65"/>
                <a:gd name="T65" fmla="*/ 5 h 66"/>
                <a:gd name="T66" fmla="*/ 32 w 65"/>
                <a:gd name="T6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6">
                  <a:moveTo>
                    <a:pt x="32" y="12"/>
                  </a:moveTo>
                  <a:lnTo>
                    <a:pt x="26" y="14"/>
                  </a:lnTo>
                  <a:lnTo>
                    <a:pt x="20" y="16"/>
                  </a:lnTo>
                  <a:lnTo>
                    <a:pt x="16" y="21"/>
                  </a:lnTo>
                  <a:lnTo>
                    <a:pt x="13" y="26"/>
                  </a:lnTo>
                  <a:lnTo>
                    <a:pt x="11" y="33"/>
                  </a:lnTo>
                  <a:lnTo>
                    <a:pt x="13" y="40"/>
                  </a:lnTo>
                  <a:lnTo>
                    <a:pt x="14" y="46"/>
                  </a:lnTo>
                  <a:lnTo>
                    <a:pt x="20" y="51"/>
                  </a:lnTo>
                  <a:lnTo>
                    <a:pt x="25" y="54"/>
                  </a:lnTo>
                  <a:lnTo>
                    <a:pt x="32" y="54"/>
                  </a:lnTo>
                  <a:lnTo>
                    <a:pt x="39" y="54"/>
                  </a:lnTo>
                  <a:lnTo>
                    <a:pt x="44" y="51"/>
                  </a:lnTo>
                  <a:lnTo>
                    <a:pt x="49" y="46"/>
                  </a:lnTo>
                  <a:lnTo>
                    <a:pt x="53" y="40"/>
                  </a:lnTo>
                  <a:lnTo>
                    <a:pt x="54" y="33"/>
                  </a:lnTo>
                  <a:lnTo>
                    <a:pt x="53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39" y="14"/>
                  </a:lnTo>
                  <a:lnTo>
                    <a:pt x="32" y="12"/>
                  </a:lnTo>
                  <a:close/>
                  <a:moveTo>
                    <a:pt x="32" y="0"/>
                  </a:moveTo>
                  <a:lnTo>
                    <a:pt x="49" y="5"/>
                  </a:lnTo>
                  <a:lnTo>
                    <a:pt x="60" y="18"/>
                  </a:lnTo>
                  <a:lnTo>
                    <a:pt x="65" y="33"/>
                  </a:lnTo>
                  <a:lnTo>
                    <a:pt x="60" y="51"/>
                  </a:lnTo>
                  <a:lnTo>
                    <a:pt x="49" y="61"/>
                  </a:lnTo>
                  <a:lnTo>
                    <a:pt x="32" y="66"/>
                  </a:lnTo>
                  <a:lnTo>
                    <a:pt x="16" y="61"/>
                  </a:lnTo>
                  <a:lnTo>
                    <a:pt x="4" y="49"/>
                  </a:lnTo>
                  <a:lnTo>
                    <a:pt x="0" y="33"/>
                  </a:lnTo>
                  <a:lnTo>
                    <a:pt x="4" y="18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42"/>
            <p:cNvSpPr>
              <a:spLocks/>
            </p:cNvSpPr>
            <p:nvPr/>
          </p:nvSpPr>
          <p:spPr bwMode="auto">
            <a:xfrm>
              <a:off x="2956" y="1810"/>
              <a:ext cx="25" cy="26"/>
            </a:xfrm>
            <a:custGeom>
              <a:avLst/>
              <a:gdLst>
                <a:gd name="T0" fmla="*/ 25 w 51"/>
                <a:gd name="T1" fmla="*/ 0 h 51"/>
                <a:gd name="T2" fmla="*/ 34 w 51"/>
                <a:gd name="T3" fmla="*/ 0 h 51"/>
                <a:gd name="T4" fmla="*/ 41 w 51"/>
                <a:gd name="T5" fmla="*/ 6 h 51"/>
                <a:gd name="T6" fmla="*/ 46 w 51"/>
                <a:gd name="T7" fmla="*/ 11 h 51"/>
                <a:gd name="T8" fmla="*/ 49 w 51"/>
                <a:gd name="T9" fmla="*/ 18 h 51"/>
                <a:gd name="T10" fmla="*/ 51 w 51"/>
                <a:gd name="T11" fmla="*/ 25 h 51"/>
                <a:gd name="T12" fmla="*/ 49 w 51"/>
                <a:gd name="T13" fmla="*/ 34 h 51"/>
                <a:gd name="T14" fmla="*/ 46 w 51"/>
                <a:gd name="T15" fmla="*/ 41 h 51"/>
                <a:gd name="T16" fmla="*/ 41 w 51"/>
                <a:gd name="T17" fmla="*/ 46 h 51"/>
                <a:gd name="T18" fmla="*/ 34 w 51"/>
                <a:gd name="T19" fmla="*/ 49 h 51"/>
                <a:gd name="T20" fmla="*/ 25 w 51"/>
                <a:gd name="T21" fmla="*/ 51 h 51"/>
                <a:gd name="T22" fmla="*/ 18 w 51"/>
                <a:gd name="T23" fmla="*/ 49 h 51"/>
                <a:gd name="T24" fmla="*/ 11 w 51"/>
                <a:gd name="T25" fmla="*/ 46 h 51"/>
                <a:gd name="T26" fmla="*/ 4 w 51"/>
                <a:gd name="T27" fmla="*/ 41 h 51"/>
                <a:gd name="T28" fmla="*/ 0 w 51"/>
                <a:gd name="T29" fmla="*/ 34 h 51"/>
                <a:gd name="T30" fmla="*/ 0 w 51"/>
                <a:gd name="T31" fmla="*/ 25 h 51"/>
                <a:gd name="T32" fmla="*/ 0 w 51"/>
                <a:gd name="T33" fmla="*/ 18 h 51"/>
                <a:gd name="T34" fmla="*/ 6 w 51"/>
                <a:gd name="T35" fmla="*/ 11 h 51"/>
                <a:gd name="T36" fmla="*/ 11 w 51"/>
                <a:gd name="T37" fmla="*/ 4 h 51"/>
                <a:gd name="T38" fmla="*/ 18 w 51"/>
                <a:gd name="T39" fmla="*/ 0 h 51"/>
                <a:gd name="T40" fmla="*/ 25 w 51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34" y="0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9" y="18"/>
                  </a:lnTo>
                  <a:lnTo>
                    <a:pt x="51" y="25"/>
                  </a:lnTo>
                  <a:lnTo>
                    <a:pt x="49" y="34"/>
                  </a:lnTo>
                  <a:lnTo>
                    <a:pt x="46" y="41"/>
                  </a:lnTo>
                  <a:lnTo>
                    <a:pt x="41" y="46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18" y="49"/>
                  </a:lnTo>
                  <a:lnTo>
                    <a:pt x="11" y="46"/>
                  </a:lnTo>
                  <a:lnTo>
                    <a:pt x="4" y="41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143"/>
            <p:cNvSpPr>
              <a:spLocks noEditPoints="1"/>
            </p:cNvSpPr>
            <p:nvPr/>
          </p:nvSpPr>
          <p:spPr bwMode="auto">
            <a:xfrm>
              <a:off x="2950" y="1804"/>
              <a:ext cx="36" cy="37"/>
            </a:xfrm>
            <a:custGeom>
              <a:avLst/>
              <a:gdLst>
                <a:gd name="T0" fmla="*/ 37 w 74"/>
                <a:gd name="T1" fmla="*/ 12 h 74"/>
                <a:gd name="T2" fmla="*/ 30 w 74"/>
                <a:gd name="T3" fmla="*/ 12 h 74"/>
                <a:gd name="T4" fmla="*/ 23 w 74"/>
                <a:gd name="T5" fmla="*/ 16 h 74"/>
                <a:gd name="T6" fmla="*/ 18 w 74"/>
                <a:gd name="T7" fmla="*/ 23 h 74"/>
                <a:gd name="T8" fmla="*/ 12 w 74"/>
                <a:gd name="T9" fmla="*/ 30 h 74"/>
                <a:gd name="T10" fmla="*/ 12 w 74"/>
                <a:gd name="T11" fmla="*/ 37 h 74"/>
                <a:gd name="T12" fmla="*/ 12 w 74"/>
                <a:gd name="T13" fmla="*/ 46 h 74"/>
                <a:gd name="T14" fmla="*/ 16 w 74"/>
                <a:gd name="T15" fmla="*/ 53 h 74"/>
                <a:gd name="T16" fmla="*/ 23 w 74"/>
                <a:gd name="T17" fmla="*/ 58 h 74"/>
                <a:gd name="T18" fmla="*/ 30 w 74"/>
                <a:gd name="T19" fmla="*/ 61 h 74"/>
                <a:gd name="T20" fmla="*/ 37 w 74"/>
                <a:gd name="T21" fmla="*/ 63 h 74"/>
                <a:gd name="T22" fmla="*/ 46 w 74"/>
                <a:gd name="T23" fmla="*/ 61 h 74"/>
                <a:gd name="T24" fmla="*/ 53 w 74"/>
                <a:gd name="T25" fmla="*/ 58 h 74"/>
                <a:gd name="T26" fmla="*/ 58 w 74"/>
                <a:gd name="T27" fmla="*/ 53 h 74"/>
                <a:gd name="T28" fmla="*/ 61 w 74"/>
                <a:gd name="T29" fmla="*/ 46 h 74"/>
                <a:gd name="T30" fmla="*/ 63 w 74"/>
                <a:gd name="T31" fmla="*/ 37 h 74"/>
                <a:gd name="T32" fmla="*/ 61 w 74"/>
                <a:gd name="T33" fmla="*/ 30 h 74"/>
                <a:gd name="T34" fmla="*/ 58 w 74"/>
                <a:gd name="T35" fmla="*/ 23 h 74"/>
                <a:gd name="T36" fmla="*/ 53 w 74"/>
                <a:gd name="T37" fmla="*/ 18 h 74"/>
                <a:gd name="T38" fmla="*/ 46 w 74"/>
                <a:gd name="T39" fmla="*/ 12 h 74"/>
                <a:gd name="T40" fmla="*/ 37 w 74"/>
                <a:gd name="T41" fmla="*/ 12 h 74"/>
                <a:gd name="T42" fmla="*/ 37 w 74"/>
                <a:gd name="T43" fmla="*/ 0 h 74"/>
                <a:gd name="T44" fmla="*/ 56 w 74"/>
                <a:gd name="T45" fmla="*/ 5 h 74"/>
                <a:gd name="T46" fmla="*/ 68 w 74"/>
                <a:gd name="T47" fmla="*/ 19 h 74"/>
                <a:gd name="T48" fmla="*/ 74 w 74"/>
                <a:gd name="T49" fmla="*/ 37 h 74"/>
                <a:gd name="T50" fmla="*/ 68 w 74"/>
                <a:gd name="T51" fmla="*/ 56 h 74"/>
                <a:gd name="T52" fmla="*/ 56 w 74"/>
                <a:gd name="T53" fmla="*/ 68 h 74"/>
                <a:gd name="T54" fmla="*/ 37 w 74"/>
                <a:gd name="T55" fmla="*/ 74 h 74"/>
                <a:gd name="T56" fmla="*/ 19 w 74"/>
                <a:gd name="T57" fmla="*/ 68 h 74"/>
                <a:gd name="T58" fmla="*/ 5 w 74"/>
                <a:gd name="T59" fmla="*/ 56 h 74"/>
                <a:gd name="T60" fmla="*/ 0 w 74"/>
                <a:gd name="T61" fmla="*/ 37 h 74"/>
                <a:gd name="T62" fmla="*/ 5 w 74"/>
                <a:gd name="T63" fmla="*/ 19 h 74"/>
                <a:gd name="T64" fmla="*/ 19 w 74"/>
                <a:gd name="T65" fmla="*/ 5 h 74"/>
                <a:gd name="T66" fmla="*/ 37 w 74"/>
                <a:gd name="T6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4">
                  <a:moveTo>
                    <a:pt x="37" y="12"/>
                  </a:moveTo>
                  <a:lnTo>
                    <a:pt x="30" y="12"/>
                  </a:lnTo>
                  <a:lnTo>
                    <a:pt x="23" y="16"/>
                  </a:lnTo>
                  <a:lnTo>
                    <a:pt x="18" y="23"/>
                  </a:lnTo>
                  <a:lnTo>
                    <a:pt x="12" y="30"/>
                  </a:lnTo>
                  <a:lnTo>
                    <a:pt x="12" y="37"/>
                  </a:lnTo>
                  <a:lnTo>
                    <a:pt x="12" y="46"/>
                  </a:lnTo>
                  <a:lnTo>
                    <a:pt x="16" y="53"/>
                  </a:lnTo>
                  <a:lnTo>
                    <a:pt x="23" y="58"/>
                  </a:lnTo>
                  <a:lnTo>
                    <a:pt x="30" y="61"/>
                  </a:lnTo>
                  <a:lnTo>
                    <a:pt x="37" y="63"/>
                  </a:lnTo>
                  <a:lnTo>
                    <a:pt x="46" y="61"/>
                  </a:lnTo>
                  <a:lnTo>
                    <a:pt x="53" y="58"/>
                  </a:lnTo>
                  <a:lnTo>
                    <a:pt x="58" y="53"/>
                  </a:lnTo>
                  <a:lnTo>
                    <a:pt x="61" y="46"/>
                  </a:lnTo>
                  <a:lnTo>
                    <a:pt x="63" y="37"/>
                  </a:lnTo>
                  <a:lnTo>
                    <a:pt x="61" y="30"/>
                  </a:lnTo>
                  <a:lnTo>
                    <a:pt x="58" y="23"/>
                  </a:lnTo>
                  <a:lnTo>
                    <a:pt x="53" y="18"/>
                  </a:lnTo>
                  <a:lnTo>
                    <a:pt x="46" y="12"/>
                  </a:lnTo>
                  <a:lnTo>
                    <a:pt x="37" y="12"/>
                  </a:lnTo>
                  <a:close/>
                  <a:moveTo>
                    <a:pt x="37" y="0"/>
                  </a:moveTo>
                  <a:lnTo>
                    <a:pt x="56" y="5"/>
                  </a:lnTo>
                  <a:lnTo>
                    <a:pt x="68" y="19"/>
                  </a:lnTo>
                  <a:lnTo>
                    <a:pt x="74" y="37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37" y="74"/>
                  </a:lnTo>
                  <a:lnTo>
                    <a:pt x="19" y="68"/>
                  </a:lnTo>
                  <a:lnTo>
                    <a:pt x="5" y="56"/>
                  </a:lnTo>
                  <a:lnTo>
                    <a:pt x="0" y="37"/>
                  </a:lnTo>
                  <a:lnTo>
                    <a:pt x="5" y="19"/>
                  </a:lnTo>
                  <a:lnTo>
                    <a:pt x="19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44"/>
            <p:cNvSpPr>
              <a:spLocks/>
            </p:cNvSpPr>
            <p:nvPr/>
          </p:nvSpPr>
          <p:spPr bwMode="auto">
            <a:xfrm>
              <a:off x="3284" y="1911"/>
              <a:ext cx="19" cy="19"/>
            </a:xfrm>
            <a:custGeom>
              <a:avLst/>
              <a:gdLst>
                <a:gd name="T0" fmla="*/ 19 w 38"/>
                <a:gd name="T1" fmla="*/ 0 h 37"/>
                <a:gd name="T2" fmla="*/ 26 w 38"/>
                <a:gd name="T3" fmla="*/ 0 h 37"/>
                <a:gd name="T4" fmla="*/ 31 w 38"/>
                <a:gd name="T5" fmla="*/ 3 h 37"/>
                <a:gd name="T6" fmla="*/ 35 w 38"/>
                <a:gd name="T7" fmla="*/ 7 h 37"/>
                <a:gd name="T8" fmla="*/ 36 w 38"/>
                <a:gd name="T9" fmla="*/ 12 h 37"/>
                <a:gd name="T10" fmla="*/ 38 w 38"/>
                <a:gd name="T11" fmla="*/ 19 h 37"/>
                <a:gd name="T12" fmla="*/ 36 w 38"/>
                <a:gd name="T13" fmla="*/ 24 h 37"/>
                <a:gd name="T14" fmla="*/ 35 w 38"/>
                <a:gd name="T15" fmla="*/ 30 h 37"/>
                <a:gd name="T16" fmla="*/ 29 w 38"/>
                <a:gd name="T17" fmla="*/ 33 h 37"/>
                <a:gd name="T18" fmla="*/ 24 w 38"/>
                <a:gd name="T19" fmla="*/ 37 h 37"/>
                <a:gd name="T20" fmla="*/ 19 w 38"/>
                <a:gd name="T21" fmla="*/ 37 h 37"/>
                <a:gd name="T22" fmla="*/ 14 w 38"/>
                <a:gd name="T23" fmla="*/ 37 h 37"/>
                <a:gd name="T24" fmla="*/ 8 w 38"/>
                <a:gd name="T25" fmla="*/ 33 h 37"/>
                <a:gd name="T26" fmla="*/ 3 w 38"/>
                <a:gd name="T27" fmla="*/ 30 h 37"/>
                <a:gd name="T28" fmla="*/ 1 w 38"/>
                <a:gd name="T29" fmla="*/ 24 h 37"/>
                <a:gd name="T30" fmla="*/ 0 w 38"/>
                <a:gd name="T31" fmla="*/ 17 h 37"/>
                <a:gd name="T32" fmla="*/ 1 w 38"/>
                <a:gd name="T33" fmla="*/ 12 h 37"/>
                <a:gd name="T34" fmla="*/ 3 w 38"/>
                <a:gd name="T35" fmla="*/ 7 h 37"/>
                <a:gd name="T36" fmla="*/ 8 w 38"/>
                <a:gd name="T37" fmla="*/ 3 h 37"/>
                <a:gd name="T38" fmla="*/ 14 w 38"/>
                <a:gd name="T39" fmla="*/ 0 h 37"/>
                <a:gd name="T40" fmla="*/ 19 w 38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7">
                  <a:moveTo>
                    <a:pt x="19" y="0"/>
                  </a:moveTo>
                  <a:lnTo>
                    <a:pt x="26" y="0"/>
                  </a:lnTo>
                  <a:lnTo>
                    <a:pt x="31" y="3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5" y="30"/>
                  </a:lnTo>
                  <a:lnTo>
                    <a:pt x="29" y="33"/>
                  </a:lnTo>
                  <a:lnTo>
                    <a:pt x="24" y="37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8" y="33"/>
                  </a:lnTo>
                  <a:lnTo>
                    <a:pt x="3" y="30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45"/>
            <p:cNvSpPr>
              <a:spLocks noEditPoints="1"/>
            </p:cNvSpPr>
            <p:nvPr/>
          </p:nvSpPr>
          <p:spPr bwMode="auto">
            <a:xfrm>
              <a:off x="3279" y="1905"/>
              <a:ext cx="29" cy="31"/>
            </a:xfrm>
            <a:custGeom>
              <a:avLst/>
              <a:gdLst>
                <a:gd name="T0" fmla="*/ 30 w 60"/>
                <a:gd name="T1" fmla="*/ 12 h 61"/>
                <a:gd name="T2" fmla="*/ 25 w 60"/>
                <a:gd name="T3" fmla="*/ 12 h 61"/>
                <a:gd name="T4" fmla="*/ 19 w 60"/>
                <a:gd name="T5" fmla="*/ 15 h 61"/>
                <a:gd name="T6" fmla="*/ 14 w 60"/>
                <a:gd name="T7" fmla="*/ 19 h 61"/>
                <a:gd name="T8" fmla="*/ 12 w 60"/>
                <a:gd name="T9" fmla="*/ 24 h 61"/>
                <a:gd name="T10" fmla="*/ 11 w 60"/>
                <a:gd name="T11" fmla="*/ 29 h 61"/>
                <a:gd name="T12" fmla="*/ 12 w 60"/>
                <a:gd name="T13" fmla="*/ 36 h 61"/>
                <a:gd name="T14" fmla="*/ 14 w 60"/>
                <a:gd name="T15" fmla="*/ 42 h 61"/>
                <a:gd name="T16" fmla="*/ 19 w 60"/>
                <a:gd name="T17" fmla="*/ 45 h 61"/>
                <a:gd name="T18" fmla="*/ 25 w 60"/>
                <a:gd name="T19" fmla="*/ 49 h 61"/>
                <a:gd name="T20" fmla="*/ 30 w 60"/>
                <a:gd name="T21" fmla="*/ 49 h 61"/>
                <a:gd name="T22" fmla="*/ 35 w 60"/>
                <a:gd name="T23" fmla="*/ 49 h 61"/>
                <a:gd name="T24" fmla="*/ 40 w 60"/>
                <a:gd name="T25" fmla="*/ 45 h 61"/>
                <a:gd name="T26" fmla="*/ 46 w 60"/>
                <a:gd name="T27" fmla="*/ 42 h 61"/>
                <a:gd name="T28" fmla="*/ 47 w 60"/>
                <a:gd name="T29" fmla="*/ 36 h 61"/>
                <a:gd name="T30" fmla="*/ 49 w 60"/>
                <a:gd name="T31" fmla="*/ 31 h 61"/>
                <a:gd name="T32" fmla="*/ 47 w 60"/>
                <a:gd name="T33" fmla="*/ 24 h 61"/>
                <a:gd name="T34" fmla="*/ 46 w 60"/>
                <a:gd name="T35" fmla="*/ 19 h 61"/>
                <a:gd name="T36" fmla="*/ 42 w 60"/>
                <a:gd name="T37" fmla="*/ 15 h 61"/>
                <a:gd name="T38" fmla="*/ 37 w 60"/>
                <a:gd name="T39" fmla="*/ 12 h 61"/>
                <a:gd name="T40" fmla="*/ 30 w 60"/>
                <a:gd name="T41" fmla="*/ 12 h 61"/>
                <a:gd name="T42" fmla="*/ 30 w 60"/>
                <a:gd name="T43" fmla="*/ 0 h 61"/>
                <a:gd name="T44" fmla="*/ 46 w 60"/>
                <a:gd name="T45" fmla="*/ 5 h 61"/>
                <a:gd name="T46" fmla="*/ 56 w 60"/>
                <a:gd name="T47" fmla="*/ 15 h 61"/>
                <a:gd name="T48" fmla="*/ 60 w 60"/>
                <a:gd name="T49" fmla="*/ 31 h 61"/>
                <a:gd name="T50" fmla="*/ 56 w 60"/>
                <a:gd name="T51" fmla="*/ 45 h 61"/>
                <a:gd name="T52" fmla="*/ 46 w 60"/>
                <a:gd name="T53" fmla="*/ 56 h 61"/>
                <a:gd name="T54" fmla="*/ 30 w 60"/>
                <a:gd name="T55" fmla="*/ 61 h 61"/>
                <a:gd name="T56" fmla="*/ 14 w 60"/>
                <a:gd name="T57" fmla="*/ 56 h 61"/>
                <a:gd name="T58" fmla="*/ 4 w 60"/>
                <a:gd name="T59" fmla="*/ 45 h 61"/>
                <a:gd name="T60" fmla="*/ 0 w 60"/>
                <a:gd name="T61" fmla="*/ 29 h 61"/>
                <a:gd name="T62" fmla="*/ 4 w 60"/>
                <a:gd name="T63" fmla="*/ 15 h 61"/>
                <a:gd name="T64" fmla="*/ 14 w 60"/>
                <a:gd name="T65" fmla="*/ 5 h 61"/>
                <a:gd name="T66" fmla="*/ 30 w 60"/>
                <a:gd name="T6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61">
                  <a:moveTo>
                    <a:pt x="30" y="12"/>
                  </a:moveTo>
                  <a:lnTo>
                    <a:pt x="25" y="12"/>
                  </a:lnTo>
                  <a:lnTo>
                    <a:pt x="19" y="15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11" y="29"/>
                  </a:lnTo>
                  <a:lnTo>
                    <a:pt x="12" y="36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5" y="49"/>
                  </a:lnTo>
                  <a:lnTo>
                    <a:pt x="30" y="49"/>
                  </a:lnTo>
                  <a:lnTo>
                    <a:pt x="35" y="49"/>
                  </a:lnTo>
                  <a:lnTo>
                    <a:pt x="40" y="45"/>
                  </a:lnTo>
                  <a:lnTo>
                    <a:pt x="46" y="42"/>
                  </a:lnTo>
                  <a:lnTo>
                    <a:pt x="47" y="36"/>
                  </a:lnTo>
                  <a:lnTo>
                    <a:pt x="49" y="31"/>
                  </a:lnTo>
                  <a:lnTo>
                    <a:pt x="47" y="24"/>
                  </a:lnTo>
                  <a:lnTo>
                    <a:pt x="46" y="19"/>
                  </a:lnTo>
                  <a:lnTo>
                    <a:pt x="42" y="15"/>
                  </a:lnTo>
                  <a:lnTo>
                    <a:pt x="37" y="12"/>
                  </a:lnTo>
                  <a:lnTo>
                    <a:pt x="30" y="12"/>
                  </a:lnTo>
                  <a:close/>
                  <a:moveTo>
                    <a:pt x="30" y="0"/>
                  </a:moveTo>
                  <a:lnTo>
                    <a:pt x="46" y="5"/>
                  </a:lnTo>
                  <a:lnTo>
                    <a:pt x="56" y="15"/>
                  </a:lnTo>
                  <a:lnTo>
                    <a:pt x="60" y="31"/>
                  </a:lnTo>
                  <a:lnTo>
                    <a:pt x="56" y="45"/>
                  </a:lnTo>
                  <a:lnTo>
                    <a:pt x="46" y="56"/>
                  </a:lnTo>
                  <a:lnTo>
                    <a:pt x="30" y="61"/>
                  </a:lnTo>
                  <a:lnTo>
                    <a:pt x="14" y="56"/>
                  </a:lnTo>
                  <a:lnTo>
                    <a:pt x="4" y="45"/>
                  </a:lnTo>
                  <a:lnTo>
                    <a:pt x="0" y="29"/>
                  </a:lnTo>
                  <a:lnTo>
                    <a:pt x="4" y="15"/>
                  </a:lnTo>
                  <a:lnTo>
                    <a:pt x="14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46"/>
            <p:cNvSpPr>
              <a:spLocks/>
            </p:cNvSpPr>
            <p:nvPr/>
          </p:nvSpPr>
          <p:spPr bwMode="auto">
            <a:xfrm>
              <a:off x="3313" y="1078"/>
              <a:ext cx="29" cy="30"/>
            </a:xfrm>
            <a:custGeom>
              <a:avLst/>
              <a:gdLst>
                <a:gd name="T0" fmla="*/ 30 w 60"/>
                <a:gd name="T1" fmla="*/ 0 h 61"/>
                <a:gd name="T2" fmla="*/ 46 w 60"/>
                <a:gd name="T3" fmla="*/ 5 h 61"/>
                <a:gd name="T4" fmla="*/ 56 w 60"/>
                <a:gd name="T5" fmla="*/ 15 h 61"/>
                <a:gd name="T6" fmla="*/ 60 w 60"/>
                <a:gd name="T7" fmla="*/ 31 h 61"/>
                <a:gd name="T8" fmla="*/ 56 w 60"/>
                <a:gd name="T9" fmla="*/ 45 h 61"/>
                <a:gd name="T10" fmla="*/ 44 w 60"/>
                <a:gd name="T11" fmla="*/ 56 h 61"/>
                <a:gd name="T12" fmla="*/ 30 w 60"/>
                <a:gd name="T13" fmla="*/ 61 h 61"/>
                <a:gd name="T14" fmla="*/ 14 w 60"/>
                <a:gd name="T15" fmla="*/ 56 h 61"/>
                <a:gd name="T16" fmla="*/ 4 w 60"/>
                <a:gd name="T17" fmla="*/ 45 h 61"/>
                <a:gd name="T18" fmla="*/ 0 w 60"/>
                <a:gd name="T19" fmla="*/ 29 h 61"/>
                <a:gd name="T20" fmla="*/ 4 w 60"/>
                <a:gd name="T21" fmla="*/ 15 h 61"/>
                <a:gd name="T22" fmla="*/ 14 w 60"/>
                <a:gd name="T23" fmla="*/ 5 h 61"/>
                <a:gd name="T24" fmla="*/ 30 w 60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46" y="5"/>
                  </a:lnTo>
                  <a:lnTo>
                    <a:pt x="56" y="15"/>
                  </a:lnTo>
                  <a:lnTo>
                    <a:pt x="60" y="31"/>
                  </a:lnTo>
                  <a:lnTo>
                    <a:pt x="56" y="45"/>
                  </a:lnTo>
                  <a:lnTo>
                    <a:pt x="44" y="56"/>
                  </a:lnTo>
                  <a:lnTo>
                    <a:pt x="30" y="61"/>
                  </a:lnTo>
                  <a:lnTo>
                    <a:pt x="14" y="56"/>
                  </a:lnTo>
                  <a:lnTo>
                    <a:pt x="4" y="45"/>
                  </a:lnTo>
                  <a:lnTo>
                    <a:pt x="0" y="29"/>
                  </a:lnTo>
                  <a:lnTo>
                    <a:pt x="4" y="15"/>
                  </a:lnTo>
                  <a:lnTo>
                    <a:pt x="14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47"/>
            <p:cNvSpPr>
              <a:spLocks noEditPoints="1"/>
            </p:cNvSpPr>
            <p:nvPr/>
          </p:nvSpPr>
          <p:spPr bwMode="auto">
            <a:xfrm>
              <a:off x="3307" y="1073"/>
              <a:ext cx="41" cy="41"/>
            </a:xfrm>
            <a:custGeom>
              <a:avLst/>
              <a:gdLst>
                <a:gd name="T0" fmla="*/ 42 w 84"/>
                <a:gd name="T1" fmla="*/ 11 h 82"/>
                <a:gd name="T2" fmla="*/ 26 w 84"/>
                <a:gd name="T3" fmla="*/ 16 h 82"/>
                <a:gd name="T4" fmla="*/ 16 w 84"/>
                <a:gd name="T5" fmla="*/ 26 h 82"/>
                <a:gd name="T6" fmla="*/ 12 w 84"/>
                <a:gd name="T7" fmla="*/ 40 h 82"/>
                <a:gd name="T8" fmla="*/ 16 w 84"/>
                <a:gd name="T9" fmla="*/ 56 h 82"/>
                <a:gd name="T10" fmla="*/ 26 w 84"/>
                <a:gd name="T11" fmla="*/ 67 h 82"/>
                <a:gd name="T12" fmla="*/ 42 w 84"/>
                <a:gd name="T13" fmla="*/ 72 h 82"/>
                <a:gd name="T14" fmla="*/ 56 w 84"/>
                <a:gd name="T15" fmla="*/ 67 h 82"/>
                <a:gd name="T16" fmla="*/ 68 w 84"/>
                <a:gd name="T17" fmla="*/ 56 h 82"/>
                <a:gd name="T18" fmla="*/ 72 w 84"/>
                <a:gd name="T19" fmla="*/ 42 h 82"/>
                <a:gd name="T20" fmla="*/ 68 w 84"/>
                <a:gd name="T21" fmla="*/ 26 h 82"/>
                <a:gd name="T22" fmla="*/ 58 w 84"/>
                <a:gd name="T23" fmla="*/ 16 h 82"/>
                <a:gd name="T24" fmla="*/ 42 w 84"/>
                <a:gd name="T25" fmla="*/ 11 h 82"/>
                <a:gd name="T26" fmla="*/ 42 w 84"/>
                <a:gd name="T27" fmla="*/ 0 h 82"/>
                <a:gd name="T28" fmla="*/ 58 w 84"/>
                <a:gd name="T29" fmla="*/ 4 h 82"/>
                <a:gd name="T30" fmla="*/ 72 w 84"/>
                <a:gd name="T31" fmla="*/ 12 h 82"/>
                <a:gd name="T32" fmla="*/ 80 w 84"/>
                <a:gd name="T33" fmla="*/ 25 h 82"/>
                <a:gd name="T34" fmla="*/ 84 w 84"/>
                <a:gd name="T35" fmla="*/ 42 h 82"/>
                <a:gd name="T36" fmla="*/ 80 w 84"/>
                <a:gd name="T37" fmla="*/ 58 h 82"/>
                <a:gd name="T38" fmla="*/ 70 w 84"/>
                <a:gd name="T39" fmla="*/ 70 h 82"/>
                <a:gd name="T40" fmla="*/ 58 w 84"/>
                <a:gd name="T41" fmla="*/ 79 h 82"/>
                <a:gd name="T42" fmla="*/ 42 w 84"/>
                <a:gd name="T43" fmla="*/ 82 h 82"/>
                <a:gd name="T44" fmla="*/ 26 w 84"/>
                <a:gd name="T45" fmla="*/ 79 h 82"/>
                <a:gd name="T46" fmla="*/ 12 w 84"/>
                <a:gd name="T47" fmla="*/ 70 h 82"/>
                <a:gd name="T48" fmla="*/ 4 w 84"/>
                <a:gd name="T49" fmla="*/ 58 h 82"/>
                <a:gd name="T50" fmla="*/ 0 w 84"/>
                <a:gd name="T51" fmla="*/ 40 h 82"/>
                <a:gd name="T52" fmla="*/ 4 w 84"/>
                <a:gd name="T53" fmla="*/ 25 h 82"/>
                <a:gd name="T54" fmla="*/ 12 w 84"/>
                <a:gd name="T55" fmla="*/ 12 h 82"/>
                <a:gd name="T56" fmla="*/ 26 w 84"/>
                <a:gd name="T57" fmla="*/ 4 h 82"/>
                <a:gd name="T58" fmla="*/ 42 w 84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2">
                  <a:moveTo>
                    <a:pt x="42" y="11"/>
                  </a:moveTo>
                  <a:lnTo>
                    <a:pt x="26" y="16"/>
                  </a:lnTo>
                  <a:lnTo>
                    <a:pt x="16" y="26"/>
                  </a:lnTo>
                  <a:lnTo>
                    <a:pt x="12" y="40"/>
                  </a:lnTo>
                  <a:lnTo>
                    <a:pt x="16" y="56"/>
                  </a:lnTo>
                  <a:lnTo>
                    <a:pt x="26" y="67"/>
                  </a:lnTo>
                  <a:lnTo>
                    <a:pt x="42" y="72"/>
                  </a:lnTo>
                  <a:lnTo>
                    <a:pt x="56" y="67"/>
                  </a:lnTo>
                  <a:lnTo>
                    <a:pt x="68" y="56"/>
                  </a:lnTo>
                  <a:lnTo>
                    <a:pt x="72" y="42"/>
                  </a:lnTo>
                  <a:lnTo>
                    <a:pt x="68" y="26"/>
                  </a:lnTo>
                  <a:lnTo>
                    <a:pt x="58" y="16"/>
                  </a:lnTo>
                  <a:lnTo>
                    <a:pt x="42" y="11"/>
                  </a:lnTo>
                  <a:close/>
                  <a:moveTo>
                    <a:pt x="42" y="0"/>
                  </a:moveTo>
                  <a:lnTo>
                    <a:pt x="58" y="4"/>
                  </a:lnTo>
                  <a:lnTo>
                    <a:pt x="72" y="12"/>
                  </a:lnTo>
                  <a:lnTo>
                    <a:pt x="80" y="25"/>
                  </a:lnTo>
                  <a:lnTo>
                    <a:pt x="84" y="42"/>
                  </a:lnTo>
                  <a:lnTo>
                    <a:pt x="80" y="58"/>
                  </a:lnTo>
                  <a:lnTo>
                    <a:pt x="70" y="70"/>
                  </a:lnTo>
                  <a:lnTo>
                    <a:pt x="58" y="79"/>
                  </a:lnTo>
                  <a:lnTo>
                    <a:pt x="42" y="82"/>
                  </a:lnTo>
                  <a:lnTo>
                    <a:pt x="26" y="79"/>
                  </a:lnTo>
                  <a:lnTo>
                    <a:pt x="12" y="70"/>
                  </a:lnTo>
                  <a:lnTo>
                    <a:pt x="4" y="58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2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48"/>
            <p:cNvSpPr>
              <a:spLocks/>
            </p:cNvSpPr>
            <p:nvPr/>
          </p:nvSpPr>
          <p:spPr bwMode="auto">
            <a:xfrm>
              <a:off x="3273" y="1585"/>
              <a:ext cx="41" cy="40"/>
            </a:xfrm>
            <a:custGeom>
              <a:avLst/>
              <a:gdLst>
                <a:gd name="T0" fmla="*/ 40 w 80"/>
                <a:gd name="T1" fmla="*/ 0 h 80"/>
                <a:gd name="T2" fmla="*/ 56 w 80"/>
                <a:gd name="T3" fmla="*/ 3 h 80"/>
                <a:gd name="T4" fmla="*/ 68 w 80"/>
                <a:gd name="T5" fmla="*/ 12 h 80"/>
                <a:gd name="T6" fmla="*/ 77 w 80"/>
                <a:gd name="T7" fmla="*/ 24 h 80"/>
                <a:gd name="T8" fmla="*/ 80 w 80"/>
                <a:gd name="T9" fmla="*/ 40 h 80"/>
                <a:gd name="T10" fmla="*/ 77 w 80"/>
                <a:gd name="T11" fmla="*/ 56 h 80"/>
                <a:gd name="T12" fmla="*/ 68 w 80"/>
                <a:gd name="T13" fmla="*/ 70 h 80"/>
                <a:gd name="T14" fmla="*/ 56 w 80"/>
                <a:gd name="T15" fmla="*/ 79 h 80"/>
                <a:gd name="T16" fmla="*/ 40 w 80"/>
                <a:gd name="T17" fmla="*/ 80 h 80"/>
                <a:gd name="T18" fmla="*/ 24 w 80"/>
                <a:gd name="T19" fmla="*/ 79 h 80"/>
                <a:gd name="T20" fmla="*/ 10 w 80"/>
                <a:gd name="T21" fmla="*/ 70 h 80"/>
                <a:gd name="T22" fmla="*/ 2 w 80"/>
                <a:gd name="T23" fmla="*/ 56 h 80"/>
                <a:gd name="T24" fmla="*/ 0 w 80"/>
                <a:gd name="T25" fmla="*/ 40 h 80"/>
                <a:gd name="T26" fmla="*/ 2 w 80"/>
                <a:gd name="T27" fmla="*/ 24 h 80"/>
                <a:gd name="T28" fmla="*/ 10 w 80"/>
                <a:gd name="T29" fmla="*/ 12 h 80"/>
                <a:gd name="T30" fmla="*/ 24 w 80"/>
                <a:gd name="T31" fmla="*/ 3 h 80"/>
                <a:gd name="T32" fmla="*/ 40 w 80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56" y="3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80" y="40"/>
                  </a:lnTo>
                  <a:lnTo>
                    <a:pt x="77" y="56"/>
                  </a:lnTo>
                  <a:lnTo>
                    <a:pt x="68" y="70"/>
                  </a:lnTo>
                  <a:lnTo>
                    <a:pt x="56" y="79"/>
                  </a:lnTo>
                  <a:lnTo>
                    <a:pt x="40" y="80"/>
                  </a:lnTo>
                  <a:lnTo>
                    <a:pt x="24" y="79"/>
                  </a:lnTo>
                  <a:lnTo>
                    <a:pt x="10" y="70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2" y="24"/>
                  </a:lnTo>
                  <a:lnTo>
                    <a:pt x="10" y="12"/>
                  </a:lnTo>
                  <a:lnTo>
                    <a:pt x="24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149"/>
            <p:cNvSpPr>
              <a:spLocks noEditPoints="1"/>
            </p:cNvSpPr>
            <p:nvPr/>
          </p:nvSpPr>
          <p:spPr bwMode="auto">
            <a:xfrm>
              <a:off x="3267" y="1579"/>
              <a:ext cx="53" cy="52"/>
            </a:xfrm>
            <a:custGeom>
              <a:avLst/>
              <a:gdLst>
                <a:gd name="T0" fmla="*/ 52 w 104"/>
                <a:gd name="T1" fmla="*/ 12 h 105"/>
                <a:gd name="T2" fmla="*/ 36 w 104"/>
                <a:gd name="T3" fmla="*/ 15 h 105"/>
                <a:gd name="T4" fmla="*/ 22 w 104"/>
                <a:gd name="T5" fmla="*/ 24 h 105"/>
                <a:gd name="T6" fmla="*/ 14 w 104"/>
                <a:gd name="T7" fmla="*/ 36 h 105"/>
                <a:gd name="T8" fmla="*/ 12 w 104"/>
                <a:gd name="T9" fmla="*/ 52 h 105"/>
                <a:gd name="T10" fmla="*/ 14 w 104"/>
                <a:gd name="T11" fmla="*/ 68 h 105"/>
                <a:gd name="T12" fmla="*/ 22 w 104"/>
                <a:gd name="T13" fmla="*/ 82 h 105"/>
                <a:gd name="T14" fmla="*/ 36 w 104"/>
                <a:gd name="T15" fmla="*/ 91 h 105"/>
                <a:gd name="T16" fmla="*/ 52 w 104"/>
                <a:gd name="T17" fmla="*/ 92 h 105"/>
                <a:gd name="T18" fmla="*/ 68 w 104"/>
                <a:gd name="T19" fmla="*/ 91 h 105"/>
                <a:gd name="T20" fmla="*/ 80 w 104"/>
                <a:gd name="T21" fmla="*/ 82 h 105"/>
                <a:gd name="T22" fmla="*/ 89 w 104"/>
                <a:gd name="T23" fmla="*/ 68 h 105"/>
                <a:gd name="T24" fmla="*/ 92 w 104"/>
                <a:gd name="T25" fmla="*/ 52 h 105"/>
                <a:gd name="T26" fmla="*/ 89 w 104"/>
                <a:gd name="T27" fmla="*/ 36 h 105"/>
                <a:gd name="T28" fmla="*/ 80 w 104"/>
                <a:gd name="T29" fmla="*/ 24 h 105"/>
                <a:gd name="T30" fmla="*/ 68 w 104"/>
                <a:gd name="T31" fmla="*/ 15 h 105"/>
                <a:gd name="T32" fmla="*/ 52 w 104"/>
                <a:gd name="T33" fmla="*/ 12 h 105"/>
                <a:gd name="T34" fmla="*/ 52 w 104"/>
                <a:gd name="T35" fmla="*/ 0 h 105"/>
                <a:gd name="T36" fmla="*/ 73 w 104"/>
                <a:gd name="T37" fmla="*/ 5 h 105"/>
                <a:gd name="T38" fmla="*/ 89 w 104"/>
                <a:gd name="T39" fmla="*/ 15 h 105"/>
                <a:gd name="T40" fmla="*/ 99 w 104"/>
                <a:gd name="T41" fmla="*/ 33 h 105"/>
                <a:gd name="T42" fmla="*/ 104 w 104"/>
                <a:gd name="T43" fmla="*/ 52 h 105"/>
                <a:gd name="T44" fmla="*/ 99 w 104"/>
                <a:gd name="T45" fmla="*/ 73 h 105"/>
                <a:gd name="T46" fmla="*/ 89 w 104"/>
                <a:gd name="T47" fmla="*/ 89 h 105"/>
                <a:gd name="T48" fmla="*/ 71 w 104"/>
                <a:gd name="T49" fmla="*/ 101 h 105"/>
                <a:gd name="T50" fmla="*/ 52 w 104"/>
                <a:gd name="T51" fmla="*/ 105 h 105"/>
                <a:gd name="T52" fmla="*/ 31 w 104"/>
                <a:gd name="T53" fmla="*/ 99 h 105"/>
                <a:gd name="T54" fmla="*/ 15 w 104"/>
                <a:gd name="T55" fmla="*/ 89 h 105"/>
                <a:gd name="T56" fmla="*/ 3 w 104"/>
                <a:gd name="T57" fmla="*/ 73 h 105"/>
                <a:gd name="T58" fmla="*/ 0 w 104"/>
                <a:gd name="T59" fmla="*/ 52 h 105"/>
                <a:gd name="T60" fmla="*/ 3 w 104"/>
                <a:gd name="T61" fmla="*/ 31 h 105"/>
                <a:gd name="T62" fmla="*/ 15 w 104"/>
                <a:gd name="T63" fmla="*/ 15 h 105"/>
                <a:gd name="T64" fmla="*/ 31 w 104"/>
                <a:gd name="T65" fmla="*/ 5 h 105"/>
                <a:gd name="T66" fmla="*/ 52 w 104"/>
                <a:gd name="T6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5">
                  <a:moveTo>
                    <a:pt x="52" y="12"/>
                  </a:moveTo>
                  <a:lnTo>
                    <a:pt x="36" y="15"/>
                  </a:lnTo>
                  <a:lnTo>
                    <a:pt x="22" y="24"/>
                  </a:lnTo>
                  <a:lnTo>
                    <a:pt x="14" y="36"/>
                  </a:lnTo>
                  <a:lnTo>
                    <a:pt x="12" y="52"/>
                  </a:lnTo>
                  <a:lnTo>
                    <a:pt x="14" y="68"/>
                  </a:lnTo>
                  <a:lnTo>
                    <a:pt x="22" y="82"/>
                  </a:lnTo>
                  <a:lnTo>
                    <a:pt x="36" y="91"/>
                  </a:lnTo>
                  <a:lnTo>
                    <a:pt x="52" y="92"/>
                  </a:lnTo>
                  <a:lnTo>
                    <a:pt x="68" y="91"/>
                  </a:lnTo>
                  <a:lnTo>
                    <a:pt x="80" y="82"/>
                  </a:lnTo>
                  <a:lnTo>
                    <a:pt x="89" y="68"/>
                  </a:lnTo>
                  <a:lnTo>
                    <a:pt x="92" y="52"/>
                  </a:lnTo>
                  <a:lnTo>
                    <a:pt x="89" y="36"/>
                  </a:lnTo>
                  <a:lnTo>
                    <a:pt x="80" y="24"/>
                  </a:lnTo>
                  <a:lnTo>
                    <a:pt x="68" y="15"/>
                  </a:lnTo>
                  <a:lnTo>
                    <a:pt x="52" y="12"/>
                  </a:lnTo>
                  <a:close/>
                  <a:moveTo>
                    <a:pt x="52" y="0"/>
                  </a:moveTo>
                  <a:lnTo>
                    <a:pt x="73" y="5"/>
                  </a:lnTo>
                  <a:lnTo>
                    <a:pt x="89" y="15"/>
                  </a:lnTo>
                  <a:lnTo>
                    <a:pt x="99" y="33"/>
                  </a:lnTo>
                  <a:lnTo>
                    <a:pt x="104" y="52"/>
                  </a:lnTo>
                  <a:lnTo>
                    <a:pt x="99" y="73"/>
                  </a:lnTo>
                  <a:lnTo>
                    <a:pt x="89" y="89"/>
                  </a:lnTo>
                  <a:lnTo>
                    <a:pt x="71" y="101"/>
                  </a:lnTo>
                  <a:lnTo>
                    <a:pt x="52" y="105"/>
                  </a:lnTo>
                  <a:lnTo>
                    <a:pt x="31" y="99"/>
                  </a:lnTo>
                  <a:lnTo>
                    <a:pt x="15" y="89"/>
                  </a:lnTo>
                  <a:lnTo>
                    <a:pt x="3" y="73"/>
                  </a:lnTo>
                  <a:lnTo>
                    <a:pt x="0" y="52"/>
                  </a:lnTo>
                  <a:lnTo>
                    <a:pt x="3" y="31"/>
                  </a:lnTo>
                  <a:lnTo>
                    <a:pt x="15" y="15"/>
                  </a:lnTo>
                  <a:lnTo>
                    <a:pt x="31" y="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150"/>
            <p:cNvSpPr>
              <a:spLocks/>
            </p:cNvSpPr>
            <p:nvPr/>
          </p:nvSpPr>
          <p:spPr bwMode="auto">
            <a:xfrm>
              <a:off x="3606" y="1766"/>
              <a:ext cx="21" cy="20"/>
            </a:xfrm>
            <a:custGeom>
              <a:avLst/>
              <a:gdLst>
                <a:gd name="T0" fmla="*/ 21 w 42"/>
                <a:gd name="T1" fmla="*/ 0 h 41"/>
                <a:gd name="T2" fmla="*/ 28 w 42"/>
                <a:gd name="T3" fmla="*/ 0 h 41"/>
                <a:gd name="T4" fmla="*/ 33 w 42"/>
                <a:gd name="T5" fmla="*/ 4 h 41"/>
                <a:gd name="T6" fmla="*/ 38 w 42"/>
                <a:gd name="T7" fmla="*/ 9 h 41"/>
                <a:gd name="T8" fmla="*/ 40 w 42"/>
                <a:gd name="T9" fmla="*/ 14 h 41"/>
                <a:gd name="T10" fmla="*/ 42 w 42"/>
                <a:gd name="T11" fmla="*/ 21 h 41"/>
                <a:gd name="T12" fmla="*/ 40 w 42"/>
                <a:gd name="T13" fmla="*/ 27 h 41"/>
                <a:gd name="T14" fmla="*/ 38 w 42"/>
                <a:gd name="T15" fmla="*/ 34 h 41"/>
                <a:gd name="T16" fmla="*/ 33 w 42"/>
                <a:gd name="T17" fmla="*/ 37 h 41"/>
                <a:gd name="T18" fmla="*/ 28 w 42"/>
                <a:gd name="T19" fmla="*/ 41 h 41"/>
                <a:gd name="T20" fmla="*/ 21 w 42"/>
                <a:gd name="T21" fmla="*/ 41 h 41"/>
                <a:gd name="T22" fmla="*/ 14 w 42"/>
                <a:gd name="T23" fmla="*/ 41 h 41"/>
                <a:gd name="T24" fmla="*/ 9 w 42"/>
                <a:gd name="T25" fmla="*/ 37 h 41"/>
                <a:gd name="T26" fmla="*/ 3 w 42"/>
                <a:gd name="T27" fmla="*/ 32 h 41"/>
                <a:gd name="T28" fmla="*/ 2 w 42"/>
                <a:gd name="T29" fmla="*/ 27 h 41"/>
                <a:gd name="T30" fmla="*/ 0 w 42"/>
                <a:gd name="T31" fmla="*/ 20 h 41"/>
                <a:gd name="T32" fmla="*/ 2 w 42"/>
                <a:gd name="T33" fmla="*/ 14 h 41"/>
                <a:gd name="T34" fmla="*/ 5 w 42"/>
                <a:gd name="T35" fmla="*/ 7 h 41"/>
                <a:gd name="T36" fmla="*/ 9 w 42"/>
                <a:gd name="T37" fmla="*/ 4 h 41"/>
                <a:gd name="T38" fmla="*/ 14 w 42"/>
                <a:gd name="T39" fmla="*/ 0 h 41"/>
                <a:gd name="T40" fmla="*/ 21 w 42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1">
                  <a:moveTo>
                    <a:pt x="21" y="0"/>
                  </a:moveTo>
                  <a:lnTo>
                    <a:pt x="28" y="0"/>
                  </a:lnTo>
                  <a:lnTo>
                    <a:pt x="33" y="4"/>
                  </a:lnTo>
                  <a:lnTo>
                    <a:pt x="38" y="9"/>
                  </a:lnTo>
                  <a:lnTo>
                    <a:pt x="40" y="14"/>
                  </a:lnTo>
                  <a:lnTo>
                    <a:pt x="42" y="21"/>
                  </a:lnTo>
                  <a:lnTo>
                    <a:pt x="40" y="27"/>
                  </a:lnTo>
                  <a:lnTo>
                    <a:pt x="38" y="34"/>
                  </a:lnTo>
                  <a:lnTo>
                    <a:pt x="33" y="37"/>
                  </a:lnTo>
                  <a:lnTo>
                    <a:pt x="28" y="41"/>
                  </a:lnTo>
                  <a:lnTo>
                    <a:pt x="21" y="41"/>
                  </a:lnTo>
                  <a:lnTo>
                    <a:pt x="14" y="41"/>
                  </a:lnTo>
                  <a:lnTo>
                    <a:pt x="9" y="37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5" y="7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151"/>
            <p:cNvSpPr>
              <a:spLocks noEditPoints="1"/>
            </p:cNvSpPr>
            <p:nvPr/>
          </p:nvSpPr>
          <p:spPr bwMode="auto">
            <a:xfrm>
              <a:off x="3601" y="1760"/>
              <a:ext cx="31" cy="32"/>
            </a:xfrm>
            <a:custGeom>
              <a:avLst/>
              <a:gdLst>
                <a:gd name="T0" fmla="*/ 32 w 63"/>
                <a:gd name="T1" fmla="*/ 12 h 65"/>
                <a:gd name="T2" fmla="*/ 25 w 63"/>
                <a:gd name="T3" fmla="*/ 12 h 65"/>
                <a:gd name="T4" fmla="*/ 20 w 63"/>
                <a:gd name="T5" fmla="*/ 16 h 65"/>
                <a:gd name="T6" fmla="*/ 16 w 63"/>
                <a:gd name="T7" fmla="*/ 19 h 65"/>
                <a:gd name="T8" fmla="*/ 13 w 63"/>
                <a:gd name="T9" fmla="*/ 26 h 65"/>
                <a:gd name="T10" fmla="*/ 11 w 63"/>
                <a:gd name="T11" fmla="*/ 32 h 65"/>
                <a:gd name="T12" fmla="*/ 13 w 63"/>
                <a:gd name="T13" fmla="*/ 39 h 65"/>
                <a:gd name="T14" fmla="*/ 14 w 63"/>
                <a:gd name="T15" fmla="*/ 44 h 65"/>
                <a:gd name="T16" fmla="*/ 20 w 63"/>
                <a:gd name="T17" fmla="*/ 49 h 65"/>
                <a:gd name="T18" fmla="*/ 25 w 63"/>
                <a:gd name="T19" fmla="*/ 53 h 65"/>
                <a:gd name="T20" fmla="*/ 32 w 63"/>
                <a:gd name="T21" fmla="*/ 53 h 65"/>
                <a:gd name="T22" fmla="*/ 39 w 63"/>
                <a:gd name="T23" fmla="*/ 53 h 65"/>
                <a:gd name="T24" fmla="*/ 44 w 63"/>
                <a:gd name="T25" fmla="*/ 49 h 65"/>
                <a:gd name="T26" fmla="*/ 49 w 63"/>
                <a:gd name="T27" fmla="*/ 46 h 65"/>
                <a:gd name="T28" fmla="*/ 51 w 63"/>
                <a:gd name="T29" fmla="*/ 39 h 65"/>
                <a:gd name="T30" fmla="*/ 53 w 63"/>
                <a:gd name="T31" fmla="*/ 33 h 65"/>
                <a:gd name="T32" fmla="*/ 51 w 63"/>
                <a:gd name="T33" fmla="*/ 26 h 65"/>
                <a:gd name="T34" fmla="*/ 49 w 63"/>
                <a:gd name="T35" fmla="*/ 21 h 65"/>
                <a:gd name="T36" fmla="*/ 44 w 63"/>
                <a:gd name="T37" fmla="*/ 16 h 65"/>
                <a:gd name="T38" fmla="*/ 39 w 63"/>
                <a:gd name="T39" fmla="*/ 12 h 65"/>
                <a:gd name="T40" fmla="*/ 32 w 63"/>
                <a:gd name="T41" fmla="*/ 12 h 65"/>
                <a:gd name="T42" fmla="*/ 32 w 63"/>
                <a:gd name="T43" fmla="*/ 0 h 65"/>
                <a:gd name="T44" fmla="*/ 47 w 63"/>
                <a:gd name="T45" fmla="*/ 5 h 65"/>
                <a:gd name="T46" fmla="*/ 60 w 63"/>
                <a:gd name="T47" fmla="*/ 16 h 65"/>
                <a:gd name="T48" fmla="*/ 63 w 63"/>
                <a:gd name="T49" fmla="*/ 33 h 65"/>
                <a:gd name="T50" fmla="*/ 60 w 63"/>
                <a:gd name="T51" fmla="*/ 49 h 65"/>
                <a:gd name="T52" fmla="*/ 47 w 63"/>
                <a:gd name="T53" fmla="*/ 60 h 65"/>
                <a:gd name="T54" fmla="*/ 32 w 63"/>
                <a:gd name="T55" fmla="*/ 65 h 65"/>
                <a:gd name="T56" fmla="*/ 16 w 63"/>
                <a:gd name="T57" fmla="*/ 60 h 65"/>
                <a:gd name="T58" fmla="*/ 4 w 63"/>
                <a:gd name="T59" fmla="*/ 49 h 65"/>
                <a:gd name="T60" fmla="*/ 0 w 63"/>
                <a:gd name="T61" fmla="*/ 32 h 65"/>
                <a:gd name="T62" fmla="*/ 4 w 63"/>
                <a:gd name="T63" fmla="*/ 16 h 65"/>
                <a:gd name="T64" fmla="*/ 16 w 63"/>
                <a:gd name="T65" fmla="*/ 5 h 65"/>
                <a:gd name="T66" fmla="*/ 32 w 63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65">
                  <a:moveTo>
                    <a:pt x="32" y="12"/>
                  </a:moveTo>
                  <a:lnTo>
                    <a:pt x="25" y="12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3" y="26"/>
                  </a:lnTo>
                  <a:lnTo>
                    <a:pt x="11" y="32"/>
                  </a:lnTo>
                  <a:lnTo>
                    <a:pt x="13" y="39"/>
                  </a:lnTo>
                  <a:lnTo>
                    <a:pt x="14" y="44"/>
                  </a:lnTo>
                  <a:lnTo>
                    <a:pt x="20" y="49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4" y="49"/>
                  </a:lnTo>
                  <a:lnTo>
                    <a:pt x="49" y="46"/>
                  </a:lnTo>
                  <a:lnTo>
                    <a:pt x="51" y="39"/>
                  </a:lnTo>
                  <a:lnTo>
                    <a:pt x="53" y="33"/>
                  </a:lnTo>
                  <a:lnTo>
                    <a:pt x="51" y="26"/>
                  </a:lnTo>
                  <a:lnTo>
                    <a:pt x="49" y="21"/>
                  </a:lnTo>
                  <a:lnTo>
                    <a:pt x="44" y="16"/>
                  </a:lnTo>
                  <a:lnTo>
                    <a:pt x="39" y="12"/>
                  </a:lnTo>
                  <a:lnTo>
                    <a:pt x="32" y="12"/>
                  </a:lnTo>
                  <a:close/>
                  <a:moveTo>
                    <a:pt x="32" y="0"/>
                  </a:moveTo>
                  <a:lnTo>
                    <a:pt x="47" y="5"/>
                  </a:lnTo>
                  <a:lnTo>
                    <a:pt x="60" y="16"/>
                  </a:lnTo>
                  <a:lnTo>
                    <a:pt x="63" y="33"/>
                  </a:lnTo>
                  <a:lnTo>
                    <a:pt x="60" y="49"/>
                  </a:lnTo>
                  <a:lnTo>
                    <a:pt x="47" y="60"/>
                  </a:lnTo>
                  <a:lnTo>
                    <a:pt x="32" y="65"/>
                  </a:lnTo>
                  <a:lnTo>
                    <a:pt x="16" y="60"/>
                  </a:lnTo>
                  <a:lnTo>
                    <a:pt x="4" y="49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1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152"/>
            <p:cNvSpPr>
              <a:spLocks/>
            </p:cNvSpPr>
            <p:nvPr/>
          </p:nvSpPr>
          <p:spPr bwMode="auto">
            <a:xfrm>
              <a:off x="3451" y="1124"/>
              <a:ext cx="23" cy="23"/>
            </a:xfrm>
            <a:custGeom>
              <a:avLst/>
              <a:gdLst>
                <a:gd name="T0" fmla="*/ 25 w 47"/>
                <a:gd name="T1" fmla="*/ 0 h 46"/>
                <a:gd name="T2" fmla="*/ 32 w 47"/>
                <a:gd name="T3" fmla="*/ 2 h 46"/>
                <a:gd name="T4" fmla="*/ 37 w 47"/>
                <a:gd name="T5" fmla="*/ 5 h 46"/>
                <a:gd name="T6" fmla="*/ 42 w 47"/>
                <a:gd name="T7" fmla="*/ 9 h 46"/>
                <a:gd name="T8" fmla="*/ 46 w 47"/>
                <a:gd name="T9" fmla="*/ 16 h 46"/>
                <a:gd name="T10" fmla="*/ 47 w 47"/>
                <a:gd name="T11" fmla="*/ 23 h 46"/>
                <a:gd name="T12" fmla="*/ 46 w 47"/>
                <a:gd name="T13" fmla="*/ 30 h 46"/>
                <a:gd name="T14" fmla="*/ 42 w 47"/>
                <a:gd name="T15" fmla="*/ 37 h 46"/>
                <a:gd name="T16" fmla="*/ 37 w 47"/>
                <a:gd name="T17" fmla="*/ 42 h 46"/>
                <a:gd name="T18" fmla="*/ 32 w 47"/>
                <a:gd name="T19" fmla="*/ 46 h 46"/>
                <a:gd name="T20" fmla="*/ 23 w 47"/>
                <a:gd name="T21" fmla="*/ 46 h 46"/>
                <a:gd name="T22" fmla="*/ 16 w 47"/>
                <a:gd name="T23" fmla="*/ 46 h 46"/>
                <a:gd name="T24" fmla="*/ 11 w 47"/>
                <a:gd name="T25" fmla="*/ 42 h 46"/>
                <a:gd name="T26" fmla="*/ 5 w 47"/>
                <a:gd name="T27" fmla="*/ 37 h 46"/>
                <a:gd name="T28" fmla="*/ 2 w 47"/>
                <a:gd name="T29" fmla="*/ 30 h 46"/>
                <a:gd name="T30" fmla="*/ 0 w 47"/>
                <a:gd name="T31" fmla="*/ 23 h 46"/>
                <a:gd name="T32" fmla="*/ 2 w 47"/>
                <a:gd name="T33" fmla="*/ 16 h 46"/>
                <a:gd name="T34" fmla="*/ 5 w 47"/>
                <a:gd name="T35" fmla="*/ 9 h 46"/>
                <a:gd name="T36" fmla="*/ 11 w 47"/>
                <a:gd name="T37" fmla="*/ 4 h 46"/>
                <a:gd name="T38" fmla="*/ 16 w 47"/>
                <a:gd name="T39" fmla="*/ 2 h 46"/>
                <a:gd name="T40" fmla="*/ 25 w 47"/>
                <a:gd name="T4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46">
                  <a:moveTo>
                    <a:pt x="25" y="0"/>
                  </a:moveTo>
                  <a:lnTo>
                    <a:pt x="32" y="2"/>
                  </a:lnTo>
                  <a:lnTo>
                    <a:pt x="37" y="5"/>
                  </a:lnTo>
                  <a:lnTo>
                    <a:pt x="42" y="9"/>
                  </a:lnTo>
                  <a:lnTo>
                    <a:pt x="46" y="16"/>
                  </a:lnTo>
                  <a:lnTo>
                    <a:pt x="47" y="23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37" y="42"/>
                  </a:lnTo>
                  <a:lnTo>
                    <a:pt x="32" y="46"/>
                  </a:lnTo>
                  <a:lnTo>
                    <a:pt x="23" y="46"/>
                  </a:lnTo>
                  <a:lnTo>
                    <a:pt x="16" y="46"/>
                  </a:lnTo>
                  <a:lnTo>
                    <a:pt x="11" y="42"/>
                  </a:lnTo>
                  <a:lnTo>
                    <a:pt x="5" y="37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153"/>
            <p:cNvSpPr>
              <a:spLocks noEditPoints="1"/>
            </p:cNvSpPr>
            <p:nvPr/>
          </p:nvSpPr>
          <p:spPr bwMode="auto">
            <a:xfrm>
              <a:off x="3445" y="1119"/>
              <a:ext cx="34" cy="34"/>
            </a:xfrm>
            <a:custGeom>
              <a:avLst/>
              <a:gdLst>
                <a:gd name="T0" fmla="*/ 35 w 68"/>
                <a:gd name="T1" fmla="*/ 10 h 68"/>
                <a:gd name="T2" fmla="*/ 26 w 68"/>
                <a:gd name="T3" fmla="*/ 12 h 68"/>
                <a:gd name="T4" fmla="*/ 21 w 68"/>
                <a:gd name="T5" fmla="*/ 14 h 68"/>
                <a:gd name="T6" fmla="*/ 15 w 68"/>
                <a:gd name="T7" fmla="*/ 19 h 68"/>
                <a:gd name="T8" fmla="*/ 12 w 68"/>
                <a:gd name="T9" fmla="*/ 26 h 68"/>
                <a:gd name="T10" fmla="*/ 10 w 68"/>
                <a:gd name="T11" fmla="*/ 33 h 68"/>
                <a:gd name="T12" fmla="*/ 12 w 68"/>
                <a:gd name="T13" fmla="*/ 40 h 68"/>
                <a:gd name="T14" fmla="*/ 15 w 68"/>
                <a:gd name="T15" fmla="*/ 47 h 68"/>
                <a:gd name="T16" fmla="*/ 21 w 68"/>
                <a:gd name="T17" fmla="*/ 52 h 68"/>
                <a:gd name="T18" fmla="*/ 26 w 68"/>
                <a:gd name="T19" fmla="*/ 56 h 68"/>
                <a:gd name="T20" fmla="*/ 33 w 68"/>
                <a:gd name="T21" fmla="*/ 56 h 68"/>
                <a:gd name="T22" fmla="*/ 42 w 68"/>
                <a:gd name="T23" fmla="*/ 56 h 68"/>
                <a:gd name="T24" fmla="*/ 47 w 68"/>
                <a:gd name="T25" fmla="*/ 52 h 68"/>
                <a:gd name="T26" fmla="*/ 52 w 68"/>
                <a:gd name="T27" fmla="*/ 47 h 68"/>
                <a:gd name="T28" fmla="*/ 56 w 68"/>
                <a:gd name="T29" fmla="*/ 40 h 68"/>
                <a:gd name="T30" fmla="*/ 57 w 68"/>
                <a:gd name="T31" fmla="*/ 33 h 68"/>
                <a:gd name="T32" fmla="*/ 56 w 68"/>
                <a:gd name="T33" fmla="*/ 26 h 68"/>
                <a:gd name="T34" fmla="*/ 52 w 68"/>
                <a:gd name="T35" fmla="*/ 19 h 68"/>
                <a:gd name="T36" fmla="*/ 47 w 68"/>
                <a:gd name="T37" fmla="*/ 15 h 68"/>
                <a:gd name="T38" fmla="*/ 42 w 68"/>
                <a:gd name="T39" fmla="*/ 12 h 68"/>
                <a:gd name="T40" fmla="*/ 35 w 68"/>
                <a:gd name="T41" fmla="*/ 10 h 68"/>
                <a:gd name="T42" fmla="*/ 35 w 68"/>
                <a:gd name="T43" fmla="*/ 0 h 68"/>
                <a:gd name="T44" fmla="*/ 52 w 68"/>
                <a:gd name="T45" fmla="*/ 3 h 68"/>
                <a:gd name="T46" fmla="*/ 64 w 68"/>
                <a:gd name="T47" fmla="*/ 15 h 68"/>
                <a:gd name="T48" fmla="*/ 68 w 68"/>
                <a:gd name="T49" fmla="*/ 33 h 68"/>
                <a:gd name="T50" fmla="*/ 62 w 68"/>
                <a:gd name="T51" fmla="*/ 50 h 68"/>
                <a:gd name="T52" fmla="*/ 50 w 68"/>
                <a:gd name="T53" fmla="*/ 63 h 68"/>
                <a:gd name="T54" fmla="*/ 33 w 68"/>
                <a:gd name="T55" fmla="*/ 68 h 68"/>
                <a:gd name="T56" fmla="*/ 15 w 68"/>
                <a:gd name="T57" fmla="*/ 63 h 68"/>
                <a:gd name="T58" fmla="*/ 3 w 68"/>
                <a:gd name="T59" fmla="*/ 50 h 68"/>
                <a:gd name="T60" fmla="*/ 0 w 68"/>
                <a:gd name="T61" fmla="*/ 33 h 68"/>
                <a:gd name="T62" fmla="*/ 5 w 68"/>
                <a:gd name="T63" fmla="*/ 15 h 68"/>
                <a:gd name="T64" fmla="*/ 17 w 68"/>
                <a:gd name="T65" fmla="*/ 3 h 68"/>
                <a:gd name="T66" fmla="*/ 35 w 68"/>
                <a:gd name="T6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68">
                  <a:moveTo>
                    <a:pt x="35" y="10"/>
                  </a:moveTo>
                  <a:lnTo>
                    <a:pt x="26" y="12"/>
                  </a:lnTo>
                  <a:lnTo>
                    <a:pt x="21" y="14"/>
                  </a:lnTo>
                  <a:lnTo>
                    <a:pt x="15" y="19"/>
                  </a:lnTo>
                  <a:lnTo>
                    <a:pt x="12" y="26"/>
                  </a:lnTo>
                  <a:lnTo>
                    <a:pt x="10" y="33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21" y="52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2" y="56"/>
                  </a:lnTo>
                  <a:lnTo>
                    <a:pt x="47" y="52"/>
                  </a:lnTo>
                  <a:lnTo>
                    <a:pt x="52" y="47"/>
                  </a:lnTo>
                  <a:lnTo>
                    <a:pt x="56" y="40"/>
                  </a:lnTo>
                  <a:lnTo>
                    <a:pt x="57" y="33"/>
                  </a:lnTo>
                  <a:lnTo>
                    <a:pt x="56" y="26"/>
                  </a:lnTo>
                  <a:lnTo>
                    <a:pt x="52" y="19"/>
                  </a:lnTo>
                  <a:lnTo>
                    <a:pt x="47" y="15"/>
                  </a:lnTo>
                  <a:lnTo>
                    <a:pt x="42" y="12"/>
                  </a:lnTo>
                  <a:lnTo>
                    <a:pt x="35" y="10"/>
                  </a:lnTo>
                  <a:close/>
                  <a:moveTo>
                    <a:pt x="35" y="0"/>
                  </a:moveTo>
                  <a:lnTo>
                    <a:pt x="52" y="3"/>
                  </a:lnTo>
                  <a:lnTo>
                    <a:pt x="64" y="15"/>
                  </a:lnTo>
                  <a:lnTo>
                    <a:pt x="68" y="33"/>
                  </a:lnTo>
                  <a:lnTo>
                    <a:pt x="62" y="50"/>
                  </a:lnTo>
                  <a:lnTo>
                    <a:pt x="50" y="63"/>
                  </a:lnTo>
                  <a:lnTo>
                    <a:pt x="33" y="68"/>
                  </a:lnTo>
                  <a:lnTo>
                    <a:pt x="15" y="63"/>
                  </a:lnTo>
                  <a:lnTo>
                    <a:pt x="3" y="50"/>
                  </a:lnTo>
                  <a:lnTo>
                    <a:pt x="0" y="33"/>
                  </a:lnTo>
                  <a:lnTo>
                    <a:pt x="5" y="15"/>
                  </a:lnTo>
                  <a:lnTo>
                    <a:pt x="17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54"/>
            <p:cNvSpPr>
              <a:spLocks/>
            </p:cNvSpPr>
            <p:nvPr/>
          </p:nvSpPr>
          <p:spPr bwMode="auto">
            <a:xfrm>
              <a:off x="4120" y="3333"/>
              <a:ext cx="22" cy="22"/>
            </a:xfrm>
            <a:custGeom>
              <a:avLst/>
              <a:gdLst>
                <a:gd name="T0" fmla="*/ 21 w 44"/>
                <a:gd name="T1" fmla="*/ 0 h 43"/>
                <a:gd name="T2" fmla="*/ 28 w 44"/>
                <a:gd name="T3" fmla="*/ 2 h 43"/>
                <a:gd name="T4" fmla="*/ 35 w 44"/>
                <a:gd name="T5" fmla="*/ 5 h 43"/>
                <a:gd name="T6" fmla="*/ 38 w 44"/>
                <a:gd name="T7" fmla="*/ 10 h 43"/>
                <a:gd name="T8" fmla="*/ 42 w 44"/>
                <a:gd name="T9" fmla="*/ 16 h 43"/>
                <a:gd name="T10" fmla="*/ 44 w 44"/>
                <a:gd name="T11" fmla="*/ 23 h 43"/>
                <a:gd name="T12" fmla="*/ 42 w 44"/>
                <a:gd name="T13" fmla="*/ 30 h 43"/>
                <a:gd name="T14" fmla="*/ 38 w 44"/>
                <a:gd name="T15" fmla="*/ 35 h 43"/>
                <a:gd name="T16" fmla="*/ 33 w 44"/>
                <a:gd name="T17" fmla="*/ 40 h 43"/>
                <a:gd name="T18" fmla="*/ 28 w 44"/>
                <a:gd name="T19" fmla="*/ 42 h 43"/>
                <a:gd name="T20" fmla="*/ 21 w 44"/>
                <a:gd name="T21" fmla="*/ 43 h 43"/>
                <a:gd name="T22" fmla="*/ 14 w 44"/>
                <a:gd name="T23" fmla="*/ 42 h 43"/>
                <a:gd name="T24" fmla="*/ 9 w 44"/>
                <a:gd name="T25" fmla="*/ 40 h 43"/>
                <a:gd name="T26" fmla="*/ 3 w 44"/>
                <a:gd name="T27" fmla="*/ 35 h 43"/>
                <a:gd name="T28" fmla="*/ 2 w 44"/>
                <a:gd name="T29" fmla="*/ 30 h 43"/>
                <a:gd name="T30" fmla="*/ 0 w 44"/>
                <a:gd name="T31" fmla="*/ 23 h 43"/>
                <a:gd name="T32" fmla="*/ 2 w 44"/>
                <a:gd name="T33" fmla="*/ 16 h 43"/>
                <a:gd name="T34" fmla="*/ 3 w 44"/>
                <a:gd name="T35" fmla="*/ 9 h 43"/>
                <a:gd name="T36" fmla="*/ 9 w 44"/>
                <a:gd name="T37" fmla="*/ 5 h 43"/>
                <a:gd name="T38" fmla="*/ 14 w 44"/>
                <a:gd name="T39" fmla="*/ 2 h 43"/>
                <a:gd name="T40" fmla="*/ 21 w 44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43">
                  <a:moveTo>
                    <a:pt x="21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38" y="10"/>
                  </a:lnTo>
                  <a:lnTo>
                    <a:pt x="42" y="16"/>
                  </a:lnTo>
                  <a:lnTo>
                    <a:pt x="44" y="23"/>
                  </a:lnTo>
                  <a:lnTo>
                    <a:pt x="42" y="30"/>
                  </a:lnTo>
                  <a:lnTo>
                    <a:pt x="38" y="35"/>
                  </a:lnTo>
                  <a:lnTo>
                    <a:pt x="33" y="40"/>
                  </a:lnTo>
                  <a:lnTo>
                    <a:pt x="28" y="42"/>
                  </a:lnTo>
                  <a:lnTo>
                    <a:pt x="21" y="43"/>
                  </a:lnTo>
                  <a:lnTo>
                    <a:pt x="14" y="42"/>
                  </a:lnTo>
                  <a:lnTo>
                    <a:pt x="9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3" y="9"/>
                  </a:lnTo>
                  <a:lnTo>
                    <a:pt x="9" y="5"/>
                  </a:lnTo>
                  <a:lnTo>
                    <a:pt x="1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55"/>
            <p:cNvSpPr>
              <a:spLocks noEditPoints="1"/>
            </p:cNvSpPr>
            <p:nvPr/>
          </p:nvSpPr>
          <p:spPr bwMode="auto">
            <a:xfrm>
              <a:off x="4114" y="3328"/>
              <a:ext cx="33" cy="33"/>
            </a:xfrm>
            <a:custGeom>
              <a:avLst/>
              <a:gdLst>
                <a:gd name="T0" fmla="*/ 33 w 66"/>
                <a:gd name="T1" fmla="*/ 11 h 67"/>
                <a:gd name="T2" fmla="*/ 26 w 66"/>
                <a:gd name="T3" fmla="*/ 13 h 67"/>
                <a:gd name="T4" fmla="*/ 21 w 66"/>
                <a:gd name="T5" fmla="*/ 16 h 67"/>
                <a:gd name="T6" fmla="*/ 15 w 66"/>
                <a:gd name="T7" fmla="*/ 20 h 67"/>
                <a:gd name="T8" fmla="*/ 14 w 66"/>
                <a:gd name="T9" fmla="*/ 27 h 67"/>
                <a:gd name="T10" fmla="*/ 12 w 66"/>
                <a:gd name="T11" fmla="*/ 34 h 67"/>
                <a:gd name="T12" fmla="*/ 14 w 66"/>
                <a:gd name="T13" fmla="*/ 41 h 67"/>
                <a:gd name="T14" fmla="*/ 15 w 66"/>
                <a:gd name="T15" fmla="*/ 46 h 67"/>
                <a:gd name="T16" fmla="*/ 21 w 66"/>
                <a:gd name="T17" fmla="*/ 51 h 67"/>
                <a:gd name="T18" fmla="*/ 26 w 66"/>
                <a:gd name="T19" fmla="*/ 53 h 67"/>
                <a:gd name="T20" fmla="*/ 33 w 66"/>
                <a:gd name="T21" fmla="*/ 54 h 67"/>
                <a:gd name="T22" fmla="*/ 40 w 66"/>
                <a:gd name="T23" fmla="*/ 53 h 67"/>
                <a:gd name="T24" fmla="*/ 45 w 66"/>
                <a:gd name="T25" fmla="*/ 51 h 67"/>
                <a:gd name="T26" fmla="*/ 50 w 66"/>
                <a:gd name="T27" fmla="*/ 46 h 67"/>
                <a:gd name="T28" fmla="*/ 54 w 66"/>
                <a:gd name="T29" fmla="*/ 41 h 67"/>
                <a:gd name="T30" fmla="*/ 56 w 66"/>
                <a:gd name="T31" fmla="*/ 34 h 67"/>
                <a:gd name="T32" fmla="*/ 54 w 66"/>
                <a:gd name="T33" fmla="*/ 27 h 67"/>
                <a:gd name="T34" fmla="*/ 50 w 66"/>
                <a:gd name="T35" fmla="*/ 21 h 67"/>
                <a:gd name="T36" fmla="*/ 47 w 66"/>
                <a:gd name="T37" fmla="*/ 16 h 67"/>
                <a:gd name="T38" fmla="*/ 40 w 66"/>
                <a:gd name="T39" fmla="*/ 13 h 67"/>
                <a:gd name="T40" fmla="*/ 33 w 66"/>
                <a:gd name="T41" fmla="*/ 11 h 67"/>
                <a:gd name="T42" fmla="*/ 33 w 66"/>
                <a:gd name="T43" fmla="*/ 0 h 67"/>
                <a:gd name="T44" fmla="*/ 50 w 66"/>
                <a:gd name="T45" fmla="*/ 6 h 67"/>
                <a:gd name="T46" fmla="*/ 63 w 66"/>
                <a:gd name="T47" fmla="*/ 16 h 67"/>
                <a:gd name="T48" fmla="*/ 66 w 66"/>
                <a:gd name="T49" fmla="*/ 34 h 67"/>
                <a:gd name="T50" fmla="*/ 61 w 66"/>
                <a:gd name="T51" fmla="*/ 49 h 67"/>
                <a:gd name="T52" fmla="*/ 50 w 66"/>
                <a:gd name="T53" fmla="*/ 61 h 67"/>
                <a:gd name="T54" fmla="*/ 33 w 66"/>
                <a:gd name="T55" fmla="*/ 67 h 67"/>
                <a:gd name="T56" fmla="*/ 17 w 66"/>
                <a:gd name="T57" fmla="*/ 61 h 67"/>
                <a:gd name="T58" fmla="*/ 5 w 66"/>
                <a:gd name="T59" fmla="*/ 49 h 67"/>
                <a:gd name="T60" fmla="*/ 0 w 66"/>
                <a:gd name="T61" fmla="*/ 34 h 67"/>
                <a:gd name="T62" fmla="*/ 5 w 66"/>
                <a:gd name="T63" fmla="*/ 16 h 67"/>
                <a:gd name="T64" fmla="*/ 17 w 66"/>
                <a:gd name="T65" fmla="*/ 4 h 67"/>
                <a:gd name="T66" fmla="*/ 33 w 66"/>
                <a:gd name="T6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7">
                  <a:moveTo>
                    <a:pt x="33" y="11"/>
                  </a:moveTo>
                  <a:lnTo>
                    <a:pt x="26" y="13"/>
                  </a:lnTo>
                  <a:lnTo>
                    <a:pt x="21" y="16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2" y="34"/>
                  </a:lnTo>
                  <a:lnTo>
                    <a:pt x="14" y="41"/>
                  </a:lnTo>
                  <a:lnTo>
                    <a:pt x="15" y="46"/>
                  </a:lnTo>
                  <a:lnTo>
                    <a:pt x="21" y="51"/>
                  </a:lnTo>
                  <a:lnTo>
                    <a:pt x="26" y="53"/>
                  </a:lnTo>
                  <a:lnTo>
                    <a:pt x="33" y="54"/>
                  </a:lnTo>
                  <a:lnTo>
                    <a:pt x="40" y="53"/>
                  </a:lnTo>
                  <a:lnTo>
                    <a:pt x="45" y="51"/>
                  </a:lnTo>
                  <a:lnTo>
                    <a:pt x="50" y="46"/>
                  </a:lnTo>
                  <a:lnTo>
                    <a:pt x="54" y="41"/>
                  </a:lnTo>
                  <a:lnTo>
                    <a:pt x="56" y="34"/>
                  </a:lnTo>
                  <a:lnTo>
                    <a:pt x="54" y="27"/>
                  </a:lnTo>
                  <a:lnTo>
                    <a:pt x="50" y="21"/>
                  </a:lnTo>
                  <a:lnTo>
                    <a:pt x="47" y="16"/>
                  </a:lnTo>
                  <a:lnTo>
                    <a:pt x="40" y="13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50" y="6"/>
                  </a:lnTo>
                  <a:lnTo>
                    <a:pt x="63" y="16"/>
                  </a:lnTo>
                  <a:lnTo>
                    <a:pt x="66" y="34"/>
                  </a:lnTo>
                  <a:lnTo>
                    <a:pt x="61" y="49"/>
                  </a:lnTo>
                  <a:lnTo>
                    <a:pt x="50" y="61"/>
                  </a:lnTo>
                  <a:lnTo>
                    <a:pt x="33" y="67"/>
                  </a:lnTo>
                  <a:lnTo>
                    <a:pt x="17" y="61"/>
                  </a:lnTo>
                  <a:lnTo>
                    <a:pt x="5" y="49"/>
                  </a:lnTo>
                  <a:lnTo>
                    <a:pt x="0" y="34"/>
                  </a:lnTo>
                  <a:lnTo>
                    <a:pt x="5" y="16"/>
                  </a:lnTo>
                  <a:lnTo>
                    <a:pt x="17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156"/>
            <p:cNvSpPr>
              <a:spLocks/>
            </p:cNvSpPr>
            <p:nvPr/>
          </p:nvSpPr>
          <p:spPr bwMode="auto">
            <a:xfrm>
              <a:off x="4262" y="2861"/>
              <a:ext cx="27" cy="27"/>
            </a:xfrm>
            <a:custGeom>
              <a:avLst/>
              <a:gdLst>
                <a:gd name="T0" fmla="*/ 27 w 55"/>
                <a:gd name="T1" fmla="*/ 0 h 54"/>
                <a:gd name="T2" fmla="*/ 35 w 55"/>
                <a:gd name="T3" fmla="*/ 2 h 54"/>
                <a:gd name="T4" fmla="*/ 41 w 55"/>
                <a:gd name="T5" fmla="*/ 4 h 54"/>
                <a:gd name="T6" fmla="*/ 46 w 55"/>
                <a:gd name="T7" fmla="*/ 9 h 54"/>
                <a:gd name="T8" fmla="*/ 51 w 55"/>
                <a:gd name="T9" fmla="*/ 14 h 54"/>
                <a:gd name="T10" fmla="*/ 53 w 55"/>
                <a:gd name="T11" fmla="*/ 21 h 54"/>
                <a:gd name="T12" fmla="*/ 55 w 55"/>
                <a:gd name="T13" fmla="*/ 28 h 54"/>
                <a:gd name="T14" fmla="*/ 53 w 55"/>
                <a:gd name="T15" fmla="*/ 35 h 54"/>
                <a:gd name="T16" fmla="*/ 51 w 55"/>
                <a:gd name="T17" fmla="*/ 42 h 54"/>
                <a:gd name="T18" fmla="*/ 46 w 55"/>
                <a:gd name="T19" fmla="*/ 47 h 54"/>
                <a:gd name="T20" fmla="*/ 41 w 55"/>
                <a:gd name="T21" fmla="*/ 51 h 54"/>
                <a:gd name="T22" fmla="*/ 34 w 55"/>
                <a:gd name="T23" fmla="*/ 54 h 54"/>
                <a:gd name="T24" fmla="*/ 27 w 55"/>
                <a:gd name="T25" fmla="*/ 54 h 54"/>
                <a:gd name="T26" fmla="*/ 20 w 55"/>
                <a:gd name="T27" fmla="*/ 53 h 54"/>
                <a:gd name="T28" fmla="*/ 14 w 55"/>
                <a:gd name="T29" fmla="*/ 51 h 54"/>
                <a:gd name="T30" fmla="*/ 7 w 55"/>
                <a:gd name="T31" fmla="*/ 47 h 54"/>
                <a:gd name="T32" fmla="*/ 4 w 55"/>
                <a:gd name="T33" fmla="*/ 41 h 54"/>
                <a:gd name="T34" fmla="*/ 2 w 55"/>
                <a:gd name="T35" fmla="*/ 35 h 54"/>
                <a:gd name="T36" fmla="*/ 0 w 55"/>
                <a:gd name="T37" fmla="*/ 28 h 54"/>
                <a:gd name="T38" fmla="*/ 2 w 55"/>
                <a:gd name="T39" fmla="*/ 21 h 54"/>
                <a:gd name="T40" fmla="*/ 4 w 55"/>
                <a:gd name="T41" fmla="*/ 14 h 54"/>
                <a:gd name="T42" fmla="*/ 9 w 55"/>
                <a:gd name="T43" fmla="*/ 9 h 54"/>
                <a:gd name="T44" fmla="*/ 14 w 55"/>
                <a:gd name="T45" fmla="*/ 4 h 54"/>
                <a:gd name="T46" fmla="*/ 20 w 55"/>
                <a:gd name="T47" fmla="*/ 2 h 54"/>
                <a:gd name="T48" fmla="*/ 27 w 55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35" y="2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1" y="14"/>
                  </a:lnTo>
                  <a:lnTo>
                    <a:pt x="53" y="21"/>
                  </a:lnTo>
                  <a:lnTo>
                    <a:pt x="55" y="28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46" y="47"/>
                  </a:lnTo>
                  <a:lnTo>
                    <a:pt x="41" y="51"/>
                  </a:lnTo>
                  <a:lnTo>
                    <a:pt x="34" y="54"/>
                  </a:lnTo>
                  <a:lnTo>
                    <a:pt x="27" y="54"/>
                  </a:lnTo>
                  <a:lnTo>
                    <a:pt x="20" y="53"/>
                  </a:lnTo>
                  <a:lnTo>
                    <a:pt x="14" y="51"/>
                  </a:lnTo>
                  <a:lnTo>
                    <a:pt x="7" y="47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157"/>
            <p:cNvSpPr>
              <a:spLocks noEditPoints="1"/>
            </p:cNvSpPr>
            <p:nvPr/>
          </p:nvSpPr>
          <p:spPr bwMode="auto">
            <a:xfrm>
              <a:off x="4257" y="2856"/>
              <a:ext cx="37" cy="38"/>
            </a:xfrm>
            <a:custGeom>
              <a:avLst/>
              <a:gdLst>
                <a:gd name="T0" fmla="*/ 37 w 75"/>
                <a:gd name="T1" fmla="*/ 10 h 77"/>
                <a:gd name="T2" fmla="*/ 30 w 75"/>
                <a:gd name="T3" fmla="*/ 12 h 77"/>
                <a:gd name="T4" fmla="*/ 24 w 75"/>
                <a:gd name="T5" fmla="*/ 14 h 77"/>
                <a:gd name="T6" fmla="*/ 19 w 75"/>
                <a:gd name="T7" fmla="*/ 19 h 77"/>
                <a:gd name="T8" fmla="*/ 14 w 75"/>
                <a:gd name="T9" fmla="*/ 24 h 77"/>
                <a:gd name="T10" fmla="*/ 12 w 75"/>
                <a:gd name="T11" fmla="*/ 31 h 77"/>
                <a:gd name="T12" fmla="*/ 10 w 75"/>
                <a:gd name="T13" fmla="*/ 38 h 77"/>
                <a:gd name="T14" fmla="*/ 12 w 75"/>
                <a:gd name="T15" fmla="*/ 45 h 77"/>
                <a:gd name="T16" fmla="*/ 14 w 75"/>
                <a:gd name="T17" fmla="*/ 51 h 77"/>
                <a:gd name="T18" fmla="*/ 17 w 75"/>
                <a:gd name="T19" fmla="*/ 57 h 77"/>
                <a:gd name="T20" fmla="*/ 24 w 75"/>
                <a:gd name="T21" fmla="*/ 61 h 77"/>
                <a:gd name="T22" fmla="*/ 30 w 75"/>
                <a:gd name="T23" fmla="*/ 63 h 77"/>
                <a:gd name="T24" fmla="*/ 37 w 75"/>
                <a:gd name="T25" fmla="*/ 64 h 77"/>
                <a:gd name="T26" fmla="*/ 44 w 75"/>
                <a:gd name="T27" fmla="*/ 64 h 77"/>
                <a:gd name="T28" fmla="*/ 51 w 75"/>
                <a:gd name="T29" fmla="*/ 61 h 77"/>
                <a:gd name="T30" fmla="*/ 56 w 75"/>
                <a:gd name="T31" fmla="*/ 57 h 77"/>
                <a:gd name="T32" fmla="*/ 61 w 75"/>
                <a:gd name="T33" fmla="*/ 52 h 77"/>
                <a:gd name="T34" fmla="*/ 63 w 75"/>
                <a:gd name="T35" fmla="*/ 45 h 77"/>
                <a:gd name="T36" fmla="*/ 65 w 75"/>
                <a:gd name="T37" fmla="*/ 38 h 77"/>
                <a:gd name="T38" fmla="*/ 63 w 75"/>
                <a:gd name="T39" fmla="*/ 31 h 77"/>
                <a:gd name="T40" fmla="*/ 61 w 75"/>
                <a:gd name="T41" fmla="*/ 24 h 77"/>
                <a:gd name="T42" fmla="*/ 56 w 75"/>
                <a:gd name="T43" fmla="*/ 19 h 77"/>
                <a:gd name="T44" fmla="*/ 51 w 75"/>
                <a:gd name="T45" fmla="*/ 14 h 77"/>
                <a:gd name="T46" fmla="*/ 45 w 75"/>
                <a:gd name="T47" fmla="*/ 12 h 77"/>
                <a:gd name="T48" fmla="*/ 37 w 75"/>
                <a:gd name="T49" fmla="*/ 10 h 77"/>
                <a:gd name="T50" fmla="*/ 37 w 75"/>
                <a:gd name="T51" fmla="*/ 0 h 77"/>
                <a:gd name="T52" fmla="*/ 52 w 75"/>
                <a:gd name="T53" fmla="*/ 3 h 77"/>
                <a:gd name="T54" fmla="*/ 65 w 75"/>
                <a:gd name="T55" fmla="*/ 10 h 77"/>
                <a:gd name="T56" fmla="*/ 73 w 75"/>
                <a:gd name="T57" fmla="*/ 23 h 77"/>
                <a:gd name="T58" fmla="*/ 75 w 75"/>
                <a:gd name="T59" fmla="*/ 38 h 77"/>
                <a:gd name="T60" fmla="*/ 71 w 75"/>
                <a:gd name="T61" fmla="*/ 52 h 77"/>
                <a:gd name="T62" fmla="*/ 65 w 75"/>
                <a:gd name="T63" fmla="*/ 64 h 77"/>
                <a:gd name="T64" fmla="*/ 52 w 75"/>
                <a:gd name="T65" fmla="*/ 73 h 77"/>
                <a:gd name="T66" fmla="*/ 37 w 75"/>
                <a:gd name="T67" fmla="*/ 77 h 77"/>
                <a:gd name="T68" fmla="*/ 23 w 75"/>
                <a:gd name="T69" fmla="*/ 73 h 77"/>
                <a:gd name="T70" fmla="*/ 10 w 75"/>
                <a:gd name="T71" fmla="*/ 64 h 77"/>
                <a:gd name="T72" fmla="*/ 2 w 75"/>
                <a:gd name="T73" fmla="*/ 52 h 77"/>
                <a:gd name="T74" fmla="*/ 0 w 75"/>
                <a:gd name="T75" fmla="*/ 38 h 77"/>
                <a:gd name="T76" fmla="*/ 2 w 75"/>
                <a:gd name="T77" fmla="*/ 23 h 77"/>
                <a:gd name="T78" fmla="*/ 10 w 75"/>
                <a:gd name="T79" fmla="*/ 10 h 77"/>
                <a:gd name="T80" fmla="*/ 23 w 75"/>
                <a:gd name="T81" fmla="*/ 3 h 77"/>
                <a:gd name="T82" fmla="*/ 37 w 75"/>
                <a:gd name="T8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" h="77">
                  <a:moveTo>
                    <a:pt x="37" y="10"/>
                  </a:moveTo>
                  <a:lnTo>
                    <a:pt x="30" y="12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4" y="24"/>
                  </a:lnTo>
                  <a:lnTo>
                    <a:pt x="12" y="31"/>
                  </a:lnTo>
                  <a:lnTo>
                    <a:pt x="10" y="38"/>
                  </a:lnTo>
                  <a:lnTo>
                    <a:pt x="12" y="45"/>
                  </a:lnTo>
                  <a:lnTo>
                    <a:pt x="14" y="51"/>
                  </a:lnTo>
                  <a:lnTo>
                    <a:pt x="17" y="57"/>
                  </a:lnTo>
                  <a:lnTo>
                    <a:pt x="24" y="61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4" y="64"/>
                  </a:lnTo>
                  <a:lnTo>
                    <a:pt x="51" y="61"/>
                  </a:lnTo>
                  <a:lnTo>
                    <a:pt x="56" y="57"/>
                  </a:lnTo>
                  <a:lnTo>
                    <a:pt x="61" y="52"/>
                  </a:lnTo>
                  <a:lnTo>
                    <a:pt x="63" y="45"/>
                  </a:lnTo>
                  <a:lnTo>
                    <a:pt x="65" y="38"/>
                  </a:lnTo>
                  <a:lnTo>
                    <a:pt x="63" y="31"/>
                  </a:lnTo>
                  <a:lnTo>
                    <a:pt x="61" y="24"/>
                  </a:lnTo>
                  <a:lnTo>
                    <a:pt x="56" y="19"/>
                  </a:lnTo>
                  <a:lnTo>
                    <a:pt x="51" y="14"/>
                  </a:lnTo>
                  <a:lnTo>
                    <a:pt x="45" y="12"/>
                  </a:lnTo>
                  <a:lnTo>
                    <a:pt x="37" y="10"/>
                  </a:lnTo>
                  <a:close/>
                  <a:moveTo>
                    <a:pt x="37" y="0"/>
                  </a:moveTo>
                  <a:lnTo>
                    <a:pt x="52" y="3"/>
                  </a:lnTo>
                  <a:lnTo>
                    <a:pt x="65" y="10"/>
                  </a:lnTo>
                  <a:lnTo>
                    <a:pt x="73" y="23"/>
                  </a:lnTo>
                  <a:lnTo>
                    <a:pt x="75" y="38"/>
                  </a:lnTo>
                  <a:lnTo>
                    <a:pt x="71" y="52"/>
                  </a:lnTo>
                  <a:lnTo>
                    <a:pt x="65" y="64"/>
                  </a:lnTo>
                  <a:lnTo>
                    <a:pt x="52" y="73"/>
                  </a:lnTo>
                  <a:lnTo>
                    <a:pt x="37" y="77"/>
                  </a:lnTo>
                  <a:lnTo>
                    <a:pt x="23" y="73"/>
                  </a:lnTo>
                  <a:lnTo>
                    <a:pt x="10" y="64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0" y="10"/>
                  </a:lnTo>
                  <a:lnTo>
                    <a:pt x="23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1CE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76"/>
            <p:cNvSpPr>
              <a:spLocks noEditPoints="1"/>
            </p:cNvSpPr>
            <p:nvPr/>
          </p:nvSpPr>
          <p:spPr bwMode="auto">
            <a:xfrm>
              <a:off x="2587" y="2913"/>
              <a:ext cx="574" cy="520"/>
            </a:xfrm>
            <a:custGeom>
              <a:avLst/>
              <a:gdLst>
                <a:gd name="T0" fmla="*/ 192 w 1149"/>
                <a:gd name="T1" fmla="*/ 7 h 1041"/>
                <a:gd name="T2" fmla="*/ 7 w 1149"/>
                <a:gd name="T3" fmla="*/ 1034 h 1041"/>
                <a:gd name="T4" fmla="*/ 1140 w 1149"/>
                <a:gd name="T5" fmla="*/ 449 h 1041"/>
                <a:gd name="T6" fmla="*/ 192 w 1149"/>
                <a:gd name="T7" fmla="*/ 7 h 1041"/>
                <a:gd name="T8" fmla="*/ 190 w 1149"/>
                <a:gd name="T9" fmla="*/ 0 h 1041"/>
                <a:gd name="T10" fmla="*/ 1147 w 1149"/>
                <a:gd name="T11" fmla="*/ 447 h 1041"/>
                <a:gd name="T12" fmla="*/ 1149 w 1149"/>
                <a:gd name="T13" fmla="*/ 447 h 1041"/>
                <a:gd name="T14" fmla="*/ 1149 w 1149"/>
                <a:gd name="T15" fmla="*/ 449 h 1041"/>
                <a:gd name="T16" fmla="*/ 1149 w 1149"/>
                <a:gd name="T17" fmla="*/ 451 h 1041"/>
                <a:gd name="T18" fmla="*/ 1147 w 1149"/>
                <a:gd name="T19" fmla="*/ 453 h 1041"/>
                <a:gd name="T20" fmla="*/ 4 w 1149"/>
                <a:gd name="T21" fmla="*/ 1041 h 1041"/>
                <a:gd name="T22" fmla="*/ 2 w 1149"/>
                <a:gd name="T23" fmla="*/ 1041 h 1041"/>
                <a:gd name="T24" fmla="*/ 0 w 1149"/>
                <a:gd name="T25" fmla="*/ 1041 h 1041"/>
                <a:gd name="T26" fmla="*/ 0 w 1149"/>
                <a:gd name="T27" fmla="*/ 1039 h 1041"/>
                <a:gd name="T28" fmla="*/ 0 w 1149"/>
                <a:gd name="T29" fmla="*/ 1037 h 1041"/>
                <a:gd name="T30" fmla="*/ 187 w 1149"/>
                <a:gd name="T31" fmla="*/ 2 h 1041"/>
                <a:gd name="T32" fmla="*/ 189 w 1149"/>
                <a:gd name="T33" fmla="*/ 0 h 1041"/>
                <a:gd name="T34" fmla="*/ 190 w 1149"/>
                <a:gd name="T35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9" h="1041">
                  <a:moveTo>
                    <a:pt x="192" y="7"/>
                  </a:moveTo>
                  <a:lnTo>
                    <a:pt x="7" y="1034"/>
                  </a:lnTo>
                  <a:lnTo>
                    <a:pt x="1140" y="449"/>
                  </a:lnTo>
                  <a:lnTo>
                    <a:pt x="192" y="7"/>
                  </a:lnTo>
                  <a:close/>
                  <a:moveTo>
                    <a:pt x="190" y="0"/>
                  </a:moveTo>
                  <a:lnTo>
                    <a:pt x="1147" y="447"/>
                  </a:lnTo>
                  <a:lnTo>
                    <a:pt x="1149" y="447"/>
                  </a:lnTo>
                  <a:lnTo>
                    <a:pt x="1149" y="449"/>
                  </a:lnTo>
                  <a:lnTo>
                    <a:pt x="1149" y="451"/>
                  </a:lnTo>
                  <a:lnTo>
                    <a:pt x="1147" y="453"/>
                  </a:lnTo>
                  <a:lnTo>
                    <a:pt x="4" y="1041"/>
                  </a:lnTo>
                  <a:lnTo>
                    <a:pt x="2" y="1041"/>
                  </a:lnTo>
                  <a:lnTo>
                    <a:pt x="0" y="1041"/>
                  </a:lnTo>
                  <a:lnTo>
                    <a:pt x="0" y="1039"/>
                  </a:lnTo>
                  <a:lnTo>
                    <a:pt x="0" y="1037"/>
                  </a:lnTo>
                  <a:lnTo>
                    <a:pt x="187" y="2"/>
                  </a:lnTo>
                  <a:lnTo>
                    <a:pt x="18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7FA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Google Shape;60;p14"/>
          <p:cNvSpPr txBox="1">
            <a:spLocks/>
          </p:cNvSpPr>
          <p:nvPr/>
        </p:nvSpPr>
        <p:spPr>
          <a:xfrm>
            <a:off x="480625" y="152399"/>
            <a:ext cx="5243661" cy="43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endParaRPr lang="ru-RU" sz="2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Google Shape;78;p15"/>
          <p:cNvSpPr txBox="1">
            <a:spLocks/>
          </p:cNvSpPr>
          <p:nvPr/>
        </p:nvSpPr>
        <p:spPr>
          <a:xfrm>
            <a:off x="406659" y="28194"/>
            <a:ext cx="5232402" cy="53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Дополнительное образование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312" y="6086306"/>
            <a:ext cx="4735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в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63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субъектах Российской Федерации </a:t>
            </a:r>
          </a:p>
          <a:p>
            <a:pPr lvl="0">
              <a:buClr>
                <a:srgbClr val="595959"/>
              </a:buClr>
              <a:buSzPts val="1800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около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80 тыс.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детей посещают на постоянной основе </a:t>
            </a:r>
          </a:p>
          <a:p>
            <a:pPr lvl="0">
              <a:buClr>
                <a:srgbClr val="595959"/>
              </a:buClr>
              <a:buSzPts val="1800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более 600 тыс.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детей охвачены мероприятиями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372" y="3132563"/>
            <a:ext cx="5987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Во всех субъектах внедрена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система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персонифицированного финансирования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 дополнительного образования детей</a:t>
            </a: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-1129353" y="4175671"/>
            <a:ext cx="325718" cy="459267"/>
          </a:xfrm>
          <a:custGeom>
            <a:avLst/>
            <a:gdLst>
              <a:gd name="T0" fmla="*/ 2459 w 2817"/>
              <a:gd name="T1" fmla="*/ 2847 h 3972"/>
              <a:gd name="T2" fmla="*/ 2477 w 2817"/>
              <a:gd name="T3" fmla="*/ 3067 h 3972"/>
              <a:gd name="T4" fmla="*/ 2663 w 2817"/>
              <a:gd name="T5" fmla="*/ 3123 h 3972"/>
              <a:gd name="T6" fmla="*/ 2663 w 2817"/>
              <a:gd name="T7" fmla="*/ 2764 h 3972"/>
              <a:gd name="T8" fmla="*/ 131 w 2817"/>
              <a:gd name="T9" fmla="*/ 2795 h 3972"/>
              <a:gd name="T10" fmla="*/ 193 w 2817"/>
              <a:gd name="T11" fmla="*/ 3136 h 3972"/>
              <a:gd name="T12" fmla="*/ 372 w 2817"/>
              <a:gd name="T13" fmla="*/ 3011 h 3972"/>
              <a:gd name="T14" fmla="*/ 315 w 2817"/>
              <a:gd name="T15" fmla="*/ 2796 h 3972"/>
              <a:gd name="T16" fmla="*/ 1472 w 2817"/>
              <a:gd name="T17" fmla="*/ 3809 h 3972"/>
              <a:gd name="T18" fmla="*/ 2335 w 2817"/>
              <a:gd name="T19" fmla="*/ 3080 h 3972"/>
              <a:gd name="T20" fmla="*/ 2358 w 2817"/>
              <a:gd name="T21" fmla="*/ 2766 h 3972"/>
              <a:gd name="T22" fmla="*/ 320 w 2817"/>
              <a:gd name="T23" fmla="*/ 2650 h 3972"/>
              <a:gd name="T24" fmla="*/ 508 w 2817"/>
              <a:gd name="T25" fmla="*/ 2895 h 3972"/>
              <a:gd name="T26" fmla="*/ 397 w 2817"/>
              <a:gd name="T27" fmla="*/ 3188 h 3972"/>
              <a:gd name="T28" fmla="*/ 1408 w 2817"/>
              <a:gd name="T29" fmla="*/ 2330 h 3972"/>
              <a:gd name="T30" fmla="*/ 2328 w 2817"/>
              <a:gd name="T31" fmla="*/ 2325 h 3972"/>
              <a:gd name="T32" fmla="*/ 1848 w 2817"/>
              <a:gd name="T33" fmla="*/ 2145 h 3972"/>
              <a:gd name="T34" fmla="*/ 516 w 2817"/>
              <a:gd name="T35" fmla="*/ 2294 h 3972"/>
              <a:gd name="T36" fmla="*/ 1722 w 2817"/>
              <a:gd name="T37" fmla="*/ 2123 h 3972"/>
              <a:gd name="T38" fmla="*/ 1222 w 2817"/>
              <a:gd name="T39" fmla="*/ 2019 h 3972"/>
              <a:gd name="T40" fmla="*/ 1282 w 2817"/>
              <a:gd name="T41" fmla="*/ 2035 h 3972"/>
              <a:gd name="T42" fmla="*/ 2110 w 2817"/>
              <a:gd name="T43" fmla="*/ 1307 h 3972"/>
              <a:gd name="T44" fmla="*/ 769 w 2817"/>
              <a:gd name="T45" fmla="*/ 1170 h 3972"/>
              <a:gd name="T46" fmla="*/ 716 w 2817"/>
              <a:gd name="T47" fmla="*/ 1332 h 3972"/>
              <a:gd name="T48" fmla="*/ 1264 w 2817"/>
              <a:gd name="T49" fmla="*/ 933 h 3972"/>
              <a:gd name="T50" fmla="*/ 896 w 2817"/>
              <a:gd name="T51" fmla="*/ 1407 h 3972"/>
              <a:gd name="T52" fmla="*/ 1047 w 2817"/>
              <a:gd name="T53" fmla="*/ 1770 h 3972"/>
              <a:gd name="T54" fmla="*/ 1408 w 2817"/>
              <a:gd name="T55" fmla="*/ 1919 h 3972"/>
              <a:gd name="T56" fmla="*/ 1770 w 2817"/>
              <a:gd name="T57" fmla="*/ 1770 h 3972"/>
              <a:gd name="T58" fmla="*/ 1921 w 2817"/>
              <a:gd name="T59" fmla="*/ 1407 h 3972"/>
              <a:gd name="T60" fmla="*/ 1540 w 2817"/>
              <a:gd name="T61" fmla="*/ 1014 h 3972"/>
              <a:gd name="T62" fmla="*/ 1231 w 2817"/>
              <a:gd name="T63" fmla="*/ 141 h 3972"/>
              <a:gd name="T64" fmla="*/ 855 w 2817"/>
              <a:gd name="T65" fmla="*/ 368 h 3972"/>
              <a:gd name="T66" fmla="*/ 705 w 2817"/>
              <a:gd name="T67" fmla="*/ 788 h 3972"/>
              <a:gd name="T68" fmla="*/ 941 w 2817"/>
              <a:gd name="T69" fmla="*/ 949 h 3972"/>
              <a:gd name="T70" fmla="*/ 1352 w 2817"/>
              <a:gd name="T71" fmla="*/ 670 h 3972"/>
              <a:gd name="T72" fmla="*/ 1677 w 2817"/>
              <a:gd name="T73" fmla="*/ 932 h 3972"/>
              <a:gd name="T74" fmla="*/ 2112 w 2817"/>
              <a:gd name="T75" fmla="*/ 1059 h 3972"/>
              <a:gd name="T76" fmla="*/ 2013 w 2817"/>
              <a:gd name="T77" fmla="*/ 436 h 3972"/>
              <a:gd name="T78" fmla="*/ 1730 w 2817"/>
              <a:gd name="T79" fmla="*/ 238 h 3972"/>
              <a:gd name="T80" fmla="*/ 1365 w 2817"/>
              <a:gd name="T81" fmla="*/ 0 h 3972"/>
              <a:gd name="T82" fmla="*/ 1816 w 2817"/>
              <a:gd name="T83" fmla="*/ 141 h 3972"/>
              <a:gd name="T84" fmla="*/ 2128 w 2817"/>
              <a:gd name="T85" fmla="*/ 368 h 3972"/>
              <a:gd name="T86" fmla="*/ 2241 w 2817"/>
              <a:gd name="T87" fmla="*/ 1279 h 3972"/>
              <a:gd name="T88" fmla="*/ 2108 w 2817"/>
              <a:gd name="T89" fmla="*/ 1503 h 3972"/>
              <a:gd name="T90" fmla="*/ 1910 w 2817"/>
              <a:gd name="T91" fmla="*/ 1804 h 3972"/>
              <a:gd name="T92" fmla="*/ 2200 w 2817"/>
              <a:gd name="T93" fmla="*/ 2083 h 3972"/>
              <a:gd name="T94" fmla="*/ 2449 w 2817"/>
              <a:gd name="T95" fmla="*/ 2277 h 3972"/>
              <a:gd name="T96" fmla="*/ 2748 w 2817"/>
              <a:gd name="T97" fmla="*/ 2668 h 3972"/>
              <a:gd name="T98" fmla="*/ 2813 w 2817"/>
              <a:gd name="T99" fmla="*/ 3106 h 3972"/>
              <a:gd name="T100" fmla="*/ 2659 w 2817"/>
              <a:gd name="T101" fmla="*/ 3260 h 3972"/>
              <a:gd name="T102" fmla="*/ 125 w 2817"/>
              <a:gd name="T103" fmla="*/ 3252 h 3972"/>
              <a:gd name="T104" fmla="*/ 0 w 2817"/>
              <a:gd name="T105" fmla="*/ 3071 h 3972"/>
              <a:gd name="T106" fmla="*/ 95 w 2817"/>
              <a:gd name="T107" fmla="*/ 2649 h 3972"/>
              <a:gd name="T108" fmla="*/ 402 w 2817"/>
              <a:gd name="T109" fmla="*/ 2226 h 3972"/>
              <a:gd name="T110" fmla="*/ 1088 w 2817"/>
              <a:gd name="T111" fmla="*/ 1994 h 3972"/>
              <a:gd name="T112" fmla="*/ 841 w 2817"/>
              <a:gd name="T113" fmla="*/ 1703 h 3972"/>
              <a:gd name="T114" fmla="*/ 647 w 2817"/>
              <a:gd name="T115" fmla="*/ 1456 h 3972"/>
              <a:gd name="T116" fmla="*/ 579 w 2817"/>
              <a:gd name="T117" fmla="*/ 712 h 3972"/>
              <a:gd name="T118" fmla="*/ 783 w 2817"/>
              <a:gd name="T119" fmla="*/ 256 h 3972"/>
              <a:gd name="T120" fmla="*/ 1214 w 2817"/>
              <a:gd name="T121" fmla="*/ 14 h 3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7" h="3972">
                <a:moveTo>
                  <a:pt x="2624" y="2751"/>
                </a:moveTo>
                <a:lnTo>
                  <a:pt x="2590" y="2754"/>
                </a:lnTo>
                <a:lnTo>
                  <a:pt x="2558" y="2764"/>
                </a:lnTo>
                <a:lnTo>
                  <a:pt x="2528" y="2778"/>
                </a:lnTo>
                <a:lnTo>
                  <a:pt x="2501" y="2796"/>
                </a:lnTo>
                <a:lnTo>
                  <a:pt x="2477" y="2820"/>
                </a:lnTo>
                <a:lnTo>
                  <a:pt x="2459" y="2847"/>
                </a:lnTo>
                <a:lnTo>
                  <a:pt x="2445" y="2877"/>
                </a:lnTo>
                <a:lnTo>
                  <a:pt x="2435" y="2909"/>
                </a:lnTo>
                <a:lnTo>
                  <a:pt x="2433" y="2943"/>
                </a:lnTo>
                <a:lnTo>
                  <a:pt x="2435" y="2978"/>
                </a:lnTo>
                <a:lnTo>
                  <a:pt x="2445" y="3011"/>
                </a:lnTo>
                <a:lnTo>
                  <a:pt x="2459" y="3041"/>
                </a:lnTo>
                <a:lnTo>
                  <a:pt x="2477" y="3067"/>
                </a:lnTo>
                <a:lnTo>
                  <a:pt x="2501" y="3090"/>
                </a:lnTo>
                <a:lnTo>
                  <a:pt x="2528" y="3109"/>
                </a:lnTo>
                <a:lnTo>
                  <a:pt x="2558" y="3124"/>
                </a:lnTo>
                <a:lnTo>
                  <a:pt x="2590" y="3132"/>
                </a:lnTo>
                <a:lnTo>
                  <a:pt x="2624" y="3136"/>
                </a:lnTo>
                <a:lnTo>
                  <a:pt x="2645" y="3132"/>
                </a:lnTo>
                <a:lnTo>
                  <a:pt x="2663" y="3123"/>
                </a:lnTo>
                <a:lnTo>
                  <a:pt x="2676" y="3109"/>
                </a:lnTo>
                <a:lnTo>
                  <a:pt x="2686" y="3091"/>
                </a:lnTo>
                <a:lnTo>
                  <a:pt x="2688" y="3071"/>
                </a:lnTo>
                <a:lnTo>
                  <a:pt x="2688" y="2815"/>
                </a:lnTo>
                <a:lnTo>
                  <a:pt x="2686" y="2795"/>
                </a:lnTo>
                <a:lnTo>
                  <a:pt x="2676" y="2778"/>
                </a:lnTo>
                <a:lnTo>
                  <a:pt x="2663" y="2764"/>
                </a:lnTo>
                <a:lnTo>
                  <a:pt x="2645" y="2755"/>
                </a:lnTo>
                <a:lnTo>
                  <a:pt x="2624" y="2751"/>
                </a:lnTo>
                <a:close/>
                <a:moveTo>
                  <a:pt x="193" y="2751"/>
                </a:moveTo>
                <a:lnTo>
                  <a:pt x="172" y="2755"/>
                </a:lnTo>
                <a:lnTo>
                  <a:pt x="154" y="2764"/>
                </a:lnTo>
                <a:lnTo>
                  <a:pt x="141" y="2778"/>
                </a:lnTo>
                <a:lnTo>
                  <a:pt x="131" y="2795"/>
                </a:lnTo>
                <a:lnTo>
                  <a:pt x="129" y="2815"/>
                </a:lnTo>
                <a:lnTo>
                  <a:pt x="129" y="3071"/>
                </a:lnTo>
                <a:lnTo>
                  <a:pt x="131" y="3091"/>
                </a:lnTo>
                <a:lnTo>
                  <a:pt x="141" y="3109"/>
                </a:lnTo>
                <a:lnTo>
                  <a:pt x="154" y="3123"/>
                </a:lnTo>
                <a:lnTo>
                  <a:pt x="172" y="3132"/>
                </a:lnTo>
                <a:lnTo>
                  <a:pt x="193" y="3136"/>
                </a:lnTo>
                <a:lnTo>
                  <a:pt x="226" y="3132"/>
                </a:lnTo>
                <a:lnTo>
                  <a:pt x="259" y="3124"/>
                </a:lnTo>
                <a:lnTo>
                  <a:pt x="289" y="3109"/>
                </a:lnTo>
                <a:lnTo>
                  <a:pt x="315" y="3090"/>
                </a:lnTo>
                <a:lnTo>
                  <a:pt x="340" y="3067"/>
                </a:lnTo>
                <a:lnTo>
                  <a:pt x="358" y="3041"/>
                </a:lnTo>
                <a:lnTo>
                  <a:pt x="372" y="3011"/>
                </a:lnTo>
                <a:lnTo>
                  <a:pt x="382" y="2978"/>
                </a:lnTo>
                <a:lnTo>
                  <a:pt x="384" y="2943"/>
                </a:lnTo>
                <a:lnTo>
                  <a:pt x="382" y="2909"/>
                </a:lnTo>
                <a:lnTo>
                  <a:pt x="372" y="2877"/>
                </a:lnTo>
                <a:lnTo>
                  <a:pt x="358" y="2847"/>
                </a:lnTo>
                <a:lnTo>
                  <a:pt x="340" y="2820"/>
                </a:lnTo>
                <a:lnTo>
                  <a:pt x="315" y="2796"/>
                </a:lnTo>
                <a:lnTo>
                  <a:pt x="289" y="2778"/>
                </a:lnTo>
                <a:lnTo>
                  <a:pt x="259" y="2764"/>
                </a:lnTo>
                <a:lnTo>
                  <a:pt x="226" y="2754"/>
                </a:lnTo>
                <a:lnTo>
                  <a:pt x="193" y="2751"/>
                </a:lnTo>
                <a:close/>
                <a:moveTo>
                  <a:pt x="2496" y="2397"/>
                </a:moveTo>
                <a:lnTo>
                  <a:pt x="1472" y="2795"/>
                </a:lnTo>
                <a:lnTo>
                  <a:pt x="1472" y="3809"/>
                </a:lnTo>
                <a:lnTo>
                  <a:pt x="2496" y="3412"/>
                </a:lnTo>
                <a:lnTo>
                  <a:pt x="2496" y="3236"/>
                </a:lnTo>
                <a:lnTo>
                  <a:pt x="2456" y="3214"/>
                </a:lnTo>
                <a:lnTo>
                  <a:pt x="2419" y="3188"/>
                </a:lnTo>
                <a:lnTo>
                  <a:pt x="2386" y="3156"/>
                </a:lnTo>
                <a:lnTo>
                  <a:pt x="2358" y="3120"/>
                </a:lnTo>
                <a:lnTo>
                  <a:pt x="2335" y="3080"/>
                </a:lnTo>
                <a:lnTo>
                  <a:pt x="2318" y="3037"/>
                </a:lnTo>
                <a:lnTo>
                  <a:pt x="2309" y="2991"/>
                </a:lnTo>
                <a:lnTo>
                  <a:pt x="2305" y="2943"/>
                </a:lnTo>
                <a:lnTo>
                  <a:pt x="2309" y="2895"/>
                </a:lnTo>
                <a:lnTo>
                  <a:pt x="2318" y="2849"/>
                </a:lnTo>
                <a:lnTo>
                  <a:pt x="2335" y="2806"/>
                </a:lnTo>
                <a:lnTo>
                  <a:pt x="2358" y="2766"/>
                </a:lnTo>
                <a:lnTo>
                  <a:pt x="2386" y="2730"/>
                </a:lnTo>
                <a:lnTo>
                  <a:pt x="2419" y="2698"/>
                </a:lnTo>
                <a:lnTo>
                  <a:pt x="2456" y="2672"/>
                </a:lnTo>
                <a:lnTo>
                  <a:pt x="2496" y="2650"/>
                </a:lnTo>
                <a:lnTo>
                  <a:pt x="2496" y="2397"/>
                </a:lnTo>
                <a:close/>
                <a:moveTo>
                  <a:pt x="320" y="2397"/>
                </a:moveTo>
                <a:lnTo>
                  <a:pt x="320" y="2650"/>
                </a:lnTo>
                <a:lnTo>
                  <a:pt x="361" y="2672"/>
                </a:lnTo>
                <a:lnTo>
                  <a:pt x="397" y="2698"/>
                </a:lnTo>
                <a:lnTo>
                  <a:pt x="431" y="2730"/>
                </a:lnTo>
                <a:lnTo>
                  <a:pt x="459" y="2766"/>
                </a:lnTo>
                <a:lnTo>
                  <a:pt x="482" y="2806"/>
                </a:lnTo>
                <a:lnTo>
                  <a:pt x="499" y="2849"/>
                </a:lnTo>
                <a:lnTo>
                  <a:pt x="508" y="2895"/>
                </a:lnTo>
                <a:lnTo>
                  <a:pt x="512" y="2943"/>
                </a:lnTo>
                <a:lnTo>
                  <a:pt x="508" y="2991"/>
                </a:lnTo>
                <a:lnTo>
                  <a:pt x="499" y="3037"/>
                </a:lnTo>
                <a:lnTo>
                  <a:pt x="482" y="3080"/>
                </a:lnTo>
                <a:lnTo>
                  <a:pt x="459" y="3120"/>
                </a:lnTo>
                <a:lnTo>
                  <a:pt x="431" y="3156"/>
                </a:lnTo>
                <a:lnTo>
                  <a:pt x="397" y="3188"/>
                </a:lnTo>
                <a:lnTo>
                  <a:pt x="361" y="3214"/>
                </a:lnTo>
                <a:lnTo>
                  <a:pt x="320" y="3236"/>
                </a:lnTo>
                <a:lnTo>
                  <a:pt x="320" y="3412"/>
                </a:lnTo>
                <a:lnTo>
                  <a:pt x="1345" y="3809"/>
                </a:lnTo>
                <a:lnTo>
                  <a:pt x="1345" y="2795"/>
                </a:lnTo>
                <a:lnTo>
                  <a:pt x="320" y="2397"/>
                </a:lnTo>
                <a:close/>
                <a:moveTo>
                  <a:pt x="1408" y="2330"/>
                </a:moveTo>
                <a:lnTo>
                  <a:pt x="1154" y="2584"/>
                </a:lnTo>
                <a:lnTo>
                  <a:pt x="1408" y="2683"/>
                </a:lnTo>
                <a:lnTo>
                  <a:pt x="1663" y="2584"/>
                </a:lnTo>
                <a:lnTo>
                  <a:pt x="1408" y="2330"/>
                </a:lnTo>
                <a:close/>
                <a:moveTo>
                  <a:pt x="1848" y="2145"/>
                </a:moveTo>
                <a:lnTo>
                  <a:pt x="1708" y="2566"/>
                </a:lnTo>
                <a:lnTo>
                  <a:pt x="2328" y="2325"/>
                </a:lnTo>
                <a:lnTo>
                  <a:pt x="2301" y="2294"/>
                </a:lnTo>
                <a:lnTo>
                  <a:pt x="2272" y="2265"/>
                </a:lnTo>
                <a:lnTo>
                  <a:pt x="2239" y="2241"/>
                </a:lnTo>
                <a:lnTo>
                  <a:pt x="2204" y="2221"/>
                </a:lnTo>
                <a:lnTo>
                  <a:pt x="2165" y="2206"/>
                </a:lnTo>
                <a:lnTo>
                  <a:pt x="2125" y="2196"/>
                </a:lnTo>
                <a:lnTo>
                  <a:pt x="1848" y="2145"/>
                </a:lnTo>
                <a:close/>
                <a:moveTo>
                  <a:pt x="969" y="2145"/>
                </a:moveTo>
                <a:lnTo>
                  <a:pt x="691" y="2196"/>
                </a:lnTo>
                <a:lnTo>
                  <a:pt x="652" y="2206"/>
                </a:lnTo>
                <a:lnTo>
                  <a:pt x="613" y="2221"/>
                </a:lnTo>
                <a:lnTo>
                  <a:pt x="578" y="2241"/>
                </a:lnTo>
                <a:lnTo>
                  <a:pt x="544" y="2265"/>
                </a:lnTo>
                <a:lnTo>
                  <a:pt x="516" y="2294"/>
                </a:lnTo>
                <a:lnTo>
                  <a:pt x="489" y="2325"/>
                </a:lnTo>
                <a:lnTo>
                  <a:pt x="1108" y="2566"/>
                </a:lnTo>
                <a:lnTo>
                  <a:pt x="969" y="2145"/>
                </a:lnTo>
                <a:close/>
                <a:moveTo>
                  <a:pt x="1681" y="2115"/>
                </a:moveTo>
                <a:lnTo>
                  <a:pt x="1506" y="2247"/>
                </a:lnTo>
                <a:lnTo>
                  <a:pt x="1636" y="2377"/>
                </a:lnTo>
                <a:lnTo>
                  <a:pt x="1722" y="2123"/>
                </a:lnTo>
                <a:lnTo>
                  <a:pt x="1681" y="2115"/>
                </a:lnTo>
                <a:close/>
                <a:moveTo>
                  <a:pt x="1136" y="2115"/>
                </a:moveTo>
                <a:lnTo>
                  <a:pt x="1095" y="2123"/>
                </a:lnTo>
                <a:lnTo>
                  <a:pt x="1181" y="2377"/>
                </a:lnTo>
                <a:lnTo>
                  <a:pt x="1311" y="2247"/>
                </a:lnTo>
                <a:lnTo>
                  <a:pt x="1136" y="2115"/>
                </a:lnTo>
                <a:close/>
                <a:moveTo>
                  <a:pt x="1222" y="2019"/>
                </a:moveTo>
                <a:lnTo>
                  <a:pt x="1408" y="2159"/>
                </a:lnTo>
                <a:lnTo>
                  <a:pt x="1595" y="2019"/>
                </a:lnTo>
                <a:lnTo>
                  <a:pt x="1535" y="2035"/>
                </a:lnTo>
                <a:lnTo>
                  <a:pt x="1472" y="2044"/>
                </a:lnTo>
                <a:lnTo>
                  <a:pt x="1408" y="2048"/>
                </a:lnTo>
                <a:lnTo>
                  <a:pt x="1345" y="2044"/>
                </a:lnTo>
                <a:lnTo>
                  <a:pt x="1282" y="2035"/>
                </a:lnTo>
                <a:lnTo>
                  <a:pt x="1222" y="2019"/>
                </a:lnTo>
                <a:close/>
                <a:moveTo>
                  <a:pt x="2048" y="1170"/>
                </a:moveTo>
                <a:lnTo>
                  <a:pt x="2048" y="1390"/>
                </a:lnTo>
                <a:lnTo>
                  <a:pt x="2070" y="1374"/>
                </a:lnTo>
                <a:lnTo>
                  <a:pt x="2088" y="1355"/>
                </a:lnTo>
                <a:lnTo>
                  <a:pt x="2101" y="1332"/>
                </a:lnTo>
                <a:lnTo>
                  <a:pt x="2110" y="1307"/>
                </a:lnTo>
                <a:lnTo>
                  <a:pt x="2112" y="1279"/>
                </a:lnTo>
                <a:lnTo>
                  <a:pt x="2110" y="1251"/>
                </a:lnTo>
                <a:lnTo>
                  <a:pt x="2101" y="1226"/>
                </a:lnTo>
                <a:lnTo>
                  <a:pt x="2088" y="1203"/>
                </a:lnTo>
                <a:lnTo>
                  <a:pt x="2070" y="1184"/>
                </a:lnTo>
                <a:lnTo>
                  <a:pt x="2048" y="1170"/>
                </a:lnTo>
                <a:close/>
                <a:moveTo>
                  <a:pt x="769" y="1170"/>
                </a:moveTo>
                <a:lnTo>
                  <a:pt x="747" y="1184"/>
                </a:lnTo>
                <a:lnTo>
                  <a:pt x="729" y="1203"/>
                </a:lnTo>
                <a:lnTo>
                  <a:pt x="716" y="1226"/>
                </a:lnTo>
                <a:lnTo>
                  <a:pt x="707" y="1251"/>
                </a:lnTo>
                <a:lnTo>
                  <a:pt x="705" y="1279"/>
                </a:lnTo>
                <a:lnTo>
                  <a:pt x="707" y="1307"/>
                </a:lnTo>
                <a:lnTo>
                  <a:pt x="716" y="1332"/>
                </a:lnTo>
                <a:lnTo>
                  <a:pt x="729" y="1355"/>
                </a:lnTo>
                <a:lnTo>
                  <a:pt x="747" y="1374"/>
                </a:lnTo>
                <a:lnTo>
                  <a:pt x="769" y="1390"/>
                </a:lnTo>
                <a:lnTo>
                  <a:pt x="769" y="1170"/>
                </a:lnTo>
                <a:close/>
                <a:moveTo>
                  <a:pt x="1340" y="862"/>
                </a:moveTo>
                <a:lnTo>
                  <a:pt x="1314" y="888"/>
                </a:lnTo>
                <a:lnTo>
                  <a:pt x="1264" y="933"/>
                </a:lnTo>
                <a:lnTo>
                  <a:pt x="1210" y="973"/>
                </a:lnTo>
                <a:lnTo>
                  <a:pt x="1152" y="1008"/>
                </a:lnTo>
                <a:lnTo>
                  <a:pt x="1091" y="1037"/>
                </a:lnTo>
                <a:lnTo>
                  <a:pt x="1029" y="1059"/>
                </a:lnTo>
                <a:lnTo>
                  <a:pt x="964" y="1074"/>
                </a:lnTo>
                <a:lnTo>
                  <a:pt x="896" y="1084"/>
                </a:lnTo>
                <a:lnTo>
                  <a:pt x="896" y="1407"/>
                </a:lnTo>
                <a:lnTo>
                  <a:pt x="900" y="1467"/>
                </a:lnTo>
                <a:lnTo>
                  <a:pt x="910" y="1525"/>
                </a:lnTo>
                <a:lnTo>
                  <a:pt x="926" y="1579"/>
                </a:lnTo>
                <a:lnTo>
                  <a:pt x="948" y="1632"/>
                </a:lnTo>
                <a:lnTo>
                  <a:pt x="976" y="1682"/>
                </a:lnTo>
                <a:lnTo>
                  <a:pt x="1010" y="1727"/>
                </a:lnTo>
                <a:lnTo>
                  <a:pt x="1047" y="1770"/>
                </a:lnTo>
                <a:lnTo>
                  <a:pt x="1088" y="1807"/>
                </a:lnTo>
                <a:lnTo>
                  <a:pt x="1134" y="1839"/>
                </a:lnTo>
                <a:lnTo>
                  <a:pt x="1183" y="1867"/>
                </a:lnTo>
                <a:lnTo>
                  <a:pt x="1236" y="1889"/>
                </a:lnTo>
                <a:lnTo>
                  <a:pt x="1292" y="1906"/>
                </a:lnTo>
                <a:lnTo>
                  <a:pt x="1349" y="1915"/>
                </a:lnTo>
                <a:lnTo>
                  <a:pt x="1408" y="1919"/>
                </a:lnTo>
                <a:lnTo>
                  <a:pt x="1467" y="1915"/>
                </a:lnTo>
                <a:lnTo>
                  <a:pt x="1525" y="1906"/>
                </a:lnTo>
                <a:lnTo>
                  <a:pt x="1581" y="1889"/>
                </a:lnTo>
                <a:lnTo>
                  <a:pt x="1634" y="1867"/>
                </a:lnTo>
                <a:lnTo>
                  <a:pt x="1683" y="1839"/>
                </a:lnTo>
                <a:lnTo>
                  <a:pt x="1729" y="1807"/>
                </a:lnTo>
                <a:lnTo>
                  <a:pt x="1770" y="1770"/>
                </a:lnTo>
                <a:lnTo>
                  <a:pt x="1807" y="1727"/>
                </a:lnTo>
                <a:lnTo>
                  <a:pt x="1841" y="1682"/>
                </a:lnTo>
                <a:lnTo>
                  <a:pt x="1869" y="1632"/>
                </a:lnTo>
                <a:lnTo>
                  <a:pt x="1890" y="1579"/>
                </a:lnTo>
                <a:lnTo>
                  <a:pt x="1907" y="1525"/>
                </a:lnTo>
                <a:lnTo>
                  <a:pt x="1917" y="1467"/>
                </a:lnTo>
                <a:lnTo>
                  <a:pt x="1921" y="1407"/>
                </a:lnTo>
                <a:lnTo>
                  <a:pt x="1921" y="1088"/>
                </a:lnTo>
                <a:lnTo>
                  <a:pt x="1846" y="1088"/>
                </a:lnTo>
                <a:lnTo>
                  <a:pt x="1782" y="1084"/>
                </a:lnTo>
                <a:lnTo>
                  <a:pt x="1719" y="1076"/>
                </a:lnTo>
                <a:lnTo>
                  <a:pt x="1657" y="1061"/>
                </a:lnTo>
                <a:lnTo>
                  <a:pt x="1598" y="1041"/>
                </a:lnTo>
                <a:lnTo>
                  <a:pt x="1540" y="1014"/>
                </a:lnTo>
                <a:lnTo>
                  <a:pt x="1486" y="984"/>
                </a:lnTo>
                <a:lnTo>
                  <a:pt x="1432" y="948"/>
                </a:lnTo>
                <a:lnTo>
                  <a:pt x="1384" y="908"/>
                </a:lnTo>
                <a:lnTo>
                  <a:pt x="1340" y="862"/>
                </a:lnTo>
                <a:close/>
                <a:moveTo>
                  <a:pt x="1365" y="127"/>
                </a:moveTo>
                <a:lnTo>
                  <a:pt x="1298" y="131"/>
                </a:lnTo>
                <a:lnTo>
                  <a:pt x="1231" y="141"/>
                </a:lnTo>
                <a:lnTo>
                  <a:pt x="1169" y="157"/>
                </a:lnTo>
                <a:lnTo>
                  <a:pt x="1107" y="179"/>
                </a:lnTo>
                <a:lnTo>
                  <a:pt x="1051" y="207"/>
                </a:lnTo>
                <a:lnTo>
                  <a:pt x="995" y="241"/>
                </a:lnTo>
                <a:lnTo>
                  <a:pt x="944" y="278"/>
                </a:lnTo>
                <a:lnTo>
                  <a:pt x="897" y="321"/>
                </a:lnTo>
                <a:lnTo>
                  <a:pt x="855" y="368"/>
                </a:lnTo>
                <a:lnTo>
                  <a:pt x="817" y="419"/>
                </a:lnTo>
                <a:lnTo>
                  <a:pt x="784" y="473"/>
                </a:lnTo>
                <a:lnTo>
                  <a:pt x="757" y="531"/>
                </a:lnTo>
                <a:lnTo>
                  <a:pt x="734" y="591"/>
                </a:lnTo>
                <a:lnTo>
                  <a:pt x="718" y="655"/>
                </a:lnTo>
                <a:lnTo>
                  <a:pt x="708" y="720"/>
                </a:lnTo>
                <a:lnTo>
                  <a:pt x="705" y="788"/>
                </a:lnTo>
                <a:lnTo>
                  <a:pt x="705" y="1059"/>
                </a:lnTo>
                <a:lnTo>
                  <a:pt x="735" y="1043"/>
                </a:lnTo>
                <a:lnTo>
                  <a:pt x="769" y="1032"/>
                </a:lnTo>
                <a:lnTo>
                  <a:pt x="769" y="959"/>
                </a:lnTo>
                <a:lnTo>
                  <a:pt x="832" y="959"/>
                </a:lnTo>
                <a:lnTo>
                  <a:pt x="888" y="956"/>
                </a:lnTo>
                <a:lnTo>
                  <a:pt x="941" y="949"/>
                </a:lnTo>
                <a:lnTo>
                  <a:pt x="994" y="936"/>
                </a:lnTo>
                <a:lnTo>
                  <a:pt x="1044" y="918"/>
                </a:lnTo>
                <a:lnTo>
                  <a:pt x="1093" y="895"/>
                </a:lnTo>
                <a:lnTo>
                  <a:pt x="1140" y="867"/>
                </a:lnTo>
                <a:lnTo>
                  <a:pt x="1183" y="835"/>
                </a:lnTo>
                <a:lnTo>
                  <a:pt x="1224" y="797"/>
                </a:lnTo>
                <a:lnTo>
                  <a:pt x="1352" y="670"/>
                </a:lnTo>
                <a:lnTo>
                  <a:pt x="1402" y="738"/>
                </a:lnTo>
                <a:lnTo>
                  <a:pt x="1440" y="782"/>
                </a:lnTo>
                <a:lnTo>
                  <a:pt x="1481" y="821"/>
                </a:lnTo>
                <a:lnTo>
                  <a:pt x="1525" y="856"/>
                </a:lnTo>
                <a:lnTo>
                  <a:pt x="1572" y="888"/>
                </a:lnTo>
                <a:lnTo>
                  <a:pt x="1624" y="913"/>
                </a:lnTo>
                <a:lnTo>
                  <a:pt x="1677" y="932"/>
                </a:lnTo>
                <a:lnTo>
                  <a:pt x="1731" y="948"/>
                </a:lnTo>
                <a:lnTo>
                  <a:pt x="1788" y="956"/>
                </a:lnTo>
                <a:lnTo>
                  <a:pt x="1846" y="959"/>
                </a:lnTo>
                <a:lnTo>
                  <a:pt x="2048" y="959"/>
                </a:lnTo>
                <a:lnTo>
                  <a:pt x="2048" y="1032"/>
                </a:lnTo>
                <a:lnTo>
                  <a:pt x="2082" y="1043"/>
                </a:lnTo>
                <a:lnTo>
                  <a:pt x="2112" y="1059"/>
                </a:lnTo>
                <a:lnTo>
                  <a:pt x="2112" y="647"/>
                </a:lnTo>
                <a:lnTo>
                  <a:pt x="2110" y="606"/>
                </a:lnTo>
                <a:lnTo>
                  <a:pt x="2100" y="566"/>
                </a:lnTo>
                <a:lnTo>
                  <a:pt x="2086" y="529"/>
                </a:lnTo>
                <a:lnTo>
                  <a:pt x="2066" y="495"/>
                </a:lnTo>
                <a:lnTo>
                  <a:pt x="2042" y="463"/>
                </a:lnTo>
                <a:lnTo>
                  <a:pt x="2013" y="436"/>
                </a:lnTo>
                <a:lnTo>
                  <a:pt x="1981" y="413"/>
                </a:lnTo>
                <a:lnTo>
                  <a:pt x="1945" y="395"/>
                </a:lnTo>
                <a:lnTo>
                  <a:pt x="1905" y="382"/>
                </a:lnTo>
                <a:lnTo>
                  <a:pt x="1888" y="377"/>
                </a:lnTo>
                <a:lnTo>
                  <a:pt x="1831" y="320"/>
                </a:lnTo>
                <a:lnTo>
                  <a:pt x="1783" y="277"/>
                </a:lnTo>
                <a:lnTo>
                  <a:pt x="1730" y="238"/>
                </a:lnTo>
                <a:lnTo>
                  <a:pt x="1675" y="204"/>
                </a:lnTo>
                <a:lnTo>
                  <a:pt x="1617" y="177"/>
                </a:lnTo>
                <a:lnTo>
                  <a:pt x="1557" y="155"/>
                </a:lnTo>
                <a:lnTo>
                  <a:pt x="1494" y="139"/>
                </a:lnTo>
                <a:lnTo>
                  <a:pt x="1430" y="131"/>
                </a:lnTo>
                <a:lnTo>
                  <a:pt x="1365" y="127"/>
                </a:lnTo>
                <a:close/>
                <a:moveTo>
                  <a:pt x="1365" y="0"/>
                </a:moveTo>
                <a:lnTo>
                  <a:pt x="1434" y="2"/>
                </a:lnTo>
                <a:lnTo>
                  <a:pt x="1502" y="12"/>
                </a:lnTo>
                <a:lnTo>
                  <a:pt x="1570" y="26"/>
                </a:lnTo>
                <a:lnTo>
                  <a:pt x="1635" y="47"/>
                </a:lnTo>
                <a:lnTo>
                  <a:pt x="1698" y="73"/>
                </a:lnTo>
                <a:lnTo>
                  <a:pt x="1758" y="104"/>
                </a:lnTo>
                <a:lnTo>
                  <a:pt x="1816" y="141"/>
                </a:lnTo>
                <a:lnTo>
                  <a:pt x="1870" y="183"/>
                </a:lnTo>
                <a:lnTo>
                  <a:pt x="1922" y="230"/>
                </a:lnTo>
                <a:lnTo>
                  <a:pt x="1954" y="262"/>
                </a:lnTo>
                <a:lnTo>
                  <a:pt x="2002" y="280"/>
                </a:lnTo>
                <a:lnTo>
                  <a:pt x="2048" y="304"/>
                </a:lnTo>
                <a:lnTo>
                  <a:pt x="2090" y="333"/>
                </a:lnTo>
                <a:lnTo>
                  <a:pt x="2128" y="368"/>
                </a:lnTo>
                <a:lnTo>
                  <a:pt x="2160" y="407"/>
                </a:lnTo>
                <a:lnTo>
                  <a:pt x="2188" y="449"/>
                </a:lnTo>
                <a:lnTo>
                  <a:pt x="2211" y="495"/>
                </a:lnTo>
                <a:lnTo>
                  <a:pt x="2227" y="543"/>
                </a:lnTo>
                <a:lnTo>
                  <a:pt x="2237" y="595"/>
                </a:lnTo>
                <a:lnTo>
                  <a:pt x="2241" y="647"/>
                </a:lnTo>
                <a:lnTo>
                  <a:pt x="2241" y="1279"/>
                </a:lnTo>
                <a:lnTo>
                  <a:pt x="2237" y="1320"/>
                </a:lnTo>
                <a:lnTo>
                  <a:pt x="2228" y="1357"/>
                </a:lnTo>
                <a:lnTo>
                  <a:pt x="2213" y="1394"/>
                </a:lnTo>
                <a:lnTo>
                  <a:pt x="2194" y="1426"/>
                </a:lnTo>
                <a:lnTo>
                  <a:pt x="2170" y="1456"/>
                </a:lnTo>
                <a:lnTo>
                  <a:pt x="2141" y="1482"/>
                </a:lnTo>
                <a:lnTo>
                  <a:pt x="2108" y="1503"/>
                </a:lnTo>
                <a:lnTo>
                  <a:pt x="2074" y="1519"/>
                </a:lnTo>
                <a:lnTo>
                  <a:pt x="2036" y="1530"/>
                </a:lnTo>
                <a:lnTo>
                  <a:pt x="2022" y="1590"/>
                </a:lnTo>
                <a:lnTo>
                  <a:pt x="2001" y="1648"/>
                </a:lnTo>
                <a:lnTo>
                  <a:pt x="1976" y="1703"/>
                </a:lnTo>
                <a:lnTo>
                  <a:pt x="1945" y="1755"/>
                </a:lnTo>
                <a:lnTo>
                  <a:pt x="1910" y="1804"/>
                </a:lnTo>
                <a:lnTo>
                  <a:pt x="1870" y="1849"/>
                </a:lnTo>
                <a:lnTo>
                  <a:pt x="1827" y="1891"/>
                </a:lnTo>
                <a:lnTo>
                  <a:pt x="1780" y="1927"/>
                </a:lnTo>
                <a:lnTo>
                  <a:pt x="1729" y="1961"/>
                </a:lnTo>
                <a:lnTo>
                  <a:pt x="1729" y="1994"/>
                </a:lnTo>
                <a:lnTo>
                  <a:pt x="2148" y="2071"/>
                </a:lnTo>
                <a:lnTo>
                  <a:pt x="2200" y="2083"/>
                </a:lnTo>
                <a:lnTo>
                  <a:pt x="2248" y="2101"/>
                </a:lnTo>
                <a:lnTo>
                  <a:pt x="2295" y="2125"/>
                </a:lnTo>
                <a:lnTo>
                  <a:pt x="2339" y="2154"/>
                </a:lnTo>
                <a:lnTo>
                  <a:pt x="2378" y="2188"/>
                </a:lnTo>
                <a:lnTo>
                  <a:pt x="2415" y="2226"/>
                </a:lnTo>
                <a:lnTo>
                  <a:pt x="2446" y="2268"/>
                </a:lnTo>
                <a:lnTo>
                  <a:pt x="2449" y="2277"/>
                </a:lnTo>
                <a:lnTo>
                  <a:pt x="2449" y="2278"/>
                </a:lnTo>
                <a:lnTo>
                  <a:pt x="2624" y="2209"/>
                </a:lnTo>
                <a:lnTo>
                  <a:pt x="2624" y="2624"/>
                </a:lnTo>
                <a:lnTo>
                  <a:pt x="2659" y="2626"/>
                </a:lnTo>
                <a:lnTo>
                  <a:pt x="2692" y="2636"/>
                </a:lnTo>
                <a:lnTo>
                  <a:pt x="2722" y="2649"/>
                </a:lnTo>
                <a:lnTo>
                  <a:pt x="2748" y="2668"/>
                </a:lnTo>
                <a:lnTo>
                  <a:pt x="2771" y="2691"/>
                </a:lnTo>
                <a:lnTo>
                  <a:pt x="2790" y="2719"/>
                </a:lnTo>
                <a:lnTo>
                  <a:pt x="2805" y="2748"/>
                </a:lnTo>
                <a:lnTo>
                  <a:pt x="2813" y="2780"/>
                </a:lnTo>
                <a:lnTo>
                  <a:pt x="2817" y="2815"/>
                </a:lnTo>
                <a:lnTo>
                  <a:pt x="2817" y="3071"/>
                </a:lnTo>
                <a:lnTo>
                  <a:pt x="2813" y="3106"/>
                </a:lnTo>
                <a:lnTo>
                  <a:pt x="2805" y="3138"/>
                </a:lnTo>
                <a:lnTo>
                  <a:pt x="2790" y="3168"/>
                </a:lnTo>
                <a:lnTo>
                  <a:pt x="2771" y="3195"/>
                </a:lnTo>
                <a:lnTo>
                  <a:pt x="2748" y="3218"/>
                </a:lnTo>
                <a:lnTo>
                  <a:pt x="2722" y="3237"/>
                </a:lnTo>
                <a:lnTo>
                  <a:pt x="2692" y="3252"/>
                </a:lnTo>
                <a:lnTo>
                  <a:pt x="2659" y="3260"/>
                </a:lnTo>
                <a:lnTo>
                  <a:pt x="2624" y="3264"/>
                </a:lnTo>
                <a:lnTo>
                  <a:pt x="2624" y="3498"/>
                </a:lnTo>
                <a:lnTo>
                  <a:pt x="1408" y="3972"/>
                </a:lnTo>
                <a:lnTo>
                  <a:pt x="193" y="3498"/>
                </a:lnTo>
                <a:lnTo>
                  <a:pt x="193" y="3264"/>
                </a:lnTo>
                <a:lnTo>
                  <a:pt x="158" y="3260"/>
                </a:lnTo>
                <a:lnTo>
                  <a:pt x="125" y="3252"/>
                </a:lnTo>
                <a:lnTo>
                  <a:pt x="95" y="3237"/>
                </a:lnTo>
                <a:lnTo>
                  <a:pt x="68" y="3218"/>
                </a:lnTo>
                <a:lnTo>
                  <a:pt x="46" y="3195"/>
                </a:lnTo>
                <a:lnTo>
                  <a:pt x="26" y="3168"/>
                </a:lnTo>
                <a:lnTo>
                  <a:pt x="12" y="3138"/>
                </a:lnTo>
                <a:lnTo>
                  <a:pt x="3" y="3106"/>
                </a:lnTo>
                <a:lnTo>
                  <a:pt x="0" y="3071"/>
                </a:lnTo>
                <a:lnTo>
                  <a:pt x="0" y="2815"/>
                </a:lnTo>
                <a:lnTo>
                  <a:pt x="3" y="2780"/>
                </a:lnTo>
                <a:lnTo>
                  <a:pt x="12" y="2748"/>
                </a:lnTo>
                <a:lnTo>
                  <a:pt x="26" y="2719"/>
                </a:lnTo>
                <a:lnTo>
                  <a:pt x="46" y="2691"/>
                </a:lnTo>
                <a:lnTo>
                  <a:pt x="68" y="2668"/>
                </a:lnTo>
                <a:lnTo>
                  <a:pt x="95" y="2649"/>
                </a:lnTo>
                <a:lnTo>
                  <a:pt x="125" y="2636"/>
                </a:lnTo>
                <a:lnTo>
                  <a:pt x="158" y="2626"/>
                </a:lnTo>
                <a:lnTo>
                  <a:pt x="193" y="2624"/>
                </a:lnTo>
                <a:lnTo>
                  <a:pt x="193" y="2209"/>
                </a:lnTo>
                <a:lnTo>
                  <a:pt x="367" y="2278"/>
                </a:lnTo>
                <a:lnTo>
                  <a:pt x="372" y="2268"/>
                </a:lnTo>
                <a:lnTo>
                  <a:pt x="402" y="2226"/>
                </a:lnTo>
                <a:lnTo>
                  <a:pt x="438" y="2188"/>
                </a:lnTo>
                <a:lnTo>
                  <a:pt x="478" y="2154"/>
                </a:lnTo>
                <a:lnTo>
                  <a:pt x="522" y="2125"/>
                </a:lnTo>
                <a:lnTo>
                  <a:pt x="569" y="2101"/>
                </a:lnTo>
                <a:lnTo>
                  <a:pt x="617" y="2083"/>
                </a:lnTo>
                <a:lnTo>
                  <a:pt x="669" y="2071"/>
                </a:lnTo>
                <a:lnTo>
                  <a:pt x="1088" y="1994"/>
                </a:lnTo>
                <a:lnTo>
                  <a:pt x="1088" y="1961"/>
                </a:lnTo>
                <a:lnTo>
                  <a:pt x="1037" y="1927"/>
                </a:lnTo>
                <a:lnTo>
                  <a:pt x="990" y="1891"/>
                </a:lnTo>
                <a:lnTo>
                  <a:pt x="947" y="1849"/>
                </a:lnTo>
                <a:lnTo>
                  <a:pt x="907" y="1804"/>
                </a:lnTo>
                <a:lnTo>
                  <a:pt x="872" y="1755"/>
                </a:lnTo>
                <a:lnTo>
                  <a:pt x="841" y="1703"/>
                </a:lnTo>
                <a:lnTo>
                  <a:pt x="816" y="1648"/>
                </a:lnTo>
                <a:lnTo>
                  <a:pt x="795" y="1590"/>
                </a:lnTo>
                <a:lnTo>
                  <a:pt x="781" y="1530"/>
                </a:lnTo>
                <a:lnTo>
                  <a:pt x="743" y="1519"/>
                </a:lnTo>
                <a:lnTo>
                  <a:pt x="708" y="1503"/>
                </a:lnTo>
                <a:lnTo>
                  <a:pt x="676" y="1482"/>
                </a:lnTo>
                <a:lnTo>
                  <a:pt x="647" y="1456"/>
                </a:lnTo>
                <a:lnTo>
                  <a:pt x="623" y="1426"/>
                </a:lnTo>
                <a:lnTo>
                  <a:pt x="603" y="1394"/>
                </a:lnTo>
                <a:lnTo>
                  <a:pt x="589" y="1357"/>
                </a:lnTo>
                <a:lnTo>
                  <a:pt x="579" y="1320"/>
                </a:lnTo>
                <a:lnTo>
                  <a:pt x="576" y="1279"/>
                </a:lnTo>
                <a:lnTo>
                  <a:pt x="576" y="788"/>
                </a:lnTo>
                <a:lnTo>
                  <a:pt x="579" y="712"/>
                </a:lnTo>
                <a:lnTo>
                  <a:pt x="590" y="638"/>
                </a:lnTo>
                <a:lnTo>
                  <a:pt x="608" y="566"/>
                </a:lnTo>
                <a:lnTo>
                  <a:pt x="631" y="497"/>
                </a:lnTo>
                <a:lnTo>
                  <a:pt x="661" y="432"/>
                </a:lnTo>
                <a:lnTo>
                  <a:pt x="696" y="370"/>
                </a:lnTo>
                <a:lnTo>
                  <a:pt x="737" y="310"/>
                </a:lnTo>
                <a:lnTo>
                  <a:pt x="783" y="256"/>
                </a:lnTo>
                <a:lnTo>
                  <a:pt x="834" y="206"/>
                </a:lnTo>
                <a:lnTo>
                  <a:pt x="888" y="160"/>
                </a:lnTo>
                <a:lnTo>
                  <a:pt x="947" y="119"/>
                </a:lnTo>
                <a:lnTo>
                  <a:pt x="1010" y="84"/>
                </a:lnTo>
                <a:lnTo>
                  <a:pt x="1075" y="54"/>
                </a:lnTo>
                <a:lnTo>
                  <a:pt x="1143" y="31"/>
                </a:lnTo>
                <a:lnTo>
                  <a:pt x="1214" y="14"/>
                </a:lnTo>
                <a:lnTo>
                  <a:pt x="1289" y="3"/>
                </a:lnTo>
                <a:lnTo>
                  <a:pt x="1365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0371" y="6962512"/>
            <a:ext cx="43238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более 400 тыс.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детей в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3,7 тыс. организаций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 получили сертификаты на бесплатное дополнительное образование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0750" y="1370565"/>
            <a:ext cx="5467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Во всех субъектах внедрена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целевая модель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развития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региональных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систем дополнительного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образования детей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74640" y="1893266"/>
            <a:ext cx="12757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318,8 млн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рублей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92507" y="1895359"/>
            <a:ext cx="18580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20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субъектов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получатели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субсидии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0325" y="5739869"/>
            <a:ext cx="3457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</a:rPr>
              <a:t>89 детских технопарков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</a:rPr>
              <a:t>«Кванториум»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23374" y="1959844"/>
            <a:ext cx="0" cy="30871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 flipH="1">
            <a:off x="6309011" y="-1135587"/>
            <a:ext cx="533251" cy="434945"/>
            <a:chOff x="4520952" y="1196752"/>
            <a:chExt cx="704528" cy="461665"/>
          </a:xfrm>
          <a:solidFill>
            <a:schemeClr val="bg1">
              <a:lumMod val="85000"/>
            </a:schemeClr>
          </a:solidFill>
        </p:grpSpPr>
        <p:sp>
          <p:nvSpPr>
            <p:cNvPr id="24" name="Нашивка 23"/>
            <p:cNvSpPr/>
            <p:nvPr/>
          </p:nvSpPr>
          <p:spPr>
            <a:xfrm flipH="1">
              <a:off x="4520952" y="1196752"/>
              <a:ext cx="200472" cy="4616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 flipH="1">
              <a:off x="4762753" y="1196752"/>
              <a:ext cx="200472" cy="46166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Нашивка 29"/>
            <p:cNvSpPr/>
            <p:nvPr/>
          </p:nvSpPr>
          <p:spPr>
            <a:xfrm flipH="1">
              <a:off x="5025008" y="1196752"/>
              <a:ext cx="200472" cy="461665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1" name="Google Shape;116;p20"/>
          <p:cNvSpPr txBox="1">
            <a:spLocks/>
          </p:cNvSpPr>
          <p:nvPr/>
        </p:nvSpPr>
        <p:spPr>
          <a:xfrm>
            <a:off x="5921932" y="3212034"/>
            <a:ext cx="4848120" cy="61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050" b="1" dirty="0">
                <a:solidFill>
                  <a:schemeClr val="accent5"/>
                </a:solidFill>
              </a:rPr>
              <a:t>Проект для 6-11 классов «Билет в будущее» 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24603" y="3706099"/>
            <a:ext cx="299509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фестивалей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профессий, профессиональные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пробы 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500 тысяч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школьников пройдут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профессиональное тестирование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Индивидуальные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рекомендации школьникам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5"/>
          <p:cNvGrpSpPr>
            <a:grpSpLocks noChangeAspect="1"/>
          </p:cNvGrpSpPr>
          <p:nvPr/>
        </p:nvGrpSpPr>
        <p:grpSpPr bwMode="auto">
          <a:xfrm>
            <a:off x="8666771" y="-1254012"/>
            <a:ext cx="236849" cy="236849"/>
            <a:chOff x="-1129" y="2661"/>
            <a:chExt cx="512" cy="512"/>
          </a:xfrm>
          <a:solidFill>
            <a:srgbClr val="0070C0"/>
          </a:solidFill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-1129" y="2981"/>
              <a:ext cx="512" cy="192"/>
            </a:xfrm>
            <a:custGeom>
              <a:avLst/>
              <a:gdLst>
                <a:gd name="T0" fmla="*/ 2586 w 3584"/>
                <a:gd name="T1" fmla="*/ 489 h 1343"/>
                <a:gd name="T2" fmla="*/ 2377 w 3584"/>
                <a:gd name="T3" fmla="*/ 634 h 1343"/>
                <a:gd name="T4" fmla="*/ 2141 w 3584"/>
                <a:gd name="T5" fmla="*/ 733 h 1343"/>
                <a:gd name="T6" fmla="*/ 1882 w 3584"/>
                <a:gd name="T7" fmla="*/ 779 h 1343"/>
                <a:gd name="T8" fmla="*/ 1613 w 3584"/>
                <a:gd name="T9" fmla="*/ 770 h 1343"/>
                <a:gd name="T10" fmla="*/ 1361 w 3584"/>
                <a:gd name="T11" fmla="*/ 704 h 1343"/>
                <a:gd name="T12" fmla="*/ 1133 w 3584"/>
                <a:gd name="T13" fmla="*/ 590 h 1343"/>
                <a:gd name="T14" fmla="*/ 934 w 3584"/>
                <a:gd name="T15" fmla="*/ 433 h 1343"/>
                <a:gd name="T16" fmla="*/ 641 w 3584"/>
                <a:gd name="T17" fmla="*/ 461 h 1343"/>
                <a:gd name="T18" fmla="*/ 308 w 3584"/>
                <a:gd name="T19" fmla="*/ 629 h 1343"/>
                <a:gd name="T20" fmla="*/ 278 w 3584"/>
                <a:gd name="T21" fmla="*/ 649 h 1343"/>
                <a:gd name="T22" fmla="*/ 245 w 3584"/>
                <a:gd name="T23" fmla="*/ 686 h 1343"/>
                <a:gd name="T24" fmla="*/ 226 w 3584"/>
                <a:gd name="T25" fmla="*/ 752 h 1343"/>
                <a:gd name="T26" fmla="*/ 227 w 3584"/>
                <a:gd name="T27" fmla="*/ 1032 h 1343"/>
                <a:gd name="T28" fmla="*/ 266 w 3584"/>
                <a:gd name="T29" fmla="*/ 1094 h 1343"/>
                <a:gd name="T30" fmla="*/ 336 w 3584"/>
                <a:gd name="T31" fmla="*/ 1119 h 1343"/>
                <a:gd name="T32" fmla="*/ 3297 w 3584"/>
                <a:gd name="T33" fmla="*/ 1107 h 1343"/>
                <a:gd name="T34" fmla="*/ 3348 w 3584"/>
                <a:gd name="T35" fmla="*/ 1056 h 1343"/>
                <a:gd name="T36" fmla="*/ 3360 w 3584"/>
                <a:gd name="T37" fmla="*/ 783 h 1343"/>
                <a:gd name="T38" fmla="*/ 3348 w 3584"/>
                <a:gd name="T39" fmla="*/ 704 h 1343"/>
                <a:gd name="T40" fmla="*/ 3320 w 3584"/>
                <a:gd name="T41" fmla="*/ 660 h 1343"/>
                <a:gd name="T42" fmla="*/ 3289 w 3584"/>
                <a:gd name="T43" fmla="*/ 637 h 1343"/>
                <a:gd name="T44" fmla="*/ 3059 w 3584"/>
                <a:gd name="T45" fmla="*/ 513 h 1343"/>
                <a:gd name="T46" fmla="*/ 2708 w 3584"/>
                <a:gd name="T47" fmla="*/ 372 h 1343"/>
                <a:gd name="T48" fmla="*/ 1518 w 3584"/>
                <a:gd name="T49" fmla="*/ 236 h 1343"/>
                <a:gd name="T50" fmla="*/ 1122 w 3584"/>
                <a:gd name="T51" fmla="*/ 303 h 1343"/>
                <a:gd name="T52" fmla="*/ 1297 w 3584"/>
                <a:gd name="T53" fmla="*/ 427 h 1343"/>
                <a:gd name="T54" fmla="*/ 1497 w 3584"/>
                <a:gd name="T55" fmla="*/ 514 h 1343"/>
                <a:gd name="T56" fmla="*/ 1716 w 3584"/>
                <a:gd name="T57" fmla="*/ 556 h 1343"/>
                <a:gd name="T58" fmla="*/ 1943 w 3584"/>
                <a:gd name="T59" fmla="*/ 548 h 1343"/>
                <a:gd name="T60" fmla="*/ 2157 w 3584"/>
                <a:gd name="T61" fmla="*/ 490 h 1343"/>
                <a:gd name="T62" fmla="*/ 2348 w 3584"/>
                <a:gd name="T63" fmla="*/ 391 h 1343"/>
                <a:gd name="T64" fmla="*/ 2332 w 3584"/>
                <a:gd name="T65" fmla="*/ 274 h 1343"/>
                <a:gd name="T66" fmla="*/ 1930 w 3584"/>
                <a:gd name="T67" fmla="*/ 227 h 1343"/>
                <a:gd name="T68" fmla="*/ 1934 w 3584"/>
                <a:gd name="T69" fmla="*/ 2 h 1343"/>
                <a:gd name="T70" fmla="*/ 2350 w 3584"/>
                <a:gd name="T71" fmla="*/ 48 h 1343"/>
                <a:gd name="T72" fmla="*/ 2748 w 3584"/>
                <a:gd name="T73" fmla="*/ 148 h 1343"/>
                <a:gd name="T74" fmla="*/ 3124 w 3584"/>
                <a:gd name="T75" fmla="*/ 296 h 1343"/>
                <a:gd name="T76" fmla="*/ 3362 w 3584"/>
                <a:gd name="T77" fmla="*/ 421 h 1343"/>
                <a:gd name="T78" fmla="*/ 3395 w 3584"/>
                <a:gd name="T79" fmla="*/ 438 h 1343"/>
                <a:gd name="T80" fmla="*/ 3452 w 3584"/>
                <a:gd name="T81" fmla="*/ 477 h 1343"/>
                <a:gd name="T82" fmla="*/ 3513 w 3584"/>
                <a:gd name="T83" fmla="*/ 539 h 1343"/>
                <a:gd name="T84" fmla="*/ 3563 w 3584"/>
                <a:gd name="T85" fmla="*/ 622 h 1343"/>
                <a:gd name="T86" fmla="*/ 3584 w 3584"/>
                <a:gd name="T87" fmla="*/ 727 h 1343"/>
                <a:gd name="T88" fmla="*/ 3572 w 3584"/>
                <a:gd name="T89" fmla="*/ 1190 h 1343"/>
                <a:gd name="T90" fmla="*/ 3519 w 3584"/>
                <a:gd name="T91" fmla="*/ 1278 h 1343"/>
                <a:gd name="T92" fmla="*/ 3431 w 3584"/>
                <a:gd name="T93" fmla="*/ 1331 h 1343"/>
                <a:gd name="T94" fmla="*/ 224 w 3584"/>
                <a:gd name="T95" fmla="*/ 1343 h 1343"/>
                <a:gd name="T96" fmla="*/ 121 w 3584"/>
                <a:gd name="T97" fmla="*/ 1318 h 1343"/>
                <a:gd name="T98" fmla="*/ 43 w 3584"/>
                <a:gd name="T99" fmla="*/ 1252 h 1343"/>
                <a:gd name="T100" fmla="*/ 3 w 3584"/>
                <a:gd name="T101" fmla="*/ 1155 h 1343"/>
                <a:gd name="T102" fmla="*/ 2 w 3584"/>
                <a:gd name="T103" fmla="*/ 691 h 1343"/>
                <a:gd name="T104" fmla="*/ 35 w 3584"/>
                <a:gd name="T105" fmla="*/ 596 h 1343"/>
                <a:gd name="T106" fmla="*/ 91 w 3584"/>
                <a:gd name="T107" fmla="*/ 520 h 1343"/>
                <a:gd name="T108" fmla="*/ 153 w 3584"/>
                <a:gd name="T109" fmla="*/ 464 h 1343"/>
                <a:gd name="T110" fmla="*/ 203 w 3584"/>
                <a:gd name="T111" fmla="*/ 431 h 1343"/>
                <a:gd name="T112" fmla="*/ 224 w 3584"/>
                <a:gd name="T113" fmla="*/ 420 h 1343"/>
                <a:gd name="T114" fmla="*/ 583 w 3584"/>
                <a:gd name="T115" fmla="*/ 242 h 1343"/>
                <a:gd name="T116" fmla="*/ 967 w 3584"/>
                <a:gd name="T117" fmla="*/ 109 h 1343"/>
                <a:gd name="T118" fmla="*/ 1371 w 3584"/>
                <a:gd name="T119" fmla="*/ 27 h 1343"/>
                <a:gd name="T120" fmla="*/ 1792 w 3584"/>
                <a:gd name="T121" fmla="*/ 0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4" h="1343">
                  <a:moveTo>
                    <a:pt x="2708" y="372"/>
                  </a:moveTo>
                  <a:lnTo>
                    <a:pt x="2649" y="433"/>
                  </a:lnTo>
                  <a:lnTo>
                    <a:pt x="2586" y="489"/>
                  </a:lnTo>
                  <a:lnTo>
                    <a:pt x="2521" y="543"/>
                  </a:lnTo>
                  <a:lnTo>
                    <a:pt x="2450" y="590"/>
                  </a:lnTo>
                  <a:lnTo>
                    <a:pt x="2377" y="634"/>
                  </a:lnTo>
                  <a:lnTo>
                    <a:pt x="2301" y="672"/>
                  </a:lnTo>
                  <a:lnTo>
                    <a:pt x="2223" y="704"/>
                  </a:lnTo>
                  <a:lnTo>
                    <a:pt x="2141" y="733"/>
                  </a:lnTo>
                  <a:lnTo>
                    <a:pt x="2057" y="754"/>
                  </a:lnTo>
                  <a:lnTo>
                    <a:pt x="1970" y="770"/>
                  </a:lnTo>
                  <a:lnTo>
                    <a:pt x="1882" y="779"/>
                  </a:lnTo>
                  <a:lnTo>
                    <a:pt x="1792" y="783"/>
                  </a:lnTo>
                  <a:lnTo>
                    <a:pt x="1702" y="779"/>
                  </a:lnTo>
                  <a:lnTo>
                    <a:pt x="1613" y="770"/>
                  </a:lnTo>
                  <a:lnTo>
                    <a:pt x="1527" y="754"/>
                  </a:lnTo>
                  <a:lnTo>
                    <a:pt x="1442" y="733"/>
                  </a:lnTo>
                  <a:lnTo>
                    <a:pt x="1361" y="704"/>
                  </a:lnTo>
                  <a:lnTo>
                    <a:pt x="1282" y="672"/>
                  </a:lnTo>
                  <a:lnTo>
                    <a:pt x="1206" y="634"/>
                  </a:lnTo>
                  <a:lnTo>
                    <a:pt x="1133" y="590"/>
                  </a:lnTo>
                  <a:lnTo>
                    <a:pt x="1062" y="543"/>
                  </a:lnTo>
                  <a:lnTo>
                    <a:pt x="997" y="489"/>
                  </a:lnTo>
                  <a:lnTo>
                    <a:pt x="934" y="433"/>
                  </a:lnTo>
                  <a:lnTo>
                    <a:pt x="875" y="372"/>
                  </a:lnTo>
                  <a:lnTo>
                    <a:pt x="757" y="414"/>
                  </a:lnTo>
                  <a:lnTo>
                    <a:pt x="641" y="461"/>
                  </a:lnTo>
                  <a:lnTo>
                    <a:pt x="528" y="512"/>
                  </a:lnTo>
                  <a:lnTo>
                    <a:pt x="417" y="569"/>
                  </a:lnTo>
                  <a:lnTo>
                    <a:pt x="308" y="629"/>
                  </a:lnTo>
                  <a:lnTo>
                    <a:pt x="299" y="635"/>
                  </a:lnTo>
                  <a:lnTo>
                    <a:pt x="289" y="641"/>
                  </a:lnTo>
                  <a:lnTo>
                    <a:pt x="278" y="649"/>
                  </a:lnTo>
                  <a:lnTo>
                    <a:pt x="266" y="659"/>
                  </a:lnTo>
                  <a:lnTo>
                    <a:pt x="255" y="671"/>
                  </a:lnTo>
                  <a:lnTo>
                    <a:pt x="245" y="686"/>
                  </a:lnTo>
                  <a:lnTo>
                    <a:pt x="237" y="703"/>
                  </a:lnTo>
                  <a:lnTo>
                    <a:pt x="230" y="726"/>
                  </a:lnTo>
                  <a:lnTo>
                    <a:pt x="226" y="752"/>
                  </a:lnTo>
                  <a:lnTo>
                    <a:pt x="224" y="783"/>
                  </a:lnTo>
                  <a:lnTo>
                    <a:pt x="224" y="1007"/>
                  </a:lnTo>
                  <a:lnTo>
                    <a:pt x="227" y="1032"/>
                  </a:lnTo>
                  <a:lnTo>
                    <a:pt x="236" y="1056"/>
                  </a:lnTo>
                  <a:lnTo>
                    <a:pt x="249" y="1077"/>
                  </a:lnTo>
                  <a:lnTo>
                    <a:pt x="266" y="1094"/>
                  </a:lnTo>
                  <a:lnTo>
                    <a:pt x="287" y="1107"/>
                  </a:lnTo>
                  <a:lnTo>
                    <a:pt x="311" y="1116"/>
                  </a:lnTo>
                  <a:lnTo>
                    <a:pt x="336" y="1119"/>
                  </a:lnTo>
                  <a:lnTo>
                    <a:pt x="3248" y="1119"/>
                  </a:lnTo>
                  <a:lnTo>
                    <a:pt x="3273" y="1116"/>
                  </a:lnTo>
                  <a:lnTo>
                    <a:pt x="3297" y="1107"/>
                  </a:lnTo>
                  <a:lnTo>
                    <a:pt x="3318" y="1094"/>
                  </a:lnTo>
                  <a:lnTo>
                    <a:pt x="3335" y="1077"/>
                  </a:lnTo>
                  <a:lnTo>
                    <a:pt x="3348" y="1056"/>
                  </a:lnTo>
                  <a:lnTo>
                    <a:pt x="3357" y="1032"/>
                  </a:lnTo>
                  <a:lnTo>
                    <a:pt x="3360" y="1007"/>
                  </a:lnTo>
                  <a:lnTo>
                    <a:pt x="3360" y="783"/>
                  </a:lnTo>
                  <a:lnTo>
                    <a:pt x="3358" y="752"/>
                  </a:lnTo>
                  <a:lnTo>
                    <a:pt x="3354" y="726"/>
                  </a:lnTo>
                  <a:lnTo>
                    <a:pt x="3348" y="704"/>
                  </a:lnTo>
                  <a:lnTo>
                    <a:pt x="3340" y="686"/>
                  </a:lnTo>
                  <a:lnTo>
                    <a:pt x="3330" y="672"/>
                  </a:lnTo>
                  <a:lnTo>
                    <a:pt x="3320" y="660"/>
                  </a:lnTo>
                  <a:lnTo>
                    <a:pt x="3309" y="651"/>
                  </a:lnTo>
                  <a:lnTo>
                    <a:pt x="3298" y="644"/>
                  </a:lnTo>
                  <a:lnTo>
                    <a:pt x="3289" y="637"/>
                  </a:lnTo>
                  <a:lnTo>
                    <a:pt x="3280" y="633"/>
                  </a:lnTo>
                  <a:lnTo>
                    <a:pt x="3171" y="571"/>
                  </a:lnTo>
                  <a:lnTo>
                    <a:pt x="3059" y="513"/>
                  </a:lnTo>
                  <a:lnTo>
                    <a:pt x="2944" y="461"/>
                  </a:lnTo>
                  <a:lnTo>
                    <a:pt x="2827" y="414"/>
                  </a:lnTo>
                  <a:lnTo>
                    <a:pt x="2708" y="372"/>
                  </a:lnTo>
                  <a:close/>
                  <a:moveTo>
                    <a:pt x="1792" y="223"/>
                  </a:moveTo>
                  <a:lnTo>
                    <a:pt x="1654" y="227"/>
                  </a:lnTo>
                  <a:lnTo>
                    <a:pt x="1518" y="236"/>
                  </a:lnTo>
                  <a:lnTo>
                    <a:pt x="1385" y="253"/>
                  </a:lnTo>
                  <a:lnTo>
                    <a:pt x="1252" y="274"/>
                  </a:lnTo>
                  <a:lnTo>
                    <a:pt x="1122" y="303"/>
                  </a:lnTo>
                  <a:lnTo>
                    <a:pt x="1177" y="348"/>
                  </a:lnTo>
                  <a:lnTo>
                    <a:pt x="1236" y="389"/>
                  </a:lnTo>
                  <a:lnTo>
                    <a:pt x="1297" y="427"/>
                  </a:lnTo>
                  <a:lnTo>
                    <a:pt x="1361" y="461"/>
                  </a:lnTo>
                  <a:lnTo>
                    <a:pt x="1427" y="490"/>
                  </a:lnTo>
                  <a:lnTo>
                    <a:pt x="1497" y="514"/>
                  </a:lnTo>
                  <a:lnTo>
                    <a:pt x="1567" y="534"/>
                  </a:lnTo>
                  <a:lnTo>
                    <a:pt x="1641" y="548"/>
                  </a:lnTo>
                  <a:lnTo>
                    <a:pt x="1716" y="556"/>
                  </a:lnTo>
                  <a:lnTo>
                    <a:pt x="1792" y="559"/>
                  </a:lnTo>
                  <a:lnTo>
                    <a:pt x="1868" y="556"/>
                  </a:lnTo>
                  <a:lnTo>
                    <a:pt x="1943" y="548"/>
                  </a:lnTo>
                  <a:lnTo>
                    <a:pt x="2017" y="534"/>
                  </a:lnTo>
                  <a:lnTo>
                    <a:pt x="2087" y="514"/>
                  </a:lnTo>
                  <a:lnTo>
                    <a:pt x="2157" y="490"/>
                  </a:lnTo>
                  <a:lnTo>
                    <a:pt x="2223" y="461"/>
                  </a:lnTo>
                  <a:lnTo>
                    <a:pt x="2287" y="427"/>
                  </a:lnTo>
                  <a:lnTo>
                    <a:pt x="2348" y="391"/>
                  </a:lnTo>
                  <a:lnTo>
                    <a:pt x="2407" y="348"/>
                  </a:lnTo>
                  <a:lnTo>
                    <a:pt x="2461" y="303"/>
                  </a:lnTo>
                  <a:lnTo>
                    <a:pt x="2332" y="274"/>
                  </a:lnTo>
                  <a:lnTo>
                    <a:pt x="2199" y="253"/>
                  </a:lnTo>
                  <a:lnTo>
                    <a:pt x="2066" y="236"/>
                  </a:lnTo>
                  <a:lnTo>
                    <a:pt x="1930" y="227"/>
                  </a:lnTo>
                  <a:lnTo>
                    <a:pt x="1792" y="223"/>
                  </a:lnTo>
                  <a:close/>
                  <a:moveTo>
                    <a:pt x="1792" y="0"/>
                  </a:moveTo>
                  <a:lnTo>
                    <a:pt x="1934" y="2"/>
                  </a:lnTo>
                  <a:lnTo>
                    <a:pt x="2074" y="11"/>
                  </a:lnTo>
                  <a:lnTo>
                    <a:pt x="2213" y="27"/>
                  </a:lnTo>
                  <a:lnTo>
                    <a:pt x="2350" y="48"/>
                  </a:lnTo>
                  <a:lnTo>
                    <a:pt x="2485" y="76"/>
                  </a:lnTo>
                  <a:lnTo>
                    <a:pt x="2617" y="109"/>
                  </a:lnTo>
                  <a:lnTo>
                    <a:pt x="2748" y="148"/>
                  </a:lnTo>
                  <a:lnTo>
                    <a:pt x="2876" y="192"/>
                  </a:lnTo>
                  <a:lnTo>
                    <a:pt x="3001" y="242"/>
                  </a:lnTo>
                  <a:lnTo>
                    <a:pt x="3124" y="296"/>
                  </a:lnTo>
                  <a:lnTo>
                    <a:pt x="3243" y="355"/>
                  </a:lnTo>
                  <a:lnTo>
                    <a:pt x="3360" y="420"/>
                  </a:lnTo>
                  <a:lnTo>
                    <a:pt x="3362" y="421"/>
                  </a:lnTo>
                  <a:lnTo>
                    <a:pt x="3370" y="424"/>
                  </a:lnTo>
                  <a:lnTo>
                    <a:pt x="3381" y="431"/>
                  </a:lnTo>
                  <a:lnTo>
                    <a:pt x="3395" y="438"/>
                  </a:lnTo>
                  <a:lnTo>
                    <a:pt x="3412" y="449"/>
                  </a:lnTo>
                  <a:lnTo>
                    <a:pt x="3431" y="462"/>
                  </a:lnTo>
                  <a:lnTo>
                    <a:pt x="3452" y="477"/>
                  </a:lnTo>
                  <a:lnTo>
                    <a:pt x="3472" y="496"/>
                  </a:lnTo>
                  <a:lnTo>
                    <a:pt x="3493" y="517"/>
                  </a:lnTo>
                  <a:lnTo>
                    <a:pt x="3513" y="539"/>
                  </a:lnTo>
                  <a:lnTo>
                    <a:pt x="3532" y="564"/>
                  </a:lnTo>
                  <a:lnTo>
                    <a:pt x="3549" y="591"/>
                  </a:lnTo>
                  <a:lnTo>
                    <a:pt x="3563" y="622"/>
                  </a:lnTo>
                  <a:lnTo>
                    <a:pt x="3574" y="654"/>
                  </a:lnTo>
                  <a:lnTo>
                    <a:pt x="3582" y="689"/>
                  </a:lnTo>
                  <a:lnTo>
                    <a:pt x="3584" y="727"/>
                  </a:lnTo>
                  <a:lnTo>
                    <a:pt x="3584" y="1119"/>
                  </a:lnTo>
                  <a:lnTo>
                    <a:pt x="3581" y="1155"/>
                  </a:lnTo>
                  <a:lnTo>
                    <a:pt x="3572" y="1190"/>
                  </a:lnTo>
                  <a:lnTo>
                    <a:pt x="3559" y="1222"/>
                  </a:lnTo>
                  <a:lnTo>
                    <a:pt x="3541" y="1252"/>
                  </a:lnTo>
                  <a:lnTo>
                    <a:pt x="3519" y="1278"/>
                  </a:lnTo>
                  <a:lnTo>
                    <a:pt x="3493" y="1300"/>
                  </a:lnTo>
                  <a:lnTo>
                    <a:pt x="3463" y="1318"/>
                  </a:lnTo>
                  <a:lnTo>
                    <a:pt x="3431" y="1331"/>
                  </a:lnTo>
                  <a:lnTo>
                    <a:pt x="3396" y="1340"/>
                  </a:lnTo>
                  <a:lnTo>
                    <a:pt x="3360" y="1343"/>
                  </a:lnTo>
                  <a:lnTo>
                    <a:pt x="224" y="1343"/>
                  </a:lnTo>
                  <a:lnTo>
                    <a:pt x="188" y="1340"/>
                  </a:lnTo>
                  <a:lnTo>
                    <a:pt x="153" y="1331"/>
                  </a:lnTo>
                  <a:lnTo>
                    <a:pt x="121" y="1318"/>
                  </a:lnTo>
                  <a:lnTo>
                    <a:pt x="91" y="1300"/>
                  </a:lnTo>
                  <a:lnTo>
                    <a:pt x="65" y="1278"/>
                  </a:lnTo>
                  <a:lnTo>
                    <a:pt x="43" y="1252"/>
                  </a:lnTo>
                  <a:lnTo>
                    <a:pt x="25" y="1222"/>
                  </a:lnTo>
                  <a:lnTo>
                    <a:pt x="12" y="1190"/>
                  </a:lnTo>
                  <a:lnTo>
                    <a:pt x="3" y="1155"/>
                  </a:lnTo>
                  <a:lnTo>
                    <a:pt x="0" y="1119"/>
                  </a:lnTo>
                  <a:lnTo>
                    <a:pt x="0" y="727"/>
                  </a:lnTo>
                  <a:lnTo>
                    <a:pt x="2" y="691"/>
                  </a:lnTo>
                  <a:lnTo>
                    <a:pt x="10" y="657"/>
                  </a:lnTo>
                  <a:lnTo>
                    <a:pt x="21" y="625"/>
                  </a:lnTo>
                  <a:lnTo>
                    <a:pt x="35" y="596"/>
                  </a:lnTo>
                  <a:lnTo>
                    <a:pt x="52" y="568"/>
                  </a:lnTo>
                  <a:lnTo>
                    <a:pt x="71" y="543"/>
                  </a:lnTo>
                  <a:lnTo>
                    <a:pt x="91" y="520"/>
                  </a:lnTo>
                  <a:lnTo>
                    <a:pt x="112" y="499"/>
                  </a:lnTo>
                  <a:lnTo>
                    <a:pt x="132" y="481"/>
                  </a:lnTo>
                  <a:lnTo>
                    <a:pt x="153" y="464"/>
                  </a:lnTo>
                  <a:lnTo>
                    <a:pt x="172" y="451"/>
                  </a:lnTo>
                  <a:lnTo>
                    <a:pt x="189" y="439"/>
                  </a:lnTo>
                  <a:lnTo>
                    <a:pt x="203" y="431"/>
                  </a:lnTo>
                  <a:lnTo>
                    <a:pt x="214" y="424"/>
                  </a:lnTo>
                  <a:lnTo>
                    <a:pt x="222" y="421"/>
                  </a:lnTo>
                  <a:lnTo>
                    <a:pt x="224" y="420"/>
                  </a:lnTo>
                  <a:lnTo>
                    <a:pt x="341" y="355"/>
                  </a:lnTo>
                  <a:lnTo>
                    <a:pt x="460" y="296"/>
                  </a:lnTo>
                  <a:lnTo>
                    <a:pt x="583" y="242"/>
                  </a:lnTo>
                  <a:lnTo>
                    <a:pt x="708" y="192"/>
                  </a:lnTo>
                  <a:lnTo>
                    <a:pt x="836" y="148"/>
                  </a:lnTo>
                  <a:lnTo>
                    <a:pt x="967" y="109"/>
                  </a:lnTo>
                  <a:lnTo>
                    <a:pt x="1099" y="76"/>
                  </a:lnTo>
                  <a:lnTo>
                    <a:pt x="1234" y="48"/>
                  </a:lnTo>
                  <a:lnTo>
                    <a:pt x="1371" y="27"/>
                  </a:lnTo>
                  <a:lnTo>
                    <a:pt x="1510" y="11"/>
                  </a:lnTo>
                  <a:lnTo>
                    <a:pt x="1650" y="2"/>
                  </a:lnTo>
                  <a:lnTo>
                    <a:pt x="1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-985" y="2661"/>
              <a:ext cx="224" cy="288"/>
            </a:xfrm>
            <a:custGeom>
              <a:avLst/>
              <a:gdLst>
                <a:gd name="T0" fmla="*/ 227 w 1568"/>
                <a:gd name="T1" fmla="*/ 1293 h 2016"/>
                <a:gd name="T2" fmla="*/ 274 w 1568"/>
                <a:gd name="T3" fmla="*/ 1463 h 2016"/>
                <a:gd name="T4" fmla="*/ 368 w 1568"/>
                <a:gd name="T5" fmla="*/ 1607 h 2016"/>
                <a:gd name="T6" fmla="*/ 502 w 1568"/>
                <a:gd name="T7" fmla="*/ 1716 h 2016"/>
                <a:gd name="T8" fmla="*/ 663 w 1568"/>
                <a:gd name="T9" fmla="*/ 1779 h 2016"/>
                <a:gd name="T10" fmla="*/ 845 w 1568"/>
                <a:gd name="T11" fmla="*/ 1789 h 2016"/>
                <a:gd name="T12" fmla="*/ 1015 w 1568"/>
                <a:gd name="T13" fmla="*/ 1742 h 2016"/>
                <a:gd name="T14" fmla="*/ 1159 w 1568"/>
                <a:gd name="T15" fmla="*/ 1648 h 2016"/>
                <a:gd name="T16" fmla="*/ 1267 w 1568"/>
                <a:gd name="T17" fmla="*/ 1515 h 2016"/>
                <a:gd name="T18" fmla="*/ 1331 w 1568"/>
                <a:gd name="T19" fmla="*/ 1352 h 2016"/>
                <a:gd name="T20" fmla="*/ 1344 w 1568"/>
                <a:gd name="T21" fmla="*/ 896 h 2016"/>
                <a:gd name="T22" fmla="*/ 620 w 1568"/>
                <a:gd name="T23" fmla="*/ 227 h 2016"/>
                <a:gd name="T24" fmla="*/ 474 w 1568"/>
                <a:gd name="T25" fmla="*/ 269 h 2016"/>
                <a:gd name="T26" fmla="*/ 355 w 1568"/>
                <a:gd name="T27" fmla="*/ 355 h 2016"/>
                <a:gd name="T28" fmla="*/ 269 w 1568"/>
                <a:gd name="T29" fmla="*/ 475 h 2016"/>
                <a:gd name="T30" fmla="*/ 227 w 1568"/>
                <a:gd name="T31" fmla="*/ 620 h 2016"/>
                <a:gd name="T32" fmla="*/ 1341 w 1568"/>
                <a:gd name="T33" fmla="*/ 620 h 2016"/>
                <a:gd name="T34" fmla="*/ 1299 w 1568"/>
                <a:gd name="T35" fmla="*/ 475 h 2016"/>
                <a:gd name="T36" fmla="*/ 1213 w 1568"/>
                <a:gd name="T37" fmla="*/ 355 h 2016"/>
                <a:gd name="T38" fmla="*/ 1094 w 1568"/>
                <a:gd name="T39" fmla="*/ 269 h 2016"/>
                <a:gd name="T40" fmla="*/ 948 w 1568"/>
                <a:gd name="T41" fmla="*/ 227 h 2016"/>
                <a:gd name="T42" fmla="*/ 672 w 1568"/>
                <a:gd name="T43" fmla="*/ 0 h 2016"/>
                <a:gd name="T44" fmla="*/ 1024 w 1568"/>
                <a:gd name="T45" fmla="*/ 12 h 2016"/>
                <a:gd name="T46" fmla="*/ 1199 w 1568"/>
                <a:gd name="T47" fmla="*/ 72 h 2016"/>
                <a:gd name="T48" fmla="*/ 1349 w 1568"/>
                <a:gd name="T49" fmla="*/ 176 h 2016"/>
                <a:gd name="T50" fmla="*/ 1466 w 1568"/>
                <a:gd name="T51" fmla="*/ 315 h 2016"/>
                <a:gd name="T52" fmla="*/ 1541 w 1568"/>
                <a:gd name="T53" fmla="*/ 483 h 2016"/>
                <a:gd name="T54" fmla="*/ 1568 w 1568"/>
                <a:gd name="T55" fmla="*/ 672 h 2016"/>
                <a:gd name="T56" fmla="*/ 1555 w 1568"/>
                <a:gd name="T57" fmla="*/ 1373 h 2016"/>
                <a:gd name="T58" fmla="*/ 1492 w 1568"/>
                <a:gd name="T59" fmla="*/ 1568 h 2016"/>
                <a:gd name="T60" fmla="*/ 1384 w 1568"/>
                <a:gd name="T61" fmla="*/ 1737 h 2016"/>
                <a:gd name="T62" fmla="*/ 1236 w 1568"/>
                <a:gd name="T63" fmla="*/ 1872 h 2016"/>
                <a:gd name="T64" fmla="*/ 1058 w 1568"/>
                <a:gd name="T65" fmla="*/ 1967 h 2016"/>
                <a:gd name="T66" fmla="*/ 856 w 1568"/>
                <a:gd name="T67" fmla="*/ 2012 h 2016"/>
                <a:gd name="T68" fmla="*/ 643 w 1568"/>
                <a:gd name="T69" fmla="*/ 2004 h 2016"/>
                <a:gd name="T70" fmla="*/ 448 w 1568"/>
                <a:gd name="T71" fmla="*/ 1941 h 2016"/>
                <a:gd name="T72" fmla="*/ 279 w 1568"/>
                <a:gd name="T73" fmla="*/ 1831 h 2016"/>
                <a:gd name="T74" fmla="*/ 143 w 1568"/>
                <a:gd name="T75" fmla="*/ 1684 h 2016"/>
                <a:gd name="T76" fmla="*/ 49 w 1568"/>
                <a:gd name="T77" fmla="*/ 1505 h 2016"/>
                <a:gd name="T78" fmla="*/ 3 w 1568"/>
                <a:gd name="T79" fmla="*/ 1303 h 2016"/>
                <a:gd name="T80" fmla="*/ 3 w 1568"/>
                <a:gd name="T81" fmla="*/ 607 h 2016"/>
                <a:gd name="T82" fmla="*/ 47 w 1568"/>
                <a:gd name="T83" fmla="*/ 425 h 2016"/>
                <a:gd name="T84" fmla="*/ 137 w 1568"/>
                <a:gd name="T85" fmla="*/ 265 h 2016"/>
                <a:gd name="T86" fmla="*/ 265 w 1568"/>
                <a:gd name="T87" fmla="*/ 137 h 2016"/>
                <a:gd name="T88" fmla="*/ 425 w 1568"/>
                <a:gd name="T89" fmla="*/ 47 h 2016"/>
                <a:gd name="T90" fmla="*/ 607 w 1568"/>
                <a:gd name="T91" fmla="*/ 3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68" h="2016">
                  <a:moveTo>
                    <a:pt x="224" y="896"/>
                  </a:moveTo>
                  <a:lnTo>
                    <a:pt x="224" y="1232"/>
                  </a:lnTo>
                  <a:lnTo>
                    <a:pt x="227" y="1293"/>
                  </a:lnTo>
                  <a:lnTo>
                    <a:pt x="237" y="1352"/>
                  </a:lnTo>
                  <a:lnTo>
                    <a:pt x="253" y="1409"/>
                  </a:lnTo>
                  <a:lnTo>
                    <a:pt x="274" y="1463"/>
                  </a:lnTo>
                  <a:lnTo>
                    <a:pt x="301" y="1515"/>
                  </a:lnTo>
                  <a:lnTo>
                    <a:pt x="332" y="1563"/>
                  </a:lnTo>
                  <a:lnTo>
                    <a:pt x="368" y="1607"/>
                  </a:lnTo>
                  <a:lnTo>
                    <a:pt x="409" y="1648"/>
                  </a:lnTo>
                  <a:lnTo>
                    <a:pt x="453" y="1684"/>
                  </a:lnTo>
                  <a:lnTo>
                    <a:pt x="502" y="1716"/>
                  </a:lnTo>
                  <a:lnTo>
                    <a:pt x="553" y="1742"/>
                  </a:lnTo>
                  <a:lnTo>
                    <a:pt x="607" y="1764"/>
                  </a:lnTo>
                  <a:lnTo>
                    <a:pt x="663" y="1779"/>
                  </a:lnTo>
                  <a:lnTo>
                    <a:pt x="723" y="1789"/>
                  </a:lnTo>
                  <a:lnTo>
                    <a:pt x="784" y="1792"/>
                  </a:lnTo>
                  <a:lnTo>
                    <a:pt x="845" y="1789"/>
                  </a:lnTo>
                  <a:lnTo>
                    <a:pt x="905" y="1779"/>
                  </a:lnTo>
                  <a:lnTo>
                    <a:pt x="961" y="1764"/>
                  </a:lnTo>
                  <a:lnTo>
                    <a:pt x="1015" y="1742"/>
                  </a:lnTo>
                  <a:lnTo>
                    <a:pt x="1066" y="1716"/>
                  </a:lnTo>
                  <a:lnTo>
                    <a:pt x="1115" y="1684"/>
                  </a:lnTo>
                  <a:lnTo>
                    <a:pt x="1159" y="1648"/>
                  </a:lnTo>
                  <a:lnTo>
                    <a:pt x="1200" y="1607"/>
                  </a:lnTo>
                  <a:lnTo>
                    <a:pt x="1236" y="1563"/>
                  </a:lnTo>
                  <a:lnTo>
                    <a:pt x="1267" y="1515"/>
                  </a:lnTo>
                  <a:lnTo>
                    <a:pt x="1294" y="1463"/>
                  </a:lnTo>
                  <a:lnTo>
                    <a:pt x="1315" y="1409"/>
                  </a:lnTo>
                  <a:lnTo>
                    <a:pt x="1331" y="1352"/>
                  </a:lnTo>
                  <a:lnTo>
                    <a:pt x="1341" y="1293"/>
                  </a:lnTo>
                  <a:lnTo>
                    <a:pt x="1344" y="1232"/>
                  </a:lnTo>
                  <a:lnTo>
                    <a:pt x="1344" y="896"/>
                  </a:lnTo>
                  <a:lnTo>
                    <a:pt x="224" y="896"/>
                  </a:lnTo>
                  <a:close/>
                  <a:moveTo>
                    <a:pt x="672" y="224"/>
                  </a:moveTo>
                  <a:lnTo>
                    <a:pt x="620" y="227"/>
                  </a:lnTo>
                  <a:lnTo>
                    <a:pt x="569" y="236"/>
                  </a:lnTo>
                  <a:lnTo>
                    <a:pt x="521" y="250"/>
                  </a:lnTo>
                  <a:lnTo>
                    <a:pt x="474" y="269"/>
                  </a:lnTo>
                  <a:lnTo>
                    <a:pt x="432" y="293"/>
                  </a:lnTo>
                  <a:lnTo>
                    <a:pt x="392" y="323"/>
                  </a:lnTo>
                  <a:lnTo>
                    <a:pt x="355" y="355"/>
                  </a:lnTo>
                  <a:lnTo>
                    <a:pt x="322" y="392"/>
                  </a:lnTo>
                  <a:lnTo>
                    <a:pt x="294" y="432"/>
                  </a:lnTo>
                  <a:lnTo>
                    <a:pt x="269" y="475"/>
                  </a:lnTo>
                  <a:lnTo>
                    <a:pt x="250" y="521"/>
                  </a:lnTo>
                  <a:lnTo>
                    <a:pt x="236" y="569"/>
                  </a:lnTo>
                  <a:lnTo>
                    <a:pt x="227" y="620"/>
                  </a:lnTo>
                  <a:lnTo>
                    <a:pt x="224" y="672"/>
                  </a:lnTo>
                  <a:lnTo>
                    <a:pt x="1344" y="672"/>
                  </a:lnTo>
                  <a:lnTo>
                    <a:pt x="1341" y="620"/>
                  </a:lnTo>
                  <a:lnTo>
                    <a:pt x="1332" y="569"/>
                  </a:lnTo>
                  <a:lnTo>
                    <a:pt x="1318" y="521"/>
                  </a:lnTo>
                  <a:lnTo>
                    <a:pt x="1299" y="475"/>
                  </a:lnTo>
                  <a:lnTo>
                    <a:pt x="1274" y="432"/>
                  </a:lnTo>
                  <a:lnTo>
                    <a:pt x="1246" y="392"/>
                  </a:lnTo>
                  <a:lnTo>
                    <a:pt x="1213" y="355"/>
                  </a:lnTo>
                  <a:lnTo>
                    <a:pt x="1176" y="323"/>
                  </a:lnTo>
                  <a:lnTo>
                    <a:pt x="1136" y="293"/>
                  </a:lnTo>
                  <a:lnTo>
                    <a:pt x="1094" y="269"/>
                  </a:lnTo>
                  <a:lnTo>
                    <a:pt x="1047" y="250"/>
                  </a:lnTo>
                  <a:lnTo>
                    <a:pt x="999" y="236"/>
                  </a:lnTo>
                  <a:lnTo>
                    <a:pt x="948" y="227"/>
                  </a:lnTo>
                  <a:lnTo>
                    <a:pt x="896" y="224"/>
                  </a:lnTo>
                  <a:lnTo>
                    <a:pt x="672" y="224"/>
                  </a:lnTo>
                  <a:close/>
                  <a:moveTo>
                    <a:pt x="672" y="0"/>
                  </a:moveTo>
                  <a:lnTo>
                    <a:pt x="896" y="0"/>
                  </a:lnTo>
                  <a:lnTo>
                    <a:pt x="961" y="3"/>
                  </a:lnTo>
                  <a:lnTo>
                    <a:pt x="1024" y="12"/>
                  </a:lnTo>
                  <a:lnTo>
                    <a:pt x="1085" y="27"/>
                  </a:lnTo>
                  <a:lnTo>
                    <a:pt x="1143" y="47"/>
                  </a:lnTo>
                  <a:lnTo>
                    <a:pt x="1199" y="72"/>
                  </a:lnTo>
                  <a:lnTo>
                    <a:pt x="1252" y="102"/>
                  </a:lnTo>
                  <a:lnTo>
                    <a:pt x="1303" y="137"/>
                  </a:lnTo>
                  <a:lnTo>
                    <a:pt x="1349" y="176"/>
                  </a:lnTo>
                  <a:lnTo>
                    <a:pt x="1392" y="218"/>
                  </a:lnTo>
                  <a:lnTo>
                    <a:pt x="1431" y="265"/>
                  </a:lnTo>
                  <a:lnTo>
                    <a:pt x="1466" y="315"/>
                  </a:lnTo>
                  <a:lnTo>
                    <a:pt x="1495" y="368"/>
                  </a:lnTo>
                  <a:lnTo>
                    <a:pt x="1521" y="425"/>
                  </a:lnTo>
                  <a:lnTo>
                    <a:pt x="1541" y="483"/>
                  </a:lnTo>
                  <a:lnTo>
                    <a:pt x="1556" y="544"/>
                  </a:lnTo>
                  <a:lnTo>
                    <a:pt x="1565" y="607"/>
                  </a:lnTo>
                  <a:lnTo>
                    <a:pt x="1568" y="672"/>
                  </a:lnTo>
                  <a:lnTo>
                    <a:pt x="1568" y="1232"/>
                  </a:lnTo>
                  <a:lnTo>
                    <a:pt x="1565" y="1303"/>
                  </a:lnTo>
                  <a:lnTo>
                    <a:pt x="1555" y="1373"/>
                  </a:lnTo>
                  <a:lnTo>
                    <a:pt x="1540" y="1440"/>
                  </a:lnTo>
                  <a:lnTo>
                    <a:pt x="1519" y="1505"/>
                  </a:lnTo>
                  <a:lnTo>
                    <a:pt x="1492" y="1568"/>
                  </a:lnTo>
                  <a:lnTo>
                    <a:pt x="1461" y="1628"/>
                  </a:lnTo>
                  <a:lnTo>
                    <a:pt x="1425" y="1684"/>
                  </a:lnTo>
                  <a:lnTo>
                    <a:pt x="1384" y="1737"/>
                  </a:lnTo>
                  <a:lnTo>
                    <a:pt x="1338" y="1787"/>
                  </a:lnTo>
                  <a:lnTo>
                    <a:pt x="1289" y="1831"/>
                  </a:lnTo>
                  <a:lnTo>
                    <a:pt x="1236" y="1872"/>
                  </a:lnTo>
                  <a:lnTo>
                    <a:pt x="1179" y="1909"/>
                  </a:lnTo>
                  <a:lnTo>
                    <a:pt x="1120" y="1941"/>
                  </a:lnTo>
                  <a:lnTo>
                    <a:pt x="1058" y="1967"/>
                  </a:lnTo>
                  <a:lnTo>
                    <a:pt x="993" y="1987"/>
                  </a:lnTo>
                  <a:lnTo>
                    <a:pt x="925" y="2004"/>
                  </a:lnTo>
                  <a:lnTo>
                    <a:pt x="856" y="2012"/>
                  </a:lnTo>
                  <a:lnTo>
                    <a:pt x="784" y="2016"/>
                  </a:lnTo>
                  <a:lnTo>
                    <a:pt x="712" y="2012"/>
                  </a:lnTo>
                  <a:lnTo>
                    <a:pt x="643" y="2004"/>
                  </a:lnTo>
                  <a:lnTo>
                    <a:pt x="575" y="1987"/>
                  </a:lnTo>
                  <a:lnTo>
                    <a:pt x="510" y="1967"/>
                  </a:lnTo>
                  <a:lnTo>
                    <a:pt x="448" y="1941"/>
                  </a:lnTo>
                  <a:lnTo>
                    <a:pt x="389" y="1909"/>
                  </a:lnTo>
                  <a:lnTo>
                    <a:pt x="332" y="1872"/>
                  </a:lnTo>
                  <a:lnTo>
                    <a:pt x="279" y="1831"/>
                  </a:lnTo>
                  <a:lnTo>
                    <a:pt x="230" y="1787"/>
                  </a:lnTo>
                  <a:lnTo>
                    <a:pt x="184" y="1737"/>
                  </a:lnTo>
                  <a:lnTo>
                    <a:pt x="143" y="1684"/>
                  </a:lnTo>
                  <a:lnTo>
                    <a:pt x="107" y="1628"/>
                  </a:lnTo>
                  <a:lnTo>
                    <a:pt x="76" y="1568"/>
                  </a:lnTo>
                  <a:lnTo>
                    <a:pt x="49" y="1505"/>
                  </a:lnTo>
                  <a:lnTo>
                    <a:pt x="28" y="1440"/>
                  </a:lnTo>
                  <a:lnTo>
                    <a:pt x="13" y="1373"/>
                  </a:lnTo>
                  <a:lnTo>
                    <a:pt x="3" y="1303"/>
                  </a:lnTo>
                  <a:lnTo>
                    <a:pt x="0" y="1232"/>
                  </a:lnTo>
                  <a:lnTo>
                    <a:pt x="0" y="672"/>
                  </a:lnTo>
                  <a:lnTo>
                    <a:pt x="3" y="607"/>
                  </a:lnTo>
                  <a:lnTo>
                    <a:pt x="12" y="544"/>
                  </a:lnTo>
                  <a:lnTo>
                    <a:pt x="27" y="483"/>
                  </a:lnTo>
                  <a:lnTo>
                    <a:pt x="47" y="425"/>
                  </a:lnTo>
                  <a:lnTo>
                    <a:pt x="73" y="368"/>
                  </a:lnTo>
                  <a:lnTo>
                    <a:pt x="102" y="315"/>
                  </a:lnTo>
                  <a:lnTo>
                    <a:pt x="137" y="265"/>
                  </a:lnTo>
                  <a:lnTo>
                    <a:pt x="176" y="218"/>
                  </a:lnTo>
                  <a:lnTo>
                    <a:pt x="219" y="176"/>
                  </a:lnTo>
                  <a:lnTo>
                    <a:pt x="265" y="137"/>
                  </a:lnTo>
                  <a:lnTo>
                    <a:pt x="316" y="102"/>
                  </a:lnTo>
                  <a:lnTo>
                    <a:pt x="369" y="72"/>
                  </a:lnTo>
                  <a:lnTo>
                    <a:pt x="425" y="47"/>
                  </a:lnTo>
                  <a:lnTo>
                    <a:pt x="483" y="27"/>
                  </a:lnTo>
                  <a:lnTo>
                    <a:pt x="544" y="12"/>
                  </a:lnTo>
                  <a:lnTo>
                    <a:pt x="607" y="3"/>
                  </a:lnTo>
                  <a:lnTo>
                    <a:pt x="6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Google Shape;116;p20"/>
          <p:cNvSpPr txBox="1">
            <a:spLocks/>
          </p:cNvSpPr>
          <p:nvPr/>
        </p:nvSpPr>
        <p:spPr>
          <a:xfrm>
            <a:off x="6019459" y="678853"/>
            <a:ext cx="3121283" cy="10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ru-RU" sz="1050" b="1" dirty="0">
                <a:solidFill>
                  <a:srgbClr val="0070C0"/>
                </a:solidFill>
              </a:rPr>
              <a:t>Цикл открытых уроков «ПроеКТОриЯ» для 8-11 классов – интерактивные дискуссии </a:t>
            </a:r>
            <a:r>
              <a:rPr lang="ru-RU" sz="1050" b="1" dirty="0" smtClean="0">
                <a:solidFill>
                  <a:srgbClr val="0070C0"/>
                </a:solidFill>
              </a:rPr>
              <a:t>    с индустриальными </a:t>
            </a:r>
            <a:r>
              <a:rPr lang="ru-RU" sz="1050" b="1" dirty="0">
                <a:solidFill>
                  <a:srgbClr val="0070C0"/>
                </a:solidFill>
              </a:rPr>
              <a:t>экспертами  и бизнес-лидерами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29444" y="1531754"/>
            <a:ext cx="27086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открытых уроков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личных кабинетов образовательных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организаций</a:t>
            </a:r>
          </a:p>
          <a:p>
            <a:pPr lvl="0">
              <a:buClr>
                <a:schemeClr val="dk1"/>
              </a:buClr>
              <a:buSzPts val="1100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80 млн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просмотров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социальных сетях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30686" y="-1285469"/>
            <a:ext cx="1265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  <a:buSzPts val="1100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итогам первого года реализации проекта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53407" y="-1348485"/>
            <a:ext cx="1461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118 тыс. </a:t>
            </a:r>
            <a:r>
              <a:rPr lang="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участников получили </a:t>
            </a:r>
            <a:r>
              <a:rPr lang="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индивидуальные рекомендации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Group 5"/>
          <p:cNvGrpSpPr>
            <a:grpSpLocks noChangeAspect="1"/>
          </p:cNvGrpSpPr>
          <p:nvPr/>
        </p:nvGrpSpPr>
        <p:grpSpPr bwMode="auto">
          <a:xfrm>
            <a:off x="5920669" y="4814717"/>
            <a:ext cx="196895" cy="196895"/>
            <a:chOff x="-539" y="3218"/>
            <a:chExt cx="512" cy="512"/>
          </a:xfrm>
          <a:solidFill>
            <a:schemeClr val="accent5"/>
          </a:solidFill>
        </p:grpSpPr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-539" y="3218"/>
              <a:ext cx="512" cy="512"/>
            </a:xfrm>
            <a:custGeom>
              <a:avLst/>
              <a:gdLst>
                <a:gd name="T0" fmla="*/ 287 w 3584"/>
                <a:gd name="T1" fmla="*/ 1916 h 3584"/>
                <a:gd name="T2" fmla="*/ 236 w 3584"/>
                <a:gd name="T3" fmla="*/ 1967 h 3584"/>
                <a:gd name="T4" fmla="*/ 224 w 3584"/>
                <a:gd name="T5" fmla="*/ 3137 h 3584"/>
                <a:gd name="T6" fmla="*/ 249 w 3584"/>
                <a:gd name="T7" fmla="*/ 3239 h 3584"/>
                <a:gd name="T8" fmla="*/ 316 w 3584"/>
                <a:gd name="T9" fmla="*/ 3317 h 3584"/>
                <a:gd name="T10" fmla="*/ 412 w 3584"/>
                <a:gd name="T11" fmla="*/ 3357 h 3584"/>
                <a:gd name="T12" fmla="*/ 519 w 3584"/>
                <a:gd name="T13" fmla="*/ 3348 h 3584"/>
                <a:gd name="T14" fmla="*/ 606 w 3584"/>
                <a:gd name="T15" fmla="*/ 3294 h 3584"/>
                <a:gd name="T16" fmla="*/ 660 w 3584"/>
                <a:gd name="T17" fmla="*/ 3207 h 3584"/>
                <a:gd name="T18" fmla="*/ 672 w 3584"/>
                <a:gd name="T19" fmla="*/ 1904 h 3584"/>
                <a:gd name="T20" fmla="*/ 982 w 3584"/>
                <a:gd name="T21" fmla="*/ 227 h 3584"/>
                <a:gd name="T22" fmla="*/ 921 w 3584"/>
                <a:gd name="T23" fmla="*/ 266 h 3584"/>
                <a:gd name="T24" fmla="*/ 896 w 3584"/>
                <a:gd name="T25" fmla="*/ 336 h 3584"/>
                <a:gd name="T26" fmla="*/ 885 w 3584"/>
                <a:gd name="T27" fmla="*/ 3231 h 3584"/>
                <a:gd name="T28" fmla="*/ 834 w 3584"/>
                <a:gd name="T29" fmla="*/ 3360 h 3584"/>
                <a:gd name="T30" fmla="*/ 3207 w 3584"/>
                <a:gd name="T31" fmla="*/ 3348 h 3584"/>
                <a:gd name="T32" fmla="*/ 3294 w 3584"/>
                <a:gd name="T33" fmla="*/ 3294 h 3584"/>
                <a:gd name="T34" fmla="*/ 3348 w 3584"/>
                <a:gd name="T35" fmla="*/ 3207 h 3584"/>
                <a:gd name="T36" fmla="*/ 3360 w 3584"/>
                <a:gd name="T37" fmla="*/ 336 h 3584"/>
                <a:gd name="T38" fmla="*/ 3335 w 3584"/>
                <a:gd name="T39" fmla="*/ 266 h 3584"/>
                <a:gd name="T40" fmla="*/ 3273 w 3584"/>
                <a:gd name="T41" fmla="*/ 227 h 3584"/>
                <a:gd name="T42" fmla="*/ 896 w 3584"/>
                <a:gd name="T43" fmla="*/ 0 h 3584"/>
                <a:gd name="T44" fmla="*/ 3431 w 3584"/>
                <a:gd name="T45" fmla="*/ 12 h 3584"/>
                <a:gd name="T46" fmla="*/ 3519 w 3584"/>
                <a:gd name="T47" fmla="*/ 65 h 3584"/>
                <a:gd name="T48" fmla="*/ 3572 w 3584"/>
                <a:gd name="T49" fmla="*/ 153 h 3584"/>
                <a:gd name="T50" fmla="*/ 3584 w 3584"/>
                <a:gd name="T51" fmla="*/ 3137 h 3584"/>
                <a:gd name="T52" fmla="*/ 3558 w 3584"/>
                <a:gd name="T53" fmla="*/ 3288 h 3584"/>
                <a:gd name="T54" fmla="*/ 3485 w 3584"/>
                <a:gd name="T55" fmla="*/ 3416 h 3584"/>
                <a:gd name="T56" fmla="*/ 3377 w 3584"/>
                <a:gd name="T57" fmla="*/ 3514 h 3584"/>
                <a:gd name="T58" fmla="*/ 3239 w 3584"/>
                <a:gd name="T59" fmla="*/ 3572 h 3584"/>
                <a:gd name="T60" fmla="*/ 447 w 3584"/>
                <a:gd name="T61" fmla="*/ 3584 h 3584"/>
                <a:gd name="T62" fmla="*/ 296 w 3584"/>
                <a:gd name="T63" fmla="*/ 3558 h 3584"/>
                <a:gd name="T64" fmla="*/ 168 w 3584"/>
                <a:gd name="T65" fmla="*/ 3485 h 3584"/>
                <a:gd name="T66" fmla="*/ 70 w 3584"/>
                <a:gd name="T67" fmla="*/ 3377 h 3584"/>
                <a:gd name="T68" fmla="*/ 12 w 3584"/>
                <a:gd name="T69" fmla="*/ 3239 h 3584"/>
                <a:gd name="T70" fmla="*/ 0 w 3584"/>
                <a:gd name="T71" fmla="*/ 1904 h 3584"/>
                <a:gd name="T72" fmla="*/ 25 w 3584"/>
                <a:gd name="T73" fmla="*/ 1801 h 3584"/>
                <a:gd name="T74" fmla="*/ 91 w 3584"/>
                <a:gd name="T75" fmla="*/ 1724 h 3584"/>
                <a:gd name="T76" fmla="*/ 188 w 3584"/>
                <a:gd name="T77" fmla="*/ 1683 h 3584"/>
                <a:gd name="T78" fmla="*/ 672 w 3584"/>
                <a:gd name="T79" fmla="*/ 224 h 3584"/>
                <a:gd name="T80" fmla="*/ 697 w 3584"/>
                <a:gd name="T81" fmla="*/ 121 h 3584"/>
                <a:gd name="T82" fmla="*/ 764 w 3584"/>
                <a:gd name="T83" fmla="*/ 43 h 3584"/>
                <a:gd name="T84" fmla="*/ 860 w 3584"/>
                <a:gd name="T85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84" h="3584">
                  <a:moveTo>
                    <a:pt x="336" y="1904"/>
                  </a:moveTo>
                  <a:lnTo>
                    <a:pt x="311" y="1907"/>
                  </a:lnTo>
                  <a:lnTo>
                    <a:pt x="287" y="1916"/>
                  </a:lnTo>
                  <a:lnTo>
                    <a:pt x="266" y="1929"/>
                  </a:lnTo>
                  <a:lnTo>
                    <a:pt x="249" y="1946"/>
                  </a:lnTo>
                  <a:lnTo>
                    <a:pt x="236" y="1967"/>
                  </a:lnTo>
                  <a:lnTo>
                    <a:pt x="227" y="1991"/>
                  </a:lnTo>
                  <a:lnTo>
                    <a:pt x="224" y="2016"/>
                  </a:lnTo>
                  <a:lnTo>
                    <a:pt x="224" y="3137"/>
                  </a:lnTo>
                  <a:lnTo>
                    <a:pt x="227" y="3172"/>
                  </a:lnTo>
                  <a:lnTo>
                    <a:pt x="236" y="3207"/>
                  </a:lnTo>
                  <a:lnTo>
                    <a:pt x="249" y="3239"/>
                  </a:lnTo>
                  <a:lnTo>
                    <a:pt x="267" y="3268"/>
                  </a:lnTo>
                  <a:lnTo>
                    <a:pt x="290" y="3294"/>
                  </a:lnTo>
                  <a:lnTo>
                    <a:pt x="316" y="3317"/>
                  </a:lnTo>
                  <a:lnTo>
                    <a:pt x="345" y="3335"/>
                  </a:lnTo>
                  <a:lnTo>
                    <a:pt x="377" y="3348"/>
                  </a:lnTo>
                  <a:lnTo>
                    <a:pt x="412" y="3357"/>
                  </a:lnTo>
                  <a:lnTo>
                    <a:pt x="447" y="3360"/>
                  </a:lnTo>
                  <a:lnTo>
                    <a:pt x="484" y="3357"/>
                  </a:lnTo>
                  <a:lnTo>
                    <a:pt x="519" y="3348"/>
                  </a:lnTo>
                  <a:lnTo>
                    <a:pt x="551" y="3335"/>
                  </a:lnTo>
                  <a:lnTo>
                    <a:pt x="580" y="3317"/>
                  </a:lnTo>
                  <a:lnTo>
                    <a:pt x="606" y="3294"/>
                  </a:lnTo>
                  <a:lnTo>
                    <a:pt x="629" y="3268"/>
                  </a:lnTo>
                  <a:lnTo>
                    <a:pt x="647" y="3239"/>
                  </a:lnTo>
                  <a:lnTo>
                    <a:pt x="660" y="3207"/>
                  </a:lnTo>
                  <a:lnTo>
                    <a:pt x="669" y="3172"/>
                  </a:lnTo>
                  <a:lnTo>
                    <a:pt x="672" y="3137"/>
                  </a:lnTo>
                  <a:lnTo>
                    <a:pt x="672" y="1904"/>
                  </a:lnTo>
                  <a:lnTo>
                    <a:pt x="336" y="1904"/>
                  </a:lnTo>
                  <a:close/>
                  <a:moveTo>
                    <a:pt x="1008" y="224"/>
                  </a:moveTo>
                  <a:lnTo>
                    <a:pt x="982" y="227"/>
                  </a:lnTo>
                  <a:lnTo>
                    <a:pt x="959" y="236"/>
                  </a:lnTo>
                  <a:lnTo>
                    <a:pt x="938" y="249"/>
                  </a:lnTo>
                  <a:lnTo>
                    <a:pt x="921" y="266"/>
                  </a:lnTo>
                  <a:lnTo>
                    <a:pt x="907" y="287"/>
                  </a:lnTo>
                  <a:lnTo>
                    <a:pt x="899" y="311"/>
                  </a:lnTo>
                  <a:lnTo>
                    <a:pt x="896" y="336"/>
                  </a:lnTo>
                  <a:lnTo>
                    <a:pt x="896" y="3137"/>
                  </a:lnTo>
                  <a:lnTo>
                    <a:pt x="893" y="3184"/>
                  </a:lnTo>
                  <a:lnTo>
                    <a:pt x="885" y="3231"/>
                  </a:lnTo>
                  <a:lnTo>
                    <a:pt x="872" y="3277"/>
                  </a:lnTo>
                  <a:lnTo>
                    <a:pt x="855" y="3319"/>
                  </a:lnTo>
                  <a:lnTo>
                    <a:pt x="834" y="3360"/>
                  </a:lnTo>
                  <a:lnTo>
                    <a:pt x="3137" y="3360"/>
                  </a:lnTo>
                  <a:lnTo>
                    <a:pt x="3172" y="3357"/>
                  </a:lnTo>
                  <a:lnTo>
                    <a:pt x="3207" y="3348"/>
                  </a:lnTo>
                  <a:lnTo>
                    <a:pt x="3239" y="3335"/>
                  </a:lnTo>
                  <a:lnTo>
                    <a:pt x="3268" y="3317"/>
                  </a:lnTo>
                  <a:lnTo>
                    <a:pt x="3294" y="3294"/>
                  </a:lnTo>
                  <a:lnTo>
                    <a:pt x="3317" y="3268"/>
                  </a:lnTo>
                  <a:lnTo>
                    <a:pt x="3335" y="3239"/>
                  </a:lnTo>
                  <a:lnTo>
                    <a:pt x="3348" y="3207"/>
                  </a:lnTo>
                  <a:lnTo>
                    <a:pt x="3357" y="3172"/>
                  </a:lnTo>
                  <a:lnTo>
                    <a:pt x="3360" y="3137"/>
                  </a:lnTo>
                  <a:lnTo>
                    <a:pt x="3360" y="336"/>
                  </a:lnTo>
                  <a:lnTo>
                    <a:pt x="3357" y="311"/>
                  </a:lnTo>
                  <a:lnTo>
                    <a:pt x="3348" y="287"/>
                  </a:lnTo>
                  <a:lnTo>
                    <a:pt x="3335" y="266"/>
                  </a:lnTo>
                  <a:lnTo>
                    <a:pt x="3318" y="249"/>
                  </a:lnTo>
                  <a:lnTo>
                    <a:pt x="3297" y="236"/>
                  </a:lnTo>
                  <a:lnTo>
                    <a:pt x="3273" y="227"/>
                  </a:lnTo>
                  <a:lnTo>
                    <a:pt x="3248" y="224"/>
                  </a:lnTo>
                  <a:lnTo>
                    <a:pt x="1008" y="224"/>
                  </a:lnTo>
                  <a:close/>
                  <a:moveTo>
                    <a:pt x="896" y="0"/>
                  </a:moveTo>
                  <a:lnTo>
                    <a:pt x="3360" y="0"/>
                  </a:lnTo>
                  <a:lnTo>
                    <a:pt x="3396" y="3"/>
                  </a:lnTo>
                  <a:lnTo>
                    <a:pt x="3431" y="12"/>
                  </a:lnTo>
                  <a:lnTo>
                    <a:pt x="3463" y="25"/>
                  </a:lnTo>
                  <a:lnTo>
                    <a:pt x="3493" y="43"/>
                  </a:lnTo>
                  <a:lnTo>
                    <a:pt x="3519" y="65"/>
                  </a:lnTo>
                  <a:lnTo>
                    <a:pt x="3541" y="91"/>
                  </a:lnTo>
                  <a:lnTo>
                    <a:pt x="3559" y="121"/>
                  </a:lnTo>
                  <a:lnTo>
                    <a:pt x="3572" y="153"/>
                  </a:lnTo>
                  <a:lnTo>
                    <a:pt x="3581" y="188"/>
                  </a:lnTo>
                  <a:lnTo>
                    <a:pt x="3584" y="224"/>
                  </a:lnTo>
                  <a:lnTo>
                    <a:pt x="3584" y="3137"/>
                  </a:lnTo>
                  <a:lnTo>
                    <a:pt x="3581" y="3189"/>
                  </a:lnTo>
                  <a:lnTo>
                    <a:pt x="3572" y="3239"/>
                  </a:lnTo>
                  <a:lnTo>
                    <a:pt x="3558" y="3288"/>
                  </a:lnTo>
                  <a:lnTo>
                    <a:pt x="3538" y="3333"/>
                  </a:lnTo>
                  <a:lnTo>
                    <a:pt x="3514" y="3377"/>
                  </a:lnTo>
                  <a:lnTo>
                    <a:pt x="3485" y="3416"/>
                  </a:lnTo>
                  <a:lnTo>
                    <a:pt x="3453" y="3453"/>
                  </a:lnTo>
                  <a:lnTo>
                    <a:pt x="3416" y="3485"/>
                  </a:lnTo>
                  <a:lnTo>
                    <a:pt x="3377" y="3514"/>
                  </a:lnTo>
                  <a:lnTo>
                    <a:pt x="3333" y="3538"/>
                  </a:lnTo>
                  <a:lnTo>
                    <a:pt x="3288" y="3558"/>
                  </a:lnTo>
                  <a:lnTo>
                    <a:pt x="3239" y="3572"/>
                  </a:lnTo>
                  <a:lnTo>
                    <a:pt x="3189" y="3581"/>
                  </a:lnTo>
                  <a:lnTo>
                    <a:pt x="3137" y="3584"/>
                  </a:lnTo>
                  <a:lnTo>
                    <a:pt x="447" y="3584"/>
                  </a:lnTo>
                  <a:lnTo>
                    <a:pt x="395" y="3581"/>
                  </a:lnTo>
                  <a:lnTo>
                    <a:pt x="345" y="3572"/>
                  </a:lnTo>
                  <a:lnTo>
                    <a:pt x="296" y="3558"/>
                  </a:lnTo>
                  <a:lnTo>
                    <a:pt x="251" y="3538"/>
                  </a:lnTo>
                  <a:lnTo>
                    <a:pt x="207" y="3514"/>
                  </a:lnTo>
                  <a:lnTo>
                    <a:pt x="168" y="3485"/>
                  </a:lnTo>
                  <a:lnTo>
                    <a:pt x="131" y="3453"/>
                  </a:lnTo>
                  <a:lnTo>
                    <a:pt x="99" y="3416"/>
                  </a:lnTo>
                  <a:lnTo>
                    <a:pt x="70" y="3377"/>
                  </a:lnTo>
                  <a:lnTo>
                    <a:pt x="46" y="3333"/>
                  </a:lnTo>
                  <a:lnTo>
                    <a:pt x="26" y="3288"/>
                  </a:lnTo>
                  <a:lnTo>
                    <a:pt x="12" y="3239"/>
                  </a:lnTo>
                  <a:lnTo>
                    <a:pt x="3" y="3189"/>
                  </a:lnTo>
                  <a:lnTo>
                    <a:pt x="0" y="3137"/>
                  </a:lnTo>
                  <a:lnTo>
                    <a:pt x="0" y="1904"/>
                  </a:lnTo>
                  <a:lnTo>
                    <a:pt x="3" y="1868"/>
                  </a:lnTo>
                  <a:lnTo>
                    <a:pt x="12" y="1833"/>
                  </a:lnTo>
                  <a:lnTo>
                    <a:pt x="25" y="1801"/>
                  </a:lnTo>
                  <a:lnTo>
                    <a:pt x="43" y="1771"/>
                  </a:lnTo>
                  <a:lnTo>
                    <a:pt x="65" y="1745"/>
                  </a:lnTo>
                  <a:lnTo>
                    <a:pt x="91" y="1724"/>
                  </a:lnTo>
                  <a:lnTo>
                    <a:pt x="121" y="1705"/>
                  </a:lnTo>
                  <a:lnTo>
                    <a:pt x="153" y="1691"/>
                  </a:lnTo>
                  <a:lnTo>
                    <a:pt x="188" y="1683"/>
                  </a:lnTo>
                  <a:lnTo>
                    <a:pt x="224" y="1680"/>
                  </a:lnTo>
                  <a:lnTo>
                    <a:pt x="672" y="1680"/>
                  </a:lnTo>
                  <a:lnTo>
                    <a:pt x="672" y="224"/>
                  </a:lnTo>
                  <a:lnTo>
                    <a:pt x="674" y="188"/>
                  </a:lnTo>
                  <a:lnTo>
                    <a:pt x="683" y="153"/>
                  </a:lnTo>
                  <a:lnTo>
                    <a:pt x="697" y="121"/>
                  </a:lnTo>
                  <a:lnTo>
                    <a:pt x="716" y="91"/>
                  </a:lnTo>
                  <a:lnTo>
                    <a:pt x="737" y="65"/>
                  </a:lnTo>
                  <a:lnTo>
                    <a:pt x="764" y="43"/>
                  </a:lnTo>
                  <a:lnTo>
                    <a:pt x="793" y="25"/>
                  </a:lnTo>
                  <a:lnTo>
                    <a:pt x="825" y="12"/>
                  </a:lnTo>
                  <a:lnTo>
                    <a:pt x="86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-347" y="3458"/>
              <a:ext cx="224" cy="32"/>
            </a:xfrm>
            <a:custGeom>
              <a:avLst/>
              <a:gdLst>
                <a:gd name="T0" fmla="*/ 113 w 1569"/>
                <a:gd name="T1" fmla="*/ 0 h 224"/>
                <a:gd name="T2" fmla="*/ 1457 w 1569"/>
                <a:gd name="T3" fmla="*/ 0 h 224"/>
                <a:gd name="T4" fmla="*/ 1483 w 1569"/>
                <a:gd name="T5" fmla="*/ 3 h 224"/>
                <a:gd name="T6" fmla="*/ 1506 w 1569"/>
                <a:gd name="T7" fmla="*/ 11 h 224"/>
                <a:gd name="T8" fmla="*/ 1527 w 1569"/>
                <a:gd name="T9" fmla="*/ 25 h 224"/>
                <a:gd name="T10" fmla="*/ 1545 w 1569"/>
                <a:gd name="T11" fmla="*/ 41 h 224"/>
                <a:gd name="T12" fmla="*/ 1558 w 1569"/>
                <a:gd name="T13" fmla="*/ 63 h 224"/>
                <a:gd name="T14" fmla="*/ 1567 w 1569"/>
                <a:gd name="T15" fmla="*/ 86 h 224"/>
                <a:gd name="T16" fmla="*/ 1569 w 1569"/>
                <a:gd name="T17" fmla="*/ 112 h 224"/>
                <a:gd name="T18" fmla="*/ 1567 w 1569"/>
                <a:gd name="T19" fmla="*/ 138 h 224"/>
                <a:gd name="T20" fmla="*/ 1558 w 1569"/>
                <a:gd name="T21" fmla="*/ 161 h 224"/>
                <a:gd name="T22" fmla="*/ 1545 w 1569"/>
                <a:gd name="T23" fmla="*/ 183 h 224"/>
                <a:gd name="T24" fmla="*/ 1527 w 1569"/>
                <a:gd name="T25" fmla="*/ 199 h 224"/>
                <a:gd name="T26" fmla="*/ 1506 w 1569"/>
                <a:gd name="T27" fmla="*/ 213 h 224"/>
                <a:gd name="T28" fmla="*/ 1483 w 1569"/>
                <a:gd name="T29" fmla="*/ 221 h 224"/>
                <a:gd name="T30" fmla="*/ 1457 w 1569"/>
                <a:gd name="T31" fmla="*/ 224 h 224"/>
                <a:gd name="T32" fmla="*/ 113 w 1569"/>
                <a:gd name="T33" fmla="*/ 224 h 224"/>
                <a:gd name="T34" fmla="*/ 87 w 1569"/>
                <a:gd name="T35" fmla="*/ 221 h 224"/>
                <a:gd name="T36" fmla="*/ 63 w 1569"/>
                <a:gd name="T37" fmla="*/ 213 h 224"/>
                <a:gd name="T38" fmla="*/ 43 w 1569"/>
                <a:gd name="T39" fmla="*/ 199 h 224"/>
                <a:gd name="T40" fmla="*/ 25 w 1569"/>
                <a:gd name="T41" fmla="*/ 183 h 224"/>
                <a:gd name="T42" fmla="*/ 12 w 1569"/>
                <a:gd name="T43" fmla="*/ 161 h 224"/>
                <a:gd name="T44" fmla="*/ 4 w 1569"/>
                <a:gd name="T45" fmla="*/ 138 h 224"/>
                <a:gd name="T46" fmla="*/ 0 w 1569"/>
                <a:gd name="T47" fmla="*/ 112 h 224"/>
                <a:gd name="T48" fmla="*/ 4 w 1569"/>
                <a:gd name="T49" fmla="*/ 86 h 224"/>
                <a:gd name="T50" fmla="*/ 12 w 1569"/>
                <a:gd name="T51" fmla="*/ 63 h 224"/>
                <a:gd name="T52" fmla="*/ 25 w 1569"/>
                <a:gd name="T53" fmla="*/ 41 h 224"/>
                <a:gd name="T54" fmla="*/ 43 w 1569"/>
                <a:gd name="T55" fmla="*/ 25 h 224"/>
                <a:gd name="T56" fmla="*/ 63 w 1569"/>
                <a:gd name="T57" fmla="*/ 11 h 224"/>
                <a:gd name="T58" fmla="*/ 87 w 1569"/>
                <a:gd name="T59" fmla="*/ 3 h 224"/>
                <a:gd name="T60" fmla="*/ 113 w 1569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9" h="224">
                  <a:moveTo>
                    <a:pt x="113" y="0"/>
                  </a:moveTo>
                  <a:lnTo>
                    <a:pt x="1457" y="0"/>
                  </a:lnTo>
                  <a:lnTo>
                    <a:pt x="1483" y="3"/>
                  </a:lnTo>
                  <a:lnTo>
                    <a:pt x="1506" y="11"/>
                  </a:lnTo>
                  <a:lnTo>
                    <a:pt x="1527" y="25"/>
                  </a:lnTo>
                  <a:lnTo>
                    <a:pt x="1545" y="41"/>
                  </a:lnTo>
                  <a:lnTo>
                    <a:pt x="1558" y="63"/>
                  </a:lnTo>
                  <a:lnTo>
                    <a:pt x="1567" y="86"/>
                  </a:lnTo>
                  <a:lnTo>
                    <a:pt x="1569" y="112"/>
                  </a:lnTo>
                  <a:lnTo>
                    <a:pt x="1567" y="138"/>
                  </a:lnTo>
                  <a:lnTo>
                    <a:pt x="1558" y="161"/>
                  </a:lnTo>
                  <a:lnTo>
                    <a:pt x="1545" y="183"/>
                  </a:lnTo>
                  <a:lnTo>
                    <a:pt x="1527" y="199"/>
                  </a:lnTo>
                  <a:lnTo>
                    <a:pt x="1506" y="213"/>
                  </a:lnTo>
                  <a:lnTo>
                    <a:pt x="1483" y="221"/>
                  </a:lnTo>
                  <a:lnTo>
                    <a:pt x="1457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3"/>
                  </a:lnTo>
                  <a:lnTo>
                    <a:pt x="43" y="199"/>
                  </a:lnTo>
                  <a:lnTo>
                    <a:pt x="25" y="183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2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5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-347" y="3522"/>
              <a:ext cx="224" cy="32"/>
            </a:xfrm>
            <a:custGeom>
              <a:avLst/>
              <a:gdLst>
                <a:gd name="T0" fmla="*/ 113 w 1569"/>
                <a:gd name="T1" fmla="*/ 0 h 224"/>
                <a:gd name="T2" fmla="*/ 1457 w 1569"/>
                <a:gd name="T3" fmla="*/ 0 h 224"/>
                <a:gd name="T4" fmla="*/ 1483 w 1569"/>
                <a:gd name="T5" fmla="*/ 3 h 224"/>
                <a:gd name="T6" fmla="*/ 1506 w 1569"/>
                <a:gd name="T7" fmla="*/ 12 h 224"/>
                <a:gd name="T8" fmla="*/ 1527 w 1569"/>
                <a:gd name="T9" fmla="*/ 25 h 224"/>
                <a:gd name="T10" fmla="*/ 1545 w 1569"/>
                <a:gd name="T11" fmla="*/ 42 h 224"/>
                <a:gd name="T12" fmla="*/ 1558 w 1569"/>
                <a:gd name="T13" fmla="*/ 63 h 224"/>
                <a:gd name="T14" fmla="*/ 1567 w 1569"/>
                <a:gd name="T15" fmla="*/ 86 h 224"/>
                <a:gd name="T16" fmla="*/ 1569 w 1569"/>
                <a:gd name="T17" fmla="*/ 113 h 224"/>
                <a:gd name="T18" fmla="*/ 1567 w 1569"/>
                <a:gd name="T19" fmla="*/ 138 h 224"/>
                <a:gd name="T20" fmla="*/ 1558 w 1569"/>
                <a:gd name="T21" fmla="*/ 161 h 224"/>
                <a:gd name="T22" fmla="*/ 1545 w 1569"/>
                <a:gd name="T23" fmla="*/ 182 h 224"/>
                <a:gd name="T24" fmla="*/ 1527 w 1569"/>
                <a:gd name="T25" fmla="*/ 199 h 224"/>
                <a:gd name="T26" fmla="*/ 1506 w 1569"/>
                <a:gd name="T27" fmla="*/ 212 h 224"/>
                <a:gd name="T28" fmla="*/ 1483 w 1569"/>
                <a:gd name="T29" fmla="*/ 221 h 224"/>
                <a:gd name="T30" fmla="*/ 1457 w 1569"/>
                <a:gd name="T31" fmla="*/ 224 h 224"/>
                <a:gd name="T32" fmla="*/ 113 w 1569"/>
                <a:gd name="T33" fmla="*/ 224 h 224"/>
                <a:gd name="T34" fmla="*/ 87 w 1569"/>
                <a:gd name="T35" fmla="*/ 221 h 224"/>
                <a:gd name="T36" fmla="*/ 63 w 1569"/>
                <a:gd name="T37" fmla="*/ 212 h 224"/>
                <a:gd name="T38" fmla="*/ 43 w 1569"/>
                <a:gd name="T39" fmla="*/ 199 h 224"/>
                <a:gd name="T40" fmla="*/ 25 w 1569"/>
                <a:gd name="T41" fmla="*/ 182 h 224"/>
                <a:gd name="T42" fmla="*/ 12 w 1569"/>
                <a:gd name="T43" fmla="*/ 161 h 224"/>
                <a:gd name="T44" fmla="*/ 4 w 1569"/>
                <a:gd name="T45" fmla="*/ 138 h 224"/>
                <a:gd name="T46" fmla="*/ 0 w 1569"/>
                <a:gd name="T47" fmla="*/ 113 h 224"/>
                <a:gd name="T48" fmla="*/ 4 w 1569"/>
                <a:gd name="T49" fmla="*/ 86 h 224"/>
                <a:gd name="T50" fmla="*/ 12 w 1569"/>
                <a:gd name="T51" fmla="*/ 63 h 224"/>
                <a:gd name="T52" fmla="*/ 25 w 1569"/>
                <a:gd name="T53" fmla="*/ 42 h 224"/>
                <a:gd name="T54" fmla="*/ 43 w 1569"/>
                <a:gd name="T55" fmla="*/ 25 h 224"/>
                <a:gd name="T56" fmla="*/ 63 w 1569"/>
                <a:gd name="T57" fmla="*/ 12 h 224"/>
                <a:gd name="T58" fmla="*/ 87 w 1569"/>
                <a:gd name="T59" fmla="*/ 3 h 224"/>
                <a:gd name="T60" fmla="*/ 113 w 1569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9" h="224">
                  <a:moveTo>
                    <a:pt x="113" y="0"/>
                  </a:moveTo>
                  <a:lnTo>
                    <a:pt x="1457" y="0"/>
                  </a:lnTo>
                  <a:lnTo>
                    <a:pt x="1483" y="3"/>
                  </a:lnTo>
                  <a:lnTo>
                    <a:pt x="1506" y="12"/>
                  </a:lnTo>
                  <a:lnTo>
                    <a:pt x="1527" y="25"/>
                  </a:lnTo>
                  <a:lnTo>
                    <a:pt x="1545" y="42"/>
                  </a:lnTo>
                  <a:lnTo>
                    <a:pt x="1558" y="63"/>
                  </a:lnTo>
                  <a:lnTo>
                    <a:pt x="1567" y="86"/>
                  </a:lnTo>
                  <a:lnTo>
                    <a:pt x="1569" y="113"/>
                  </a:lnTo>
                  <a:lnTo>
                    <a:pt x="1567" y="138"/>
                  </a:lnTo>
                  <a:lnTo>
                    <a:pt x="1558" y="161"/>
                  </a:lnTo>
                  <a:lnTo>
                    <a:pt x="1545" y="182"/>
                  </a:lnTo>
                  <a:lnTo>
                    <a:pt x="1527" y="199"/>
                  </a:lnTo>
                  <a:lnTo>
                    <a:pt x="1506" y="212"/>
                  </a:lnTo>
                  <a:lnTo>
                    <a:pt x="1483" y="221"/>
                  </a:lnTo>
                  <a:lnTo>
                    <a:pt x="1457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2"/>
                  </a:lnTo>
                  <a:lnTo>
                    <a:pt x="43" y="199"/>
                  </a:lnTo>
                  <a:lnTo>
                    <a:pt x="25" y="182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3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3" y="25"/>
                  </a:lnTo>
                  <a:lnTo>
                    <a:pt x="63" y="12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-347" y="3586"/>
              <a:ext cx="224" cy="32"/>
            </a:xfrm>
            <a:custGeom>
              <a:avLst/>
              <a:gdLst>
                <a:gd name="T0" fmla="*/ 113 w 1569"/>
                <a:gd name="T1" fmla="*/ 0 h 224"/>
                <a:gd name="T2" fmla="*/ 1457 w 1569"/>
                <a:gd name="T3" fmla="*/ 0 h 224"/>
                <a:gd name="T4" fmla="*/ 1483 w 1569"/>
                <a:gd name="T5" fmla="*/ 3 h 224"/>
                <a:gd name="T6" fmla="*/ 1506 w 1569"/>
                <a:gd name="T7" fmla="*/ 11 h 224"/>
                <a:gd name="T8" fmla="*/ 1527 w 1569"/>
                <a:gd name="T9" fmla="*/ 25 h 224"/>
                <a:gd name="T10" fmla="*/ 1545 w 1569"/>
                <a:gd name="T11" fmla="*/ 41 h 224"/>
                <a:gd name="T12" fmla="*/ 1558 w 1569"/>
                <a:gd name="T13" fmla="*/ 63 h 224"/>
                <a:gd name="T14" fmla="*/ 1567 w 1569"/>
                <a:gd name="T15" fmla="*/ 86 h 224"/>
                <a:gd name="T16" fmla="*/ 1569 w 1569"/>
                <a:gd name="T17" fmla="*/ 112 h 224"/>
                <a:gd name="T18" fmla="*/ 1567 w 1569"/>
                <a:gd name="T19" fmla="*/ 138 h 224"/>
                <a:gd name="T20" fmla="*/ 1558 w 1569"/>
                <a:gd name="T21" fmla="*/ 161 h 224"/>
                <a:gd name="T22" fmla="*/ 1545 w 1569"/>
                <a:gd name="T23" fmla="*/ 183 h 224"/>
                <a:gd name="T24" fmla="*/ 1527 w 1569"/>
                <a:gd name="T25" fmla="*/ 199 h 224"/>
                <a:gd name="T26" fmla="*/ 1506 w 1569"/>
                <a:gd name="T27" fmla="*/ 213 h 224"/>
                <a:gd name="T28" fmla="*/ 1483 w 1569"/>
                <a:gd name="T29" fmla="*/ 221 h 224"/>
                <a:gd name="T30" fmla="*/ 1457 w 1569"/>
                <a:gd name="T31" fmla="*/ 224 h 224"/>
                <a:gd name="T32" fmla="*/ 113 w 1569"/>
                <a:gd name="T33" fmla="*/ 224 h 224"/>
                <a:gd name="T34" fmla="*/ 87 w 1569"/>
                <a:gd name="T35" fmla="*/ 221 h 224"/>
                <a:gd name="T36" fmla="*/ 63 w 1569"/>
                <a:gd name="T37" fmla="*/ 213 h 224"/>
                <a:gd name="T38" fmla="*/ 43 w 1569"/>
                <a:gd name="T39" fmla="*/ 199 h 224"/>
                <a:gd name="T40" fmla="*/ 25 w 1569"/>
                <a:gd name="T41" fmla="*/ 183 h 224"/>
                <a:gd name="T42" fmla="*/ 12 w 1569"/>
                <a:gd name="T43" fmla="*/ 161 h 224"/>
                <a:gd name="T44" fmla="*/ 4 w 1569"/>
                <a:gd name="T45" fmla="*/ 138 h 224"/>
                <a:gd name="T46" fmla="*/ 0 w 1569"/>
                <a:gd name="T47" fmla="*/ 112 h 224"/>
                <a:gd name="T48" fmla="*/ 4 w 1569"/>
                <a:gd name="T49" fmla="*/ 86 h 224"/>
                <a:gd name="T50" fmla="*/ 12 w 1569"/>
                <a:gd name="T51" fmla="*/ 63 h 224"/>
                <a:gd name="T52" fmla="*/ 25 w 1569"/>
                <a:gd name="T53" fmla="*/ 41 h 224"/>
                <a:gd name="T54" fmla="*/ 43 w 1569"/>
                <a:gd name="T55" fmla="*/ 25 h 224"/>
                <a:gd name="T56" fmla="*/ 63 w 1569"/>
                <a:gd name="T57" fmla="*/ 11 h 224"/>
                <a:gd name="T58" fmla="*/ 87 w 1569"/>
                <a:gd name="T59" fmla="*/ 3 h 224"/>
                <a:gd name="T60" fmla="*/ 113 w 1569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9" h="224">
                  <a:moveTo>
                    <a:pt x="113" y="0"/>
                  </a:moveTo>
                  <a:lnTo>
                    <a:pt x="1457" y="0"/>
                  </a:lnTo>
                  <a:lnTo>
                    <a:pt x="1483" y="3"/>
                  </a:lnTo>
                  <a:lnTo>
                    <a:pt x="1506" y="11"/>
                  </a:lnTo>
                  <a:lnTo>
                    <a:pt x="1527" y="25"/>
                  </a:lnTo>
                  <a:lnTo>
                    <a:pt x="1545" y="41"/>
                  </a:lnTo>
                  <a:lnTo>
                    <a:pt x="1558" y="63"/>
                  </a:lnTo>
                  <a:lnTo>
                    <a:pt x="1567" y="86"/>
                  </a:lnTo>
                  <a:lnTo>
                    <a:pt x="1569" y="112"/>
                  </a:lnTo>
                  <a:lnTo>
                    <a:pt x="1567" y="138"/>
                  </a:lnTo>
                  <a:lnTo>
                    <a:pt x="1558" y="161"/>
                  </a:lnTo>
                  <a:lnTo>
                    <a:pt x="1545" y="183"/>
                  </a:lnTo>
                  <a:lnTo>
                    <a:pt x="1527" y="199"/>
                  </a:lnTo>
                  <a:lnTo>
                    <a:pt x="1506" y="213"/>
                  </a:lnTo>
                  <a:lnTo>
                    <a:pt x="1483" y="221"/>
                  </a:lnTo>
                  <a:lnTo>
                    <a:pt x="1457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3"/>
                  </a:lnTo>
                  <a:lnTo>
                    <a:pt x="43" y="199"/>
                  </a:lnTo>
                  <a:lnTo>
                    <a:pt x="25" y="183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2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5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-347" y="3394"/>
              <a:ext cx="224" cy="32"/>
            </a:xfrm>
            <a:custGeom>
              <a:avLst/>
              <a:gdLst>
                <a:gd name="T0" fmla="*/ 113 w 1569"/>
                <a:gd name="T1" fmla="*/ 0 h 224"/>
                <a:gd name="T2" fmla="*/ 1457 w 1569"/>
                <a:gd name="T3" fmla="*/ 0 h 224"/>
                <a:gd name="T4" fmla="*/ 1483 w 1569"/>
                <a:gd name="T5" fmla="*/ 3 h 224"/>
                <a:gd name="T6" fmla="*/ 1506 w 1569"/>
                <a:gd name="T7" fmla="*/ 12 h 224"/>
                <a:gd name="T8" fmla="*/ 1527 w 1569"/>
                <a:gd name="T9" fmla="*/ 25 h 224"/>
                <a:gd name="T10" fmla="*/ 1545 w 1569"/>
                <a:gd name="T11" fmla="*/ 42 h 224"/>
                <a:gd name="T12" fmla="*/ 1558 w 1569"/>
                <a:gd name="T13" fmla="*/ 63 h 224"/>
                <a:gd name="T14" fmla="*/ 1567 w 1569"/>
                <a:gd name="T15" fmla="*/ 86 h 224"/>
                <a:gd name="T16" fmla="*/ 1569 w 1569"/>
                <a:gd name="T17" fmla="*/ 111 h 224"/>
                <a:gd name="T18" fmla="*/ 1567 w 1569"/>
                <a:gd name="T19" fmla="*/ 138 h 224"/>
                <a:gd name="T20" fmla="*/ 1558 w 1569"/>
                <a:gd name="T21" fmla="*/ 161 h 224"/>
                <a:gd name="T22" fmla="*/ 1545 w 1569"/>
                <a:gd name="T23" fmla="*/ 182 h 224"/>
                <a:gd name="T24" fmla="*/ 1527 w 1569"/>
                <a:gd name="T25" fmla="*/ 199 h 224"/>
                <a:gd name="T26" fmla="*/ 1506 w 1569"/>
                <a:gd name="T27" fmla="*/ 212 h 224"/>
                <a:gd name="T28" fmla="*/ 1483 w 1569"/>
                <a:gd name="T29" fmla="*/ 221 h 224"/>
                <a:gd name="T30" fmla="*/ 1457 w 1569"/>
                <a:gd name="T31" fmla="*/ 224 h 224"/>
                <a:gd name="T32" fmla="*/ 113 w 1569"/>
                <a:gd name="T33" fmla="*/ 224 h 224"/>
                <a:gd name="T34" fmla="*/ 87 w 1569"/>
                <a:gd name="T35" fmla="*/ 221 h 224"/>
                <a:gd name="T36" fmla="*/ 63 w 1569"/>
                <a:gd name="T37" fmla="*/ 212 h 224"/>
                <a:gd name="T38" fmla="*/ 43 w 1569"/>
                <a:gd name="T39" fmla="*/ 199 h 224"/>
                <a:gd name="T40" fmla="*/ 25 w 1569"/>
                <a:gd name="T41" fmla="*/ 182 h 224"/>
                <a:gd name="T42" fmla="*/ 12 w 1569"/>
                <a:gd name="T43" fmla="*/ 161 h 224"/>
                <a:gd name="T44" fmla="*/ 4 w 1569"/>
                <a:gd name="T45" fmla="*/ 138 h 224"/>
                <a:gd name="T46" fmla="*/ 0 w 1569"/>
                <a:gd name="T47" fmla="*/ 111 h 224"/>
                <a:gd name="T48" fmla="*/ 4 w 1569"/>
                <a:gd name="T49" fmla="*/ 86 h 224"/>
                <a:gd name="T50" fmla="*/ 12 w 1569"/>
                <a:gd name="T51" fmla="*/ 63 h 224"/>
                <a:gd name="T52" fmla="*/ 25 w 1569"/>
                <a:gd name="T53" fmla="*/ 42 h 224"/>
                <a:gd name="T54" fmla="*/ 43 w 1569"/>
                <a:gd name="T55" fmla="*/ 25 h 224"/>
                <a:gd name="T56" fmla="*/ 63 w 1569"/>
                <a:gd name="T57" fmla="*/ 12 h 224"/>
                <a:gd name="T58" fmla="*/ 87 w 1569"/>
                <a:gd name="T59" fmla="*/ 3 h 224"/>
                <a:gd name="T60" fmla="*/ 113 w 1569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9" h="224">
                  <a:moveTo>
                    <a:pt x="113" y="0"/>
                  </a:moveTo>
                  <a:lnTo>
                    <a:pt x="1457" y="0"/>
                  </a:lnTo>
                  <a:lnTo>
                    <a:pt x="1483" y="3"/>
                  </a:lnTo>
                  <a:lnTo>
                    <a:pt x="1506" y="12"/>
                  </a:lnTo>
                  <a:lnTo>
                    <a:pt x="1527" y="25"/>
                  </a:lnTo>
                  <a:lnTo>
                    <a:pt x="1545" y="42"/>
                  </a:lnTo>
                  <a:lnTo>
                    <a:pt x="1558" y="63"/>
                  </a:lnTo>
                  <a:lnTo>
                    <a:pt x="1567" y="86"/>
                  </a:lnTo>
                  <a:lnTo>
                    <a:pt x="1569" y="111"/>
                  </a:lnTo>
                  <a:lnTo>
                    <a:pt x="1567" y="138"/>
                  </a:lnTo>
                  <a:lnTo>
                    <a:pt x="1558" y="161"/>
                  </a:lnTo>
                  <a:lnTo>
                    <a:pt x="1545" y="182"/>
                  </a:lnTo>
                  <a:lnTo>
                    <a:pt x="1527" y="199"/>
                  </a:lnTo>
                  <a:lnTo>
                    <a:pt x="1506" y="212"/>
                  </a:lnTo>
                  <a:lnTo>
                    <a:pt x="1483" y="221"/>
                  </a:lnTo>
                  <a:lnTo>
                    <a:pt x="1457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2"/>
                  </a:lnTo>
                  <a:lnTo>
                    <a:pt x="43" y="199"/>
                  </a:lnTo>
                  <a:lnTo>
                    <a:pt x="25" y="182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1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3" y="25"/>
                  </a:lnTo>
                  <a:lnTo>
                    <a:pt x="63" y="12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-347" y="3330"/>
              <a:ext cx="128" cy="32"/>
            </a:xfrm>
            <a:custGeom>
              <a:avLst/>
              <a:gdLst>
                <a:gd name="T0" fmla="*/ 113 w 898"/>
                <a:gd name="T1" fmla="*/ 0 h 224"/>
                <a:gd name="T2" fmla="*/ 785 w 898"/>
                <a:gd name="T3" fmla="*/ 0 h 224"/>
                <a:gd name="T4" fmla="*/ 811 w 898"/>
                <a:gd name="T5" fmla="*/ 3 h 224"/>
                <a:gd name="T6" fmla="*/ 835 w 898"/>
                <a:gd name="T7" fmla="*/ 11 h 224"/>
                <a:gd name="T8" fmla="*/ 855 w 898"/>
                <a:gd name="T9" fmla="*/ 25 h 224"/>
                <a:gd name="T10" fmla="*/ 873 w 898"/>
                <a:gd name="T11" fmla="*/ 41 h 224"/>
                <a:gd name="T12" fmla="*/ 886 w 898"/>
                <a:gd name="T13" fmla="*/ 63 h 224"/>
                <a:gd name="T14" fmla="*/ 894 w 898"/>
                <a:gd name="T15" fmla="*/ 86 h 224"/>
                <a:gd name="T16" fmla="*/ 898 w 898"/>
                <a:gd name="T17" fmla="*/ 112 h 224"/>
                <a:gd name="T18" fmla="*/ 894 w 898"/>
                <a:gd name="T19" fmla="*/ 138 h 224"/>
                <a:gd name="T20" fmla="*/ 886 w 898"/>
                <a:gd name="T21" fmla="*/ 161 h 224"/>
                <a:gd name="T22" fmla="*/ 873 w 898"/>
                <a:gd name="T23" fmla="*/ 183 h 224"/>
                <a:gd name="T24" fmla="*/ 855 w 898"/>
                <a:gd name="T25" fmla="*/ 199 h 224"/>
                <a:gd name="T26" fmla="*/ 835 w 898"/>
                <a:gd name="T27" fmla="*/ 213 h 224"/>
                <a:gd name="T28" fmla="*/ 811 w 898"/>
                <a:gd name="T29" fmla="*/ 221 h 224"/>
                <a:gd name="T30" fmla="*/ 785 w 898"/>
                <a:gd name="T31" fmla="*/ 224 h 224"/>
                <a:gd name="T32" fmla="*/ 113 w 898"/>
                <a:gd name="T33" fmla="*/ 224 h 224"/>
                <a:gd name="T34" fmla="*/ 87 w 898"/>
                <a:gd name="T35" fmla="*/ 221 h 224"/>
                <a:gd name="T36" fmla="*/ 63 w 898"/>
                <a:gd name="T37" fmla="*/ 213 h 224"/>
                <a:gd name="T38" fmla="*/ 43 w 898"/>
                <a:gd name="T39" fmla="*/ 199 h 224"/>
                <a:gd name="T40" fmla="*/ 25 w 898"/>
                <a:gd name="T41" fmla="*/ 183 h 224"/>
                <a:gd name="T42" fmla="*/ 12 w 898"/>
                <a:gd name="T43" fmla="*/ 161 h 224"/>
                <a:gd name="T44" fmla="*/ 4 w 898"/>
                <a:gd name="T45" fmla="*/ 138 h 224"/>
                <a:gd name="T46" fmla="*/ 0 w 898"/>
                <a:gd name="T47" fmla="*/ 112 h 224"/>
                <a:gd name="T48" fmla="*/ 4 w 898"/>
                <a:gd name="T49" fmla="*/ 86 h 224"/>
                <a:gd name="T50" fmla="*/ 12 w 898"/>
                <a:gd name="T51" fmla="*/ 63 h 224"/>
                <a:gd name="T52" fmla="*/ 25 w 898"/>
                <a:gd name="T53" fmla="*/ 41 h 224"/>
                <a:gd name="T54" fmla="*/ 43 w 898"/>
                <a:gd name="T55" fmla="*/ 25 h 224"/>
                <a:gd name="T56" fmla="*/ 63 w 898"/>
                <a:gd name="T57" fmla="*/ 11 h 224"/>
                <a:gd name="T58" fmla="*/ 87 w 898"/>
                <a:gd name="T59" fmla="*/ 3 h 224"/>
                <a:gd name="T60" fmla="*/ 113 w 89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8" h="224">
                  <a:moveTo>
                    <a:pt x="113" y="0"/>
                  </a:moveTo>
                  <a:lnTo>
                    <a:pt x="785" y="0"/>
                  </a:lnTo>
                  <a:lnTo>
                    <a:pt x="811" y="3"/>
                  </a:lnTo>
                  <a:lnTo>
                    <a:pt x="835" y="11"/>
                  </a:lnTo>
                  <a:lnTo>
                    <a:pt x="855" y="25"/>
                  </a:lnTo>
                  <a:lnTo>
                    <a:pt x="873" y="41"/>
                  </a:lnTo>
                  <a:lnTo>
                    <a:pt x="886" y="63"/>
                  </a:lnTo>
                  <a:lnTo>
                    <a:pt x="894" y="86"/>
                  </a:lnTo>
                  <a:lnTo>
                    <a:pt x="898" y="112"/>
                  </a:lnTo>
                  <a:lnTo>
                    <a:pt x="894" y="138"/>
                  </a:lnTo>
                  <a:lnTo>
                    <a:pt x="886" y="161"/>
                  </a:lnTo>
                  <a:lnTo>
                    <a:pt x="873" y="183"/>
                  </a:lnTo>
                  <a:lnTo>
                    <a:pt x="855" y="199"/>
                  </a:lnTo>
                  <a:lnTo>
                    <a:pt x="835" y="213"/>
                  </a:lnTo>
                  <a:lnTo>
                    <a:pt x="811" y="221"/>
                  </a:lnTo>
                  <a:lnTo>
                    <a:pt x="785" y="224"/>
                  </a:lnTo>
                  <a:lnTo>
                    <a:pt x="113" y="224"/>
                  </a:lnTo>
                  <a:lnTo>
                    <a:pt x="87" y="221"/>
                  </a:lnTo>
                  <a:lnTo>
                    <a:pt x="63" y="213"/>
                  </a:lnTo>
                  <a:lnTo>
                    <a:pt x="43" y="199"/>
                  </a:lnTo>
                  <a:lnTo>
                    <a:pt x="25" y="183"/>
                  </a:lnTo>
                  <a:lnTo>
                    <a:pt x="12" y="161"/>
                  </a:lnTo>
                  <a:lnTo>
                    <a:pt x="4" y="138"/>
                  </a:lnTo>
                  <a:lnTo>
                    <a:pt x="0" y="112"/>
                  </a:lnTo>
                  <a:lnTo>
                    <a:pt x="4" y="86"/>
                  </a:lnTo>
                  <a:lnTo>
                    <a:pt x="12" y="63"/>
                  </a:lnTo>
                  <a:lnTo>
                    <a:pt x="25" y="41"/>
                  </a:lnTo>
                  <a:lnTo>
                    <a:pt x="43" y="25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912823" y="2113741"/>
            <a:ext cx="259334" cy="292086"/>
            <a:chOff x="7027863" y="9353237"/>
            <a:chExt cx="380755" cy="402398"/>
          </a:xfrm>
          <a:solidFill>
            <a:srgbClr val="0070C0"/>
          </a:solidFill>
        </p:grpSpPr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7120944" y="9438135"/>
              <a:ext cx="192088" cy="317500"/>
            </a:xfrm>
            <a:custGeom>
              <a:avLst/>
              <a:gdLst>
                <a:gd name="T0" fmla="*/ 61 w 121"/>
                <a:gd name="T1" fmla="*/ 9 h 200"/>
                <a:gd name="T2" fmla="*/ 8 w 121"/>
                <a:gd name="T3" fmla="*/ 51 h 200"/>
                <a:gd name="T4" fmla="*/ 8 w 121"/>
                <a:gd name="T5" fmla="*/ 192 h 200"/>
                <a:gd name="T6" fmla="*/ 114 w 121"/>
                <a:gd name="T7" fmla="*/ 192 h 200"/>
                <a:gd name="T8" fmla="*/ 114 w 121"/>
                <a:gd name="T9" fmla="*/ 51 h 200"/>
                <a:gd name="T10" fmla="*/ 61 w 121"/>
                <a:gd name="T11" fmla="*/ 9 h 200"/>
                <a:gd name="T12" fmla="*/ 61 w 121"/>
                <a:gd name="T13" fmla="*/ 0 h 200"/>
                <a:gd name="T14" fmla="*/ 63 w 121"/>
                <a:gd name="T15" fmla="*/ 1 h 200"/>
                <a:gd name="T16" fmla="*/ 120 w 121"/>
                <a:gd name="T17" fmla="*/ 45 h 200"/>
                <a:gd name="T18" fmla="*/ 121 w 121"/>
                <a:gd name="T19" fmla="*/ 47 h 200"/>
                <a:gd name="T20" fmla="*/ 121 w 121"/>
                <a:gd name="T21" fmla="*/ 48 h 200"/>
                <a:gd name="T22" fmla="*/ 121 w 121"/>
                <a:gd name="T23" fmla="*/ 196 h 200"/>
                <a:gd name="T24" fmla="*/ 121 w 121"/>
                <a:gd name="T25" fmla="*/ 197 h 200"/>
                <a:gd name="T26" fmla="*/ 120 w 121"/>
                <a:gd name="T27" fmla="*/ 199 h 200"/>
                <a:gd name="T28" fmla="*/ 119 w 121"/>
                <a:gd name="T29" fmla="*/ 199 h 200"/>
                <a:gd name="T30" fmla="*/ 118 w 121"/>
                <a:gd name="T31" fmla="*/ 200 h 200"/>
                <a:gd name="T32" fmla="*/ 4 w 121"/>
                <a:gd name="T33" fmla="*/ 200 h 200"/>
                <a:gd name="T34" fmla="*/ 2 w 121"/>
                <a:gd name="T35" fmla="*/ 199 h 200"/>
                <a:gd name="T36" fmla="*/ 1 w 121"/>
                <a:gd name="T37" fmla="*/ 199 h 200"/>
                <a:gd name="T38" fmla="*/ 0 w 121"/>
                <a:gd name="T39" fmla="*/ 197 h 200"/>
                <a:gd name="T40" fmla="*/ 0 w 121"/>
                <a:gd name="T41" fmla="*/ 196 h 200"/>
                <a:gd name="T42" fmla="*/ 0 w 121"/>
                <a:gd name="T43" fmla="*/ 48 h 200"/>
                <a:gd name="T44" fmla="*/ 0 w 121"/>
                <a:gd name="T45" fmla="*/ 47 h 200"/>
                <a:gd name="T46" fmla="*/ 1 w 121"/>
                <a:gd name="T47" fmla="*/ 45 h 200"/>
                <a:gd name="T48" fmla="*/ 58 w 121"/>
                <a:gd name="T49" fmla="*/ 1 h 200"/>
                <a:gd name="T50" fmla="*/ 60 w 121"/>
                <a:gd name="T51" fmla="*/ 0 h 200"/>
                <a:gd name="T52" fmla="*/ 61 w 121"/>
                <a:gd name="T5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200">
                  <a:moveTo>
                    <a:pt x="61" y="9"/>
                  </a:moveTo>
                  <a:lnTo>
                    <a:pt x="8" y="51"/>
                  </a:lnTo>
                  <a:lnTo>
                    <a:pt x="8" y="192"/>
                  </a:lnTo>
                  <a:lnTo>
                    <a:pt x="114" y="192"/>
                  </a:lnTo>
                  <a:lnTo>
                    <a:pt x="114" y="51"/>
                  </a:lnTo>
                  <a:lnTo>
                    <a:pt x="61" y="9"/>
                  </a:lnTo>
                  <a:close/>
                  <a:moveTo>
                    <a:pt x="61" y="0"/>
                  </a:moveTo>
                  <a:lnTo>
                    <a:pt x="63" y="1"/>
                  </a:lnTo>
                  <a:lnTo>
                    <a:pt x="120" y="45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1" y="196"/>
                  </a:lnTo>
                  <a:lnTo>
                    <a:pt x="121" y="197"/>
                  </a:lnTo>
                  <a:lnTo>
                    <a:pt x="120" y="199"/>
                  </a:lnTo>
                  <a:lnTo>
                    <a:pt x="119" y="199"/>
                  </a:lnTo>
                  <a:lnTo>
                    <a:pt x="118" y="200"/>
                  </a:lnTo>
                  <a:lnTo>
                    <a:pt x="4" y="200"/>
                  </a:lnTo>
                  <a:lnTo>
                    <a:pt x="2" y="199"/>
                  </a:lnTo>
                  <a:lnTo>
                    <a:pt x="1" y="199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7178553" y="9631365"/>
              <a:ext cx="79375" cy="123825"/>
            </a:xfrm>
            <a:custGeom>
              <a:avLst/>
              <a:gdLst>
                <a:gd name="T0" fmla="*/ 20 w 50"/>
                <a:gd name="T1" fmla="*/ 8 h 78"/>
                <a:gd name="T2" fmla="*/ 17 w 50"/>
                <a:gd name="T3" fmla="*/ 8 h 78"/>
                <a:gd name="T4" fmla="*/ 14 w 50"/>
                <a:gd name="T5" fmla="*/ 11 h 78"/>
                <a:gd name="T6" fmla="*/ 11 w 50"/>
                <a:gd name="T7" fmla="*/ 13 h 78"/>
                <a:gd name="T8" fmla="*/ 9 w 50"/>
                <a:gd name="T9" fmla="*/ 16 h 78"/>
                <a:gd name="T10" fmla="*/ 9 w 50"/>
                <a:gd name="T11" fmla="*/ 20 h 78"/>
                <a:gd name="T12" fmla="*/ 9 w 50"/>
                <a:gd name="T13" fmla="*/ 70 h 78"/>
                <a:gd name="T14" fmla="*/ 41 w 50"/>
                <a:gd name="T15" fmla="*/ 70 h 78"/>
                <a:gd name="T16" fmla="*/ 41 w 50"/>
                <a:gd name="T17" fmla="*/ 20 h 78"/>
                <a:gd name="T18" fmla="*/ 41 w 50"/>
                <a:gd name="T19" fmla="*/ 16 h 78"/>
                <a:gd name="T20" fmla="*/ 39 w 50"/>
                <a:gd name="T21" fmla="*/ 13 h 78"/>
                <a:gd name="T22" fmla="*/ 37 w 50"/>
                <a:gd name="T23" fmla="*/ 11 h 78"/>
                <a:gd name="T24" fmla="*/ 33 w 50"/>
                <a:gd name="T25" fmla="*/ 8 h 78"/>
                <a:gd name="T26" fmla="*/ 30 w 50"/>
                <a:gd name="T27" fmla="*/ 8 h 78"/>
                <a:gd name="T28" fmla="*/ 20 w 50"/>
                <a:gd name="T29" fmla="*/ 8 h 78"/>
                <a:gd name="T30" fmla="*/ 20 w 50"/>
                <a:gd name="T31" fmla="*/ 0 h 78"/>
                <a:gd name="T32" fmla="*/ 30 w 50"/>
                <a:gd name="T33" fmla="*/ 0 h 78"/>
                <a:gd name="T34" fmla="*/ 39 w 50"/>
                <a:gd name="T35" fmla="*/ 3 h 78"/>
                <a:gd name="T36" fmla="*/ 46 w 50"/>
                <a:gd name="T37" fmla="*/ 10 h 78"/>
                <a:gd name="T38" fmla="*/ 50 w 50"/>
                <a:gd name="T39" fmla="*/ 20 h 78"/>
                <a:gd name="T40" fmla="*/ 50 w 50"/>
                <a:gd name="T41" fmla="*/ 74 h 78"/>
                <a:gd name="T42" fmla="*/ 50 w 50"/>
                <a:gd name="T43" fmla="*/ 75 h 78"/>
                <a:gd name="T44" fmla="*/ 49 w 50"/>
                <a:gd name="T45" fmla="*/ 77 h 78"/>
                <a:gd name="T46" fmla="*/ 47 w 50"/>
                <a:gd name="T47" fmla="*/ 77 h 78"/>
                <a:gd name="T48" fmla="*/ 45 w 50"/>
                <a:gd name="T49" fmla="*/ 78 h 78"/>
                <a:gd name="T50" fmla="*/ 4 w 50"/>
                <a:gd name="T51" fmla="*/ 78 h 78"/>
                <a:gd name="T52" fmla="*/ 3 w 50"/>
                <a:gd name="T53" fmla="*/ 77 h 78"/>
                <a:gd name="T54" fmla="*/ 1 w 50"/>
                <a:gd name="T55" fmla="*/ 77 h 78"/>
                <a:gd name="T56" fmla="*/ 1 w 50"/>
                <a:gd name="T57" fmla="*/ 75 h 78"/>
                <a:gd name="T58" fmla="*/ 0 w 50"/>
                <a:gd name="T59" fmla="*/ 74 h 78"/>
                <a:gd name="T60" fmla="*/ 0 w 50"/>
                <a:gd name="T61" fmla="*/ 20 h 78"/>
                <a:gd name="T62" fmla="*/ 3 w 50"/>
                <a:gd name="T63" fmla="*/ 10 h 78"/>
                <a:gd name="T64" fmla="*/ 11 w 50"/>
                <a:gd name="T65" fmla="*/ 3 h 78"/>
                <a:gd name="T66" fmla="*/ 20 w 50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78">
                  <a:moveTo>
                    <a:pt x="20" y="8"/>
                  </a:moveTo>
                  <a:lnTo>
                    <a:pt x="17" y="8"/>
                  </a:lnTo>
                  <a:lnTo>
                    <a:pt x="14" y="11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70"/>
                  </a:lnTo>
                  <a:lnTo>
                    <a:pt x="41" y="70"/>
                  </a:lnTo>
                  <a:lnTo>
                    <a:pt x="41" y="20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0" y="8"/>
                  </a:lnTo>
                  <a:close/>
                  <a:moveTo>
                    <a:pt x="20" y="0"/>
                  </a:moveTo>
                  <a:lnTo>
                    <a:pt x="30" y="0"/>
                  </a:lnTo>
                  <a:lnTo>
                    <a:pt x="39" y="3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49" y="77"/>
                  </a:lnTo>
                  <a:lnTo>
                    <a:pt x="47" y="77"/>
                  </a:lnTo>
                  <a:lnTo>
                    <a:pt x="45" y="78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7188078" y="9521827"/>
              <a:ext cx="58738" cy="57150"/>
            </a:xfrm>
            <a:custGeom>
              <a:avLst/>
              <a:gdLst>
                <a:gd name="T0" fmla="*/ 19 w 37"/>
                <a:gd name="T1" fmla="*/ 7 h 36"/>
                <a:gd name="T2" fmla="*/ 15 w 37"/>
                <a:gd name="T3" fmla="*/ 8 h 36"/>
                <a:gd name="T4" fmla="*/ 13 w 37"/>
                <a:gd name="T5" fmla="*/ 9 h 36"/>
                <a:gd name="T6" fmla="*/ 11 w 37"/>
                <a:gd name="T7" fmla="*/ 11 h 36"/>
                <a:gd name="T8" fmla="*/ 9 w 37"/>
                <a:gd name="T9" fmla="*/ 14 h 36"/>
                <a:gd name="T10" fmla="*/ 9 w 37"/>
                <a:gd name="T11" fmla="*/ 18 h 36"/>
                <a:gd name="T12" fmla="*/ 9 w 37"/>
                <a:gd name="T13" fmla="*/ 21 h 36"/>
                <a:gd name="T14" fmla="*/ 11 w 37"/>
                <a:gd name="T15" fmla="*/ 24 h 36"/>
                <a:gd name="T16" fmla="*/ 13 w 37"/>
                <a:gd name="T17" fmla="*/ 26 h 36"/>
                <a:gd name="T18" fmla="*/ 15 w 37"/>
                <a:gd name="T19" fmla="*/ 27 h 36"/>
                <a:gd name="T20" fmla="*/ 19 w 37"/>
                <a:gd name="T21" fmla="*/ 28 h 36"/>
                <a:gd name="T22" fmla="*/ 23 w 37"/>
                <a:gd name="T23" fmla="*/ 27 h 36"/>
                <a:gd name="T24" fmla="*/ 25 w 37"/>
                <a:gd name="T25" fmla="*/ 26 h 36"/>
                <a:gd name="T26" fmla="*/ 27 w 37"/>
                <a:gd name="T27" fmla="*/ 24 h 36"/>
                <a:gd name="T28" fmla="*/ 29 w 37"/>
                <a:gd name="T29" fmla="*/ 21 h 36"/>
                <a:gd name="T30" fmla="*/ 29 w 37"/>
                <a:gd name="T31" fmla="*/ 18 h 36"/>
                <a:gd name="T32" fmla="*/ 29 w 37"/>
                <a:gd name="T33" fmla="*/ 14 h 36"/>
                <a:gd name="T34" fmla="*/ 27 w 37"/>
                <a:gd name="T35" fmla="*/ 11 h 36"/>
                <a:gd name="T36" fmla="*/ 25 w 37"/>
                <a:gd name="T37" fmla="*/ 9 h 36"/>
                <a:gd name="T38" fmla="*/ 23 w 37"/>
                <a:gd name="T39" fmla="*/ 8 h 36"/>
                <a:gd name="T40" fmla="*/ 19 w 37"/>
                <a:gd name="T41" fmla="*/ 7 h 36"/>
                <a:gd name="T42" fmla="*/ 19 w 37"/>
                <a:gd name="T43" fmla="*/ 0 h 36"/>
                <a:gd name="T44" fmla="*/ 28 w 37"/>
                <a:gd name="T45" fmla="*/ 2 h 36"/>
                <a:gd name="T46" fmla="*/ 35 w 37"/>
                <a:gd name="T47" fmla="*/ 8 h 36"/>
                <a:gd name="T48" fmla="*/ 37 w 37"/>
                <a:gd name="T49" fmla="*/ 18 h 36"/>
                <a:gd name="T50" fmla="*/ 35 w 37"/>
                <a:gd name="T51" fmla="*/ 27 h 36"/>
                <a:gd name="T52" fmla="*/ 28 w 37"/>
                <a:gd name="T53" fmla="*/ 33 h 36"/>
                <a:gd name="T54" fmla="*/ 19 w 37"/>
                <a:gd name="T55" fmla="*/ 36 h 36"/>
                <a:gd name="T56" fmla="*/ 10 w 37"/>
                <a:gd name="T57" fmla="*/ 33 h 36"/>
                <a:gd name="T58" fmla="*/ 4 w 37"/>
                <a:gd name="T59" fmla="*/ 27 h 36"/>
                <a:gd name="T60" fmla="*/ 0 w 37"/>
                <a:gd name="T61" fmla="*/ 18 h 36"/>
                <a:gd name="T62" fmla="*/ 4 w 37"/>
                <a:gd name="T63" fmla="*/ 8 h 36"/>
                <a:gd name="T64" fmla="*/ 10 w 37"/>
                <a:gd name="T65" fmla="*/ 2 h 36"/>
                <a:gd name="T66" fmla="*/ 19 w 37"/>
                <a:gd name="T6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36">
                  <a:moveTo>
                    <a:pt x="19" y="7"/>
                  </a:move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1" y="24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9" y="28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7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8"/>
                  </a:lnTo>
                  <a:lnTo>
                    <a:pt x="19" y="7"/>
                  </a:lnTo>
                  <a:close/>
                  <a:moveTo>
                    <a:pt x="19" y="0"/>
                  </a:moveTo>
                  <a:lnTo>
                    <a:pt x="28" y="2"/>
                  </a:lnTo>
                  <a:lnTo>
                    <a:pt x="35" y="8"/>
                  </a:lnTo>
                  <a:lnTo>
                    <a:pt x="37" y="18"/>
                  </a:lnTo>
                  <a:lnTo>
                    <a:pt x="35" y="27"/>
                  </a:lnTo>
                  <a:lnTo>
                    <a:pt x="28" y="33"/>
                  </a:lnTo>
                  <a:lnTo>
                    <a:pt x="19" y="36"/>
                  </a:lnTo>
                  <a:lnTo>
                    <a:pt x="10" y="33"/>
                  </a:lnTo>
                  <a:lnTo>
                    <a:pt x="4" y="27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6"/>
            <p:cNvSpPr>
              <a:spLocks noEditPoints="1"/>
            </p:cNvSpPr>
            <p:nvPr/>
          </p:nvSpPr>
          <p:spPr bwMode="auto">
            <a:xfrm>
              <a:off x="7335593" y="9598027"/>
              <a:ext cx="46038" cy="46038"/>
            </a:xfrm>
            <a:custGeom>
              <a:avLst/>
              <a:gdLst>
                <a:gd name="T0" fmla="*/ 14 w 29"/>
                <a:gd name="T1" fmla="*/ 7 h 29"/>
                <a:gd name="T2" fmla="*/ 12 w 29"/>
                <a:gd name="T3" fmla="*/ 8 h 29"/>
                <a:gd name="T4" fmla="*/ 10 w 29"/>
                <a:gd name="T5" fmla="*/ 9 h 29"/>
                <a:gd name="T6" fmla="*/ 9 w 29"/>
                <a:gd name="T7" fmla="*/ 12 h 29"/>
                <a:gd name="T8" fmla="*/ 8 w 29"/>
                <a:gd name="T9" fmla="*/ 15 h 29"/>
                <a:gd name="T10" fmla="*/ 9 w 29"/>
                <a:gd name="T11" fmla="*/ 17 h 29"/>
                <a:gd name="T12" fmla="*/ 10 w 29"/>
                <a:gd name="T13" fmla="*/ 19 h 29"/>
                <a:gd name="T14" fmla="*/ 12 w 29"/>
                <a:gd name="T15" fmla="*/ 20 h 29"/>
                <a:gd name="T16" fmla="*/ 14 w 29"/>
                <a:gd name="T17" fmla="*/ 21 h 29"/>
                <a:gd name="T18" fmla="*/ 18 w 29"/>
                <a:gd name="T19" fmla="*/ 20 h 29"/>
                <a:gd name="T20" fmla="*/ 20 w 29"/>
                <a:gd name="T21" fmla="*/ 19 h 29"/>
                <a:gd name="T22" fmla="*/ 21 w 29"/>
                <a:gd name="T23" fmla="*/ 17 h 29"/>
                <a:gd name="T24" fmla="*/ 22 w 29"/>
                <a:gd name="T25" fmla="*/ 15 h 29"/>
                <a:gd name="T26" fmla="*/ 21 w 29"/>
                <a:gd name="T27" fmla="*/ 12 h 29"/>
                <a:gd name="T28" fmla="*/ 20 w 29"/>
                <a:gd name="T29" fmla="*/ 9 h 29"/>
                <a:gd name="T30" fmla="*/ 18 w 29"/>
                <a:gd name="T31" fmla="*/ 8 h 29"/>
                <a:gd name="T32" fmla="*/ 14 w 29"/>
                <a:gd name="T33" fmla="*/ 7 h 29"/>
                <a:gd name="T34" fmla="*/ 14 w 29"/>
                <a:gd name="T35" fmla="*/ 0 h 29"/>
                <a:gd name="T36" fmla="*/ 20 w 29"/>
                <a:gd name="T37" fmla="*/ 1 h 29"/>
                <a:gd name="T38" fmla="*/ 24 w 29"/>
                <a:gd name="T39" fmla="*/ 3 h 29"/>
                <a:gd name="T40" fmla="*/ 27 w 29"/>
                <a:gd name="T41" fmla="*/ 6 h 29"/>
                <a:gd name="T42" fmla="*/ 29 w 29"/>
                <a:gd name="T43" fmla="*/ 9 h 29"/>
                <a:gd name="T44" fmla="*/ 29 w 29"/>
                <a:gd name="T45" fmla="*/ 15 h 29"/>
                <a:gd name="T46" fmla="*/ 29 w 29"/>
                <a:gd name="T47" fmla="*/ 19 h 29"/>
                <a:gd name="T48" fmla="*/ 27 w 29"/>
                <a:gd name="T49" fmla="*/ 23 h 29"/>
                <a:gd name="T50" fmla="*/ 24 w 29"/>
                <a:gd name="T51" fmla="*/ 26 h 29"/>
                <a:gd name="T52" fmla="*/ 20 w 29"/>
                <a:gd name="T53" fmla="*/ 28 h 29"/>
                <a:gd name="T54" fmla="*/ 14 w 29"/>
                <a:gd name="T55" fmla="*/ 29 h 29"/>
                <a:gd name="T56" fmla="*/ 10 w 29"/>
                <a:gd name="T57" fmla="*/ 28 h 29"/>
                <a:gd name="T58" fmla="*/ 6 w 29"/>
                <a:gd name="T59" fmla="*/ 26 h 29"/>
                <a:gd name="T60" fmla="*/ 3 w 29"/>
                <a:gd name="T61" fmla="*/ 23 h 29"/>
                <a:gd name="T62" fmla="*/ 1 w 29"/>
                <a:gd name="T63" fmla="*/ 19 h 29"/>
                <a:gd name="T64" fmla="*/ 0 w 29"/>
                <a:gd name="T65" fmla="*/ 15 h 29"/>
                <a:gd name="T66" fmla="*/ 1 w 29"/>
                <a:gd name="T67" fmla="*/ 9 h 29"/>
                <a:gd name="T68" fmla="*/ 3 w 29"/>
                <a:gd name="T69" fmla="*/ 6 h 29"/>
                <a:gd name="T70" fmla="*/ 6 w 29"/>
                <a:gd name="T71" fmla="*/ 3 h 29"/>
                <a:gd name="T72" fmla="*/ 10 w 29"/>
                <a:gd name="T73" fmla="*/ 1 h 29"/>
                <a:gd name="T74" fmla="*/ 14 w 29"/>
                <a:gd name="T7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14" y="7"/>
                  </a:moveTo>
                  <a:lnTo>
                    <a:pt x="12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8" y="20"/>
                  </a:lnTo>
                  <a:lnTo>
                    <a:pt x="20" y="19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8" y="8"/>
                  </a:lnTo>
                  <a:lnTo>
                    <a:pt x="14" y="7"/>
                  </a:lnTo>
                  <a:close/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7"/>
            <p:cNvSpPr>
              <a:spLocks noEditPoints="1"/>
            </p:cNvSpPr>
            <p:nvPr/>
          </p:nvSpPr>
          <p:spPr bwMode="auto">
            <a:xfrm>
              <a:off x="7053263" y="9598027"/>
              <a:ext cx="47625" cy="46038"/>
            </a:xfrm>
            <a:custGeom>
              <a:avLst/>
              <a:gdLst>
                <a:gd name="T0" fmla="*/ 15 w 30"/>
                <a:gd name="T1" fmla="*/ 7 h 29"/>
                <a:gd name="T2" fmla="*/ 12 w 30"/>
                <a:gd name="T3" fmla="*/ 8 h 29"/>
                <a:gd name="T4" fmla="*/ 10 w 30"/>
                <a:gd name="T5" fmla="*/ 9 h 29"/>
                <a:gd name="T6" fmla="*/ 9 w 30"/>
                <a:gd name="T7" fmla="*/ 12 h 29"/>
                <a:gd name="T8" fmla="*/ 8 w 30"/>
                <a:gd name="T9" fmla="*/ 15 h 29"/>
                <a:gd name="T10" fmla="*/ 9 w 30"/>
                <a:gd name="T11" fmla="*/ 17 h 29"/>
                <a:gd name="T12" fmla="*/ 10 w 30"/>
                <a:gd name="T13" fmla="*/ 19 h 29"/>
                <a:gd name="T14" fmla="*/ 12 w 30"/>
                <a:gd name="T15" fmla="*/ 20 h 29"/>
                <a:gd name="T16" fmla="*/ 15 w 30"/>
                <a:gd name="T17" fmla="*/ 21 h 29"/>
                <a:gd name="T18" fmla="*/ 17 w 30"/>
                <a:gd name="T19" fmla="*/ 20 h 29"/>
                <a:gd name="T20" fmla="*/ 19 w 30"/>
                <a:gd name="T21" fmla="*/ 19 h 29"/>
                <a:gd name="T22" fmla="*/ 20 w 30"/>
                <a:gd name="T23" fmla="*/ 17 h 29"/>
                <a:gd name="T24" fmla="*/ 22 w 30"/>
                <a:gd name="T25" fmla="*/ 15 h 29"/>
                <a:gd name="T26" fmla="*/ 20 w 30"/>
                <a:gd name="T27" fmla="*/ 12 h 29"/>
                <a:gd name="T28" fmla="*/ 19 w 30"/>
                <a:gd name="T29" fmla="*/ 9 h 29"/>
                <a:gd name="T30" fmla="*/ 17 w 30"/>
                <a:gd name="T31" fmla="*/ 8 h 29"/>
                <a:gd name="T32" fmla="*/ 15 w 30"/>
                <a:gd name="T33" fmla="*/ 7 h 29"/>
                <a:gd name="T34" fmla="*/ 15 w 30"/>
                <a:gd name="T35" fmla="*/ 0 h 29"/>
                <a:gd name="T36" fmla="*/ 19 w 30"/>
                <a:gd name="T37" fmla="*/ 1 h 29"/>
                <a:gd name="T38" fmla="*/ 24 w 30"/>
                <a:gd name="T39" fmla="*/ 3 h 29"/>
                <a:gd name="T40" fmla="*/ 27 w 30"/>
                <a:gd name="T41" fmla="*/ 6 h 29"/>
                <a:gd name="T42" fmla="*/ 29 w 30"/>
                <a:gd name="T43" fmla="*/ 9 h 29"/>
                <a:gd name="T44" fmla="*/ 30 w 30"/>
                <a:gd name="T45" fmla="*/ 15 h 29"/>
                <a:gd name="T46" fmla="*/ 29 w 30"/>
                <a:gd name="T47" fmla="*/ 19 h 29"/>
                <a:gd name="T48" fmla="*/ 27 w 30"/>
                <a:gd name="T49" fmla="*/ 23 h 29"/>
                <a:gd name="T50" fmla="*/ 24 w 30"/>
                <a:gd name="T51" fmla="*/ 26 h 29"/>
                <a:gd name="T52" fmla="*/ 19 w 30"/>
                <a:gd name="T53" fmla="*/ 28 h 29"/>
                <a:gd name="T54" fmla="*/ 15 w 30"/>
                <a:gd name="T55" fmla="*/ 29 h 29"/>
                <a:gd name="T56" fmla="*/ 10 w 30"/>
                <a:gd name="T57" fmla="*/ 28 h 29"/>
                <a:gd name="T58" fmla="*/ 7 w 30"/>
                <a:gd name="T59" fmla="*/ 26 h 29"/>
                <a:gd name="T60" fmla="*/ 4 w 30"/>
                <a:gd name="T61" fmla="*/ 23 h 29"/>
                <a:gd name="T62" fmla="*/ 2 w 30"/>
                <a:gd name="T63" fmla="*/ 19 h 29"/>
                <a:gd name="T64" fmla="*/ 0 w 30"/>
                <a:gd name="T65" fmla="*/ 15 h 29"/>
                <a:gd name="T66" fmla="*/ 2 w 30"/>
                <a:gd name="T67" fmla="*/ 9 h 29"/>
                <a:gd name="T68" fmla="*/ 4 w 30"/>
                <a:gd name="T69" fmla="*/ 6 h 29"/>
                <a:gd name="T70" fmla="*/ 7 w 30"/>
                <a:gd name="T71" fmla="*/ 3 h 29"/>
                <a:gd name="T72" fmla="*/ 10 w 30"/>
                <a:gd name="T73" fmla="*/ 1 h 29"/>
                <a:gd name="T74" fmla="*/ 15 w 30"/>
                <a:gd name="T7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29">
                  <a:moveTo>
                    <a:pt x="15" y="7"/>
                  </a:moveTo>
                  <a:lnTo>
                    <a:pt x="12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7"/>
                  </a:lnTo>
                  <a:close/>
                  <a:moveTo>
                    <a:pt x="15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19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5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8"/>
            <p:cNvSpPr>
              <a:spLocks noEditPoints="1"/>
            </p:cNvSpPr>
            <p:nvPr/>
          </p:nvSpPr>
          <p:spPr bwMode="auto">
            <a:xfrm>
              <a:off x="7310193" y="9556752"/>
              <a:ext cx="98425" cy="198438"/>
            </a:xfrm>
            <a:custGeom>
              <a:avLst/>
              <a:gdLst>
                <a:gd name="T0" fmla="*/ 7 w 62"/>
                <a:gd name="T1" fmla="*/ 8 h 125"/>
                <a:gd name="T2" fmla="*/ 7 w 62"/>
                <a:gd name="T3" fmla="*/ 117 h 125"/>
                <a:gd name="T4" fmla="*/ 54 w 62"/>
                <a:gd name="T5" fmla="*/ 117 h 125"/>
                <a:gd name="T6" fmla="*/ 54 w 62"/>
                <a:gd name="T7" fmla="*/ 8 h 125"/>
                <a:gd name="T8" fmla="*/ 7 w 62"/>
                <a:gd name="T9" fmla="*/ 8 h 125"/>
                <a:gd name="T10" fmla="*/ 4 w 62"/>
                <a:gd name="T11" fmla="*/ 0 h 125"/>
                <a:gd name="T12" fmla="*/ 58 w 62"/>
                <a:gd name="T13" fmla="*/ 0 h 125"/>
                <a:gd name="T14" fmla="*/ 60 w 62"/>
                <a:gd name="T15" fmla="*/ 0 h 125"/>
                <a:gd name="T16" fmla="*/ 61 w 62"/>
                <a:gd name="T17" fmla="*/ 1 h 125"/>
                <a:gd name="T18" fmla="*/ 62 w 62"/>
                <a:gd name="T19" fmla="*/ 2 h 125"/>
                <a:gd name="T20" fmla="*/ 62 w 62"/>
                <a:gd name="T21" fmla="*/ 4 h 125"/>
                <a:gd name="T22" fmla="*/ 62 w 62"/>
                <a:gd name="T23" fmla="*/ 121 h 125"/>
                <a:gd name="T24" fmla="*/ 62 w 62"/>
                <a:gd name="T25" fmla="*/ 122 h 125"/>
                <a:gd name="T26" fmla="*/ 61 w 62"/>
                <a:gd name="T27" fmla="*/ 124 h 125"/>
                <a:gd name="T28" fmla="*/ 60 w 62"/>
                <a:gd name="T29" fmla="*/ 124 h 125"/>
                <a:gd name="T30" fmla="*/ 58 w 62"/>
                <a:gd name="T31" fmla="*/ 125 h 125"/>
                <a:gd name="T32" fmla="*/ 4 w 62"/>
                <a:gd name="T33" fmla="*/ 125 h 125"/>
                <a:gd name="T34" fmla="*/ 2 w 62"/>
                <a:gd name="T35" fmla="*/ 124 h 125"/>
                <a:gd name="T36" fmla="*/ 1 w 62"/>
                <a:gd name="T37" fmla="*/ 124 h 125"/>
                <a:gd name="T38" fmla="*/ 0 w 62"/>
                <a:gd name="T39" fmla="*/ 122 h 125"/>
                <a:gd name="T40" fmla="*/ 0 w 62"/>
                <a:gd name="T41" fmla="*/ 121 h 125"/>
                <a:gd name="T42" fmla="*/ 0 w 62"/>
                <a:gd name="T43" fmla="*/ 4 h 125"/>
                <a:gd name="T44" fmla="*/ 0 w 62"/>
                <a:gd name="T45" fmla="*/ 2 h 125"/>
                <a:gd name="T46" fmla="*/ 1 w 62"/>
                <a:gd name="T47" fmla="*/ 1 h 125"/>
                <a:gd name="T48" fmla="*/ 2 w 62"/>
                <a:gd name="T49" fmla="*/ 0 h 125"/>
                <a:gd name="T50" fmla="*/ 4 w 62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125">
                  <a:moveTo>
                    <a:pt x="7" y="8"/>
                  </a:moveTo>
                  <a:lnTo>
                    <a:pt x="7" y="117"/>
                  </a:lnTo>
                  <a:lnTo>
                    <a:pt x="54" y="117"/>
                  </a:lnTo>
                  <a:lnTo>
                    <a:pt x="54" y="8"/>
                  </a:lnTo>
                  <a:lnTo>
                    <a:pt x="7" y="8"/>
                  </a:lnTo>
                  <a:close/>
                  <a:moveTo>
                    <a:pt x="4" y="0"/>
                  </a:moveTo>
                  <a:lnTo>
                    <a:pt x="58" y="0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121"/>
                  </a:lnTo>
                  <a:lnTo>
                    <a:pt x="62" y="122"/>
                  </a:lnTo>
                  <a:lnTo>
                    <a:pt x="61" y="124"/>
                  </a:lnTo>
                  <a:lnTo>
                    <a:pt x="60" y="124"/>
                  </a:lnTo>
                  <a:lnTo>
                    <a:pt x="58" y="125"/>
                  </a:lnTo>
                  <a:lnTo>
                    <a:pt x="4" y="125"/>
                  </a:lnTo>
                  <a:lnTo>
                    <a:pt x="2" y="124"/>
                  </a:lnTo>
                  <a:lnTo>
                    <a:pt x="1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9"/>
            <p:cNvSpPr>
              <a:spLocks noEditPoints="1"/>
            </p:cNvSpPr>
            <p:nvPr/>
          </p:nvSpPr>
          <p:spPr bwMode="auto">
            <a:xfrm>
              <a:off x="7027863" y="9556752"/>
              <a:ext cx="98425" cy="198438"/>
            </a:xfrm>
            <a:custGeom>
              <a:avLst/>
              <a:gdLst>
                <a:gd name="T0" fmla="*/ 8 w 62"/>
                <a:gd name="T1" fmla="*/ 8 h 125"/>
                <a:gd name="T2" fmla="*/ 8 w 62"/>
                <a:gd name="T3" fmla="*/ 117 h 125"/>
                <a:gd name="T4" fmla="*/ 54 w 62"/>
                <a:gd name="T5" fmla="*/ 117 h 125"/>
                <a:gd name="T6" fmla="*/ 54 w 62"/>
                <a:gd name="T7" fmla="*/ 8 h 125"/>
                <a:gd name="T8" fmla="*/ 8 w 62"/>
                <a:gd name="T9" fmla="*/ 8 h 125"/>
                <a:gd name="T10" fmla="*/ 4 w 62"/>
                <a:gd name="T11" fmla="*/ 0 h 125"/>
                <a:gd name="T12" fmla="*/ 58 w 62"/>
                <a:gd name="T13" fmla="*/ 0 h 125"/>
                <a:gd name="T14" fmla="*/ 60 w 62"/>
                <a:gd name="T15" fmla="*/ 0 h 125"/>
                <a:gd name="T16" fmla="*/ 61 w 62"/>
                <a:gd name="T17" fmla="*/ 1 h 125"/>
                <a:gd name="T18" fmla="*/ 62 w 62"/>
                <a:gd name="T19" fmla="*/ 2 h 125"/>
                <a:gd name="T20" fmla="*/ 62 w 62"/>
                <a:gd name="T21" fmla="*/ 4 h 125"/>
                <a:gd name="T22" fmla="*/ 62 w 62"/>
                <a:gd name="T23" fmla="*/ 121 h 125"/>
                <a:gd name="T24" fmla="*/ 62 w 62"/>
                <a:gd name="T25" fmla="*/ 122 h 125"/>
                <a:gd name="T26" fmla="*/ 61 w 62"/>
                <a:gd name="T27" fmla="*/ 124 h 125"/>
                <a:gd name="T28" fmla="*/ 60 w 62"/>
                <a:gd name="T29" fmla="*/ 124 h 125"/>
                <a:gd name="T30" fmla="*/ 58 w 62"/>
                <a:gd name="T31" fmla="*/ 125 h 125"/>
                <a:gd name="T32" fmla="*/ 4 w 62"/>
                <a:gd name="T33" fmla="*/ 125 h 125"/>
                <a:gd name="T34" fmla="*/ 3 w 62"/>
                <a:gd name="T35" fmla="*/ 124 h 125"/>
                <a:gd name="T36" fmla="*/ 1 w 62"/>
                <a:gd name="T37" fmla="*/ 124 h 125"/>
                <a:gd name="T38" fmla="*/ 1 w 62"/>
                <a:gd name="T39" fmla="*/ 122 h 125"/>
                <a:gd name="T40" fmla="*/ 0 w 62"/>
                <a:gd name="T41" fmla="*/ 121 h 125"/>
                <a:gd name="T42" fmla="*/ 0 w 62"/>
                <a:gd name="T43" fmla="*/ 4 h 125"/>
                <a:gd name="T44" fmla="*/ 1 w 62"/>
                <a:gd name="T45" fmla="*/ 2 h 125"/>
                <a:gd name="T46" fmla="*/ 1 w 62"/>
                <a:gd name="T47" fmla="*/ 1 h 125"/>
                <a:gd name="T48" fmla="*/ 3 w 62"/>
                <a:gd name="T49" fmla="*/ 0 h 125"/>
                <a:gd name="T50" fmla="*/ 4 w 62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125">
                  <a:moveTo>
                    <a:pt x="8" y="8"/>
                  </a:moveTo>
                  <a:lnTo>
                    <a:pt x="8" y="117"/>
                  </a:lnTo>
                  <a:lnTo>
                    <a:pt x="54" y="117"/>
                  </a:lnTo>
                  <a:lnTo>
                    <a:pt x="54" y="8"/>
                  </a:lnTo>
                  <a:lnTo>
                    <a:pt x="8" y="8"/>
                  </a:lnTo>
                  <a:close/>
                  <a:moveTo>
                    <a:pt x="4" y="0"/>
                  </a:moveTo>
                  <a:lnTo>
                    <a:pt x="58" y="0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121"/>
                  </a:lnTo>
                  <a:lnTo>
                    <a:pt x="62" y="122"/>
                  </a:lnTo>
                  <a:lnTo>
                    <a:pt x="61" y="124"/>
                  </a:lnTo>
                  <a:lnTo>
                    <a:pt x="60" y="124"/>
                  </a:lnTo>
                  <a:lnTo>
                    <a:pt x="58" y="125"/>
                  </a:lnTo>
                  <a:lnTo>
                    <a:pt x="4" y="125"/>
                  </a:lnTo>
                  <a:lnTo>
                    <a:pt x="3" y="124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0"/>
            <p:cNvSpPr>
              <a:spLocks noEditPoints="1"/>
            </p:cNvSpPr>
            <p:nvPr/>
          </p:nvSpPr>
          <p:spPr bwMode="auto">
            <a:xfrm>
              <a:off x="7204076" y="9353237"/>
              <a:ext cx="92075" cy="100013"/>
            </a:xfrm>
            <a:custGeom>
              <a:avLst/>
              <a:gdLst>
                <a:gd name="T0" fmla="*/ 8 w 58"/>
                <a:gd name="T1" fmla="*/ 7 h 63"/>
                <a:gd name="T2" fmla="*/ 8 w 58"/>
                <a:gd name="T3" fmla="*/ 35 h 63"/>
                <a:gd name="T4" fmla="*/ 51 w 58"/>
                <a:gd name="T5" fmla="*/ 32 h 63"/>
                <a:gd name="T6" fmla="*/ 51 w 58"/>
                <a:gd name="T7" fmla="*/ 7 h 63"/>
                <a:gd name="T8" fmla="*/ 8 w 58"/>
                <a:gd name="T9" fmla="*/ 7 h 63"/>
                <a:gd name="T10" fmla="*/ 4 w 58"/>
                <a:gd name="T11" fmla="*/ 0 h 63"/>
                <a:gd name="T12" fmla="*/ 54 w 58"/>
                <a:gd name="T13" fmla="*/ 0 h 63"/>
                <a:gd name="T14" fmla="*/ 56 w 58"/>
                <a:gd name="T15" fmla="*/ 0 h 63"/>
                <a:gd name="T16" fmla="*/ 57 w 58"/>
                <a:gd name="T17" fmla="*/ 1 h 63"/>
                <a:gd name="T18" fmla="*/ 58 w 58"/>
                <a:gd name="T19" fmla="*/ 2 h 63"/>
                <a:gd name="T20" fmla="*/ 58 w 58"/>
                <a:gd name="T21" fmla="*/ 3 h 63"/>
                <a:gd name="T22" fmla="*/ 58 w 58"/>
                <a:gd name="T23" fmla="*/ 35 h 63"/>
                <a:gd name="T24" fmla="*/ 58 w 58"/>
                <a:gd name="T25" fmla="*/ 37 h 63"/>
                <a:gd name="T26" fmla="*/ 57 w 58"/>
                <a:gd name="T27" fmla="*/ 38 h 63"/>
                <a:gd name="T28" fmla="*/ 55 w 58"/>
                <a:gd name="T29" fmla="*/ 39 h 63"/>
                <a:gd name="T30" fmla="*/ 8 w 58"/>
                <a:gd name="T31" fmla="*/ 43 h 63"/>
                <a:gd name="T32" fmla="*/ 8 w 58"/>
                <a:gd name="T33" fmla="*/ 59 h 63"/>
                <a:gd name="T34" fmla="*/ 8 w 58"/>
                <a:gd name="T35" fmla="*/ 59 h 63"/>
                <a:gd name="T36" fmla="*/ 8 w 58"/>
                <a:gd name="T37" fmla="*/ 61 h 63"/>
                <a:gd name="T38" fmla="*/ 5 w 58"/>
                <a:gd name="T39" fmla="*/ 62 h 63"/>
                <a:gd name="T40" fmla="*/ 4 w 58"/>
                <a:gd name="T41" fmla="*/ 63 h 63"/>
                <a:gd name="T42" fmla="*/ 2 w 58"/>
                <a:gd name="T43" fmla="*/ 62 h 63"/>
                <a:gd name="T44" fmla="*/ 0 w 58"/>
                <a:gd name="T45" fmla="*/ 61 h 63"/>
                <a:gd name="T46" fmla="*/ 0 w 58"/>
                <a:gd name="T47" fmla="*/ 59 h 63"/>
                <a:gd name="T48" fmla="*/ 0 w 58"/>
                <a:gd name="T49" fmla="*/ 3 h 63"/>
                <a:gd name="T50" fmla="*/ 0 w 58"/>
                <a:gd name="T51" fmla="*/ 2 h 63"/>
                <a:gd name="T52" fmla="*/ 1 w 58"/>
                <a:gd name="T53" fmla="*/ 1 h 63"/>
                <a:gd name="T54" fmla="*/ 2 w 58"/>
                <a:gd name="T55" fmla="*/ 0 h 63"/>
                <a:gd name="T56" fmla="*/ 4 w 58"/>
                <a:gd name="T5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63">
                  <a:moveTo>
                    <a:pt x="8" y="7"/>
                  </a:moveTo>
                  <a:lnTo>
                    <a:pt x="8" y="35"/>
                  </a:lnTo>
                  <a:lnTo>
                    <a:pt x="51" y="32"/>
                  </a:lnTo>
                  <a:lnTo>
                    <a:pt x="51" y="7"/>
                  </a:lnTo>
                  <a:lnTo>
                    <a:pt x="8" y="7"/>
                  </a:lnTo>
                  <a:close/>
                  <a:moveTo>
                    <a:pt x="4" y="0"/>
                  </a:moveTo>
                  <a:lnTo>
                    <a:pt x="54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5" y="39"/>
                  </a:lnTo>
                  <a:lnTo>
                    <a:pt x="8" y="43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61"/>
                  </a:lnTo>
                  <a:lnTo>
                    <a:pt x="5" y="62"/>
                  </a:lnTo>
                  <a:lnTo>
                    <a:pt x="4" y="63"/>
                  </a:lnTo>
                  <a:lnTo>
                    <a:pt x="2" y="62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29" y="4295887"/>
            <a:ext cx="215653" cy="266843"/>
          </a:xfrm>
          <a:prstGeom prst="rect">
            <a:avLst/>
          </a:prstGeom>
        </p:spPr>
      </p:pic>
      <p:sp>
        <p:nvSpPr>
          <p:cNvPr id="212" name="Скругленный прямоугольник 211"/>
          <p:cNvSpPr/>
          <p:nvPr/>
        </p:nvSpPr>
        <p:spPr>
          <a:xfrm>
            <a:off x="5888744" y="3496907"/>
            <a:ext cx="76427" cy="339963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Скругленный прямоугольник 212"/>
          <p:cNvSpPr/>
          <p:nvPr/>
        </p:nvSpPr>
        <p:spPr>
          <a:xfrm flipH="1">
            <a:off x="5894636" y="141354"/>
            <a:ext cx="50080" cy="679272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214" name="Group 13"/>
          <p:cNvGrpSpPr>
            <a:grpSpLocks noChangeAspect="1"/>
          </p:cNvGrpSpPr>
          <p:nvPr/>
        </p:nvGrpSpPr>
        <p:grpSpPr bwMode="auto">
          <a:xfrm flipH="1">
            <a:off x="5949811" y="2689766"/>
            <a:ext cx="203965" cy="129946"/>
            <a:chOff x="-2465" y="766"/>
            <a:chExt cx="496" cy="316"/>
          </a:xfrm>
          <a:solidFill>
            <a:srgbClr val="0070C0"/>
          </a:solidFill>
        </p:grpSpPr>
        <p:sp>
          <p:nvSpPr>
            <p:cNvPr id="215" name="Freeform 15"/>
            <p:cNvSpPr>
              <a:spLocks noEditPoints="1"/>
            </p:cNvSpPr>
            <p:nvPr/>
          </p:nvSpPr>
          <p:spPr bwMode="auto">
            <a:xfrm>
              <a:off x="-2465" y="766"/>
              <a:ext cx="496" cy="316"/>
            </a:xfrm>
            <a:custGeom>
              <a:avLst/>
              <a:gdLst>
                <a:gd name="T0" fmla="*/ 1490 w 3472"/>
                <a:gd name="T1" fmla="*/ 255 h 2215"/>
                <a:gd name="T2" fmla="*/ 1180 w 3472"/>
                <a:gd name="T3" fmla="*/ 360 h 2215"/>
                <a:gd name="T4" fmla="*/ 900 w 3472"/>
                <a:gd name="T5" fmla="*/ 518 h 2215"/>
                <a:gd name="T6" fmla="*/ 655 w 3472"/>
                <a:gd name="T7" fmla="*/ 705 h 2215"/>
                <a:gd name="T8" fmla="*/ 457 w 3472"/>
                <a:gd name="T9" fmla="*/ 889 h 2215"/>
                <a:gd name="T10" fmla="*/ 311 w 3472"/>
                <a:gd name="T11" fmla="*/ 1047 h 2215"/>
                <a:gd name="T12" fmla="*/ 311 w 3472"/>
                <a:gd name="T13" fmla="*/ 1167 h 2215"/>
                <a:gd name="T14" fmla="*/ 458 w 3472"/>
                <a:gd name="T15" fmla="*/ 1325 h 2215"/>
                <a:gd name="T16" fmla="*/ 657 w 3472"/>
                <a:gd name="T17" fmla="*/ 1509 h 2215"/>
                <a:gd name="T18" fmla="*/ 901 w 3472"/>
                <a:gd name="T19" fmla="*/ 1696 h 2215"/>
                <a:gd name="T20" fmla="*/ 1182 w 3472"/>
                <a:gd name="T21" fmla="*/ 1854 h 2215"/>
                <a:gd name="T22" fmla="*/ 1490 w 3472"/>
                <a:gd name="T23" fmla="*/ 1959 h 2215"/>
                <a:gd name="T24" fmla="*/ 1819 w 3472"/>
                <a:gd name="T25" fmla="*/ 1982 h 2215"/>
                <a:gd name="T26" fmla="*/ 2140 w 3472"/>
                <a:gd name="T27" fmla="*/ 1915 h 2215"/>
                <a:gd name="T28" fmla="*/ 2436 w 3472"/>
                <a:gd name="T29" fmla="*/ 1780 h 2215"/>
                <a:gd name="T30" fmla="*/ 2699 w 3472"/>
                <a:gd name="T31" fmla="*/ 1604 h 2215"/>
                <a:gd name="T32" fmla="*/ 2922 w 3472"/>
                <a:gd name="T33" fmla="*/ 1416 h 2215"/>
                <a:gd name="T34" fmla="*/ 3095 w 3472"/>
                <a:gd name="T35" fmla="*/ 1241 h 2215"/>
                <a:gd name="T36" fmla="*/ 3212 w 3472"/>
                <a:gd name="T37" fmla="*/ 1107 h 2215"/>
                <a:gd name="T38" fmla="*/ 3095 w 3472"/>
                <a:gd name="T39" fmla="*/ 973 h 2215"/>
                <a:gd name="T40" fmla="*/ 2921 w 3472"/>
                <a:gd name="T41" fmla="*/ 799 h 2215"/>
                <a:gd name="T42" fmla="*/ 2699 w 3472"/>
                <a:gd name="T43" fmla="*/ 610 h 2215"/>
                <a:gd name="T44" fmla="*/ 2436 w 3472"/>
                <a:gd name="T45" fmla="*/ 434 h 2215"/>
                <a:gd name="T46" fmla="*/ 2139 w 3472"/>
                <a:gd name="T47" fmla="*/ 299 h 2215"/>
                <a:gd name="T48" fmla="*/ 1819 w 3472"/>
                <a:gd name="T49" fmla="*/ 232 h 2215"/>
                <a:gd name="T50" fmla="*/ 1896 w 3472"/>
                <a:gd name="T51" fmla="*/ 9 h 2215"/>
                <a:gd name="T52" fmla="*/ 2201 w 3472"/>
                <a:gd name="T53" fmla="*/ 78 h 2215"/>
                <a:gd name="T54" fmla="*/ 2483 w 3472"/>
                <a:gd name="T55" fmla="*/ 198 h 2215"/>
                <a:gd name="T56" fmla="*/ 2738 w 3472"/>
                <a:gd name="T57" fmla="*/ 353 h 2215"/>
                <a:gd name="T58" fmla="*/ 2962 w 3472"/>
                <a:gd name="T59" fmla="*/ 526 h 2215"/>
                <a:gd name="T60" fmla="*/ 3148 w 3472"/>
                <a:gd name="T61" fmla="*/ 697 h 2215"/>
                <a:gd name="T62" fmla="*/ 3294 w 3472"/>
                <a:gd name="T63" fmla="*/ 851 h 2215"/>
                <a:gd name="T64" fmla="*/ 3395 w 3472"/>
                <a:gd name="T65" fmla="*/ 969 h 2215"/>
                <a:gd name="T66" fmla="*/ 3446 w 3472"/>
                <a:gd name="T67" fmla="*/ 1033 h 2215"/>
                <a:gd name="T68" fmla="*/ 3472 w 3472"/>
                <a:gd name="T69" fmla="*/ 1107 h 2215"/>
                <a:gd name="T70" fmla="*/ 3446 w 3472"/>
                <a:gd name="T71" fmla="*/ 1181 h 2215"/>
                <a:gd name="T72" fmla="*/ 3395 w 3472"/>
                <a:gd name="T73" fmla="*/ 1246 h 2215"/>
                <a:gd name="T74" fmla="*/ 3294 w 3472"/>
                <a:gd name="T75" fmla="*/ 1364 h 2215"/>
                <a:gd name="T76" fmla="*/ 3148 w 3472"/>
                <a:gd name="T77" fmla="*/ 1518 h 2215"/>
                <a:gd name="T78" fmla="*/ 2962 w 3472"/>
                <a:gd name="T79" fmla="*/ 1688 h 2215"/>
                <a:gd name="T80" fmla="*/ 2738 w 3472"/>
                <a:gd name="T81" fmla="*/ 1861 h 2215"/>
                <a:gd name="T82" fmla="*/ 2483 w 3472"/>
                <a:gd name="T83" fmla="*/ 2016 h 2215"/>
                <a:gd name="T84" fmla="*/ 2201 w 3472"/>
                <a:gd name="T85" fmla="*/ 2137 h 2215"/>
                <a:gd name="T86" fmla="*/ 1896 w 3472"/>
                <a:gd name="T87" fmla="*/ 2206 h 2215"/>
                <a:gd name="T88" fmla="*/ 1576 w 3472"/>
                <a:gd name="T89" fmla="*/ 2206 h 2215"/>
                <a:gd name="T90" fmla="*/ 1271 w 3472"/>
                <a:gd name="T91" fmla="*/ 2137 h 2215"/>
                <a:gd name="T92" fmla="*/ 989 w 3472"/>
                <a:gd name="T93" fmla="*/ 2016 h 2215"/>
                <a:gd name="T94" fmla="*/ 733 w 3472"/>
                <a:gd name="T95" fmla="*/ 1861 h 2215"/>
                <a:gd name="T96" fmla="*/ 510 w 3472"/>
                <a:gd name="T97" fmla="*/ 1688 h 2215"/>
                <a:gd name="T98" fmla="*/ 324 w 3472"/>
                <a:gd name="T99" fmla="*/ 1518 h 2215"/>
                <a:gd name="T100" fmla="*/ 178 w 3472"/>
                <a:gd name="T101" fmla="*/ 1364 h 2215"/>
                <a:gd name="T102" fmla="*/ 77 w 3472"/>
                <a:gd name="T103" fmla="*/ 1246 h 2215"/>
                <a:gd name="T104" fmla="*/ 26 w 3472"/>
                <a:gd name="T105" fmla="*/ 1181 h 2215"/>
                <a:gd name="T106" fmla="*/ 0 w 3472"/>
                <a:gd name="T107" fmla="*/ 1107 h 2215"/>
                <a:gd name="T108" fmla="*/ 26 w 3472"/>
                <a:gd name="T109" fmla="*/ 1033 h 2215"/>
                <a:gd name="T110" fmla="*/ 77 w 3472"/>
                <a:gd name="T111" fmla="*/ 969 h 2215"/>
                <a:gd name="T112" fmla="*/ 178 w 3472"/>
                <a:gd name="T113" fmla="*/ 850 h 2215"/>
                <a:gd name="T114" fmla="*/ 324 w 3472"/>
                <a:gd name="T115" fmla="*/ 697 h 2215"/>
                <a:gd name="T116" fmla="*/ 510 w 3472"/>
                <a:gd name="T117" fmla="*/ 526 h 2215"/>
                <a:gd name="T118" fmla="*/ 733 w 3472"/>
                <a:gd name="T119" fmla="*/ 353 h 2215"/>
                <a:gd name="T120" fmla="*/ 989 w 3472"/>
                <a:gd name="T121" fmla="*/ 198 h 2215"/>
                <a:gd name="T122" fmla="*/ 1271 w 3472"/>
                <a:gd name="T123" fmla="*/ 78 h 2215"/>
                <a:gd name="T124" fmla="*/ 1576 w 3472"/>
                <a:gd name="T125" fmla="*/ 9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72" h="2215">
                  <a:moveTo>
                    <a:pt x="1735" y="229"/>
                  </a:moveTo>
                  <a:lnTo>
                    <a:pt x="1653" y="232"/>
                  </a:lnTo>
                  <a:lnTo>
                    <a:pt x="1571" y="241"/>
                  </a:lnTo>
                  <a:lnTo>
                    <a:pt x="1490" y="255"/>
                  </a:lnTo>
                  <a:lnTo>
                    <a:pt x="1410" y="275"/>
                  </a:lnTo>
                  <a:lnTo>
                    <a:pt x="1332" y="299"/>
                  </a:lnTo>
                  <a:lnTo>
                    <a:pt x="1255" y="328"/>
                  </a:lnTo>
                  <a:lnTo>
                    <a:pt x="1180" y="360"/>
                  </a:lnTo>
                  <a:lnTo>
                    <a:pt x="1107" y="396"/>
                  </a:lnTo>
                  <a:lnTo>
                    <a:pt x="1036" y="434"/>
                  </a:lnTo>
                  <a:lnTo>
                    <a:pt x="967" y="475"/>
                  </a:lnTo>
                  <a:lnTo>
                    <a:pt x="900" y="518"/>
                  </a:lnTo>
                  <a:lnTo>
                    <a:pt x="835" y="564"/>
                  </a:lnTo>
                  <a:lnTo>
                    <a:pt x="772" y="610"/>
                  </a:lnTo>
                  <a:lnTo>
                    <a:pt x="713" y="657"/>
                  </a:lnTo>
                  <a:lnTo>
                    <a:pt x="655" y="705"/>
                  </a:lnTo>
                  <a:lnTo>
                    <a:pt x="602" y="752"/>
                  </a:lnTo>
                  <a:lnTo>
                    <a:pt x="550" y="799"/>
                  </a:lnTo>
                  <a:lnTo>
                    <a:pt x="502" y="845"/>
                  </a:lnTo>
                  <a:lnTo>
                    <a:pt x="457" y="889"/>
                  </a:lnTo>
                  <a:lnTo>
                    <a:pt x="416" y="932"/>
                  </a:lnTo>
                  <a:lnTo>
                    <a:pt x="377" y="973"/>
                  </a:lnTo>
                  <a:lnTo>
                    <a:pt x="342" y="1012"/>
                  </a:lnTo>
                  <a:lnTo>
                    <a:pt x="311" y="1047"/>
                  </a:lnTo>
                  <a:lnTo>
                    <a:pt x="284" y="1079"/>
                  </a:lnTo>
                  <a:lnTo>
                    <a:pt x="260" y="1107"/>
                  </a:lnTo>
                  <a:lnTo>
                    <a:pt x="284" y="1136"/>
                  </a:lnTo>
                  <a:lnTo>
                    <a:pt x="311" y="1167"/>
                  </a:lnTo>
                  <a:lnTo>
                    <a:pt x="342" y="1203"/>
                  </a:lnTo>
                  <a:lnTo>
                    <a:pt x="377" y="1241"/>
                  </a:lnTo>
                  <a:lnTo>
                    <a:pt x="416" y="1282"/>
                  </a:lnTo>
                  <a:lnTo>
                    <a:pt x="458" y="1325"/>
                  </a:lnTo>
                  <a:lnTo>
                    <a:pt x="503" y="1369"/>
                  </a:lnTo>
                  <a:lnTo>
                    <a:pt x="550" y="1416"/>
                  </a:lnTo>
                  <a:lnTo>
                    <a:pt x="602" y="1462"/>
                  </a:lnTo>
                  <a:lnTo>
                    <a:pt x="657" y="1509"/>
                  </a:lnTo>
                  <a:lnTo>
                    <a:pt x="713" y="1558"/>
                  </a:lnTo>
                  <a:lnTo>
                    <a:pt x="773" y="1604"/>
                  </a:lnTo>
                  <a:lnTo>
                    <a:pt x="835" y="1651"/>
                  </a:lnTo>
                  <a:lnTo>
                    <a:pt x="901" y="1696"/>
                  </a:lnTo>
                  <a:lnTo>
                    <a:pt x="968" y="1739"/>
                  </a:lnTo>
                  <a:lnTo>
                    <a:pt x="1036" y="1780"/>
                  </a:lnTo>
                  <a:lnTo>
                    <a:pt x="1108" y="1819"/>
                  </a:lnTo>
                  <a:lnTo>
                    <a:pt x="1182" y="1854"/>
                  </a:lnTo>
                  <a:lnTo>
                    <a:pt x="1256" y="1886"/>
                  </a:lnTo>
                  <a:lnTo>
                    <a:pt x="1333" y="1915"/>
                  </a:lnTo>
                  <a:lnTo>
                    <a:pt x="1411" y="1939"/>
                  </a:lnTo>
                  <a:lnTo>
                    <a:pt x="1490" y="1959"/>
                  </a:lnTo>
                  <a:lnTo>
                    <a:pt x="1571" y="1974"/>
                  </a:lnTo>
                  <a:lnTo>
                    <a:pt x="1653" y="1982"/>
                  </a:lnTo>
                  <a:lnTo>
                    <a:pt x="1735" y="1985"/>
                  </a:lnTo>
                  <a:lnTo>
                    <a:pt x="1819" y="1982"/>
                  </a:lnTo>
                  <a:lnTo>
                    <a:pt x="1901" y="1974"/>
                  </a:lnTo>
                  <a:lnTo>
                    <a:pt x="1982" y="1959"/>
                  </a:lnTo>
                  <a:lnTo>
                    <a:pt x="2062" y="1939"/>
                  </a:lnTo>
                  <a:lnTo>
                    <a:pt x="2140" y="1915"/>
                  </a:lnTo>
                  <a:lnTo>
                    <a:pt x="2217" y="1886"/>
                  </a:lnTo>
                  <a:lnTo>
                    <a:pt x="2292" y="1855"/>
                  </a:lnTo>
                  <a:lnTo>
                    <a:pt x="2365" y="1819"/>
                  </a:lnTo>
                  <a:lnTo>
                    <a:pt x="2436" y="1780"/>
                  </a:lnTo>
                  <a:lnTo>
                    <a:pt x="2505" y="1739"/>
                  </a:lnTo>
                  <a:lnTo>
                    <a:pt x="2572" y="1696"/>
                  </a:lnTo>
                  <a:lnTo>
                    <a:pt x="2637" y="1651"/>
                  </a:lnTo>
                  <a:lnTo>
                    <a:pt x="2699" y="1604"/>
                  </a:lnTo>
                  <a:lnTo>
                    <a:pt x="2759" y="1558"/>
                  </a:lnTo>
                  <a:lnTo>
                    <a:pt x="2817" y="1510"/>
                  </a:lnTo>
                  <a:lnTo>
                    <a:pt x="2870" y="1463"/>
                  </a:lnTo>
                  <a:lnTo>
                    <a:pt x="2922" y="1416"/>
                  </a:lnTo>
                  <a:lnTo>
                    <a:pt x="2970" y="1369"/>
                  </a:lnTo>
                  <a:lnTo>
                    <a:pt x="3015" y="1325"/>
                  </a:lnTo>
                  <a:lnTo>
                    <a:pt x="3056" y="1282"/>
                  </a:lnTo>
                  <a:lnTo>
                    <a:pt x="3095" y="1241"/>
                  </a:lnTo>
                  <a:lnTo>
                    <a:pt x="3130" y="1203"/>
                  </a:lnTo>
                  <a:lnTo>
                    <a:pt x="3161" y="1167"/>
                  </a:lnTo>
                  <a:lnTo>
                    <a:pt x="3188" y="1136"/>
                  </a:lnTo>
                  <a:lnTo>
                    <a:pt x="3212" y="1107"/>
                  </a:lnTo>
                  <a:lnTo>
                    <a:pt x="3188" y="1080"/>
                  </a:lnTo>
                  <a:lnTo>
                    <a:pt x="3161" y="1047"/>
                  </a:lnTo>
                  <a:lnTo>
                    <a:pt x="3130" y="1012"/>
                  </a:lnTo>
                  <a:lnTo>
                    <a:pt x="3095" y="973"/>
                  </a:lnTo>
                  <a:lnTo>
                    <a:pt x="3056" y="933"/>
                  </a:lnTo>
                  <a:lnTo>
                    <a:pt x="3014" y="890"/>
                  </a:lnTo>
                  <a:lnTo>
                    <a:pt x="2969" y="845"/>
                  </a:lnTo>
                  <a:lnTo>
                    <a:pt x="2921" y="799"/>
                  </a:lnTo>
                  <a:lnTo>
                    <a:pt x="2870" y="752"/>
                  </a:lnTo>
                  <a:lnTo>
                    <a:pt x="2815" y="705"/>
                  </a:lnTo>
                  <a:lnTo>
                    <a:pt x="2759" y="657"/>
                  </a:lnTo>
                  <a:lnTo>
                    <a:pt x="2699" y="610"/>
                  </a:lnTo>
                  <a:lnTo>
                    <a:pt x="2637" y="564"/>
                  </a:lnTo>
                  <a:lnTo>
                    <a:pt x="2571" y="519"/>
                  </a:lnTo>
                  <a:lnTo>
                    <a:pt x="2504" y="475"/>
                  </a:lnTo>
                  <a:lnTo>
                    <a:pt x="2436" y="434"/>
                  </a:lnTo>
                  <a:lnTo>
                    <a:pt x="2364" y="396"/>
                  </a:lnTo>
                  <a:lnTo>
                    <a:pt x="2290" y="360"/>
                  </a:lnTo>
                  <a:lnTo>
                    <a:pt x="2216" y="328"/>
                  </a:lnTo>
                  <a:lnTo>
                    <a:pt x="2139" y="299"/>
                  </a:lnTo>
                  <a:lnTo>
                    <a:pt x="2061" y="275"/>
                  </a:lnTo>
                  <a:lnTo>
                    <a:pt x="1982" y="255"/>
                  </a:lnTo>
                  <a:lnTo>
                    <a:pt x="1901" y="241"/>
                  </a:lnTo>
                  <a:lnTo>
                    <a:pt x="1819" y="232"/>
                  </a:lnTo>
                  <a:lnTo>
                    <a:pt x="1735" y="229"/>
                  </a:lnTo>
                  <a:close/>
                  <a:moveTo>
                    <a:pt x="1735" y="0"/>
                  </a:moveTo>
                  <a:lnTo>
                    <a:pt x="1816" y="2"/>
                  </a:lnTo>
                  <a:lnTo>
                    <a:pt x="1896" y="9"/>
                  </a:lnTo>
                  <a:lnTo>
                    <a:pt x="1974" y="20"/>
                  </a:lnTo>
                  <a:lnTo>
                    <a:pt x="2051" y="36"/>
                  </a:lnTo>
                  <a:lnTo>
                    <a:pt x="2126" y="55"/>
                  </a:lnTo>
                  <a:lnTo>
                    <a:pt x="2201" y="78"/>
                  </a:lnTo>
                  <a:lnTo>
                    <a:pt x="2274" y="103"/>
                  </a:lnTo>
                  <a:lnTo>
                    <a:pt x="2345" y="133"/>
                  </a:lnTo>
                  <a:lnTo>
                    <a:pt x="2415" y="165"/>
                  </a:lnTo>
                  <a:lnTo>
                    <a:pt x="2483" y="198"/>
                  </a:lnTo>
                  <a:lnTo>
                    <a:pt x="2549" y="235"/>
                  </a:lnTo>
                  <a:lnTo>
                    <a:pt x="2615" y="273"/>
                  </a:lnTo>
                  <a:lnTo>
                    <a:pt x="2678" y="313"/>
                  </a:lnTo>
                  <a:lnTo>
                    <a:pt x="2738" y="353"/>
                  </a:lnTo>
                  <a:lnTo>
                    <a:pt x="2798" y="395"/>
                  </a:lnTo>
                  <a:lnTo>
                    <a:pt x="2854" y="438"/>
                  </a:lnTo>
                  <a:lnTo>
                    <a:pt x="2909" y="482"/>
                  </a:lnTo>
                  <a:lnTo>
                    <a:pt x="2962" y="526"/>
                  </a:lnTo>
                  <a:lnTo>
                    <a:pt x="3011" y="569"/>
                  </a:lnTo>
                  <a:lnTo>
                    <a:pt x="3060" y="612"/>
                  </a:lnTo>
                  <a:lnTo>
                    <a:pt x="3105" y="655"/>
                  </a:lnTo>
                  <a:lnTo>
                    <a:pt x="3148" y="697"/>
                  </a:lnTo>
                  <a:lnTo>
                    <a:pt x="3189" y="737"/>
                  </a:lnTo>
                  <a:lnTo>
                    <a:pt x="3227" y="777"/>
                  </a:lnTo>
                  <a:lnTo>
                    <a:pt x="3262" y="815"/>
                  </a:lnTo>
                  <a:lnTo>
                    <a:pt x="3294" y="851"/>
                  </a:lnTo>
                  <a:lnTo>
                    <a:pt x="3324" y="884"/>
                  </a:lnTo>
                  <a:lnTo>
                    <a:pt x="3350" y="915"/>
                  </a:lnTo>
                  <a:lnTo>
                    <a:pt x="3374" y="944"/>
                  </a:lnTo>
                  <a:lnTo>
                    <a:pt x="3395" y="969"/>
                  </a:lnTo>
                  <a:lnTo>
                    <a:pt x="3412" y="990"/>
                  </a:lnTo>
                  <a:lnTo>
                    <a:pt x="3427" y="1009"/>
                  </a:lnTo>
                  <a:lnTo>
                    <a:pt x="3437" y="1024"/>
                  </a:lnTo>
                  <a:lnTo>
                    <a:pt x="3446" y="1033"/>
                  </a:lnTo>
                  <a:lnTo>
                    <a:pt x="3450" y="1040"/>
                  </a:lnTo>
                  <a:lnTo>
                    <a:pt x="3463" y="1061"/>
                  </a:lnTo>
                  <a:lnTo>
                    <a:pt x="3470" y="1084"/>
                  </a:lnTo>
                  <a:lnTo>
                    <a:pt x="3472" y="1107"/>
                  </a:lnTo>
                  <a:lnTo>
                    <a:pt x="3470" y="1131"/>
                  </a:lnTo>
                  <a:lnTo>
                    <a:pt x="3463" y="1153"/>
                  </a:lnTo>
                  <a:lnTo>
                    <a:pt x="3450" y="1174"/>
                  </a:lnTo>
                  <a:lnTo>
                    <a:pt x="3446" y="1181"/>
                  </a:lnTo>
                  <a:lnTo>
                    <a:pt x="3437" y="1191"/>
                  </a:lnTo>
                  <a:lnTo>
                    <a:pt x="3427" y="1206"/>
                  </a:lnTo>
                  <a:lnTo>
                    <a:pt x="3412" y="1224"/>
                  </a:lnTo>
                  <a:lnTo>
                    <a:pt x="3395" y="1246"/>
                  </a:lnTo>
                  <a:lnTo>
                    <a:pt x="3374" y="1271"/>
                  </a:lnTo>
                  <a:lnTo>
                    <a:pt x="3350" y="1300"/>
                  </a:lnTo>
                  <a:lnTo>
                    <a:pt x="3324" y="1330"/>
                  </a:lnTo>
                  <a:lnTo>
                    <a:pt x="3294" y="1364"/>
                  </a:lnTo>
                  <a:lnTo>
                    <a:pt x="3262" y="1400"/>
                  </a:lnTo>
                  <a:lnTo>
                    <a:pt x="3227" y="1438"/>
                  </a:lnTo>
                  <a:lnTo>
                    <a:pt x="3189" y="1477"/>
                  </a:lnTo>
                  <a:lnTo>
                    <a:pt x="3148" y="1518"/>
                  </a:lnTo>
                  <a:lnTo>
                    <a:pt x="3105" y="1559"/>
                  </a:lnTo>
                  <a:lnTo>
                    <a:pt x="3060" y="1602"/>
                  </a:lnTo>
                  <a:lnTo>
                    <a:pt x="3011" y="1645"/>
                  </a:lnTo>
                  <a:lnTo>
                    <a:pt x="2962" y="1688"/>
                  </a:lnTo>
                  <a:lnTo>
                    <a:pt x="2909" y="1733"/>
                  </a:lnTo>
                  <a:lnTo>
                    <a:pt x="2854" y="1776"/>
                  </a:lnTo>
                  <a:lnTo>
                    <a:pt x="2798" y="1819"/>
                  </a:lnTo>
                  <a:lnTo>
                    <a:pt x="2738" y="1861"/>
                  </a:lnTo>
                  <a:lnTo>
                    <a:pt x="2678" y="1902"/>
                  </a:lnTo>
                  <a:lnTo>
                    <a:pt x="2615" y="1942"/>
                  </a:lnTo>
                  <a:lnTo>
                    <a:pt x="2549" y="1980"/>
                  </a:lnTo>
                  <a:lnTo>
                    <a:pt x="2483" y="2016"/>
                  </a:lnTo>
                  <a:lnTo>
                    <a:pt x="2415" y="2050"/>
                  </a:lnTo>
                  <a:lnTo>
                    <a:pt x="2345" y="2081"/>
                  </a:lnTo>
                  <a:lnTo>
                    <a:pt x="2274" y="2111"/>
                  </a:lnTo>
                  <a:lnTo>
                    <a:pt x="2201" y="2137"/>
                  </a:lnTo>
                  <a:lnTo>
                    <a:pt x="2126" y="2159"/>
                  </a:lnTo>
                  <a:lnTo>
                    <a:pt x="2051" y="2178"/>
                  </a:lnTo>
                  <a:lnTo>
                    <a:pt x="1974" y="2194"/>
                  </a:lnTo>
                  <a:lnTo>
                    <a:pt x="1896" y="2206"/>
                  </a:lnTo>
                  <a:lnTo>
                    <a:pt x="1816" y="2213"/>
                  </a:lnTo>
                  <a:lnTo>
                    <a:pt x="1735" y="2215"/>
                  </a:lnTo>
                  <a:lnTo>
                    <a:pt x="1656" y="2213"/>
                  </a:lnTo>
                  <a:lnTo>
                    <a:pt x="1576" y="2206"/>
                  </a:lnTo>
                  <a:lnTo>
                    <a:pt x="1498" y="2194"/>
                  </a:lnTo>
                  <a:lnTo>
                    <a:pt x="1421" y="2178"/>
                  </a:lnTo>
                  <a:lnTo>
                    <a:pt x="1346" y="2159"/>
                  </a:lnTo>
                  <a:lnTo>
                    <a:pt x="1271" y="2137"/>
                  </a:lnTo>
                  <a:lnTo>
                    <a:pt x="1198" y="2111"/>
                  </a:lnTo>
                  <a:lnTo>
                    <a:pt x="1127" y="2081"/>
                  </a:lnTo>
                  <a:lnTo>
                    <a:pt x="1057" y="2050"/>
                  </a:lnTo>
                  <a:lnTo>
                    <a:pt x="989" y="2016"/>
                  </a:lnTo>
                  <a:lnTo>
                    <a:pt x="923" y="1980"/>
                  </a:lnTo>
                  <a:lnTo>
                    <a:pt x="857" y="1942"/>
                  </a:lnTo>
                  <a:lnTo>
                    <a:pt x="794" y="1902"/>
                  </a:lnTo>
                  <a:lnTo>
                    <a:pt x="733" y="1861"/>
                  </a:lnTo>
                  <a:lnTo>
                    <a:pt x="674" y="1819"/>
                  </a:lnTo>
                  <a:lnTo>
                    <a:pt x="618" y="1776"/>
                  </a:lnTo>
                  <a:lnTo>
                    <a:pt x="563" y="1733"/>
                  </a:lnTo>
                  <a:lnTo>
                    <a:pt x="510" y="1688"/>
                  </a:lnTo>
                  <a:lnTo>
                    <a:pt x="461" y="1645"/>
                  </a:lnTo>
                  <a:lnTo>
                    <a:pt x="412" y="1602"/>
                  </a:lnTo>
                  <a:lnTo>
                    <a:pt x="367" y="1559"/>
                  </a:lnTo>
                  <a:lnTo>
                    <a:pt x="324" y="1518"/>
                  </a:lnTo>
                  <a:lnTo>
                    <a:pt x="283" y="1477"/>
                  </a:lnTo>
                  <a:lnTo>
                    <a:pt x="245" y="1438"/>
                  </a:lnTo>
                  <a:lnTo>
                    <a:pt x="210" y="1400"/>
                  </a:lnTo>
                  <a:lnTo>
                    <a:pt x="178" y="1364"/>
                  </a:lnTo>
                  <a:lnTo>
                    <a:pt x="148" y="1330"/>
                  </a:lnTo>
                  <a:lnTo>
                    <a:pt x="122" y="1300"/>
                  </a:lnTo>
                  <a:lnTo>
                    <a:pt x="98" y="1271"/>
                  </a:lnTo>
                  <a:lnTo>
                    <a:pt x="77" y="1246"/>
                  </a:lnTo>
                  <a:lnTo>
                    <a:pt x="60" y="1224"/>
                  </a:lnTo>
                  <a:lnTo>
                    <a:pt x="45" y="1206"/>
                  </a:lnTo>
                  <a:lnTo>
                    <a:pt x="34" y="1191"/>
                  </a:lnTo>
                  <a:lnTo>
                    <a:pt x="26" y="1181"/>
                  </a:lnTo>
                  <a:lnTo>
                    <a:pt x="22" y="1174"/>
                  </a:lnTo>
                  <a:lnTo>
                    <a:pt x="9" y="1153"/>
                  </a:lnTo>
                  <a:lnTo>
                    <a:pt x="2" y="1131"/>
                  </a:lnTo>
                  <a:lnTo>
                    <a:pt x="0" y="1107"/>
                  </a:lnTo>
                  <a:lnTo>
                    <a:pt x="2" y="1084"/>
                  </a:lnTo>
                  <a:lnTo>
                    <a:pt x="9" y="1061"/>
                  </a:lnTo>
                  <a:lnTo>
                    <a:pt x="22" y="1040"/>
                  </a:lnTo>
                  <a:lnTo>
                    <a:pt x="26" y="1033"/>
                  </a:lnTo>
                  <a:lnTo>
                    <a:pt x="34" y="1023"/>
                  </a:lnTo>
                  <a:lnTo>
                    <a:pt x="45" y="1009"/>
                  </a:lnTo>
                  <a:lnTo>
                    <a:pt x="60" y="990"/>
                  </a:lnTo>
                  <a:lnTo>
                    <a:pt x="77" y="969"/>
                  </a:lnTo>
                  <a:lnTo>
                    <a:pt x="98" y="944"/>
                  </a:lnTo>
                  <a:lnTo>
                    <a:pt x="122" y="915"/>
                  </a:lnTo>
                  <a:lnTo>
                    <a:pt x="148" y="884"/>
                  </a:lnTo>
                  <a:lnTo>
                    <a:pt x="178" y="850"/>
                  </a:lnTo>
                  <a:lnTo>
                    <a:pt x="210" y="815"/>
                  </a:lnTo>
                  <a:lnTo>
                    <a:pt x="245" y="777"/>
                  </a:lnTo>
                  <a:lnTo>
                    <a:pt x="283" y="737"/>
                  </a:lnTo>
                  <a:lnTo>
                    <a:pt x="324" y="697"/>
                  </a:lnTo>
                  <a:lnTo>
                    <a:pt x="367" y="655"/>
                  </a:lnTo>
                  <a:lnTo>
                    <a:pt x="412" y="612"/>
                  </a:lnTo>
                  <a:lnTo>
                    <a:pt x="461" y="569"/>
                  </a:lnTo>
                  <a:lnTo>
                    <a:pt x="510" y="526"/>
                  </a:lnTo>
                  <a:lnTo>
                    <a:pt x="563" y="482"/>
                  </a:lnTo>
                  <a:lnTo>
                    <a:pt x="618" y="438"/>
                  </a:lnTo>
                  <a:lnTo>
                    <a:pt x="674" y="395"/>
                  </a:lnTo>
                  <a:lnTo>
                    <a:pt x="733" y="353"/>
                  </a:lnTo>
                  <a:lnTo>
                    <a:pt x="794" y="313"/>
                  </a:lnTo>
                  <a:lnTo>
                    <a:pt x="857" y="273"/>
                  </a:lnTo>
                  <a:lnTo>
                    <a:pt x="923" y="235"/>
                  </a:lnTo>
                  <a:lnTo>
                    <a:pt x="989" y="198"/>
                  </a:lnTo>
                  <a:lnTo>
                    <a:pt x="1057" y="165"/>
                  </a:lnTo>
                  <a:lnTo>
                    <a:pt x="1127" y="133"/>
                  </a:lnTo>
                  <a:lnTo>
                    <a:pt x="1198" y="103"/>
                  </a:lnTo>
                  <a:lnTo>
                    <a:pt x="1271" y="78"/>
                  </a:lnTo>
                  <a:lnTo>
                    <a:pt x="1346" y="55"/>
                  </a:lnTo>
                  <a:lnTo>
                    <a:pt x="1421" y="36"/>
                  </a:lnTo>
                  <a:lnTo>
                    <a:pt x="1498" y="20"/>
                  </a:lnTo>
                  <a:lnTo>
                    <a:pt x="1576" y="9"/>
                  </a:lnTo>
                  <a:lnTo>
                    <a:pt x="1656" y="2"/>
                  </a:lnTo>
                  <a:lnTo>
                    <a:pt x="1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16"/>
            <p:cNvSpPr>
              <a:spLocks noEditPoints="1"/>
            </p:cNvSpPr>
            <p:nvPr/>
          </p:nvSpPr>
          <p:spPr bwMode="auto">
            <a:xfrm>
              <a:off x="-2315" y="825"/>
              <a:ext cx="196" cy="197"/>
            </a:xfrm>
            <a:custGeom>
              <a:avLst/>
              <a:gdLst>
                <a:gd name="T0" fmla="*/ 633 w 1374"/>
                <a:gd name="T1" fmla="*/ 233 h 1376"/>
                <a:gd name="T2" fmla="*/ 532 w 1374"/>
                <a:gd name="T3" fmla="*/ 256 h 1376"/>
                <a:gd name="T4" fmla="*/ 442 w 1374"/>
                <a:gd name="T5" fmla="*/ 302 h 1376"/>
                <a:gd name="T6" fmla="*/ 363 w 1374"/>
                <a:gd name="T7" fmla="*/ 365 h 1376"/>
                <a:gd name="T8" fmla="*/ 301 w 1374"/>
                <a:gd name="T9" fmla="*/ 443 h 1376"/>
                <a:gd name="T10" fmla="*/ 256 w 1374"/>
                <a:gd name="T11" fmla="*/ 534 h 1376"/>
                <a:gd name="T12" fmla="*/ 232 w 1374"/>
                <a:gd name="T13" fmla="*/ 634 h 1376"/>
                <a:gd name="T14" fmla="*/ 232 w 1374"/>
                <a:gd name="T15" fmla="*/ 742 h 1376"/>
                <a:gd name="T16" fmla="*/ 256 w 1374"/>
                <a:gd name="T17" fmla="*/ 843 h 1376"/>
                <a:gd name="T18" fmla="*/ 301 w 1374"/>
                <a:gd name="T19" fmla="*/ 933 h 1376"/>
                <a:gd name="T20" fmla="*/ 363 w 1374"/>
                <a:gd name="T21" fmla="*/ 1012 h 1376"/>
                <a:gd name="T22" fmla="*/ 442 w 1374"/>
                <a:gd name="T23" fmla="*/ 1075 h 1376"/>
                <a:gd name="T24" fmla="*/ 532 w 1374"/>
                <a:gd name="T25" fmla="*/ 1120 h 1376"/>
                <a:gd name="T26" fmla="*/ 633 w 1374"/>
                <a:gd name="T27" fmla="*/ 1143 h 1376"/>
                <a:gd name="T28" fmla="*/ 741 w 1374"/>
                <a:gd name="T29" fmla="*/ 1143 h 1376"/>
                <a:gd name="T30" fmla="*/ 842 w 1374"/>
                <a:gd name="T31" fmla="*/ 1120 h 1376"/>
                <a:gd name="T32" fmla="*/ 932 w 1374"/>
                <a:gd name="T33" fmla="*/ 1075 h 1376"/>
                <a:gd name="T34" fmla="*/ 1011 w 1374"/>
                <a:gd name="T35" fmla="*/ 1012 h 1376"/>
                <a:gd name="T36" fmla="*/ 1073 w 1374"/>
                <a:gd name="T37" fmla="*/ 933 h 1376"/>
                <a:gd name="T38" fmla="*/ 1118 w 1374"/>
                <a:gd name="T39" fmla="*/ 843 h 1376"/>
                <a:gd name="T40" fmla="*/ 1142 w 1374"/>
                <a:gd name="T41" fmla="*/ 742 h 1376"/>
                <a:gd name="T42" fmla="*/ 1142 w 1374"/>
                <a:gd name="T43" fmla="*/ 634 h 1376"/>
                <a:gd name="T44" fmla="*/ 1118 w 1374"/>
                <a:gd name="T45" fmla="*/ 534 h 1376"/>
                <a:gd name="T46" fmla="*/ 1073 w 1374"/>
                <a:gd name="T47" fmla="*/ 443 h 1376"/>
                <a:gd name="T48" fmla="*/ 1011 w 1374"/>
                <a:gd name="T49" fmla="*/ 365 h 1376"/>
                <a:gd name="T50" fmla="*/ 932 w 1374"/>
                <a:gd name="T51" fmla="*/ 302 h 1376"/>
                <a:gd name="T52" fmla="*/ 842 w 1374"/>
                <a:gd name="T53" fmla="*/ 256 h 1376"/>
                <a:gd name="T54" fmla="*/ 741 w 1374"/>
                <a:gd name="T55" fmla="*/ 233 h 1376"/>
                <a:gd name="T56" fmla="*/ 686 w 1374"/>
                <a:gd name="T57" fmla="*/ 0 h 1376"/>
                <a:gd name="T58" fmla="*/ 817 w 1374"/>
                <a:gd name="T59" fmla="*/ 13 h 1376"/>
                <a:gd name="T60" fmla="*/ 940 w 1374"/>
                <a:gd name="T61" fmla="*/ 49 h 1376"/>
                <a:gd name="T62" fmla="*/ 1051 w 1374"/>
                <a:gd name="T63" fmla="*/ 106 h 1376"/>
                <a:gd name="T64" fmla="*/ 1150 w 1374"/>
                <a:gd name="T65" fmla="*/ 180 h 1376"/>
                <a:gd name="T66" fmla="*/ 1234 w 1374"/>
                <a:gd name="T67" fmla="*/ 272 h 1376"/>
                <a:gd name="T68" fmla="*/ 1299 w 1374"/>
                <a:gd name="T69" fmla="*/ 378 h 1376"/>
                <a:gd name="T70" fmla="*/ 1347 w 1374"/>
                <a:gd name="T71" fmla="*/ 495 h 1376"/>
                <a:gd name="T72" fmla="*/ 1371 w 1374"/>
                <a:gd name="T73" fmla="*/ 622 h 1376"/>
                <a:gd name="T74" fmla="*/ 1371 w 1374"/>
                <a:gd name="T75" fmla="*/ 754 h 1376"/>
                <a:gd name="T76" fmla="*/ 1347 w 1374"/>
                <a:gd name="T77" fmla="*/ 881 h 1376"/>
                <a:gd name="T78" fmla="*/ 1299 w 1374"/>
                <a:gd name="T79" fmla="*/ 999 h 1376"/>
                <a:gd name="T80" fmla="*/ 1234 w 1374"/>
                <a:gd name="T81" fmla="*/ 1104 h 1376"/>
                <a:gd name="T82" fmla="*/ 1150 w 1374"/>
                <a:gd name="T83" fmla="*/ 1196 h 1376"/>
                <a:gd name="T84" fmla="*/ 1051 w 1374"/>
                <a:gd name="T85" fmla="*/ 1270 h 1376"/>
                <a:gd name="T86" fmla="*/ 940 w 1374"/>
                <a:gd name="T87" fmla="*/ 1327 h 1376"/>
                <a:gd name="T88" fmla="*/ 817 w 1374"/>
                <a:gd name="T89" fmla="*/ 1363 h 1376"/>
                <a:gd name="T90" fmla="*/ 686 w 1374"/>
                <a:gd name="T91" fmla="*/ 1376 h 1376"/>
                <a:gd name="T92" fmla="*/ 557 w 1374"/>
                <a:gd name="T93" fmla="*/ 1363 h 1376"/>
                <a:gd name="T94" fmla="*/ 434 w 1374"/>
                <a:gd name="T95" fmla="*/ 1327 h 1376"/>
                <a:gd name="T96" fmla="*/ 323 w 1374"/>
                <a:gd name="T97" fmla="*/ 1270 h 1376"/>
                <a:gd name="T98" fmla="*/ 224 w 1374"/>
                <a:gd name="T99" fmla="*/ 1196 h 1376"/>
                <a:gd name="T100" fmla="*/ 140 w 1374"/>
                <a:gd name="T101" fmla="*/ 1104 h 1376"/>
                <a:gd name="T102" fmla="*/ 74 w 1374"/>
                <a:gd name="T103" fmla="*/ 999 h 1376"/>
                <a:gd name="T104" fmla="*/ 27 w 1374"/>
                <a:gd name="T105" fmla="*/ 881 h 1376"/>
                <a:gd name="T106" fmla="*/ 3 w 1374"/>
                <a:gd name="T107" fmla="*/ 754 h 1376"/>
                <a:gd name="T108" fmla="*/ 3 w 1374"/>
                <a:gd name="T109" fmla="*/ 622 h 1376"/>
                <a:gd name="T110" fmla="*/ 27 w 1374"/>
                <a:gd name="T111" fmla="*/ 495 h 1376"/>
                <a:gd name="T112" fmla="*/ 74 w 1374"/>
                <a:gd name="T113" fmla="*/ 378 h 1376"/>
                <a:gd name="T114" fmla="*/ 140 w 1374"/>
                <a:gd name="T115" fmla="*/ 272 h 1376"/>
                <a:gd name="T116" fmla="*/ 224 w 1374"/>
                <a:gd name="T117" fmla="*/ 180 h 1376"/>
                <a:gd name="T118" fmla="*/ 323 w 1374"/>
                <a:gd name="T119" fmla="*/ 106 h 1376"/>
                <a:gd name="T120" fmla="*/ 434 w 1374"/>
                <a:gd name="T121" fmla="*/ 49 h 1376"/>
                <a:gd name="T122" fmla="*/ 557 w 1374"/>
                <a:gd name="T123" fmla="*/ 13 h 1376"/>
                <a:gd name="T124" fmla="*/ 686 w 1374"/>
                <a:gd name="T12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4" h="1376">
                  <a:moveTo>
                    <a:pt x="686" y="230"/>
                  </a:moveTo>
                  <a:lnTo>
                    <a:pt x="633" y="233"/>
                  </a:lnTo>
                  <a:lnTo>
                    <a:pt x="582" y="243"/>
                  </a:lnTo>
                  <a:lnTo>
                    <a:pt x="532" y="256"/>
                  </a:lnTo>
                  <a:lnTo>
                    <a:pt x="486" y="276"/>
                  </a:lnTo>
                  <a:lnTo>
                    <a:pt x="442" y="302"/>
                  </a:lnTo>
                  <a:lnTo>
                    <a:pt x="401" y="331"/>
                  </a:lnTo>
                  <a:lnTo>
                    <a:pt x="363" y="365"/>
                  </a:lnTo>
                  <a:lnTo>
                    <a:pt x="330" y="402"/>
                  </a:lnTo>
                  <a:lnTo>
                    <a:pt x="301" y="443"/>
                  </a:lnTo>
                  <a:lnTo>
                    <a:pt x="276" y="487"/>
                  </a:lnTo>
                  <a:lnTo>
                    <a:pt x="256" y="534"/>
                  </a:lnTo>
                  <a:lnTo>
                    <a:pt x="241" y="583"/>
                  </a:lnTo>
                  <a:lnTo>
                    <a:pt x="232" y="634"/>
                  </a:lnTo>
                  <a:lnTo>
                    <a:pt x="229" y="688"/>
                  </a:lnTo>
                  <a:lnTo>
                    <a:pt x="232" y="742"/>
                  </a:lnTo>
                  <a:lnTo>
                    <a:pt x="241" y="793"/>
                  </a:lnTo>
                  <a:lnTo>
                    <a:pt x="256" y="843"/>
                  </a:lnTo>
                  <a:lnTo>
                    <a:pt x="276" y="889"/>
                  </a:lnTo>
                  <a:lnTo>
                    <a:pt x="301" y="933"/>
                  </a:lnTo>
                  <a:lnTo>
                    <a:pt x="330" y="975"/>
                  </a:lnTo>
                  <a:lnTo>
                    <a:pt x="363" y="1012"/>
                  </a:lnTo>
                  <a:lnTo>
                    <a:pt x="401" y="1046"/>
                  </a:lnTo>
                  <a:lnTo>
                    <a:pt x="442" y="1075"/>
                  </a:lnTo>
                  <a:lnTo>
                    <a:pt x="486" y="1100"/>
                  </a:lnTo>
                  <a:lnTo>
                    <a:pt x="532" y="1120"/>
                  </a:lnTo>
                  <a:lnTo>
                    <a:pt x="582" y="1135"/>
                  </a:lnTo>
                  <a:lnTo>
                    <a:pt x="633" y="1143"/>
                  </a:lnTo>
                  <a:lnTo>
                    <a:pt x="686" y="1146"/>
                  </a:lnTo>
                  <a:lnTo>
                    <a:pt x="741" y="1143"/>
                  </a:lnTo>
                  <a:lnTo>
                    <a:pt x="792" y="1135"/>
                  </a:lnTo>
                  <a:lnTo>
                    <a:pt x="842" y="1120"/>
                  </a:lnTo>
                  <a:lnTo>
                    <a:pt x="888" y="1100"/>
                  </a:lnTo>
                  <a:lnTo>
                    <a:pt x="932" y="1075"/>
                  </a:lnTo>
                  <a:lnTo>
                    <a:pt x="973" y="1046"/>
                  </a:lnTo>
                  <a:lnTo>
                    <a:pt x="1011" y="1012"/>
                  </a:lnTo>
                  <a:lnTo>
                    <a:pt x="1044" y="975"/>
                  </a:lnTo>
                  <a:lnTo>
                    <a:pt x="1073" y="933"/>
                  </a:lnTo>
                  <a:lnTo>
                    <a:pt x="1098" y="889"/>
                  </a:lnTo>
                  <a:lnTo>
                    <a:pt x="1118" y="843"/>
                  </a:lnTo>
                  <a:lnTo>
                    <a:pt x="1133" y="793"/>
                  </a:lnTo>
                  <a:lnTo>
                    <a:pt x="1142" y="742"/>
                  </a:lnTo>
                  <a:lnTo>
                    <a:pt x="1145" y="688"/>
                  </a:lnTo>
                  <a:lnTo>
                    <a:pt x="1142" y="634"/>
                  </a:lnTo>
                  <a:lnTo>
                    <a:pt x="1133" y="583"/>
                  </a:lnTo>
                  <a:lnTo>
                    <a:pt x="1118" y="534"/>
                  </a:lnTo>
                  <a:lnTo>
                    <a:pt x="1098" y="487"/>
                  </a:lnTo>
                  <a:lnTo>
                    <a:pt x="1073" y="443"/>
                  </a:lnTo>
                  <a:lnTo>
                    <a:pt x="1044" y="402"/>
                  </a:lnTo>
                  <a:lnTo>
                    <a:pt x="1011" y="365"/>
                  </a:lnTo>
                  <a:lnTo>
                    <a:pt x="973" y="331"/>
                  </a:lnTo>
                  <a:lnTo>
                    <a:pt x="932" y="302"/>
                  </a:lnTo>
                  <a:lnTo>
                    <a:pt x="888" y="276"/>
                  </a:lnTo>
                  <a:lnTo>
                    <a:pt x="842" y="256"/>
                  </a:lnTo>
                  <a:lnTo>
                    <a:pt x="792" y="243"/>
                  </a:lnTo>
                  <a:lnTo>
                    <a:pt x="741" y="233"/>
                  </a:lnTo>
                  <a:lnTo>
                    <a:pt x="686" y="230"/>
                  </a:lnTo>
                  <a:close/>
                  <a:moveTo>
                    <a:pt x="686" y="0"/>
                  </a:moveTo>
                  <a:lnTo>
                    <a:pt x="753" y="4"/>
                  </a:lnTo>
                  <a:lnTo>
                    <a:pt x="817" y="13"/>
                  </a:lnTo>
                  <a:lnTo>
                    <a:pt x="880" y="29"/>
                  </a:lnTo>
                  <a:lnTo>
                    <a:pt x="940" y="49"/>
                  </a:lnTo>
                  <a:lnTo>
                    <a:pt x="996" y="75"/>
                  </a:lnTo>
                  <a:lnTo>
                    <a:pt x="1051" y="106"/>
                  </a:lnTo>
                  <a:lnTo>
                    <a:pt x="1103" y="141"/>
                  </a:lnTo>
                  <a:lnTo>
                    <a:pt x="1150" y="180"/>
                  </a:lnTo>
                  <a:lnTo>
                    <a:pt x="1194" y="225"/>
                  </a:lnTo>
                  <a:lnTo>
                    <a:pt x="1234" y="272"/>
                  </a:lnTo>
                  <a:lnTo>
                    <a:pt x="1269" y="324"/>
                  </a:lnTo>
                  <a:lnTo>
                    <a:pt x="1299" y="378"/>
                  </a:lnTo>
                  <a:lnTo>
                    <a:pt x="1326" y="435"/>
                  </a:lnTo>
                  <a:lnTo>
                    <a:pt x="1347" y="495"/>
                  </a:lnTo>
                  <a:lnTo>
                    <a:pt x="1361" y="557"/>
                  </a:lnTo>
                  <a:lnTo>
                    <a:pt x="1371" y="622"/>
                  </a:lnTo>
                  <a:lnTo>
                    <a:pt x="1374" y="688"/>
                  </a:lnTo>
                  <a:lnTo>
                    <a:pt x="1371" y="754"/>
                  </a:lnTo>
                  <a:lnTo>
                    <a:pt x="1361" y="819"/>
                  </a:lnTo>
                  <a:lnTo>
                    <a:pt x="1347" y="881"/>
                  </a:lnTo>
                  <a:lnTo>
                    <a:pt x="1326" y="941"/>
                  </a:lnTo>
                  <a:lnTo>
                    <a:pt x="1299" y="999"/>
                  </a:lnTo>
                  <a:lnTo>
                    <a:pt x="1269" y="1052"/>
                  </a:lnTo>
                  <a:lnTo>
                    <a:pt x="1234" y="1104"/>
                  </a:lnTo>
                  <a:lnTo>
                    <a:pt x="1194" y="1151"/>
                  </a:lnTo>
                  <a:lnTo>
                    <a:pt x="1150" y="1196"/>
                  </a:lnTo>
                  <a:lnTo>
                    <a:pt x="1103" y="1236"/>
                  </a:lnTo>
                  <a:lnTo>
                    <a:pt x="1051" y="1270"/>
                  </a:lnTo>
                  <a:lnTo>
                    <a:pt x="996" y="1302"/>
                  </a:lnTo>
                  <a:lnTo>
                    <a:pt x="940" y="1327"/>
                  </a:lnTo>
                  <a:lnTo>
                    <a:pt x="880" y="1348"/>
                  </a:lnTo>
                  <a:lnTo>
                    <a:pt x="817" y="1363"/>
                  </a:lnTo>
                  <a:lnTo>
                    <a:pt x="753" y="1373"/>
                  </a:lnTo>
                  <a:lnTo>
                    <a:pt x="686" y="1376"/>
                  </a:lnTo>
                  <a:lnTo>
                    <a:pt x="621" y="1373"/>
                  </a:lnTo>
                  <a:lnTo>
                    <a:pt x="557" y="1363"/>
                  </a:lnTo>
                  <a:lnTo>
                    <a:pt x="494" y="1348"/>
                  </a:lnTo>
                  <a:lnTo>
                    <a:pt x="434" y="1327"/>
                  </a:lnTo>
                  <a:lnTo>
                    <a:pt x="378" y="1302"/>
                  </a:lnTo>
                  <a:lnTo>
                    <a:pt x="323" y="1270"/>
                  </a:lnTo>
                  <a:lnTo>
                    <a:pt x="271" y="1236"/>
                  </a:lnTo>
                  <a:lnTo>
                    <a:pt x="224" y="1196"/>
                  </a:lnTo>
                  <a:lnTo>
                    <a:pt x="180" y="1151"/>
                  </a:lnTo>
                  <a:lnTo>
                    <a:pt x="140" y="1104"/>
                  </a:lnTo>
                  <a:lnTo>
                    <a:pt x="105" y="1052"/>
                  </a:lnTo>
                  <a:lnTo>
                    <a:pt x="74" y="999"/>
                  </a:lnTo>
                  <a:lnTo>
                    <a:pt x="48" y="941"/>
                  </a:lnTo>
                  <a:lnTo>
                    <a:pt x="27" y="881"/>
                  </a:lnTo>
                  <a:lnTo>
                    <a:pt x="13" y="819"/>
                  </a:lnTo>
                  <a:lnTo>
                    <a:pt x="3" y="754"/>
                  </a:lnTo>
                  <a:lnTo>
                    <a:pt x="0" y="688"/>
                  </a:lnTo>
                  <a:lnTo>
                    <a:pt x="3" y="622"/>
                  </a:lnTo>
                  <a:lnTo>
                    <a:pt x="13" y="557"/>
                  </a:lnTo>
                  <a:lnTo>
                    <a:pt x="27" y="495"/>
                  </a:lnTo>
                  <a:lnTo>
                    <a:pt x="48" y="435"/>
                  </a:lnTo>
                  <a:lnTo>
                    <a:pt x="74" y="378"/>
                  </a:lnTo>
                  <a:lnTo>
                    <a:pt x="105" y="324"/>
                  </a:lnTo>
                  <a:lnTo>
                    <a:pt x="140" y="272"/>
                  </a:lnTo>
                  <a:lnTo>
                    <a:pt x="180" y="225"/>
                  </a:lnTo>
                  <a:lnTo>
                    <a:pt x="224" y="180"/>
                  </a:lnTo>
                  <a:lnTo>
                    <a:pt x="271" y="141"/>
                  </a:lnTo>
                  <a:lnTo>
                    <a:pt x="323" y="106"/>
                  </a:lnTo>
                  <a:lnTo>
                    <a:pt x="378" y="75"/>
                  </a:lnTo>
                  <a:lnTo>
                    <a:pt x="434" y="49"/>
                  </a:lnTo>
                  <a:lnTo>
                    <a:pt x="494" y="29"/>
                  </a:lnTo>
                  <a:lnTo>
                    <a:pt x="557" y="13"/>
                  </a:lnTo>
                  <a:lnTo>
                    <a:pt x="621" y="4"/>
                  </a:lnTo>
                  <a:lnTo>
                    <a:pt x="6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17" name="Прямая соединительная линия 216"/>
          <p:cNvCxnSpPr/>
          <p:nvPr/>
        </p:nvCxnSpPr>
        <p:spPr>
          <a:xfrm>
            <a:off x="5911603" y="3420300"/>
            <a:ext cx="3266598" cy="1840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Прямоугольник 218"/>
          <p:cNvSpPr/>
          <p:nvPr/>
        </p:nvSpPr>
        <p:spPr>
          <a:xfrm>
            <a:off x="331797" y="987270"/>
            <a:ext cx="955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  2024 </a:t>
            </a:r>
            <a:r>
              <a:rPr lang="ru-RU" sz="1600" b="1" dirty="0">
                <a:solidFill>
                  <a:srgbClr val="0070C0"/>
                </a:solidFill>
              </a:rPr>
              <a:t>г.</a:t>
            </a:r>
          </a:p>
        </p:txBody>
      </p:sp>
      <p:grpSp>
        <p:nvGrpSpPr>
          <p:cNvPr id="221" name="Group 5"/>
          <p:cNvGrpSpPr>
            <a:grpSpLocks noChangeAspect="1"/>
          </p:cNvGrpSpPr>
          <p:nvPr/>
        </p:nvGrpSpPr>
        <p:grpSpPr bwMode="auto">
          <a:xfrm>
            <a:off x="130384" y="1049540"/>
            <a:ext cx="211528" cy="211529"/>
            <a:chOff x="293" y="1984"/>
            <a:chExt cx="512" cy="512"/>
          </a:xfrm>
          <a:solidFill>
            <a:schemeClr val="accent1">
              <a:lumMod val="75000"/>
            </a:schemeClr>
          </a:solidFill>
        </p:grpSpPr>
        <p:sp>
          <p:nvSpPr>
            <p:cNvPr id="224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3" name="Скругленный прямоугольник 232"/>
          <p:cNvSpPr/>
          <p:nvPr/>
        </p:nvSpPr>
        <p:spPr>
          <a:xfrm>
            <a:off x="30490" y="987270"/>
            <a:ext cx="1260669" cy="3692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331797" y="2793727"/>
            <a:ext cx="955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  2024 </a:t>
            </a:r>
            <a:r>
              <a:rPr lang="ru-RU" sz="1600" b="1" dirty="0">
                <a:solidFill>
                  <a:srgbClr val="0070C0"/>
                </a:solidFill>
              </a:rPr>
              <a:t>г.</a:t>
            </a:r>
          </a:p>
        </p:txBody>
      </p:sp>
      <p:grpSp>
        <p:nvGrpSpPr>
          <p:cNvPr id="235" name="Group 5"/>
          <p:cNvGrpSpPr>
            <a:grpSpLocks noChangeAspect="1"/>
          </p:cNvGrpSpPr>
          <p:nvPr/>
        </p:nvGrpSpPr>
        <p:grpSpPr bwMode="auto">
          <a:xfrm>
            <a:off x="130384" y="2855997"/>
            <a:ext cx="211528" cy="211529"/>
            <a:chOff x="293" y="1984"/>
            <a:chExt cx="512" cy="512"/>
          </a:xfrm>
          <a:solidFill>
            <a:schemeClr val="accent1">
              <a:lumMod val="75000"/>
            </a:schemeClr>
          </a:solidFill>
        </p:grpSpPr>
        <p:sp>
          <p:nvSpPr>
            <p:cNvPr id="236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5" name="Скругленный прямоугольник 244"/>
          <p:cNvSpPr/>
          <p:nvPr/>
        </p:nvSpPr>
        <p:spPr>
          <a:xfrm>
            <a:off x="30490" y="2780079"/>
            <a:ext cx="1257018" cy="34198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6" name="Прямая соединительная линия 245"/>
          <p:cNvCxnSpPr/>
          <p:nvPr/>
        </p:nvCxnSpPr>
        <p:spPr>
          <a:xfrm>
            <a:off x="3680344" y="1934827"/>
            <a:ext cx="0" cy="30871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Прямоугольник 246"/>
          <p:cNvSpPr/>
          <p:nvPr/>
        </p:nvSpPr>
        <p:spPr>
          <a:xfrm>
            <a:off x="401237" y="1950259"/>
            <a:ext cx="858975" cy="31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2019 г.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1720420" y="3711993"/>
            <a:ext cx="19598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43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субъекта </a:t>
            </a:r>
          </a:p>
          <a:p>
            <a:pPr lvl="0">
              <a:buClr>
                <a:srgbClr val="595959"/>
              </a:buClr>
              <a:buSzPts val="1800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внедрили систему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0" name="Прямая соединительная линия 249"/>
          <p:cNvCxnSpPr/>
          <p:nvPr/>
        </p:nvCxnSpPr>
        <p:spPr>
          <a:xfrm>
            <a:off x="1551287" y="3776478"/>
            <a:ext cx="0" cy="30871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Прямоугольник 251"/>
          <p:cNvSpPr/>
          <p:nvPr/>
        </p:nvSpPr>
        <p:spPr>
          <a:xfrm>
            <a:off x="349662" y="3768631"/>
            <a:ext cx="92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cs typeface="Times New Roman"/>
                <a:sym typeface="Times New Roman"/>
              </a:rPr>
              <a:t>2019 г.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5339632" y="6465437"/>
            <a:ext cx="955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  2024 </a:t>
            </a:r>
            <a:r>
              <a:rPr lang="ru-RU" sz="1600" b="1" dirty="0">
                <a:solidFill>
                  <a:srgbClr val="0070C0"/>
                </a:solidFill>
              </a:rPr>
              <a:t>г.</a:t>
            </a:r>
          </a:p>
        </p:txBody>
      </p:sp>
      <p:grpSp>
        <p:nvGrpSpPr>
          <p:cNvPr id="254" name="Group 5"/>
          <p:cNvGrpSpPr>
            <a:grpSpLocks noChangeAspect="1"/>
          </p:cNvGrpSpPr>
          <p:nvPr/>
        </p:nvGrpSpPr>
        <p:grpSpPr bwMode="auto">
          <a:xfrm>
            <a:off x="-712955" y="6851397"/>
            <a:ext cx="211528" cy="211529"/>
            <a:chOff x="293" y="1984"/>
            <a:chExt cx="512" cy="512"/>
          </a:xfrm>
          <a:solidFill>
            <a:schemeClr val="accent1">
              <a:lumMod val="75000"/>
            </a:schemeClr>
          </a:solidFill>
        </p:grpSpPr>
        <p:sp>
          <p:nvSpPr>
            <p:cNvPr id="255" name="Freeform 7"/>
            <p:cNvSpPr>
              <a:spLocks noEditPoints="1"/>
            </p:cNvSpPr>
            <p:nvPr/>
          </p:nvSpPr>
          <p:spPr bwMode="auto">
            <a:xfrm>
              <a:off x="293" y="1984"/>
              <a:ext cx="512" cy="512"/>
            </a:xfrm>
            <a:custGeom>
              <a:avLst/>
              <a:gdLst>
                <a:gd name="T0" fmla="*/ 227 w 3584"/>
                <a:gd name="T1" fmla="*/ 3273 h 3584"/>
                <a:gd name="T2" fmla="*/ 266 w 3584"/>
                <a:gd name="T3" fmla="*/ 3335 h 3584"/>
                <a:gd name="T4" fmla="*/ 336 w 3584"/>
                <a:gd name="T5" fmla="*/ 3360 h 3584"/>
                <a:gd name="T6" fmla="*/ 3297 w 3584"/>
                <a:gd name="T7" fmla="*/ 3348 h 3584"/>
                <a:gd name="T8" fmla="*/ 3348 w 3584"/>
                <a:gd name="T9" fmla="*/ 3297 h 3584"/>
                <a:gd name="T10" fmla="*/ 3360 w 3584"/>
                <a:gd name="T11" fmla="*/ 1120 h 3584"/>
                <a:gd name="T12" fmla="*/ 311 w 3584"/>
                <a:gd name="T13" fmla="*/ 451 h 3584"/>
                <a:gd name="T14" fmla="*/ 249 w 3584"/>
                <a:gd name="T15" fmla="*/ 490 h 3584"/>
                <a:gd name="T16" fmla="*/ 224 w 3584"/>
                <a:gd name="T17" fmla="*/ 560 h 3584"/>
                <a:gd name="T18" fmla="*/ 3360 w 3584"/>
                <a:gd name="T19" fmla="*/ 560 h 3584"/>
                <a:gd name="T20" fmla="*/ 3335 w 3584"/>
                <a:gd name="T21" fmla="*/ 490 h 3584"/>
                <a:gd name="T22" fmla="*/ 3273 w 3584"/>
                <a:gd name="T23" fmla="*/ 451 h 3584"/>
                <a:gd name="T24" fmla="*/ 2800 w 3584"/>
                <a:gd name="T25" fmla="*/ 560 h 3584"/>
                <a:gd name="T26" fmla="*/ 2775 w 3584"/>
                <a:gd name="T27" fmla="*/ 630 h 3584"/>
                <a:gd name="T28" fmla="*/ 2714 w 3584"/>
                <a:gd name="T29" fmla="*/ 669 h 3584"/>
                <a:gd name="T30" fmla="*/ 2639 w 3584"/>
                <a:gd name="T31" fmla="*/ 660 h 3584"/>
                <a:gd name="T32" fmla="*/ 2587 w 3584"/>
                <a:gd name="T33" fmla="*/ 609 h 3584"/>
                <a:gd name="T34" fmla="*/ 2576 w 3584"/>
                <a:gd name="T35" fmla="*/ 447 h 3584"/>
                <a:gd name="T36" fmla="*/ 1005 w 3584"/>
                <a:gd name="T37" fmla="*/ 585 h 3584"/>
                <a:gd name="T38" fmla="*/ 967 w 3584"/>
                <a:gd name="T39" fmla="*/ 647 h 3584"/>
                <a:gd name="T40" fmla="*/ 896 w 3584"/>
                <a:gd name="T41" fmla="*/ 672 h 3584"/>
                <a:gd name="T42" fmla="*/ 825 w 3584"/>
                <a:gd name="T43" fmla="*/ 647 h 3584"/>
                <a:gd name="T44" fmla="*/ 787 w 3584"/>
                <a:gd name="T45" fmla="*/ 585 h 3584"/>
                <a:gd name="T46" fmla="*/ 336 w 3584"/>
                <a:gd name="T47" fmla="*/ 447 h 3584"/>
                <a:gd name="T48" fmla="*/ 945 w 3584"/>
                <a:gd name="T49" fmla="*/ 11 h 3584"/>
                <a:gd name="T50" fmla="*/ 997 w 3584"/>
                <a:gd name="T51" fmla="*/ 63 h 3584"/>
                <a:gd name="T52" fmla="*/ 1008 w 3584"/>
                <a:gd name="T53" fmla="*/ 224 h 3584"/>
                <a:gd name="T54" fmla="*/ 2579 w 3584"/>
                <a:gd name="T55" fmla="*/ 86 h 3584"/>
                <a:gd name="T56" fmla="*/ 2617 w 3584"/>
                <a:gd name="T57" fmla="*/ 25 h 3584"/>
                <a:gd name="T58" fmla="*/ 2688 w 3584"/>
                <a:gd name="T59" fmla="*/ 0 h 3584"/>
                <a:gd name="T60" fmla="*/ 2759 w 3584"/>
                <a:gd name="T61" fmla="*/ 25 h 3584"/>
                <a:gd name="T62" fmla="*/ 2797 w 3584"/>
                <a:gd name="T63" fmla="*/ 86 h 3584"/>
                <a:gd name="T64" fmla="*/ 3360 w 3584"/>
                <a:gd name="T65" fmla="*/ 224 h 3584"/>
                <a:gd name="T66" fmla="*/ 3463 w 3584"/>
                <a:gd name="T67" fmla="*/ 249 h 3584"/>
                <a:gd name="T68" fmla="*/ 3541 w 3584"/>
                <a:gd name="T69" fmla="*/ 316 h 3584"/>
                <a:gd name="T70" fmla="*/ 3581 w 3584"/>
                <a:gd name="T71" fmla="*/ 412 h 3584"/>
                <a:gd name="T72" fmla="*/ 3581 w 3584"/>
                <a:gd name="T73" fmla="*/ 3396 h 3584"/>
                <a:gd name="T74" fmla="*/ 3541 w 3584"/>
                <a:gd name="T75" fmla="*/ 3493 h 3584"/>
                <a:gd name="T76" fmla="*/ 3463 w 3584"/>
                <a:gd name="T77" fmla="*/ 3559 h 3584"/>
                <a:gd name="T78" fmla="*/ 3360 w 3584"/>
                <a:gd name="T79" fmla="*/ 3584 h 3584"/>
                <a:gd name="T80" fmla="*/ 153 w 3584"/>
                <a:gd name="T81" fmla="*/ 3572 h 3584"/>
                <a:gd name="T82" fmla="*/ 65 w 3584"/>
                <a:gd name="T83" fmla="*/ 3519 h 3584"/>
                <a:gd name="T84" fmla="*/ 12 w 3584"/>
                <a:gd name="T85" fmla="*/ 3431 h 3584"/>
                <a:gd name="T86" fmla="*/ 0 w 3584"/>
                <a:gd name="T87" fmla="*/ 447 h 3584"/>
                <a:gd name="T88" fmla="*/ 25 w 3584"/>
                <a:gd name="T89" fmla="*/ 345 h 3584"/>
                <a:gd name="T90" fmla="*/ 91 w 3584"/>
                <a:gd name="T91" fmla="*/ 267 h 3584"/>
                <a:gd name="T92" fmla="*/ 188 w 3584"/>
                <a:gd name="T93" fmla="*/ 227 h 3584"/>
                <a:gd name="T94" fmla="*/ 784 w 3584"/>
                <a:gd name="T95" fmla="*/ 112 h 3584"/>
                <a:gd name="T96" fmla="*/ 809 w 3584"/>
                <a:gd name="T97" fmla="*/ 42 h 3584"/>
                <a:gd name="T98" fmla="*/ 870 w 3584"/>
                <a:gd name="T99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447"/>
                  </a:moveTo>
                  <a:lnTo>
                    <a:pt x="311" y="451"/>
                  </a:lnTo>
                  <a:lnTo>
                    <a:pt x="287" y="459"/>
                  </a:lnTo>
                  <a:lnTo>
                    <a:pt x="266" y="472"/>
                  </a:lnTo>
                  <a:lnTo>
                    <a:pt x="249" y="490"/>
                  </a:lnTo>
                  <a:lnTo>
                    <a:pt x="236" y="510"/>
                  </a:lnTo>
                  <a:lnTo>
                    <a:pt x="227" y="534"/>
                  </a:lnTo>
                  <a:lnTo>
                    <a:pt x="224" y="560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560"/>
                  </a:lnTo>
                  <a:lnTo>
                    <a:pt x="3357" y="534"/>
                  </a:lnTo>
                  <a:lnTo>
                    <a:pt x="3348" y="510"/>
                  </a:lnTo>
                  <a:lnTo>
                    <a:pt x="3335" y="490"/>
                  </a:lnTo>
                  <a:lnTo>
                    <a:pt x="3318" y="472"/>
                  </a:lnTo>
                  <a:lnTo>
                    <a:pt x="3297" y="459"/>
                  </a:lnTo>
                  <a:lnTo>
                    <a:pt x="3273" y="451"/>
                  </a:lnTo>
                  <a:lnTo>
                    <a:pt x="3248" y="447"/>
                  </a:lnTo>
                  <a:lnTo>
                    <a:pt x="2800" y="447"/>
                  </a:lnTo>
                  <a:lnTo>
                    <a:pt x="2800" y="560"/>
                  </a:lnTo>
                  <a:lnTo>
                    <a:pt x="2797" y="585"/>
                  </a:lnTo>
                  <a:lnTo>
                    <a:pt x="2789" y="609"/>
                  </a:lnTo>
                  <a:lnTo>
                    <a:pt x="2775" y="630"/>
                  </a:lnTo>
                  <a:lnTo>
                    <a:pt x="2759" y="647"/>
                  </a:lnTo>
                  <a:lnTo>
                    <a:pt x="2737" y="660"/>
                  </a:lnTo>
                  <a:lnTo>
                    <a:pt x="2714" y="669"/>
                  </a:lnTo>
                  <a:lnTo>
                    <a:pt x="2688" y="672"/>
                  </a:lnTo>
                  <a:lnTo>
                    <a:pt x="2662" y="669"/>
                  </a:lnTo>
                  <a:lnTo>
                    <a:pt x="2639" y="660"/>
                  </a:lnTo>
                  <a:lnTo>
                    <a:pt x="2617" y="647"/>
                  </a:lnTo>
                  <a:lnTo>
                    <a:pt x="2601" y="630"/>
                  </a:lnTo>
                  <a:lnTo>
                    <a:pt x="2587" y="609"/>
                  </a:lnTo>
                  <a:lnTo>
                    <a:pt x="2579" y="585"/>
                  </a:lnTo>
                  <a:lnTo>
                    <a:pt x="2576" y="560"/>
                  </a:lnTo>
                  <a:lnTo>
                    <a:pt x="2576" y="447"/>
                  </a:lnTo>
                  <a:lnTo>
                    <a:pt x="1008" y="447"/>
                  </a:lnTo>
                  <a:lnTo>
                    <a:pt x="1008" y="560"/>
                  </a:lnTo>
                  <a:lnTo>
                    <a:pt x="1005" y="585"/>
                  </a:lnTo>
                  <a:lnTo>
                    <a:pt x="997" y="609"/>
                  </a:lnTo>
                  <a:lnTo>
                    <a:pt x="983" y="630"/>
                  </a:lnTo>
                  <a:lnTo>
                    <a:pt x="967" y="647"/>
                  </a:lnTo>
                  <a:lnTo>
                    <a:pt x="945" y="660"/>
                  </a:lnTo>
                  <a:lnTo>
                    <a:pt x="922" y="669"/>
                  </a:lnTo>
                  <a:lnTo>
                    <a:pt x="896" y="672"/>
                  </a:lnTo>
                  <a:lnTo>
                    <a:pt x="870" y="669"/>
                  </a:lnTo>
                  <a:lnTo>
                    <a:pt x="847" y="660"/>
                  </a:lnTo>
                  <a:lnTo>
                    <a:pt x="825" y="647"/>
                  </a:lnTo>
                  <a:lnTo>
                    <a:pt x="809" y="630"/>
                  </a:lnTo>
                  <a:lnTo>
                    <a:pt x="795" y="609"/>
                  </a:lnTo>
                  <a:lnTo>
                    <a:pt x="787" y="585"/>
                  </a:lnTo>
                  <a:lnTo>
                    <a:pt x="784" y="560"/>
                  </a:lnTo>
                  <a:lnTo>
                    <a:pt x="784" y="447"/>
                  </a:lnTo>
                  <a:lnTo>
                    <a:pt x="336" y="447"/>
                  </a:lnTo>
                  <a:close/>
                  <a:moveTo>
                    <a:pt x="896" y="0"/>
                  </a:moveTo>
                  <a:lnTo>
                    <a:pt x="922" y="3"/>
                  </a:lnTo>
                  <a:lnTo>
                    <a:pt x="945" y="11"/>
                  </a:lnTo>
                  <a:lnTo>
                    <a:pt x="967" y="25"/>
                  </a:lnTo>
                  <a:lnTo>
                    <a:pt x="983" y="42"/>
                  </a:lnTo>
                  <a:lnTo>
                    <a:pt x="997" y="63"/>
                  </a:lnTo>
                  <a:lnTo>
                    <a:pt x="1005" y="86"/>
                  </a:lnTo>
                  <a:lnTo>
                    <a:pt x="1008" y="112"/>
                  </a:lnTo>
                  <a:lnTo>
                    <a:pt x="1008" y="224"/>
                  </a:lnTo>
                  <a:lnTo>
                    <a:pt x="2576" y="224"/>
                  </a:lnTo>
                  <a:lnTo>
                    <a:pt x="2576" y="112"/>
                  </a:lnTo>
                  <a:lnTo>
                    <a:pt x="2579" y="86"/>
                  </a:lnTo>
                  <a:lnTo>
                    <a:pt x="2587" y="63"/>
                  </a:lnTo>
                  <a:lnTo>
                    <a:pt x="2601" y="42"/>
                  </a:lnTo>
                  <a:lnTo>
                    <a:pt x="2617" y="25"/>
                  </a:lnTo>
                  <a:lnTo>
                    <a:pt x="2639" y="11"/>
                  </a:lnTo>
                  <a:lnTo>
                    <a:pt x="2662" y="3"/>
                  </a:lnTo>
                  <a:lnTo>
                    <a:pt x="2688" y="0"/>
                  </a:lnTo>
                  <a:lnTo>
                    <a:pt x="2714" y="3"/>
                  </a:lnTo>
                  <a:lnTo>
                    <a:pt x="2737" y="11"/>
                  </a:lnTo>
                  <a:lnTo>
                    <a:pt x="2759" y="25"/>
                  </a:lnTo>
                  <a:lnTo>
                    <a:pt x="2775" y="42"/>
                  </a:lnTo>
                  <a:lnTo>
                    <a:pt x="2789" y="63"/>
                  </a:lnTo>
                  <a:lnTo>
                    <a:pt x="2797" y="86"/>
                  </a:lnTo>
                  <a:lnTo>
                    <a:pt x="2800" y="112"/>
                  </a:lnTo>
                  <a:lnTo>
                    <a:pt x="2800" y="224"/>
                  </a:lnTo>
                  <a:lnTo>
                    <a:pt x="3360" y="224"/>
                  </a:lnTo>
                  <a:lnTo>
                    <a:pt x="3396" y="227"/>
                  </a:lnTo>
                  <a:lnTo>
                    <a:pt x="3431" y="236"/>
                  </a:lnTo>
                  <a:lnTo>
                    <a:pt x="3463" y="249"/>
                  </a:lnTo>
                  <a:lnTo>
                    <a:pt x="3493" y="267"/>
                  </a:lnTo>
                  <a:lnTo>
                    <a:pt x="3519" y="290"/>
                  </a:lnTo>
                  <a:lnTo>
                    <a:pt x="3541" y="316"/>
                  </a:lnTo>
                  <a:lnTo>
                    <a:pt x="3559" y="345"/>
                  </a:lnTo>
                  <a:lnTo>
                    <a:pt x="3572" y="377"/>
                  </a:lnTo>
                  <a:lnTo>
                    <a:pt x="3581" y="412"/>
                  </a:lnTo>
                  <a:lnTo>
                    <a:pt x="3584" y="447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447"/>
                  </a:lnTo>
                  <a:lnTo>
                    <a:pt x="3" y="412"/>
                  </a:lnTo>
                  <a:lnTo>
                    <a:pt x="12" y="377"/>
                  </a:lnTo>
                  <a:lnTo>
                    <a:pt x="25" y="345"/>
                  </a:lnTo>
                  <a:lnTo>
                    <a:pt x="43" y="316"/>
                  </a:lnTo>
                  <a:lnTo>
                    <a:pt x="65" y="290"/>
                  </a:lnTo>
                  <a:lnTo>
                    <a:pt x="91" y="267"/>
                  </a:lnTo>
                  <a:lnTo>
                    <a:pt x="121" y="249"/>
                  </a:lnTo>
                  <a:lnTo>
                    <a:pt x="153" y="236"/>
                  </a:lnTo>
                  <a:lnTo>
                    <a:pt x="188" y="227"/>
                  </a:lnTo>
                  <a:lnTo>
                    <a:pt x="224" y="224"/>
                  </a:lnTo>
                  <a:lnTo>
                    <a:pt x="784" y="224"/>
                  </a:lnTo>
                  <a:lnTo>
                    <a:pt x="784" y="112"/>
                  </a:lnTo>
                  <a:lnTo>
                    <a:pt x="787" y="86"/>
                  </a:lnTo>
                  <a:lnTo>
                    <a:pt x="795" y="63"/>
                  </a:lnTo>
                  <a:lnTo>
                    <a:pt x="809" y="42"/>
                  </a:lnTo>
                  <a:lnTo>
                    <a:pt x="825" y="25"/>
                  </a:lnTo>
                  <a:lnTo>
                    <a:pt x="847" y="11"/>
                  </a:lnTo>
                  <a:lnTo>
                    <a:pt x="870" y="3"/>
                  </a:lnTo>
                  <a:lnTo>
                    <a:pt x="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8"/>
            <p:cNvSpPr>
              <a:spLocks/>
            </p:cNvSpPr>
            <p:nvPr/>
          </p:nvSpPr>
          <p:spPr bwMode="auto">
            <a:xfrm>
              <a:off x="405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6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6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9"/>
            <p:cNvSpPr>
              <a:spLocks/>
            </p:cNvSpPr>
            <p:nvPr/>
          </p:nvSpPr>
          <p:spPr bwMode="auto">
            <a:xfrm>
              <a:off x="629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7 w 448"/>
                <a:gd name="T9" fmla="*/ 24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2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7" y="24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10"/>
            <p:cNvSpPr>
              <a:spLocks/>
            </p:cNvSpPr>
            <p:nvPr/>
          </p:nvSpPr>
          <p:spPr bwMode="auto">
            <a:xfrm>
              <a:off x="517" y="220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2 h 224"/>
                <a:gd name="T6" fmla="*/ 385 w 448"/>
                <a:gd name="T7" fmla="*/ 11 h 224"/>
                <a:gd name="T8" fmla="*/ 406 w 448"/>
                <a:gd name="T9" fmla="*/ 24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3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3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4 h 224"/>
                <a:gd name="T56" fmla="*/ 63 w 448"/>
                <a:gd name="T57" fmla="*/ 11 h 224"/>
                <a:gd name="T58" fmla="*/ 86 w 448"/>
                <a:gd name="T59" fmla="*/ 2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2"/>
                  </a:lnTo>
                  <a:lnTo>
                    <a:pt x="385" y="11"/>
                  </a:lnTo>
                  <a:lnTo>
                    <a:pt x="406" y="24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3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11"/>
            <p:cNvSpPr>
              <a:spLocks/>
            </p:cNvSpPr>
            <p:nvPr/>
          </p:nvSpPr>
          <p:spPr bwMode="auto">
            <a:xfrm>
              <a:off x="405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6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1 w 448"/>
                <a:gd name="T39" fmla="*/ 199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6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1" y="199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12"/>
            <p:cNvSpPr>
              <a:spLocks/>
            </p:cNvSpPr>
            <p:nvPr/>
          </p:nvSpPr>
          <p:spPr bwMode="auto">
            <a:xfrm>
              <a:off x="629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7 w 448"/>
                <a:gd name="T9" fmla="*/ 25 h 224"/>
                <a:gd name="T10" fmla="*/ 423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3 h 224"/>
                <a:gd name="T18" fmla="*/ 445 w 448"/>
                <a:gd name="T19" fmla="*/ 138 h 224"/>
                <a:gd name="T20" fmla="*/ 437 w 448"/>
                <a:gd name="T21" fmla="*/ 161 h 224"/>
                <a:gd name="T22" fmla="*/ 423 w 448"/>
                <a:gd name="T23" fmla="*/ 182 h 224"/>
                <a:gd name="T24" fmla="*/ 407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2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3 h 224"/>
                <a:gd name="T48" fmla="*/ 3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2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7" y="25"/>
                  </a:lnTo>
                  <a:lnTo>
                    <a:pt x="423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3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3" y="182"/>
                  </a:lnTo>
                  <a:lnTo>
                    <a:pt x="407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2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13"/>
            <p:cNvSpPr>
              <a:spLocks/>
            </p:cNvSpPr>
            <p:nvPr/>
          </p:nvSpPr>
          <p:spPr bwMode="auto">
            <a:xfrm>
              <a:off x="517" y="228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2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3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199 h 224"/>
                <a:gd name="T26" fmla="*/ 385 w 448"/>
                <a:gd name="T27" fmla="*/ 212 h 224"/>
                <a:gd name="T28" fmla="*/ 362 w 448"/>
                <a:gd name="T29" fmla="*/ 221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1 h 224"/>
                <a:gd name="T36" fmla="*/ 63 w 448"/>
                <a:gd name="T37" fmla="*/ 212 h 224"/>
                <a:gd name="T38" fmla="*/ 42 w 448"/>
                <a:gd name="T39" fmla="*/ 199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3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2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2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3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199"/>
                  </a:lnTo>
                  <a:lnTo>
                    <a:pt x="385" y="212"/>
                  </a:lnTo>
                  <a:lnTo>
                    <a:pt x="362" y="221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14"/>
            <p:cNvSpPr>
              <a:spLocks/>
            </p:cNvSpPr>
            <p:nvPr/>
          </p:nvSpPr>
          <p:spPr bwMode="auto">
            <a:xfrm>
              <a:off x="405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6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5 w 448"/>
                <a:gd name="T15" fmla="*/ 86 h 224"/>
                <a:gd name="T16" fmla="*/ 448 w 448"/>
                <a:gd name="T17" fmla="*/ 112 h 224"/>
                <a:gd name="T18" fmla="*/ 445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6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1 w 448"/>
                <a:gd name="T39" fmla="*/ 200 h 224"/>
                <a:gd name="T40" fmla="*/ 25 w 448"/>
                <a:gd name="T41" fmla="*/ 182 h 224"/>
                <a:gd name="T42" fmla="*/ 11 w 448"/>
                <a:gd name="T43" fmla="*/ 161 h 224"/>
                <a:gd name="T44" fmla="*/ 3 w 448"/>
                <a:gd name="T45" fmla="*/ 138 h 224"/>
                <a:gd name="T46" fmla="*/ 0 w 448"/>
                <a:gd name="T47" fmla="*/ 112 h 224"/>
                <a:gd name="T48" fmla="*/ 3 w 448"/>
                <a:gd name="T49" fmla="*/ 86 h 224"/>
                <a:gd name="T50" fmla="*/ 11 w 448"/>
                <a:gd name="T51" fmla="*/ 63 h 224"/>
                <a:gd name="T52" fmla="*/ 25 w 448"/>
                <a:gd name="T53" fmla="*/ 42 h 224"/>
                <a:gd name="T54" fmla="*/ 41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6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5" y="86"/>
                  </a:lnTo>
                  <a:lnTo>
                    <a:pt x="448" y="112"/>
                  </a:lnTo>
                  <a:lnTo>
                    <a:pt x="445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6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1" y="200"/>
                  </a:lnTo>
                  <a:lnTo>
                    <a:pt x="25" y="182"/>
                  </a:lnTo>
                  <a:lnTo>
                    <a:pt x="11" y="161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2"/>
                  </a:lnTo>
                  <a:lnTo>
                    <a:pt x="41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15"/>
            <p:cNvSpPr>
              <a:spLocks/>
            </p:cNvSpPr>
            <p:nvPr/>
          </p:nvSpPr>
          <p:spPr bwMode="auto">
            <a:xfrm>
              <a:off x="517" y="2368"/>
              <a:ext cx="64" cy="32"/>
            </a:xfrm>
            <a:custGeom>
              <a:avLst/>
              <a:gdLst>
                <a:gd name="T0" fmla="*/ 112 w 448"/>
                <a:gd name="T1" fmla="*/ 0 h 224"/>
                <a:gd name="T2" fmla="*/ 336 w 448"/>
                <a:gd name="T3" fmla="*/ 0 h 224"/>
                <a:gd name="T4" fmla="*/ 362 w 448"/>
                <a:gd name="T5" fmla="*/ 3 h 224"/>
                <a:gd name="T6" fmla="*/ 385 w 448"/>
                <a:gd name="T7" fmla="*/ 11 h 224"/>
                <a:gd name="T8" fmla="*/ 406 w 448"/>
                <a:gd name="T9" fmla="*/ 25 h 224"/>
                <a:gd name="T10" fmla="*/ 424 w 448"/>
                <a:gd name="T11" fmla="*/ 42 h 224"/>
                <a:gd name="T12" fmla="*/ 437 w 448"/>
                <a:gd name="T13" fmla="*/ 63 h 224"/>
                <a:gd name="T14" fmla="*/ 446 w 448"/>
                <a:gd name="T15" fmla="*/ 86 h 224"/>
                <a:gd name="T16" fmla="*/ 448 w 448"/>
                <a:gd name="T17" fmla="*/ 112 h 224"/>
                <a:gd name="T18" fmla="*/ 446 w 448"/>
                <a:gd name="T19" fmla="*/ 138 h 224"/>
                <a:gd name="T20" fmla="*/ 437 w 448"/>
                <a:gd name="T21" fmla="*/ 161 h 224"/>
                <a:gd name="T22" fmla="*/ 424 w 448"/>
                <a:gd name="T23" fmla="*/ 182 h 224"/>
                <a:gd name="T24" fmla="*/ 406 w 448"/>
                <a:gd name="T25" fmla="*/ 200 h 224"/>
                <a:gd name="T26" fmla="*/ 385 w 448"/>
                <a:gd name="T27" fmla="*/ 213 h 224"/>
                <a:gd name="T28" fmla="*/ 362 w 448"/>
                <a:gd name="T29" fmla="*/ 222 h 224"/>
                <a:gd name="T30" fmla="*/ 336 w 448"/>
                <a:gd name="T31" fmla="*/ 224 h 224"/>
                <a:gd name="T32" fmla="*/ 112 w 448"/>
                <a:gd name="T33" fmla="*/ 224 h 224"/>
                <a:gd name="T34" fmla="*/ 86 w 448"/>
                <a:gd name="T35" fmla="*/ 222 h 224"/>
                <a:gd name="T36" fmla="*/ 63 w 448"/>
                <a:gd name="T37" fmla="*/ 213 h 224"/>
                <a:gd name="T38" fmla="*/ 42 w 448"/>
                <a:gd name="T39" fmla="*/ 200 h 224"/>
                <a:gd name="T40" fmla="*/ 24 w 448"/>
                <a:gd name="T41" fmla="*/ 182 h 224"/>
                <a:gd name="T42" fmla="*/ 11 w 448"/>
                <a:gd name="T43" fmla="*/ 161 h 224"/>
                <a:gd name="T44" fmla="*/ 2 w 448"/>
                <a:gd name="T45" fmla="*/ 138 h 224"/>
                <a:gd name="T46" fmla="*/ 0 w 448"/>
                <a:gd name="T47" fmla="*/ 112 h 224"/>
                <a:gd name="T48" fmla="*/ 2 w 448"/>
                <a:gd name="T49" fmla="*/ 86 h 224"/>
                <a:gd name="T50" fmla="*/ 11 w 448"/>
                <a:gd name="T51" fmla="*/ 63 h 224"/>
                <a:gd name="T52" fmla="*/ 24 w 448"/>
                <a:gd name="T53" fmla="*/ 42 h 224"/>
                <a:gd name="T54" fmla="*/ 42 w 448"/>
                <a:gd name="T55" fmla="*/ 25 h 224"/>
                <a:gd name="T56" fmla="*/ 63 w 448"/>
                <a:gd name="T57" fmla="*/ 11 h 224"/>
                <a:gd name="T58" fmla="*/ 86 w 448"/>
                <a:gd name="T59" fmla="*/ 3 h 224"/>
                <a:gd name="T60" fmla="*/ 112 w 448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8" h="224">
                  <a:moveTo>
                    <a:pt x="112" y="0"/>
                  </a:moveTo>
                  <a:lnTo>
                    <a:pt x="336" y="0"/>
                  </a:lnTo>
                  <a:lnTo>
                    <a:pt x="362" y="3"/>
                  </a:lnTo>
                  <a:lnTo>
                    <a:pt x="385" y="11"/>
                  </a:lnTo>
                  <a:lnTo>
                    <a:pt x="406" y="25"/>
                  </a:lnTo>
                  <a:lnTo>
                    <a:pt x="424" y="42"/>
                  </a:lnTo>
                  <a:lnTo>
                    <a:pt x="437" y="63"/>
                  </a:lnTo>
                  <a:lnTo>
                    <a:pt x="446" y="86"/>
                  </a:lnTo>
                  <a:lnTo>
                    <a:pt x="448" y="112"/>
                  </a:lnTo>
                  <a:lnTo>
                    <a:pt x="446" y="138"/>
                  </a:lnTo>
                  <a:lnTo>
                    <a:pt x="437" y="161"/>
                  </a:lnTo>
                  <a:lnTo>
                    <a:pt x="424" y="182"/>
                  </a:lnTo>
                  <a:lnTo>
                    <a:pt x="406" y="200"/>
                  </a:lnTo>
                  <a:lnTo>
                    <a:pt x="385" y="213"/>
                  </a:lnTo>
                  <a:lnTo>
                    <a:pt x="362" y="222"/>
                  </a:lnTo>
                  <a:lnTo>
                    <a:pt x="336" y="224"/>
                  </a:lnTo>
                  <a:lnTo>
                    <a:pt x="112" y="224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4" name="Скругленный прямоугольник 263"/>
          <p:cNvSpPr/>
          <p:nvPr/>
        </p:nvSpPr>
        <p:spPr>
          <a:xfrm>
            <a:off x="-812849" y="6735419"/>
            <a:ext cx="1361582" cy="42298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 264"/>
          <p:cNvSpPr/>
          <p:nvPr/>
        </p:nvSpPr>
        <p:spPr>
          <a:xfrm>
            <a:off x="5513879" y="6940040"/>
            <a:ext cx="5351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ru-RU" b="1" dirty="0" smtClean="0"/>
              <a:t>Открыты региональные </a:t>
            </a:r>
            <a:r>
              <a:rPr lang="ru-RU" b="1" dirty="0"/>
              <a:t>центры выявления,</a:t>
            </a:r>
            <a:r>
              <a:rPr lang="ru-RU" dirty="0"/>
              <a:t> поддержки и развития способностей и талантов у детей и молодежи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5946" y="66186"/>
            <a:ext cx="298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Профессиональная ориентация </a:t>
            </a:r>
            <a:r>
              <a:rPr lang="ru-RU" sz="1600" b="1" dirty="0" smtClean="0">
                <a:solidFill>
                  <a:srgbClr val="7030A0"/>
                </a:solidFill>
              </a:rPr>
              <a:t>школьников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сентябрь-декабрь 2019 г.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67" name="Скругленный прямоугольник 266"/>
          <p:cNvSpPr/>
          <p:nvPr/>
        </p:nvSpPr>
        <p:spPr>
          <a:xfrm flipH="1">
            <a:off x="5898028" y="992022"/>
            <a:ext cx="45719" cy="35491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2949" y="3073125"/>
            <a:ext cx="32133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Регистрация на портале </a:t>
            </a:r>
            <a:r>
              <a:rPr lang="en-US" sz="1050" b="1" dirty="0" err="1">
                <a:solidFill>
                  <a:srgbClr val="0070C0"/>
                </a:solidFill>
              </a:rPr>
              <a:t>proektoria</a:t>
            </a:r>
            <a:r>
              <a:rPr lang="ru-RU" sz="1050" b="1" dirty="0">
                <a:solidFill>
                  <a:srgbClr val="0070C0"/>
                </a:solidFill>
              </a:rPr>
              <a:t>.</a:t>
            </a:r>
            <a:r>
              <a:rPr lang="en-US" sz="1050" b="1" dirty="0">
                <a:solidFill>
                  <a:srgbClr val="0070C0"/>
                </a:solidFill>
              </a:rPr>
              <a:t>online</a:t>
            </a:r>
            <a:r>
              <a:rPr lang="ru-RU" sz="1050" b="1" dirty="0">
                <a:solidFill>
                  <a:srgbClr val="0070C0"/>
                </a:solidFill>
              </a:rPr>
              <a:t>.</a:t>
            </a:r>
            <a:r>
              <a:rPr lang="en-US" sz="1050" b="1" dirty="0" err="1">
                <a:solidFill>
                  <a:srgbClr val="0070C0"/>
                </a:solidFill>
              </a:rPr>
              <a:t>ru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6735" y="3182993"/>
            <a:ext cx="75217" cy="9713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 rot="5400000">
            <a:off x="-382225" y="1827252"/>
            <a:ext cx="846399" cy="819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Прямоугольник 314"/>
          <p:cNvSpPr/>
          <p:nvPr/>
        </p:nvSpPr>
        <p:spPr>
          <a:xfrm>
            <a:off x="3058410" y="4575035"/>
            <a:ext cx="2837033" cy="567379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Скругленный прямоугольник 334"/>
          <p:cNvSpPr/>
          <p:nvPr/>
        </p:nvSpPr>
        <p:spPr>
          <a:xfrm>
            <a:off x="460264" y="1945093"/>
            <a:ext cx="4803995" cy="2671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322320" y="0"/>
            <a:ext cx="5821680" cy="5734113"/>
            <a:chOff x="3322320" y="0"/>
            <a:chExt cx="5821680" cy="5734113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5902950" y="0"/>
              <a:ext cx="3241050" cy="514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4" name="Group 7"/>
            <p:cNvGrpSpPr>
              <a:grpSpLocks noChangeAspect="1"/>
            </p:cNvGrpSpPr>
            <p:nvPr/>
          </p:nvGrpSpPr>
          <p:grpSpPr bwMode="auto">
            <a:xfrm>
              <a:off x="3322320" y="188977"/>
              <a:ext cx="5817225" cy="5545136"/>
              <a:chOff x="1697" y="902"/>
              <a:chExt cx="2758" cy="2629"/>
            </a:xfrm>
          </p:grpSpPr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4113" y="922"/>
                <a:ext cx="341" cy="273"/>
              </a:xfrm>
              <a:custGeom>
                <a:avLst/>
                <a:gdLst>
                  <a:gd name="T0" fmla="*/ 190 w 682"/>
                  <a:gd name="T1" fmla="*/ 0 h 547"/>
                  <a:gd name="T2" fmla="*/ 192 w 682"/>
                  <a:gd name="T3" fmla="*/ 0 h 547"/>
                  <a:gd name="T4" fmla="*/ 682 w 682"/>
                  <a:gd name="T5" fmla="*/ 362 h 547"/>
                  <a:gd name="T6" fmla="*/ 682 w 682"/>
                  <a:gd name="T7" fmla="*/ 369 h 547"/>
                  <a:gd name="T8" fmla="*/ 190 w 682"/>
                  <a:gd name="T9" fmla="*/ 7 h 547"/>
                  <a:gd name="T10" fmla="*/ 9 w 682"/>
                  <a:gd name="T11" fmla="*/ 170 h 547"/>
                  <a:gd name="T12" fmla="*/ 681 w 682"/>
                  <a:gd name="T13" fmla="*/ 541 h 547"/>
                  <a:gd name="T14" fmla="*/ 681 w 682"/>
                  <a:gd name="T15" fmla="*/ 547 h 547"/>
                  <a:gd name="T16" fmla="*/ 2 w 682"/>
                  <a:gd name="T17" fmla="*/ 173 h 547"/>
                  <a:gd name="T18" fmla="*/ 2 w 682"/>
                  <a:gd name="T19" fmla="*/ 171 h 547"/>
                  <a:gd name="T20" fmla="*/ 0 w 682"/>
                  <a:gd name="T21" fmla="*/ 170 h 547"/>
                  <a:gd name="T22" fmla="*/ 2 w 682"/>
                  <a:gd name="T23" fmla="*/ 170 h 547"/>
                  <a:gd name="T24" fmla="*/ 2 w 682"/>
                  <a:gd name="T25" fmla="*/ 168 h 547"/>
                  <a:gd name="T26" fmla="*/ 188 w 682"/>
                  <a:gd name="T27" fmla="*/ 0 h 547"/>
                  <a:gd name="T28" fmla="*/ 190 w 682"/>
                  <a:gd name="T29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2" h="547">
                    <a:moveTo>
                      <a:pt x="190" y="0"/>
                    </a:moveTo>
                    <a:lnTo>
                      <a:pt x="192" y="0"/>
                    </a:lnTo>
                    <a:lnTo>
                      <a:pt x="682" y="362"/>
                    </a:lnTo>
                    <a:lnTo>
                      <a:pt x="682" y="369"/>
                    </a:lnTo>
                    <a:lnTo>
                      <a:pt x="190" y="7"/>
                    </a:lnTo>
                    <a:lnTo>
                      <a:pt x="9" y="170"/>
                    </a:lnTo>
                    <a:lnTo>
                      <a:pt x="681" y="541"/>
                    </a:lnTo>
                    <a:lnTo>
                      <a:pt x="681" y="547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0" y="170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188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4113" y="1005"/>
                <a:ext cx="340" cy="446"/>
              </a:xfrm>
              <a:custGeom>
                <a:avLst/>
                <a:gdLst>
                  <a:gd name="T0" fmla="*/ 3 w 681"/>
                  <a:gd name="T1" fmla="*/ 0 h 890"/>
                  <a:gd name="T2" fmla="*/ 5 w 681"/>
                  <a:gd name="T3" fmla="*/ 0 h 890"/>
                  <a:gd name="T4" fmla="*/ 681 w 681"/>
                  <a:gd name="T5" fmla="*/ 373 h 890"/>
                  <a:gd name="T6" fmla="*/ 681 w 681"/>
                  <a:gd name="T7" fmla="*/ 379 h 890"/>
                  <a:gd name="T8" fmla="*/ 14 w 681"/>
                  <a:gd name="T9" fmla="*/ 10 h 890"/>
                  <a:gd name="T10" fmla="*/ 679 w 681"/>
                  <a:gd name="T11" fmla="*/ 881 h 890"/>
                  <a:gd name="T12" fmla="*/ 679 w 681"/>
                  <a:gd name="T13" fmla="*/ 890 h 890"/>
                  <a:gd name="T14" fmla="*/ 2 w 681"/>
                  <a:gd name="T15" fmla="*/ 3 h 890"/>
                  <a:gd name="T16" fmla="*/ 0 w 681"/>
                  <a:gd name="T17" fmla="*/ 2 h 890"/>
                  <a:gd name="T18" fmla="*/ 2 w 681"/>
                  <a:gd name="T19" fmla="*/ 0 h 890"/>
                  <a:gd name="T20" fmla="*/ 3 w 681"/>
                  <a:gd name="T2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1" h="890">
                    <a:moveTo>
                      <a:pt x="3" y="0"/>
                    </a:moveTo>
                    <a:lnTo>
                      <a:pt x="5" y="0"/>
                    </a:lnTo>
                    <a:lnTo>
                      <a:pt x="681" y="373"/>
                    </a:lnTo>
                    <a:lnTo>
                      <a:pt x="681" y="379"/>
                    </a:lnTo>
                    <a:lnTo>
                      <a:pt x="14" y="1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074" y="3318"/>
                <a:ext cx="507" cy="210"/>
              </a:xfrm>
              <a:custGeom>
                <a:avLst/>
                <a:gdLst>
                  <a:gd name="T0" fmla="*/ 920 w 1012"/>
                  <a:gd name="T1" fmla="*/ 0 h 421"/>
                  <a:gd name="T2" fmla="*/ 921 w 1012"/>
                  <a:gd name="T3" fmla="*/ 0 h 421"/>
                  <a:gd name="T4" fmla="*/ 923 w 1012"/>
                  <a:gd name="T5" fmla="*/ 2 h 421"/>
                  <a:gd name="T6" fmla="*/ 1012 w 1012"/>
                  <a:gd name="T7" fmla="*/ 421 h 421"/>
                  <a:gd name="T8" fmla="*/ 1007 w 1012"/>
                  <a:gd name="T9" fmla="*/ 421 h 421"/>
                  <a:gd name="T10" fmla="*/ 918 w 1012"/>
                  <a:gd name="T11" fmla="*/ 7 h 421"/>
                  <a:gd name="T12" fmla="*/ 14 w 1012"/>
                  <a:gd name="T13" fmla="*/ 416 h 421"/>
                  <a:gd name="T14" fmla="*/ 0 w 1012"/>
                  <a:gd name="T15" fmla="*/ 416 h 421"/>
                  <a:gd name="T16" fmla="*/ 920 w 1012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2" h="421">
                    <a:moveTo>
                      <a:pt x="920" y="0"/>
                    </a:moveTo>
                    <a:lnTo>
                      <a:pt x="921" y="0"/>
                    </a:lnTo>
                    <a:lnTo>
                      <a:pt x="923" y="2"/>
                    </a:lnTo>
                    <a:lnTo>
                      <a:pt x="1012" y="421"/>
                    </a:lnTo>
                    <a:lnTo>
                      <a:pt x="1007" y="421"/>
                    </a:lnTo>
                    <a:lnTo>
                      <a:pt x="918" y="7"/>
                    </a:lnTo>
                    <a:lnTo>
                      <a:pt x="14" y="416"/>
                    </a:lnTo>
                    <a:lnTo>
                      <a:pt x="0" y="416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4206" y="914"/>
                <a:ext cx="249" cy="192"/>
              </a:xfrm>
              <a:custGeom>
                <a:avLst/>
                <a:gdLst>
                  <a:gd name="T0" fmla="*/ 497 w 497"/>
                  <a:gd name="T1" fmla="*/ 0 h 385"/>
                  <a:gd name="T2" fmla="*/ 497 w 497"/>
                  <a:gd name="T3" fmla="*/ 6 h 385"/>
                  <a:gd name="T4" fmla="*/ 10 w 497"/>
                  <a:gd name="T5" fmla="*/ 21 h 385"/>
                  <a:gd name="T6" fmla="*/ 495 w 497"/>
                  <a:gd name="T7" fmla="*/ 378 h 385"/>
                  <a:gd name="T8" fmla="*/ 495 w 497"/>
                  <a:gd name="T9" fmla="*/ 385 h 385"/>
                  <a:gd name="T10" fmla="*/ 1 w 497"/>
                  <a:gd name="T11" fmla="*/ 21 h 385"/>
                  <a:gd name="T12" fmla="*/ 0 w 497"/>
                  <a:gd name="T13" fmla="*/ 20 h 385"/>
                  <a:gd name="T14" fmla="*/ 0 w 497"/>
                  <a:gd name="T15" fmla="*/ 18 h 385"/>
                  <a:gd name="T16" fmla="*/ 1 w 497"/>
                  <a:gd name="T17" fmla="*/ 16 h 385"/>
                  <a:gd name="T18" fmla="*/ 3 w 497"/>
                  <a:gd name="T19" fmla="*/ 16 h 385"/>
                  <a:gd name="T20" fmla="*/ 497 w 49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385">
                    <a:moveTo>
                      <a:pt x="497" y="0"/>
                    </a:moveTo>
                    <a:lnTo>
                      <a:pt x="497" y="6"/>
                    </a:lnTo>
                    <a:lnTo>
                      <a:pt x="10" y="21"/>
                    </a:lnTo>
                    <a:lnTo>
                      <a:pt x="495" y="378"/>
                    </a:lnTo>
                    <a:lnTo>
                      <a:pt x="495" y="385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4116" y="1933"/>
                <a:ext cx="334" cy="186"/>
              </a:xfrm>
              <a:custGeom>
                <a:avLst/>
                <a:gdLst>
                  <a:gd name="T0" fmla="*/ 541 w 669"/>
                  <a:gd name="T1" fmla="*/ 0 h 371"/>
                  <a:gd name="T2" fmla="*/ 543 w 669"/>
                  <a:gd name="T3" fmla="*/ 0 h 371"/>
                  <a:gd name="T4" fmla="*/ 669 w 669"/>
                  <a:gd name="T5" fmla="*/ 97 h 371"/>
                  <a:gd name="T6" fmla="*/ 669 w 669"/>
                  <a:gd name="T7" fmla="*/ 104 h 371"/>
                  <a:gd name="T8" fmla="*/ 541 w 669"/>
                  <a:gd name="T9" fmla="*/ 5 h 371"/>
                  <a:gd name="T10" fmla="*/ 11 w 669"/>
                  <a:gd name="T11" fmla="*/ 326 h 371"/>
                  <a:gd name="T12" fmla="*/ 667 w 669"/>
                  <a:gd name="T13" fmla="*/ 364 h 371"/>
                  <a:gd name="T14" fmla="*/ 667 w 669"/>
                  <a:gd name="T15" fmla="*/ 371 h 371"/>
                  <a:gd name="T16" fmla="*/ 2 w 669"/>
                  <a:gd name="T17" fmla="*/ 331 h 371"/>
                  <a:gd name="T18" fmla="*/ 0 w 669"/>
                  <a:gd name="T19" fmla="*/ 331 h 371"/>
                  <a:gd name="T20" fmla="*/ 0 w 669"/>
                  <a:gd name="T21" fmla="*/ 330 h 371"/>
                  <a:gd name="T22" fmla="*/ 0 w 669"/>
                  <a:gd name="T23" fmla="*/ 328 h 371"/>
                  <a:gd name="T24" fmla="*/ 0 w 669"/>
                  <a:gd name="T25" fmla="*/ 326 h 371"/>
                  <a:gd name="T26" fmla="*/ 540 w 669"/>
                  <a:gd name="T27" fmla="*/ 0 h 371"/>
                  <a:gd name="T28" fmla="*/ 541 w 669"/>
                  <a:gd name="T2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9" h="371">
                    <a:moveTo>
                      <a:pt x="541" y="0"/>
                    </a:moveTo>
                    <a:lnTo>
                      <a:pt x="543" y="0"/>
                    </a:lnTo>
                    <a:lnTo>
                      <a:pt x="669" y="97"/>
                    </a:lnTo>
                    <a:lnTo>
                      <a:pt x="669" y="104"/>
                    </a:lnTo>
                    <a:lnTo>
                      <a:pt x="541" y="5"/>
                    </a:lnTo>
                    <a:lnTo>
                      <a:pt x="11" y="326"/>
                    </a:lnTo>
                    <a:lnTo>
                      <a:pt x="667" y="364"/>
                    </a:lnTo>
                    <a:lnTo>
                      <a:pt x="667" y="371"/>
                    </a:lnTo>
                    <a:lnTo>
                      <a:pt x="2" y="331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54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015" y="3422"/>
                <a:ext cx="71" cy="98"/>
              </a:xfrm>
              <a:custGeom>
                <a:avLst/>
                <a:gdLst>
                  <a:gd name="T0" fmla="*/ 117 w 141"/>
                  <a:gd name="T1" fmla="*/ 0 h 197"/>
                  <a:gd name="T2" fmla="*/ 119 w 141"/>
                  <a:gd name="T3" fmla="*/ 2 h 197"/>
                  <a:gd name="T4" fmla="*/ 119 w 141"/>
                  <a:gd name="T5" fmla="*/ 4 h 197"/>
                  <a:gd name="T6" fmla="*/ 141 w 141"/>
                  <a:gd name="T7" fmla="*/ 197 h 197"/>
                  <a:gd name="T8" fmla="*/ 136 w 141"/>
                  <a:gd name="T9" fmla="*/ 197 h 197"/>
                  <a:gd name="T10" fmla="*/ 115 w 141"/>
                  <a:gd name="T11" fmla="*/ 12 h 197"/>
                  <a:gd name="T12" fmla="*/ 7 w 141"/>
                  <a:gd name="T13" fmla="*/ 196 h 197"/>
                  <a:gd name="T14" fmla="*/ 0 w 141"/>
                  <a:gd name="T15" fmla="*/ 196 h 197"/>
                  <a:gd name="T16" fmla="*/ 113 w 141"/>
                  <a:gd name="T17" fmla="*/ 2 h 197"/>
                  <a:gd name="T18" fmla="*/ 115 w 141"/>
                  <a:gd name="T19" fmla="*/ 2 h 197"/>
                  <a:gd name="T20" fmla="*/ 117 w 14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97">
                    <a:moveTo>
                      <a:pt x="117" y="0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41" y="197"/>
                    </a:lnTo>
                    <a:lnTo>
                      <a:pt x="136" y="197"/>
                    </a:lnTo>
                    <a:lnTo>
                      <a:pt x="115" y="12"/>
                    </a:lnTo>
                    <a:lnTo>
                      <a:pt x="7" y="196"/>
                    </a:lnTo>
                    <a:lnTo>
                      <a:pt x="0" y="196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4082" y="3343"/>
                <a:ext cx="360" cy="188"/>
              </a:xfrm>
              <a:custGeom>
                <a:avLst/>
                <a:gdLst>
                  <a:gd name="T0" fmla="*/ 98 w 719"/>
                  <a:gd name="T1" fmla="*/ 0 h 375"/>
                  <a:gd name="T2" fmla="*/ 719 w 719"/>
                  <a:gd name="T3" fmla="*/ 155 h 375"/>
                  <a:gd name="T4" fmla="*/ 719 w 719"/>
                  <a:gd name="T5" fmla="*/ 161 h 375"/>
                  <a:gd name="T6" fmla="*/ 98 w 719"/>
                  <a:gd name="T7" fmla="*/ 7 h 375"/>
                  <a:gd name="T8" fmla="*/ 5 w 719"/>
                  <a:gd name="T9" fmla="*/ 375 h 375"/>
                  <a:gd name="T10" fmla="*/ 0 w 719"/>
                  <a:gd name="T11" fmla="*/ 375 h 375"/>
                  <a:gd name="T12" fmla="*/ 94 w 719"/>
                  <a:gd name="T13" fmla="*/ 2 h 375"/>
                  <a:gd name="T14" fmla="*/ 94 w 719"/>
                  <a:gd name="T15" fmla="*/ 0 h 375"/>
                  <a:gd name="T16" fmla="*/ 98 w 719"/>
                  <a:gd name="T1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" h="375">
                    <a:moveTo>
                      <a:pt x="98" y="0"/>
                    </a:moveTo>
                    <a:lnTo>
                      <a:pt x="719" y="155"/>
                    </a:lnTo>
                    <a:lnTo>
                      <a:pt x="719" y="161"/>
                    </a:lnTo>
                    <a:lnTo>
                      <a:pt x="98" y="7"/>
                    </a:lnTo>
                    <a:lnTo>
                      <a:pt x="5" y="375"/>
                    </a:lnTo>
                    <a:lnTo>
                      <a:pt x="0" y="375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141" y="2722"/>
                <a:ext cx="304" cy="154"/>
              </a:xfrm>
              <a:custGeom>
                <a:avLst/>
                <a:gdLst>
                  <a:gd name="T0" fmla="*/ 609 w 609"/>
                  <a:gd name="T1" fmla="*/ 0 h 309"/>
                  <a:gd name="T2" fmla="*/ 609 w 609"/>
                  <a:gd name="T3" fmla="*/ 7 h 309"/>
                  <a:gd name="T4" fmla="*/ 12 w 609"/>
                  <a:gd name="T5" fmla="*/ 236 h 309"/>
                  <a:gd name="T6" fmla="*/ 269 w 609"/>
                  <a:gd name="T7" fmla="*/ 304 h 309"/>
                  <a:gd name="T8" fmla="*/ 609 w 609"/>
                  <a:gd name="T9" fmla="*/ 108 h 309"/>
                  <a:gd name="T10" fmla="*/ 609 w 609"/>
                  <a:gd name="T11" fmla="*/ 115 h 309"/>
                  <a:gd name="T12" fmla="*/ 270 w 609"/>
                  <a:gd name="T13" fmla="*/ 309 h 309"/>
                  <a:gd name="T14" fmla="*/ 269 w 609"/>
                  <a:gd name="T15" fmla="*/ 309 h 309"/>
                  <a:gd name="T16" fmla="*/ 269 w 609"/>
                  <a:gd name="T17" fmla="*/ 309 h 309"/>
                  <a:gd name="T18" fmla="*/ 2 w 609"/>
                  <a:gd name="T19" fmla="*/ 237 h 309"/>
                  <a:gd name="T20" fmla="*/ 2 w 609"/>
                  <a:gd name="T21" fmla="*/ 237 h 309"/>
                  <a:gd name="T22" fmla="*/ 0 w 609"/>
                  <a:gd name="T23" fmla="*/ 236 h 309"/>
                  <a:gd name="T24" fmla="*/ 0 w 609"/>
                  <a:gd name="T25" fmla="*/ 234 h 309"/>
                  <a:gd name="T26" fmla="*/ 2 w 609"/>
                  <a:gd name="T27" fmla="*/ 232 h 309"/>
                  <a:gd name="T28" fmla="*/ 609 w 609"/>
                  <a:gd name="T2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9" h="309">
                    <a:moveTo>
                      <a:pt x="609" y="0"/>
                    </a:moveTo>
                    <a:lnTo>
                      <a:pt x="609" y="7"/>
                    </a:lnTo>
                    <a:lnTo>
                      <a:pt x="12" y="236"/>
                    </a:lnTo>
                    <a:lnTo>
                      <a:pt x="269" y="304"/>
                    </a:lnTo>
                    <a:lnTo>
                      <a:pt x="609" y="108"/>
                    </a:lnTo>
                    <a:lnTo>
                      <a:pt x="609" y="115"/>
                    </a:lnTo>
                    <a:lnTo>
                      <a:pt x="270" y="309"/>
                    </a:lnTo>
                    <a:lnTo>
                      <a:pt x="269" y="309"/>
                    </a:lnTo>
                    <a:lnTo>
                      <a:pt x="269" y="309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2" y="2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3533" y="3318"/>
                <a:ext cx="179" cy="210"/>
              </a:xfrm>
              <a:custGeom>
                <a:avLst/>
                <a:gdLst>
                  <a:gd name="T0" fmla="*/ 2 w 356"/>
                  <a:gd name="T1" fmla="*/ 0 h 421"/>
                  <a:gd name="T2" fmla="*/ 3 w 356"/>
                  <a:gd name="T3" fmla="*/ 0 h 421"/>
                  <a:gd name="T4" fmla="*/ 354 w 356"/>
                  <a:gd name="T5" fmla="*/ 126 h 421"/>
                  <a:gd name="T6" fmla="*/ 356 w 356"/>
                  <a:gd name="T7" fmla="*/ 126 h 421"/>
                  <a:gd name="T8" fmla="*/ 356 w 356"/>
                  <a:gd name="T9" fmla="*/ 130 h 421"/>
                  <a:gd name="T10" fmla="*/ 208 w 356"/>
                  <a:gd name="T11" fmla="*/ 421 h 421"/>
                  <a:gd name="T12" fmla="*/ 201 w 356"/>
                  <a:gd name="T13" fmla="*/ 421 h 421"/>
                  <a:gd name="T14" fmla="*/ 349 w 356"/>
                  <a:gd name="T15" fmla="*/ 130 h 421"/>
                  <a:gd name="T16" fmla="*/ 5 w 356"/>
                  <a:gd name="T17" fmla="*/ 7 h 421"/>
                  <a:gd name="T18" fmla="*/ 94 w 356"/>
                  <a:gd name="T19" fmla="*/ 421 h 421"/>
                  <a:gd name="T20" fmla="*/ 89 w 356"/>
                  <a:gd name="T21" fmla="*/ 421 h 421"/>
                  <a:gd name="T22" fmla="*/ 0 w 356"/>
                  <a:gd name="T23" fmla="*/ 4 h 421"/>
                  <a:gd name="T24" fmla="*/ 0 w 356"/>
                  <a:gd name="T25" fmla="*/ 2 h 421"/>
                  <a:gd name="T26" fmla="*/ 0 w 356"/>
                  <a:gd name="T27" fmla="*/ 0 h 421"/>
                  <a:gd name="T28" fmla="*/ 2 w 356"/>
                  <a:gd name="T2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21">
                    <a:moveTo>
                      <a:pt x="2" y="0"/>
                    </a:moveTo>
                    <a:lnTo>
                      <a:pt x="3" y="0"/>
                    </a:lnTo>
                    <a:lnTo>
                      <a:pt x="354" y="126"/>
                    </a:lnTo>
                    <a:lnTo>
                      <a:pt x="356" y="126"/>
                    </a:lnTo>
                    <a:lnTo>
                      <a:pt x="356" y="130"/>
                    </a:lnTo>
                    <a:lnTo>
                      <a:pt x="208" y="421"/>
                    </a:lnTo>
                    <a:lnTo>
                      <a:pt x="201" y="421"/>
                    </a:lnTo>
                    <a:lnTo>
                      <a:pt x="349" y="130"/>
                    </a:lnTo>
                    <a:lnTo>
                      <a:pt x="5" y="7"/>
                    </a:lnTo>
                    <a:lnTo>
                      <a:pt x="94" y="421"/>
                    </a:lnTo>
                    <a:lnTo>
                      <a:pt x="89" y="42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3634" y="3380"/>
                <a:ext cx="171" cy="149"/>
              </a:xfrm>
              <a:custGeom>
                <a:avLst/>
                <a:gdLst>
                  <a:gd name="T0" fmla="*/ 152 w 342"/>
                  <a:gd name="T1" fmla="*/ 0 h 299"/>
                  <a:gd name="T2" fmla="*/ 153 w 342"/>
                  <a:gd name="T3" fmla="*/ 2 h 299"/>
                  <a:gd name="T4" fmla="*/ 155 w 342"/>
                  <a:gd name="T5" fmla="*/ 2 h 299"/>
                  <a:gd name="T6" fmla="*/ 342 w 342"/>
                  <a:gd name="T7" fmla="*/ 299 h 299"/>
                  <a:gd name="T8" fmla="*/ 335 w 342"/>
                  <a:gd name="T9" fmla="*/ 299 h 299"/>
                  <a:gd name="T10" fmla="*/ 153 w 342"/>
                  <a:gd name="T11" fmla="*/ 9 h 299"/>
                  <a:gd name="T12" fmla="*/ 7 w 342"/>
                  <a:gd name="T13" fmla="*/ 297 h 299"/>
                  <a:gd name="T14" fmla="*/ 0 w 342"/>
                  <a:gd name="T15" fmla="*/ 297 h 299"/>
                  <a:gd name="T16" fmla="*/ 150 w 342"/>
                  <a:gd name="T17" fmla="*/ 2 h 299"/>
                  <a:gd name="T18" fmla="*/ 152 w 342"/>
                  <a:gd name="T19" fmla="*/ 2 h 299"/>
                  <a:gd name="T20" fmla="*/ 152 w 342"/>
                  <a:gd name="T2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299">
                    <a:moveTo>
                      <a:pt x="152" y="0"/>
                    </a:moveTo>
                    <a:lnTo>
                      <a:pt x="153" y="2"/>
                    </a:lnTo>
                    <a:lnTo>
                      <a:pt x="155" y="2"/>
                    </a:lnTo>
                    <a:lnTo>
                      <a:pt x="342" y="299"/>
                    </a:lnTo>
                    <a:lnTo>
                      <a:pt x="335" y="299"/>
                    </a:lnTo>
                    <a:lnTo>
                      <a:pt x="153" y="9"/>
                    </a:lnTo>
                    <a:lnTo>
                      <a:pt x="7" y="297"/>
                    </a:lnTo>
                    <a:lnTo>
                      <a:pt x="0" y="297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3709" y="3380"/>
                <a:ext cx="322" cy="150"/>
              </a:xfrm>
              <a:custGeom>
                <a:avLst/>
                <a:gdLst>
                  <a:gd name="T0" fmla="*/ 2 w 644"/>
                  <a:gd name="T1" fmla="*/ 0 h 301"/>
                  <a:gd name="T2" fmla="*/ 3 w 644"/>
                  <a:gd name="T3" fmla="*/ 2 h 301"/>
                  <a:gd name="T4" fmla="*/ 644 w 644"/>
                  <a:gd name="T5" fmla="*/ 301 h 301"/>
                  <a:gd name="T6" fmla="*/ 630 w 644"/>
                  <a:gd name="T7" fmla="*/ 301 h 301"/>
                  <a:gd name="T8" fmla="*/ 10 w 644"/>
                  <a:gd name="T9" fmla="*/ 11 h 301"/>
                  <a:gd name="T10" fmla="*/ 192 w 644"/>
                  <a:gd name="T11" fmla="*/ 299 h 301"/>
                  <a:gd name="T12" fmla="*/ 185 w 644"/>
                  <a:gd name="T13" fmla="*/ 299 h 301"/>
                  <a:gd name="T14" fmla="*/ 0 w 644"/>
                  <a:gd name="T15" fmla="*/ 6 h 301"/>
                  <a:gd name="T16" fmla="*/ 0 w 644"/>
                  <a:gd name="T17" fmla="*/ 4 h 301"/>
                  <a:gd name="T18" fmla="*/ 0 w 644"/>
                  <a:gd name="T19" fmla="*/ 2 h 301"/>
                  <a:gd name="T20" fmla="*/ 2 w 644"/>
                  <a:gd name="T2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301">
                    <a:moveTo>
                      <a:pt x="2" y="0"/>
                    </a:moveTo>
                    <a:lnTo>
                      <a:pt x="3" y="2"/>
                    </a:lnTo>
                    <a:lnTo>
                      <a:pt x="644" y="301"/>
                    </a:lnTo>
                    <a:lnTo>
                      <a:pt x="630" y="301"/>
                    </a:lnTo>
                    <a:lnTo>
                      <a:pt x="10" y="11"/>
                    </a:lnTo>
                    <a:lnTo>
                      <a:pt x="192" y="299"/>
                    </a:lnTo>
                    <a:lnTo>
                      <a:pt x="185" y="29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3709" y="3343"/>
                <a:ext cx="423" cy="188"/>
              </a:xfrm>
              <a:custGeom>
                <a:avLst/>
                <a:gdLst>
                  <a:gd name="T0" fmla="*/ 843 w 846"/>
                  <a:gd name="T1" fmla="*/ 0 h 375"/>
                  <a:gd name="T2" fmla="*/ 845 w 846"/>
                  <a:gd name="T3" fmla="*/ 0 h 375"/>
                  <a:gd name="T4" fmla="*/ 845 w 846"/>
                  <a:gd name="T5" fmla="*/ 2 h 375"/>
                  <a:gd name="T6" fmla="*/ 846 w 846"/>
                  <a:gd name="T7" fmla="*/ 2 h 375"/>
                  <a:gd name="T8" fmla="*/ 846 w 846"/>
                  <a:gd name="T9" fmla="*/ 4 h 375"/>
                  <a:gd name="T10" fmla="*/ 752 w 846"/>
                  <a:gd name="T11" fmla="*/ 375 h 375"/>
                  <a:gd name="T12" fmla="*/ 747 w 846"/>
                  <a:gd name="T13" fmla="*/ 375 h 375"/>
                  <a:gd name="T14" fmla="*/ 839 w 846"/>
                  <a:gd name="T15" fmla="*/ 7 h 375"/>
                  <a:gd name="T16" fmla="*/ 14 w 846"/>
                  <a:gd name="T17" fmla="*/ 79 h 375"/>
                  <a:gd name="T18" fmla="*/ 644 w 846"/>
                  <a:gd name="T19" fmla="*/ 374 h 375"/>
                  <a:gd name="T20" fmla="*/ 630 w 846"/>
                  <a:gd name="T21" fmla="*/ 374 h 375"/>
                  <a:gd name="T22" fmla="*/ 2 w 846"/>
                  <a:gd name="T23" fmla="*/ 80 h 375"/>
                  <a:gd name="T24" fmla="*/ 0 w 846"/>
                  <a:gd name="T25" fmla="*/ 79 h 375"/>
                  <a:gd name="T26" fmla="*/ 0 w 846"/>
                  <a:gd name="T27" fmla="*/ 77 h 375"/>
                  <a:gd name="T28" fmla="*/ 0 w 846"/>
                  <a:gd name="T29" fmla="*/ 75 h 375"/>
                  <a:gd name="T30" fmla="*/ 2 w 846"/>
                  <a:gd name="T31" fmla="*/ 73 h 375"/>
                  <a:gd name="T32" fmla="*/ 843 w 846"/>
                  <a:gd name="T3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6" h="375">
                    <a:moveTo>
                      <a:pt x="843" y="0"/>
                    </a:moveTo>
                    <a:lnTo>
                      <a:pt x="845" y="0"/>
                    </a:lnTo>
                    <a:lnTo>
                      <a:pt x="845" y="2"/>
                    </a:lnTo>
                    <a:lnTo>
                      <a:pt x="846" y="2"/>
                    </a:lnTo>
                    <a:lnTo>
                      <a:pt x="846" y="4"/>
                    </a:lnTo>
                    <a:lnTo>
                      <a:pt x="752" y="375"/>
                    </a:lnTo>
                    <a:lnTo>
                      <a:pt x="747" y="375"/>
                    </a:lnTo>
                    <a:lnTo>
                      <a:pt x="839" y="7"/>
                    </a:lnTo>
                    <a:lnTo>
                      <a:pt x="14" y="79"/>
                    </a:lnTo>
                    <a:lnTo>
                      <a:pt x="644" y="374"/>
                    </a:lnTo>
                    <a:lnTo>
                      <a:pt x="630" y="374"/>
                    </a:lnTo>
                    <a:lnTo>
                      <a:pt x="2" y="80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3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2072" y="3422"/>
                <a:ext cx="154" cy="99"/>
              </a:xfrm>
              <a:custGeom>
                <a:avLst/>
                <a:gdLst>
                  <a:gd name="T0" fmla="*/ 4 w 309"/>
                  <a:gd name="T1" fmla="*/ 0 h 199"/>
                  <a:gd name="T2" fmla="*/ 4 w 309"/>
                  <a:gd name="T3" fmla="*/ 2 h 199"/>
                  <a:gd name="T4" fmla="*/ 309 w 309"/>
                  <a:gd name="T5" fmla="*/ 199 h 199"/>
                  <a:gd name="T6" fmla="*/ 299 w 309"/>
                  <a:gd name="T7" fmla="*/ 199 h 199"/>
                  <a:gd name="T8" fmla="*/ 7 w 309"/>
                  <a:gd name="T9" fmla="*/ 9 h 199"/>
                  <a:gd name="T10" fmla="*/ 28 w 309"/>
                  <a:gd name="T11" fmla="*/ 197 h 199"/>
                  <a:gd name="T12" fmla="*/ 23 w 309"/>
                  <a:gd name="T13" fmla="*/ 197 h 199"/>
                  <a:gd name="T14" fmla="*/ 0 w 309"/>
                  <a:gd name="T15" fmla="*/ 4 h 199"/>
                  <a:gd name="T16" fmla="*/ 0 w 309"/>
                  <a:gd name="T17" fmla="*/ 2 h 199"/>
                  <a:gd name="T18" fmla="*/ 2 w 309"/>
                  <a:gd name="T19" fmla="*/ 2 h 199"/>
                  <a:gd name="T20" fmla="*/ 4 w 309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99">
                    <a:moveTo>
                      <a:pt x="4" y="0"/>
                    </a:moveTo>
                    <a:lnTo>
                      <a:pt x="4" y="2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7" y="9"/>
                    </a:lnTo>
                    <a:lnTo>
                      <a:pt x="28" y="197"/>
                    </a:lnTo>
                    <a:lnTo>
                      <a:pt x="23" y="19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4"/>
              <p:cNvSpPr>
                <a:spLocks noEditPoints="1"/>
              </p:cNvSpPr>
              <p:nvPr/>
            </p:nvSpPr>
            <p:spPr bwMode="auto">
              <a:xfrm>
                <a:off x="3004" y="2457"/>
                <a:ext cx="360" cy="114"/>
              </a:xfrm>
              <a:custGeom>
                <a:avLst/>
                <a:gdLst>
                  <a:gd name="T0" fmla="*/ 692 w 721"/>
                  <a:gd name="T1" fmla="*/ 9 h 229"/>
                  <a:gd name="T2" fmla="*/ 7 w 721"/>
                  <a:gd name="T3" fmla="*/ 87 h 229"/>
                  <a:gd name="T4" fmla="*/ 35 w 721"/>
                  <a:gd name="T5" fmla="*/ 222 h 229"/>
                  <a:gd name="T6" fmla="*/ 692 w 721"/>
                  <a:gd name="T7" fmla="*/ 9 h 229"/>
                  <a:gd name="T8" fmla="*/ 718 w 721"/>
                  <a:gd name="T9" fmla="*/ 0 h 229"/>
                  <a:gd name="T10" fmla="*/ 721 w 721"/>
                  <a:gd name="T11" fmla="*/ 0 h 229"/>
                  <a:gd name="T12" fmla="*/ 721 w 721"/>
                  <a:gd name="T13" fmla="*/ 2 h 229"/>
                  <a:gd name="T14" fmla="*/ 721 w 721"/>
                  <a:gd name="T15" fmla="*/ 4 h 229"/>
                  <a:gd name="T16" fmla="*/ 720 w 721"/>
                  <a:gd name="T17" fmla="*/ 5 h 229"/>
                  <a:gd name="T18" fmla="*/ 34 w 721"/>
                  <a:gd name="T19" fmla="*/ 229 h 229"/>
                  <a:gd name="T20" fmla="*/ 34 w 721"/>
                  <a:gd name="T21" fmla="*/ 229 h 229"/>
                  <a:gd name="T22" fmla="*/ 32 w 721"/>
                  <a:gd name="T23" fmla="*/ 229 h 229"/>
                  <a:gd name="T24" fmla="*/ 30 w 721"/>
                  <a:gd name="T25" fmla="*/ 225 h 229"/>
                  <a:gd name="T26" fmla="*/ 0 w 721"/>
                  <a:gd name="T27" fmla="*/ 86 h 229"/>
                  <a:gd name="T28" fmla="*/ 2 w 721"/>
                  <a:gd name="T29" fmla="*/ 84 h 229"/>
                  <a:gd name="T30" fmla="*/ 4 w 721"/>
                  <a:gd name="T31" fmla="*/ 82 h 229"/>
                  <a:gd name="T32" fmla="*/ 718 w 721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1" h="229">
                    <a:moveTo>
                      <a:pt x="692" y="9"/>
                    </a:moveTo>
                    <a:lnTo>
                      <a:pt x="7" y="87"/>
                    </a:lnTo>
                    <a:lnTo>
                      <a:pt x="35" y="222"/>
                    </a:lnTo>
                    <a:lnTo>
                      <a:pt x="692" y="9"/>
                    </a:lnTo>
                    <a:close/>
                    <a:moveTo>
                      <a:pt x="718" y="0"/>
                    </a:moveTo>
                    <a:lnTo>
                      <a:pt x="721" y="0"/>
                    </a:lnTo>
                    <a:lnTo>
                      <a:pt x="721" y="2"/>
                    </a:lnTo>
                    <a:lnTo>
                      <a:pt x="721" y="4"/>
                    </a:lnTo>
                    <a:lnTo>
                      <a:pt x="720" y="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29"/>
                    </a:lnTo>
                    <a:lnTo>
                      <a:pt x="30" y="225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1883" y="3313"/>
                <a:ext cx="191" cy="206"/>
              </a:xfrm>
              <a:custGeom>
                <a:avLst/>
                <a:gdLst>
                  <a:gd name="T0" fmla="*/ 40 w 383"/>
                  <a:gd name="T1" fmla="*/ 0 h 412"/>
                  <a:gd name="T2" fmla="*/ 42 w 383"/>
                  <a:gd name="T3" fmla="*/ 1 h 412"/>
                  <a:gd name="T4" fmla="*/ 381 w 383"/>
                  <a:gd name="T5" fmla="*/ 218 h 412"/>
                  <a:gd name="T6" fmla="*/ 383 w 383"/>
                  <a:gd name="T7" fmla="*/ 220 h 412"/>
                  <a:gd name="T8" fmla="*/ 383 w 383"/>
                  <a:gd name="T9" fmla="*/ 221 h 412"/>
                  <a:gd name="T10" fmla="*/ 271 w 383"/>
                  <a:gd name="T11" fmla="*/ 412 h 412"/>
                  <a:gd name="T12" fmla="*/ 264 w 383"/>
                  <a:gd name="T13" fmla="*/ 412 h 412"/>
                  <a:gd name="T14" fmla="*/ 376 w 383"/>
                  <a:gd name="T15" fmla="*/ 221 h 412"/>
                  <a:gd name="T16" fmla="*/ 42 w 383"/>
                  <a:gd name="T17" fmla="*/ 8 h 412"/>
                  <a:gd name="T18" fmla="*/ 6 w 383"/>
                  <a:gd name="T19" fmla="*/ 412 h 412"/>
                  <a:gd name="T20" fmla="*/ 0 w 383"/>
                  <a:gd name="T21" fmla="*/ 412 h 412"/>
                  <a:gd name="T22" fmla="*/ 37 w 383"/>
                  <a:gd name="T23" fmla="*/ 3 h 412"/>
                  <a:gd name="T24" fmla="*/ 39 w 383"/>
                  <a:gd name="T25" fmla="*/ 1 h 412"/>
                  <a:gd name="T26" fmla="*/ 39 w 383"/>
                  <a:gd name="T27" fmla="*/ 0 h 412"/>
                  <a:gd name="T28" fmla="*/ 40 w 383"/>
                  <a:gd name="T2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412">
                    <a:moveTo>
                      <a:pt x="40" y="0"/>
                    </a:moveTo>
                    <a:lnTo>
                      <a:pt x="42" y="1"/>
                    </a:lnTo>
                    <a:lnTo>
                      <a:pt x="381" y="218"/>
                    </a:lnTo>
                    <a:lnTo>
                      <a:pt x="383" y="220"/>
                    </a:lnTo>
                    <a:lnTo>
                      <a:pt x="383" y="221"/>
                    </a:lnTo>
                    <a:lnTo>
                      <a:pt x="271" y="412"/>
                    </a:lnTo>
                    <a:lnTo>
                      <a:pt x="264" y="412"/>
                    </a:lnTo>
                    <a:lnTo>
                      <a:pt x="376" y="221"/>
                    </a:lnTo>
                    <a:lnTo>
                      <a:pt x="42" y="8"/>
                    </a:lnTo>
                    <a:lnTo>
                      <a:pt x="6" y="412"/>
                    </a:lnTo>
                    <a:lnTo>
                      <a:pt x="0" y="412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6"/>
              <p:cNvSpPr>
                <a:spLocks noEditPoints="1"/>
              </p:cNvSpPr>
              <p:nvPr/>
            </p:nvSpPr>
            <p:spPr bwMode="auto">
              <a:xfrm>
                <a:off x="1901" y="3110"/>
                <a:ext cx="294" cy="315"/>
              </a:xfrm>
              <a:custGeom>
                <a:avLst/>
                <a:gdLst>
                  <a:gd name="T0" fmla="*/ 578 w 586"/>
                  <a:gd name="T1" fmla="*/ 10 h 630"/>
                  <a:gd name="T2" fmla="*/ 9 w 586"/>
                  <a:gd name="T3" fmla="*/ 410 h 630"/>
                  <a:gd name="T4" fmla="*/ 342 w 586"/>
                  <a:gd name="T5" fmla="*/ 623 h 630"/>
                  <a:gd name="T6" fmla="*/ 578 w 586"/>
                  <a:gd name="T7" fmla="*/ 10 h 630"/>
                  <a:gd name="T8" fmla="*/ 583 w 586"/>
                  <a:gd name="T9" fmla="*/ 0 h 630"/>
                  <a:gd name="T10" fmla="*/ 585 w 586"/>
                  <a:gd name="T11" fmla="*/ 0 h 630"/>
                  <a:gd name="T12" fmla="*/ 586 w 586"/>
                  <a:gd name="T13" fmla="*/ 2 h 630"/>
                  <a:gd name="T14" fmla="*/ 586 w 586"/>
                  <a:gd name="T15" fmla="*/ 3 h 630"/>
                  <a:gd name="T16" fmla="*/ 346 w 586"/>
                  <a:gd name="T17" fmla="*/ 628 h 630"/>
                  <a:gd name="T18" fmla="*/ 344 w 586"/>
                  <a:gd name="T19" fmla="*/ 630 h 630"/>
                  <a:gd name="T20" fmla="*/ 344 w 586"/>
                  <a:gd name="T21" fmla="*/ 630 h 630"/>
                  <a:gd name="T22" fmla="*/ 342 w 586"/>
                  <a:gd name="T23" fmla="*/ 628 h 630"/>
                  <a:gd name="T24" fmla="*/ 2 w 586"/>
                  <a:gd name="T25" fmla="*/ 412 h 630"/>
                  <a:gd name="T26" fmla="*/ 2 w 586"/>
                  <a:gd name="T27" fmla="*/ 412 h 630"/>
                  <a:gd name="T28" fmla="*/ 0 w 586"/>
                  <a:gd name="T29" fmla="*/ 410 h 630"/>
                  <a:gd name="T30" fmla="*/ 2 w 586"/>
                  <a:gd name="T31" fmla="*/ 408 h 630"/>
                  <a:gd name="T32" fmla="*/ 2 w 586"/>
                  <a:gd name="T33" fmla="*/ 408 h 630"/>
                  <a:gd name="T34" fmla="*/ 581 w 586"/>
                  <a:gd name="T35" fmla="*/ 0 h 630"/>
                  <a:gd name="T36" fmla="*/ 583 w 586"/>
                  <a:gd name="T3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6" h="630">
                    <a:moveTo>
                      <a:pt x="578" y="10"/>
                    </a:moveTo>
                    <a:lnTo>
                      <a:pt x="9" y="410"/>
                    </a:lnTo>
                    <a:lnTo>
                      <a:pt x="342" y="623"/>
                    </a:lnTo>
                    <a:lnTo>
                      <a:pt x="578" y="10"/>
                    </a:lnTo>
                    <a:close/>
                    <a:moveTo>
                      <a:pt x="583" y="0"/>
                    </a:moveTo>
                    <a:lnTo>
                      <a:pt x="585" y="0"/>
                    </a:lnTo>
                    <a:lnTo>
                      <a:pt x="586" y="2"/>
                    </a:lnTo>
                    <a:lnTo>
                      <a:pt x="586" y="3"/>
                    </a:lnTo>
                    <a:lnTo>
                      <a:pt x="346" y="628"/>
                    </a:lnTo>
                    <a:lnTo>
                      <a:pt x="344" y="630"/>
                    </a:lnTo>
                    <a:lnTo>
                      <a:pt x="344" y="630"/>
                    </a:lnTo>
                    <a:lnTo>
                      <a:pt x="342" y="628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581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7"/>
              <p:cNvSpPr>
                <a:spLocks noEditPoints="1"/>
              </p:cNvSpPr>
              <p:nvPr/>
            </p:nvSpPr>
            <p:spPr bwMode="auto">
              <a:xfrm>
                <a:off x="2072" y="3110"/>
                <a:ext cx="517" cy="323"/>
              </a:xfrm>
              <a:custGeom>
                <a:avLst/>
                <a:gdLst>
                  <a:gd name="T0" fmla="*/ 245 w 1035"/>
                  <a:gd name="T1" fmla="*/ 7 h 646"/>
                  <a:gd name="T2" fmla="*/ 7 w 1035"/>
                  <a:gd name="T3" fmla="*/ 623 h 646"/>
                  <a:gd name="T4" fmla="*/ 1025 w 1035"/>
                  <a:gd name="T5" fmla="*/ 641 h 646"/>
                  <a:gd name="T6" fmla="*/ 245 w 1035"/>
                  <a:gd name="T7" fmla="*/ 7 h 646"/>
                  <a:gd name="T8" fmla="*/ 245 w 1035"/>
                  <a:gd name="T9" fmla="*/ 0 h 646"/>
                  <a:gd name="T10" fmla="*/ 245 w 1035"/>
                  <a:gd name="T11" fmla="*/ 0 h 646"/>
                  <a:gd name="T12" fmla="*/ 1034 w 1035"/>
                  <a:gd name="T13" fmla="*/ 641 h 646"/>
                  <a:gd name="T14" fmla="*/ 1035 w 1035"/>
                  <a:gd name="T15" fmla="*/ 642 h 646"/>
                  <a:gd name="T16" fmla="*/ 1035 w 1035"/>
                  <a:gd name="T17" fmla="*/ 644 h 646"/>
                  <a:gd name="T18" fmla="*/ 1034 w 1035"/>
                  <a:gd name="T19" fmla="*/ 646 h 646"/>
                  <a:gd name="T20" fmla="*/ 1032 w 1035"/>
                  <a:gd name="T21" fmla="*/ 646 h 646"/>
                  <a:gd name="T22" fmla="*/ 1032 w 1035"/>
                  <a:gd name="T23" fmla="*/ 646 h 646"/>
                  <a:gd name="T24" fmla="*/ 4 w 1035"/>
                  <a:gd name="T25" fmla="*/ 630 h 646"/>
                  <a:gd name="T26" fmla="*/ 2 w 1035"/>
                  <a:gd name="T27" fmla="*/ 628 h 646"/>
                  <a:gd name="T28" fmla="*/ 0 w 1035"/>
                  <a:gd name="T29" fmla="*/ 628 h 646"/>
                  <a:gd name="T30" fmla="*/ 0 w 1035"/>
                  <a:gd name="T31" fmla="*/ 627 h 646"/>
                  <a:gd name="T32" fmla="*/ 0 w 1035"/>
                  <a:gd name="T33" fmla="*/ 625 h 646"/>
                  <a:gd name="T34" fmla="*/ 241 w 1035"/>
                  <a:gd name="T35" fmla="*/ 2 h 646"/>
                  <a:gd name="T36" fmla="*/ 241 w 1035"/>
                  <a:gd name="T37" fmla="*/ 0 h 646"/>
                  <a:gd name="T38" fmla="*/ 243 w 1035"/>
                  <a:gd name="T39" fmla="*/ 0 h 646"/>
                  <a:gd name="T40" fmla="*/ 245 w 1035"/>
                  <a:gd name="T4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646">
                    <a:moveTo>
                      <a:pt x="245" y="7"/>
                    </a:moveTo>
                    <a:lnTo>
                      <a:pt x="7" y="623"/>
                    </a:lnTo>
                    <a:lnTo>
                      <a:pt x="1025" y="641"/>
                    </a:lnTo>
                    <a:lnTo>
                      <a:pt x="245" y="7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lnTo>
                      <a:pt x="1034" y="641"/>
                    </a:lnTo>
                    <a:lnTo>
                      <a:pt x="1035" y="642"/>
                    </a:lnTo>
                    <a:lnTo>
                      <a:pt x="1035" y="644"/>
                    </a:lnTo>
                    <a:lnTo>
                      <a:pt x="1034" y="646"/>
                    </a:lnTo>
                    <a:lnTo>
                      <a:pt x="1032" y="646"/>
                    </a:lnTo>
                    <a:lnTo>
                      <a:pt x="1032" y="646"/>
                    </a:lnTo>
                    <a:lnTo>
                      <a:pt x="4" y="630"/>
                    </a:lnTo>
                    <a:lnTo>
                      <a:pt x="2" y="628"/>
                    </a:lnTo>
                    <a:lnTo>
                      <a:pt x="0" y="628"/>
                    </a:lnTo>
                    <a:lnTo>
                      <a:pt x="0" y="627"/>
                    </a:lnTo>
                    <a:lnTo>
                      <a:pt x="0" y="625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2072" y="3422"/>
                <a:ext cx="517" cy="100"/>
              </a:xfrm>
              <a:custGeom>
                <a:avLst/>
                <a:gdLst>
                  <a:gd name="T0" fmla="*/ 4 w 1035"/>
                  <a:gd name="T1" fmla="*/ 0 h 201"/>
                  <a:gd name="T2" fmla="*/ 4 w 1035"/>
                  <a:gd name="T3" fmla="*/ 0 h 201"/>
                  <a:gd name="T4" fmla="*/ 1032 w 1035"/>
                  <a:gd name="T5" fmla="*/ 18 h 201"/>
                  <a:gd name="T6" fmla="*/ 1034 w 1035"/>
                  <a:gd name="T7" fmla="*/ 18 h 201"/>
                  <a:gd name="T8" fmla="*/ 1035 w 1035"/>
                  <a:gd name="T9" fmla="*/ 19 h 201"/>
                  <a:gd name="T10" fmla="*/ 1035 w 1035"/>
                  <a:gd name="T11" fmla="*/ 21 h 201"/>
                  <a:gd name="T12" fmla="*/ 1034 w 1035"/>
                  <a:gd name="T13" fmla="*/ 23 h 201"/>
                  <a:gd name="T14" fmla="*/ 711 w 1035"/>
                  <a:gd name="T15" fmla="*/ 201 h 201"/>
                  <a:gd name="T16" fmla="*/ 698 w 1035"/>
                  <a:gd name="T17" fmla="*/ 201 h 201"/>
                  <a:gd name="T18" fmla="*/ 1021 w 1035"/>
                  <a:gd name="T19" fmla="*/ 23 h 201"/>
                  <a:gd name="T20" fmla="*/ 13 w 1035"/>
                  <a:gd name="T21" fmla="*/ 7 h 201"/>
                  <a:gd name="T22" fmla="*/ 309 w 1035"/>
                  <a:gd name="T23" fmla="*/ 199 h 201"/>
                  <a:gd name="T24" fmla="*/ 299 w 1035"/>
                  <a:gd name="T25" fmla="*/ 199 h 201"/>
                  <a:gd name="T26" fmla="*/ 2 w 1035"/>
                  <a:gd name="T27" fmla="*/ 5 h 201"/>
                  <a:gd name="T28" fmla="*/ 0 w 1035"/>
                  <a:gd name="T29" fmla="*/ 5 h 201"/>
                  <a:gd name="T30" fmla="*/ 0 w 1035"/>
                  <a:gd name="T31" fmla="*/ 4 h 201"/>
                  <a:gd name="T32" fmla="*/ 2 w 1035"/>
                  <a:gd name="T33" fmla="*/ 2 h 201"/>
                  <a:gd name="T34" fmla="*/ 4 w 1035"/>
                  <a:gd name="T3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201">
                    <a:moveTo>
                      <a:pt x="4" y="0"/>
                    </a:moveTo>
                    <a:lnTo>
                      <a:pt x="4" y="0"/>
                    </a:lnTo>
                    <a:lnTo>
                      <a:pt x="1032" y="18"/>
                    </a:lnTo>
                    <a:lnTo>
                      <a:pt x="1034" y="18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4" y="23"/>
                    </a:lnTo>
                    <a:lnTo>
                      <a:pt x="711" y="201"/>
                    </a:lnTo>
                    <a:lnTo>
                      <a:pt x="698" y="201"/>
                    </a:lnTo>
                    <a:lnTo>
                      <a:pt x="1021" y="23"/>
                    </a:lnTo>
                    <a:lnTo>
                      <a:pt x="13" y="7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2421" y="3430"/>
                <a:ext cx="168" cy="92"/>
              </a:xfrm>
              <a:custGeom>
                <a:avLst/>
                <a:gdLst>
                  <a:gd name="T0" fmla="*/ 336 w 337"/>
                  <a:gd name="T1" fmla="*/ 0 h 183"/>
                  <a:gd name="T2" fmla="*/ 337 w 337"/>
                  <a:gd name="T3" fmla="*/ 0 h 183"/>
                  <a:gd name="T4" fmla="*/ 337 w 337"/>
                  <a:gd name="T5" fmla="*/ 1 h 183"/>
                  <a:gd name="T6" fmla="*/ 337 w 337"/>
                  <a:gd name="T7" fmla="*/ 3 h 183"/>
                  <a:gd name="T8" fmla="*/ 226 w 337"/>
                  <a:gd name="T9" fmla="*/ 183 h 183"/>
                  <a:gd name="T10" fmla="*/ 220 w 337"/>
                  <a:gd name="T11" fmla="*/ 183 h 183"/>
                  <a:gd name="T12" fmla="*/ 327 w 337"/>
                  <a:gd name="T13" fmla="*/ 10 h 183"/>
                  <a:gd name="T14" fmla="*/ 13 w 337"/>
                  <a:gd name="T15" fmla="*/ 183 h 183"/>
                  <a:gd name="T16" fmla="*/ 0 w 337"/>
                  <a:gd name="T17" fmla="*/ 183 h 183"/>
                  <a:gd name="T18" fmla="*/ 334 w 337"/>
                  <a:gd name="T19" fmla="*/ 0 h 183"/>
                  <a:gd name="T20" fmla="*/ 336 w 337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7" h="183">
                    <a:moveTo>
                      <a:pt x="336" y="0"/>
                    </a:moveTo>
                    <a:lnTo>
                      <a:pt x="337" y="0"/>
                    </a:lnTo>
                    <a:lnTo>
                      <a:pt x="337" y="1"/>
                    </a:lnTo>
                    <a:lnTo>
                      <a:pt x="337" y="3"/>
                    </a:lnTo>
                    <a:lnTo>
                      <a:pt x="226" y="183"/>
                    </a:lnTo>
                    <a:lnTo>
                      <a:pt x="220" y="183"/>
                    </a:lnTo>
                    <a:lnTo>
                      <a:pt x="327" y="10"/>
                    </a:lnTo>
                    <a:lnTo>
                      <a:pt x="13" y="183"/>
                    </a:lnTo>
                    <a:lnTo>
                      <a:pt x="0" y="183"/>
                    </a:lnTo>
                    <a:lnTo>
                      <a:pt x="33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531" y="3430"/>
                <a:ext cx="379" cy="95"/>
              </a:xfrm>
              <a:custGeom>
                <a:avLst/>
                <a:gdLst>
                  <a:gd name="T0" fmla="*/ 116 w 760"/>
                  <a:gd name="T1" fmla="*/ 0 h 188"/>
                  <a:gd name="T2" fmla="*/ 760 w 760"/>
                  <a:gd name="T3" fmla="*/ 188 h 188"/>
                  <a:gd name="T4" fmla="*/ 739 w 760"/>
                  <a:gd name="T5" fmla="*/ 188 h 188"/>
                  <a:gd name="T6" fmla="*/ 116 w 760"/>
                  <a:gd name="T7" fmla="*/ 5 h 188"/>
                  <a:gd name="T8" fmla="*/ 6 w 760"/>
                  <a:gd name="T9" fmla="*/ 183 h 188"/>
                  <a:gd name="T10" fmla="*/ 0 w 760"/>
                  <a:gd name="T11" fmla="*/ 183 h 188"/>
                  <a:gd name="T12" fmla="*/ 112 w 760"/>
                  <a:gd name="T13" fmla="*/ 1 h 188"/>
                  <a:gd name="T14" fmla="*/ 114 w 760"/>
                  <a:gd name="T15" fmla="*/ 0 h 188"/>
                  <a:gd name="T16" fmla="*/ 116 w 76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0" h="188">
                    <a:moveTo>
                      <a:pt x="116" y="0"/>
                    </a:moveTo>
                    <a:lnTo>
                      <a:pt x="760" y="188"/>
                    </a:lnTo>
                    <a:lnTo>
                      <a:pt x="739" y="188"/>
                    </a:lnTo>
                    <a:lnTo>
                      <a:pt x="116" y="5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3362" y="2209"/>
                <a:ext cx="597" cy="490"/>
              </a:xfrm>
              <a:custGeom>
                <a:avLst/>
                <a:gdLst>
                  <a:gd name="T0" fmla="*/ 604 w 1196"/>
                  <a:gd name="T1" fmla="*/ 7 h 980"/>
                  <a:gd name="T2" fmla="*/ 9 w 1196"/>
                  <a:gd name="T3" fmla="*/ 498 h 980"/>
                  <a:gd name="T4" fmla="*/ 1187 w 1196"/>
                  <a:gd name="T5" fmla="*/ 971 h 980"/>
                  <a:gd name="T6" fmla="*/ 604 w 1196"/>
                  <a:gd name="T7" fmla="*/ 7 h 980"/>
                  <a:gd name="T8" fmla="*/ 606 w 1196"/>
                  <a:gd name="T9" fmla="*/ 0 h 980"/>
                  <a:gd name="T10" fmla="*/ 608 w 1196"/>
                  <a:gd name="T11" fmla="*/ 0 h 980"/>
                  <a:gd name="T12" fmla="*/ 1196 w 1196"/>
                  <a:gd name="T13" fmla="*/ 976 h 980"/>
                  <a:gd name="T14" fmla="*/ 1196 w 1196"/>
                  <a:gd name="T15" fmla="*/ 976 h 980"/>
                  <a:gd name="T16" fmla="*/ 1196 w 1196"/>
                  <a:gd name="T17" fmla="*/ 978 h 980"/>
                  <a:gd name="T18" fmla="*/ 1192 w 1196"/>
                  <a:gd name="T19" fmla="*/ 980 h 980"/>
                  <a:gd name="T20" fmla="*/ 1192 w 1196"/>
                  <a:gd name="T21" fmla="*/ 980 h 980"/>
                  <a:gd name="T22" fmla="*/ 2 w 1196"/>
                  <a:gd name="T23" fmla="*/ 501 h 980"/>
                  <a:gd name="T24" fmla="*/ 0 w 1196"/>
                  <a:gd name="T25" fmla="*/ 501 h 980"/>
                  <a:gd name="T26" fmla="*/ 0 w 1196"/>
                  <a:gd name="T27" fmla="*/ 500 h 980"/>
                  <a:gd name="T28" fmla="*/ 0 w 1196"/>
                  <a:gd name="T29" fmla="*/ 498 h 980"/>
                  <a:gd name="T30" fmla="*/ 2 w 1196"/>
                  <a:gd name="T31" fmla="*/ 496 h 980"/>
                  <a:gd name="T32" fmla="*/ 604 w 1196"/>
                  <a:gd name="T33" fmla="*/ 0 h 980"/>
                  <a:gd name="T34" fmla="*/ 606 w 1196"/>
                  <a:gd name="T35" fmla="*/ 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6" h="980">
                    <a:moveTo>
                      <a:pt x="604" y="7"/>
                    </a:moveTo>
                    <a:lnTo>
                      <a:pt x="9" y="498"/>
                    </a:lnTo>
                    <a:lnTo>
                      <a:pt x="1187" y="971"/>
                    </a:lnTo>
                    <a:lnTo>
                      <a:pt x="604" y="7"/>
                    </a:lnTo>
                    <a:close/>
                    <a:moveTo>
                      <a:pt x="606" y="0"/>
                    </a:moveTo>
                    <a:lnTo>
                      <a:pt x="608" y="0"/>
                    </a:lnTo>
                    <a:lnTo>
                      <a:pt x="1196" y="976"/>
                    </a:lnTo>
                    <a:lnTo>
                      <a:pt x="1196" y="976"/>
                    </a:lnTo>
                    <a:lnTo>
                      <a:pt x="1196" y="978"/>
                    </a:lnTo>
                    <a:lnTo>
                      <a:pt x="1192" y="980"/>
                    </a:lnTo>
                    <a:lnTo>
                      <a:pt x="1192" y="980"/>
                    </a:lnTo>
                    <a:lnTo>
                      <a:pt x="2" y="501"/>
                    </a:lnTo>
                    <a:lnTo>
                      <a:pt x="0" y="501"/>
                    </a:lnTo>
                    <a:lnTo>
                      <a:pt x="0" y="500"/>
                    </a:lnTo>
                    <a:lnTo>
                      <a:pt x="0" y="498"/>
                    </a:lnTo>
                    <a:lnTo>
                      <a:pt x="2" y="496"/>
                    </a:lnTo>
                    <a:lnTo>
                      <a:pt x="604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32"/>
              <p:cNvSpPr>
                <a:spLocks noEditPoints="1"/>
              </p:cNvSpPr>
              <p:nvPr/>
            </p:nvSpPr>
            <p:spPr bwMode="auto">
              <a:xfrm>
                <a:off x="3663" y="2098"/>
                <a:ext cx="296" cy="601"/>
              </a:xfrm>
              <a:custGeom>
                <a:avLst/>
                <a:gdLst>
                  <a:gd name="T0" fmla="*/ 494 w 594"/>
                  <a:gd name="T1" fmla="*/ 7 h 1201"/>
                  <a:gd name="T2" fmla="*/ 7 w 594"/>
                  <a:gd name="T3" fmla="*/ 225 h 1201"/>
                  <a:gd name="T4" fmla="*/ 587 w 594"/>
                  <a:gd name="T5" fmla="*/ 1187 h 1201"/>
                  <a:gd name="T6" fmla="*/ 494 w 594"/>
                  <a:gd name="T7" fmla="*/ 7 h 1201"/>
                  <a:gd name="T8" fmla="*/ 498 w 594"/>
                  <a:gd name="T9" fmla="*/ 0 h 1201"/>
                  <a:gd name="T10" fmla="*/ 498 w 594"/>
                  <a:gd name="T11" fmla="*/ 0 h 1201"/>
                  <a:gd name="T12" fmla="*/ 499 w 594"/>
                  <a:gd name="T13" fmla="*/ 1 h 1201"/>
                  <a:gd name="T14" fmla="*/ 499 w 594"/>
                  <a:gd name="T15" fmla="*/ 3 h 1201"/>
                  <a:gd name="T16" fmla="*/ 594 w 594"/>
                  <a:gd name="T17" fmla="*/ 1197 h 1201"/>
                  <a:gd name="T18" fmla="*/ 594 w 594"/>
                  <a:gd name="T19" fmla="*/ 1199 h 1201"/>
                  <a:gd name="T20" fmla="*/ 592 w 594"/>
                  <a:gd name="T21" fmla="*/ 1201 h 1201"/>
                  <a:gd name="T22" fmla="*/ 590 w 594"/>
                  <a:gd name="T23" fmla="*/ 1201 h 1201"/>
                  <a:gd name="T24" fmla="*/ 590 w 594"/>
                  <a:gd name="T25" fmla="*/ 1201 h 1201"/>
                  <a:gd name="T26" fmla="*/ 588 w 594"/>
                  <a:gd name="T27" fmla="*/ 1199 h 1201"/>
                  <a:gd name="T28" fmla="*/ 0 w 594"/>
                  <a:gd name="T29" fmla="*/ 225 h 1201"/>
                  <a:gd name="T30" fmla="*/ 0 w 594"/>
                  <a:gd name="T31" fmla="*/ 223 h 1201"/>
                  <a:gd name="T32" fmla="*/ 2 w 594"/>
                  <a:gd name="T33" fmla="*/ 221 h 1201"/>
                  <a:gd name="T34" fmla="*/ 496 w 594"/>
                  <a:gd name="T35" fmla="*/ 0 h 1201"/>
                  <a:gd name="T36" fmla="*/ 498 w 594"/>
                  <a:gd name="T37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4" h="1201">
                    <a:moveTo>
                      <a:pt x="494" y="7"/>
                    </a:moveTo>
                    <a:lnTo>
                      <a:pt x="7" y="225"/>
                    </a:lnTo>
                    <a:lnTo>
                      <a:pt x="587" y="1187"/>
                    </a:lnTo>
                    <a:lnTo>
                      <a:pt x="494" y="7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499" y="1"/>
                    </a:lnTo>
                    <a:lnTo>
                      <a:pt x="499" y="3"/>
                    </a:lnTo>
                    <a:lnTo>
                      <a:pt x="594" y="1197"/>
                    </a:lnTo>
                    <a:lnTo>
                      <a:pt x="594" y="1199"/>
                    </a:lnTo>
                    <a:lnTo>
                      <a:pt x="592" y="1201"/>
                    </a:lnTo>
                    <a:lnTo>
                      <a:pt x="590" y="1201"/>
                    </a:lnTo>
                    <a:lnTo>
                      <a:pt x="590" y="1201"/>
                    </a:lnTo>
                    <a:lnTo>
                      <a:pt x="588" y="1199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2" y="221"/>
                    </a:lnTo>
                    <a:lnTo>
                      <a:pt x="496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33"/>
              <p:cNvSpPr>
                <a:spLocks noEditPoints="1"/>
              </p:cNvSpPr>
              <p:nvPr/>
            </p:nvSpPr>
            <p:spPr bwMode="auto">
              <a:xfrm>
                <a:off x="3910" y="2097"/>
                <a:ext cx="208" cy="602"/>
              </a:xfrm>
              <a:custGeom>
                <a:avLst/>
                <a:gdLst>
                  <a:gd name="T0" fmla="*/ 410 w 417"/>
                  <a:gd name="T1" fmla="*/ 5 h 1205"/>
                  <a:gd name="T2" fmla="*/ 5 w 417"/>
                  <a:gd name="T3" fmla="*/ 9 h 1205"/>
                  <a:gd name="T4" fmla="*/ 98 w 417"/>
                  <a:gd name="T5" fmla="*/ 1185 h 1205"/>
                  <a:gd name="T6" fmla="*/ 410 w 417"/>
                  <a:gd name="T7" fmla="*/ 5 h 1205"/>
                  <a:gd name="T8" fmla="*/ 414 w 417"/>
                  <a:gd name="T9" fmla="*/ 0 h 1205"/>
                  <a:gd name="T10" fmla="*/ 416 w 417"/>
                  <a:gd name="T11" fmla="*/ 0 h 1205"/>
                  <a:gd name="T12" fmla="*/ 416 w 417"/>
                  <a:gd name="T13" fmla="*/ 2 h 1205"/>
                  <a:gd name="T14" fmla="*/ 417 w 417"/>
                  <a:gd name="T15" fmla="*/ 4 h 1205"/>
                  <a:gd name="T16" fmla="*/ 100 w 417"/>
                  <a:gd name="T17" fmla="*/ 1203 h 1205"/>
                  <a:gd name="T18" fmla="*/ 98 w 417"/>
                  <a:gd name="T19" fmla="*/ 1205 h 1205"/>
                  <a:gd name="T20" fmla="*/ 96 w 417"/>
                  <a:gd name="T21" fmla="*/ 1205 h 1205"/>
                  <a:gd name="T22" fmla="*/ 96 w 417"/>
                  <a:gd name="T23" fmla="*/ 1205 h 1205"/>
                  <a:gd name="T24" fmla="*/ 94 w 417"/>
                  <a:gd name="T25" fmla="*/ 1203 h 1205"/>
                  <a:gd name="T26" fmla="*/ 94 w 417"/>
                  <a:gd name="T27" fmla="*/ 1201 h 1205"/>
                  <a:gd name="T28" fmla="*/ 0 w 417"/>
                  <a:gd name="T29" fmla="*/ 7 h 1205"/>
                  <a:gd name="T30" fmla="*/ 0 w 417"/>
                  <a:gd name="T31" fmla="*/ 5 h 1205"/>
                  <a:gd name="T32" fmla="*/ 4 w 417"/>
                  <a:gd name="T33" fmla="*/ 4 h 1205"/>
                  <a:gd name="T34" fmla="*/ 414 w 417"/>
                  <a:gd name="T35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205">
                    <a:moveTo>
                      <a:pt x="410" y="5"/>
                    </a:moveTo>
                    <a:lnTo>
                      <a:pt x="5" y="9"/>
                    </a:lnTo>
                    <a:lnTo>
                      <a:pt x="98" y="1185"/>
                    </a:lnTo>
                    <a:lnTo>
                      <a:pt x="410" y="5"/>
                    </a:lnTo>
                    <a:close/>
                    <a:moveTo>
                      <a:pt x="414" y="0"/>
                    </a:moveTo>
                    <a:lnTo>
                      <a:pt x="416" y="0"/>
                    </a:lnTo>
                    <a:lnTo>
                      <a:pt x="416" y="2"/>
                    </a:lnTo>
                    <a:lnTo>
                      <a:pt x="417" y="4"/>
                    </a:lnTo>
                    <a:lnTo>
                      <a:pt x="100" y="1203"/>
                    </a:lnTo>
                    <a:lnTo>
                      <a:pt x="98" y="1205"/>
                    </a:lnTo>
                    <a:lnTo>
                      <a:pt x="96" y="1205"/>
                    </a:lnTo>
                    <a:lnTo>
                      <a:pt x="96" y="1205"/>
                    </a:lnTo>
                    <a:lnTo>
                      <a:pt x="94" y="1203"/>
                    </a:lnTo>
                    <a:lnTo>
                      <a:pt x="94" y="120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3957" y="2644"/>
                <a:ext cx="489" cy="197"/>
              </a:xfrm>
              <a:custGeom>
                <a:avLst/>
                <a:gdLst>
                  <a:gd name="T0" fmla="*/ 980 w 980"/>
                  <a:gd name="T1" fmla="*/ 0 h 394"/>
                  <a:gd name="T2" fmla="*/ 980 w 980"/>
                  <a:gd name="T3" fmla="*/ 5 h 394"/>
                  <a:gd name="T4" fmla="*/ 11 w 980"/>
                  <a:gd name="T5" fmla="*/ 110 h 394"/>
                  <a:gd name="T6" fmla="*/ 372 w 980"/>
                  <a:gd name="T7" fmla="*/ 387 h 394"/>
                  <a:gd name="T8" fmla="*/ 978 w 980"/>
                  <a:gd name="T9" fmla="*/ 155 h 394"/>
                  <a:gd name="T10" fmla="*/ 978 w 980"/>
                  <a:gd name="T11" fmla="*/ 162 h 394"/>
                  <a:gd name="T12" fmla="*/ 372 w 980"/>
                  <a:gd name="T13" fmla="*/ 392 h 394"/>
                  <a:gd name="T14" fmla="*/ 372 w 980"/>
                  <a:gd name="T15" fmla="*/ 394 h 394"/>
                  <a:gd name="T16" fmla="*/ 371 w 980"/>
                  <a:gd name="T17" fmla="*/ 392 h 394"/>
                  <a:gd name="T18" fmla="*/ 0 w 980"/>
                  <a:gd name="T19" fmla="*/ 110 h 394"/>
                  <a:gd name="T20" fmla="*/ 0 w 980"/>
                  <a:gd name="T21" fmla="*/ 108 h 394"/>
                  <a:gd name="T22" fmla="*/ 0 w 980"/>
                  <a:gd name="T23" fmla="*/ 106 h 394"/>
                  <a:gd name="T24" fmla="*/ 0 w 980"/>
                  <a:gd name="T25" fmla="*/ 104 h 394"/>
                  <a:gd name="T26" fmla="*/ 2 w 980"/>
                  <a:gd name="T27" fmla="*/ 104 h 394"/>
                  <a:gd name="T28" fmla="*/ 980 w 980"/>
                  <a:gd name="T2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0" h="394">
                    <a:moveTo>
                      <a:pt x="980" y="0"/>
                    </a:moveTo>
                    <a:lnTo>
                      <a:pt x="980" y="5"/>
                    </a:lnTo>
                    <a:lnTo>
                      <a:pt x="11" y="110"/>
                    </a:lnTo>
                    <a:lnTo>
                      <a:pt x="372" y="387"/>
                    </a:lnTo>
                    <a:lnTo>
                      <a:pt x="978" y="155"/>
                    </a:lnTo>
                    <a:lnTo>
                      <a:pt x="978" y="162"/>
                    </a:lnTo>
                    <a:lnTo>
                      <a:pt x="372" y="392"/>
                    </a:lnTo>
                    <a:lnTo>
                      <a:pt x="372" y="394"/>
                    </a:lnTo>
                    <a:lnTo>
                      <a:pt x="371" y="39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35"/>
              <p:cNvSpPr>
                <a:spLocks noEditPoints="1"/>
              </p:cNvSpPr>
              <p:nvPr/>
            </p:nvSpPr>
            <p:spPr bwMode="auto">
              <a:xfrm>
                <a:off x="3910" y="1903"/>
                <a:ext cx="208" cy="198"/>
              </a:xfrm>
              <a:custGeom>
                <a:avLst/>
                <a:gdLst>
                  <a:gd name="T0" fmla="*/ 410 w 417"/>
                  <a:gd name="T1" fmla="*/ 9 h 397"/>
                  <a:gd name="T2" fmla="*/ 11 w 417"/>
                  <a:gd name="T3" fmla="*/ 392 h 397"/>
                  <a:gd name="T4" fmla="*/ 412 w 417"/>
                  <a:gd name="T5" fmla="*/ 388 h 397"/>
                  <a:gd name="T6" fmla="*/ 410 w 417"/>
                  <a:gd name="T7" fmla="*/ 9 h 397"/>
                  <a:gd name="T8" fmla="*/ 412 w 417"/>
                  <a:gd name="T9" fmla="*/ 0 h 397"/>
                  <a:gd name="T10" fmla="*/ 414 w 417"/>
                  <a:gd name="T11" fmla="*/ 0 h 397"/>
                  <a:gd name="T12" fmla="*/ 416 w 417"/>
                  <a:gd name="T13" fmla="*/ 0 h 397"/>
                  <a:gd name="T14" fmla="*/ 416 w 417"/>
                  <a:gd name="T15" fmla="*/ 2 h 397"/>
                  <a:gd name="T16" fmla="*/ 417 w 417"/>
                  <a:gd name="T17" fmla="*/ 392 h 397"/>
                  <a:gd name="T18" fmla="*/ 416 w 417"/>
                  <a:gd name="T19" fmla="*/ 393 h 397"/>
                  <a:gd name="T20" fmla="*/ 414 w 417"/>
                  <a:gd name="T21" fmla="*/ 393 h 397"/>
                  <a:gd name="T22" fmla="*/ 4 w 417"/>
                  <a:gd name="T23" fmla="*/ 397 h 397"/>
                  <a:gd name="T24" fmla="*/ 4 w 417"/>
                  <a:gd name="T25" fmla="*/ 397 h 397"/>
                  <a:gd name="T26" fmla="*/ 2 w 417"/>
                  <a:gd name="T27" fmla="*/ 397 h 397"/>
                  <a:gd name="T28" fmla="*/ 0 w 417"/>
                  <a:gd name="T29" fmla="*/ 395 h 397"/>
                  <a:gd name="T30" fmla="*/ 0 w 417"/>
                  <a:gd name="T31" fmla="*/ 393 h 397"/>
                  <a:gd name="T32" fmla="*/ 2 w 417"/>
                  <a:gd name="T33" fmla="*/ 392 h 397"/>
                  <a:gd name="T34" fmla="*/ 410 w 417"/>
                  <a:gd name="T35" fmla="*/ 0 h 397"/>
                  <a:gd name="T36" fmla="*/ 412 w 417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7" h="397">
                    <a:moveTo>
                      <a:pt x="410" y="9"/>
                    </a:moveTo>
                    <a:lnTo>
                      <a:pt x="11" y="392"/>
                    </a:lnTo>
                    <a:lnTo>
                      <a:pt x="412" y="388"/>
                    </a:lnTo>
                    <a:lnTo>
                      <a:pt x="410" y="9"/>
                    </a:lnTo>
                    <a:close/>
                    <a:moveTo>
                      <a:pt x="412" y="0"/>
                    </a:moveTo>
                    <a:lnTo>
                      <a:pt x="414" y="0"/>
                    </a:lnTo>
                    <a:lnTo>
                      <a:pt x="416" y="0"/>
                    </a:lnTo>
                    <a:lnTo>
                      <a:pt x="416" y="2"/>
                    </a:lnTo>
                    <a:lnTo>
                      <a:pt x="417" y="392"/>
                    </a:lnTo>
                    <a:lnTo>
                      <a:pt x="416" y="393"/>
                    </a:lnTo>
                    <a:lnTo>
                      <a:pt x="414" y="393"/>
                    </a:lnTo>
                    <a:lnTo>
                      <a:pt x="4" y="397"/>
                    </a:lnTo>
                    <a:lnTo>
                      <a:pt x="4" y="397"/>
                    </a:lnTo>
                    <a:lnTo>
                      <a:pt x="2" y="397"/>
                    </a:lnTo>
                    <a:lnTo>
                      <a:pt x="0" y="395"/>
                    </a:lnTo>
                    <a:lnTo>
                      <a:pt x="0" y="393"/>
                    </a:lnTo>
                    <a:lnTo>
                      <a:pt x="2" y="392"/>
                    </a:lnTo>
                    <a:lnTo>
                      <a:pt x="410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4113" y="1005"/>
                <a:ext cx="339" cy="900"/>
              </a:xfrm>
              <a:custGeom>
                <a:avLst/>
                <a:gdLst>
                  <a:gd name="T0" fmla="*/ 5 w 679"/>
                  <a:gd name="T1" fmla="*/ 0 h 1800"/>
                  <a:gd name="T2" fmla="*/ 5 w 679"/>
                  <a:gd name="T3" fmla="*/ 0 h 1800"/>
                  <a:gd name="T4" fmla="*/ 679 w 679"/>
                  <a:gd name="T5" fmla="*/ 881 h 1800"/>
                  <a:gd name="T6" fmla="*/ 679 w 679"/>
                  <a:gd name="T7" fmla="*/ 890 h 1800"/>
                  <a:gd name="T8" fmla="*/ 7 w 679"/>
                  <a:gd name="T9" fmla="*/ 10 h 1800"/>
                  <a:gd name="T10" fmla="*/ 9 w 679"/>
                  <a:gd name="T11" fmla="*/ 1793 h 1800"/>
                  <a:gd name="T12" fmla="*/ 675 w 679"/>
                  <a:gd name="T13" fmla="*/ 1470 h 1800"/>
                  <a:gd name="T14" fmla="*/ 675 w 679"/>
                  <a:gd name="T15" fmla="*/ 1475 h 1800"/>
                  <a:gd name="T16" fmla="*/ 7 w 679"/>
                  <a:gd name="T17" fmla="*/ 1800 h 1800"/>
                  <a:gd name="T18" fmla="*/ 5 w 679"/>
                  <a:gd name="T19" fmla="*/ 1800 h 1800"/>
                  <a:gd name="T20" fmla="*/ 3 w 679"/>
                  <a:gd name="T21" fmla="*/ 1800 h 1800"/>
                  <a:gd name="T22" fmla="*/ 3 w 679"/>
                  <a:gd name="T23" fmla="*/ 1798 h 1800"/>
                  <a:gd name="T24" fmla="*/ 3 w 679"/>
                  <a:gd name="T25" fmla="*/ 1796 h 1800"/>
                  <a:gd name="T26" fmla="*/ 0 w 679"/>
                  <a:gd name="T27" fmla="*/ 2 h 1800"/>
                  <a:gd name="T28" fmla="*/ 2 w 679"/>
                  <a:gd name="T29" fmla="*/ 0 h 1800"/>
                  <a:gd name="T30" fmla="*/ 3 w 679"/>
                  <a:gd name="T31" fmla="*/ 0 h 1800"/>
                  <a:gd name="T32" fmla="*/ 5 w 679"/>
                  <a:gd name="T33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1800">
                    <a:moveTo>
                      <a:pt x="5" y="0"/>
                    </a:moveTo>
                    <a:lnTo>
                      <a:pt x="5" y="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7" y="10"/>
                    </a:lnTo>
                    <a:lnTo>
                      <a:pt x="9" y="1793"/>
                    </a:lnTo>
                    <a:lnTo>
                      <a:pt x="675" y="1470"/>
                    </a:lnTo>
                    <a:lnTo>
                      <a:pt x="675" y="1475"/>
                    </a:lnTo>
                    <a:lnTo>
                      <a:pt x="7" y="1800"/>
                    </a:lnTo>
                    <a:lnTo>
                      <a:pt x="5" y="1800"/>
                    </a:lnTo>
                    <a:lnTo>
                      <a:pt x="3" y="1800"/>
                    </a:lnTo>
                    <a:lnTo>
                      <a:pt x="3" y="1798"/>
                    </a:lnTo>
                    <a:lnTo>
                      <a:pt x="3" y="179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37"/>
              <p:cNvSpPr>
                <a:spLocks noEditPoints="1"/>
              </p:cNvSpPr>
              <p:nvPr/>
            </p:nvSpPr>
            <p:spPr bwMode="auto">
              <a:xfrm>
                <a:off x="4115" y="1903"/>
                <a:ext cx="272" cy="196"/>
              </a:xfrm>
              <a:custGeom>
                <a:avLst/>
                <a:gdLst>
                  <a:gd name="T0" fmla="*/ 6 w 545"/>
                  <a:gd name="T1" fmla="*/ 6 h 393"/>
                  <a:gd name="T2" fmla="*/ 7 w 545"/>
                  <a:gd name="T3" fmla="*/ 386 h 393"/>
                  <a:gd name="T4" fmla="*/ 535 w 545"/>
                  <a:gd name="T5" fmla="*/ 67 h 393"/>
                  <a:gd name="T6" fmla="*/ 6 w 545"/>
                  <a:gd name="T7" fmla="*/ 6 h 393"/>
                  <a:gd name="T8" fmla="*/ 2 w 545"/>
                  <a:gd name="T9" fmla="*/ 0 h 393"/>
                  <a:gd name="T10" fmla="*/ 543 w 545"/>
                  <a:gd name="T11" fmla="*/ 62 h 393"/>
                  <a:gd name="T12" fmla="*/ 545 w 545"/>
                  <a:gd name="T13" fmla="*/ 62 h 393"/>
                  <a:gd name="T14" fmla="*/ 545 w 545"/>
                  <a:gd name="T15" fmla="*/ 63 h 393"/>
                  <a:gd name="T16" fmla="*/ 545 w 545"/>
                  <a:gd name="T17" fmla="*/ 65 h 393"/>
                  <a:gd name="T18" fmla="*/ 545 w 545"/>
                  <a:gd name="T19" fmla="*/ 67 h 393"/>
                  <a:gd name="T20" fmla="*/ 6 w 545"/>
                  <a:gd name="T21" fmla="*/ 393 h 393"/>
                  <a:gd name="T22" fmla="*/ 4 w 545"/>
                  <a:gd name="T23" fmla="*/ 393 h 393"/>
                  <a:gd name="T24" fmla="*/ 2 w 545"/>
                  <a:gd name="T25" fmla="*/ 393 h 393"/>
                  <a:gd name="T26" fmla="*/ 2 w 545"/>
                  <a:gd name="T27" fmla="*/ 392 h 393"/>
                  <a:gd name="T28" fmla="*/ 2 w 545"/>
                  <a:gd name="T29" fmla="*/ 392 h 393"/>
                  <a:gd name="T30" fmla="*/ 0 w 545"/>
                  <a:gd name="T31" fmla="*/ 2 h 393"/>
                  <a:gd name="T32" fmla="*/ 0 w 545"/>
                  <a:gd name="T33" fmla="*/ 0 h 393"/>
                  <a:gd name="T34" fmla="*/ 2 w 545"/>
                  <a:gd name="T3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5" h="393">
                    <a:moveTo>
                      <a:pt x="6" y="6"/>
                    </a:moveTo>
                    <a:lnTo>
                      <a:pt x="7" y="386"/>
                    </a:lnTo>
                    <a:lnTo>
                      <a:pt x="535" y="67"/>
                    </a:lnTo>
                    <a:lnTo>
                      <a:pt x="6" y="6"/>
                    </a:lnTo>
                    <a:close/>
                    <a:moveTo>
                      <a:pt x="2" y="0"/>
                    </a:moveTo>
                    <a:lnTo>
                      <a:pt x="543" y="62"/>
                    </a:lnTo>
                    <a:lnTo>
                      <a:pt x="545" y="62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5" y="67"/>
                    </a:lnTo>
                    <a:lnTo>
                      <a:pt x="6" y="393"/>
                    </a:lnTo>
                    <a:lnTo>
                      <a:pt x="4" y="393"/>
                    </a:lnTo>
                    <a:lnTo>
                      <a:pt x="2" y="393"/>
                    </a:lnTo>
                    <a:lnTo>
                      <a:pt x="2" y="392"/>
                    </a:lnTo>
                    <a:lnTo>
                      <a:pt x="2" y="39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4115" y="1740"/>
                <a:ext cx="336" cy="196"/>
              </a:xfrm>
              <a:custGeom>
                <a:avLst/>
                <a:gdLst>
                  <a:gd name="T0" fmla="*/ 672 w 672"/>
                  <a:gd name="T1" fmla="*/ 0 h 391"/>
                  <a:gd name="T2" fmla="*/ 672 w 672"/>
                  <a:gd name="T3" fmla="*/ 5 h 391"/>
                  <a:gd name="T4" fmla="*/ 13 w 672"/>
                  <a:gd name="T5" fmla="*/ 324 h 391"/>
                  <a:gd name="T6" fmla="*/ 542 w 672"/>
                  <a:gd name="T7" fmla="*/ 386 h 391"/>
                  <a:gd name="T8" fmla="*/ 671 w 672"/>
                  <a:gd name="T9" fmla="*/ 232 h 391"/>
                  <a:gd name="T10" fmla="*/ 671 w 672"/>
                  <a:gd name="T11" fmla="*/ 241 h 391"/>
                  <a:gd name="T12" fmla="*/ 545 w 672"/>
                  <a:gd name="T13" fmla="*/ 391 h 391"/>
                  <a:gd name="T14" fmla="*/ 543 w 672"/>
                  <a:gd name="T15" fmla="*/ 391 h 391"/>
                  <a:gd name="T16" fmla="*/ 543 w 672"/>
                  <a:gd name="T17" fmla="*/ 391 h 391"/>
                  <a:gd name="T18" fmla="*/ 2 w 672"/>
                  <a:gd name="T19" fmla="*/ 330 h 391"/>
                  <a:gd name="T20" fmla="*/ 0 w 672"/>
                  <a:gd name="T21" fmla="*/ 330 h 391"/>
                  <a:gd name="T22" fmla="*/ 0 w 672"/>
                  <a:gd name="T23" fmla="*/ 328 h 391"/>
                  <a:gd name="T24" fmla="*/ 0 w 672"/>
                  <a:gd name="T25" fmla="*/ 326 h 391"/>
                  <a:gd name="T26" fmla="*/ 2 w 672"/>
                  <a:gd name="T27" fmla="*/ 324 h 391"/>
                  <a:gd name="T28" fmla="*/ 672 w 672"/>
                  <a:gd name="T2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2" h="391">
                    <a:moveTo>
                      <a:pt x="672" y="0"/>
                    </a:moveTo>
                    <a:lnTo>
                      <a:pt x="672" y="5"/>
                    </a:lnTo>
                    <a:lnTo>
                      <a:pt x="13" y="324"/>
                    </a:lnTo>
                    <a:lnTo>
                      <a:pt x="542" y="386"/>
                    </a:lnTo>
                    <a:lnTo>
                      <a:pt x="671" y="232"/>
                    </a:lnTo>
                    <a:lnTo>
                      <a:pt x="671" y="241"/>
                    </a:lnTo>
                    <a:lnTo>
                      <a:pt x="545" y="391"/>
                    </a:lnTo>
                    <a:lnTo>
                      <a:pt x="543" y="391"/>
                    </a:lnTo>
                    <a:lnTo>
                      <a:pt x="543" y="391"/>
                    </a:lnTo>
                    <a:lnTo>
                      <a:pt x="2" y="330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4384" y="1856"/>
                <a:ext cx="66" cy="112"/>
              </a:xfrm>
              <a:custGeom>
                <a:avLst/>
                <a:gdLst>
                  <a:gd name="T0" fmla="*/ 131 w 131"/>
                  <a:gd name="T1" fmla="*/ 0 h 223"/>
                  <a:gd name="T2" fmla="*/ 131 w 131"/>
                  <a:gd name="T3" fmla="*/ 9 h 223"/>
                  <a:gd name="T4" fmla="*/ 7 w 131"/>
                  <a:gd name="T5" fmla="*/ 155 h 223"/>
                  <a:gd name="T6" fmla="*/ 131 w 131"/>
                  <a:gd name="T7" fmla="*/ 216 h 223"/>
                  <a:gd name="T8" fmla="*/ 131 w 131"/>
                  <a:gd name="T9" fmla="*/ 223 h 223"/>
                  <a:gd name="T10" fmla="*/ 2 w 131"/>
                  <a:gd name="T11" fmla="*/ 159 h 223"/>
                  <a:gd name="T12" fmla="*/ 0 w 131"/>
                  <a:gd name="T13" fmla="*/ 157 h 223"/>
                  <a:gd name="T14" fmla="*/ 2 w 131"/>
                  <a:gd name="T15" fmla="*/ 154 h 223"/>
                  <a:gd name="T16" fmla="*/ 131 w 131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23">
                    <a:moveTo>
                      <a:pt x="131" y="0"/>
                    </a:moveTo>
                    <a:lnTo>
                      <a:pt x="131" y="9"/>
                    </a:lnTo>
                    <a:lnTo>
                      <a:pt x="7" y="155"/>
                    </a:lnTo>
                    <a:lnTo>
                      <a:pt x="131" y="216"/>
                    </a:lnTo>
                    <a:lnTo>
                      <a:pt x="131" y="223"/>
                    </a:lnTo>
                    <a:lnTo>
                      <a:pt x="2" y="159"/>
                    </a:lnTo>
                    <a:lnTo>
                      <a:pt x="0" y="157"/>
                    </a:lnTo>
                    <a:lnTo>
                      <a:pt x="2" y="15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4384" y="1933"/>
                <a:ext cx="66" cy="53"/>
              </a:xfrm>
              <a:custGeom>
                <a:avLst/>
                <a:gdLst>
                  <a:gd name="T0" fmla="*/ 2 w 131"/>
                  <a:gd name="T1" fmla="*/ 0 h 104"/>
                  <a:gd name="T2" fmla="*/ 5 w 131"/>
                  <a:gd name="T3" fmla="*/ 0 h 104"/>
                  <a:gd name="T4" fmla="*/ 131 w 131"/>
                  <a:gd name="T5" fmla="*/ 62 h 104"/>
                  <a:gd name="T6" fmla="*/ 131 w 131"/>
                  <a:gd name="T7" fmla="*/ 69 h 104"/>
                  <a:gd name="T8" fmla="*/ 26 w 131"/>
                  <a:gd name="T9" fmla="*/ 17 h 104"/>
                  <a:gd name="T10" fmla="*/ 131 w 131"/>
                  <a:gd name="T11" fmla="*/ 97 h 104"/>
                  <a:gd name="T12" fmla="*/ 131 w 131"/>
                  <a:gd name="T13" fmla="*/ 104 h 104"/>
                  <a:gd name="T14" fmla="*/ 2 w 131"/>
                  <a:gd name="T15" fmla="*/ 5 h 104"/>
                  <a:gd name="T16" fmla="*/ 0 w 131"/>
                  <a:gd name="T17" fmla="*/ 3 h 104"/>
                  <a:gd name="T18" fmla="*/ 0 w 131"/>
                  <a:gd name="T19" fmla="*/ 1 h 104"/>
                  <a:gd name="T20" fmla="*/ 2 w 131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104">
                    <a:moveTo>
                      <a:pt x="2" y="0"/>
                    </a:moveTo>
                    <a:lnTo>
                      <a:pt x="5" y="0"/>
                    </a:lnTo>
                    <a:lnTo>
                      <a:pt x="131" y="62"/>
                    </a:lnTo>
                    <a:lnTo>
                      <a:pt x="131" y="69"/>
                    </a:lnTo>
                    <a:lnTo>
                      <a:pt x="26" y="17"/>
                    </a:lnTo>
                    <a:lnTo>
                      <a:pt x="131" y="97"/>
                    </a:lnTo>
                    <a:lnTo>
                      <a:pt x="131" y="10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2587" y="3136"/>
                <a:ext cx="574" cy="389"/>
              </a:xfrm>
              <a:custGeom>
                <a:avLst/>
                <a:gdLst>
                  <a:gd name="T0" fmla="*/ 1147 w 1149"/>
                  <a:gd name="T1" fmla="*/ 0 h 777"/>
                  <a:gd name="T2" fmla="*/ 1149 w 1149"/>
                  <a:gd name="T3" fmla="*/ 0 h 777"/>
                  <a:gd name="T4" fmla="*/ 1149 w 1149"/>
                  <a:gd name="T5" fmla="*/ 2 h 777"/>
                  <a:gd name="T6" fmla="*/ 1149 w 1149"/>
                  <a:gd name="T7" fmla="*/ 4 h 777"/>
                  <a:gd name="T8" fmla="*/ 875 w 1149"/>
                  <a:gd name="T9" fmla="*/ 777 h 777"/>
                  <a:gd name="T10" fmla="*/ 868 w 1149"/>
                  <a:gd name="T11" fmla="*/ 777 h 777"/>
                  <a:gd name="T12" fmla="*/ 1142 w 1149"/>
                  <a:gd name="T13" fmla="*/ 9 h 777"/>
                  <a:gd name="T14" fmla="*/ 11 w 1149"/>
                  <a:gd name="T15" fmla="*/ 590 h 777"/>
                  <a:gd name="T16" fmla="*/ 648 w 1149"/>
                  <a:gd name="T17" fmla="*/ 777 h 777"/>
                  <a:gd name="T18" fmla="*/ 627 w 1149"/>
                  <a:gd name="T19" fmla="*/ 777 h 777"/>
                  <a:gd name="T20" fmla="*/ 2 w 1149"/>
                  <a:gd name="T21" fmla="*/ 594 h 777"/>
                  <a:gd name="T22" fmla="*/ 0 w 1149"/>
                  <a:gd name="T23" fmla="*/ 594 h 777"/>
                  <a:gd name="T24" fmla="*/ 0 w 1149"/>
                  <a:gd name="T25" fmla="*/ 592 h 777"/>
                  <a:gd name="T26" fmla="*/ 0 w 1149"/>
                  <a:gd name="T27" fmla="*/ 590 h 777"/>
                  <a:gd name="T28" fmla="*/ 2 w 1149"/>
                  <a:gd name="T29" fmla="*/ 589 h 777"/>
                  <a:gd name="T30" fmla="*/ 1145 w 1149"/>
                  <a:gd name="T31" fmla="*/ 0 h 777"/>
                  <a:gd name="T32" fmla="*/ 1147 w 1149"/>
                  <a:gd name="T3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9" h="777">
                    <a:moveTo>
                      <a:pt x="1147" y="0"/>
                    </a:moveTo>
                    <a:lnTo>
                      <a:pt x="1149" y="0"/>
                    </a:lnTo>
                    <a:lnTo>
                      <a:pt x="1149" y="2"/>
                    </a:lnTo>
                    <a:lnTo>
                      <a:pt x="1149" y="4"/>
                    </a:lnTo>
                    <a:lnTo>
                      <a:pt x="875" y="777"/>
                    </a:lnTo>
                    <a:lnTo>
                      <a:pt x="868" y="777"/>
                    </a:lnTo>
                    <a:lnTo>
                      <a:pt x="1142" y="9"/>
                    </a:lnTo>
                    <a:lnTo>
                      <a:pt x="11" y="590"/>
                    </a:lnTo>
                    <a:lnTo>
                      <a:pt x="648" y="777"/>
                    </a:lnTo>
                    <a:lnTo>
                      <a:pt x="627" y="777"/>
                    </a:lnTo>
                    <a:lnTo>
                      <a:pt x="2" y="594"/>
                    </a:lnTo>
                    <a:lnTo>
                      <a:pt x="0" y="594"/>
                    </a:lnTo>
                    <a:lnTo>
                      <a:pt x="0" y="592"/>
                    </a:lnTo>
                    <a:lnTo>
                      <a:pt x="0" y="590"/>
                    </a:lnTo>
                    <a:lnTo>
                      <a:pt x="2" y="589"/>
                    </a:lnTo>
                    <a:lnTo>
                      <a:pt x="1145" y="0"/>
                    </a:lnTo>
                    <a:lnTo>
                      <a:pt x="114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3020" y="3136"/>
                <a:ext cx="516" cy="389"/>
              </a:xfrm>
              <a:custGeom>
                <a:avLst/>
                <a:gdLst>
                  <a:gd name="T0" fmla="*/ 277 w 1031"/>
                  <a:gd name="T1" fmla="*/ 0 h 779"/>
                  <a:gd name="T2" fmla="*/ 279 w 1031"/>
                  <a:gd name="T3" fmla="*/ 0 h 779"/>
                  <a:gd name="T4" fmla="*/ 1029 w 1031"/>
                  <a:gd name="T5" fmla="*/ 363 h 779"/>
                  <a:gd name="T6" fmla="*/ 1031 w 1031"/>
                  <a:gd name="T7" fmla="*/ 365 h 779"/>
                  <a:gd name="T8" fmla="*/ 1031 w 1031"/>
                  <a:gd name="T9" fmla="*/ 367 h 779"/>
                  <a:gd name="T10" fmla="*/ 1031 w 1031"/>
                  <a:gd name="T11" fmla="*/ 369 h 779"/>
                  <a:gd name="T12" fmla="*/ 1029 w 1031"/>
                  <a:gd name="T13" fmla="*/ 369 h 779"/>
                  <a:gd name="T14" fmla="*/ 122 w 1031"/>
                  <a:gd name="T15" fmla="*/ 779 h 779"/>
                  <a:gd name="T16" fmla="*/ 108 w 1031"/>
                  <a:gd name="T17" fmla="*/ 779 h 779"/>
                  <a:gd name="T18" fmla="*/ 1021 w 1031"/>
                  <a:gd name="T19" fmla="*/ 367 h 779"/>
                  <a:gd name="T20" fmla="*/ 279 w 1031"/>
                  <a:gd name="T21" fmla="*/ 6 h 779"/>
                  <a:gd name="T22" fmla="*/ 7 w 1031"/>
                  <a:gd name="T23" fmla="*/ 777 h 779"/>
                  <a:gd name="T24" fmla="*/ 0 w 1031"/>
                  <a:gd name="T25" fmla="*/ 777 h 779"/>
                  <a:gd name="T26" fmla="*/ 275 w 1031"/>
                  <a:gd name="T27" fmla="*/ 2 h 779"/>
                  <a:gd name="T28" fmla="*/ 277 w 1031"/>
                  <a:gd name="T2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1" h="779">
                    <a:moveTo>
                      <a:pt x="277" y="0"/>
                    </a:moveTo>
                    <a:lnTo>
                      <a:pt x="279" y="0"/>
                    </a:lnTo>
                    <a:lnTo>
                      <a:pt x="1029" y="363"/>
                    </a:lnTo>
                    <a:lnTo>
                      <a:pt x="1031" y="365"/>
                    </a:lnTo>
                    <a:lnTo>
                      <a:pt x="1031" y="367"/>
                    </a:lnTo>
                    <a:lnTo>
                      <a:pt x="1031" y="369"/>
                    </a:lnTo>
                    <a:lnTo>
                      <a:pt x="1029" y="369"/>
                    </a:lnTo>
                    <a:lnTo>
                      <a:pt x="122" y="779"/>
                    </a:lnTo>
                    <a:lnTo>
                      <a:pt x="108" y="779"/>
                    </a:lnTo>
                    <a:lnTo>
                      <a:pt x="1021" y="367"/>
                    </a:lnTo>
                    <a:lnTo>
                      <a:pt x="279" y="6"/>
                    </a:lnTo>
                    <a:lnTo>
                      <a:pt x="7" y="777"/>
                    </a:lnTo>
                    <a:lnTo>
                      <a:pt x="0" y="777"/>
                    </a:lnTo>
                    <a:lnTo>
                      <a:pt x="275" y="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43"/>
              <p:cNvSpPr>
                <a:spLocks noEditPoints="1"/>
              </p:cNvSpPr>
              <p:nvPr/>
            </p:nvSpPr>
            <p:spPr bwMode="auto">
              <a:xfrm>
                <a:off x="3019" y="2569"/>
                <a:ext cx="263" cy="125"/>
              </a:xfrm>
              <a:custGeom>
                <a:avLst/>
                <a:gdLst>
                  <a:gd name="T0" fmla="*/ 19 w 527"/>
                  <a:gd name="T1" fmla="*/ 10 h 251"/>
                  <a:gd name="T2" fmla="*/ 332 w 527"/>
                  <a:gd name="T3" fmla="*/ 246 h 251"/>
                  <a:gd name="T4" fmla="*/ 515 w 527"/>
                  <a:gd name="T5" fmla="*/ 192 h 251"/>
                  <a:gd name="T6" fmla="*/ 19 w 527"/>
                  <a:gd name="T7" fmla="*/ 10 h 251"/>
                  <a:gd name="T8" fmla="*/ 4 w 527"/>
                  <a:gd name="T9" fmla="*/ 0 h 251"/>
                  <a:gd name="T10" fmla="*/ 526 w 527"/>
                  <a:gd name="T11" fmla="*/ 188 h 251"/>
                  <a:gd name="T12" fmla="*/ 526 w 527"/>
                  <a:gd name="T13" fmla="*/ 190 h 251"/>
                  <a:gd name="T14" fmla="*/ 527 w 527"/>
                  <a:gd name="T15" fmla="*/ 192 h 251"/>
                  <a:gd name="T16" fmla="*/ 526 w 527"/>
                  <a:gd name="T17" fmla="*/ 193 h 251"/>
                  <a:gd name="T18" fmla="*/ 526 w 527"/>
                  <a:gd name="T19" fmla="*/ 193 h 251"/>
                  <a:gd name="T20" fmla="*/ 332 w 527"/>
                  <a:gd name="T21" fmla="*/ 251 h 251"/>
                  <a:gd name="T22" fmla="*/ 332 w 527"/>
                  <a:gd name="T23" fmla="*/ 251 h 251"/>
                  <a:gd name="T24" fmla="*/ 330 w 527"/>
                  <a:gd name="T25" fmla="*/ 251 h 251"/>
                  <a:gd name="T26" fmla="*/ 2 w 527"/>
                  <a:gd name="T27" fmla="*/ 3 h 251"/>
                  <a:gd name="T28" fmla="*/ 0 w 527"/>
                  <a:gd name="T29" fmla="*/ 1 h 251"/>
                  <a:gd name="T30" fmla="*/ 0 w 527"/>
                  <a:gd name="T31" fmla="*/ 0 h 251"/>
                  <a:gd name="T32" fmla="*/ 2 w 527"/>
                  <a:gd name="T33" fmla="*/ 0 h 251"/>
                  <a:gd name="T34" fmla="*/ 4 w 527"/>
                  <a:gd name="T3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7" h="251">
                    <a:moveTo>
                      <a:pt x="19" y="10"/>
                    </a:moveTo>
                    <a:lnTo>
                      <a:pt x="332" y="246"/>
                    </a:lnTo>
                    <a:lnTo>
                      <a:pt x="515" y="192"/>
                    </a:lnTo>
                    <a:lnTo>
                      <a:pt x="19" y="10"/>
                    </a:lnTo>
                    <a:close/>
                    <a:moveTo>
                      <a:pt x="4" y="0"/>
                    </a:moveTo>
                    <a:lnTo>
                      <a:pt x="526" y="188"/>
                    </a:lnTo>
                    <a:lnTo>
                      <a:pt x="526" y="190"/>
                    </a:lnTo>
                    <a:lnTo>
                      <a:pt x="527" y="192"/>
                    </a:lnTo>
                    <a:lnTo>
                      <a:pt x="526" y="193"/>
                    </a:lnTo>
                    <a:lnTo>
                      <a:pt x="526" y="193"/>
                    </a:lnTo>
                    <a:lnTo>
                      <a:pt x="332" y="251"/>
                    </a:lnTo>
                    <a:lnTo>
                      <a:pt x="332" y="251"/>
                    </a:lnTo>
                    <a:lnTo>
                      <a:pt x="330" y="25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44"/>
              <p:cNvSpPr>
                <a:spLocks noEditPoints="1"/>
              </p:cNvSpPr>
              <p:nvPr/>
            </p:nvSpPr>
            <p:spPr bwMode="auto">
              <a:xfrm>
                <a:off x="3019" y="2457"/>
                <a:ext cx="345" cy="209"/>
              </a:xfrm>
              <a:custGeom>
                <a:avLst/>
                <a:gdLst>
                  <a:gd name="T0" fmla="*/ 684 w 691"/>
                  <a:gd name="T1" fmla="*/ 7 h 417"/>
                  <a:gd name="T2" fmla="*/ 11 w 691"/>
                  <a:gd name="T3" fmla="*/ 225 h 417"/>
                  <a:gd name="T4" fmla="*/ 522 w 691"/>
                  <a:gd name="T5" fmla="*/ 412 h 417"/>
                  <a:gd name="T6" fmla="*/ 684 w 691"/>
                  <a:gd name="T7" fmla="*/ 7 h 417"/>
                  <a:gd name="T8" fmla="*/ 690 w 691"/>
                  <a:gd name="T9" fmla="*/ 0 h 417"/>
                  <a:gd name="T10" fmla="*/ 691 w 691"/>
                  <a:gd name="T11" fmla="*/ 2 h 417"/>
                  <a:gd name="T12" fmla="*/ 691 w 691"/>
                  <a:gd name="T13" fmla="*/ 2 h 417"/>
                  <a:gd name="T14" fmla="*/ 691 w 691"/>
                  <a:gd name="T15" fmla="*/ 4 h 417"/>
                  <a:gd name="T16" fmla="*/ 527 w 691"/>
                  <a:gd name="T17" fmla="*/ 416 h 417"/>
                  <a:gd name="T18" fmla="*/ 526 w 691"/>
                  <a:gd name="T19" fmla="*/ 417 h 417"/>
                  <a:gd name="T20" fmla="*/ 524 w 691"/>
                  <a:gd name="T21" fmla="*/ 417 h 417"/>
                  <a:gd name="T22" fmla="*/ 524 w 691"/>
                  <a:gd name="T23" fmla="*/ 417 h 417"/>
                  <a:gd name="T24" fmla="*/ 2 w 691"/>
                  <a:gd name="T25" fmla="*/ 229 h 417"/>
                  <a:gd name="T26" fmla="*/ 0 w 691"/>
                  <a:gd name="T27" fmla="*/ 227 h 417"/>
                  <a:gd name="T28" fmla="*/ 0 w 691"/>
                  <a:gd name="T29" fmla="*/ 225 h 417"/>
                  <a:gd name="T30" fmla="*/ 0 w 691"/>
                  <a:gd name="T31" fmla="*/ 224 h 417"/>
                  <a:gd name="T32" fmla="*/ 2 w 691"/>
                  <a:gd name="T33" fmla="*/ 224 h 417"/>
                  <a:gd name="T34" fmla="*/ 688 w 691"/>
                  <a:gd name="T35" fmla="*/ 0 h 417"/>
                  <a:gd name="T36" fmla="*/ 690 w 691"/>
                  <a:gd name="T3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1" h="417">
                    <a:moveTo>
                      <a:pt x="684" y="7"/>
                    </a:moveTo>
                    <a:lnTo>
                      <a:pt x="11" y="225"/>
                    </a:lnTo>
                    <a:lnTo>
                      <a:pt x="522" y="412"/>
                    </a:lnTo>
                    <a:lnTo>
                      <a:pt x="684" y="7"/>
                    </a:lnTo>
                    <a:close/>
                    <a:moveTo>
                      <a:pt x="690" y="0"/>
                    </a:moveTo>
                    <a:lnTo>
                      <a:pt x="691" y="2"/>
                    </a:lnTo>
                    <a:lnTo>
                      <a:pt x="691" y="2"/>
                    </a:lnTo>
                    <a:lnTo>
                      <a:pt x="691" y="4"/>
                    </a:lnTo>
                    <a:lnTo>
                      <a:pt x="527" y="416"/>
                    </a:lnTo>
                    <a:lnTo>
                      <a:pt x="526" y="417"/>
                    </a:lnTo>
                    <a:lnTo>
                      <a:pt x="524" y="417"/>
                    </a:lnTo>
                    <a:lnTo>
                      <a:pt x="524" y="417"/>
                    </a:lnTo>
                    <a:lnTo>
                      <a:pt x="2" y="229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688" y="0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45"/>
              <p:cNvSpPr>
                <a:spLocks noEditPoints="1"/>
              </p:cNvSpPr>
              <p:nvPr/>
            </p:nvSpPr>
            <p:spPr bwMode="auto">
              <a:xfrm>
                <a:off x="3158" y="2663"/>
                <a:ext cx="124" cy="476"/>
              </a:xfrm>
              <a:custGeom>
                <a:avLst/>
                <a:gdLst>
                  <a:gd name="T0" fmla="*/ 241 w 248"/>
                  <a:gd name="T1" fmla="*/ 7 h 952"/>
                  <a:gd name="T2" fmla="*/ 55 w 248"/>
                  <a:gd name="T3" fmla="*/ 63 h 952"/>
                  <a:gd name="T4" fmla="*/ 7 w 248"/>
                  <a:gd name="T5" fmla="*/ 920 h 952"/>
                  <a:gd name="T6" fmla="*/ 241 w 248"/>
                  <a:gd name="T7" fmla="*/ 7 h 952"/>
                  <a:gd name="T8" fmla="*/ 245 w 248"/>
                  <a:gd name="T9" fmla="*/ 0 h 952"/>
                  <a:gd name="T10" fmla="*/ 247 w 248"/>
                  <a:gd name="T11" fmla="*/ 2 h 952"/>
                  <a:gd name="T12" fmla="*/ 248 w 248"/>
                  <a:gd name="T13" fmla="*/ 2 h 952"/>
                  <a:gd name="T14" fmla="*/ 248 w 248"/>
                  <a:gd name="T15" fmla="*/ 4 h 952"/>
                  <a:gd name="T16" fmla="*/ 6 w 248"/>
                  <a:gd name="T17" fmla="*/ 950 h 952"/>
                  <a:gd name="T18" fmla="*/ 6 w 248"/>
                  <a:gd name="T19" fmla="*/ 950 h 952"/>
                  <a:gd name="T20" fmla="*/ 4 w 248"/>
                  <a:gd name="T21" fmla="*/ 952 h 952"/>
                  <a:gd name="T22" fmla="*/ 2 w 248"/>
                  <a:gd name="T23" fmla="*/ 952 h 952"/>
                  <a:gd name="T24" fmla="*/ 0 w 248"/>
                  <a:gd name="T25" fmla="*/ 950 h 952"/>
                  <a:gd name="T26" fmla="*/ 0 w 248"/>
                  <a:gd name="T27" fmla="*/ 948 h 952"/>
                  <a:gd name="T28" fmla="*/ 49 w 248"/>
                  <a:gd name="T29" fmla="*/ 61 h 952"/>
                  <a:gd name="T30" fmla="*/ 49 w 248"/>
                  <a:gd name="T31" fmla="*/ 59 h 952"/>
                  <a:gd name="T32" fmla="*/ 51 w 248"/>
                  <a:gd name="T33" fmla="*/ 58 h 952"/>
                  <a:gd name="T34" fmla="*/ 245 w 248"/>
                  <a:gd name="T35" fmla="*/ 0 h 952"/>
                  <a:gd name="T36" fmla="*/ 245 w 248"/>
                  <a:gd name="T37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" h="952">
                    <a:moveTo>
                      <a:pt x="241" y="7"/>
                    </a:moveTo>
                    <a:lnTo>
                      <a:pt x="55" y="63"/>
                    </a:lnTo>
                    <a:lnTo>
                      <a:pt x="7" y="920"/>
                    </a:lnTo>
                    <a:lnTo>
                      <a:pt x="241" y="7"/>
                    </a:lnTo>
                    <a:close/>
                    <a:moveTo>
                      <a:pt x="245" y="0"/>
                    </a:moveTo>
                    <a:lnTo>
                      <a:pt x="247" y="2"/>
                    </a:lnTo>
                    <a:lnTo>
                      <a:pt x="248" y="2"/>
                    </a:lnTo>
                    <a:lnTo>
                      <a:pt x="248" y="4"/>
                    </a:lnTo>
                    <a:lnTo>
                      <a:pt x="6" y="950"/>
                    </a:lnTo>
                    <a:lnTo>
                      <a:pt x="6" y="950"/>
                    </a:lnTo>
                    <a:lnTo>
                      <a:pt x="4" y="952"/>
                    </a:lnTo>
                    <a:lnTo>
                      <a:pt x="2" y="952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46"/>
              <p:cNvSpPr>
                <a:spLocks noEditPoints="1"/>
              </p:cNvSpPr>
              <p:nvPr/>
            </p:nvSpPr>
            <p:spPr bwMode="auto">
              <a:xfrm>
                <a:off x="3280" y="2457"/>
                <a:ext cx="679" cy="242"/>
              </a:xfrm>
              <a:custGeom>
                <a:avLst/>
                <a:gdLst>
                  <a:gd name="T0" fmla="*/ 169 w 1360"/>
                  <a:gd name="T1" fmla="*/ 7 h 484"/>
                  <a:gd name="T2" fmla="*/ 5 w 1360"/>
                  <a:gd name="T3" fmla="*/ 412 h 484"/>
                  <a:gd name="T4" fmla="*/ 1341 w 1360"/>
                  <a:gd name="T5" fmla="*/ 477 h 484"/>
                  <a:gd name="T6" fmla="*/ 169 w 1360"/>
                  <a:gd name="T7" fmla="*/ 7 h 484"/>
                  <a:gd name="T8" fmla="*/ 168 w 1360"/>
                  <a:gd name="T9" fmla="*/ 0 h 484"/>
                  <a:gd name="T10" fmla="*/ 1358 w 1360"/>
                  <a:gd name="T11" fmla="*/ 478 h 484"/>
                  <a:gd name="T12" fmla="*/ 1360 w 1360"/>
                  <a:gd name="T13" fmla="*/ 480 h 484"/>
                  <a:gd name="T14" fmla="*/ 1360 w 1360"/>
                  <a:gd name="T15" fmla="*/ 482 h 484"/>
                  <a:gd name="T16" fmla="*/ 1358 w 1360"/>
                  <a:gd name="T17" fmla="*/ 484 h 484"/>
                  <a:gd name="T18" fmla="*/ 1356 w 1360"/>
                  <a:gd name="T19" fmla="*/ 484 h 484"/>
                  <a:gd name="T20" fmla="*/ 1356 w 1360"/>
                  <a:gd name="T21" fmla="*/ 484 h 484"/>
                  <a:gd name="T22" fmla="*/ 2 w 1360"/>
                  <a:gd name="T23" fmla="*/ 417 h 484"/>
                  <a:gd name="T24" fmla="*/ 0 w 1360"/>
                  <a:gd name="T25" fmla="*/ 417 h 484"/>
                  <a:gd name="T26" fmla="*/ 0 w 1360"/>
                  <a:gd name="T27" fmla="*/ 417 h 484"/>
                  <a:gd name="T28" fmla="*/ 0 w 1360"/>
                  <a:gd name="T29" fmla="*/ 416 h 484"/>
                  <a:gd name="T30" fmla="*/ 0 w 1360"/>
                  <a:gd name="T31" fmla="*/ 414 h 484"/>
                  <a:gd name="T32" fmla="*/ 164 w 1360"/>
                  <a:gd name="T33" fmla="*/ 2 h 484"/>
                  <a:gd name="T34" fmla="*/ 166 w 1360"/>
                  <a:gd name="T35" fmla="*/ 0 h 484"/>
                  <a:gd name="T36" fmla="*/ 168 w 1360"/>
                  <a:gd name="T3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484">
                    <a:moveTo>
                      <a:pt x="169" y="7"/>
                    </a:moveTo>
                    <a:lnTo>
                      <a:pt x="5" y="412"/>
                    </a:lnTo>
                    <a:lnTo>
                      <a:pt x="1341" y="477"/>
                    </a:lnTo>
                    <a:lnTo>
                      <a:pt x="169" y="7"/>
                    </a:lnTo>
                    <a:close/>
                    <a:moveTo>
                      <a:pt x="168" y="0"/>
                    </a:moveTo>
                    <a:lnTo>
                      <a:pt x="1358" y="478"/>
                    </a:lnTo>
                    <a:lnTo>
                      <a:pt x="1360" y="480"/>
                    </a:lnTo>
                    <a:lnTo>
                      <a:pt x="1360" y="482"/>
                    </a:lnTo>
                    <a:lnTo>
                      <a:pt x="1358" y="484"/>
                    </a:lnTo>
                    <a:lnTo>
                      <a:pt x="1356" y="484"/>
                    </a:lnTo>
                    <a:lnTo>
                      <a:pt x="1356" y="484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164" y="2"/>
                    </a:lnTo>
                    <a:lnTo>
                      <a:pt x="16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47"/>
              <p:cNvSpPr>
                <a:spLocks noEditPoints="1"/>
              </p:cNvSpPr>
              <p:nvPr/>
            </p:nvSpPr>
            <p:spPr bwMode="auto">
              <a:xfrm>
                <a:off x="3292" y="1919"/>
                <a:ext cx="373" cy="541"/>
              </a:xfrm>
              <a:custGeom>
                <a:avLst/>
                <a:gdLst>
                  <a:gd name="T0" fmla="*/ 7 w 748"/>
                  <a:gd name="T1" fmla="*/ 8 h 1080"/>
                  <a:gd name="T2" fmla="*/ 145 w 748"/>
                  <a:gd name="T3" fmla="*/ 1073 h 1080"/>
                  <a:gd name="T4" fmla="*/ 741 w 748"/>
                  <a:gd name="T5" fmla="*/ 581 h 1080"/>
                  <a:gd name="T6" fmla="*/ 7 w 748"/>
                  <a:gd name="T7" fmla="*/ 8 h 1080"/>
                  <a:gd name="T8" fmla="*/ 4 w 748"/>
                  <a:gd name="T9" fmla="*/ 0 h 1080"/>
                  <a:gd name="T10" fmla="*/ 6 w 748"/>
                  <a:gd name="T11" fmla="*/ 0 h 1080"/>
                  <a:gd name="T12" fmla="*/ 748 w 748"/>
                  <a:gd name="T13" fmla="*/ 579 h 1080"/>
                  <a:gd name="T14" fmla="*/ 748 w 748"/>
                  <a:gd name="T15" fmla="*/ 581 h 1080"/>
                  <a:gd name="T16" fmla="*/ 748 w 748"/>
                  <a:gd name="T17" fmla="*/ 583 h 1080"/>
                  <a:gd name="T18" fmla="*/ 145 w 748"/>
                  <a:gd name="T19" fmla="*/ 1080 h 1080"/>
                  <a:gd name="T20" fmla="*/ 144 w 748"/>
                  <a:gd name="T21" fmla="*/ 1080 h 1080"/>
                  <a:gd name="T22" fmla="*/ 142 w 748"/>
                  <a:gd name="T23" fmla="*/ 1080 h 1080"/>
                  <a:gd name="T24" fmla="*/ 140 w 748"/>
                  <a:gd name="T25" fmla="*/ 1080 h 1080"/>
                  <a:gd name="T26" fmla="*/ 140 w 748"/>
                  <a:gd name="T27" fmla="*/ 1079 h 1080"/>
                  <a:gd name="T28" fmla="*/ 0 w 748"/>
                  <a:gd name="T29" fmla="*/ 3 h 1080"/>
                  <a:gd name="T30" fmla="*/ 2 w 748"/>
                  <a:gd name="T31" fmla="*/ 1 h 1080"/>
                  <a:gd name="T32" fmla="*/ 2 w 748"/>
                  <a:gd name="T33" fmla="*/ 0 h 1080"/>
                  <a:gd name="T34" fmla="*/ 4 w 748"/>
                  <a:gd name="T35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8" h="1080">
                    <a:moveTo>
                      <a:pt x="7" y="8"/>
                    </a:moveTo>
                    <a:lnTo>
                      <a:pt x="145" y="1073"/>
                    </a:lnTo>
                    <a:lnTo>
                      <a:pt x="741" y="581"/>
                    </a:lnTo>
                    <a:lnTo>
                      <a:pt x="7" y="8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748" y="579"/>
                    </a:lnTo>
                    <a:lnTo>
                      <a:pt x="748" y="581"/>
                    </a:lnTo>
                    <a:lnTo>
                      <a:pt x="748" y="583"/>
                    </a:lnTo>
                    <a:lnTo>
                      <a:pt x="145" y="1080"/>
                    </a:lnTo>
                    <a:lnTo>
                      <a:pt x="144" y="1080"/>
                    </a:lnTo>
                    <a:lnTo>
                      <a:pt x="142" y="1080"/>
                    </a:lnTo>
                    <a:lnTo>
                      <a:pt x="140" y="1080"/>
                    </a:lnTo>
                    <a:lnTo>
                      <a:pt x="140" y="1079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48"/>
              <p:cNvSpPr>
                <a:spLocks noEditPoints="1"/>
              </p:cNvSpPr>
              <p:nvPr/>
            </p:nvSpPr>
            <p:spPr bwMode="auto">
              <a:xfrm>
                <a:off x="3292" y="1774"/>
                <a:ext cx="373" cy="438"/>
              </a:xfrm>
              <a:custGeom>
                <a:avLst/>
                <a:gdLst>
                  <a:gd name="T0" fmla="*/ 648 w 748"/>
                  <a:gd name="T1" fmla="*/ 7 h 874"/>
                  <a:gd name="T2" fmla="*/ 9 w 748"/>
                  <a:gd name="T3" fmla="*/ 293 h 874"/>
                  <a:gd name="T4" fmla="*/ 742 w 748"/>
                  <a:gd name="T5" fmla="*/ 866 h 874"/>
                  <a:gd name="T6" fmla="*/ 648 w 748"/>
                  <a:gd name="T7" fmla="*/ 7 h 874"/>
                  <a:gd name="T8" fmla="*/ 648 w 748"/>
                  <a:gd name="T9" fmla="*/ 0 h 874"/>
                  <a:gd name="T10" fmla="*/ 652 w 748"/>
                  <a:gd name="T11" fmla="*/ 0 h 874"/>
                  <a:gd name="T12" fmla="*/ 652 w 748"/>
                  <a:gd name="T13" fmla="*/ 2 h 874"/>
                  <a:gd name="T14" fmla="*/ 653 w 748"/>
                  <a:gd name="T15" fmla="*/ 2 h 874"/>
                  <a:gd name="T16" fmla="*/ 748 w 748"/>
                  <a:gd name="T17" fmla="*/ 871 h 874"/>
                  <a:gd name="T18" fmla="*/ 748 w 748"/>
                  <a:gd name="T19" fmla="*/ 873 h 874"/>
                  <a:gd name="T20" fmla="*/ 748 w 748"/>
                  <a:gd name="T21" fmla="*/ 874 h 874"/>
                  <a:gd name="T22" fmla="*/ 746 w 748"/>
                  <a:gd name="T23" fmla="*/ 874 h 874"/>
                  <a:gd name="T24" fmla="*/ 744 w 748"/>
                  <a:gd name="T25" fmla="*/ 873 h 874"/>
                  <a:gd name="T26" fmla="*/ 2 w 748"/>
                  <a:gd name="T27" fmla="*/ 295 h 874"/>
                  <a:gd name="T28" fmla="*/ 2 w 748"/>
                  <a:gd name="T29" fmla="*/ 293 h 874"/>
                  <a:gd name="T30" fmla="*/ 0 w 748"/>
                  <a:gd name="T31" fmla="*/ 291 h 874"/>
                  <a:gd name="T32" fmla="*/ 2 w 748"/>
                  <a:gd name="T33" fmla="*/ 291 h 874"/>
                  <a:gd name="T34" fmla="*/ 2 w 748"/>
                  <a:gd name="T35" fmla="*/ 290 h 874"/>
                  <a:gd name="T36" fmla="*/ 648 w 748"/>
                  <a:gd name="T3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8" h="874">
                    <a:moveTo>
                      <a:pt x="648" y="7"/>
                    </a:moveTo>
                    <a:lnTo>
                      <a:pt x="9" y="293"/>
                    </a:lnTo>
                    <a:lnTo>
                      <a:pt x="742" y="866"/>
                    </a:lnTo>
                    <a:lnTo>
                      <a:pt x="648" y="7"/>
                    </a:lnTo>
                    <a:close/>
                    <a:moveTo>
                      <a:pt x="648" y="0"/>
                    </a:moveTo>
                    <a:lnTo>
                      <a:pt x="652" y="0"/>
                    </a:lnTo>
                    <a:lnTo>
                      <a:pt x="652" y="2"/>
                    </a:lnTo>
                    <a:lnTo>
                      <a:pt x="653" y="2"/>
                    </a:lnTo>
                    <a:lnTo>
                      <a:pt x="748" y="871"/>
                    </a:lnTo>
                    <a:lnTo>
                      <a:pt x="748" y="873"/>
                    </a:lnTo>
                    <a:lnTo>
                      <a:pt x="748" y="874"/>
                    </a:lnTo>
                    <a:lnTo>
                      <a:pt x="746" y="874"/>
                    </a:lnTo>
                    <a:lnTo>
                      <a:pt x="744" y="873"/>
                    </a:lnTo>
                    <a:lnTo>
                      <a:pt x="2" y="295"/>
                    </a:lnTo>
                    <a:lnTo>
                      <a:pt x="2" y="293"/>
                    </a:lnTo>
                    <a:lnTo>
                      <a:pt x="0" y="291"/>
                    </a:lnTo>
                    <a:lnTo>
                      <a:pt x="2" y="291"/>
                    </a:lnTo>
                    <a:lnTo>
                      <a:pt x="2" y="29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49"/>
              <p:cNvSpPr>
                <a:spLocks noEditPoints="1"/>
              </p:cNvSpPr>
              <p:nvPr/>
            </p:nvSpPr>
            <p:spPr bwMode="auto">
              <a:xfrm>
                <a:off x="3461" y="1005"/>
                <a:ext cx="655" cy="772"/>
              </a:xfrm>
              <a:custGeom>
                <a:avLst/>
                <a:gdLst>
                  <a:gd name="T0" fmla="*/ 1302 w 1311"/>
                  <a:gd name="T1" fmla="*/ 5 h 1543"/>
                  <a:gd name="T2" fmla="*/ 5 w 1311"/>
                  <a:gd name="T3" fmla="*/ 262 h 1543"/>
                  <a:gd name="T4" fmla="*/ 313 w 1311"/>
                  <a:gd name="T5" fmla="*/ 1533 h 1543"/>
                  <a:gd name="T6" fmla="*/ 1302 w 1311"/>
                  <a:gd name="T7" fmla="*/ 5 h 1543"/>
                  <a:gd name="T8" fmla="*/ 1307 w 1311"/>
                  <a:gd name="T9" fmla="*/ 0 h 1543"/>
                  <a:gd name="T10" fmla="*/ 1309 w 1311"/>
                  <a:gd name="T11" fmla="*/ 0 h 1543"/>
                  <a:gd name="T12" fmla="*/ 1309 w 1311"/>
                  <a:gd name="T13" fmla="*/ 0 h 1543"/>
                  <a:gd name="T14" fmla="*/ 1311 w 1311"/>
                  <a:gd name="T15" fmla="*/ 2 h 1543"/>
                  <a:gd name="T16" fmla="*/ 1309 w 1311"/>
                  <a:gd name="T17" fmla="*/ 3 h 1543"/>
                  <a:gd name="T18" fmla="*/ 313 w 1311"/>
                  <a:gd name="T19" fmla="*/ 1541 h 1543"/>
                  <a:gd name="T20" fmla="*/ 313 w 1311"/>
                  <a:gd name="T21" fmla="*/ 1543 h 1543"/>
                  <a:gd name="T22" fmla="*/ 311 w 1311"/>
                  <a:gd name="T23" fmla="*/ 1543 h 1543"/>
                  <a:gd name="T24" fmla="*/ 311 w 1311"/>
                  <a:gd name="T25" fmla="*/ 1543 h 1543"/>
                  <a:gd name="T26" fmla="*/ 309 w 1311"/>
                  <a:gd name="T27" fmla="*/ 1543 h 1543"/>
                  <a:gd name="T28" fmla="*/ 309 w 1311"/>
                  <a:gd name="T29" fmla="*/ 1541 h 1543"/>
                  <a:gd name="T30" fmla="*/ 0 w 1311"/>
                  <a:gd name="T31" fmla="*/ 262 h 1543"/>
                  <a:gd name="T32" fmla="*/ 0 w 1311"/>
                  <a:gd name="T33" fmla="*/ 258 h 1543"/>
                  <a:gd name="T34" fmla="*/ 2 w 1311"/>
                  <a:gd name="T35" fmla="*/ 258 h 1543"/>
                  <a:gd name="T36" fmla="*/ 1307 w 1311"/>
                  <a:gd name="T37" fmla="*/ 0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1" h="1543">
                    <a:moveTo>
                      <a:pt x="1302" y="5"/>
                    </a:moveTo>
                    <a:lnTo>
                      <a:pt x="5" y="262"/>
                    </a:lnTo>
                    <a:lnTo>
                      <a:pt x="313" y="1533"/>
                    </a:lnTo>
                    <a:lnTo>
                      <a:pt x="1302" y="5"/>
                    </a:lnTo>
                    <a:close/>
                    <a:moveTo>
                      <a:pt x="1307" y="0"/>
                    </a:moveTo>
                    <a:lnTo>
                      <a:pt x="1309" y="0"/>
                    </a:lnTo>
                    <a:lnTo>
                      <a:pt x="1309" y="0"/>
                    </a:lnTo>
                    <a:lnTo>
                      <a:pt x="1311" y="2"/>
                    </a:lnTo>
                    <a:lnTo>
                      <a:pt x="1309" y="3"/>
                    </a:lnTo>
                    <a:lnTo>
                      <a:pt x="313" y="1541"/>
                    </a:lnTo>
                    <a:lnTo>
                      <a:pt x="313" y="1543"/>
                    </a:lnTo>
                    <a:lnTo>
                      <a:pt x="311" y="1543"/>
                    </a:lnTo>
                    <a:lnTo>
                      <a:pt x="311" y="1543"/>
                    </a:lnTo>
                    <a:lnTo>
                      <a:pt x="309" y="1543"/>
                    </a:lnTo>
                    <a:lnTo>
                      <a:pt x="309" y="1541"/>
                    </a:lnTo>
                    <a:lnTo>
                      <a:pt x="0" y="262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50"/>
              <p:cNvSpPr>
                <a:spLocks noEditPoints="1"/>
              </p:cNvSpPr>
              <p:nvPr/>
            </p:nvSpPr>
            <p:spPr bwMode="auto">
              <a:xfrm>
                <a:off x="3615" y="1774"/>
                <a:ext cx="297" cy="438"/>
              </a:xfrm>
              <a:custGeom>
                <a:avLst/>
                <a:gdLst>
                  <a:gd name="T0" fmla="*/ 7 w 595"/>
                  <a:gd name="T1" fmla="*/ 10 h 874"/>
                  <a:gd name="T2" fmla="*/ 102 w 595"/>
                  <a:gd name="T3" fmla="*/ 867 h 874"/>
                  <a:gd name="T4" fmla="*/ 588 w 595"/>
                  <a:gd name="T5" fmla="*/ 649 h 874"/>
                  <a:gd name="T6" fmla="*/ 7 w 595"/>
                  <a:gd name="T7" fmla="*/ 10 h 874"/>
                  <a:gd name="T8" fmla="*/ 4 w 595"/>
                  <a:gd name="T9" fmla="*/ 0 h 874"/>
                  <a:gd name="T10" fmla="*/ 6 w 595"/>
                  <a:gd name="T11" fmla="*/ 0 h 874"/>
                  <a:gd name="T12" fmla="*/ 595 w 595"/>
                  <a:gd name="T13" fmla="*/ 649 h 874"/>
                  <a:gd name="T14" fmla="*/ 595 w 595"/>
                  <a:gd name="T15" fmla="*/ 649 h 874"/>
                  <a:gd name="T16" fmla="*/ 595 w 595"/>
                  <a:gd name="T17" fmla="*/ 651 h 874"/>
                  <a:gd name="T18" fmla="*/ 595 w 595"/>
                  <a:gd name="T19" fmla="*/ 653 h 874"/>
                  <a:gd name="T20" fmla="*/ 594 w 595"/>
                  <a:gd name="T21" fmla="*/ 653 h 874"/>
                  <a:gd name="T22" fmla="*/ 102 w 595"/>
                  <a:gd name="T23" fmla="*/ 874 h 874"/>
                  <a:gd name="T24" fmla="*/ 100 w 595"/>
                  <a:gd name="T25" fmla="*/ 874 h 874"/>
                  <a:gd name="T26" fmla="*/ 98 w 595"/>
                  <a:gd name="T27" fmla="*/ 874 h 874"/>
                  <a:gd name="T28" fmla="*/ 96 w 595"/>
                  <a:gd name="T29" fmla="*/ 873 h 874"/>
                  <a:gd name="T30" fmla="*/ 96 w 595"/>
                  <a:gd name="T31" fmla="*/ 871 h 874"/>
                  <a:gd name="T32" fmla="*/ 0 w 595"/>
                  <a:gd name="T33" fmla="*/ 3 h 874"/>
                  <a:gd name="T34" fmla="*/ 2 w 595"/>
                  <a:gd name="T35" fmla="*/ 2 h 874"/>
                  <a:gd name="T36" fmla="*/ 2 w 595"/>
                  <a:gd name="T37" fmla="*/ 0 h 874"/>
                  <a:gd name="T38" fmla="*/ 4 w 595"/>
                  <a:gd name="T3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5" h="874">
                    <a:moveTo>
                      <a:pt x="7" y="10"/>
                    </a:moveTo>
                    <a:lnTo>
                      <a:pt x="102" y="867"/>
                    </a:lnTo>
                    <a:lnTo>
                      <a:pt x="588" y="649"/>
                    </a:lnTo>
                    <a:lnTo>
                      <a:pt x="7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595" y="649"/>
                    </a:lnTo>
                    <a:lnTo>
                      <a:pt x="595" y="649"/>
                    </a:lnTo>
                    <a:lnTo>
                      <a:pt x="595" y="651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102" y="874"/>
                    </a:lnTo>
                    <a:lnTo>
                      <a:pt x="100" y="874"/>
                    </a:lnTo>
                    <a:lnTo>
                      <a:pt x="98" y="874"/>
                    </a:lnTo>
                    <a:lnTo>
                      <a:pt x="96" y="873"/>
                    </a:lnTo>
                    <a:lnTo>
                      <a:pt x="96" y="87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51"/>
              <p:cNvSpPr>
                <a:spLocks noEditPoints="1"/>
              </p:cNvSpPr>
              <p:nvPr/>
            </p:nvSpPr>
            <p:spPr bwMode="auto">
              <a:xfrm>
                <a:off x="3615" y="1774"/>
                <a:ext cx="502" cy="327"/>
              </a:xfrm>
              <a:custGeom>
                <a:avLst/>
                <a:gdLst>
                  <a:gd name="T0" fmla="*/ 12 w 1006"/>
                  <a:gd name="T1" fmla="*/ 7 h 653"/>
                  <a:gd name="T2" fmla="*/ 594 w 1006"/>
                  <a:gd name="T3" fmla="*/ 646 h 653"/>
                  <a:gd name="T4" fmla="*/ 997 w 1006"/>
                  <a:gd name="T5" fmla="*/ 260 h 653"/>
                  <a:gd name="T6" fmla="*/ 12 w 1006"/>
                  <a:gd name="T7" fmla="*/ 7 h 653"/>
                  <a:gd name="T8" fmla="*/ 4 w 1006"/>
                  <a:gd name="T9" fmla="*/ 0 h 653"/>
                  <a:gd name="T10" fmla="*/ 1004 w 1006"/>
                  <a:gd name="T11" fmla="*/ 256 h 653"/>
                  <a:gd name="T12" fmla="*/ 1004 w 1006"/>
                  <a:gd name="T13" fmla="*/ 256 h 653"/>
                  <a:gd name="T14" fmla="*/ 1006 w 1006"/>
                  <a:gd name="T15" fmla="*/ 258 h 653"/>
                  <a:gd name="T16" fmla="*/ 1006 w 1006"/>
                  <a:gd name="T17" fmla="*/ 260 h 653"/>
                  <a:gd name="T18" fmla="*/ 1004 w 1006"/>
                  <a:gd name="T19" fmla="*/ 262 h 653"/>
                  <a:gd name="T20" fmla="*/ 595 w 1006"/>
                  <a:gd name="T21" fmla="*/ 653 h 653"/>
                  <a:gd name="T22" fmla="*/ 594 w 1006"/>
                  <a:gd name="T23" fmla="*/ 653 h 653"/>
                  <a:gd name="T24" fmla="*/ 594 w 1006"/>
                  <a:gd name="T25" fmla="*/ 653 h 653"/>
                  <a:gd name="T26" fmla="*/ 590 w 1006"/>
                  <a:gd name="T27" fmla="*/ 653 h 653"/>
                  <a:gd name="T28" fmla="*/ 2 w 1006"/>
                  <a:gd name="T29" fmla="*/ 5 h 653"/>
                  <a:gd name="T30" fmla="*/ 0 w 1006"/>
                  <a:gd name="T31" fmla="*/ 3 h 653"/>
                  <a:gd name="T32" fmla="*/ 2 w 1006"/>
                  <a:gd name="T33" fmla="*/ 2 h 653"/>
                  <a:gd name="T34" fmla="*/ 2 w 1006"/>
                  <a:gd name="T35" fmla="*/ 0 h 653"/>
                  <a:gd name="T36" fmla="*/ 4 w 1006"/>
                  <a:gd name="T3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653">
                    <a:moveTo>
                      <a:pt x="12" y="7"/>
                    </a:moveTo>
                    <a:lnTo>
                      <a:pt x="594" y="646"/>
                    </a:lnTo>
                    <a:lnTo>
                      <a:pt x="997" y="260"/>
                    </a:lnTo>
                    <a:lnTo>
                      <a:pt x="12" y="7"/>
                    </a:lnTo>
                    <a:close/>
                    <a:moveTo>
                      <a:pt x="4" y="0"/>
                    </a:moveTo>
                    <a:lnTo>
                      <a:pt x="1004" y="256"/>
                    </a:lnTo>
                    <a:lnTo>
                      <a:pt x="1004" y="256"/>
                    </a:lnTo>
                    <a:lnTo>
                      <a:pt x="1006" y="258"/>
                    </a:lnTo>
                    <a:lnTo>
                      <a:pt x="1006" y="260"/>
                    </a:lnTo>
                    <a:lnTo>
                      <a:pt x="1004" y="262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594" y="653"/>
                    </a:lnTo>
                    <a:lnTo>
                      <a:pt x="590" y="65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52"/>
              <p:cNvSpPr>
                <a:spLocks noEditPoints="1"/>
              </p:cNvSpPr>
              <p:nvPr/>
            </p:nvSpPr>
            <p:spPr bwMode="auto">
              <a:xfrm>
                <a:off x="3615" y="1005"/>
                <a:ext cx="502" cy="900"/>
              </a:xfrm>
              <a:custGeom>
                <a:avLst/>
                <a:gdLst>
                  <a:gd name="T0" fmla="*/ 997 w 1006"/>
                  <a:gd name="T1" fmla="*/ 12 h 1800"/>
                  <a:gd name="T2" fmla="*/ 9 w 1006"/>
                  <a:gd name="T3" fmla="*/ 1540 h 1800"/>
                  <a:gd name="T4" fmla="*/ 1000 w 1006"/>
                  <a:gd name="T5" fmla="*/ 1793 h 1800"/>
                  <a:gd name="T6" fmla="*/ 997 w 1006"/>
                  <a:gd name="T7" fmla="*/ 12 h 1800"/>
                  <a:gd name="T8" fmla="*/ 1002 w 1006"/>
                  <a:gd name="T9" fmla="*/ 0 h 1800"/>
                  <a:gd name="T10" fmla="*/ 1002 w 1006"/>
                  <a:gd name="T11" fmla="*/ 0 h 1800"/>
                  <a:gd name="T12" fmla="*/ 1004 w 1006"/>
                  <a:gd name="T13" fmla="*/ 2 h 1800"/>
                  <a:gd name="T14" fmla="*/ 1006 w 1006"/>
                  <a:gd name="T15" fmla="*/ 1796 h 1800"/>
                  <a:gd name="T16" fmla="*/ 1006 w 1006"/>
                  <a:gd name="T17" fmla="*/ 1798 h 1800"/>
                  <a:gd name="T18" fmla="*/ 1004 w 1006"/>
                  <a:gd name="T19" fmla="*/ 1800 h 1800"/>
                  <a:gd name="T20" fmla="*/ 1002 w 1006"/>
                  <a:gd name="T21" fmla="*/ 1800 h 1800"/>
                  <a:gd name="T22" fmla="*/ 1002 w 1006"/>
                  <a:gd name="T23" fmla="*/ 1800 h 1800"/>
                  <a:gd name="T24" fmla="*/ 4 w 1006"/>
                  <a:gd name="T25" fmla="*/ 1543 h 1800"/>
                  <a:gd name="T26" fmla="*/ 2 w 1006"/>
                  <a:gd name="T27" fmla="*/ 1543 h 1800"/>
                  <a:gd name="T28" fmla="*/ 2 w 1006"/>
                  <a:gd name="T29" fmla="*/ 1541 h 1800"/>
                  <a:gd name="T30" fmla="*/ 0 w 1006"/>
                  <a:gd name="T31" fmla="*/ 1540 h 1800"/>
                  <a:gd name="T32" fmla="*/ 2 w 1006"/>
                  <a:gd name="T33" fmla="*/ 1540 h 1800"/>
                  <a:gd name="T34" fmla="*/ 999 w 1006"/>
                  <a:gd name="T35" fmla="*/ 0 h 1800"/>
                  <a:gd name="T36" fmla="*/ 1000 w 1006"/>
                  <a:gd name="T37" fmla="*/ 0 h 1800"/>
                  <a:gd name="T38" fmla="*/ 1002 w 1006"/>
                  <a:gd name="T39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6" h="1800">
                    <a:moveTo>
                      <a:pt x="997" y="12"/>
                    </a:moveTo>
                    <a:lnTo>
                      <a:pt x="9" y="1540"/>
                    </a:lnTo>
                    <a:lnTo>
                      <a:pt x="1000" y="1793"/>
                    </a:lnTo>
                    <a:lnTo>
                      <a:pt x="997" y="12"/>
                    </a:lnTo>
                    <a:close/>
                    <a:moveTo>
                      <a:pt x="1002" y="0"/>
                    </a:moveTo>
                    <a:lnTo>
                      <a:pt x="1002" y="0"/>
                    </a:lnTo>
                    <a:lnTo>
                      <a:pt x="1004" y="2"/>
                    </a:lnTo>
                    <a:lnTo>
                      <a:pt x="1006" y="1796"/>
                    </a:lnTo>
                    <a:lnTo>
                      <a:pt x="1006" y="1798"/>
                    </a:lnTo>
                    <a:lnTo>
                      <a:pt x="1004" y="1800"/>
                    </a:lnTo>
                    <a:lnTo>
                      <a:pt x="1002" y="1800"/>
                    </a:lnTo>
                    <a:lnTo>
                      <a:pt x="1002" y="1800"/>
                    </a:lnTo>
                    <a:lnTo>
                      <a:pt x="4" y="1543"/>
                    </a:lnTo>
                    <a:lnTo>
                      <a:pt x="2" y="1543"/>
                    </a:lnTo>
                    <a:lnTo>
                      <a:pt x="2" y="1541"/>
                    </a:lnTo>
                    <a:lnTo>
                      <a:pt x="0" y="1540"/>
                    </a:lnTo>
                    <a:lnTo>
                      <a:pt x="2" y="1540"/>
                    </a:lnTo>
                    <a:lnTo>
                      <a:pt x="999" y="0"/>
                    </a:lnTo>
                    <a:lnTo>
                      <a:pt x="1000" y="0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53"/>
              <p:cNvSpPr>
                <a:spLocks noEditPoints="1"/>
              </p:cNvSpPr>
              <p:nvPr/>
            </p:nvSpPr>
            <p:spPr bwMode="auto">
              <a:xfrm>
                <a:off x="3158" y="2663"/>
                <a:ext cx="636" cy="476"/>
              </a:xfrm>
              <a:custGeom>
                <a:avLst/>
                <a:gdLst>
                  <a:gd name="T0" fmla="*/ 247 w 1273"/>
                  <a:gd name="T1" fmla="*/ 7 h 952"/>
                  <a:gd name="T2" fmla="*/ 7 w 1273"/>
                  <a:gd name="T3" fmla="*/ 945 h 952"/>
                  <a:gd name="T4" fmla="*/ 1264 w 1273"/>
                  <a:gd name="T5" fmla="*/ 711 h 952"/>
                  <a:gd name="T6" fmla="*/ 247 w 1273"/>
                  <a:gd name="T7" fmla="*/ 7 h 952"/>
                  <a:gd name="T8" fmla="*/ 245 w 1273"/>
                  <a:gd name="T9" fmla="*/ 0 h 952"/>
                  <a:gd name="T10" fmla="*/ 247 w 1273"/>
                  <a:gd name="T11" fmla="*/ 0 h 952"/>
                  <a:gd name="T12" fmla="*/ 1273 w 1273"/>
                  <a:gd name="T13" fmla="*/ 709 h 952"/>
                  <a:gd name="T14" fmla="*/ 1273 w 1273"/>
                  <a:gd name="T15" fmla="*/ 711 h 952"/>
                  <a:gd name="T16" fmla="*/ 1273 w 1273"/>
                  <a:gd name="T17" fmla="*/ 712 h 952"/>
                  <a:gd name="T18" fmla="*/ 1273 w 1273"/>
                  <a:gd name="T19" fmla="*/ 714 h 952"/>
                  <a:gd name="T20" fmla="*/ 1271 w 1273"/>
                  <a:gd name="T21" fmla="*/ 714 h 952"/>
                  <a:gd name="T22" fmla="*/ 4 w 1273"/>
                  <a:gd name="T23" fmla="*/ 952 h 952"/>
                  <a:gd name="T24" fmla="*/ 4 w 1273"/>
                  <a:gd name="T25" fmla="*/ 952 h 952"/>
                  <a:gd name="T26" fmla="*/ 0 w 1273"/>
                  <a:gd name="T27" fmla="*/ 950 h 952"/>
                  <a:gd name="T28" fmla="*/ 0 w 1273"/>
                  <a:gd name="T29" fmla="*/ 950 h 952"/>
                  <a:gd name="T30" fmla="*/ 0 w 1273"/>
                  <a:gd name="T31" fmla="*/ 948 h 952"/>
                  <a:gd name="T32" fmla="*/ 243 w 1273"/>
                  <a:gd name="T33" fmla="*/ 2 h 952"/>
                  <a:gd name="T34" fmla="*/ 243 w 1273"/>
                  <a:gd name="T35" fmla="*/ 2 h 952"/>
                  <a:gd name="T36" fmla="*/ 245 w 1273"/>
                  <a:gd name="T37" fmla="*/ 0 h 952"/>
                  <a:gd name="T38" fmla="*/ 245 w 1273"/>
                  <a:gd name="T3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3" h="952">
                    <a:moveTo>
                      <a:pt x="247" y="7"/>
                    </a:moveTo>
                    <a:lnTo>
                      <a:pt x="7" y="945"/>
                    </a:lnTo>
                    <a:lnTo>
                      <a:pt x="1264" y="711"/>
                    </a:lnTo>
                    <a:lnTo>
                      <a:pt x="247" y="7"/>
                    </a:lnTo>
                    <a:close/>
                    <a:moveTo>
                      <a:pt x="245" y="0"/>
                    </a:moveTo>
                    <a:lnTo>
                      <a:pt x="247" y="0"/>
                    </a:lnTo>
                    <a:lnTo>
                      <a:pt x="1273" y="709"/>
                    </a:lnTo>
                    <a:lnTo>
                      <a:pt x="1273" y="711"/>
                    </a:lnTo>
                    <a:lnTo>
                      <a:pt x="1273" y="712"/>
                    </a:lnTo>
                    <a:lnTo>
                      <a:pt x="1273" y="714"/>
                    </a:lnTo>
                    <a:lnTo>
                      <a:pt x="1271" y="714"/>
                    </a:lnTo>
                    <a:lnTo>
                      <a:pt x="4" y="952"/>
                    </a:lnTo>
                    <a:lnTo>
                      <a:pt x="4" y="952"/>
                    </a:lnTo>
                    <a:lnTo>
                      <a:pt x="0" y="950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243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54"/>
              <p:cNvSpPr>
                <a:spLocks noEditPoints="1"/>
              </p:cNvSpPr>
              <p:nvPr/>
            </p:nvSpPr>
            <p:spPr bwMode="auto">
              <a:xfrm>
                <a:off x="3158" y="3017"/>
                <a:ext cx="636" cy="303"/>
              </a:xfrm>
              <a:custGeom>
                <a:avLst/>
                <a:gdLst>
                  <a:gd name="T0" fmla="*/ 1264 w 1273"/>
                  <a:gd name="T1" fmla="*/ 7 h 606"/>
                  <a:gd name="T2" fmla="*/ 13 w 1273"/>
                  <a:gd name="T3" fmla="*/ 241 h 606"/>
                  <a:gd name="T4" fmla="*/ 753 w 1273"/>
                  <a:gd name="T5" fmla="*/ 600 h 606"/>
                  <a:gd name="T6" fmla="*/ 1264 w 1273"/>
                  <a:gd name="T7" fmla="*/ 7 h 606"/>
                  <a:gd name="T8" fmla="*/ 1271 w 1273"/>
                  <a:gd name="T9" fmla="*/ 0 h 606"/>
                  <a:gd name="T10" fmla="*/ 1273 w 1273"/>
                  <a:gd name="T11" fmla="*/ 0 h 606"/>
                  <a:gd name="T12" fmla="*/ 1273 w 1273"/>
                  <a:gd name="T13" fmla="*/ 2 h 606"/>
                  <a:gd name="T14" fmla="*/ 1273 w 1273"/>
                  <a:gd name="T15" fmla="*/ 3 h 606"/>
                  <a:gd name="T16" fmla="*/ 1273 w 1273"/>
                  <a:gd name="T17" fmla="*/ 5 h 606"/>
                  <a:gd name="T18" fmla="*/ 754 w 1273"/>
                  <a:gd name="T19" fmla="*/ 606 h 606"/>
                  <a:gd name="T20" fmla="*/ 753 w 1273"/>
                  <a:gd name="T21" fmla="*/ 606 h 606"/>
                  <a:gd name="T22" fmla="*/ 753 w 1273"/>
                  <a:gd name="T23" fmla="*/ 606 h 606"/>
                  <a:gd name="T24" fmla="*/ 2 w 1273"/>
                  <a:gd name="T25" fmla="*/ 243 h 606"/>
                  <a:gd name="T26" fmla="*/ 0 w 1273"/>
                  <a:gd name="T27" fmla="*/ 241 h 606"/>
                  <a:gd name="T28" fmla="*/ 0 w 1273"/>
                  <a:gd name="T29" fmla="*/ 239 h 606"/>
                  <a:gd name="T30" fmla="*/ 0 w 1273"/>
                  <a:gd name="T31" fmla="*/ 237 h 606"/>
                  <a:gd name="T32" fmla="*/ 2 w 1273"/>
                  <a:gd name="T33" fmla="*/ 237 h 606"/>
                  <a:gd name="T34" fmla="*/ 1271 w 1273"/>
                  <a:gd name="T35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3" h="606">
                    <a:moveTo>
                      <a:pt x="1264" y="7"/>
                    </a:moveTo>
                    <a:lnTo>
                      <a:pt x="13" y="241"/>
                    </a:lnTo>
                    <a:lnTo>
                      <a:pt x="753" y="600"/>
                    </a:lnTo>
                    <a:lnTo>
                      <a:pt x="1264" y="7"/>
                    </a:lnTo>
                    <a:close/>
                    <a:moveTo>
                      <a:pt x="1271" y="0"/>
                    </a:moveTo>
                    <a:lnTo>
                      <a:pt x="1273" y="0"/>
                    </a:lnTo>
                    <a:lnTo>
                      <a:pt x="1273" y="2"/>
                    </a:lnTo>
                    <a:lnTo>
                      <a:pt x="1273" y="3"/>
                    </a:lnTo>
                    <a:lnTo>
                      <a:pt x="1273" y="5"/>
                    </a:lnTo>
                    <a:lnTo>
                      <a:pt x="754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2" y="243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55"/>
              <p:cNvSpPr>
                <a:spLocks noEditPoints="1"/>
              </p:cNvSpPr>
              <p:nvPr/>
            </p:nvSpPr>
            <p:spPr bwMode="auto">
              <a:xfrm>
                <a:off x="3280" y="2663"/>
                <a:ext cx="679" cy="357"/>
              </a:xfrm>
              <a:custGeom>
                <a:avLst/>
                <a:gdLst>
                  <a:gd name="T0" fmla="*/ 12 w 1360"/>
                  <a:gd name="T1" fmla="*/ 7 h 714"/>
                  <a:gd name="T2" fmla="*/ 1026 w 1360"/>
                  <a:gd name="T3" fmla="*/ 707 h 714"/>
                  <a:gd name="T4" fmla="*/ 1353 w 1360"/>
                  <a:gd name="T5" fmla="*/ 72 h 714"/>
                  <a:gd name="T6" fmla="*/ 12 w 1360"/>
                  <a:gd name="T7" fmla="*/ 7 h 714"/>
                  <a:gd name="T8" fmla="*/ 2 w 1360"/>
                  <a:gd name="T9" fmla="*/ 0 h 714"/>
                  <a:gd name="T10" fmla="*/ 1358 w 1360"/>
                  <a:gd name="T11" fmla="*/ 66 h 714"/>
                  <a:gd name="T12" fmla="*/ 1358 w 1360"/>
                  <a:gd name="T13" fmla="*/ 66 h 714"/>
                  <a:gd name="T14" fmla="*/ 1360 w 1360"/>
                  <a:gd name="T15" fmla="*/ 68 h 714"/>
                  <a:gd name="T16" fmla="*/ 1360 w 1360"/>
                  <a:gd name="T17" fmla="*/ 68 h 714"/>
                  <a:gd name="T18" fmla="*/ 1360 w 1360"/>
                  <a:gd name="T19" fmla="*/ 70 h 714"/>
                  <a:gd name="T20" fmla="*/ 1030 w 1360"/>
                  <a:gd name="T21" fmla="*/ 714 h 714"/>
                  <a:gd name="T22" fmla="*/ 1028 w 1360"/>
                  <a:gd name="T23" fmla="*/ 714 h 714"/>
                  <a:gd name="T24" fmla="*/ 1028 w 1360"/>
                  <a:gd name="T25" fmla="*/ 714 h 714"/>
                  <a:gd name="T26" fmla="*/ 1026 w 1360"/>
                  <a:gd name="T27" fmla="*/ 714 h 714"/>
                  <a:gd name="T28" fmla="*/ 0 w 1360"/>
                  <a:gd name="T29" fmla="*/ 5 h 714"/>
                  <a:gd name="T30" fmla="*/ 0 w 1360"/>
                  <a:gd name="T31" fmla="*/ 4 h 714"/>
                  <a:gd name="T32" fmla="*/ 0 w 1360"/>
                  <a:gd name="T33" fmla="*/ 2 h 714"/>
                  <a:gd name="T34" fmla="*/ 0 w 1360"/>
                  <a:gd name="T35" fmla="*/ 0 h 714"/>
                  <a:gd name="T36" fmla="*/ 2 w 1360"/>
                  <a:gd name="T37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714">
                    <a:moveTo>
                      <a:pt x="12" y="7"/>
                    </a:moveTo>
                    <a:lnTo>
                      <a:pt x="1026" y="707"/>
                    </a:lnTo>
                    <a:lnTo>
                      <a:pt x="1353" y="72"/>
                    </a:lnTo>
                    <a:lnTo>
                      <a:pt x="12" y="7"/>
                    </a:lnTo>
                    <a:close/>
                    <a:moveTo>
                      <a:pt x="2" y="0"/>
                    </a:moveTo>
                    <a:lnTo>
                      <a:pt x="1358" y="66"/>
                    </a:lnTo>
                    <a:lnTo>
                      <a:pt x="1358" y="66"/>
                    </a:lnTo>
                    <a:lnTo>
                      <a:pt x="1360" y="68"/>
                    </a:lnTo>
                    <a:lnTo>
                      <a:pt x="1360" y="68"/>
                    </a:lnTo>
                    <a:lnTo>
                      <a:pt x="1360" y="70"/>
                    </a:lnTo>
                    <a:lnTo>
                      <a:pt x="1030" y="714"/>
                    </a:lnTo>
                    <a:lnTo>
                      <a:pt x="1028" y="714"/>
                    </a:lnTo>
                    <a:lnTo>
                      <a:pt x="1028" y="714"/>
                    </a:lnTo>
                    <a:lnTo>
                      <a:pt x="1026" y="71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56"/>
              <p:cNvSpPr>
                <a:spLocks noEditPoints="1"/>
              </p:cNvSpPr>
              <p:nvPr/>
            </p:nvSpPr>
            <p:spPr bwMode="auto">
              <a:xfrm>
                <a:off x="3533" y="3017"/>
                <a:ext cx="261" cy="366"/>
              </a:xfrm>
              <a:custGeom>
                <a:avLst/>
                <a:gdLst>
                  <a:gd name="T0" fmla="*/ 515 w 522"/>
                  <a:gd name="T1" fmla="*/ 14 h 731"/>
                  <a:gd name="T2" fmla="*/ 7 w 522"/>
                  <a:gd name="T3" fmla="*/ 602 h 731"/>
                  <a:gd name="T4" fmla="*/ 351 w 522"/>
                  <a:gd name="T5" fmla="*/ 724 h 731"/>
                  <a:gd name="T6" fmla="*/ 515 w 522"/>
                  <a:gd name="T7" fmla="*/ 14 h 731"/>
                  <a:gd name="T8" fmla="*/ 520 w 522"/>
                  <a:gd name="T9" fmla="*/ 0 h 731"/>
                  <a:gd name="T10" fmla="*/ 522 w 522"/>
                  <a:gd name="T11" fmla="*/ 0 h 731"/>
                  <a:gd name="T12" fmla="*/ 522 w 522"/>
                  <a:gd name="T13" fmla="*/ 2 h 731"/>
                  <a:gd name="T14" fmla="*/ 522 w 522"/>
                  <a:gd name="T15" fmla="*/ 3 h 731"/>
                  <a:gd name="T16" fmla="*/ 356 w 522"/>
                  <a:gd name="T17" fmla="*/ 728 h 731"/>
                  <a:gd name="T18" fmla="*/ 354 w 522"/>
                  <a:gd name="T19" fmla="*/ 730 h 731"/>
                  <a:gd name="T20" fmla="*/ 353 w 522"/>
                  <a:gd name="T21" fmla="*/ 731 h 731"/>
                  <a:gd name="T22" fmla="*/ 353 w 522"/>
                  <a:gd name="T23" fmla="*/ 731 h 731"/>
                  <a:gd name="T24" fmla="*/ 2 w 522"/>
                  <a:gd name="T25" fmla="*/ 606 h 731"/>
                  <a:gd name="T26" fmla="*/ 0 w 522"/>
                  <a:gd name="T27" fmla="*/ 606 h 731"/>
                  <a:gd name="T28" fmla="*/ 0 w 522"/>
                  <a:gd name="T29" fmla="*/ 604 h 731"/>
                  <a:gd name="T30" fmla="*/ 0 w 522"/>
                  <a:gd name="T31" fmla="*/ 602 h 731"/>
                  <a:gd name="T32" fmla="*/ 0 w 522"/>
                  <a:gd name="T33" fmla="*/ 602 h 731"/>
                  <a:gd name="T34" fmla="*/ 518 w 522"/>
                  <a:gd name="T35" fmla="*/ 2 h 731"/>
                  <a:gd name="T36" fmla="*/ 520 w 522"/>
                  <a:gd name="T3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2" h="731">
                    <a:moveTo>
                      <a:pt x="515" y="14"/>
                    </a:moveTo>
                    <a:lnTo>
                      <a:pt x="7" y="602"/>
                    </a:lnTo>
                    <a:lnTo>
                      <a:pt x="351" y="724"/>
                    </a:lnTo>
                    <a:lnTo>
                      <a:pt x="515" y="14"/>
                    </a:lnTo>
                    <a:close/>
                    <a:moveTo>
                      <a:pt x="520" y="0"/>
                    </a:moveTo>
                    <a:lnTo>
                      <a:pt x="522" y="0"/>
                    </a:lnTo>
                    <a:lnTo>
                      <a:pt x="522" y="2"/>
                    </a:lnTo>
                    <a:lnTo>
                      <a:pt x="522" y="3"/>
                    </a:lnTo>
                    <a:lnTo>
                      <a:pt x="356" y="728"/>
                    </a:lnTo>
                    <a:lnTo>
                      <a:pt x="354" y="730"/>
                    </a:lnTo>
                    <a:lnTo>
                      <a:pt x="353" y="731"/>
                    </a:lnTo>
                    <a:lnTo>
                      <a:pt x="353" y="731"/>
                    </a:lnTo>
                    <a:lnTo>
                      <a:pt x="2" y="606"/>
                    </a:lnTo>
                    <a:lnTo>
                      <a:pt x="0" y="606"/>
                    </a:lnTo>
                    <a:lnTo>
                      <a:pt x="0" y="604"/>
                    </a:lnTo>
                    <a:lnTo>
                      <a:pt x="0" y="602"/>
                    </a:lnTo>
                    <a:lnTo>
                      <a:pt x="0" y="602"/>
                    </a:lnTo>
                    <a:lnTo>
                      <a:pt x="518" y="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57"/>
              <p:cNvSpPr>
                <a:spLocks noEditPoints="1"/>
              </p:cNvSpPr>
              <p:nvPr/>
            </p:nvSpPr>
            <p:spPr bwMode="auto">
              <a:xfrm>
                <a:off x="3709" y="3017"/>
                <a:ext cx="423" cy="366"/>
              </a:xfrm>
              <a:custGeom>
                <a:avLst/>
                <a:gdLst>
                  <a:gd name="T0" fmla="*/ 171 w 846"/>
                  <a:gd name="T1" fmla="*/ 9 h 731"/>
                  <a:gd name="T2" fmla="*/ 5 w 846"/>
                  <a:gd name="T3" fmla="*/ 724 h 731"/>
                  <a:gd name="T4" fmla="*/ 838 w 846"/>
                  <a:gd name="T5" fmla="*/ 651 h 731"/>
                  <a:gd name="T6" fmla="*/ 171 w 846"/>
                  <a:gd name="T7" fmla="*/ 9 h 731"/>
                  <a:gd name="T8" fmla="*/ 169 w 846"/>
                  <a:gd name="T9" fmla="*/ 0 h 731"/>
                  <a:gd name="T10" fmla="*/ 171 w 846"/>
                  <a:gd name="T11" fmla="*/ 2 h 731"/>
                  <a:gd name="T12" fmla="*/ 845 w 846"/>
                  <a:gd name="T13" fmla="*/ 653 h 731"/>
                  <a:gd name="T14" fmla="*/ 846 w 846"/>
                  <a:gd name="T15" fmla="*/ 653 h 731"/>
                  <a:gd name="T16" fmla="*/ 846 w 846"/>
                  <a:gd name="T17" fmla="*/ 655 h 731"/>
                  <a:gd name="T18" fmla="*/ 845 w 846"/>
                  <a:gd name="T19" fmla="*/ 656 h 731"/>
                  <a:gd name="T20" fmla="*/ 843 w 846"/>
                  <a:gd name="T21" fmla="*/ 656 h 731"/>
                  <a:gd name="T22" fmla="*/ 3 w 846"/>
                  <a:gd name="T23" fmla="*/ 731 h 731"/>
                  <a:gd name="T24" fmla="*/ 2 w 846"/>
                  <a:gd name="T25" fmla="*/ 731 h 731"/>
                  <a:gd name="T26" fmla="*/ 0 w 846"/>
                  <a:gd name="T27" fmla="*/ 730 h 731"/>
                  <a:gd name="T28" fmla="*/ 0 w 846"/>
                  <a:gd name="T29" fmla="*/ 728 h 731"/>
                  <a:gd name="T30" fmla="*/ 0 w 846"/>
                  <a:gd name="T31" fmla="*/ 728 h 731"/>
                  <a:gd name="T32" fmla="*/ 166 w 846"/>
                  <a:gd name="T33" fmla="*/ 2 h 731"/>
                  <a:gd name="T34" fmla="*/ 167 w 846"/>
                  <a:gd name="T35" fmla="*/ 2 h 731"/>
                  <a:gd name="T36" fmla="*/ 167 w 846"/>
                  <a:gd name="T37" fmla="*/ 0 h 731"/>
                  <a:gd name="T38" fmla="*/ 169 w 846"/>
                  <a:gd name="T39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6" h="731">
                    <a:moveTo>
                      <a:pt x="171" y="9"/>
                    </a:moveTo>
                    <a:lnTo>
                      <a:pt x="5" y="724"/>
                    </a:lnTo>
                    <a:lnTo>
                      <a:pt x="838" y="651"/>
                    </a:lnTo>
                    <a:lnTo>
                      <a:pt x="171" y="9"/>
                    </a:lnTo>
                    <a:close/>
                    <a:moveTo>
                      <a:pt x="169" y="0"/>
                    </a:moveTo>
                    <a:lnTo>
                      <a:pt x="171" y="2"/>
                    </a:lnTo>
                    <a:lnTo>
                      <a:pt x="845" y="653"/>
                    </a:lnTo>
                    <a:lnTo>
                      <a:pt x="846" y="653"/>
                    </a:lnTo>
                    <a:lnTo>
                      <a:pt x="846" y="655"/>
                    </a:lnTo>
                    <a:lnTo>
                      <a:pt x="845" y="656"/>
                    </a:lnTo>
                    <a:lnTo>
                      <a:pt x="843" y="656"/>
                    </a:lnTo>
                    <a:lnTo>
                      <a:pt x="3" y="731"/>
                    </a:lnTo>
                    <a:lnTo>
                      <a:pt x="2" y="731"/>
                    </a:lnTo>
                    <a:lnTo>
                      <a:pt x="0" y="730"/>
                    </a:lnTo>
                    <a:lnTo>
                      <a:pt x="0" y="728"/>
                    </a:lnTo>
                    <a:lnTo>
                      <a:pt x="0" y="728"/>
                    </a:lnTo>
                    <a:lnTo>
                      <a:pt x="166" y="2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58"/>
              <p:cNvSpPr>
                <a:spLocks noEditPoints="1"/>
              </p:cNvSpPr>
              <p:nvPr/>
            </p:nvSpPr>
            <p:spPr bwMode="auto">
              <a:xfrm>
                <a:off x="3792" y="2696"/>
                <a:ext cx="352" cy="324"/>
              </a:xfrm>
              <a:custGeom>
                <a:avLst/>
                <a:gdLst>
                  <a:gd name="T0" fmla="*/ 333 w 703"/>
                  <a:gd name="T1" fmla="*/ 7 h 648"/>
                  <a:gd name="T2" fmla="*/ 10 w 703"/>
                  <a:gd name="T3" fmla="*/ 639 h 648"/>
                  <a:gd name="T4" fmla="*/ 696 w 703"/>
                  <a:gd name="T5" fmla="*/ 287 h 648"/>
                  <a:gd name="T6" fmla="*/ 333 w 703"/>
                  <a:gd name="T7" fmla="*/ 7 h 648"/>
                  <a:gd name="T8" fmla="*/ 331 w 703"/>
                  <a:gd name="T9" fmla="*/ 0 h 648"/>
                  <a:gd name="T10" fmla="*/ 333 w 703"/>
                  <a:gd name="T11" fmla="*/ 0 h 648"/>
                  <a:gd name="T12" fmla="*/ 703 w 703"/>
                  <a:gd name="T13" fmla="*/ 285 h 648"/>
                  <a:gd name="T14" fmla="*/ 703 w 703"/>
                  <a:gd name="T15" fmla="*/ 285 h 648"/>
                  <a:gd name="T16" fmla="*/ 703 w 703"/>
                  <a:gd name="T17" fmla="*/ 287 h 648"/>
                  <a:gd name="T18" fmla="*/ 703 w 703"/>
                  <a:gd name="T19" fmla="*/ 288 h 648"/>
                  <a:gd name="T20" fmla="*/ 703 w 703"/>
                  <a:gd name="T21" fmla="*/ 288 h 648"/>
                  <a:gd name="T22" fmla="*/ 5 w 703"/>
                  <a:gd name="T23" fmla="*/ 648 h 648"/>
                  <a:gd name="T24" fmla="*/ 3 w 703"/>
                  <a:gd name="T25" fmla="*/ 648 h 648"/>
                  <a:gd name="T26" fmla="*/ 1 w 703"/>
                  <a:gd name="T27" fmla="*/ 648 h 648"/>
                  <a:gd name="T28" fmla="*/ 0 w 703"/>
                  <a:gd name="T29" fmla="*/ 646 h 648"/>
                  <a:gd name="T30" fmla="*/ 0 w 703"/>
                  <a:gd name="T31" fmla="*/ 645 h 648"/>
                  <a:gd name="T32" fmla="*/ 329 w 703"/>
                  <a:gd name="T33" fmla="*/ 2 h 648"/>
                  <a:gd name="T34" fmla="*/ 331 w 703"/>
                  <a:gd name="T35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3" h="648">
                    <a:moveTo>
                      <a:pt x="333" y="7"/>
                    </a:moveTo>
                    <a:lnTo>
                      <a:pt x="10" y="639"/>
                    </a:lnTo>
                    <a:lnTo>
                      <a:pt x="696" y="287"/>
                    </a:lnTo>
                    <a:lnTo>
                      <a:pt x="333" y="7"/>
                    </a:lnTo>
                    <a:close/>
                    <a:moveTo>
                      <a:pt x="331" y="0"/>
                    </a:moveTo>
                    <a:lnTo>
                      <a:pt x="333" y="0"/>
                    </a:lnTo>
                    <a:lnTo>
                      <a:pt x="703" y="285"/>
                    </a:lnTo>
                    <a:lnTo>
                      <a:pt x="703" y="285"/>
                    </a:lnTo>
                    <a:lnTo>
                      <a:pt x="703" y="287"/>
                    </a:lnTo>
                    <a:lnTo>
                      <a:pt x="703" y="288"/>
                    </a:lnTo>
                    <a:lnTo>
                      <a:pt x="703" y="288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1" y="648"/>
                    </a:lnTo>
                    <a:lnTo>
                      <a:pt x="0" y="646"/>
                    </a:lnTo>
                    <a:lnTo>
                      <a:pt x="0" y="645"/>
                    </a:lnTo>
                    <a:lnTo>
                      <a:pt x="329" y="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59"/>
              <p:cNvSpPr>
                <a:spLocks noEditPoints="1"/>
              </p:cNvSpPr>
              <p:nvPr/>
            </p:nvSpPr>
            <p:spPr bwMode="auto">
              <a:xfrm>
                <a:off x="3792" y="2873"/>
                <a:ext cx="485" cy="473"/>
              </a:xfrm>
              <a:custGeom>
                <a:avLst/>
                <a:gdLst>
                  <a:gd name="T0" fmla="*/ 963 w 970"/>
                  <a:gd name="T1" fmla="*/ 7 h 944"/>
                  <a:gd name="T2" fmla="*/ 8 w 970"/>
                  <a:gd name="T3" fmla="*/ 293 h 944"/>
                  <a:gd name="T4" fmla="*/ 675 w 970"/>
                  <a:gd name="T5" fmla="*/ 937 h 944"/>
                  <a:gd name="T6" fmla="*/ 963 w 970"/>
                  <a:gd name="T7" fmla="*/ 7 h 944"/>
                  <a:gd name="T8" fmla="*/ 968 w 970"/>
                  <a:gd name="T9" fmla="*/ 0 h 944"/>
                  <a:gd name="T10" fmla="*/ 970 w 970"/>
                  <a:gd name="T11" fmla="*/ 2 h 944"/>
                  <a:gd name="T12" fmla="*/ 970 w 970"/>
                  <a:gd name="T13" fmla="*/ 2 h 944"/>
                  <a:gd name="T14" fmla="*/ 970 w 970"/>
                  <a:gd name="T15" fmla="*/ 3 h 944"/>
                  <a:gd name="T16" fmla="*/ 680 w 970"/>
                  <a:gd name="T17" fmla="*/ 943 h 944"/>
                  <a:gd name="T18" fmla="*/ 679 w 970"/>
                  <a:gd name="T19" fmla="*/ 944 h 944"/>
                  <a:gd name="T20" fmla="*/ 679 w 970"/>
                  <a:gd name="T21" fmla="*/ 944 h 944"/>
                  <a:gd name="T22" fmla="*/ 677 w 970"/>
                  <a:gd name="T23" fmla="*/ 944 h 944"/>
                  <a:gd name="T24" fmla="*/ 675 w 970"/>
                  <a:gd name="T25" fmla="*/ 944 h 944"/>
                  <a:gd name="T26" fmla="*/ 1 w 970"/>
                  <a:gd name="T27" fmla="*/ 293 h 944"/>
                  <a:gd name="T28" fmla="*/ 0 w 970"/>
                  <a:gd name="T29" fmla="*/ 291 h 944"/>
                  <a:gd name="T30" fmla="*/ 0 w 970"/>
                  <a:gd name="T31" fmla="*/ 290 h 944"/>
                  <a:gd name="T32" fmla="*/ 1 w 970"/>
                  <a:gd name="T33" fmla="*/ 290 h 944"/>
                  <a:gd name="T34" fmla="*/ 1 w 970"/>
                  <a:gd name="T35" fmla="*/ 288 h 944"/>
                  <a:gd name="T36" fmla="*/ 967 w 970"/>
                  <a:gd name="T37" fmla="*/ 0 h 944"/>
                  <a:gd name="T38" fmla="*/ 968 w 970"/>
                  <a:gd name="T39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0" h="944">
                    <a:moveTo>
                      <a:pt x="963" y="7"/>
                    </a:moveTo>
                    <a:lnTo>
                      <a:pt x="8" y="293"/>
                    </a:lnTo>
                    <a:lnTo>
                      <a:pt x="675" y="937"/>
                    </a:lnTo>
                    <a:lnTo>
                      <a:pt x="963" y="7"/>
                    </a:lnTo>
                    <a:close/>
                    <a:moveTo>
                      <a:pt x="968" y="0"/>
                    </a:moveTo>
                    <a:lnTo>
                      <a:pt x="970" y="2"/>
                    </a:lnTo>
                    <a:lnTo>
                      <a:pt x="970" y="2"/>
                    </a:lnTo>
                    <a:lnTo>
                      <a:pt x="970" y="3"/>
                    </a:lnTo>
                    <a:lnTo>
                      <a:pt x="680" y="943"/>
                    </a:lnTo>
                    <a:lnTo>
                      <a:pt x="679" y="944"/>
                    </a:lnTo>
                    <a:lnTo>
                      <a:pt x="679" y="944"/>
                    </a:lnTo>
                    <a:lnTo>
                      <a:pt x="677" y="944"/>
                    </a:lnTo>
                    <a:lnTo>
                      <a:pt x="675" y="944"/>
                    </a:lnTo>
                    <a:lnTo>
                      <a:pt x="1" y="293"/>
                    </a:lnTo>
                    <a:lnTo>
                      <a:pt x="0" y="291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1" y="288"/>
                    </a:lnTo>
                    <a:lnTo>
                      <a:pt x="967" y="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60"/>
              <p:cNvSpPr>
                <a:spLocks noEditPoints="1"/>
              </p:cNvSpPr>
              <p:nvPr/>
            </p:nvSpPr>
            <p:spPr bwMode="auto">
              <a:xfrm>
                <a:off x="3792" y="2838"/>
                <a:ext cx="485" cy="182"/>
              </a:xfrm>
              <a:custGeom>
                <a:avLst/>
                <a:gdLst>
                  <a:gd name="T0" fmla="*/ 701 w 970"/>
                  <a:gd name="T1" fmla="*/ 7 h 365"/>
                  <a:gd name="T2" fmla="*/ 31 w 970"/>
                  <a:gd name="T3" fmla="*/ 351 h 365"/>
                  <a:gd name="T4" fmla="*/ 956 w 970"/>
                  <a:gd name="T5" fmla="*/ 75 h 365"/>
                  <a:gd name="T6" fmla="*/ 701 w 970"/>
                  <a:gd name="T7" fmla="*/ 7 h 365"/>
                  <a:gd name="T8" fmla="*/ 701 w 970"/>
                  <a:gd name="T9" fmla="*/ 0 h 365"/>
                  <a:gd name="T10" fmla="*/ 968 w 970"/>
                  <a:gd name="T11" fmla="*/ 72 h 365"/>
                  <a:gd name="T12" fmla="*/ 970 w 970"/>
                  <a:gd name="T13" fmla="*/ 74 h 365"/>
                  <a:gd name="T14" fmla="*/ 970 w 970"/>
                  <a:gd name="T15" fmla="*/ 75 h 365"/>
                  <a:gd name="T16" fmla="*/ 970 w 970"/>
                  <a:gd name="T17" fmla="*/ 77 h 365"/>
                  <a:gd name="T18" fmla="*/ 968 w 970"/>
                  <a:gd name="T19" fmla="*/ 77 h 365"/>
                  <a:gd name="T20" fmla="*/ 3 w 970"/>
                  <a:gd name="T21" fmla="*/ 365 h 365"/>
                  <a:gd name="T22" fmla="*/ 3 w 970"/>
                  <a:gd name="T23" fmla="*/ 365 h 365"/>
                  <a:gd name="T24" fmla="*/ 1 w 970"/>
                  <a:gd name="T25" fmla="*/ 365 h 365"/>
                  <a:gd name="T26" fmla="*/ 0 w 970"/>
                  <a:gd name="T27" fmla="*/ 363 h 365"/>
                  <a:gd name="T28" fmla="*/ 0 w 970"/>
                  <a:gd name="T29" fmla="*/ 362 h 365"/>
                  <a:gd name="T30" fmla="*/ 1 w 970"/>
                  <a:gd name="T31" fmla="*/ 360 h 365"/>
                  <a:gd name="T32" fmla="*/ 700 w 970"/>
                  <a:gd name="T33" fmla="*/ 2 h 365"/>
                  <a:gd name="T34" fmla="*/ 701 w 970"/>
                  <a:gd name="T3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0" h="365">
                    <a:moveTo>
                      <a:pt x="701" y="7"/>
                    </a:moveTo>
                    <a:lnTo>
                      <a:pt x="31" y="351"/>
                    </a:lnTo>
                    <a:lnTo>
                      <a:pt x="956" y="75"/>
                    </a:lnTo>
                    <a:lnTo>
                      <a:pt x="701" y="7"/>
                    </a:lnTo>
                    <a:close/>
                    <a:moveTo>
                      <a:pt x="701" y="0"/>
                    </a:moveTo>
                    <a:lnTo>
                      <a:pt x="968" y="72"/>
                    </a:lnTo>
                    <a:lnTo>
                      <a:pt x="970" y="74"/>
                    </a:lnTo>
                    <a:lnTo>
                      <a:pt x="970" y="75"/>
                    </a:lnTo>
                    <a:lnTo>
                      <a:pt x="970" y="77"/>
                    </a:lnTo>
                    <a:lnTo>
                      <a:pt x="968" y="77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" y="365"/>
                    </a:lnTo>
                    <a:lnTo>
                      <a:pt x="0" y="363"/>
                    </a:lnTo>
                    <a:lnTo>
                      <a:pt x="0" y="362"/>
                    </a:lnTo>
                    <a:lnTo>
                      <a:pt x="1" y="360"/>
                    </a:lnTo>
                    <a:lnTo>
                      <a:pt x="700" y="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61"/>
              <p:cNvSpPr>
                <a:spLocks noEditPoints="1"/>
              </p:cNvSpPr>
              <p:nvPr/>
            </p:nvSpPr>
            <p:spPr bwMode="auto">
              <a:xfrm>
                <a:off x="1710" y="2963"/>
                <a:ext cx="485" cy="237"/>
              </a:xfrm>
              <a:custGeom>
                <a:avLst/>
                <a:gdLst>
                  <a:gd name="T0" fmla="*/ 799 w 968"/>
                  <a:gd name="T1" fmla="*/ 5 h 473"/>
                  <a:gd name="T2" fmla="*/ 17 w 968"/>
                  <a:gd name="T3" fmla="*/ 464 h 473"/>
                  <a:gd name="T4" fmla="*/ 961 w 968"/>
                  <a:gd name="T5" fmla="*/ 293 h 473"/>
                  <a:gd name="T6" fmla="*/ 799 w 968"/>
                  <a:gd name="T7" fmla="*/ 5 h 473"/>
                  <a:gd name="T8" fmla="*/ 801 w 968"/>
                  <a:gd name="T9" fmla="*/ 0 h 473"/>
                  <a:gd name="T10" fmla="*/ 803 w 968"/>
                  <a:gd name="T11" fmla="*/ 0 h 473"/>
                  <a:gd name="T12" fmla="*/ 968 w 968"/>
                  <a:gd name="T13" fmla="*/ 295 h 473"/>
                  <a:gd name="T14" fmla="*/ 968 w 968"/>
                  <a:gd name="T15" fmla="*/ 296 h 473"/>
                  <a:gd name="T16" fmla="*/ 968 w 968"/>
                  <a:gd name="T17" fmla="*/ 296 h 473"/>
                  <a:gd name="T18" fmla="*/ 967 w 968"/>
                  <a:gd name="T19" fmla="*/ 298 h 473"/>
                  <a:gd name="T20" fmla="*/ 965 w 968"/>
                  <a:gd name="T21" fmla="*/ 298 h 473"/>
                  <a:gd name="T22" fmla="*/ 1 w 968"/>
                  <a:gd name="T23" fmla="*/ 473 h 473"/>
                  <a:gd name="T24" fmla="*/ 1 w 968"/>
                  <a:gd name="T25" fmla="*/ 473 h 473"/>
                  <a:gd name="T26" fmla="*/ 0 w 968"/>
                  <a:gd name="T27" fmla="*/ 471 h 473"/>
                  <a:gd name="T28" fmla="*/ 0 w 968"/>
                  <a:gd name="T29" fmla="*/ 471 h 473"/>
                  <a:gd name="T30" fmla="*/ 0 w 968"/>
                  <a:gd name="T31" fmla="*/ 469 h 473"/>
                  <a:gd name="T32" fmla="*/ 0 w 968"/>
                  <a:gd name="T33" fmla="*/ 467 h 473"/>
                  <a:gd name="T34" fmla="*/ 799 w 968"/>
                  <a:gd name="T35" fmla="*/ 0 h 473"/>
                  <a:gd name="T36" fmla="*/ 801 w 968"/>
                  <a:gd name="T3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8" h="473">
                    <a:moveTo>
                      <a:pt x="799" y="5"/>
                    </a:moveTo>
                    <a:lnTo>
                      <a:pt x="17" y="464"/>
                    </a:lnTo>
                    <a:lnTo>
                      <a:pt x="961" y="293"/>
                    </a:lnTo>
                    <a:lnTo>
                      <a:pt x="799" y="5"/>
                    </a:lnTo>
                    <a:close/>
                    <a:moveTo>
                      <a:pt x="801" y="0"/>
                    </a:moveTo>
                    <a:lnTo>
                      <a:pt x="803" y="0"/>
                    </a:lnTo>
                    <a:lnTo>
                      <a:pt x="968" y="295"/>
                    </a:lnTo>
                    <a:lnTo>
                      <a:pt x="968" y="296"/>
                    </a:lnTo>
                    <a:lnTo>
                      <a:pt x="968" y="296"/>
                    </a:lnTo>
                    <a:lnTo>
                      <a:pt x="967" y="298"/>
                    </a:lnTo>
                    <a:lnTo>
                      <a:pt x="965" y="298"/>
                    </a:lnTo>
                    <a:lnTo>
                      <a:pt x="1" y="473"/>
                    </a:lnTo>
                    <a:lnTo>
                      <a:pt x="1" y="473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0" y="469"/>
                    </a:lnTo>
                    <a:lnTo>
                      <a:pt x="0" y="467"/>
                    </a:lnTo>
                    <a:lnTo>
                      <a:pt x="799" y="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62"/>
              <p:cNvSpPr>
                <a:spLocks noEditPoints="1"/>
              </p:cNvSpPr>
              <p:nvPr/>
            </p:nvSpPr>
            <p:spPr bwMode="auto">
              <a:xfrm>
                <a:off x="2109" y="2914"/>
                <a:ext cx="250" cy="199"/>
              </a:xfrm>
              <a:custGeom>
                <a:avLst/>
                <a:gdLst>
                  <a:gd name="T0" fmla="*/ 489 w 500"/>
                  <a:gd name="T1" fmla="*/ 9 h 398"/>
                  <a:gd name="T2" fmla="*/ 7 w 500"/>
                  <a:gd name="T3" fmla="*/ 103 h 398"/>
                  <a:gd name="T4" fmla="*/ 168 w 500"/>
                  <a:gd name="T5" fmla="*/ 391 h 398"/>
                  <a:gd name="T6" fmla="*/ 489 w 500"/>
                  <a:gd name="T7" fmla="*/ 9 h 398"/>
                  <a:gd name="T8" fmla="*/ 496 w 500"/>
                  <a:gd name="T9" fmla="*/ 0 h 398"/>
                  <a:gd name="T10" fmla="*/ 498 w 500"/>
                  <a:gd name="T11" fmla="*/ 2 h 398"/>
                  <a:gd name="T12" fmla="*/ 498 w 500"/>
                  <a:gd name="T13" fmla="*/ 2 h 398"/>
                  <a:gd name="T14" fmla="*/ 500 w 500"/>
                  <a:gd name="T15" fmla="*/ 4 h 398"/>
                  <a:gd name="T16" fmla="*/ 498 w 500"/>
                  <a:gd name="T17" fmla="*/ 5 h 398"/>
                  <a:gd name="T18" fmla="*/ 170 w 500"/>
                  <a:gd name="T19" fmla="*/ 398 h 398"/>
                  <a:gd name="T20" fmla="*/ 168 w 500"/>
                  <a:gd name="T21" fmla="*/ 398 h 398"/>
                  <a:gd name="T22" fmla="*/ 168 w 500"/>
                  <a:gd name="T23" fmla="*/ 398 h 398"/>
                  <a:gd name="T24" fmla="*/ 166 w 500"/>
                  <a:gd name="T25" fmla="*/ 398 h 398"/>
                  <a:gd name="T26" fmla="*/ 166 w 500"/>
                  <a:gd name="T27" fmla="*/ 396 h 398"/>
                  <a:gd name="T28" fmla="*/ 0 w 500"/>
                  <a:gd name="T29" fmla="*/ 103 h 398"/>
                  <a:gd name="T30" fmla="*/ 0 w 500"/>
                  <a:gd name="T31" fmla="*/ 100 h 398"/>
                  <a:gd name="T32" fmla="*/ 2 w 500"/>
                  <a:gd name="T33" fmla="*/ 100 h 398"/>
                  <a:gd name="T34" fmla="*/ 2 w 500"/>
                  <a:gd name="T35" fmla="*/ 100 h 398"/>
                  <a:gd name="T36" fmla="*/ 496 w 500"/>
                  <a:gd name="T3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0" h="398">
                    <a:moveTo>
                      <a:pt x="489" y="9"/>
                    </a:moveTo>
                    <a:lnTo>
                      <a:pt x="7" y="103"/>
                    </a:lnTo>
                    <a:lnTo>
                      <a:pt x="168" y="391"/>
                    </a:lnTo>
                    <a:lnTo>
                      <a:pt x="489" y="9"/>
                    </a:lnTo>
                    <a:close/>
                    <a:moveTo>
                      <a:pt x="496" y="0"/>
                    </a:moveTo>
                    <a:lnTo>
                      <a:pt x="498" y="2"/>
                    </a:lnTo>
                    <a:lnTo>
                      <a:pt x="498" y="2"/>
                    </a:lnTo>
                    <a:lnTo>
                      <a:pt x="500" y="4"/>
                    </a:lnTo>
                    <a:lnTo>
                      <a:pt x="498" y="5"/>
                    </a:lnTo>
                    <a:lnTo>
                      <a:pt x="170" y="398"/>
                    </a:lnTo>
                    <a:lnTo>
                      <a:pt x="168" y="398"/>
                    </a:lnTo>
                    <a:lnTo>
                      <a:pt x="168" y="398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3"/>
              <p:cNvSpPr>
                <a:spLocks/>
              </p:cNvSpPr>
              <p:nvPr/>
            </p:nvSpPr>
            <p:spPr bwMode="auto">
              <a:xfrm>
                <a:off x="2889" y="1822"/>
                <a:ext cx="81" cy="301"/>
              </a:xfrm>
              <a:custGeom>
                <a:avLst/>
                <a:gdLst>
                  <a:gd name="T0" fmla="*/ 159 w 160"/>
                  <a:gd name="T1" fmla="*/ 0 h 602"/>
                  <a:gd name="T2" fmla="*/ 160 w 160"/>
                  <a:gd name="T3" fmla="*/ 0 h 602"/>
                  <a:gd name="T4" fmla="*/ 160 w 160"/>
                  <a:gd name="T5" fmla="*/ 4 h 602"/>
                  <a:gd name="T6" fmla="*/ 5 w 160"/>
                  <a:gd name="T7" fmla="*/ 599 h 602"/>
                  <a:gd name="T8" fmla="*/ 3 w 160"/>
                  <a:gd name="T9" fmla="*/ 601 h 602"/>
                  <a:gd name="T10" fmla="*/ 2 w 160"/>
                  <a:gd name="T11" fmla="*/ 602 h 602"/>
                  <a:gd name="T12" fmla="*/ 2 w 160"/>
                  <a:gd name="T13" fmla="*/ 602 h 602"/>
                  <a:gd name="T14" fmla="*/ 0 w 160"/>
                  <a:gd name="T15" fmla="*/ 601 h 602"/>
                  <a:gd name="T16" fmla="*/ 0 w 160"/>
                  <a:gd name="T17" fmla="*/ 599 h 602"/>
                  <a:gd name="T18" fmla="*/ 155 w 160"/>
                  <a:gd name="T19" fmla="*/ 2 h 602"/>
                  <a:gd name="T20" fmla="*/ 155 w 160"/>
                  <a:gd name="T21" fmla="*/ 0 h 602"/>
                  <a:gd name="T22" fmla="*/ 159 w 160"/>
                  <a:gd name="T23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602">
                    <a:moveTo>
                      <a:pt x="159" y="0"/>
                    </a:moveTo>
                    <a:lnTo>
                      <a:pt x="160" y="0"/>
                    </a:lnTo>
                    <a:lnTo>
                      <a:pt x="160" y="4"/>
                    </a:lnTo>
                    <a:lnTo>
                      <a:pt x="5" y="599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64"/>
              <p:cNvSpPr>
                <a:spLocks noEditPoints="1"/>
              </p:cNvSpPr>
              <p:nvPr/>
            </p:nvSpPr>
            <p:spPr bwMode="auto">
              <a:xfrm>
                <a:off x="2889" y="1822"/>
                <a:ext cx="406" cy="301"/>
              </a:xfrm>
              <a:custGeom>
                <a:avLst/>
                <a:gdLst>
                  <a:gd name="T0" fmla="*/ 159 w 811"/>
                  <a:gd name="T1" fmla="*/ 5 h 602"/>
                  <a:gd name="T2" fmla="*/ 7 w 811"/>
                  <a:gd name="T3" fmla="*/ 594 h 602"/>
                  <a:gd name="T4" fmla="*/ 801 w 811"/>
                  <a:gd name="T5" fmla="*/ 199 h 602"/>
                  <a:gd name="T6" fmla="*/ 159 w 811"/>
                  <a:gd name="T7" fmla="*/ 5 h 602"/>
                  <a:gd name="T8" fmla="*/ 159 w 811"/>
                  <a:gd name="T9" fmla="*/ 0 h 602"/>
                  <a:gd name="T10" fmla="*/ 810 w 811"/>
                  <a:gd name="T11" fmla="*/ 196 h 602"/>
                  <a:gd name="T12" fmla="*/ 810 w 811"/>
                  <a:gd name="T13" fmla="*/ 197 h 602"/>
                  <a:gd name="T14" fmla="*/ 811 w 811"/>
                  <a:gd name="T15" fmla="*/ 197 h 602"/>
                  <a:gd name="T16" fmla="*/ 810 w 811"/>
                  <a:gd name="T17" fmla="*/ 199 h 602"/>
                  <a:gd name="T18" fmla="*/ 810 w 811"/>
                  <a:gd name="T19" fmla="*/ 201 h 602"/>
                  <a:gd name="T20" fmla="*/ 3 w 811"/>
                  <a:gd name="T21" fmla="*/ 601 h 602"/>
                  <a:gd name="T22" fmla="*/ 2 w 811"/>
                  <a:gd name="T23" fmla="*/ 602 h 602"/>
                  <a:gd name="T24" fmla="*/ 0 w 811"/>
                  <a:gd name="T25" fmla="*/ 601 h 602"/>
                  <a:gd name="T26" fmla="*/ 0 w 811"/>
                  <a:gd name="T27" fmla="*/ 601 h 602"/>
                  <a:gd name="T28" fmla="*/ 0 w 811"/>
                  <a:gd name="T29" fmla="*/ 599 h 602"/>
                  <a:gd name="T30" fmla="*/ 155 w 811"/>
                  <a:gd name="T31" fmla="*/ 2 h 602"/>
                  <a:gd name="T32" fmla="*/ 155 w 811"/>
                  <a:gd name="T33" fmla="*/ 0 h 602"/>
                  <a:gd name="T34" fmla="*/ 159 w 811"/>
                  <a:gd name="T3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02">
                    <a:moveTo>
                      <a:pt x="159" y="5"/>
                    </a:moveTo>
                    <a:lnTo>
                      <a:pt x="7" y="594"/>
                    </a:lnTo>
                    <a:lnTo>
                      <a:pt x="801" y="199"/>
                    </a:lnTo>
                    <a:lnTo>
                      <a:pt x="159" y="5"/>
                    </a:lnTo>
                    <a:close/>
                    <a:moveTo>
                      <a:pt x="159" y="0"/>
                    </a:moveTo>
                    <a:lnTo>
                      <a:pt x="810" y="196"/>
                    </a:lnTo>
                    <a:lnTo>
                      <a:pt x="810" y="197"/>
                    </a:lnTo>
                    <a:lnTo>
                      <a:pt x="811" y="197"/>
                    </a:lnTo>
                    <a:lnTo>
                      <a:pt x="810" y="199"/>
                    </a:lnTo>
                    <a:lnTo>
                      <a:pt x="810" y="201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65"/>
              <p:cNvSpPr>
                <a:spLocks noEditPoints="1"/>
              </p:cNvSpPr>
              <p:nvPr/>
            </p:nvSpPr>
            <p:spPr bwMode="auto">
              <a:xfrm>
                <a:off x="2889" y="2119"/>
                <a:ext cx="475" cy="383"/>
              </a:xfrm>
              <a:custGeom>
                <a:avLst/>
                <a:gdLst>
                  <a:gd name="T0" fmla="*/ 7 w 949"/>
                  <a:gd name="T1" fmla="*/ 11 h 765"/>
                  <a:gd name="T2" fmla="*/ 234 w 949"/>
                  <a:gd name="T3" fmla="*/ 758 h 765"/>
                  <a:gd name="T4" fmla="*/ 939 w 949"/>
                  <a:gd name="T5" fmla="*/ 676 h 765"/>
                  <a:gd name="T6" fmla="*/ 7 w 949"/>
                  <a:gd name="T7" fmla="*/ 11 h 765"/>
                  <a:gd name="T8" fmla="*/ 2 w 949"/>
                  <a:gd name="T9" fmla="*/ 0 h 765"/>
                  <a:gd name="T10" fmla="*/ 3 w 949"/>
                  <a:gd name="T11" fmla="*/ 2 h 765"/>
                  <a:gd name="T12" fmla="*/ 949 w 949"/>
                  <a:gd name="T13" fmla="*/ 676 h 765"/>
                  <a:gd name="T14" fmla="*/ 949 w 949"/>
                  <a:gd name="T15" fmla="*/ 678 h 765"/>
                  <a:gd name="T16" fmla="*/ 949 w 949"/>
                  <a:gd name="T17" fmla="*/ 680 h 765"/>
                  <a:gd name="T18" fmla="*/ 949 w 949"/>
                  <a:gd name="T19" fmla="*/ 681 h 765"/>
                  <a:gd name="T20" fmla="*/ 948 w 949"/>
                  <a:gd name="T21" fmla="*/ 681 h 765"/>
                  <a:gd name="T22" fmla="*/ 232 w 949"/>
                  <a:gd name="T23" fmla="*/ 765 h 765"/>
                  <a:gd name="T24" fmla="*/ 232 w 949"/>
                  <a:gd name="T25" fmla="*/ 765 h 765"/>
                  <a:gd name="T26" fmla="*/ 230 w 949"/>
                  <a:gd name="T27" fmla="*/ 763 h 765"/>
                  <a:gd name="T28" fmla="*/ 228 w 949"/>
                  <a:gd name="T29" fmla="*/ 763 h 765"/>
                  <a:gd name="T30" fmla="*/ 0 w 949"/>
                  <a:gd name="T31" fmla="*/ 6 h 765"/>
                  <a:gd name="T32" fmla="*/ 0 w 949"/>
                  <a:gd name="T33" fmla="*/ 4 h 765"/>
                  <a:gd name="T34" fmla="*/ 2 w 949"/>
                  <a:gd name="T35" fmla="*/ 2 h 765"/>
                  <a:gd name="T36" fmla="*/ 2 w 949"/>
                  <a:gd name="T37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9" h="765">
                    <a:moveTo>
                      <a:pt x="7" y="11"/>
                    </a:moveTo>
                    <a:lnTo>
                      <a:pt x="234" y="758"/>
                    </a:lnTo>
                    <a:lnTo>
                      <a:pt x="939" y="676"/>
                    </a:lnTo>
                    <a:lnTo>
                      <a:pt x="7" y="11"/>
                    </a:lnTo>
                    <a:close/>
                    <a:moveTo>
                      <a:pt x="2" y="0"/>
                    </a:moveTo>
                    <a:lnTo>
                      <a:pt x="3" y="2"/>
                    </a:lnTo>
                    <a:lnTo>
                      <a:pt x="949" y="676"/>
                    </a:lnTo>
                    <a:lnTo>
                      <a:pt x="949" y="678"/>
                    </a:lnTo>
                    <a:lnTo>
                      <a:pt x="949" y="680"/>
                    </a:lnTo>
                    <a:lnTo>
                      <a:pt x="949" y="681"/>
                    </a:lnTo>
                    <a:lnTo>
                      <a:pt x="948" y="681"/>
                    </a:lnTo>
                    <a:lnTo>
                      <a:pt x="232" y="765"/>
                    </a:lnTo>
                    <a:lnTo>
                      <a:pt x="232" y="765"/>
                    </a:lnTo>
                    <a:lnTo>
                      <a:pt x="230" y="763"/>
                    </a:lnTo>
                    <a:lnTo>
                      <a:pt x="228" y="763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66"/>
              <p:cNvSpPr>
                <a:spLocks noEditPoints="1"/>
              </p:cNvSpPr>
              <p:nvPr/>
            </p:nvSpPr>
            <p:spPr bwMode="auto">
              <a:xfrm>
                <a:off x="2889" y="1919"/>
                <a:ext cx="475" cy="541"/>
              </a:xfrm>
              <a:custGeom>
                <a:avLst/>
                <a:gdLst>
                  <a:gd name="T0" fmla="*/ 806 w 949"/>
                  <a:gd name="T1" fmla="*/ 7 h 1080"/>
                  <a:gd name="T2" fmla="*/ 9 w 949"/>
                  <a:gd name="T3" fmla="*/ 403 h 1080"/>
                  <a:gd name="T4" fmla="*/ 944 w 949"/>
                  <a:gd name="T5" fmla="*/ 1072 h 1080"/>
                  <a:gd name="T6" fmla="*/ 806 w 949"/>
                  <a:gd name="T7" fmla="*/ 7 h 1080"/>
                  <a:gd name="T8" fmla="*/ 808 w 949"/>
                  <a:gd name="T9" fmla="*/ 0 h 1080"/>
                  <a:gd name="T10" fmla="*/ 810 w 949"/>
                  <a:gd name="T11" fmla="*/ 0 h 1080"/>
                  <a:gd name="T12" fmla="*/ 810 w 949"/>
                  <a:gd name="T13" fmla="*/ 1 h 1080"/>
                  <a:gd name="T14" fmla="*/ 811 w 949"/>
                  <a:gd name="T15" fmla="*/ 1 h 1080"/>
                  <a:gd name="T16" fmla="*/ 949 w 949"/>
                  <a:gd name="T17" fmla="*/ 1077 h 1080"/>
                  <a:gd name="T18" fmla="*/ 949 w 949"/>
                  <a:gd name="T19" fmla="*/ 1079 h 1080"/>
                  <a:gd name="T20" fmla="*/ 949 w 949"/>
                  <a:gd name="T21" fmla="*/ 1080 h 1080"/>
                  <a:gd name="T22" fmla="*/ 948 w 949"/>
                  <a:gd name="T23" fmla="*/ 1080 h 1080"/>
                  <a:gd name="T24" fmla="*/ 946 w 949"/>
                  <a:gd name="T25" fmla="*/ 1080 h 1080"/>
                  <a:gd name="T26" fmla="*/ 2 w 949"/>
                  <a:gd name="T27" fmla="*/ 405 h 1080"/>
                  <a:gd name="T28" fmla="*/ 0 w 949"/>
                  <a:gd name="T29" fmla="*/ 405 h 1080"/>
                  <a:gd name="T30" fmla="*/ 0 w 949"/>
                  <a:gd name="T31" fmla="*/ 403 h 1080"/>
                  <a:gd name="T32" fmla="*/ 0 w 949"/>
                  <a:gd name="T33" fmla="*/ 401 h 1080"/>
                  <a:gd name="T34" fmla="*/ 2 w 949"/>
                  <a:gd name="T35" fmla="*/ 401 h 1080"/>
                  <a:gd name="T36" fmla="*/ 806 w 949"/>
                  <a:gd name="T37" fmla="*/ 0 h 1080"/>
                  <a:gd name="T38" fmla="*/ 808 w 949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9" h="1080">
                    <a:moveTo>
                      <a:pt x="806" y="7"/>
                    </a:moveTo>
                    <a:lnTo>
                      <a:pt x="9" y="403"/>
                    </a:lnTo>
                    <a:lnTo>
                      <a:pt x="944" y="1072"/>
                    </a:lnTo>
                    <a:lnTo>
                      <a:pt x="806" y="7"/>
                    </a:lnTo>
                    <a:close/>
                    <a:moveTo>
                      <a:pt x="808" y="0"/>
                    </a:moveTo>
                    <a:lnTo>
                      <a:pt x="810" y="0"/>
                    </a:lnTo>
                    <a:lnTo>
                      <a:pt x="810" y="1"/>
                    </a:lnTo>
                    <a:lnTo>
                      <a:pt x="811" y="1"/>
                    </a:lnTo>
                    <a:lnTo>
                      <a:pt x="949" y="1077"/>
                    </a:lnTo>
                    <a:lnTo>
                      <a:pt x="949" y="1079"/>
                    </a:lnTo>
                    <a:lnTo>
                      <a:pt x="949" y="1080"/>
                    </a:lnTo>
                    <a:lnTo>
                      <a:pt x="948" y="1080"/>
                    </a:lnTo>
                    <a:lnTo>
                      <a:pt x="946" y="1080"/>
                    </a:lnTo>
                    <a:lnTo>
                      <a:pt x="2" y="405"/>
                    </a:lnTo>
                    <a:lnTo>
                      <a:pt x="0" y="405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2" y="401"/>
                    </a:lnTo>
                    <a:lnTo>
                      <a:pt x="806" y="0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67"/>
              <p:cNvSpPr>
                <a:spLocks noEditPoints="1"/>
              </p:cNvSpPr>
              <p:nvPr/>
            </p:nvSpPr>
            <p:spPr bwMode="auto">
              <a:xfrm>
                <a:off x="2758" y="2499"/>
                <a:ext cx="263" cy="268"/>
              </a:xfrm>
              <a:custGeom>
                <a:avLst/>
                <a:gdLst>
                  <a:gd name="T0" fmla="*/ 492 w 525"/>
                  <a:gd name="T1" fmla="*/ 7 h 536"/>
                  <a:gd name="T2" fmla="*/ 26 w 525"/>
                  <a:gd name="T3" fmla="*/ 511 h 536"/>
                  <a:gd name="T4" fmla="*/ 520 w 525"/>
                  <a:gd name="T5" fmla="*/ 140 h 536"/>
                  <a:gd name="T6" fmla="*/ 492 w 525"/>
                  <a:gd name="T7" fmla="*/ 7 h 536"/>
                  <a:gd name="T8" fmla="*/ 494 w 525"/>
                  <a:gd name="T9" fmla="*/ 0 h 536"/>
                  <a:gd name="T10" fmla="*/ 496 w 525"/>
                  <a:gd name="T11" fmla="*/ 0 h 536"/>
                  <a:gd name="T12" fmla="*/ 497 w 525"/>
                  <a:gd name="T13" fmla="*/ 2 h 536"/>
                  <a:gd name="T14" fmla="*/ 525 w 525"/>
                  <a:gd name="T15" fmla="*/ 141 h 536"/>
                  <a:gd name="T16" fmla="*/ 525 w 525"/>
                  <a:gd name="T17" fmla="*/ 143 h 536"/>
                  <a:gd name="T18" fmla="*/ 524 w 525"/>
                  <a:gd name="T19" fmla="*/ 143 h 536"/>
                  <a:gd name="T20" fmla="*/ 3 w 525"/>
                  <a:gd name="T21" fmla="*/ 534 h 536"/>
                  <a:gd name="T22" fmla="*/ 2 w 525"/>
                  <a:gd name="T23" fmla="*/ 536 h 536"/>
                  <a:gd name="T24" fmla="*/ 0 w 525"/>
                  <a:gd name="T25" fmla="*/ 534 h 536"/>
                  <a:gd name="T26" fmla="*/ 0 w 525"/>
                  <a:gd name="T27" fmla="*/ 532 h 536"/>
                  <a:gd name="T28" fmla="*/ 0 w 525"/>
                  <a:gd name="T29" fmla="*/ 531 h 536"/>
                  <a:gd name="T30" fmla="*/ 492 w 525"/>
                  <a:gd name="T31" fmla="*/ 0 h 536"/>
                  <a:gd name="T32" fmla="*/ 494 w 525"/>
                  <a:gd name="T33" fmla="*/ 0 h 536"/>
                  <a:gd name="T34" fmla="*/ 494 w 525"/>
                  <a:gd name="T3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5" h="536">
                    <a:moveTo>
                      <a:pt x="492" y="7"/>
                    </a:moveTo>
                    <a:lnTo>
                      <a:pt x="26" y="511"/>
                    </a:lnTo>
                    <a:lnTo>
                      <a:pt x="520" y="140"/>
                    </a:lnTo>
                    <a:lnTo>
                      <a:pt x="492" y="7"/>
                    </a:lnTo>
                    <a:close/>
                    <a:moveTo>
                      <a:pt x="494" y="0"/>
                    </a:moveTo>
                    <a:lnTo>
                      <a:pt x="496" y="0"/>
                    </a:lnTo>
                    <a:lnTo>
                      <a:pt x="497" y="2"/>
                    </a:lnTo>
                    <a:lnTo>
                      <a:pt x="525" y="141"/>
                    </a:lnTo>
                    <a:lnTo>
                      <a:pt x="525" y="143"/>
                    </a:lnTo>
                    <a:lnTo>
                      <a:pt x="524" y="143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4"/>
                    </a:lnTo>
                    <a:lnTo>
                      <a:pt x="0" y="532"/>
                    </a:lnTo>
                    <a:lnTo>
                      <a:pt x="0" y="531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68"/>
              <p:cNvSpPr>
                <a:spLocks noEditPoints="1"/>
              </p:cNvSpPr>
              <p:nvPr/>
            </p:nvSpPr>
            <p:spPr bwMode="auto">
              <a:xfrm>
                <a:off x="2758" y="2569"/>
                <a:ext cx="427" cy="198"/>
              </a:xfrm>
              <a:custGeom>
                <a:avLst/>
                <a:gdLst>
                  <a:gd name="T0" fmla="*/ 524 w 854"/>
                  <a:gd name="T1" fmla="*/ 5 h 396"/>
                  <a:gd name="T2" fmla="*/ 14 w 854"/>
                  <a:gd name="T3" fmla="*/ 387 h 396"/>
                  <a:gd name="T4" fmla="*/ 845 w 854"/>
                  <a:gd name="T5" fmla="*/ 247 h 396"/>
                  <a:gd name="T6" fmla="*/ 524 w 854"/>
                  <a:gd name="T7" fmla="*/ 5 h 396"/>
                  <a:gd name="T8" fmla="*/ 524 w 854"/>
                  <a:gd name="T9" fmla="*/ 0 h 396"/>
                  <a:gd name="T10" fmla="*/ 524 w 854"/>
                  <a:gd name="T11" fmla="*/ 0 h 396"/>
                  <a:gd name="T12" fmla="*/ 854 w 854"/>
                  <a:gd name="T13" fmla="*/ 247 h 396"/>
                  <a:gd name="T14" fmla="*/ 854 w 854"/>
                  <a:gd name="T15" fmla="*/ 247 h 396"/>
                  <a:gd name="T16" fmla="*/ 854 w 854"/>
                  <a:gd name="T17" fmla="*/ 249 h 396"/>
                  <a:gd name="T18" fmla="*/ 854 w 854"/>
                  <a:gd name="T19" fmla="*/ 251 h 396"/>
                  <a:gd name="T20" fmla="*/ 852 w 854"/>
                  <a:gd name="T21" fmla="*/ 251 h 396"/>
                  <a:gd name="T22" fmla="*/ 3 w 854"/>
                  <a:gd name="T23" fmla="*/ 396 h 396"/>
                  <a:gd name="T24" fmla="*/ 2 w 854"/>
                  <a:gd name="T25" fmla="*/ 396 h 396"/>
                  <a:gd name="T26" fmla="*/ 0 w 854"/>
                  <a:gd name="T27" fmla="*/ 394 h 396"/>
                  <a:gd name="T28" fmla="*/ 0 w 854"/>
                  <a:gd name="T29" fmla="*/ 394 h 396"/>
                  <a:gd name="T30" fmla="*/ 0 w 854"/>
                  <a:gd name="T31" fmla="*/ 392 h 396"/>
                  <a:gd name="T32" fmla="*/ 0 w 854"/>
                  <a:gd name="T33" fmla="*/ 391 h 396"/>
                  <a:gd name="T34" fmla="*/ 522 w 854"/>
                  <a:gd name="T35" fmla="*/ 0 h 396"/>
                  <a:gd name="T36" fmla="*/ 524 w 854"/>
                  <a:gd name="T3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4" h="396">
                    <a:moveTo>
                      <a:pt x="524" y="5"/>
                    </a:moveTo>
                    <a:lnTo>
                      <a:pt x="14" y="387"/>
                    </a:lnTo>
                    <a:lnTo>
                      <a:pt x="845" y="247"/>
                    </a:lnTo>
                    <a:lnTo>
                      <a:pt x="524" y="5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854" y="247"/>
                    </a:lnTo>
                    <a:lnTo>
                      <a:pt x="854" y="247"/>
                    </a:lnTo>
                    <a:lnTo>
                      <a:pt x="854" y="249"/>
                    </a:lnTo>
                    <a:lnTo>
                      <a:pt x="854" y="251"/>
                    </a:lnTo>
                    <a:lnTo>
                      <a:pt x="852" y="251"/>
                    </a:lnTo>
                    <a:lnTo>
                      <a:pt x="3" y="396"/>
                    </a:lnTo>
                    <a:lnTo>
                      <a:pt x="2" y="396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522" y="0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9"/>
              <p:cNvSpPr>
                <a:spLocks noEditPoints="1"/>
              </p:cNvSpPr>
              <p:nvPr/>
            </p:nvSpPr>
            <p:spPr bwMode="auto">
              <a:xfrm>
                <a:off x="2758" y="2692"/>
                <a:ext cx="427" cy="447"/>
              </a:xfrm>
              <a:custGeom>
                <a:avLst/>
                <a:gdLst>
                  <a:gd name="T0" fmla="*/ 848 w 854"/>
                  <a:gd name="T1" fmla="*/ 7 h 894"/>
                  <a:gd name="T2" fmla="*/ 9 w 854"/>
                  <a:gd name="T3" fmla="*/ 148 h 894"/>
                  <a:gd name="T4" fmla="*/ 799 w 854"/>
                  <a:gd name="T5" fmla="*/ 885 h 894"/>
                  <a:gd name="T6" fmla="*/ 848 w 854"/>
                  <a:gd name="T7" fmla="*/ 7 h 894"/>
                  <a:gd name="T8" fmla="*/ 850 w 854"/>
                  <a:gd name="T9" fmla="*/ 0 h 894"/>
                  <a:gd name="T10" fmla="*/ 854 w 854"/>
                  <a:gd name="T11" fmla="*/ 1 h 894"/>
                  <a:gd name="T12" fmla="*/ 854 w 854"/>
                  <a:gd name="T13" fmla="*/ 3 h 894"/>
                  <a:gd name="T14" fmla="*/ 805 w 854"/>
                  <a:gd name="T15" fmla="*/ 890 h 894"/>
                  <a:gd name="T16" fmla="*/ 805 w 854"/>
                  <a:gd name="T17" fmla="*/ 892 h 894"/>
                  <a:gd name="T18" fmla="*/ 803 w 854"/>
                  <a:gd name="T19" fmla="*/ 894 h 894"/>
                  <a:gd name="T20" fmla="*/ 803 w 854"/>
                  <a:gd name="T21" fmla="*/ 894 h 894"/>
                  <a:gd name="T22" fmla="*/ 799 w 854"/>
                  <a:gd name="T23" fmla="*/ 892 h 894"/>
                  <a:gd name="T24" fmla="*/ 0 w 854"/>
                  <a:gd name="T25" fmla="*/ 148 h 894"/>
                  <a:gd name="T26" fmla="*/ 0 w 854"/>
                  <a:gd name="T27" fmla="*/ 148 h 894"/>
                  <a:gd name="T28" fmla="*/ 0 w 854"/>
                  <a:gd name="T29" fmla="*/ 146 h 894"/>
                  <a:gd name="T30" fmla="*/ 0 w 854"/>
                  <a:gd name="T31" fmla="*/ 145 h 894"/>
                  <a:gd name="T32" fmla="*/ 2 w 854"/>
                  <a:gd name="T33" fmla="*/ 145 h 894"/>
                  <a:gd name="T34" fmla="*/ 850 w 854"/>
                  <a:gd name="T35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4" h="894">
                    <a:moveTo>
                      <a:pt x="848" y="7"/>
                    </a:moveTo>
                    <a:lnTo>
                      <a:pt x="9" y="148"/>
                    </a:lnTo>
                    <a:lnTo>
                      <a:pt x="799" y="885"/>
                    </a:lnTo>
                    <a:lnTo>
                      <a:pt x="848" y="7"/>
                    </a:lnTo>
                    <a:close/>
                    <a:moveTo>
                      <a:pt x="850" y="0"/>
                    </a:moveTo>
                    <a:lnTo>
                      <a:pt x="854" y="1"/>
                    </a:lnTo>
                    <a:lnTo>
                      <a:pt x="854" y="3"/>
                    </a:lnTo>
                    <a:lnTo>
                      <a:pt x="805" y="890"/>
                    </a:lnTo>
                    <a:lnTo>
                      <a:pt x="805" y="892"/>
                    </a:lnTo>
                    <a:lnTo>
                      <a:pt x="803" y="894"/>
                    </a:lnTo>
                    <a:lnTo>
                      <a:pt x="803" y="894"/>
                    </a:lnTo>
                    <a:lnTo>
                      <a:pt x="799" y="892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70"/>
              <p:cNvSpPr>
                <a:spLocks/>
              </p:cNvSpPr>
              <p:nvPr/>
            </p:nvSpPr>
            <p:spPr bwMode="auto">
              <a:xfrm>
                <a:off x="3957" y="2097"/>
                <a:ext cx="491" cy="602"/>
              </a:xfrm>
              <a:custGeom>
                <a:avLst/>
                <a:gdLst>
                  <a:gd name="T0" fmla="*/ 322 w 983"/>
                  <a:gd name="T1" fmla="*/ 0 h 1205"/>
                  <a:gd name="T2" fmla="*/ 983 w 983"/>
                  <a:gd name="T3" fmla="*/ 279 h 1205"/>
                  <a:gd name="T4" fmla="*/ 983 w 983"/>
                  <a:gd name="T5" fmla="*/ 286 h 1205"/>
                  <a:gd name="T6" fmla="*/ 322 w 983"/>
                  <a:gd name="T7" fmla="*/ 7 h 1205"/>
                  <a:gd name="T8" fmla="*/ 7 w 983"/>
                  <a:gd name="T9" fmla="*/ 1196 h 1205"/>
                  <a:gd name="T10" fmla="*/ 981 w 983"/>
                  <a:gd name="T11" fmla="*/ 583 h 1205"/>
                  <a:gd name="T12" fmla="*/ 981 w 983"/>
                  <a:gd name="T13" fmla="*/ 588 h 1205"/>
                  <a:gd name="T14" fmla="*/ 4 w 983"/>
                  <a:gd name="T15" fmla="*/ 1205 h 1205"/>
                  <a:gd name="T16" fmla="*/ 2 w 983"/>
                  <a:gd name="T17" fmla="*/ 1205 h 1205"/>
                  <a:gd name="T18" fmla="*/ 2 w 983"/>
                  <a:gd name="T19" fmla="*/ 1205 h 1205"/>
                  <a:gd name="T20" fmla="*/ 0 w 983"/>
                  <a:gd name="T21" fmla="*/ 1203 h 1205"/>
                  <a:gd name="T22" fmla="*/ 0 w 983"/>
                  <a:gd name="T23" fmla="*/ 1201 h 1205"/>
                  <a:gd name="T24" fmla="*/ 318 w 983"/>
                  <a:gd name="T25" fmla="*/ 2 h 1205"/>
                  <a:gd name="T26" fmla="*/ 318 w 983"/>
                  <a:gd name="T27" fmla="*/ 0 h 1205"/>
                  <a:gd name="T28" fmla="*/ 322 w 983"/>
                  <a:gd name="T29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205">
                    <a:moveTo>
                      <a:pt x="322" y="0"/>
                    </a:moveTo>
                    <a:lnTo>
                      <a:pt x="983" y="279"/>
                    </a:lnTo>
                    <a:lnTo>
                      <a:pt x="983" y="286"/>
                    </a:lnTo>
                    <a:lnTo>
                      <a:pt x="322" y="7"/>
                    </a:lnTo>
                    <a:lnTo>
                      <a:pt x="7" y="1196"/>
                    </a:lnTo>
                    <a:lnTo>
                      <a:pt x="981" y="583"/>
                    </a:lnTo>
                    <a:lnTo>
                      <a:pt x="981" y="588"/>
                    </a:lnTo>
                    <a:lnTo>
                      <a:pt x="4" y="1205"/>
                    </a:lnTo>
                    <a:lnTo>
                      <a:pt x="2" y="1205"/>
                    </a:lnTo>
                    <a:lnTo>
                      <a:pt x="2" y="1205"/>
                    </a:lnTo>
                    <a:lnTo>
                      <a:pt x="0" y="1203"/>
                    </a:lnTo>
                    <a:lnTo>
                      <a:pt x="0" y="1201"/>
                    </a:lnTo>
                    <a:lnTo>
                      <a:pt x="318" y="2"/>
                    </a:lnTo>
                    <a:lnTo>
                      <a:pt x="318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71"/>
              <p:cNvSpPr>
                <a:spLocks/>
              </p:cNvSpPr>
              <p:nvPr/>
            </p:nvSpPr>
            <p:spPr bwMode="auto">
              <a:xfrm>
                <a:off x="3957" y="2388"/>
                <a:ext cx="490" cy="311"/>
              </a:xfrm>
              <a:custGeom>
                <a:avLst/>
                <a:gdLst>
                  <a:gd name="T0" fmla="*/ 981 w 981"/>
                  <a:gd name="T1" fmla="*/ 0 h 622"/>
                  <a:gd name="T2" fmla="*/ 981 w 981"/>
                  <a:gd name="T3" fmla="*/ 5 h 622"/>
                  <a:gd name="T4" fmla="*/ 14 w 981"/>
                  <a:gd name="T5" fmla="*/ 615 h 622"/>
                  <a:gd name="T6" fmla="*/ 980 w 981"/>
                  <a:gd name="T7" fmla="*/ 512 h 622"/>
                  <a:gd name="T8" fmla="*/ 980 w 981"/>
                  <a:gd name="T9" fmla="*/ 517 h 622"/>
                  <a:gd name="T10" fmla="*/ 4 w 981"/>
                  <a:gd name="T11" fmla="*/ 622 h 622"/>
                  <a:gd name="T12" fmla="*/ 2 w 981"/>
                  <a:gd name="T13" fmla="*/ 622 h 622"/>
                  <a:gd name="T14" fmla="*/ 2 w 981"/>
                  <a:gd name="T15" fmla="*/ 622 h 622"/>
                  <a:gd name="T16" fmla="*/ 0 w 981"/>
                  <a:gd name="T17" fmla="*/ 620 h 622"/>
                  <a:gd name="T18" fmla="*/ 0 w 981"/>
                  <a:gd name="T19" fmla="*/ 618 h 622"/>
                  <a:gd name="T20" fmla="*/ 2 w 981"/>
                  <a:gd name="T21" fmla="*/ 616 h 622"/>
                  <a:gd name="T22" fmla="*/ 981 w 981"/>
                  <a:gd name="T2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1" h="622">
                    <a:moveTo>
                      <a:pt x="981" y="0"/>
                    </a:moveTo>
                    <a:lnTo>
                      <a:pt x="981" y="5"/>
                    </a:lnTo>
                    <a:lnTo>
                      <a:pt x="14" y="615"/>
                    </a:lnTo>
                    <a:lnTo>
                      <a:pt x="980" y="512"/>
                    </a:lnTo>
                    <a:lnTo>
                      <a:pt x="980" y="517"/>
                    </a:lnTo>
                    <a:lnTo>
                      <a:pt x="4" y="622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0" y="618"/>
                    </a:lnTo>
                    <a:lnTo>
                      <a:pt x="2" y="616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72"/>
              <p:cNvSpPr>
                <a:spLocks/>
              </p:cNvSpPr>
              <p:nvPr/>
            </p:nvSpPr>
            <p:spPr bwMode="auto">
              <a:xfrm>
                <a:off x="4116" y="2097"/>
                <a:ext cx="333" cy="143"/>
              </a:xfrm>
              <a:custGeom>
                <a:avLst/>
                <a:gdLst>
                  <a:gd name="T0" fmla="*/ 2 w 667"/>
                  <a:gd name="T1" fmla="*/ 0 h 286"/>
                  <a:gd name="T2" fmla="*/ 667 w 667"/>
                  <a:gd name="T3" fmla="*/ 38 h 286"/>
                  <a:gd name="T4" fmla="*/ 667 w 667"/>
                  <a:gd name="T5" fmla="*/ 45 h 286"/>
                  <a:gd name="T6" fmla="*/ 18 w 667"/>
                  <a:gd name="T7" fmla="*/ 7 h 286"/>
                  <a:gd name="T8" fmla="*/ 665 w 667"/>
                  <a:gd name="T9" fmla="*/ 279 h 286"/>
                  <a:gd name="T10" fmla="*/ 665 w 667"/>
                  <a:gd name="T11" fmla="*/ 286 h 286"/>
                  <a:gd name="T12" fmla="*/ 2 w 667"/>
                  <a:gd name="T13" fmla="*/ 5 h 286"/>
                  <a:gd name="T14" fmla="*/ 0 w 667"/>
                  <a:gd name="T15" fmla="*/ 4 h 286"/>
                  <a:gd name="T16" fmla="*/ 0 w 667"/>
                  <a:gd name="T17" fmla="*/ 2 h 286"/>
                  <a:gd name="T18" fmla="*/ 0 w 667"/>
                  <a:gd name="T19" fmla="*/ 0 h 286"/>
                  <a:gd name="T20" fmla="*/ 2 w 66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286">
                    <a:moveTo>
                      <a:pt x="2" y="0"/>
                    </a:moveTo>
                    <a:lnTo>
                      <a:pt x="667" y="38"/>
                    </a:lnTo>
                    <a:lnTo>
                      <a:pt x="667" y="45"/>
                    </a:lnTo>
                    <a:lnTo>
                      <a:pt x="18" y="7"/>
                    </a:lnTo>
                    <a:lnTo>
                      <a:pt x="665" y="279"/>
                    </a:lnTo>
                    <a:lnTo>
                      <a:pt x="665" y="28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73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200"/>
              </a:xfrm>
              <a:custGeom>
                <a:avLst/>
                <a:gdLst>
                  <a:gd name="T0" fmla="*/ 964 w 981"/>
                  <a:gd name="T1" fmla="*/ 6 h 400"/>
                  <a:gd name="T2" fmla="*/ 332 w 981"/>
                  <a:gd name="T3" fmla="*/ 9 h 400"/>
                  <a:gd name="T4" fmla="*/ 12 w 981"/>
                  <a:gd name="T5" fmla="*/ 391 h 400"/>
                  <a:gd name="T6" fmla="*/ 964 w 981"/>
                  <a:gd name="T7" fmla="*/ 6 h 400"/>
                  <a:gd name="T8" fmla="*/ 978 w 981"/>
                  <a:gd name="T9" fmla="*/ 0 h 400"/>
                  <a:gd name="T10" fmla="*/ 978 w 981"/>
                  <a:gd name="T11" fmla="*/ 0 h 400"/>
                  <a:gd name="T12" fmla="*/ 979 w 981"/>
                  <a:gd name="T13" fmla="*/ 0 h 400"/>
                  <a:gd name="T14" fmla="*/ 981 w 981"/>
                  <a:gd name="T15" fmla="*/ 2 h 400"/>
                  <a:gd name="T16" fmla="*/ 981 w 981"/>
                  <a:gd name="T17" fmla="*/ 6 h 400"/>
                  <a:gd name="T18" fmla="*/ 979 w 981"/>
                  <a:gd name="T19" fmla="*/ 6 h 400"/>
                  <a:gd name="T20" fmla="*/ 4 w 981"/>
                  <a:gd name="T21" fmla="*/ 400 h 400"/>
                  <a:gd name="T22" fmla="*/ 2 w 981"/>
                  <a:gd name="T23" fmla="*/ 400 h 400"/>
                  <a:gd name="T24" fmla="*/ 0 w 981"/>
                  <a:gd name="T25" fmla="*/ 400 h 400"/>
                  <a:gd name="T26" fmla="*/ 0 w 981"/>
                  <a:gd name="T27" fmla="*/ 400 h 400"/>
                  <a:gd name="T28" fmla="*/ 0 w 981"/>
                  <a:gd name="T29" fmla="*/ 398 h 400"/>
                  <a:gd name="T30" fmla="*/ 0 w 981"/>
                  <a:gd name="T31" fmla="*/ 397 h 400"/>
                  <a:gd name="T32" fmla="*/ 328 w 981"/>
                  <a:gd name="T33" fmla="*/ 4 h 400"/>
                  <a:gd name="T34" fmla="*/ 330 w 981"/>
                  <a:gd name="T35" fmla="*/ 2 h 400"/>
                  <a:gd name="T36" fmla="*/ 978 w 981"/>
                  <a:gd name="T37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1" h="400">
                    <a:moveTo>
                      <a:pt x="964" y="6"/>
                    </a:moveTo>
                    <a:lnTo>
                      <a:pt x="332" y="9"/>
                    </a:lnTo>
                    <a:lnTo>
                      <a:pt x="12" y="391"/>
                    </a:lnTo>
                    <a:lnTo>
                      <a:pt x="964" y="6"/>
                    </a:lnTo>
                    <a:close/>
                    <a:moveTo>
                      <a:pt x="978" y="0"/>
                    </a:moveTo>
                    <a:lnTo>
                      <a:pt x="978" y="0"/>
                    </a:lnTo>
                    <a:lnTo>
                      <a:pt x="979" y="0"/>
                    </a:lnTo>
                    <a:lnTo>
                      <a:pt x="981" y="2"/>
                    </a:lnTo>
                    <a:lnTo>
                      <a:pt x="981" y="6"/>
                    </a:lnTo>
                    <a:lnTo>
                      <a:pt x="979" y="6"/>
                    </a:lnTo>
                    <a:lnTo>
                      <a:pt x="4" y="400"/>
                    </a:lnTo>
                    <a:lnTo>
                      <a:pt x="2" y="400"/>
                    </a:lnTo>
                    <a:lnTo>
                      <a:pt x="0" y="400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328" y="4"/>
                    </a:lnTo>
                    <a:lnTo>
                      <a:pt x="330" y="2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74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520"/>
              </a:xfrm>
              <a:custGeom>
                <a:avLst/>
                <a:gdLst>
                  <a:gd name="T0" fmla="*/ 974 w 981"/>
                  <a:gd name="T1" fmla="*/ 7 h 1041"/>
                  <a:gd name="T2" fmla="*/ 7 w 981"/>
                  <a:gd name="T3" fmla="*/ 398 h 1041"/>
                  <a:gd name="T4" fmla="*/ 789 w 981"/>
                  <a:gd name="T5" fmla="*/ 1034 h 1041"/>
                  <a:gd name="T6" fmla="*/ 974 w 981"/>
                  <a:gd name="T7" fmla="*/ 7 h 1041"/>
                  <a:gd name="T8" fmla="*/ 979 w 981"/>
                  <a:gd name="T9" fmla="*/ 0 h 1041"/>
                  <a:gd name="T10" fmla="*/ 979 w 981"/>
                  <a:gd name="T11" fmla="*/ 0 h 1041"/>
                  <a:gd name="T12" fmla="*/ 981 w 981"/>
                  <a:gd name="T13" fmla="*/ 2 h 1041"/>
                  <a:gd name="T14" fmla="*/ 981 w 981"/>
                  <a:gd name="T15" fmla="*/ 4 h 1041"/>
                  <a:gd name="T16" fmla="*/ 794 w 981"/>
                  <a:gd name="T17" fmla="*/ 1039 h 1041"/>
                  <a:gd name="T18" fmla="*/ 794 w 981"/>
                  <a:gd name="T19" fmla="*/ 1041 h 1041"/>
                  <a:gd name="T20" fmla="*/ 793 w 981"/>
                  <a:gd name="T21" fmla="*/ 1041 h 1041"/>
                  <a:gd name="T22" fmla="*/ 791 w 981"/>
                  <a:gd name="T23" fmla="*/ 1041 h 1041"/>
                  <a:gd name="T24" fmla="*/ 789 w 981"/>
                  <a:gd name="T25" fmla="*/ 1041 h 1041"/>
                  <a:gd name="T26" fmla="*/ 0 w 981"/>
                  <a:gd name="T27" fmla="*/ 400 h 1041"/>
                  <a:gd name="T28" fmla="*/ 0 w 981"/>
                  <a:gd name="T29" fmla="*/ 398 h 1041"/>
                  <a:gd name="T30" fmla="*/ 0 w 981"/>
                  <a:gd name="T31" fmla="*/ 397 h 1041"/>
                  <a:gd name="T32" fmla="*/ 0 w 981"/>
                  <a:gd name="T33" fmla="*/ 397 h 1041"/>
                  <a:gd name="T34" fmla="*/ 2 w 981"/>
                  <a:gd name="T35" fmla="*/ 395 h 1041"/>
                  <a:gd name="T36" fmla="*/ 978 w 981"/>
                  <a:gd name="T37" fmla="*/ 0 h 1041"/>
                  <a:gd name="T38" fmla="*/ 979 w 981"/>
                  <a:gd name="T3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1041">
                    <a:moveTo>
                      <a:pt x="974" y="7"/>
                    </a:moveTo>
                    <a:lnTo>
                      <a:pt x="7" y="398"/>
                    </a:lnTo>
                    <a:lnTo>
                      <a:pt x="789" y="1034"/>
                    </a:lnTo>
                    <a:lnTo>
                      <a:pt x="974" y="7"/>
                    </a:lnTo>
                    <a:close/>
                    <a:moveTo>
                      <a:pt x="979" y="0"/>
                    </a:moveTo>
                    <a:lnTo>
                      <a:pt x="979" y="0"/>
                    </a:lnTo>
                    <a:lnTo>
                      <a:pt x="981" y="2"/>
                    </a:lnTo>
                    <a:lnTo>
                      <a:pt x="981" y="4"/>
                    </a:lnTo>
                    <a:lnTo>
                      <a:pt x="794" y="1039"/>
                    </a:lnTo>
                    <a:lnTo>
                      <a:pt x="794" y="1041"/>
                    </a:lnTo>
                    <a:lnTo>
                      <a:pt x="793" y="1041"/>
                    </a:lnTo>
                    <a:lnTo>
                      <a:pt x="791" y="1041"/>
                    </a:lnTo>
                    <a:lnTo>
                      <a:pt x="789" y="1041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0" y="397"/>
                    </a:lnTo>
                    <a:lnTo>
                      <a:pt x="2" y="395"/>
                    </a:lnTo>
                    <a:lnTo>
                      <a:pt x="978" y="0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75"/>
              <p:cNvSpPr>
                <a:spLocks noEditPoints="1"/>
              </p:cNvSpPr>
              <p:nvPr/>
            </p:nvSpPr>
            <p:spPr bwMode="auto">
              <a:xfrm>
                <a:off x="2355" y="2764"/>
                <a:ext cx="406" cy="153"/>
              </a:xfrm>
              <a:custGeom>
                <a:avLst/>
                <a:gdLst>
                  <a:gd name="T0" fmla="*/ 802 w 811"/>
                  <a:gd name="T1" fmla="*/ 7 h 305"/>
                  <a:gd name="T2" fmla="*/ 19 w 811"/>
                  <a:gd name="T3" fmla="*/ 298 h 305"/>
                  <a:gd name="T4" fmla="*/ 649 w 811"/>
                  <a:gd name="T5" fmla="*/ 296 h 305"/>
                  <a:gd name="T6" fmla="*/ 802 w 811"/>
                  <a:gd name="T7" fmla="*/ 7 h 305"/>
                  <a:gd name="T8" fmla="*/ 809 w 811"/>
                  <a:gd name="T9" fmla="*/ 0 h 305"/>
                  <a:gd name="T10" fmla="*/ 811 w 811"/>
                  <a:gd name="T11" fmla="*/ 0 h 305"/>
                  <a:gd name="T12" fmla="*/ 811 w 811"/>
                  <a:gd name="T13" fmla="*/ 1 h 305"/>
                  <a:gd name="T14" fmla="*/ 811 w 811"/>
                  <a:gd name="T15" fmla="*/ 3 h 305"/>
                  <a:gd name="T16" fmla="*/ 654 w 811"/>
                  <a:gd name="T17" fmla="*/ 300 h 305"/>
                  <a:gd name="T18" fmla="*/ 652 w 811"/>
                  <a:gd name="T19" fmla="*/ 302 h 305"/>
                  <a:gd name="T20" fmla="*/ 651 w 811"/>
                  <a:gd name="T21" fmla="*/ 302 h 305"/>
                  <a:gd name="T22" fmla="*/ 3 w 811"/>
                  <a:gd name="T23" fmla="*/ 305 h 305"/>
                  <a:gd name="T24" fmla="*/ 3 w 811"/>
                  <a:gd name="T25" fmla="*/ 305 h 305"/>
                  <a:gd name="T26" fmla="*/ 1 w 811"/>
                  <a:gd name="T27" fmla="*/ 303 h 305"/>
                  <a:gd name="T28" fmla="*/ 0 w 811"/>
                  <a:gd name="T29" fmla="*/ 302 h 305"/>
                  <a:gd name="T30" fmla="*/ 1 w 811"/>
                  <a:gd name="T31" fmla="*/ 300 h 305"/>
                  <a:gd name="T32" fmla="*/ 1 w 811"/>
                  <a:gd name="T33" fmla="*/ 300 h 305"/>
                  <a:gd name="T34" fmla="*/ 808 w 811"/>
                  <a:gd name="T35" fmla="*/ 0 h 305"/>
                  <a:gd name="T36" fmla="*/ 809 w 811"/>
                  <a:gd name="T3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1" h="305">
                    <a:moveTo>
                      <a:pt x="802" y="7"/>
                    </a:moveTo>
                    <a:lnTo>
                      <a:pt x="19" y="298"/>
                    </a:lnTo>
                    <a:lnTo>
                      <a:pt x="649" y="296"/>
                    </a:lnTo>
                    <a:lnTo>
                      <a:pt x="802" y="7"/>
                    </a:lnTo>
                    <a:close/>
                    <a:moveTo>
                      <a:pt x="809" y="0"/>
                    </a:moveTo>
                    <a:lnTo>
                      <a:pt x="811" y="0"/>
                    </a:lnTo>
                    <a:lnTo>
                      <a:pt x="811" y="1"/>
                    </a:lnTo>
                    <a:lnTo>
                      <a:pt x="811" y="3"/>
                    </a:lnTo>
                    <a:lnTo>
                      <a:pt x="654" y="300"/>
                    </a:lnTo>
                    <a:lnTo>
                      <a:pt x="652" y="302"/>
                    </a:lnTo>
                    <a:lnTo>
                      <a:pt x="651" y="302"/>
                    </a:lnTo>
                    <a:lnTo>
                      <a:pt x="3" y="305"/>
                    </a:lnTo>
                    <a:lnTo>
                      <a:pt x="3" y="305"/>
                    </a:lnTo>
                    <a:lnTo>
                      <a:pt x="1" y="303"/>
                    </a:lnTo>
                    <a:lnTo>
                      <a:pt x="0" y="302"/>
                    </a:lnTo>
                    <a:lnTo>
                      <a:pt x="1" y="300"/>
                    </a:lnTo>
                    <a:lnTo>
                      <a:pt x="1" y="300"/>
                    </a:lnTo>
                    <a:lnTo>
                      <a:pt x="808" y="0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6"/>
              <p:cNvSpPr>
                <a:spLocks noEditPoints="1"/>
              </p:cNvSpPr>
              <p:nvPr/>
            </p:nvSpPr>
            <p:spPr bwMode="auto">
              <a:xfrm>
                <a:off x="2587" y="2913"/>
                <a:ext cx="574" cy="520"/>
              </a:xfrm>
              <a:custGeom>
                <a:avLst/>
                <a:gdLst>
                  <a:gd name="T0" fmla="*/ 192 w 1149"/>
                  <a:gd name="T1" fmla="*/ 7 h 1041"/>
                  <a:gd name="T2" fmla="*/ 7 w 1149"/>
                  <a:gd name="T3" fmla="*/ 1034 h 1041"/>
                  <a:gd name="T4" fmla="*/ 1140 w 1149"/>
                  <a:gd name="T5" fmla="*/ 449 h 1041"/>
                  <a:gd name="T6" fmla="*/ 192 w 1149"/>
                  <a:gd name="T7" fmla="*/ 7 h 1041"/>
                  <a:gd name="T8" fmla="*/ 190 w 1149"/>
                  <a:gd name="T9" fmla="*/ 0 h 1041"/>
                  <a:gd name="T10" fmla="*/ 1147 w 1149"/>
                  <a:gd name="T11" fmla="*/ 447 h 1041"/>
                  <a:gd name="T12" fmla="*/ 1149 w 1149"/>
                  <a:gd name="T13" fmla="*/ 447 h 1041"/>
                  <a:gd name="T14" fmla="*/ 1149 w 1149"/>
                  <a:gd name="T15" fmla="*/ 449 h 1041"/>
                  <a:gd name="T16" fmla="*/ 1149 w 1149"/>
                  <a:gd name="T17" fmla="*/ 451 h 1041"/>
                  <a:gd name="T18" fmla="*/ 1147 w 1149"/>
                  <a:gd name="T19" fmla="*/ 453 h 1041"/>
                  <a:gd name="T20" fmla="*/ 4 w 1149"/>
                  <a:gd name="T21" fmla="*/ 1041 h 1041"/>
                  <a:gd name="T22" fmla="*/ 2 w 1149"/>
                  <a:gd name="T23" fmla="*/ 1041 h 1041"/>
                  <a:gd name="T24" fmla="*/ 0 w 1149"/>
                  <a:gd name="T25" fmla="*/ 1041 h 1041"/>
                  <a:gd name="T26" fmla="*/ 0 w 1149"/>
                  <a:gd name="T27" fmla="*/ 1039 h 1041"/>
                  <a:gd name="T28" fmla="*/ 0 w 1149"/>
                  <a:gd name="T29" fmla="*/ 1037 h 1041"/>
                  <a:gd name="T30" fmla="*/ 187 w 1149"/>
                  <a:gd name="T31" fmla="*/ 2 h 1041"/>
                  <a:gd name="T32" fmla="*/ 189 w 1149"/>
                  <a:gd name="T33" fmla="*/ 0 h 1041"/>
                  <a:gd name="T34" fmla="*/ 190 w 1149"/>
                  <a:gd name="T35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9" h="1041">
                    <a:moveTo>
                      <a:pt x="192" y="7"/>
                    </a:moveTo>
                    <a:lnTo>
                      <a:pt x="7" y="1034"/>
                    </a:lnTo>
                    <a:lnTo>
                      <a:pt x="1140" y="449"/>
                    </a:lnTo>
                    <a:lnTo>
                      <a:pt x="192" y="7"/>
                    </a:lnTo>
                    <a:close/>
                    <a:moveTo>
                      <a:pt x="190" y="0"/>
                    </a:moveTo>
                    <a:lnTo>
                      <a:pt x="1147" y="447"/>
                    </a:lnTo>
                    <a:lnTo>
                      <a:pt x="1149" y="447"/>
                    </a:lnTo>
                    <a:lnTo>
                      <a:pt x="1149" y="449"/>
                    </a:lnTo>
                    <a:lnTo>
                      <a:pt x="1149" y="451"/>
                    </a:lnTo>
                    <a:lnTo>
                      <a:pt x="1147" y="453"/>
                    </a:lnTo>
                    <a:lnTo>
                      <a:pt x="4" y="1041"/>
                    </a:lnTo>
                    <a:lnTo>
                      <a:pt x="2" y="1041"/>
                    </a:lnTo>
                    <a:lnTo>
                      <a:pt x="0" y="1041"/>
                    </a:lnTo>
                    <a:lnTo>
                      <a:pt x="0" y="1039"/>
                    </a:lnTo>
                    <a:lnTo>
                      <a:pt x="0" y="1037"/>
                    </a:lnTo>
                    <a:lnTo>
                      <a:pt x="187" y="2"/>
                    </a:lnTo>
                    <a:lnTo>
                      <a:pt x="189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7"/>
              <p:cNvSpPr>
                <a:spLocks noEditPoints="1"/>
              </p:cNvSpPr>
              <p:nvPr/>
            </p:nvSpPr>
            <p:spPr bwMode="auto">
              <a:xfrm>
                <a:off x="2680" y="2764"/>
                <a:ext cx="481" cy="375"/>
              </a:xfrm>
              <a:custGeom>
                <a:avLst/>
                <a:gdLst>
                  <a:gd name="T0" fmla="*/ 160 w 962"/>
                  <a:gd name="T1" fmla="*/ 7 h 749"/>
                  <a:gd name="T2" fmla="*/ 7 w 962"/>
                  <a:gd name="T3" fmla="*/ 298 h 749"/>
                  <a:gd name="T4" fmla="*/ 944 w 962"/>
                  <a:gd name="T5" fmla="*/ 735 h 749"/>
                  <a:gd name="T6" fmla="*/ 160 w 962"/>
                  <a:gd name="T7" fmla="*/ 7 h 749"/>
                  <a:gd name="T8" fmla="*/ 159 w 962"/>
                  <a:gd name="T9" fmla="*/ 0 h 749"/>
                  <a:gd name="T10" fmla="*/ 160 w 962"/>
                  <a:gd name="T11" fmla="*/ 0 h 749"/>
                  <a:gd name="T12" fmla="*/ 962 w 962"/>
                  <a:gd name="T13" fmla="*/ 743 h 749"/>
                  <a:gd name="T14" fmla="*/ 962 w 962"/>
                  <a:gd name="T15" fmla="*/ 745 h 749"/>
                  <a:gd name="T16" fmla="*/ 962 w 962"/>
                  <a:gd name="T17" fmla="*/ 747 h 749"/>
                  <a:gd name="T18" fmla="*/ 960 w 962"/>
                  <a:gd name="T19" fmla="*/ 749 h 749"/>
                  <a:gd name="T20" fmla="*/ 960 w 962"/>
                  <a:gd name="T21" fmla="*/ 749 h 749"/>
                  <a:gd name="T22" fmla="*/ 958 w 962"/>
                  <a:gd name="T23" fmla="*/ 749 h 749"/>
                  <a:gd name="T24" fmla="*/ 2 w 962"/>
                  <a:gd name="T25" fmla="*/ 302 h 749"/>
                  <a:gd name="T26" fmla="*/ 0 w 962"/>
                  <a:gd name="T27" fmla="*/ 300 h 749"/>
                  <a:gd name="T28" fmla="*/ 0 w 962"/>
                  <a:gd name="T29" fmla="*/ 298 h 749"/>
                  <a:gd name="T30" fmla="*/ 157 w 962"/>
                  <a:gd name="T31" fmla="*/ 0 h 749"/>
                  <a:gd name="T32" fmla="*/ 157 w 962"/>
                  <a:gd name="T33" fmla="*/ 0 h 749"/>
                  <a:gd name="T34" fmla="*/ 159 w 962"/>
                  <a:gd name="T35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2" h="749">
                    <a:moveTo>
                      <a:pt x="160" y="7"/>
                    </a:moveTo>
                    <a:lnTo>
                      <a:pt x="7" y="298"/>
                    </a:lnTo>
                    <a:lnTo>
                      <a:pt x="944" y="735"/>
                    </a:lnTo>
                    <a:lnTo>
                      <a:pt x="160" y="7"/>
                    </a:lnTo>
                    <a:close/>
                    <a:moveTo>
                      <a:pt x="159" y="0"/>
                    </a:moveTo>
                    <a:lnTo>
                      <a:pt x="160" y="0"/>
                    </a:lnTo>
                    <a:lnTo>
                      <a:pt x="962" y="743"/>
                    </a:lnTo>
                    <a:lnTo>
                      <a:pt x="962" y="745"/>
                    </a:lnTo>
                    <a:lnTo>
                      <a:pt x="962" y="747"/>
                    </a:lnTo>
                    <a:lnTo>
                      <a:pt x="960" y="749"/>
                    </a:lnTo>
                    <a:lnTo>
                      <a:pt x="960" y="749"/>
                    </a:lnTo>
                    <a:lnTo>
                      <a:pt x="958" y="749"/>
                    </a:lnTo>
                    <a:lnTo>
                      <a:pt x="2" y="302"/>
                    </a:lnTo>
                    <a:lnTo>
                      <a:pt x="0" y="300"/>
                    </a:lnTo>
                    <a:lnTo>
                      <a:pt x="0" y="298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8"/>
              <p:cNvSpPr>
                <a:spLocks/>
              </p:cNvSpPr>
              <p:nvPr/>
            </p:nvSpPr>
            <p:spPr bwMode="auto">
              <a:xfrm>
                <a:off x="4274" y="2776"/>
                <a:ext cx="171" cy="164"/>
              </a:xfrm>
              <a:custGeom>
                <a:avLst/>
                <a:gdLst>
                  <a:gd name="T0" fmla="*/ 342 w 342"/>
                  <a:gd name="T1" fmla="*/ 0 h 328"/>
                  <a:gd name="T2" fmla="*/ 342 w 342"/>
                  <a:gd name="T3" fmla="*/ 7 h 328"/>
                  <a:gd name="T4" fmla="*/ 9 w 342"/>
                  <a:gd name="T5" fmla="*/ 198 h 328"/>
                  <a:gd name="T6" fmla="*/ 340 w 342"/>
                  <a:gd name="T7" fmla="*/ 321 h 328"/>
                  <a:gd name="T8" fmla="*/ 340 w 342"/>
                  <a:gd name="T9" fmla="*/ 328 h 328"/>
                  <a:gd name="T10" fmla="*/ 2 w 342"/>
                  <a:gd name="T11" fmla="*/ 201 h 328"/>
                  <a:gd name="T12" fmla="*/ 0 w 342"/>
                  <a:gd name="T13" fmla="*/ 201 h 328"/>
                  <a:gd name="T14" fmla="*/ 0 w 342"/>
                  <a:gd name="T15" fmla="*/ 199 h 328"/>
                  <a:gd name="T16" fmla="*/ 0 w 342"/>
                  <a:gd name="T17" fmla="*/ 198 h 328"/>
                  <a:gd name="T18" fmla="*/ 2 w 342"/>
                  <a:gd name="T19" fmla="*/ 196 h 328"/>
                  <a:gd name="T20" fmla="*/ 342 w 342"/>
                  <a:gd name="T2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328">
                    <a:moveTo>
                      <a:pt x="342" y="0"/>
                    </a:moveTo>
                    <a:lnTo>
                      <a:pt x="342" y="7"/>
                    </a:lnTo>
                    <a:lnTo>
                      <a:pt x="9" y="198"/>
                    </a:lnTo>
                    <a:lnTo>
                      <a:pt x="340" y="321"/>
                    </a:lnTo>
                    <a:lnTo>
                      <a:pt x="340" y="328"/>
                    </a:lnTo>
                    <a:lnTo>
                      <a:pt x="2" y="201"/>
                    </a:lnTo>
                    <a:lnTo>
                      <a:pt x="0" y="201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9"/>
              <p:cNvSpPr>
                <a:spLocks/>
              </p:cNvSpPr>
              <p:nvPr/>
            </p:nvSpPr>
            <p:spPr bwMode="auto">
              <a:xfrm>
                <a:off x="2967" y="1604"/>
                <a:ext cx="327" cy="220"/>
              </a:xfrm>
              <a:custGeom>
                <a:avLst/>
                <a:gdLst>
                  <a:gd name="T0" fmla="*/ 653 w 655"/>
                  <a:gd name="T1" fmla="*/ 0 h 440"/>
                  <a:gd name="T2" fmla="*/ 655 w 655"/>
                  <a:gd name="T3" fmla="*/ 0 h 440"/>
                  <a:gd name="T4" fmla="*/ 655 w 655"/>
                  <a:gd name="T5" fmla="*/ 2 h 440"/>
                  <a:gd name="T6" fmla="*/ 655 w 655"/>
                  <a:gd name="T7" fmla="*/ 4 h 440"/>
                  <a:gd name="T8" fmla="*/ 4 w 655"/>
                  <a:gd name="T9" fmla="*/ 440 h 440"/>
                  <a:gd name="T10" fmla="*/ 2 w 655"/>
                  <a:gd name="T11" fmla="*/ 440 h 440"/>
                  <a:gd name="T12" fmla="*/ 0 w 655"/>
                  <a:gd name="T13" fmla="*/ 440 h 440"/>
                  <a:gd name="T14" fmla="*/ 0 w 655"/>
                  <a:gd name="T15" fmla="*/ 439 h 440"/>
                  <a:gd name="T16" fmla="*/ 0 w 655"/>
                  <a:gd name="T17" fmla="*/ 437 h 440"/>
                  <a:gd name="T18" fmla="*/ 0 w 655"/>
                  <a:gd name="T19" fmla="*/ 435 h 440"/>
                  <a:gd name="T20" fmla="*/ 651 w 655"/>
                  <a:gd name="T21" fmla="*/ 0 h 440"/>
                  <a:gd name="T22" fmla="*/ 653 w 655"/>
                  <a:gd name="T23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440"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2"/>
                    </a:lnTo>
                    <a:lnTo>
                      <a:pt x="655" y="4"/>
                    </a:lnTo>
                    <a:lnTo>
                      <a:pt x="4" y="440"/>
                    </a:lnTo>
                    <a:lnTo>
                      <a:pt x="2" y="440"/>
                    </a:lnTo>
                    <a:lnTo>
                      <a:pt x="0" y="440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80"/>
              <p:cNvSpPr>
                <a:spLocks noEditPoints="1"/>
              </p:cNvSpPr>
              <p:nvPr/>
            </p:nvSpPr>
            <p:spPr bwMode="auto">
              <a:xfrm>
                <a:off x="2967" y="1604"/>
                <a:ext cx="328" cy="318"/>
              </a:xfrm>
              <a:custGeom>
                <a:avLst/>
                <a:gdLst>
                  <a:gd name="T0" fmla="*/ 649 w 656"/>
                  <a:gd name="T1" fmla="*/ 7 h 636"/>
                  <a:gd name="T2" fmla="*/ 9 w 656"/>
                  <a:gd name="T3" fmla="*/ 437 h 636"/>
                  <a:gd name="T4" fmla="*/ 649 w 656"/>
                  <a:gd name="T5" fmla="*/ 629 h 636"/>
                  <a:gd name="T6" fmla="*/ 649 w 656"/>
                  <a:gd name="T7" fmla="*/ 7 h 636"/>
                  <a:gd name="T8" fmla="*/ 653 w 656"/>
                  <a:gd name="T9" fmla="*/ 0 h 636"/>
                  <a:gd name="T10" fmla="*/ 655 w 656"/>
                  <a:gd name="T11" fmla="*/ 0 h 636"/>
                  <a:gd name="T12" fmla="*/ 655 w 656"/>
                  <a:gd name="T13" fmla="*/ 0 h 636"/>
                  <a:gd name="T14" fmla="*/ 655 w 656"/>
                  <a:gd name="T15" fmla="*/ 2 h 636"/>
                  <a:gd name="T16" fmla="*/ 656 w 656"/>
                  <a:gd name="T17" fmla="*/ 634 h 636"/>
                  <a:gd name="T18" fmla="*/ 656 w 656"/>
                  <a:gd name="T19" fmla="*/ 634 h 636"/>
                  <a:gd name="T20" fmla="*/ 655 w 656"/>
                  <a:gd name="T21" fmla="*/ 636 h 636"/>
                  <a:gd name="T22" fmla="*/ 653 w 656"/>
                  <a:gd name="T23" fmla="*/ 636 h 636"/>
                  <a:gd name="T24" fmla="*/ 653 w 656"/>
                  <a:gd name="T25" fmla="*/ 636 h 636"/>
                  <a:gd name="T26" fmla="*/ 2 w 656"/>
                  <a:gd name="T27" fmla="*/ 440 h 636"/>
                  <a:gd name="T28" fmla="*/ 0 w 656"/>
                  <a:gd name="T29" fmla="*/ 439 h 636"/>
                  <a:gd name="T30" fmla="*/ 0 w 656"/>
                  <a:gd name="T31" fmla="*/ 439 h 636"/>
                  <a:gd name="T32" fmla="*/ 0 w 656"/>
                  <a:gd name="T33" fmla="*/ 437 h 636"/>
                  <a:gd name="T34" fmla="*/ 0 w 656"/>
                  <a:gd name="T35" fmla="*/ 435 h 636"/>
                  <a:gd name="T36" fmla="*/ 651 w 656"/>
                  <a:gd name="T37" fmla="*/ 0 h 636"/>
                  <a:gd name="T38" fmla="*/ 653 w 656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6" h="636">
                    <a:moveTo>
                      <a:pt x="649" y="7"/>
                    </a:moveTo>
                    <a:lnTo>
                      <a:pt x="9" y="437"/>
                    </a:lnTo>
                    <a:lnTo>
                      <a:pt x="649" y="629"/>
                    </a:lnTo>
                    <a:lnTo>
                      <a:pt x="649" y="7"/>
                    </a:lnTo>
                    <a:close/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6" y="634"/>
                    </a:lnTo>
                    <a:lnTo>
                      <a:pt x="656" y="634"/>
                    </a:lnTo>
                    <a:lnTo>
                      <a:pt x="655" y="636"/>
                    </a:lnTo>
                    <a:lnTo>
                      <a:pt x="653" y="636"/>
                    </a:lnTo>
                    <a:lnTo>
                      <a:pt x="653" y="636"/>
                    </a:lnTo>
                    <a:lnTo>
                      <a:pt x="2" y="440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81"/>
              <p:cNvSpPr>
                <a:spLocks noEditPoints="1"/>
              </p:cNvSpPr>
              <p:nvPr/>
            </p:nvSpPr>
            <p:spPr bwMode="auto">
              <a:xfrm>
                <a:off x="3292" y="1604"/>
                <a:ext cx="326" cy="318"/>
              </a:xfrm>
              <a:custGeom>
                <a:avLst/>
                <a:gdLst>
                  <a:gd name="T0" fmla="*/ 6 w 653"/>
                  <a:gd name="T1" fmla="*/ 7 h 636"/>
                  <a:gd name="T2" fmla="*/ 7 w 653"/>
                  <a:gd name="T3" fmla="*/ 629 h 636"/>
                  <a:gd name="T4" fmla="*/ 643 w 653"/>
                  <a:gd name="T5" fmla="*/ 343 h 636"/>
                  <a:gd name="T6" fmla="*/ 6 w 653"/>
                  <a:gd name="T7" fmla="*/ 7 h 636"/>
                  <a:gd name="T8" fmla="*/ 4 w 653"/>
                  <a:gd name="T9" fmla="*/ 0 h 636"/>
                  <a:gd name="T10" fmla="*/ 6 w 653"/>
                  <a:gd name="T11" fmla="*/ 0 h 636"/>
                  <a:gd name="T12" fmla="*/ 652 w 653"/>
                  <a:gd name="T13" fmla="*/ 341 h 636"/>
                  <a:gd name="T14" fmla="*/ 652 w 653"/>
                  <a:gd name="T15" fmla="*/ 343 h 636"/>
                  <a:gd name="T16" fmla="*/ 653 w 653"/>
                  <a:gd name="T17" fmla="*/ 344 h 636"/>
                  <a:gd name="T18" fmla="*/ 652 w 653"/>
                  <a:gd name="T19" fmla="*/ 344 h 636"/>
                  <a:gd name="T20" fmla="*/ 652 w 653"/>
                  <a:gd name="T21" fmla="*/ 346 h 636"/>
                  <a:gd name="T22" fmla="*/ 6 w 653"/>
                  <a:gd name="T23" fmla="*/ 636 h 636"/>
                  <a:gd name="T24" fmla="*/ 4 w 653"/>
                  <a:gd name="T25" fmla="*/ 636 h 636"/>
                  <a:gd name="T26" fmla="*/ 2 w 653"/>
                  <a:gd name="T27" fmla="*/ 636 h 636"/>
                  <a:gd name="T28" fmla="*/ 2 w 653"/>
                  <a:gd name="T29" fmla="*/ 634 h 636"/>
                  <a:gd name="T30" fmla="*/ 0 w 653"/>
                  <a:gd name="T31" fmla="*/ 634 h 636"/>
                  <a:gd name="T32" fmla="*/ 0 w 653"/>
                  <a:gd name="T33" fmla="*/ 2 h 636"/>
                  <a:gd name="T34" fmla="*/ 0 w 653"/>
                  <a:gd name="T35" fmla="*/ 0 h 636"/>
                  <a:gd name="T36" fmla="*/ 2 w 653"/>
                  <a:gd name="T37" fmla="*/ 0 h 636"/>
                  <a:gd name="T38" fmla="*/ 4 w 653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3" h="636">
                    <a:moveTo>
                      <a:pt x="6" y="7"/>
                    </a:moveTo>
                    <a:lnTo>
                      <a:pt x="7" y="629"/>
                    </a:lnTo>
                    <a:lnTo>
                      <a:pt x="643" y="343"/>
                    </a:lnTo>
                    <a:lnTo>
                      <a:pt x="6" y="7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52" y="341"/>
                    </a:lnTo>
                    <a:lnTo>
                      <a:pt x="652" y="343"/>
                    </a:lnTo>
                    <a:lnTo>
                      <a:pt x="653" y="344"/>
                    </a:lnTo>
                    <a:lnTo>
                      <a:pt x="652" y="344"/>
                    </a:lnTo>
                    <a:lnTo>
                      <a:pt x="652" y="346"/>
                    </a:lnTo>
                    <a:lnTo>
                      <a:pt x="6" y="636"/>
                    </a:lnTo>
                    <a:lnTo>
                      <a:pt x="4" y="636"/>
                    </a:lnTo>
                    <a:lnTo>
                      <a:pt x="2" y="636"/>
                    </a:lnTo>
                    <a:lnTo>
                      <a:pt x="2" y="634"/>
                    </a:lnTo>
                    <a:lnTo>
                      <a:pt x="0" y="63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82"/>
              <p:cNvSpPr>
                <a:spLocks noEditPoints="1"/>
              </p:cNvSpPr>
              <p:nvPr/>
            </p:nvSpPr>
            <p:spPr bwMode="auto">
              <a:xfrm>
                <a:off x="3292" y="1135"/>
                <a:ext cx="326" cy="642"/>
              </a:xfrm>
              <a:custGeom>
                <a:avLst/>
                <a:gdLst>
                  <a:gd name="T0" fmla="*/ 341 w 653"/>
                  <a:gd name="T1" fmla="*/ 12 h 1285"/>
                  <a:gd name="T2" fmla="*/ 7 w 653"/>
                  <a:gd name="T3" fmla="*/ 939 h 1285"/>
                  <a:gd name="T4" fmla="*/ 646 w 653"/>
                  <a:gd name="T5" fmla="*/ 1276 h 1285"/>
                  <a:gd name="T6" fmla="*/ 341 w 653"/>
                  <a:gd name="T7" fmla="*/ 12 h 1285"/>
                  <a:gd name="T8" fmla="*/ 343 w 653"/>
                  <a:gd name="T9" fmla="*/ 0 h 1285"/>
                  <a:gd name="T10" fmla="*/ 344 w 653"/>
                  <a:gd name="T11" fmla="*/ 0 h 1285"/>
                  <a:gd name="T12" fmla="*/ 344 w 653"/>
                  <a:gd name="T13" fmla="*/ 2 h 1285"/>
                  <a:gd name="T14" fmla="*/ 653 w 653"/>
                  <a:gd name="T15" fmla="*/ 1282 h 1285"/>
                  <a:gd name="T16" fmla="*/ 653 w 653"/>
                  <a:gd name="T17" fmla="*/ 1283 h 1285"/>
                  <a:gd name="T18" fmla="*/ 652 w 653"/>
                  <a:gd name="T19" fmla="*/ 1285 h 1285"/>
                  <a:gd name="T20" fmla="*/ 650 w 653"/>
                  <a:gd name="T21" fmla="*/ 1285 h 1285"/>
                  <a:gd name="T22" fmla="*/ 648 w 653"/>
                  <a:gd name="T23" fmla="*/ 1285 h 1285"/>
                  <a:gd name="T24" fmla="*/ 2 w 653"/>
                  <a:gd name="T25" fmla="*/ 945 h 1285"/>
                  <a:gd name="T26" fmla="*/ 0 w 653"/>
                  <a:gd name="T27" fmla="*/ 943 h 1285"/>
                  <a:gd name="T28" fmla="*/ 0 w 653"/>
                  <a:gd name="T29" fmla="*/ 941 h 1285"/>
                  <a:gd name="T30" fmla="*/ 339 w 653"/>
                  <a:gd name="T31" fmla="*/ 2 h 1285"/>
                  <a:gd name="T32" fmla="*/ 341 w 653"/>
                  <a:gd name="T33" fmla="*/ 0 h 1285"/>
                  <a:gd name="T34" fmla="*/ 343 w 653"/>
                  <a:gd name="T35" fmla="*/ 0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285">
                    <a:moveTo>
                      <a:pt x="341" y="12"/>
                    </a:moveTo>
                    <a:lnTo>
                      <a:pt x="7" y="939"/>
                    </a:lnTo>
                    <a:lnTo>
                      <a:pt x="646" y="1276"/>
                    </a:lnTo>
                    <a:lnTo>
                      <a:pt x="341" y="12"/>
                    </a:lnTo>
                    <a:close/>
                    <a:moveTo>
                      <a:pt x="343" y="0"/>
                    </a:moveTo>
                    <a:lnTo>
                      <a:pt x="344" y="0"/>
                    </a:lnTo>
                    <a:lnTo>
                      <a:pt x="344" y="2"/>
                    </a:lnTo>
                    <a:lnTo>
                      <a:pt x="653" y="1282"/>
                    </a:lnTo>
                    <a:lnTo>
                      <a:pt x="653" y="1283"/>
                    </a:lnTo>
                    <a:lnTo>
                      <a:pt x="652" y="1285"/>
                    </a:lnTo>
                    <a:lnTo>
                      <a:pt x="650" y="1285"/>
                    </a:lnTo>
                    <a:lnTo>
                      <a:pt x="648" y="1285"/>
                    </a:lnTo>
                    <a:lnTo>
                      <a:pt x="2" y="945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339" y="2"/>
                    </a:lnTo>
                    <a:lnTo>
                      <a:pt x="341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83"/>
              <p:cNvSpPr>
                <a:spLocks/>
              </p:cNvSpPr>
              <p:nvPr/>
            </p:nvSpPr>
            <p:spPr bwMode="auto">
              <a:xfrm>
                <a:off x="4130" y="2873"/>
                <a:ext cx="314" cy="473"/>
              </a:xfrm>
              <a:custGeom>
                <a:avLst/>
                <a:gdLst>
                  <a:gd name="T0" fmla="*/ 292 w 628"/>
                  <a:gd name="T1" fmla="*/ 0 h 944"/>
                  <a:gd name="T2" fmla="*/ 293 w 628"/>
                  <a:gd name="T3" fmla="*/ 0 h 944"/>
                  <a:gd name="T4" fmla="*/ 295 w 628"/>
                  <a:gd name="T5" fmla="*/ 2 h 944"/>
                  <a:gd name="T6" fmla="*/ 628 w 628"/>
                  <a:gd name="T7" fmla="*/ 431 h 944"/>
                  <a:gd name="T8" fmla="*/ 628 w 628"/>
                  <a:gd name="T9" fmla="*/ 440 h 944"/>
                  <a:gd name="T10" fmla="*/ 293 w 628"/>
                  <a:gd name="T11" fmla="*/ 9 h 944"/>
                  <a:gd name="T12" fmla="*/ 7 w 628"/>
                  <a:gd name="T13" fmla="*/ 936 h 944"/>
                  <a:gd name="T14" fmla="*/ 628 w 628"/>
                  <a:gd name="T15" fmla="*/ 517 h 944"/>
                  <a:gd name="T16" fmla="*/ 628 w 628"/>
                  <a:gd name="T17" fmla="*/ 524 h 944"/>
                  <a:gd name="T18" fmla="*/ 4 w 628"/>
                  <a:gd name="T19" fmla="*/ 944 h 944"/>
                  <a:gd name="T20" fmla="*/ 2 w 628"/>
                  <a:gd name="T21" fmla="*/ 944 h 944"/>
                  <a:gd name="T22" fmla="*/ 0 w 628"/>
                  <a:gd name="T23" fmla="*/ 944 h 944"/>
                  <a:gd name="T24" fmla="*/ 0 w 628"/>
                  <a:gd name="T25" fmla="*/ 943 h 944"/>
                  <a:gd name="T26" fmla="*/ 0 w 628"/>
                  <a:gd name="T27" fmla="*/ 941 h 944"/>
                  <a:gd name="T28" fmla="*/ 290 w 628"/>
                  <a:gd name="T29" fmla="*/ 2 h 944"/>
                  <a:gd name="T30" fmla="*/ 290 w 628"/>
                  <a:gd name="T31" fmla="*/ 0 h 944"/>
                  <a:gd name="T32" fmla="*/ 292 w 628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944">
                    <a:moveTo>
                      <a:pt x="292" y="0"/>
                    </a:moveTo>
                    <a:lnTo>
                      <a:pt x="293" y="0"/>
                    </a:lnTo>
                    <a:lnTo>
                      <a:pt x="295" y="2"/>
                    </a:lnTo>
                    <a:lnTo>
                      <a:pt x="628" y="431"/>
                    </a:lnTo>
                    <a:lnTo>
                      <a:pt x="628" y="440"/>
                    </a:lnTo>
                    <a:lnTo>
                      <a:pt x="293" y="9"/>
                    </a:lnTo>
                    <a:lnTo>
                      <a:pt x="7" y="936"/>
                    </a:lnTo>
                    <a:lnTo>
                      <a:pt x="628" y="517"/>
                    </a:lnTo>
                    <a:lnTo>
                      <a:pt x="628" y="524"/>
                    </a:lnTo>
                    <a:lnTo>
                      <a:pt x="4" y="944"/>
                    </a:lnTo>
                    <a:lnTo>
                      <a:pt x="2" y="944"/>
                    </a:lnTo>
                    <a:lnTo>
                      <a:pt x="0" y="944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290" y="2"/>
                    </a:lnTo>
                    <a:lnTo>
                      <a:pt x="290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84"/>
              <p:cNvSpPr>
                <a:spLocks/>
              </p:cNvSpPr>
              <p:nvPr/>
            </p:nvSpPr>
            <p:spPr bwMode="auto">
              <a:xfrm>
                <a:off x="4130" y="3132"/>
                <a:ext cx="314" cy="291"/>
              </a:xfrm>
              <a:custGeom>
                <a:avLst/>
                <a:gdLst>
                  <a:gd name="T0" fmla="*/ 628 w 628"/>
                  <a:gd name="T1" fmla="*/ 0 h 583"/>
                  <a:gd name="T2" fmla="*/ 628 w 628"/>
                  <a:gd name="T3" fmla="*/ 7 h 583"/>
                  <a:gd name="T4" fmla="*/ 9 w 628"/>
                  <a:gd name="T5" fmla="*/ 424 h 583"/>
                  <a:gd name="T6" fmla="*/ 625 w 628"/>
                  <a:gd name="T7" fmla="*/ 577 h 583"/>
                  <a:gd name="T8" fmla="*/ 625 w 628"/>
                  <a:gd name="T9" fmla="*/ 583 h 583"/>
                  <a:gd name="T10" fmla="*/ 2 w 628"/>
                  <a:gd name="T11" fmla="*/ 427 h 583"/>
                  <a:gd name="T12" fmla="*/ 0 w 628"/>
                  <a:gd name="T13" fmla="*/ 427 h 583"/>
                  <a:gd name="T14" fmla="*/ 0 w 628"/>
                  <a:gd name="T15" fmla="*/ 426 h 583"/>
                  <a:gd name="T16" fmla="*/ 0 w 628"/>
                  <a:gd name="T17" fmla="*/ 424 h 583"/>
                  <a:gd name="T18" fmla="*/ 0 w 628"/>
                  <a:gd name="T19" fmla="*/ 422 h 583"/>
                  <a:gd name="T20" fmla="*/ 628 w 62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8" h="583">
                    <a:moveTo>
                      <a:pt x="628" y="0"/>
                    </a:moveTo>
                    <a:lnTo>
                      <a:pt x="628" y="7"/>
                    </a:lnTo>
                    <a:lnTo>
                      <a:pt x="9" y="424"/>
                    </a:lnTo>
                    <a:lnTo>
                      <a:pt x="625" y="577"/>
                    </a:lnTo>
                    <a:lnTo>
                      <a:pt x="625" y="583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6"/>
                    </a:lnTo>
                    <a:lnTo>
                      <a:pt x="0" y="424"/>
                    </a:lnTo>
                    <a:lnTo>
                      <a:pt x="0" y="42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85"/>
              <p:cNvSpPr>
                <a:spLocks/>
              </p:cNvSpPr>
              <p:nvPr/>
            </p:nvSpPr>
            <p:spPr bwMode="auto">
              <a:xfrm>
                <a:off x="4274" y="2873"/>
                <a:ext cx="171" cy="220"/>
              </a:xfrm>
              <a:custGeom>
                <a:avLst/>
                <a:gdLst>
                  <a:gd name="T0" fmla="*/ 2 w 340"/>
                  <a:gd name="T1" fmla="*/ 0 h 440"/>
                  <a:gd name="T2" fmla="*/ 3 w 340"/>
                  <a:gd name="T3" fmla="*/ 0 h 440"/>
                  <a:gd name="T4" fmla="*/ 340 w 340"/>
                  <a:gd name="T5" fmla="*/ 125 h 440"/>
                  <a:gd name="T6" fmla="*/ 340 w 340"/>
                  <a:gd name="T7" fmla="*/ 132 h 440"/>
                  <a:gd name="T8" fmla="*/ 10 w 340"/>
                  <a:gd name="T9" fmla="*/ 9 h 440"/>
                  <a:gd name="T10" fmla="*/ 338 w 340"/>
                  <a:gd name="T11" fmla="*/ 431 h 440"/>
                  <a:gd name="T12" fmla="*/ 338 w 340"/>
                  <a:gd name="T13" fmla="*/ 440 h 440"/>
                  <a:gd name="T14" fmla="*/ 0 w 340"/>
                  <a:gd name="T15" fmla="*/ 5 h 440"/>
                  <a:gd name="T16" fmla="*/ 0 w 340"/>
                  <a:gd name="T17" fmla="*/ 3 h 440"/>
                  <a:gd name="T18" fmla="*/ 0 w 340"/>
                  <a:gd name="T19" fmla="*/ 2 h 440"/>
                  <a:gd name="T20" fmla="*/ 2 w 340"/>
                  <a:gd name="T2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440">
                    <a:moveTo>
                      <a:pt x="2" y="0"/>
                    </a:moveTo>
                    <a:lnTo>
                      <a:pt x="3" y="0"/>
                    </a:lnTo>
                    <a:lnTo>
                      <a:pt x="340" y="125"/>
                    </a:lnTo>
                    <a:lnTo>
                      <a:pt x="340" y="132"/>
                    </a:lnTo>
                    <a:lnTo>
                      <a:pt x="10" y="9"/>
                    </a:lnTo>
                    <a:lnTo>
                      <a:pt x="338" y="431"/>
                    </a:lnTo>
                    <a:lnTo>
                      <a:pt x="338" y="44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86"/>
              <p:cNvSpPr>
                <a:spLocks/>
              </p:cNvSpPr>
              <p:nvPr/>
            </p:nvSpPr>
            <p:spPr bwMode="auto">
              <a:xfrm>
                <a:off x="4193" y="909"/>
                <a:ext cx="29" cy="29"/>
              </a:xfrm>
              <a:custGeom>
                <a:avLst/>
                <a:gdLst>
                  <a:gd name="T0" fmla="*/ 29 w 57"/>
                  <a:gd name="T1" fmla="*/ 0 h 59"/>
                  <a:gd name="T2" fmla="*/ 43 w 57"/>
                  <a:gd name="T3" fmla="*/ 3 h 59"/>
                  <a:gd name="T4" fmla="*/ 54 w 57"/>
                  <a:gd name="T5" fmla="*/ 14 h 59"/>
                  <a:gd name="T6" fmla="*/ 57 w 57"/>
                  <a:gd name="T7" fmla="*/ 30 h 59"/>
                  <a:gd name="T8" fmla="*/ 54 w 57"/>
                  <a:gd name="T9" fmla="*/ 44 h 59"/>
                  <a:gd name="T10" fmla="*/ 43 w 57"/>
                  <a:gd name="T11" fmla="*/ 54 h 59"/>
                  <a:gd name="T12" fmla="*/ 29 w 57"/>
                  <a:gd name="T13" fmla="*/ 59 h 59"/>
                  <a:gd name="T14" fmla="*/ 13 w 57"/>
                  <a:gd name="T15" fmla="*/ 54 h 59"/>
                  <a:gd name="T16" fmla="*/ 3 w 57"/>
                  <a:gd name="T17" fmla="*/ 44 h 59"/>
                  <a:gd name="T18" fmla="*/ 0 w 57"/>
                  <a:gd name="T19" fmla="*/ 30 h 59"/>
                  <a:gd name="T20" fmla="*/ 3 w 57"/>
                  <a:gd name="T21" fmla="*/ 14 h 59"/>
                  <a:gd name="T22" fmla="*/ 13 w 57"/>
                  <a:gd name="T23" fmla="*/ 3 h 59"/>
                  <a:gd name="T24" fmla="*/ 29 w 57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9">
                    <a:moveTo>
                      <a:pt x="29" y="0"/>
                    </a:moveTo>
                    <a:lnTo>
                      <a:pt x="43" y="3"/>
                    </a:lnTo>
                    <a:lnTo>
                      <a:pt x="54" y="14"/>
                    </a:lnTo>
                    <a:lnTo>
                      <a:pt x="57" y="30"/>
                    </a:lnTo>
                    <a:lnTo>
                      <a:pt x="54" y="44"/>
                    </a:lnTo>
                    <a:lnTo>
                      <a:pt x="43" y="54"/>
                    </a:lnTo>
                    <a:lnTo>
                      <a:pt x="29" y="59"/>
                    </a:lnTo>
                    <a:lnTo>
                      <a:pt x="13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3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87"/>
              <p:cNvSpPr>
                <a:spLocks noEditPoints="1"/>
              </p:cNvSpPr>
              <p:nvPr/>
            </p:nvSpPr>
            <p:spPr bwMode="auto">
              <a:xfrm>
                <a:off x="4187" y="902"/>
                <a:ext cx="41" cy="41"/>
              </a:xfrm>
              <a:custGeom>
                <a:avLst/>
                <a:gdLst>
                  <a:gd name="T0" fmla="*/ 42 w 82"/>
                  <a:gd name="T1" fmla="*/ 12 h 82"/>
                  <a:gd name="T2" fmla="*/ 26 w 82"/>
                  <a:gd name="T3" fmla="*/ 15 h 82"/>
                  <a:gd name="T4" fmla="*/ 16 w 82"/>
                  <a:gd name="T5" fmla="*/ 26 h 82"/>
                  <a:gd name="T6" fmla="*/ 13 w 82"/>
                  <a:gd name="T7" fmla="*/ 42 h 82"/>
                  <a:gd name="T8" fmla="*/ 16 w 82"/>
                  <a:gd name="T9" fmla="*/ 56 h 82"/>
                  <a:gd name="T10" fmla="*/ 26 w 82"/>
                  <a:gd name="T11" fmla="*/ 66 h 82"/>
                  <a:gd name="T12" fmla="*/ 42 w 82"/>
                  <a:gd name="T13" fmla="*/ 71 h 82"/>
                  <a:gd name="T14" fmla="*/ 56 w 82"/>
                  <a:gd name="T15" fmla="*/ 66 h 82"/>
                  <a:gd name="T16" fmla="*/ 67 w 82"/>
                  <a:gd name="T17" fmla="*/ 56 h 82"/>
                  <a:gd name="T18" fmla="*/ 70 w 82"/>
                  <a:gd name="T19" fmla="*/ 42 h 82"/>
                  <a:gd name="T20" fmla="*/ 67 w 82"/>
                  <a:gd name="T21" fmla="*/ 26 h 82"/>
                  <a:gd name="T22" fmla="*/ 56 w 82"/>
                  <a:gd name="T23" fmla="*/ 15 h 82"/>
                  <a:gd name="T24" fmla="*/ 42 w 82"/>
                  <a:gd name="T25" fmla="*/ 12 h 82"/>
                  <a:gd name="T26" fmla="*/ 42 w 82"/>
                  <a:gd name="T27" fmla="*/ 0 h 82"/>
                  <a:gd name="T28" fmla="*/ 58 w 82"/>
                  <a:gd name="T29" fmla="*/ 3 h 82"/>
                  <a:gd name="T30" fmla="*/ 70 w 82"/>
                  <a:gd name="T31" fmla="*/ 12 h 82"/>
                  <a:gd name="T32" fmla="*/ 79 w 82"/>
                  <a:gd name="T33" fmla="*/ 26 h 82"/>
                  <a:gd name="T34" fmla="*/ 82 w 82"/>
                  <a:gd name="T35" fmla="*/ 42 h 82"/>
                  <a:gd name="T36" fmla="*/ 79 w 82"/>
                  <a:gd name="T37" fmla="*/ 57 h 82"/>
                  <a:gd name="T38" fmla="*/ 70 w 82"/>
                  <a:gd name="T39" fmla="*/ 70 h 82"/>
                  <a:gd name="T40" fmla="*/ 58 w 82"/>
                  <a:gd name="T41" fmla="*/ 78 h 82"/>
                  <a:gd name="T42" fmla="*/ 42 w 82"/>
                  <a:gd name="T43" fmla="*/ 82 h 82"/>
                  <a:gd name="T44" fmla="*/ 25 w 82"/>
                  <a:gd name="T45" fmla="*/ 78 h 82"/>
                  <a:gd name="T46" fmla="*/ 13 w 82"/>
                  <a:gd name="T47" fmla="*/ 70 h 82"/>
                  <a:gd name="T48" fmla="*/ 4 w 82"/>
                  <a:gd name="T49" fmla="*/ 57 h 82"/>
                  <a:gd name="T50" fmla="*/ 0 w 82"/>
                  <a:gd name="T51" fmla="*/ 42 h 82"/>
                  <a:gd name="T52" fmla="*/ 4 w 82"/>
                  <a:gd name="T53" fmla="*/ 26 h 82"/>
                  <a:gd name="T54" fmla="*/ 13 w 82"/>
                  <a:gd name="T55" fmla="*/ 12 h 82"/>
                  <a:gd name="T56" fmla="*/ 26 w 82"/>
                  <a:gd name="T57" fmla="*/ 3 h 82"/>
                  <a:gd name="T58" fmla="*/ 42 w 82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82">
                    <a:moveTo>
                      <a:pt x="42" y="12"/>
                    </a:moveTo>
                    <a:lnTo>
                      <a:pt x="26" y="15"/>
                    </a:lnTo>
                    <a:lnTo>
                      <a:pt x="16" y="26"/>
                    </a:lnTo>
                    <a:lnTo>
                      <a:pt x="13" y="42"/>
                    </a:lnTo>
                    <a:lnTo>
                      <a:pt x="16" y="56"/>
                    </a:lnTo>
                    <a:lnTo>
                      <a:pt x="26" y="66"/>
                    </a:lnTo>
                    <a:lnTo>
                      <a:pt x="42" y="71"/>
                    </a:lnTo>
                    <a:lnTo>
                      <a:pt x="56" y="66"/>
                    </a:lnTo>
                    <a:lnTo>
                      <a:pt x="67" y="56"/>
                    </a:lnTo>
                    <a:lnTo>
                      <a:pt x="70" y="42"/>
                    </a:lnTo>
                    <a:lnTo>
                      <a:pt x="67" y="26"/>
                    </a:lnTo>
                    <a:lnTo>
                      <a:pt x="56" y="15"/>
                    </a:lnTo>
                    <a:lnTo>
                      <a:pt x="42" y="12"/>
                    </a:lnTo>
                    <a:close/>
                    <a:moveTo>
                      <a:pt x="42" y="0"/>
                    </a:moveTo>
                    <a:lnTo>
                      <a:pt x="58" y="3"/>
                    </a:lnTo>
                    <a:lnTo>
                      <a:pt x="70" y="12"/>
                    </a:lnTo>
                    <a:lnTo>
                      <a:pt x="79" y="26"/>
                    </a:lnTo>
                    <a:lnTo>
                      <a:pt x="82" y="42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58" y="78"/>
                    </a:lnTo>
                    <a:lnTo>
                      <a:pt x="42" y="82"/>
                    </a:lnTo>
                    <a:lnTo>
                      <a:pt x="25" y="78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88"/>
              <p:cNvSpPr>
                <a:spLocks/>
              </p:cNvSpPr>
              <p:nvPr/>
            </p:nvSpPr>
            <p:spPr bwMode="auto">
              <a:xfrm>
                <a:off x="1894" y="3306"/>
                <a:ext cx="18" cy="18"/>
              </a:xfrm>
              <a:custGeom>
                <a:avLst/>
                <a:gdLst>
                  <a:gd name="T0" fmla="*/ 17 w 35"/>
                  <a:gd name="T1" fmla="*/ 0 h 35"/>
                  <a:gd name="T2" fmla="*/ 23 w 35"/>
                  <a:gd name="T3" fmla="*/ 0 h 35"/>
                  <a:gd name="T4" fmla="*/ 28 w 35"/>
                  <a:gd name="T5" fmla="*/ 3 h 35"/>
                  <a:gd name="T6" fmla="*/ 31 w 35"/>
                  <a:gd name="T7" fmla="*/ 7 h 35"/>
                  <a:gd name="T8" fmla="*/ 35 w 35"/>
                  <a:gd name="T9" fmla="*/ 12 h 35"/>
                  <a:gd name="T10" fmla="*/ 35 w 35"/>
                  <a:gd name="T11" fmla="*/ 17 h 35"/>
                  <a:gd name="T12" fmla="*/ 35 w 35"/>
                  <a:gd name="T13" fmla="*/ 22 h 35"/>
                  <a:gd name="T14" fmla="*/ 31 w 35"/>
                  <a:gd name="T15" fmla="*/ 28 h 35"/>
                  <a:gd name="T16" fmla="*/ 28 w 35"/>
                  <a:gd name="T17" fmla="*/ 31 h 35"/>
                  <a:gd name="T18" fmla="*/ 23 w 35"/>
                  <a:gd name="T19" fmla="*/ 35 h 35"/>
                  <a:gd name="T20" fmla="*/ 17 w 35"/>
                  <a:gd name="T21" fmla="*/ 35 h 35"/>
                  <a:gd name="T22" fmla="*/ 12 w 35"/>
                  <a:gd name="T23" fmla="*/ 35 h 35"/>
                  <a:gd name="T24" fmla="*/ 7 w 35"/>
                  <a:gd name="T25" fmla="*/ 31 h 35"/>
                  <a:gd name="T26" fmla="*/ 3 w 35"/>
                  <a:gd name="T27" fmla="*/ 28 h 35"/>
                  <a:gd name="T28" fmla="*/ 0 w 35"/>
                  <a:gd name="T29" fmla="*/ 22 h 35"/>
                  <a:gd name="T30" fmla="*/ 0 w 35"/>
                  <a:gd name="T31" fmla="*/ 17 h 35"/>
                  <a:gd name="T32" fmla="*/ 0 w 35"/>
                  <a:gd name="T33" fmla="*/ 12 h 35"/>
                  <a:gd name="T34" fmla="*/ 3 w 35"/>
                  <a:gd name="T35" fmla="*/ 7 h 35"/>
                  <a:gd name="T36" fmla="*/ 7 w 35"/>
                  <a:gd name="T37" fmla="*/ 3 h 35"/>
                  <a:gd name="T38" fmla="*/ 12 w 35"/>
                  <a:gd name="T39" fmla="*/ 0 h 35"/>
                  <a:gd name="T40" fmla="*/ 17 w 35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7"/>
                    </a:lnTo>
                    <a:lnTo>
                      <a:pt x="35" y="12"/>
                    </a:lnTo>
                    <a:lnTo>
                      <a:pt x="35" y="17"/>
                    </a:lnTo>
                    <a:lnTo>
                      <a:pt x="35" y="22"/>
                    </a:lnTo>
                    <a:lnTo>
                      <a:pt x="31" y="28"/>
                    </a:lnTo>
                    <a:lnTo>
                      <a:pt x="28" y="31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89"/>
              <p:cNvSpPr>
                <a:spLocks noEditPoints="1"/>
              </p:cNvSpPr>
              <p:nvPr/>
            </p:nvSpPr>
            <p:spPr bwMode="auto">
              <a:xfrm>
                <a:off x="1888" y="3300"/>
                <a:ext cx="30" cy="30"/>
              </a:xfrm>
              <a:custGeom>
                <a:avLst/>
                <a:gdLst>
                  <a:gd name="T0" fmla="*/ 29 w 59"/>
                  <a:gd name="T1" fmla="*/ 13 h 60"/>
                  <a:gd name="T2" fmla="*/ 24 w 59"/>
                  <a:gd name="T3" fmla="*/ 13 h 60"/>
                  <a:gd name="T4" fmla="*/ 19 w 59"/>
                  <a:gd name="T5" fmla="*/ 16 h 60"/>
                  <a:gd name="T6" fmla="*/ 15 w 59"/>
                  <a:gd name="T7" fmla="*/ 20 h 60"/>
                  <a:gd name="T8" fmla="*/ 12 w 59"/>
                  <a:gd name="T9" fmla="*/ 25 h 60"/>
                  <a:gd name="T10" fmla="*/ 12 w 59"/>
                  <a:gd name="T11" fmla="*/ 30 h 60"/>
                  <a:gd name="T12" fmla="*/ 12 w 59"/>
                  <a:gd name="T13" fmla="*/ 35 h 60"/>
                  <a:gd name="T14" fmla="*/ 15 w 59"/>
                  <a:gd name="T15" fmla="*/ 41 h 60"/>
                  <a:gd name="T16" fmla="*/ 19 w 59"/>
                  <a:gd name="T17" fmla="*/ 44 h 60"/>
                  <a:gd name="T18" fmla="*/ 24 w 59"/>
                  <a:gd name="T19" fmla="*/ 48 h 60"/>
                  <a:gd name="T20" fmla="*/ 29 w 59"/>
                  <a:gd name="T21" fmla="*/ 48 h 60"/>
                  <a:gd name="T22" fmla="*/ 35 w 59"/>
                  <a:gd name="T23" fmla="*/ 48 h 60"/>
                  <a:gd name="T24" fmla="*/ 40 w 59"/>
                  <a:gd name="T25" fmla="*/ 44 h 60"/>
                  <a:gd name="T26" fmla="*/ 43 w 59"/>
                  <a:gd name="T27" fmla="*/ 41 h 60"/>
                  <a:gd name="T28" fmla="*/ 47 w 59"/>
                  <a:gd name="T29" fmla="*/ 35 h 60"/>
                  <a:gd name="T30" fmla="*/ 47 w 59"/>
                  <a:gd name="T31" fmla="*/ 30 h 60"/>
                  <a:gd name="T32" fmla="*/ 47 w 59"/>
                  <a:gd name="T33" fmla="*/ 25 h 60"/>
                  <a:gd name="T34" fmla="*/ 43 w 59"/>
                  <a:gd name="T35" fmla="*/ 20 h 60"/>
                  <a:gd name="T36" fmla="*/ 40 w 59"/>
                  <a:gd name="T37" fmla="*/ 16 h 60"/>
                  <a:gd name="T38" fmla="*/ 35 w 59"/>
                  <a:gd name="T39" fmla="*/ 13 h 60"/>
                  <a:gd name="T40" fmla="*/ 29 w 59"/>
                  <a:gd name="T41" fmla="*/ 13 h 60"/>
                  <a:gd name="T42" fmla="*/ 29 w 59"/>
                  <a:gd name="T43" fmla="*/ 0 h 60"/>
                  <a:gd name="T44" fmla="*/ 45 w 59"/>
                  <a:gd name="T45" fmla="*/ 4 h 60"/>
                  <a:gd name="T46" fmla="*/ 56 w 59"/>
                  <a:gd name="T47" fmla="*/ 16 h 60"/>
                  <a:gd name="T48" fmla="*/ 59 w 59"/>
                  <a:gd name="T49" fmla="*/ 30 h 60"/>
                  <a:gd name="T50" fmla="*/ 56 w 59"/>
                  <a:gd name="T51" fmla="*/ 46 h 60"/>
                  <a:gd name="T52" fmla="*/ 43 w 59"/>
                  <a:gd name="T53" fmla="*/ 56 h 60"/>
                  <a:gd name="T54" fmla="*/ 29 w 59"/>
                  <a:gd name="T55" fmla="*/ 60 h 60"/>
                  <a:gd name="T56" fmla="*/ 14 w 59"/>
                  <a:gd name="T57" fmla="*/ 55 h 60"/>
                  <a:gd name="T58" fmla="*/ 3 w 59"/>
                  <a:gd name="T59" fmla="*/ 44 h 60"/>
                  <a:gd name="T60" fmla="*/ 0 w 59"/>
                  <a:gd name="T61" fmla="*/ 30 h 60"/>
                  <a:gd name="T62" fmla="*/ 5 w 59"/>
                  <a:gd name="T63" fmla="*/ 14 h 60"/>
                  <a:gd name="T64" fmla="*/ 15 w 59"/>
                  <a:gd name="T65" fmla="*/ 4 h 60"/>
                  <a:gd name="T66" fmla="*/ 29 w 5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60">
                    <a:moveTo>
                      <a:pt x="29" y="13"/>
                    </a:moveTo>
                    <a:lnTo>
                      <a:pt x="24" y="13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0" y="44"/>
                    </a:lnTo>
                    <a:lnTo>
                      <a:pt x="43" y="41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5"/>
                    </a:lnTo>
                    <a:lnTo>
                      <a:pt x="43" y="20"/>
                    </a:lnTo>
                    <a:lnTo>
                      <a:pt x="40" y="16"/>
                    </a:lnTo>
                    <a:lnTo>
                      <a:pt x="35" y="13"/>
                    </a:lnTo>
                    <a:lnTo>
                      <a:pt x="29" y="13"/>
                    </a:lnTo>
                    <a:close/>
                    <a:moveTo>
                      <a:pt x="29" y="0"/>
                    </a:moveTo>
                    <a:lnTo>
                      <a:pt x="45" y="4"/>
                    </a:lnTo>
                    <a:lnTo>
                      <a:pt x="56" y="16"/>
                    </a:lnTo>
                    <a:lnTo>
                      <a:pt x="59" y="30"/>
                    </a:lnTo>
                    <a:lnTo>
                      <a:pt x="56" y="46"/>
                    </a:lnTo>
                    <a:lnTo>
                      <a:pt x="43" y="56"/>
                    </a:lnTo>
                    <a:lnTo>
                      <a:pt x="29" y="60"/>
                    </a:lnTo>
                    <a:lnTo>
                      <a:pt x="14" y="55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5" y="14"/>
                    </a:lnTo>
                    <a:lnTo>
                      <a:pt x="1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90"/>
              <p:cNvSpPr>
                <a:spLocks/>
              </p:cNvSpPr>
              <p:nvPr/>
            </p:nvSpPr>
            <p:spPr bwMode="auto">
              <a:xfrm>
                <a:off x="2060" y="3411"/>
                <a:ext cx="26" cy="25"/>
              </a:xfrm>
              <a:custGeom>
                <a:avLst/>
                <a:gdLst>
                  <a:gd name="T0" fmla="*/ 26 w 50"/>
                  <a:gd name="T1" fmla="*/ 0 h 49"/>
                  <a:gd name="T2" fmla="*/ 33 w 50"/>
                  <a:gd name="T3" fmla="*/ 0 h 49"/>
                  <a:gd name="T4" fmla="*/ 40 w 50"/>
                  <a:gd name="T5" fmla="*/ 5 h 49"/>
                  <a:gd name="T6" fmla="*/ 45 w 50"/>
                  <a:gd name="T7" fmla="*/ 11 h 49"/>
                  <a:gd name="T8" fmla="*/ 48 w 50"/>
                  <a:gd name="T9" fmla="*/ 18 h 49"/>
                  <a:gd name="T10" fmla="*/ 50 w 50"/>
                  <a:gd name="T11" fmla="*/ 25 h 49"/>
                  <a:gd name="T12" fmla="*/ 48 w 50"/>
                  <a:gd name="T13" fmla="*/ 33 h 49"/>
                  <a:gd name="T14" fmla="*/ 45 w 50"/>
                  <a:gd name="T15" fmla="*/ 40 h 49"/>
                  <a:gd name="T16" fmla="*/ 40 w 50"/>
                  <a:gd name="T17" fmla="*/ 46 h 49"/>
                  <a:gd name="T18" fmla="*/ 33 w 50"/>
                  <a:gd name="T19" fmla="*/ 49 h 49"/>
                  <a:gd name="T20" fmla="*/ 26 w 50"/>
                  <a:gd name="T21" fmla="*/ 49 h 49"/>
                  <a:gd name="T22" fmla="*/ 17 w 50"/>
                  <a:gd name="T23" fmla="*/ 49 h 49"/>
                  <a:gd name="T24" fmla="*/ 10 w 50"/>
                  <a:gd name="T25" fmla="*/ 46 h 49"/>
                  <a:gd name="T26" fmla="*/ 5 w 50"/>
                  <a:gd name="T27" fmla="*/ 39 h 49"/>
                  <a:gd name="T28" fmla="*/ 1 w 50"/>
                  <a:gd name="T29" fmla="*/ 33 h 49"/>
                  <a:gd name="T30" fmla="*/ 0 w 50"/>
                  <a:gd name="T31" fmla="*/ 25 h 49"/>
                  <a:gd name="T32" fmla="*/ 1 w 50"/>
                  <a:gd name="T33" fmla="*/ 16 h 49"/>
                  <a:gd name="T34" fmla="*/ 5 w 50"/>
                  <a:gd name="T35" fmla="*/ 11 h 49"/>
                  <a:gd name="T36" fmla="*/ 10 w 50"/>
                  <a:gd name="T37" fmla="*/ 4 h 49"/>
                  <a:gd name="T38" fmla="*/ 17 w 50"/>
                  <a:gd name="T39" fmla="*/ 0 h 49"/>
                  <a:gd name="T40" fmla="*/ 26 w 50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3" y="0"/>
                    </a:lnTo>
                    <a:lnTo>
                      <a:pt x="40" y="5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5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0" y="46"/>
                    </a:lnTo>
                    <a:lnTo>
                      <a:pt x="33" y="49"/>
                    </a:lnTo>
                    <a:lnTo>
                      <a:pt x="26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5" y="39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5" y="11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91"/>
              <p:cNvSpPr>
                <a:spLocks noEditPoints="1"/>
              </p:cNvSpPr>
              <p:nvPr/>
            </p:nvSpPr>
            <p:spPr bwMode="auto">
              <a:xfrm>
                <a:off x="2055" y="3405"/>
                <a:ext cx="36" cy="37"/>
              </a:xfrm>
              <a:custGeom>
                <a:avLst/>
                <a:gdLst>
                  <a:gd name="T0" fmla="*/ 37 w 72"/>
                  <a:gd name="T1" fmla="*/ 12 h 73"/>
                  <a:gd name="T2" fmla="*/ 28 w 72"/>
                  <a:gd name="T3" fmla="*/ 12 h 73"/>
                  <a:gd name="T4" fmla="*/ 21 w 72"/>
                  <a:gd name="T5" fmla="*/ 16 h 73"/>
                  <a:gd name="T6" fmla="*/ 16 w 72"/>
                  <a:gd name="T7" fmla="*/ 23 h 73"/>
                  <a:gd name="T8" fmla="*/ 12 w 72"/>
                  <a:gd name="T9" fmla="*/ 28 h 73"/>
                  <a:gd name="T10" fmla="*/ 11 w 72"/>
                  <a:gd name="T11" fmla="*/ 37 h 73"/>
                  <a:gd name="T12" fmla="*/ 12 w 72"/>
                  <a:gd name="T13" fmla="*/ 45 h 73"/>
                  <a:gd name="T14" fmla="*/ 16 w 72"/>
                  <a:gd name="T15" fmla="*/ 51 h 73"/>
                  <a:gd name="T16" fmla="*/ 21 w 72"/>
                  <a:gd name="T17" fmla="*/ 58 h 73"/>
                  <a:gd name="T18" fmla="*/ 28 w 72"/>
                  <a:gd name="T19" fmla="*/ 61 h 73"/>
                  <a:gd name="T20" fmla="*/ 37 w 72"/>
                  <a:gd name="T21" fmla="*/ 61 h 73"/>
                  <a:gd name="T22" fmla="*/ 44 w 72"/>
                  <a:gd name="T23" fmla="*/ 61 h 73"/>
                  <a:gd name="T24" fmla="*/ 51 w 72"/>
                  <a:gd name="T25" fmla="*/ 58 h 73"/>
                  <a:gd name="T26" fmla="*/ 56 w 72"/>
                  <a:gd name="T27" fmla="*/ 52 h 73"/>
                  <a:gd name="T28" fmla="*/ 59 w 72"/>
                  <a:gd name="T29" fmla="*/ 45 h 73"/>
                  <a:gd name="T30" fmla="*/ 61 w 72"/>
                  <a:gd name="T31" fmla="*/ 37 h 73"/>
                  <a:gd name="T32" fmla="*/ 59 w 72"/>
                  <a:gd name="T33" fmla="*/ 30 h 73"/>
                  <a:gd name="T34" fmla="*/ 56 w 72"/>
                  <a:gd name="T35" fmla="*/ 23 h 73"/>
                  <a:gd name="T36" fmla="*/ 51 w 72"/>
                  <a:gd name="T37" fmla="*/ 17 h 73"/>
                  <a:gd name="T38" fmla="*/ 44 w 72"/>
                  <a:gd name="T39" fmla="*/ 12 h 73"/>
                  <a:gd name="T40" fmla="*/ 37 w 72"/>
                  <a:gd name="T41" fmla="*/ 12 h 73"/>
                  <a:gd name="T42" fmla="*/ 37 w 72"/>
                  <a:gd name="T43" fmla="*/ 0 h 73"/>
                  <a:gd name="T44" fmla="*/ 54 w 72"/>
                  <a:gd name="T45" fmla="*/ 5 h 73"/>
                  <a:gd name="T46" fmla="*/ 68 w 72"/>
                  <a:gd name="T47" fmla="*/ 19 h 73"/>
                  <a:gd name="T48" fmla="*/ 72 w 72"/>
                  <a:gd name="T49" fmla="*/ 37 h 73"/>
                  <a:gd name="T50" fmla="*/ 68 w 72"/>
                  <a:gd name="T51" fmla="*/ 56 h 73"/>
                  <a:gd name="T52" fmla="*/ 54 w 72"/>
                  <a:gd name="T53" fmla="*/ 68 h 73"/>
                  <a:gd name="T54" fmla="*/ 35 w 72"/>
                  <a:gd name="T55" fmla="*/ 73 h 73"/>
                  <a:gd name="T56" fmla="*/ 18 w 72"/>
                  <a:gd name="T57" fmla="*/ 68 h 73"/>
                  <a:gd name="T58" fmla="*/ 5 w 72"/>
                  <a:gd name="T59" fmla="*/ 54 h 73"/>
                  <a:gd name="T60" fmla="*/ 0 w 72"/>
                  <a:gd name="T61" fmla="*/ 37 h 73"/>
                  <a:gd name="T62" fmla="*/ 5 w 72"/>
                  <a:gd name="T63" fmla="*/ 17 h 73"/>
                  <a:gd name="T64" fmla="*/ 18 w 72"/>
                  <a:gd name="T65" fmla="*/ 5 h 73"/>
                  <a:gd name="T66" fmla="*/ 37 w 72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73">
                    <a:moveTo>
                      <a:pt x="37" y="12"/>
                    </a:moveTo>
                    <a:lnTo>
                      <a:pt x="28" y="12"/>
                    </a:lnTo>
                    <a:lnTo>
                      <a:pt x="21" y="16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11" y="37"/>
                    </a:lnTo>
                    <a:lnTo>
                      <a:pt x="12" y="45"/>
                    </a:lnTo>
                    <a:lnTo>
                      <a:pt x="16" y="51"/>
                    </a:lnTo>
                    <a:lnTo>
                      <a:pt x="21" y="58"/>
                    </a:lnTo>
                    <a:lnTo>
                      <a:pt x="28" y="61"/>
                    </a:lnTo>
                    <a:lnTo>
                      <a:pt x="37" y="61"/>
                    </a:lnTo>
                    <a:lnTo>
                      <a:pt x="44" y="61"/>
                    </a:lnTo>
                    <a:lnTo>
                      <a:pt x="51" y="58"/>
                    </a:lnTo>
                    <a:lnTo>
                      <a:pt x="56" y="52"/>
                    </a:lnTo>
                    <a:lnTo>
                      <a:pt x="59" y="45"/>
                    </a:lnTo>
                    <a:lnTo>
                      <a:pt x="61" y="37"/>
                    </a:lnTo>
                    <a:lnTo>
                      <a:pt x="59" y="30"/>
                    </a:lnTo>
                    <a:lnTo>
                      <a:pt x="56" y="23"/>
                    </a:lnTo>
                    <a:lnTo>
                      <a:pt x="51" y="17"/>
                    </a:lnTo>
                    <a:lnTo>
                      <a:pt x="44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4" y="5"/>
                    </a:lnTo>
                    <a:lnTo>
                      <a:pt x="68" y="19"/>
                    </a:lnTo>
                    <a:lnTo>
                      <a:pt x="72" y="37"/>
                    </a:lnTo>
                    <a:lnTo>
                      <a:pt x="68" y="56"/>
                    </a:lnTo>
                    <a:lnTo>
                      <a:pt x="54" y="68"/>
                    </a:lnTo>
                    <a:lnTo>
                      <a:pt x="35" y="73"/>
                    </a:lnTo>
                    <a:lnTo>
                      <a:pt x="18" y="68"/>
                    </a:lnTo>
                    <a:lnTo>
                      <a:pt x="5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8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92"/>
              <p:cNvSpPr>
                <a:spLocks/>
              </p:cNvSpPr>
              <p:nvPr/>
            </p:nvSpPr>
            <p:spPr bwMode="auto">
              <a:xfrm>
                <a:off x="4375" y="1924"/>
                <a:ext cx="22" cy="22"/>
              </a:xfrm>
              <a:custGeom>
                <a:avLst/>
                <a:gdLst>
                  <a:gd name="T0" fmla="*/ 22 w 43"/>
                  <a:gd name="T1" fmla="*/ 0 h 44"/>
                  <a:gd name="T2" fmla="*/ 29 w 43"/>
                  <a:gd name="T3" fmla="*/ 2 h 44"/>
                  <a:gd name="T4" fmla="*/ 34 w 43"/>
                  <a:gd name="T5" fmla="*/ 4 h 44"/>
                  <a:gd name="T6" fmla="*/ 40 w 43"/>
                  <a:gd name="T7" fmla="*/ 9 h 44"/>
                  <a:gd name="T8" fmla="*/ 43 w 43"/>
                  <a:gd name="T9" fmla="*/ 16 h 44"/>
                  <a:gd name="T10" fmla="*/ 43 w 43"/>
                  <a:gd name="T11" fmla="*/ 23 h 44"/>
                  <a:gd name="T12" fmla="*/ 43 w 43"/>
                  <a:gd name="T13" fmla="*/ 30 h 44"/>
                  <a:gd name="T14" fmla="*/ 40 w 43"/>
                  <a:gd name="T15" fmla="*/ 35 h 44"/>
                  <a:gd name="T16" fmla="*/ 34 w 43"/>
                  <a:gd name="T17" fmla="*/ 41 h 44"/>
                  <a:gd name="T18" fmla="*/ 29 w 43"/>
                  <a:gd name="T19" fmla="*/ 42 h 44"/>
                  <a:gd name="T20" fmla="*/ 22 w 43"/>
                  <a:gd name="T21" fmla="*/ 44 h 44"/>
                  <a:gd name="T22" fmla="*/ 15 w 43"/>
                  <a:gd name="T23" fmla="*/ 42 h 44"/>
                  <a:gd name="T24" fmla="*/ 8 w 43"/>
                  <a:gd name="T25" fmla="*/ 41 h 44"/>
                  <a:gd name="T26" fmla="*/ 5 w 43"/>
                  <a:gd name="T27" fmla="*/ 35 h 44"/>
                  <a:gd name="T28" fmla="*/ 1 w 43"/>
                  <a:gd name="T29" fmla="*/ 28 h 44"/>
                  <a:gd name="T30" fmla="*/ 0 w 43"/>
                  <a:gd name="T31" fmla="*/ 21 h 44"/>
                  <a:gd name="T32" fmla="*/ 1 w 43"/>
                  <a:gd name="T33" fmla="*/ 16 h 44"/>
                  <a:gd name="T34" fmla="*/ 5 w 43"/>
                  <a:gd name="T35" fmla="*/ 9 h 44"/>
                  <a:gd name="T36" fmla="*/ 8 w 43"/>
                  <a:gd name="T37" fmla="*/ 4 h 44"/>
                  <a:gd name="T38" fmla="*/ 15 w 43"/>
                  <a:gd name="T39" fmla="*/ 2 h 44"/>
                  <a:gd name="T40" fmla="*/ 22 w 43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9"/>
                    </a:lnTo>
                    <a:lnTo>
                      <a:pt x="43" y="16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0" y="35"/>
                    </a:lnTo>
                    <a:lnTo>
                      <a:pt x="34" y="41"/>
                    </a:lnTo>
                    <a:lnTo>
                      <a:pt x="29" y="42"/>
                    </a:lnTo>
                    <a:lnTo>
                      <a:pt x="22" y="44"/>
                    </a:lnTo>
                    <a:lnTo>
                      <a:pt x="15" y="42"/>
                    </a:lnTo>
                    <a:lnTo>
                      <a:pt x="8" y="41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93"/>
              <p:cNvSpPr>
                <a:spLocks noEditPoints="1"/>
              </p:cNvSpPr>
              <p:nvPr/>
            </p:nvSpPr>
            <p:spPr bwMode="auto">
              <a:xfrm>
                <a:off x="4370" y="1918"/>
                <a:ext cx="33" cy="33"/>
              </a:xfrm>
              <a:custGeom>
                <a:avLst/>
                <a:gdLst>
                  <a:gd name="T0" fmla="*/ 33 w 66"/>
                  <a:gd name="T1" fmla="*/ 10 h 64"/>
                  <a:gd name="T2" fmla="*/ 26 w 66"/>
                  <a:gd name="T3" fmla="*/ 12 h 64"/>
                  <a:gd name="T4" fmla="*/ 19 w 66"/>
                  <a:gd name="T5" fmla="*/ 14 h 64"/>
                  <a:gd name="T6" fmla="*/ 16 w 66"/>
                  <a:gd name="T7" fmla="*/ 19 h 64"/>
                  <a:gd name="T8" fmla="*/ 12 w 66"/>
                  <a:gd name="T9" fmla="*/ 26 h 64"/>
                  <a:gd name="T10" fmla="*/ 11 w 66"/>
                  <a:gd name="T11" fmla="*/ 31 h 64"/>
                  <a:gd name="T12" fmla="*/ 12 w 66"/>
                  <a:gd name="T13" fmla="*/ 38 h 64"/>
                  <a:gd name="T14" fmla="*/ 16 w 66"/>
                  <a:gd name="T15" fmla="*/ 45 h 64"/>
                  <a:gd name="T16" fmla="*/ 19 w 66"/>
                  <a:gd name="T17" fmla="*/ 51 h 64"/>
                  <a:gd name="T18" fmla="*/ 26 w 66"/>
                  <a:gd name="T19" fmla="*/ 52 h 64"/>
                  <a:gd name="T20" fmla="*/ 33 w 66"/>
                  <a:gd name="T21" fmla="*/ 54 h 64"/>
                  <a:gd name="T22" fmla="*/ 40 w 66"/>
                  <a:gd name="T23" fmla="*/ 52 h 64"/>
                  <a:gd name="T24" fmla="*/ 45 w 66"/>
                  <a:gd name="T25" fmla="*/ 51 h 64"/>
                  <a:gd name="T26" fmla="*/ 51 w 66"/>
                  <a:gd name="T27" fmla="*/ 45 h 64"/>
                  <a:gd name="T28" fmla="*/ 54 w 66"/>
                  <a:gd name="T29" fmla="*/ 40 h 64"/>
                  <a:gd name="T30" fmla="*/ 54 w 66"/>
                  <a:gd name="T31" fmla="*/ 33 h 64"/>
                  <a:gd name="T32" fmla="*/ 54 w 66"/>
                  <a:gd name="T33" fmla="*/ 26 h 64"/>
                  <a:gd name="T34" fmla="*/ 51 w 66"/>
                  <a:gd name="T35" fmla="*/ 19 h 64"/>
                  <a:gd name="T36" fmla="*/ 45 w 66"/>
                  <a:gd name="T37" fmla="*/ 14 h 64"/>
                  <a:gd name="T38" fmla="*/ 40 w 66"/>
                  <a:gd name="T39" fmla="*/ 12 h 64"/>
                  <a:gd name="T40" fmla="*/ 33 w 66"/>
                  <a:gd name="T41" fmla="*/ 10 h 64"/>
                  <a:gd name="T42" fmla="*/ 33 w 66"/>
                  <a:gd name="T43" fmla="*/ 0 h 64"/>
                  <a:gd name="T44" fmla="*/ 49 w 66"/>
                  <a:gd name="T45" fmla="*/ 3 h 64"/>
                  <a:gd name="T46" fmla="*/ 61 w 66"/>
                  <a:gd name="T47" fmla="*/ 16 h 64"/>
                  <a:gd name="T48" fmla="*/ 66 w 66"/>
                  <a:gd name="T49" fmla="*/ 33 h 64"/>
                  <a:gd name="T50" fmla="*/ 61 w 66"/>
                  <a:gd name="T51" fmla="*/ 49 h 64"/>
                  <a:gd name="T52" fmla="*/ 49 w 66"/>
                  <a:gd name="T53" fmla="*/ 61 h 64"/>
                  <a:gd name="T54" fmla="*/ 33 w 66"/>
                  <a:gd name="T55" fmla="*/ 64 h 64"/>
                  <a:gd name="T56" fmla="*/ 16 w 66"/>
                  <a:gd name="T57" fmla="*/ 61 h 64"/>
                  <a:gd name="T58" fmla="*/ 4 w 66"/>
                  <a:gd name="T59" fmla="*/ 49 h 64"/>
                  <a:gd name="T60" fmla="*/ 0 w 66"/>
                  <a:gd name="T61" fmla="*/ 31 h 64"/>
                  <a:gd name="T62" fmla="*/ 5 w 66"/>
                  <a:gd name="T63" fmla="*/ 16 h 64"/>
                  <a:gd name="T64" fmla="*/ 16 w 66"/>
                  <a:gd name="T65" fmla="*/ 3 h 64"/>
                  <a:gd name="T66" fmla="*/ 33 w 66"/>
                  <a:gd name="T6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4">
                    <a:moveTo>
                      <a:pt x="33" y="10"/>
                    </a:moveTo>
                    <a:lnTo>
                      <a:pt x="26" y="12"/>
                    </a:lnTo>
                    <a:lnTo>
                      <a:pt x="19" y="14"/>
                    </a:lnTo>
                    <a:lnTo>
                      <a:pt x="16" y="19"/>
                    </a:lnTo>
                    <a:lnTo>
                      <a:pt x="12" y="26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16" y="45"/>
                    </a:lnTo>
                    <a:lnTo>
                      <a:pt x="19" y="51"/>
                    </a:lnTo>
                    <a:lnTo>
                      <a:pt x="26" y="52"/>
                    </a:lnTo>
                    <a:lnTo>
                      <a:pt x="33" y="54"/>
                    </a:lnTo>
                    <a:lnTo>
                      <a:pt x="40" y="52"/>
                    </a:lnTo>
                    <a:lnTo>
                      <a:pt x="45" y="51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4" y="33"/>
                    </a:lnTo>
                    <a:lnTo>
                      <a:pt x="54" y="26"/>
                    </a:lnTo>
                    <a:lnTo>
                      <a:pt x="51" y="19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3" y="10"/>
                    </a:lnTo>
                    <a:close/>
                    <a:moveTo>
                      <a:pt x="33" y="0"/>
                    </a:moveTo>
                    <a:lnTo>
                      <a:pt x="49" y="3"/>
                    </a:lnTo>
                    <a:lnTo>
                      <a:pt x="61" y="16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4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1"/>
                    </a:lnTo>
                    <a:lnTo>
                      <a:pt x="5" y="16"/>
                    </a:lnTo>
                    <a:lnTo>
                      <a:pt x="16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94"/>
              <p:cNvSpPr>
                <a:spLocks/>
              </p:cNvSpPr>
              <p:nvPr/>
            </p:nvSpPr>
            <p:spPr bwMode="auto">
              <a:xfrm>
                <a:off x="3645" y="2192"/>
                <a:ext cx="38" cy="37"/>
              </a:xfrm>
              <a:custGeom>
                <a:avLst/>
                <a:gdLst>
                  <a:gd name="T0" fmla="*/ 39 w 75"/>
                  <a:gd name="T1" fmla="*/ 0 h 75"/>
                  <a:gd name="T2" fmla="*/ 58 w 75"/>
                  <a:gd name="T3" fmla="*/ 6 h 75"/>
                  <a:gd name="T4" fmla="*/ 70 w 75"/>
                  <a:gd name="T5" fmla="*/ 18 h 75"/>
                  <a:gd name="T6" fmla="*/ 75 w 75"/>
                  <a:gd name="T7" fmla="*/ 37 h 75"/>
                  <a:gd name="T8" fmla="*/ 70 w 75"/>
                  <a:gd name="T9" fmla="*/ 56 h 75"/>
                  <a:gd name="T10" fmla="*/ 58 w 75"/>
                  <a:gd name="T11" fmla="*/ 70 h 75"/>
                  <a:gd name="T12" fmla="*/ 39 w 75"/>
                  <a:gd name="T13" fmla="*/ 75 h 75"/>
                  <a:gd name="T14" fmla="*/ 20 w 75"/>
                  <a:gd name="T15" fmla="*/ 70 h 75"/>
                  <a:gd name="T16" fmla="*/ 6 w 75"/>
                  <a:gd name="T17" fmla="*/ 56 h 75"/>
                  <a:gd name="T18" fmla="*/ 0 w 75"/>
                  <a:gd name="T19" fmla="*/ 37 h 75"/>
                  <a:gd name="T20" fmla="*/ 6 w 75"/>
                  <a:gd name="T21" fmla="*/ 18 h 75"/>
                  <a:gd name="T22" fmla="*/ 20 w 75"/>
                  <a:gd name="T23" fmla="*/ 6 h 75"/>
                  <a:gd name="T24" fmla="*/ 39 w 75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39" y="0"/>
                    </a:moveTo>
                    <a:lnTo>
                      <a:pt x="58" y="6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8" y="70"/>
                    </a:lnTo>
                    <a:lnTo>
                      <a:pt x="39" y="75"/>
                    </a:lnTo>
                    <a:lnTo>
                      <a:pt x="20" y="70"/>
                    </a:lnTo>
                    <a:lnTo>
                      <a:pt x="6" y="56"/>
                    </a:lnTo>
                    <a:lnTo>
                      <a:pt x="0" y="37"/>
                    </a:lnTo>
                    <a:lnTo>
                      <a:pt x="6" y="18"/>
                    </a:lnTo>
                    <a:lnTo>
                      <a:pt x="20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95"/>
              <p:cNvSpPr>
                <a:spLocks noEditPoints="1"/>
              </p:cNvSpPr>
              <p:nvPr/>
            </p:nvSpPr>
            <p:spPr bwMode="auto">
              <a:xfrm>
                <a:off x="3640" y="2186"/>
                <a:ext cx="49" cy="48"/>
              </a:xfrm>
              <a:custGeom>
                <a:avLst/>
                <a:gdLst>
                  <a:gd name="T0" fmla="*/ 49 w 98"/>
                  <a:gd name="T1" fmla="*/ 12 h 98"/>
                  <a:gd name="T2" fmla="*/ 30 w 98"/>
                  <a:gd name="T3" fmla="*/ 18 h 98"/>
                  <a:gd name="T4" fmla="*/ 16 w 98"/>
                  <a:gd name="T5" fmla="*/ 30 h 98"/>
                  <a:gd name="T6" fmla="*/ 10 w 98"/>
                  <a:gd name="T7" fmla="*/ 49 h 98"/>
                  <a:gd name="T8" fmla="*/ 16 w 98"/>
                  <a:gd name="T9" fmla="*/ 68 h 98"/>
                  <a:gd name="T10" fmla="*/ 30 w 98"/>
                  <a:gd name="T11" fmla="*/ 82 h 98"/>
                  <a:gd name="T12" fmla="*/ 49 w 98"/>
                  <a:gd name="T13" fmla="*/ 87 h 98"/>
                  <a:gd name="T14" fmla="*/ 68 w 98"/>
                  <a:gd name="T15" fmla="*/ 82 h 98"/>
                  <a:gd name="T16" fmla="*/ 80 w 98"/>
                  <a:gd name="T17" fmla="*/ 68 h 98"/>
                  <a:gd name="T18" fmla="*/ 85 w 98"/>
                  <a:gd name="T19" fmla="*/ 49 h 98"/>
                  <a:gd name="T20" fmla="*/ 80 w 98"/>
                  <a:gd name="T21" fmla="*/ 30 h 98"/>
                  <a:gd name="T22" fmla="*/ 68 w 98"/>
                  <a:gd name="T23" fmla="*/ 18 h 98"/>
                  <a:gd name="T24" fmla="*/ 49 w 98"/>
                  <a:gd name="T25" fmla="*/ 12 h 98"/>
                  <a:gd name="T26" fmla="*/ 49 w 98"/>
                  <a:gd name="T27" fmla="*/ 0 h 98"/>
                  <a:gd name="T28" fmla="*/ 68 w 98"/>
                  <a:gd name="T29" fmla="*/ 5 h 98"/>
                  <a:gd name="T30" fmla="*/ 84 w 98"/>
                  <a:gd name="T31" fmla="*/ 16 h 98"/>
                  <a:gd name="T32" fmla="*/ 94 w 98"/>
                  <a:gd name="T33" fmla="*/ 30 h 98"/>
                  <a:gd name="T34" fmla="*/ 98 w 98"/>
                  <a:gd name="T35" fmla="*/ 49 h 98"/>
                  <a:gd name="T36" fmla="*/ 92 w 98"/>
                  <a:gd name="T37" fmla="*/ 68 h 98"/>
                  <a:gd name="T38" fmla="*/ 82 w 98"/>
                  <a:gd name="T39" fmla="*/ 84 h 98"/>
                  <a:gd name="T40" fmla="*/ 68 w 98"/>
                  <a:gd name="T41" fmla="*/ 94 h 98"/>
                  <a:gd name="T42" fmla="*/ 49 w 98"/>
                  <a:gd name="T43" fmla="*/ 98 h 98"/>
                  <a:gd name="T44" fmla="*/ 30 w 98"/>
                  <a:gd name="T45" fmla="*/ 94 h 98"/>
                  <a:gd name="T46" fmla="*/ 14 w 98"/>
                  <a:gd name="T47" fmla="*/ 84 h 98"/>
                  <a:gd name="T48" fmla="*/ 3 w 98"/>
                  <a:gd name="T49" fmla="*/ 68 h 98"/>
                  <a:gd name="T50" fmla="*/ 0 w 98"/>
                  <a:gd name="T51" fmla="*/ 49 h 98"/>
                  <a:gd name="T52" fmla="*/ 3 w 98"/>
                  <a:gd name="T53" fmla="*/ 30 h 98"/>
                  <a:gd name="T54" fmla="*/ 14 w 98"/>
                  <a:gd name="T55" fmla="*/ 14 h 98"/>
                  <a:gd name="T56" fmla="*/ 30 w 98"/>
                  <a:gd name="T57" fmla="*/ 4 h 98"/>
                  <a:gd name="T58" fmla="*/ 49 w 98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8">
                    <a:moveTo>
                      <a:pt x="49" y="12"/>
                    </a:moveTo>
                    <a:lnTo>
                      <a:pt x="30" y="18"/>
                    </a:lnTo>
                    <a:lnTo>
                      <a:pt x="16" y="30"/>
                    </a:lnTo>
                    <a:lnTo>
                      <a:pt x="10" y="49"/>
                    </a:lnTo>
                    <a:lnTo>
                      <a:pt x="16" y="68"/>
                    </a:lnTo>
                    <a:lnTo>
                      <a:pt x="30" y="82"/>
                    </a:lnTo>
                    <a:lnTo>
                      <a:pt x="49" y="87"/>
                    </a:lnTo>
                    <a:lnTo>
                      <a:pt x="68" y="82"/>
                    </a:lnTo>
                    <a:lnTo>
                      <a:pt x="80" y="68"/>
                    </a:lnTo>
                    <a:lnTo>
                      <a:pt x="85" y="49"/>
                    </a:lnTo>
                    <a:lnTo>
                      <a:pt x="80" y="30"/>
                    </a:lnTo>
                    <a:lnTo>
                      <a:pt x="68" y="18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8" y="5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98" y="49"/>
                    </a:lnTo>
                    <a:lnTo>
                      <a:pt x="92" y="68"/>
                    </a:lnTo>
                    <a:lnTo>
                      <a:pt x="82" y="84"/>
                    </a:lnTo>
                    <a:lnTo>
                      <a:pt x="68" y="94"/>
                    </a:lnTo>
                    <a:lnTo>
                      <a:pt x="49" y="98"/>
                    </a:lnTo>
                    <a:lnTo>
                      <a:pt x="30" y="94"/>
                    </a:lnTo>
                    <a:lnTo>
                      <a:pt x="14" y="84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3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96"/>
              <p:cNvSpPr>
                <a:spLocks/>
              </p:cNvSpPr>
              <p:nvPr/>
            </p:nvSpPr>
            <p:spPr bwMode="auto">
              <a:xfrm>
                <a:off x="3904" y="2091"/>
                <a:ext cx="15" cy="17"/>
              </a:xfrm>
              <a:custGeom>
                <a:avLst/>
                <a:gdLst>
                  <a:gd name="T0" fmla="*/ 16 w 31"/>
                  <a:gd name="T1" fmla="*/ 0 h 33"/>
                  <a:gd name="T2" fmla="*/ 21 w 31"/>
                  <a:gd name="T3" fmla="*/ 1 h 33"/>
                  <a:gd name="T4" fmla="*/ 26 w 31"/>
                  <a:gd name="T5" fmla="*/ 5 h 33"/>
                  <a:gd name="T6" fmla="*/ 30 w 31"/>
                  <a:gd name="T7" fmla="*/ 10 h 33"/>
                  <a:gd name="T8" fmla="*/ 31 w 31"/>
                  <a:gd name="T9" fmla="*/ 17 h 33"/>
                  <a:gd name="T10" fmla="*/ 30 w 31"/>
                  <a:gd name="T11" fmla="*/ 22 h 33"/>
                  <a:gd name="T12" fmla="*/ 26 w 31"/>
                  <a:gd name="T13" fmla="*/ 27 h 33"/>
                  <a:gd name="T14" fmla="*/ 21 w 31"/>
                  <a:gd name="T15" fmla="*/ 31 h 33"/>
                  <a:gd name="T16" fmla="*/ 16 w 31"/>
                  <a:gd name="T17" fmla="*/ 33 h 33"/>
                  <a:gd name="T18" fmla="*/ 9 w 31"/>
                  <a:gd name="T19" fmla="*/ 31 h 33"/>
                  <a:gd name="T20" fmla="*/ 4 w 31"/>
                  <a:gd name="T21" fmla="*/ 27 h 33"/>
                  <a:gd name="T22" fmla="*/ 0 w 31"/>
                  <a:gd name="T23" fmla="*/ 22 h 33"/>
                  <a:gd name="T24" fmla="*/ 0 w 31"/>
                  <a:gd name="T25" fmla="*/ 17 h 33"/>
                  <a:gd name="T26" fmla="*/ 0 w 31"/>
                  <a:gd name="T27" fmla="*/ 10 h 33"/>
                  <a:gd name="T28" fmla="*/ 4 w 31"/>
                  <a:gd name="T29" fmla="*/ 5 h 33"/>
                  <a:gd name="T30" fmla="*/ 9 w 31"/>
                  <a:gd name="T31" fmla="*/ 1 h 33"/>
                  <a:gd name="T32" fmla="*/ 16 w 31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6" y="0"/>
                    </a:moveTo>
                    <a:lnTo>
                      <a:pt x="21" y="1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2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16" y="33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97"/>
              <p:cNvSpPr>
                <a:spLocks noEditPoints="1"/>
              </p:cNvSpPr>
              <p:nvPr/>
            </p:nvSpPr>
            <p:spPr bwMode="auto">
              <a:xfrm>
                <a:off x="3897" y="2086"/>
                <a:ext cx="27" cy="27"/>
              </a:xfrm>
              <a:custGeom>
                <a:avLst/>
                <a:gdLst>
                  <a:gd name="T0" fmla="*/ 28 w 54"/>
                  <a:gd name="T1" fmla="*/ 11 h 54"/>
                  <a:gd name="T2" fmla="*/ 21 w 54"/>
                  <a:gd name="T3" fmla="*/ 12 h 54"/>
                  <a:gd name="T4" fmla="*/ 16 w 54"/>
                  <a:gd name="T5" fmla="*/ 16 h 54"/>
                  <a:gd name="T6" fmla="*/ 12 w 54"/>
                  <a:gd name="T7" fmla="*/ 21 h 54"/>
                  <a:gd name="T8" fmla="*/ 12 w 54"/>
                  <a:gd name="T9" fmla="*/ 28 h 54"/>
                  <a:gd name="T10" fmla="*/ 12 w 54"/>
                  <a:gd name="T11" fmla="*/ 33 h 54"/>
                  <a:gd name="T12" fmla="*/ 16 w 54"/>
                  <a:gd name="T13" fmla="*/ 38 h 54"/>
                  <a:gd name="T14" fmla="*/ 21 w 54"/>
                  <a:gd name="T15" fmla="*/ 42 h 54"/>
                  <a:gd name="T16" fmla="*/ 28 w 54"/>
                  <a:gd name="T17" fmla="*/ 44 h 54"/>
                  <a:gd name="T18" fmla="*/ 33 w 54"/>
                  <a:gd name="T19" fmla="*/ 42 h 54"/>
                  <a:gd name="T20" fmla="*/ 38 w 54"/>
                  <a:gd name="T21" fmla="*/ 38 h 54"/>
                  <a:gd name="T22" fmla="*/ 42 w 54"/>
                  <a:gd name="T23" fmla="*/ 33 h 54"/>
                  <a:gd name="T24" fmla="*/ 43 w 54"/>
                  <a:gd name="T25" fmla="*/ 28 h 54"/>
                  <a:gd name="T26" fmla="*/ 42 w 54"/>
                  <a:gd name="T27" fmla="*/ 21 h 54"/>
                  <a:gd name="T28" fmla="*/ 38 w 54"/>
                  <a:gd name="T29" fmla="*/ 16 h 54"/>
                  <a:gd name="T30" fmla="*/ 33 w 54"/>
                  <a:gd name="T31" fmla="*/ 12 h 54"/>
                  <a:gd name="T32" fmla="*/ 28 w 54"/>
                  <a:gd name="T33" fmla="*/ 11 h 54"/>
                  <a:gd name="T34" fmla="*/ 28 w 54"/>
                  <a:gd name="T35" fmla="*/ 0 h 54"/>
                  <a:gd name="T36" fmla="*/ 35 w 54"/>
                  <a:gd name="T37" fmla="*/ 2 h 54"/>
                  <a:gd name="T38" fmla="*/ 42 w 54"/>
                  <a:gd name="T39" fmla="*/ 4 h 54"/>
                  <a:gd name="T40" fmla="*/ 47 w 54"/>
                  <a:gd name="T41" fmla="*/ 9 h 54"/>
                  <a:gd name="T42" fmla="*/ 50 w 54"/>
                  <a:gd name="T43" fmla="*/ 14 h 54"/>
                  <a:gd name="T44" fmla="*/ 54 w 54"/>
                  <a:gd name="T45" fmla="*/ 21 h 54"/>
                  <a:gd name="T46" fmla="*/ 54 w 54"/>
                  <a:gd name="T47" fmla="*/ 28 h 54"/>
                  <a:gd name="T48" fmla="*/ 54 w 54"/>
                  <a:gd name="T49" fmla="*/ 35 h 54"/>
                  <a:gd name="T50" fmla="*/ 50 w 54"/>
                  <a:gd name="T51" fmla="*/ 42 h 54"/>
                  <a:gd name="T52" fmla="*/ 47 w 54"/>
                  <a:gd name="T53" fmla="*/ 47 h 54"/>
                  <a:gd name="T54" fmla="*/ 40 w 54"/>
                  <a:gd name="T55" fmla="*/ 51 h 54"/>
                  <a:gd name="T56" fmla="*/ 35 w 54"/>
                  <a:gd name="T57" fmla="*/ 54 h 54"/>
                  <a:gd name="T58" fmla="*/ 28 w 54"/>
                  <a:gd name="T59" fmla="*/ 54 h 54"/>
                  <a:gd name="T60" fmla="*/ 19 w 54"/>
                  <a:gd name="T61" fmla="*/ 54 h 54"/>
                  <a:gd name="T62" fmla="*/ 14 w 54"/>
                  <a:gd name="T63" fmla="*/ 51 h 54"/>
                  <a:gd name="T64" fmla="*/ 9 w 54"/>
                  <a:gd name="T65" fmla="*/ 47 h 54"/>
                  <a:gd name="T66" fmla="*/ 3 w 54"/>
                  <a:gd name="T67" fmla="*/ 40 h 54"/>
                  <a:gd name="T68" fmla="*/ 2 w 54"/>
                  <a:gd name="T69" fmla="*/ 35 h 54"/>
                  <a:gd name="T70" fmla="*/ 0 w 54"/>
                  <a:gd name="T71" fmla="*/ 28 h 54"/>
                  <a:gd name="T72" fmla="*/ 2 w 54"/>
                  <a:gd name="T73" fmla="*/ 19 h 54"/>
                  <a:gd name="T74" fmla="*/ 3 w 54"/>
                  <a:gd name="T75" fmla="*/ 14 h 54"/>
                  <a:gd name="T76" fmla="*/ 9 w 54"/>
                  <a:gd name="T77" fmla="*/ 9 h 54"/>
                  <a:gd name="T78" fmla="*/ 14 w 54"/>
                  <a:gd name="T79" fmla="*/ 4 h 54"/>
                  <a:gd name="T80" fmla="*/ 21 w 54"/>
                  <a:gd name="T81" fmla="*/ 2 h 54"/>
                  <a:gd name="T82" fmla="*/ 28 w 54"/>
                  <a:gd name="T8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4">
                    <a:moveTo>
                      <a:pt x="28" y="11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3"/>
                    </a:lnTo>
                    <a:lnTo>
                      <a:pt x="16" y="38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8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1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4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9" y="47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98"/>
              <p:cNvSpPr>
                <a:spLocks/>
              </p:cNvSpPr>
              <p:nvPr/>
            </p:nvSpPr>
            <p:spPr bwMode="auto">
              <a:xfrm>
                <a:off x="4097" y="1885"/>
                <a:ext cx="37" cy="37"/>
              </a:xfrm>
              <a:custGeom>
                <a:avLst/>
                <a:gdLst>
                  <a:gd name="T0" fmla="*/ 36 w 73"/>
                  <a:gd name="T1" fmla="*/ 0 h 73"/>
                  <a:gd name="T2" fmla="*/ 55 w 73"/>
                  <a:gd name="T3" fmla="*/ 5 h 73"/>
                  <a:gd name="T4" fmla="*/ 68 w 73"/>
                  <a:gd name="T5" fmla="*/ 19 h 73"/>
                  <a:gd name="T6" fmla="*/ 73 w 73"/>
                  <a:gd name="T7" fmla="*/ 36 h 73"/>
                  <a:gd name="T8" fmla="*/ 68 w 73"/>
                  <a:gd name="T9" fmla="*/ 55 h 73"/>
                  <a:gd name="T10" fmla="*/ 55 w 73"/>
                  <a:gd name="T11" fmla="*/ 69 h 73"/>
                  <a:gd name="T12" fmla="*/ 36 w 73"/>
                  <a:gd name="T13" fmla="*/ 73 h 73"/>
                  <a:gd name="T14" fmla="*/ 17 w 73"/>
                  <a:gd name="T15" fmla="*/ 68 h 73"/>
                  <a:gd name="T16" fmla="*/ 5 w 73"/>
                  <a:gd name="T17" fmla="*/ 55 h 73"/>
                  <a:gd name="T18" fmla="*/ 0 w 73"/>
                  <a:gd name="T19" fmla="*/ 36 h 73"/>
                  <a:gd name="T20" fmla="*/ 5 w 73"/>
                  <a:gd name="T21" fmla="*/ 19 h 73"/>
                  <a:gd name="T22" fmla="*/ 19 w 73"/>
                  <a:gd name="T23" fmla="*/ 5 h 73"/>
                  <a:gd name="T24" fmla="*/ 36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55" y="5"/>
                    </a:lnTo>
                    <a:lnTo>
                      <a:pt x="68" y="19"/>
                    </a:lnTo>
                    <a:lnTo>
                      <a:pt x="73" y="36"/>
                    </a:lnTo>
                    <a:lnTo>
                      <a:pt x="68" y="55"/>
                    </a:lnTo>
                    <a:lnTo>
                      <a:pt x="55" y="69"/>
                    </a:lnTo>
                    <a:lnTo>
                      <a:pt x="36" y="73"/>
                    </a:lnTo>
                    <a:lnTo>
                      <a:pt x="17" y="68"/>
                    </a:lnTo>
                    <a:lnTo>
                      <a:pt x="5" y="55"/>
                    </a:lnTo>
                    <a:lnTo>
                      <a:pt x="0" y="36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99"/>
              <p:cNvSpPr>
                <a:spLocks noEditPoints="1"/>
              </p:cNvSpPr>
              <p:nvPr/>
            </p:nvSpPr>
            <p:spPr bwMode="auto">
              <a:xfrm>
                <a:off x="4092" y="1880"/>
                <a:ext cx="48" cy="48"/>
              </a:xfrm>
              <a:custGeom>
                <a:avLst/>
                <a:gdLst>
                  <a:gd name="T0" fmla="*/ 47 w 96"/>
                  <a:gd name="T1" fmla="*/ 11 h 96"/>
                  <a:gd name="T2" fmla="*/ 30 w 96"/>
                  <a:gd name="T3" fmla="*/ 16 h 96"/>
                  <a:gd name="T4" fmla="*/ 16 w 96"/>
                  <a:gd name="T5" fmla="*/ 30 h 96"/>
                  <a:gd name="T6" fmla="*/ 11 w 96"/>
                  <a:gd name="T7" fmla="*/ 47 h 96"/>
                  <a:gd name="T8" fmla="*/ 16 w 96"/>
                  <a:gd name="T9" fmla="*/ 66 h 96"/>
                  <a:gd name="T10" fmla="*/ 28 w 96"/>
                  <a:gd name="T11" fmla="*/ 79 h 96"/>
                  <a:gd name="T12" fmla="*/ 47 w 96"/>
                  <a:gd name="T13" fmla="*/ 84 h 96"/>
                  <a:gd name="T14" fmla="*/ 66 w 96"/>
                  <a:gd name="T15" fmla="*/ 80 h 96"/>
                  <a:gd name="T16" fmla="*/ 79 w 96"/>
                  <a:gd name="T17" fmla="*/ 66 h 96"/>
                  <a:gd name="T18" fmla="*/ 84 w 96"/>
                  <a:gd name="T19" fmla="*/ 47 h 96"/>
                  <a:gd name="T20" fmla="*/ 79 w 96"/>
                  <a:gd name="T21" fmla="*/ 30 h 96"/>
                  <a:gd name="T22" fmla="*/ 66 w 96"/>
                  <a:gd name="T23" fmla="*/ 16 h 96"/>
                  <a:gd name="T24" fmla="*/ 47 w 96"/>
                  <a:gd name="T25" fmla="*/ 11 h 96"/>
                  <a:gd name="T26" fmla="*/ 47 w 96"/>
                  <a:gd name="T27" fmla="*/ 0 h 96"/>
                  <a:gd name="T28" fmla="*/ 66 w 96"/>
                  <a:gd name="T29" fmla="*/ 4 h 96"/>
                  <a:gd name="T30" fmla="*/ 82 w 96"/>
                  <a:gd name="T31" fmla="*/ 14 h 96"/>
                  <a:gd name="T32" fmla="*/ 93 w 96"/>
                  <a:gd name="T33" fmla="*/ 30 h 96"/>
                  <a:gd name="T34" fmla="*/ 96 w 96"/>
                  <a:gd name="T35" fmla="*/ 47 h 96"/>
                  <a:gd name="T36" fmla="*/ 91 w 96"/>
                  <a:gd name="T37" fmla="*/ 66 h 96"/>
                  <a:gd name="T38" fmla="*/ 82 w 96"/>
                  <a:gd name="T39" fmla="*/ 82 h 96"/>
                  <a:gd name="T40" fmla="*/ 66 w 96"/>
                  <a:gd name="T41" fmla="*/ 93 h 96"/>
                  <a:gd name="T42" fmla="*/ 47 w 96"/>
                  <a:gd name="T43" fmla="*/ 96 h 96"/>
                  <a:gd name="T44" fmla="*/ 28 w 96"/>
                  <a:gd name="T45" fmla="*/ 93 h 96"/>
                  <a:gd name="T46" fmla="*/ 14 w 96"/>
                  <a:gd name="T47" fmla="*/ 82 h 96"/>
                  <a:gd name="T48" fmla="*/ 4 w 96"/>
                  <a:gd name="T49" fmla="*/ 66 h 96"/>
                  <a:gd name="T50" fmla="*/ 0 w 96"/>
                  <a:gd name="T51" fmla="*/ 47 h 96"/>
                  <a:gd name="T52" fmla="*/ 4 w 96"/>
                  <a:gd name="T53" fmla="*/ 30 h 96"/>
                  <a:gd name="T54" fmla="*/ 14 w 96"/>
                  <a:gd name="T55" fmla="*/ 14 h 96"/>
                  <a:gd name="T56" fmla="*/ 30 w 96"/>
                  <a:gd name="T57" fmla="*/ 4 h 96"/>
                  <a:gd name="T58" fmla="*/ 47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7" y="11"/>
                    </a:moveTo>
                    <a:lnTo>
                      <a:pt x="30" y="16"/>
                    </a:lnTo>
                    <a:lnTo>
                      <a:pt x="16" y="30"/>
                    </a:lnTo>
                    <a:lnTo>
                      <a:pt x="11" y="47"/>
                    </a:lnTo>
                    <a:lnTo>
                      <a:pt x="16" y="66"/>
                    </a:lnTo>
                    <a:lnTo>
                      <a:pt x="28" y="79"/>
                    </a:lnTo>
                    <a:lnTo>
                      <a:pt x="47" y="84"/>
                    </a:lnTo>
                    <a:lnTo>
                      <a:pt x="66" y="80"/>
                    </a:lnTo>
                    <a:lnTo>
                      <a:pt x="79" y="66"/>
                    </a:lnTo>
                    <a:lnTo>
                      <a:pt x="84" y="47"/>
                    </a:lnTo>
                    <a:lnTo>
                      <a:pt x="79" y="30"/>
                    </a:lnTo>
                    <a:lnTo>
                      <a:pt x="66" y="16"/>
                    </a:lnTo>
                    <a:lnTo>
                      <a:pt x="47" y="11"/>
                    </a:lnTo>
                    <a:close/>
                    <a:moveTo>
                      <a:pt x="47" y="0"/>
                    </a:moveTo>
                    <a:lnTo>
                      <a:pt x="66" y="4"/>
                    </a:lnTo>
                    <a:lnTo>
                      <a:pt x="82" y="14"/>
                    </a:lnTo>
                    <a:lnTo>
                      <a:pt x="93" y="30"/>
                    </a:lnTo>
                    <a:lnTo>
                      <a:pt x="96" y="47"/>
                    </a:lnTo>
                    <a:lnTo>
                      <a:pt x="91" y="66"/>
                    </a:lnTo>
                    <a:lnTo>
                      <a:pt x="82" y="82"/>
                    </a:lnTo>
                    <a:lnTo>
                      <a:pt x="66" y="93"/>
                    </a:lnTo>
                    <a:lnTo>
                      <a:pt x="47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00"/>
              <p:cNvSpPr>
                <a:spLocks/>
              </p:cNvSpPr>
              <p:nvPr/>
            </p:nvSpPr>
            <p:spPr bwMode="auto">
              <a:xfrm>
                <a:off x="4103" y="995"/>
                <a:ext cx="23" cy="23"/>
              </a:xfrm>
              <a:custGeom>
                <a:avLst/>
                <a:gdLst>
                  <a:gd name="T0" fmla="*/ 22 w 45"/>
                  <a:gd name="T1" fmla="*/ 0 h 45"/>
                  <a:gd name="T2" fmla="*/ 29 w 45"/>
                  <a:gd name="T3" fmla="*/ 2 h 45"/>
                  <a:gd name="T4" fmla="*/ 36 w 45"/>
                  <a:gd name="T5" fmla="*/ 5 h 45"/>
                  <a:gd name="T6" fmla="*/ 42 w 45"/>
                  <a:gd name="T7" fmla="*/ 9 h 45"/>
                  <a:gd name="T8" fmla="*/ 45 w 45"/>
                  <a:gd name="T9" fmla="*/ 16 h 45"/>
                  <a:gd name="T10" fmla="*/ 45 w 45"/>
                  <a:gd name="T11" fmla="*/ 23 h 45"/>
                  <a:gd name="T12" fmla="*/ 45 w 45"/>
                  <a:gd name="T13" fmla="*/ 30 h 45"/>
                  <a:gd name="T14" fmla="*/ 42 w 45"/>
                  <a:gd name="T15" fmla="*/ 36 h 45"/>
                  <a:gd name="T16" fmla="*/ 36 w 45"/>
                  <a:gd name="T17" fmla="*/ 42 h 45"/>
                  <a:gd name="T18" fmla="*/ 29 w 45"/>
                  <a:gd name="T19" fmla="*/ 45 h 45"/>
                  <a:gd name="T20" fmla="*/ 22 w 45"/>
                  <a:gd name="T21" fmla="*/ 45 h 45"/>
                  <a:gd name="T22" fmla="*/ 15 w 45"/>
                  <a:gd name="T23" fmla="*/ 45 h 45"/>
                  <a:gd name="T24" fmla="*/ 8 w 45"/>
                  <a:gd name="T25" fmla="*/ 42 h 45"/>
                  <a:gd name="T26" fmla="*/ 3 w 45"/>
                  <a:gd name="T27" fmla="*/ 36 h 45"/>
                  <a:gd name="T28" fmla="*/ 1 w 45"/>
                  <a:gd name="T29" fmla="*/ 30 h 45"/>
                  <a:gd name="T30" fmla="*/ 0 w 45"/>
                  <a:gd name="T31" fmla="*/ 23 h 45"/>
                  <a:gd name="T32" fmla="*/ 1 w 45"/>
                  <a:gd name="T33" fmla="*/ 16 h 45"/>
                  <a:gd name="T34" fmla="*/ 5 w 45"/>
                  <a:gd name="T35" fmla="*/ 9 h 45"/>
                  <a:gd name="T36" fmla="*/ 8 w 45"/>
                  <a:gd name="T37" fmla="*/ 3 h 45"/>
                  <a:gd name="T38" fmla="*/ 15 w 45"/>
                  <a:gd name="T39" fmla="*/ 2 h 45"/>
                  <a:gd name="T40" fmla="*/ 22 w 45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lnTo>
                      <a:pt x="29" y="2"/>
                    </a:lnTo>
                    <a:lnTo>
                      <a:pt x="36" y="5"/>
                    </a:lnTo>
                    <a:lnTo>
                      <a:pt x="42" y="9"/>
                    </a:lnTo>
                    <a:lnTo>
                      <a:pt x="45" y="16"/>
                    </a:lnTo>
                    <a:lnTo>
                      <a:pt x="45" y="23"/>
                    </a:lnTo>
                    <a:lnTo>
                      <a:pt x="45" y="30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29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8" y="42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01"/>
              <p:cNvSpPr>
                <a:spLocks noEditPoints="1"/>
              </p:cNvSpPr>
              <p:nvPr/>
            </p:nvSpPr>
            <p:spPr bwMode="auto">
              <a:xfrm>
                <a:off x="4097" y="989"/>
                <a:ext cx="35" cy="35"/>
              </a:xfrm>
              <a:custGeom>
                <a:avLst/>
                <a:gdLst>
                  <a:gd name="T0" fmla="*/ 34 w 69"/>
                  <a:gd name="T1" fmla="*/ 12 h 69"/>
                  <a:gd name="T2" fmla="*/ 27 w 69"/>
                  <a:gd name="T3" fmla="*/ 14 h 69"/>
                  <a:gd name="T4" fmla="*/ 20 w 69"/>
                  <a:gd name="T5" fmla="*/ 15 h 69"/>
                  <a:gd name="T6" fmla="*/ 17 w 69"/>
                  <a:gd name="T7" fmla="*/ 21 h 69"/>
                  <a:gd name="T8" fmla="*/ 13 w 69"/>
                  <a:gd name="T9" fmla="*/ 28 h 69"/>
                  <a:gd name="T10" fmla="*/ 12 w 69"/>
                  <a:gd name="T11" fmla="*/ 35 h 69"/>
                  <a:gd name="T12" fmla="*/ 13 w 69"/>
                  <a:gd name="T13" fmla="*/ 42 h 69"/>
                  <a:gd name="T14" fmla="*/ 15 w 69"/>
                  <a:gd name="T15" fmla="*/ 48 h 69"/>
                  <a:gd name="T16" fmla="*/ 20 w 69"/>
                  <a:gd name="T17" fmla="*/ 54 h 69"/>
                  <a:gd name="T18" fmla="*/ 27 w 69"/>
                  <a:gd name="T19" fmla="*/ 57 h 69"/>
                  <a:gd name="T20" fmla="*/ 34 w 69"/>
                  <a:gd name="T21" fmla="*/ 57 h 69"/>
                  <a:gd name="T22" fmla="*/ 41 w 69"/>
                  <a:gd name="T23" fmla="*/ 57 h 69"/>
                  <a:gd name="T24" fmla="*/ 48 w 69"/>
                  <a:gd name="T25" fmla="*/ 54 h 69"/>
                  <a:gd name="T26" fmla="*/ 54 w 69"/>
                  <a:gd name="T27" fmla="*/ 48 h 69"/>
                  <a:gd name="T28" fmla="*/ 57 w 69"/>
                  <a:gd name="T29" fmla="*/ 42 h 69"/>
                  <a:gd name="T30" fmla="*/ 57 w 69"/>
                  <a:gd name="T31" fmla="*/ 35 h 69"/>
                  <a:gd name="T32" fmla="*/ 57 w 69"/>
                  <a:gd name="T33" fmla="*/ 28 h 69"/>
                  <a:gd name="T34" fmla="*/ 54 w 69"/>
                  <a:gd name="T35" fmla="*/ 21 h 69"/>
                  <a:gd name="T36" fmla="*/ 48 w 69"/>
                  <a:gd name="T37" fmla="*/ 17 h 69"/>
                  <a:gd name="T38" fmla="*/ 41 w 69"/>
                  <a:gd name="T39" fmla="*/ 14 h 69"/>
                  <a:gd name="T40" fmla="*/ 34 w 69"/>
                  <a:gd name="T41" fmla="*/ 12 h 69"/>
                  <a:gd name="T42" fmla="*/ 34 w 69"/>
                  <a:gd name="T43" fmla="*/ 0 h 69"/>
                  <a:gd name="T44" fmla="*/ 52 w 69"/>
                  <a:gd name="T45" fmla="*/ 5 h 69"/>
                  <a:gd name="T46" fmla="*/ 64 w 69"/>
                  <a:gd name="T47" fmla="*/ 17 h 69"/>
                  <a:gd name="T48" fmla="*/ 69 w 69"/>
                  <a:gd name="T49" fmla="*/ 35 h 69"/>
                  <a:gd name="T50" fmla="*/ 64 w 69"/>
                  <a:gd name="T51" fmla="*/ 52 h 69"/>
                  <a:gd name="T52" fmla="*/ 52 w 69"/>
                  <a:gd name="T53" fmla="*/ 64 h 69"/>
                  <a:gd name="T54" fmla="*/ 34 w 69"/>
                  <a:gd name="T55" fmla="*/ 69 h 69"/>
                  <a:gd name="T56" fmla="*/ 17 w 69"/>
                  <a:gd name="T57" fmla="*/ 64 h 69"/>
                  <a:gd name="T58" fmla="*/ 5 w 69"/>
                  <a:gd name="T59" fmla="*/ 52 h 69"/>
                  <a:gd name="T60" fmla="*/ 0 w 69"/>
                  <a:gd name="T61" fmla="*/ 35 h 69"/>
                  <a:gd name="T62" fmla="*/ 5 w 69"/>
                  <a:gd name="T63" fmla="*/ 17 h 69"/>
                  <a:gd name="T64" fmla="*/ 17 w 69"/>
                  <a:gd name="T65" fmla="*/ 5 h 69"/>
                  <a:gd name="T66" fmla="*/ 34 w 69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69">
                    <a:moveTo>
                      <a:pt x="34" y="12"/>
                    </a:moveTo>
                    <a:lnTo>
                      <a:pt x="27" y="14"/>
                    </a:lnTo>
                    <a:lnTo>
                      <a:pt x="20" y="15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2"/>
                    </a:lnTo>
                    <a:lnTo>
                      <a:pt x="15" y="48"/>
                    </a:lnTo>
                    <a:lnTo>
                      <a:pt x="20" y="54"/>
                    </a:lnTo>
                    <a:lnTo>
                      <a:pt x="27" y="57"/>
                    </a:lnTo>
                    <a:lnTo>
                      <a:pt x="34" y="57"/>
                    </a:lnTo>
                    <a:lnTo>
                      <a:pt x="41" y="57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4" y="21"/>
                    </a:lnTo>
                    <a:lnTo>
                      <a:pt x="48" y="17"/>
                    </a:lnTo>
                    <a:lnTo>
                      <a:pt x="41" y="14"/>
                    </a:lnTo>
                    <a:lnTo>
                      <a:pt x="34" y="12"/>
                    </a:lnTo>
                    <a:close/>
                    <a:moveTo>
                      <a:pt x="34" y="0"/>
                    </a:moveTo>
                    <a:lnTo>
                      <a:pt x="52" y="5"/>
                    </a:lnTo>
                    <a:lnTo>
                      <a:pt x="64" y="17"/>
                    </a:lnTo>
                    <a:lnTo>
                      <a:pt x="69" y="35"/>
                    </a:lnTo>
                    <a:lnTo>
                      <a:pt x="64" y="52"/>
                    </a:lnTo>
                    <a:lnTo>
                      <a:pt x="52" y="64"/>
                    </a:lnTo>
                    <a:lnTo>
                      <a:pt x="34" y="69"/>
                    </a:lnTo>
                    <a:lnTo>
                      <a:pt x="17" y="64"/>
                    </a:lnTo>
                    <a:lnTo>
                      <a:pt x="5" y="52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02"/>
              <p:cNvSpPr>
                <a:spLocks/>
              </p:cNvSpPr>
              <p:nvPr/>
            </p:nvSpPr>
            <p:spPr bwMode="auto">
              <a:xfrm>
                <a:off x="3264" y="2648"/>
                <a:ext cx="33" cy="33"/>
              </a:xfrm>
              <a:custGeom>
                <a:avLst/>
                <a:gdLst>
                  <a:gd name="T0" fmla="*/ 33 w 66"/>
                  <a:gd name="T1" fmla="*/ 0 h 67"/>
                  <a:gd name="T2" fmla="*/ 50 w 66"/>
                  <a:gd name="T3" fmla="*/ 4 h 67"/>
                  <a:gd name="T4" fmla="*/ 62 w 66"/>
                  <a:gd name="T5" fmla="*/ 16 h 67"/>
                  <a:gd name="T6" fmla="*/ 66 w 66"/>
                  <a:gd name="T7" fmla="*/ 34 h 67"/>
                  <a:gd name="T8" fmla="*/ 62 w 66"/>
                  <a:gd name="T9" fmla="*/ 49 h 67"/>
                  <a:gd name="T10" fmla="*/ 50 w 66"/>
                  <a:gd name="T11" fmla="*/ 61 h 67"/>
                  <a:gd name="T12" fmla="*/ 33 w 66"/>
                  <a:gd name="T13" fmla="*/ 67 h 67"/>
                  <a:gd name="T14" fmla="*/ 15 w 66"/>
                  <a:gd name="T15" fmla="*/ 61 h 67"/>
                  <a:gd name="T16" fmla="*/ 5 w 66"/>
                  <a:gd name="T17" fmla="*/ 49 h 67"/>
                  <a:gd name="T18" fmla="*/ 0 w 66"/>
                  <a:gd name="T19" fmla="*/ 34 h 67"/>
                  <a:gd name="T20" fmla="*/ 5 w 66"/>
                  <a:gd name="T21" fmla="*/ 16 h 67"/>
                  <a:gd name="T22" fmla="*/ 17 w 66"/>
                  <a:gd name="T23" fmla="*/ 4 h 67"/>
                  <a:gd name="T24" fmla="*/ 33 w 66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7">
                    <a:moveTo>
                      <a:pt x="33" y="0"/>
                    </a:moveTo>
                    <a:lnTo>
                      <a:pt x="50" y="4"/>
                    </a:lnTo>
                    <a:lnTo>
                      <a:pt x="62" y="16"/>
                    </a:lnTo>
                    <a:lnTo>
                      <a:pt x="66" y="34"/>
                    </a:lnTo>
                    <a:lnTo>
                      <a:pt x="62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5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03"/>
              <p:cNvSpPr>
                <a:spLocks noEditPoints="1"/>
              </p:cNvSpPr>
              <p:nvPr/>
            </p:nvSpPr>
            <p:spPr bwMode="auto">
              <a:xfrm>
                <a:off x="3259" y="2642"/>
                <a:ext cx="44" cy="45"/>
              </a:xfrm>
              <a:custGeom>
                <a:avLst/>
                <a:gdLst>
                  <a:gd name="T0" fmla="*/ 44 w 89"/>
                  <a:gd name="T1" fmla="*/ 12 h 89"/>
                  <a:gd name="T2" fmla="*/ 28 w 89"/>
                  <a:gd name="T3" fmla="*/ 16 h 89"/>
                  <a:gd name="T4" fmla="*/ 16 w 89"/>
                  <a:gd name="T5" fmla="*/ 28 h 89"/>
                  <a:gd name="T6" fmla="*/ 11 w 89"/>
                  <a:gd name="T7" fmla="*/ 46 h 89"/>
                  <a:gd name="T8" fmla="*/ 16 w 89"/>
                  <a:gd name="T9" fmla="*/ 61 h 89"/>
                  <a:gd name="T10" fmla="*/ 26 w 89"/>
                  <a:gd name="T11" fmla="*/ 73 h 89"/>
                  <a:gd name="T12" fmla="*/ 44 w 89"/>
                  <a:gd name="T13" fmla="*/ 79 h 89"/>
                  <a:gd name="T14" fmla="*/ 61 w 89"/>
                  <a:gd name="T15" fmla="*/ 73 h 89"/>
                  <a:gd name="T16" fmla="*/ 73 w 89"/>
                  <a:gd name="T17" fmla="*/ 61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2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4 w 89"/>
                  <a:gd name="T49" fmla="*/ 63 h 89"/>
                  <a:gd name="T50" fmla="*/ 0 w 89"/>
                  <a:gd name="T51" fmla="*/ 46 h 89"/>
                  <a:gd name="T52" fmla="*/ 4 w 89"/>
                  <a:gd name="T53" fmla="*/ 28 h 89"/>
                  <a:gd name="T54" fmla="*/ 12 w 89"/>
                  <a:gd name="T55" fmla="*/ 14 h 89"/>
                  <a:gd name="T56" fmla="*/ 26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2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1" y="46"/>
                    </a:lnTo>
                    <a:lnTo>
                      <a:pt x="16" y="61"/>
                    </a:lnTo>
                    <a:lnTo>
                      <a:pt x="26" y="73"/>
                    </a:lnTo>
                    <a:lnTo>
                      <a:pt x="44" y="79"/>
                    </a:lnTo>
                    <a:lnTo>
                      <a:pt x="61" y="73"/>
                    </a:lnTo>
                    <a:lnTo>
                      <a:pt x="73" y="61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2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4" y="63"/>
                    </a:lnTo>
                    <a:lnTo>
                      <a:pt x="0" y="46"/>
                    </a:lnTo>
                    <a:lnTo>
                      <a:pt x="4" y="28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4"/>
              <p:cNvSpPr>
                <a:spLocks/>
              </p:cNvSpPr>
              <p:nvPr/>
            </p:nvSpPr>
            <p:spPr bwMode="auto">
              <a:xfrm>
                <a:off x="3520" y="3305"/>
                <a:ext cx="29" cy="28"/>
              </a:xfrm>
              <a:custGeom>
                <a:avLst/>
                <a:gdLst>
                  <a:gd name="T0" fmla="*/ 28 w 57"/>
                  <a:gd name="T1" fmla="*/ 0 h 58"/>
                  <a:gd name="T2" fmla="*/ 43 w 57"/>
                  <a:gd name="T3" fmla="*/ 5 h 58"/>
                  <a:gd name="T4" fmla="*/ 52 w 57"/>
                  <a:gd name="T5" fmla="*/ 16 h 58"/>
                  <a:gd name="T6" fmla="*/ 57 w 57"/>
                  <a:gd name="T7" fmla="*/ 30 h 58"/>
                  <a:gd name="T8" fmla="*/ 52 w 57"/>
                  <a:gd name="T9" fmla="*/ 44 h 58"/>
                  <a:gd name="T10" fmla="*/ 42 w 57"/>
                  <a:gd name="T11" fmla="*/ 54 h 58"/>
                  <a:gd name="T12" fmla="*/ 28 w 57"/>
                  <a:gd name="T13" fmla="*/ 58 h 58"/>
                  <a:gd name="T14" fmla="*/ 14 w 57"/>
                  <a:gd name="T15" fmla="*/ 54 h 58"/>
                  <a:gd name="T16" fmla="*/ 3 w 57"/>
                  <a:gd name="T17" fmla="*/ 44 h 58"/>
                  <a:gd name="T18" fmla="*/ 0 w 57"/>
                  <a:gd name="T19" fmla="*/ 30 h 58"/>
                  <a:gd name="T20" fmla="*/ 3 w 57"/>
                  <a:gd name="T21" fmla="*/ 14 h 58"/>
                  <a:gd name="T22" fmla="*/ 14 w 57"/>
                  <a:gd name="T23" fmla="*/ 5 h 58"/>
                  <a:gd name="T24" fmla="*/ 28 w 57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8">
                    <a:moveTo>
                      <a:pt x="28" y="0"/>
                    </a:moveTo>
                    <a:lnTo>
                      <a:pt x="43" y="5"/>
                    </a:lnTo>
                    <a:lnTo>
                      <a:pt x="52" y="16"/>
                    </a:lnTo>
                    <a:lnTo>
                      <a:pt x="57" y="30"/>
                    </a:lnTo>
                    <a:lnTo>
                      <a:pt x="52" y="44"/>
                    </a:lnTo>
                    <a:lnTo>
                      <a:pt x="42" y="54"/>
                    </a:lnTo>
                    <a:lnTo>
                      <a:pt x="28" y="58"/>
                    </a:lnTo>
                    <a:lnTo>
                      <a:pt x="14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4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05"/>
              <p:cNvSpPr>
                <a:spLocks noEditPoints="1"/>
              </p:cNvSpPr>
              <p:nvPr/>
            </p:nvSpPr>
            <p:spPr bwMode="auto">
              <a:xfrm>
                <a:off x="3514" y="3299"/>
                <a:ext cx="40" cy="40"/>
              </a:xfrm>
              <a:custGeom>
                <a:avLst/>
                <a:gdLst>
                  <a:gd name="T0" fmla="*/ 40 w 80"/>
                  <a:gd name="T1" fmla="*/ 10 h 78"/>
                  <a:gd name="T2" fmla="*/ 26 w 80"/>
                  <a:gd name="T3" fmla="*/ 15 h 78"/>
                  <a:gd name="T4" fmla="*/ 15 w 80"/>
                  <a:gd name="T5" fmla="*/ 24 h 78"/>
                  <a:gd name="T6" fmla="*/ 12 w 80"/>
                  <a:gd name="T7" fmla="*/ 40 h 78"/>
                  <a:gd name="T8" fmla="*/ 15 w 80"/>
                  <a:gd name="T9" fmla="*/ 54 h 78"/>
                  <a:gd name="T10" fmla="*/ 26 w 80"/>
                  <a:gd name="T11" fmla="*/ 64 h 78"/>
                  <a:gd name="T12" fmla="*/ 40 w 80"/>
                  <a:gd name="T13" fmla="*/ 68 h 78"/>
                  <a:gd name="T14" fmla="*/ 54 w 80"/>
                  <a:gd name="T15" fmla="*/ 64 h 78"/>
                  <a:gd name="T16" fmla="*/ 64 w 80"/>
                  <a:gd name="T17" fmla="*/ 54 h 78"/>
                  <a:gd name="T18" fmla="*/ 69 w 80"/>
                  <a:gd name="T19" fmla="*/ 40 h 78"/>
                  <a:gd name="T20" fmla="*/ 64 w 80"/>
                  <a:gd name="T21" fmla="*/ 26 h 78"/>
                  <a:gd name="T22" fmla="*/ 55 w 80"/>
                  <a:gd name="T23" fmla="*/ 15 h 78"/>
                  <a:gd name="T24" fmla="*/ 40 w 80"/>
                  <a:gd name="T25" fmla="*/ 10 h 78"/>
                  <a:gd name="T26" fmla="*/ 40 w 80"/>
                  <a:gd name="T27" fmla="*/ 0 h 78"/>
                  <a:gd name="T28" fmla="*/ 55 w 80"/>
                  <a:gd name="T29" fmla="*/ 3 h 78"/>
                  <a:gd name="T30" fmla="*/ 68 w 80"/>
                  <a:gd name="T31" fmla="*/ 12 h 78"/>
                  <a:gd name="T32" fmla="*/ 76 w 80"/>
                  <a:gd name="T33" fmla="*/ 24 h 78"/>
                  <a:gd name="T34" fmla="*/ 80 w 80"/>
                  <a:gd name="T35" fmla="*/ 40 h 78"/>
                  <a:gd name="T36" fmla="*/ 76 w 80"/>
                  <a:gd name="T37" fmla="*/ 56 h 78"/>
                  <a:gd name="T38" fmla="*/ 68 w 80"/>
                  <a:gd name="T39" fmla="*/ 68 h 78"/>
                  <a:gd name="T40" fmla="*/ 55 w 80"/>
                  <a:gd name="T41" fmla="*/ 77 h 78"/>
                  <a:gd name="T42" fmla="*/ 40 w 80"/>
                  <a:gd name="T43" fmla="*/ 78 h 78"/>
                  <a:gd name="T44" fmla="*/ 24 w 80"/>
                  <a:gd name="T45" fmla="*/ 77 h 78"/>
                  <a:gd name="T46" fmla="*/ 12 w 80"/>
                  <a:gd name="T47" fmla="*/ 68 h 78"/>
                  <a:gd name="T48" fmla="*/ 3 w 80"/>
                  <a:gd name="T49" fmla="*/ 54 h 78"/>
                  <a:gd name="T50" fmla="*/ 0 w 80"/>
                  <a:gd name="T51" fmla="*/ 40 h 78"/>
                  <a:gd name="T52" fmla="*/ 3 w 80"/>
                  <a:gd name="T53" fmla="*/ 24 h 78"/>
                  <a:gd name="T54" fmla="*/ 12 w 80"/>
                  <a:gd name="T55" fmla="*/ 10 h 78"/>
                  <a:gd name="T56" fmla="*/ 24 w 80"/>
                  <a:gd name="T57" fmla="*/ 3 h 78"/>
                  <a:gd name="T58" fmla="*/ 40 w 80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78">
                    <a:moveTo>
                      <a:pt x="40" y="10"/>
                    </a:moveTo>
                    <a:lnTo>
                      <a:pt x="26" y="15"/>
                    </a:lnTo>
                    <a:lnTo>
                      <a:pt x="15" y="24"/>
                    </a:lnTo>
                    <a:lnTo>
                      <a:pt x="12" y="40"/>
                    </a:lnTo>
                    <a:lnTo>
                      <a:pt x="15" y="54"/>
                    </a:lnTo>
                    <a:lnTo>
                      <a:pt x="26" y="64"/>
                    </a:lnTo>
                    <a:lnTo>
                      <a:pt x="40" y="68"/>
                    </a:lnTo>
                    <a:lnTo>
                      <a:pt x="54" y="64"/>
                    </a:lnTo>
                    <a:lnTo>
                      <a:pt x="64" y="54"/>
                    </a:lnTo>
                    <a:lnTo>
                      <a:pt x="69" y="40"/>
                    </a:lnTo>
                    <a:lnTo>
                      <a:pt x="64" y="26"/>
                    </a:lnTo>
                    <a:lnTo>
                      <a:pt x="55" y="15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5" y="3"/>
                    </a:lnTo>
                    <a:lnTo>
                      <a:pt x="68" y="12"/>
                    </a:lnTo>
                    <a:lnTo>
                      <a:pt x="76" y="24"/>
                    </a:lnTo>
                    <a:lnTo>
                      <a:pt x="80" y="40"/>
                    </a:lnTo>
                    <a:lnTo>
                      <a:pt x="76" y="56"/>
                    </a:lnTo>
                    <a:lnTo>
                      <a:pt x="68" y="68"/>
                    </a:lnTo>
                    <a:lnTo>
                      <a:pt x="55" y="77"/>
                    </a:lnTo>
                    <a:lnTo>
                      <a:pt x="40" y="78"/>
                    </a:lnTo>
                    <a:lnTo>
                      <a:pt x="24" y="77"/>
                    </a:lnTo>
                    <a:lnTo>
                      <a:pt x="12" y="68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2" y="10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06"/>
              <p:cNvSpPr>
                <a:spLocks/>
              </p:cNvSpPr>
              <p:nvPr/>
            </p:nvSpPr>
            <p:spPr bwMode="auto">
              <a:xfrm>
                <a:off x="3691" y="3363"/>
                <a:ext cx="38" cy="37"/>
              </a:xfrm>
              <a:custGeom>
                <a:avLst/>
                <a:gdLst>
                  <a:gd name="T0" fmla="*/ 38 w 75"/>
                  <a:gd name="T1" fmla="*/ 0 h 74"/>
                  <a:gd name="T2" fmla="*/ 56 w 75"/>
                  <a:gd name="T3" fmla="*/ 5 h 74"/>
                  <a:gd name="T4" fmla="*/ 70 w 75"/>
                  <a:gd name="T5" fmla="*/ 18 h 74"/>
                  <a:gd name="T6" fmla="*/ 75 w 75"/>
                  <a:gd name="T7" fmla="*/ 37 h 74"/>
                  <a:gd name="T8" fmla="*/ 70 w 75"/>
                  <a:gd name="T9" fmla="*/ 56 h 74"/>
                  <a:gd name="T10" fmla="*/ 56 w 75"/>
                  <a:gd name="T11" fmla="*/ 68 h 74"/>
                  <a:gd name="T12" fmla="*/ 37 w 75"/>
                  <a:gd name="T13" fmla="*/ 74 h 74"/>
                  <a:gd name="T14" fmla="*/ 19 w 75"/>
                  <a:gd name="T15" fmla="*/ 68 h 74"/>
                  <a:gd name="T16" fmla="*/ 5 w 75"/>
                  <a:gd name="T17" fmla="*/ 56 h 74"/>
                  <a:gd name="T18" fmla="*/ 0 w 75"/>
                  <a:gd name="T19" fmla="*/ 37 h 74"/>
                  <a:gd name="T20" fmla="*/ 5 w 75"/>
                  <a:gd name="T21" fmla="*/ 18 h 74"/>
                  <a:gd name="T22" fmla="*/ 19 w 75"/>
                  <a:gd name="T23" fmla="*/ 5 h 74"/>
                  <a:gd name="T24" fmla="*/ 38 w 75"/>
                  <a:gd name="T2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56" y="5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8"/>
                    </a:lnTo>
                    <a:lnTo>
                      <a:pt x="19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07"/>
              <p:cNvSpPr>
                <a:spLocks noEditPoints="1"/>
              </p:cNvSpPr>
              <p:nvPr/>
            </p:nvSpPr>
            <p:spPr bwMode="auto">
              <a:xfrm>
                <a:off x="3686" y="3357"/>
                <a:ext cx="48" cy="49"/>
              </a:xfrm>
              <a:custGeom>
                <a:avLst/>
                <a:gdLst>
                  <a:gd name="T0" fmla="*/ 49 w 96"/>
                  <a:gd name="T1" fmla="*/ 12 h 98"/>
                  <a:gd name="T2" fmla="*/ 30 w 96"/>
                  <a:gd name="T3" fmla="*/ 17 h 98"/>
                  <a:gd name="T4" fmla="*/ 16 w 96"/>
                  <a:gd name="T5" fmla="*/ 30 h 98"/>
                  <a:gd name="T6" fmla="*/ 11 w 96"/>
                  <a:gd name="T7" fmla="*/ 49 h 98"/>
                  <a:gd name="T8" fmla="*/ 16 w 96"/>
                  <a:gd name="T9" fmla="*/ 68 h 98"/>
                  <a:gd name="T10" fmla="*/ 30 w 96"/>
                  <a:gd name="T11" fmla="*/ 80 h 98"/>
                  <a:gd name="T12" fmla="*/ 48 w 96"/>
                  <a:gd name="T13" fmla="*/ 86 h 98"/>
                  <a:gd name="T14" fmla="*/ 67 w 96"/>
                  <a:gd name="T15" fmla="*/ 80 h 98"/>
                  <a:gd name="T16" fmla="*/ 81 w 96"/>
                  <a:gd name="T17" fmla="*/ 68 h 98"/>
                  <a:gd name="T18" fmla="*/ 86 w 96"/>
                  <a:gd name="T19" fmla="*/ 49 h 98"/>
                  <a:gd name="T20" fmla="*/ 81 w 96"/>
                  <a:gd name="T21" fmla="*/ 30 h 98"/>
                  <a:gd name="T22" fmla="*/ 67 w 96"/>
                  <a:gd name="T23" fmla="*/ 17 h 98"/>
                  <a:gd name="T24" fmla="*/ 49 w 96"/>
                  <a:gd name="T25" fmla="*/ 12 h 98"/>
                  <a:gd name="T26" fmla="*/ 49 w 96"/>
                  <a:gd name="T27" fmla="*/ 0 h 98"/>
                  <a:gd name="T28" fmla="*/ 67 w 96"/>
                  <a:gd name="T29" fmla="*/ 5 h 98"/>
                  <a:gd name="T30" fmla="*/ 82 w 96"/>
                  <a:gd name="T31" fmla="*/ 16 h 98"/>
                  <a:gd name="T32" fmla="*/ 93 w 96"/>
                  <a:gd name="T33" fmla="*/ 30 h 98"/>
                  <a:gd name="T34" fmla="*/ 96 w 96"/>
                  <a:gd name="T35" fmla="*/ 49 h 98"/>
                  <a:gd name="T36" fmla="*/ 93 w 96"/>
                  <a:gd name="T37" fmla="*/ 68 h 98"/>
                  <a:gd name="T38" fmla="*/ 82 w 96"/>
                  <a:gd name="T39" fmla="*/ 84 h 98"/>
                  <a:gd name="T40" fmla="*/ 67 w 96"/>
                  <a:gd name="T41" fmla="*/ 94 h 98"/>
                  <a:gd name="T42" fmla="*/ 48 w 96"/>
                  <a:gd name="T43" fmla="*/ 98 h 98"/>
                  <a:gd name="T44" fmla="*/ 30 w 96"/>
                  <a:gd name="T45" fmla="*/ 92 h 98"/>
                  <a:gd name="T46" fmla="*/ 14 w 96"/>
                  <a:gd name="T47" fmla="*/ 84 h 98"/>
                  <a:gd name="T48" fmla="*/ 4 w 96"/>
                  <a:gd name="T49" fmla="*/ 68 h 98"/>
                  <a:gd name="T50" fmla="*/ 0 w 96"/>
                  <a:gd name="T51" fmla="*/ 49 h 98"/>
                  <a:gd name="T52" fmla="*/ 4 w 96"/>
                  <a:gd name="T53" fmla="*/ 30 h 98"/>
                  <a:gd name="T54" fmla="*/ 14 w 96"/>
                  <a:gd name="T55" fmla="*/ 14 h 98"/>
                  <a:gd name="T56" fmla="*/ 30 w 96"/>
                  <a:gd name="T57" fmla="*/ 5 h 98"/>
                  <a:gd name="T58" fmla="*/ 49 w 96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8">
                    <a:moveTo>
                      <a:pt x="49" y="12"/>
                    </a:moveTo>
                    <a:lnTo>
                      <a:pt x="30" y="17"/>
                    </a:lnTo>
                    <a:lnTo>
                      <a:pt x="16" y="30"/>
                    </a:lnTo>
                    <a:lnTo>
                      <a:pt x="11" y="49"/>
                    </a:lnTo>
                    <a:lnTo>
                      <a:pt x="16" y="68"/>
                    </a:lnTo>
                    <a:lnTo>
                      <a:pt x="30" y="80"/>
                    </a:lnTo>
                    <a:lnTo>
                      <a:pt x="48" y="86"/>
                    </a:lnTo>
                    <a:lnTo>
                      <a:pt x="67" y="80"/>
                    </a:lnTo>
                    <a:lnTo>
                      <a:pt x="81" y="68"/>
                    </a:lnTo>
                    <a:lnTo>
                      <a:pt x="86" y="49"/>
                    </a:lnTo>
                    <a:lnTo>
                      <a:pt x="81" y="30"/>
                    </a:lnTo>
                    <a:lnTo>
                      <a:pt x="67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7" y="5"/>
                    </a:lnTo>
                    <a:lnTo>
                      <a:pt x="82" y="16"/>
                    </a:lnTo>
                    <a:lnTo>
                      <a:pt x="93" y="30"/>
                    </a:lnTo>
                    <a:lnTo>
                      <a:pt x="96" y="49"/>
                    </a:lnTo>
                    <a:lnTo>
                      <a:pt x="93" y="68"/>
                    </a:lnTo>
                    <a:lnTo>
                      <a:pt x="82" y="84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2"/>
                    </a:lnTo>
                    <a:lnTo>
                      <a:pt x="14" y="84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08"/>
              <p:cNvSpPr>
                <a:spLocks/>
              </p:cNvSpPr>
              <p:nvPr/>
            </p:nvSpPr>
            <p:spPr bwMode="auto">
              <a:xfrm>
                <a:off x="3783" y="3009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2 h 42"/>
                  <a:gd name="T4" fmla="*/ 33 w 42"/>
                  <a:gd name="T5" fmla="*/ 4 h 42"/>
                  <a:gd name="T6" fmla="*/ 37 w 42"/>
                  <a:gd name="T7" fmla="*/ 9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4 h 42"/>
                  <a:gd name="T16" fmla="*/ 33 w 42"/>
                  <a:gd name="T17" fmla="*/ 37 h 42"/>
                  <a:gd name="T18" fmla="*/ 28 w 42"/>
                  <a:gd name="T19" fmla="*/ 41 h 42"/>
                  <a:gd name="T20" fmla="*/ 21 w 42"/>
                  <a:gd name="T21" fmla="*/ 42 h 42"/>
                  <a:gd name="T22" fmla="*/ 14 w 42"/>
                  <a:gd name="T23" fmla="*/ 41 h 42"/>
                  <a:gd name="T24" fmla="*/ 9 w 42"/>
                  <a:gd name="T25" fmla="*/ 37 h 42"/>
                  <a:gd name="T26" fmla="*/ 4 w 42"/>
                  <a:gd name="T27" fmla="*/ 34 h 42"/>
                  <a:gd name="T28" fmla="*/ 2 w 42"/>
                  <a:gd name="T29" fmla="*/ 27 h 42"/>
                  <a:gd name="T30" fmla="*/ 0 w 42"/>
                  <a:gd name="T31" fmla="*/ 21 h 42"/>
                  <a:gd name="T32" fmla="*/ 2 w 42"/>
                  <a:gd name="T33" fmla="*/ 14 h 42"/>
                  <a:gd name="T34" fmla="*/ 4 w 42"/>
                  <a:gd name="T35" fmla="*/ 9 h 42"/>
                  <a:gd name="T36" fmla="*/ 9 w 42"/>
                  <a:gd name="T37" fmla="*/ 4 h 42"/>
                  <a:gd name="T38" fmla="*/ 14 w 42"/>
                  <a:gd name="T39" fmla="*/ 2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2"/>
                    </a:lnTo>
                    <a:lnTo>
                      <a:pt x="33" y="4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2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09"/>
              <p:cNvSpPr>
                <a:spLocks noEditPoints="1"/>
              </p:cNvSpPr>
              <p:nvPr/>
            </p:nvSpPr>
            <p:spPr bwMode="auto">
              <a:xfrm>
                <a:off x="3778" y="3003"/>
                <a:ext cx="31" cy="32"/>
              </a:xfrm>
              <a:custGeom>
                <a:avLst/>
                <a:gdLst>
                  <a:gd name="T0" fmla="*/ 31 w 63"/>
                  <a:gd name="T1" fmla="*/ 12 h 65"/>
                  <a:gd name="T2" fmla="*/ 24 w 63"/>
                  <a:gd name="T3" fmla="*/ 14 h 65"/>
                  <a:gd name="T4" fmla="*/ 19 w 63"/>
                  <a:gd name="T5" fmla="*/ 16 h 65"/>
                  <a:gd name="T6" fmla="*/ 14 w 63"/>
                  <a:gd name="T7" fmla="*/ 21 h 65"/>
                  <a:gd name="T8" fmla="*/ 12 w 63"/>
                  <a:gd name="T9" fmla="*/ 26 h 65"/>
                  <a:gd name="T10" fmla="*/ 10 w 63"/>
                  <a:gd name="T11" fmla="*/ 33 h 65"/>
                  <a:gd name="T12" fmla="*/ 12 w 63"/>
                  <a:gd name="T13" fmla="*/ 39 h 65"/>
                  <a:gd name="T14" fmla="*/ 14 w 63"/>
                  <a:gd name="T15" fmla="*/ 46 h 65"/>
                  <a:gd name="T16" fmla="*/ 19 w 63"/>
                  <a:gd name="T17" fmla="*/ 49 h 65"/>
                  <a:gd name="T18" fmla="*/ 24 w 63"/>
                  <a:gd name="T19" fmla="*/ 53 h 65"/>
                  <a:gd name="T20" fmla="*/ 31 w 63"/>
                  <a:gd name="T21" fmla="*/ 54 h 65"/>
                  <a:gd name="T22" fmla="*/ 38 w 63"/>
                  <a:gd name="T23" fmla="*/ 53 h 65"/>
                  <a:gd name="T24" fmla="*/ 43 w 63"/>
                  <a:gd name="T25" fmla="*/ 49 h 65"/>
                  <a:gd name="T26" fmla="*/ 47 w 63"/>
                  <a:gd name="T27" fmla="*/ 46 h 65"/>
                  <a:gd name="T28" fmla="*/ 50 w 63"/>
                  <a:gd name="T29" fmla="*/ 40 h 65"/>
                  <a:gd name="T30" fmla="*/ 52 w 63"/>
                  <a:gd name="T31" fmla="*/ 33 h 65"/>
                  <a:gd name="T32" fmla="*/ 50 w 63"/>
                  <a:gd name="T33" fmla="*/ 26 h 65"/>
                  <a:gd name="T34" fmla="*/ 47 w 63"/>
                  <a:gd name="T35" fmla="*/ 21 h 65"/>
                  <a:gd name="T36" fmla="*/ 43 w 63"/>
                  <a:gd name="T37" fmla="*/ 16 h 65"/>
                  <a:gd name="T38" fmla="*/ 38 w 63"/>
                  <a:gd name="T39" fmla="*/ 14 h 65"/>
                  <a:gd name="T40" fmla="*/ 31 w 63"/>
                  <a:gd name="T41" fmla="*/ 12 h 65"/>
                  <a:gd name="T42" fmla="*/ 31 w 63"/>
                  <a:gd name="T43" fmla="*/ 0 h 65"/>
                  <a:gd name="T44" fmla="*/ 47 w 63"/>
                  <a:gd name="T45" fmla="*/ 5 h 65"/>
                  <a:gd name="T46" fmla="*/ 59 w 63"/>
                  <a:gd name="T47" fmla="*/ 18 h 65"/>
                  <a:gd name="T48" fmla="*/ 63 w 63"/>
                  <a:gd name="T49" fmla="*/ 33 h 65"/>
                  <a:gd name="T50" fmla="*/ 59 w 63"/>
                  <a:gd name="T51" fmla="*/ 49 h 65"/>
                  <a:gd name="T52" fmla="*/ 47 w 63"/>
                  <a:gd name="T53" fmla="*/ 61 h 65"/>
                  <a:gd name="T54" fmla="*/ 31 w 63"/>
                  <a:gd name="T55" fmla="*/ 65 h 65"/>
                  <a:gd name="T56" fmla="*/ 15 w 63"/>
                  <a:gd name="T57" fmla="*/ 61 h 65"/>
                  <a:gd name="T58" fmla="*/ 3 w 63"/>
                  <a:gd name="T59" fmla="*/ 49 h 65"/>
                  <a:gd name="T60" fmla="*/ 0 w 63"/>
                  <a:gd name="T61" fmla="*/ 33 h 65"/>
                  <a:gd name="T62" fmla="*/ 3 w 63"/>
                  <a:gd name="T63" fmla="*/ 16 h 65"/>
                  <a:gd name="T64" fmla="*/ 15 w 63"/>
                  <a:gd name="T65" fmla="*/ 5 h 65"/>
                  <a:gd name="T66" fmla="*/ 31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1" y="12"/>
                    </a:moveTo>
                    <a:lnTo>
                      <a:pt x="24" y="14"/>
                    </a:lnTo>
                    <a:lnTo>
                      <a:pt x="19" y="16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4" y="46"/>
                    </a:lnTo>
                    <a:lnTo>
                      <a:pt x="19" y="49"/>
                    </a:lnTo>
                    <a:lnTo>
                      <a:pt x="24" y="53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3" y="49"/>
                    </a:lnTo>
                    <a:lnTo>
                      <a:pt x="47" y="46"/>
                    </a:lnTo>
                    <a:lnTo>
                      <a:pt x="50" y="40"/>
                    </a:lnTo>
                    <a:lnTo>
                      <a:pt x="52" y="33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8"/>
                    </a:lnTo>
                    <a:lnTo>
                      <a:pt x="63" y="33"/>
                    </a:lnTo>
                    <a:lnTo>
                      <a:pt x="59" y="49"/>
                    </a:lnTo>
                    <a:lnTo>
                      <a:pt x="47" y="61"/>
                    </a:lnTo>
                    <a:lnTo>
                      <a:pt x="31" y="65"/>
                    </a:lnTo>
                    <a:lnTo>
                      <a:pt x="15" y="61"/>
                    </a:lnTo>
                    <a:lnTo>
                      <a:pt x="3" y="49"/>
                    </a:lnTo>
                    <a:lnTo>
                      <a:pt x="0" y="33"/>
                    </a:lnTo>
                    <a:lnTo>
                      <a:pt x="3" y="16"/>
                    </a:lnTo>
                    <a:lnTo>
                      <a:pt x="1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0"/>
              <p:cNvSpPr>
                <a:spLocks/>
              </p:cNvSpPr>
              <p:nvPr/>
            </p:nvSpPr>
            <p:spPr bwMode="auto">
              <a:xfrm>
                <a:off x="4123" y="2819"/>
                <a:ext cx="40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5 h 80"/>
                  <a:gd name="T12" fmla="*/ 68 w 80"/>
                  <a:gd name="T13" fmla="*/ 68 h 80"/>
                  <a:gd name="T14" fmla="*/ 56 w 80"/>
                  <a:gd name="T15" fmla="*/ 76 h 80"/>
                  <a:gd name="T16" fmla="*/ 40 w 80"/>
                  <a:gd name="T17" fmla="*/ 80 h 80"/>
                  <a:gd name="T18" fmla="*/ 25 w 80"/>
                  <a:gd name="T19" fmla="*/ 76 h 80"/>
                  <a:gd name="T20" fmla="*/ 11 w 80"/>
                  <a:gd name="T21" fmla="*/ 68 h 80"/>
                  <a:gd name="T22" fmla="*/ 4 w 80"/>
                  <a:gd name="T23" fmla="*/ 55 h 80"/>
                  <a:gd name="T24" fmla="*/ 0 w 80"/>
                  <a:gd name="T25" fmla="*/ 40 h 80"/>
                  <a:gd name="T26" fmla="*/ 4 w 80"/>
                  <a:gd name="T27" fmla="*/ 24 h 80"/>
                  <a:gd name="T28" fmla="*/ 12 w 80"/>
                  <a:gd name="T29" fmla="*/ 12 h 80"/>
                  <a:gd name="T30" fmla="*/ 25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5"/>
                    </a:lnTo>
                    <a:lnTo>
                      <a:pt x="68" y="68"/>
                    </a:lnTo>
                    <a:lnTo>
                      <a:pt x="56" y="76"/>
                    </a:lnTo>
                    <a:lnTo>
                      <a:pt x="40" y="80"/>
                    </a:lnTo>
                    <a:lnTo>
                      <a:pt x="25" y="76"/>
                    </a:lnTo>
                    <a:lnTo>
                      <a:pt x="11" y="68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1"/>
              <p:cNvSpPr>
                <a:spLocks noEditPoints="1"/>
              </p:cNvSpPr>
              <p:nvPr/>
            </p:nvSpPr>
            <p:spPr bwMode="auto">
              <a:xfrm>
                <a:off x="4116" y="2814"/>
                <a:ext cx="52" cy="51"/>
              </a:xfrm>
              <a:custGeom>
                <a:avLst/>
                <a:gdLst>
                  <a:gd name="T0" fmla="*/ 52 w 103"/>
                  <a:gd name="T1" fmla="*/ 11 h 101"/>
                  <a:gd name="T2" fmla="*/ 37 w 103"/>
                  <a:gd name="T3" fmla="*/ 14 h 101"/>
                  <a:gd name="T4" fmla="*/ 24 w 103"/>
                  <a:gd name="T5" fmla="*/ 23 h 101"/>
                  <a:gd name="T6" fmla="*/ 16 w 103"/>
                  <a:gd name="T7" fmla="*/ 35 h 101"/>
                  <a:gd name="T8" fmla="*/ 12 w 103"/>
                  <a:gd name="T9" fmla="*/ 51 h 101"/>
                  <a:gd name="T10" fmla="*/ 16 w 103"/>
                  <a:gd name="T11" fmla="*/ 66 h 101"/>
                  <a:gd name="T12" fmla="*/ 23 w 103"/>
                  <a:gd name="T13" fmla="*/ 79 h 101"/>
                  <a:gd name="T14" fmla="*/ 37 w 103"/>
                  <a:gd name="T15" fmla="*/ 87 h 101"/>
                  <a:gd name="T16" fmla="*/ 52 w 103"/>
                  <a:gd name="T17" fmla="*/ 91 h 101"/>
                  <a:gd name="T18" fmla="*/ 68 w 103"/>
                  <a:gd name="T19" fmla="*/ 87 h 101"/>
                  <a:gd name="T20" fmla="*/ 80 w 103"/>
                  <a:gd name="T21" fmla="*/ 79 h 101"/>
                  <a:gd name="T22" fmla="*/ 89 w 103"/>
                  <a:gd name="T23" fmla="*/ 66 h 101"/>
                  <a:gd name="T24" fmla="*/ 92 w 103"/>
                  <a:gd name="T25" fmla="*/ 51 h 101"/>
                  <a:gd name="T26" fmla="*/ 89 w 103"/>
                  <a:gd name="T27" fmla="*/ 35 h 101"/>
                  <a:gd name="T28" fmla="*/ 80 w 103"/>
                  <a:gd name="T29" fmla="*/ 23 h 101"/>
                  <a:gd name="T30" fmla="*/ 68 w 103"/>
                  <a:gd name="T31" fmla="*/ 14 h 101"/>
                  <a:gd name="T32" fmla="*/ 52 w 103"/>
                  <a:gd name="T33" fmla="*/ 11 h 101"/>
                  <a:gd name="T34" fmla="*/ 52 w 103"/>
                  <a:gd name="T35" fmla="*/ 0 h 101"/>
                  <a:gd name="T36" fmla="*/ 71 w 103"/>
                  <a:gd name="T37" fmla="*/ 4 h 101"/>
                  <a:gd name="T38" fmla="*/ 89 w 103"/>
                  <a:gd name="T39" fmla="*/ 14 h 101"/>
                  <a:gd name="T40" fmla="*/ 99 w 103"/>
                  <a:gd name="T41" fmla="*/ 32 h 101"/>
                  <a:gd name="T42" fmla="*/ 103 w 103"/>
                  <a:gd name="T43" fmla="*/ 51 h 101"/>
                  <a:gd name="T44" fmla="*/ 99 w 103"/>
                  <a:gd name="T45" fmla="*/ 72 h 101"/>
                  <a:gd name="T46" fmla="*/ 87 w 103"/>
                  <a:gd name="T47" fmla="*/ 87 h 101"/>
                  <a:gd name="T48" fmla="*/ 71 w 103"/>
                  <a:gd name="T49" fmla="*/ 98 h 101"/>
                  <a:gd name="T50" fmla="*/ 52 w 103"/>
                  <a:gd name="T51" fmla="*/ 101 h 101"/>
                  <a:gd name="T52" fmla="*/ 31 w 103"/>
                  <a:gd name="T53" fmla="*/ 98 h 101"/>
                  <a:gd name="T54" fmla="*/ 16 w 103"/>
                  <a:gd name="T55" fmla="*/ 87 h 101"/>
                  <a:gd name="T56" fmla="*/ 5 w 103"/>
                  <a:gd name="T57" fmla="*/ 70 h 101"/>
                  <a:gd name="T58" fmla="*/ 0 w 103"/>
                  <a:gd name="T59" fmla="*/ 51 h 101"/>
                  <a:gd name="T60" fmla="*/ 5 w 103"/>
                  <a:gd name="T61" fmla="*/ 30 h 101"/>
                  <a:gd name="T62" fmla="*/ 16 w 103"/>
                  <a:gd name="T63" fmla="*/ 14 h 101"/>
                  <a:gd name="T64" fmla="*/ 33 w 103"/>
                  <a:gd name="T65" fmla="*/ 4 h 101"/>
                  <a:gd name="T66" fmla="*/ 52 w 103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1">
                    <a:moveTo>
                      <a:pt x="52" y="11"/>
                    </a:moveTo>
                    <a:lnTo>
                      <a:pt x="37" y="14"/>
                    </a:lnTo>
                    <a:lnTo>
                      <a:pt x="24" y="23"/>
                    </a:lnTo>
                    <a:lnTo>
                      <a:pt x="16" y="35"/>
                    </a:lnTo>
                    <a:lnTo>
                      <a:pt x="12" y="51"/>
                    </a:lnTo>
                    <a:lnTo>
                      <a:pt x="16" y="66"/>
                    </a:lnTo>
                    <a:lnTo>
                      <a:pt x="23" y="79"/>
                    </a:lnTo>
                    <a:lnTo>
                      <a:pt x="37" y="87"/>
                    </a:lnTo>
                    <a:lnTo>
                      <a:pt x="52" y="91"/>
                    </a:lnTo>
                    <a:lnTo>
                      <a:pt x="68" y="87"/>
                    </a:lnTo>
                    <a:lnTo>
                      <a:pt x="80" y="79"/>
                    </a:lnTo>
                    <a:lnTo>
                      <a:pt x="89" y="66"/>
                    </a:lnTo>
                    <a:lnTo>
                      <a:pt x="92" y="51"/>
                    </a:lnTo>
                    <a:lnTo>
                      <a:pt x="89" y="35"/>
                    </a:lnTo>
                    <a:lnTo>
                      <a:pt x="80" y="23"/>
                    </a:lnTo>
                    <a:lnTo>
                      <a:pt x="68" y="14"/>
                    </a:lnTo>
                    <a:lnTo>
                      <a:pt x="52" y="11"/>
                    </a:lnTo>
                    <a:close/>
                    <a:moveTo>
                      <a:pt x="52" y="0"/>
                    </a:moveTo>
                    <a:lnTo>
                      <a:pt x="71" y="4"/>
                    </a:lnTo>
                    <a:lnTo>
                      <a:pt x="89" y="14"/>
                    </a:lnTo>
                    <a:lnTo>
                      <a:pt x="99" y="32"/>
                    </a:lnTo>
                    <a:lnTo>
                      <a:pt x="103" y="51"/>
                    </a:lnTo>
                    <a:lnTo>
                      <a:pt x="99" y="72"/>
                    </a:lnTo>
                    <a:lnTo>
                      <a:pt x="87" y="87"/>
                    </a:lnTo>
                    <a:lnTo>
                      <a:pt x="71" y="98"/>
                    </a:lnTo>
                    <a:lnTo>
                      <a:pt x="52" y="101"/>
                    </a:lnTo>
                    <a:lnTo>
                      <a:pt x="31" y="98"/>
                    </a:lnTo>
                    <a:lnTo>
                      <a:pt x="16" y="87"/>
                    </a:lnTo>
                    <a:lnTo>
                      <a:pt x="5" y="70"/>
                    </a:lnTo>
                    <a:lnTo>
                      <a:pt x="0" y="51"/>
                    </a:lnTo>
                    <a:lnTo>
                      <a:pt x="5" y="30"/>
                    </a:lnTo>
                    <a:lnTo>
                      <a:pt x="16" y="14"/>
                    </a:lnTo>
                    <a:lnTo>
                      <a:pt x="3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>
                <a:off x="1703" y="3190"/>
                <a:ext cx="17" cy="17"/>
              </a:xfrm>
              <a:custGeom>
                <a:avLst/>
                <a:gdLst>
                  <a:gd name="T0" fmla="*/ 15 w 33"/>
                  <a:gd name="T1" fmla="*/ 0 h 33"/>
                  <a:gd name="T2" fmla="*/ 22 w 33"/>
                  <a:gd name="T3" fmla="*/ 0 h 33"/>
                  <a:gd name="T4" fmla="*/ 28 w 33"/>
                  <a:gd name="T5" fmla="*/ 3 h 33"/>
                  <a:gd name="T6" fmla="*/ 31 w 33"/>
                  <a:gd name="T7" fmla="*/ 8 h 33"/>
                  <a:gd name="T8" fmla="*/ 33 w 33"/>
                  <a:gd name="T9" fmla="*/ 15 h 33"/>
                  <a:gd name="T10" fmla="*/ 31 w 33"/>
                  <a:gd name="T11" fmla="*/ 22 h 33"/>
                  <a:gd name="T12" fmla="*/ 28 w 33"/>
                  <a:gd name="T13" fmla="*/ 27 h 33"/>
                  <a:gd name="T14" fmla="*/ 22 w 33"/>
                  <a:gd name="T15" fmla="*/ 31 h 33"/>
                  <a:gd name="T16" fmla="*/ 15 w 33"/>
                  <a:gd name="T17" fmla="*/ 33 h 33"/>
                  <a:gd name="T18" fmla="*/ 8 w 33"/>
                  <a:gd name="T19" fmla="*/ 31 h 33"/>
                  <a:gd name="T20" fmla="*/ 3 w 33"/>
                  <a:gd name="T21" fmla="*/ 27 h 33"/>
                  <a:gd name="T22" fmla="*/ 0 w 33"/>
                  <a:gd name="T23" fmla="*/ 22 h 33"/>
                  <a:gd name="T24" fmla="*/ 0 w 33"/>
                  <a:gd name="T25" fmla="*/ 15 h 33"/>
                  <a:gd name="T26" fmla="*/ 0 w 33"/>
                  <a:gd name="T27" fmla="*/ 8 h 33"/>
                  <a:gd name="T28" fmla="*/ 3 w 33"/>
                  <a:gd name="T29" fmla="*/ 3 h 33"/>
                  <a:gd name="T30" fmla="*/ 8 w 33"/>
                  <a:gd name="T31" fmla="*/ 0 h 33"/>
                  <a:gd name="T32" fmla="*/ 15 w 33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5" y="0"/>
                    </a:moveTo>
                    <a:lnTo>
                      <a:pt x="22" y="0"/>
                    </a:lnTo>
                    <a:lnTo>
                      <a:pt x="28" y="3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15" y="33"/>
                    </a:lnTo>
                    <a:lnTo>
                      <a:pt x="8" y="31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3"/>
              <p:cNvSpPr>
                <a:spLocks noEditPoints="1"/>
              </p:cNvSpPr>
              <p:nvPr/>
            </p:nvSpPr>
            <p:spPr bwMode="auto">
              <a:xfrm>
                <a:off x="1697" y="3184"/>
                <a:ext cx="28" cy="28"/>
              </a:xfrm>
              <a:custGeom>
                <a:avLst/>
                <a:gdLst>
                  <a:gd name="T0" fmla="*/ 27 w 55"/>
                  <a:gd name="T1" fmla="*/ 13 h 56"/>
                  <a:gd name="T2" fmla="*/ 20 w 55"/>
                  <a:gd name="T3" fmla="*/ 13 h 56"/>
                  <a:gd name="T4" fmla="*/ 15 w 55"/>
                  <a:gd name="T5" fmla="*/ 16 h 56"/>
                  <a:gd name="T6" fmla="*/ 12 w 55"/>
                  <a:gd name="T7" fmla="*/ 21 h 56"/>
                  <a:gd name="T8" fmla="*/ 12 w 55"/>
                  <a:gd name="T9" fmla="*/ 28 h 56"/>
                  <a:gd name="T10" fmla="*/ 12 w 55"/>
                  <a:gd name="T11" fmla="*/ 35 h 56"/>
                  <a:gd name="T12" fmla="*/ 15 w 55"/>
                  <a:gd name="T13" fmla="*/ 40 h 56"/>
                  <a:gd name="T14" fmla="*/ 20 w 55"/>
                  <a:gd name="T15" fmla="*/ 44 h 56"/>
                  <a:gd name="T16" fmla="*/ 27 w 55"/>
                  <a:gd name="T17" fmla="*/ 46 h 56"/>
                  <a:gd name="T18" fmla="*/ 34 w 55"/>
                  <a:gd name="T19" fmla="*/ 44 h 56"/>
                  <a:gd name="T20" fmla="*/ 40 w 55"/>
                  <a:gd name="T21" fmla="*/ 40 h 56"/>
                  <a:gd name="T22" fmla="*/ 43 w 55"/>
                  <a:gd name="T23" fmla="*/ 35 h 56"/>
                  <a:gd name="T24" fmla="*/ 45 w 55"/>
                  <a:gd name="T25" fmla="*/ 28 h 56"/>
                  <a:gd name="T26" fmla="*/ 43 w 55"/>
                  <a:gd name="T27" fmla="*/ 21 h 56"/>
                  <a:gd name="T28" fmla="*/ 40 w 55"/>
                  <a:gd name="T29" fmla="*/ 16 h 56"/>
                  <a:gd name="T30" fmla="*/ 34 w 55"/>
                  <a:gd name="T31" fmla="*/ 13 h 56"/>
                  <a:gd name="T32" fmla="*/ 27 w 55"/>
                  <a:gd name="T33" fmla="*/ 13 h 56"/>
                  <a:gd name="T34" fmla="*/ 27 w 55"/>
                  <a:gd name="T35" fmla="*/ 0 h 56"/>
                  <a:gd name="T36" fmla="*/ 34 w 55"/>
                  <a:gd name="T37" fmla="*/ 2 h 56"/>
                  <a:gd name="T38" fmla="*/ 41 w 55"/>
                  <a:gd name="T39" fmla="*/ 4 h 56"/>
                  <a:gd name="T40" fmla="*/ 47 w 55"/>
                  <a:gd name="T41" fmla="*/ 9 h 56"/>
                  <a:gd name="T42" fmla="*/ 52 w 55"/>
                  <a:gd name="T43" fmla="*/ 14 h 56"/>
                  <a:gd name="T44" fmla="*/ 54 w 55"/>
                  <a:gd name="T45" fmla="*/ 21 h 56"/>
                  <a:gd name="T46" fmla="*/ 55 w 55"/>
                  <a:gd name="T47" fmla="*/ 28 h 56"/>
                  <a:gd name="T48" fmla="*/ 54 w 55"/>
                  <a:gd name="T49" fmla="*/ 35 h 56"/>
                  <a:gd name="T50" fmla="*/ 52 w 55"/>
                  <a:gd name="T51" fmla="*/ 42 h 56"/>
                  <a:gd name="T52" fmla="*/ 47 w 55"/>
                  <a:gd name="T53" fmla="*/ 47 h 56"/>
                  <a:gd name="T54" fmla="*/ 41 w 55"/>
                  <a:gd name="T55" fmla="*/ 53 h 56"/>
                  <a:gd name="T56" fmla="*/ 34 w 55"/>
                  <a:gd name="T57" fmla="*/ 54 h 56"/>
                  <a:gd name="T58" fmla="*/ 27 w 55"/>
                  <a:gd name="T59" fmla="*/ 56 h 56"/>
                  <a:gd name="T60" fmla="*/ 20 w 55"/>
                  <a:gd name="T61" fmla="*/ 54 h 56"/>
                  <a:gd name="T62" fmla="*/ 13 w 55"/>
                  <a:gd name="T63" fmla="*/ 53 h 56"/>
                  <a:gd name="T64" fmla="*/ 8 w 55"/>
                  <a:gd name="T65" fmla="*/ 47 h 56"/>
                  <a:gd name="T66" fmla="*/ 3 w 55"/>
                  <a:gd name="T67" fmla="*/ 42 h 56"/>
                  <a:gd name="T68" fmla="*/ 1 w 55"/>
                  <a:gd name="T69" fmla="*/ 35 h 56"/>
                  <a:gd name="T70" fmla="*/ 0 w 55"/>
                  <a:gd name="T71" fmla="*/ 28 h 56"/>
                  <a:gd name="T72" fmla="*/ 1 w 55"/>
                  <a:gd name="T73" fmla="*/ 21 h 56"/>
                  <a:gd name="T74" fmla="*/ 3 w 55"/>
                  <a:gd name="T75" fmla="*/ 14 h 56"/>
                  <a:gd name="T76" fmla="*/ 8 w 55"/>
                  <a:gd name="T77" fmla="*/ 9 h 56"/>
                  <a:gd name="T78" fmla="*/ 13 w 55"/>
                  <a:gd name="T79" fmla="*/ 4 h 56"/>
                  <a:gd name="T80" fmla="*/ 20 w 55"/>
                  <a:gd name="T81" fmla="*/ 2 h 56"/>
                  <a:gd name="T82" fmla="*/ 27 w 55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56">
                    <a:moveTo>
                      <a:pt x="27" y="13"/>
                    </a:moveTo>
                    <a:lnTo>
                      <a:pt x="20" y="13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15" y="40"/>
                    </a:lnTo>
                    <a:lnTo>
                      <a:pt x="20" y="44"/>
                    </a:lnTo>
                    <a:lnTo>
                      <a:pt x="27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3" y="35"/>
                    </a:lnTo>
                    <a:lnTo>
                      <a:pt x="45" y="28"/>
                    </a:lnTo>
                    <a:lnTo>
                      <a:pt x="43" y="21"/>
                    </a:lnTo>
                    <a:lnTo>
                      <a:pt x="40" y="16"/>
                    </a:lnTo>
                    <a:lnTo>
                      <a:pt x="34" y="13"/>
                    </a:lnTo>
                    <a:lnTo>
                      <a:pt x="27" y="13"/>
                    </a:lnTo>
                    <a:close/>
                    <a:moveTo>
                      <a:pt x="27" y="0"/>
                    </a:moveTo>
                    <a:lnTo>
                      <a:pt x="34" y="2"/>
                    </a:lnTo>
                    <a:lnTo>
                      <a:pt x="41" y="4"/>
                    </a:lnTo>
                    <a:lnTo>
                      <a:pt x="47" y="9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55" y="28"/>
                    </a:lnTo>
                    <a:lnTo>
                      <a:pt x="54" y="35"/>
                    </a:lnTo>
                    <a:lnTo>
                      <a:pt x="52" y="42"/>
                    </a:lnTo>
                    <a:lnTo>
                      <a:pt x="47" y="47"/>
                    </a:lnTo>
                    <a:lnTo>
                      <a:pt x="41" y="53"/>
                    </a:lnTo>
                    <a:lnTo>
                      <a:pt x="34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3" y="53"/>
                    </a:lnTo>
                    <a:lnTo>
                      <a:pt x="8" y="47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>
                <a:off x="2097" y="2951"/>
                <a:ext cx="27" cy="26"/>
              </a:xfrm>
              <a:custGeom>
                <a:avLst/>
                <a:gdLst>
                  <a:gd name="T0" fmla="*/ 28 w 54"/>
                  <a:gd name="T1" fmla="*/ 0 h 53"/>
                  <a:gd name="T2" fmla="*/ 35 w 54"/>
                  <a:gd name="T3" fmla="*/ 0 h 53"/>
                  <a:gd name="T4" fmla="*/ 40 w 54"/>
                  <a:gd name="T5" fmla="*/ 4 h 53"/>
                  <a:gd name="T6" fmla="*/ 45 w 54"/>
                  <a:gd name="T7" fmla="*/ 7 h 53"/>
                  <a:gd name="T8" fmla="*/ 51 w 54"/>
                  <a:gd name="T9" fmla="*/ 14 h 53"/>
                  <a:gd name="T10" fmla="*/ 52 w 54"/>
                  <a:gd name="T11" fmla="*/ 19 h 53"/>
                  <a:gd name="T12" fmla="*/ 54 w 54"/>
                  <a:gd name="T13" fmla="*/ 26 h 53"/>
                  <a:gd name="T14" fmla="*/ 52 w 54"/>
                  <a:gd name="T15" fmla="*/ 33 h 53"/>
                  <a:gd name="T16" fmla="*/ 51 w 54"/>
                  <a:gd name="T17" fmla="*/ 40 h 53"/>
                  <a:gd name="T18" fmla="*/ 45 w 54"/>
                  <a:gd name="T19" fmla="*/ 46 h 53"/>
                  <a:gd name="T20" fmla="*/ 40 w 54"/>
                  <a:gd name="T21" fmla="*/ 49 h 53"/>
                  <a:gd name="T22" fmla="*/ 35 w 54"/>
                  <a:gd name="T23" fmla="*/ 53 h 53"/>
                  <a:gd name="T24" fmla="*/ 28 w 54"/>
                  <a:gd name="T25" fmla="*/ 53 h 53"/>
                  <a:gd name="T26" fmla="*/ 19 w 54"/>
                  <a:gd name="T27" fmla="*/ 53 h 53"/>
                  <a:gd name="T28" fmla="*/ 14 w 54"/>
                  <a:gd name="T29" fmla="*/ 49 h 53"/>
                  <a:gd name="T30" fmla="*/ 9 w 54"/>
                  <a:gd name="T31" fmla="*/ 46 h 53"/>
                  <a:gd name="T32" fmla="*/ 3 w 54"/>
                  <a:gd name="T33" fmla="*/ 40 h 53"/>
                  <a:gd name="T34" fmla="*/ 2 w 54"/>
                  <a:gd name="T35" fmla="*/ 33 h 53"/>
                  <a:gd name="T36" fmla="*/ 0 w 54"/>
                  <a:gd name="T37" fmla="*/ 26 h 53"/>
                  <a:gd name="T38" fmla="*/ 2 w 54"/>
                  <a:gd name="T39" fmla="*/ 19 h 53"/>
                  <a:gd name="T40" fmla="*/ 3 w 54"/>
                  <a:gd name="T41" fmla="*/ 12 h 53"/>
                  <a:gd name="T42" fmla="*/ 9 w 54"/>
                  <a:gd name="T43" fmla="*/ 7 h 53"/>
                  <a:gd name="T44" fmla="*/ 14 w 54"/>
                  <a:gd name="T45" fmla="*/ 4 h 53"/>
                  <a:gd name="T46" fmla="*/ 21 w 54"/>
                  <a:gd name="T47" fmla="*/ 0 h 53"/>
                  <a:gd name="T48" fmla="*/ 28 w 54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53">
                    <a:moveTo>
                      <a:pt x="28" y="0"/>
                    </a:moveTo>
                    <a:lnTo>
                      <a:pt x="35" y="0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51" y="14"/>
                    </a:lnTo>
                    <a:lnTo>
                      <a:pt x="52" y="19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51" y="40"/>
                    </a:lnTo>
                    <a:lnTo>
                      <a:pt x="45" y="46"/>
                    </a:lnTo>
                    <a:lnTo>
                      <a:pt x="40" y="49"/>
                    </a:lnTo>
                    <a:lnTo>
                      <a:pt x="35" y="53"/>
                    </a:lnTo>
                    <a:lnTo>
                      <a:pt x="28" y="53"/>
                    </a:lnTo>
                    <a:lnTo>
                      <a:pt x="19" y="53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2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5"/>
              <p:cNvSpPr>
                <a:spLocks noEditPoints="1"/>
              </p:cNvSpPr>
              <p:nvPr/>
            </p:nvSpPr>
            <p:spPr bwMode="auto">
              <a:xfrm>
                <a:off x="2092" y="2945"/>
                <a:ext cx="37" cy="38"/>
              </a:xfrm>
              <a:custGeom>
                <a:avLst/>
                <a:gdLst>
                  <a:gd name="T0" fmla="*/ 39 w 76"/>
                  <a:gd name="T1" fmla="*/ 12 h 77"/>
                  <a:gd name="T2" fmla="*/ 32 w 76"/>
                  <a:gd name="T3" fmla="*/ 12 h 77"/>
                  <a:gd name="T4" fmla="*/ 25 w 76"/>
                  <a:gd name="T5" fmla="*/ 16 h 77"/>
                  <a:gd name="T6" fmla="*/ 20 w 76"/>
                  <a:gd name="T7" fmla="*/ 19 h 77"/>
                  <a:gd name="T8" fmla="*/ 14 w 76"/>
                  <a:gd name="T9" fmla="*/ 24 h 77"/>
                  <a:gd name="T10" fmla="*/ 13 w 76"/>
                  <a:gd name="T11" fmla="*/ 31 h 77"/>
                  <a:gd name="T12" fmla="*/ 11 w 76"/>
                  <a:gd name="T13" fmla="*/ 38 h 77"/>
                  <a:gd name="T14" fmla="*/ 13 w 76"/>
                  <a:gd name="T15" fmla="*/ 45 h 77"/>
                  <a:gd name="T16" fmla="*/ 14 w 76"/>
                  <a:gd name="T17" fmla="*/ 52 h 77"/>
                  <a:gd name="T18" fmla="*/ 20 w 76"/>
                  <a:gd name="T19" fmla="*/ 58 h 77"/>
                  <a:gd name="T20" fmla="*/ 25 w 76"/>
                  <a:gd name="T21" fmla="*/ 61 h 77"/>
                  <a:gd name="T22" fmla="*/ 30 w 76"/>
                  <a:gd name="T23" fmla="*/ 65 h 77"/>
                  <a:gd name="T24" fmla="*/ 39 w 76"/>
                  <a:gd name="T25" fmla="*/ 65 h 77"/>
                  <a:gd name="T26" fmla="*/ 46 w 76"/>
                  <a:gd name="T27" fmla="*/ 65 h 77"/>
                  <a:gd name="T28" fmla="*/ 51 w 76"/>
                  <a:gd name="T29" fmla="*/ 61 h 77"/>
                  <a:gd name="T30" fmla="*/ 56 w 76"/>
                  <a:gd name="T31" fmla="*/ 58 h 77"/>
                  <a:gd name="T32" fmla="*/ 62 w 76"/>
                  <a:gd name="T33" fmla="*/ 52 h 77"/>
                  <a:gd name="T34" fmla="*/ 63 w 76"/>
                  <a:gd name="T35" fmla="*/ 45 h 77"/>
                  <a:gd name="T36" fmla="*/ 65 w 76"/>
                  <a:gd name="T37" fmla="*/ 38 h 77"/>
                  <a:gd name="T38" fmla="*/ 63 w 76"/>
                  <a:gd name="T39" fmla="*/ 31 h 77"/>
                  <a:gd name="T40" fmla="*/ 62 w 76"/>
                  <a:gd name="T41" fmla="*/ 26 h 77"/>
                  <a:gd name="T42" fmla="*/ 56 w 76"/>
                  <a:gd name="T43" fmla="*/ 19 h 77"/>
                  <a:gd name="T44" fmla="*/ 51 w 76"/>
                  <a:gd name="T45" fmla="*/ 16 h 77"/>
                  <a:gd name="T46" fmla="*/ 46 w 76"/>
                  <a:gd name="T47" fmla="*/ 12 h 77"/>
                  <a:gd name="T48" fmla="*/ 39 w 76"/>
                  <a:gd name="T49" fmla="*/ 12 h 77"/>
                  <a:gd name="T50" fmla="*/ 39 w 76"/>
                  <a:gd name="T51" fmla="*/ 0 h 77"/>
                  <a:gd name="T52" fmla="*/ 53 w 76"/>
                  <a:gd name="T53" fmla="*/ 3 h 77"/>
                  <a:gd name="T54" fmla="*/ 65 w 76"/>
                  <a:gd name="T55" fmla="*/ 12 h 77"/>
                  <a:gd name="T56" fmla="*/ 74 w 76"/>
                  <a:gd name="T57" fmla="*/ 24 h 77"/>
                  <a:gd name="T58" fmla="*/ 76 w 76"/>
                  <a:gd name="T59" fmla="*/ 38 h 77"/>
                  <a:gd name="T60" fmla="*/ 74 w 76"/>
                  <a:gd name="T61" fmla="*/ 54 h 77"/>
                  <a:gd name="T62" fmla="*/ 65 w 76"/>
                  <a:gd name="T63" fmla="*/ 66 h 77"/>
                  <a:gd name="T64" fmla="*/ 53 w 76"/>
                  <a:gd name="T65" fmla="*/ 73 h 77"/>
                  <a:gd name="T66" fmla="*/ 37 w 76"/>
                  <a:gd name="T67" fmla="*/ 77 h 77"/>
                  <a:gd name="T68" fmla="*/ 23 w 76"/>
                  <a:gd name="T69" fmla="*/ 73 h 77"/>
                  <a:gd name="T70" fmla="*/ 11 w 76"/>
                  <a:gd name="T71" fmla="*/ 65 h 77"/>
                  <a:gd name="T72" fmla="*/ 4 w 76"/>
                  <a:gd name="T73" fmla="*/ 54 h 77"/>
                  <a:gd name="T74" fmla="*/ 0 w 76"/>
                  <a:gd name="T75" fmla="*/ 38 h 77"/>
                  <a:gd name="T76" fmla="*/ 4 w 76"/>
                  <a:gd name="T77" fmla="*/ 24 h 77"/>
                  <a:gd name="T78" fmla="*/ 11 w 76"/>
                  <a:gd name="T79" fmla="*/ 12 h 77"/>
                  <a:gd name="T80" fmla="*/ 23 w 76"/>
                  <a:gd name="T81" fmla="*/ 3 h 77"/>
                  <a:gd name="T82" fmla="*/ 39 w 76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7">
                    <a:moveTo>
                      <a:pt x="39" y="12"/>
                    </a:moveTo>
                    <a:lnTo>
                      <a:pt x="32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13" y="31"/>
                    </a:lnTo>
                    <a:lnTo>
                      <a:pt x="11" y="38"/>
                    </a:lnTo>
                    <a:lnTo>
                      <a:pt x="13" y="45"/>
                    </a:lnTo>
                    <a:lnTo>
                      <a:pt x="14" y="52"/>
                    </a:lnTo>
                    <a:lnTo>
                      <a:pt x="20" y="58"/>
                    </a:lnTo>
                    <a:lnTo>
                      <a:pt x="25" y="61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6" y="65"/>
                    </a:lnTo>
                    <a:lnTo>
                      <a:pt x="51" y="61"/>
                    </a:lnTo>
                    <a:lnTo>
                      <a:pt x="56" y="58"/>
                    </a:lnTo>
                    <a:lnTo>
                      <a:pt x="62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46" y="12"/>
                    </a:lnTo>
                    <a:lnTo>
                      <a:pt x="39" y="12"/>
                    </a:lnTo>
                    <a:close/>
                    <a:moveTo>
                      <a:pt x="39" y="0"/>
                    </a:moveTo>
                    <a:lnTo>
                      <a:pt x="53" y="3"/>
                    </a:lnTo>
                    <a:lnTo>
                      <a:pt x="65" y="12"/>
                    </a:lnTo>
                    <a:lnTo>
                      <a:pt x="74" y="24"/>
                    </a:lnTo>
                    <a:lnTo>
                      <a:pt x="76" y="38"/>
                    </a:lnTo>
                    <a:lnTo>
                      <a:pt x="74" y="54"/>
                    </a:lnTo>
                    <a:lnTo>
                      <a:pt x="65" y="66"/>
                    </a:lnTo>
                    <a:lnTo>
                      <a:pt x="53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1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"/>
              <p:cNvSpPr>
                <a:spLocks/>
              </p:cNvSpPr>
              <p:nvPr/>
            </p:nvSpPr>
            <p:spPr bwMode="auto">
              <a:xfrm>
                <a:off x="2882" y="2113"/>
                <a:ext cx="17" cy="16"/>
              </a:xfrm>
              <a:custGeom>
                <a:avLst/>
                <a:gdLst>
                  <a:gd name="T0" fmla="*/ 17 w 33"/>
                  <a:gd name="T1" fmla="*/ 0 h 32"/>
                  <a:gd name="T2" fmla="*/ 23 w 33"/>
                  <a:gd name="T3" fmla="*/ 2 h 32"/>
                  <a:gd name="T4" fmla="*/ 28 w 33"/>
                  <a:gd name="T5" fmla="*/ 5 h 32"/>
                  <a:gd name="T6" fmla="*/ 31 w 33"/>
                  <a:gd name="T7" fmla="*/ 11 h 32"/>
                  <a:gd name="T8" fmla="*/ 33 w 33"/>
                  <a:gd name="T9" fmla="*/ 16 h 32"/>
                  <a:gd name="T10" fmla="*/ 31 w 33"/>
                  <a:gd name="T11" fmla="*/ 23 h 32"/>
                  <a:gd name="T12" fmla="*/ 28 w 33"/>
                  <a:gd name="T13" fmla="*/ 28 h 32"/>
                  <a:gd name="T14" fmla="*/ 23 w 33"/>
                  <a:gd name="T15" fmla="*/ 32 h 32"/>
                  <a:gd name="T16" fmla="*/ 16 w 33"/>
                  <a:gd name="T17" fmla="*/ 32 h 32"/>
                  <a:gd name="T18" fmla="*/ 10 w 33"/>
                  <a:gd name="T19" fmla="*/ 32 h 32"/>
                  <a:gd name="T20" fmla="*/ 5 w 33"/>
                  <a:gd name="T21" fmla="*/ 28 h 32"/>
                  <a:gd name="T22" fmla="*/ 2 w 33"/>
                  <a:gd name="T23" fmla="*/ 23 h 32"/>
                  <a:gd name="T24" fmla="*/ 0 w 33"/>
                  <a:gd name="T25" fmla="*/ 16 h 32"/>
                  <a:gd name="T26" fmla="*/ 2 w 33"/>
                  <a:gd name="T27" fmla="*/ 9 h 32"/>
                  <a:gd name="T28" fmla="*/ 5 w 33"/>
                  <a:gd name="T29" fmla="*/ 5 h 32"/>
                  <a:gd name="T30" fmla="*/ 10 w 33"/>
                  <a:gd name="T31" fmla="*/ 2 h 32"/>
                  <a:gd name="T32" fmla="*/ 17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lnTo>
                      <a:pt x="23" y="2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7"/>
              <p:cNvSpPr>
                <a:spLocks noEditPoints="1"/>
              </p:cNvSpPr>
              <p:nvPr/>
            </p:nvSpPr>
            <p:spPr bwMode="auto">
              <a:xfrm>
                <a:off x="2877" y="2107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4 h 56"/>
                  <a:gd name="T4" fmla="*/ 16 w 54"/>
                  <a:gd name="T5" fmla="*/ 17 h 56"/>
                  <a:gd name="T6" fmla="*/ 13 w 54"/>
                  <a:gd name="T7" fmla="*/ 21 h 56"/>
                  <a:gd name="T8" fmla="*/ 11 w 54"/>
                  <a:gd name="T9" fmla="*/ 28 h 56"/>
                  <a:gd name="T10" fmla="*/ 13 w 54"/>
                  <a:gd name="T11" fmla="*/ 35 h 56"/>
                  <a:gd name="T12" fmla="*/ 16 w 54"/>
                  <a:gd name="T13" fmla="*/ 40 h 56"/>
                  <a:gd name="T14" fmla="*/ 21 w 54"/>
                  <a:gd name="T15" fmla="*/ 44 h 56"/>
                  <a:gd name="T16" fmla="*/ 27 w 54"/>
                  <a:gd name="T17" fmla="*/ 44 h 56"/>
                  <a:gd name="T18" fmla="*/ 34 w 54"/>
                  <a:gd name="T19" fmla="*/ 44 h 56"/>
                  <a:gd name="T20" fmla="*/ 39 w 54"/>
                  <a:gd name="T21" fmla="*/ 40 h 56"/>
                  <a:gd name="T22" fmla="*/ 42 w 54"/>
                  <a:gd name="T23" fmla="*/ 35 h 56"/>
                  <a:gd name="T24" fmla="*/ 44 w 54"/>
                  <a:gd name="T25" fmla="*/ 28 h 56"/>
                  <a:gd name="T26" fmla="*/ 42 w 54"/>
                  <a:gd name="T27" fmla="*/ 23 h 56"/>
                  <a:gd name="T28" fmla="*/ 39 w 54"/>
                  <a:gd name="T29" fmla="*/ 17 h 56"/>
                  <a:gd name="T30" fmla="*/ 34 w 54"/>
                  <a:gd name="T31" fmla="*/ 14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1 w 54"/>
                  <a:gd name="T39" fmla="*/ 5 h 56"/>
                  <a:gd name="T40" fmla="*/ 47 w 54"/>
                  <a:gd name="T41" fmla="*/ 9 h 56"/>
                  <a:gd name="T42" fmla="*/ 51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1 w 54"/>
                  <a:gd name="T51" fmla="*/ 42 h 56"/>
                  <a:gd name="T52" fmla="*/ 47 w 54"/>
                  <a:gd name="T53" fmla="*/ 47 h 56"/>
                  <a:gd name="T54" fmla="*/ 41 w 54"/>
                  <a:gd name="T55" fmla="*/ 52 h 56"/>
                  <a:gd name="T56" fmla="*/ 35 w 54"/>
                  <a:gd name="T57" fmla="*/ 54 h 56"/>
                  <a:gd name="T58" fmla="*/ 27 w 54"/>
                  <a:gd name="T59" fmla="*/ 56 h 56"/>
                  <a:gd name="T60" fmla="*/ 20 w 54"/>
                  <a:gd name="T61" fmla="*/ 54 h 56"/>
                  <a:gd name="T62" fmla="*/ 14 w 54"/>
                  <a:gd name="T63" fmla="*/ 52 h 56"/>
                  <a:gd name="T64" fmla="*/ 7 w 54"/>
                  <a:gd name="T65" fmla="*/ 47 h 56"/>
                  <a:gd name="T66" fmla="*/ 4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4 w 54"/>
                  <a:gd name="T75" fmla="*/ 14 h 56"/>
                  <a:gd name="T76" fmla="*/ 7 w 54"/>
                  <a:gd name="T77" fmla="*/ 9 h 56"/>
                  <a:gd name="T78" fmla="*/ 14 w 54"/>
                  <a:gd name="T79" fmla="*/ 3 h 56"/>
                  <a:gd name="T80" fmla="*/ 20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4"/>
                    </a:lnTo>
                    <a:lnTo>
                      <a:pt x="16" y="17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3" y="35"/>
                    </a:lnTo>
                    <a:lnTo>
                      <a:pt x="16" y="40"/>
                    </a:lnTo>
                    <a:lnTo>
                      <a:pt x="21" y="44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39" y="40"/>
                    </a:lnTo>
                    <a:lnTo>
                      <a:pt x="42" y="35"/>
                    </a:lnTo>
                    <a:lnTo>
                      <a:pt x="44" y="28"/>
                    </a:lnTo>
                    <a:lnTo>
                      <a:pt x="42" y="23"/>
                    </a:lnTo>
                    <a:lnTo>
                      <a:pt x="39" y="17"/>
                    </a:lnTo>
                    <a:lnTo>
                      <a:pt x="34" y="14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1" y="5"/>
                    </a:lnTo>
                    <a:lnTo>
                      <a:pt x="47" y="9"/>
                    </a:lnTo>
                    <a:lnTo>
                      <a:pt x="51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1" y="42"/>
                    </a:lnTo>
                    <a:lnTo>
                      <a:pt x="47" y="47"/>
                    </a:lnTo>
                    <a:lnTo>
                      <a:pt x="41" y="52"/>
                    </a:lnTo>
                    <a:lnTo>
                      <a:pt x="35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4" y="52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8"/>
              <p:cNvSpPr>
                <a:spLocks/>
              </p:cNvSpPr>
              <p:nvPr/>
            </p:nvSpPr>
            <p:spPr bwMode="auto">
              <a:xfrm>
                <a:off x="3345" y="2440"/>
                <a:ext cx="37" cy="37"/>
              </a:xfrm>
              <a:custGeom>
                <a:avLst/>
                <a:gdLst>
                  <a:gd name="T0" fmla="*/ 37 w 73"/>
                  <a:gd name="T1" fmla="*/ 0 h 73"/>
                  <a:gd name="T2" fmla="*/ 54 w 73"/>
                  <a:gd name="T3" fmla="*/ 5 h 73"/>
                  <a:gd name="T4" fmla="*/ 68 w 73"/>
                  <a:gd name="T5" fmla="*/ 17 h 73"/>
                  <a:gd name="T6" fmla="*/ 73 w 73"/>
                  <a:gd name="T7" fmla="*/ 37 h 73"/>
                  <a:gd name="T8" fmla="*/ 68 w 73"/>
                  <a:gd name="T9" fmla="*/ 54 h 73"/>
                  <a:gd name="T10" fmla="*/ 54 w 73"/>
                  <a:gd name="T11" fmla="*/ 68 h 73"/>
                  <a:gd name="T12" fmla="*/ 37 w 73"/>
                  <a:gd name="T13" fmla="*/ 73 h 73"/>
                  <a:gd name="T14" fmla="*/ 17 w 73"/>
                  <a:gd name="T15" fmla="*/ 68 h 73"/>
                  <a:gd name="T16" fmla="*/ 3 w 73"/>
                  <a:gd name="T17" fmla="*/ 54 h 73"/>
                  <a:gd name="T18" fmla="*/ 0 w 73"/>
                  <a:gd name="T19" fmla="*/ 37 h 73"/>
                  <a:gd name="T20" fmla="*/ 5 w 73"/>
                  <a:gd name="T21" fmla="*/ 17 h 73"/>
                  <a:gd name="T22" fmla="*/ 17 w 73"/>
                  <a:gd name="T23" fmla="*/ 3 h 73"/>
                  <a:gd name="T24" fmla="*/ 37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54" y="5"/>
                    </a:lnTo>
                    <a:lnTo>
                      <a:pt x="68" y="17"/>
                    </a:lnTo>
                    <a:lnTo>
                      <a:pt x="73" y="37"/>
                    </a:lnTo>
                    <a:lnTo>
                      <a:pt x="68" y="54"/>
                    </a:lnTo>
                    <a:lnTo>
                      <a:pt x="54" y="68"/>
                    </a:lnTo>
                    <a:lnTo>
                      <a:pt x="37" y="73"/>
                    </a:lnTo>
                    <a:lnTo>
                      <a:pt x="17" y="68"/>
                    </a:lnTo>
                    <a:lnTo>
                      <a:pt x="3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7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9"/>
              <p:cNvSpPr>
                <a:spLocks noEditPoints="1"/>
              </p:cNvSpPr>
              <p:nvPr/>
            </p:nvSpPr>
            <p:spPr bwMode="auto">
              <a:xfrm>
                <a:off x="3339" y="2434"/>
                <a:ext cx="48" cy="48"/>
              </a:xfrm>
              <a:custGeom>
                <a:avLst/>
                <a:gdLst>
                  <a:gd name="T0" fmla="*/ 49 w 96"/>
                  <a:gd name="T1" fmla="*/ 12 h 96"/>
                  <a:gd name="T2" fmla="*/ 29 w 96"/>
                  <a:gd name="T3" fmla="*/ 15 h 96"/>
                  <a:gd name="T4" fmla="*/ 17 w 96"/>
                  <a:gd name="T5" fmla="*/ 29 h 96"/>
                  <a:gd name="T6" fmla="*/ 12 w 96"/>
                  <a:gd name="T7" fmla="*/ 49 h 96"/>
                  <a:gd name="T8" fmla="*/ 15 w 96"/>
                  <a:gd name="T9" fmla="*/ 66 h 96"/>
                  <a:gd name="T10" fmla="*/ 29 w 96"/>
                  <a:gd name="T11" fmla="*/ 80 h 96"/>
                  <a:gd name="T12" fmla="*/ 49 w 96"/>
                  <a:gd name="T13" fmla="*/ 85 h 96"/>
                  <a:gd name="T14" fmla="*/ 66 w 96"/>
                  <a:gd name="T15" fmla="*/ 80 h 96"/>
                  <a:gd name="T16" fmla="*/ 80 w 96"/>
                  <a:gd name="T17" fmla="*/ 66 h 96"/>
                  <a:gd name="T18" fmla="*/ 85 w 96"/>
                  <a:gd name="T19" fmla="*/ 49 h 96"/>
                  <a:gd name="T20" fmla="*/ 80 w 96"/>
                  <a:gd name="T21" fmla="*/ 29 h 96"/>
                  <a:gd name="T22" fmla="*/ 66 w 96"/>
                  <a:gd name="T23" fmla="*/ 17 h 96"/>
                  <a:gd name="T24" fmla="*/ 49 w 96"/>
                  <a:gd name="T25" fmla="*/ 12 h 96"/>
                  <a:gd name="T26" fmla="*/ 49 w 96"/>
                  <a:gd name="T27" fmla="*/ 0 h 96"/>
                  <a:gd name="T28" fmla="*/ 66 w 96"/>
                  <a:gd name="T29" fmla="*/ 3 h 96"/>
                  <a:gd name="T30" fmla="*/ 82 w 96"/>
                  <a:gd name="T31" fmla="*/ 14 h 96"/>
                  <a:gd name="T32" fmla="*/ 92 w 96"/>
                  <a:gd name="T33" fmla="*/ 29 h 96"/>
                  <a:gd name="T34" fmla="*/ 96 w 96"/>
                  <a:gd name="T35" fmla="*/ 49 h 96"/>
                  <a:gd name="T36" fmla="*/ 92 w 96"/>
                  <a:gd name="T37" fmla="*/ 66 h 96"/>
                  <a:gd name="T38" fmla="*/ 82 w 96"/>
                  <a:gd name="T39" fmla="*/ 82 h 96"/>
                  <a:gd name="T40" fmla="*/ 66 w 96"/>
                  <a:gd name="T41" fmla="*/ 92 h 96"/>
                  <a:gd name="T42" fmla="*/ 49 w 96"/>
                  <a:gd name="T43" fmla="*/ 96 h 96"/>
                  <a:gd name="T44" fmla="*/ 29 w 96"/>
                  <a:gd name="T45" fmla="*/ 92 h 96"/>
                  <a:gd name="T46" fmla="*/ 14 w 96"/>
                  <a:gd name="T47" fmla="*/ 82 h 96"/>
                  <a:gd name="T48" fmla="*/ 3 w 96"/>
                  <a:gd name="T49" fmla="*/ 66 h 96"/>
                  <a:gd name="T50" fmla="*/ 0 w 96"/>
                  <a:gd name="T51" fmla="*/ 47 h 96"/>
                  <a:gd name="T52" fmla="*/ 3 w 96"/>
                  <a:gd name="T53" fmla="*/ 29 h 96"/>
                  <a:gd name="T54" fmla="*/ 14 w 96"/>
                  <a:gd name="T55" fmla="*/ 14 h 96"/>
                  <a:gd name="T56" fmla="*/ 29 w 96"/>
                  <a:gd name="T57" fmla="*/ 3 h 96"/>
                  <a:gd name="T58" fmla="*/ 49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9" y="12"/>
                    </a:moveTo>
                    <a:lnTo>
                      <a:pt x="29" y="15"/>
                    </a:lnTo>
                    <a:lnTo>
                      <a:pt x="17" y="29"/>
                    </a:lnTo>
                    <a:lnTo>
                      <a:pt x="12" y="49"/>
                    </a:lnTo>
                    <a:lnTo>
                      <a:pt x="15" y="66"/>
                    </a:lnTo>
                    <a:lnTo>
                      <a:pt x="29" y="80"/>
                    </a:lnTo>
                    <a:lnTo>
                      <a:pt x="49" y="85"/>
                    </a:lnTo>
                    <a:lnTo>
                      <a:pt x="66" y="80"/>
                    </a:lnTo>
                    <a:lnTo>
                      <a:pt x="80" y="66"/>
                    </a:lnTo>
                    <a:lnTo>
                      <a:pt x="85" y="49"/>
                    </a:lnTo>
                    <a:lnTo>
                      <a:pt x="80" y="29"/>
                    </a:lnTo>
                    <a:lnTo>
                      <a:pt x="66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6" y="3"/>
                    </a:lnTo>
                    <a:lnTo>
                      <a:pt x="82" y="14"/>
                    </a:lnTo>
                    <a:lnTo>
                      <a:pt x="92" y="29"/>
                    </a:lnTo>
                    <a:lnTo>
                      <a:pt x="96" y="49"/>
                    </a:lnTo>
                    <a:lnTo>
                      <a:pt x="92" y="66"/>
                    </a:lnTo>
                    <a:lnTo>
                      <a:pt x="82" y="82"/>
                    </a:lnTo>
                    <a:lnTo>
                      <a:pt x="66" y="92"/>
                    </a:lnTo>
                    <a:lnTo>
                      <a:pt x="49" y="96"/>
                    </a:lnTo>
                    <a:lnTo>
                      <a:pt x="29" y="92"/>
                    </a:lnTo>
                    <a:lnTo>
                      <a:pt x="14" y="82"/>
                    </a:lnTo>
                    <a:lnTo>
                      <a:pt x="3" y="66"/>
                    </a:lnTo>
                    <a:lnTo>
                      <a:pt x="0" y="47"/>
                    </a:lnTo>
                    <a:lnTo>
                      <a:pt x="3" y="29"/>
                    </a:lnTo>
                    <a:lnTo>
                      <a:pt x="14" y="14"/>
                    </a:lnTo>
                    <a:lnTo>
                      <a:pt x="2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20"/>
              <p:cNvSpPr>
                <a:spLocks/>
              </p:cNvSpPr>
              <p:nvPr/>
            </p:nvSpPr>
            <p:spPr bwMode="auto">
              <a:xfrm>
                <a:off x="2996" y="2491"/>
                <a:ext cx="18" cy="18"/>
              </a:xfrm>
              <a:custGeom>
                <a:avLst/>
                <a:gdLst>
                  <a:gd name="T0" fmla="*/ 19 w 36"/>
                  <a:gd name="T1" fmla="*/ 0 h 37"/>
                  <a:gd name="T2" fmla="*/ 24 w 36"/>
                  <a:gd name="T3" fmla="*/ 0 h 37"/>
                  <a:gd name="T4" fmla="*/ 29 w 36"/>
                  <a:gd name="T5" fmla="*/ 4 h 37"/>
                  <a:gd name="T6" fmla="*/ 33 w 36"/>
                  <a:gd name="T7" fmla="*/ 7 h 37"/>
                  <a:gd name="T8" fmla="*/ 36 w 36"/>
                  <a:gd name="T9" fmla="*/ 12 h 37"/>
                  <a:gd name="T10" fmla="*/ 36 w 36"/>
                  <a:gd name="T11" fmla="*/ 18 h 37"/>
                  <a:gd name="T12" fmla="*/ 36 w 36"/>
                  <a:gd name="T13" fmla="*/ 23 h 37"/>
                  <a:gd name="T14" fmla="*/ 33 w 36"/>
                  <a:gd name="T15" fmla="*/ 28 h 37"/>
                  <a:gd name="T16" fmla="*/ 29 w 36"/>
                  <a:gd name="T17" fmla="*/ 33 h 37"/>
                  <a:gd name="T18" fmla="*/ 24 w 36"/>
                  <a:gd name="T19" fmla="*/ 35 h 37"/>
                  <a:gd name="T20" fmla="*/ 19 w 36"/>
                  <a:gd name="T21" fmla="*/ 37 h 37"/>
                  <a:gd name="T22" fmla="*/ 14 w 36"/>
                  <a:gd name="T23" fmla="*/ 35 h 37"/>
                  <a:gd name="T24" fmla="*/ 8 w 36"/>
                  <a:gd name="T25" fmla="*/ 33 h 37"/>
                  <a:gd name="T26" fmla="*/ 3 w 36"/>
                  <a:gd name="T27" fmla="*/ 28 h 37"/>
                  <a:gd name="T28" fmla="*/ 1 w 36"/>
                  <a:gd name="T29" fmla="*/ 23 h 37"/>
                  <a:gd name="T30" fmla="*/ 0 w 36"/>
                  <a:gd name="T31" fmla="*/ 18 h 37"/>
                  <a:gd name="T32" fmla="*/ 1 w 36"/>
                  <a:gd name="T33" fmla="*/ 12 h 37"/>
                  <a:gd name="T34" fmla="*/ 5 w 36"/>
                  <a:gd name="T35" fmla="*/ 7 h 37"/>
                  <a:gd name="T36" fmla="*/ 8 w 36"/>
                  <a:gd name="T37" fmla="*/ 4 h 37"/>
                  <a:gd name="T38" fmla="*/ 14 w 36"/>
                  <a:gd name="T39" fmla="*/ 0 h 37"/>
                  <a:gd name="T40" fmla="*/ 19 w 36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7">
                    <a:moveTo>
                      <a:pt x="19" y="0"/>
                    </a:moveTo>
                    <a:lnTo>
                      <a:pt x="24" y="0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3" y="28"/>
                    </a:lnTo>
                    <a:lnTo>
                      <a:pt x="29" y="33"/>
                    </a:lnTo>
                    <a:lnTo>
                      <a:pt x="24" y="35"/>
                    </a:lnTo>
                    <a:lnTo>
                      <a:pt x="19" y="37"/>
                    </a:lnTo>
                    <a:lnTo>
                      <a:pt x="14" y="35"/>
                    </a:lnTo>
                    <a:lnTo>
                      <a:pt x="8" y="33"/>
                    </a:lnTo>
                    <a:lnTo>
                      <a:pt x="3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21"/>
              <p:cNvSpPr>
                <a:spLocks noEditPoints="1"/>
              </p:cNvSpPr>
              <p:nvPr/>
            </p:nvSpPr>
            <p:spPr bwMode="auto">
              <a:xfrm>
                <a:off x="2991" y="2485"/>
                <a:ext cx="29" cy="30"/>
              </a:xfrm>
              <a:custGeom>
                <a:avLst/>
                <a:gdLst>
                  <a:gd name="T0" fmla="*/ 30 w 60"/>
                  <a:gd name="T1" fmla="*/ 12 h 59"/>
                  <a:gd name="T2" fmla="*/ 25 w 60"/>
                  <a:gd name="T3" fmla="*/ 12 h 59"/>
                  <a:gd name="T4" fmla="*/ 19 w 60"/>
                  <a:gd name="T5" fmla="*/ 16 h 59"/>
                  <a:gd name="T6" fmla="*/ 16 w 60"/>
                  <a:gd name="T7" fmla="*/ 19 h 59"/>
                  <a:gd name="T8" fmla="*/ 12 w 60"/>
                  <a:gd name="T9" fmla="*/ 24 h 59"/>
                  <a:gd name="T10" fmla="*/ 11 w 60"/>
                  <a:gd name="T11" fmla="*/ 30 h 59"/>
                  <a:gd name="T12" fmla="*/ 12 w 60"/>
                  <a:gd name="T13" fmla="*/ 35 h 59"/>
                  <a:gd name="T14" fmla="*/ 14 w 60"/>
                  <a:gd name="T15" fmla="*/ 40 h 59"/>
                  <a:gd name="T16" fmla="*/ 19 w 60"/>
                  <a:gd name="T17" fmla="*/ 45 h 59"/>
                  <a:gd name="T18" fmla="*/ 25 w 60"/>
                  <a:gd name="T19" fmla="*/ 47 h 59"/>
                  <a:gd name="T20" fmla="*/ 30 w 60"/>
                  <a:gd name="T21" fmla="*/ 49 h 59"/>
                  <a:gd name="T22" fmla="*/ 35 w 60"/>
                  <a:gd name="T23" fmla="*/ 47 h 59"/>
                  <a:gd name="T24" fmla="*/ 40 w 60"/>
                  <a:gd name="T25" fmla="*/ 45 h 59"/>
                  <a:gd name="T26" fmla="*/ 44 w 60"/>
                  <a:gd name="T27" fmla="*/ 40 h 59"/>
                  <a:gd name="T28" fmla="*/ 47 w 60"/>
                  <a:gd name="T29" fmla="*/ 35 h 59"/>
                  <a:gd name="T30" fmla="*/ 47 w 60"/>
                  <a:gd name="T31" fmla="*/ 30 h 59"/>
                  <a:gd name="T32" fmla="*/ 47 w 60"/>
                  <a:gd name="T33" fmla="*/ 24 h 59"/>
                  <a:gd name="T34" fmla="*/ 44 w 60"/>
                  <a:gd name="T35" fmla="*/ 19 h 59"/>
                  <a:gd name="T36" fmla="*/ 40 w 60"/>
                  <a:gd name="T37" fmla="*/ 16 h 59"/>
                  <a:gd name="T38" fmla="*/ 35 w 60"/>
                  <a:gd name="T39" fmla="*/ 12 h 59"/>
                  <a:gd name="T40" fmla="*/ 30 w 60"/>
                  <a:gd name="T41" fmla="*/ 12 h 59"/>
                  <a:gd name="T42" fmla="*/ 30 w 60"/>
                  <a:gd name="T43" fmla="*/ 0 h 59"/>
                  <a:gd name="T44" fmla="*/ 46 w 60"/>
                  <a:gd name="T45" fmla="*/ 5 h 59"/>
                  <a:gd name="T46" fmla="*/ 56 w 60"/>
                  <a:gd name="T47" fmla="*/ 16 h 59"/>
                  <a:gd name="T48" fmla="*/ 60 w 60"/>
                  <a:gd name="T49" fmla="*/ 30 h 59"/>
                  <a:gd name="T50" fmla="*/ 56 w 60"/>
                  <a:gd name="T51" fmla="*/ 45 h 59"/>
                  <a:gd name="T52" fmla="*/ 44 w 60"/>
                  <a:gd name="T53" fmla="*/ 56 h 59"/>
                  <a:gd name="T54" fmla="*/ 30 w 60"/>
                  <a:gd name="T55" fmla="*/ 59 h 59"/>
                  <a:gd name="T56" fmla="*/ 14 w 60"/>
                  <a:gd name="T57" fmla="*/ 56 h 59"/>
                  <a:gd name="T58" fmla="*/ 4 w 60"/>
                  <a:gd name="T59" fmla="*/ 45 h 59"/>
                  <a:gd name="T60" fmla="*/ 0 w 60"/>
                  <a:gd name="T61" fmla="*/ 30 h 59"/>
                  <a:gd name="T62" fmla="*/ 4 w 60"/>
                  <a:gd name="T63" fmla="*/ 14 h 59"/>
                  <a:gd name="T64" fmla="*/ 14 w 60"/>
                  <a:gd name="T65" fmla="*/ 3 h 59"/>
                  <a:gd name="T66" fmla="*/ 30 w 60"/>
                  <a:gd name="T6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9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2" y="24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4" y="40"/>
                    </a:lnTo>
                    <a:lnTo>
                      <a:pt x="19" y="45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4" y="40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4" y="19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59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4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22"/>
              <p:cNvSpPr>
                <a:spLocks/>
              </p:cNvSpPr>
              <p:nvPr/>
            </p:nvSpPr>
            <p:spPr bwMode="auto">
              <a:xfrm>
                <a:off x="3010" y="2559"/>
                <a:ext cx="20" cy="21"/>
              </a:xfrm>
              <a:custGeom>
                <a:avLst/>
                <a:gdLst>
                  <a:gd name="T0" fmla="*/ 21 w 40"/>
                  <a:gd name="T1" fmla="*/ 0 h 42"/>
                  <a:gd name="T2" fmla="*/ 26 w 40"/>
                  <a:gd name="T3" fmla="*/ 2 h 42"/>
                  <a:gd name="T4" fmla="*/ 33 w 40"/>
                  <a:gd name="T5" fmla="*/ 6 h 42"/>
                  <a:gd name="T6" fmla="*/ 36 w 40"/>
                  <a:gd name="T7" fmla="*/ 9 h 42"/>
                  <a:gd name="T8" fmla="*/ 40 w 40"/>
                  <a:gd name="T9" fmla="*/ 14 h 42"/>
                  <a:gd name="T10" fmla="*/ 40 w 40"/>
                  <a:gd name="T11" fmla="*/ 21 h 42"/>
                  <a:gd name="T12" fmla="*/ 40 w 40"/>
                  <a:gd name="T13" fmla="*/ 28 h 42"/>
                  <a:gd name="T14" fmla="*/ 36 w 40"/>
                  <a:gd name="T15" fmla="*/ 33 h 42"/>
                  <a:gd name="T16" fmla="*/ 31 w 40"/>
                  <a:gd name="T17" fmla="*/ 39 h 42"/>
                  <a:gd name="T18" fmla="*/ 26 w 40"/>
                  <a:gd name="T19" fmla="*/ 40 h 42"/>
                  <a:gd name="T20" fmla="*/ 19 w 40"/>
                  <a:gd name="T21" fmla="*/ 42 h 42"/>
                  <a:gd name="T22" fmla="*/ 14 w 40"/>
                  <a:gd name="T23" fmla="*/ 40 h 42"/>
                  <a:gd name="T24" fmla="*/ 7 w 40"/>
                  <a:gd name="T25" fmla="*/ 39 h 42"/>
                  <a:gd name="T26" fmla="*/ 3 w 40"/>
                  <a:gd name="T27" fmla="*/ 33 h 42"/>
                  <a:gd name="T28" fmla="*/ 0 w 40"/>
                  <a:gd name="T29" fmla="*/ 28 h 42"/>
                  <a:gd name="T30" fmla="*/ 0 w 40"/>
                  <a:gd name="T31" fmla="*/ 21 h 42"/>
                  <a:gd name="T32" fmla="*/ 0 w 40"/>
                  <a:gd name="T33" fmla="*/ 14 h 42"/>
                  <a:gd name="T34" fmla="*/ 3 w 40"/>
                  <a:gd name="T35" fmla="*/ 9 h 42"/>
                  <a:gd name="T36" fmla="*/ 8 w 40"/>
                  <a:gd name="T37" fmla="*/ 6 h 42"/>
                  <a:gd name="T38" fmla="*/ 14 w 40"/>
                  <a:gd name="T39" fmla="*/ 2 h 42"/>
                  <a:gd name="T40" fmla="*/ 21 w 40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2">
                    <a:moveTo>
                      <a:pt x="21" y="0"/>
                    </a:moveTo>
                    <a:lnTo>
                      <a:pt x="26" y="2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40" y="14"/>
                    </a:lnTo>
                    <a:lnTo>
                      <a:pt x="40" y="21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31" y="39"/>
                    </a:lnTo>
                    <a:lnTo>
                      <a:pt x="26" y="40"/>
                    </a:lnTo>
                    <a:lnTo>
                      <a:pt x="19" y="42"/>
                    </a:lnTo>
                    <a:lnTo>
                      <a:pt x="14" y="40"/>
                    </a:lnTo>
                    <a:lnTo>
                      <a:pt x="7" y="39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23"/>
              <p:cNvSpPr>
                <a:spLocks noEditPoints="1"/>
              </p:cNvSpPr>
              <p:nvPr/>
            </p:nvSpPr>
            <p:spPr bwMode="auto">
              <a:xfrm>
                <a:off x="3004" y="2554"/>
                <a:ext cx="32" cy="31"/>
              </a:xfrm>
              <a:custGeom>
                <a:avLst/>
                <a:gdLst>
                  <a:gd name="T0" fmla="*/ 34 w 65"/>
                  <a:gd name="T1" fmla="*/ 10 h 63"/>
                  <a:gd name="T2" fmla="*/ 27 w 65"/>
                  <a:gd name="T3" fmla="*/ 12 h 63"/>
                  <a:gd name="T4" fmla="*/ 21 w 65"/>
                  <a:gd name="T5" fmla="*/ 16 h 63"/>
                  <a:gd name="T6" fmla="*/ 16 w 65"/>
                  <a:gd name="T7" fmla="*/ 19 h 63"/>
                  <a:gd name="T8" fmla="*/ 13 w 65"/>
                  <a:gd name="T9" fmla="*/ 24 h 63"/>
                  <a:gd name="T10" fmla="*/ 13 w 65"/>
                  <a:gd name="T11" fmla="*/ 31 h 63"/>
                  <a:gd name="T12" fmla="*/ 13 w 65"/>
                  <a:gd name="T13" fmla="*/ 38 h 63"/>
                  <a:gd name="T14" fmla="*/ 16 w 65"/>
                  <a:gd name="T15" fmla="*/ 43 h 63"/>
                  <a:gd name="T16" fmla="*/ 20 w 65"/>
                  <a:gd name="T17" fmla="*/ 49 h 63"/>
                  <a:gd name="T18" fmla="*/ 27 w 65"/>
                  <a:gd name="T19" fmla="*/ 50 h 63"/>
                  <a:gd name="T20" fmla="*/ 32 w 65"/>
                  <a:gd name="T21" fmla="*/ 52 h 63"/>
                  <a:gd name="T22" fmla="*/ 39 w 65"/>
                  <a:gd name="T23" fmla="*/ 50 h 63"/>
                  <a:gd name="T24" fmla="*/ 44 w 65"/>
                  <a:gd name="T25" fmla="*/ 49 h 63"/>
                  <a:gd name="T26" fmla="*/ 49 w 65"/>
                  <a:gd name="T27" fmla="*/ 43 h 63"/>
                  <a:gd name="T28" fmla="*/ 53 w 65"/>
                  <a:gd name="T29" fmla="*/ 38 h 63"/>
                  <a:gd name="T30" fmla="*/ 53 w 65"/>
                  <a:gd name="T31" fmla="*/ 31 h 63"/>
                  <a:gd name="T32" fmla="*/ 53 w 65"/>
                  <a:gd name="T33" fmla="*/ 24 h 63"/>
                  <a:gd name="T34" fmla="*/ 49 w 65"/>
                  <a:gd name="T35" fmla="*/ 19 h 63"/>
                  <a:gd name="T36" fmla="*/ 46 w 65"/>
                  <a:gd name="T37" fmla="*/ 16 h 63"/>
                  <a:gd name="T38" fmla="*/ 39 w 65"/>
                  <a:gd name="T39" fmla="*/ 12 h 63"/>
                  <a:gd name="T40" fmla="*/ 34 w 65"/>
                  <a:gd name="T41" fmla="*/ 10 h 63"/>
                  <a:gd name="T42" fmla="*/ 34 w 65"/>
                  <a:gd name="T43" fmla="*/ 0 h 63"/>
                  <a:gd name="T44" fmla="*/ 49 w 65"/>
                  <a:gd name="T45" fmla="*/ 3 h 63"/>
                  <a:gd name="T46" fmla="*/ 60 w 65"/>
                  <a:gd name="T47" fmla="*/ 16 h 63"/>
                  <a:gd name="T48" fmla="*/ 65 w 65"/>
                  <a:gd name="T49" fmla="*/ 31 h 63"/>
                  <a:gd name="T50" fmla="*/ 60 w 65"/>
                  <a:gd name="T51" fmla="*/ 47 h 63"/>
                  <a:gd name="T52" fmla="*/ 49 w 65"/>
                  <a:gd name="T53" fmla="*/ 59 h 63"/>
                  <a:gd name="T54" fmla="*/ 32 w 65"/>
                  <a:gd name="T55" fmla="*/ 63 h 63"/>
                  <a:gd name="T56" fmla="*/ 16 w 65"/>
                  <a:gd name="T57" fmla="*/ 59 h 63"/>
                  <a:gd name="T58" fmla="*/ 6 w 65"/>
                  <a:gd name="T59" fmla="*/ 47 h 63"/>
                  <a:gd name="T60" fmla="*/ 0 w 65"/>
                  <a:gd name="T61" fmla="*/ 31 h 63"/>
                  <a:gd name="T62" fmla="*/ 6 w 65"/>
                  <a:gd name="T63" fmla="*/ 16 h 63"/>
                  <a:gd name="T64" fmla="*/ 16 w 65"/>
                  <a:gd name="T65" fmla="*/ 3 h 63"/>
                  <a:gd name="T66" fmla="*/ 34 w 65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3">
                    <a:moveTo>
                      <a:pt x="34" y="10"/>
                    </a:moveTo>
                    <a:lnTo>
                      <a:pt x="27" y="12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3" y="24"/>
                    </a:lnTo>
                    <a:lnTo>
                      <a:pt x="13" y="31"/>
                    </a:lnTo>
                    <a:lnTo>
                      <a:pt x="13" y="38"/>
                    </a:lnTo>
                    <a:lnTo>
                      <a:pt x="16" y="43"/>
                    </a:lnTo>
                    <a:lnTo>
                      <a:pt x="20" y="49"/>
                    </a:lnTo>
                    <a:lnTo>
                      <a:pt x="27" y="50"/>
                    </a:lnTo>
                    <a:lnTo>
                      <a:pt x="32" y="52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3" y="24"/>
                    </a:lnTo>
                    <a:lnTo>
                      <a:pt x="49" y="19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4" y="10"/>
                    </a:lnTo>
                    <a:close/>
                    <a:moveTo>
                      <a:pt x="34" y="0"/>
                    </a:moveTo>
                    <a:lnTo>
                      <a:pt x="49" y="3"/>
                    </a:lnTo>
                    <a:lnTo>
                      <a:pt x="60" y="16"/>
                    </a:lnTo>
                    <a:lnTo>
                      <a:pt x="65" y="31"/>
                    </a:lnTo>
                    <a:lnTo>
                      <a:pt x="60" y="47"/>
                    </a:lnTo>
                    <a:lnTo>
                      <a:pt x="49" y="59"/>
                    </a:lnTo>
                    <a:lnTo>
                      <a:pt x="32" y="63"/>
                    </a:lnTo>
                    <a:lnTo>
                      <a:pt x="16" y="59"/>
                    </a:lnTo>
                    <a:lnTo>
                      <a:pt x="6" y="47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24"/>
              <p:cNvSpPr>
                <a:spLocks/>
              </p:cNvSpPr>
              <p:nvPr/>
            </p:nvSpPr>
            <p:spPr bwMode="auto">
              <a:xfrm>
                <a:off x="3176" y="2686"/>
                <a:ext cx="16" cy="15"/>
              </a:xfrm>
              <a:custGeom>
                <a:avLst/>
                <a:gdLst>
                  <a:gd name="T0" fmla="*/ 18 w 33"/>
                  <a:gd name="T1" fmla="*/ 0 h 32"/>
                  <a:gd name="T2" fmla="*/ 23 w 33"/>
                  <a:gd name="T3" fmla="*/ 0 h 32"/>
                  <a:gd name="T4" fmla="*/ 28 w 33"/>
                  <a:gd name="T5" fmla="*/ 4 h 32"/>
                  <a:gd name="T6" fmla="*/ 32 w 33"/>
                  <a:gd name="T7" fmla="*/ 9 h 32"/>
                  <a:gd name="T8" fmla="*/ 33 w 33"/>
                  <a:gd name="T9" fmla="*/ 16 h 32"/>
                  <a:gd name="T10" fmla="*/ 32 w 33"/>
                  <a:gd name="T11" fmla="*/ 21 h 32"/>
                  <a:gd name="T12" fmla="*/ 28 w 33"/>
                  <a:gd name="T13" fmla="*/ 27 h 32"/>
                  <a:gd name="T14" fmla="*/ 23 w 33"/>
                  <a:gd name="T15" fmla="*/ 30 h 32"/>
                  <a:gd name="T16" fmla="*/ 18 w 33"/>
                  <a:gd name="T17" fmla="*/ 32 h 32"/>
                  <a:gd name="T18" fmla="*/ 11 w 33"/>
                  <a:gd name="T19" fmla="*/ 30 h 32"/>
                  <a:gd name="T20" fmla="*/ 6 w 33"/>
                  <a:gd name="T21" fmla="*/ 27 h 32"/>
                  <a:gd name="T22" fmla="*/ 2 w 33"/>
                  <a:gd name="T23" fmla="*/ 21 h 32"/>
                  <a:gd name="T24" fmla="*/ 0 w 33"/>
                  <a:gd name="T25" fmla="*/ 16 h 32"/>
                  <a:gd name="T26" fmla="*/ 2 w 33"/>
                  <a:gd name="T27" fmla="*/ 9 h 32"/>
                  <a:gd name="T28" fmla="*/ 6 w 33"/>
                  <a:gd name="T29" fmla="*/ 4 h 32"/>
                  <a:gd name="T30" fmla="*/ 11 w 33"/>
                  <a:gd name="T31" fmla="*/ 0 h 32"/>
                  <a:gd name="T32" fmla="*/ 18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8" y="0"/>
                    </a:moveTo>
                    <a:lnTo>
                      <a:pt x="23" y="0"/>
                    </a:lnTo>
                    <a:lnTo>
                      <a:pt x="28" y="4"/>
                    </a:lnTo>
                    <a:lnTo>
                      <a:pt x="32" y="9"/>
                    </a:lnTo>
                    <a:lnTo>
                      <a:pt x="33" y="16"/>
                    </a:lnTo>
                    <a:lnTo>
                      <a:pt x="32" y="21"/>
                    </a:lnTo>
                    <a:lnTo>
                      <a:pt x="28" y="27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1" y="30"/>
                    </a:lnTo>
                    <a:lnTo>
                      <a:pt x="6" y="27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25"/>
              <p:cNvSpPr>
                <a:spLocks noEditPoints="1"/>
              </p:cNvSpPr>
              <p:nvPr/>
            </p:nvSpPr>
            <p:spPr bwMode="auto">
              <a:xfrm>
                <a:off x="3170" y="2680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2 h 56"/>
                  <a:gd name="T4" fmla="*/ 16 w 54"/>
                  <a:gd name="T5" fmla="*/ 16 h 56"/>
                  <a:gd name="T6" fmla="*/ 12 w 54"/>
                  <a:gd name="T7" fmla="*/ 21 h 56"/>
                  <a:gd name="T8" fmla="*/ 10 w 54"/>
                  <a:gd name="T9" fmla="*/ 28 h 56"/>
                  <a:gd name="T10" fmla="*/ 12 w 54"/>
                  <a:gd name="T11" fmla="*/ 33 h 56"/>
                  <a:gd name="T12" fmla="*/ 16 w 54"/>
                  <a:gd name="T13" fmla="*/ 39 h 56"/>
                  <a:gd name="T14" fmla="*/ 21 w 54"/>
                  <a:gd name="T15" fmla="*/ 42 h 56"/>
                  <a:gd name="T16" fmla="*/ 28 w 54"/>
                  <a:gd name="T17" fmla="*/ 44 h 56"/>
                  <a:gd name="T18" fmla="*/ 33 w 54"/>
                  <a:gd name="T19" fmla="*/ 42 h 56"/>
                  <a:gd name="T20" fmla="*/ 38 w 54"/>
                  <a:gd name="T21" fmla="*/ 39 h 56"/>
                  <a:gd name="T22" fmla="*/ 42 w 54"/>
                  <a:gd name="T23" fmla="*/ 33 h 56"/>
                  <a:gd name="T24" fmla="*/ 43 w 54"/>
                  <a:gd name="T25" fmla="*/ 28 h 56"/>
                  <a:gd name="T26" fmla="*/ 42 w 54"/>
                  <a:gd name="T27" fmla="*/ 21 h 56"/>
                  <a:gd name="T28" fmla="*/ 38 w 54"/>
                  <a:gd name="T29" fmla="*/ 16 h 56"/>
                  <a:gd name="T30" fmla="*/ 33 w 54"/>
                  <a:gd name="T31" fmla="*/ 12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2 w 54"/>
                  <a:gd name="T39" fmla="*/ 4 h 56"/>
                  <a:gd name="T40" fmla="*/ 47 w 54"/>
                  <a:gd name="T41" fmla="*/ 9 h 56"/>
                  <a:gd name="T42" fmla="*/ 50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0 w 54"/>
                  <a:gd name="T51" fmla="*/ 42 h 56"/>
                  <a:gd name="T52" fmla="*/ 47 w 54"/>
                  <a:gd name="T53" fmla="*/ 47 h 56"/>
                  <a:gd name="T54" fmla="*/ 40 w 54"/>
                  <a:gd name="T55" fmla="*/ 51 h 56"/>
                  <a:gd name="T56" fmla="*/ 35 w 54"/>
                  <a:gd name="T57" fmla="*/ 54 h 56"/>
                  <a:gd name="T58" fmla="*/ 28 w 54"/>
                  <a:gd name="T59" fmla="*/ 56 h 56"/>
                  <a:gd name="T60" fmla="*/ 19 w 54"/>
                  <a:gd name="T61" fmla="*/ 54 h 56"/>
                  <a:gd name="T62" fmla="*/ 14 w 54"/>
                  <a:gd name="T63" fmla="*/ 51 h 56"/>
                  <a:gd name="T64" fmla="*/ 7 w 54"/>
                  <a:gd name="T65" fmla="*/ 47 h 56"/>
                  <a:gd name="T66" fmla="*/ 3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3 w 54"/>
                  <a:gd name="T75" fmla="*/ 14 h 56"/>
                  <a:gd name="T76" fmla="*/ 9 w 54"/>
                  <a:gd name="T77" fmla="*/ 9 h 56"/>
                  <a:gd name="T78" fmla="*/ 14 w 54"/>
                  <a:gd name="T79" fmla="*/ 4 h 56"/>
                  <a:gd name="T80" fmla="*/ 21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0" y="28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9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6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26"/>
              <p:cNvSpPr>
                <a:spLocks/>
              </p:cNvSpPr>
              <p:nvPr/>
            </p:nvSpPr>
            <p:spPr bwMode="auto">
              <a:xfrm>
                <a:off x="3944" y="2683"/>
                <a:ext cx="28" cy="28"/>
              </a:xfrm>
              <a:custGeom>
                <a:avLst/>
                <a:gdLst>
                  <a:gd name="T0" fmla="*/ 30 w 58"/>
                  <a:gd name="T1" fmla="*/ 0 h 56"/>
                  <a:gd name="T2" fmla="*/ 44 w 58"/>
                  <a:gd name="T3" fmla="*/ 4 h 56"/>
                  <a:gd name="T4" fmla="*/ 53 w 58"/>
                  <a:gd name="T5" fmla="*/ 14 h 56"/>
                  <a:gd name="T6" fmla="*/ 58 w 58"/>
                  <a:gd name="T7" fmla="*/ 28 h 56"/>
                  <a:gd name="T8" fmla="*/ 53 w 58"/>
                  <a:gd name="T9" fmla="*/ 44 h 56"/>
                  <a:gd name="T10" fmla="*/ 44 w 58"/>
                  <a:gd name="T11" fmla="*/ 53 h 56"/>
                  <a:gd name="T12" fmla="*/ 28 w 58"/>
                  <a:gd name="T13" fmla="*/ 56 h 56"/>
                  <a:gd name="T14" fmla="*/ 14 w 58"/>
                  <a:gd name="T15" fmla="*/ 53 h 56"/>
                  <a:gd name="T16" fmla="*/ 4 w 58"/>
                  <a:gd name="T17" fmla="*/ 42 h 56"/>
                  <a:gd name="T18" fmla="*/ 0 w 58"/>
                  <a:gd name="T19" fmla="*/ 28 h 56"/>
                  <a:gd name="T20" fmla="*/ 6 w 58"/>
                  <a:gd name="T21" fmla="*/ 14 h 56"/>
                  <a:gd name="T22" fmla="*/ 14 w 58"/>
                  <a:gd name="T23" fmla="*/ 4 h 56"/>
                  <a:gd name="T24" fmla="*/ 30 w 58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6">
                    <a:moveTo>
                      <a:pt x="30" y="0"/>
                    </a:moveTo>
                    <a:lnTo>
                      <a:pt x="44" y="4"/>
                    </a:lnTo>
                    <a:lnTo>
                      <a:pt x="53" y="14"/>
                    </a:lnTo>
                    <a:lnTo>
                      <a:pt x="58" y="28"/>
                    </a:lnTo>
                    <a:lnTo>
                      <a:pt x="53" y="44"/>
                    </a:lnTo>
                    <a:lnTo>
                      <a:pt x="44" y="53"/>
                    </a:lnTo>
                    <a:lnTo>
                      <a:pt x="28" y="56"/>
                    </a:lnTo>
                    <a:lnTo>
                      <a:pt x="14" y="53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27"/>
              <p:cNvSpPr>
                <a:spLocks noEditPoints="1"/>
              </p:cNvSpPr>
              <p:nvPr/>
            </p:nvSpPr>
            <p:spPr bwMode="auto">
              <a:xfrm>
                <a:off x="3938" y="2678"/>
                <a:ext cx="40" cy="39"/>
              </a:xfrm>
              <a:custGeom>
                <a:avLst/>
                <a:gdLst>
                  <a:gd name="T0" fmla="*/ 40 w 78"/>
                  <a:gd name="T1" fmla="*/ 10 h 78"/>
                  <a:gd name="T2" fmla="*/ 24 w 78"/>
                  <a:gd name="T3" fmla="*/ 14 h 78"/>
                  <a:gd name="T4" fmla="*/ 16 w 78"/>
                  <a:gd name="T5" fmla="*/ 24 h 78"/>
                  <a:gd name="T6" fmla="*/ 10 w 78"/>
                  <a:gd name="T7" fmla="*/ 38 h 78"/>
                  <a:gd name="T8" fmla="*/ 14 w 78"/>
                  <a:gd name="T9" fmla="*/ 52 h 78"/>
                  <a:gd name="T10" fmla="*/ 24 w 78"/>
                  <a:gd name="T11" fmla="*/ 63 h 78"/>
                  <a:gd name="T12" fmla="*/ 38 w 78"/>
                  <a:gd name="T13" fmla="*/ 66 h 78"/>
                  <a:gd name="T14" fmla="*/ 54 w 78"/>
                  <a:gd name="T15" fmla="*/ 63 h 78"/>
                  <a:gd name="T16" fmla="*/ 63 w 78"/>
                  <a:gd name="T17" fmla="*/ 54 h 78"/>
                  <a:gd name="T18" fmla="*/ 68 w 78"/>
                  <a:gd name="T19" fmla="*/ 38 h 78"/>
                  <a:gd name="T20" fmla="*/ 63 w 78"/>
                  <a:gd name="T21" fmla="*/ 24 h 78"/>
                  <a:gd name="T22" fmla="*/ 54 w 78"/>
                  <a:gd name="T23" fmla="*/ 14 h 78"/>
                  <a:gd name="T24" fmla="*/ 40 w 78"/>
                  <a:gd name="T25" fmla="*/ 10 h 78"/>
                  <a:gd name="T26" fmla="*/ 40 w 78"/>
                  <a:gd name="T27" fmla="*/ 0 h 78"/>
                  <a:gd name="T28" fmla="*/ 54 w 78"/>
                  <a:gd name="T29" fmla="*/ 3 h 78"/>
                  <a:gd name="T30" fmla="*/ 68 w 78"/>
                  <a:gd name="T31" fmla="*/ 10 h 78"/>
                  <a:gd name="T32" fmla="*/ 75 w 78"/>
                  <a:gd name="T33" fmla="*/ 24 h 78"/>
                  <a:gd name="T34" fmla="*/ 78 w 78"/>
                  <a:gd name="T35" fmla="*/ 38 h 78"/>
                  <a:gd name="T36" fmla="*/ 75 w 78"/>
                  <a:gd name="T37" fmla="*/ 54 h 78"/>
                  <a:gd name="T38" fmla="*/ 66 w 78"/>
                  <a:gd name="T39" fmla="*/ 66 h 78"/>
                  <a:gd name="T40" fmla="*/ 54 w 78"/>
                  <a:gd name="T41" fmla="*/ 75 h 78"/>
                  <a:gd name="T42" fmla="*/ 38 w 78"/>
                  <a:gd name="T43" fmla="*/ 78 h 78"/>
                  <a:gd name="T44" fmla="*/ 24 w 78"/>
                  <a:gd name="T45" fmla="*/ 75 h 78"/>
                  <a:gd name="T46" fmla="*/ 10 w 78"/>
                  <a:gd name="T47" fmla="*/ 66 h 78"/>
                  <a:gd name="T48" fmla="*/ 3 w 78"/>
                  <a:gd name="T49" fmla="*/ 54 h 78"/>
                  <a:gd name="T50" fmla="*/ 0 w 78"/>
                  <a:gd name="T51" fmla="*/ 38 h 78"/>
                  <a:gd name="T52" fmla="*/ 3 w 78"/>
                  <a:gd name="T53" fmla="*/ 22 h 78"/>
                  <a:gd name="T54" fmla="*/ 12 w 78"/>
                  <a:gd name="T55" fmla="*/ 10 h 78"/>
                  <a:gd name="T56" fmla="*/ 24 w 78"/>
                  <a:gd name="T57" fmla="*/ 1 h 78"/>
                  <a:gd name="T58" fmla="*/ 40 w 78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78">
                    <a:moveTo>
                      <a:pt x="40" y="10"/>
                    </a:moveTo>
                    <a:lnTo>
                      <a:pt x="24" y="14"/>
                    </a:lnTo>
                    <a:lnTo>
                      <a:pt x="16" y="24"/>
                    </a:lnTo>
                    <a:lnTo>
                      <a:pt x="10" y="38"/>
                    </a:lnTo>
                    <a:lnTo>
                      <a:pt x="14" y="52"/>
                    </a:lnTo>
                    <a:lnTo>
                      <a:pt x="24" y="63"/>
                    </a:lnTo>
                    <a:lnTo>
                      <a:pt x="38" y="66"/>
                    </a:lnTo>
                    <a:lnTo>
                      <a:pt x="54" y="63"/>
                    </a:lnTo>
                    <a:lnTo>
                      <a:pt x="63" y="54"/>
                    </a:lnTo>
                    <a:lnTo>
                      <a:pt x="68" y="38"/>
                    </a:lnTo>
                    <a:lnTo>
                      <a:pt x="63" y="24"/>
                    </a:lnTo>
                    <a:lnTo>
                      <a:pt x="54" y="14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4" y="3"/>
                    </a:lnTo>
                    <a:lnTo>
                      <a:pt x="68" y="10"/>
                    </a:lnTo>
                    <a:lnTo>
                      <a:pt x="75" y="24"/>
                    </a:lnTo>
                    <a:lnTo>
                      <a:pt x="78" y="38"/>
                    </a:lnTo>
                    <a:lnTo>
                      <a:pt x="75" y="54"/>
                    </a:lnTo>
                    <a:lnTo>
                      <a:pt x="66" y="66"/>
                    </a:lnTo>
                    <a:lnTo>
                      <a:pt x="54" y="75"/>
                    </a:lnTo>
                    <a:lnTo>
                      <a:pt x="38" y="78"/>
                    </a:lnTo>
                    <a:lnTo>
                      <a:pt x="24" y="75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2"/>
                    </a:lnTo>
                    <a:lnTo>
                      <a:pt x="12" y="10"/>
                    </a:lnTo>
                    <a:lnTo>
                      <a:pt x="24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28"/>
              <p:cNvSpPr>
                <a:spLocks/>
              </p:cNvSpPr>
              <p:nvPr/>
            </p:nvSpPr>
            <p:spPr bwMode="auto">
              <a:xfrm>
                <a:off x="4101" y="2082"/>
                <a:ext cx="32" cy="32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6 h 65"/>
                  <a:gd name="T4" fmla="*/ 60 w 65"/>
                  <a:gd name="T5" fmla="*/ 16 h 65"/>
                  <a:gd name="T6" fmla="*/ 65 w 65"/>
                  <a:gd name="T7" fmla="*/ 34 h 65"/>
                  <a:gd name="T8" fmla="*/ 60 w 65"/>
                  <a:gd name="T9" fmla="*/ 49 h 65"/>
                  <a:gd name="T10" fmla="*/ 48 w 65"/>
                  <a:gd name="T11" fmla="*/ 61 h 65"/>
                  <a:gd name="T12" fmla="*/ 32 w 65"/>
                  <a:gd name="T13" fmla="*/ 65 h 65"/>
                  <a:gd name="T14" fmla="*/ 16 w 65"/>
                  <a:gd name="T15" fmla="*/ 61 h 65"/>
                  <a:gd name="T16" fmla="*/ 4 w 65"/>
                  <a:gd name="T17" fmla="*/ 49 h 65"/>
                  <a:gd name="T18" fmla="*/ 0 w 65"/>
                  <a:gd name="T19" fmla="*/ 34 h 65"/>
                  <a:gd name="T20" fmla="*/ 4 w 65"/>
                  <a:gd name="T21" fmla="*/ 16 h 65"/>
                  <a:gd name="T22" fmla="*/ 16 w 65"/>
                  <a:gd name="T23" fmla="*/ 6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6"/>
                    </a:lnTo>
                    <a:lnTo>
                      <a:pt x="60" y="16"/>
                    </a:lnTo>
                    <a:lnTo>
                      <a:pt x="65" y="34"/>
                    </a:lnTo>
                    <a:lnTo>
                      <a:pt x="60" y="49"/>
                    </a:lnTo>
                    <a:lnTo>
                      <a:pt x="48" y="61"/>
                    </a:lnTo>
                    <a:lnTo>
                      <a:pt x="32" y="65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4"/>
                    </a:lnTo>
                    <a:lnTo>
                      <a:pt x="4" y="16"/>
                    </a:lnTo>
                    <a:lnTo>
                      <a:pt x="16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29"/>
              <p:cNvSpPr>
                <a:spLocks noEditPoints="1"/>
              </p:cNvSpPr>
              <p:nvPr/>
            </p:nvSpPr>
            <p:spPr bwMode="auto">
              <a:xfrm>
                <a:off x="4095" y="2076"/>
                <a:ext cx="43" cy="44"/>
              </a:xfrm>
              <a:custGeom>
                <a:avLst/>
                <a:gdLst>
                  <a:gd name="T0" fmla="*/ 44 w 88"/>
                  <a:gd name="T1" fmla="*/ 10 h 87"/>
                  <a:gd name="T2" fmla="*/ 28 w 88"/>
                  <a:gd name="T3" fmla="*/ 16 h 87"/>
                  <a:gd name="T4" fmla="*/ 16 w 88"/>
                  <a:gd name="T5" fmla="*/ 26 h 87"/>
                  <a:gd name="T6" fmla="*/ 12 w 88"/>
                  <a:gd name="T7" fmla="*/ 44 h 87"/>
                  <a:gd name="T8" fmla="*/ 16 w 88"/>
                  <a:gd name="T9" fmla="*/ 59 h 87"/>
                  <a:gd name="T10" fmla="*/ 28 w 88"/>
                  <a:gd name="T11" fmla="*/ 71 h 87"/>
                  <a:gd name="T12" fmla="*/ 44 w 88"/>
                  <a:gd name="T13" fmla="*/ 75 h 87"/>
                  <a:gd name="T14" fmla="*/ 60 w 88"/>
                  <a:gd name="T15" fmla="*/ 71 h 87"/>
                  <a:gd name="T16" fmla="*/ 72 w 88"/>
                  <a:gd name="T17" fmla="*/ 59 h 87"/>
                  <a:gd name="T18" fmla="*/ 77 w 88"/>
                  <a:gd name="T19" fmla="*/ 44 h 87"/>
                  <a:gd name="T20" fmla="*/ 72 w 88"/>
                  <a:gd name="T21" fmla="*/ 26 h 87"/>
                  <a:gd name="T22" fmla="*/ 61 w 88"/>
                  <a:gd name="T23" fmla="*/ 16 h 87"/>
                  <a:gd name="T24" fmla="*/ 44 w 88"/>
                  <a:gd name="T25" fmla="*/ 10 h 87"/>
                  <a:gd name="T26" fmla="*/ 44 w 88"/>
                  <a:gd name="T27" fmla="*/ 0 h 87"/>
                  <a:gd name="T28" fmla="*/ 61 w 88"/>
                  <a:gd name="T29" fmla="*/ 3 h 87"/>
                  <a:gd name="T30" fmla="*/ 75 w 88"/>
                  <a:gd name="T31" fmla="*/ 12 h 87"/>
                  <a:gd name="T32" fmla="*/ 84 w 88"/>
                  <a:gd name="T33" fmla="*/ 26 h 87"/>
                  <a:gd name="T34" fmla="*/ 88 w 88"/>
                  <a:gd name="T35" fmla="*/ 44 h 87"/>
                  <a:gd name="T36" fmla="*/ 84 w 88"/>
                  <a:gd name="T37" fmla="*/ 59 h 87"/>
                  <a:gd name="T38" fmla="*/ 75 w 88"/>
                  <a:gd name="T39" fmla="*/ 73 h 87"/>
                  <a:gd name="T40" fmla="*/ 61 w 88"/>
                  <a:gd name="T41" fmla="*/ 84 h 87"/>
                  <a:gd name="T42" fmla="*/ 44 w 88"/>
                  <a:gd name="T43" fmla="*/ 87 h 87"/>
                  <a:gd name="T44" fmla="*/ 26 w 88"/>
                  <a:gd name="T45" fmla="*/ 84 h 87"/>
                  <a:gd name="T46" fmla="*/ 12 w 88"/>
                  <a:gd name="T47" fmla="*/ 73 h 87"/>
                  <a:gd name="T48" fmla="*/ 4 w 88"/>
                  <a:gd name="T49" fmla="*/ 59 h 87"/>
                  <a:gd name="T50" fmla="*/ 0 w 88"/>
                  <a:gd name="T51" fmla="*/ 44 h 87"/>
                  <a:gd name="T52" fmla="*/ 4 w 88"/>
                  <a:gd name="T53" fmla="*/ 26 h 87"/>
                  <a:gd name="T54" fmla="*/ 14 w 88"/>
                  <a:gd name="T55" fmla="*/ 12 h 87"/>
                  <a:gd name="T56" fmla="*/ 28 w 88"/>
                  <a:gd name="T57" fmla="*/ 3 h 87"/>
                  <a:gd name="T58" fmla="*/ 44 w 88"/>
                  <a:gd name="T5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87">
                    <a:moveTo>
                      <a:pt x="44" y="10"/>
                    </a:moveTo>
                    <a:lnTo>
                      <a:pt x="28" y="16"/>
                    </a:lnTo>
                    <a:lnTo>
                      <a:pt x="16" y="26"/>
                    </a:lnTo>
                    <a:lnTo>
                      <a:pt x="12" y="44"/>
                    </a:lnTo>
                    <a:lnTo>
                      <a:pt x="16" y="59"/>
                    </a:lnTo>
                    <a:lnTo>
                      <a:pt x="28" y="71"/>
                    </a:lnTo>
                    <a:lnTo>
                      <a:pt x="44" y="75"/>
                    </a:lnTo>
                    <a:lnTo>
                      <a:pt x="60" y="71"/>
                    </a:lnTo>
                    <a:lnTo>
                      <a:pt x="72" y="59"/>
                    </a:lnTo>
                    <a:lnTo>
                      <a:pt x="77" y="44"/>
                    </a:lnTo>
                    <a:lnTo>
                      <a:pt x="72" y="26"/>
                    </a:lnTo>
                    <a:lnTo>
                      <a:pt x="61" y="16"/>
                    </a:lnTo>
                    <a:lnTo>
                      <a:pt x="44" y="10"/>
                    </a:lnTo>
                    <a:close/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8" y="44"/>
                    </a:lnTo>
                    <a:lnTo>
                      <a:pt x="84" y="59"/>
                    </a:lnTo>
                    <a:lnTo>
                      <a:pt x="75" y="73"/>
                    </a:lnTo>
                    <a:lnTo>
                      <a:pt x="61" y="84"/>
                    </a:lnTo>
                    <a:lnTo>
                      <a:pt x="44" y="87"/>
                    </a:lnTo>
                    <a:lnTo>
                      <a:pt x="26" y="84"/>
                    </a:lnTo>
                    <a:lnTo>
                      <a:pt x="12" y="73"/>
                    </a:lnTo>
                    <a:lnTo>
                      <a:pt x="4" y="59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30"/>
              <p:cNvSpPr>
                <a:spLocks/>
              </p:cNvSpPr>
              <p:nvPr/>
            </p:nvSpPr>
            <p:spPr bwMode="auto">
              <a:xfrm>
                <a:off x="2176" y="3093"/>
                <a:ext cx="34" cy="36"/>
              </a:xfrm>
              <a:custGeom>
                <a:avLst/>
                <a:gdLst>
                  <a:gd name="T0" fmla="*/ 35 w 70"/>
                  <a:gd name="T1" fmla="*/ 0 h 71"/>
                  <a:gd name="T2" fmla="*/ 52 w 70"/>
                  <a:gd name="T3" fmla="*/ 5 h 71"/>
                  <a:gd name="T4" fmla="*/ 66 w 70"/>
                  <a:gd name="T5" fmla="*/ 19 h 71"/>
                  <a:gd name="T6" fmla="*/ 70 w 70"/>
                  <a:gd name="T7" fmla="*/ 36 h 71"/>
                  <a:gd name="T8" fmla="*/ 66 w 70"/>
                  <a:gd name="T9" fmla="*/ 54 h 71"/>
                  <a:gd name="T10" fmla="*/ 52 w 70"/>
                  <a:gd name="T11" fmla="*/ 66 h 71"/>
                  <a:gd name="T12" fmla="*/ 35 w 70"/>
                  <a:gd name="T13" fmla="*/ 71 h 71"/>
                  <a:gd name="T14" fmla="*/ 17 w 70"/>
                  <a:gd name="T15" fmla="*/ 66 h 71"/>
                  <a:gd name="T16" fmla="*/ 5 w 70"/>
                  <a:gd name="T17" fmla="*/ 54 h 71"/>
                  <a:gd name="T18" fmla="*/ 0 w 70"/>
                  <a:gd name="T19" fmla="*/ 35 h 71"/>
                  <a:gd name="T20" fmla="*/ 5 w 70"/>
                  <a:gd name="T21" fmla="*/ 17 h 71"/>
                  <a:gd name="T22" fmla="*/ 17 w 70"/>
                  <a:gd name="T23" fmla="*/ 5 h 71"/>
                  <a:gd name="T24" fmla="*/ 35 w 70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52" y="5"/>
                    </a:lnTo>
                    <a:lnTo>
                      <a:pt x="66" y="19"/>
                    </a:lnTo>
                    <a:lnTo>
                      <a:pt x="70" y="36"/>
                    </a:lnTo>
                    <a:lnTo>
                      <a:pt x="66" y="54"/>
                    </a:lnTo>
                    <a:lnTo>
                      <a:pt x="52" y="66"/>
                    </a:lnTo>
                    <a:lnTo>
                      <a:pt x="35" y="71"/>
                    </a:lnTo>
                    <a:lnTo>
                      <a:pt x="17" y="66"/>
                    </a:lnTo>
                    <a:lnTo>
                      <a:pt x="5" y="54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31"/>
              <p:cNvSpPr>
                <a:spLocks noEditPoints="1"/>
              </p:cNvSpPr>
              <p:nvPr/>
            </p:nvSpPr>
            <p:spPr bwMode="auto">
              <a:xfrm>
                <a:off x="2170" y="3088"/>
                <a:ext cx="47" cy="46"/>
              </a:xfrm>
              <a:custGeom>
                <a:avLst/>
                <a:gdLst>
                  <a:gd name="T0" fmla="*/ 45 w 92"/>
                  <a:gd name="T1" fmla="*/ 11 h 93"/>
                  <a:gd name="T2" fmla="*/ 27 w 92"/>
                  <a:gd name="T3" fmla="*/ 16 h 93"/>
                  <a:gd name="T4" fmla="*/ 15 w 92"/>
                  <a:gd name="T5" fmla="*/ 28 h 93"/>
                  <a:gd name="T6" fmla="*/ 10 w 92"/>
                  <a:gd name="T7" fmla="*/ 46 h 93"/>
                  <a:gd name="T8" fmla="*/ 15 w 92"/>
                  <a:gd name="T9" fmla="*/ 65 h 93"/>
                  <a:gd name="T10" fmla="*/ 27 w 92"/>
                  <a:gd name="T11" fmla="*/ 77 h 93"/>
                  <a:gd name="T12" fmla="*/ 45 w 92"/>
                  <a:gd name="T13" fmla="*/ 82 h 93"/>
                  <a:gd name="T14" fmla="*/ 62 w 92"/>
                  <a:gd name="T15" fmla="*/ 77 h 93"/>
                  <a:gd name="T16" fmla="*/ 76 w 92"/>
                  <a:gd name="T17" fmla="*/ 65 h 93"/>
                  <a:gd name="T18" fmla="*/ 80 w 92"/>
                  <a:gd name="T19" fmla="*/ 47 h 93"/>
                  <a:gd name="T20" fmla="*/ 76 w 92"/>
                  <a:gd name="T21" fmla="*/ 30 h 93"/>
                  <a:gd name="T22" fmla="*/ 62 w 92"/>
                  <a:gd name="T23" fmla="*/ 16 h 93"/>
                  <a:gd name="T24" fmla="*/ 45 w 92"/>
                  <a:gd name="T25" fmla="*/ 11 h 93"/>
                  <a:gd name="T26" fmla="*/ 45 w 92"/>
                  <a:gd name="T27" fmla="*/ 0 h 93"/>
                  <a:gd name="T28" fmla="*/ 64 w 92"/>
                  <a:gd name="T29" fmla="*/ 4 h 93"/>
                  <a:gd name="T30" fmla="*/ 78 w 92"/>
                  <a:gd name="T31" fmla="*/ 14 h 93"/>
                  <a:gd name="T32" fmla="*/ 89 w 92"/>
                  <a:gd name="T33" fmla="*/ 28 h 93"/>
                  <a:gd name="T34" fmla="*/ 92 w 92"/>
                  <a:gd name="T35" fmla="*/ 47 h 93"/>
                  <a:gd name="T36" fmla="*/ 89 w 92"/>
                  <a:gd name="T37" fmla="*/ 65 h 93"/>
                  <a:gd name="T38" fmla="*/ 78 w 92"/>
                  <a:gd name="T39" fmla="*/ 79 h 93"/>
                  <a:gd name="T40" fmla="*/ 62 w 92"/>
                  <a:gd name="T41" fmla="*/ 89 h 93"/>
                  <a:gd name="T42" fmla="*/ 45 w 92"/>
                  <a:gd name="T43" fmla="*/ 93 h 93"/>
                  <a:gd name="T44" fmla="*/ 27 w 92"/>
                  <a:gd name="T45" fmla="*/ 89 h 93"/>
                  <a:gd name="T46" fmla="*/ 12 w 92"/>
                  <a:gd name="T47" fmla="*/ 79 h 93"/>
                  <a:gd name="T48" fmla="*/ 3 w 92"/>
                  <a:gd name="T49" fmla="*/ 65 h 93"/>
                  <a:gd name="T50" fmla="*/ 0 w 92"/>
                  <a:gd name="T51" fmla="*/ 46 h 93"/>
                  <a:gd name="T52" fmla="*/ 3 w 92"/>
                  <a:gd name="T53" fmla="*/ 28 h 93"/>
                  <a:gd name="T54" fmla="*/ 14 w 92"/>
                  <a:gd name="T55" fmla="*/ 14 h 93"/>
                  <a:gd name="T56" fmla="*/ 27 w 92"/>
                  <a:gd name="T57" fmla="*/ 4 h 93"/>
                  <a:gd name="T58" fmla="*/ 45 w 92"/>
                  <a:gd name="T5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2" h="93">
                    <a:moveTo>
                      <a:pt x="45" y="11"/>
                    </a:moveTo>
                    <a:lnTo>
                      <a:pt x="27" y="16"/>
                    </a:lnTo>
                    <a:lnTo>
                      <a:pt x="15" y="28"/>
                    </a:lnTo>
                    <a:lnTo>
                      <a:pt x="10" y="46"/>
                    </a:lnTo>
                    <a:lnTo>
                      <a:pt x="15" y="65"/>
                    </a:lnTo>
                    <a:lnTo>
                      <a:pt x="27" y="77"/>
                    </a:lnTo>
                    <a:lnTo>
                      <a:pt x="45" y="82"/>
                    </a:lnTo>
                    <a:lnTo>
                      <a:pt x="62" y="77"/>
                    </a:lnTo>
                    <a:lnTo>
                      <a:pt x="76" y="65"/>
                    </a:lnTo>
                    <a:lnTo>
                      <a:pt x="80" y="47"/>
                    </a:lnTo>
                    <a:lnTo>
                      <a:pt x="76" y="30"/>
                    </a:lnTo>
                    <a:lnTo>
                      <a:pt x="62" y="16"/>
                    </a:lnTo>
                    <a:lnTo>
                      <a:pt x="45" y="11"/>
                    </a:lnTo>
                    <a:close/>
                    <a:moveTo>
                      <a:pt x="45" y="0"/>
                    </a:moveTo>
                    <a:lnTo>
                      <a:pt x="64" y="4"/>
                    </a:lnTo>
                    <a:lnTo>
                      <a:pt x="78" y="14"/>
                    </a:lnTo>
                    <a:lnTo>
                      <a:pt x="89" y="28"/>
                    </a:lnTo>
                    <a:lnTo>
                      <a:pt x="92" y="47"/>
                    </a:lnTo>
                    <a:lnTo>
                      <a:pt x="89" y="65"/>
                    </a:lnTo>
                    <a:lnTo>
                      <a:pt x="78" y="79"/>
                    </a:lnTo>
                    <a:lnTo>
                      <a:pt x="62" y="89"/>
                    </a:lnTo>
                    <a:lnTo>
                      <a:pt x="45" y="93"/>
                    </a:lnTo>
                    <a:lnTo>
                      <a:pt x="27" y="89"/>
                    </a:lnTo>
                    <a:lnTo>
                      <a:pt x="12" y="79"/>
                    </a:lnTo>
                    <a:lnTo>
                      <a:pt x="3" y="65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4" y="14"/>
                    </a:lnTo>
                    <a:lnTo>
                      <a:pt x="2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32"/>
              <p:cNvSpPr>
                <a:spLocks/>
              </p:cNvSpPr>
              <p:nvPr/>
            </p:nvSpPr>
            <p:spPr bwMode="auto">
              <a:xfrm>
                <a:off x="2347" y="2905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1 h 42"/>
                  <a:gd name="T4" fmla="*/ 33 w 42"/>
                  <a:gd name="T5" fmla="*/ 5 h 42"/>
                  <a:gd name="T6" fmla="*/ 37 w 42"/>
                  <a:gd name="T7" fmla="*/ 8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3 h 42"/>
                  <a:gd name="T16" fmla="*/ 33 w 42"/>
                  <a:gd name="T17" fmla="*/ 36 h 42"/>
                  <a:gd name="T18" fmla="*/ 28 w 42"/>
                  <a:gd name="T19" fmla="*/ 40 h 42"/>
                  <a:gd name="T20" fmla="*/ 21 w 42"/>
                  <a:gd name="T21" fmla="*/ 42 h 42"/>
                  <a:gd name="T22" fmla="*/ 14 w 42"/>
                  <a:gd name="T23" fmla="*/ 40 h 42"/>
                  <a:gd name="T24" fmla="*/ 9 w 42"/>
                  <a:gd name="T25" fmla="*/ 36 h 42"/>
                  <a:gd name="T26" fmla="*/ 5 w 42"/>
                  <a:gd name="T27" fmla="*/ 33 h 42"/>
                  <a:gd name="T28" fmla="*/ 2 w 42"/>
                  <a:gd name="T29" fmla="*/ 28 h 42"/>
                  <a:gd name="T30" fmla="*/ 0 w 42"/>
                  <a:gd name="T31" fmla="*/ 21 h 42"/>
                  <a:gd name="T32" fmla="*/ 2 w 42"/>
                  <a:gd name="T33" fmla="*/ 14 h 42"/>
                  <a:gd name="T34" fmla="*/ 5 w 42"/>
                  <a:gd name="T35" fmla="*/ 8 h 42"/>
                  <a:gd name="T36" fmla="*/ 9 w 42"/>
                  <a:gd name="T37" fmla="*/ 5 h 42"/>
                  <a:gd name="T38" fmla="*/ 14 w 42"/>
                  <a:gd name="T39" fmla="*/ 1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1"/>
                    </a:lnTo>
                    <a:lnTo>
                      <a:pt x="33" y="5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3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33"/>
              <p:cNvSpPr>
                <a:spLocks noEditPoints="1"/>
              </p:cNvSpPr>
              <p:nvPr/>
            </p:nvSpPr>
            <p:spPr bwMode="auto">
              <a:xfrm>
                <a:off x="2341" y="2900"/>
                <a:ext cx="32" cy="31"/>
              </a:xfrm>
              <a:custGeom>
                <a:avLst/>
                <a:gdLst>
                  <a:gd name="T0" fmla="*/ 31 w 62"/>
                  <a:gd name="T1" fmla="*/ 11 h 63"/>
                  <a:gd name="T2" fmla="*/ 24 w 62"/>
                  <a:gd name="T3" fmla="*/ 12 h 63"/>
                  <a:gd name="T4" fmla="*/ 19 w 62"/>
                  <a:gd name="T5" fmla="*/ 16 h 63"/>
                  <a:gd name="T6" fmla="*/ 15 w 62"/>
                  <a:gd name="T7" fmla="*/ 19 h 63"/>
                  <a:gd name="T8" fmla="*/ 12 w 62"/>
                  <a:gd name="T9" fmla="*/ 25 h 63"/>
                  <a:gd name="T10" fmla="*/ 10 w 62"/>
                  <a:gd name="T11" fmla="*/ 32 h 63"/>
                  <a:gd name="T12" fmla="*/ 12 w 62"/>
                  <a:gd name="T13" fmla="*/ 39 h 63"/>
                  <a:gd name="T14" fmla="*/ 15 w 62"/>
                  <a:gd name="T15" fmla="*/ 44 h 63"/>
                  <a:gd name="T16" fmla="*/ 19 w 62"/>
                  <a:gd name="T17" fmla="*/ 47 h 63"/>
                  <a:gd name="T18" fmla="*/ 24 w 62"/>
                  <a:gd name="T19" fmla="*/ 51 h 63"/>
                  <a:gd name="T20" fmla="*/ 31 w 62"/>
                  <a:gd name="T21" fmla="*/ 53 h 63"/>
                  <a:gd name="T22" fmla="*/ 38 w 62"/>
                  <a:gd name="T23" fmla="*/ 51 h 63"/>
                  <a:gd name="T24" fmla="*/ 43 w 62"/>
                  <a:gd name="T25" fmla="*/ 47 h 63"/>
                  <a:gd name="T26" fmla="*/ 47 w 62"/>
                  <a:gd name="T27" fmla="*/ 44 h 63"/>
                  <a:gd name="T28" fmla="*/ 50 w 62"/>
                  <a:gd name="T29" fmla="*/ 39 h 63"/>
                  <a:gd name="T30" fmla="*/ 52 w 62"/>
                  <a:gd name="T31" fmla="*/ 32 h 63"/>
                  <a:gd name="T32" fmla="*/ 50 w 62"/>
                  <a:gd name="T33" fmla="*/ 25 h 63"/>
                  <a:gd name="T34" fmla="*/ 47 w 62"/>
                  <a:gd name="T35" fmla="*/ 19 h 63"/>
                  <a:gd name="T36" fmla="*/ 43 w 62"/>
                  <a:gd name="T37" fmla="*/ 16 h 63"/>
                  <a:gd name="T38" fmla="*/ 38 w 62"/>
                  <a:gd name="T39" fmla="*/ 12 h 63"/>
                  <a:gd name="T40" fmla="*/ 31 w 62"/>
                  <a:gd name="T41" fmla="*/ 11 h 63"/>
                  <a:gd name="T42" fmla="*/ 31 w 62"/>
                  <a:gd name="T43" fmla="*/ 0 h 63"/>
                  <a:gd name="T44" fmla="*/ 47 w 62"/>
                  <a:gd name="T45" fmla="*/ 5 h 63"/>
                  <a:gd name="T46" fmla="*/ 59 w 62"/>
                  <a:gd name="T47" fmla="*/ 16 h 63"/>
                  <a:gd name="T48" fmla="*/ 62 w 62"/>
                  <a:gd name="T49" fmla="*/ 32 h 63"/>
                  <a:gd name="T50" fmla="*/ 59 w 62"/>
                  <a:gd name="T51" fmla="*/ 47 h 63"/>
                  <a:gd name="T52" fmla="*/ 47 w 62"/>
                  <a:gd name="T53" fmla="*/ 60 h 63"/>
                  <a:gd name="T54" fmla="*/ 31 w 62"/>
                  <a:gd name="T55" fmla="*/ 63 h 63"/>
                  <a:gd name="T56" fmla="*/ 15 w 62"/>
                  <a:gd name="T57" fmla="*/ 60 h 63"/>
                  <a:gd name="T58" fmla="*/ 3 w 62"/>
                  <a:gd name="T59" fmla="*/ 47 h 63"/>
                  <a:gd name="T60" fmla="*/ 0 w 62"/>
                  <a:gd name="T61" fmla="*/ 32 h 63"/>
                  <a:gd name="T62" fmla="*/ 5 w 62"/>
                  <a:gd name="T63" fmla="*/ 16 h 63"/>
                  <a:gd name="T64" fmla="*/ 15 w 62"/>
                  <a:gd name="T65" fmla="*/ 4 h 63"/>
                  <a:gd name="T66" fmla="*/ 31 w 62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63">
                    <a:moveTo>
                      <a:pt x="31" y="11"/>
                    </a:moveTo>
                    <a:lnTo>
                      <a:pt x="24" y="12"/>
                    </a:lnTo>
                    <a:lnTo>
                      <a:pt x="19" y="16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10" y="32"/>
                    </a:lnTo>
                    <a:lnTo>
                      <a:pt x="12" y="39"/>
                    </a:lnTo>
                    <a:lnTo>
                      <a:pt x="15" y="44"/>
                    </a:lnTo>
                    <a:lnTo>
                      <a:pt x="19" y="47"/>
                    </a:lnTo>
                    <a:lnTo>
                      <a:pt x="24" y="51"/>
                    </a:lnTo>
                    <a:lnTo>
                      <a:pt x="31" y="53"/>
                    </a:lnTo>
                    <a:lnTo>
                      <a:pt x="38" y="51"/>
                    </a:lnTo>
                    <a:lnTo>
                      <a:pt x="43" y="47"/>
                    </a:lnTo>
                    <a:lnTo>
                      <a:pt x="47" y="44"/>
                    </a:lnTo>
                    <a:lnTo>
                      <a:pt x="50" y="39"/>
                    </a:lnTo>
                    <a:lnTo>
                      <a:pt x="52" y="32"/>
                    </a:lnTo>
                    <a:lnTo>
                      <a:pt x="50" y="25"/>
                    </a:lnTo>
                    <a:lnTo>
                      <a:pt x="47" y="19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1" y="11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6"/>
                    </a:lnTo>
                    <a:lnTo>
                      <a:pt x="62" y="32"/>
                    </a:lnTo>
                    <a:lnTo>
                      <a:pt x="59" y="47"/>
                    </a:lnTo>
                    <a:lnTo>
                      <a:pt x="47" y="60"/>
                    </a:lnTo>
                    <a:lnTo>
                      <a:pt x="31" y="63"/>
                    </a:lnTo>
                    <a:lnTo>
                      <a:pt x="15" y="60"/>
                    </a:lnTo>
                    <a:lnTo>
                      <a:pt x="3" y="47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5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34"/>
              <p:cNvSpPr>
                <a:spLocks/>
              </p:cNvSpPr>
              <p:nvPr/>
            </p:nvSpPr>
            <p:spPr bwMode="auto">
              <a:xfrm>
                <a:off x="2572" y="3415"/>
                <a:ext cx="32" cy="33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5 h 65"/>
                  <a:gd name="T4" fmla="*/ 60 w 65"/>
                  <a:gd name="T5" fmla="*/ 16 h 65"/>
                  <a:gd name="T6" fmla="*/ 65 w 65"/>
                  <a:gd name="T7" fmla="*/ 33 h 65"/>
                  <a:gd name="T8" fmla="*/ 60 w 65"/>
                  <a:gd name="T9" fmla="*/ 49 h 65"/>
                  <a:gd name="T10" fmla="*/ 48 w 65"/>
                  <a:gd name="T11" fmla="*/ 59 h 65"/>
                  <a:gd name="T12" fmla="*/ 32 w 65"/>
                  <a:gd name="T13" fmla="*/ 65 h 65"/>
                  <a:gd name="T14" fmla="*/ 16 w 65"/>
                  <a:gd name="T15" fmla="*/ 59 h 65"/>
                  <a:gd name="T16" fmla="*/ 6 w 65"/>
                  <a:gd name="T17" fmla="*/ 49 h 65"/>
                  <a:gd name="T18" fmla="*/ 0 w 65"/>
                  <a:gd name="T19" fmla="*/ 31 h 65"/>
                  <a:gd name="T20" fmla="*/ 6 w 65"/>
                  <a:gd name="T21" fmla="*/ 16 h 65"/>
                  <a:gd name="T22" fmla="*/ 16 w 65"/>
                  <a:gd name="T23" fmla="*/ 5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5"/>
                    </a:lnTo>
                    <a:lnTo>
                      <a:pt x="60" y="16"/>
                    </a:lnTo>
                    <a:lnTo>
                      <a:pt x="65" y="33"/>
                    </a:lnTo>
                    <a:lnTo>
                      <a:pt x="60" y="49"/>
                    </a:lnTo>
                    <a:lnTo>
                      <a:pt x="48" y="59"/>
                    </a:lnTo>
                    <a:lnTo>
                      <a:pt x="32" y="65"/>
                    </a:lnTo>
                    <a:lnTo>
                      <a:pt x="16" y="59"/>
                    </a:lnTo>
                    <a:lnTo>
                      <a:pt x="6" y="49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35"/>
              <p:cNvSpPr>
                <a:spLocks noEditPoints="1"/>
              </p:cNvSpPr>
              <p:nvPr/>
            </p:nvSpPr>
            <p:spPr bwMode="auto">
              <a:xfrm>
                <a:off x="2566" y="3410"/>
                <a:ext cx="43" cy="43"/>
              </a:xfrm>
              <a:custGeom>
                <a:avLst/>
                <a:gdLst>
                  <a:gd name="T0" fmla="*/ 42 w 86"/>
                  <a:gd name="T1" fmla="*/ 11 h 86"/>
                  <a:gd name="T2" fmla="*/ 26 w 86"/>
                  <a:gd name="T3" fmla="*/ 16 h 86"/>
                  <a:gd name="T4" fmla="*/ 16 w 86"/>
                  <a:gd name="T5" fmla="*/ 27 h 86"/>
                  <a:gd name="T6" fmla="*/ 10 w 86"/>
                  <a:gd name="T7" fmla="*/ 42 h 86"/>
                  <a:gd name="T8" fmla="*/ 16 w 86"/>
                  <a:gd name="T9" fmla="*/ 60 h 86"/>
                  <a:gd name="T10" fmla="*/ 26 w 86"/>
                  <a:gd name="T11" fmla="*/ 70 h 86"/>
                  <a:gd name="T12" fmla="*/ 42 w 86"/>
                  <a:gd name="T13" fmla="*/ 76 h 86"/>
                  <a:gd name="T14" fmla="*/ 58 w 86"/>
                  <a:gd name="T15" fmla="*/ 70 h 86"/>
                  <a:gd name="T16" fmla="*/ 70 w 86"/>
                  <a:gd name="T17" fmla="*/ 60 h 86"/>
                  <a:gd name="T18" fmla="*/ 75 w 86"/>
                  <a:gd name="T19" fmla="*/ 44 h 86"/>
                  <a:gd name="T20" fmla="*/ 70 w 86"/>
                  <a:gd name="T21" fmla="*/ 27 h 86"/>
                  <a:gd name="T22" fmla="*/ 59 w 86"/>
                  <a:gd name="T23" fmla="*/ 16 h 86"/>
                  <a:gd name="T24" fmla="*/ 42 w 86"/>
                  <a:gd name="T25" fmla="*/ 11 h 86"/>
                  <a:gd name="T26" fmla="*/ 42 w 86"/>
                  <a:gd name="T27" fmla="*/ 0 h 86"/>
                  <a:gd name="T28" fmla="*/ 59 w 86"/>
                  <a:gd name="T29" fmla="*/ 4 h 86"/>
                  <a:gd name="T30" fmla="*/ 73 w 86"/>
                  <a:gd name="T31" fmla="*/ 13 h 86"/>
                  <a:gd name="T32" fmla="*/ 82 w 86"/>
                  <a:gd name="T33" fmla="*/ 27 h 86"/>
                  <a:gd name="T34" fmla="*/ 86 w 86"/>
                  <a:gd name="T35" fmla="*/ 44 h 86"/>
                  <a:gd name="T36" fmla="*/ 82 w 86"/>
                  <a:gd name="T37" fmla="*/ 60 h 86"/>
                  <a:gd name="T38" fmla="*/ 73 w 86"/>
                  <a:gd name="T39" fmla="*/ 74 h 86"/>
                  <a:gd name="T40" fmla="*/ 59 w 86"/>
                  <a:gd name="T41" fmla="*/ 83 h 86"/>
                  <a:gd name="T42" fmla="*/ 42 w 86"/>
                  <a:gd name="T43" fmla="*/ 86 h 86"/>
                  <a:gd name="T44" fmla="*/ 26 w 86"/>
                  <a:gd name="T45" fmla="*/ 83 h 86"/>
                  <a:gd name="T46" fmla="*/ 12 w 86"/>
                  <a:gd name="T47" fmla="*/ 74 h 86"/>
                  <a:gd name="T48" fmla="*/ 3 w 86"/>
                  <a:gd name="T49" fmla="*/ 60 h 86"/>
                  <a:gd name="T50" fmla="*/ 0 w 86"/>
                  <a:gd name="T51" fmla="*/ 42 h 86"/>
                  <a:gd name="T52" fmla="*/ 3 w 86"/>
                  <a:gd name="T53" fmla="*/ 27 h 86"/>
                  <a:gd name="T54" fmla="*/ 12 w 86"/>
                  <a:gd name="T55" fmla="*/ 13 h 86"/>
                  <a:gd name="T56" fmla="*/ 26 w 86"/>
                  <a:gd name="T57" fmla="*/ 4 h 86"/>
                  <a:gd name="T58" fmla="*/ 42 w 86"/>
                  <a:gd name="T5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86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7"/>
                    </a:lnTo>
                    <a:lnTo>
                      <a:pt x="10" y="42"/>
                    </a:lnTo>
                    <a:lnTo>
                      <a:pt x="16" y="60"/>
                    </a:lnTo>
                    <a:lnTo>
                      <a:pt x="26" y="70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0" y="60"/>
                    </a:lnTo>
                    <a:lnTo>
                      <a:pt x="75" y="44"/>
                    </a:lnTo>
                    <a:lnTo>
                      <a:pt x="70" y="27"/>
                    </a:lnTo>
                    <a:lnTo>
                      <a:pt x="59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3" y="13"/>
                    </a:lnTo>
                    <a:lnTo>
                      <a:pt x="82" y="27"/>
                    </a:lnTo>
                    <a:lnTo>
                      <a:pt x="86" y="44"/>
                    </a:lnTo>
                    <a:lnTo>
                      <a:pt x="82" y="60"/>
                    </a:lnTo>
                    <a:lnTo>
                      <a:pt x="73" y="74"/>
                    </a:lnTo>
                    <a:lnTo>
                      <a:pt x="59" y="83"/>
                    </a:lnTo>
                    <a:lnTo>
                      <a:pt x="42" y="86"/>
                    </a:lnTo>
                    <a:lnTo>
                      <a:pt x="26" y="83"/>
                    </a:lnTo>
                    <a:lnTo>
                      <a:pt x="12" y="74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36"/>
              <p:cNvSpPr>
                <a:spLocks/>
              </p:cNvSpPr>
              <p:nvPr/>
            </p:nvSpPr>
            <p:spPr bwMode="auto">
              <a:xfrm>
                <a:off x="2664" y="2898"/>
                <a:ext cx="33" cy="33"/>
              </a:xfrm>
              <a:custGeom>
                <a:avLst/>
                <a:gdLst>
                  <a:gd name="T0" fmla="*/ 34 w 67"/>
                  <a:gd name="T1" fmla="*/ 0 h 66"/>
                  <a:gd name="T2" fmla="*/ 51 w 67"/>
                  <a:gd name="T3" fmla="*/ 3 h 66"/>
                  <a:gd name="T4" fmla="*/ 63 w 67"/>
                  <a:gd name="T5" fmla="*/ 15 h 66"/>
                  <a:gd name="T6" fmla="*/ 67 w 67"/>
                  <a:gd name="T7" fmla="*/ 33 h 66"/>
                  <a:gd name="T8" fmla="*/ 63 w 67"/>
                  <a:gd name="T9" fmla="*/ 49 h 66"/>
                  <a:gd name="T10" fmla="*/ 51 w 67"/>
                  <a:gd name="T11" fmla="*/ 61 h 66"/>
                  <a:gd name="T12" fmla="*/ 34 w 67"/>
                  <a:gd name="T13" fmla="*/ 66 h 66"/>
                  <a:gd name="T14" fmla="*/ 18 w 67"/>
                  <a:gd name="T15" fmla="*/ 61 h 66"/>
                  <a:gd name="T16" fmla="*/ 6 w 67"/>
                  <a:gd name="T17" fmla="*/ 49 h 66"/>
                  <a:gd name="T18" fmla="*/ 0 w 67"/>
                  <a:gd name="T19" fmla="*/ 33 h 66"/>
                  <a:gd name="T20" fmla="*/ 6 w 67"/>
                  <a:gd name="T21" fmla="*/ 15 h 66"/>
                  <a:gd name="T22" fmla="*/ 18 w 67"/>
                  <a:gd name="T23" fmla="*/ 3 h 66"/>
                  <a:gd name="T24" fmla="*/ 34 w 6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51" y="3"/>
                    </a:lnTo>
                    <a:lnTo>
                      <a:pt x="63" y="15"/>
                    </a:lnTo>
                    <a:lnTo>
                      <a:pt x="67" y="33"/>
                    </a:lnTo>
                    <a:lnTo>
                      <a:pt x="63" y="49"/>
                    </a:lnTo>
                    <a:lnTo>
                      <a:pt x="51" y="61"/>
                    </a:lnTo>
                    <a:lnTo>
                      <a:pt x="34" y="66"/>
                    </a:lnTo>
                    <a:lnTo>
                      <a:pt x="18" y="61"/>
                    </a:lnTo>
                    <a:lnTo>
                      <a:pt x="6" y="49"/>
                    </a:lnTo>
                    <a:lnTo>
                      <a:pt x="0" y="33"/>
                    </a:lnTo>
                    <a:lnTo>
                      <a:pt x="6" y="15"/>
                    </a:lnTo>
                    <a:lnTo>
                      <a:pt x="18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37"/>
              <p:cNvSpPr>
                <a:spLocks noEditPoints="1"/>
              </p:cNvSpPr>
              <p:nvPr/>
            </p:nvSpPr>
            <p:spPr bwMode="auto">
              <a:xfrm>
                <a:off x="2659" y="2892"/>
                <a:ext cx="45" cy="44"/>
              </a:xfrm>
              <a:custGeom>
                <a:avLst/>
                <a:gdLst>
                  <a:gd name="T0" fmla="*/ 44 w 89"/>
                  <a:gd name="T1" fmla="*/ 13 h 89"/>
                  <a:gd name="T2" fmla="*/ 28 w 89"/>
                  <a:gd name="T3" fmla="*/ 16 h 89"/>
                  <a:gd name="T4" fmla="*/ 16 w 89"/>
                  <a:gd name="T5" fmla="*/ 28 h 89"/>
                  <a:gd name="T6" fmla="*/ 10 w 89"/>
                  <a:gd name="T7" fmla="*/ 46 h 89"/>
                  <a:gd name="T8" fmla="*/ 16 w 89"/>
                  <a:gd name="T9" fmla="*/ 62 h 89"/>
                  <a:gd name="T10" fmla="*/ 28 w 89"/>
                  <a:gd name="T11" fmla="*/ 74 h 89"/>
                  <a:gd name="T12" fmla="*/ 44 w 89"/>
                  <a:gd name="T13" fmla="*/ 79 h 89"/>
                  <a:gd name="T14" fmla="*/ 61 w 89"/>
                  <a:gd name="T15" fmla="*/ 74 h 89"/>
                  <a:gd name="T16" fmla="*/ 73 w 89"/>
                  <a:gd name="T17" fmla="*/ 62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3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3 w 89"/>
                  <a:gd name="T49" fmla="*/ 63 h 89"/>
                  <a:gd name="T50" fmla="*/ 0 w 89"/>
                  <a:gd name="T51" fmla="*/ 46 h 89"/>
                  <a:gd name="T52" fmla="*/ 3 w 89"/>
                  <a:gd name="T53" fmla="*/ 28 h 89"/>
                  <a:gd name="T54" fmla="*/ 12 w 89"/>
                  <a:gd name="T55" fmla="*/ 14 h 89"/>
                  <a:gd name="T56" fmla="*/ 28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3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0" y="46"/>
                    </a:lnTo>
                    <a:lnTo>
                      <a:pt x="16" y="62"/>
                    </a:lnTo>
                    <a:lnTo>
                      <a:pt x="28" y="74"/>
                    </a:lnTo>
                    <a:lnTo>
                      <a:pt x="44" y="79"/>
                    </a:lnTo>
                    <a:lnTo>
                      <a:pt x="61" y="74"/>
                    </a:lnTo>
                    <a:lnTo>
                      <a:pt x="73" y="62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3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8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38"/>
              <p:cNvSpPr>
                <a:spLocks/>
              </p:cNvSpPr>
              <p:nvPr/>
            </p:nvSpPr>
            <p:spPr bwMode="auto">
              <a:xfrm>
                <a:off x="3145" y="3123"/>
                <a:ext cx="29" cy="29"/>
              </a:xfrm>
              <a:custGeom>
                <a:avLst/>
                <a:gdLst>
                  <a:gd name="T0" fmla="*/ 30 w 58"/>
                  <a:gd name="T1" fmla="*/ 0 h 58"/>
                  <a:gd name="T2" fmla="*/ 44 w 58"/>
                  <a:gd name="T3" fmla="*/ 4 h 58"/>
                  <a:gd name="T4" fmla="*/ 54 w 58"/>
                  <a:gd name="T5" fmla="*/ 14 h 58"/>
                  <a:gd name="T6" fmla="*/ 58 w 58"/>
                  <a:gd name="T7" fmla="*/ 28 h 58"/>
                  <a:gd name="T8" fmla="*/ 54 w 58"/>
                  <a:gd name="T9" fmla="*/ 44 h 58"/>
                  <a:gd name="T10" fmla="*/ 44 w 58"/>
                  <a:gd name="T11" fmla="*/ 54 h 58"/>
                  <a:gd name="T12" fmla="*/ 28 w 58"/>
                  <a:gd name="T13" fmla="*/ 58 h 58"/>
                  <a:gd name="T14" fmla="*/ 14 w 58"/>
                  <a:gd name="T15" fmla="*/ 52 h 58"/>
                  <a:gd name="T16" fmla="*/ 4 w 58"/>
                  <a:gd name="T17" fmla="*/ 44 h 58"/>
                  <a:gd name="T18" fmla="*/ 0 w 58"/>
                  <a:gd name="T19" fmla="*/ 28 h 58"/>
                  <a:gd name="T20" fmla="*/ 4 w 58"/>
                  <a:gd name="T21" fmla="*/ 14 h 58"/>
                  <a:gd name="T22" fmla="*/ 14 w 58"/>
                  <a:gd name="T23" fmla="*/ 4 h 58"/>
                  <a:gd name="T24" fmla="*/ 30 w 58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8">
                    <a:moveTo>
                      <a:pt x="30" y="0"/>
                    </a:moveTo>
                    <a:lnTo>
                      <a:pt x="44" y="4"/>
                    </a:lnTo>
                    <a:lnTo>
                      <a:pt x="54" y="14"/>
                    </a:lnTo>
                    <a:lnTo>
                      <a:pt x="58" y="28"/>
                    </a:lnTo>
                    <a:lnTo>
                      <a:pt x="54" y="44"/>
                    </a:lnTo>
                    <a:lnTo>
                      <a:pt x="44" y="54"/>
                    </a:lnTo>
                    <a:lnTo>
                      <a:pt x="28" y="58"/>
                    </a:lnTo>
                    <a:lnTo>
                      <a:pt x="14" y="52"/>
                    </a:lnTo>
                    <a:lnTo>
                      <a:pt x="4" y="44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39"/>
              <p:cNvSpPr>
                <a:spLocks noEditPoints="1"/>
              </p:cNvSpPr>
              <p:nvPr/>
            </p:nvSpPr>
            <p:spPr bwMode="auto">
              <a:xfrm>
                <a:off x="3140" y="3117"/>
                <a:ext cx="40" cy="40"/>
              </a:xfrm>
              <a:custGeom>
                <a:avLst/>
                <a:gdLst>
                  <a:gd name="T0" fmla="*/ 40 w 80"/>
                  <a:gd name="T1" fmla="*/ 12 h 80"/>
                  <a:gd name="T2" fmla="*/ 24 w 80"/>
                  <a:gd name="T3" fmla="*/ 16 h 80"/>
                  <a:gd name="T4" fmla="*/ 14 w 80"/>
                  <a:gd name="T5" fmla="*/ 26 h 80"/>
                  <a:gd name="T6" fmla="*/ 10 w 80"/>
                  <a:gd name="T7" fmla="*/ 40 h 80"/>
                  <a:gd name="T8" fmla="*/ 14 w 80"/>
                  <a:gd name="T9" fmla="*/ 56 h 80"/>
                  <a:gd name="T10" fmla="*/ 24 w 80"/>
                  <a:gd name="T11" fmla="*/ 64 h 80"/>
                  <a:gd name="T12" fmla="*/ 38 w 80"/>
                  <a:gd name="T13" fmla="*/ 70 h 80"/>
                  <a:gd name="T14" fmla="*/ 54 w 80"/>
                  <a:gd name="T15" fmla="*/ 66 h 80"/>
                  <a:gd name="T16" fmla="*/ 64 w 80"/>
                  <a:gd name="T17" fmla="*/ 56 h 80"/>
                  <a:gd name="T18" fmla="*/ 68 w 80"/>
                  <a:gd name="T19" fmla="*/ 40 h 80"/>
                  <a:gd name="T20" fmla="*/ 64 w 80"/>
                  <a:gd name="T21" fmla="*/ 26 h 80"/>
                  <a:gd name="T22" fmla="*/ 54 w 80"/>
                  <a:gd name="T23" fmla="*/ 16 h 80"/>
                  <a:gd name="T24" fmla="*/ 40 w 80"/>
                  <a:gd name="T25" fmla="*/ 12 h 80"/>
                  <a:gd name="T26" fmla="*/ 40 w 80"/>
                  <a:gd name="T27" fmla="*/ 0 h 80"/>
                  <a:gd name="T28" fmla="*/ 56 w 80"/>
                  <a:gd name="T29" fmla="*/ 3 h 80"/>
                  <a:gd name="T30" fmla="*/ 68 w 80"/>
                  <a:gd name="T31" fmla="*/ 12 h 80"/>
                  <a:gd name="T32" fmla="*/ 77 w 80"/>
                  <a:gd name="T33" fmla="*/ 24 h 80"/>
                  <a:gd name="T34" fmla="*/ 80 w 80"/>
                  <a:gd name="T35" fmla="*/ 40 h 80"/>
                  <a:gd name="T36" fmla="*/ 77 w 80"/>
                  <a:gd name="T37" fmla="*/ 56 h 80"/>
                  <a:gd name="T38" fmla="*/ 68 w 80"/>
                  <a:gd name="T39" fmla="*/ 70 h 80"/>
                  <a:gd name="T40" fmla="*/ 54 w 80"/>
                  <a:gd name="T41" fmla="*/ 77 h 80"/>
                  <a:gd name="T42" fmla="*/ 38 w 80"/>
                  <a:gd name="T43" fmla="*/ 80 h 80"/>
                  <a:gd name="T44" fmla="*/ 22 w 80"/>
                  <a:gd name="T45" fmla="*/ 77 h 80"/>
                  <a:gd name="T46" fmla="*/ 10 w 80"/>
                  <a:gd name="T47" fmla="*/ 68 h 80"/>
                  <a:gd name="T48" fmla="*/ 1 w 80"/>
                  <a:gd name="T49" fmla="*/ 56 h 80"/>
                  <a:gd name="T50" fmla="*/ 0 w 80"/>
                  <a:gd name="T51" fmla="*/ 40 h 80"/>
                  <a:gd name="T52" fmla="*/ 1 w 80"/>
                  <a:gd name="T53" fmla="*/ 24 h 80"/>
                  <a:gd name="T54" fmla="*/ 10 w 80"/>
                  <a:gd name="T55" fmla="*/ 12 h 80"/>
                  <a:gd name="T56" fmla="*/ 24 w 80"/>
                  <a:gd name="T57" fmla="*/ 3 h 80"/>
                  <a:gd name="T58" fmla="*/ 40 w 80"/>
                  <a:gd name="T5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80">
                    <a:moveTo>
                      <a:pt x="40" y="12"/>
                    </a:moveTo>
                    <a:lnTo>
                      <a:pt x="24" y="16"/>
                    </a:lnTo>
                    <a:lnTo>
                      <a:pt x="14" y="26"/>
                    </a:lnTo>
                    <a:lnTo>
                      <a:pt x="10" y="40"/>
                    </a:lnTo>
                    <a:lnTo>
                      <a:pt x="14" y="56"/>
                    </a:lnTo>
                    <a:lnTo>
                      <a:pt x="24" y="64"/>
                    </a:lnTo>
                    <a:lnTo>
                      <a:pt x="38" y="70"/>
                    </a:lnTo>
                    <a:lnTo>
                      <a:pt x="54" y="66"/>
                    </a:lnTo>
                    <a:lnTo>
                      <a:pt x="64" y="56"/>
                    </a:lnTo>
                    <a:lnTo>
                      <a:pt x="68" y="40"/>
                    </a:lnTo>
                    <a:lnTo>
                      <a:pt x="64" y="26"/>
                    </a:lnTo>
                    <a:lnTo>
                      <a:pt x="54" y="16"/>
                    </a:lnTo>
                    <a:lnTo>
                      <a:pt x="40" y="12"/>
                    </a:lnTo>
                    <a:close/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4" y="77"/>
                    </a:lnTo>
                    <a:lnTo>
                      <a:pt x="38" y="80"/>
                    </a:lnTo>
                    <a:lnTo>
                      <a:pt x="22" y="77"/>
                    </a:lnTo>
                    <a:lnTo>
                      <a:pt x="10" y="68"/>
                    </a:lnTo>
                    <a:lnTo>
                      <a:pt x="1" y="56"/>
                    </a:lnTo>
                    <a:lnTo>
                      <a:pt x="0" y="40"/>
                    </a:lnTo>
                    <a:lnTo>
                      <a:pt x="1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40"/>
              <p:cNvSpPr>
                <a:spLocks/>
              </p:cNvSpPr>
              <p:nvPr/>
            </p:nvSpPr>
            <p:spPr bwMode="auto">
              <a:xfrm>
                <a:off x="2749" y="2755"/>
                <a:ext cx="22" cy="21"/>
              </a:xfrm>
              <a:custGeom>
                <a:avLst/>
                <a:gdLst>
                  <a:gd name="T0" fmla="*/ 21 w 43"/>
                  <a:gd name="T1" fmla="*/ 0 h 42"/>
                  <a:gd name="T2" fmla="*/ 28 w 43"/>
                  <a:gd name="T3" fmla="*/ 2 h 42"/>
                  <a:gd name="T4" fmla="*/ 35 w 43"/>
                  <a:gd name="T5" fmla="*/ 4 h 42"/>
                  <a:gd name="T6" fmla="*/ 38 w 43"/>
                  <a:gd name="T7" fmla="*/ 9 h 42"/>
                  <a:gd name="T8" fmla="*/ 42 w 43"/>
                  <a:gd name="T9" fmla="*/ 14 h 42"/>
                  <a:gd name="T10" fmla="*/ 43 w 43"/>
                  <a:gd name="T11" fmla="*/ 21 h 42"/>
                  <a:gd name="T12" fmla="*/ 42 w 43"/>
                  <a:gd name="T13" fmla="*/ 28 h 42"/>
                  <a:gd name="T14" fmla="*/ 38 w 43"/>
                  <a:gd name="T15" fmla="*/ 34 h 42"/>
                  <a:gd name="T16" fmla="*/ 33 w 43"/>
                  <a:gd name="T17" fmla="*/ 39 h 42"/>
                  <a:gd name="T18" fmla="*/ 28 w 43"/>
                  <a:gd name="T19" fmla="*/ 42 h 42"/>
                  <a:gd name="T20" fmla="*/ 21 w 43"/>
                  <a:gd name="T21" fmla="*/ 42 h 42"/>
                  <a:gd name="T22" fmla="*/ 14 w 43"/>
                  <a:gd name="T23" fmla="*/ 42 h 42"/>
                  <a:gd name="T24" fmla="*/ 9 w 43"/>
                  <a:gd name="T25" fmla="*/ 39 h 42"/>
                  <a:gd name="T26" fmla="*/ 3 w 43"/>
                  <a:gd name="T27" fmla="*/ 34 h 42"/>
                  <a:gd name="T28" fmla="*/ 2 w 43"/>
                  <a:gd name="T29" fmla="*/ 28 h 42"/>
                  <a:gd name="T30" fmla="*/ 0 w 43"/>
                  <a:gd name="T31" fmla="*/ 21 h 42"/>
                  <a:gd name="T32" fmla="*/ 2 w 43"/>
                  <a:gd name="T33" fmla="*/ 14 h 42"/>
                  <a:gd name="T34" fmla="*/ 5 w 43"/>
                  <a:gd name="T35" fmla="*/ 9 h 42"/>
                  <a:gd name="T36" fmla="*/ 9 w 43"/>
                  <a:gd name="T37" fmla="*/ 4 h 42"/>
                  <a:gd name="T38" fmla="*/ 15 w 43"/>
                  <a:gd name="T39" fmla="*/ 2 h 42"/>
                  <a:gd name="T40" fmla="*/ 21 w 43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lnTo>
                      <a:pt x="28" y="2"/>
                    </a:lnTo>
                    <a:lnTo>
                      <a:pt x="35" y="4"/>
                    </a:lnTo>
                    <a:lnTo>
                      <a:pt x="38" y="9"/>
                    </a:lnTo>
                    <a:lnTo>
                      <a:pt x="42" y="14"/>
                    </a:lnTo>
                    <a:lnTo>
                      <a:pt x="43" y="21"/>
                    </a:lnTo>
                    <a:lnTo>
                      <a:pt x="42" y="28"/>
                    </a:lnTo>
                    <a:lnTo>
                      <a:pt x="38" y="34"/>
                    </a:lnTo>
                    <a:lnTo>
                      <a:pt x="33" y="39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41"/>
              <p:cNvSpPr>
                <a:spLocks noEditPoints="1"/>
              </p:cNvSpPr>
              <p:nvPr/>
            </p:nvSpPr>
            <p:spPr bwMode="auto">
              <a:xfrm>
                <a:off x="2744" y="2749"/>
                <a:ext cx="32" cy="33"/>
              </a:xfrm>
              <a:custGeom>
                <a:avLst/>
                <a:gdLst>
                  <a:gd name="T0" fmla="*/ 32 w 65"/>
                  <a:gd name="T1" fmla="*/ 12 h 66"/>
                  <a:gd name="T2" fmla="*/ 26 w 65"/>
                  <a:gd name="T3" fmla="*/ 14 h 66"/>
                  <a:gd name="T4" fmla="*/ 20 w 65"/>
                  <a:gd name="T5" fmla="*/ 16 h 66"/>
                  <a:gd name="T6" fmla="*/ 16 w 65"/>
                  <a:gd name="T7" fmla="*/ 21 h 66"/>
                  <a:gd name="T8" fmla="*/ 13 w 65"/>
                  <a:gd name="T9" fmla="*/ 26 h 66"/>
                  <a:gd name="T10" fmla="*/ 11 w 65"/>
                  <a:gd name="T11" fmla="*/ 33 h 66"/>
                  <a:gd name="T12" fmla="*/ 13 w 65"/>
                  <a:gd name="T13" fmla="*/ 40 h 66"/>
                  <a:gd name="T14" fmla="*/ 14 w 65"/>
                  <a:gd name="T15" fmla="*/ 46 h 66"/>
                  <a:gd name="T16" fmla="*/ 20 w 65"/>
                  <a:gd name="T17" fmla="*/ 51 h 66"/>
                  <a:gd name="T18" fmla="*/ 25 w 65"/>
                  <a:gd name="T19" fmla="*/ 54 h 66"/>
                  <a:gd name="T20" fmla="*/ 32 w 65"/>
                  <a:gd name="T21" fmla="*/ 54 h 66"/>
                  <a:gd name="T22" fmla="*/ 39 w 65"/>
                  <a:gd name="T23" fmla="*/ 54 h 66"/>
                  <a:gd name="T24" fmla="*/ 44 w 65"/>
                  <a:gd name="T25" fmla="*/ 51 h 66"/>
                  <a:gd name="T26" fmla="*/ 49 w 65"/>
                  <a:gd name="T27" fmla="*/ 46 h 66"/>
                  <a:gd name="T28" fmla="*/ 53 w 65"/>
                  <a:gd name="T29" fmla="*/ 40 h 66"/>
                  <a:gd name="T30" fmla="*/ 54 w 65"/>
                  <a:gd name="T31" fmla="*/ 33 h 66"/>
                  <a:gd name="T32" fmla="*/ 53 w 65"/>
                  <a:gd name="T33" fmla="*/ 26 h 66"/>
                  <a:gd name="T34" fmla="*/ 49 w 65"/>
                  <a:gd name="T35" fmla="*/ 21 h 66"/>
                  <a:gd name="T36" fmla="*/ 46 w 65"/>
                  <a:gd name="T37" fmla="*/ 16 h 66"/>
                  <a:gd name="T38" fmla="*/ 39 w 65"/>
                  <a:gd name="T39" fmla="*/ 14 h 66"/>
                  <a:gd name="T40" fmla="*/ 32 w 65"/>
                  <a:gd name="T41" fmla="*/ 12 h 66"/>
                  <a:gd name="T42" fmla="*/ 32 w 65"/>
                  <a:gd name="T43" fmla="*/ 0 h 66"/>
                  <a:gd name="T44" fmla="*/ 49 w 65"/>
                  <a:gd name="T45" fmla="*/ 5 h 66"/>
                  <a:gd name="T46" fmla="*/ 60 w 65"/>
                  <a:gd name="T47" fmla="*/ 18 h 66"/>
                  <a:gd name="T48" fmla="*/ 65 w 65"/>
                  <a:gd name="T49" fmla="*/ 33 h 66"/>
                  <a:gd name="T50" fmla="*/ 60 w 65"/>
                  <a:gd name="T51" fmla="*/ 51 h 66"/>
                  <a:gd name="T52" fmla="*/ 49 w 65"/>
                  <a:gd name="T53" fmla="*/ 61 h 66"/>
                  <a:gd name="T54" fmla="*/ 32 w 65"/>
                  <a:gd name="T55" fmla="*/ 66 h 66"/>
                  <a:gd name="T56" fmla="*/ 16 w 65"/>
                  <a:gd name="T57" fmla="*/ 61 h 66"/>
                  <a:gd name="T58" fmla="*/ 4 w 65"/>
                  <a:gd name="T59" fmla="*/ 49 h 66"/>
                  <a:gd name="T60" fmla="*/ 0 w 65"/>
                  <a:gd name="T61" fmla="*/ 33 h 66"/>
                  <a:gd name="T62" fmla="*/ 4 w 65"/>
                  <a:gd name="T63" fmla="*/ 18 h 66"/>
                  <a:gd name="T64" fmla="*/ 16 w 65"/>
                  <a:gd name="T65" fmla="*/ 5 h 66"/>
                  <a:gd name="T66" fmla="*/ 32 w 65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6">
                    <a:moveTo>
                      <a:pt x="32" y="12"/>
                    </a:moveTo>
                    <a:lnTo>
                      <a:pt x="26" y="14"/>
                    </a:lnTo>
                    <a:lnTo>
                      <a:pt x="20" y="16"/>
                    </a:lnTo>
                    <a:lnTo>
                      <a:pt x="16" y="21"/>
                    </a:lnTo>
                    <a:lnTo>
                      <a:pt x="13" y="26"/>
                    </a:lnTo>
                    <a:lnTo>
                      <a:pt x="11" y="33"/>
                    </a:lnTo>
                    <a:lnTo>
                      <a:pt x="13" y="40"/>
                    </a:lnTo>
                    <a:lnTo>
                      <a:pt x="14" y="46"/>
                    </a:lnTo>
                    <a:lnTo>
                      <a:pt x="20" y="51"/>
                    </a:lnTo>
                    <a:lnTo>
                      <a:pt x="25" y="54"/>
                    </a:lnTo>
                    <a:lnTo>
                      <a:pt x="32" y="54"/>
                    </a:lnTo>
                    <a:lnTo>
                      <a:pt x="39" y="54"/>
                    </a:lnTo>
                    <a:lnTo>
                      <a:pt x="44" y="51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9" y="5"/>
                    </a:lnTo>
                    <a:lnTo>
                      <a:pt x="60" y="18"/>
                    </a:lnTo>
                    <a:lnTo>
                      <a:pt x="65" y="33"/>
                    </a:lnTo>
                    <a:lnTo>
                      <a:pt x="60" y="51"/>
                    </a:lnTo>
                    <a:lnTo>
                      <a:pt x="49" y="61"/>
                    </a:lnTo>
                    <a:lnTo>
                      <a:pt x="32" y="66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3"/>
                    </a:lnTo>
                    <a:lnTo>
                      <a:pt x="4" y="18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42"/>
              <p:cNvSpPr>
                <a:spLocks/>
              </p:cNvSpPr>
              <p:nvPr/>
            </p:nvSpPr>
            <p:spPr bwMode="auto">
              <a:xfrm>
                <a:off x="2956" y="1810"/>
                <a:ext cx="25" cy="26"/>
              </a:xfrm>
              <a:custGeom>
                <a:avLst/>
                <a:gdLst>
                  <a:gd name="T0" fmla="*/ 25 w 51"/>
                  <a:gd name="T1" fmla="*/ 0 h 51"/>
                  <a:gd name="T2" fmla="*/ 34 w 51"/>
                  <a:gd name="T3" fmla="*/ 0 h 51"/>
                  <a:gd name="T4" fmla="*/ 41 w 51"/>
                  <a:gd name="T5" fmla="*/ 6 h 51"/>
                  <a:gd name="T6" fmla="*/ 46 w 51"/>
                  <a:gd name="T7" fmla="*/ 11 h 51"/>
                  <a:gd name="T8" fmla="*/ 49 w 51"/>
                  <a:gd name="T9" fmla="*/ 18 h 51"/>
                  <a:gd name="T10" fmla="*/ 51 w 51"/>
                  <a:gd name="T11" fmla="*/ 25 h 51"/>
                  <a:gd name="T12" fmla="*/ 49 w 51"/>
                  <a:gd name="T13" fmla="*/ 34 h 51"/>
                  <a:gd name="T14" fmla="*/ 46 w 51"/>
                  <a:gd name="T15" fmla="*/ 41 h 51"/>
                  <a:gd name="T16" fmla="*/ 41 w 51"/>
                  <a:gd name="T17" fmla="*/ 46 h 51"/>
                  <a:gd name="T18" fmla="*/ 34 w 51"/>
                  <a:gd name="T19" fmla="*/ 49 h 51"/>
                  <a:gd name="T20" fmla="*/ 25 w 51"/>
                  <a:gd name="T21" fmla="*/ 51 h 51"/>
                  <a:gd name="T22" fmla="*/ 18 w 51"/>
                  <a:gd name="T23" fmla="*/ 49 h 51"/>
                  <a:gd name="T24" fmla="*/ 11 w 51"/>
                  <a:gd name="T25" fmla="*/ 46 h 51"/>
                  <a:gd name="T26" fmla="*/ 4 w 51"/>
                  <a:gd name="T27" fmla="*/ 41 h 51"/>
                  <a:gd name="T28" fmla="*/ 0 w 51"/>
                  <a:gd name="T29" fmla="*/ 34 h 51"/>
                  <a:gd name="T30" fmla="*/ 0 w 51"/>
                  <a:gd name="T31" fmla="*/ 25 h 51"/>
                  <a:gd name="T32" fmla="*/ 0 w 51"/>
                  <a:gd name="T33" fmla="*/ 18 h 51"/>
                  <a:gd name="T34" fmla="*/ 6 w 51"/>
                  <a:gd name="T35" fmla="*/ 11 h 51"/>
                  <a:gd name="T36" fmla="*/ 11 w 51"/>
                  <a:gd name="T37" fmla="*/ 4 h 51"/>
                  <a:gd name="T38" fmla="*/ 18 w 51"/>
                  <a:gd name="T39" fmla="*/ 0 h 51"/>
                  <a:gd name="T40" fmla="*/ 25 w 51"/>
                  <a:gd name="T4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34" y="0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9" y="18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18" y="49"/>
                    </a:lnTo>
                    <a:lnTo>
                      <a:pt x="11" y="46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43"/>
              <p:cNvSpPr>
                <a:spLocks noEditPoints="1"/>
              </p:cNvSpPr>
              <p:nvPr/>
            </p:nvSpPr>
            <p:spPr bwMode="auto">
              <a:xfrm>
                <a:off x="2950" y="1804"/>
                <a:ext cx="36" cy="37"/>
              </a:xfrm>
              <a:custGeom>
                <a:avLst/>
                <a:gdLst>
                  <a:gd name="T0" fmla="*/ 37 w 74"/>
                  <a:gd name="T1" fmla="*/ 12 h 74"/>
                  <a:gd name="T2" fmla="*/ 30 w 74"/>
                  <a:gd name="T3" fmla="*/ 12 h 74"/>
                  <a:gd name="T4" fmla="*/ 23 w 74"/>
                  <a:gd name="T5" fmla="*/ 16 h 74"/>
                  <a:gd name="T6" fmla="*/ 18 w 74"/>
                  <a:gd name="T7" fmla="*/ 23 h 74"/>
                  <a:gd name="T8" fmla="*/ 12 w 74"/>
                  <a:gd name="T9" fmla="*/ 30 h 74"/>
                  <a:gd name="T10" fmla="*/ 12 w 74"/>
                  <a:gd name="T11" fmla="*/ 37 h 74"/>
                  <a:gd name="T12" fmla="*/ 12 w 74"/>
                  <a:gd name="T13" fmla="*/ 46 h 74"/>
                  <a:gd name="T14" fmla="*/ 16 w 74"/>
                  <a:gd name="T15" fmla="*/ 53 h 74"/>
                  <a:gd name="T16" fmla="*/ 23 w 74"/>
                  <a:gd name="T17" fmla="*/ 58 h 74"/>
                  <a:gd name="T18" fmla="*/ 30 w 74"/>
                  <a:gd name="T19" fmla="*/ 61 h 74"/>
                  <a:gd name="T20" fmla="*/ 37 w 74"/>
                  <a:gd name="T21" fmla="*/ 63 h 74"/>
                  <a:gd name="T22" fmla="*/ 46 w 74"/>
                  <a:gd name="T23" fmla="*/ 61 h 74"/>
                  <a:gd name="T24" fmla="*/ 53 w 74"/>
                  <a:gd name="T25" fmla="*/ 58 h 74"/>
                  <a:gd name="T26" fmla="*/ 58 w 74"/>
                  <a:gd name="T27" fmla="*/ 53 h 74"/>
                  <a:gd name="T28" fmla="*/ 61 w 74"/>
                  <a:gd name="T29" fmla="*/ 46 h 74"/>
                  <a:gd name="T30" fmla="*/ 63 w 74"/>
                  <a:gd name="T31" fmla="*/ 37 h 74"/>
                  <a:gd name="T32" fmla="*/ 61 w 74"/>
                  <a:gd name="T33" fmla="*/ 30 h 74"/>
                  <a:gd name="T34" fmla="*/ 58 w 74"/>
                  <a:gd name="T35" fmla="*/ 23 h 74"/>
                  <a:gd name="T36" fmla="*/ 53 w 74"/>
                  <a:gd name="T37" fmla="*/ 18 h 74"/>
                  <a:gd name="T38" fmla="*/ 46 w 74"/>
                  <a:gd name="T39" fmla="*/ 12 h 74"/>
                  <a:gd name="T40" fmla="*/ 37 w 74"/>
                  <a:gd name="T41" fmla="*/ 12 h 74"/>
                  <a:gd name="T42" fmla="*/ 37 w 74"/>
                  <a:gd name="T43" fmla="*/ 0 h 74"/>
                  <a:gd name="T44" fmla="*/ 56 w 74"/>
                  <a:gd name="T45" fmla="*/ 5 h 74"/>
                  <a:gd name="T46" fmla="*/ 68 w 74"/>
                  <a:gd name="T47" fmla="*/ 19 h 74"/>
                  <a:gd name="T48" fmla="*/ 74 w 74"/>
                  <a:gd name="T49" fmla="*/ 37 h 74"/>
                  <a:gd name="T50" fmla="*/ 68 w 74"/>
                  <a:gd name="T51" fmla="*/ 56 h 74"/>
                  <a:gd name="T52" fmla="*/ 56 w 74"/>
                  <a:gd name="T53" fmla="*/ 68 h 74"/>
                  <a:gd name="T54" fmla="*/ 37 w 74"/>
                  <a:gd name="T55" fmla="*/ 74 h 74"/>
                  <a:gd name="T56" fmla="*/ 19 w 74"/>
                  <a:gd name="T57" fmla="*/ 68 h 74"/>
                  <a:gd name="T58" fmla="*/ 5 w 74"/>
                  <a:gd name="T59" fmla="*/ 56 h 74"/>
                  <a:gd name="T60" fmla="*/ 0 w 74"/>
                  <a:gd name="T61" fmla="*/ 37 h 74"/>
                  <a:gd name="T62" fmla="*/ 5 w 74"/>
                  <a:gd name="T63" fmla="*/ 19 h 74"/>
                  <a:gd name="T64" fmla="*/ 19 w 74"/>
                  <a:gd name="T65" fmla="*/ 5 h 74"/>
                  <a:gd name="T66" fmla="*/ 37 w 74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74">
                    <a:moveTo>
                      <a:pt x="37" y="12"/>
                    </a:moveTo>
                    <a:lnTo>
                      <a:pt x="30" y="12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2" y="30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6" y="53"/>
                    </a:lnTo>
                    <a:lnTo>
                      <a:pt x="23" y="58"/>
                    </a:lnTo>
                    <a:lnTo>
                      <a:pt x="30" y="61"/>
                    </a:lnTo>
                    <a:lnTo>
                      <a:pt x="37" y="63"/>
                    </a:lnTo>
                    <a:lnTo>
                      <a:pt x="46" y="61"/>
                    </a:lnTo>
                    <a:lnTo>
                      <a:pt x="53" y="58"/>
                    </a:lnTo>
                    <a:lnTo>
                      <a:pt x="58" y="53"/>
                    </a:lnTo>
                    <a:lnTo>
                      <a:pt x="61" y="46"/>
                    </a:lnTo>
                    <a:lnTo>
                      <a:pt x="63" y="37"/>
                    </a:lnTo>
                    <a:lnTo>
                      <a:pt x="61" y="30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6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6" y="5"/>
                    </a:lnTo>
                    <a:lnTo>
                      <a:pt x="68" y="19"/>
                    </a:lnTo>
                    <a:lnTo>
                      <a:pt x="74" y="37"/>
                    </a:lnTo>
                    <a:lnTo>
                      <a:pt x="68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44"/>
              <p:cNvSpPr>
                <a:spLocks/>
              </p:cNvSpPr>
              <p:nvPr/>
            </p:nvSpPr>
            <p:spPr bwMode="auto">
              <a:xfrm>
                <a:off x="3284" y="1911"/>
                <a:ext cx="19" cy="19"/>
              </a:xfrm>
              <a:custGeom>
                <a:avLst/>
                <a:gdLst>
                  <a:gd name="T0" fmla="*/ 19 w 38"/>
                  <a:gd name="T1" fmla="*/ 0 h 37"/>
                  <a:gd name="T2" fmla="*/ 26 w 38"/>
                  <a:gd name="T3" fmla="*/ 0 h 37"/>
                  <a:gd name="T4" fmla="*/ 31 w 38"/>
                  <a:gd name="T5" fmla="*/ 3 h 37"/>
                  <a:gd name="T6" fmla="*/ 35 w 38"/>
                  <a:gd name="T7" fmla="*/ 7 h 37"/>
                  <a:gd name="T8" fmla="*/ 36 w 38"/>
                  <a:gd name="T9" fmla="*/ 12 h 37"/>
                  <a:gd name="T10" fmla="*/ 38 w 38"/>
                  <a:gd name="T11" fmla="*/ 19 h 37"/>
                  <a:gd name="T12" fmla="*/ 36 w 38"/>
                  <a:gd name="T13" fmla="*/ 24 h 37"/>
                  <a:gd name="T14" fmla="*/ 35 w 38"/>
                  <a:gd name="T15" fmla="*/ 30 h 37"/>
                  <a:gd name="T16" fmla="*/ 29 w 38"/>
                  <a:gd name="T17" fmla="*/ 33 h 37"/>
                  <a:gd name="T18" fmla="*/ 24 w 38"/>
                  <a:gd name="T19" fmla="*/ 37 h 37"/>
                  <a:gd name="T20" fmla="*/ 19 w 38"/>
                  <a:gd name="T21" fmla="*/ 37 h 37"/>
                  <a:gd name="T22" fmla="*/ 14 w 38"/>
                  <a:gd name="T23" fmla="*/ 37 h 37"/>
                  <a:gd name="T24" fmla="*/ 8 w 38"/>
                  <a:gd name="T25" fmla="*/ 33 h 37"/>
                  <a:gd name="T26" fmla="*/ 3 w 38"/>
                  <a:gd name="T27" fmla="*/ 30 h 37"/>
                  <a:gd name="T28" fmla="*/ 1 w 38"/>
                  <a:gd name="T29" fmla="*/ 24 h 37"/>
                  <a:gd name="T30" fmla="*/ 0 w 38"/>
                  <a:gd name="T31" fmla="*/ 17 h 37"/>
                  <a:gd name="T32" fmla="*/ 1 w 38"/>
                  <a:gd name="T33" fmla="*/ 12 h 37"/>
                  <a:gd name="T34" fmla="*/ 3 w 38"/>
                  <a:gd name="T35" fmla="*/ 7 h 37"/>
                  <a:gd name="T36" fmla="*/ 8 w 38"/>
                  <a:gd name="T37" fmla="*/ 3 h 37"/>
                  <a:gd name="T38" fmla="*/ 14 w 38"/>
                  <a:gd name="T39" fmla="*/ 0 h 37"/>
                  <a:gd name="T40" fmla="*/ 19 w 38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0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5" y="30"/>
                    </a:lnTo>
                    <a:lnTo>
                      <a:pt x="29" y="33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3"/>
                    </a:lnTo>
                    <a:lnTo>
                      <a:pt x="3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45"/>
              <p:cNvSpPr>
                <a:spLocks noEditPoints="1"/>
              </p:cNvSpPr>
              <p:nvPr/>
            </p:nvSpPr>
            <p:spPr bwMode="auto">
              <a:xfrm>
                <a:off x="3279" y="1905"/>
                <a:ext cx="29" cy="31"/>
              </a:xfrm>
              <a:custGeom>
                <a:avLst/>
                <a:gdLst>
                  <a:gd name="T0" fmla="*/ 30 w 60"/>
                  <a:gd name="T1" fmla="*/ 12 h 61"/>
                  <a:gd name="T2" fmla="*/ 25 w 60"/>
                  <a:gd name="T3" fmla="*/ 12 h 61"/>
                  <a:gd name="T4" fmla="*/ 19 w 60"/>
                  <a:gd name="T5" fmla="*/ 15 h 61"/>
                  <a:gd name="T6" fmla="*/ 14 w 60"/>
                  <a:gd name="T7" fmla="*/ 19 h 61"/>
                  <a:gd name="T8" fmla="*/ 12 w 60"/>
                  <a:gd name="T9" fmla="*/ 24 h 61"/>
                  <a:gd name="T10" fmla="*/ 11 w 60"/>
                  <a:gd name="T11" fmla="*/ 29 h 61"/>
                  <a:gd name="T12" fmla="*/ 12 w 60"/>
                  <a:gd name="T13" fmla="*/ 36 h 61"/>
                  <a:gd name="T14" fmla="*/ 14 w 60"/>
                  <a:gd name="T15" fmla="*/ 42 h 61"/>
                  <a:gd name="T16" fmla="*/ 19 w 60"/>
                  <a:gd name="T17" fmla="*/ 45 h 61"/>
                  <a:gd name="T18" fmla="*/ 25 w 60"/>
                  <a:gd name="T19" fmla="*/ 49 h 61"/>
                  <a:gd name="T20" fmla="*/ 30 w 60"/>
                  <a:gd name="T21" fmla="*/ 49 h 61"/>
                  <a:gd name="T22" fmla="*/ 35 w 60"/>
                  <a:gd name="T23" fmla="*/ 49 h 61"/>
                  <a:gd name="T24" fmla="*/ 40 w 60"/>
                  <a:gd name="T25" fmla="*/ 45 h 61"/>
                  <a:gd name="T26" fmla="*/ 46 w 60"/>
                  <a:gd name="T27" fmla="*/ 42 h 61"/>
                  <a:gd name="T28" fmla="*/ 47 w 60"/>
                  <a:gd name="T29" fmla="*/ 36 h 61"/>
                  <a:gd name="T30" fmla="*/ 49 w 60"/>
                  <a:gd name="T31" fmla="*/ 31 h 61"/>
                  <a:gd name="T32" fmla="*/ 47 w 60"/>
                  <a:gd name="T33" fmla="*/ 24 h 61"/>
                  <a:gd name="T34" fmla="*/ 46 w 60"/>
                  <a:gd name="T35" fmla="*/ 19 h 61"/>
                  <a:gd name="T36" fmla="*/ 42 w 60"/>
                  <a:gd name="T37" fmla="*/ 15 h 61"/>
                  <a:gd name="T38" fmla="*/ 37 w 60"/>
                  <a:gd name="T39" fmla="*/ 12 h 61"/>
                  <a:gd name="T40" fmla="*/ 30 w 60"/>
                  <a:gd name="T41" fmla="*/ 12 h 61"/>
                  <a:gd name="T42" fmla="*/ 30 w 60"/>
                  <a:gd name="T43" fmla="*/ 0 h 61"/>
                  <a:gd name="T44" fmla="*/ 46 w 60"/>
                  <a:gd name="T45" fmla="*/ 5 h 61"/>
                  <a:gd name="T46" fmla="*/ 56 w 60"/>
                  <a:gd name="T47" fmla="*/ 15 h 61"/>
                  <a:gd name="T48" fmla="*/ 60 w 60"/>
                  <a:gd name="T49" fmla="*/ 31 h 61"/>
                  <a:gd name="T50" fmla="*/ 56 w 60"/>
                  <a:gd name="T51" fmla="*/ 45 h 61"/>
                  <a:gd name="T52" fmla="*/ 46 w 60"/>
                  <a:gd name="T53" fmla="*/ 56 h 61"/>
                  <a:gd name="T54" fmla="*/ 30 w 60"/>
                  <a:gd name="T55" fmla="*/ 61 h 61"/>
                  <a:gd name="T56" fmla="*/ 14 w 60"/>
                  <a:gd name="T57" fmla="*/ 56 h 61"/>
                  <a:gd name="T58" fmla="*/ 4 w 60"/>
                  <a:gd name="T59" fmla="*/ 45 h 61"/>
                  <a:gd name="T60" fmla="*/ 0 w 60"/>
                  <a:gd name="T61" fmla="*/ 29 h 61"/>
                  <a:gd name="T62" fmla="*/ 4 w 60"/>
                  <a:gd name="T63" fmla="*/ 15 h 61"/>
                  <a:gd name="T64" fmla="*/ 14 w 60"/>
                  <a:gd name="T65" fmla="*/ 5 h 61"/>
                  <a:gd name="T66" fmla="*/ 30 w 60"/>
                  <a:gd name="T6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1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19"/>
                    </a:lnTo>
                    <a:lnTo>
                      <a:pt x="12" y="24"/>
                    </a:lnTo>
                    <a:lnTo>
                      <a:pt x="11" y="29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9" y="45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9"/>
                    </a:lnTo>
                    <a:lnTo>
                      <a:pt x="40" y="45"/>
                    </a:lnTo>
                    <a:lnTo>
                      <a:pt x="46" y="42"/>
                    </a:lnTo>
                    <a:lnTo>
                      <a:pt x="47" y="36"/>
                    </a:lnTo>
                    <a:lnTo>
                      <a:pt x="49" y="31"/>
                    </a:lnTo>
                    <a:lnTo>
                      <a:pt x="47" y="24"/>
                    </a:lnTo>
                    <a:lnTo>
                      <a:pt x="46" y="19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6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46"/>
              <p:cNvSpPr>
                <a:spLocks/>
              </p:cNvSpPr>
              <p:nvPr/>
            </p:nvSpPr>
            <p:spPr bwMode="auto">
              <a:xfrm>
                <a:off x="3313" y="1078"/>
                <a:ext cx="29" cy="30"/>
              </a:xfrm>
              <a:custGeom>
                <a:avLst/>
                <a:gdLst>
                  <a:gd name="T0" fmla="*/ 30 w 60"/>
                  <a:gd name="T1" fmla="*/ 0 h 61"/>
                  <a:gd name="T2" fmla="*/ 46 w 60"/>
                  <a:gd name="T3" fmla="*/ 5 h 61"/>
                  <a:gd name="T4" fmla="*/ 56 w 60"/>
                  <a:gd name="T5" fmla="*/ 15 h 61"/>
                  <a:gd name="T6" fmla="*/ 60 w 60"/>
                  <a:gd name="T7" fmla="*/ 31 h 61"/>
                  <a:gd name="T8" fmla="*/ 56 w 60"/>
                  <a:gd name="T9" fmla="*/ 45 h 61"/>
                  <a:gd name="T10" fmla="*/ 44 w 60"/>
                  <a:gd name="T11" fmla="*/ 56 h 61"/>
                  <a:gd name="T12" fmla="*/ 30 w 60"/>
                  <a:gd name="T13" fmla="*/ 61 h 61"/>
                  <a:gd name="T14" fmla="*/ 14 w 60"/>
                  <a:gd name="T15" fmla="*/ 56 h 61"/>
                  <a:gd name="T16" fmla="*/ 4 w 60"/>
                  <a:gd name="T17" fmla="*/ 45 h 61"/>
                  <a:gd name="T18" fmla="*/ 0 w 60"/>
                  <a:gd name="T19" fmla="*/ 29 h 61"/>
                  <a:gd name="T20" fmla="*/ 4 w 60"/>
                  <a:gd name="T21" fmla="*/ 15 h 61"/>
                  <a:gd name="T22" fmla="*/ 14 w 60"/>
                  <a:gd name="T23" fmla="*/ 5 h 61"/>
                  <a:gd name="T24" fmla="*/ 30 w 6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47"/>
              <p:cNvSpPr>
                <a:spLocks noEditPoints="1"/>
              </p:cNvSpPr>
              <p:nvPr/>
            </p:nvSpPr>
            <p:spPr bwMode="auto">
              <a:xfrm>
                <a:off x="3307" y="1073"/>
                <a:ext cx="41" cy="41"/>
              </a:xfrm>
              <a:custGeom>
                <a:avLst/>
                <a:gdLst>
                  <a:gd name="T0" fmla="*/ 42 w 84"/>
                  <a:gd name="T1" fmla="*/ 11 h 82"/>
                  <a:gd name="T2" fmla="*/ 26 w 84"/>
                  <a:gd name="T3" fmla="*/ 16 h 82"/>
                  <a:gd name="T4" fmla="*/ 16 w 84"/>
                  <a:gd name="T5" fmla="*/ 26 h 82"/>
                  <a:gd name="T6" fmla="*/ 12 w 84"/>
                  <a:gd name="T7" fmla="*/ 40 h 82"/>
                  <a:gd name="T8" fmla="*/ 16 w 84"/>
                  <a:gd name="T9" fmla="*/ 56 h 82"/>
                  <a:gd name="T10" fmla="*/ 26 w 84"/>
                  <a:gd name="T11" fmla="*/ 67 h 82"/>
                  <a:gd name="T12" fmla="*/ 42 w 84"/>
                  <a:gd name="T13" fmla="*/ 72 h 82"/>
                  <a:gd name="T14" fmla="*/ 56 w 84"/>
                  <a:gd name="T15" fmla="*/ 67 h 82"/>
                  <a:gd name="T16" fmla="*/ 68 w 84"/>
                  <a:gd name="T17" fmla="*/ 56 h 82"/>
                  <a:gd name="T18" fmla="*/ 72 w 84"/>
                  <a:gd name="T19" fmla="*/ 42 h 82"/>
                  <a:gd name="T20" fmla="*/ 68 w 84"/>
                  <a:gd name="T21" fmla="*/ 26 h 82"/>
                  <a:gd name="T22" fmla="*/ 58 w 84"/>
                  <a:gd name="T23" fmla="*/ 16 h 82"/>
                  <a:gd name="T24" fmla="*/ 42 w 84"/>
                  <a:gd name="T25" fmla="*/ 11 h 82"/>
                  <a:gd name="T26" fmla="*/ 42 w 84"/>
                  <a:gd name="T27" fmla="*/ 0 h 82"/>
                  <a:gd name="T28" fmla="*/ 58 w 84"/>
                  <a:gd name="T29" fmla="*/ 4 h 82"/>
                  <a:gd name="T30" fmla="*/ 72 w 84"/>
                  <a:gd name="T31" fmla="*/ 12 h 82"/>
                  <a:gd name="T32" fmla="*/ 80 w 84"/>
                  <a:gd name="T33" fmla="*/ 25 h 82"/>
                  <a:gd name="T34" fmla="*/ 84 w 84"/>
                  <a:gd name="T35" fmla="*/ 42 h 82"/>
                  <a:gd name="T36" fmla="*/ 80 w 84"/>
                  <a:gd name="T37" fmla="*/ 58 h 82"/>
                  <a:gd name="T38" fmla="*/ 70 w 84"/>
                  <a:gd name="T39" fmla="*/ 70 h 82"/>
                  <a:gd name="T40" fmla="*/ 58 w 84"/>
                  <a:gd name="T41" fmla="*/ 79 h 82"/>
                  <a:gd name="T42" fmla="*/ 42 w 84"/>
                  <a:gd name="T43" fmla="*/ 82 h 82"/>
                  <a:gd name="T44" fmla="*/ 26 w 84"/>
                  <a:gd name="T45" fmla="*/ 79 h 82"/>
                  <a:gd name="T46" fmla="*/ 12 w 84"/>
                  <a:gd name="T47" fmla="*/ 70 h 82"/>
                  <a:gd name="T48" fmla="*/ 4 w 84"/>
                  <a:gd name="T49" fmla="*/ 58 h 82"/>
                  <a:gd name="T50" fmla="*/ 0 w 84"/>
                  <a:gd name="T51" fmla="*/ 40 h 82"/>
                  <a:gd name="T52" fmla="*/ 4 w 84"/>
                  <a:gd name="T53" fmla="*/ 25 h 82"/>
                  <a:gd name="T54" fmla="*/ 12 w 84"/>
                  <a:gd name="T55" fmla="*/ 12 h 82"/>
                  <a:gd name="T56" fmla="*/ 26 w 84"/>
                  <a:gd name="T57" fmla="*/ 4 h 82"/>
                  <a:gd name="T58" fmla="*/ 42 w 8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82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6"/>
                    </a:lnTo>
                    <a:lnTo>
                      <a:pt x="12" y="40"/>
                    </a:lnTo>
                    <a:lnTo>
                      <a:pt x="16" y="56"/>
                    </a:lnTo>
                    <a:lnTo>
                      <a:pt x="26" y="67"/>
                    </a:lnTo>
                    <a:lnTo>
                      <a:pt x="42" y="72"/>
                    </a:lnTo>
                    <a:lnTo>
                      <a:pt x="56" y="67"/>
                    </a:lnTo>
                    <a:lnTo>
                      <a:pt x="68" y="56"/>
                    </a:lnTo>
                    <a:lnTo>
                      <a:pt x="72" y="42"/>
                    </a:lnTo>
                    <a:lnTo>
                      <a:pt x="68" y="26"/>
                    </a:lnTo>
                    <a:lnTo>
                      <a:pt x="58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5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0" y="70"/>
                    </a:lnTo>
                    <a:lnTo>
                      <a:pt x="58" y="79"/>
                    </a:lnTo>
                    <a:lnTo>
                      <a:pt x="42" y="82"/>
                    </a:lnTo>
                    <a:lnTo>
                      <a:pt x="26" y="79"/>
                    </a:lnTo>
                    <a:lnTo>
                      <a:pt x="12" y="70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48"/>
              <p:cNvSpPr>
                <a:spLocks/>
              </p:cNvSpPr>
              <p:nvPr/>
            </p:nvSpPr>
            <p:spPr bwMode="auto">
              <a:xfrm>
                <a:off x="3273" y="1585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6 h 80"/>
                  <a:gd name="T12" fmla="*/ 68 w 80"/>
                  <a:gd name="T13" fmla="*/ 70 h 80"/>
                  <a:gd name="T14" fmla="*/ 56 w 80"/>
                  <a:gd name="T15" fmla="*/ 79 h 80"/>
                  <a:gd name="T16" fmla="*/ 40 w 80"/>
                  <a:gd name="T17" fmla="*/ 80 h 80"/>
                  <a:gd name="T18" fmla="*/ 24 w 80"/>
                  <a:gd name="T19" fmla="*/ 79 h 80"/>
                  <a:gd name="T20" fmla="*/ 10 w 80"/>
                  <a:gd name="T21" fmla="*/ 70 h 80"/>
                  <a:gd name="T22" fmla="*/ 2 w 80"/>
                  <a:gd name="T23" fmla="*/ 56 h 80"/>
                  <a:gd name="T24" fmla="*/ 0 w 80"/>
                  <a:gd name="T25" fmla="*/ 40 h 80"/>
                  <a:gd name="T26" fmla="*/ 2 w 80"/>
                  <a:gd name="T27" fmla="*/ 24 h 80"/>
                  <a:gd name="T28" fmla="*/ 10 w 80"/>
                  <a:gd name="T29" fmla="*/ 12 h 80"/>
                  <a:gd name="T30" fmla="*/ 24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6" y="79"/>
                    </a:lnTo>
                    <a:lnTo>
                      <a:pt x="40" y="80"/>
                    </a:lnTo>
                    <a:lnTo>
                      <a:pt x="24" y="79"/>
                    </a:lnTo>
                    <a:lnTo>
                      <a:pt x="10" y="70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49"/>
              <p:cNvSpPr>
                <a:spLocks noEditPoints="1"/>
              </p:cNvSpPr>
              <p:nvPr/>
            </p:nvSpPr>
            <p:spPr bwMode="auto">
              <a:xfrm>
                <a:off x="3267" y="1579"/>
                <a:ext cx="53" cy="52"/>
              </a:xfrm>
              <a:custGeom>
                <a:avLst/>
                <a:gdLst>
                  <a:gd name="T0" fmla="*/ 52 w 104"/>
                  <a:gd name="T1" fmla="*/ 12 h 105"/>
                  <a:gd name="T2" fmla="*/ 36 w 104"/>
                  <a:gd name="T3" fmla="*/ 15 h 105"/>
                  <a:gd name="T4" fmla="*/ 22 w 104"/>
                  <a:gd name="T5" fmla="*/ 24 h 105"/>
                  <a:gd name="T6" fmla="*/ 14 w 104"/>
                  <a:gd name="T7" fmla="*/ 36 h 105"/>
                  <a:gd name="T8" fmla="*/ 12 w 104"/>
                  <a:gd name="T9" fmla="*/ 52 h 105"/>
                  <a:gd name="T10" fmla="*/ 14 w 104"/>
                  <a:gd name="T11" fmla="*/ 68 h 105"/>
                  <a:gd name="T12" fmla="*/ 22 w 104"/>
                  <a:gd name="T13" fmla="*/ 82 h 105"/>
                  <a:gd name="T14" fmla="*/ 36 w 104"/>
                  <a:gd name="T15" fmla="*/ 91 h 105"/>
                  <a:gd name="T16" fmla="*/ 52 w 104"/>
                  <a:gd name="T17" fmla="*/ 92 h 105"/>
                  <a:gd name="T18" fmla="*/ 68 w 104"/>
                  <a:gd name="T19" fmla="*/ 91 h 105"/>
                  <a:gd name="T20" fmla="*/ 80 w 104"/>
                  <a:gd name="T21" fmla="*/ 82 h 105"/>
                  <a:gd name="T22" fmla="*/ 89 w 104"/>
                  <a:gd name="T23" fmla="*/ 68 h 105"/>
                  <a:gd name="T24" fmla="*/ 92 w 104"/>
                  <a:gd name="T25" fmla="*/ 52 h 105"/>
                  <a:gd name="T26" fmla="*/ 89 w 104"/>
                  <a:gd name="T27" fmla="*/ 36 h 105"/>
                  <a:gd name="T28" fmla="*/ 80 w 104"/>
                  <a:gd name="T29" fmla="*/ 24 h 105"/>
                  <a:gd name="T30" fmla="*/ 68 w 104"/>
                  <a:gd name="T31" fmla="*/ 15 h 105"/>
                  <a:gd name="T32" fmla="*/ 52 w 104"/>
                  <a:gd name="T33" fmla="*/ 12 h 105"/>
                  <a:gd name="T34" fmla="*/ 52 w 104"/>
                  <a:gd name="T35" fmla="*/ 0 h 105"/>
                  <a:gd name="T36" fmla="*/ 73 w 104"/>
                  <a:gd name="T37" fmla="*/ 5 h 105"/>
                  <a:gd name="T38" fmla="*/ 89 w 104"/>
                  <a:gd name="T39" fmla="*/ 15 h 105"/>
                  <a:gd name="T40" fmla="*/ 99 w 104"/>
                  <a:gd name="T41" fmla="*/ 33 h 105"/>
                  <a:gd name="T42" fmla="*/ 104 w 104"/>
                  <a:gd name="T43" fmla="*/ 52 h 105"/>
                  <a:gd name="T44" fmla="*/ 99 w 104"/>
                  <a:gd name="T45" fmla="*/ 73 h 105"/>
                  <a:gd name="T46" fmla="*/ 89 w 104"/>
                  <a:gd name="T47" fmla="*/ 89 h 105"/>
                  <a:gd name="T48" fmla="*/ 71 w 104"/>
                  <a:gd name="T49" fmla="*/ 101 h 105"/>
                  <a:gd name="T50" fmla="*/ 52 w 104"/>
                  <a:gd name="T51" fmla="*/ 105 h 105"/>
                  <a:gd name="T52" fmla="*/ 31 w 104"/>
                  <a:gd name="T53" fmla="*/ 99 h 105"/>
                  <a:gd name="T54" fmla="*/ 15 w 104"/>
                  <a:gd name="T55" fmla="*/ 89 h 105"/>
                  <a:gd name="T56" fmla="*/ 3 w 104"/>
                  <a:gd name="T57" fmla="*/ 73 h 105"/>
                  <a:gd name="T58" fmla="*/ 0 w 104"/>
                  <a:gd name="T59" fmla="*/ 52 h 105"/>
                  <a:gd name="T60" fmla="*/ 3 w 104"/>
                  <a:gd name="T61" fmla="*/ 31 h 105"/>
                  <a:gd name="T62" fmla="*/ 15 w 104"/>
                  <a:gd name="T63" fmla="*/ 15 h 105"/>
                  <a:gd name="T64" fmla="*/ 31 w 104"/>
                  <a:gd name="T65" fmla="*/ 5 h 105"/>
                  <a:gd name="T66" fmla="*/ 52 w 104"/>
                  <a:gd name="T6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5">
                    <a:moveTo>
                      <a:pt x="52" y="12"/>
                    </a:moveTo>
                    <a:lnTo>
                      <a:pt x="36" y="15"/>
                    </a:lnTo>
                    <a:lnTo>
                      <a:pt x="22" y="24"/>
                    </a:lnTo>
                    <a:lnTo>
                      <a:pt x="14" y="36"/>
                    </a:lnTo>
                    <a:lnTo>
                      <a:pt x="12" y="52"/>
                    </a:lnTo>
                    <a:lnTo>
                      <a:pt x="14" y="68"/>
                    </a:lnTo>
                    <a:lnTo>
                      <a:pt x="22" y="82"/>
                    </a:lnTo>
                    <a:lnTo>
                      <a:pt x="36" y="91"/>
                    </a:lnTo>
                    <a:lnTo>
                      <a:pt x="52" y="92"/>
                    </a:lnTo>
                    <a:lnTo>
                      <a:pt x="68" y="91"/>
                    </a:lnTo>
                    <a:lnTo>
                      <a:pt x="80" y="82"/>
                    </a:lnTo>
                    <a:lnTo>
                      <a:pt x="89" y="68"/>
                    </a:lnTo>
                    <a:lnTo>
                      <a:pt x="92" y="52"/>
                    </a:lnTo>
                    <a:lnTo>
                      <a:pt x="89" y="36"/>
                    </a:lnTo>
                    <a:lnTo>
                      <a:pt x="80" y="24"/>
                    </a:lnTo>
                    <a:lnTo>
                      <a:pt x="68" y="15"/>
                    </a:lnTo>
                    <a:lnTo>
                      <a:pt x="52" y="12"/>
                    </a:lnTo>
                    <a:close/>
                    <a:moveTo>
                      <a:pt x="52" y="0"/>
                    </a:moveTo>
                    <a:lnTo>
                      <a:pt x="73" y="5"/>
                    </a:lnTo>
                    <a:lnTo>
                      <a:pt x="89" y="15"/>
                    </a:lnTo>
                    <a:lnTo>
                      <a:pt x="99" y="33"/>
                    </a:lnTo>
                    <a:lnTo>
                      <a:pt x="104" y="52"/>
                    </a:lnTo>
                    <a:lnTo>
                      <a:pt x="99" y="73"/>
                    </a:lnTo>
                    <a:lnTo>
                      <a:pt x="89" y="89"/>
                    </a:lnTo>
                    <a:lnTo>
                      <a:pt x="71" y="101"/>
                    </a:lnTo>
                    <a:lnTo>
                      <a:pt x="52" y="105"/>
                    </a:lnTo>
                    <a:lnTo>
                      <a:pt x="31" y="99"/>
                    </a:lnTo>
                    <a:lnTo>
                      <a:pt x="15" y="89"/>
                    </a:lnTo>
                    <a:lnTo>
                      <a:pt x="3" y="73"/>
                    </a:lnTo>
                    <a:lnTo>
                      <a:pt x="0" y="52"/>
                    </a:lnTo>
                    <a:lnTo>
                      <a:pt x="3" y="31"/>
                    </a:lnTo>
                    <a:lnTo>
                      <a:pt x="15" y="15"/>
                    </a:lnTo>
                    <a:lnTo>
                      <a:pt x="31" y="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50"/>
              <p:cNvSpPr>
                <a:spLocks/>
              </p:cNvSpPr>
              <p:nvPr/>
            </p:nvSpPr>
            <p:spPr bwMode="auto">
              <a:xfrm>
                <a:off x="3606" y="1766"/>
                <a:ext cx="21" cy="20"/>
              </a:xfrm>
              <a:custGeom>
                <a:avLst/>
                <a:gdLst>
                  <a:gd name="T0" fmla="*/ 21 w 42"/>
                  <a:gd name="T1" fmla="*/ 0 h 41"/>
                  <a:gd name="T2" fmla="*/ 28 w 42"/>
                  <a:gd name="T3" fmla="*/ 0 h 41"/>
                  <a:gd name="T4" fmla="*/ 33 w 42"/>
                  <a:gd name="T5" fmla="*/ 4 h 41"/>
                  <a:gd name="T6" fmla="*/ 38 w 42"/>
                  <a:gd name="T7" fmla="*/ 9 h 41"/>
                  <a:gd name="T8" fmla="*/ 40 w 42"/>
                  <a:gd name="T9" fmla="*/ 14 h 41"/>
                  <a:gd name="T10" fmla="*/ 42 w 42"/>
                  <a:gd name="T11" fmla="*/ 21 h 41"/>
                  <a:gd name="T12" fmla="*/ 40 w 42"/>
                  <a:gd name="T13" fmla="*/ 27 h 41"/>
                  <a:gd name="T14" fmla="*/ 38 w 42"/>
                  <a:gd name="T15" fmla="*/ 34 h 41"/>
                  <a:gd name="T16" fmla="*/ 33 w 42"/>
                  <a:gd name="T17" fmla="*/ 37 h 41"/>
                  <a:gd name="T18" fmla="*/ 28 w 42"/>
                  <a:gd name="T19" fmla="*/ 41 h 41"/>
                  <a:gd name="T20" fmla="*/ 21 w 42"/>
                  <a:gd name="T21" fmla="*/ 41 h 41"/>
                  <a:gd name="T22" fmla="*/ 14 w 42"/>
                  <a:gd name="T23" fmla="*/ 41 h 41"/>
                  <a:gd name="T24" fmla="*/ 9 w 42"/>
                  <a:gd name="T25" fmla="*/ 37 h 41"/>
                  <a:gd name="T26" fmla="*/ 3 w 42"/>
                  <a:gd name="T27" fmla="*/ 32 h 41"/>
                  <a:gd name="T28" fmla="*/ 2 w 42"/>
                  <a:gd name="T29" fmla="*/ 27 h 41"/>
                  <a:gd name="T30" fmla="*/ 0 w 42"/>
                  <a:gd name="T31" fmla="*/ 20 h 41"/>
                  <a:gd name="T32" fmla="*/ 2 w 42"/>
                  <a:gd name="T33" fmla="*/ 14 h 41"/>
                  <a:gd name="T34" fmla="*/ 5 w 42"/>
                  <a:gd name="T35" fmla="*/ 7 h 41"/>
                  <a:gd name="T36" fmla="*/ 9 w 42"/>
                  <a:gd name="T37" fmla="*/ 4 h 41"/>
                  <a:gd name="T38" fmla="*/ 14 w 42"/>
                  <a:gd name="T39" fmla="*/ 0 h 41"/>
                  <a:gd name="T40" fmla="*/ 21 w 42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8" y="0"/>
                    </a:lnTo>
                    <a:lnTo>
                      <a:pt x="33" y="4"/>
                    </a:lnTo>
                    <a:lnTo>
                      <a:pt x="38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7"/>
                    </a:lnTo>
                    <a:lnTo>
                      <a:pt x="38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1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3" y="32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51"/>
              <p:cNvSpPr>
                <a:spLocks noEditPoints="1"/>
              </p:cNvSpPr>
              <p:nvPr/>
            </p:nvSpPr>
            <p:spPr bwMode="auto">
              <a:xfrm>
                <a:off x="3601" y="1760"/>
                <a:ext cx="31" cy="32"/>
              </a:xfrm>
              <a:custGeom>
                <a:avLst/>
                <a:gdLst>
                  <a:gd name="T0" fmla="*/ 32 w 63"/>
                  <a:gd name="T1" fmla="*/ 12 h 65"/>
                  <a:gd name="T2" fmla="*/ 25 w 63"/>
                  <a:gd name="T3" fmla="*/ 12 h 65"/>
                  <a:gd name="T4" fmla="*/ 20 w 63"/>
                  <a:gd name="T5" fmla="*/ 16 h 65"/>
                  <a:gd name="T6" fmla="*/ 16 w 63"/>
                  <a:gd name="T7" fmla="*/ 19 h 65"/>
                  <a:gd name="T8" fmla="*/ 13 w 63"/>
                  <a:gd name="T9" fmla="*/ 26 h 65"/>
                  <a:gd name="T10" fmla="*/ 11 w 63"/>
                  <a:gd name="T11" fmla="*/ 32 h 65"/>
                  <a:gd name="T12" fmla="*/ 13 w 63"/>
                  <a:gd name="T13" fmla="*/ 39 h 65"/>
                  <a:gd name="T14" fmla="*/ 14 w 63"/>
                  <a:gd name="T15" fmla="*/ 44 h 65"/>
                  <a:gd name="T16" fmla="*/ 20 w 63"/>
                  <a:gd name="T17" fmla="*/ 49 h 65"/>
                  <a:gd name="T18" fmla="*/ 25 w 63"/>
                  <a:gd name="T19" fmla="*/ 53 h 65"/>
                  <a:gd name="T20" fmla="*/ 32 w 63"/>
                  <a:gd name="T21" fmla="*/ 53 h 65"/>
                  <a:gd name="T22" fmla="*/ 39 w 63"/>
                  <a:gd name="T23" fmla="*/ 53 h 65"/>
                  <a:gd name="T24" fmla="*/ 44 w 63"/>
                  <a:gd name="T25" fmla="*/ 49 h 65"/>
                  <a:gd name="T26" fmla="*/ 49 w 63"/>
                  <a:gd name="T27" fmla="*/ 46 h 65"/>
                  <a:gd name="T28" fmla="*/ 51 w 63"/>
                  <a:gd name="T29" fmla="*/ 39 h 65"/>
                  <a:gd name="T30" fmla="*/ 53 w 63"/>
                  <a:gd name="T31" fmla="*/ 33 h 65"/>
                  <a:gd name="T32" fmla="*/ 51 w 63"/>
                  <a:gd name="T33" fmla="*/ 26 h 65"/>
                  <a:gd name="T34" fmla="*/ 49 w 63"/>
                  <a:gd name="T35" fmla="*/ 21 h 65"/>
                  <a:gd name="T36" fmla="*/ 44 w 63"/>
                  <a:gd name="T37" fmla="*/ 16 h 65"/>
                  <a:gd name="T38" fmla="*/ 39 w 63"/>
                  <a:gd name="T39" fmla="*/ 12 h 65"/>
                  <a:gd name="T40" fmla="*/ 32 w 63"/>
                  <a:gd name="T41" fmla="*/ 12 h 65"/>
                  <a:gd name="T42" fmla="*/ 32 w 63"/>
                  <a:gd name="T43" fmla="*/ 0 h 65"/>
                  <a:gd name="T44" fmla="*/ 47 w 63"/>
                  <a:gd name="T45" fmla="*/ 5 h 65"/>
                  <a:gd name="T46" fmla="*/ 60 w 63"/>
                  <a:gd name="T47" fmla="*/ 16 h 65"/>
                  <a:gd name="T48" fmla="*/ 63 w 63"/>
                  <a:gd name="T49" fmla="*/ 33 h 65"/>
                  <a:gd name="T50" fmla="*/ 60 w 63"/>
                  <a:gd name="T51" fmla="*/ 49 h 65"/>
                  <a:gd name="T52" fmla="*/ 47 w 63"/>
                  <a:gd name="T53" fmla="*/ 60 h 65"/>
                  <a:gd name="T54" fmla="*/ 32 w 63"/>
                  <a:gd name="T55" fmla="*/ 65 h 65"/>
                  <a:gd name="T56" fmla="*/ 16 w 63"/>
                  <a:gd name="T57" fmla="*/ 60 h 65"/>
                  <a:gd name="T58" fmla="*/ 4 w 63"/>
                  <a:gd name="T59" fmla="*/ 49 h 65"/>
                  <a:gd name="T60" fmla="*/ 0 w 63"/>
                  <a:gd name="T61" fmla="*/ 32 h 65"/>
                  <a:gd name="T62" fmla="*/ 4 w 63"/>
                  <a:gd name="T63" fmla="*/ 16 h 65"/>
                  <a:gd name="T64" fmla="*/ 16 w 63"/>
                  <a:gd name="T65" fmla="*/ 5 h 65"/>
                  <a:gd name="T66" fmla="*/ 32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2" y="12"/>
                    </a:moveTo>
                    <a:lnTo>
                      <a:pt x="25" y="12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39"/>
                    </a:lnTo>
                    <a:lnTo>
                      <a:pt x="14" y="44"/>
                    </a:lnTo>
                    <a:lnTo>
                      <a:pt x="20" y="49"/>
                    </a:lnTo>
                    <a:lnTo>
                      <a:pt x="25" y="53"/>
                    </a:lnTo>
                    <a:lnTo>
                      <a:pt x="32" y="53"/>
                    </a:lnTo>
                    <a:lnTo>
                      <a:pt x="39" y="53"/>
                    </a:lnTo>
                    <a:lnTo>
                      <a:pt x="44" y="49"/>
                    </a:lnTo>
                    <a:lnTo>
                      <a:pt x="49" y="46"/>
                    </a:lnTo>
                    <a:lnTo>
                      <a:pt x="51" y="39"/>
                    </a:lnTo>
                    <a:lnTo>
                      <a:pt x="53" y="33"/>
                    </a:lnTo>
                    <a:lnTo>
                      <a:pt x="51" y="26"/>
                    </a:lnTo>
                    <a:lnTo>
                      <a:pt x="49" y="21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7" y="5"/>
                    </a:lnTo>
                    <a:lnTo>
                      <a:pt x="60" y="16"/>
                    </a:lnTo>
                    <a:lnTo>
                      <a:pt x="63" y="33"/>
                    </a:lnTo>
                    <a:lnTo>
                      <a:pt x="60" y="49"/>
                    </a:lnTo>
                    <a:lnTo>
                      <a:pt x="47" y="60"/>
                    </a:lnTo>
                    <a:lnTo>
                      <a:pt x="32" y="65"/>
                    </a:lnTo>
                    <a:lnTo>
                      <a:pt x="16" y="60"/>
                    </a:lnTo>
                    <a:lnTo>
                      <a:pt x="4" y="49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52"/>
              <p:cNvSpPr>
                <a:spLocks/>
              </p:cNvSpPr>
              <p:nvPr/>
            </p:nvSpPr>
            <p:spPr bwMode="auto">
              <a:xfrm>
                <a:off x="3451" y="1124"/>
                <a:ext cx="23" cy="23"/>
              </a:xfrm>
              <a:custGeom>
                <a:avLst/>
                <a:gdLst>
                  <a:gd name="T0" fmla="*/ 25 w 47"/>
                  <a:gd name="T1" fmla="*/ 0 h 46"/>
                  <a:gd name="T2" fmla="*/ 32 w 47"/>
                  <a:gd name="T3" fmla="*/ 2 h 46"/>
                  <a:gd name="T4" fmla="*/ 37 w 47"/>
                  <a:gd name="T5" fmla="*/ 5 h 46"/>
                  <a:gd name="T6" fmla="*/ 42 w 47"/>
                  <a:gd name="T7" fmla="*/ 9 h 46"/>
                  <a:gd name="T8" fmla="*/ 46 w 47"/>
                  <a:gd name="T9" fmla="*/ 16 h 46"/>
                  <a:gd name="T10" fmla="*/ 47 w 47"/>
                  <a:gd name="T11" fmla="*/ 23 h 46"/>
                  <a:gd name="T12" fmla="*/ 46 w 47"/>
                  <a:gd name="T13" fmla="*/ 30 h 46"/>
                  <a:gd name="T14" fmla="*/ 42 w 47"/>
                  <a:gd name="T15" fmla="*/ 37 h 46"/>
                  <a:gd name="T16" fmla="*/ 37 w 47"/>
                  <a:gd name="T17" fmla="*/ 42 h 46"/>
                  <a:gd name="T18" fmla="*/ 32 w 47"/>
                  <a:gd name="T19" fmla="*/ 46 h 46"/>
                  <a:gd name="T20" fmla="*/ 23 w 47"/>
                  <a:gd name="T21" fmla="*/ 46 h 46"/>
                  <a:gd name="T22" fmla="*/ 16 w 47"/>
                  <a:gd name="T23" fmla="*/ 46 h 46"/>
                  <a:gd name="T24" fmla="*/ 11 w 47"/>
                  <a:gd name="T25" fmla="*/ 42 h 46"/>
                  <a:gd name="T26" fmla="*/ 5 w 47"/>
                  <a:gd name="T27" fmla="*/ 37 h 46"/>
                  <a:gd name="T28" fmla="*/ 2 w 47"/>
                  <a:gd name="T29" fmla="*/ 30 h 46"/>
                  <a:gd name="T30" fmla="*/ 0 w 47"/>
                  <a:gd name="T31" fmla="*/ 23 h 46"/>
                  <a:gd name="T32" fmla="*/ 2 w 47"/>
                  <a:gd name="T33" fmla="*/ 16 h 46"/>
                  <a:gd name="T34" fmla="*/ 5 w 47"/>
                  <a:gd name="T35" fmla="*/ 9 h 46"/>
                  <a:gd name="T36" fmla="*/ 11 w 47"/>
                  <a:gd name="T37" fmla="*/ 4 h 46"/>
                  <a:gd name="T38" fmla="*/ 16 w 47"/>
                  <a:gd name="T39" fmla="*/ 2 h 46"/>
                  <a:gd name="T40" fmla="*/ 25 w 47"/>
                  <a:gd name="T4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5" y="0"/>
                    </a:moveTo>
                    <a:lnTo>
                      <a:pt x="32" y="2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6"/>
                    </a:lnTo>
                    <a:lnTo>
                      <a:pt x="47" y="23"/>
                    </a:lnTo>
                    <a:lnTo>
                      <a:pt x="46" y="30"/>
                    </a:lnTo>
                    <a:lnTo>
                      <a:pt x="42" y="37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23" y="46"/>
                    </a:lnTo>
                    <a:lnTo>
                      <a:pt x="16" y="46"/>
                    </a:lnTo>
                    <a:lnTo>
                      <a:pt x="11" y="42"/>
                    </a:lnTo>
                    <a:lnTo>
                      <a:pt x="5" y="37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53"/>
              <p:cNvSpPr>
                <a:spLocks noEditPoints="1"/>
              </p:cNvSpPr>
              <p:nvPr/>
            </p:nvSpPr>
            <p:spPr bwMode="auto">
              <a:xfrm>
                <a:off x="3445" y="1119"/>
                <a:ext cx="34" cy="34"/>
              </a:xfrm>
              <a:custGeom>
                <a:avLst/>
                <a:gdLst>
                  <a:gd name="T0" fmla="*/ 35 w 68"/>
                  <a:gd name="T1" fmla="*/ 10 h 68"/>
                  <a:gd name="T2" fmla="*/ 26 w 68"/>
                  <a:gd name="T3" fmla="*/ 12 h 68"/>
                  <a:gd name="T4" fmla="*/ 21 w 68"/>
                  <a:gd name="T5" fmla="*/ 14 h 68"/>
                  <a:gd name="T6" fmla="*/ 15 w 68"/>
                  <a:gd name="T7" fmla="*/ 19 h 68"/>
                  <a:gd name="T8" fmla="*/ 12 w 68"/>
                  <a:gd name="T9" fmla="*/ 26 h 68"/>
                  <a:gd name="T10" fmla="*/ 10 w 68"/>
                  <a:gd name="T11" fmla="*/ 33 h 68"/>
                  <a:gd name="T12" fmla="*/ 12 w 68"/>
                  <a:gd name="T13" fmla="*/ 40 h 68"/>
                  <a:gd name="T14" fmla="*/ 15 w 68"/>
                  <a:gd name="T15" fmla="*/ 47 h 68"/>
                  <a:gd name="T16" fmla="*/ 21 w 68"/>
                  <a:gd name="T17" fmla="*/ 52 h 68"/>
                  <a:gd name="T18" fmla="*/ 26 w 68"/>
                  <a:gd name="T19" fmla="*/ 56 h 68"/>
                  <a:gd name="T20" fmla="*/ 33 w 68"/>
                  <a:gd name="T21" fmla="*/ 56 h 68"/>
                  <a:gd name="T22" fmla="*/ 42 w 68"/>
                  <a:gd name="T23" fmla="*/ 56 h 68"/>
                  <a:gd name="T24" fmla="*/ 47 w 68"/>
                  <a:gd name="T25" fmla="*/ 52 h 68"/>
                  <a:gd name="T26" fmla="*/ 52 w 68"/>
                  <a:gd name="T27" fmla="*/ 47 h 68"/>
                  <a:gd name="T28" fmla="*/ 56 w 68"/>
                  <a:gd name="T29" fmla="*/ 40 h 68"/>
                  <a:gd name="T30" fmla="*/ 57 w 68"/>
                  <a:gd name="T31" fmla="*/ 33 h 68"/>
                  <a:gd name="T32" fmla="*/ 56 w 68"/>
                  <a:gd name="T33" fmla="*/ 26 h 68"/>
                  <a:gd name="T34" fmla="*/ 52 w 68"/>
                  <a:gd name="T35" fmla="*/ 19 h 68"/>
                  <a:gd name="T36" fmla="*/ 47 w 68"/>
                  <a:gd name="T37" fmla="*/ 15 h 68"/>
                  <a:gd name="T38" fmla="*/ 42 w 68"/>
                  <a:gd name="T39" fmla="*/ 12 h 68"/>
                  <a:gd name="T40" fmla="*/ 35 w 68"/>
                  <a:gd name="T41" fmla="*/ 10 h 68"/>
                  <a:gd name="T42" fmla="*/ 35 w 68"/>
                  <a:gd name="T43" fmla="*/ 0 h 68"/>
                  <a:gd name="T44" fmla="*/ 52 w 68"/>
                  <a:gd name="T45" fmla="*/ 3 h 68"/>
                  <a:gd name="T46" fmla="*/ 64 w 68"/>
                  <a:gd name="T47" fmla="*/ 15 h 68"/>
                  <a:gd name="T48" fmla="*/ 68 w 68"/>
                  <a:gd name="T49" fmla="*/ 33 h 68"/>
                  <a:gd name="T50" fmla="*/ 62 w 68"/>
                  <a:gd name="T51" fmla="*/ 50 h 68"/>
                  <a:gd name="T52" fmla="*/ 50 w 68"/>
                  <a:gd name="T53" fmla="*/ 63 h 68"/>
                  <a:gd name="T54" fmla="*/ 33 w 68"/>
                  <a:gd name="T55" fmla="*/ 68 h 68"/>
                  <a:gd name="T56" fmla="*/ 15 w 68"/>
                  <a:gd name="T57" fmla="*/ 63 h 68"/>
                  <a:gd name="T58" fmla="*/ 3 w 68"/>
                  <a:gd name="T59" fmla="*/ 50 h 68"/>
                  <a:gd name="T60" fmla="*/ 0 w 68"/>
                  <a:gd name="T61" fmla="*/ 33 h 68"/>
                  <a:gd name="T62" fmla="*/ 5 w 68"/>
                  <a:gd name="T63" fmla="*/ 15 h 68"/>
                  <a:gd name="T64" fmla="*/ 17 w 68"/>
                  <a:gd name="T65" fmla="*/ 3 h 68"/>
                  <a:gd name="T66" fmla="*/ 35 w 68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68">
                    <a:moveTo>
                      <a:pt x="35" y="10"/>
                    </a:moveTo>
                    <a:lnTo>
                      <a:pt x="26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40"/>
                    </a:lnTo>
                    <a:lnTo>
                      <a:pt x="15" y="47"/>
                    </a:lnTo>
                    <a:lnTo>
                      <a:pt x="21" y="52"/>
                    </a:lnTo>
                    <a:lnTo>
                      <a:pt x="26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7" y="52"/>
                    </a:lnTo>
                    <a:lnTo>
                      <a:pt x="52" y="47"/>
                    </a:lnTo>
                    <a:lnTo>
                      <a:pt x="56" y="40"/>
                    </a:lnTo>
                    <a:lnTo>
                      <a:pt x="57" y="33"/>
                    </a:lnTo>
                    <a:lnTo>
                      <a:pt x="56" y="26"/>
                    </a:lnTo>
                    <a:lnTo>
                      <a:pt x="52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5" y="10"/>
                    </a:lnTo>
                    <a:close/>
                    <a:moveTo>
                      <a:pt x="35" y="0"/>
                    </a:moveTo>
                    <a:lnTo>
                      <a:pt x="52" y="3"/>
                    </a:lnTo>
                    <a:lnTo>
                      <a:pt x="64" y="15"/>
                    </a:lnTo>
                    <a:lnTo>
                      <a:pt x="68" y="33"/>
                    </a:lnTo>
                    <a:lnTo>
                      <a:pt x="62" y="50"/>
                    </a:lnTo>
                    <a:lnTo>
                      <a:pt x="50" y="63"/>
                    </a:lnTo>
                    <a:lnTo>
                      <a:pt x="33" y="68"/>
                    </a:lnTo>
                    <a:lnTo>
                      <a:pt x="15" y="63"/>
                    </a:lnTo>
                    <a:lnTo>
                      <a:pt x="3" y="50"/>
                    </a:lnTo>
                    <a:lnTo>
                      <a:pt x="0" y="33"/>
                    </a:lnTo>
                    <a:lnTo>
                      <a:pt x="5" y="15"/>
                    </a:lnTo>
                    <a:lnTo>
                      <a:pt x="1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54"/>
              <p:cNvSpPr>
                <a:spLocks/>
              </p:cNvSpPr>
              <p:nvPr/>
            </p:nvSpPr>
            <p:spPr bwMode="auto">
              <a:xfrm>
                <a:off x="4120" y="3333"/>
                <a:ext cx="22" cy="22"/>
              </a:xfrm>
              <a:custGeom>
                <a:avLst/>
                <a:gdLst>
                  <a:gd name="T0" fmla="*/ 21 w 44"/>
                  <a:gd name="T1" fmla="*/ 0 h 43"/>
                  <a:gd name="T2" fmla="*/ 28 w 44"/>
                  <a:gd name="T3" fmla="*/ 2 h 43"/>
                  <a:gd name="T4" fmla="*/ 35 w 44"/>
                  <a:gd name="T5" fmla="*/ 5 h 43"/>
                  <a:gd name="T6" fmla="*/ 38 w 44"/>
                  <a:gd name="T7" fmla="*/ 10 h 43"/>
                  <a:gd name="T8" fmla="*/ 42 w 44"/>
                  <a:gd name="T9" fmla="*/ 16 h 43"/>
                  <a:gd name="T10" fmla="*/ 44 w 44"/>
                  <a:gd name="T11" fmla="*/ 23 h 43"/>
                  <a:gd name="T12" fmla="*/ 42 w 44"/>
                  <a:gd name="T13" fmla="*/ 30 h 43"/>
                  <a:gd name="T14" fmla="*/ 38 w 44"/>
                  <a:gd name="T15" fmla="*/ 35 h 43"/>
                  <a:gd name="T16" fmla="*/ 33 w 44"/>
                  <a:gd name="T17" fmla="*/ 40 h 43"/>
                  <a:gd name="T18" fmla="*/ 28 w 44"/>
                  <a:gd name="T19" fmla="*/ 42 h 43"/>
                  <a:gd name="T20" fmla="*/ 21 w 44"/>
                  <a:gd name="T21" fmla="*/ 43 h 43"/>
                  <a:gd name="T22" fmla="*/ 14 w 44"/>
                  <a:gd name="T23" fmla="*/ 42 h 43"/>
                  <a:gd name="T24" fmla="*/ 9 w 44"/>
                  <a:gd name="T25" fmla="*/ 40 h 43"/>
                  <a:gd name="T26" fmla="*/ 3 w 44"/>
                  <a:gd name="T27" fmla="*/ 35 h 43"/>
                  <a:gd name="T28" fmla="*/ 2 w 44"/>
                  <a:gd name="T29" fmla="*/ 30 h 43"/>
                  <a:gd name="T30" fmla="*/ 0 w 44"/>
                  <a:gd name="T31" fmla="*/ 23 h 43"/>
                  <a:gd name="T32" fmla="*/ 2 w 44"/>
                  <a:gd name="T33" fmla="*/ 16 h 43"/>
                  <a:gd name="T34" fmla="*/ 3 w 44"/>
                  <a:gd name="T35" fmla="*/ 9 h 43"/>
                  <a:gd name="T36" fmla="*/ 9 w 44"/>
                  <a:gd name="T37" fmla="*/ 5 h 43"/>
                  <a:gd name="T38" fmla="*/ 14 w 44"/>
                  <a:gd name="T39" fmla="*/ 2 h 43"/>
                  <a:gd name="T40" fmla="*/ 21 w 44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3">
                    <a:moveTo>
                      <a:pt x="21" y="0"/>
                    </a:moveTo>
                    <a:lnTo>
                      <a:pt x="28" y="2"/>
                    </a:lnTo>
                    <a:lnTo>
                      <a:pt x="35" y="5"/>
                    </a:lnTo>
                    <a:lnTo>
                      <a:pt x="38" y="10"/>
                    </a:lnTo>
                    <a:lnTo>
                      <a:pt x="42" y="16"/>
                    </a:lnTo>
                    <a:lnTo>
                      <a:pt x="44" y="23"/>
                    </a:lnTo>
                    <a:lnTo>
                      <a:pt x="42" y="30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28" y="42"/>
                    </a:lnTo>
                    <a:lnTo>
                      <a:pt x="21" y="43"/>
                    </a:lnTo>
                    <a:lnTo>
                      <a:pt x="14" y="42"/>
                    </a:lnTo>
                    <a:lnTo>
                      <a:pt x="9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55"/>
              <p:cNvSpPr>
                <a:spLocks noEditPoints="1"/>
              </p:cNvSpPr>
              <p:nvPr/>
            </p:nvSpPr>
            <p:spPr bwMode="auto">
              <a:xfrm>
                <a:off x="4114" y="3328"/>
                <a:ext cx="33" cy="33"/>
              </a:xfrm>
              <a:custGeom>
                <a:avLst/>
                <a:gdLst>
                  <a:gd name="T0" fmla="*/ 33 w 66"/>
                  <a:gd name="T1" fmla="*/ 11 h 67"/>
                  <a:gd name="T2" fmla="*/ 26 w 66"/>
                  <a:gd name="T3" fmla="*/ 13 h 67"/>
                  <a:gd name="T4" fmla="*/ 21 w 66"/>
                  <a:gd name="T5" fmla="*/ 16 h 67"/>
                  <a:gd name="T6" fmla="*/ 15 w 66"/>
                  <a:gd name="T7" fmla="*/ 20 h 67"/>
                  <a:gd name="T8" fmla="*/ 14 w 66"/>
                  <a:gd name="T9" fmla="*/ 27 h 67"/>
                  <a:gd name="T10" fmla="*/ 12 w 66"/>
                  <a:gd name="T11" fmla="*/ 34 h 67"/>
                  <a:gd name="T12" fmla="*/ 14 w 66"/>
                  <a:gd name="T13" fmla="*/ 41 h 67"/>
                  <a:gd name="T14" fmla="*/ 15 w 66"/>
                  <a:gd name="T15" fmla="*/ 46 h 67"/>
                  <a:gd name="T16" fmla="*/ 21 w 66"/>
                  <a:gd name="T17" fmla="*/ 51 h 67"/>
                  <a:gd name="T18" fmla="*/ 26 w 66"/>
                  <a:gd name="T19" fmla="*/ 53 h 67"/>
                  <a:gd name="T20" fmla="*/ 33 w 66"/>
                  <a:gd name="T21" fmla="*/ 54 h 67"/>
                  <a:gd name="T22" fmla="*/ 40 w 66"/>
                  <a:gd name="T23" fmla="*/ 53 h 67"/>
                  <a:gd name="T24" fmla="*/ 45 w 66"/>
                  <a:gd name="T25" fmla="*/ 51 h 67"/>
                  <a:gd name="T26" fmla="*/ 50 w 66"/>
                  <a:gd name="T27" fmla="*/ 46 h 67"/>
                  <a:gd name="T28" fmla="*/ 54 w 66"/>
                  <a:gd name="T29" fmla="*/ 41 h 67"/>
                  <a:gd name="T30" fmla="*/ 56 w 66"/>
                  <a:gd name="T31" fmla="*/ 34 h 67"/>
                  <a:gd name="T32" fmla="*/ 54 w 66"/>
                  <a:gd name="T33" fmla="*/ 27 h 67"/>
                  <a:gd name="T34" fmla="*/ 50 w 66"/>
                  <a:gd name="T35" fmla="*/ 21 h 67"/>
                  <a:gd name="T36" fmla="*/ 47 w 66"/>
                  <a:gd name="T37" fmla="*/ 16 h 67"/>
                  <a:gd name="T38" fmla="*/ 40 w 66"/>
                  <a:gd name="T39" fmla="*/ 13 h 67"/>
                  <a:gd name="T40" fmla="*/ 33 w 66"/>
                  <a:gd name="T41" fmla="*/ 11 h 67"/>
                  <a:gd name="T42" fmla="*/ 33 w 66"/>
                  <a:gd name="T43" fmla="*/ 0 h 67"/>
                  <a:gd name="T44" fmla="*/ 50 w 66"/>
                  <a:gd name="T45" fmla="*/ 6 h 67"/>
                  <a:gd name="T46" fmla="*/ 63 w 66"/>
                  <a:gd name="T47" fmla="*/ 16 h 67"/>
                  <a:gd name="T48" fmla="*/ 66 w 66"/>
                  <a:gd name="T49" fmla="*/ 34 h 67"/>
                  <a:gd name="T50" fmla="*/ 61 w 66"/>
                  <a:gd name="T51" fmla="*/ 49 h 67"/>
                  <a:gd name="T52" fmla="*/ 50 w 66"/>
                  <a:gd name="T53" fmla="*/ 61 h 67"/>
                  <a:gd name="T54" fmla="*/ 33 w 66"/>
                  <a:gd name="T55" fmla="*/ 67 h 67"/>
                  <a:gd name="T56" fmla="*/ 17 w 66"/>
                  <a:gd name="T57" fmla="*/ 61 h 67"/>
                  <a:gd name="T58" fmla="*/ 5 w 66"/>
                  <a:gd name="T59" fmla="*/ 49 h 67"/>
                  <a:gd name="T60" fmla="*/ 0 w 66"/>
                  <a:gd name="T61" fmla="*/ 34 h 67"/>
                  <a:gd name="T62" fmla="*/ 5 w 66"/>
                  <a:gd name="T63" fmla="*/ 16 h 67"/>
                  <a:gd name="T64" fmla="*/ 17 w 66"/>
                  <a:gd name="T65" fmla="*/ 4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1"/>
                    </a:moveTo>
                    <a:lnTo>
                      <a:pt x="26" y="13"/>
                    </a:lnTo>
                    <a:lnTo>
                      <a:pt x="21" y="16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2" y="34"/>
                    </a:lnTo>
                    <a:lnTo>
                      <a:pt x="14" y="41"/>
                    </a:lnTo>
                    <a:lnTo>
                      <a:pt x="15" y="46"/>
                    </a:lnTo>
                    <a:lnTo>
                      <a:pt x="21" y="51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50" y="46"/>
                    </a:lnTo>
                    <a:lnTo>
                      <a:pt x="54" y="41"/>
                    </a:lnTo>
                    <a:lnTo>
                      <a:pt x="56" y="34"/>
                    </a:lnTo>
                    <a:lnTo>
                      <a:pt x="54" y="27"/>
                    </a:lnTo>
                    <a:lnTo>
                      <a:pt x="50" y="21"/>
                    </a:lnTo>
                    <a:lnTo>
                      <a:pt x="47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50" y="6"/>
                    </a:lnTo>
                    <a:lnTo>
                      <a:pt x="63" y="16"/>
                    </a:lnTo>
                    <a:lnTo>
                      <a:pt x="66" y="34"/>
                    </a:lnTo>
                    <a:lnTo>
                      <a:pt x="61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56"/>
              <p:cNvSpPr>
                <a:spLocks/>
              </p:cNvSpPr>
              <p:nvPr/>
            </p:nvSpPr>
            <p:spPr bwMode="auto">
              <a:xfrm>
                <a:off x="4262" y="2861"/>
                <a:ext cx="27" cy="27"/>
              </a:xfrm>
              <a:custGeom>
                <a:avLst/>
                <a:gdLst>
                  <a:gd name="T0" fmla="*/ 27 w 55"/>
                  <a:gd name="T1" fmla="*/ 0 h 54"/>
                  <a:gd name="T2" fmla="*/ 35 w 55"/>
                  <a:gd name="T3" fmla="*/ 2 h 54"/>
                  <a:gd name="T4" fmla="*/ 41 w 55"/>
                  <a:gd name="T5" fmla="*/ 4 h 54"/>
                  <a:gd name="T6" fmla="*/ 46 w 55"/>
                  <a:gd name="T7" fmla="*/ 9 h 54"/>
                  <a:gd name="T8" fmla="*/ 51 w 55"/>
                  <a:gd name="T9" fmla="*/ 14 h 54"/>
                  <a:gd name="T10" fmla="*/ 53 w 55"/>
                  <a:gd name="T11" fmla="*/ 21 h 54"/>
                  <a:gd name="T12" fmla="*/ 55 w 55"/>
                  <a:gd name="T13" fmla="*/ 28 h 54"/>
                  <a:gd name="T14" fmla="*/ 53 w 55"/>
                  <a:gd name="T15" fmla="*/ 35 h 54"/>
                  <a:gd name="T16" fmla="*/ 51 w 55"/>
                  <a:gd name="T17" fmla="*/ 42 h 54"/>
                  <a:gd name="T18" fmla="*/ 46 w 55"/>
                  <a:gd name="T19" fmla="*/ 47 h 54"/>
                  <a:gd name="T20" fmla="*/ 41 w 55"/>
                  <a:gd name="T21" fmla="*/ 51 h 54"/>
                  <a:gd name="T22" fmla="*/ 34 w 55"/>
                  <a:gd name="T23" fmla="*/ 54 h 54"/>
                  <a:gd name="T24" fmla="*/ 27 w 55"/>
                  <a:gd name="T25" fmla="*/ 54 h 54"/>
                  <a:gd name="T26" fmla="*/ 20 w 55"/>
                  <a:gd name="T27" fmla="*/ 53 h 54"/>
                  <a:gd name="T28" fmla="*/ 14 w 55"/>
                  <a:gd name="T29" fmla="*/ 51 h 54"/>
                  <a:gd name="T30" fmla="*/ 7 w 55"/>
                  <a:gd name="T31" fmla="*/ 47 h 54"/>
                  <a:gd name="T32" fmla="*/ 4 w 55"/>
                  <a:gd name="T33" fmla="*/ 41 h 54"/>
                  <a:gd name="T34" fmla="*/ 2 w 55"/>
                  <a:gd name="T35" fmla="*/ 35 h 54"/>
                  <a:gd name="T36" fmla="*/ 0 w 55"/>
                  <a:gd name="T37" fmla="*/ 28 h 54"/>
                  <a:gd name="T38" fmla="*/ 2 w 55"/>
                  <a:gd name="T39" fmla="*/ 21 h 54"/>
                  <a:gd name="T40" fmla="*/ 4 w 55"/>
                  <a:gd name="T41" fmla="*/ 14 h 54"/>
                  <a:gd name="T42" fmla="*/ 9 w 55"/>
                  <a:gd name="T43" fmla="*/ 9 h 54"/>
                  <a:gd name="T44" fmla="*/ 14 w 55"/>
                  <a:gd name="T45" fmla="*/ 4 h 54"/>
                  <a:gd name="T46" fmla="*/ 20 w 55"/>
                  <a:gd name="T47" fmla="*/ 2 h 54"/>
                  <a:gd name="T48" fmla="*/ 27 w 55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35" y="2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3" y="21"/>
                    </a:lnTo>
                    <a:lnTo>
                      <a:pt x="55" y="28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46" y="47"/>
                    </a:lnTo>
                    <a:lnTo>
                      <a:pt x="41" y="51"/>
                    </a:lnTo>
                    <a:lnTo>
                      <a:pt x="34" y="54"/>
                    </a:lnTo>
                    <a:lnTo>
                      <a:pt x="27" y="54"/>
                    </a:lnTo>
                    <a:lnTo>
                      <a:pt x="20" y="53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57"/>
              <p:cNvSpPr>
                <a:spLocks noEditPoints="1"/>
              </p:cNvSpPr>
              <p:nvPr/>
            </p:nvSpPr>
            <p:spPr bwMode="auto">
              <a:xfrm>
                <a:off x="4257" y="2856"/>
                <a:ext cx="37" cy="38"/>
              </a:xfrm>
              <a:custGeom>
                <a:avLst/>
                <a:gdLst>
                  <a:gd name="T0" fmla="*/ 37 w 75"/>
                  <a:gd name="T1" fmla="*/ 10 h 77"/>
                  <a:gd name="T2" fmla="*/ 30 w 75"/>
                  <a:gd name="T3" fmla="*/ 12 h 77"/>
                  <a:gd name="T4" fmla="*/ 24 w 75"/>
                  <a:gd name="T5" fmla="*/ 14 h 77"/>
                  <a:gd name="T6" fmla="*/ 19 w 75"/>
                  <a:gd name="T7" fmla="*/ 19 h 77"/>
                  <a:gd name="T8" fmla="*/ 14 w 75"/>
                  <a:gd name="T9" fmla="*/ 24 h 77"/>
                  <a:gd name="T10" fmla="*/ 12 w 75"/>
                  <a:gd name="T11" fmla="*/ 31 h 77"/>
                  <a:gd name="T12" fmla="*/ 10 w 75"/>
                  <a:gd name="T13" fmla="*/ 38 h 77"/>
                  <a:gd name="T14" fmla="*/ 12 w 75"/>
                  <a:gd name="T15" fmla="*/ 45 h 77"/>
                  <a:gd name="T16" fmla="*/ 14 w 75"/>
                  <a:gd name="T17" fmla="*/ 51 h 77"/>
                  <a:gd name="T18" fmla="*/ 17 w 75"/>
                  <a:gd name="T19" fmla="*/ 57 h 77"/>
                  <a:gd name="T20" fmla="*/ 24 w 75"/>
                  <a:gd name="T21" fmla="*/ 61 h 77"/>
                  <a:gd name="T22" fmla="*/ 30 w 75"/>
                  <a:gd name="T23" fmla="*/ 63 h 77"/>
                  <a:gd name="T24" fmla="*/ 37 w 75"/>
                  <a:gd name="T25" fmla="*/ 64 h 77"/>
                  <a:gd name="T26" fmla="*/ 44 w 75"/>
                  <a:gd name="T27" fmla="*/ 64 h 77"/>
                  <a:gd name="T28" fmla="*/ 51 w 75"/>
                  <a:gd name="T29" fmla="*/ 61 h 77"/>
                  <a:gd name="T30" fmla="*/ 56 w 75"/>
                  <a:gd name="T31" fmla="*/ 57 h 77"/>
                  <a:gd name="T32" fmla="*/ 61 w 75"/>
                  <a:gd name="T33" fmla="*/ 52 h 77"/>
                  <a:gd name="T34" fmla="*/ 63 w 75"/>
                  <a:gd name="T35" fmla="*/ 45 h 77"/>
                  <a:gd name="T36" fmla="*/ 65 w 75"/>
                  <a:gd name="T37" fmla="*/ 38 h 77"/>
                  <a:gd name="T38" fmla="*/ 63 w 75"/>
                  <a:gd name="T39" fmla="*/ 31 h 77"/>
                  <a:gd name="T40" fmla="*/ 61 w 75"/>
                  <a:gd name="T41" fmla="*/ 24 h 77"/>
                  <a:gd name="T42" fmla="*/ 56 w 75"/>
                  <a:gd name="T43" fmla="*/ 19 h 77"/>
                  <a:gd name="T44" fmla="*/ 51 w 75"/>
                  <a:gd name="T45" fmla="*/ 14 h 77"/>
                  <a:gd name="T46" fmla="*/ 45 w 75"/>
                  <a:gd name="T47" fmla="*/ 12 h 77"/>
                  <a:gd name="T48" fmla="*/ 37 w 75"/>
                  <a:gd name="T49" fmla="*/ 10 h 77"/>
                  <a:gd name="T50" fmla="*/ 37 w 75"/>
                  <a:gd name="T51" fmla="*/ 0 h 77"/>
                  <a:gd name="T52" fmla="*/ 52 w 75"/>
                  <a:gd name="T53" fmla="*/ 3 h 77"/>
                  <a:gd name="T54" fmla="*/ 65 w 75"/>
                  <a:gd name="T55" fmla="*/ 10 h 77"/>
                  <a:gd name="T56" fmla="*/ 73 w 75"/>
                  <a:gd name="T57" fmla="*/ 23 h 77"/>
                  <a:gd name="T58" fmla="*/ 75 w 75"/>
                  <a:gd name="T59" fmla="*/ 38 h 77"/>
                  <a:gd name="T60" fmla="*/ 71 w 75"/>
                  <a:gd name="T61" fmla="*/ 52 h 77"/>
                  <a:gd name="T62" fmla="*/ 65 w 75"/>
                  <a:gd name="T63" fmla="*/ 64 h 77"/>
                  <a:gd name="T64" fmla="*/ 52 w 75"/>
                  <a:gd name="T65" fmla="*/ 73 h 77"/>
                  <a:gd name="T66" fmla="*/ 37 w 75"/>
                  <a:gd name="T67" fmla="*/ 77 h 77"/>
                  <a:gd name="T68" fmla="*/ 23 w 75"/>
                  <a:gd name="T69" fmla="*/ 73 h 77"/>
                  <a:gd name="T70" fmla="*/ 10 w 75"/>
                  <a:gd name="T71" fmla="*/ 64 h 77"/>
                  <a:gd name="T72" fmla="*/ 2 w 75"/>
                  <a:gd name="T73" fmla="*/ 52 h 77"/>
                  <a:gd name="T74" fmla="*/ 0 w 75"/>
                  <a:gd name="T75" fmla="*/ 38 h 77"/>
                  <a:gd name="T76" fmla="*/ 2 w 75"/>
                  <a:gd name="T77" fmla="*/ 23 h 77"/>
                  <a:gd name="T78" fmla="*/ 10 w 75"/>
                  <a:gd name="T79" fmla="*/ 10 h 77"/>
                  <a:gd name="T80" fmla="*/ 23 w 75"/>
                  <a:gd name="T81" fmla="*/ 3 h 77"/>
                  <a:gd name="T82" fmla="*/ 37 w 75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77">
                    <a:moveTo>
                      <a:pt x="37" y="10"/>
                    </a:moveTo>
                    <a:lnTo>
                      <a:pt x="30" y="12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0" y="38"/>
                    </a:lnTo>
                    <a:lnTo>
                      <a:pt x="12" y="45"/>
                    </a:lnTo>
                    <a:lnTo>
                      <a:pt x="14" y="51"/>
                    </a:lnTo>
                    <a:lnTo>
                      <a:pt x="17" y="57"/>
                    </a:lnTo>
                    <a:lnTo>
                      <a:pt x="24" y="61"/>
                    </a:lnTo>
                    <a:lnTo>
                      <a:pt x="30" y="63"/>
                    </a:lnTo>
                    <a:lnTo>
                      <a:pt x="37" y="64"/>
                    </a:lnTo>
                    <a:lnTo>
                      <a:pt x="44" y="64"/>
                    </a:lnTo>
                    <a:lnTo>
                      <a:pt x="51" y="61"/>
                    </a:lnTo>
                    <a:lnTo>
                      <a:pt x="56" y="57"/>
                    </a:lnTo>
                    <a:lnTo>
                      <a:pt x="61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1" y="24"/>
                    </a:lnTo>
                    <a:lnTo>
                      <a:pt x="56" y="19"/>
                    </a:lnTo>
                    <a:lnTo>
                      <a:pt x="51" y="14"/>
                    </a:lnTo>
                    <a:lnTo>
                      <a:pt x="45" y="12"/>
                    </a:lnTo>
                    <a:lnTo>
                      <a:pt x="37" y="10"/>
                    </a:lnTo>
                    <a:close/>
                    <a:moveTo>
                      <a:pt x="37" y="0"/>
                    </a:moveTo>
                    <a:lnTo>
                      <a:pt x="52" y="3"/>
                    </a:lnTo>
                    <a:lnTo>
                      <a:pt x="65" y="10"/>
                    </a:lnTo>
                    <a:lnTo>
                      <a:pt x="73" y="23"/>
                    </a:lnTo>
                    <a:lnTo>
                      <a:pt x="75" y="38"/>
                    </a:lnTo>
                    <a:lnTo>
                      <a:pt x="71" y="52"/>
                    </a:lnTo>
                    <a:lnTo>
                      <a:pt x="65" y="64"/>
                    </a:lnTo>
                    <a:lnTo>
                      <a:pt x="52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0" y="64"/>
                    </a:lnTo>
                    <a:lnTo>
                      <a:pt x="2" y="52"/>
                    </a:lnTo>
                    <a:lnTo>
                      <a:pt x="0" y="38"/>
                    </a:lnTo>
                    <a:lnTo>
                      <a:pt x="2" y="23"/>
                    </a:lnTo>
                    <a:lnTo>
                      <a:pt x="10" y="10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40804" y="133309"/>
            <a:ext cx="5563395" cy="561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400" b="1" dirty="0">
                <a:solidFill>
                  <a:srgbClr val="0070C0"/>
                </a:solidFill>
              </a:rPr>
              <a:t>Инклюзивное образование</a:t>
            </a:r>
          </a:p>
        </p:txBody>
      </p:sp>
      <p:sp>
        <p:nvSpPr>
          <p:cNvPr id="327" name="Прямоугольник 326"/>
          <p:cNvSpPr/>
          <p:nvPr/>
        </p:nvSpPr>
        <p:spPr>
          <a:xfrm>
            <a:off x="1" y="876582"/>
            <a:ext cx="150434" cy="12824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Прямоугольник 327"/>
          <p:cNvSpPr/>
          <p:nvPr/>
        </p:nvSpPr>
        <p:spPr>
          <a:xfrm>
            <a:off x="-189" y="4581917"/>
            <a:ext cx="126033" cy="564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0" name="Прямоугольник 329"/>
          <p:cNvSpPr/>
          <p:nvPr/>
        </p:nvSpPr>
        <p:spPr>
          <a:xfrm>
            <a:off x="-12546" y="3088696"/>
            <a:ext cx="138390" cy="62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Прямоугольник 335"/>
          <p:cNvSpPr/>
          <p:nvPr/>
        </p:nvSpPr>
        <p:spPr>
          <a:xfrm>
            <a:off x="4323867" y="8276746"/>
            <a:ext cx="1662739" cy="320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0000000</a:t>
            </a:r>
          </a:p>
        </p:txBody>
      </p:sp>
      <p:sp>
        <p:nvSpPr>
          <p:cNvPr id="338" name="Скругленный прямоугольник 337"/>
          <p:cNvSpPr/>
          <p:nvPr/>
        </p:nvSpPr>
        <p:spPr>
          <a:xfrm>
            <a:off x="1976565" y="8583324"/>
            <a:ext cx="1013818" cy="3158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000000</a:t>
            </a:r>
          </a:p>
        </p:txBody>
      </p:sp>
      <p:sp>
        <p:nvSpPr>
          <p:cNvPr id="319" name="Скругленный прямоугольник 318"/>
          <p:cNvSpPr/>
          <p:nvPr/>
        </p:nvSpPr>
        <p:spPr>
          <a:xfrm>
            <a:off x="6453648" y="240609"/>
            <a:ext cx="1217774" cy="3147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ctr"/>
            <a:r>
              <a:rPr lang="ru-RU" sz="1200" b="1" spc="-1" dirty="0">
                <a:solidFill>
                  <a:schemeClr val="accent5"/>
                </a:solidFill>
                <a:ea typeface="Times New Roman"/>
              </a:rPr>
              <a:t>407 796 </a:t>
            </a:r>
            <a:r>
              <a:rPr lang="ru-RU" sz="1100" b="1" spc="-1" dirty="0">
                <a:solidFill>
                  <a:schemeClr val="accent5"/>
                </a:solidFill>
                <a:ea typeface="Times New Roman"/>
              </a:rPr>
              <a:t>чел.</a:t>
            </a:r>
            <a:endParaRPr lang="ru-RU" sz="1050" b="1" dirty="0">
              <a:solidFill>
                <a:schemeClr val="accent5"/>
              </a:solidFill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150436" y="4578261"/>
            <a:ext cx="2886980" cy="5673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4729" y="4578261"/>
            <a:ext cx="2755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" sz="16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Национальный </a:t>
            </a:r>
            <a:r>
              <a:rPr lang="ru" sz="1600" b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чемпионат «Абилимпикс»</a:t>
            </a:r>
          </a:p>
        </p:txBody>
      </p:sp>
      <p:sp>
        <p:nvSpPr>
          <p:cNvPr id="316" name="Прямоугольник 315"/>
          <p:cNvSpPr/>
          <p:nvPr/>
        </p:nvSpPr>
        <p:spPr>
          <a:xfrm rot="5400000">
            <a:off x="-146668" y="2542572"/>
            <a:ext cx="422471" cy="1225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Freeform 7"/>
          <p:cNvSpPr>
            <a:spLocks noEditPoints="1"/>
          </p:cNvSpPr>
          <p:nvPr/>
        </p:nvSpPr>
        <p:spPr bwMode="auto">
          <a:xfrm>
            <a:off x="5223714" y="3527870"/>
            <a:ext cx="415647" cy="415647"/>
          </a:xfrm>
          <a:custGeom>
            <a:avLst/>
            <a:gdLst>
              <a:gd name="T0" fmla="*/ 1561 w 3468"/>
              <a:gd name="T1" fmla="*/ 2428 h 3468"/>
              <a:gd name="T2" fmla="*/ 1561 w 3468"/>
              <a:gd name="T3" fmla="*/ 1942 h 3468"/>
              <a:gd name="T4" fmla="*/ 1831 w 3468"/>
              <a:gd name="T5" fmla="*/ 3 h 3468"/>
              <a:gd name="T6" fmla="*/ 2117 w 3468"/>
              <a:gd name="T7" fmla="*/ 44 h 3468"/>
              <a:gd name="T8" fmla="*/ 2393 w 3468"/>
              <a:gd name="T9" fmla="*/ 121 h 3468"/>
              <a:gd name="T10" fmla="*/ 1968 w 3468"/>
              <a:gd name="T11" fmla="*/ 366 h 3468"/>
              <a:gd name="T12" fmla="*/ 1734 w 3468"/>
              <a:gd name="T13" fmla="*/ 347 h 3468"/>
              <a:gd name="T14" fmla="*/ 1456 w 3468"/>
              <a:gd name="T15" fmla="*/ 375 h 3468"/>
              <a:gd name="T16" fmla="*/ 1196 w 3468"/>
              <a:gd name="T17" fmla="*/ 457 h 3468"/>
              <a:gd name="T18" fmla="*/ 959 w 3468"/>
              <a:gd name="T19" fmla="*/ 585 h 3468"/>
              <a:gd name="T20" fmla="*/ 755 w 3468"/>
              <a:gd name="T21" fmla="*/ 755 h 3468"/>
              <a:gd name="T22" fmla="*/ 585 w 3468"/>
              <a:gd name="T23" fmla="*/ 959 h 3468"/>
              <a:gd name="T24" fmla="*/ 457 w 3468"/>
              <a:gd name="T25" fmla="*/ 1196 h 3468"/>
              <a:gd name="T26" fmla="*/ 375 w 3468"/>
              <a:gd name="T27" fmla="*/ 1456 h 3468"/>
              <a:gd name="T28" fmla="*/ 347 w 3468"/>
              <a:gd name="T29" fmla="*/ 1734 h 3468"/>
              <a:gd name="T30" fmla="*/ 375 w 3468"/>
              <a:gd name="T31" fmla="*/ 2012 h 3468"/>
              <a:gd name="T32" fmla="*/ 457 w 3468"/>
              <a:gd name="T33" fmla="*/ 2272 h 3468"/>
              <a:gd name="T34" fmla="*/ 585 w 3468"/>
              <a:gd name="T35" fmla="*/ 2509 h 3468"/>
              <a:gd name="T36" fmla="*/ 755 w 3468"/>
              <a:gd name="T37" fmla="*/ 2713 h 3468"/>
              <a:gd name="T38" fmla="*/ 959 w 3468"/>
              <a:gd name="T39" fmla="*/ 2883 h 3468"/>
              <a:gd name="T40" fmla="*/ 1196 w 3468"/>
              <a:gd name="T41" fmla="*/ 3011 h 3468"/>
              <a:gd name="T42" fmla="*/ 1456 w 3468"/>
              <a:gd name="T43" fmla="*/ 3093 h 3468"/>
              <a:gd name="T44" fmla="*/ 1734 w 3468"/>
              <a:gd name="T45" fmla="*/ 3121 h 3468"/>
              <a:gd name="T46" fmla="*/ 2012 w 3468"/>
              <a:gd name="T47" fmla="*/ 3093 h 3468"/>
              <a:gd name="T48" fmla="*/ 2272 w 3468"/>
              <a:gd name="T49" fmla="*/ 3011 h 3468"/>
              <a:gd name="T50" fmla="*/ 2509 w 3468"/>
              <a:gd name="T51" fmla="*/ 2883 h 3468"/>
              <a:gd name="T52" fmla="*/ 2713 w 3468"/>
              <a:gd name="T53" fmla="*/ 2713 h 3468"/>
              <a:gd name="T54" fmla="*/ 2883 w 3468"/>
              <a:gd name="T55" fmla="*/ 2509 h 3468"/>
              <a:gd name="T56" fmla="*/ 3011 w 3468"/>
              <a:gd name="T57" fmla="*/ 2272 h 3468"/>
              <a:gd name="T58" fmla="*/ 3093 w 3468"/>
              <a:gd name="T59" fmla="*/ 2012 h 3468"/>
              <a:gd name="T60" fmla="*/ 3121 w 3468"/>
              <a:gd name="T61" fmla="*/ 1734 h 3468"/>
              <a:gd name="T62" fmla="*/ 3455 w 3468"/>
              <a:gd name="T63" fmla="*/ 1943 h 3468"/>
              <a:gd name="T64" fmla="*/ 3391 w 3468"/>
              <a:gd name="T65" fmla="*/ 2242 h 3468"/>
              <a:gd name="T66" fmla="*/ 3278 w 3468"/>
              <a:gd name="T67" fmla="*/ 2520 h 3468"/>
              <a:gd name="T68" fmla="*/ 3120 w 3468"/>
              <a:gd name="T69" fmla="*/ 2772 h 3468"/>
              <a:gd name="T70" fmla="*/ 2923 w 3468"/>
              <a:gd name="T71" fmla="*/ 2993 h 3468"/>
              <a:gd name="T72" fmla="*/ 2691 w 3468"/>
              <a:gd name="T73" fmla="*/ 3178 h 3468"/>
              <a:gd name="T74" fmla="*/ 2430 w 3468"/>
              <a:gd name="T75" fmla="*/ 3321 h 3468"/>
              <a:gd name="T76" fmla="*/ 2144 w 3468"/>
              <a:gd name="T77" fmla="*/ 3419 h 3468"/>
              <a:gd name="T78" fmla="*/ 1839 w 3468"/>
              <a:gd name="T79" fmla="*/ 3465 h 3468"/>
              <a:gd name="T80" fmla="*/ 1525 w 3468"/>
              <a:gd name="T81" fmla="*/ 3455 h 3468"/>
              <a:gd name="T82" fmla="*/ 1226 w 3468"/>
              <a:gd name="T83" fmla="*/ 3391 h 3468"/>
              <a:gd name="T84" fmla="*/ 948 w 3468"/>
              <a:gd name="T85" fmla="*/ 3278 h 3468"/>
              <a:gd name="T86" fmla="*/ 696 w 3468"/>
              <a:gd name="T87" fmla="*/ 3120 h 3468"/>
              <a:gd name="T88" fmla="*/ 475 w 3468"/>
              <a:gd name="T89" fmla="*/ 2923 h 3468"/>
              <a:gd name="T90" fmla="*/ 290 w 3468"/>
              <a:gd name="T91" fmla="*/ 2691 h 3468"/>
              <a:gd name="T92" fmla="*/ 147 w 3468"/>
              <a:gd name="T93" fmla="*/ 2430 h 3468"/>
              <a:gd name="T94" fmla="*/ 49 w 3468"/>
              <a:gd name="T95" fmla="*/ 2144 h 3468"/>
              <a:gd name="T96" fmla="*/ 3 w 3468"/>
              <a:gd name="T97" fmla="*/ 1839 h 3468"/>
              <a:gd name="T98" fmla="*/ 13 w 3468"/>
              <a:gd name="T99" fmla="*/ 1525 h 3468"/>
              <a:gd name="T100" fmla="*/ 77 w 3468"/>
              <a:gd name="T101" fmla="*/ 1226 h 3468"/>
              <a:gd name="T102" fmla="*/ 190 w 3468"/>
              <a:gd name="T103" fmla="*/ 948 h 3468"/>
              <a:gd name="T104" fmla="*/ 348 w 3468"/>
              <a:gd name="T105" fmla="*/ 696 h 3468"/>
              <a:gd name="T106" fmla="*/ 545 w 3468"/>
              <a:gd name="T107" fmla="*/ 475 h 3468"/>
              <a:gd name="T108" fmla="*/ 777 w 3468"/>
              <a:gd name="T109" fmla="*/ 290 h 3468"/>
              <a:gd name="T110" fmla="*/ 1038 w 3468"/>
              <a:gd name="T111" fmla="*/ 147 h 3468"/>
              <a:gd name="T112" fmla="*/ 1324 w 3468"/>
              <a:gd name="T113" fmla="*/ 49 h 3468"/>
              <a:gd name="T114" fmla="*/ 1629 w 3468"/>
              <a:gd name="T115" fmla="*/ 3 h 3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68" h="3468">
                <a:moveTo>
                  <a:pt x="3052" y="451"/>
                </a:moveTo>
                <a:lnTo>
                  <a:pt x="3295" y="694"/>
                </a:lnTo>
                <a:lnTo>
                  <a:pt x="1561" y="2428"/>
                </a:lnTo>
                <a:lnTo>
                  <a:pt x="781" y="1648"/>
                </a:lnTo>
                <a:lnTo>
                  <a:pt x="1023" y="1404"/>
                </a:lnTo>
                <a:lnTo>
                  <a:pt x="1561" y="1942"/>
                </a:lnTo>
                <a:lnTo>
                  <a:pt x="3052" y="451"/>
                </a:lnTo>
                <a:close/>
                <a:moveTo>
                  <a:pt x="1734" y="0"/>
                </a:moveTo>
                <a:lnTo>
                  <a:pt x="1831" y="3"/>
                </a:lnTo>
                <a:lnTo>
                  <a:pt x="1926" y="12"/>
                </a:lnTo>
                <a:lnTo>
                  <a:pt x="2022" y="26"/>
                </a:lnTo>
                <a:lnTo>
                  <a:pt x="2117" y="44"/>
                </a:lnTo>
                <a:lnTo>
                  <a:pt x="2210" y="66"/>
                </a:lnTo>
                <a:lnTo>
                  <a:pt x="2303" y="92"/>
                </a:lnTo>
                <a:lnTo>
                  <a:pt x="2393" y="121"/>
                </a:lnTo>
                <a:lnTo>
                  <a:pt x="2115" y="398"/>
                </a:lnTo>
                <a:lnTo>
                  <a:pt x="2043" y="380"/>
                </a:lnTo>
                <a:lnTo>
                  <a:pt x="1968" y="366"/>
                </a:lnTo>
                <a:lnTo>
                  <a:pt x="1894" y="355"/>
                </a:lnTo>
                <a:lnTo>
                  <a:pt x="1815" y="349"/>
                </a:lnTo>
                <a:lnTo>
                  <a:pt x="1734" y="347"/>
                </a:lnTo>
                <a:lnTo>
                  <a:pt x="1639" y="350"/>
                </a:lnTo>
                <a:lnTo>
                  <a:pt x="1547" y="360"/>
                </a:lnTo>
                <a:lnTo>
                  <a:pt x="1456" y="375"/>
                </a:lnTo>
                <a:lnTo>
                  <a:pt x="1366" y="397"/>
                </a:lnTo>
                <a:lnTo>
                  <a:pt x="1280" y="425"/>
                </a:lnTo>
                <a:lnTo>
                  <a:pt x="1196" y="457"/>
                </a:lnTo>
                <a:lnTo>
                  <a:pt x="1114" y="494"/>
                </a:lnTo>
                <a:lnTo>
                  <a:pt x="1035" y="537"/>
                </a:lnTo>
                <a:lnTo>
                  <a:pt x="959" y="585"/>
                </a:lnTo>
                <a:lnTo>
                  <a:pt x="888" y="637"/>
                </a:lnTo>
                <a:lnTo>
                  <a:pt x="820" y="694"/>
                </a:lnTo>
                <a:lnTo>
                  <a:pt x="755" y="755"/>
                </a:lnTo>
                <a:lnTo>
                  <a:pt x="694" y="820"/>
                </a:lnTo>
                <a:lnTo>
                  <a:pt x="637" y="888"/>
                </a:lnTo>
                <a:lnTo>
                  <a:pt x="585" y="959"/>
                </a:lnTo>
                <a:lnTo>
                  <a:pt x="537" y="1035"/>
                </a:lnTo>
                <a:lnTo>
                  <a:pt x="494" y="1114"/>
                </a:lnTo>
                <a:lnTo>
                  <a:pt x="457" y="1196"/>
                </a:lnTo>
                <a:lnTo>
                  <a:pt x="425" y="1280"/>
                </a:lnTo>
                <a:lnTo>
                  <a:pt x="397" y="1366"/>
                </a:lnTo>
                <a:lnTo>
                  <a:pt x="375" y="1456"/>
                </a:lnTo>
                <a:lnTo>
                  <a:pt x="360" y="1547"/>
                </a:lnTo>
                <a:lnTo>
                  <a:pt x="350" y="1639"/>
                </a:lnTo>
                <a:lnTo>
                  <a:pt x="347" y="1734"/>
                </a:lnTo>
                <a:lnTo>
                  <a:pt x="350" y="1829"/>
                </a:lnTo>
                <a:lnTo>
                  <a:pt x="360" y="1921"/>
                </a:lnTo>
                <a:lnTo>
                  <a:pt x="375" y="2012"/>
                </a:lnTo>
                <a:lnTo>
                  <a:pt x="397" y="2102"/>
                </a:lnTo>
                <a:lnTo>
                  <a:pt x="425" y="2188"/>
                </a:lnTo>
                <a:lnTo>
                  <a:pt x="457" y="2272"/>
                </a:lnTo>
                <a:lnTo>
                  <a:pt x="494" y="2354"/>
                </a:lnTo>
                <a:lnTo>
                  <a:pt x="537" y="2433"/>
                </a:lnTo>
                <a:lnTo>
                  <a:pt x="585" y="2509"/>
                </a:lnTo>
                <a:lnTo>
                  <a:pt x="637" y="2580"/>
                </a:lnTo>
                <a:lnTo>
                  <a:pt x="694" y="2648"/>
                </a:lnTo>
                <a:lnTo>
                  <a:pt x="755" y="2713"/>
                </a:lnTo>
                <a:lnTo>
                  <a:pt x="820" y="2774"/>
                </a:lnTo>
                <a:lnTo>
                  <a:pt x="888" y="2831"/>
                </a:lnTo>
                <a:lnTo>
                  <a:pt x="959" y="2883"/>
                </a:lnTo>
                <a:lnTo>
                  <a:pt x="1035" y="2931"/>
                </a:lnTo>
                <a:lnTo>
                  <a:pt x="1114" y="2974"/>
                </a:lnTo>
                <a:lnTo>
                  <a:pt x="1196" y="3011"/>
                </a:lnTo>
                <a:lnTo>
                  <a:pt x="1280" y="3043"/>
                </a:lnTo>
                <a:lnTo>
                  <a:pt x="1366" y="3071"/>
                </a:lnTo>
                <a:lnTo>
                  <a:pt x="1456" y="3093"/>
                </a:lnTo>
                <a:lnTo>
                  <a:pt x="1547" y="3108"/>
                </a:lnTo>
                <a:lnTo>
                  <a:pt x="1639" y="3118"/>
                </a:lnTo>
                <a:lnTo>
                  <a:pt x="1734" y="3121"/>
                </a:lnTo>
                <a:lnTo>
                  <a:pt x="1829" y="3118"/>
                </a:lnTo>
                <a:lnTo>
                  <a:pt x="1921" y="3108"/>
                </a:lnTo>
                <a:lnTo>
                  <a:pt x="2012" y="3093"/>
                </a:lnTo>
                <a:lnTo>
                  <a:pt x="2102" y="3071"/>
                </a:lnTo>
                <a:lnTo>
                  <a:pt x="2188" y="3043"/>
                </a:lnTo>
                <a:lnTo>
                  <a:pt x="2272" y="3011"/>
                </a:lnTo>
                <a:lnTo>
                  <a:pt x="2354" y="2974"/>
                </a:lnTo>
                <a:lnTo>
                  <a:pt x="2433" y="2931"/>
                </a:lnTo>
                <a:lnTo>
                  <a:pt x="2509" y="2883"/>
                </a:lnTo>
                <a:lnTo>
                  <a:pt x="2580" y="2831"/>
                </a:lnTo>
                <a:lnTo>
                  <a:pt x="2648" y="2774"/>
                </a:lnTo>
                <a:lnTo>
                  <a:pt x="2713" y="2713"/>
                </a:lnTo>
                <a:lnTo>
                  <a:pt x="2774" y="2648"/>
                </a:lnTo>
                <a:lnTo>
                  <a:pt x="2831" y="2580"/>
                </a:lnTo>
                <a:lnTo>
                  <a:pt x="2883" y="2509"/>
                </a:lnTo>
                <a:lnTo>
                  <a:pt x="2931" y="2433"/>
                </a:lnTo>
                <a:lnTo>
                  <a:pt x="2974" y="2354"/>
                </a:lnTo>
                <a:lnTo>
                  <a:pt x="3011" y="2272"/>
                </a:lnTo>
                <a:lnTo>
                  <a:pt x="3043" y="2188"/>
                </a:lnTo>
                <a:lnTo>
                  <a:pt x="3071" y="2102"/>
                </a:lnTo>
                <a:lnTo>
                  <a:pt x="3093" y="2012"/>
                </a:lnTo>
                <a:lnTo>
                  <a:pt x="3108" y="1921"/>
                </a:lnTo>
                <a:lnTo>
                  <a:pt x="3118" y="1829"/>
                </a:lnTo>
                <a:lnTo>
                  <a:pt x="3121" y="1734"/>
                </a:lnTo>
                <a:lnTo>
                  <a:pt x="3468" y="1734"/>
                </a:lnTo>
                <a:lnTo>
                  <a:pt x="3465" y="1839"/>
                </a:lnTo>
                <a:lnTo>
                  <a:pt x="3455" y="1943"/>
                </a:lnTo>
                <a:lnTo>
                  <a:pt x="3440" y="2044"/>
                </a:lnTo>
                <a:lnTo>
                  <a:pt x="3419" y="2144"/>
                </a:lnTo>
                <a:lnTo>
                  <a:pt x="3391" y="2242"/>
                </a:lnTo>
                <a:lnTo>
                  <a:pt x="3359" y="2337"/>
                </a:lnTo>
                <a:lnTo>
                  <a:pt x="3321" y="2430"/>
                </a:lnTo>
                <a:lnTo>
                  <a:pt x="3278" y="2520"/>
                </a:lnTo>
                <a:lnTo>
                  <a:pt x="3230" y="2607"/>
                </a:lnTo>
                <a:lnTo>
                  <a:pt x="3178" y="2691"/>
                </a:lnTo>
                <a:lnTo>
                  <a:pt x="3120" y="2772"/>
                </a:lnTo>
                <a:lnTo>
                  <a:pt x="3059" y="2849"/>
                </a:lnTo>
                <a:lnTo>
                  <a:pt x="2993" y="2923"/>
                </a:lnTo>
                <a:lnTo>
                  <a:pt x="2923" y="2993"/>
                </a:lnTo>
                <a:lnTo>
                  <a:pt x="2849" y="3059"/>
                </a:lnTo>
                <a:lnTo>
                  <a:pt x="2772" y="3120"/>
                </a:lnTo>
                <a:lnTo>
                  <a:pt x="2691" y="3178"/>
                </a:lnTo>
                <a:lnTo>
                  <a:pt x="2607" y="3230"/>
                </a:lnTo>
                <a:lnTo>
                  <a:pt x="2520" y="3278"/>
                </a:lnTo>
                <a:lnTo>
                  <a:pt x="2430" y="3321"/>
                </a:lnTo>
                <a:lnTo>
                  <a:pt x="2337" y="3359"/>
                </a:lnTo>
                <a:lnTo>
                  <a:pt x="2242" y="3391"/>
                </a:lnTo>
                <a:lnTo>
                  <a:pt x="2144" y="3419"/>
                </a:lnTo>
                <a:lnTo>
                  <a:pt x="2044" y="3440"/>
                </a:lnTo>
                <a:lnTo>
                  <a:pt x="1943" y="3455"/>
                </a:lnTo>
                <a:lnTo>
                  <a:pt x="1839" y="3465"/>
                </a:lnTo>
                <a:lnTo>
                  <a:pt x="1734" y="3468"/>
                </a:lnTo>
                <a:lnTo>
                  <a:pt x="1629" y="3465"/>
                </a:lnTo>
                <a:lnTo>
                  <a:pt x="1525" y="3455"/>
                </a:lnTo>
                <a:lnTo>
                  <a:pt x="1424" y="3440"/>
                </a:lnTo>
                <a:lnTo>
                  <a:pt x="1324" y="3419"/>
                </a:lnTo>
                <a:lnTo>
                  <a:pt x="1226" y="3391"/>
                </a:lnTo>
                <a:lnTo>
                  <a:pt x="1131" y="3359"/>
                </a:lnTo>
                <a:lnTo>
                  <a:pt x="1038" y="3321"/>
                </a:lnTo>
                <a:lnTo>
                  <a:pt x="948" y="3278"/>
                </a:lnTo>
                <a:lnTo>
                  <a:pt x="861" y="3230"/>
                </a:lnTo>
                <a:lnTo>
                  <a:pt x="777" y="3178"/>
                </a:lnTo>
                <a:lnTo>
                  <a:pt x="696" y="3120"/>
                </a:lnTo>
                <a:lnTo>
                  <a:pt x="619" y="3059"/>
                </a:lnTo>
                <a:lnTo>
                  <a:pt x="545" y="2993"/>
                </a:lnTo>
                <a:lnTo>
                  <a:pt x="475" y="2923"/>
                </a:lnTo>
                <a:lnTo>
                  <a:pt x="409" y="2849"/>
                </a:lnTo>
                <a:lnTo>
                  <a:pt x="348" y="2772"/>
                </a:lnTo>
                <a:lnTo>
                  <a:pt x="290" y="2691"/>
                </a:lnTo>
                <a:lnTo>
                  <a:pt x="238" y="2607"/>
                </a:lnTo>
                <a:lnTo>
                  <a:pt x="190" y="2520"/>
                </a:lnTo>
                <a:lnTo>
                  <a:pt x="147" y="2430"/>
                </a:lnTo>
                <a:lnTo>
                  <a:pt x="109" y="2337"/>
                </a:lnTo>
                <a:lnTo>
                  <a:pt x="77" y="2242"/>
                </a:lnTo>
                <a:lnTo>
                  <a:pt x="49" y="2144"/>
                </a:lnTo>
                <a:lnTo>
                  <a:pt x="28" y="2044"/>
                </a:lnTo>
                <a:lnTo>
                  <a:pt x="13" y="1943"/>
                </a:lnTo>
                <a:lnTo>
                  <a:pt x="3" y="1839"/>
                </a:lnTo>
                <a:lnTo>
                  <a:pt x="0" y="1734"/>
                </a:lnTo>
                <a:lnTo>
                  <a:pt x="3" y="1629"/>
                </a:lnTo>
                <a:lnTo>
                  <a:pt x="13" y="1525"/>
                </a:lnTo>
                <a:lnTo>
                  <a:pt x="28" y="1424"/>
                </a:lnTo>
                <a:lnTo>
                  <a:pt x="49" y="1324"/>
                </a:lnTo>
                <a:lnTo>
                  <a:pt x="77" y="1226"/>
                </a:lnTo>
                <a:lnTo>
                  <a:pt x="109" y="1131"/>
                </a:lnTo>
                <a:lnTo>
                  <a:pt x="147" y="1038"/>
                </a:lnTo>
                <a:lnTo>
                  <a:pt x="190" y="948"/>
                </a:lnTo>
                <a:lnTo>
                  <a:pt x="238" y="861"/>
                </a:lnTo>
                <a:lnTo>
                  <a:pt x="290" y="777"/>
                </a:lnTo>
                <a:lnTo>
                  <a:pt x="348" y="696"/>
                </a:lnTo>
                <a:lnTo>
                  <a:pt x="409" y="619"/>
                </a:lnTo>
                <a:lnTo>
                  <a:pt x="475" y="545"/>
                </a:lnTo>
                <a:lnTo>
                  <a:pt x="545" y="475"/>
                </a:lnTo>
                <a:lnTo>
                  <a:pt x="619" y="409"/>
                </a:lnTo>
                <a:lnTo>
                  <a:pt x="696" y="348"/>
                </a:lnTo>
                <a:lnTo>
                  <a:pt x="777" y="290"/>
                </a:lnTo>
                <a:lnTo>
                  <a:pt x="861" y="238"/>
                </a:lnTo>
                <a:lnTo>
                  <a:pt x="948" y="190"/>
                </a:lnTo>
                <a:lnTo>
                  <a:pt x="1038" y="147"/>
                </a:lnTo>
                <a:lnTo>
                  <a:pt x="1131" y="109"/>
                </a:lnTo>
                <a:lnTo>
                  <a:pt x="1226" y="77"/>
                </a:lnTo>
                <a:lnTo>
                  <a:pt x="1324" y="49"/>
                </a:lnTo>
                <a:lnTo>
                  <a:pt x="1424" y="28"/>
                </a:lnTo>
                <a:lnTo>
                  <a:pt x="1525" y="13"/>
                </a:lnTo>
                <a:lnTo>
                  <a:pt x="1629" y="3"/>
                </a:lnTo>
                <a:lnTo>
                  <a:pt x="17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74" name="Группа 373"/>
          <p:cNvGrpSpPr/>
          <p:nvPr/>
        </p:nvGrpSpPr>
        <p:grpSpPr>
          <a:xfrm>
            <a:off x="6023108" y="2164760"/>
            <a:ext cx="353361" cy="344357"/>
            <a:chOff x="6211888" y="9320215"/>
            <a:chExt cx="346076" cy="450850"/>
          </a:xfrm>
          <a:solidFill>
            <a:srgbClr val="0070C0"/>
          </a:solidFill>
        </p:grpSpPr>
        <p:sp>
          <p:nvSpPr>
            <p:cNvPr id="375" name="Freeform 7"/>
            <p:cNvSpPr>
              <a:spLocks noEditPoints="1"/>
            </p:cNvSpPr>
            <p:nvPr/>
          </p:nvSpPr>
          <p:spPr bwMode="auto">
            <a:xfrm>
              <a:off x="6305551" y="9396415"/>
              <a:ext cx="158750" cy="374650"/>
            </a:xfrm>
            <a:custGeom>
              <a:avLst/>
              <a:gdLst>
                <a:gd name="T0" fmla="*/ 50 w 100"/>
                <a:gd name="T1" fmla="*/ 9 h 236"/>
                <a:gd name="T2" fmla="*/ 7 w 100"/>
                <a:gd name="T3" fmla="*/ 43 h 236"/>
                <a:gd name="T4" fmla="*/ 7 w 100"/>
                <a:gd name="T5" fmla="*/ 228 h 236"/>
                <a:gd name="T6" fmla="*/ 92 w 100"/>
                <a:gd name="T7" fmla="*/ 228 h 236"/>
                <a:gd name="T8" fmla="*/ 92 w 100"/>
                <a:gd name="T9" fmla="*/ 43 h 236"/>
                <a:gd name="T10" fmla="*/ 50 w 100"/>
                <a:gd name="T11" fmla="*/ 9 h 236"/>
                <a:gd name="T12" fmla="*/ 49 w 100"/>
                <a:gd name="T13" fmla="*/ 0 h 236"/>
                <a:gd name="T14" fmla="*/ 51 w 100"/>
                <a:gd name="T15" fmla="*/ 0 h 236"/>
                <a:gd name="T16" fmla="*/ 53 w 100"/>
                <a:gd name="T17" fmla="*/ 1 h 236"/>
                <a:gd name="T18" fmla="*/ 98 w 100"/>
                <a:gd name="T19" fmla="*/ 38 h 236"/>
                <a:gd name="T20" fmla="*/ 100 w 100"/>
                <a:gd name="T21" fmla="*/ 39 h 236"/>
                <a:gd name="T22" fmla="*/ 100 w 100"/>
                <a:gd name="T23" fmla="*/ 41 h 236"/>
                <a:gd name="T24" fmla="*/ 100 w 100"/>
                <a:gd name="T25" fmla="*/ 232 h 236"/>
                <a:gd name="T26" fmla="*/ 100 w 100"/>
                <a:gd name="T27" fmla="*/ 234 h 236"/>
                <a:gd name="T28" fmla="*/ 99 w 100"/>
                <a:gd name="T29" fmla="*/ 235 h 236"/>
                <a:gd name="T30" fmla="*/ 98 w 100"/>
                <a:gd name="T31" fmla="*/ 236 h 236"/>
                <a:gd name="T32" fmla="*/ 96 w 100"/>
                <a:gd name="T33" fmla="*/ 236 h 236"/>
                <a:gd name="T34" fmla="*/ 3 w 100"/>
                <a:gd name="T35" fmla="*/ 236 h 236"/>
                <a:gd name="T36" fmla="*/ 2 w 100"/>
                <a:gd name="T37" fmla="*/ 236 h 236"/>
                <a:gd name="T38" fmla="*/ 1 w 100"/>
                <a:gd name="T39" fmla="*/ 235 h 236"/>
                <a:gd name="T40" fmla="*/ 0 w 100"/>
                <a:gd name="T41" fmla="*/ 234 h 236"/>
                <a:gd name="T42" fmla="*/ 0 w 100"/>
                <a:gd name="T43" fmla="*/ 232 h 236"/>
                <a:gd name="T44" fmla="*/ 0 w 100"/>
                <a:gd name="T45" fmla="*/ 41 h 236"/>
                <a:gd name="T46" fmla="*/ 0 w 100"/>
                <a:gd name="T47" fmla="*/ 39 h 236"/>
                <a:gd name="T48" fmla="*/ 1 w 100"/>
                <a:gd name="T49" fmla="*/ 38 h 236"/>
                <a:gd name="T50" fmla="*/ 47 w 100"/>
                <a:gd name="T51" fmla="*/ 1 h 236"/>
                <a:gd name="T52" fmla="*/ 49 w 100"/>
                <a:gd name="T5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236">
                  <a:moveTo>
                    <a:pt x="50" y="9"/>
                  </a:moveTo>
                  <a:lnTo>
                    <a:pt x="7" y="43"/>
                  </a:lnTo>
                  <a:lnTo>
                    <a:pt x="7" y="228"/>
                  </a:lnTo>
                  <a:lnTo>
                    <a:pt x="92" y="228"/>
                  </a:lnTo>
                  <a:lnTo>
                    <a:pt x="92" y="43"/>
                  </a:lnTo>
                  <a:lnTo>
                    <a:pt x="50" y="9"/>
                  </a:lnTo>
                  <a:close/>
                  <a:moveTo>
                    <a:pt x="49" y="0"/>
                  </a:moveTo>
                  <a:lnTo>
                    <a:pt x="51" y="0"/>
                  </a:lnTo>
                  <a:lnTo>
                    <a:pt x="53" y="1"/>
                  </a:lnTo>
                  <a:lnTo>
                    <a:pt x="98" y="38"/>
                  </a:lnTo>
                  <a:lnTo>
                    <a:pt x="100" y="39"/>
                  </a:lnTo>
                  <a:lnTo>
                    <a:pt x="100" y="41"/>
                  </a:lnTo>
                  <a:lnTo>
                    <a:pt x="100" y="232"/>
                  </a:lnTo>
                  <a:lnTo>
                    <a:pt x="100" y="234"/>
                  </a:lnTo>
                  <a:lnTo>
                    <a:pt x="99" y="235"/>
                  </a:lnTo>
                  <a:lnTo>
                    <a:pt x="98" y="236"/>
                  </a:lnTo>
                  <a:lnTo>
                    <a:pt x="96" y="236"/>
                  </a:lnTo>
                  <a:lnTo>
                    <a:pt x="3" y="236"/>
                  </a:lnTo>
                  <a:lnTo>
                    <a:pt x="2" y="236"/>
                  </a:lnTo>
                  <a:lnTo>
                    <a:pt x="1" y="235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8"/>
            <p:cNvSpPr>
              <a:spLocks noEditPoints="1"/>
            </p:cNvSpPr>
            <p:nvPr/>
          </p:nvSpPr>
          <p:spPr bwMode="auto">
            <a:xfrm>
              <a:off x="6353176" y="9656765"/>
              <a:ext cx="65088" cy="114300"/>
            </a:xfrm>
            <a:custGeom>
              <a:avLst/>
              <a:gdLst>
                <a:gd name="T0" fmla="*/ 17 w 41"/>
                <a:gd name="T1" fmla="*/ 7 h 72"/>
                <a:gd name="T2" fmla="*/ 14 w 41"/>
                <a:gd name="T3" fmla="*/ 8 h 72"/>
                <a:gd name="T4" fmla="*/ 11 w 41"/>
                <a:gd name="T5" fmla="*/ 9 h 72"/>
                <a:gd name="T6" fmla="*/ 9 w 41"/>
                <a:gd name="T7" fmla="*/ 11 h 72"/>
                <a:gd name="T8" fmla="*/ 8 w 41"/>
                <a:gd name="T9" fmla="*/ 15 h 72"/>
                <a:gd name="T10" fmla="*/ 7 w 41"/>
                <a:gd name="T11" fmla="*/ 18 h 72"/>
                <a:gd name="T12" fmla="*/ 7 w 41"/>
                <a:gd name="T13" fmla="*/ 64 h 72"/>
                <a:gd name="T14" fmla="*/ 32 w 41"/>
                <a:gd name="T15" fmla="*/ 64 h 72"/>
                <a:gd name="T16" fmla="*/ 32 w 41"/>
                <a:gd name="T17" fmla="*/ 18 h 72"/>
                <a:gd name="T18" fmla="*/ 32 w 41"/>
                <a:gd name="T19" fmla="*/ 15 h 72"/>
                <a:gd name="T20" fmla="*/ 30 w 41"/>
                <a:gd name="T21" fmla="*/ 11 h 72"/>
                <a:gd name="T22" fmla="*/ 28 w 41"/>
                <a:gd name="T23" fmla="*/ 9 h 72"/>
                <a:gd name="T24" fmla="*/ 26 w 41"/>
                <a:gd name="T25" fmla="*/ 8 h 72"/>
                <a:gd name="T26" fmla="*/ 23 w 41"/>
                <a:gd name="T27" fmla="*/ 7 h 72"/>
                <a:gd name="T28" fmla="*/ 17 w 41"/>
                <a:gd name="T29" fmla="*/ 7 h 72"/>
                <a:gd name="T30" fmla="*/ 17 w 41"/>
                <a:gd name="T31" fmla="*/ 0 h 72"/>
                <a:gd name="T32" fmla="*/ 23 w 41"/>
                <a:gd name="T33" fmla="*/ 0 h 72"/>
                <a:gd name="T34" fmla="*/ 31 w 41"/>
                <a:gd name="T35" fmla="*/ 2 h 72"/>
                <a:gd name="T36" fmla="*/ 39 w 41"/>
                <a:gd name="T37" fmla="*/ 8 h 72"/>
                <a:gd name="T38" fmla="*/ 41 w 41"/>
                <a:gd name="T39" fmla="*/ 18 h 72"/>
                <a:gd name="T40" fmla="*/ 41 w 41"/>
                <a:gd name="T41" fmla="*/ 68 h 72"/>
                <a:gd name="T42" fmla="*/ 41 w 41"/>
                <a:gd name="T43" fmla="*/ 70 h 72"/>
                <a:gd name="T44" fmla="*/ 40 w 41"/>
                <a:gd name="T45" fmla="*/ 71 h 72"/>
                <a:gd name="T46" fmla="*/ 39 w 41"/>
                <a:gd name="T47" fmla="*/ 72 h 72"/>
                <a:gd name="T48" fmla="*/ 36 w 41"/>
                <a:gd name="T49" fmla="*/ 72 h 72"/>
                <a:gd name="T50" fmla="*/ 3 w 41"/>
                <a:gd name="T51" fmla="*/ 72 h 72"/>
                <a:gd name="T52" fmla="*/ 2 w 41"/>
                <a:gd name="T53" fmla="*/ 72 h 72"/>
                <a:gd name="T54" fmla="*/ 1 w 41"/>
                <a:gd name="T55" fmla="*/ 71 h 72"/>
                <a:gd name="T56" fmla="*/ 0 w 41"/>
                <a:gd name="T57" fmla="*/ 70 h 72"/>
                <a:gd name="T58" fmla="*/ 0 w 41"/>
                <a:gd name="T59" fmla="*/ 68 h 72"/>
                <a:gd name="T60" fmla="*/ 0 w 41"/>
                <a:gd name="T61" fmla="*/ 18 h 72"/>
                <a:gd name="T62" fmla="*/ 2 w 41"/>
                <a:gd name="T63" fmla="*/ 8 h 72"/>
                <a:gd name="T64" fmla="*/ 8 w 41"/>
                <a:gd name="T65" fmla="*/ 2 h 72"/>
                <a:gd name="T66" fmla="*/ 17 w 41"/>
                <a:gd name="T6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72">
                  <a:moveTo>
                    <a:pt x="17" y="7"/>
                  </a:moveTo>
                  <a:lnTo>
                    <a:pt x="14" y="8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64"/>
                  </a:lnTo>
                  <a:lnTo>
                    <a:pt x="32" y="64"/>
                  </a:lnTo>
                  <a:lnTo>
                    <a:pt x="32" y="18"/>
                  </a:lnTo>
                  <a:lnTo>
                    <a:pt x="32" y="15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17" y="7"/>
                  </a:lnTo>
                  <a:close/>
                  <a:moveTo>
                    <a:pt x="17" y="0"/>
                  </a:moveTo>
                  <a:lnTo>
                    <a:pt x="23" y="0"/>
                  </a:lnTo>
                  <a:lnTo>
                    <a:pt x="31" y="2"/>
                  </a:lnTo>
                  <a:lnTo>
                    <a:pt x="39" y="8"/>
                  </a:lnTo>
                  <a:lnTo>
                    <a:pt x="41" y="18"/>
                  </a:lnTo>
                  <a:lnTo>
                    <a:pt x="41" y="68"/>
                  </a:lnTo>
                  <a:lnTo>
                    <a:pt x="41" y="70"/>
                  </a:lnTo>
                  <a:lnTo>
                    <a:pt x="40" y="71"/>
                  </a:lnTo>
                  <a:lnTo>
                    <a:pt x="39" y="72"/>
                  </a:lnTo>
                  <a:lnTo>
                    <a:pt x="36" y="72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1" y="71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18"/>
                  </a:lnTo>
                  <a:lnTo>
                    <a:pt x="2" y="8"/>
                  </a:lnTo>
                  <a:lnTo>
                    <a:pt x="8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9"/>
            <p:cNvSpPr>
              <a:spLocks noEditPoints="1"/>
            </p:cNvSpPr>
            <p:nvPr/>
          </p:nvSpPr>
          <p:spPr bwMode="auto">
            <a:xfrm>
              <a:off x="6359526" y="9464677"/>
              <a:ext cx="49213" cy="47625"/>
            </a:xfrm>
            <a:custGeom>
              <a:avLst/>
              <a:gdLst>
                <a:gd name="T0" fmla="*/ 16 w 31"/>
                <a:gd name="T1" fmla="*/ 7 h 30"/>
                <a:gd name="T2" fmla="*/ 12 w 31"/>
                <a:gd name="T3" fmla="*/ 8 h 30"/>
                <a:gd name="T4" fmla="*/ 10 w 31"/>
                <a:gd name="T5" fmla="*/ 9 h 30"/>
                <a:gd name="T6" fmla="*/ 9 w 31"/>
                <a:gd name="T7" fmla="*/ 12 h 30"/>
                <a:gd name="T8" fmla="*/ 8 w 31"/>
                <a:gd name="T9" fmla="*/ 15 h 30"/>
                <a:gd name="T10" fmla="*/ 9 w 31"/>
                <a:gd name="T11" fmla="*/ 18 h 30"/>
                <a:gd name="T12" fmla="*/ 10 w 31"/>
                <a:gd name="T13" fmla="*/ 21 h 30"/>
                <a:gd name="T14" fmla="*/ 12 w 31"/>
                <a:gd name="T15" fmla="*/ 22 h 30"/>
                <a:gd name="T16" fmla="*/ 16 w 31"/>
                <a:gd name="T17" fmla="*/ 23 h 30"/>
                <a:gd name="T18" fmla="*/ 19 w 31"/>
                <a:gd name="T19" fmla="*/ 22 h 30"/>
                <a:gd name="T20" fmla="*/ 21 w 31"/>
                <a:gd name="T21" fmla="*/ 21 h 30"/>
                <a:gd name="T22" fmla="*/ 23 w 31"/>
                <a:gd name="T23" fmla="*/ 18 h 30"/>
                <a:gd name="T24" fmla="*/ 24 w 31"/>
                <a:gd name="T25" fmla="*/ 15 h 30"/>
                <a:gd name="T26" fmla="*/ 23 w 31"/>
                <a:gd name="T27" fmla="*/ 12 h 30"/>
                <a:gd name="T28" fmla="*/ 21 w 31"/>
                <a:gd name="T29" fmla="*/ 9 h 30"/>
                <a:gd name="T30" fmla="*/ 19 w 31"/>
                <a:gd name="T31" fmla="*/ 8 h 30"/>
                <a:gd name="T32" fmla="*/ 16 w 31"/>
                <a:gd name="T33" fmla="*/ 7 h 30"/>
                <a:gd name="T34" fmla="*/ 16 w 31"/>
                <a:gd name="T35" fmla="*/ 0 h 30"/>
                <a:gd name="T36" fmla="*/ 21 w 31"/>
                <a:gd name="T37" fmla="*/ 0 h 30"/>
                <a:gd name="T38" fmla="*/ 25 w 31"/>
                <a:gd name="T39" fmla="*/ 2 h 30"/>
                <a:gd name="T40" fmla="*/ 28 w 31"/>
                <a:gd name="T41" fmla="*/ 6 h 30"/>
                <a:gd name="T42" fmla="*/ 30 w 31"/>
                <a:gd name="T43" fmla="*/ 10 h 30"/>
                <a:gd name="T44" fmla="*/ 31 w 31"/>
                <a:gd name="T45" fmla="*/ 15 h 30"/>
                <a:gd name="T46" fmla="*/ 30 w 31"/>
                <a:gd name="T47" fmla="*/ 20 h 30"/>
                <a:gd name="T48" fmla="*/ 28 w 31"/>
                <a:gd name="T49" fmla="*/ 24 h 30"/>
                <a:gd name="T50" fmla="*/ 25 w 31"/>
                <a:gd name="T51" fmla="*/ 27 h 30"/>
                <a:gd name="T52" fmla="*/ 21 w 31"/>
                <a:gd name="T53" fmla="*/ 29 h 30"/>
                <a:gd name="T54" fmla="*/ 16 w 31"/>
                <a:gd name="T55" fmla="*/ 30 h 30"/>
                <a:gd name="T56" fmla="*/ 11 w 31"/>
                <a:gd name="T57" fmla="*/ 29 h 30"/>
                <a:gd name="T58" fmla="*/ 7 w 31"/>
                <a:gd name="T59" fmla="*/ 27 h 30"/>
                <a:gd name="T60" fmla="*/ 3 w 31"/>
                <a:gd name="T61" fmla="*/ 24 h 30"/>
                <a:gd name="T62" fmla="*/ 1 w 31"/>
                <a:gd name="T63" fmla="*/ 20 h 30"/>
                <a:gd name="T64" fmla="*/ 0 w 31"/>
                <a:gd name="T65" fmla="*/ 15 h 30"/>
                <a:gd name="T66" fmla="*/ 1 w 31"/>
                <a:gd name="T67" fmla="*/ 10 h 30"/>
                <a:gd name="T68" fmla="*/ 3 w 31"/>
                <a:gd name="T69" fmla="*/ 6 h 30"/>
                <a:gd name="T70" fmla="*/ 7 w 31"/>
                <a:gd name="T71" fmla="*/ 2 h 30"/>
                <a:gd name="T72" fmla="*/ 11 w 31"/>
                <a:gd name="T73" fmla="*/ 0 h 30"/>
                <a:gd name="T74" fmla="*/ 16 w 3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16" y="7"/>
                  </a:moveTo>
                  <a:lnTo>
                    <a:pt x="12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16" y="23"/>
                  </a:lnTo>
                  <a:lnTo>
                    <a:pt x="19" y="22"/>
                  </a:lnTo>
                  <a:lnTo>
                    <a:pt x="21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3" y="12"/>
                  </a:lnTo>
                  <a:lnTo>
                    <a:pt x="21" y="9"/>
                  </a:lnTo>
                  <a:lnTo>
                    <a:pt x="19" y="8"/>
                  </a:lnTo>
                  <a:lnTo>
                    <a:pt x="16" y="7"/>
                  </a:lnTo>
                  <a:close/>
                  <a:moveTo>
                    <a:pt x="16" y="0"/>
                  </a:moveTo>
                  <a:lnTo>
                    <a:pt x="21" y="0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1" y="15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5" y="27"/>
                  </a:lnTo>
                  <a:lnTo>
                    <a:pt x="21" y="29"/>
                  </a:lnTo>
                  <a:lnTo>
                    <a:pt x="16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10"/>
            <p:cNvSpPr>
              <a:spLocks noEditPoints="1"/>
            </p:cNvSpPr>
            <p:nvPr/>
          </p:nvSpPr>
          <p:spPr bwMode="auto">
            <a:xfrm>
              <a:off x="6451601" y="9493252"/>
              <a:ext cx="106363" cy="277813"/>
            </a:xfrm>
            <a:custGeom>
              <a:avLst/>
              <a:gdLst>
                <a:gd name="T0" fmla="*/ 8 w 67"/>
                <a:gd name="T1" fmla="*/ 7 h 175"/>
                <a:gd name="T2" fmla="*/ 8 w 67"/>
                <a:gd name="T3" fmla="*/ 167 h 175"/>
                <a:gd name="T4" fmla="*/ 59 w 67"/>
                <a:gd name="T5" fmla="*/ 167 h 175"/>
                <a:gd name="T6" fmla="*/ 59 w 67"/>
                <a:gd name="T7" fmla="*/ 7 h 175"/>
                <a:gd name="T8" fmla="*/ 8 w 67"/>
                <a:gd name="T9" fmla="*/ 7 h 175"/>
                <a:gd name="T10" fmla="*/ 4 w 67"/>
                <a:gd name="T11" fmla="*/ 0 h 175"/>
                <a:gd name="T12" fmla="*/ 63 w 67"/>
                <a:gd name="T13" fmla="*/ 0 h 175"/>
                <a:gd name="T14" fmla="*/ 64 w 67"/>
                <a:gd name="T15" fmla="*/ 0 h 175"/>
                <a:gd name="T16" fmla="*/ 66 w 67"/>
                <a:gd name="T17" fmla="*/ 1 h 175"/>
                <a:gd name="T18" fmla="*/ 67 w 67"/>
                <a:gd name="T19" fmla="*/ 2 h 175"/>
                <a:gd name="T20" fmla="*/ 67 w 67"/>
                <a:gd name="T21" fmla="*/ 4 h 175"/>
                <a:gd name="T22" fmla="*/ 67 w 67"/>
                <a:gd name="T23" fmla="*/ 171 h 175"/>
                <a:gd name="T24" fmla="*/ 67 w 67"/>
                <a:gd name="T25" fmla="*/ 173 h 175"/>
                <a:gd name="T26" fmla="*/ 66 w 67"/>
                <a:gd name="T27" fmla="*/ 174 h 175"/>
                <a:gd name="T28" fmla="*/ 64 w 67"/>
                <a:gd name="T29" fmla="*/ 175 h 175"/>
                <a:gd name="T30" fmla="*/ 63 w 67"/>
                <a:gd name="T31" fmla="*/ 175 h 175"/>
                <a:gd name="T32" fmla="*/ 4 w 67"/>
                <a:gd name="T33" fmla="*/ 175 h 175"/>
                <a:gd name="T34" fmla="*/ 3 w 67"/>
                <a:gd name="T35" fmla="*/ 175 h 175"/>
                <a:gd name="T36" fmla="*/ 1 w 67"/>
                <a:gd name="T37" fmla="*/ 174 h 175"/>
                <a:gd name="T38" fmla="*/ 1 w 67"/>
                <a:gd name="T39" fmla="*/ 173 h 175"/>
                <a:gd name="T40" fmla="*/ 0 w 67"/>
                <a:gd name="T41" fmla="*/ 171 h 175"/>
                <a:gd name="T42" fmla="*/ 0 w 67"/>
                <a:gd name="T43" fmla="*/ 4 h 175"/>
                <a:gd name="T44" fmla="*/ 1 w 67"/>
                <a:gd name="T45" fmla="*/ 2 h 175"/>
                <a:gd name="T46" fmla="*/ 1 w 67"/>
                <a:gd name="T47" fmla="*/ 1 h 175"/>
                <a:gd name="T48" fmla="*/ 3 w 67"/>
                <a:gd name="T49" fmla="*/ 0 h 175"/>
                <a:gd name="T50" fmla="*/ 4 w 67"/>
                <a:gd name="T5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" h="175">
                  <a:moveTo>
                    <a:pt x="8" y="7"/>
                  </a:moveTo>
                  <a:lnTo>
                    <a:pt x="8" y="167"/>
                  </a:lnTo>
                  <a:lnTo>
                    <a:pt x="59" y="167"/>
                  </a:lnTo>
                  <a:lnTo>
                    <a:pt x="59" y="7"/>
                  </a:lnTo>
                  <a:lnTo>
                    <a:pt x="8" y="7"/>
                  </a:lnTo>
                  <a:close/>
                  <a:moveTo>
                    <a:pt x="4" y="0"/>
                  </a:moveTo>
                  <a:lnTo>
                    <a:pt x="63" y="0"/>
                  </a:lnTo>
                  <a:lnTo>
                    <a:pt x="64" y="0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171"/>
                  </a:lnTo>
                  <a:lnTo>
                    <a:pt x="67" y="173"/>
                  </a:lnTo>
                  <a:lnTo>
                    <a:pt x="66" y="174"/>
                  </a:lnTo>
                  <a:lnTo>
                    <a:pt x="64" y="175"/>
                  </a:lnTo>
                  <a:lnTo>
                    <a:pt x="63" y="175"/>
                  </a:lnTo>
                  <a:lnTo>
                    <a:pt x="4" y="175"/>
                  </a:lnTo>
                  <a:lnTo>
                    <a:pt x="3" y="175"/>
                  </a:lnTo>
                  <a:lnTo>
                    <a:pt x="1" y="174"/>
                  </a:lnTo>
                  <a:lnTo>
                    <a:pt x="1" y="173"/>
                  </a:lnTo>
                  <a:lnTo>
                    <a:pt x="0" y="171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11"/>
            <p:cNvSpPr>
              <a:spLocks noEditPoints="1"/>
            </p:cNvSpPr>
            <p:nvPr/>
          </p:nvSpPr>
          <p:spPr bwMode="auto">
            <a:xfrm>
              <a:off x="6211888" y="9493252"/>
              <a:ext cx="104775" cy="277813"/>
            </a:xfrm>
            <a:custGeom>
              <a:avLst/>
              <a:gdLst>
                <a:gd name="T0" fmla="*/ 8 w 66"/>
                <a:gd name="T1" fmla="*/ 7 h 175"/>
                <a:gd name="T2" fmla="*/ 8 w 66"/>
                <a:gd name="T3" fmla="*/ 167 h 175"/>
                <a:gd name="T4" fmla="*/ 59 w 66"/>
                <a:gd name="T5" fmla="*/ 167 h 175"/>
                <a:gd name="T6" fmla="*/ 59 w 66"/>
                <a:gd name="T7" fmla="*/ 7 h 175"/>
                <a:gd name="T8" fmla="*/ 8 w 66"/>
                <a:gd name="T9" fmla="*/ 7 h 175"/>
                <a:gd name="T10" fmla="*/ 4 w 66"/>
                <a:gd name="T11" fmla="*/ 0 h 175"/>
                <a:gd name="T12" fmla="*/ 62 w 66"/>
                <a:gd name="T13" fmla="*/ 0 h 175"/>
                <a:gd name="T14" fmla="*/ 64 w 66"/>
                <a:gd name="T15" fmla="*/ 0 h 175"/>
                <a:gd name="T16" fmla="*/ 65 w 66"/>
                <a:gd name="T17" fmla="*/ 1 h 175"/>
                <a:gd name="T18" fmla="*/ 66 w 66"/>
                <a:gd name="T19" fmla="*/ 2 h 175"/>
                <a:gd name="T20" fmla="*/ 66 w 66"/>
                <a:gd name="T21" fmla="*/ 4 h 175"/>
                <a:gd name="T22" fmla="*/ 66 w 66"/>
                <a:gd name="T23" fmla="*/ 171 h 175"/>
                <a:gd name="T24" fmla="*/ 66 w 66"/>
                <a:gd name="T25" fmla="*/ 173 h 175"/>
                <a:gd name="T26" fmla="*/ 65 w 66"/>
                <a:gd name="T27" fmla="*/ 174 h 175"/>
                <a:gd name="T28" fmla="*/ 64 w 66"/>
                <a:gd name="T29" fmla="*/ 175 h 175"/>
                <a:gd name="T30" fmla="*/ 62 w 66"/>
                <a:gd name="T31" fmla="*/ 175 h 175"/>
                <a:gd name="T32" fmla="*/ 4 w 66"/>
                <a:gd name="T33" fmla="*/ 175 h 175"/>
                <a:gd name="T34" fmla="*/ 2 w 66"/>
                <a:gd name="T35" fmla="*/ 175 h 175"/>
                <a:gd name="T36" fmla="*/ 1 w 66"/>
                <a:gd name="T37" fmla="*/ 174 h 175"/>
                <a:gd name="T38" fmla="*/ 0 w 66"/>
                <a:gd name="T39" fmla="*/ 173 h 175"/>
                <a:gd name="T40" fmla="*/ 0 w 66"/>
                <a:gd name="T41" fmla="*/ 171 h 175"/>
                <a:gd name="T42" fmla="*/ 0 w 66"/>
                <a:gd name="T43" fmla="*/ 4 h 175"/>
                <a:gd name="T44" fmla="*/ 0 w 66"/>
                <a:gd name="T45" fmla="*/ 2 h 175"/>
                <a:gd name="T46" fmla="*/ 1 w 66"/>
                <a:gd name="T47" fmla="*/ 1 h 175"/>
                <a:gd name="T48" fmla="*/ 2 w 66"/>
                <a:gd name="T49" fmla="*/ 0 h 175"/>
                <a:gd name="T50" fmla="*/ 4 w 66"/>
                <a:gd name="T5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175">
                  <a:moveTo>
                    <a:pt x="8" y="7"/>
                  </a:moveTo>
                  <a:lnTo>
                    <a:pt x="8" y="167"/>
                  </a:lnTo>
                  <a:lnTo>
                    <a:pt x="59" y="167"/>
                  </a:lnTo>
                  <a:lnTo>
                    <a:pt x="59" y="7"/>
                  </a:lnTo>
                  <a:lnTo>
                    <a:pt x="8" y="7"/>
                  </a:lnTo>
                  <a:close/>
                  <a:moveTo>
                    <a:pt x="4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171"/>
                  </a:lnTo>
                  <a:lnTo>
                    <a:pt x="66" y="173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4" y="175"/>
                  </a:lnTo>
                  <a:lnTo>
                    <a:pt x="2" y="175"/>
                  </a:lnTo>
                  <a:lnTo>
                    <a:pt x="1" y="174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12"/>
            <p:cNvSpPr>
              <a:spLocks noEditPoints="1"/>
            </p:cNvSpPr>
            <p:nvPr/>
          </p:nvSpPr>
          <p:spPr bwMode="auto">
            <a:xfrm>
              <a:off x="6376988" y="9320215"/>
              <a:ext cx="79375" cy="84138"/>
            </a:xfrm>
            <a:custGeom>
              <a:avLst/>
              <a:gdLst>
                <a:gd name="T0" fmla="*/ 9 w 50"/>
                <a:gd name="T1" fmla="*/ 8 h 53"/>
                <a:gd name="T2" fmla="*/ 9 w 50"/>
                <a:gd name="T3" fmla="*/ 29 h 53"/>
                <a:gd name="T4" fmla="*/ 41 w 50"/>
                <a:gd name="T5" fmla="*/ 26 h 53"/>
                <a:gd name="T6" fmla="*/ 41 w 50"/>
                <a:gd name="T7" fmla="*/ 8 h 53"/>
                <a:gd name="T8" fmla="*/ 9 w 50"/>
                <a:gd name="T9" fmla="*/ 8 h 53"/>
                <a:gd name="T10" fmla="*/ 5 w 50"/>
                <a:gd name="T11" fmla="*/ 0 h 53"/>
                <a:gd name="T12" fmla="*/ 46 w 50"/>
                <a:gd name="T13" fmla="*/ 0 h 53"/>
                <a:gd name="T14" fmla="*/ 48 w 50"/>
                <a:gd name="T15" fmla="*/ 0 h 53"/>
                <a:gd name="T16" fmla="*/ 49 w 50"/>
                <a:gd name="T17" fmla="*/ 1 h 53"/>
                <a:gd name="T18" fmla="*/ 50 w 50"/>
                <a:gd name="T19" fmla="*/ 2 h 53"/>
                <a:gd name="T20" fmla="*/ 50 w 50"/>
                <a:gd name="T21" fmla="*/ 4 h 53"/>
                <a:gd name="T22" fmla="*/ 50 w 50"/>
                <a:gd name="T23" fmla="*/ 30 h 53"/>
                <a:gd name="T24" fmla="*/ 49 w 50"/>
                <a:gd name="T25" fmla="*/ 31 h 53"/>
                <a:gd name="T26" fmla="*/ 48 w 50"/>
                <a:gd name="T27" fmla="*/ 33 h 53"/>
                <a:gd name="T28" fmla="*/ 46 w 50"/>
                <a:gd name="T29" fmla="*/ 33 h 53"/>
                <a:gd name="T30" fmla="*/ 9 w 50"/>
                <a:gd name="T31" fmla="*/ 36 h 53"/>
                <a:gd name="T32" fmla="*/ 9 w 50"/>
                <a:gd name="T33" fmla="*/ 49 h 53"/>
                <a:gd name="T34" fmla="*/ 9 w 50"/>
                <a:gd name="T35" fmla="*/ 51 h 53"/>
                <a:gd name="T36" fmla="*/ 7 w 50"/>
                <a:gd name="T37" fmla="*/ 52 h 53"/>
                <a:gd name="T38" fmla="*/ 5 w 50"/>
                <a:gd name="T39" fmla="*/ 53 h 53"/>
                <a:gd name="T40" fmla="*/ 2 w 50"/>
                <a:gd name="T41" fmla="*/ 52 h 53"/>
                <a:gd name="T42" fmla="*/ 1 w 50"/>
                <a:gd name="T43" fmla="*/ 51 h 53"/>
                <a:gd name="T44" fmla="*/ 0 w 50"/>
                <a:gd name="T45" fmla="*/ 49 h 53"/>
                <a:gd name="T46" fmla="*/ 0 w 50"/>
                <a:gd name="T47" fmla="*/ 4 h 53"/>
                <a:gd name="T48" fmla="*/ 1 w 50"/>
                <a:gd name="T49" fmla="*/ 2 h 53"/>
                <a:gd name="T50" fmla="*/ 2 w 50"/>
                <a:gd name="T51" fmla="*/ 1 h 53"/>
                <a:gd name="T52" fmla="*/ 4 w 50"/>
                <a:gd name="T53" fmla="*/ 0 h 53"/>
                <a:gd name="T54" fmla="*/ 5 w 50"/>
                <a:gd name="T5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3">
                  <a:moveTo>
                    <a:pt x="9" y="8"/>
                  </a:moveTo>
                  <a:lnTo>
                    <a:pt x="9" y="29"/>
                  </a:lnTo>
                  <a:lnTo>
                    <a:pt x="41" y="26"/>
                  </a:lnTo>
                  <a:lnTo>
                    <a:pt x="41" y="8"/>
                  </a:lnTo>
                  <a:lnTo>
                    <a:pt x="9" y="8"/>
                  </a:lnTo>
                  <a:close/>
                  <a:moveTo>
                    <a:pt x="5" y="0"/>
                  </a:moveTo>
                  <a:lnTo>
                    <a:pt x="46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30"/>
                  </a:lnTo>
                  <a:lnTo>
                    <a:pt x="49" y="31"/>
                  </a:lnTo>
                  <a:lnTo>
                    <a:pt x="48" y="33"/>
                  </a:lnTo>
                  <a:lnTo>
                    <a:pt x="46" y="33"/>
                  </a:lnTo>
                  <a:lnTo>
                    <a:pt x="9" y="36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5" y="53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27"/>
            <p:cNvSpPr>
              <a:spLocks noEditPoints="1"/>
            </p:cNvSpPr>
            <p:nvPr/>
          </p:nvSpPr>
          <p:spPr bwMode="auto">
            <a:xfrm>
              <a:off x="6334126" y="9556752"/>
              <a:ext cx="101600" cy="76200"/>
            </a:xfrm>
            <a:custGeom>
              <a:avLst/>
              <a:gdLst>
                <a:gd name="T0" fmla="*/ 7 w 64"/>
                <a:gd name="T1" fmla="*/ 7 h 48"/>
                <a:gd name="T2" fmla="*/ 7 w 64"/>
                <a:gd name="T3" fmla="*/ 40 h 48"/>
                <a:gd name="T4" fmla="*/ 56 w 64"/>
                <a:gd name="T5" fmla="*/ 40 h 48"/>
                <a:gd name="T6" fmla="*/ 56 w 64"/>
                <a:gd name="T7" fmla="*/ 7 h 48"/>
                <a:gd name="T8" fmla="*/ 7 w 64"/>
                <a:gd name="T9" fmla="*/ 7 h 48"/>
                <a:gd name="T10" fmla="*/ 0 w 64"/>
                <a:gd name="T11" fmla="*/ 0 h 48"/>
                <a:gd name="T12" fmla="*/ 64 w 64"/>
                <a:gd name="T13" fmla="*/ 0 h 48"/>
                <a:gd name="T14" fmla="*/ 64 w 64"/>
                <a:gd name="T15" fmla="*/ 48 h 48"/>
                <a:gd name="T16" fmla="*/ 0 w 64"/>
                <a:gd name="T17" fmla="*/ 48 h 48"/>
                <a:gd name="T18" fmla="*/ 0 w 6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8">
                  <a:moveTo>
                    <a:pt x="7" y="7"/>
                  </a:moveTo>
                  <a:lnTo>
                    <a:pt x="7" y="40"/>
                  </a:lnTo>
                  <a:lnTo>
                    <a:pt x="56" y="40"/>
                  </a:lnTo>
                  <a:lnTo>
                    <a:pt x="56" y="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64" y="0"/>
                  </a:lnTo>
                  <a:lnTo>
                    <a:pt x="64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6376988" y="9561515"/>
              <a:ext cx="14288" cy="68263"/>
            </a:xfrm>
            <a:prstGeom prst="rect">
              <a:avLst/>
            </a:prstGeom>
            <a:grpFill/>
            <a:ln w="317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6218238" y="9699627"/>
              <a:ext cx="90488" cy="14288"/>
            </a:xfrm>
            <a:prstGeom prst="rect">
              <a:avLst/>
            </a:prstGeom>
            <a:grpFill/>
            <a:ln w="317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6457951" y="9699627"/>
              <a:ext cx="92075" cy="14288"/>
            </a:xfrm>
            <a:prstGeom prst="rect">
              <a:avLst/>
            </a:prstGeom>
            <a:grpFill/>
            <a:ln w="3175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54104" y="694705"/>
            <a:ext cx="2300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 </a:t>
            </a:r>
            <a:endParaRPr lang="ru-RU" sz="1200" spc="-1" dirty="0">
              <a:solidFill>
                <a:srgbClr val="0070C0"/>
              </a:solidFill>
              <a:ea typeface="Times New Roman"/>
            </a:endParaRPr>
          </a:p>
        </p:txBody>
      </p:sp>
      <p:cxnSp>
        <p:nvCxnSpPr>
          <p:cNvPr id="399" name="Прямая соединительная линия 398"/>
          <p:cNvCxnSpPr/>
          <p:nvPr/>
        </p:nvCxnSpPr>
        <p:spPr>
          <a:xfrm>
            <a:off x="5880802" y="2029606"/>
            <a:ext cx="3273730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Скругленный прямоугольник 342"/>
          <p:cNvSpPr/>
          <p:nvPr/>
        </p:nvSpPr>
        <p:spPr>
          <a:xfrm>
            <a:off x="6482193" y="1478434"/>
            <a:ext cx="1224138" cy="352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ctr"/>
            <a:r>
              <a:rPr lang="ru-RU" sz="1200" b="1" spc="-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1 923 </a:t>
            </a:r>
            <a:r>
              <a:rPr lang="ru-RU" sz="1100" b="1" spc="-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организации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3" name="Скругленный прямоугольник 362"/>
          <p:cNvSpPr/>
          <p:nvPr/>
        </p:nvSpPr>
        <p:spPr>
          <a:xfrm>
            <a:off x="6459793" y="793282"/>
            <a:ext cx="1171116" cy="3147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ctr"/>
            <a:r>
              <a:rPr lang="ru-RU" sz="1200" b="1" spc="-1" dirty="0">
                <a:solidFill>
                  <a:schemeClr val="accent5"/>
                </a:solidFill>
                <a:ea typeface="Times New Roman"/>
              </a:rPr>
              <a:t>357 101 </a:t>
            </a:r>
            <a:r>
              <a:rPr lang="ru-RU" sz="1100" b="1" spc="-1" dirty="0">
                <a:solidFill>
                  <a:schemeClr val="accent5"/>
                </a:solidFill>
                <a:ea typeface="Times New Roman"/>
              </a:rPr>
              <a:t>чел.</a:t>
            </a:r>
            <a:r>
              <a:rPr lang="ru-RU" sz="1200" b="1" spc="-1" dirty="0">
                <a:solidFill>
                  <a:schemeClr val="accent5"/>
                </a:solidFill>
                <a:ea typeface="Times New Roman"/>
              </a:rPr>
              <a:t> </a:t>
            </a:r>
            <a:endParaRPr lang="ru-RU" sz="1100" b="1" dirty="0">
              <a:solidFill>
                <a:schemeClr val="accent5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276" y="661242"/>
            <a:ext cx="548683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современной здоровьесберегающей среды 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коррекционных школах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введение новых профилей трудового обучения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оборудование для учебной, коррекционной работы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дополнительного образования детей с ОВЗ      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47108" y="2164759"/>
            <a:ext cx="246222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4 314 службы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ранней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помощи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них на базе: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детских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садов  – </a:t>
            </a:r>
            <a:r>
              <a:rPr lang="ru-RU" sz="1200" b="1" dirty="0">
                <a:solidFill>
                  <a:srgbClr val="0070C0"/>
                </a:solidFill>
              </a:rPr>
              <a:t>3 253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 – </a:t>
            </a:r>
            <a:r>
              <a:rPr lang="ru-RU" sz="1200" b="1" dirty="0">
                <a:solidFill>
                  <a:srgbClr val="0070C0"/>
                </a:solidFill>
              </a:rPr>
              <a:t>712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центров психолого-педагогической, медицинской и социальной помощи – </a:t>
            </a:r>
            <a:r>
              <a:rPr lang="ru-RU" sz="1200" b="1" dirty="0">
                <a:solidFill>
                  <a:srgbClr val="0070C0"/>
                </a:solidFill>
              </a:rPr>
              <a:t>349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5989" y="2421815"/>
            <a:ext cx="491263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Универсальная безбарьерная среда  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22,8% 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школ, </a:t>
            </a:r>
            <a:r>
              <a:rPr lang="ru-RU" sz="1600" b="1" dirty="0">
                <a:solidFill>
                  <a:srgbClr val="0070C0"/>
                </a:solidFill>
              </a:rPr>
              <a:t>18%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детских садов </a:t>
            </a:r>
            <a:r>
              <a:rPr lang="ru-RU" sz="1800" b="1" dirty="0">
                <a:solidFill>
                  <a:srgbClr val="0070C0"/>
                </a:solidFill>
              </a:rPr>
              <a:t>	</a:t>
            </a:r>
          </a:p>
          <a:p>
            <a:endParaRPr lang="ru-RU" sz="1600" b="1" dirty="0">
              <a:solidFill>
                <a:srgbClr val="7030A0"/>
              </a:solidFill>
            </a:endParaRPr>
          </a:p>
          <a:p>
            <a:r>
              <a:rPr lang="ru-RU" sz="1600" b="1" dirty="0">
                <a:solidFill>
                  <a:srgbClr val="7030A0"/>
                </a:solidFill>
              </a:rPr>
              <a:t>457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b="1" dirty="0">
                <a:solidFill>
                  <a:srgbClr val="7030A0"/>
                </a:solidFill>
              </a:rPr>
              <a:t>центров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оказывают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психолого-педагогическую медицинскую и социальную помощь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sp>
        <p:nvSpPr>
          <p:cNvPr id="329" name="Freeform 26"/>
          <p:cNvSpPr>
            <a:spLocks noEditPoints="1"/>
          </p:cNvSpPr>
          <p:nvPr/>
        </p:nvSpPr>
        <p:spPr bwMode="auto">
          <a:xfrm>
            <a:off x="6437635" y="4687940"/>
            <a:ext cx="280527" cy="246779"/>
          </a:xfrm>
          <a:custGeom>
            <a:avLst/>
            <a:gdLst>
              <a:gd name="T0" fmla="*/ 3339 w 6556"/>
              <a:gd name="T1" fmla="*/ 2791 h 3987"/>
              <a:gd name="T2" fmla="*/ 3277 w 6556"/>
              <a:gd name="T3" fmla="*/ 2269 h 3987"/>
              <a:gd name="T4" fmla="*/ 5199 w 6556"/>
              <a:gd name="T5" fmla="*/ 2205 h 3987"/>
              <a:gd name="T6" fmla="*/ 5316 w 6556"/>
              <a:gd name="T7" fmla="*/ 1852 h 3987"/>
              <a:gd name="T8" fmla="*/ 1218 w 6556"/>
              <a:gd name="T9" fmla="*/ 2191 h 3987"/>
              <a:gd name="T10" fmla="*/ 1451 w 6556"/>
              <a:gd name="T11" fmla="*/ 1842 h 3987"/>
              <a:gd name="T12" fmla="*/ 2793 w 6556"/>
              <a:gd name="T13" fmla="*/ 1003 h 3987"/>
              <a:gd name="T14" fmla="*/ 3010 w 6556"/>
              <a:gd name="T15" fmla="*/ 2024 h 3987"/>
              <a:gd name="T16" fmla="*/ 3877 w 6556"/>
              <a:gd name="T17" fmla="*/ 1743 h 3987"/>
              <a:gd name="T18" fmla="*/ 3570 w 6556"/>
              <a:gd name="T19" fmla="*/ 911 h 3987"/>
              <a:gd name="T20" fmla="*/ 4790 w 6556"/>
              <a:gd name="T21" fmla="*/ 1384 h 3987"/>
              <a:gd name="T22" fmla="*/ 5456 w 6556"/>
              <a:gd name="T23" fmla="*/ 1619 h 3987"/>
              <a:gd name="T24" fmla="*/ 5567 w 6556"/>
              <a:gd name="T25" fmla="*/ 858 h 3987"/>
              <a:gd name="T26" fmla="*/ 799 w 6556"/>
              <a:gd name="T27" fmla="*/ 1176 h 3987"/>
              <a:gd name="T28" fmla="*/ 1310 w 6556"/>
              <a:gd name="T29" fmla="*/ 1665 h 3987"/>
              <a:gd name="T30" fmla="*/ 1820 w 6556"/>
              <a:gd name="T31" fmla="*/ 1176 h 3987"/>
              <a:gd name="T32" fmla="*/ 5033 w 6556"/>
              <a:gd name="T33" fmla="*/ 325 h 3987"/>
              <a:gd name="T34" fmla="*/ 4862 w 6556"/>
              <a:gd name="T35" fmla="*/ 672 h 3987"/>
              <a:gd name="T36" fmla="*/ 5751 w 6556"/>
              <a:gd name="T37" fmla="*/ 706 h 3987"/>
              <a:gd name="T38" fmla="*/ 1310 w 6556"/>
              <a:gd name="T39" fmla="*/ 277 h 3987"/>
              <a:gd name="T40" fmla="*/ 799 w 6556"/>
              <a:gd name="T41" fmla="*/ 782 h 3987"/>
              <a:gd name="T42" fmla="*/ 1742 w 6556"/>
              <a:gd name="T43" fmla="*/ 702 h 3987"/>
              <a:gd name="T44" fmla="*/ 1455 w 6556"/>
              <a:gd name="T45" fmla="*/ 299 h 3987"/>
              <a:gd name="T46" fmla="*/ 2701 w 6556"/>
              <a:gd name="T47" fmla="*/ 495 h 3987"/>
              <a:gd name="T48" fmla="*/ 2791 w 6556"/>
              <a:gd name="T49" fmla="*/ 766 h 3987"/>
              <a:gd name="T50" fmla="*/ 3955 w 6556"/>
              <a:gd name="T51" fmla="*/ 949 h 3987"/>
              <a:gd name="T52" fmla="*/ 3608 w 6556"/>
              <a:gd name="T53" fmla="*/ 275 h 3987"/>
              <a:gd name="T54" fmla="*/ 3837 w 6556"/>
              <a:gd name="T55" fmla="*/ 198 h 3987"/>
              <a:gd name="T56" fmla="*/ 4150 w 6556"/>
              <a:gd name="T57" fmla="*/ 1575 h 3987"/>
              <a:gd name="T58" fmla="*/ 4007 w 6556"/>
              <a:gd name="T59" fmla="*/ 2227 h 3987"/>
              <a:gd name="T60" fmla="*/ 4780 w 6556"/>
              <a:gd name="T61" fmla="*/ 1681 h 3987"/>
              <a:gd name="T62" fmla="*/ 4591 w 6556"/>
              <a:gd name="T63" fmla="*/ 537 h 3987"/>
              <a:gd name="T64" fmla="*/ 5334 w 6556"/>
              <a:gd name="T65" fmla="*/ 92 h 3987"/>
              <a:gd name="T66" fmla="*/ 5944 w 6556"/>
              <a:gd name="T67" fmla="*/ 702 h 3987"/>
              <a:gd name="T68" fmla="*/ 5645 w 6556"/>
              <a:gd name="T69" fmla="*/ 1900 h 3987"/>
              <a:gd name="T70" fmla="*/ 6534 w 6556"/>
              <a:gd name="T71" fmla="*/ 2353 h 3987"/>
              <a:gd name="T72" fmla="*/ 6189 w 6556"/>
              <a:gd name="T73" fmla="*/ 2173 h 3987"/>
              <a:gd name="T74" fmla="*/ 5382 w 6556"/>
              <a:gd name="T75" fmla="*/ 2378 h 3987"/>
              <a:gd name="T76" fmla="*/ 4553 w 6556"/>
              <a:gd name="T77" fmla="*/ 2091 h 3987"/>
              <a:gd name="T78" fmla="*/ 4383 w 6556"/>
              <a:gd name="T79" fmla="*/ 2410 h 3987"/>
              <a:gd name="T80" fmla="*/ 4971 w 6556"/>
              <a:gd name="T81" fmla="*/ 3166 h 3987"/>
              <a:gd name="T82" fmla="*/ 4487 w 6556"/>
              <a:gd name="T83" fmla="*/ 2658 h 3987"/>
              <a:gd name="T84" fmla="*/ 3544 w 6556"/>
              <a:gd name="T85" fmla="*/ 2911 h 3987"/>
              <a:gd name="T86" fmla="*/ 2866 w 6556"/>
              <a:gd name="T87" fmla="*/ 2769 h 3987"/>
              <a:gd name="T88" fmla="*/ 1900 w 6556"/>
              <a:gd name="T89" fmla="*/ 2807 h 3987"/>
              <a:gd name="T90" fmla="*/ 1637 w 6556"/>
              <a:gd name="T91" fmla="*/ 2885 h 3987"/>
              <a:gd name="T92" fmla="*/ 2408 w 6556"/>
              <a:gd name="T93" fmla="*/ 2386 h 3987"/>
              <a:gd name="T94" fmla="*/ 1648 w 6556"/>
              <a:gd name="T95" fmla="*/ 2215 h 3987"/>
              <a:gd name="T96" fmla="*/ 1011 w 6556"/>
              <a:gd name="T97" fmla="*/ 2269 h 3987"/>
              <a:gd name="T98" fmla="*/ 239 w 6556"/>
              <a:gd name="T99" fmla="*/ 2321 h 3987"/>
              <a:gd name="T100" fmla="*/ 130 w 6556"/>
              <a:gd name="T101" fmla="*/ 2139 h 3987"/>
              <a:gd name="T102" fmla="*/ 785 w 6556"/>
              <a:gd name="T103" fmla="*/ 1621 h 3987"/>
              <a:gd name="T104" fmla="*/ 690 w 6556"/>
              <a:gd name="T105" fmla="*/ 459 h 3987"/>
              <a:gd name="T106" fmla="*/ 1483 w 6556"/>
              <a:gd name="T107" fmla="*/ 108 h 3987"/>
              <a:gd name="T108" fmla="*/ 2013 w 6556"/>
              <a:gd name="T109" fmla="*/ 790 h 3987"/>
              <a:gd name="T110" fmla="*/ 2003 w 6556"/>
              <a:gd name="T111" fmla="*/ 1900 h 3987"/>
              <a:gd name="T112" fmla="*/ 2783 w 6556"/>
              <a:gd name="T113" fmla="*/ 2386 h 3987"/>
              <a:gd name="T114" fmla="*/ 2384 w 6556"/>
              <a:gd name="T115" fmla="*/ 895 h 3987"/>
              <a:gd name="T116" fmla="*/ 2976 w 6556"/>
              <a:gd name="T117" fmla="*/ 52 h 3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56" h="3987">
                <a:moveTo>
                  <a:pt x="2974" y="2217"/>
                </a:moveTo>
                <a:lnTo>
                  <a:pt x="2974" y="2492"/>
                </a:lnTo>
                <a:lnTo>
                  <a:pt x="2980" y="2554"/>
                </a:lnTo>
                <a:lnTo>
                  <a:pt x="2998" y="2612"/>
                </a:lnTo>
                <a:lnTo>
                  <a:pt x="3026" y="2662"/>
                </a:lnTo>
                <a:lnTo>
                  <a:pt x="3064" y="2707"/>
                </a:lnTo>
                <a:lnTo>
                  <a:pt x="3108" y="2745"/>
                </a:lnTo>
                <a:lnTo>
                  <a:pt x="3159" y="2773"/>
                </a:lnTo>
                <a:lnTo>
                  <a:pt x="3217" y="2791"/>
                </a:lnTo>
                <a:lnTo>
                  <a:pt x="3277" y="2797"/>
                </a:lnTo>
                <a:lnTo>
                  <a:pt x="3339" y="2791"/>
                </a:lnTo>
                <a:lnTo>
                  <a:pt x="3397" y="2773"/>
                </a:lnTo>
                <a:lnTo>
                  <a:pt x="3446" y="2745"/>
                </a:lnTo>
                <a:lnTo>
                  <a:pt x="3492" y="2707"/>
                </a:lnTo>
                <a:lnTo>
                  <a:pt x="3530" y="2662"/>
                </a:lnTo>
                <a:lnTo>
                  <a:pt x="3558" y="2612"/>
                </a:lnTo>
                <a:lnTo>
                  <a:pt x="3576" y="2554"/>
                </a:lnTo>
                <a:lnTo>
                  <a:pt x="3582" y="2492"/>
                </a:lnTo>
                <a:lnTo>
                  <a:pt x="3582" y="2217"/>
                </a:lnTo>
                <a:lnTo>
                  <a:pt x="3484" y="2245"/>
                </a:lnTo>
                <a:lnTo>
                  <a:pt x="3383" y="2263"/>
                </a:lnTo>
                <a:lnTo>
                  <a:pt x="3277" y="2269"/>
                </a:lnTo>
                <a:lnTo>
                  <a:pt x="3173" y="2263"/>
                </a:lnTo>
                <a:lnTo>
                  <a:pt x="3072" y="2245"/>
                </a:lnTo>
                <a:lnTo>
                  <a:pt x="2974" y="2217"/>
                </a:lnTo>
                <a:close/>
                <a:moveTo>
                  <a:pt x="5037" y="1826"/>
                </a:moveTo>
                <a:lnTo>
                  <a:pt x="5037" y="2004"/>
                </a:lnTo>
                <a:lnTo>
                  <a:pt x="5043" y="2052"/>
                </a:lnTo>
                <a:lnTo>
                  <a:pt x="5059" y="2095"/>
                </a:lnTo>
                <a:lnTo>
                  <a:pt x="5083" y="2133"/>
                </a:lnTo>
                <a:lnTo>
                  <a:pt x="5117" y="2165"/>
                </a:lnTo>
                <a:lnTo>
                  <a:pt x="5155" y="2191"/>
                </a:lnTo>
                <a:lnTo>
                  <a:pt x="5199" y="2205"/>
                </a:lnTo>
                <a:lnTo>
                  <a:pt x="5246" y="2211"/>
                </a:lnTo>
                <a:lnTo>
                  <a:pt x="5294" y="2205"/>
                </a:lnTo>
                <a:lnTo>
                  <a:pt x="5336" y="2191"/>
                </a:lnTo>
                <a:lnTo>
                  <a:pt x="5376" y="2165"/>
                </a:lnTo>
                <a:lnTo>
                  <a:pt x="5408" y="2133"/>
                </a:lnTo>
                <a:lnTo>
                  <a:pt x="5432" y="2095"/>
                </a:lnTo>
                <a:lnTo>
                  <a:pt x="5448" y="2052"/>
                </a:lnTo>
                <a:lnTo>
                  <a:pt x="5454" y="2004"/>
                </a:lnTo>
                <a:lnTo>
                  <a:pt x="5454" y="1826"/>
                </a:lnTo>
                <a:lnTo>
                  <a:pt x="5386" y="1842"/>
                </a:lnTo>
                <a:lnTo>
                  <a:pt x="5316" y="1852"/>
                </a:lnTo>
                <a:lnTo>
                  <a:pt x="5246" y="1856"/>
                </a:lnTo>
                <a:lnTo>
                  <a:pt x="5175" y="1852"/>
                </a:lnTo>
                <a:lnTo>
                  <a:pt x="5105" y="1842"/>
                </a:lnTo>
                <a:lnTo>
                  <a:pt x="5037" y="1826"/>
                </a:lnTo>
                <a:close/>
                <a:moveTo>
                  <a:pt x="1102" y="1826"/>
                </a:moveTo>
                <a:lnTo>
                  <a:pt x="1102" y="2004"/>
                </a:lnTo>
                <a:lnTo>
                  <a:pt x="1108" y="2052"/>
                </a:lnTo>
                <a:lnTo>
                  <a:pt x="1124" y="2095"/>
                </a:lnTo>
                <a:lnTo>
                  <a:pt x="1148" y="2133"/>
                </a:lnTo>
                <a:lnTo>
                  <a:pt x="1180" y="2165"/>
                </a:lnTo>
                <a:lnTo>
                  <a:pt x="1218" y="2191"/>
                </a:lnTo>
                <a:lnTo>
                  <a:pt x="1262" y="2205"/>
                </a:lnTo>
                <a:lnTo>
                  <a:pt x="1310" y="2211"/>
                </a:lnTo>
                <a:lnTo>
                  <a:pt x="1357" y="2205"/>
                </a:lnTo>
                <a:lnTo>
                  <a:pt x="1401" y="2191"/>
                </a:lnTo>
                <a:lnTo>
                  <a:pt x="1439" y="2165"/>
                </a:lnTo>
                <a:lnTo>
                  <a:pt x="1471" y="2133"/>
                </a:lnTo>
                <a:lnTo>
                  <a:pt x="1497" y="2095"/>
                </a:lnTo>
                <a:lnTo>
                  <a:pt x="1513" y="2052"/>
                </a:lnTo>
                <a:lnTo>
                  <a:pt x="1517" y="2004"/>
                </a:lnTo>
                <a:lnTo>
                  <a:pt x="1517" y="1826"/>
                </a:lnTo>
                <a:lnTo>
                  <a:pt x="1451" y="1842"/>
                </a:lnTo>
                <a:lnTo>
                  <a:pt x="1381" y="1852"/>
                </a:lnTo>
                <a:lnTo>
                  <a:pt x="1310" y="1856"/>
                </a:lnTo>
                <a:lnTo>
                  <a:pt x="1238" y="1852"/>
                </a:lnTo>
                <a:lnTo>
                  <a:pt x="1170" y="1842"/>
                </a:lnTo>
                <a:lnTo>
                  <a:pt x="1102" y="1826"/>
                </a:lnTo>
                <a:close/>
                <a:moveTo>
                  <a:pt x="2986" y="911"/>
                </a:moveTo>
                <a:lnTo>
                  <a:pt x="2940" y="915"/>
                </a:lnTo>
                <a:lnTo>
                  <a:pt x="2898" y="927"/>
                </a:lnTo>
                <a:lnTo>
                  <a:pt x="2858" y="945"/>
                </a:lnTo>
                <a:lnTo>
                  <a:pt x="2825" y="971"/>
                </a:lnTo>
                <a:lnTo>
                  <a:pt x="2793" y="1003"/>
                </a:lnTo>
                <a:lnTo>
                  <a:pt x="2769" y="1041"/>
                </a:lnTo>
                <a:lnTo>
                  <a:pt x="2575" y="1398"/>
                </a:lnTo>
                <a:lnTo>
                  <a:pt x="2585" y="1491"/>
                </a:lnTo>
                <a:lnTo>
                  <a:pt x="2605" y="1579"/>
                </a:lnTo>
                <a:lnTo>
                  <a:pt x="2637" y="1663"/>
                </a:lnTo>
                <a:lnTo>
                  <a:pt x="2679" y="1743"/>
                </a:lnTo>
                <a:lnTo>
                  <a:pt x="2729" y="1814"/>
                </a:lnTo>
                <a:lnTo>
                  <a:pt x="2789" y="1878"/>
                </a:lnTo>
                <a:lnTo>
                  <a:pt x="2856" y="1936"/>
                </a:lnTo>
                <a:lnTo>
                  <a:pt x="2930" y="1986"/>
                </a:lnTo>
                <a:lnTo>
                  <a:pt x="3010" y="2024"/>
                </a:lnTo>
                <a:lnTo>
                  <a:pt x="3096" y="2054"/>
                </a:lnTo>
                <a:lnTo>
                  <a:pt x="3185" y="2071"/>
                </a:lnTo>
                <a:lnTo>
                  <a:pt x="3277" y="2077"/>
                </a:lnTo>
                <a:lnTo>
                  <a:pt x="3371" y="2071"/>
                </a:lnTo>
                <a:lnTo>
                  <a:pt x="3460" y="2054"/>
                </a:lnTo>
                <a:lnTo>
                  <a:pt x="3546" y="2024"/>
                </a:lnTo>
                <a:lnTo>
                  <a:pt x="3626" y="1986"/>
                </a:lnTo>
                <a:lnTo>
                  <a:pt x="3700" y="1936"/>
                </a:lnTo>
                <a:lnTo>
                  <a:pt x="3767" y="1878"/>
                </a:lnTo>
                <a:lnTo>
                  <a:pt x="3825" y="1814"/>
                </a:lnTo>
                <a:lnTo>
                  <a:pt x="3877" y="1743"/>
                </a:lnTo>
                <a:lnTo>
                  <a:pt x="3919" y="1663"/>
                </a:lnTo>
                <a:lnTo>
                  <a:pt x="3951" y="1579"/>
                </a:lnTo>
                <a:lnTo>
                  <a:pt x="3971" y="1491"/>
                </a:lnTo>
                <a:lnTo>
                  <a:pt x="3981" y="1398"/>
                </a:lnTo>
                <a:lnTo>
                  <a:pt x="3787" y="1041"/>
                </a:lnTo>
                <a:lnTo>
                  <a:pt x="3761" y="1003"/>
                </a:lnTo>
                <a:lnTo>
                  <a:pt x="3731" y="971"/>
                </a:lnTo>
                <a:lnTo>
                  <a:pt x="3696" y="945"/>
                </a:lnTo>
                <a:lnTo>
                  <a:pt x="3658" y="927"/>
                </a:lnTo>
                <a:lnTo>
                  <a:pt x="3614" y="915"/>
                </a:lnTo>
                <a:lnTo>
                  <a:pt x="3570" y="911"/>
                </a:lnTo>
                <a:lnTo>
                  <a:pt x="2986" y="911"/>
                </a:lnTo>
                <a:close/>
                <a:moveTo>
                  <a:pt x="5023" y="826"/>
                </a:moveTo>
                <a:lnTo>
                  <a:pt x="4987" y="828"/>
                </a:lnTo>
                <a:lnTo>
                  <a:pt x="4955" y="840"/>
                </a:lnTo>
                <a:lnTo>
                  <a:pt x="4925" y="858"/>
                </a:lnTo>
                <a:lnTo>
                  <a:pt x="4900" y="881"/>
                </a:lnTo>
                <a:lnTo>
                  <a:pt x="4880" y="911"/>
                </a:lnTo>
                <a:lnTo>
                  <a:pt x="4736" y="1176"/>
                </a:lnTo>
                <a:lnTo>
                  <a:pt x="4744" y="1250"/>
                </a:lnTo>
                <a:lnTo>
                  <a:pt x="4762" y="1318"/>
                </a:lnTo>
                <a:lnTo>
                  <a:pt x="4790" y="1384"/>
                </a:lnTo>
                <a:lnTo>
                  <a:pt x="4824" y="1444"/>
                </a:lnTo>
                <a:lnTo>
                  <a:pt x="4868" y="1497"/>
                </a:lnTo>
                <a:lnTo>
                  <a:pt x="4918" y="1545"/>
                </a:lnTo>
                <a:lnTo>
                  <a:pt x="4973" y="1587"/>
                </a:lnTo>
                <a:lnTo>
                  <a:pt x="5035" y="1619"/>
                </a:lnTo>
                <a:lnTo>
                  <a:pt x="5103" y="1645"/>
                </a:lnTo>
                <a:lnTo>
                  <a:pt x="5173" y="1659"/>
                </a:lnTo>
                <a:lnTo>
                  <a:pt x="5246" y="1665"/>
                </a:lnTo>
                <a:lnTo>
                  <a:pt x="5318" y="1659"/>
                </a:lnTo>
                <a:lnTo>
                  <a:pt x="5390" y="1645"/>
                </a:lnTo>
                <a:lnTo>
                  <a:pt x="5456" y="1619"/>
                </a:lnTo>
                <a:lnTo>
                  <a:pt x="5518" y="1587"/>
                </a:lnTo>
                <a:lnTo>
                  <a:pt x="5573" y="1545"/>
                </a:lnTo>
                <a:lnTo>
                  <a:pt x="5623" y="1497"/>
                </a:lnTo>
                <a:lnTo>
                  <a:pt x="5667" y="1444"/>
                </a:lnTo>
                <a:lnTo>
                  <a:pt x="5703" y="1384"/>
                </a:lnTo>
                <a:lnTo>
                  <a:pt x="5729" y="1318"/>
                </a:lnTo>
                <a:lnTo>
                  <a:pt x="5749" y="1250"/>
                </a:lnTo>
                <a:lnTo>
                  <a:pt x="5757" y="1176"/>
                </a:lnTo>
                <a:lnTo>
                  <a:pt x="5613" y="911"/>
                </a:lnTo>
                <a:lnTo>
                  <a:pt x="5591" y="881"/>
                </a:lnTo>
                <a:lnTo>
                  <a:pt x="5567" y="858"/>
                </a:lnTo>
                <a:lnTo>
                  <a:pt x="5537" y="840"/>
                </a:lnTo>
                <a:lnTo>
                  <a:pt x="5504" y="828"/>
                </a:lnTo>
                <a:lnTo>
                  <a:pt x="5468" y="826"/>
                </a:lnTo>
                <a:lnTo>
                  <a:pt x="5023" y="826"/>
                </a:lnTo>
                <a:close/>
                <a:moveTo>
                  <a:pt x="1088" y="826"/>
                </a:moveTo>
                <a:lnTo>
                  <a:pt x="1052" y="828"/>
                </a:lnTo>
                <a:lnTo>
                  <a:pt x="1019" y="840"/>
                </a:lnTo>
                <a:lnTo>
                  <a:pt x="989" y="858"/>
                </a:lnTo>
                <a:lnTo>
                  <a:pt x="963" y="881"/>
                </a:lnTo>
                <a:lnTo>
                  <a:pt x="943" y="911"/>
                </a:lnTo>
                <a:lnTo>
                  <a:pt x="799" y="1176"/>
                </a:lnTo>
                <a:lnTo>
                  <a:pt x="807" y="1250"/>
                </a:lnTo>
                <a:lnTo>
                  <a:pt x="825" y="1318"/>
                </a:lnTo>
                <a:lnTo>
                  <a:pt x="853" y="1384"/>
                </a:lnTo>
                <a:lnTo>
                  <a:pt x="889" y="1444"/>
                </a:lnTo>
                <a:lnTo>
                  <a:pt x="933" y="1497"/>
                </a:lnTo>
                <a:lnTo>
                  <a:pt x="983" y="1545"/>
                </a:lnTo>
                <a:lnTo>
                  <a:pt x="1039" y="1587"/>
                </a:lnTo>
                <a:lnTo>
                  <a:pt x="1100" y="1619"/>
                </a:lnTo>
                <a:lnTo>
                  <a:pt x="1166" y="1645"/>
                </a:lnTo>
                <a:lnTo>
                  <a:pt x="1236" y="1659"/>
                </a:lnTo>
                <a:lnTo>
                  <a:pt x="1310" y="1665"/>
                </a:lnTo>
                <a:lnTo>
                  <a:pt x="1383" y="1659"/>
                </a:lnTo>
                <a:lnTo>
                  <a:pt x="1453" y="1645"/>
                </a:lnTo>
                <a:lnTo>
                  <a:pt x="1519" y="1619"/>
                </a:lnTo>
                <a:lnTo>
                  <a:pt x="1581" y="1587"/>
                </a:lnTo>
                <a:lnTo>
                  <a:pt x="1637" y="1545"/>
                </a:lnTo>
                <a:lnTo>
                  <a:pt x="1688" y="1497"/>
                </a:lnTo>
                <a:lnTo>
                  <a:pt x="1730" y="1444"/>
                </a:lnTo>
                <a:lnTo>
                  <a:pt x="1766" y="1384"/>
                </a:lnTo>
                <a:lnTo>
                  <a:pt x="1794" y="1318"/>
                </a:lnTo>
                <a:lnTo>
                  <a:pt x="1812" y="1250"/>
                </a:lnTo>
                <a:lnTo>
                  <a:pt x="1820" y="1176"/>
                </a:lnTo>
                <a:lnTo>
                  <a:pt x="1676" y="911"/>
                </a:lnTo>
                <a:lnTo>
                  <a:pt x="1656" y="881"/>
                </a:lnTo>
                <a:lnTo>
                  <a:pt x="1631" y="858"/>
                </a:lnTo>
                <a:lnTo>
                  <a:pt x="1601" y="840"/>
                </a:lnTo>
                <a:lnTo>
                  <a:pt x="1567" y="828"/>
                </a:lnTo>
                <a:lnTo>
                  <a:pt x="1533" y="826"/>
                </a:lnTo>
                <a:lnTo>
                  <a:pt x="1088" y="826"/>
                </a:lnTo>
                <a:close/>
                <a:moveTo>
                  <a:pt x="5246" y="277"/>
                </a:moveTo>
                <a:lnTo>
                  <a:pt x="5171" y="283"/>
                </a:lnTo>
                <a:lnTo>
                  <a:pt x="5099" y="299"/>
                </a:lnTo>
                <a:lnTo>
                  <a:pt x="5033" y="325"/>
                </a:lnTo>
                <a:lnTo>
                  <a:pt x="4969" y="359"/>
                </a:lnTo>
                <a:lnTo>
                  <a:pt x="4914" y="401"/>
                </a:lnTo>
                <a:lnTo>
                  <a:pt x="4864" y="451"/>
                </a:lnTo>
                <a:lnTo>
                  <a:pt x="4820" y="507"/>
                </a:lnTo>
                <a:lnTo>
                  <a:pt x="4784" y="569"/>
                </a:lnTo>
                <a:lnTo>
                  <a:pt x="4758" y="636"/>
                </a:lnTo>
                <a:lnTo>
                  <a:pt x="4742" y="706"/>
                </a:lnTo>
                <a:lnTo>
                  <a:pt x="4734" y="782"/>
                </a:lnTo>
                <a:lnTo>
                  <a:pt x="4772" y="738"/>
                </a:lnTo>
                <a:lnTo>
                  <a:pt x="4814" y="702"/>
                </a:lnTo>
                <a:lnTo>
                  <a:pt x="4862" y="672"/>
                </a:lnTo>
                <a:lnTo>
                  <a:pt x="4912" y="650"/>
                </a:lnTo>
                <a:lnTo>
                  <a:pt x="4967" y="638"/>
                </a:lnTo>
                <a:lnTo>
                  <a:pt x="5023" y="632"/>
                </a:lnTo>
                <a:lnTo>
                  <a:pt x="5468" y="632"/>
                </a:lnTo>
                <a:lnTo>
                  <a:pt x="5525" y="638"/>
                </a:lnTo>
                <a:lnTo>
                  <a:pt x="5579" y="650"/>
                </a:lnTo>
                <a:lnTo>
                  <a:pt x="5631" y="672"/>
                </a:lnTo>
                <a:lnTo>
                  <a:pt x="5679" y="702"/>
                </a:lnTo>
                <a:lnTo>
                  <a:pt x="5721" y="738"/>
                </a:lnTo>
                <a:lnTo>
                  <a:pt x="5757" y="782"/>
                </a:lnTo>
                <a:lnTo>
                  <a:pt x="5751" y="706"/>
                </a:lnTo>
                <a:lnTo>
                  <a:pt x="5733" y="636"/>
                </a:lnTo>
                <a:lnTo>
                  <a:pt x="5707" y="569"/>
                </a:lnTo>
                <a:lnTo>
                  <a:pt x="5671" y="507"/>
                </a:lnTo>
                <a:lnTo>
                  <a:pt x="5629" y="451"/>
                </a:lnTo>
                <a:lnTo>
                  <a:pt x="5577" y="401"/>
                </a:lnTo>
                <a:lnTo>
                  <a:pt x="5521" y="359"/>
                </a:lnTo>
                <a:lnTo>
                  <a:pt x="5460" y="325"/>
                </a:lnTo>
                <a:lnTo>
                  <a:pt x="5392" y="299"/>
                </a:lnTo>
                <a:lnTo>
                  <a:pt x="5320" y="283"/>
                </a:lnTo>
                <a:lnTo>
                  <a:pt x="5246" y="277"/>
                </a:lnTo>
                <a:close/>
                <a:moveTo>
                  <a:pt x="1310" y="277"/>
                </a:moveTo>
                <a:lnTo>
                  <a:pt x="1236" y="283"/>
                </a:lnTo>
                <a:lnTo>
                  <a:pt x="1164" y="299"/>
                </a:lnTo>
                <a:lnTo>
                  <a:pt x="1096" y="325"/>
                </a:lnTo>
                <a:lnTo>
                  <a:pt x="1035" y="359"/>
                </a:lnTo>
                <a:lnTo>
                  <a:pt x="977" y="401"/>
                </a:lnTo>
                <a:lnTo>
                  <a:pt x="927" y="451"/>
                </a:lnTo>
                <a:lnTo>
                  <a:pt x="885" y="507"/>
                </a:lnTo>
                <a:lnTo>
                  <a:pt x="849" y="569"/>
                </a:lnTo>
                <a:lnTo>
                  <a:pt x="823" y="636"/>
                </a:lnTo>
                <a:lnTo>
                  <a:pt x="805" y="706"/>
                </a:lnTo>
                <a:lnTo>
                  <a:pt x="799" y="782"/>
                </a:lnTo>
                <a:lnTo>
                  <a:pt x="835" y="738"/>
                </a:lnTo>
                <a:lnTo>
                  <a:pt x="877" y="702"/>
                </a:lnTo>
                <a:lnTo>
                  <a:pt x="925" y="672"/>
                </a:lnTo>
                <a:lnTo>
                  <a:pt x="977" y="650"/>
                </a:lnTo>
                <a:lnTo>
                  <a:pt x="1031" y="638"/>
                </a:lnTo>
                <a:lnTo>
                  <a:pt x="1088" y="632"/>
                </a:lnTo>
                <a:lnTo>
                  <a:pt x="1533" y="632"/>
                </a:lnTo>
                <a:lnTo>
                  <a:pt x="1589" y="638"/>
                </a:lnTo>
                <a:lnTo>
                  <a:pt x="1642" y="650"/>
                </a:lnTo>
                <a:lnTo>
                  <a:pt x="1694" y="672"/>
                </a:lnTo>
                <a:lnTo>
                  <a:pt x="1742" y="702"/>
                </a:lnTo>
                <a:lnTo>
                  <a:pt x="1784" y="738"/>
                </a:lnTo>
                <a:lnTo>
                  <a:pt x="1820" y="782"/>
                </a:lnTo>
                <a:lnTo>
                  <a:pt x="1814" y="706"/>
                </a:lnTo>
                <a:lnTo>
                  <a:pt x="1798" y="636"/>
                </a:lnTo>
                <a:lnTo>
                  <a:pt x="1770" y="569"/>
                </a:lnTo>
                <a:lnTo>
                  <a:pt x="1736" y="507"/>
                </a:lnTo>
                <a:lnTo>
                  <a:pt x="1692" y="451"/>
                </a:lnTo>
                <a:lnTo>
                  <a:pt x="1642" y="401"/>
                </a:lnTo>
                <a:lnTo>
                  <a:pt x="1585" y="359"/>
                </a:lnTo>
                <a:lnTo>
                  <a:pt x="1523" y="325"/>
                </a:lnTo>
                <a:lnTo>
                  <a:pt x="1455" y="299"/>
                </a:lnTo>
                <a:lnTo>
                  <a:pt x="1385" y="283"/>
                </a:lnTo>
                <a:lnTo>
                  <a:pt x="1310" y="277"/>
                </a:lnTo>
                <a:close/>
                <a:moveTo>
                  <a:pt x="3277" y="192"/>
                </a:moveTo>
                <a:lnTo>
                  <a:pt x="3189" y="198"/>
                </a:lnTo>
                <a:lnTo>
                  <a:pt x="3106" y="214"/>
                </a:lnTo>
                <a:lnTo>
                  <a:pt x="3024" y="240"/>
                </a:lnTo>
                <a:lnTo>
                  <a:pt x="2948" y="275"/>
                </a:lnTo>
                <a:lnTo>
                  <a:pt x="2876" y="319"/>
                </a:lnTo>
                <a:lnTo>
                  <a:pt x="2811" y="371"/>
                </a:lnTo>
                <a:lnTo>
                  <a:pt x="2753" y="429"/>
                </a:lnTo>
                <a:lnTo>
                  <a:pt x="2701" y="495"/>
                </a:lnTo>
                <a:lnTo>
                  <a:pt x="2657" y="565"/>
                </a:lnTo>
                <a:lnTo>
                  <a:pt x="2623" y="642"/>
                </a:lnTo>
                <a:lnTo>
                  <a:pt x="2597" y="722"/>
                </a:lnTo>
                <a:lnTo>
                  <a:pt x="2581" y="808"/>
                </a:lnTo>
                <a:lnTo>
                  <a:pt x="2575" y="895"/>
                </a:lnTo>
                <a:lnTo>
                  <a:pt x="2575" y="995"/>
                </a:lnTo>
                <a:lnTo>
                  <a:pt x="2599" y="949"/>
                </a:lnTo>
                <a:lnTo>
                  <a:pt x="2637" y="891"/>
                </a:lnTo>
                <a:lnTo>
                  <a:pt x="2681" y="842"/>
                </a:lnTo>
                <a:lnTo>
                  <a:pt x="2733" y="800"/>
                </a:lnTo>
                <a:lnTo>
                  <a:pt x="2791" y="766"/>
                </a:lnTo>
                <a:lnTo>
                  <a:pt x="2852" y="740"/>
                </a:lnTo>
                <a:lnTo>
                  <a:pt x="2918" y="726"/>
                </a:lnTo>
                <a:lnTo>
                  <a:pt x="2986" y="718"/>
                </a:lnTo>
                <a:lnTo>
                  <a:pt x="3570" y="718"/>
                </a:lnTo>
                <a:lnTo>
                  <a:pt x="3638" y="726"/>
                </a:lnTo>
                <a:lnTo>
                  <a:pt x="3704" y="740"/>
                </a:lnTo>
                <a:lnTo>
                  <a:pt x="3765" y="766"/>
                </a:lnTo>
                <a:lnTo>
                  <a:pt x="3823" y="800"/>
                </a:lnTo>
                <a:lnTo>
                  <a:pt x="3873" y="842"/>
                </a:lnTo>
                <a:lnTo>
                  <a:pt x="3919" y="891"/>
                </a:lnTo>
                <a:lnTo>
                  <a:pt x="3955" y="949"/>
                </a:lnTo>
                <a:lnTo>
                  <a:pt x="3981" y="995"/>
                </a:lnTo>
                <a:lnTo>
                  <a:pt x="3981" y="895"/>
                </a:lnTo>
                <a:lnTo>
                  <a:pt x="3975" y="808"/>
                </a:lnTo>
                <a:lnTo>
                  <a:pt x="3959" y="722"/>
                </a:lnTo>
                <a:lnTo>
                  <a:pt x="3933" y="642"/>
                </a:lnTo>
                <a:lnTo>
                  <a:pt x="3899" y="565"/>
                </a:lnTo>
                <a:lnTo>
                  <a:pt x="3855" y="495"/>
                </a:lnTo>
                <a:lnTo>
                  <a:pt x="3803" y="429"/>
                </a:lnTo>
                <a:lnTo>
                  <a:pt x="3743" y="371"/>
                </a:lnTo>
                <a:lnTo>
                  <a:pt x="3680" y="319"/>
                </a:lnTo>
                <a:lnTo>
                  <a:pt x="3608" y="275"/>
                </a:lnTo>
                <a:lnTo>
                  <a:pt x="3532" y="240"/>
                </a:lnTo>
                <a:lnTo>
                  <a:pt x="3450" y="214"/>
                </a:lnTo>
                <a:lnTo>
                  <a:pt x="3367" y="198"/>
                </a:lnTo>
                <a:lnTo>
                  <a:pt x="3277" y="192"/>
                </a:lnTo>
                <a:close/>
                <a:moveTo>
                  <a:pt x="3277" y="0"/>
                </a:moveTo>
                <a:lnTo>
                  <a:pt x="3383" y="6"/>
                </a:lnTo>
                <a:lnTo>
                  <a:pt x="3482" y="24"/>
                </a:lnTo>
                <a:lnTo>
                  <a:pt x="3580" y="52"/>
                </a:lnTo>
                <a:lnTo>
                  <a:pt x="3672" y="92"/>
                </a:lnTo>
                <a:lnTo>
                  <a:pt x="3757" y="140"/>
                </a:lnTo>
                <a:lnTo>
                  <a:pt x="3837" y="198"/>
                </a:lnTo>
                <a:lnTo>
                  <a:pt x="3911" y="264"/>
                </a:lnTo>
                <a:lnTo>
                  <a:pt x="3975" y="337"/>
                </a:lnTo>
                <a:lnTo>
                  <a:pt x="4032" y="417"/>
                </a:lnTo>
                <a:lnTo>
                  <a:pt x="4080" y="503"/>
                </a:lnTo>
                <a:lnTo>
                  <a:pt x="4120" y="594"/>
                </a:lnTo>
                <a:lnTo>
                  <a:pt x="4148" y="690"/>
                </a:lnTo>
                <a:lnTo>
                  <a:pt x="4166" y="792"/>
                </a:lnTo>
                <a:lnTo>
                  <a:pt x="4172" y="895"/>
                </a:lnTo>
                <a:lnTo>
                  <a:pt x="4172" y="1374"/>
                </a:lnTo>
                <a:lnTo>
                  <a:pt x="4166" y="1477"/>
                </a:lnTo>
                <a:lnTo>
                  <a:pt x="4150" y="1575"/>
                </a:lnTo>
                <a:lnTo>
                  <a:pt x="4122" y="1671"/>
                </a:lnTo>
                <a:lnTo>
                  <a:pt x="4084" y="1761"/>
                </a:lnTo>
                <a:lnTo>
                  <a:pt x="4038" y="1844"/>
                </a:lnTo>
                <a:lnTo>
                  <a:pt x="3983" y="1924"/>
                </a:lnTo>
                <a:lnTo>
                  <a:pt x="3921" y="1996"/>
                </a:lnTo>
                <a:lnTo>
                  <a:pt x="3849" y="2062"/>
                </a:lnTo>
                <a:lnTo>
                  <a:pt x="3773" y="2119"/>
                </a:lnTo>
                <a:lnTo>
                  <a:pt x="3773" y="2386"/>
                </a:lnTo>
                <a:lnTo>
                  <a:pt x="3949" y="2386"/>
                </a:lnTo>
                <a:lnTo>
                  <a:pt x="3973" y="2305"/>
                </a:lnTo>
                <a:lnTo>
                  <a:pt x="4007" y="2227"/>
                </a:lnTo>
                <a:lnTo>
                  <a:pt x="4050" y="2157"/>
                </a:lnTo>
                <a:lnTo>
                  <a:pt x="4102" y="2093"/>
                </a:lnTo>
                <a:lnTo>
                  <a:pt x="4164" y="2038"/>
                </a:lnTo>
                <a:lnTo>
                  <a:pt x="4230" y="1990"/>
                </a:lnTo>
                <a:lnTo>
                  <a:pt x="4304" y="1952"/>
                </a:lnTo>
                <a:lnTo>
                  <a:pt x="4383" y="1922"/>
                </a:lnTo>
                <a:lnTo>
                  <a:pt x="4465" y="1906"/>
                </a:lnTo>
                <a:lnTo>
                  <a:pt x="4553" y="1900"/>
                </a:lnTo>
                <a:lnTo>
                  <a:pt x="4846" y="1900"/>
                </a:lnTo>
                <a:lnTo>
                  <a:pt x="4846" y="1733"/>
                </a:lnTo>
                <a:lnTo>
                  <a:pt x="4780" y="1681"/>
                </a:lnTo>
                <a:lnTo>
                  <a:pt x="4722" y="1621"/>
                </a:lnTo>
                <a:lnTo>
                  <a:pt x="4670" y="1555"/>
                </a:lnTo>
                <a:lnTo>
                  <a:pt x="4626" y="1485"/>
                </a:lnTo>
                <a:lnTo>
                  <a:pt x="4591" y="1408"/>
                </a:lnTo>
                <a:lnTo>
                  <a:pt x="4565" y="1328"/>
                </a:lnTo>
                <a:lnTo>
                  <a:pt x="4549" y="1242"/>
                </a:lnTo>
                <a:lnTo>
                  <a:pt x="4543" y="1155"/>
                </a:lnTo>
                <a:lnTo>
                  <a:pt x="4543" y="790"/>
                </a:lnTo>
                <a:lnTo>
                  <a:pt x="4549" y="702"/>
                </a:lnTo>
                <a:lnTo>
                  <a:pt x="4565" y="616"/>
                </a:lnTo>
                <a:lnTo>
                  <a:pt x="4591" y="537"/>
                </a:lnTo>
                <a:lnTo>
                  <a:pt x="4624" y="459"/>
                </a:lnTo>
                <a:lnTo>
                  <a:pt x="4668" y="389"/>
                </a:lnTo>
                <a:lnTo>
                  <a:pt x="4720" y="323"/>
                </a:lnTo>
                <a:lnTo>
                  <a:pt x="4780" y="264"/>
                </a:lnTo>
                <a:lnTo>
                  <a:pt x="4844" y="214"/>
                </a:lnTo>
                <a:lnTo>
                  <a:pt x="4916" y="170"/>
                </a:lnTo>
                <a:lnTo>
                  <a:pt x="4991" y="134"/>
                </a:lnTo>
                <a:lnTo>
                  <a:pt x="5073" y="108"/>
                </a:lnTo>
                <a:lnTo>
                  <a:pt x="5157" y="92"/>
                </a:lnTo>
                <a:lnTo>
                  <a:pt x="5246" y="86"/>
                </a:lnTo>
                <a:lnTo>
                  <a:pt x="5334" y="92"/>
                </a:lnTo>
                <a:lnTo>
                  <a:pt x="5418" y="108"/>
                </a:lnTo>
                <a:lnTo>
                  <a:pt x="5500" y="134"/>
                </a:lnTo>
                <a:lnTo>
                  <a:pt x="5575" y="170"/>
                </a:lnTo>
                <a:lnTo>
                  <a:pt x="5647" y="214"/>
                </a:lnTo>
                <a:lnTo>
                  <a:pt x="5713" y="264"/>
                </a:lnTo>
                <a:lnTo>
                  <a:pt x="5771" y="323"/>
                </a:lnTo>
                <a:lnTo>
                  <a:pt x="5822" y="389"/>
                </a:lnTo>
                <a:lnTo>
                  <a:pt x="5866" y="459"/>
                </a:lnTo>
                <a:lnTo>
                  <a:pt x="5902" y="537"/>
                </a:lnTo>
                <a:lnTo>
                  <a:pt x="5926" y="616"/>
                </a:lnTo>
                <a:lnTo>
                  <a:pt x="5944" y="702"/>
                </a:lnTo>
                <a:lnTo>
                  <a:pt x="5948" y="790"/>
                </a:lnTo>
                <a:lnTo>
                  <a:pt x="5948" y="1155"/>
                </a:lnTo>
                <a:lnTo>
                  <a:pt x="5944" y="1242"/>
                </a:lnTo>
                <a:lnTo>
                  <a:pt x="5926" y="1328"/>
                </a:lnTo>
                <a:lnTo>
                  <a:pt x="5900" y="1408"/>
                </a:lnTo>
                <a:lnTo>
                  <a:pt x="5866" y="1485"/>
                </a:lnTo>
                <a:lnTo>
                  <a:pt x="5822" y="1555"/>
                </a:lnTo>
                <a:lnTo>
                  <a:pt x="5771" y="1621"/>
                </a:lnTo>
                <a:lnTo>
                  <a:pt x="5711" y="1681"/>
                </a:lnTo>
                <a:lnTo>
                  <a:pt x="5645" y="1733"/>
                </a:lnTo>
                <a:lnTo>
                  <a:pt x="5645" y="1900"/>
                </a:lnTo>
                <a:lnTo>
                  <a:pt x="5940" y="1900"/>
                </a:lnTo>
                <a:lnTo>
                  <a:pt x="6024" y="1904"/>
                </a:lnTo>
                <a:lnTo>
                  <a:pt x="6104" y="1922"/>
                </a:lnTo>
                <a:lnTo>
                  <a:pt x="6179" y="1948"/>
                </a:lnTo>
                <a:lnTo>
                  <a:pt x="6251" y="1984"/>
                </a:lnTo>
                <a:lnTo>
                  <a:pt x="6315" y="2028"/>
                </a:lnTo>
                <a:lnTo>
                  <a:pt x="6375" y="2079"/>
                </a:lnTo>
                <a:lnTo>
                  <a:pt x="6426" y="2139"/>
                </a:lnTo>
                <a:lnTo>
                  <a:pt x="6472" y="2205"/>
                </a:lnTo>
                <a:lnTo>
                  <a:pt x="6506" y="2275"/>
                </a:lnTo>
                <a:lnTo>
                  <a:pt x="6534" y="2353"/>
                </a:lnTo>
                <a:lnTo>
                  <a:pt x="6550" y="2432"/>
                </a:lnTo>
                <a:lnTo>
                  <a:pt x="6556" y="2516"/>
                </a:lnTo>
                <a:lnTo>
                  <a:pt x="6556" y="3987"/>
                </a:lnTo>
                <a:lnTo>
                  <a:pt x="6365" y="3987"/>
                </a:lnTo>
                <a:lnTo>
                  <a:pt x="6365" y="2516"/>
                </a:lnTo>
                <a:lnTo>
                  <a:pt x="6359" y="2446"/>
                </a:lnTo>
                <a:lnTo>
                  <a:pt x="6343" y="2380"/>
                </a:lnTo>
                <a:lnTo>
                  <a:pt x="6317" y="2321"/>
                </a:lnTo>
                <a:lnTo>
                  <a:pt x="6281" y="2265"/>
                </a:lnTo>
                <a:lnTo>
                  <a:pt x="6239" y="2215"/>
                </a:lnTo>
                <a:lnTo>
                  <a:pt x="6189" y="2173"/>
                </a:lnTo>
                <a:lnTo>
                  <a:pt x="6133" y="2137"/>
                </a:lnTo>
                <a:lnTo>
                  <a:pt x="6074" y="2113"/>
                </a:lnTo>
                <a:lnTo>
                  <a:pt x="6008" y="2095"/>
                </a:lnTo>
                <a:lnTo>
                  <a:pt x="5940" y="2091"/>
                </a:lnTo>
                <a:lnTo>
                  <a:pt x="5635" y="2091"/>
                </a:lnTo>
                <a:lnTo>
                  <a:pt x="5615" y="2155"/>
                </a:lnTo>
                <a:lnTo>
                  <a:pt x="5585" y="2215"/>
                </a:lnTo>
                <a:lnTo>
                  <a:pt x="5545" y="2269"/>
                </a:lnTo>
                <a:lnTo>
                  <a:pt x="5498" y="2315"/>
                </a:lnTo>
                <a:lnTo>
                  <a:pt x="5442" y="2351"/>
                </a:lnTo>
                <a:lnTo>
                  <a:pt x="5382" y="2378"/>
                </a:lnTo>
                <a:lnTo>
                  <a:pt x="5316" y="2396"/>
                </a:lnTo>
                <a:lnTo>
                  <a:pt x="5246" y="2402"/>
                </a:lnTo>
                <a:lnTo>
                  <a:pt x="5177" y="2396"/>
                </a:lnTo>
                <a:lnTo>
                  <a:pt x="5111" y="2378"/>
                </a:lnTo>
                <a:lnTo>
                  <a:pt x="5049" y="2351"/>
                </a:lnTo>
                <a:lnTo>
                  <a:pt x="4995" y="2315"/>
                </a:lnTo>
                <a:lnTo>
                  <a:pt x="4947" y="2269"/>
                </a:lnTo>
                <a:lnTo>
                  <a:pt x="4908" y="2215"/>
                </a:lnTo>
                <a:lnTo>
                  <a:pt x="4876" y="2155"/>
                </a:lnTo>
                <a:lnTo>
                  <a:pt x="4856" y="2091"/>
                </a:lnTo>
                <a:lnTo>
                  <a:pt x="4553" y="2091"/>
                </a:lnTo>
                <a:lnTo>
                  <a:pt x="4483" y="2095"/>
                </a:lnTo>
                <a:lnTo>
                  <a:pt x="4417" y="2113"/>
                </a:lnTo>
                <a:lnTo>
                  <a:pt x="4355" y="2139"/>
                </a:lnTo>
                <a:lnTo>
                  <a:pt x="4300" y="2173"/>
                </a:lnTo>
                <a:lnTo>
                  <a:pt x="4250" y="2217"/>
                </a:lnTo>
                <a:lnTo>
                  <a:pt x="4208" y="2267"/>
                </a:lnTo>
                <a:lnTo>
                  <a:pt x="4174" y="2325"/>
                </a:lnTo>
                <a:lnTo>
                  <a:pt x="4148" y="2386"/>
                </a:lnTo>
                <a:lnTo>
                  <a:pt x="4190" y="2386"/>
                </a:lnTo>
                <a:lnTo>
                  <a:pt x="4288" y="2392"/>
                </a:lnTo>
                <a:lnTo>
                  <a:pt x="4383" y="2410"/>
                </a:lnTo>
                <a:lnTo>
                  <a:pt x="4473" y="2438"/>
                </a:lnTo>
                <a:lnTo>
                  <a:pt x="4557" y="2478"/>
                </a:lnTo>
                <a:lnTo>
                  <a:pt x="4636" y="2526"/>
                </a:lnTo>
                <a:lnTo>
                  <a:pt x="4708" y="2584"/>
                </a:lnTo>
                <a:lnTo>
                  <a:pt x="4774" y="2648"/>
                </a:lnTo>
                <a:lnTo>
                  <a:pt x="4832" y="2721"/>
                </a:lnTo>
                <a:lnTo>
                  <a:pt x="4880" y="2799"/>
                </a:lnTo>
                <a:lnTo>
                  <a:pt x="4918" y="2885"/>
                </a:lnTo>
                <a:lnTo>
                  <a:pt x="4947" y="2974"/>
                </a:lnTo>
                <a:lnTo>
                  <a:pt x="4965" y="3068"/>
                </a:lnTo>
                <a:lnTo>
                  <a:pt x="4971" y="3166"/>
                </a:lnTo>
                <a:lnTo>
                  <a:pt x="4971" y="3987"/>
                </a:lnTo>
                <a:lnTo>
                  <a:pt x="4780" y="3987"/>
                </a:lnTo>
                <a:lnTo>
                  <a:pt x="4780" y="3166"/>
                </a:lnTo>
                <a:lnTo>
                  <a:pt x="4774" y="3086"/>
                </a:lnTo>
                <a:lnTo>
                  <a:pt x="4758" y="3010"/>
                </a:lnTo>
                <a:lnTo>
                  <a:pt x="4732" y="2937"/>
                </a:lnTo>
                <a:lnTo>
                  <a:pt x="4698" y="2869"/>
                </a:lnTo>
                <a:lnTo>
                  <a:pt x="4656" y="2807"/>
                </a:lnTo>
                <a:lnTo>
                  <a:pt x="4607" y="2749"/>
                </a:lnTo>
                <a:lnTo>
                  <a:pt x="4551" y="2699"/>
                </a:lnTo>
                <a:lnTo>
                  <a:pt x="4487" y="2658"/>
                </a:lnTo>
                <a:lnTo>
                  <a:pt x="4419" y="2624"/>
                </a:lnTo>
                <a:lnTo>
                  <a:pt x="4347" y="2598"/>
                </a:lnTo>
                <a:lnTo>
                  <a:pt x="4270" y="2582"/>
                </a:lnTo>
                <a:lnTo>
                  <a:pt x="4190" y="2578"/>
                </a:lnTo>
                <a:lnTo>
                  <a:pt x="3765" y="2578"/>
                </a:lnTo>
                <a:lnTo>
                  <a:pt x="3749" y="2646"/>
                </a:lnTo>
                <a:lnTo>
                  <a:pt x="3724" y="2709"/>
                </a:lnTo>
                <a:lnTo>
                  <a:pt x="3690" y="2769"/>
                </a:lnTo>
                <a:lnTo>
                  <a:pt x="3648" y="2823"/>
                </a:lnTo>
                <a:lnTo>
                  <a:pt x="3598" y="2871"/>
                </a:lnTo>
                <a:lnTo>
                  <a:pt x="3544" y="2911"/>
                </a:lnTo>
                <a:lnTo>
                  <a:pt x="3482" y="2943"/>
                </a:lnTo>
                <a:lnTo>
                  <a:pt x="3419" y="2968"/>
                </a:lnTo>
                <a:lnTo>
                  <a:pt x="3349" y="2982"/>
                </a:lnTo>
                <a:lnTo>
                  <a:pt x="3277" y="2988"/>
                </a:lnTo>
                <a:lnTo>
                  <a:pt x="3205" y="2982"/>
                </a:lnTo>
                <a:lnTo>
                  <a:pt x="3137" y="2968"/>
                </a:lnTo>
                <a:lnTo>
                  <a:pt x="3072" y="2943"/>
                </a:lnTo>
                <a:lnTo>
                  <a:pt x="3012" y="2911"/>
                </a:lnTo>
                <a:lnTo>
                  <a:pt x="2958" y="2871"/>
                </a:lnTo>
                <a:lnTo>
                  <a:pt x="2908" y="2823"/>
                </a:lnTo>
                <a:lnTo>
                  <a:pt x="2866" y="2769"/>
                </a:lnTo>
                <a:lnTo>
                  <a:pt x="2833" y="2709"/>
                </a:lnTo>
                <a:lnTo>
                  <a:pt x="2807" y="2646"/>
                </a:lnTo>
                <a:lnTo>
                  <a:pt x="2791" y="2578"/>
                </a:lnTo>
                <a:lnTo>
                  <a:pt x="2364" y="2578"/>
                </a:lnTo>
                <a:lnTo>
                  <a:pt x="2284" y="2582"/>
                </a:lnTo>
                <a:lnTo>
                  <a:pt x="2209" y="2598"/>
                </a:lnTo>
                <a:lnTo>
                  <a:pt x="2137" y="2624"/>
                </a:lnTo>
                <a:lnTo>
                  <a:pt x="2069" y="2658"/>
                </a:lnTo>
                <a:lnTo>
                  <a:pt x="2005" y="2699"/>
                </a:lnTo>
                <a:lnTo>
                  <a:pt x="1949" y="2749"/>
                </a:lnTo>
                <a:lnTo>
                  <a:pt x="1900" y="2807"/>
                </a:lnTo>
                <a:lnTo>
                  <a:pt x="1858" y="2869"/>
                </a:lnTo>
                <a:lnTo>
                  <a:pt x="1822" y="2937"/>
                </a:lnTo>
                <a:lnTo>
                  <a:pt x="1798" y="3010"/>
                </a:lnTo>
                <a:lnTo>
                  <a:pt x="1782" y="3086"/>
                </a:lnTo>
                <a:lnTo>
                  <a:pt x="1776" y="3166"/>
                </a:lnTo>
                <a:lnTo>
                  <a:pt x="1776" y="3987"/>
                </a:lnTo>
                <a:lnTo>
                  <a:pt x="1585" y="3987"/>
                </a:lnTo>
                <a:lnTo>
                  <a:pt x="1585" y="3166"/>
                </a:lnTo>
                <a:lnTo>
                  <a:pt x="1591" y="3068"/>
                </a:lnTo>
                <a:lnTo>
                  <a:pt x="1609" y="2974"/>
                </a:lnTo>
                <a:lnTo>
                  <a:pt x="1637" y="2885"/>
                </a:lnTo>
                <a:lnTo>
                  <a:pt x="1676" y="2799"/>
                </a:lnTo>
                <a:lnTo>
                  <a:pt x="1724" y="2721"/>
                </a:lnTo>
                <a:lnTo>
                  <a:pt x="1782" y="2648"/>
                </a:lnTo>
                <a:lnTo>
                  <a:pt x="1848" y="2584"/>
                </a:lnTo>
                <a:lnTo>
                  <a:pt x="1920" y="2526"/>
                </a:lnTo>
                <a:lnTo>
                  <a:pt x="1999" y="2478"/>
                </a:lnTo>
                <a:lnTo>
                  <a:pt x="2083" y="2438"/>
                </a:lnTo>
                <a:lnTo>
                  <a:pt x="2173" y="2410"/>
                </a:lnTo>
                <a:lnTo>
                  <a:pt x="2266" y="2392"/>
                </a:lnTo>
                <a:lnTo>
                  <a:pt x="2364" y="2386"/>
                </a:lnTo>
                <a:lnTo>
                  <a:pt x="2408" y="2386"/>
                </a:lnTo>
                <a:lnTo>
                  <a:pt x="2382" y="2325"/>
                </a:lnTo>
                <a:lnTo>
                  <a:pt x="2348" y="2267"/>
                </a:lnTo>
                <a:lnTo>
                  <a:pt x="2304" y="2217"/>
                </a:lnTo>
                <a:lnTo>
                  <a:pt x="2256" y="2173"/>
                </a:lnTo>
                <a:lnTo>
                  <a:pt x="2199" y="2139"/>
                </a:lnTo>
                <a:lnTo>
                  <a:pt x="2139" y="2113"/>
                </a:lnTo>
                <a:lnTo>
                  <a:pt x="2073" y="2095"/>
                </a:lnTo>
                <a:lnTo>
                  <a:pt x="2003" y="2091"/>
                </a:lnTo>
                <a:lnTo>
                  <a:pt x="1700" y="2091"/>
                </a:lnTo>
                <a:lnTo>
                  <a:pt x="1678" y="2155"/>
                </a:lnTo>
                <a:lnTo>
                  <a:pt x="1648" y="2215"/>
                </a:lnTo>
                <a:lnTo>
                  <a:pt x="1609" y="2269"/>
                </a:lnTo>
                <a:lnTo>
                  <a:pt x="1561" y="2315"/>
                </a:lnTo>
                <a:lnTo>
                  <a:pt x="1507" y="2351"/>
                </a:lnTo>
                <a:lnTo>
                  <a:pt x="1445" y="2378"/>
                </a:lnTo>
                <a:lnTo>
                  <a:pt x="1379" y="2396"/>
                </a:lnTo>
                <a:lnTo>
                  <a:pt x="1310" y="2402"/>
                </a:lnTo>
                <a:lnTo>
                  <a:pt x="1240" y="2396"/>
                </a:lnTo>
                <a:lnTo>
                  <a:pt x="1174" y="2378"/>
                </a:lnTo>
                <a:lnTo>
                  <a:pt x="1114" y="2351"/>
                </a:lnTo>
                <a:lnTo>
                  <a:pt x="1058" y="2315"/>
                </a:lnTo>
                <a:lnTo>
                  <a:pt x="1011" y="2269"/>
                </a:lnTo>
                <a:lnTo>
                  <a:pt x="971" y="2215"/>
                </a:lnTo>
                <a:lnTo>
                  <a:pt x="941" y="2155"/>
                </a:lnTo>
                <a:lnTo>
                  <a:pt x="921" y="2091"/>
                </a:lnTo>
                <a:lnTo>
                  <a:pt x="616" y="2091"/>
                </a:lnTo>
                <a:lnTo>
                  <a:pt x="548" y="2095"/>
                </a:lnTo>
                <a:lnTo>
                  <a:pt x="482" y="2113"/>
                </a:lnTo>
                <a:lnTo>
                  <a:pt x="421" y="2137"/>
                </a:lnTo>
                <a:lnTo>
                  <a:pt x="365" y="2173"/>
                </a:lnTo>
                <a:lnTo>
                  <a:pt x="317" y="2215"/>
                </a:lnTo>
                <a:lnTo>
                  <a:pt x="273" y="2265"/>
                </a:lnTo>
                <a:lnTo>
                  <a:pt x="239" y="2321"/>
                </a:lnTo>
                <a:lnTo>
                  <a:pt x="213" y="2380"/>
                </a:lnTo>
                <a:lnTo>
                  <a:pt x="197" y="2446"/>
                </a:lnTo>
                <a:lnTo>
                  <a:pt x="191" y="2516"/>
                </a:lnTo>
                <a:lnTo>
                  <a:pt x="191" y="3987"/>
                </a:lnTo>
                <a:lnTo>
                  <a:pt x="0" y="3987"/>
                </a:lnTo>
                <a:lnTo>
                  <a:pt x="0" y="2516"/>
                </a:lnTo>
                <a:lnTo>
                  <a:pt x="6" y="2432"/>
                </a:lnTo>
                <a:lnTo>
                  <a:pt x="22" y="2353"/>
                </a:lnTo>
                <a:lnTo>
                  <a:pt x="48" y="2275"/>
                </a:lnTo>
                <a:lnTo>
                  <a:pt x="84" y="2205"/>
                </a:lnTo>
                <a:lnTo>
                  <a:pt x="130" y="2139"/>
                </a:lnTo>
                <a:lnTo>
                  <a:pt x="181" y="2079"/>
                </a:lnTo>
                <a:lnTo>
                  <a:pt x="239" y="2028"/>
                </a:lnTo>
                <a:lnTo>
                  <a:pt x="305" y="1984"/>
                </a:lnTo>
                <a:lnTo>
                  <a:pt x="377" y="1948"/>
                </a:lnTo>
                <a:lnTo>
                  <a:pt x="452" y="1922"/>
                </a:lnTo>
                <a:lnTo>
                  <a:pt x="532" y="1904"/>
                </a:lnTo>
                <a:lnTo>
                  <a:pt x="616" y="1900"/>
                </a:lnTo>
                <a:lnTo>
                  <a:pt x="911" y="1900"/>
                </a:lnTo>
                <a:lnTo>
                  <a:pt x="911" y="1733"/>
                </a:lnTo>
                <a:lnTo>
                  <a:pt x="845" y="1681"/>
                </a:lnTo>
                <a:lnTo>
                  <a:pt x="785" y="1621"/>
                </a:lnTo>
                <a:lnTo>
                  <a:pt x="734" y="1555"/>
                </a:lnTo>
                <a:lnTo>
                  <a:pt x="690" y="1485"/>
                </a:lnTo>
                <a:lnTo>
                  <a:pt x="654" y="1408"/>
                </a:lnTo>
                <a:lnTo>
                  <a:pt x="628" y="1328"/>
                </a:lnTo>
                <a:lnTo>
                  <a:pt x="612" y="1242"/>
                </a:lnTo>
                <a:lnTo>
                  <a:pt x="608" y="1155"/>
                </a:lnTo>
                <a:lnTo>
                  <a:pt x="608" y="790"/>
                </a:lnTo>
                <a:lnTo>
                  <a:pt x="612" y="702"/>
                </a:lnTo>
                <a:lnTo>
                  <a:pt x="628" y="616"/>
                </a:lnTo>
                <a:lnTo>
                  <a:pt x="654" y="537"/>
                </a:lnTo>
                <a:lnTo>
                  <a:pt x="690" y="459"/>
                </a:lnTo>
                <a:lnTo>
                  <a:pt x="734" y="389"/>
                </a:lnTo>
                <a:lnTo>
                  <a:pt x="785" y="323"/>
                </a:lnTo>
                <a:lnTo>
                  <a:pt x="843" y="264"/>
                </a:lnTo>
                <a:lnTo>
                  <a:pt x="909" y="214"/>
                </a:lnTo>
                <a:lnTo>
                  <a:pt x="981" y="170"/>
                </a:lnTo>
                <a:lnTo>
                  <a:pt x="1056" y="134"/>
                </a:lnTo>
                <a:lnTo>
                  <a:pt x="1136" y="108"/>
                </a:lnTo>
                <a:lnTo>
                  <a:pt x="1222" y="92"/>
                </a:lnTo>
                <a:lnTo>
                  <a:pt x="1310" y="86"/>
                </a:lnTo>
                <a:lnTo>
                  <a:pt x="1397" y="92"/>
                </a:lnTo>
                <a:lnTo>
                  <a:pt x="1483" y="108"/>
                </a:lnTo>
                <a:lnTo>
                  <a:pt x="1563" y="134"/>
                </a:lnTo>
                <a:lnTo>
                  <a:pt x="1641" y="170"/>
                </a:lnTo>
                <a:lnTo>
                  <a:pt x="1710" y="214"/>
                </a:lnTo>
                <a:lnTo>
                  <a:pt x="1776" y="264"/>
                </a:lnTo>
                <a:lnTo>
                  <a:pt x="1836" y="323"/>
                </a:lnTo>
                <a:lnTo>
                  <a:pt x="1886" y="389"/>
                </a:lnTo>
                <a:lnTo>
                  <a:pt x="1930" y="459"/>
                </a:lnTo>
                <a:lnTo>
                  <a:pt x="1965" y="537"/>
                </a:lnTo>
                <a:lnTo>
                  <a:pt x="1991" y="616"/>
                </a:lnTo>
                <a:lnTo>
                  <a:pt x="2007" y="702"/>
                </a:lnTo>
                <a:lnTo>
                  <a:pt x="2013" y="790"/>
                </a:lnTo>
                <a:lnTo>
                  <a:pt x="2013" y="1155"/>
                </a:lnTo>
                <a:lnTo>
                  <a:pt x="2007" y="1242"/>
                </a:lnTo>
                <a:lnTo>
                  <a:pt x="1991" y="1328"/>
                </a:lnTo>
                <a:lnTo>
                  <a:pt x="1965" y="1408"/>
                </a:lnTo>
                <a:lnTo>
                  <a:pt x="1930" y="1485"/>
                </a:lnTo>
                <a:lnTo>
                  <a:pt x="1886" y="1555"/>
                </a:lnTo>
                <a:lnTo>
                  <a:pt x="1834" y="1621"/>
                </a:lnTo>
                <a:lnTo>
                  <a:pt x="1774" y="1681"/>
                </a:lnTo>
                <a:lnTo>
                  <a:pt x="1708" y="1733"/>
                </a:lnTo>
                <a:lnTo>
                  <a:pt x="1708" y="1900"/>
                </a:lnTo>
                <a:lnTo>
                  <a:pt x="2003" y="1900"/>
                </a:lnTo>
                <a:lnTo>
                  <a:pt x="2091" y="1906"/>
                </a:lnTo>
                <a:lnTo>
                  <a:pt x="2173" y="1922"/>
                </a:lnTo>
                <a:lnTo>
                  <a:pt x="2252" y="1952"/>
                </a:lnTo>
                <a:lnTo>
                  <a:pt x="2324" y="1990"/>
                </a:lnTo>
                <a:lnTo>
                  <a:pt x="2392" y="2038"/>
                </a:lnTo>
                <a:lnTo>
                  <a:pt x="2452" y="2093"/>
                </a:lnTo>
                <a:lnTo>
                  <a:pt x="2506" y="2157"/>
                </a:lnTo>
                <a:lnTo>
                  <a:pt x="2549" y="2227"/>
                </a:lnTo>
                <a:lnTo>
                  <a:pt x="2583" y="2305"/>
                </a:lnTo>
                <a:lnTo>
                  <a:pt x="2605" y="2386"/>
                </a:lnTo>
                <a:lnTo>
                  <a:pt x="2783" y="2386"/>
                </a:lnTo>
                <a:lnTo>
                  <a:pt x="2783" y="2119"/>
                </a:lnTo>
                <a:lnTo>
                  <a:pt x="2705" y="2062"/>
                </a:lnTo>
                <a:lnTo>
                  <a:pt x="2635" y="1996"/>
                </a:lnTo>
                <a:lnTo>
                  <a:pt x="2571" y="1924"/>
                </a:lnTo>
                <a:lnTo>
                  <a:pt x="2518" y="1844"/>
                </a:lnTo>
                <a:lnTo>
                  <a:pt x="2470" y="1761"/>
                </a:lnTo>
                <a:lnTo>
                  <a:pt x="2434" y="1671"/>
                </a:lnTo>
                <a:lnTo>
                  <a:pt x="2406" y="1575"/>
                </a:lnTo>
                <a:lnTo>
                  <a:pt x="2390" y="1477"/>
                </a:lnTo>
                <a:lnTo>
                  <a:pt x="2384" y="1374"/>
                </a:lnTo>
                <a:lnTo>
                  <a:pt x="2384" y="895"/>
                </a:lnTo>
                <a:lnTo>
                  <a:pt x="2390" y="792"/>
                </a:lnTo>
                <a:lnTo>
                  <a:pt x="2408" y="690"/>
                </a:lnTo>
                <a:lnTo>
                  <a:pt x="2436" y="594"/>
                </a:lnTo>
                <a:lnTo>
                  <a:pt x="2474" y="503"/>
                </a:lnTo>
                <a:lnTo>
                  <a:pt x="2524" y="417"/>
                </a:lnTo>
                <a:lnTo>
                  <a:pt x="2579" y="337"/>
                </a:lnTo>
                <a:lnTo>
                  <a:pt x="2645" y="264"/>
                </a:lnTo>
                <a:lnTo>
                  <a:pt x="2719" y="198"/>
                </a:lnTo>
                <a:lnTo>
                  <a:pt x="2799" y="140"/>
                </a:lnTo>
                <a:lnTo>
                  <a:pt x="2884" y="92"/>
                </a:lnTo>
                <a:lnTo>
                  <a:pt x="2976" y="52"/>
                </a:lnTo>
                <a:lnTo>
                  <a:pt x="3074" y="24"/>
                </a:lnTo>
                <a:lnTo>
                  <a:pt x="3173" y="6"/>
                </a:lnTo>
                <a:lnTo>
                  <a:pt x="3277" y="0"/>
                </a:lnTo>
                <a:close/>
              </a:path>
            </a:pathLst>
          </a:custGeom>
          <a:solidFill>
            <a:schemeClr val="bg1"/>
          </a:solidFill>
          <a:ln w="127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404" name="Группа 403"/>
          <p:cNvGrpSpPr/>
          <p:nvPr/>
        </p:nvGrpSpPr>
        <p:grpSpPr>
          <a:xfrm>
            <a:off x="247674" y="2460392"/>
            <a:ext cx="266580" cy="300193"/>
            <a:chOff x="7027863" y="9344027"/>
            <a:chExt cx="365125" cy="411163"/>
          </a:xfrm>
          <a:solidFill>
            <a:srgbClr val="0070C0"/>
          </a:solidFill>
        </p:grpSpPr>
        <p:sp>
          <p:nvSpPr>
            <p:cNvPr id="405" name="Freeform 13"/>
            <p:cNvSpPr>
              <a:spLocks noEditPoints="1"/>
            </p:cNvSpPr>
            <p:nvPr/>
          </p:nvSpPr>
          <p:spPr bwMode="auto">
            <a:xfrm>
              <a:off x="7113588" y="9437690"/>
              <a:ext cx="192088" cy="317500"/>
            </a:xfrm>
            <a:custGeom>
              <a:avLst/>
              <a:gdLst>
                <a:gd name="T0" fmla="*/ 61 w 121"/>
                <a:gd name="T1" fmla="*/ 9 h 200"/>
                <a:gd name="T2" fmla="*/ 8 w 121"/>
                <a:gd name="T3" fmla="*/ 51 h 200"/>
                <a:gd name="T4" fmla="*/ 8 w 121"/>
                <a:gd name="T5" fmla="*/ 192 h 200"/>
                <a:gd name="T6" fmla="*/ 114 w 121"/>
                <a:gd name="T7" fmla="*/ 192 h 200"/>
                <a:gd name="T8" fmla="*/ 114 w 121"/>
                <a:gd name="T9" fmla="*/ 51 h 200"/>
                <a:gd name="T10" fmla="*/ 61 w 121"/>
                <a:gd name="T11" fmla="*/ 9 h 200"/>
                <a:gd name="T12" fmla="*/ 61 w 121"/>
                <a:gd name="T13" fmla="*/ 0 h 200"/>
                <a:gd name="T14" fmla="*/ 63 w 121"/>
                <a:gd name="T15" fmla="*/ 1 h 200"/>
                <a:gd name="T16" fmla="*/ 120 w 121"/>
                <a:gd name="T17" fmla="*/ 45 h 200"/>
                <a:gd name="T18" fmla="*/ 121 w 121"/>
                <a:gd name="T19" fmla="*/ 47 h 200"/>
                <a:gd name="T20" fmla="*/ 121 w 121"/>
                <a:gd name="T21" fmla="*/ 48 h 200"/>
                <a:gd name="T22" fmla="*/ 121 w 121"/>
                <a:gd name="T23" fmla="*/ 196 h 200"/>
                <a:gd name="T24" fmla="*/ 121 w 121"/>
                <a:gd name="T25" fmla="*/ 197 h 200"/>
                <a:gd name="T26" fmla="*/ 120 w 121"/>
                <a:gd name="T27" fmla="*/ 199 h 200"/>
                <a:gd name="T28" fmla="*/ 119 w 121"/>
                <a:gd name="T29" fmla="*/ 199 h 200"/>
                <a:gd name="T30" fmla="*/ 118 w 121"/>
                <a:gd name="T31" fmla="*/ 200 h 200"/>
                <a:gd name="T32" fmla="*/ 4 w 121"/>
                <a:gd name="T33" fmla="*/ 200 h 200"/>
                <a:gd name="T34" fmla="*/ 2 w 121"/>
                <a:gd name="T35" fmla="*/ 199 h 200"/>
                <a:gd name="T36" fmla="*/ 1 w 121"/>
                <a:gd name="T37" fmla="*/ 199 h 200"/>
                <a:gd name="T38" fmla="*/ 0 w 121"/>
                <a:gd name="T39" fmla="*/ 197 h 200"/>
                <a:gd name="T40" fmla="*/ 0 w 121"/>
                <a:gd name="T41" fmla="*/ 196 h 200"/>
                <a:gd name="T42" fmla="*/ 0 w 121"/>
                <a:gd name="T43" fmla="*/ 48 h 200"/>
                <a:gd name="T44" fmla="*/ 0 w 121"/>
                <a:gd name="T45" fmla="*/ 47 h 200"/>
                <a:gd name="T46" fmla="*/ 1 w 121"/>
                <a:gd name="T47" fmla="*/ 45 h 200"/>
                <a:gd name="T48" fmla="*/ 58 w 121"/>
                <a:gd name="T49" fmla="*/ 1 h 200"/>
                <a:gd name="T50" fmla="*/ 60 w 121"/>
                <a:gd name="T51" fmla="*/ 0 h 200"/>
                <a:gd name="T52" fmla="*/ 61 w 121"/>
                <a:gd name="T5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200">
                  <a:moveTo>
                    <a:pt x="61" y="9"/>
                  </a:moveTo>
                  <a:lnTo>
                    <a:pt x="8" y="51"/>
                  </a:lnTo>
                  <a:lnTo>
                    <a:pt x="8" y="192"/>
                  </a:lnTo>
                  <a:lnTo>
                    <a:pt x="114" y="192"/>
                  </a:lnTo>
                  <a:lnTo>
                    <a:pt x="114" y="51"/>
                  </a:lnTo>
                  <a:lnTo>
                    <a:pt x="61" y="9"/>
                  </a:lnTo>
                  <a:close/>
                  <a:moveTo>
                    <a:pt x="61" y="0"/>
                  </a:moveTo>
                  <a:lnTo>
                    <a:pt x="63" y="1"/>
                  </a:lnTo>
                  <a:lnTo>
                    <a:pt x="120" y="45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1" y="196"/>
                  </a:lnTo>
                  <a:lnTo>
                    <a:pt x="121" y="197"/>
                  </a:lnTo>
                  <a:lnTo>
                    <a:pt x="120" y="199"/>
                  </a:lnTo>
                  <a:lnTo>
                    <a:pt x="119" y="199"/>
                  </a:lnTo>
                  <a:lnTo>
                    <a:pt x="118" y="200"/>
                  </a:lnTo>
                  <a:lnTo>
                    <a:pt x="4" y="200"/>
                  </a:lnTo>
                  <a:lnTo>
                    <a:pt x="2" y="199"/>
                  </a:lnTo>
                  <a:lnTo>
                    <a:pt x="1" y="199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14"/>
            <p:cNvSpPr>
              <a:spLocks noEditPoints="1"/>
            </p:cNvSpPr>
            <p:nvPr/>
          </p:nvSpPr>
          <p:spPr bwMode="auto">
            <a:xfrm>
              <a:off x="7170738" y="9631365"/>
              <a:ext cx="79375" cy="123825"/>
            </a:xfrm>
            <a:custGeom>
              <a:avLst/>
              <a:gdLst>
                <a:gd name="T0" fmla="*/ 20 w 50"/>
                <a:gd name="T1" fmla="*/ 8 h 78"/>
                <a:gd name="T2" fmla="*/ 17 w 50"/>
                <a:gd name="T3" fmla="*/ 8 h 78"/>
                <a:gd name="T4" fmla="*/ 14 w 50"/>
                <a:gd name="T5" fmla="*/ 11 h 78"/>
                <a:gd name="T6" fmla="*/ 11 w 50"/>
                <a:gd name="T7" fmla="*/ 13 h 78"/>
                <a:gd name="T8" fmla="*/ 9 w 50"/>
                <a:gd name="T9" fmla="*/ 16 h 78"/>
                <a:gd name="T10" fmla="*/ 9 w 50"/>
                <a:gd name="T11" fmla="*/ 20 h 78"/>
                <a:gd name="T12" fmla="*/ 9 w 50"/>
                <a:gd name="T13" fmla="*/ 70 h 78"/>
                <a:gd name="T14" fmla="*/ 41 w 50"/>
                <a:gd name="T15" fmla="*/ 70 h 78"/>
                <a:gd name="T16" fmla="*/ 41 w 50"/>
                <a:gd name="T17" fmla="*/ 20 h 78"/>
                <a:gd name="T18" fmla="*/ 41 w 50"/>
                <a:gd name="T19" fmla="*/ 16 h 78"/>
                <a:gd name="T20" fmla="*/ 39 w 50"/>
                <a:gd name="T21" fmla="*/ 13 h 78"/>
                <a:gd name="T22" fmla="*/ 37 w 50"/>
                <a:gd name="T23" fmla="*/ 11 h 78"/>
                <a:gd name="T24" fmla="*/ 33 w 50"/>
                <a:gd name="T25" fmla="*/ 8 h 78"/>
                <a:gd name="T26" fmla="*/ 30 w 50"/>
                <a:gd name="T27" fmla="*/ 8 h 78"/>
                <a:gd name="T28" fmla="*/ 20 w 50"/>
                <a:gd name="T29" fmla="*/ 8 h 78"/>
                <a:gd name="T30" fmla="*/ 20 w 50"/>
                <a:gd name="T31" fmla="*/ 0 h 78"/>
                <a:gd name="T32" fmla="*/ 30 w 50"/>
                <a:gd name="T33" fmla="*/ 0 h 78"/>
                <a:gd name="T34" fmla="*/ 39 w 50"/>
                <a:gd name="T35" fmla="*/ 3 h 78"/>
                <a:gd name="T36" fmla="*/ 46 w 50"/>
                <a:gd name="T37" fmla="*/ 10 h 78"/>
                <a:gd name="T38" fmla="*/ 50 w 50"/>
                <a:gd name="T39" fmla="*/ 20 h 78"/>
                <a:gd name="T40" fmla="*/ 50 w 50"/>
                <a:gd name="T41" fmla="*/ 74 h 78"/>
                <a:gd name="T42" fmla="*/ 50 w 50"/>
                <a:gd name="T43" fmla="*/ 75 h 78"/>
                <a:gd name="T44" fmla="*/ 49 w 50"/>
                <a:gd name="T45" fmla="*/ 77 h 78"/>
                <a:gd name="T46" fmla="*/ 47 w 50"/>
                <a:gd name="T47" fmla="*/ 77 h 78"/>
                <a:gd name="T48" fmla="*/ 45 w 50"/>
                <a:gd name="T49" fmla="*/ 78 h 78"/>
                <a:gd name="T50" fmla="*/ 4 w 50"/>
                <a:gd name="T51" fmla="*/ 78 h 78"/>
                <a:gd name="T52" fmla="*/ 3 w 50"/>
                <a:gd name="T53" fmla="*/ 77 h 78"/>
                <a:gd name="T54" fmla="*/ 1 w 50"/>
                <a:gd name="T55" fmla="*/ 77 h 78"/>
                <a:gd name="T56" fmla="*/ 1 w 50"/>
                <a:gd name="T57" fmla="*/ 75 h 78"/>
                <a:gd name="T58" fmla="*/ 0 w 50"/>
                <a:gd name="T59" fmla="*/ 74 h 78"/>
                <a:gd name="T60" fmla="*/ 0 w 50"/>
                <a:gd name="T61" fmla="*/ 20 h 78"/>
                <a:gd name="T62" fmla="*/ 3 w 50"/>
                <a:gd name="T63" fmla="*/ 10 h 78"/>
                <a:gd name="T64" fmla="*/ 11 w 50"/>
                <a:gd name="T65" fmla="*/ 3 h 78"/>
                <a:gd name="T66" fmla="*/ 20 w 50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78">
                  <a:moveTo>
                    <a:pt x="20" y="8"/>
                  </a:moveTo>
                  <a:lnTo>
                    <a:pt x="17" y="8"/>
                  </a:lnTo>
                  <a:lnTo>
                    <a:pt x="14" y="11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70"/>
                  </a:lnTo>
                  <a:lnTo>
                    <a:pt x="41" y="70"/>
                  </a:lnTo>
                  <a:lnTo>
                    <a:pt x="41" y="20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0" y="8"/>
                  </a:lnTo>
                  <a:close/>
                  <a:moveTo>
                    <a:pt x="20" y="0"/>
                  </a:moveTo>
                  <a:lnTo>
                    <a:pt x="30" y="0"/>
                  </a:lnTo>
                  <a:lnTo>
                    <a:pt x="39" y="3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49" y="77"/>
                  </a:lnTo>
                  <a:lnTo>
                    <a:pt x="47" y="77"/>
                  </a:lnTo>
                  <a:lnTo>
                    <a:pt x="45" y="78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15"/>
            <p:cNvSpPr>
              <a:spLocks noEditPoints="1"/>
            </p:cNvSpPr>
            <p:nvPr/>
          </p:nvSpPr>
          <p:spPr bwMode="auto">
            <a:xfrm>
              <a:off x="7180263" y="9521827"/>
              <a:ext cx="58738" cy="57150"/>
            </a:xfrm>
            <a:custGeom>
              <a:avLst/>
              <a:gdLst>
                <a:gd name="T0" fmla="*/ 19 w 37"/>
                <a:gd name="T1" fmla="*/ 7 h 36"/>
                <a:gd name="T2" fmla="*/ 15 w 37"/>
                <a:gd name="T3" fmla="*/ 8 h 36"/>
                <a:gd name="T4" fmla="*/ 13 w 37"/>
                <a:gd name="T5" fmla="*/ 9 h 36"/>
                <a:gd name="T6" fmla="*/ 11 w 37"/>
                <a:gd name="T7" fmla="*/ 11 h 36"/>
                <a:gd name="T8" fmla="*/ 9 w 37"/>
                <a:gd name="T9" fmla="*/ 14 h 36"/>
                <a:gd name="T10" fmla="*/ 9 w 37"/>
                <a:gd name="T11" fmla="*/ 18 h 36"/>
                <a:gd name="T12" fmla="*/ 9 w 37"/>
                <a:gd name="T13" fmla="*/ 21 h 36"/>
                <a:gd name="T14" fmla="*/ 11 w 37"/>
                <a:gd name="T15" fmla="*/ 24 h 36"/>
                <a:gd name="T16" fmla="*/ 13 w 37"/>
                <a:gd name="T17" fmla="*/ 26 h 36"/>
                <a:gd name="T18" fmla="*/ 15 w 37"/>
                <a:gd name="T19" fmla="*/ 27 h 36"/>
                <a:gd name="T20" fmla="*/ 19 w 37"/>
                <a:gd name="T21" fmla="*/ 28 h 36"/>
                <a:gd name="T22" fmla="*/ 23 w 37"/>
                <a:gd name="T23" fmla="*/ 27 h 36"/>
                <a:gd name="T24" fmla="*/ 25 w 37"/>
                <a:gd name="T25" fmla="*/ 26 h 36"/>
                <a:gd name="T26" fmla="*/ 27 w 37"/>
                <a:gd name="T27" fmla="*/ 24 h 36"/>
                <a:gd name="T28" fmla="*/ 29 w 37"/>
                <a:gd name="T29" fmla="*/ 21 h 36"/>
                <a:gd name="T30" fmla="*/ 29 w 37"/>
                <a:gd name="T31" fmla="*/ 18 h 36"/>
                <a:gd name="T32" fmla="*/ 29 w 37"/>
                <a:gd name="T33" fmla="*/ 14 h 36"/>
                <a:gd name="T34" fmla="*/ 27 w 37"/>
                <a:gd name="T35" fmla="*/ 11 h 36"/>
                <a:gd name="T36" fmla="*/ 25 w 37"/>
                <a:gd name="T37" fmla="*/ 9 h 36"/>
                <a:gd name="T38" fmla="*/ 23 w 37"/>
                <a:gd name="T39" fmla="*/ 8 h 36"/>
                <a:gd name="T40" fmla="*/ 19 w 37"/>
                <a:gd name="T41" fmla="*/ 7 h 36"/>
                <a:gd name="T42" fmla="*/ 19 w 37"/>
                <a:gd name="T43" fmla="*/ 0 h 36"/>
                <a:gd name="T44" fmla="*/ 28 w 37"/>
                <a:gd name="T45" fmla="*/ 2 h 36"/>
                <a:gd name="T46" fmla="*/ 35 w 37"/>
                <a:gd name="T47" fmla="*/ 8 h 36"/>
                <a:gd name="T48" fmla="*/ 37 w 37"/>
                <a:gd name="T49" fmla="*/ 18 h 36"/>
                <a:gd name="T50" fmla="*/ 35 w 37"/>
                <a:gd name="T51" fmla="*/ 27 h 36"/>
                <a:gd name="T52" fmla="*/ 28 w 37"/>
                <a:gd name="T53" fmla="*/ 33 h 36"/>
                <a:gd name="T54" fmla="*/ 19 w 37"/>
                <a:gd name="T55" fmla="*/ 36 h 36"/>
                <a:gd name="T56" fmla="*/ 10 w 37"/>
                <a:gd name="T57" fmla="*/ 33 h 36"/>
                <a:gd name="T58" fmla="*/ 4 w 37"/>
                <a:gd name="T59" fmla="*/ 27 h 36"/>
                <a:gd name="T60" fmla="*/ 0 w 37"/>
                <a:gd name="T61" fmla="*/ 18 h 36"/>
                <a:gd name="T62" fmla="*/ 4 w 37"/>
                <a:gd name="T63" fmla="*/ 8 h 36"/>
                <a:gd name="T64" fmla="*/ 10 w 37"/>
                <a:gd name="T65" fmla="*/ 2 h 36"/>
                <a:gd name="T66" fmla="*/ 19 w 37"/>
                <a:gd name="T6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36">
                  <a:moveTo>
                    <a:pt x="19" y="7"/>
                  </a:move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1" y="24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9" y="28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7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8"/>
                  </a:lnTo>
                  <a:lnTo>
                    <a:pt x="19" y="7"/>
                  </a:lnTo>
                  <a:close/>
                  <a:moveTo>
                    <a:pt x="19" y="0"/>
                  </a:moveTo>
                  <a:lnTo>
                    <a:pt x="28" y="2"/>
                  </a:lnTo>
                  <a:lnTo>
                    <a:pt x="35" y="8"/>
                  </a:lnTo>
                  <a:lnTo>
                    <a:pt x="37" y="18"/>
                  </a:lnTo>
                  <a:lnTo>
                    <a:pt x="35" y="27"/>
                  </a:lnTo>
                  <a:lnTo>
                    <a:pt x="28" y="33"/>
                  </a:lnTo>
                  <a:lnTo>
                    <a:pt x="19" y="36"/>
                  </a:lnTo>
                  <a:lnTo>
                    <a:pt x="10" y="33"/>
                  </a:lnTo>
                  <a:lnTo>
                    <a:pt x="4" y="27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8" name="Freeform 16"/>
            <p:cNvSpPr>
              <a:spLocks noEditPoints="1"/>
            </p:cNvSpPr>
            <p:nvPr/>
          </p:nvSpPr>
          <p:spPr bwMode="auto">
            <a:xfrm>
              <a:off x="7319963" y="9598027"/>
              <a:ext cx="46038" cy="46038"/>
            </a:xfrm>
            <a:custGeom>
              <a:avLst/>
              <a:gdLst>
                <a:gd name="T0" fmla="*/ 14 w 29"/>
                <a:gd name="T1" fmla="*/ 7 h 29"/>
                <a:gd name="T2" fmla="*/ 12 w 29"/>
                <a:gd name="T3" fmla="*/ 8 h 29"/>
                <a:gd name="T4" fmla="*/ 10 w 29"/>
                <a:gd name="T5" fmla="*/ 9 h 29"/>
                <a:gd name="T6" fmla="*/ 9 w 29"/>
                <a:gd name="T7" fmla="*/ 12 h 29"/>
                <a:gd name="T8" fmla="*/ 8 w 29"/>
                <a:gd name="T9" fmla="*/ 15 h 29"/>
                <a:gd name="T10" fmla="*/ 9 w 29"/>
                <a:gd name="T11" fmla="*/ 17 h 29"/>
                <a:gd name="T12" fmla="*/ 10 w 29"/>
                <a:gd name="T13" fmla="*/ 19 h 29"/>
                <a:gd name="T14" fmla="*/ 12 w 29"/>
                <a:gd name="T15" fmla="*/ 20 h 29"/>
                <a:gd name="T16" fmla="*/ 14 w 29"/>
                <a:gd name="T17" fmla="*/ 21 h 29"/>
                <a:gd name="T18" fmla="*/ 18 w 29"/>
                <a:gd name="T19" fmla="*/ 20 h 29"/>
                <a:gd name="T20" fmla="*/ 20 w 29"/>
                <a:gd name="T21" fmla="*/ 19 h 29"/>
                <a:gd name="T22" fmla="*/ 21 w 29"/>
                <a:gd name="T23" fmla="*/ 17 h 29"/>
                <a:gd name="T24" fmla="*/ 22 w 29"/>
                <a:gd name="T25" fmla="*/ 15 h 29"/>
                <a:gd name="T26" fmla="*/ 21 w 29"/>
                <a:gd name="T27" fmla="*/ 12 h 29"/>
                <a:gd name="T28" fmla="*/ 20 w 29"/>
                <a:gd name="T29" fmla="*/ 9 h 29"/>
                <a:gd name="T30" fmla="*/ 18 w 29"/>
                <a:gd name="T31" fmla="*/ 8 h 29"/>
                <a:gd name="T32" fmla="*/ 14 w 29"/>
                <a:gd name="T33" fmla="*/ 7 h 29"/>
                <a:gd name="T34" fmla="*/ 14 w 29"/>
                <a:gd name="T35" fmla="*/ 0 h 29"/>
                <a:gd name="T36" fmla="*/ 20 w 29"/>
                <a:gd name="T37" fmla="*/ 1 h 29"/>
                <a:gd name="T38" fmla="*/ 24 w 29"/>
                <a:gd name="T39" fmla="*/ 3 h 29"/>
                <a:gd name="T40" fmla="*/ 27 w 29"/>
                <a:gd name="T41" fmla="*/ 6 h 29"/>
                <a:gd name="T42" fmla="*/ 29 w 29"/>
                <a:gd name="T43" fmla="*/ 9 h 29"/>
                <a:gd name="T44" fmla="*/ 29 w 29"/>
                <a:gd name="T45" fmla="*/ 15 h 29"/>
                <a:gd name="T46" fmla="*/ 29 w 29"/>
                <a:gd name="T47" fmla="*/ 19 h 29"/>
                <a:gd name="T48" fmla="*/ 27 w 29"/>
                <a:gd name="T49" fmla="*/ 23 h 29"/>
                <a:gd name="T50" fmla="*/ 24 w 29"/>
                <a:gd name="T51" fmla="*/ 26 h 29"/>
                <a:gd name="T52" fmla="*/ 20 w 29"/>
                <a:gd name="T53" fmla="*/ 28 h 29"/>
                <a:gd name="T54" fmla="*/ 14 w 29"/>
                <a:gd name="T55" fmla="*/ 29 h 29"/>
                <a:gd name="T56" fmla="*/ 10 w 29"/>
                <a:gd name="T57" fmla="*/ 28 h 29"/>
                <a:gd name="T58" fmla="*/ 6 w 29"/>
                <a:gd name="T59" fmla="*/ 26 h 29"/>
                <a:gd name="T60" fmla="*/ 3 w 29"/>
                <a:gd name="T61" fmla="*/ 23 h 29"/>
                <a:gd name="T62" fmla="*/ 1 w 29"/>
                <a:gd name="T63" fmla="*/ 19 h 29"/>
                <a:gd name="T64" fmla="*/ 0 w 29"/>
                <a:gd name="T65" fmla="*/ 15 h 29"/>
                <a:gd name="T66" fmla="*/ 1 w 29"/>
                <a:gd name="T67" fmla="*/ 9 h 29"/>
                <a:gd name="T68" fmla="*/ 3 w 29"/>
                <a:gd name="T69" fmla="*/ 6 h 29"/>
                <a:gd name="T70" fmla="*/ 6 w 29"/>
                <a:gd name="T71" fmla="*/ 3 h 29"/>
                <a:gd name="T72" fmla="*/ 10 w 29"/>
                <a:gd name="T73" fmla="*/ 1 h 29"/>
                <a:gd name="T74" fmla="*/ 14 w 29"/>
                <a:gd name="T7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14" y="7"/>
                  </a:moveTo>
                  <a:lnTo>
                    <a:pt x="12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8" y="20"/>
                  </a:lnTo>
                  <a:lnTo>
                    <a:pt x="20" y="19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8" y="8"/>
                  </a:lnTo>
                  <a:lnTo>
                    <a:pt x="14" y="7"/>
                  </a:lnTo>
                  <a:close/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20" y="28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17"/>
            <p:cNvSpPr>
              <a:spLocks noEditPoints="1"/>
            </p:cNvSpPr>
            <p:nvPr/>
          </p:nvSpPr>
          <p:spPr bwMode="auto">
            <a:xfrm>
              <a:off x="7053263" y="9598027"/>
              <a:ext cx="47625" cy="46038"/>
            </a:xfrm>
            <a:custGeom>
              <a:avLst/>
              <a:gdLst>
                <a:gd name="T0" fmla="*/ 15 w 30"/>
                <a:gd name="T1" fmla="*/ 7 h 29"/>
                <a:gd name="T2" fmla="*/ 12 w 30"/>
                <a:gd name="T3" fmla="*/ 8 h 29"/>
                <a:gd name="T4" fmla="*/ 10 w 30"/>
                <a:gd name="T5" fmla="*/ 9 h 29"/>
                <a:gd name="T6" fmla="*/ 9 w 30"/>
                <a:gd name="T7" fmla="*/ 12 h 29"/>
                <a:gd name="T8" fmla="*/ 8 w 30"/>
                <a:gd name="T9" fmla="*/ 15 h 29"/>
                <a:gd name="T10" fmla="*/ 9 w 30"/>
                <a:gd name="T11" fmla="*/ 17 h 29"/>
                <a:gd name="T12" fmla="*/ 10 w 30"/>
                <a:gd name="T13" fmla="*/ 19 h 29"/>
                <a:gd name="T14" fmla="*/ 12 w 30"/>
                <a:gd name="T15" fmla="*/ 20 h 29"/>
                <a:gd name="T16" fmla="*/ 15 w 30"/>
                <a:gd name="T17" fmla="*/ 21 h 29"/>
                <a:gd name="T18" fmla="*/ 17 w 30"/>
                <a:gd name="T19" fmla="*/ 20 h 29"/>
                <a:gd name="T20" fmla="*/ 19 w 30"/>
                <a:gd name="T21" fmla="*/ 19 h 29"/>
                <a:gd name="T22" fmla="*/ 20 w 30"/>
                <a:gd name="T23" fmla="*/ 17 h 29"/>
                <a:gd name="T24" fmla="*/ 22 w 30"/>
                <a:gd name="T25" fmla="*/ 15 h 29"/>
                <a:gd name="T26" fmla="*/ 20 w 30"/>
                <a:gd name="T27" fmla="*/ 12 h 29"/>
                <a:gd name="T28" fmla="*/ 19 w 30"/>
                <a:gd name="T29" fmla="*/ 9 h 29"/>
                <a:gd name="T30" fmla="*/ 17 w 30"/>
                <a:gd name="T31" fmla="*/ 8 h 29"/>
                <a:gd name="T32" fmla="*/ 15 w 30"/>
                <a:gd name="T33" fmla="*/ 7 h 29"/>
                <a:gd name="T34" fmla="*/ 15 w 30"/>
                <a:gd name="T35" fmla="*/ 0 h 29"/>
                <a:gd name="T36" fmla="*/ 19 w 30"/>
                <a:gd name="T37" fmla="*/ 1 h 29"/>
                <a:gd name="T38" fmla="*/ 24 w 30"/>
                <a:gd name="T39" fmla="*/ 3 h 29"/>
                <a:gd name="T40" fmla="*/ 27 w 30"/>
                <a:gd name="T41" fmla="*/ 6 h 29"/>
                <a:gd name="T42" fmla="*/ 29 w 30"/>
                <a:gd name="T43" fmla="*/ 9 h 29"/>
                <a:gd name="T44" fmla="*/ 30 w 30"/>
                <a:gd name="T45" fmla="*/ 15 h 29"/>
                <a:gd name="T46" fmla="*/ 29 w 30"/>
                <a:gd name="T47" fmla="*/ 19 h 29"/>
                <a:gd name="T48" fmla="*/ 27 w 30"/>
                <a:gd name="T49" fmla="*/ 23 h 29"/>
                <a:gd name="T50" fmla="*/ 24 w 30"/>
                <a:gd name="T51" fmla="*/ 26 h 29"/>
                <a:gd name="T52" fmla="*/ 19 w 30"/>
                <a:gd name="T53" fmla="*/ 28 h 29"/>
                <a:gd name="T54" fmla="*/ 15 w 30"/>
                <a:gd name="T55" fmla="*/ 29 h 29"/>
                <a:gd name="T56" fmla="*/ 10 w 30"/>
                <a:gd name="T57" fmla="*/ 28 h 29"/>
                <a:gd name="T58" fmla="*/ 7 w 30"/>
                <a:gd name="T59" fmla="*/ 26 h 29"/>
                <a:gd name="T60" fmla="*/ 4 w 30"/>
                <a:gd name="T61" fmla="*/ 23 h 29"/>
                <a:gd name="T62" fmla="*/ 2 w 30"/>
                <a:gd name="T63" fmla="*/ 19 h 29"/>
                <a:gd name="T64" fmla="*/ 0 w 30"/>
                <a:gd name="T65" fmla="*/ 15 h 29"/>
                <a:gd name="T66" fmla="*/ 2 w 30"/>
                <a:gd name="T67" fmla="*/ 9 h 29"/>
                <a:gd name="T68" fmla="*/ 4 w 30"/>
                <a:gd name="T69" fmla="*/ 6 h 29"/>
                <a:gd name="T70" fmla="*/ 7 w 30"/>
                <a:gd name="T71" fmla="*/ 3 h 29"/>
                <a:gd name="T72" fmla="*/ 10 w 30"/>
                <a:gd name="T73" fmla="*/ 1 h 29"/>
                <a:gd name="T74" fmla="*/ 15 w 30"/>
                <a:gd name="T7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29">
                  <a:moveTo>
                    <a:pt x="15" y="7"/>
                  </a:moveTo>
                  <a:lnTo>
                    <a:pt x="12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2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7"/>
                  </a:lnTo>
                  <a:close/>
                  <a:moveTo>
                    <a:pt x="15" y="0"/>
                  </a:moveTo>
                  <a:lnTo>
                    <a:pt x="19" y="1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19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5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18"/>
            <p:cNvSpPr>
              <a:spLocks noEditPoints="1"/>
            </p:cNvSpPr>
            <p:nvPr/>
          </p:nvSpPr>
          <p:spPr bwMode="auto">
            <a:xfrm>
              <a:off x="7294563" y="9556752"/>
              <a:ext cx="98425" cy="198438"/>
            </a:xfrm>
            <a:custGeom>
              <a:avLst/>
              <a:gdLst>
                <a:gd name="T0" fmla="*/ 7 w 62"/>
                <a:gd name="T1" fmla="*/ 8 h 125"/>
                <a:gd name="T2" fmla="*/ 7 w 62"/>
                <a:gd name="T3" fmla="*/ 117 h 125"/>
                <a:gd name="T4" fmla="*/ 54 w 62"/>
                <a:gd name="T5" fmla="*/ 117 h 125"/>
                <a:gd name="T6" fmla="*/ 54 w 62"/>
                <a:gd name="T7" fmla="*/ 8 h 125"/>
                <a:gd name="T8" fmla="*/ 7 w 62"/>
                <a:gd name="T9" fmla="*/ 8 h 125"/>
                <a:gd name="T10" fmla="*/ 4 w 62"/>
                <a:gd name="T11" fmla="*/ 0 h 125"/>
                <a:gd name="T12" fmla="*/ 58 w 62"/>
                <a:gd name="T13" fmla="*/ 0 h 125"/>
                <a:gd name="T14" fmla="*/ 60 w 62"/>
                <a:gd name="T15" fmla="*/ 0 h 125"/>
                <a:gd name="T16" fmla="*/ 61 w 62"/>
                <a:gd name="T17" fmla="*/ 1 h 125"/>
                <a:gd name="T18" fmla="*/ 62 w 62"/>
                <a:gd name="T19" fmla="*/ 2 h 125"/>
                <a:gd name="T20" fmla="*/ 62 w 62"/>
                <a:gd name="T21" fmla="*/ 4 h 125"/>
                <a:gd name="T22" fmla="*/ 62 w 62"/>
                <a:gd name="T23" fmla="*/ 121 h 125"/>
                <a:gd name="T24" fmla="*/ 62 w 62"/>
                <a:gd name="T25" fmla="*/ 122 h 125"/>
                <a:gd name="T26" fmla="*/ 61 w 62"/>
                <a:gd name="T27" fmla="*/ 124 h 125"/>
                <a:gd name="T28" fmla="*/ 60 w 62"/>
                <a:gd name="T29" fmla="*/ 124 h 125"/>
                <a:gd name="T30" fmla="*/ 58 w 62"/>
                <a:gd name="T31" fmla="*/ 125 h 125"/>
                <a:gd name="T32" fmla="*/ 4 w 62"/>
                <a:gd name="T33" fmla="*/ 125 h 125"/>
                <a:gd name="T34" fmla="*/ 2 w 62"/>
                <a:gd name="T35" fmla="*/ 124 h 125"/>
                <a:gd name="T36" fmla="*/ 1 w 62"/>
                <a:gd name="T37" fmla="*/ 124 h 125"/>
                <a:gd name="T38" fmla="*/ 0 w 62"/>
                <a:gd name="T39" fmla="*/ 122 h 125"/>
                <a:gd name="T40" fmla="*/ 0 w 62"/>
                <a:gd name="T41" fmla="*/ 121 h 125"/>
                <a:gd name="T42" fmla="*/ 0 w 62"/>
                <a:gd name="T43" fmla="*/ 4 h 125"/>
                <a:gd name="T44" fmla="*/ 0 w 62"/>
                <a:gd name="T45" fmla="*/ 2 h 125"/>
                <a:gd name="T46" fmla="*/ 1 w 62"/>
                <a:gd name="T47" fmla="*/ 1 h 125"/>
                <a:gd name="T48" fmla="*/ 2 w 62"/>
                <a:gd name="T49" fmla="*/ 0 h 125"/>
                <a:gd name="T50" fmla="*/ 4 w 62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125">
                  <a:moveTo>
                    <a:pt x="7" y="8"/>
                  </a:moveTo>
                  <a:lnTo>
                    <a:pt x="7" y="117"/>
                  </a:lnTo>
                  <a:lnTo>
                    <a:pt x="54" y="117"/>
                  </a:lnTo>
                  <a:lnTo>
                    <a:pt x="54" y="8"/>
                  </a:lnTo>
                  <a:lnTo>
                    <a:pt x="7" y="8"/>
                  </a:lnTo>
                  <a:close/>
                  <a:moveTo>
                    <a:pt x="4" y="0"/>
                  </a:moveTo>
                  <a:lnTo>
                    <a:pt x="58" y="0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121"/>
                  </a:lnTo>
                  <a:lnTo>
                    <a:pt x="62" y="122"/>
                  </a:lnTo>
                  <a:lnTo>
                    <a:pt x="61" y="124"/>
                  </a:lnTo>
                  <a:lnTo>
                    <a:pt x="60" y="124"/>
                  </a:lnTo>
                  <a:lnTo>
                    <a:pt x="58" y="125"/>
                  </a:lnTo>
                  <a:lnTo>
                    <a:pt x="4" y="125"/>
                  </a:lnTo>
                  <a:lnTo>
                    <a:pt x="2" y="124"/>
                  </a:lnTo>
                  <a:lnTo>
                    <a:pt x="1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19"/>
            <p:cNvSpPr>
              <a:spLocks noEditPoints="1"/>
            </p:cNvSpPr>
            <p:nvPr/>
          </p:nvSpPr>
          <p:spPr bwMode="auto">
            <a:xfrm>
              <a:off x="7027863" y="9556752"/>
              <a:ext cx="98425" cy="198438"/>
            </a:xfrm>
            <a:custGeom>
              <a:avLst/>
              <a:gdLst>
                <a:gd name="T0" fmla="*/ 8 w 62"/>
                <a:gd name="T1" fmla="*/ 8 h 125"/>
                <a:gd name="T2" fmla="*/ 8 w 62"/>
                <a:gd name="T3" fmla="*/ 117 h 125"/>
                <a:gd name="T4" fmla="*/ 54 w 62"/>
                <a:gd name="T5" fmla="*/ 117 h 125"/>
                <a:gd name="T6" fmla="*/ 54 w 62"/>
                <a:gd name="T7" fmla="*/ 8 h 125"/>
                <a:gd name="T8" fmla="*/ 8 w 62"/>
                <a:gd name="T9" fmla="*/ 8 h 125"/>
                <a:gd name="T10" fmla="*/ 4 w 62"/>
                <a:gd name="T11" fmla="*/ 0 h 125"/>
                <a:gd name="T12" fmla="*/ 58 w 62"/>
                <a:gd name="T13" fmla="*/ 0 h 125"/>
                <a:gd name="T14" fmla="*/ 60 w 62"/>
                <a:gd name="T15" fmla="*/ 0 h 125"/>
                <a:gd name="T16" fmla="*/ 61 w 62"/>
                <a:gd name="T17" fmla="*/ 1 h 125"/>
                <a:gd name="T18" fmla="*/ 62 w 62"/>
                <a:gd name="T19" fmla="*/ 2 h 125"/>
                <a:gd name="T20" fmla="*/ 62 w 62"/>
                <a:gd name="T21" fmla="*/ 4 h 125"/>
                <a:gd name="T22" fmla="*/ 62 w 62"/>
                <a:gd name="T23" fmla="*/ 121 h 125"/>
                <a:gd name="T24" fmla="*/ 62 w 62"/>
                <a:gd name="T25" fmla="*/ 122 h 125"/>
                <a:gd name="T26" fmla="*/ 61 w 62"/>
                <a:gd name="T27" fmla="*/ 124 h 125"/>
                <a:gd name="T28" fmla="*/ 60 w 62"/>
                <a:gd name="T29" fmla="*/ 124 h 125"/>
                <a:gd name="T30" fmla="*/ 58 w 62"/>
                <a:gd name="T31" fmla="*/ 125 h 125"/>
                <a:gd name="T32" fmla="*/ 4 w 62"/>
                <a:gd name="T33" fmla="*/ 125 h 125"/>
                <a:gd name="T34" fmla="*/ 3 w 62"/>
                <a:gd name="T35" fmla="*/ 124 h 125"/>
                <a:gd name="T36" fmla="*/ 1 w 62"/>
                <a:gd name="T37" fmla="*/ 124 h 125"/>
                <a:gd name="T38" fmla="*/ 1 w 62"/>
                <a:gd name="T39" fmla="*/ 122 h 125"/>
                <a:gd name="T40" fmla="*/ 0 w 62"/>
                <a:gd name="T41" fmla="*/ 121 h 125"/>
                <a:gd name="T42" fmla="*/ 0 w 62"/>
                <a:gd name="T43" fmla="*/ 4 h 125"/>
                <a:gd name="T44" fmla="*/ 1 w 62"/>
                <a:gd name="T45" fmla="*/ 2 h 125"/>
                <a:gd name="T46" fmla="*/ 1 w 62"/>
                <a:gd name="T47" fmla="*/ 1 h 125"/>
                <a:gd name="T48" fmla="*/ 3 w 62"/>
                <a:gd name="T49" fmla="*/ 0 h 125"/>
                <a:gd name="T50" fmla="*/ 4 w 62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125">
                  <a:moveTo>
                    <a:pt x="8" y="8"/>
                  </a:moveTo>
                  <a:lnTo>
                    <a:pt x="8" y="117"/>
                  </a:lnTo>
                  <a:lnTo>
                    <a:pt x="54" y="117"/>
                  </a:lnTo>
                  <a:lnTo>
                    <a:pt x="54" y="8"/>
                  </a:lnTo>
                  <a:lnTo>
                    <a:pt x="8" y="8"/>
                  </a:lnTo>
                  <a:close/>
                  <a:moveTo>
                    <a:pt x="4" y="0"/>
                  </a:moveTo>
                  <a:lnTo>
                    <a:pt x="58" y="0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121"/>
                  </a:lnTo>
                  <a:lnTo>
                    <a:pt x="62" y="122"/>
                  </a:lnTo>
                  <a:lnTo>
                    <a:pt x="61" y="124"/>
                  </a:lnTo>
                  <a:lnTo>
                    <a:pt x="60" y="124"/>
                  </a:lnTo>
                  <a:lnTo>
                    <a:pt x="58" y="125"/>
                  </a:lnTo>
                  <a:lnTo>
                    <a:pt x="4" y="125"/>
                  </a:lnTo>
                  <a:lnTo>
                    <a:pt x="3" y="124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20"/>
            <p:cNvSpPr>
              <a:spLocks noEditPoints="1"/>
            </p:cNvSpPr>
            <p:nvPr/>
          </p:nvSpPr>
          <p:spPr bwMode="auto">
            <a:xfrm>
              <a:off x="7204076" y="9344027"/>
              <a:ext cx="92075" cy="100013"/>
            </a:xfrm>
            <a:custGeom>
              <a:avLst/>
              <a:gdLst>
                <a:gd name="T0" fmla="*/ 8 w 58"/>
                <a:gd name="T1" fmla="*/ 7 h 63"/>
                <a:gd name="T2" fmla="*/ 8 w 58"/>
                <a:gd name="T3" fmla="*/ 35 h 63"/>
                <a:gd name="T4" fmla="*/ 51 w 58"/>
                <a:gd name="T5" fmla="*/ 32 h 63"/>
                <a:gd name="T6" fmla="*/ 51 w 58"/>
                <a:gd name="T7" fmla="*/ 7 h 63"/>
                <a:gd name="T8" fmla="*/ 8 w 58"/>
                <a:gd name="T9" fmla="*/ 7 h 63"/>
                <a:gd name="T10" fmla="*/ 4 w 58"/>
                <a:gd name="T11" fmla="*/ 0 h 63"/>
                <a:gd name="T12" fmla="*/ 54 w 58"/>
                <a:gd name="T13" fmla="*/ 0 h 63"/>
                <a:gd name="T14" fmla="*/ 56 w 58"/>
                <a:gd name="T15" fmla="*/ 0 h 63"/>
                <a:gd name="T16" fmla="*/ 57 w 58"/>
                <a:gd name="T17" fmla="*/ 1 h 63"/>
                <a:gd name="T18" fmla="*/ 58 w 58"/>
                <a:gd name="T19" fmla="*/ 2 h 63"/>
                <a:gd name="T20" fmla="*/ 58 w 58"/>
                <a:gd name="T21" fmla="*/ 3 h 63"/>
                <a:gd name="T22" fmla="*/ 58 w 58"/>
                <a:gd name="T23" fmla="*/ 35 h 63"/>
                <a:gd name="T24" fmla="*/ 58 w 58"/>
                <a:gd name="T25" fmla="*/ 37 h 63"/>
                <a:gd name="T26" fmla="*/ 57 w 58"/>
                <a:gd name="T27" fmla="*/ 38 h 63"/>
                <a:gd name="T28" fmla="*/ 55 w 58"/>
                <a:gd name="T29" fmla="*/ 39 h 63"/>
                <a:gd name="T30" fmla="*/ 8 w 58"/>
                <a:gd name="T31" fmla="*/ 43 h 63"/>
                <a:gd name="T32" fmla="*/ 8 w 58"/>
                <a:gd name="T33" fmla="*/ 59 h 63"/>
                <a:gd name="T34" fmla="*/ 8 w 58"/>
                <a:gd name="T35" fmla="*/ 59 h 63"/>
                <a:gd name="T36" fmla="*/ 8 w 58"/>
                <a:gd name="T37" fmla="*/ 61 h 63"/>
                <a:gd name="T38" fmla="*/ 5 w 58"/>
                <a:gd name="T39" fmla="*/ 62 h 63"/>
                <a:gd name="T40" fmla="*/ 4 w 58"/>
                <a:gd name="T41" fmla="*/ 63 h 63"/>
                <a:gd name="T42" fmla="*/ 2 w 58"/>
                <a:gd name="T43" fmla="*/ 62 h 63"/>
                <a:gd name="T44" fmla="*/ 0 w 58"/>
                <a:gd name="T45" fmla="*/ 61 h 63"/>
                <a:gd name="T46" fmla="*/ 0 w 58"/>
                <a:gd name="T47" fmla="*/ 59 h 63"/>
                <a:gd name="T48" fmla="*/ 0 w 58"/>
                <a:gd name="T49" fmla="*/ 3 h 63"/>
                <a:gd name="T50" fmla="*/ 0 w 58"/>
                <a:gd name="T51" fmla="*/ 2 h 63"/>
                <a:gd name="T52" fmla="*/ 1 w 58"/>
                <a:gd name="T53" fmla="*/ 1 h 63"/>
                <a:gd name="T54" fmla="*/ 2 w 58"/>
                <a:gd name="T55" fmla="*/ 0 h 63"/>
                <a:gd name="T56" fmla="*/ 4 w 58"/>
                <a:gd name="T5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" h="63">
                  <a:moveTo>
                    <a:pt x="8" y="7"/>
                  </a:moveTo>
                  <a:lnTo>
                    <a:pt x="8" y="35"/>
                  </a:lnTo>
                  <a:lnTo>
                    <a:pt x="51" y="32"/>
                  </a:lnTo>
                  <a:lnTo>
                    <a:pt x="51" y="7"/>
                  </a:lnTo>
                  <a:lnTo>
                    <a:pt x="8" y="7"/>
                  </a:lnTo>
                  <a:close/>
                  <a:moveTo>
                    <a:pt x="4" y="0"/>
                  </a:moveTo>
                  <a:lnTo>
                    <a:pt x="54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5" y="39"/>
                  </a:lnTo>
                  <a:lnTo>
                    <a:pt x="8" y="43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61"/>
                  </a:lnTo>
                  <a:lnTo>
                    <a:pt x="5" y="62"/>
                  </a:lnTo>
                  <a:lnTo>
                    <a:pt x="4" y="63"/>
                  </a:lnTo>
                  <a:lnTo>
                    <a:pt x="2" y="62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3" name="Группа 412"/>
          <p:cNvGrpSpPr/>
          <p:nvPr/>
        </p:nvGrpSpPr>
        <p:grpSpPr>
          <a:xfrm>
            <a:off x="310375" y="3253796"/>
            <a:ext cx="146421" cy="285499"/>
            <a:chOff x="9563729" y="5509794"/>
            <a:chExt cx="390410" cy="761241"/>
          </a:xfrm>
          <a:solidFill>
            <a:schemeClr val="bg1"/>
          </a:solidFill>
        </p:grpSpPr>
        <p:sp>
          <p:nvSpPr>
            <p:cNvPr id="414" name="object 122"/>
            <p:cNvSpPr/>
            <p:nvPr/>
          </p:nvSpPr>
          <p:spPr>
            <a:xfrm>
              <a:off x="9563729" y="5509794"/>
              <a:ext cx="390410" cy="761241"/>
            </a:xfrm>
            <a:custGeom>
              <a:avLst/>
              <a:gdLst/>
              <a:ahLst/>
              <a:cxnLst/>
              <a:rect l="l" t="t" r="r" b="b"/>
              <a:pathLst>
                <a:path w="400037" h="698500">
                  <a:moveTo>
                    <a:pt x="200021" y="0"/>
                  </a:moveTo>
                  <a:lnTo>
                    <a:pt x="158329" y="4271"/>
                  </a:lnTo>
                  <a:lnTo>
                    <a:pt x="120120" y="16432"/>
                  </a:lnTo>
                  <a:lnTo>
                    <a:pt x="86037" y="35500"/>
                  </a:lnTo>
                  <a:lnTo>
                    <a:pt x="56723" y="60491"/>
                  </a:lnTo>
                  <a:lnTo>
                    <a:pt x="32820" y="90425"/>
                  </a:lnTo>
                  <a:lnTo>
                    <a:pt x="14970" y="124319"/>
                  </a:lnTo>
                  <a:lnTo>
                    <a:pt x="3816" y="161190"/>
                  </a:lnTo>
                  <a:lnTo>
                    <a:pt x="0" y="200056"/>
                  </a:lnTo>
                  <a:lnTo>
                    <a:pt x="1044" y="219930"/>
                  </a:lnTo>
                  <a:lnTo>
                    <a:pt x="4164" y="239935"/>
                  </a:lnTo>
                  <a:lnTo>
                    <a:pt x="9439" y="259947"/>
                  </a:lnTo>
                  <a:lnTo>
                    <a:pt x="16951" y="279844"/>
                  </a:lnTo>
                  <a:lnTo>
                    <a:pt x="200021" y="698500"/>
                  </a:lnTo>
                  <a:lnTo>
                    <a:pt x="383079" y="279844"/>
                  </a:lnTo>
                  <a:lnTo>
                    <a:pt x="390593" y="259947"/>
                  </a:lnTo>
                  <a:lnTo>
                    <a:pt x="395870" y="239935"/>
                  </a:lnTo>
                  <a:lnTo>
                    <a:pt x="398991" y="219930"/>
                  </a:lnTo>
                  <a:lnTo>
                    <a:pt x="400037" y="200056"/>
                  </a:lnTo>
                  <a:lnTo>
                    <a:pt x="399087" y="180435"/>
                  </a:lnTo>
                  <a:lnTo>
                    <a:pt x="391524" y="142443"/>
                  </a:lnTo>
                  <a:lnTo>
                    <a:pt x="376943" y="106938"/>
                  </a:lnTo>
                  <a:lnTo>
                    <a:pt x="355987" y="74902"/>
                  </a:lnTo>
                  <a:lnTo>
                    <a:pt x="329299" y="47316"/>
                  </a:lnTo>
                  <a:lnTo>
                    <a:pt x="297520" y="25164"/>
                  </a:lnTo>
                  <a:lnTo>
                    <a:pt x="261294" y="9427"/>
                  </a:lnTo>
                  <a:lnTo>
                    <a:pt x="221263" y="1088"/>
                  </a:lnTo>
                  <a:lnTo>
                    <a:pt x="200021" y="0"/>
                  </a:lnTo>
                  <a:close/>
                </a:path>
              </a:pathLst>
            </a:custGeom>
            <a:grpFill/>
            <a:ln w="12700">
              <a:solidFill>
                <a:srgbClr val="7030A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5" name="Овал 414"/>
            <p:cNvSpPr/>
            <p:nvPr/>
          </p:nvSpPr>
          <p:spPr>
            <a:xfrm>
              <a:off x="9647991" y="5631227"/>
              <a:ext cx="221886" cy="221886"/>
            </a:xfrm>
            <a:prstGeom prst="ellipse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766211" y="179846"/>
            <a:ext cx="15112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00" spc="-1" dirty="0">
                <a:solidFill>
                  <a:srgbClr val="000000">
                    <a:lumMod val="65000"/>
                    <a:lumOff val="35000"/>
                  </a:srgbClr>
                </a:solidFill>
                <a:ea typeface="Times New Roman"/>
                <a:cs typeface="+mn-cs"/>
              </a:rPr>
              <a:t>обучаются </a:t>
            </a:r>
            <a:r>
              <a:rPr lang="ru-RU" sz="1100" b="1" spc="-1" dirty="0">
                <a:solidFill>
                  <a:srgbClr val="000000">
                    <a:lumMod val="65000"/>
                    <a:lumOff val="35000"/>
                  </a:srgbClr>
                </a:solidFill>
                <a:ea typeface="Times New Roman"/>
                <a:cs typeface="+mn-cs"/>
              </a:rPr>
              <a:t>инклюзивно</a:t>
            </a:r>
            <a:endParaRPr lang="ru-RU" sz="1100" b="1" spc="-1" dirty="0">
              <a:solidFill>
                <a:srgbClr val="0070C0"/>
              </a:solidFill>
              <a:ea typeface="Times New Roman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64955" y="661242"/>
            <a:ext cx="15476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00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обучаются в </a:t>
            </a:r>
            <a:r>
              <a:rPr lang="ru-RU" sz="1100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коррекционных</a:t>
            </a:r>
            <a:r>
              <a:rPr lang="ru-RU" sz="1100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 классах</a:t>
            </a:r>
            <a:endParaRPr lang="ru-RU" sz="1050" b="1" dirty="0">
              <a:solidFill>
                <a:schemeClr val="accent5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64798" y="1299009"/>
            <a:ext cx="16474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00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работают по </a:t>
            </a:r>
            <a:r>
              <a:rPr lang="ru-RU" sz="1100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адаптированным</a:t>
            </a:r>
            <a:r>
              <a:rPr lang="ru-RU" sz="1100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 программам</a:t>
            </a:r>
          </a:p>
        </p:txBody>
      </p:sp>
      <p:sp>
        <p:nvSpPr>
          <p:cNvPr id="416" name="Freeform 14"/>
          <p:cNvSpPr>
            <a:spLocks noEditPoints="1"/>
          </p:cNvSpPr>
          <p:nvPr/>
        </p:nvSpPr>
        <p:spPr bwMode="auto">
          <a:xfrm>
            <a:off x="6094046" y="240079"/>
            <a:ext cx="233946" cy="314207"/>
          </a:xfrm>
          <a:custGeom>
            <a:avLst/>
            <a:gdLst>
              <a:gd name="T0" fmla="*/ 619 w 2584"/>
              <a:gd name="T1" fmla="*/ 1585 h 3642"/>
              <a:gd name="T2" fmla="*/ 648 w 2584"/>
              <a:gd name="T3" fmla="*/ 1716 h 3642"/>
              <a:gd name="T4" fmla="*/ 501 w 2584"/>
              <a:gd name="T5" fmla="*/ 1886 h 3642"/>
              <a:gd name="T6" fmla="*/ 329 w 2584"/>
              <a:gd name="T7" fmla="*/ 2189 h 3642"/>
              <a:gd name="T8" fmla="*/ 288 w 2584"/>
              <a:gd name="T9" fmla="*/ 2544 h 3642"/>
              <a:gd name="T10" fmla="*/ 396 w 2584"/>
              <a:gd name="T11" fmla="*/ 2895 h 3642"/>
              <a:gd name="T12" fmla="*/ 628 w 2584"/>
              <a:gd name="T13" fmla="*/ 3167 h 3642"/>
              <a:gd name="T14" fmla="*/ 953 w 2584"/>
              <a:gd name="T15" fmla="*/ 3329 h 3642"/>
              <a:gd name="T16" fmla="*/ 1320 w 2584"/>
              <a:gd name="T17" fmla="*/ 3346 h 3642"/>
              <a:gd name="T18" fmla="*/ 1646 w 2584"/>
              <a:gd name="T19" fmla="*/ 3226 h 3642"/>
              <a:gd name="T20" fmla="*/ 1900 w 2584"/>
              <a:gd name="T21" fmla="*/ 2989 h 3642"/>
              <a:gd name="T22" fmla="*/ 2033 w 2584"/>
              <a:gd name="T23" fmla="*/ 2807 h 3642"/>
              <a:gd name="T24" fmla="*/ 2167 w 2584"/>
              <a:gd name="T25" fmla="*/ 2803 h 3642"/>
              <a:gd name="T26" fmla="*/ 2244 w 2584"/>
              <a:gd name="T27" fmla="*/ 2912 h 3642"/>
              <a:gd name="T28" fmla="*/ 2146 w 2584"/>
              <a:gd name="T29" fmla="*/ 3134 h 3642"/>
              <a:gd name="T30" fmla="*/ 1865 w 2584"/>
              <a:gd name="T31" fmla="*/ 3420 h 3642"/>
              <a:gd name="T32" fmla="*/ 1505 w 2584"/>
              <a:gd name="T33" fmla="*/ 3596 h 3642"/>
              <a:gd name="T34" fmla="*/ 1086 w 2584"/>
              <a:gd name="T35" fmla="*/ 3639 h 3642"/>
              <a:gd name="T36" fmla="*/ 660 w 2584"/>
              <a:gd name="T37" fmla="*/ 3523 h 3642"/>
              <a:gd name="T38" fmla="*/ 315 w 2584"/>
              <a:gd name="T39" fmla="*/ 3267 h 3642"/>
              <a:gd name="T40" fmla="*/ 84 w 2584"/>
              <a:gd name="T41" fmla="*/ 2904 h 3642"/>
              <a:gd name="T42" fmla="*/ 0 w 2584"/>
              <a:gd name="T43" fmla="*/ 2467 h 3642"/>
              <a:gd name="T44" fmla="*/ 65 w 2584"/>
              <a:gd name="T45" fmla="*/ 2079 h 3642"/>
              <a:gd name="T46" fmla="*/ 253 w 2584"/>
              <a:gd name="T47" fmla="*/ 1738 h 3642"/>
              <a:gd name="T48" fmla="*/ 469 w 2584"/>
              <a:gd name="T49" fmla="*/ 1541 h 3642"/>
              <a:gd name="T50" fmla="*/ 840 w 2584"/>
              <a:gd name="T51" fmla="*/ 298 h 3642"/>
              <a:gd name="T52" fmla="*/ 648 w 2584"/>
              <a:gd name="T53" fmla="*/ 427 h 3642"/>
              <a:gd name="T54" fmla="*/ 571 w 2584"/>
              <a:gd name="T55" fmla="*/ 651 h 3642"/>
              <a:gd name="T56" fmla="*/ 648 w 2584"/>
              <a:gd name="T57" fmla="*/ 875 h 3642"/>
              <a:gd name="T58" fmla="*/ 840 w 2584"/>
              <a:gd name="T59" fmla="*/ 1004 h 3642"/>
              <a:gd name="T60" fmla="*/ 1081 w 2584"/>
              <a:gd name="T61" fmla="*/ 989 h 3642"/>
              <a:gd name="T62" fmla="*/ 1255 w 2584"/>
              <a:gd name="T63" fmla="*/ 835 h 3642"/>
              <a:gd name="T64" fmla="*/ 1302 w 2584"/>
              <a:gd name="T65" fmla="*/ 601 h 3642"/>
              <a:gd name="T66" fmla="*/ 1197 w 2584"/>
              <a:gd name="T67" fmla="*/ 392 h 3642"/>
              <a:gd name="T68" fmla="*/ 988 w 2584"/>
              <a:gd name="T69" fmla="*/ 288 h 3642"/>
              <a:gd name="T70" fmla="*/ 1132 w 2584"/>
              <a:gd name="T71" fmla="*/ 30 h 3642"/>
              <a:gd name="T72" fmla="*/ 1400 w 2584"/>
              <a:gd name="T73" fmla="*/ 191 h 3642"/>
              <a:gd name="T74" fmla="*/ 1561 w 2584"/>
              <a:gd name="T75" fmla="*/ 458 h 3642"/>
              <a:gd name="T76" fmla="*/ 1578 w 2584"/>
              <a:gd name="T77" fmla="*/ 780 h 3642"/>
              <a:gd name="T78" fmla="*/ 1445 w 2584"/>
              <a:gd name="T79" fmla="*/ 1061 h 3642"/>
              <a:gd name="T80" fmla="*/ 1201 w 2584"/>
              <a:gd name="T81" fmla="*/ 1247 h 3642"/>
              <a:gd name="T82" fmla="*/ 1579 w 2584"/>
              <a:gd name="T83" fmla="*/ 1376 h 3642"/>
              <a:gd name="T84" fmla="*/ 1682 w 2584"/>
              <a:gd name="T85" fmla="*/ 1460 h 3642"/>
              <a:gd name="T86" fmla="*/ 1668 w 2584"/>
              <a:gd name="T87" fmla="*/ 1596 h 3642"/>
              <a:gd name="T88" fmla="*/ 1550 w 2584"/>
              <a:gd name="T89" fmla="*/ 1658 h 3642"/>
              <a:gd name="T90" fmla="*/ 1710 w 2584"/>
              <a:gd name="T91" fmla="*/ 1828 h 3642"/>
              <a:gd name="T92" fmla="*/ 2570 w 2584"/>
              <a:gd name="T93" fmla="*/ 2600 h 3642"/>
              <a:gd name="T94" fmla="*/ 2565 w 2584"/>
              <a:gd name="T95" fmla="*/ 2732 h 3642"/>
              <a:gd name="T96" fmla="*/ 2449 w 2584"/>
              <a:gd name="T97" fmla="*/ 2802 h 3642"/>
              <a:gd name="T98" fmla="*/ 1605 w 2584"/>
              <a:gd name="T99" fmla="*/ 2104 h 3642"/>
              <a:gd name="T100" fmla="*/ 837 w 2584"/>
              <a:gd name="T101" fmla="*/ 2062 h 3642"/>
              <a:gd name="T102" fmla="*/ 796 w 2584"/>
              <a:gd name="T103" fmla="*/ 1286 h 3642"/>
              <a:gd name="T104" fmla="*/ 518 w 2584"/>
              <a:gd name="T105" fmla="*/ 1149 h 3642"/>
              <a:gd name="T106" fmla="*/ 336 w 2584"/>
              <a:gd name="T107" fmla="*/ 902 h 3642"/>
              <a:gd name="T108" fmla="*/ 290 w 2584"/>
              <a:gd name="T109" fmla="*/ 585 h 3642"/>
              <a:gd name="T110" fmla="*/ 398 w 2584"/>
              <a:gd name="T111" fmla="*/ 287 h 3642"/>
              <a:gd name="T112" fmla="*/ 628 w 2584"/>
              <a:gd name="T113" fmla="*/ 78 h 3642"/>
              <a:gd name="T114" fmla="*/ 939 w 2584"/>
              <a:gd name="T115" fmla="*/ 0 h 3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84" h="3642">
                <a:moveTo>
                  <a:pt x="523" y="1535"/>
                </a:moveTo>
                <a:lnTo>
                  <a:pt x="549" y="1540"/>
                </a:lnTo>
                <a:lnTo>
                  <a:pt x="575" y="1550"/>
                </a:lnTo>
                <a:lnTo>
                  <a:pt x="599" y="1565"/>
                </a:lnTo>
                <a:lnTo>
                  <a:pt x="619" y="1585"/>
                </a:lnTo>
                <a:lnTo>
                  <a:pt x="636" y="1609"/>
                </a:lnTo>
                <a:lnTo>
                  <a:pt x="647" y="1634"/>
                </a:lnTo>
                <a:lnTo>
                  <a:pt x="652" y="1662"/>
                </a:lnTo>
                <a:lnTo>
                  <a:pt x="652" y="1689"/>
                </a:lnTo>
                <a:lnTo>
                  <a:pt x="648" y="1716"/>
                </a:lnTo>
                <a:lnTo>
                  <a:pt x="638" y="1742"/>
                </a:lnTo>
                <a:lnTo>
                  <a:pt x="622" y="1765"/>
                </a:lnTo>
                <a:lnTo>
                  <a:pt x="602" y="1786"/>
                </a:lnTo>
                <a:lnTo>
                  <a:pt x="549" y="1834"/>
                </a:lnTo>
                <a:lnTo>
                  <a:pt x="501" y="1886"/>
                </a:lnTo>
                <a:lnTo>
                  <a:pt x="458" y="1941"/>
                </a:lnTo>
                <a:lnTo>
                  <a:pt x="418" y="1999"/>
                </a:lnTo>
                <a:lnTo>
                  <a:pt x="384" y="2059"/>
                </a:lnTo>
                <a:lnTo>
                  <a:pt x="354" y="2123"/>
                </a:lnTo>
                <a:lnTo>
                  <a:pt x="329" y="2189"/>
                </a:lnTo>
                <a:lnTo>
                  <a:pt x="311" y="2256"/>
                </a:lnTo>
                <a:lnTo>
                  <a:pt x="296" y="2325"/>
                </a:lnTo>
                <a:lnTo>
                  <a:pt x="288" y="2396"/>
                </a:lnTo>
                <a:lnTo>
                  <a:pt x="285" y="2467"/>
                </a:lnTo>
                <a:lnTo>
                  <a:pt x="288" y="2544"/>
                </a:lnTo>
                <a:lnTo>
                  <a:pt x="298" y="2619"/>
                </a:lnTo>
                <a:lnTo>
                  <a:pt x="314" y="2692"/>
                </a:lnTo>
                <a:lnTo>
                  <a:pt x="336" y="2762"/>
                </a:lnTo>
                <a:lnTo>
                  <a:pt x="363" y="2830"/>
                </a:lnTo>
                <a:lnTo>
                  <a:pt x="396" y="2895"/>
                </a:lnTo>
                <a:lnTo>
                  <a:pt x="432" y="2957"/>
                </a:lnTo>
                <a:lnTo>
                  <a:pt x="475" y="3015"/>
                </a:lnTo>
                <a:lnTo>
                  <a:pt x="522" y="3070"/>
                </a:lnTo>
                <a:lnTo>
                  <a:pt x="573" y="3121"/>
                </a:lnTo>
                <a:lnTo>
                  <a:pt x="628" y="3167"/>
                </a:lnTo>
                <a:lnTo>
                  <a:pt x="686" y="3210"/>
                </a:lnTo>
                <a:lnTo>
                  <a:pt x="748" y="3248"/>
                </a:lnTo>
                <a:lnTo>
                  <a:pt x="814" y="3280"/>
                </a:lnTo>
                <a:lnTo>
                  <a:pt x="882" y="3308"/>
                </a:lnTo>
                <a:lnTo>
                  <a:pt x="953" y="3329"/>
                </a:lnTo>
                <a:lnTo>
                  <a:pt x="1026" y="3344"/>
                </a:lnTo>
                <a:lnTo>
                  <a:pt x="1100" y="3354"/>
                </a:lnTo>
                <a:lnTo>
                  <a:pt x="1177" y="3357"/>
                </a:lnTo>
                <a:lnTo>
                  <a:pt x="1249" y="3355"/>
                </a:lnTo>
                <a:lnTo>
                  <a:pt x="1320" y="3346"/>
                </a:lnTo>
                <a:lnTo>
                  <a:pt x="1390" y="3332"/>
                </a:lnTo>
                <a:lnTo>
                  <a:pt x="1457" y="3313"/>
                </a:lnTo>
                <a:lnTo>
                  <a:pt x="1522" y="3289"/>
                </a:lnTo>
                <a:lnTo>
                  <a:pt x="1585" y="3259"/>
                </a:lnTo>
                <a:lnTo>
                  <a:pt x="1646" y="3226"/>
                </a:lnTo>
                <a:lnTo>
                  <a:pt x="1704" y="3187"/>
                </a:lnTo>
                <a:lnTo>
                  <a:pt x="1759" y="3143"/>
                </a:lnTo>
                <a:lnTo>
                  <a:pt x="1810" y="3096"/>
                </a:lnTo>
                <a:lnTo>
                  <a:pt x="1857" y="3045"/>
                </a:lnTo>
                <a:lnTo>
                  <a:pt x="1900" y="2989"/>
                </a:lnTo>
                <a:lnTo>
                  <a:pt x="1940" y="2929"/>
                </a:lnTo>
                <a:lnTo>
                  <a:pt x="1976" y="2866"/>
                </a:lnTo>
                <a:lnTo>
                  <a:pt x="1991" y="2842"/>
                </a:lnTo>
                <a:lnTo>
                  <a:pt x="2010" y="2822"/>
                </a:lnTo>
                <a:lnTo>
                  <a:pt x="2033" y="2807"/>
                </a:lnTo>
                <a:lnTo>
                  <a:pt x="2057" y="2796"/>
                </a:lnTo>
                <a:lnTo>
                  <a:pt x="2084" y="2789"/>
                </a:lnTo>
                <a:lnTo>
                  <a:pt x="2112" y="2788"/>
                </a:lnTo>
                <a:lnTo>
                  <a:pt x="2139" y="2793"/>
                </a:lnTo>
                <a:lnTo>
                  <a:pt x="2167" y="2803"/>
                </a:lnTo>
                <a:lnTo>
                  <a:pt x="2191" y="2819"/>
                </a:lnTo>
                <a:lnTo>
                  <a:pt x="2211" y="2837"/>
                </a:lnTo>
                <a:lnTo>
                  <a:pt x="2227" y="2861"/>
                </a:lnTo>
                <a:lnTo>
                  <a:pt x="2238" y="2886"/>
                </a:lnTo>
                <a:lnTo>
                  <a:pt x="2244" y="2912"/>
                </a:lnTo>
                <a:lnTo>
                  <a:pt x="2244" y="2940"/>
                </a:lnTo>
                <a:lnTo>
                  <a:pt x="2240" y="2968"/>
                </a:lnTo>
                <a:lnTo>
                  <a:pt x="2230" y="2994"/>
                </a:lnTo>
                <a:lnTo>
                  <a:pt x="2190" y="3066"/>
                </a:lnTo>
                <a:lnTo>
                  <a:pt x="2146" y="3134"/>
                </a:lnTo>
                <a:lnTo>
                  <a:pt x="2098" y="3199"/>
                </a:lnTo>
                <a:lnTo>
                  <a:pt x="2045" y="3261"/>
                </a:lnTo>
                <a:lnTo>
                  <a:pt x="1989" y="3319"/>
                </a:lnTo>
                <a:lnTo>
                  <a:pt x="1929" y="3372"/>
                </a:lnTo>
                <a:lnTo>
                  <a:pt x="1865" y="3420"/>
                </a:lnTo>
                <a:lnTo>
                  <a:pt x="1799" y="3465"/>
                </a:lnTo>
                <a:lnTo>
                  <a:pt x="1729" y="3505"/>
                </a:lnTo>
                <a:lnTo>
                  <a:pt x="1656" y="3540"/>
                </a:lnTo>
                <a:lnTo>
                  <a:pt x="1582" y="3570"/>
                </a:lnTo>
                <a:lnTo>
                  <a:pt x="1505" y="3596"/>
                </a:lnTo>
                <a:lnTo>
                  <a:pt x="1425" y="3616"/>
                </a:lnTo>
                <a:lnTo>
                  <a:pt x="1344" y="3630"/>
                </a:lnTo>
                <a:lnTo>
                  <a:pt x="1261" y="3639"/>
                </a:lnTo>
                <a:lnTo>
                  <a:pt x="1177" y="3642"/>
                </a:lnTo>
                <a:lnTo>
                  <a:pt x="1086" y="3639"/>
                </a:lnTo>
                <a:lnTo>
                  <a:pt x="996" y="3628"/>
                </a:lnTo>
                <a:lnTo>
                  <a:pt x="908" y="3611"/>
                </a:lnTo>
                <a:lnTo>
                  <a:pt x="822" y="3588"/>
                </a:lnTo>
                <a:lnTo>
                  <a:pt x="740" y="3558"/>
                </a:lnTo>
                <a:lnTo>
                  <a:pt x="660" y="3523"/>
                </a:lnTo>
                <a:lnTo>
                  <a:pt x="584" y="3481"/>
                </a:lnTo>
                <a:lnTo>
                  <a:pt x="511" y="3435"/>
                </a:lnTo>
                <a:lnTo>
                  <a:pt x="441" y="3384"/>
                </a:lnTo>
                <a:lnTo>
                  <a:pt x="376" y="3327"/>
                </a:lnTo>
                <a:lnTo>
                  <a:pt x="315" y="3267"/>
                </a:lnTo>
                <a:lnTo>
                  <a:pt x="259" y="3202"/>
                </a:lnTo>
                <a:lnTo>
                  <a:pt x="208" y="3132"/>
                </a:lnTo>
                <a:lnTo>
                  <a:pt x="161" y="3059"/>
                </a:lnTo>
                <a:lnTo>
                  <a:pt x="120" y="2983"/>
                </a:lnTo>
                <a:lnTo>
                  <a:pt x="84" y="2904"/>
                </a:lnTo>
                <a:lnTo>
                  <a:pt x="55" y="2821"/>
                </a:lnTo>
                <a:lnTo>
                  <a:pt x="31" y="2736"/>
                </a:lnTo>
                <a:lnTo>
                  <a:pt x="14" y="2649"/>
                </a:lnTo>
                <a:lnTo>
                  <a:pt x="3" y="2558"/>
                </a:lnTo>
                <a:lnTo>
                  <a:pt x="0" y="2467"/>
                </a:lnTo>
                <a:lnTo>
                  <a:pt x="3" y="2387"/>
                </a:lnTo>
                <a:lnTo>
                  <a:pt x="11" y="2309"/>
                </a:lnTo>
                <a:lnTo>
                  <a:pt x="24" y="2230"/>
                </a:lnTo>
                <a:lnTo>
                  <a:pt x="42" y="2154"/>
                </a:lnTo>
                <a:lnTo>
                  <a:pt x="65" y="2079"/>
                </a:lnTo>
                <a:lnTo>
                  <a:pt x="94" y="2006"/>
                </a:lnTo>
                <a:lnTo>
                  <a:pt x="127" y="1936"/>
                </a:lnTo>
                <a:lnTo>
                  <a:pt x="165" y="1867"/>
                </a:lnTo>
                <a:lnTo>
                  <a:pt x="207" y="1802"/>
                </a:lnTo>
                <a:lnTo>
                  <a:pt x="253" y="1738"/>
                </a:lnTo>
                <a:lnTo>
                  <a:pt x="304" y="1679"/>
                </a:lnTo>
                <a:lnTo>
                  <a:pt x="359" y="1621"/>
                </a:lnTo>
                <a:lnTo>
                  <a:pt x="419" y="1568"/>
                </a:lnTo>
                <a:lnTo>
                  <a:pt x="442" y="1552"/>
                </a:lnTo>
                <a:lnTo>
                  <a:pt x="469" y="1541"/>
                </a:lnTo>
                <a:lnTo>
                  <a:pt x="495" y="1535"/>
                </a:lnTo>
                <a:lnTo>
                  <a:pt x="523" y="1535"/>
                </a:lnTo>
                <a:close/>
                <a:moveTo>
                  <a:pt x="939" y="285"/>
                </a:moveTo>
                <a:lnTo>
                  <a:pt x="889" y="288"/>
                </a:lnTo>
                <a:lnTo>
                  <a:pt x="840" y="298"/>
                </a:lnTo>
                <a:lnTo>
                  <a:pt x="796" y="313"/>
                </a:lnTo>
                <a:lnTo>
                  <a:pt x="753" y="334"/>
                </a:lnTo>
                <a:lnTo>
                  <a:pt x="714" y="361"/>
                </a:lnTo>
                <a:lnTo>
                  <a:pt x="679" y="392"/>
                </a:lnTo>
                <a:lnTo>
                  <a:pt x="648" y="427"/>
                </a:lnTo>
                <a:lnTo>
                  <a:pt x="621" y="466"/>
                </a:lnTo>
                <a:lnTo>
                  <a:pt x="600" y="509"/>
                </a:lnTo>
                <a:lnTo>
                  <a:pt x="584" y="554"/>
                </a:lnTo>
                <a:lnTo>
                  <a:pt x="575" y="601"/>
                </a:lnTo>
                <a:lnTo>
                  <a:pt x="571" y="651"/>
                </a:lnTo>
                <a:lnTo>
                  <a:pt x="575" y="701"/>
                </a:lnTo>
                <a:lnTo>
                  <a:pt x="584" y="748"/>
                </a:lnTo>
                <a:lnTo>
                  <a:pt x="600" y="794"/>
                </a:lnTo>
                <a:lnTo>
                  <a:pt x="621" y="835"/>
                </a:lnTo>
                <a:lnTo>
                  <a:pt x="648" y="875"/>
                </a:lnTo>
                <a:lnTo>
                  <a:pt x="679" y="911"/>
                </a:lnTo>
                <a:lnTo>
                  <a:pt x="714" y="941"/>
                </a:lnTo>
                <a:lnTo>
                  <a:pt x="753" y="967"/>
                </a:lnTo>
                <a:lnTo>
                  <a:pt x="796" y="989"/>
                </a:lnTo>
                <a:lnTo>
                  <a:pt x="840" y="1004"/>
                </a:lnTo>
                <a:lnTo>
                  <a:pt x="889" y="1014"/>
                </a:lnTo>
                <a:lnTo>
                  <a:pt x="939" y="1018"/>
                </a:lnTo>
                <a:lnTo>
                  <a:pt x="988" y="1014"/>
                </a:lnTo>
                <a:lnTo>
                  <a:pt x="1036" y="1004"/>
                </a:lnTo>
                <a:lnTo>
                  <a:pt x="1081" y="989"/>
                </a:lnTo>
                <a:lnTo>
                  <a:pt x="1123" y="967"/>
                </a:lnTo>
                <a:lnTo>
                  <a:pt x="1162" y="941"/>
                </a:lnTo>
                <a:lnTo>
                  <a:pt x="1197" y="911"/>
                </a:lnTo>
                <a:lnTo>
                  <a:pt x="1228" y="875"/>
                </a:lnTo>
                <a:lnTo>
                  <a:pt x="1255" y="835"/>
                </a:lnTo>
                <a:lnTo>
                  <a:pt x="1277" y="794"/>
                </a:lnTo>
                <a:lnTo>
                  <a:pt x="1292" y="748"/>
                </a:lnTo>
                <a:lnTo>
                  <a:pt x="1302" y="701"/>
                </a:lnTo>
                <a:lnTo>
                  <a:pt x="1306" y="651"/>
                </a:lnTo>
                <a:lnTo>
                  <a:pt x="1302" y="601"/>
                </a:lnTo>
                <a:lnTo>
                  <a:pt x="1292" y="554"/>
                </a:lnTo>
                <a:lnTo>
                  <a:pt x="1277" y="509"/>
                </a:lnTo>
                <a:lnTo>
                  <a:pt x="1255" y="466"/>
                </a:lnTo>
                <a:lnTo>
                  <a:pt x="1228" y="427"/>
                </a:lnTo>
                <a:lnTo>
                  <a:pt x="1197" y="392"/>
                </a:lnTo>
                <a:lnTo>
                  <a:pt x="1162" y="361"/>
                </a:lnTo>
                <a:lnTo>
                  <a:pt x="1123" y="334"/>
                </a:lnTo>
                <a:lnTo>
                  <a:pt x="1081" y="313"/>
                </a:lnTo>
                <a:lnTo>
                  <a:pt x="1036" y="298"/>
                </a:lnTo>
                <a:lnTo>
                  <a:pt x="988" y="288"/>
                </a:lnTo>
                <a:lnTo>
                  <a:pt x="939" y="285"/>
                </a:lnTo>
                <a:close/>
                <a:moveTo>
                  <a:pt x="939" y="0"/>
                </a:moveTo>
                <a:lnTo>
                  <a:pt x="1005" y="3"/>
                </a:lnTo>
                <a:lnTo>
                  <a:pt x="1069" y="13"/>
                </a:lnTo>
                <a:lnTo>
                  <a:pt x="1132" y="30"/>
                </a:lnTo>
                <a:lnTo>
                  <a:pt x="1192" y="51"/>
                </a:lnTo>
                <a:lnTo>
                  <a:pt x="1249" y="78"/>
                </a:lnTo>
                <a:lnTo>
                  <a:pt x="1302" y="111"/>
                </a:lnTo>
                <a:lnTo>
                  <a:pt x="1353" y="149"/>
                </a:lnTo>
                <a:lnTo>
                  <a:pt x="1400" y="191"/>
                </a:lnTo>
                <a:lnTo>
                  <a:pt x="1442" y="237"/>
                </a:lnTo>
                <a:lnTo>
                  <a:pt x="1479" y="287"/>
                </a:lnTo>
                <a:lnTo>
                  <a:pt x="1511" y="341"/>
                </a:lnTo>
                <a:lnTo>
                  <a:pt x="1539" y="397"/>
                </a:lnTo>
                <a:lnTo>
                  <a:pt x="1561" y="458"/>
                </a:lnTo>
                <a:lnTo>
                  <a:pt x="1576" y="520"/>
                </a:lnTo>
                <a:lnTo>
                  <a:pt x="1586" y="585"/>
                </a:lnTo>
                <a:lnTo>
                  <a:pt x="1590" y="651"/>
                </a:lnTo>
                <a:lnTo>
                  <a:pt x="1588" y="716"/>
                </a:lnTo>
                <a:lnTo>
                  <a:pt x="1578" y="780"/>
                </a:lnTo>
                <a:lnTo>
                  <a:pt x="1562" y="842"/>
                </a:lnTo>
                <a:lnTo>
                  <a:pt x="1540" y="902"/>
                </a:lnTo>
                <a:lnTo>
                  <a:pt x="1513" y="958"/>
                </a:lnTo>
                <a:lnTo>
                  <a:pt x="1481" y="1011"/>
                </a:lnTo>
                <a:lnTo>
                  <a:pt x="1445" y="1061"/>
                </a:lnTo>
                <a:lnTo>
                  <a:pt x="1404" y="1107"/>
                </a:lnTo>
                <a:lnTo>
                  <a:pt x="1359" y="1149"/>
                </a:lnTo>
                <a:lnTo>
                  <a:pt x="1309" y="1186"/>
                </a:lnTo>
                <a:lnTo>
                  <a:pt x="1257" y="1220"/>
                </a:lnTo>
                <a:lnTo>
                  <a:pt x="1201" y="1247"/>
                </a:lnTo>
                <a:lnTo>
                  <a:pt x="1142" y="1269"/>
                </a:lnTo>
                <a:lnTo>
                  <a:pt x="1081" y="1286"/>
                </a:lnTo>
                <a:lnTo>
                  <a:pt x="1081" y="1374"/>
                </a:lnTo>
                <a:lnTo>
                  <a:pt x="1550" y="1374"/>
                </a:lnTo>
                <a:lnTo>
                  <a:pt x="1579" y="1376"/>
                </a:lnTo>
                <a:lnTo>
                  <a:pt x="1605" y="1385"/>
                </a:lnTo>
                <a:lnTo>
                  <a:pt x="1630" y="1398"/>
                </a:lnTo>
                <a:lnTo>
                  <a:pt x="1651" y="1415"/>
                </a:lnTo>
                <a:lnTo>
                  <a:pt x="1668" y="1436"/>
                </a:lnTo>
                <a:lnTo>
                  <a:pt x="1682" y="1460"/>
                </a:lnTo>
                <a:lnTo>
                  <a:pt x="1689" y="1487"/>
                </a:lnTo>
                <a:lnTo>
                  <a:pt x="1693" y="1515"/>
                </a:lnTo>
                <a:lnTo>
                  <a:pt x="1689" y="1544"/>
                </a:lnTo>
                <a:lnTo>
                  <a:pt x="1682" y="1572"/>
                </a:lnTo>
                <a:lnTo>
                  <a:pt x="1668" y="1596"/>
                </a:lnTo>
                <a:lnTo>
                  <a:pt x="1651" y="1617"/>
                </a:lnTo>
                <a:lnTo>
                  <a:pt x="1630" y="1633"/>
                </a:lnTo>
                <a:lnTo>
                  <a:pt x="1605" y="1647"/>
                </a:lnTo>
                <a:lnTo>
                  <a:pt x="1579" y="1655"/>
                </a:lnTo>
                <a:lnTo>
                  <a:pt x="1550" y="1658"/>
                </a:lnTo>
                <a:lnTo>
                  <a:pt x="1081" y="1658"/>
                </a:lnTo>
                <a:lnTo>
                  <a:pt x="1081" y="1819"/>
                </a:lnTo>
                <a:lnTo>
                  <a:pt x="1659" y="1819"/>
                </a:lnTo>
                <a:lnTo>
                  <a:pt x="1686" y="1821"/>
                </a:lnTo>
                <a:lnTo>
                  <a:pt x="1710" y="1828"/>
                </a:lnTo>
                <a:lnTo>
                  <a:pt x="1733" y="1840"/>
                </a:lnTo>
                <a:lnTo>
                  <a:pt x="1754" y="1855"/>
                </a:lnTo>
                <a:lnTo>
                  <a:pt x="2536" y="2555"/>
                </a:lnTo>
                <a:lnTo>
                  <a:pt x="2556" y="2576"/>
                </a:lnTo>
                <a:lnTo>
                  <a:pt x="2570" y="2600"/>
                </a:lnTo>
                <a:lnTo>
                  <a:pt x="2579" y="2626"/>
                </a:lnTo>
                <a:lnTo>
                  <a:pt x="2584" y="2653"/>
                </a:lnTo>
                <a:lnTo>
                  <a:pt x="2583" y="2680"/>
                </a:lnTo>
                <a:lnTo>
                  <a:pt x="2576" y="2706"/>
                </a:lnTo>
                <a:lnTo>
                  <a:pt x="2565" y="2732"/>
                </a:lnTo>
                <a:lnTo>
                  <a:pt x="2547" y="2756"/>
                </a:lnTo>
                <a:lnTo>
                  <a:pt x="2526" y="2775"/>
                </a:lnTo>
                <a:lnTo>
                  <a:pt x="2502" y="2789"/>
                </a:lnTo>
                <a:lnTo>
                  <a:pt x="2476" y="2799"/>
                </a:lnTo>
                <a:lnTo>
                  <a:pt x="2449" y="2802"/>
                </a:lnTo>
                <a:lnTo>
                  <a:pt x="2422" y="2801"/>
                </a:lnTo>
                <a:lnTo>
                  <a:pt x="2395" y="2794"/>
                </a:lnTo>
                <a:lnTo>
                  <a:pt x="2369" y="2783"/>
                </a:lnTo>
                <a:lnTo>
                  <a:pt x="2346" y="2767"/>
                </a:lnTo>
                <a:lnTo>
                  <a:pt x="1605" y="2104"/>
                </a:lnTo>
                <a:lnTo>
                  <a:pt x="939" y="2104"/>
                </a:lnTo>
                <a:lnTo>
                  <a:pt x="910" y="2100"/>
                </a:lnTo>
                <a:lnTo>
                  <a:pt x="882" y="2092"/>
                </a:lnTo>
                <a:lnTo>
                  <a:pt x="859" y="2079"/>
                </a:lnTo>
                <a:lnTo>
                  <a:pt x="837" y="2062"/>
                </a:lnTo>
                <a:lnTo>
                  <a:pt x="820" y="2041"/>
                </a:lnTo>
                <a:lnTo>
                  <a:pt x="807" y="2016"/>
                </a:lnTo>
                <a:lnTo>
                  <a:pt x="798" y="1990"/>
                </a:lnTo>
                <a:lnTo>
                  <a:pt x="796" y="1961"/>
                </a:lnTo>
                <a:lnTo>
                  <a:pt x="796" y="1286"/>
                </a:lnTo>
                <a:lnTo>
                  <a:pt x="734" y="1269"/>
                </a:lnTo>
                <a:lnTo>
                  <a:pt x="675" y="1247"/>
                </a:lnTo>
                <a:lnTo>
                  <a:pt x="620" y="1220"/>
                </a:lnTo>
                <a:lnTo>
                  <a:pt x="567" y="1186"/>
                </a:lnTo>
                <a:lnTo>
                  <a:pt x="518" y="1149"/>
                </a:lnTo>
                <a:lnTo>
                  <a:pt x="473" y="1107"/>
                </a:lnTo>
                <a:lnTo>
                  <a:pt x="431" y="1061"/>
                </a:lnTo>
                <a:lnTo>
                  <a:pt x="395" y="1011"/>
                </a:lnTo>
                <a:lnTo>
                  <a:pt x="363" y="958"/>
                </a:lnTo>
                <a:lnTo>
                  <a:pt x="336" y="902"/>
                </a:lnTo>
                <a:lnTo>
                  <a:pt x="315" y="842"/>
                </a:lnTo>
                <a:lnTo>
                  <a:pt x="298" y="780"/>
                </a:lnTo>
                <a:lnTo>
                  <a:pt x="290" y="716"/>
                </a:lnTo>
                <a:lnTo>
                  <a:pt x="286" y="651"/>
                </a:lnTo>
                <a:lnTo>
                  <a:pt x="290" y="585"/>
                </a:lnTo>
                <a:lnTo>
                  <a:pt x="300" y="520"/>
                </a:lnTo>
                <a:lnTo>
                  <a:pt x="315" y="458"/>
                </a:lnTo>
                <a:lnTo>
                  <a:pt x="337" y="397"/>
                </a:lnTo>
                <a:lnTo>
                  <a:pt x="365" y="341"/>
                </a:lnTo>
                <a:lnTo>
                  <a:pt x="398" y="287"/>
                </a:lnTo>
                <a:lnTo>
                  <a:pt x="436" y="237"/>
                </a:lnTo>
                <a:lnTo>
                  <a:pt x="478" y="191"/>
                </a:lnTo>
                <a:lnTo>
                  <a:pt x="524" y="149"/>
                </a:lnTo>
                <a:lnTo>
                  <a:pt x="574" y="111"/>
                </a:lnTo>
                <a:lnTo>
                  <a:pt x="628" y="78"/>
                </a:lnTo>
                <a:lnTo>
                  <a:pt x="684" y="51"/>
                </a:lnTo>
                <a:lnTo>
                  <a:pt x="744" y="30"/>
                </a:lnTo>
                <a:lnTo>
                  <a:pt x="807" y="13"/>
                </a:lnTo>
                <a:lnTo>
                  <a:pt x="871" y="3"/>
                </a:lnTo>
                <a:lnTo>
                  <a:pt x="93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2" name="Freeform 7"/>
          <p:cNvSpPr>
            <a:spLocks noEditPoints="1"/>
          </p:cNvSpPr>
          <p:nvPr/>
        </p:nvSpPr>
        <p:spPr bwMode="auto">
          <a:xfrm>
            <a:off x="6086685" y="840007"/>
            <a:ext cx="230557" cy="230558"/>
          </a:xfrm>
          <a:custGeom>
            <a:avLst/>
            <a:gdLst>
              <a:gd name="T0" fmla="*/ 1867 w 3712"/>
              <a:gd name="T1" fmla="*/ 2577 h 3712"/>
              <a:gd name="T2" fmla="*/ 1647 w 3712"/>
              <a:gd name="T3" fmla="*/ 2498 h 3712"/>
              <a:gd name="T4" fmla="*/ 1359 w 3712"/>
              <a:gd name="T5" fmla="*/ 2584 h 3712"/>
              <a:gd name="T6" fmla="*/ 1294 w 3712"/>
              <a:gd name="T7" fmla="*/ 2826 h 3712"/>
              <a:gd name="T8" fmla="*/ 1507 w 3712"/>
              <a:gd name="T9" fmla="*/ 2997 h 3712"/>
              <a:gd name="T10" fmla="*/ 1818 w 3712"/>
              <a:gd name="T11" fmla="*/ 2939 h 3712"/>
              <a:gd name="T12" fmla="*/ 1918 w 3712"/>
              <a:gd name="T13" fmla="*/ 2973 h 3712"/>
              <a:gd name="T14" fmla="*/ 3580 w 3712"/>
              <a:gd name="T15" fmla="*/ 3540 h 3712"/>
              <a:gd name="T16" fmla="*/ 3136 w 3712"/>
              <a:gd name="T17" fmla="*/ 2112 h 3712"/>
              <a:gd name="T18" fmla="*/ 3007 w 3712"/>
              <a:gd name="T19" fmla="*/ 2447 h 3712"/>
              <a:gd name="T20" fmla="*/ 2704 w 3712"/>
              <a:gd name="T21" fmla="*/ 2557 h 3712"/>
              <a:gd name="T22" fmla="*/ 2436 w 3712"/>
              <a:gd name="T23" fmla="*/ 2368 h 3712"/>
              <a:gd name="T24" fmla="*/ 2377 w 3712"/>
              <a:gd name="T25" fmla="*/ 2015 h 3712"/>
              <a:gd name="T26" fmla="*/ 853 w 3712"/>
              <a:gd name="T27" fmla="*/ 1309 h 3712"/>
              <a:gd name="T28" fmla="*/ 706 w 3712"/>
              <a:gd name="T29" fmla="*/ 1552 h 3712"/>
              <a:gd name="T30" fmla="*/ 782 w 3712"/>
              <a:gd name="T31" fmla="*/ 1834 h 3712"/>
              <a:gd name="T32" fmla="*/ 722 w 3712"/>
              <a:gd name="T33" fmla="*/ 1920 h 3712"/>
              <a:gd name="T34" fmla="*/ 192 w 3712"/>
              <a:gd name="T35" fmla="*/ 3584 h 3712"/>
              <a:gd name="T36" fmla="*/ 1544 w 3712"/>
              <a:gd name="T37" fmla="*/ 3133 h 3712"/>
              <a:gd name="T38" fmla="*/ 1233 w 3712"/>
              <a:gd name="T39" fmla="*/ 2971 h 3712"/>
              <a:gd name="T40" fmla="*/ 1165 w 3712"/>
              <a:gd name="T41" fmla="*/ 2658 h 3712"/>
              <a:gd name="T42" fmla="*/ 1389 w 3712"/>
              <a:gd name="T43" fmla="*/ 2413 h 3712"/>
              <a:gd name="T44" fmla="*/ 1746 w 3712"/>
              <a:gd name="T45" fmla="*/ 2389 h 3712"/>
              <a:gd name="T46" fmla="*/ 1141 w 3712"/>
              <a:gd name="T47" fmla="*/ 1884 h 3712"/>
              <a:gd name="T48" fmla="*/ 1206 w 3712"/>
              <a:gd name="T49" fmla="*/ 1692 h 3712"/>
              <a:gd name="T50" fmla="*/ 1153 w 3712"/>
              <a:gd name="T51" fmla="*/ 1390 h 3712"/>
              <a:gd name="T52" fmla="*/ 1920 w 3712"/>
              <a:gd name="T53" fmla="*/ 128 h 3712"/>
              <a:gd name="T54" fmla="*/ 2223 w 3712"/>
              <a:gd name="T55" fmla="*/ 588 h 3712"/>
              <a:gd name="T56" fmla="*/ 2507 w 3712"/>
              <a:gd name="T57" fmla="*/ 780 h 3712"/>
              <a:gd name="T58" fmla="*/ 2530 w 3712"/>
              <a:gd name="T59" fmla="*/ 1099 h 3712"/>
              <a:gd name="T60" fmla="*/ 2273 w 3712"/>
              <a:gd name="T61" fmla="*/ 1318 h 3712"/>
              <a:gd name="T62" fmla="*/ 1920 w 3712"/>
              <a:gd name="T63" fmla="*/ 1307 h 3712"/>
              <a:gd name="T64" fmla="*/ 2577 w 3712"/>
              <a:gd name="T65" fmla="*/ 1845 h 3712"/>
              <a:gd name="T66" fmla="*/ 2498 w 3712"/>
              <a:gd name="T67" fmla="*/ 2065 h 3712"/>
              <a:gd name="T68" fmla="*/ 2584 w 3712"/>
              <a:gd name="T69" fmla="*/ 2353 h 3712"/>
              <a:gd name="T70" fmla="*/ 2826 w 3712"/>
              <a:gd name="T71" fmla="*/ 2418 h 3712"/>
              <a:gd name="T72" fmla="*/ 2997 w 3712"/>
              <a:gd name="T73" fmla="*/ 2205 h 3712"/>
              <a:gd name="T74" fmla="*/ 2939 w 3712"/>
              <a:gd name="T75" fmla="*/ 1894 h 3712"/>
              <a:gd name="T76" fmla="*/ 2973 w 3712"/>
              <a:gd name="T77" fmla="*/ 1794 h 3712"/>
              <a:gd name="T78" fmla="*/ 3540 w 3712"/>
              <a:gd name="T79" fmla="*/ 132 h 3712"/>
              <a:gd name="T80" fmla="*/ 132 w 3712"/>
              <a:gd name="T81" fmla="*/ 172 h 3712"/>
              <a:gd name="T82" fmla="*/ 576 w 3712"/>
              <a:gd name="T83" fmla="*/ 1600 h 3712"/>
              <a:gd name="T84" fmla="*/ 705 w 3712"/>
              <a:gd name="T85" fmla="*/ 1265 h 3712"/>
              <a:gd name="T86" fmla="*/ 1008 w 3712"/>
              <a:gd name="T87" fmla="*/ 1155 h 3712"/>
              <a:gd name="T88" fmla="*/ 1276 w 3712"/>
              <a:gd name="T89" fmla="*/ 1344 h 3712"/>
              <a:gd name="T90" fmla="*/ 1335 w 3712"/>
              <a:gd name="T91" fmla="*/ 1697 h 3712"/>
              <a:gd name="T92" fmla="*/ 1813 w 3712"/>
              <a:gd name="T93" fmla="*/ 1151 h 3712"/>
              <a:gd name="T94" fmla="*/ 1976 w 3712"/>
              <a:gd name="T95" fmla="*/ 1191 h 3712"/>
              <a:gd name="T96" fmla="*/ 2286 w 3712"/>
              <a:gd name="T97" fmla="*/ 1174 h 3712"/>
              <a:gd name="T98" fmla="*/ 2432 w 3712"/>
              <a:gd name="T99" fmla="*/ 959 h 3712"/>
              <a:gd name="T100" fmla="*/ 2286 w 3712"/>
              <a:gd name="T101" fmla="*/ 746 h 3712"/>
              <a:gd name="T102" fmla="*/ 1976 w 3712"/>
              <a:gd name="T103" fmla="*/ 729 h 3712"/>
              <a:gd name="T104" fmla="*/ 1813 w 3712"/>
              <a:gd name="T105" fmla="*/ 769 h 3712"/>
              <a:gd name="T106" fmla="*/ 3520 w 3712"/>
              <a:gd name="T107" fmla="*/ 0 h 3712"/>
              <a:gd name="T108" fmla="*/ 3700 w 3712"/>
              <a:gd name="T109" fmla="*/ 125 h 3712"/>
              <a:gd name="T110" fmla="*/ 3667 w 3712"/>
              <a:gd name="T111" fmla="*/ 3643 h 3712"/>
              <a:gd name="T112" fmla="*/ 157 w 3712"/>
              <a:gd name="T113" fmla="*/ 3709 h 3712"/>
              <a:gd name="T114" fmla="*/ 3 w 3712"/>
              <a:gd name="T115" fmla="*/ 3555 h 3712"/>
              <a:gd name="T116" fmla="*/ 69 w 3712"/>
              <a:gd name="T117" fmla="*/ 45 h 3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12" h="3712">
                <a:moveTo>
                  <a:pt x="1920" y="1920"/>
                </a:moveTo>
                <a:lnTo>
                  <a:pt x="1920" y="2514"/>
                </a:lnTo>
                <a:lnTo>
                  <a:pt x="1918" y="2531"/>
                </a:lnTo>
                <a:lnTo>
                  <a:pt x="1910" y="2548"/>
                </a:lnTo>
                <a:lnTo>
                  <a:pt x="1899" y="2561"/>
                </a:lnTo>
                <a:lnTo>
                  <a:pt x="1884" y="2571"/>
                </a:lnTo>
                <a:lnTo>
                  <a:pt x="1867" y="2577"/>
                </a:lnTo>
                <a:lnTo>
                  <a:pt x="1850" y="2577"/>
                </a:lnTo>
                <a:lnTo>
                  <a:pt x="1834" y="2574"/>
                </a:lnTo>
                <a:lnTo>
                  <a:pt x="1818" y="2565"/>
                </a:lnTo>
                <a:lnTo>
                  <a:pt x="1778" y="2540"/>
                </a:lnTo>
                <a:lnTo>
                  <a:pt x="1736" y="2521"/>
                </a:lnTo>
                <a:lnTo>
                  <a:pt x="1692" y="2506"/>
                </a:lnTo>
                <a:lnTo>
                  <a:pt x="1647" y="2498"/>
                </a:lnTo>
                <a:lnTo>
                  <a:pt x="1600" y="2496"/>
                </a:lnTo>
                <a:lnTo>
                  <a:pt x="1552" y="2498"/>
                </a:lnTo>
                <a:lnTo>
                  <a:pt x="1507" y="2507"/>
                </a:lnTo>
                <a:lnTo>
                  <a:pt x="1466" y="2520"/>
                </a:lnTo>
                <a:lnTo>
                  <a:pt x="1426" y="2538"/>
                </a:lnTo>
                <a:lnTo>
                  <a:pt x="1390" y="2559"/>
                </a:lnTo>
                <a:lnTo>
                  <a:pt x="1359" y="2584"/>
                </a:lnTo>
                <a:lnTo>
                  <a:pt x="1332" y="2613"/>
                </a:lnTo>
                <a:lnTo>
                  <a:pt x="1309" y="2645"/>
                </a:lnTo>
                <a:lnTo>
                  <a:pt x="1294" y="2678"/>
                </a:lnTo>
                <a:lnTo>
                  <a:pt x="1283" y="2714"/>
                </a:lnTo>
                <a:lnTo>
                  <a:pt x="1280" y="2753"/>
                </a:lnTo>
                <a:lnTo>
                  <a:pt x="1283" y="2790"/>
                </a:lnTo>
                <a:lnTo>
                  <a:pt x="1294" y="2826"/>
                </a:lnTo>
                <a:lnTo>
                  <a:pt x="1309" y="2859"/>
                </a:lnTo>
                <a:lnTo>
                  <a:pt x="1332" y="2891"/>
                </a:lnTo>
                <a:lnTo>
                  <a:pt x="1359" y="2920"/>
                </a:lnTo>
                <a:lnTo>
                  <a:pt x="1390" y="2945"/>
                </a:lnTo>
                <a:lnTo>
                  <a:pt x="1426" y="2966"/>
                </a:lnTo>
                <a:lnTo>
                  <a:pt x="1466" y="2984"/>
                </a:lnTo>
                <a:lnTo>
                  <a:pt x="1507" y="2997"/>
                </a:lnTo>
                <a:lnTo>
                  <a:pt x="1552" y="3006"/>
                </a:lnTo>
                <a:lnTo>
                  <a:pt x="1600" y="3008"/>
                </a:lnTo>
                <a:lnTo>
                  <a:pt x="1647" y="3006"/>
                </a:lnTo>
                <a:lnTo>
                  <a:pt x="1692" y="2998"/>
                </a:lnTo>
                <a:lnTo>
                  <a:pt x="1736" y="2983"/>
                </a:lnTo>
                <a:lnTo>
                  <a:pt x="1778" y="2964"/>
                </a:lnTo>
                <a:lnTo>
                  <a:pt x="1818" y="2939"/>
                </a:lnTo>
                <a:lnTo>
                  <a:pt x="1834" y="2930"/>
                </a:lnTo>
                <a:lnTo>
                  <a:pt x="1850" y="2927"/>
                </a:lnTo>
                <a:lnTo>
                  <a:pt x="1867" y="2927"/>
                </a:lnTo>
                <a:lnTo>
                  <a:pt x="1884" y="2932"/>
                </a:lnTo>
                <a:lnTo>
                  <a:pt x="1899" y="2943"/>
                </a:lnTo>
                <a:lnTo>
                  <a:pt x="1910" y="2956"/>
                </a:lnTo>
                <a:lnTo>
                  <a:pt x="1918" y="2973"/>
                </a:lnTo>
                <a:lnTo>
                  <a:pt x="1920" y="2990"/>
                </a:lnTo>
                <a:lnTo>
                  <a:pt x="1920" y="3584"/>
                </a:lnTo>
                <a:lnTo>
                  <a:pt x="3520" y="3584"/>
                </a:lnTo>
                <a:lnTo>
                  <a:pt x="3540" y="3580"/>
                </a:lnTo>
                <a:lnTo>
                  <a:pt x="3558" y="3571"/>
                </a:lnTo>
                <a:lnTo>
                  <a:pt x="3571" y="3558"/>
                </a:lnTo>
                <a:lnTo>
                  <a:pt x="3580" y="3540"/>
                </a:lnTo>
                <a:lnTo>
                  <a:pt x="3584" y="3520"/>
                </a:lnTo>
                <a:lnTo>
                  <a:pt x="3584" y="1920"/>
                </a:lnTo>
                <a:lnTo>
                  <a:pt x="3099" y="1920"/>
                </a:lnTo>
                <a:lnTo>
                  <a:pt x="3115" y="1966"/>
                </a:lnTo>
                <a:lnTo>
                  <a:pt x="3127" y="2015"/>
                </a:lnTo>
                <a:lnTo>
                  <a:pt x="3134" y="2063"/>
                </a:lnTo>
                <a:lnTo>
                  <a:pt x="3136" y="2112"/>
                </a:lnTo>
                <a:lnTo>
                  <a:pt x="3133" y="2168"/>
                </a:lnTo>
                <a:lnTo>
                  <a:pt x="3124" y="2223"/>
                </a:lnTo>
                <a:lnTo>
                  <a:pt x="3110" y="2273"/>
                </a:lnTo>
                <a:lnTo>
                  <a:pt x="3091" y="2323"/>
                </a:lnTo>
                <a:lnTo>
                  <a:pt x="3067" y="2368"/>
                </a:lnTo>
                <a:lnTo>
                  <a:pt x="3039" y="2409"/>
                </a:lnTo>
                <a:lnTo>
                  <a:pt x="3007" y="2447"/>
                </a:lnTo>
                <a:lnTo>
                  <a:pt x="2971" y="2479"/>
                </a:lnTo>
                <a:lnTo>
                  <a:pt x="2932" y="2507"/>
                </a:lnTo>
                <a:lnTo>
                  <a:pt x="2891" y="2530"/>
                </a:lnTo>
                <a:lnTo>
                  <a:pt x="2847" y="2547"/>
                </a:lnTo>
                <a:lnTo>
                  <a:pt x="2800" y="2557"/>
                </a:lnTo>
                <a:lnTo>
                  <a:pt x="2753" y="2560"/>
                </a:lnTo>
                <a:lnTo>
                  <a:pt x="2704" y="2557"/>
                </a:lnTo>
                <a:lnTo>
                  <a:pt x="2658" y="2547"/>
                </a:lnTo>
                <a:lnTo>
                  <a:pt x="2613" y="2530"/>
                </a:lnTo>
                <a:lnTo>
                  <a:pt x="2571" y="2507"/>
                </a:lnTo>
                <a:lnTo>
                  <a:pt x="2533" y="2479"/>
                </a:lnTo>
                <a:lnTo>
                  <a:pt x="2497" y="2447"/>
                </a:lnTo>
                <a:lnTo>
                  <a:pt x="2465" y="2409"/>
                </a:lnTo>
                <a:lnTo>
                  <a:pt x="2436" y="2368"/>
                </a:lnTo>
                <a:lnTo>
                  <a:pt x="2413" y="2323"/>
                </a:lnTo>
                <a:lnTo>
                  <a:pt x="2394" y="2273"/>
                </a:lnTo>
                <a:lnTo>
                  <a:pt x="2380" y="2223"/>
                </a:lnTo>
                <a:lnTo>
                  <a:pt x="2371" y="2168"/>
                </a:lnTo>
                <a:lnTo>
                  <a:pt x="2368" y="2112"/>
                </a:lnTo>
                <a:lnTo>
                  <a:pt x="2370" y="2063"/>
                </a:lnTo>
                <a:lnTo>
                  <a:pt x="2377" y="2015"/>
                </a:lnTo>
                <a:lnTo>
                  <a:pt x="2389" y="1966"/>
                </a:lnTo>
                <a:lnTo>
                  <a:pt x="2405" y="1920"/>
                </a:lnTo>
                <a:lnTo>
                  <a:pt x="1920" y="1920"/>
                </a:lnTo>
                <a:close/>
                <a:moveTo>
                  <a:pt x="959" y="1280"/>
                </a:moveTo>
                <a:lnTo>
                  <a:pt x="922" y="1283"/>
                </a:lnTo>
                <a:lnTo>
                  <a:pt x="886" y="1294"/>
                </a:lnTo>
                <a:lnTo>
                  <a:pt x="853" y="1309"/>
                </a:lnTo>
                <a:lnTo>
                  <a:pt x="821" y="1332"/>
                </a:lnTo>
                <a:lnTo>
                  <a:pt x="792" y="1359"/>
                </a:lnTo>
                <a:lnTo>
                  <a:pt x="767" y="1390"/>
                </a:lnTo>
                <a:lnTo>
                  <a:pt x="746" y="1426"/>
                </a:lnTo>
                <a:lnTo>
                  <a:pt x="728" y="1466"/>
                </a:lnTo>
                <a:lnTo>
                  <a:pt x="715" y="1507"/>
                </a:lnTo>
                <a:lnTo>
                  <a:pt x="706" y="1552"/>
                </a:lnTo>
                <a:lnTo>
                  <a:pt x="704" y="1600"/>
                </a:lnTo>
                <a:lnTo>
                  <a:pt x="706" y="1647"/>
                </a:lnTo>
                <a:lnTo>
                  <a:pt x="714" y="1692"/>
                </a:lnTo>
                <a:lnTo>
                  <a:pt x="729" y="1737"/>
                </a:lnTo>
                <a:lnTo>
                  <a:pt x="748" y="1778"/>
                </a:lnTo>
                <a:lnTo>
                  <a:pt x="773" y="1818"/>
                </a:lnTo>
                <a:lnTo>
                  <a:pt x="782" y="1834"/>
                </a:lnTo>
                <a:lnTo>
                  <a:pt x="785" y="1850"/>
                </a:lnTo>
                <a:lnTo>
                  <a:pt x="785" y="1867"/>
                </a:lnTo>
                <a:lnTo>
                  <a:pt x="780" y="1884"/>
                </a:lnTo>
                <a:lnTo>
                  <a:pt x="769" y="1899"/>
                </a:lnTo>
                <a:lnTo>
                  <a:pt x="756" y="1910"/>
                </a:lnTo>
                <a:lnTo>
                  <a:pt x="739" y="1918"/>
                </a:lnTo>
                <a:lnTo>
                  <a:pt x="722" y="1920"/>
                </a:lnTo>
                <a:lnTo>
                  <a:pt x="128" y="1920"/>
                </a:lnTo>
                <a:lnTo>
                  <a:pt x="128" y="3520"/>
                </a:lnTo>
                <a:lnTo>
                  <a:pt x="132" y="3540"/>
                </a:lnTo>
                <a:lnTo>
                  <a:pt x="141" y="3558"/>
                </a:lnTo>
                <a:lnTo>
                  <a:pt x="154" y="3571"/>
                </a:lnTo>
                <a:lnTo>
                  <a:pt x="172" y="3580"/>
                </a:lnTo>
                <a:lnTo>
                  <a:pt x="192" y="3584"/>
                </a:lnTo>
                <a:lnTo>
                  <a:pt x="1792" y="3584"/>
                </a:lnTo>
                <a:lnTo>
                  <a:pt x="1792" y="3099"/>
                </a:lnTo>
                <a:lnTo>
                  <a:pt x="1746" y="3115"/>
                </a:lnTo>
                <a:lnTo>
                  <a:pt x="1697" y="3127"/>
                </a:lnTo>
                <a:lnTo>
                  <a:pt x="1649" y="3134"/>
                </a:lnTo>
                <a:lnTo>
                  <a:pt x="1600" y="3136"/>
                </a:lnTo>
                <a:lnTo>
                  <a:pt x="1544" y="3133"/>
                </a:lnTo>
                <a:lnTo>
                  <a:pt x="1489" y="3124"/>
                </a:lnTo>
                <a:lnTo>
                  <a:pt x="1439" y="3110"/>
                </a:lnTo>
                <a:lnTo>
                  <a:pt x="1389" y="3091"/>
                </a:lnTo>
                <a:lnTo>
                  <a:pt x="1344" y="3067"/>
                </a:lnTo>
                <a:lnTo>
                  <a:pt x="1303" y="3039"/>
                </a:lnTo>
                <a:lnTo>
                  <a:pt x="1265" y="3007"/>
                </a:lnTo>
                <a:lnTo>
                  <a:pt x="1233" y="2971"/>
                </a:lnTo>
                <a:lnTo>
                  <a:pt x="1205" y="2932"/>
                </a:lnTo>
                <a:lnTo>
                  <a:pt x="1182" y="2891"/>
                </a:lnTo>
                <a:lnTo>
                  <a:pt x="1165" y="2847"/>
                </a:lnTo>
                <a:lnTo>
                  <a:pt x="1155" y="2800"/>
                </a:lnTo>
                <a:lnTo>
                  <a:pt x="1152" y="2753"/>
                </a:lnTo>
                <a:lnTo>
                  <a:pt x="1155" y="2704"/>
                </a:lnTo>
                <a:lnTo>
                  <a:pt x="1165" y="2658"/>
                </a:lnTo>
                <a:lnTo>
                  <a:pt x="1182" y="2613"/>
                </a:lnTo>
                <a:lnTo>
                  <a:pt x="1205" y="2571"/>
                </a:lnTo>
                <a:lnTo>
                  <a:pt x="1233" y="2533"/>
                </a:lnTo>
                <a:lnTo>
                  <a:pt x="1265" y="2497"/>
                </a:lnTo>
                <a:lnTo>
                  <a:pt x="1303" y="2465"/>
                </a:lnTo>
                <a:lnTo>
                  <a:pt x="1344" y="2436"/>
                </a:lnTo>
                <a:lnTo>
                  <a:pt x="1389" y="2413"/>
                </a:lnTo>
                <a:lnTo>
                  <a:pt x="1439" y="2394"/>
                </a:lnTo>
                <a:lnTo>
                  <a:pt x="1489" y="2380"/>
                </a:lnTo>
                <a:lnTo>
                  <a:pt x="1544" y="2371"/>
                </a:lnTo>
                <a:lnTo>
                  <a:pt x="1600" y="2368"/>
                </a:lnTo>
                <a:lnTo>
                  <a:pt x="1649" y="2370"/>
                </a:lnTo>
                <a:lnTo>
                  <a:pt x="1697" y="2377"/>
                </a:lnTo>
                <a:lnTo>
                  <a:pt x="1746" y="2389"/>
                </a:lnTo>
                <a:lnTo>
                  <a:pt x="1792" y="2405"/>
                </a:lnTo>
                <a:lnTo>
                  <a:pt x="1792" y="1920"/>
                </a:lnTo>
                <a:lnTo>
                  <a:pt x="1198" y="1920"/>
                </a:lnTo>
                <a:lnTo>
                  <a:pt x="1181" y="1918"/>
                </a:lnTo>
                <a:lnTo>
                  <a:pt x="1164" y="1910"/>
                </a:lnTo>
                <a:lnTo>
                  <a:pt x="1151" y="1899"/>
                </a:lnTo>
                <a:lnTo>
                  <a:pt x="1141" y="1884"/>
                </a:lnTo>
                <a:lnTo>
                  <a:pt x="1135" y="1867"/>
                </a:lnTo>
                <a:lnTo>
                  <a:pt x="1135" y="1850"/>
                </a:lnTo>
                <a:lnTo>
                  <a:pt x="1138" y="1834"/>
                </a:lnTo>
                <a:lnTo>
                  <a:pt x="1147" y="1818"/>
                </a:lnTo>
                <a:lnTo>
                  <a:pt x="1172" y="1778"/>
                </a:lnTo>
                <a:lnTo>
                  <a:pt x="1191" y="1736"/>
                </a:lnTo>
                <a:lnTo>
                  <a:pt x="1206" y="1692"/>
                </a:lnTo>
                <a:lnTo>
                  <a:pt x="1214" y="1647"/>
                </a:lnTo>
                <a:lnTo>
                  <a:pt x="1216" y="1600"/>
                </a:lnTo>
                <a:lnTo>
                  <a:pt x="1214" y="1552"/>
                </a:lnTo>
                <a:lnTo>
                  <a:pt x="1205" y="1507"/>
                </a:lnTo>
                <a:lnTo>
                  <a:pt x="1192" y="1466"/>
                </a:lnTo>
                <a:lnTo>
                  <a:pt x="1174" y="1426"/>
                </a:lnTo>
                <a:lnTo>
                  <a:pt x="1153" y="1390"/>
                </a:lnTo>
                <a:lnTo>
                  <a:pt x="1128" y="1359"/>
                </a:lnTo>
                <a:lnTo>
                  <a:pt x="1099" y="1332"/>
                </a:lnTo>
                <a:lnTo>
                  <a:pt x="1067" y="1309"/>
                </a:lnTo>
                <a:lnTo>
                  <a:pt x="1034" y="1294"/>
                </a:lnTo>
                <a:lnTo>
                  <a:pt x="998" y="1283"/>
                </a:lnTo>
                <a:lnTo>
                  <a:pt x="959" y="1280"/>
                </a:lnTo>
                <a:close/>
                <a:moveTo>
                  <a:pt x="1920" y="128"/>
                </a:moveTo>
                <a:lnTo>
                  <a:pt x="1920" y="613"/>
                </a:lnTo>
                <a:lnTo>
                  <a:pt x="1966" y="597"/>
                </a:lnTo>
                <a:lnTo>
                  <a:pt x="2015" y="585"/>
                </a:lnTo>
                <a:lnTo>
                  <a:pt x="2063" y="578"/>
                </a:lnTo>
                <a:lnTo>
                  <a:pt x="2112" y="576"/>
                </a:lnTo>
                <a:lnTo>
                  <a:pt x="2168" y="579"/>
                </a:lnTo>
                <a:lnTo>
                  <a:pt x="2223" y="588"/>
                </a:lnTo>
                <a:lnTo>
                  <a:pt x="2273" y="602"/>
                </a:lnTo>
                <a:lnTo>
                  <a:pt x="2323" y="621"/>
                </a:lnTo>
                <a:lnTo>
                  <a:pt x="2368" y="645"/>
                </a:lnTo>
                <a:lnTo>
                  <a:pt x="2409" y="673"/>
                </a:lnTo>
                <a:lnTo>
                  <a:pt x="2447" y="705"/>
                </a:lnTo>
                <a:lnTo>
                  <a:pt x="2479" y="741"/>
                </a:lnTo>
                <a:lnTo>
                  <a:pt x="2507" y="780"/>
                </a:lnTo>
                <a:lnTo>
                  <a:pt x="2530" y="821"/>
                </a:lnTo>
                <a:lnTo>
                  <a:pt x="2547" y="865"/>
                </a:lnTo>
                <a:lnTo>
                  <a:pt x="2557" y="912"/>
                </a:lnTo>
                <a:lnTo>
                  <a:pt x="2560" y="959"/>
                </a:lnTo>
                <a:lnTo>
                  <a:pt x="2557" y="1008"/>
                </a:lnTo>
                <a:lnTo>
                  <a:pt x="2547" y="1054"/>
                </a:lnTo>
                <a:lnTo>
                  <a:pt x="2530" y="1099"/>
                </a:lnTo>
                <a:lnTo>
                  <a:pt x="2507" y="1141"/>
                </a:lnTo>
                <a:lnTo>
                  <a:pt x="2479" y="1179"/>
                </a:lnTo>
                <a:lnTo>
                  <a:pt x="2447" y="1215"/>
                </a:lnTo>
                <a:lnTo>
                  <a:pt x="2409" y="1247"/>
                </a:lnTo>
                <a:lnTo>
                  <a:pt x="2368" y="1276"/>
                </a:lnTo>
                <a:lnTo>
                  <a:pt x="2323" y="1299"/>
                </a:lnTo>
                <a:lnTo>
                  <a:pt x="2273" y="1318"/>
                </a:lnTo>
                <a:lnTo>
                  <a:pt x="2223" y="1332"/>
                </a:lnTo>
                <a:lnTo>
                  <a:pt x="2168" y="1341"/>
                </a:lnTo>
                <a:lnTo>
                  <a:pt x="2112" y="1344"/>
                </a:lnTo>
                <a:lnTo>
                  <a:pt x="2063" y="1342"/>
                </a:lnTo>
                <a:lnTo>
                  <a:pt x="2015" y="1335"/>
                </a:lnTo>
                <a:lnTo>
                  <a:pt x="1966" y="1323"/>
                </a:lnTo>
                <a:lnTo>
                  <a:pt x="1920" y="1307"/>
                </a:lnTo>
                <a:lnTo>
                  <a:pt x="1920" y="1792"/>
                </a:lnTo>
                <a:lnTo>
                  <a:pt x="2514" y="1792"/>
                </a:lnTo>
                <a:lnTo>
                  <a:pt x="2531" y="1794"/>
                </a:lnTo>
                <a:lnTo>
                  <a:pt x="2548" y="1802"/>
                </a:lnTo>
                <a:lnTo>
                  <a:pt x="2561" y="1813"/>
                </a:lnTo>
                <a:lnTo>
                  <a:pt x="2571" y="1828"/>
                </a:lnTo>
                <a:lnTo>
                  <a:pt x="2577" y="1845"/>
                </a:lnTo>
                <a:lnTo>
                  <a:pt x="2577" y="1862"/>
                </a:lnTo>
                <a:lnTo>
                  <a:pt x="2574" y="1878"/>
                </a:lnTo>
                <a:lnTo>
                  <a:pt x="2565" y="1894"/>
                </a:lnTo>
                <a:lnTo>
                  <a:pt x="2540" y="1934"/>
                </a:lnTo>
                <a:lnTo>
                  <a:pt x="2521" y="1976"/>
                </a:lnTo>
                <a:lnTo>
                  <a:pt x="2506" y="2020"/>
                </a:lnTo>
                <a:lnTo>
                  <a:pt x="2498" y="2065"/>
                </a:lnTo>
                <a:lnTo>
                  <a:pt x="2496" y="2112"/>
                </a:lnTo>
                <a:lnTo>
                  <a:pt x="2498" y="2160"/>
                </a:lnTo>
                <a:lnTo>
                  <a:pt x="2507" y="2205"/>
                </a:lnTo>
                <a:lnTo>
                  <a:pt x="2520" y="2246"/>
                </a:lnTo>
                <a:lnTo>
                  <a:pt x="2538" y="2286"/>
                </a:lnTo>
                <a:lnTo>
                  <a:pt x="2559" y="2322"/>
                </a:lnTo>
                <a:lnTo>
                  <a:pt x="2584" y="2353"/>
                </a:lnTo>
                <a:lnTo>
                  <a:pt x="2613" y="2380"/>
                </a:lnTo>
                <a:lnTo>
                  <a:pt x="2645" y="2403"/>
                </a:lnTo>
                <a:lnTo>
                  <a:pt x="2678" y="2418"/>
                </a:lnTo>
                <a:lnTo>
                  <a:pt x="2714" y="2429"/>
                </a:lnTo>
                <a:lnTo>
                  <a:pt x="2753" y="2432"/>
                </a:lnTo>
                <a:lnTo>
                  <a:pt x="2790" y="2429"/>
                </a:lnTo>
                <a:lnTo>
                  <a:pt x="2826" y="2418"/>
                </a:lnTo>
                <a:lnTo>
                  <a:pt x="2859" y="2403"/>
                </a:lnTo>
                <a:lnTo>
                  <a:pt x="2891" y="2380"/>
                </a:lnTo>
                <a:lnTo>
                  <a:pt x="2920" y="2353"/>
                </a:lnTo>
                <a:lnTo>
                  <a:pt x="2945" y="2322"/>
                </a:lnTo>
                <a:lnTo>
                  <a:pt x="2966" y="2286"/>
                </a:lnTo>
                <a:lnTo>
                  <a:pt x="2984" y="2246"/>
                </a:lnTo>
                <a:lnTo>
                  <a:pt x="2997" y="2205"/>
                </a:lnTo>
                <a:lnTo>
                  <a:pt x="3006" y="2160"/>
                </a:lnTo>
                <a:lnTo>
                  <a:pt x="3008" y="2112"/>
                </a:lnTo>
                <a:lnTo>
                  <a:pt x="3006" y="2065"/>
                </a:lnTo>
                <a:lnTo>
                  <a:pt x="2998" y="2020"/>
                </a:lnTo>
                <a:lnTo>
                  <a:pt x="2983" y="1975"/>
                </a:lnTo>
                <a:lnTo>
                  <a:pt x="2964" y="1934"/>
                </a:lnTo>
                <a:lnTo>
                  <a:pt x="2939" y="1894"/>
                </a:lnTo>
                <a:lnTo>
                  <a:pt x="2930" y="1878"/>
                </a:lnTo>
                <a:lnTo>
                  <a:pt x="2927" y="1862"/>
                </a:lnTo>
                <a:lnTo>
                  <a:pt x="2927" y="1845"/>
                </a:lnTo>
                <a:lnTo>
                  <a:pt x="2932" y="1828"/>
                </a:lnTo>
                <a:lnTo>
                  <a:pt x="2943" y="1813"/>
                </a:lnTo>
                <a:lnTo>
                  <a:pt x="2956" y="1802"/>
                </a:lnTo>
                <a:lnTo>
                  <a:pt x="2973" y="1794"/>
                </a:lnTo>
                <a:lnTo>
                  <a:pt x="2990" y="1792"/>
                </a:lnTo>
                <a:lnTo>
                  <a:pt x="3584" y="1792"/>
                </a:lnTo>
                <a:lnTo>
                  <a:pt x="3584" y="192"/>
                </a:lnTo>
                <a:lnTo>
                  <a:pt x="3580" y="172"/>
                </a:lnTo>
                <a:lnTo>
                  <a:pt x="3571" y="154"/>
                </a:lnTo>
                <a:lnTo>
                  <a:pt x="3558" y="141"/>
                </a:lnTo>
                <a:lnTo>
                  <a:pt x="3540" y="132"/>
                </a:lnTo>
                <a:lnTo>
                  <a:pt x="3520" y="128"/>
                </a:lnTo>
                <a:lnTo>
                  <a:pt x="1920" y="128"/>
                </a:lnTo>
                <a:close/>
                <a:moveTo>
                  <a:pt x="192" y="128"/>
                </a:moveTo>
                <a:lnTo>
                  <a:pt x="172" y="132"/>
                </a:lnTo>
                <a:lnTo>
                  <a:pt x="154" y="141"/>
                </a:lnTo>
                <a:lnTo>
                  <a:pt x="141" y="154"/>
                </a:lnTo>
                <a:lnTo>
                  <a:pt x="132" y="172"/>
                </a:lnTo>
                <a:lnTo>
                  <a:pt x="128" y="192"/>
                </a:lnTo>
                <a:lnTo>
                  <a:pt x="128" y="1792"/>
                </a:lnTo>
                <a:lnTo>
                  <a:pt x="613" y="1792"/>
                </a:lnTo>
                <a:lnTo>
                  <a:pt x="597" y="1746"/>
                </a:lnTo>
                <a:lnTo>
                  <a:pt x="585" y="1697"/>
                </a:lnTo>
                <a:lnTo>
                  <a:pt x="578" y="1649"/>
                </a:lnTo>
                <a:lnTo>
                  <a:pt x="576" y="1600"/>
                </a:lnTo>
                <a:lnTo>
                  <a:pt x="579" y="1544"/>
                </a:lnTo>
                <a:lnTo>
                  <a:pt x="588" y="1489"/>
                </a:lnTo>
                <a:lnTo>
                  <a:pt x="602" y="1439"/>
                </a:lnTo>
                <a:lnTo>
                  <a:pt x="621" y="1389"/>
                </a:lnTo>
                <a:lnTo>
                  <a:pt x="645" y="1344"/>
                </a:lnTo>
                <a:lnTo>
                  <a:pt x="673" y="1303"/>
                </a:lnTo>
                <a:lnTo>
                  <a:pt x="705" y="1265"/>
                </a:lnTo>
                <a:lnTo>
                  <a:pt x="741" y="1233"/>
                </a:lnTo>
                <a:lnTo>
                  <a:pt x="780" y="1205"/>
                </a:lnTo>
                <a:lnTo>
                  <a:pt x="821" y="1182"/>
                </a:lnTo>
                <a:lnTo>
                  <a:pt x="865" y="1165"/>
                </a:lnTo>
                <a:lnTo>
                  <a:pt x="912" y="1155"/>
                </a:lnTo>
                <a:lnTo>
                  <a:pt x="959" y="1152"/>
                </a:lnTo>
                <a:lnTo>
                  <a:pt x="1008" y="1155"/>
                </a:lnTo>
                <a:lnTo>
                  <a:pt x="1054" y="1165"/>
                </a:lnTo>
                <a:lnTo>
                  <a:pt x="1099" y="1182"/>
                </a:lnTo>
                <a:lnTo>
                  <a:pt x="1141" y="1205"/>
                </a:lnTo>
                <a:lnTo>
                  <a:pt x="1179" y="1233"/>
                </a:lnTo>
                <a:lnTo>
                  <a:pt x="1215" y="1265"/>
                </a:lnTo>
                <a:lnTo>
                  <a:pt x="1247" y="1303"/>
                </a:lnTo>
                <a:lnTo>
                  <a:pt x="1276" y="1344"/>
                </a:lnTo>
                <a:lnTo>
                  <a:pt x="1299" y="1389"/>
                </a:lnTo>
                <a:lnTo>
                  <a:pt x="1318" y="1439"/>
                </a:lnTo>
                <a:lnTo>
                  <a:pt x="1332" y="1489"/>
                </a:lnTo>
                <a:lnTo>
                  <a:pt x="1341" y="1544"/>
                </a:lnTo>
                <a:lnTo>
                  <a:pt x="1344" y="1600"/>
                </a:lnTo>
                <a:lnTo>
                  <a:pt x="1342" y="1649"/>
                </a:lnTo>
                <a:lnTo>
                  <a:pt x="1335" y="1697"/>
                </a:lnTo>
                <a:lnTo>
                  <a:pt x="1323" y="1746"/>
                </a:lnTo>
                <a:lnTo>
                  <a:pt x="1307" y="1792"/>
                </a:lnTo>
                <a:lnTo>
                  <a:pt x="1792" y="1792"/>
                </a:lnTo>
                <a:lnTo>
                  <a:pt x="1792" y="1198"/>
                </a:lnTo>
                <a:lnTo>
                  <a:pt x="1794" y="1181"/>
                </a:lnTo>
                <a:lnTo>
                  <a:pt x="1802" y="1164"/>
                </a:lnTo>
                <a:lnTo>
                  <a:pt x="1813" y="1151"/>
                </a:lnTo>
                <a:lnTo>
                  <a:pt x="1828" y="1141"/>
                </a:lnTo>
                <a:lnTo>
                  <a:pt x="1845" y="1135"/>
                </a:lnTo>
                <a:lnTo>
                  <a:pt x="1862" y="1135"/>
                </a:lnTo>
                <a:lnTo>
                  <a:pt x="1878" y="1138"/>
                </a:lnTo>
                <a:lnTo>
                  <a:pt x="1894" y="1147"/>
                </a:lnTo>
                <a:lnTo>
                  <a:pt x="1934" y="1172"/>
                </a:lnTo>
                <a:lnTo>
                  <a:pt x="1976" y="1191"/>
                </a:lnTo>
                <a:lnTo>
                  <a:pt x="2020" y="1206"/>
                </a:lnTo>
                <a:lnTo>
                  <a:pt x="2065" y="1214"/>
                </a:lnTo>
                <a:lnTo>
                  <a:pt x="2112" y="1216"/>
                </a:lnTo>
                <a:lnTo>
                  <a:pt x="2160" y="1214"/>
                </a:lnTo>
                <a:lnTo>
                  <a:pt x="2205" y="1205"/>
                </a:lnTo>
                <a:lnTo>
                  <a:pt x="2246" y="1192"/>
                </a:lnTo>
                <a:lnTo>
                  <a:pt x="2286" y="1174"/>
                </a:lnTo>
                <a:lnTo>
                  <a:pt x="2322" y="1153"/>
                </a:lnTo>
                <a:lnTo>
                  <a:pt x="2353" y="1128"/>
                </a:lnTo>
                <a:lnTo>
                  <a:pt x="2380" y="1099"/>
                </a:lnTo>
                <a:lnTo>
                  <a:pt x="2403" y="1067"/>
                </a:lnTo>
                <a:lnTo>
                  <a:pt x="2418" y="1034"/>
                </a:lnTo>
                <a:lnTo>
                  <a:pt x="2429" y="998"/>
                </a:lnTo>
                <a:lnTo>
                  <a:pt x="2432" y="959"/>
                </a:lnTo>
                <a:lnTo>
                  <a:pt x="2429" y="922"/>
                </a:lnTo>
                <a:lnTo>
                  <a:pt x="2418" y="886"/>
                </a:lnTo>
                <a:lnTo>
                  <a:pt x="2403" y="853"/>
                </a:lnTo>
                <a:lnTo>
                  <a:pt x="2380" y="821"/>
                </a:lnTo>
                <a:lnTo>
                  <a:pt x="2353" y="792"/>
                </a:lnTo>
                <a:lnTo>
                  <a:pt x="2322" y="767"/>
                </a:lnTo>
                <a:lnTo>
                  <a:pt x="2286" y="746"/>
                </a:lnTo>
                <a:lnTo>
                  <a:pt x="2246" y="728"/>
                </a:lnTo>
                <a:lnTo>
                  <a:pt x="2205" y="715"/>
                </a:lnTo>
                <a:lnTo>
                  <a:pt x="2160" y="706"/>
                </a:lnTo>
                <a:lnTo>
                  <a:pt x="2112" y="704"/>
                </a:lnTo>
                <a:lnTo>
                  <a:pt x="2065" y="706"/>
                </a:lnTo>
                <a:lnTo>
                  <a:pt x="2020" y="714"/>
                </a:lnTo>
                <a:lnTo>
                  <a:pt x="1976" y="729"/>
                </a:lnTo>
                <a:lnTo>
                  <a:pt x="1934" y="748"/>
                </a:lnTo>
                <a:lnTo>
                  <a:pt x="1894" y="773"/>
                </a:lnTo>
                <a:lnTo>
                  <a:pt x="1878" y="782"/>
                </a:lnTo>
                <a:lnTo>
                  <a:pt x="1862" y="785"/>
                </a:lnTo>
                <a:lnTo>
                  <a:pt x="1845" y="785"/>
                </a:lnTo>
                <a:lnTo>
                  <a:pt x="1828" y="780"/>
                </a:lnTo>
                <a:lnTo>
                  <a:pt x="1813" y="769"/>
                </a:lnTo>
                <a:lnTo>
                  <a:pt x="1802" y="756"/>
                </a:lnTo>
                <a:lnTo>
                  <a:pt x="1794" y="739"/>
                </a:lnTo>
                <a:lnTo>
                  <a:pt x="1792" y="722"/>
                </a:lnTo>
                <a:lnTo>
                  <a:pt x="1792" y="128"/>
                </a:lnTo>
                <a:lnTo>
                  <a:pt x="192" y="128"/>
                </a:lnTo>
                <a:close/>
                <a:moveTo>
                  <a:pt x="192" y="0"/>
                </a:moveTo>
                <a:lnTo>
                  <a:pt x="3520" y="0"/>
                </a:lnTo>
                <a:lnTo>
                  <a:pt x="3555" y="3"/>
                </a:lnTo>
                <a:lnTo>
                  <a:pt x="3587" y="12"/>
                </a:lnTo>
                <a:lnTo>
                  <a:pt x="3616" y="26"/>
                </a:lnTo>
                <a:lnTo>
                  <a:pt x="3643" y="45"/>
                </a:lnTo>
                <a:lnTo>
                  <a:pt x="3667" y="69"/>
                </a:lnTo>
                <a:lnTo>
                  <a:pt x="3686" y="96"/>
                </a:lnTo>
                <a:lnTo>
                  <a:pt x="3700" y="125"/>
                </a:lnTo>
                <a:lnTo>
                  <a:pt x="3709" y="157"/>
                </a:lnTo>
                <a:lnTo>
                  <a:pt x="3712" y="192"/>
                </a:lnTo>
                <a:lnTo>
                  <a:pt x="3712" y="3520"/>
                </a:lnTo>
                <a:lnTo>
                  <a:pt x="3709" y="3555"/>
                </a:lnTo>
                <a:lnTo>
                  <a:pt x="3700" y="3587"/>
                </a:lnTo>
                <a:lnTo>
                  <a:pt x="3686" y="3616"/>
                </a:lnTo>
                <a:lnTo>
                  <a:pt x="3667" y="3643"/>
                </a:lnTo>
                <a:lnTo>
                  <a:pt x="3643" y="3667"/>
                </a:lnTo>
                <a:lnTo>
                  <a:pt x="3616" y="3686"/>
                </a:lnTo>
                <a:lnTo>
                  <a:pt x="3587" y="3700"/>
                </a:lnTo>
                <a:lnTo>
                  <a:pt x="3555" y="3709"/>
                </a:lnTo>
                <a:lnTo>
                  <a:pt x="3520" y="3712"/>
                </a:lnTo>
                <a:lnTo>
                  <a:pt x="192" y="3712"/>
                </a:lnTo>
                <a:lnTo>
                  <a:pt x="157" y="3709"/>
                </a:lnTo>
                <a:lnTo>
                  <a:pt x="125" y="3700"/>
                </a:lnTo>
                <a:lnTo>
                  <a:pt x="96" y="3686"/>
                </a:lnTo>
                <a:lnTo>
                  <a:pt x="69" y="3667"/>
                </a:lnTo>
                <a:lnTo>
                  <a:pt x="45" y="3643"/>
                </a:lnTo>
                <a:lnTo>
                  <a:pt x="26" y="3616"/>
                </a:lnTo>
                <a:lnTo>
                  <a:pt x="12" y="3587"/>
                </a:lnTo>
                <a:lnTo>
                  <a:pt x="3" y="3555"/>
                </a:lnTo>
                <a:lnTo>
                  <a:pt x="0" y="3520"/>
                </a:lnTo>
                <a:lnTo>
                  <a:pt x="0" y="192"/>
                </a:lnTo>
                <a:lnTo>
                  <a:pt x="3" y="157"/>
                </a:lnTo>
                <a:lnTo>
                  <a:pt x="12" y="125"/>
                </a:lnTo>
                <a:lnTo>
                  <a:pt x="26" y="96"/>
                </a:lnTo>
                <a:lnTo>
                  <a:pt x="45" y="69"/>
                </a:lnTo>
                <a:lnTo>
                  <a:pt x="69" y="45"/>
                </a:lnTo>
                <a:lnTo>
                  <a:pt x="96" y="26"/>
                </a:lnTo>
                <a:lnTo>
                  <a:pt x="125" y="12"/>
                </a:lnTo>
                <a:lnTo>
                  <a:pt x="157" y="3"/>
                </a:lnTo>
                <a:lnTo>
                  <a:pt x="19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3" name="Group 5"/>
          <p:cNvGrpSpPr>
            <a:grpSpLocks noChangeAspect="1"/>
          </p:cNvGrpSpPr>
          <p:nvPr/>
        </p:nvGrpSpPr>
        <p:grpSpPr bwMode="auto">
          <a:xfrm>
            <a:off x="6043296" y="1497350"/>
            <a:ext cx="370420" cy="259294"/>
            <a:chOff x="960" y="816"/>
            <a:chExt cx="3840" cy="2688"/>
          </a:xfrm>
          <a:solidFill>
            <a:schemeClr val="bg1">
              <a:lumMod val="65000"/>
            </a:schemeClr>
          </a:solidFill>
        </p:grpSpPr>
        <p:sp>
          <p:nvSpPr>
            <p:cNvPr id="424" name="Freeform 7"/>
            <p:cNvSpPr>
              <a:spLocks noEditPoints="1"/>
            </p:cNvSpPr>
            <p:nvPr/>
          </p:nvSpPr>
          <p:spPr bwMode="auto">
            <a:xfrm>
              <a:off x="960" y="816"/>
              <a:ext cx="2176" cy="2688"/>
            </a:xfrm>
            <a:custGeom>
              <a:avLst/>
              <a:gdLst>
                <a:gd name="T0" fmla="*/ 285 w 2176"/>
                <a:gd name="T1" fmla="*/ 2179 h 2688"/>
                <a:gd name="T2" fmla="*/ 223 w 2176"/>
                <a:gd name="T3" fmla="*/ 2203 h 2688"/>
                <a:gd name="T4" fmla="*/ 173 w 2176"/>
                <a:gd name="T5" fmla="*/ 2245 h 2688"/>
                <a:gd name="T6" fmla="*/ 140 w 2176"/>
                <a:gd name="T7" fmla="*/ 2301 h 2688"/>
                <a:gd name="T8" fmla="*/ 128 w 2176"/>
                <a:gd name="T9" fmla="*/ 2368 h 2688"/>
                <a:gd name="T10" fmla="*/ 140 w 2176"/>
                <a:gd name="T11" fmla="*/ 2435 h 2688"/>
                <a:gd name="T12" fmla="*/ 173 w 2176"/>
                <a:gd name="T13" fmla="*/ 2491 h 2688"/>
                <a:gd name="T14" fmla="*/ 223 w 2176"/>
                <a:gd name="T15" fmla="*/ 2533 h 2688"/>
                <a:gd name="T16" fmla="*/ 285 w 2176"/>
                <a:gd name="T17" fmla="*/ 2557 h 2688"/>
                <a:gd name="T18" fmla="*/ 1920 w 2176"/>
                <a:gd name="T19" fmla="*/ 2560 h 2688"/>
                <a:gd name="T20" fmla="*/ 320 w 2176"/>
                <a:gd name="T21" fmla="*/ 2432 h 2688"/>
                <a:gd name="T22" fmla="*/ 1920 w 2176"/>
                <a:gd name="T23" fmla="*/ 2304 h 2688"/>
                <a:gd name="T24" fmla="*/ 320 w 2176"/>
                <a:gd name="T25" fmla="*/ 2176 h 2688"/>
                <a:gd name="T26" fmla="*/ 512 w 2176"/>
                <a:gd name="T27" fmla="*/ 2048 h 2688"/>
                <a:gd name="T28" fmla="*/ 2048 w 2176"/>
                <a:gd name="T29" fmla="*/ 128 h 2688"/>
                <a:gd name="T30" fmla="*/ 320 w 2176"/>
                <a:gd name="T31" fmla="*/ 128 h 2688"/>
                <a:gd name="T32" fmla="*/ 253 w 2176"/>
                <a:gd name="T33" fmla="*/ 140 h 2688"/>
                <a:gd name="T34" fmla="*/ 197 w 2176"/>
                <a:gd name="T35" fmla="*/ 173 h 2688"/>
                <a:gd name="T36" fmla="*/ 155 w 2176"/>
                <a:gd name="T37" fmla="*/ 223 h 2688"/>
                <a:gd name="T38" fmla="*/ 131 w 2176"/>
                <a:gd name="T39" fmla="*/ 285 h 2688"/>
                <a:gd name="T40" fmla="*/ 128 w 2176"/>
                <a:gd name="T41" fmla="*/ 2112 h 2688"/>
                <a:gd name="T42" fmla="*/ 135 w 2176"/>
                <a:gd name="T43" fmla="*/ 2107 h 2688"/>
                <a:gd name="T44" fmla="*/ 152 w 2176"/>
                <a:gd name="T45" fmla="*/ 2097 h 2688"/>
                <a:gd name="T46" fmla="*/ 205 w 2176"/>
                <a:gd name="T47" fmla="*/ 2070 h 2688"/>
                <a:gd name="T48" fmla="*/ 249 w 2176"/>
                <a:gd name="T49" fmla="*/ 2057 h 2688"/>
                <a:gd name="T50" fmla="*/ 261 w 2176"/>
                <a:gd name="T51" fmla="*/ 2054 h 2688"/>
                <a:gd name="T52" fmla="*/ 320 w 2176"/>
                <a:gd name="T53" fmla="*/ 2048 h 2688"/>
                <a:gd name="T54" fmla="*/ 384 w 2176"/>
                <a:gd name="T55" fmla="*/ 128 h 2688"/>
                <a:gd name="T56" fmla="*/ 320 w 2176"/>
                <a:gd name="T57" fmla="*/ 0 h 2688"/>
                <a:gd name="T58" fmla="*/ 2132 w 2176"/>
                <a:gd name="T59" fmla="*/ 3 h 2688"/>
                <a:gd name="T60" fmla="*/ 2163 w 2176"/>
                <a:gd name="T61" fmla="*/ 27 h 2688"/>
                <a:gd name="T62" fmla="*/ 2176 w 2176"/>
                <a:gd name="T63" fmla="*/ 64 h 2688"/>
                <a:gd name="T64" fmla="*/ 2173 w 2176"/>
                <a:gd name="T65" fmla="*/ 2132 h 2688"/>
                <a:gd name="T66" fmla="*/ 2149 w 2176"/>
                <a:gd name="T67" fmla="*/ 2163 h 2688"/>
                <a:gd name="T68" fmla="*/ 2112 w 2176"/>
                <a:gd name="T69" fmla="*/ 2176 h 2688"/>
                <a:gd name="T70" fmla="*/ 2048 w 2176"/>
                <a:gd name="T71" fmla="*/ 2624 h 2688"/>
                <a:gd name="T72" fmla="*/ 2035 w 2176"/>
                <a:gd name="T73" fmla="*/ 2661 h 2688"/>
                <a:gd name="T74" fmla="*/ 2004 w 2176"/>
                <a:gd name="T75" fmla="*/ 2685 h 2688"/>
                <a:gd name="T76" fmla="*/ 320 w 2176"/>
                <a:gd name="T77" fmla="*/ 2688 h 2688"/>
                <a:gd name="T78" fmla="*/ 237 w 2176"/>
                <a:gd name="T79" fmla="*/ 2678 h 2688"/>
                <a:gd name="T80" fmla="*/ 161 w 2176"/>
                <a:gd name="T81" fmla="*/ 2645 h 2688"/>
                <a:gd name="T82" fmla="*/ 93 w 2176"/>
                <a:gd name="T83" fmla="*/ 2595 h 2688"/>
                <a:gd name="T84" fmla="*/ 43 w 2176"/>
                <a:gd name="T85" fmla="*/ 2527 h 2688"/>
                <a:gd name="T86" fmla="*/ 10 w 2176"/>
                <a:gd name="T87" fmla="*/ 2451 h 2688"/>
                <a:gd name="T88" fmla="*/ 0 w 2176"/>
                <a:gd name="T89" fmla="*/ 2368 h 2688"/>
                <a:gd name="T90" fmla="*/ 3 w 2176"/>
                <a:gd name="T91" fmla="*/ 272 h 2688"/>
                <a:gd name="T92" fmla="*/ 30 w 2176"/>
                <a:gd name="T93" fmla="*/ 185 h 2688"/>
                <a:gd name="T94" fmla="*/ 79 w 2176"/>
                <a:gd name="T95" fmla="*/ 111 h 2688"/>
                <a:gd name="T96" fmla="*/ 145 w 2176"/>
                <a:gd name="T97" fmla="*/ 51 h 2688"/>
                <a:gd name="T98" fmla="*/ 228 w 2176"/>
                <a:gd name="T99" fmla="*/ 14 h 2688"/>
                <a:gd name="T100" fmla="*/ 320 w 2176"/>
                <a:gd name="T101" fmla="*/ 0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6" h="2688">
                  <a:moveTo>
                    <a:pt x="320" y="2176"/>
                  </a:moveTo>
                  <a:lnTo>
                    <a:pt x="285" y="2179"/>
                  </a:lnTo>
                  <a:lnTo>
                    <a:pt x="253" y="2188"/>
                  </a:lnTo>
                  <a:lnTo>
                    <a:pt x="223" y="2203"/>
                  </a:lnTo>
                  <a:lnTo>
                    <a:pt x="197" y="2221"/>
                  </a:lnTo>
                  <a:lnTo>
                    <a:pt x="173" y="2245"/>
                  </a:lnTo>
                  <a:lnTo>
                    <a:pt x="155" y="2271"/>
                  </a:lnTo>
                  <a:lnTo>
                    <a:pt x="140" y="2301"/>
                  </a:lnTo>
                  <a:lnTo>
                    <a:pt x="131" y="2333"/>
                  </a:lnTo>
                  <a:lnTo>
                    <a:pt x="128" y="2368"/>
                  </a:lnTo>
                  <a:lnTo>
                    <a:pt x="131" y="2403"/>
                  </a:lnTo>
                  <a:lnTo>
                    <a:pt x="140" y="2435"/>
                  </a:lnTo>
                  <a:lnTo>
                    <a:pt x="155" y="2465"/>
                  </a:lnTo>
                  <a:lnTo>
                    <a:pt x="173" y="2491"/>
                  </a:lnTo>
                  <a:lnTo>
                    <a:pt x="197" y="2515"/>
                  </a:lnTo>
                  <a:lnTo>
                    <a:pt x="223" y="2533"/>
                  </a:lnTo>
                  <a:lnTo>
                    <a:pt x="253" y="2548"/>
                  </a:lnTo>
                  <a:lnTo>
                    <a:pt x="285" y="2557"/>
                  </a:lnTo>
                  <a:lnTo>
                    <a:pt x="320" y="2560"/>
                  </a:lnTo>
                  <a:lnTo>
                    <a:pt x="1920" y="2560"/>
                  </a:lnTo>
                  <a:lnTo>
                    <a:pt x="1920" y="2432"/>
                  </a:lnTo>
                  <a:lnTo>
                    <a:pt x="320" y="2432"/>
                  </a:lnTo>
                  <a:lnTo>
                    <a:pt x="320" y="2304"/>
                  </a:lnTo>
                  <a:lnTo>
                    <a:pt x="1920" y="2304"/>
                  </a:lnTo>
                  <a:lnTo>
                    <a:pt x="1920" y="2176"/>
                  </a:lnTo>
                  <a:lnTo>
                    <a:pt x="320" y="2176"/>
                  </a:lnTo>
                  <a:close/>
                  <a:moveTo>
                    <a:pt x="512" y="128"/>
                  </a:moveTo>
                  <a:lnTo>
                    <a:pt x="512" y="2048"/>
                  </a:lnTo>
                  <a:lnTo>
                    <a:pt x="2048" y="2048"/>
                  </a:lnTo>
                  <a:lnTo>
                    <a:pt x="2048" y="128"/>
                  </a:lnTo>
                  <a:lnTo>
                    <a:pt x="512" y="128"/>
                  </a:lnTo>
                  <a:close/>
                  <a:moveTo>
                    <a:pt x="320" y="128"/>
                  </a:moveTo>
                  <a:lnTo>
                    <a:pt x="285" y="131"/>
                  </a:lnTo>
                  <a:lnTo>
                    <a:pt x="253" y="140"/>
                  </a:lnTo>
                  <a:lnTo>
                    <a:pt x="223" y="155"/>
                  </a:lnTo>
                  <a:lnTo>
                    <a:pt x="197" y="173"/>
                  </a:lnTo>
                  <a:lnTo>
                    <a:pt x="173" y="197"/>
                  </a:lnTo>
                  <a:lnTo>
                    <a:pt x="155" y="223"/>
                  </a:lnTo>
                  <a:lnTo>
                    <a:pt x="140" y="253"/>
                  </a:lnTo>
                  <a:lnTo>
                    <a:pt x="131" y="285"/>
                  </a:lnTo>
                  <a:lnTo>
                    <a:pt x="128" y="320"/>
                  </a:lnTo>
                  <a:lnTo>
                    <a:pt x="128" y="2112"/>
                  </a:lnTo>
                  <a:lnTo>
                    <a:pt x="131" y="2110"/>
                  </a:lnTo>
                  <a:lnTo>
                    <a:pt x="135" y="2107"/>
                  </a:lnTo>
                  <a:lnTo>
                    <a:pt x="143" y="2102"/>
                  </a:lnTo>
                  <a:lnTo>
                    <a:pt x="152" y="2097"/>
                  </a:lnTo>
                  <a:lnTo>
                    <a:pt x="185" y="2078"/>
                  </a:lnTo>
                  <a:lnTo>
                    <a:pt x="205" y="2070"/>
                  </a:lnTo>
                  <a:lnTo>
                    <a:pt x="243" y="2058"/>
                  </a:lnTo>
                  <a:lnTo>
                    <a:pt x="249" y="2057"/>
                  </a:lnTo>
                  <a:lnTo>
                    <a:pt x="255" y="2055"/>
                  </a:lnTo>
                  <a:lnTo>
                    <a:pt x="261" y="2054"/>
                  </a:lnTo>
                  <a:lnTo>
                    <a:pt x="290" y="2049"/>
                  </a:lnTo>
                  <a:lnTo>
                    <a:pt x="320" y="2048"/>
                  </a:lnTo>
                  <a:lnTo>
                    <a:pt x="384" y="2048"/>
                  </a:lnTo>
                  <a:lnTo>
                    <a:pt x="384" y="128"/>
                  </a:lnTo>
                  <a:lnTo>
                    <a:pt x="320" y="128"/>
                  </a:lnTo>
                  <a:close/>
                  <a:moveTo>
                    <a:pt x="320" y="0"/>
                  </a:moveTo>
                  <a:lnTo>
                    <a:pt x="2112" y="0"/>
                  </a:lnTo>
                  <a:lnTo>
                    <a:pt x="2132" y="3"/>
                  </a:lnTo>
                  <a:lnTo>
                    <a:pt x="2149" y="13"/>
                  </a:lnTo>
                  <a:lnTo>
                    <a:pt x="2163" y="27"/>
                  </a:lnTo>
                  <a:lnTo>
                    <a:pt x="2173" y="44"/>
                  </a:lnTo>
                  <a:lnTo>
                    <a:pt x="2176" y="64"/>
                  </a:lnTo>
                  <a:lnTo>
                    <a:pt x="2176" y="2112"/>
                  </a:lnTo>
                  <a:lnTo>
                    <a:pt x="2173" y="2132"/>
                  </a:lnTo>
                  <a:lnTo>
                    <a:pt x="2163" y="2149"/>
                  </a:lnTo>
                  <a:lnTo>
                    <a:pt x="2149" y="2163"/>
                  </a:lnTo>
                  <a:lnTo>
                    <a:pt x="2132" y="2173"/>
                  </a:lnTo>
                  <a:lnTo>
                    <a:pt x="2112" y="2176"/>
                  </a:lnTo>
                  <a:lnTo>
                    <a:pt x="2048" y="2176"/>
                  </a:lnTo>
                  <a:lnTo>
                    <a:pt x="2048" y="2624"/>
                  </a:lnTo>
                  <a:lnTo>
                    <a:pt x="2045" y="2644"/>
                  </a:lnTo>
                  <a:lnTo>
                    <a:pt x="2035" y="2661"/>
                  </a:lnTo>
                  <a:lnTo>
                    <a:pt x="2021" y="2675"/>
                  </a:lnTo>
                  <a:lnTo>
                    <a:pt x="2004" y="2685"/>
                  </a:lnTo>
                  <a:lnTo>
                    <a:pt x="1984" y="2688"/>
                  </a:lnTo>
                  <a:lnTo>
                    <a:pt x="320" y="2688"/>
                  </a:lnTo>
                  <a:lnTo>
                    <a:pt x="278" y="2686"/>
                  </a:lnTo>
                  <a:lnTo>
                    <a:pt x="237" y="2678"/>
                  </a:lnTo>
                  <a:lnTo>
                    <a:pt x="198" y="2664"/>
                  </a:lnTo>
                  <a:lnTo>
                    <a:pt x="161" y="2645"/>
                  </a:lnTo>
                  <a:lnTo>
                    <a:pt x="126" y="2622"/>
                  </a:lnTo>
                  <a:lnTo>
                    <a:pt x="93" y="2595"/>
                  </a:lnTo>
                  <a:lnTo>
                    <a:pt x="66" y="2562"/>
                  </a:lnTo>
                  <a:lnTo>
                    <a:pt x="43" y="2527"/>
                  </a:lnTo>
                  <a:lnTo>
                    <a:pt x="24" y="2490"/>
                  </a:lnTo>
                  <a:lnTo>
                    <a:pt x="10" y="2451"/>
                  </a:lnTo>
                  <a:lnTo>
                    <a:pt x="2" y="2410"/>
                  </a:lnTo>
                  <a:lnTo>
                    <a:pt x="0" y="2368"/>
                  </a:lnTo>
                  <a:lnTo>
                    <a:pt x="0" y="320"/>
                  </a:lnTo>
                  <a:lnTo>
                    <a:pt x="3" y="272"/>
                  </a:lnTo>
                  <a:lnTo>
                    <a:pt x="14" y="228"/>
                  </a:lnTo>
                  <a:lnTo>
                    <a:pt x="30" y="185"/>
                  </a:lnTo>
                  <a:lnTo>
                    <a:pt x="51" y="145"/>
                  </a:lnTo>
                  <a:lnTo>
                    <a:pt x="79" y="111"/>
                  </a:lnTo>
                  <a:lnTo>
                    <a:pt x="111" y="79"/>
                  </a:lnTo>
                  <a:lnTo>
                    <a:pt x="145" y="51"/>
                  </a:lnTo>
                  <a:lnTo>
                    <a:pt x="185" y="30"/>
                  </a:lnTo>
                  <a:lnTo>
                    <a:pt x="228" y="14"/>
                  </a:lnTo>
                  <a:lnTo>
                    <a:pt x="272" y="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127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Freeform 8"/>
            <p:cNvSpPr>
              <a:spLocks noEditPoints="1"/>
            </p:cNvSpPr>
            <p:nvPr/>
          </p:nvSpPr>
          <p:spPr bwMode="auto">
            <a:xfrm>
              <a:off x="1664" y="1200"/>
              <a:ext cx="1152" cy="512"/>
            </a:xfrm>
            <a:custGeom>
              <a:avLst/>
              <a:gdLst>
                <a:gd name="T0" fmla="*/ 128 w 1152"/>
                <a:gd name="T1" fmla="*/ 128 h 512"/>
                <a:gd name="T2" fmla="*/ 128 w 1152"/>
                <a:gd name="T3" fmla="*/ 384 h 512"/>
                <a:gd name="T4" fmla="*/ 1024 w 1152"/>
                <a:gd name="T5" fmla="*/ 384 h 512"/>
                <a:gd name="T6" fmla="*/ 1024 w 1152"/>
                <a:gd name="T7" fmla="*/ 128 h 512"/>
                <a:gd name="T8" fmla="*/ 128 w 1152"/>
                <a:gd name="T9" fmla="*/ 128 h 512"/>
                <a:gd name="T10" fmla="*/ 64 w 1152"/>
                <a:gd name="T11" fmla="*/ 0 h 512"/>
                <a:gd name="T12" fmla="*/ 1088 w 1152"/>
                <a:gd name="T13" fmla="*/ 0 h 512"/>
                <a:gd name="T14" fmla="*/ 1108 w 1152"/>
                <a:gd name="T15" fmla="*/ 3 h 512"/>
                <a:gd name="T16" fmla="*/ 1125 w 1152"/>
                <a:gd name="T17" fmla="*/ 13 h 512"/>
                <a:gd name="T18" fmla="*/ 1139 w 1152"/>
                <a:gd name="T19" fmla="*/ 27 h 512"/>
                <a:gd name="T20" fmla="*/ 1149 w 1152"/>
                <a:gd name="T21" fmla="*/ 44 h 512"/>
                <a:gd name="T22" fmla="*/ 1152 w 1152"/>
                <a:gd name="T23" fmla="*/ 64 h 512"/>
                <a:gd name="T24" fmla="*/ 1152 w 1152"/>
                <a:gd name="T25" fmla="*/ 448 h 512"/>
                <a:gd name="T26" fmla="*/ 1149 w 1152"/>
                <a:gd name="T27" fmla="*/ 468 h 512"/>
                <a:gd name="T28" fmla="*/ 1139 w 1152"/>
                <a:gd name="T29" fmla="*/ 485 h 512"/>
                <a:gd name="T30" fmla="*/ 1125 w 1152"/>
                <a:gd name="T31" fmla="*/ 499 h 512"/>
                <a:gd name="T32" fmla="*/ 1108 w 1152"/>
                <a:gd name="T33" fmla="*/ 509 h 512"/>
                <a:gd name="T34" fmla="*/ 1088 w 1152"/>
                <a:gd name="T35" fmla="*/ 512 h 512"/>
                <a:gd name="T36" fmla="*/ 64 w 1152"/>
                <a:gd name="T37" fmla="*/ 512 h 512"/>
                <a:gd name="T38" fmla="*/ 44 w 1152"/>
                <a:gd name="T39" fmla="*/ 509 h 512"/>
                <a:gd name="T40" fmla="*/ 27 w 1152"/>
                <a:gd name="T41" fmla="*/ 499 h 512"/>
                <a:gd name="T42" fmla="*/ 13 w 1152"/>
                <a:gd name="T43" fmla="*/ 485 h 512"/>
                <a:gd name="T44" fmla="*/ 3 w 1152"/>
                <a:gd name="T45" fmla="*/ 468 h 512"/>
                <a:gd name="T46" fmla="*/ 0 w 1152"/>
                <a:gd name="T47" fmla="*/ 448 h 512"/>
                <a:gd name="T48" fmla="*/ 0 w 1152"/>
                <a:gd name="T49" fmla="*/ 64 h 512"/>
                <a:gd name="T50" fmla="*/ 3 w 1152"/>
                <a:gd name="T51" fmla="*/ 44 h 512"/>
                <a:gd name="T52" fmla="*/ 13 w 1152"/>
                <a:gd name="T53" fmla="*/ 27 h 512"/>
                <a:gd name="T54" fmla="*/ 27 w 1152"/>
                <a:gd name="T55" fmla="*/ 13 h 512"/>
                <a:gd name="T56" fmla="*/ 44 w 1152"/>
                <a:gd name="T57" fmla="*/ 3 h 512"/>
                <a:gd name="T58" fmla="*/ 64 w 1152"/>
                <a:gd name="T5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2" h="512">
                  <a:moveTo>
                    <a:pt x="128" y="128"/>
                  </a:moveTo>
                  <a:lnTo>
                    <a:pt x="128" y="384"/>
                  </a:lnTo>
                  <a:lnTo>
                    <a:pt x="1024" y="384"/>
                  </a:lnTo>
                  <a:lnTo>
                    <a:pt x="1024" y="128"/>
                  </a:lnTo>
                  <a:lnTo>
                    <a:pt x="128" y="128"/>
                  </a:lnTo>
                  <a:close/>
                  <a:moveTo>
                    <a:pt x="64" y="0"/>
                  </a:moveTo>
                  <a:lnTo>
                    <a:pt x="1088" y="0"/>
                  </a:lnTo>
                  <a:lnTo>
                    <a:pt x="1108" y="3"/>
                  </a:lnTo>
                  <a:lnTo>
                    <a:pt x="1125" y="13"/>
                  </a:lnTo>
                  <a:lnTo>
                    <a:pt x="1139" y="27"/>
                  </a:lnTo>
                  <a:lnTo>
                    <a:pt x="1149" y="44"/>
                  </a:lnTo>
                  <a:lnTo>
                    <a:pt x="1152" y="64"/>
                  </a:lnTo>
                  <a:lnTo>
                    <a:pt x="1152" y="448"/>
                  </a:lnTo>
                  <a:lnTo>
                    <a:pt x="1149" y="468"/>
                  </a:lnTo>
                  <a:lnTo>
                    <a:pt x="1139" y="485"/>
                  </a:lnTo>
                  <a:lnTo>
                    <a:pt x="1125" y="499"/>
                  </a:lnTo>
                  <a:lnTo>
                    <a:pt x="1108" y="509"/>
                  </a:lnTo>
                  <a:lnTo>
                    <a:pt x="1088" y="512"/>
                  </a:lnTo>
                  <a:lnTo>
                    <a:pt x="64" y="512"/>
                  </a:lnTo>
                  <a:lnTo>
                    <a:pt x="44" y="509"/>
                  </a:lnTo>
                  <a:lnTo>
                    <a:pt x="27" y="499"/>
                  </a:lnTo>
                  <a:lnTo>
                    <a:pt x="13" y="485"/>
                  </a:lnTo>
                  <a:lnTo>
                    <a:pt x="3" y="468"/>
                  </a:lnTo>
                  <a:lnTo>
                    <a:pt x="0" y="448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127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Freeform 9"/>
            <p:cNvSpPr>
              <a:spLocks/>
            </p:cNvSpPr>
            <p:nvPr/>
          </p:nvSpPr>
          <p:spPr bwMode="auto">
            <a:xfrm>
              <a:off x="3136" y="816"/>
              <a:ext cx="1664" cy="2688"/>
            </a:xfrm>
            <a:custGeom>
              <a:avLst/>
              <a:gdLst>
                <a:gd name="T0" fmla="*/ 597 w 1664"/>
                <a:gd name="T1" fmla="*/ 3 h 2688"/>
                <a:gd name="T2" fmla="*/ 637 w 1664"/>
                <a:gd name="T3" fmla="*/ 44 h 2688"/>
                <a:gd name="T4" fmla="*/ 688 w 1664"/>
                <a:gd name="T5" fmla="*/ 457 h 2688"/>
                <a:gd name="T6" fmla="*/ 1016 w 1664"/>
                <a:gd name="T7" fmla="*/ 201 h 2688"/>
                <a:gd name="T8" fmla="*/ 1073 w 1664"/>
                <a:gd name="T9" fmla="*/ 201 h 2688"/>
                <a:gd name="T10" fmla="*/ 1462 w 1664"/>
                <a:gd name="T11" fmla="*/ 588 h 2688"/>
                <a:gd name="T12" fmla="*/ 1469 w 1664"/>
                <a:gd name="T13" fmla="*/ 637 h 2688"/>
                <a:gd name="T14" fmla="*/ 1187 w 1664"/>
                <a:gd name="T15" fmla="*/ 930 h 2688"/>
                <a:gd name="T16" fmla="*/ 1600 w 1664"/>
                <a:gd name="T17" fmla="*/ 1024 h 2688"/>
                <a:gd name="T18" fmla="*/ 1651 w 1664"/>
                <a:gd name="T19" fmla="*/ 1051 h 2688"/>
                <a:gd name="T20" fmla="*/ 1664 w 1664"/>
                <a:gd name="T21" fmla="*/ 1600 h 2688"/>
                <a:gd name="T22" fmla="*/ 1637 w 1664"/>
                <a:gd name="T23" fmla="*/ 1651 h 2688"/>
                <a:gd name="T24" fmla="*/ 1224 w 1664"/>
                <a:gd name="T25" fmla="*/ 1664 h 2688"/>
                <a:gd name="T26" fmla="*/ 1451 w 1664"/>
                <a:gd name="T27" fmla="*/ 2022 h 2688"/>
                <a:gd name="T28" fmla="*/ 1470 w 1664"/>
                <a:gd name="T29" fmla="*/ 2068 h 2688"/>
                <a:gd name="T30" fmla="*/ 1451 w 1664"/>
                <a:gd name="T31" fmla="*/ 2113 h 2688"/>
                <a:gd name="T32" fmla="*/ 1061 w 1664"/>
                <a:gd name="T33" fmla="*/ 2493 h 2688"/>
                <a:gd name="T34" fmla="*/ 1012 w 1664"/>
                <a:gd name="T35" fmla="*/ 2486 h 2688"/>
                <a:gd name="T36" fmla="*/ 688 w 1664"/>
                <a:gd name="T37" fmla="*/ 2231 h 2688"/>
                <a:gd name="T38" fmla="*/ 637 w 1664"/>
                <a:gd name="T39" fmla="*/ 2644 h 2688"/>
                <a:gd name="T40" fmla="*/ 596 w 1664"/>
                <a:gd name="T41" fmla="*/ 2685 h 2688"/>
                <a:gd name="T42" fmla="*/ 44 w 1664"/>
                <a:gd name="T43" fmla="*/ 2685 h 2688"/>
                <a:gd name="T44" fmla="*/ 3 w 1664"/>
                <a:gd name="T45" fmla="*/ 2644 h 2688"/>
                <a:gd name="T46" fmla="*/ 128 w 1664"/>
                <a:gd name="T47" fmla="*/ 2203 h 2688"/>
                <a:gd name="T48" fmla="*/ 512 w 1664"/>
                <a:gd name="T49" fmla="*/ 2203 h 2688"/>
                <a:gd name="T50" fmla="*/ 529 w 1664"/>
                <a:gd name="T51" fmla="*/ 2159 h 2688"/>
                <a:gd name="T52" fmla="*/ 612 w 1664"/>
                <a:gd name="T53" fmla="*/ 2122 h 2688"/>
                <a:gd name="T54" fmla="*/ 731 w 1664"/>
                <a:gd name="T55" fmla="*/ 2070 h 2688"/>
                <a:gd name="T56" fmla="*/ 778 w 1664"/>
                <a:gd name="T57" fmla="*/ 2077 h 2688"/>
                <a:gd name="T58" fmla="*/ 1316 w 1664"/>
                <a:gd name="T59" fmla="*/ 2068 h 2688"/>
                <a:gd name="T60" fmla="*/ 1046 w 1664"/>
                <a:gd name="T61" fmla="*/ 1787 h 2688"/>
                <a:gd name="T62" fmla="*/ 1052 w 1664"/>
                <a:gd name="T63" fmla="*/ 1740 h 2688"/>
                <a:gd name="T64" fmla="*/ 1117 w 1664"/>
                <a:gd name="T65" fmla="*/ 1581 h 2688"/>
                <a:gd name="T66" fmla="*/ 1147 w 1664"/>
                <a:gd name="T67" fmla="*/ 1544 h 2688"/>
                <a:gd name="T68" fmla="*/ 1536 w 1664"/>
                <a:gd name="T69" fmla="*/ 1536 h 2688"/>
                <a:gd name="T70" fmla="*/ 1161 w 1664"/>
                <a:gd name="T71" fmla="*/ 1150 h 2688"/>
                <a:gd name="T72" fmla="*/ 1124 w 1664"/>
                <a:gd name="T73" fmla="*/ 1122 h 2688"/>
                <a:gd name="T74" fmla="*/ 1078 w 1664"/>
                <a:gd name="T75" fmla="*/ 1000 h 2688"/>
                <a:gd name="T76" fmla="*/ 1044 w 1664"/>
                <a:gd name="T77" fmla="*/ 917 h 2688"/>
                <a:gd name="T78" fmla="*/ 1062 w 1664"/>
                <a:gd name="T79" fmla="*/ 873 h 2688"/>
                <a:gd name="T80" fmla="*/ 791 w 1664"/>
                <a:gd name="T81" fmla="*/ 600 h 2688"/>
                <a:gd name="T82" fmla="*/ 747 w 1664"/>
                <a:gd name="T83" fmla="*/ 620 h 2688"/>
                <a:gd name="T84" fmla="*/ 664 w 1664"/>
                <a:gd name="T85" fmla="*/ 586 h 2688"/>
                <a:gd name="T86" fmla="*/ 542 w 1664"/>
                <a:gd name="T87" fmla="*/ 540 h 2688"/>
                <a:gd name="T88" fmla="*/ 514 w 1664"/>
                <a:gd name="T89" fmla="*/ 502 h 2688"/>
                <a:gd name="T90" fmla="*/ 128 w 1664"/>
                <a:gd name="T91" fmla="*/ 128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4" h="2688">
                  <a:moveTo>
                    <a:pt x="128" y="0"/>
                  </a:moveTo>
                  <a:lnTo>
                    <a:pt x="576" y="0"/>
                  </a:lnTo>
                  <a:lnTo>
                    <a:pt x="597" y="3"/>
                  </a:lnTo>
                  <a:lnTo>
                    <a:pt x="614" y="13"/>
                  </a:lnTo>
                  <a:lnTo>
                    <a:pt x="628" y="27"/>
                  </a:lnTo>
                  <a:lnTo>
                    <a:pt x="637" y="44"/>
                  </a:lnTo>
                  <a:lnTo>
                    <a:pt x="640" y="64"/>
                  </a:lnTo>
                  <a:lnTo>
                    <a:pt x="640" y="439"/>
                  </a:lnTo>
                  <a:lnTo>
                    <a:pt x="688" y="457"/>
                  </a:lnTo>
                  <a:lnTo>
                    <a:pt x="734" y="477"/>
                  </a:lnTo>
                  <a:lnTo>
                    <a:pt x="998" y="213"/>
                  </a:lnTo>
                  <a:lnTo>
                    <a:pt x="1016" y="201"/>
                  </a:lnTo>
                  <a:lnTo>
                    <a:pt x="1034" y="195"/>
                  </a:lnTo>
                  <a:lnTo>
                    <a:pt x="1054" y="195"/>
                  </a:lnTo>
                  <a:lnTo>
                    <a:pt x="1073" y="201"/>
                  </a:lnTo>
                  <a:lnTo>
                    <a:pt x="1089" y="213"/>
                  </a:lnTo>
                  <a:lnTo>
                    <a:pt x="1451" y="575"/>
                  </a:lnTo>
                  <a:lnTo>
                    <a:pt x="1462" y="588"/>
                  </a:lnTo>
                  <a:lnTo>
                    <a:pt x="1469" y="603"/>
                  </a:lnTo>
                  <a:lnTo>
                    <a:pt x="1471" y="620"/>
                  </a:lnTo>
                  <a:lnTo>
                    <a:pt x="1469" y="637"/>
                  </a:lnTo>
                  <a:lnTo>
                    <a:pt x="1462" y="652"/>
                  </a:lnTo>
                  <a:lnTo>
                    <a:pt x="1451" y="666"/>
                  </a:lnTo>
                  <a:lnTo>
                    <a:pt x="1187" y="930"/>
                  </a:lnTo>
                  <a:lnTo>
                    <a:pt x="1207" y="976"/>
                  </a:lnTo>
                  <a:lnTo>
                    <a:pt x="1225" y="1024"/>
                  </a:lnTo>
                  <a:lnTo>
                    <a:pt x="1600" y="1024"/>
                  </a:lnTo>
                  <a:lnTo>
                    <a:pt x="1620" y="1027"/>
                  </a:lnTo>
                  <a:lnTo>
                    <a:pt x="1637" y="1037"/>
                  </a:lnTo>
                  <a:lnTo>
                    <a:pt x="1651" y="1051"/>
                  </a:lnTo>
                  <a:lnTo>
                    <a:pt x="1661" y="1068"/>
                  </a:lnTo>
                  <a:lnTo>
                    <a:pt x="1664" y="1088"/>
                  </a:lnTo>
                  <a:lnTo>
                    <a:pt x="1664" y="1600"/>
                  </a:lnTo>
                  <a:lnTo>
                    <a:pt x="1661" y="1620"/>
                  </a:lnTo>
                  <a:lnTo>
                    <a:pt x="1651" y="1638"/>
                  </a:lnTo>
                  <a:lnTo>
                    <a:pt x="1637" y="1651"/>
                  </a:lnTo>
                  <a:lnTo>
                    <a:pt x="1620" y="1661"/>
                  </a:lnTo>
                  <a:lnTo>
                    <a:pt x="1600" y="1664"/>
                  </a:lnTo>
                  <a:lnTo>
                    <a:pt x="1224" y="1664"/>
                  </a:lnTo>
                  <a:lnTo>
                    <a:pt x="1207" y="1712"/>
                  </a:lnTo>
                  <a:lnTo>
                    <a:pt x="1186" y="1758"/>
                  </a:lnTo>
                  <a:lnTo>
                    <a:pt x="1451" y="2022"/>
                  </a:lnTo>
                  <a:lnTo>
                    <a:pt x="1462" y="2036"/>
                  </a:lnTo>
                  <a:lnTo>
                    <a:pt x="1469" y="2051"/>
                  </a:lnTo>
                  <a:lnTo>
                    <a:pt x="1470" y="2068"/>
                  </a:lnTo>
                  <a:lnTo>
                    <a:pt x="1469" y="2085"/>
                  </a:lnTo>
                  <a:lnTo>
                    <a:pt x="1462" y="2100"/>
                  </a:lnTo>
                  <a:lnTo>
                    <a:pt x="1451" y="2113"/>
                  </a:lnTo>
                  <a:lnTo>
                    <a:pt x="1089" y="2475"/>
                  </a:lnTo>
                  <a:lnTo>
                    <a:pt x="1076" y="2486"/>
                  </a:lnTo>
                  <a:lnTo>
                    <a:pt x="1061" y="2493"/>
                  </a:lnTo>
                  <a:lnTo>
                    <a:pt x="1044" y="2495"/>
                  </a:lnTo>
                  <a:lnTo>
                    <a:pt x="1027" y="2493"/>
                  </a:lnTo>
                  <a:lnTo>
                    <a:pt x="1012" y="2486"/>
                  </a:lnTo>
                  <a:lnTo>
                    <a:pt x="998" y="2475"/>
                  </a:lnTo>
                  <a:lnTo>
                    <a:pt x="734" y="2211"/>
                  </a:lnTo>
                  <a:lnTo>
                    <a:pt x="688" y="2231"/>
                  </a:lnTo>
                  <a:lnTo>
                    <a:pt x="640" y="2249"/>
                  </a:lnTo>
                  <a:lnTo>
                    <a:pt x="640" y="2624"/>
                  </a:lnTo>
                  <a:lnTo>
                    <a:pt x="637" y="2644"/>
                  </a:lnTo>
                  <a:lnTo>
                    <a:pt x="627" y="2661"/>
                  </a:lnTo>
                  <a:lnTo>
                    <a:pt x="613" y="2675"/>
                  </a:lnTo>
                  <a:lnTo>
                    <a:pt x="596" y="2685"/>
                  </a:lnTo>
                  <a:lnTo>
                    <a:pt x="576" y="2688"/>
                  </a:lnTo>
                  <a:lnTo>
                    <a:pt x="64" y="2688"/>
                  </a:lnTo>
                  <a:lnTo>
                    <a:pt x="44" y="2685"/>
                  </a:lnTo>
                  <a:lnTo>
                    <a:pt x="27" y="2675"/>
                  </a:lnTo>
                  <a:lnTo>
                    <a:pt x="13" y="2661"/>
                  </a:lnTo>
                  <a:lnTo>
                    <a:pt x="3" y="2644"/>
                  </a:lnTo>
                  <a:lnTo>
                    <a:pt x="0" y="2624"/>
                  </a:lnTo>
                  <a:lnTo>
                    <a:pt x="0" y="2203"/>
                  </a:lnTo>
                  <a:lnTo>
                    <a:pt x="128" y="2203"/>
                  </a:lnTo>
                  <a:lnTo>
                    <a:pt x="128" y="2560"/>
                  </a:lnTo>
                  <a:lnTo>
                    <a:pt x="512" y="2560"/>
                  </a:lnTo>
                  <a:lnTo>
                    <a:pt x="512" y="2203"/>
                  </a:lnTo>
                  <a:lnTo>
                    <a:pt x="514" y="2186"/>
                  </a:lnTo>
                  <a:lnTo>
                    <a:pt x="520" y="2171"/>
                  </a:lnTo>
                  <a:lnTo>
                    <a:pt x="529" y="2159"/>
                  </a:lnTo>
                  <a:lnTo>
                    <a:pt x="542" y="2148"/>
                  </a:lnTo>
                  <a:lnTo>
                    <a:pt x="557" y="2141"/>
                  </a:lnTo>
                  <a:lnTo>
                    <a:pt x="612" y="2122"/>
                  </a:lnTo>
                  <a:lnTo>
                    <a:pt x="664" y="2102"/>
                  </a:lnTo>
                  <a:lnTo>
                    <a:pt x="716" y="2076"/>
                  </a:lnTo>
                  <a:lnTo>
                    <a:pt x="731" y="2070"/>
                  </a:lnTo>
                  <a:lnTo>
                    <a:pt x="747" y="2068"/>
                  </a:lnTo>
                  <a:lnTo>
                    <a:pt x="763" y="2070"/>
                  </a:lnTo>
                  <a:lnTo>
                    <a:pt x="778" y="2077"/>
                  </a:lnTo>
                  <a:lnTo>
                    <a:pt x="791" y="2088"/>
                  </a:lnTo>
                  <a:lnTo>
                    <a:pt x="1044" y="2340"/>
                  </a:lnTo>
                  <a:lnTo>
                    <a:pt x="1316" y="2068"/>
                  </a:lnTo>
                  <a:lnTo>
                    <a:pt x="1062" y="1815"/>
                  </a:lnTo>
                  <a:lnTo>
                    <a:pt x="1053" y="1802"/>
                  </a:lnTo>
                  <a:lnTo>
                    <a:pt x="1046" y="1787"/>
                  </a:lnTo>
                  <a:lnTo>
                    <a:pt x="1044" y="1771"/>
                  </a:lnTo>
                  <a:lnTo>
                    <a:pt x="1046" y="1755"/>
                  </a:lnTo>
                  <a:lnTo>
                    <a:pt x="1052" y="1740"/>
                  </a:lnTo>
                  <a:lnTo>
                    <a:pt x="1078" y="1688"/>
                  </a:lnTo>
                  <a:lnTo>
                    <a:pt x="1098" y="1636"/>
                  </a:lnTo>
                  <a:lnTo>
                    <a:pt x="1117" y="1581"/>
                  </a:lnTo>
                  <a:lnTo>
                    <a:pt x="1124" y="1566"/>
                  </a:lnTo>
                  <a:lnTo>
                    <a:pt x="1133" y="1553"/>
                  </a:lnTo>
                  <a:lnTo>
                    <a:pt x="1147" y="1544"/>
                  </a:lnTo>
                  <a:lnTo>
                    <a:pt x="1161" y="1538"/>
                  </a:lnTo>
                  <a:lnTo>
                    <a:pt x="1179" y="1536"/>
                  </a:lnTo>
                  <a:lnTo>
                    <a:pt x="1536" y="1536"/>
                  </a:lnTo>
                  <a:lnTo>
                    <a:pt x="1536" y="1152"/>
                  </a:lnTo>
                  <a:lnTo>
                    <a:pt x="1179" y="1152"/>
                  </a:lnTo>
                  <a:lnTo>
                    <a:pt x="1161" y="1150"/>
                  </a:lnTo>
                  <a:lnTo>
                    <a:pt x="1147" y="1144"/>
                  </a:lnTo>
                  <a:lnTo>
                    <a:pt x="1133" y="1135"/>
                  </a:lnTo>
                  <a:lnTo>
                    <a:pt x="1124" y="1122"/>
                  </a:lnTo>
                  <a:lnTo>
                    <a:pt x="1117" y="1107"/>
                  </a:lnTo>
                  <a:lnTo>
                    <a:pt x="1098" y="1052"/>
                  </a:lnTo>
                  <a:lnTo>
                    <a:pt x="1078" y="1000"/>
                  </a:lnTo>
                  <a:lnTo>
                    <a:pt x="1052" y="948"/>
                  </a:lnTo>
                  <a:lnTo>
                    <a:pt x="1046" y="933"/>
                  </a:lnTo>
                  <a:lnTo>
                    <a:pt x="1044" y="917"/>
                  </a:lnTo>
                  <a:lnTo>
                    <a:pt x="1046" y="901"/>
                  </a:lnTo>
                  <a:lnTo>
                    <a:pt x="1053" y="886"/>
                  </a:lnTo>
                  <a:lnTo>
                    <a:pt x="1062" y="873"/>
                  </a:lnTo>
                  <a:lnTo>
                    <a:pt x="1316" y="620"/>
                  </a:lnTo>
                  <a:lnTo>
                    <a:pt x="1044" y="348"/>
                  </a:lnTo>
                  <a:lnTo>
                    <a:pt x="791" y="600"/>
                  </a:lnTo>
                  <a:lnTo>
                    <a:pt x="778" y="611"/>
                  </a:lnTo>
                  <a:lnTo>
                    <a:pt x="763" y="618"/>
                  </a:lnTo>
                  <a:lnTo>
                    <a:pt x="747" y="620"/>
                  </a:lnTo>
                  <a:lnTo>
                    <a:pt x="731" y="618"/>
                  </a:lnTo>
                  <a:lnTo>
                    <a:pt x="716" y="612"/>
                  </a:lnTo>
                  <a:lnTo>
                    <a:pt x="664" y="586"/>
                  </a:lnTo>
                  <a:lnTo>
                    <a:pt x="612" y="566"/>
                  </a:lnTo>
                  <a:lnTo>
                    <a:pt x="557" y="547"/>
                  </a:lnTo>
                  <a:lnTo>
                    <a:pt x="542" y="540"/>
                  </a:lnTo>
                  <a:lnTo>
                    <a:pt x="529" y="529"/>
                  </a:lnTo>
                  <a:lnTo>
                    <a:pt x="520" y="517"/>
                  </a:lnTo>
                  <a:lnTo>
                    <a:pt x="514" y="502"/>
                  </a:lnTo>
                  <a:lnTo>
                    <a:pt x="512" y="485"/>
                  </a:lnTo>
                  <a:lnTo>
                    <a:pt x="512" y="128"/>
                  </a:lnTo>
                  <a:lnTo>
                    <a:pt x="128" y="128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127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Freeform 10"/>
            <p:cNvSpPr>
              <a:spLocks/>
            </p:cNvSpPr>
            <p:nvPr/>
          </p:nvSpPr>
          <p:spPr bwMode="auto">
            <a:xfrm>
              <a:off x="3236" y="1648"/>
              <a:ext cx="732" cy="1024"/>
            </a:xfrm>
            <a:custGeom>
              <a:avLst/>
              <a:gdLst>
                <a:gd name="T0" fmla="*/ 279 w 732"/>
                <a:gd name="T1" fmla="*/ 3 h 1024"/>
                <a:gd name="T2" fmla="*/ 392 w 732"/>
                <a:gd name="T3" fmla="*/ 30 h 1024"/>
                <a:gd name="T4" fmla="*/ 495 w 732"/>
                <a:gd name="T5" fmla="*/ 79 h 1024"/>
                <a:gd name="T6" fmla="*/ 582 w 732"/>
                <a:gd name="T7" fmla="*/ 150 h 1024"/>
                <a:gd name="T8" fmla="*/ 653 w 732"/>
                <a:gd name="T9" fmla="*/ 237 h 1024"/>
                <a:gd name="T10" fmla="*/ 702 w 732"/>
                <a:gd name="T11" fmla="*/ 340 h 1024"/>
                <a:gd name="T12" fmla="*/ 729 w 732"/>
                <a:gd name="T13" fmla="*/ 453 h 1024"/>
                <a:gd name="T14" fmla="*/ 729 w 732"/>
                <a:gd name="T15" fmla="*/ 571 h 1024"/>
                <a:gd name="T16" fmla="*/ 702 w 732"/>
                <a:gd name="T17" fmla="*/ 684 h 1024"/>
                <a:gd name="T18" fmla="*/ 653 w 732"/>
                <a:gd name="T19" fmla="*/ 787 h 1024"/>
                <a:gd name="T20" fmla="*/ 582 w 732"/>
                <a:gd name="T21" fmla="*/ 874 h 1024"/>
                <a:gd name="T22" fmla="*/ 495 w 732"/>
                <a:gd name="T23" fmla="*/ 945 h 1024"/>
                <a:gd name="T24" fmla="*/ 392 w 732"/>
                <a:gd name="T25" fmla="*/ 994 h 1024"/>
                <a:gd name="T26" fmla="*/ 279 w 732"/>
                <a:gd name="T27" fmla="*/ 1021 h 1024"/>
                <a:gd name="T28" fmla="*/ 163 w 732"/>
                <a:gd name="T29" fmla="*/ 1021 h 1024"/>
                <a:gd name="T30" fmla="*/ 54 w 732"/>
                <a:gd name="T31" fmla="*/ 996 h 1024"/>
                <a:gd name="T32" fmla="*/ 56 w 732"/>
                <a:gd name="T33" fmla="*/ 859 h 1024"/>
                <a:gd name="T34" fmla="*/ 136 w 732"/>
                <a:gd name="T35" fmla="*/ 887 h 1024"/>
                <a:gd name="T36" fmla="*/ 220 w 732"/>
                <a:gd name="T37" fmla="*/ 896 h 1024"/>
                <a:gd name="T38" fmla="*/ 322 w 732"/>
                <a:gd name="T39" fmla="*/ 882 h 1024"/>
                <a:gd name="T40" fmla="*/ 414 w 732"/>
                <a:gd name="T41" fmla="*/ 844 h 1024"/>
                <a:gd name="T42" fmla="*/ 491 w 732"/>
                <a:gd name="T43" fmla="*/ 783 h 1024"/>
                <a:gd name="T44" fmla="*/ 552 w 732"/>
                <a:gd name="T45" fmla="*/ 706 h 1024"/>
                <a:gd name="T46" fmla="*/ 590 w 732"/>
                <a:gd name="T47" fmla="*/ 614 h 1024"/>
                <a:gd name="T48" fmla="*/ 604 w 732"/>
                <a:gd name="T49" fmla="*/ 512 h 1024"/>
                <a:gd name="T50" fmla="*/ 590 w 732"/>
                <a:gd name="T51" fmla="*/ 410 h 1024"/>
                <a:gd name="T52" fmla="*/ 552 w 732"/>
                <a:gd name="T53" fmla="*/ 318 h 1024"/>
                <a:gd name="T54" fmla="*/ 491 w 732"/>
                <a:gd name="T55" fmla="*/ 241 h 1024"/>
                <a:gd name="T56" fmla="*/ 414 w 732"/>
                <a:gd name="T57" fmla="*/ 180 h 1024"/>
                <a:gd name="T58" fmla="*/ 322 w 732"/>
                <a:gd name="T59" fmla="*/ 142 h 1024"/>
                <a:gd name="T60" fmla="*/ 220 w 732"/>
                <a:gd name="T61" fmla="*/ 128 h 1024"/>
                <a:gd name="T62" fmla="*/ 136 w 732"/>
                <a:gd name="T63" fmla="*/ 137 h 1024"/>
                <a:gd name="T64" fmla="*/ 56 w 732"/>
                <a:gd name="T65" fmla="*/ 165 h 1024"/>
                <a:gd name="T66" fmla="*/ 54 w 732"/>
                <a:gd name="T67" fmla="*/ 28 h 1024"/>
                <a:gd name="T68" fmla="*/ 163 w 732"/>
                <a:gd name="T69" fmla="*/ 3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2" h="1024">
                  <a:moveTo>
                    <a:pt x="220" y="0"/>
                  </a:moveTo>
                  <a:lnTo>
                    <a:pt x="279" y="3"/>
                  </a:lnTo>
                  <a:lnTo>
                    <a:pt x="338" y="14"/>
                  </a:lnTo>
                  <a:lnTo>
                    <a:pt x="392" y="30"/>
                  </a:lnTo>
                  <a:lnTo>
                    <a:pt x="446" y="52"/>
                  </a:lnTo>
                  <a:lnTo>
                    <a:pt x="495" y="79"/>
                  </a:lnTo>
                  <a:lnTo>
                    <a:pt x="540" y="113"/>
                  </a:lnTo>
                  <a:lnTo>
                    <a:pt x="582" y="150"/>
                  </a:lnTo>
                  <a:lnTo>
                    <a:pt x="619" y="192"/>
                  </a:lnTo>
                  <a:lnTo>
                    <a:pt x="653" y="237"/>
                  </a:lnTo>
                  <a:lnTo>
                    <a:pt x="680" y="286"/>
                  </a:lnTo>
                  <a:lnTo>
                    <a:pt x="702" y="340"/>
                  </a:lnTo>
                  <a:lnTo>
                    <a:pt x="718" y="394"/>
                  </a:lnTo>
                  <a:lnTo>
                    <a:pt x="729" y="453"/>
                  </a:lnTo>
                  <a:lnTo>
                    <a:pt x="732" y="512"/>
                  </a:lnTo>
                  <a:lnTo>
                    <a:pt x="729" y="571"/>
                  </a:lnTo>
                  <a:lnTo>
                    <a:pt x="718" y="630"/>
                  </a:lnTo>
                  <a:lnTo>
                    <a:pt x="702" y="684"/>
                  </a:lnTo>
                  <a:lnTo>
                    <a:pt x="680" y="738"/>
                  </a:lnTo>
                  <a:lnTo>
                    <a:pt x="653" y="787"/>
                  </a:lnTo>
                  <a:lnTo>
                    <a:pt x="619" y="832"/>
                  </a:lnTo>
                  <a:lnTo>
                    <a:pt x="582" y="874"/>
                  </a:lnTo>
                  <a:lnTo>
                    <a:pt x="540" y="911"/>
                  </a:lnTo>
                  <a:lnTo>
                    <a:pt x="495" y="945"/>
                  </a:lnTo>
                  <a:lnTo>
                    <a:pt x="446" y="972"/>
                  </a:lnTo>
                  <a:lnTo>
                    <a:pt x="392" y="994"/>
                  </a:lnTo>
                  <a:lnTo>
                    <a:pt x="338" y="1010"/>
                  </a:lnTo>
                  <a:lnTo>
                    <a:pt x="279" y="1021"/>
                  </a:lnTo>
                  <a:lnTo>
                    <a:pt x="220" y="1024"/>
                  </a:lnTo>
                  <a:lnTo>
                    <a:pt x="163" y="1021"/>
                  </a:lnTo>
                  <a:lnTo>
                    <a:pt x="107" y="1011"/>
                  </a:lnTo>
                  <a:lnTo>
                    <a:pt x="54" y="996"/>
                  </a:lnTo>
                  <a:lnTo>
                    <a:pt x="0" y="975"/>
                  </a:lnTo>
                  <a:lnTo>
                    <a:pt x="56" y="859"/>
                  </a:lnTo>
                  <a:lnTo>
                    <a:pt x="94" y="875"/>
                  </a:lnTo>
                  <a:lnTo>
                    <a:pt x="136" y="887"/>
                  </a:lnTo>
                  <a:lnTo>
                    <a:pt x="177" y="894"/>
                  </a:lnTo>
                  <a:lnTo>
                    <a:pt x="220" y="896"/>
                  </a:lnTo>
                  <a:lnTo>
                    <a:pt x="272" y="893"/>
                  </a:lnTo>
                  <a:lnTo>
                    <a:pt x="322" y="882"/>
                  </a:lnTo>
                  <a:lnTo>
                    <a:pt x="369" y="866"/>
                  </a:lnTo>
                  <a:lnTo>
                    <a:pt x="414" y="844"/>
                  </a:lnTo>
                  <a:lnTo>
                    <a:pt x="455" y="816"/>
                  </a:lnTo>
                  <a:lnTo>
                    <a:pt x="491" y="783"/>
                  </a:lnTo>
                  <a:lnTo>
                    <a:pt x="524" y="747"/>
                  </a:lnTo>
                  <a:lnTo>
                    <a:pt x="552" y="706"/>
                  </a:lnTo>
                  <a:lnTo>
                    <a:pt x="574" y="661"/>
                  </a:lnTo>
                  <a:lnTo>
                    <a:pt x="590" y="614"/>
                  </a:lnTo>
                  <a:lnTo>
                    <a:pt x="601" y="564"/>
                  </a:lnTo>
                  <a:lnTo>
                    <a:pt x="604" y="512"/>
                  </a:lnTo>
                  <a:lnTo>
                    <a:pt x="601" y="460"/>
                  </a:lnTo>
                  <a:lnTo>
                    <a:pt x="590" y="410"/>
                  </a:lnTo>
                  <a:lnTo>
                    <a:pt x="574" y="363"/>
                  </a:lnTo>
                  <a:lnTo>
                    <a:pt x="552" y="318"/>
                  </a:lnTo>
                  <a:lnTo>
                    <a:pt x="524" y="277"/>
                  </a:lnTo>
                  <a:lnTo>
                    <a:pt x="491" y="241"/>
                  </a:lnTo>
                  <a:lnTo>
                    <a:pt x="455" y="208"/>
                  </a:lnTo>
                  <a:lnTo>
                    <a:pt x="414" y="180"/>
                  </a:lnTo>
                  <a:lnTo>
                    <a:pt x="369" y="158"/>
                  </a:lnTo>
                  <a:lnTo>
                    <a:pt x="322" y="142"/>
                  </a:lnTo>
                  <a:lnTo>
                    <a:pt x="272" y="131"/>
                  </a:lnTo>
                  <a:lnTo>
                    <a:pt x="220" y="128"/>
                  </a:lnTo>
                  <a:lnTo>
                    <a:pt x="177" y="130"/>
                  </a:lnTo>
                  <a:lnTo>
                    <a:pt x="136" y="137"/>
                  </a:lnTo>
                  <a:lnTo>
                    <a:pt x="94" y="149"/>
                  </a:lnTo>
                  <a:lnTo>
                    <a:pt x="56" y="165"/>
                  </a:lnTo>
                  <a:lnTo>
                    <a:pt x="0" y="49"/>
                  </a:lnTo>
                  <a:lnTo>
                    <a:pt x="54" y="28"/>
                  </a:lnTo>
                  <a:lnTo>
                    <a:pt x="107" y="13"/>
                  </a:lnTo>
                  <a:lnTo>
                    <a:pt x="163" y="3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127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7" name="Group 21"/>
          <p:cNvGrpSpPr>
            <a:grpSpLocks noChangeAspect="1"/>
          </p:cNvGrpSpPr>
          <p:nvPr/>
        </p:nvGrpSpPr>
        <p:grpSpPr bwMode="auto">
          <a:xfrm>
            <a:off x="6148248" y="3466618"/>
            <a:ext cx="298120" cy="189763"/>
            <a:chOff x="832" y="880"/>
            <a:chExt cx="4096" cy="2560"/>
          </a:xfrm>
          <a:solidFill>
            <a:srgbClr val="0070C0"/>
          </a:solidFill>
        </p:grpSpPr>
        <p:sp>
          <p:nvSpPr>
            <p:cNvPr id="438" name="Freeform 23"/>
            <p:cNvSpPr>
              <a:spLocks/>
            </p:cNvSpPr>
            <p:nvPr/>
          </p:nvSpPr>
          <p:spPr bwMode="auto">
            <a:xfrm>
              <a:off x="1429" y="1061"/>
              <a:ext cx="2666" cy="2379"/>
            </a:xfrm>
            <a:custGeom>
              <a:avLst/>
              <a:gdLst>
                <a:gd name="T0" fmla="*/ 1887 w 2666"/>
                <a:gd name="T1" fmla="*/ 108 h 2379"/>
                <a:gd name="T2" fmla="*/ 2266 w 2666"/>
                <a:gd name="T3" fmla="*/ 263 h 2379"/>
                <a:gd name="T4" fmla="*/ 2489 w 2666"/>
                <a:gd name="T5" fmla="*/ 347 h 2379"/>
                <a:gd name="T6" fmla="*/ 2561 w 2666"/>
                <a:gd name="T7" fmla="*/ 437 h 2379"/>
                <a:gd name="T8" fmla="*/ 2446 w 2666"/>
                <a:gd name="T9" fmla="*/ 513 h 2379"/>
                <a:gd name="T10" fmla="*/ 2294 w 2666"/>
                <a:gd name="T11" fmla="*/ 457 h 2379"/>
                <a:gd name="T12" fmla="*/ 1938 w 2666"/>
                <a:gd name="T13" fmla="*/ 316 h 2379"/>
                <a:gd name="T14" fmla="*/ 1544 w 2666"/>
                <a:gd name="T15" fmla="*/ 174 h 2379"/>
                <a:gd name="T16" fmla="*/ 1234 w 2666"/>
                <a:gd name="T17" fmla="*/ 272 h 2379"/>
                <a:gd name="T18" fmla="*/ 953 w 2666"/>
                <a:gd name="T19" fmla="*/ 547 h 2379"/>
                <a:gd name="T20" fmla="*/ 847 w 2666"/>
                <a:gd name="T21" fmla="*/ 771 h 2379"/>
                <a:gd name="T22" fmla="*/ 904 w 2666"/>
                <a:gd name="T23" fmla="*/ 854 h 2379"/>
                <a:gd name="T24" fmla="*/ 1111 w 2666"/>
                <a:gd name="T25" fmla="*/ 818 h 2379"/>
                <a:gd name="T26" fmla="*/ 1272 w 2666"/>
                <a:gd name="T27" fmla="*/ 673 h 2379"/>
                <a:gd name="T28" fmla="*/ 1404 w 2666"/>
                <a:gd name="T29" fmla="*/ 633 h 2379"/>
                <a:gd name="T30" fmla="*/ 1564 w 2666"/>
                <a:gd name="T31" fmla="*/ 591 h 2379"/>
                <a:gd name="T32" fmla="*/ 1862 w 2666"/>
                <a:gd name="T33" fmla="*/ 844 h 2379"/>
                <a:gd name="T34" fmla="*/ 2304 w 2666"/>
                <a:gd name="T35" fmla="*/ 1208 h 2379"/>
                <a:gd name="T36" fmla="*/ 2615 w 2666"/>
                <a:gd name="T37" fmla="*/ 1535 h 2379"/>
                <a:gd name="T38" fmla="*/ 2643 w 2666"/>
                <a:gd name="T39" fmla="*/ 1809 h 2379"/>
                <a:gd name="T40" fmla="*/ 2414 w 2666"/>
                <a:gd name="T41" fmla="*/ 1976 h 2379"/>
                <a:gd name="T42" fmla="*/ 2188 w 2666"/>
                <a:gd name="T43" fmla="*/ 2143 h 2379"/>
                <a:gd name="T44" fmla="*/ 1943 w 2666"/>
                <a:gd name="T45" fmla="*/ 2255 h 2379"/>
                <a:gd name="T46" fmla="*/ 1682 w 2666"/>
                <a:gd name="T47" fmla="*/ 2333 h 2379"/>
                <a:gd name="T48" fmla="*/ 1410 w 2666"/>
                <a:gd name="T49" fmla="*/ 2377 h 2379"/>
                <a:gd name="T50" fmla="*/ 1148 w 2666"/>
                <a:gd name="T51" fmla="*/ 2280 h 2379"/>
                <a:gd name="T52" fmla="*/ 958 w 2666"/>
                <a:gd name="T53" fmla="*/ 2141 h 2379"/>
                <a:gd name="T54" fmla="*/ 629 w 2666"/>
                <a:gd name="T55" fmla="*/ 1886 h 2379"/>
                <a:gd name="T56" fmla="*/ 321 w 2666"/>
                <a:gd name="T57" fmla="*/ 1630 h 2379"/>
                <a:gd name="T58" fmla="*/ 110 w 2666"/>
                <a:gd name="T59" fmla="*/ 1414 h 2379"/>
                <a:gd name="T60" fmla="*/ 0 w 2666"/>
                <a:gd name="T61" fmla="*/ 1277 h 2379"/>
                <a:gd name="T62" fmla="*/ 101 w 2666"/>
                <a:gd name="T63" fmla="*/ 1186 h 2379"/>
                <a:gd name="T64" fmla="*/ 237 w 2666"/>
                <a:gd name="T65" fmla="*/ 1299 h 2379"/>
                <a:gd name="T66" fmla="*/ 436 w 2666"/>
                <a:gd name="T67" fmla="*/ 1504 h 2379"/>
                <a:gd name="T68" fmla="*/ 742 w 2666"/>
                <a:gd name="T69" fmla="*/ 1757 h 2379"/>
                <a:gd name="T70" fmla="*/ 1065 w 2666"/>
                <a:gd name="T71" fmla="*/ 2008 h 2379"/>
                <a:gd name="T72" fmla="*/ 1242 w 2666"/>
                <a:gd name="T73" fmla="*/ 2137 h 2379"/>
                <a:gd name="T74" fmla="*/ 1427 w 2666"/>
                <a:gd name="T75" fmla="*/ 2206 h 2379"/>
                <a:gd name="T76" fmla="*/ 1537 w 2666"/>
                <a:gd name="T77" fmla="*/ 2188 h 2379"/>
                <a:gd name="T78" fmla="*/ 1622 w 2666"/>
                <a:gd name="T79" fmla="*/ 2123 h 2379"/>
                <a:gd name="T80" fmla="*/ 1760 w 2666"/>
                <a:gd name="T81" fmla="*/ 2165 h 2379"/>
                <a:gd name="T82" fmla="*/ 1878 w 2666"/>
                <a:gd name="T83" fmla="*/ 2030 h 2379"/>
                <a:gd name="T84" fmla="*/ 2002 w 2666"/>
                <a:gd name="T85" fmla="*/ 1962 h 2379"/>
                <a:gd name="T86" fmla="*/ 2154 w 2666"/>
                <a:gd name="T87" fmla="*/ 1973 h 2379"/>
                <a:gd name="T88" fmla="*/ 2219 w 2666"/>
                <a:gd name="T89" fmla="*/ 1876 h 2379"/>
                <a:gd name="T90" fmla="*/ 2307 w 2666"/>
                <a:gd name="T91" fmla="*/ 1782 h 2379"/>
                <a:gd name="T92" fmla="*/ 2440 w 2666"/>
                <a:gd name="T93" fmla="*/ 1789 h 2379"/>
                <a:gd name="T94" fmla="*/ 2496 w 2666"/>
                <a:gd name="T95" fmla="*/ 1694 h 2379"/>
                <a:gd name="T96" fmla="*/ 2342 w 2666"/>
                <a:gd name="T97" fmla="*/ 1474 h 2379"/>
                <a:gd name="T98" fmla="*/ 1993 w 2666"/>
                <a:gd name="T99" fmla="*/ 1170 h 2379"/>
                <a:gd name="T100" fmla="*/ 1568 w 2666"/>
                <a:gd name="T101" fmla="*/ 818 h 2379"/>
                <a:gd name="T102" fmla="*/ 1384 w 2666"/>
                <a:gd name="T103" fmla="*/ 826 h 2379"/>
                <a:gd name="T104" fmla="*/ 1101 w 2666"/>
                <a:gd name="T105" fmla="*/ 1013 h 2379"/>
                <a:gd name="T106" fmla="*/ 758 w 2666"/>
                <a:gd name="T107" fmla="*/ 975 h 2379"/>
                <a:gd name="T108" fmla="*/ 680 w 2666"/>
                <a:gd name="T109" fmla="*/ 728 h 2379"/>
                <a:gd name="T110" fmla="*/ 830 w 2666"/>
                <a:gd name="T111" fmla="*/ 427 h 2379"/>
                <a:gd name="T112" fmla="*/ 1120 w 2666"/>
                <a:gd name="T113" fmla="*/ 146 h 2379"/>
                <a:gd name="T114" fmla="*/ 1467 w 2666"/>
                <a:gd name="T115" fmla="*/ 2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6" h="2379">
                  <a:moveTo>
                    <a:pt x="1521" y="0"/>
                  </a:moveTo>
                  <a:lnTo>
                    <a:pt x="1576" y="5"/>
                  </a:lnTo>
                  <a:lnTo>
                    <a:pt x="1635" y="16"/>
                  </a:lnTo>
                  <a:lnTo>
                    <a:pt x="1696" y="33"/>
                  </a:lnTo>
                  <a:lnTo>
                    <a:pt x="1760" y="54"/>
                  </a:lnTo>
                  <a:lnTo>
                    <a:pt x="1827" y="82"/>
                  </a:lnTo>
                  <a:lnTo>
                    <a:pt x="1887" y="108"/>
                  </a:lnTo>
                  <a:lnTo>
                    <a:pt x="1945" y="133"/>
                  </a:lnTo>
                  <a:lnTo>
                    <a:pt x="2003" y="158"/>
                  </a:lnTo>
                  <a:lnTo>
                    <a:pt x="2060" y="182"/>
                  </a:lnTo>
                  <a:lnTo>
                    <a:pt x="2115" y="204"/>
                  </a:lnTo>
                  <a:lnTo>
                    <a:pt x="2168" y="225"/>
                  </a:lnTo>
                  <a:lnTo>
                    <a:pt x="2219" y="245"/>
                  </a:lnTo>
                  <a:lnTo>
                    <a:pt x="2266" y="263"/>
                  </a:lnTo>
                  <a:lnTo>
                    <a:pt x="2311" y="281"/>
                  </a:lnTo>
                  <a:lnTo>
                    <a:pt x="2352" y="297"/>
                  </a:lnTo>
                  <a:lnTo>
                    <a:pt x="2389" y="311"/>
                  </a:lnTo>
                  <a:lnTo>
                    <a:pt x="2422" y="322"/>
                  </a:lnTo>
                  <a:lnTo>
                    <a:pt x="2450" y="332"/>
                  </a:lnTo>
                  <a:lnTo>
                    <a:pt x="2471" y="340"/>
                  </a:lnTo>
                  <a:lnTo>
                    <a:pt x="2489" y="347"/>
                  </a:lnTo>
                  <a:lnTo>
                    <a:pt x="2499" y="350"/>
                  </a:lnTo>
                  <a:lnTo>
                    <a:pt x="2504" y="352"/>
                  </a:lnTo>
                  <a:lnTo>
                    <a:pt x="2523" y="362"/>
                  </a:lnTo>
                  <a:lnTo>
                    <a:pt x="2540" y="376"/>
                  </a:lnTo>
                  <a:lnTo>
                    <a:pt x="2552" y="395"/>
                  </a:lnTo>
                  <a:lnTo>
                    <a:pt x="2558" y="415"/>
                  </a:lnTo>
                  <a:lnTo>
                    <a:pt x="2561" y="437"/>
                  </a:lnTo>
                  <a:lnTo>
                    <a:pt x="2556" y="460"/>
                  </a:lnTo>
                  <a:lnTo>
                    <a:pt x="2546" y="481"/>
                  </a:lnTo>
                  <a:lnTo>
                    <a:pt x="2531" y="497"/>
                  </a:lnTo>
                  <a:lnTo>
                    <a:pt x="2512" y="509"/>
                  </a:lnTo>
                  <a:lnTo>
                    <a:pt x="2491" y="515"/>
                  </a:lnTo>
                  <a:lnTo>
                    <a:pt x="2469" y="517"/>
                  </a:lnTo>
                  <a:lnTo>
                    <a:pt x="2446" y="513"/>
                  </a:lnTo>
                  <a:lnTo>
                    <a:pt x="2443" y="512"/>
                  </a:lnTo>
                  <a:lnTo>
                    <a:pt x="2432" y="507"/>
                  </a:lnTo>
                  <a:lnTo>
                    <a:pt x="2415" y="502"/>
                  </a:lnTo>
                  <a:lnTo>
                    <a:pt x="2392" y="493"/>
                  </a:lnTo>
                  <a:lnTo>
                    <a:pt x="2365" y="483"/>
                  </a:lnTo>
                  <a:lnTo>
                    <a:pt x="2331" y="471"/>
                  </a:lnTo>
                  <a:lnTo>
                    <a:pt x="2294" y="457"/>
                  </a:lnTo>
                  <a:lnTo>
                    <a:pt x="2252" y="441"/>
                  </a:lnTo>
                  <a:lnTo>
                    <a:pt x="2206" y="424"/>
                  </a:lnTo>
                  <a:lnTo>
                    <a:pt x="2157" y="405"/>
                  </a:lnTo>
                  <a:lnTo>
                    <a:pt x="2105" y="384"/>
                  </a:lnTo>
                  <a:lnTo>
                    <a:pt x="2052" y="363"/>
                  </a:lnTo>
                  <a:lnTo>
                    <a:pt x="1995" y="339"/>
                  </a:lnTo>
                  <a:lnTo>
                    <a:pt x="1938" y="316"/>
                  </a:lnTo>
                  <a:lnTo>
                    <a:pt x="1878" y="291"/>
                  </a:lnTo>
                  <a:lnTo>
                    <a:pt x="1817" y="265"/>
                  </a:lnTo>
                  <a:lnTo>
                    <a:pt x="1758" y="239"/>
                  </a:lnTo>
                  <a:lnTo>
                    <a:pt x="1699" y="214"/>
                  </a:lnTo>
                  <a:lnTo>
                    <a:pt x="1645" y="195"/>
                  </a:lnTo>
                  <a:lnTo>
                    <a:pt x="1592" y="182"/>
                  </a:lnTo>
                  <a:lnTo>
                    <a:pt x="1544" y="174"/>
                  </a:lnTo>
                  <a:lnTo>
                    <a:pt x="1497" y="172"/>
                  </a:lnTo>
                  <a:lnTo>
                    <a:pt x="1452" y="174"/>
                  </a:lnTo>
                  <a:lnTo>
                    <a:pt x="1409" y="183"/>
                  </a:lnTo>
                  <a:lnTo>
                    <a:pt x="1365" y="198"/>
                  </a:lnTo>
                  <a:lnTo>
                    <a:pt x="1322" y="216"/>
                  </a:lnTo>
                  <a:lnTo>
                    <a:pt x="1278" y="242"/>
                  </a:lnTo>
                  <a:lnTo>
                    <a:pt x="1234" y="272"/>
                  </a:lnTo>
                  <a:lnTo>
                    <a:pt x="1188" y="308"/>
                  </a:lnTo>
                  <a:lnTo>
                    <a:pt x="1139" y="350"/>
                  </a:lnTo>
                  <a:lnTo>
                    <a:pt x="1089" y="398"/>
                  </a:lnTo>
                  <a:lnTo>
                    <a:pt x="1035" y="450"/>
                  </a:lnTo>
                  <a:lnTo>
                    <a:pt x="1007" y="481"/>
                  </a:lnTo>
                  <a:lnTo>
                    <a:pt x="979" y="513"/>
                  </a:lnTo>
                  <a:lnTo>
                    <a:pt x="953" y="547"/>
                  </a:lnTo>
                  <a:lnTo>
                    <a:pt x="930" y="580"/>
                  </a:lnTo>
                  <a:lnTo>
                    <a:pt x="909" y="615"/>
                  </a:lnTo>
                  <a:lnTo>
                    <a:pt x="890" y="648"/>
                  </a:lnTo>
                  <a:lnTo>
                    <a:pt x="874" y="682"/>
                  </a:lnTo>
                  <a:lnTo>
                    <a:pt x="861" y="714"/>
                  </a:lnTo>
                  <a:lnTo>
                    <a:pt x="851" y="744"/>
                  </a:lnTo>
                  <a:lnTo>
                    <a:pt x="847" y="771"/>
                  </a:lnTo>
                  <a:lnTo>
                    <a:pt x="844" y="795"/>
                  </a:lnTo>
                  <a:lnTo>
                    <a:pt x="847" y="816"/>
                  </a:lnTo>
                  <a:lnTo>
                    <a:pt x="849" y="825"/>
                  </a:lnTo>
                  <a:lnTo>
                    <a:pt x="854" y="832"/>
                  </a:lnTo>
                  <a:lnTo>
                    <a:pt x="864" y="841"/>
                  </a:lnTo>
                  <a:lnTo>
                    <a:pt x="880" y="847"/>
                  </a:lnTo>
                  <a:lnTo>
                    <a:pt x="904" y="854"/>
                  </a:lnTo>
                  <a:lnTo>
                    <a:pt x="930" y="861"/>
                  </a:lnTo>
                  <a:lnTo>
                    <a:pt x="957" y="864"/>
                  </a:lnTo>
                  <a:lnTo>
                    <a:pt x="986" y="864"/>
                  </a:lnTo>
                  <a:lnTo>
                    <a:pt x="1015" y="861"/>
                  </a:lnTo>
                  <a:lnTo>
                    <a:pt x="1046" y="852"/>
                  </a:lnTo>
                  <a:lnTo>
                    <a:pt x="1079" y="838"/>
                  </a:lnTo>
                  <a:lnTo>
                    <a:pt x="1111" y="818"/>
                  </a:lnTo>
                  <a:lnTo>
                    <a:pt x="1143" y="790"/>
                  </a:lnTo>
                  <a:lnTo>
                    <a:pt x="1177" y="755"/>
                  </a:lnTo>
                  <a:lnTo>
                    <a:pt x="1209" y="710"/>
                  </a:lnTo>
                  <a:lnTo>
                    <a:pt x="1221" y="696"/>
                  </a:lnTo>
                  <a:lnTo>
                    <a:pt x="1236" y="684"/>
                  </a:lnTo>
                  <a:lnTo>
                    <a:pt x="1254" y="677"/>
                  </a:lnTo>
                  <a:lnTo>
                    <a:pt x="1272" y="673"/>
                  </a:lnTo>
                  <a:lnTo>
                    <a:pt x="1297" y="669"/>
                  </a:lnTo>
                  <a:lnTo>
                    <a:pt x="1317" y="667"/>
                  </a:lnTo>
                  <a:lnTo>
                    <a:pt x="1334" y="662"/>
                  </a:lnTo>
                  <a:lnTo>
                    <a:pt x="1350" y="657"/>
                  </a:lnTo>
                  <a:lnTo>
                    <a:pt x="1367" y="650"/>
                  </a:lnTo>
                  <a:lnTo>
                    <a:pt x="1386" y="642"/>
                  </a:lnTo>
                  <a:lnTo>
                    <a:pt x="1404" y="633"/>
                  </a:lnTo>
                  <a:lnTo>
                    <a:pt x="1425" y="625"/>
                  </a:lnTo>
                  <a:lnTo>
                    <a:pt x="1449" y="615"/>
                  </a:lnTo>
                  <a:lnTo>
                    <a:pt x="1476" y="604"/>
                  </a:lnTo>
                  <a:lnTo>
                    <a:pt x="1507" y="592"/>
                  </a:lnTo>
                  <a:lnTo>
                    <a:pt x="1527" y="587"/>
                  </a:lnTo>
                  <a:lnTo>
                    <a:pt x="1545" y="587"/>
                  </a:lnTo>
                  <a:lnTo>
                    <a:pt x="1564" y="591"/>
                  </a:lnTo>
                  <a:lnTo>
                    <a:pt x="1581" y="600"/>
                  </a:lnTo>
                  <a:lnTo>
                    <a:pt x="1596" y="612"/>
                  </a:lnTo>
                  <a:lnTo>
                    <a:pt x="1640" y="653"/>
                  </a:lnTo>
                  <a:lnTo>
                    <a:pt x="1688" y="698"/>
                  </a:lnTo>
                  <a:lnTo>
                    <a:pt x="1743" y="745"/>
                  </a:lnTo>
                  <a:lnTo>
                    <a:pt x="1800" y="794"/>
                  </a:lnTo>
                  <a:lnTo>
                    <a:pt x="1862" y="844"/>
                  </a:lnTo>
                  <a:lnTo>
                    <a:pt x="1925" y="897"/>
                  </a:lnTo>
                  <a:lnTo>
                    <a:pt x="1991" y="949"/>
                  </a:lnTo>
                  <a:lnTo>
                    <a:pt x="2055" y="1001"/>
                  </a:lnTo>
                  <a:lnTo>
                    <a:pt x="2120" y="1053"/>
                  </a:lnTo>
                  <a:lnTo>
                    <a:pt x="2182" y="1105"/>
                  </a:lnTo>
                  <a:lnTo>
                    <a:pt x="2244" y="1157"/>
                  </a:lnTo>
                  <a:lnTo>
                    <a:pt x="2304" y="1208"/>
                  </a:lnTo>
                  <a:lnTo>
                    <a:pt x="2361" y="1258"/>
                  </a:lnTo>
                  <a:lnTo>
                    <a:pt x="2414" y="1308"/>
                  </a:lnTo>
                  <a:lnTo>
                    <a:pt x="2465" y="1356"/>
                  </a:lnTo>
                  <a:lnTo>
                    <a:pt x="2511" y="1403"/>
                  </a:lnTo>
                  <a:lnTo>
                    <a:pt x="2551" y="1449"/>
                  </a:lnTo>
                  <a:lnTo>
                    <a:pt x="2587" y="1493"/>
                  </a:lnTo>
                  <a:lnTo>
                    <a:pt x="2615" y="1535"/>
                  </a:lnTo>
                  <a:lnTo>
                    <a:pt x="2638" y="1574"/>
                  </a:lnTo>
                  <a:lnTo>
                    <a:pt x="2652" y="1614"/>
                  </a:lnTo>
                  <a:lnTo>
                    <a:pt x="2662" y="1654"/>
                  </a:lnTo>
                  <a:lnTo>
                    <a:pt x="2666" y="1694"/>
                  </a:lnTo>
                  <a:lnTo>
                    <a:pt x="2664" y="1733"/>
                  </a:lnTo>
                  <a:lnTo>
                    <a:pt x="2656" y="1772"/>
                  </a:lnTo>
                  <a:lnTo>
                    <a:pt x="2643" y="1809"/>
                  </a:lnTo>
                  <a:lnTo>
                    <a:pt x="2624" y="1844"/>
                  </a:lnTo>
                  <a:lnTo>
                    <a:pt x="2599" y="1876"/>
                  </a:lnTo>
                  <a:lnTo>
                    <a:pt x="2569" y="1906"/>
                  </a:lnTo>
                  <a:lnTo>
                    <a:pt x="2533" y="1933"/>
                  </a:lnTo>
                  <a:lnTo>
                    <a:pt x="2495" y="1953"/>
                  </a:lnTo>
                  <a:lnTo>
                    <a:pt x="2455" y="1968"/>
                  </a:lnTo>
                  <a:lnTo>
                    <a:pt x="2414" y="1976"/>
                  </a:lnTo>
                  <a:lnTo>
                    <a:pt x="2373" y="1977"/>
                  </a:lnTo>
                  <a:lnTo>
                    <a:pt x="2356" y="2013"/>
                  </a:lnTo>
                  <a:lnTo>
                    <a:pt x="2332" y="2045"/>
                  </a:lnTo>
                  <a:lnTo>
                    <a:pt x="2304" y="2076"/>
                  </a:lnTo>
                  <a:lnTo>
                    <a:pt x="2269" y="2102"/>
                  </a:lnTo>
                  <a:lnTo>
                    <a:pt x="2230" y="2126"/>
                  </a:lnTo>
                  <a:lnTo>
                    <a:pt x="2188" y="2143"/>
                  </a:lnTo>
                  <a:lnTo>
                    <a:pt x="2145" y="2156"/>
                  </a:lnTo>
                  <a:lnTo>
                    <a:pt x="2100" y="2162"/>
                  </a:lnTo>
                  <a:lnTo>
                    <a:pt x="2058" y="2162"/>
                  </a:lnTo>
                  <a:lnTo>
                    <a:pt x="2017" y="2157"/>
                  </a:lnTo>
                  <a:lnTo>
                    <a:pt x="1996" y="2192"/>
                  </a:lnTo>
                  <a:lnTo>
                    <a:pt x="1971" y="2225"/>
                  </a:lnTo>
                  <a:lnTo>
                    <a:pt x="1943" y="2255"/>
                  </a:lnTo>
                  <a:lnTo>
                    <a:pt x="1911" y="2281"/>
                  </a:lnTo>
                  <a:lnTo>
                    <a:pt x="1877" y="2303"/>
                  </a:lnTo>
                  <a:lnTo>
                    <a:pt x="1838" y="2321"/>
                  </a:lnTo>
                  <a:lnTo>
                    <a:pt x="1799" y="2333"/>
                  </a:lnTo>
                  <a:lnTo>
                    <a:pt x="1759" y="2339"/>
                  </a:lnTo>
                  <a:lnTo>
                    <a:pt x="1720" y="2339"/>
                  </a:lnTo>
                  <a:lnTo>
                    <a:pt x="1682" y="2333"/>
                  </a:lnTo>
                  <a:lnTo>
                    <a:pt x="1645" y="2322"/>
                  </a:lnTo>
                  <a:lnTo>
                    <a:pt x="1615" y="2343"/>
                  </a:lnTo>
                  <a:lnTo>
                    <a:pt x="1581" y="2359"/>
                  </a:lnTo>
                  <a:lnTo>
                    <a:pt x="1543" y="2370"/>
                  </a:lnTo>
                  <a:lnTo>
                    <a:pt x="1499" y="2377"/>
                  </a:lnTo>
                  <a:lnTo>
                    <a:pt x="1451" y="2379"/>
                  </a:lnTo>
                  <a:lnTo>
                    <a:pt x="1410" y="2377"/>
                  </a:lnTo>
                  <a:lnTo>
                    <a:pt x="1368" y="2369"/>
                  </a:lnTo>
                  <a:lnTo>
                    <a:pt x="1326" y="2359"/>
                  </a:lnTo>
                  <a:lnTo>
                    <a:pt x="1283" y="2345"/>
                  </a:lnTo>
                  <a:lnTo>
                    <a:pt x="1244" y="2329"/>
                  </a:lnTo>
                  <a:lnTo>
                    <a:pt x="1208" y="2313"/>
                  </a:lnTo>
                  <a:lnTo>
                    <a:pt x="1174" y="2296"/>
                  </a:lnTo>
                  <a:lnTo>
                    <a:pt x="1148" y="2280"/>
                  </a:lnTo>
                  <a:lnTo>
                    <a:pt x="1133" y="2270"/>
                  </a:lnTo>
                  <a:lnTo>
                    <a:pt x="1115" y="2256"/>
                  </a:lnTo>
                  <a:lnTo>
                    <a:pt x="1091" y="2240"/>
                  </a:lnTo>
                  <a:lnTo>
                    <a:pt x="1063" y="2219"/>
                  </a:lnTo>
                  <a:lnTo>
                    <a:pt x="1031" y="2196"/>
                  </a:lnTo>
                  <a:lnTo>
                    <a:pt x="997" y="2169"/>
                  </a:lnTo>
                  <a:lnTo>
                    <a:pt x="958" y="2141"/>
                  </a:lnTo>
                  <a:lnTo>
                    <a:pt x="917" y="2110"/>
                  </a:lnTo>
                  <a:lnTo>
                    <a:pt x="874" y="2076"/>
                  </a:lnTo>
                  <a:lnTo>
                    <a:pt x="828" y="2041"/>
                  </a:lnTo>
                  <a:lnTo>
                    <a:pt x="781" y="2004"/>
                  </a:lnTo>
                  <a:lnTo>
                    <a:pt x="731" y="1967"/>
                  </a:lnTo>
                  <a:lnTo>
                    <a:pt x="680" y="1927"/>
                  </a:lnTo>
                  <a:lnTo>
                    <a:pt x="629" y="1886"/>
                  </a:lnTo>
                  <a:lnTo>
                    <a:pt x="578" y="1845"/>
                  </a:lnTo>
                  <a:lnTo>
                    <a:pt x="526" y="1803"/>
                  </a:lnTo>
                  <a:lnTo>
                    <a:pt x="474" y="1761"/>
                  </a:lnTo>
                  <a:lnTo>
                    <a:pt x="423" y="1719"/>
                  </a:lnTo>
                  <a:lnTo>
                    <a:pt x="372" y="1676"/>
                  </a:lnTo>
                  <a:lnTo>
                    <a:pt x="348" y="1655"/>
                  </a:lnTo>
                  <a:lnTo>
                    <a:pt x="321" y="1630"/>
                  </a:lnTo>
                  <a:lnTo>
                    <a:pt x="292" y="1602"/>
                  </a:lnTo>
                  <a:lnTo>
                    <a:pt x="262" y="1571"/>
                  </a:lnTo>
                  <a:lnTo>
                    <a:pt x="230" y="1538"/>
                  </a:lnTo>
                  <a:lnTo>
                    <a:pt x="197" y="1505"/>
                  </a:lnTo>
                  <a:lnTo>
                    <a:pt x="165" y="1470"/>
                  </a:lnTo>
                  <a:lnTo>
                    <a:pt x="137" y="1442"/>
                  </a:lnTo>
                  <a:lnTo>
                    <a:pt x="110" y="1414"/>
                  </a:lnTo>
                  <a:lnTo>
                    <a:pt x="86" y="1390"/>
                  </a:lnTo>
                  <a:lnTo>
                    <a:pt x="65" y="1367"/>
                  </a:lnTo>
                  <a:lnTo>
                    <a:pt x="46" y="1349"/>
                  </a:lnTo>
                  <a:lnTo>
                    <a:pt x="30" y="1335"/>
                  </a:lnTo>
                  <a:lnTo>
                    <a:pt x="15" y="1318"/>
                  </a:lnTo>
                  <a:lnTo>
                    <a:pt x="5" y="1298"/>
                  </a:lnTo>
                  <a:lnTo>
                    <a:pt x="0" y="1277"/>
                  </a:lnTo>
                  <a:lnTo>
                    <a:pt x="1" y="1255"/>
                  </a:lnTo>
                  <a:lnTo>
                    <a:pt x="7" y="1234"/>
                  </a:lnTo>
                  <a:lnTo>
                    <a:pt x="20" y="1214"/>
                  </a:lnTo>
                  <a:lnTo>
                    <a:pt x="37" y="1200"/>
                  </a:lnTo>
                  <a:lnTo>
                    <a:pt x="57" y="1190"/>
                  </a:lnTo>
                  <a:lnTo>
                    <a:pt x="78" y="1185"/>
                  </a:lnTo>
                  <a:lnTo>
                    <a:pt x="101" y="1186"/>
                  </a:lnTo>
                  <a:lnTo>
                    <a:pt x="122" y="1192"/>
                  </a:lnTo>
                  <a:lnTo>
                    <a:pt x="140" y="1205"/>
                  </a:lnTo>
                  <a:lnTo>
                    <a:pt x="155" y="1217"/>
                  </a:lnTo>
                  <a:lnTo>
                    <a:pt x="171" y="1233"/>
                  </a:lnTo>
                  <a:lnTo>
                    <a:pt x="191" y="1253"/>
                  </a:lnTo>
                  <a:lnTo>
                    <a:pt x="214" y="1275"/>
                  </a:lnTo>
                  <a:lnTo>
                    <a:pt x="237" y="1299"/>
                  </a:lnTo>
                  <a:lnTo>
                    <a:pt x="262" y="1325"/>
                  </a:lnTo>
                  <a:lnTo>
                    <a:pt x="288" y="1352"/>
                  </a:lnTo>
                  <a:lnTo>
                    <a:pt x="318" y="1383"/>
                  </a:lnTo>
                  <a:lnTo>
                    <a:pt x="349" y="1416"/>
                  </a:lnTo>
                  <a:lnTo>
                    <a:pt x="379" y="1447"/>
                  </a:lnTo>
                  <a:lnTo>
                    <a:pt x="408" y="1476"/>
                  </a:lnTo>
                  <a:lnTo>
                    <a:pt x="436" y="1504"/>
                  </a:lnTo>
                  <a:lnTo>
                    <a:pt x="461" y="1526"/>
                  </a:lnTo>
                  <a:lnTo>
                    <a:pt x="482" y="1546"/>
                  </a:lnTo>
                  <a:lnTo>
                    <a:pt x="534" y="1588"/>
                  </a:lnTo>
                  <a:lnTo>
                    <a:pt x="586" y="1632"/>
                  </a:lnTo>
                  <a:lnTo>
                    <a:pt x="638" y="1674"/>
                  </a:lnTo>
                  <a:lnTo>
                    <a:pt x="690" y="1716"/>
                  </a:lnTo>
                  <a:lnTo>
                    <a:pt x="742" y="1757"/>
                  </a:lnTo>
                  <a:lnTo>
                    <a:pt x="793" y="1798"/>
                  </a:lnTo>
                  <a:lnTo>
                    <a:pt x="843" y="1836"/>
                  </a:lnTo>
                  <a:lnTo>
                    <a:pt x="891" y="1875"/>
                  </a:lnTo>
                  <a:lnTo>
                    <a:pt x="938" y="1911"/>
                  </a:lnTo>
                  <a:lnTo>
                    <a:pt x="983" y="1946"/>
                  </a:lnTo>
                  <a:lnTo>
                    <a:pt x="1025" y="1978"/>
                  </a:lnTo>
                  <a:lnTo>
                    <a:pt x="1065" y="2008"/>
                  </a:lnTo>
                  <a:lnTo>
                    <a:pt x="1102" y="2035"/>
                  </a:lnTo>
                  <a:lnTo>
                    <a:pt x="1136" y="2060"/>
                  </a:lnTo>
                  <a:lnTo>
                    <a:pt x="1166" y="2082"/>
                  </a:lnTo>
                  <a:lnTo>
                    <a:pt x="1192" y="2101"/>
                  </a:lnTo>
                  <a:lnTo>
                    <a:pt x="1213" y="2117"/>
                  </a:lnTo>
                  <a:lnTo>
                    <a:pt x="1230" y="2129"/>
                  </a:lnTo>
                  <a:lnTo>
                    <a:pt x="1242" y="2137"/>
                  </a:lnTo>
                  <a:lnTo>
                    <a:pt x="1262" y="2149"/>
                  </a:lnTo>
                  <a:lnTo>
                    <a:pt x="1287" y="2162"/>
                  </a:lnTo>
                  <a:lnTo>
                    <a:pt x="1314" y="2174"/>
                  </a:lnTo>
                  <a:lnTo>
                    <a:pt x="1344" y="2185"/>
                  </a:lnTo>
                  <a:lnTo>
                    <a:pt x="1373" y="2195"/>
                  </a:lnTo>
                  <a:lnTo>
                    <a:pt x="1401" y="2203"/>
                  </a:lnTo>
                  <a:lnTo>
                    <a:pt x="1427" y="2206"/>
                  </a:lnTo>
                  <a:lnTo>
                    <a:pt x="1451" y="2209"/>
                  </a:lnTo>
                  <a:lnTo>
                    <a:pt x="1477" y="2208"/>
                  </a:lnTo>
                  <a:lnTo>
                    <a:pt x="1498" y="2205"/>
                  </a:lnTo>
                  <a:lnTo>
                    <a:pt x="1514" y="2201"/>
                  </a:lnTo>
                  <a:lnTo>
                    <a:pt x="1525" y="2198"/>
                  </a:lnTo>
                  <a:lnTo>
                    <a:pt x="1533" y="2193"/>
                  </a:lnTo>
                  <a:lnTo>
                    <a:pt x="1537" y="2188"/>
                  </a:lnTo>
                  <a:lnTo>
                    <a:pt x="1540" y="2183"/>
                  </a:lnTo>
                  <a:lnTo>
                    <a:pt x="1542" y="2179"/>
                  </a:lnTo>
                  <a:lnTo>
                    <a:pt x="1552" y="2160"/>
                  </a:lnTo>
                  <a:lnTo>
                    <a:pt x="1565" y="2146"/>
                  </a:lnTo>
                  <a:lnTo>
                    <a:pt x="1581" y="2133"/>
                  </a:lnTo>
                  <a:lnTo>
                    <a:pt x="1601" y="2126"/>
                  </a:lnTo>
                  <a:lnTo>
                    <a:pt x="1622" y="2123"/>
                  </a:lnTo>
                  <a:lnTo>
                    <a:pt x="1642" y="2126"/>
                  </a:lnTo>
                  <a:lnTo>
                    <a:pt x="1662" y="2133"/>
                  </a:lnTo>
                  <a:lnTo>
                    <a:pt x="1679" y="2146"/>
                  </a:lnTo>
                  <a:lnTo>
                    <a:pt x="1700" y="2160"/>
                  </a:lnTo>
                  <a:lnTo>
                    <a:pt x="1722" y="2167"/>
                  </a:lnTo>
                  <a:lnTo>
                    <a:pt x="1741" y="2169"/>
                  </a:lnTo>
                  <a:lnTo>
                    <a:pt x="1760" y="2165"/>
                  </a:lnTo>
                  <a:lnTo>
                    <a:pt x="1777" y="2160"/>
                  </a:lnTo>
                  <a:lnTo>
                    <a:pt x="1804" y="2148"/>
                  </a:lnTo>
                  <a:lnTo>
                    <a:pt x="1826" y="2129"/>
                  </a:lnTo>
                  <a:lnTo>
                    <a:pt x="1846" y="2108"/>
                  </a:lnTo>
                  <a:lnTo>
                    <a:pt x="1862" y="2085"/>
                  </a:lnTo>
                  <a:lnTo>
                    <a:pt x="1873" y="2057"/>
                  </a:lnTo>
                  <a:lnTo>
                    <a:pt x="1878" y="2030"/>
                  </a:lnTo>
                  <a:lnTo>
                    <a:pt x="1884" y="2007"/>
                  </a:lnTo>
                  <a:lnTo>
                    <a:pt x="1895" y="1987"/>
                  </a:lnTo>
                  <a:lnTo>
                    <a:pt x="1911" y="1969"/>
                  </a:lnTo>
                  <a:lnTo>
                    <a:pt x="1933" y="1958"/>
                  </a:lnTo>
                  <a:lnTo>
                    <a:pt x="1956" y="1953"/>
                  </a:lnTo>
                  <a:lnTo>
                    <a:pt x="1980" y="1954"/>
                  </a:lnTo>
                  <a:lnTo>
                    <a:pt x="2002" y="1962"/>
                  </a:lnTo>
                  <a:lnTo>
                    <a:pt x="2021" y="1976"/>
                  </a:lnTo>
                  <a:lnTo>
                    <a:pt x="2034" y="1984"/>
                  </a:lnTo>
                  <a:lnTo>
                    <a:pt x="2053" y="1989"/>
                  </a:lnTo>
                  <a:lnTo>
                    <a:pt x="2075" y="1992"/>
                  </a:lnTo>
                  <a:lnTo>
                    <a:pt x="2100" y="1990"/>
                  </a:lnTo>
                  <a:lnTo>
                    <a:pt x="2126" y="1984"/>
                  </a:lnTo>
                  <a:lnTo>
                    <a:pt x="2154" y="1973"/>
                  </a:lnTo>
                  <a:lnTo>
                    <a:pt x="2165" y="1967"/>
                  </a:lnTo>
                  <a:lnTo>
                    <a:pt x="2177" y="1958"/>
                  </a:lnTo>
                  <a:lnTo>
                    <a:pt x="2191" y="1947"/>
                  </a:lnTo>
                  <a:lnTo>
                    <a:pt x="2203" y="1933"/>
                  </a:lnTo>
                  <a:lnTo>
                    <a:pt x="2213" y="1917"/>
                  </a:lnTo>
                  <a:lnTo>
                    <a:pt x="2219" y="1899"/>
                  </a:lnTo>
                  <a:lnTo>
                    <a:pt x="2219" y="1876"/>
                  </a:lnTo>
                  <a:lnTo>
                    <a:pt x="2219" y="1856"/>
                  </a:lnTo>
                  <a:lnTo>
                    <a:pt x="2224" y="1838"/>
                  </a:lnTo>
                  <a:lnTo>
                    <a:pt x="2233" y="1820"/>
                  </a:lnTo>
                  <a:lnTo>
                    <a:pt x="2245" y="1805"/>
                  </a:lnTo>
                  <a:lnTo>
                    <a:pt x="2260" y="1794"/>
                  </a:lnTo>
                  <a:lnTo>
                    <a:pt x="2283" y="1784"/>
                  </a:lnTo>
                  <a:lnTo>
                    <a:pt x="2307" y="1782"/>
                  </a:lnTo>
                  <a:lnTo>
                    <a:pt x="2331" y="1786"/>
                  </a:lnTo>
                  <a:lnTo>
                    <a:pt x="2353" y="1797"/>
                  </a:lnTo>
                  <a:lnTo>
                    <a:pt x="2367" y="1804"/>
                  </a:lnTo>
                  <a:lnTo>
                    <a:pt x="2383" y="1805"/>
                  </a:lnTo>
                  <a:lnTo>
                    <a:pt x="2402" y="1804"/>
                  </a:lnTo>
                  <a:lnTo>
                    <a:pt x="2422" y="1798"/>
                  </a:lnTo>
                  <a:lnTo>
                    <a:pt x="2440" y="1789"/>
                  </a:lnTo>
                  <a:lnTo>
                    <a:pt x="2458" y="1777"/>
                  </a:lnTo>
                  <a:lnTo>
                    <a:pt x="2468" y="1768"/>
                  </a:lnTo>
                  <a:lnTo>
                    <a:pt x="2476" y="1757"/>
                  </a:lnTo>
                  <a:lnTo>
                    <a:pt x="2485" y="1745"/>
                  </a:lnTo>
                  <a:lnTo>
                    <a:pt x="2491" y="1730"/>
                  </a:lnTo>
                  <a:lnTo>
                    <a:pt x="2495" y="1712"/>
                  </a:lnTo>
                  <a:lnTo>
                    <a:pt x="2496" y="1694"/>
                  </a:lnTo>
                  <a:lnTo>
                    <a:pt x="2492" y="1671"/>
                  </a:lnTo>
                  <a:lnTo>
                    <a:pt x="2484" y="1648"/>
                  </a:lnTo>
                  <a:lnTo>
                    <a:pt x="2466" y="1618"/>
                  </a:lnTo>
                  <a:lnTo>
                    <a:pt x="2443" y="1586"/>
                  </a:lnTo>
                  <a:lnTo>
                    <a:pt x="2414" y="1551"/>
                  </a:lnTo>
                  <a:lnTo>
                    <a:pt x="2381" y="1514"/>
                  </a:lnTo>
                  <a:lnTo>
                    <a:pt x="2342" y="1474"/>
                  </a:lnTo>
                  <a:lnTo>
                    <a:pt x="2300" y="1433"/>
                  </a:lnTo>
                  <a:lnTo>
                    <a:pt x="2254" y="1391"/>
                  </a:lnTo>
                  <a:lnTo>
                    <a:pt x="2206" y="1349"/>
                  </a:lnTo>
                  <a:lnTo>
                    <a:pt x="2154" y="1304"/>
                  </a:lnTo>
                  <a:lnTo>
                    <a:pt x="2101" y="1259"/>
                  </a:lnTo>
                  <a:lnTo>
                    <a:pt x="2047" y="1214"/>
                  </a:lnTo>
                  <a:lnTo>
                    <a:pt x="1993" y="1170"/>
                  </a:lnTo>
                  <a:lnTo>
                    <a:pt x="1938" y="1126"/>
                  </a:lnTo>
                  <a:lnTo>
                    <a:pt x="1884" y="1082"/>
                  </a:lnTo>
                  <a:lnTo>
                    <a:pt x="1816" y="1026"/>
                  </a:lnTo>
                  <a:lnTo>
                    <a:pt x="1749" y="972"/>
                  </a:lnTo>
                  <a:lnTo>
                    <a:pt x="1684" y="919"/>
                  </a:lnTo>
                  <a:lnTo>
                    <a:pt x="1624" y="868"/>
                  </a:lnTo>
                  <a:lnTo>
                    <a:pt x="1568" y="818"/>
                  </a:lnTo>
                  <a:lnTo>
                    <a:pt x="1516" y="771"/>
                  </a:lnTo>
                  <a:lnTo>
                    <a:pt x="1493" y="781"/>
                  </a:lnTo>
                  <a:lnTo>
                    <a:pt x="1473" y="790"/>
                  </a:lnTo>
                  <a:lnTo>
                    <a:pt x="1456" y="797"/>
                  </a:lnTo>
                  <a:lnTo>
                    <a:pt x="1431" y="808"/>
                  </a:lnTo>
                  <a:lnTo>
                    <a:pt x="1408" y="817"/>
                  </a:lnTo>
                  <a:lnTo>
                    <a:pt x="1384" y="826"/>
                  </a:lnTo>
                  <a:lnTo>
                    <a:pt x="1358" y="832"/>
                  </a:lnTo>
                  <a:lnTo>
                    <a:pt x="1328" y="837"/>
                  </a:lnTo>
                  <a:lnTo>
                    <a:pt x="1287" y="887"/>
                  </a:lnTo>
                  <a:lnTo>
                    <a:pt x="1244" y="929"/>
                  </a:lnTo>
                  <a:lnTo>
                    <a:pt x="1198" y="964"/>
                  </a:lnTo>
                  <a:lnTo>
                    <a:pt x="1151" y="992"/>
                  </a:lnTo>
                  <a:lnTo>
                    <a:pt x="1101" y="1013"/>
                  </a:lnTo>
                  <a:lnTo>
                    <a:pt x="1049" y="1027"/>
                  </a:lnTo>
                  <a:lnTo>
                    <a:pt x="995" y="1033"/>
                  </a:lnTo>
                  <a:lnTo>
                    <a:pt x="941" y="1033"/>
                  </a:lnTo>
                  <a:lnTo>
                    <a:pt x="884" y="1025"/>
                  </a:lnTo>
                  <a:lnTo>
                    <a:pt x="827" y="1010"/>
                  </a:lnTo>
                  <a:lnTo>
                    <a:pt x="791" y="995"/>
                  </a:lnTo>
                  <a:lnTo>
                    <a:pt x="758" y="975"/>
                  </a:lnTo>
                  <a:lnTo>
                    <a:pt x="731" y="950"/>
                  </a:lnTo>
                  <a:lnTo>
                    <a:pt x="709" y="923"/>
                  </a:lnTo>
                  <a:lnTo>
                    <a:pt x="691" y="890"/>
                  </a:lnTo>
                  <a:lnTo>
                    <a:pt x="680" y="856"/>
                  </a:lnTo>
                  <a:lnTo>
                    <a:pt x="674" y="815"/>
                  </a:lnTo>
                  <a:lnTo>
                    <a:pt x="674" y="771"/>
                  </a:lnTo>
                  <a:lnTo>
                    <a:pt x="680" y="728"/>
                  </a:lnTo>
                  <a:lnTo>
                    <a:pt x="691" y="683"/>
                  </a:lnTo>
                  <a:lnTo>
                    <a:pt x="708" y="638"/>
                  </a:lnTo>
                  <a:lnTo>
                    <a:pt x="727" y="594"/>
                  </a:lnTo>
                  <a:lnTo>
                    <a:pt x="750" y="549"/>
                  </a:lnTo>
                  <a:lnTo>
                    <a:pt x="775" y="507"/>
                  </a:lnTo>
                  <a:lnTo>
                    <a:pt x="802" y="466"/>
                  </a:lnTo>
                  <a:lnTo>
                    <a:pt x="830" y="427"/>
                  </a:lnTo>
                  <a:lnTo>
                    <a:pt x="859" y="391"/>
                  </a:lnTo>
                  <a:lnTo>
                    <a:pt x="886" y="358"/>
                  </a:lnTo>
                  <a:lnTo>
                    <a:pt x="915" y="329"/>
                  </a:lnTo>
                  <a:lnTo>
                    <a:pt x="968" y="277"/>
                  </a:lnTo>
                  <a:lnTo>
                    <a:pt x="1019" y="229"/>
                  </a:lnTo>
                  <a:lnTo>
                    <a:pt x="1070" y="185"/>
                  </a:lnTo>
                  <a:lnTo>
                    <a:pt x="1120" y="146"/>
                  </a:lnTo>
                  <a:lnTo>
                    <a:pt x="1168" y="111"/>
                  </a:lnTo>
                  <a:lnTo>
                    <a:pt x="1216" y="80"/>
                  </a:lnTo>
                  <a:lnTo>
                    <a:pt x="1265" y="55"/>
                  </a:lnTo>
                  <a:lnTo>
                    <a:pt x="1314" y="34"/>
                  </a:lnTo>
                  <a:lnTo>
                    <a:pt x="1364" y="18"/>
                  </a:lnTo>
                  <a:lnTo>
                    <a:pt x="1415" y="6"/>
                  </a:lnTo>
                  <a:lnTo>
                    <a:pt x="1467" y="2"/>
                  </a:lnTo>
                  <a:lnTo>
                    <a:pt x="15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24"/>
            <p:cNvSpPr>
              <a:spLocks/>
            </p:cNvSpPr>
            <p:nvPr/>
          </p:nvSpPr>
          <p:spPr bwMode="auto">
            <a:xfrm>
              <a:off x="1686" y="1221"/>
              <a:ext cx="938" cy="171"/>
            </a:xfrm>
            <a:custGeom>
              <a:avLst/>
              <a:gdLst>
                <a:gd name="T0" fmla="*/ 84 w 938"/>
                <a:gd name="T1" fmla="*/ 0 h 171"/>
                <a:gd name="T2" fmla="*/ 853 w 938"/>
                <a:gd name="T3" fmla="*/ 0 h 171"/>
                <a:gd name="T4" fmla="*/ 875 w 938"/>
                <a:gd name="T5" fmla="*/ 3 h 171"/>
                <a:gd name="T6" fmla="*/ 896 w 938"/>
                <a:gd name="T7" fmla="*/ 12 h 171"/>
                <a:gd name="T8" fmla="*/ 913 w 938"/>
                <a:gd name="T9" fmla="*/ 25 h 171"/>
                <a:gd name="T10" fmla="*/ 926 w 938"/>
                <a:gd name="T11" fmla="*/ 43 h 171"/>
                <a:gd name="T12" fmla="*/ 935 w 938"/>
                <a:gd name="T13" fmla="*/ 62 h 171"/>
                <a:gd name="T14" fmla="*/ 938 w 938"/>
                <a:gd name="T15" fmla="*/ 86 h 171"/>
                <a:gd name="T16" fmla="*/ 935 w 938"/>
                <a:gd name="T17" fmla="*/ 108 h 171"/>
                <a:gd name="T18" fmla="*/ 926 w 938"/>
                <a:gd name="T19" fmla="*/ 128 h 171"/>
                <a:gd name="T20" fmla="*/ 913 w 938"/>
                <a:gd name="T21" fmla="*/ 146 h 171"/>
                <a:gd name="T22" fmla="*/ 896 w 938"/>
                <a:gd name="T23" fmla="*/ 159 h 171"/>
                <a:gd name="T24" fmla="*/ 875 w 938"/>
                <a:gd name="T25" fmla="*/ 168 h 171"/>
                <a:gd name="T26" fmla="*/ 853 w 938"/>
                <a:gd name="T27" fmla="*/ 171 h 171"/>
                <a:gd name="T28" fmla="*/ 84 w 938"/>
                <a:gd name="T29" fmla="*/ 171 h 171"/>
                <a:gd name="T30" fmla="*/ 62 w 938"/>
                <a:gd name="T31" fmla="*/ 168 h 171"/>
                <a:gd name="T32" fmla="*/ 42 w 938"/>
                <a:gd name="T33" fmla="*/ 159 h 171"/>
                <a:gd name="T34" fmla="*/ 25 w 938"/>
                <a:gd name="T35" fmla="*/ 146 h 171"/>
                <a:gd name="T36" fmla="*/ 11 w 938"/>
                <a:gd name="T37" fmla="*/ 128 h 171"/>
                <a:gd name="T38" fmla="*/ 2 w 938"/>
                <a:gd name="T39" fmla="*/ 108 h 171"/>
                <a:gd name="T40" fmla="*/ 0 w 938"/>
                <a:gd name="T41" fmla="*/ 86 h 171"/>
                <a:gd name="T42" fmla="*/ 2 w 938"/>
                <a:gd name="T43" fmla="*/ 62 h 171"/>
                <a:gd name="T44" fmla="*/ 11 w 938"/>
                <a:gd name="T45" fmla="*/ 43 h 171"/>
                <a:gd name="T46" fmla="*/ 25 w 938"/>
                <a:gd name="T47" fmla="*/ 25 h 171"/>
                <a:gd name="T48" fmla="*/ 42 w 938"/>
                <a:gd name="T49" fmla="*/ 12 h 171"/>
                <a:gd name="T50" fmla="*/ 62 w 938"/>
                <a:gd name="T51" fmla="*/ 3 h 171"/>
                <a:gd name="T52" fmla="*/ 84 w 938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8" h="171">
                  <a:moveTo>
                    <a:pt x="84" y="0"/>
                  </a:moveTo>
                  <a:lnTo>
                    <a:pt x="853" y="0"/>
                  </a:lnTo>
                  <a:lnTo>
                    <a:pt x="875" y="3"/>
                  </a:lnTo>
                  <a:lnTo>
                    <a:pt x="896" y="12"/>
                  </a:lnTo>
                  <a:lnTo>
                    <a:pt x="913" y="25"/>
                  </a:lnTo>
                  <a:lnTo>
                    <a:pt x="926" y="43"/>
                  </a:lnTo>
                  <a:lnTo>
                    <a:pt x="935" y="62"/>
                  </a:lnTo>
                  <a:lnTo>
                    <a:pt x="938" y="86"/>
                  </a:lnTo>
                  <a:lnTo>
                    <a:pt x="935" y="108"/>
                  </a:lnTo>
                  <a:lnTo>
                    <a:pt x="926" y="128"/>
                  </a:lnTo>
                  <a:lnTo>
                    <a:pt x="913" y="146"/>
                  </a:lnTo>
                  <a:lnTo>
                    <a:pt x="896" y="159"/>
                  </a:lnTo>
                  <a:lnTo>
                    <a:pt x="875" y="168"/>
                  </a:lnTo>
                  <a:lnTo>
                    <a:pt x="853" y="171"/>
                  </a:lnTo>
                  <a:lnTo>
                    <a:pt x="84" y="171"/>
                  </a:lnTo>
                  <a:lnTo>
                    <a:pt x="62" y="168"/>
                  </a:lnTo>
                  <a:lnTo>
                    <a:pt x="42" y="159"/>
                  </a:lnTo>
                  <a:lnTo>
                    <a:pt x="25" y="146"/>
                  </a:lnTo>
                  <a:lnTo>
                    <a:pt x="11" y="128"/>
                  </a:lnTo>
                  <a:lnTo>
                    <a:pt x="2" y="108"/>
                  </a:lnTo>
                  <a:lnTo>
                    <a:pt x="0" y="86"/>
                  </a:lnTo>
                  <a:lnTo>
                    <a:pt x="2" y="62"/>
                  </a:lnTo>
                  <a:lnTo>
                    <a:pt x="11" y="43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25"/>
            <p:cNvSpPr>
              <a:spLocks/>
            </p:cNvSpPr>
            <p:nvPr/>
          </p:nvSpPr>
          <p:spPr bwMode="auto">
            <a:xfrm>
              <a:off x="3910" y="2416"/>
              <a:ext cx="421" cy="339"/>
            </a:xfrm>
            <a:custGeom>
              <a:avLst/>
              <a:gdLst>
                <a:gd name="T0" fmla="*/ 330 w 421"/>
                <a:gd name="T1" fmla="*/ 0 h 339"/>
                <a:gd name="T2" fmla="*/ 351 w 421"/>
                <a:gd name="T3" fmla="*/ 1 h 339"/>
                <a:gd name="T4" fmla="*/ 373 w 421"/>
                <a:gd name="T5" fmla="*/ 8 h 339"/>
                <a:gd name="T6" fmla="*/ 391 w 421"/>
                <a:gd name="T7" fmla="*/ 21 h 339"/>
                <a:gd name="T8" fmla="*/ 406 w 421"/>
                <a:gd name="T9" fmla="*/ 38 h 339"/>
                <a:gd name="T10" fmla="*/ 416 w 421"/>
                <a:gd name="T11" fmla="*/ 58 h 339"/>
                <a:gd name="T12" fmla="*/ 421 w 421"/>
                <a:gd name="T13" fmla="*/ 80 h 339"/>
                <a:gd name="T14" fmla="*/ 418 w 421"/>
                <a:gd name="T15" fmla="*/ 102 h 339"/>
                <a:gd name="T16" fmla="*/ 412 w 421"/>
                <a:gd name="T17" fmla="*/ 123 h 339"/>
                <a:gd name="T18" fmla="*/ 400 w 421"/>
                <a:gd name="T19" fmla="*/ 141 h 339"/>
                <a:gd name="T20" fmla="*/ 382 w 421"/>
                <a:gd name="T21" fmla="*/ 156 h 339"/>
                <a:gd name="T22" fmla="*/ 133 w 421"/>
                <a:gd name="T23" fmla="*/ 324 h 339"/>
                <a:gd name="T24" fmla="*/ 118 w 421"/>
                <a:gd name="T25" fmla="*/ 332 h 339"/>
                <a:gd name="T26" fmla="*/ 102 w 421"/>
                <a:gd name="T27" fmla="*/ 337 h 339"/>
                <a:gd name="T28" fmla="*/ 86 w 421"/>
                <a:gd name="T29" fmla="*/ 339 h 339"/>
                <a:gd name="T30" fmla="*/ 66 w 421"/>
                <a:gd name="T31" fmla="*/ 336 h 339"/>
                <a:gd name="T32" fmla="*/ 46 w 421"/>
                <a:gd name="T33" fmla="*/ 329 h 339"/>
                <a:gd name="T34" fmla="*/ 29 w 421"/>
                <a:gd name="T35" fmla="*/ 316 h 339"/>
                <a:gd name="T36" fmla="*/ 15 w 421"/>
                <a:gd name="T37" fmla="*/ 300 h 339"/>
                <a:gd name="T38" fmla="*/ 5 w 421"/>
                <a:gd name="T39" fmla="*/ 280 h 339"/>
                <a:gd name="T40" fmla="*/ 0 w 421"/>
                <a:gd name="T41" fmla="*/ 258 h 339"/>
                <a:gd name="T42" fmla="*/ 3 w 421"/>
                <a:gd name="T43" fmla="*/ 237 h 339"/>
                <a:gd name="T44" fmla="*/ 9 w 421"/>
                <a:gd name="T45" fmla="*/ 216 h 339"/>
                <a:gd name="T46" fmla="*/ 21 w 421"/>
                <a:gd name="T47" fmla="*/ 197 h 339"/>
                <a:gd name="T48" fmla="*/ 39 w 421"/>
                <a:gd name="T49" fmla="*/ 182 h 339"/>
                <a:gd name="T50" fmla="*/ 288 w 421"/>
                <a:gd name="T51" fmla="*/ 15 h 339"/>
                <a:gd name="T52" fmla="*/ 308 w 421"/>
                <a:gd name="T53" fmla="*/ 5 h 339"/>
                <a:gd name="T54" fmla="*/ 330 w 421"/>
                <a:gd name="T5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1" h="339">
                  <a:moveTo>
                    <a:pt x="330" y="0"/>
                  </a:moveTo>
                  <a:lnTo>
                    <a:pt x="351" y="1"/>
                  </a:lnTo>
                  <a:lnTo>
                    <a:pt x="373" y="8"/>
                  </a:lnTo>
                  <a:lnTo>
                    <a:pt x="391" y="21"/>
                  </a:lnTo>
                  <a:lnTo>
                    <a:pt x="406" y="38"/>
                  </a:lnTo>
                  <a:lnTo>
                    <a:pt x="416" y="58"/>
                  </a:lnTo>
                  <a:lnTo>
                    <a:pt x="421" y="80"/>
                  </a:lnTo>
                  <a:lnTo>
                    <a:pt x="418" y="102"/>
                  </a:lnTo>
                  <a:lnTo>
                    <a:pt x="412" y="123"/>
                  </a:lnTo>
                  <a:lnTo>
                    <a:pt x="400" y="141"/>
                  </a:lnTo>
                  <a:lnTo>
                    <a:pt x="382" y="156"/>
                  </a:lnTo>
                  <a:lnTo>
                    <a:pt x="133" y="324"/>
                  </a:lnTo>
                  <a:lnTo>
                    <a:pt x="118" y="332"/>
                  </a:lnTo>
                  <a:lnTo>
                    <a:pt x="102" y="337"/>
                  </a:lnTo>
                  <a:lnTo>
                    <a:pt x="86" y="339"/>
                  </a:lnTo>
                  <a:lnTo>
                    <a:pt x="66" y="336"/>
                  </a:lnTo>
                  <a:lnTo>
                    <a:pt x="46" y="329"/>
                  </a:lnTo>
                  <a:lnTo>
                    <a:pt x="29" y="316"/>
                  </a:lnTo>
                  <a:lnTo>
                    <a:pt x="15" y="300"/>
                  </a:lnTo>
                  <a:lnTo>
                    <a:pt x="5" y="280"/>
                  </a:lnTo>
                  <a:lnTo>
                    <a:pt x="0" y="258"/>
                  </a:lnTo>
                  <a:lnTo>
                    <a:pt x="3" y="237"/>
                  </a:lnTo>
                  <a:lnTo>
                    <a:pt x="9" y="216"/>
                  </a:lnTo>
                  <a:lnTo>
                    <a:pt x="21" y="197"/>
                  </a:lnTo>
                  <a:lnTo>
                    <a:pt x="39" y="182"/>
                  </a:lnTo>
                  <a:lnTo>
                    <a:pt x="288" y="15"/>
                  </a:lnTo>
                  <a:lnTo>
                    <a:pt x="308" y="5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26"/>
            <p:cNvSpPr>
              <a:spLocks/>
            </p:cNvSpPr>
            <p:nvPr/>
          </p:nvSpPr>
          <p:spPr bwMode="auto">
            <a:xfrm>
              <a:off x="3136" y="2330"/>
              <a:ext cx="682" cy="684"/>
            </a:xfrm>
            <a:custGeom>
              <a:avLst/>
              <a:gdLst>
                <a:gd name="T0" fmla="*/ 109 w 682"/>
                <a:gd name="T1" fmla="*/ 4 h 684"/>
                <a:gd name="T2" fmla="*/ 147 w 682"/>
                <a:gd name="T3" fmla="*/ 27 h 684"/>
                <a:gd name="T4" fmla="*/ 211 w 682"/>
                <a:gd name="T5" fmla="*/ 93 h 684"/>
                <a:gd name="T6" fmla="*/ 279 w 682"/>
                <a:gd name="T7" fmla="*/ 164 h 684"/>
                <a:gd name="T8" fmla="*/ 351 w 682"/>
                <a:gd name="T9" fmla="*/ 237 h 684"/>
                <a:gd name="T10" fmla="*/ 422 w 682"/>
                <a:gd name="T11" fmla="*/ 309 h 684"/>
                <a:gd name="T12" fmla="*/ 489 w 682"/>
                <a:gd name="T13" fmla="*/ 378 h 684"/>
                <a:gd name="T14" fmla="*/ 550 w 682"/>
                <a:gd name="T15" fmla="*/ 437 h 684"/>
                <a:gd name="T16" fmla="*/ 600 w 682"/>
                <a:gd name="T17" fmla="*/ 486 h 684"/>
                <a:gd name="T18" fmla="*/ 638 w 682"/>
                <a:gd name="T19" fmla="*/ 520 h 684"/>
                <a:gd name="T20" fmla="*/ 666 w 682"/>
                <a:gd name="T21" fmla="*/ 548 h 684"/>
                <a:gd name="T22" fmla="*/ 682 w 682"/>
                <a:gd name="T23" fmla="*/ 589 h 684"/>
                <a:gd name="T24" fmla="*/ 676 w 682"/>
                <a:gd name="T25" fmla="*/ 631 h 684"/>
                <a:gd name="T26" fmla="*/ 650 w 682"/>
                <a:gd name="T27" fmla="*/ 666 h 684"/>
                <a:gd name="T28" fmla="*/ 617 w 682"/>
                <a:gd name="T29" fmla="*/ 682 h 684"/>
                <a:gd name="T30" fmla="*/ 579 w 682"/>
                <a:gd name="T31" fmla="*/ 682 h 684"/>
                <a:gd name="T32" fmla="*/ 545 w 682"/>
                <a:gd name="T33" fmla="*/ 666 h 684"/>
                <a:gd name="T34" fmla="*/ 511 w 682"/>
                <a:gd name="T35" fmla="*/ 637 h 684"/>
                <a:gd name="T36" fmla="*/ 465 w 682"/>
                <a:gd name="T37" fmla="*/ 594 h 684"/>
                <a:gd name="T38" fmla="*/ 409 w 682"/>
                <a:gd name="T39" fmla="*/ 539 h 684"/>
                <a:gd name="T40" fmla="*/ 348 w 682"/>
                <a:gd name="T41" fmla="*/ 478 h 684"/>
                <a:gd name="T42" fmla="*/ 283 w 682"/>
                <a:gd name="T43" fmla="*/ 412 h 684"/>
                <a:gd name="T44" fmla="*/ 219 w 682"/>
                <a:gd name="T45" fmla="*/ 346 h 684"/>
                <a:gd name="T46" fmla="*/ 159 w 682"/>
                <a:gd name="T47" fmla="*/ 284 h 684"/>
                <a:gd name="T48" fmla="*/ 105 w 682"/>
                <a:gd name="T49" fmla="*/ 230 h 684"/>
                <a:gd name="T50" fmla="*/ 62 w 682"/>
                <a:gd name="T51" fmla="*/ 185 h 684"/>
                <a:gd name="T52" fmla="*/ 32 w 682"/>
                <a:gd name="T53" fmla="*/ 154 h 684"/>
                <a:gd name="T54" fmla="*/ 11 w 682"/>
                <a:gd name="T55" fmla="*/ 127 h 684"/>
                <a:gd name="T56" fmla="*/ 0 w 682"/>
                <a:gd name="T57" fmla="*/ 85 h 684"/>
                <a:gd name="T58" fmla="*/ 12 w 682"/>
                <a:gd name="T59" fmla="*/ 42 h 684"/>
                <a:gd name="T60" fmla="*/ 44 w 682"/>
                <a:gd name="T61" fmla="*/ 11 h 684"/>
                <a:gd name="T62" fmla="*/ 88 w 682"/>
                <a:gd name="T6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2" h="684">
                  <a:moveTo>
                    <a:pt x="88" y="0"/>
                  </a:moveTo>
                  <a:lnTo>
                    <a:pt x="109" y="4"/>
                  </a:lnTo>
                  <a:lnTo>
                    <a:pt x="129" y="13"/>
                  </a:lnTo>
                  <a:lnTo>
                    <a:pt x="147" y="27"/>
                  </a:lnTo>
                  <a:lnTo>
                    <a:pt x="178" y="60"/>
                  </a:lnTo>
                  <a:lnTo>
                    <a:pt x="211" y="93"/>
                  </a:lnTo>
                  <a:lnTo>
                    <a:pt x="244" y="128"/>
                  </a:lnTo>
                  <a:lnTo>
                    <a:pt x="279" y="164"/>
                  </a:lnTo>
                  <a:lnTo>
                    <a:pt x="315" y="201"/>
                  </a:lnTo>
                  <a:lnTo>
                    <a:pt x="351" y="237"/>
                  </a:lnTo>
                  <a:lnTo>
                    <a:pt x="387" y="274"/>
                  </a:lnTo>
                  <a:lnTo>
                    <a:pt x="422" y="309"/>
                  </a:lnTo>
                  <a:lnTo>
                    <a:pt x="456" y="344"/>
                  </a:lnTo>
                  <a:lnTo>
                    <a:pt x="489" y="378"/>
                  </a:lnTo>
                  <a:lnTo>
                    <a:pt x="520" y="409"/>
                  </a:lnTo>
                  <a:lnTo>
                    <a:pt x="550" y="437"/>
                  </a:lnTo>
                  <a:lnTo>
                    <a:pt x="576" y="463"/>
                  </a:lnTo>
                  <a:lnTo>
                    <a:pt x="600" y="486"/>
                  </a:lnTo>
                  <a:lnTo>
                    <a:pt x="620" y="505"/>
                  </a:lnTo>
                  <a:lnTo>
                    <a:pt x="638" y="520"/>
                  </a:lnTo>
                  <a:lnTo>
                    <a:pt x="650" y="531"/>
                  </a:lnTo>
                  <a:lnTo>
                    <a:pt x="666" y="548"/>
                  </a:lnTo>
                  <a:lnTo>
                    <a:pt x="677" y="567"/>
                  </a:lnTo>
                  <a:lnTo>
                    <a:pt x="682" y="589"/>
                  </a:lnTo>
                  <a:lnTo>
                    <a:pt x="682" y="610"/>
                  </a:lnTo>
                  <a:lnTo>
                    <a:pt x="676" y="631"/>
                  </a:lnTo>
                  <a:lnTo>
                    <a:pt x="665" y="651"/>
                  </a:lnTo>
                  <a:lnTo>
                    <a:pt x="650" y="666"/>
                  </a:lnTo>
                  <a:lnTo>
                    <a:pt x="634" y="675"/>
                  </a:lnTo>
                  <a:lnTo>
                    <a:pt x="617" y="682"/>
                  </a:lnTo>
                  <a:lnTo>
                    <a:pt x="598" y="684"/>
                  </a:lnTo>
                  <a:lnTo>
                    <a:pt x="579" y="682"/>
                  </a:lnTo>
                  <a:lnTo>
                    <a:pt x="561" y="675"/>
                  </a:lnTo>
                  <a:lnTo>
                    <a:pt x="545" y="666"/>
                  </a:lnTo>
                  <a:lnTo>
                    <a:pt x="530" y="653"/>
                  </a:lnTo>
                  <a:lnTo>
                    <a:pt x="511" y="637"/>
                  </a:lnTo>
                  <a:lnTo>
                    <a:pt x="490" y="617"/>
                  </a:lnTo>
                  <a:lnTo>
                    <a:pt x="465" y="594"/>
                  </a:lnTo>
                  <a:lnTo>
                    <a:pt x="439" y="567"/>
                  </a:lnTo>
                  <a:lnTo>
                    <a:pt x="409" y="539"/>
                  </a:lnTo>
                  <a:lnTo>
                    <a:pt x="380" y="509"/>
                  </a:lnTo>
                  <a:lnTo>
                    <a:pt x="348" y="478"/>
                  </a:lnTo>
                  <a:lnTo>
                    <a:pt x="316" y="445"/>
                  </a:lnTo>
                  <a:lnTo>
                    <a:pt x="283" y="412"/>
                  </a:lnTo>
                  <a:lnTo>
                    <a:pt x="250" y="379"/>
                  </a:lnTo>
                  <a:lnTo>
                    <a:pt x="219" y="346"/>
                  </a:lnTo>
                  <a:lnTo>
                    <a:pt x="188" y="315"/>
                  </a:lnTo>
                  <a:lnTo>
                    <a:pt x="159" y="284"/>
                  </a:lnTo>
                  <a:lnTo>
                    <a:pt x="130" y="256"/>
                  </a:lnTo>
                  <a:lnTo>
                    <a:pt x="105" y="230"/>
                  </a:lnTo>
                  <a:lnTo>
                    <a:pt x="82" y="205"/>
                  </a:lnTo>
                  <a:lnTo>
                    <a:pt x="62" y="185"/>
                  </a:lnTo>
                  <a:lnTo>
                    <a:pt x="46" y="168"/>
                  </a:lnTo>
                  <a:lnTo>
                    <a:pt x="32" y="154"/>
                  </a:lnTo>
                  <a:lnTo>
                    <a:pt x="25" y="145"/>
                  </a:lnTo>
                  <a:lnTo>
                    <a:pt x="11" y="127"/>
                  </a:lnTo>
                  <a:lnTo>
                    <a:pt x="2" y="106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7" y="25"/>
                  </a:lnTo>
                  <a:lnTo>
                    <a:pt x="44" y="11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27"/>
            <p:cNvSpPr>
              <a:spLocks/>
            </p:cNvSpPr>
            <p:nvPr/>
          </p:nvSpPr>
          <p:spPr bwMode="auto">
            <a:xfrm>
              <a:off x="2880" y="2587"/>
              <a:ext cx="597" cy="597"/>
            </a:xfrm>
            <a:custGeom>
              <a:avLst/>
              <a:gdLst>
                <a:gd name="T0" fmla="*/ 89 w 597"/>
                <a:gd name="T1" fmla="*/ 0 h 597"/>
                <a:gd name="T2" fmla="*/ 110 w 597"/>
                <a:gd name="T3" fmla="*/ 4 h 597"/>
                <a:gd name="T4" fmla="*/ 130 w 597"/>
                <a:gd name="T5" fmla="*/ 12 h 597"/>
                <a:gd name="T6" fmla="*/ 148 w 597"/>
                <a:gd name="T7" fmla="*/ 27 h 597"/>
                <a:gd name="T8" fmla="*/ 161 w 597"/>
                <a:gd name="T9" fmla="*/ 41 h 597"/>
                <a:gd name="T10" fmla="*/ 179 w 597"/>
                <a:gd name="T11" fmla="*/ 60 h 597"/>
                <a:gd name="T12" fmla="*/ 200 w 597"/>
                <a:gd name="T13" fmla="*/ 82 h 597"/>
                <a:gd name="T14" fmla="*/ 223 w 597"/>
                <a:gd name="T15" fmla="*/ 108 h 597"/>
                <a:gd name="T16" fmla="*/ 251 w 597"/>
                <a:gd name="T17" fmla="*/ 135 h 597"/>
                <a:gd name="T18" fmla="*/ 279 w 597"/>
                <a:gd name="T19" fmla="*/ 166 h 597"/>
                <a:gd name="T20" fmla="*/ 309 w 597"/>
                <a:gd name="T21" fmla="*/ 197 h 597"/>
                <a:gd name="T22" fmla="*/ 340 w 597"/>
                <a:gd name="T23" fmla="*/ 230 h 597"/>
                <a:gd name="T24" fmla="*/ 372 w 597"/>
                <a:gd name="T25" fmla="*/ 262 h 597"/>
                <a:gd name="T26" fmla="*/ 403 w 597"/>
                <a:gd name="T27" fmla="*/ 294 h 597"/>
                <a:gd name="T28" fmla="*/ 436 w 597"/>
                <a:gd name="T29" fmla="*/ 325 h 597"/>
                <a:gd name="T30" fmla="*/ 465 w 597"/>
                <a:gd name="T31" fmla="*/ 354 h 597"/>
                <a:gd name="T32" fmla="*/ 494 w 597"/>
                <a:gd name="T33" fmla="*/ 381 h 597"/>
                <a:gd name="T34" fmla="*/ 520 w 597"/>
                <a:gd name="T35" fmla="*/ 406 h 597"/>
                <a:gd name="T36" fmla="*/ 545 w 597"/>
                <a:gd name="T37" fmla="*/ 428 h 597"/>
                <a:gd name="T38" fmla="*/ 566 w 597"/>
                <a:gd name="T39" fmla="*/ 446 h 597"/>
                <a:gd name="T40" fmla="*/ 581 w 597"/>
                <a:gd name="T41" fmla="*/ 462 h 597"/>
                <a:gd name="T42" fmla="*/ 592 w 597"/>
                <a:gd name="T43" fmla="*/ 482 h 597"/>
                <a:gd name="T44" fmla="*/ 597 w 597"/>
                <a:gd name="T45" fmla="*/ 503 h 597"/>
                <a:gd name="T46" fmla="*/ 597 w 597"/>
                <a:gd name="T47" fmla="*/ 524 h 597"/>
                <a:gd name="T48" fmla="*/ 591 w 597"/>
                <a:gd name="T49" fmla="*/ 545 h 597"/>
                <a:gd name="T50" fmla="*/ 578 w 597"/>
                <a:gd name="T51" fmla="*/ 565 h 597"/>
                <a:gd name="T52" fmla="*/ 565 w 597"/>
                <a:gd name="T53" fmla="*/ 579 h 597"/>
                <a:gd name="T54" fmla="*/ 549 w 597"/>
                <a:gd name="T55" fmla="*/ 589 h 597"/>
                <a:gd name="T56" fmla="*/ 530 w 597"/>
                <a:gd name="T57" fmla="*/ 595 h 597"/>
                <a:gd name="T58" fmla="*/ 513 w 597"/>
                <a:gd name="T59" fmla="*/ 597 h 597"/>
                <a:gd name="T60" fmla="*/ 494 w 597"/>
                <a:gd name="T61" fmla="*/ 595 h 597"/>
                <a:gd name="T62" fmla="*/ 475 w 597"/>
                <a:gd name="T63" fmla="*/ 589 h 597"/>
                <a:gd name="T64" fmla="*/ 459 w 597"/>
                <a:gd name="T65" fmla="*/ 579 h 597"/>
                <a:gd name="T66" fmla="*/ 438 w 597"/>
                <a:gd name="T67" fmla="*/ 561 h 597"/>
                <a:gd name="T68" fmla="*/ 416 w 597"/>
                <a:gd name="T69" fmla="*/ 541 h 597"/>
                <a:gd name="T70" fmla="*/ 391 w 597"/>
                <a:gd name="T71" fmla="*/ 519 h 597"/>
                <a:gd name="T72" fmla="*/ 365 w 597"/>
                <a:gd name="T73" fmla="*/ 494 h 597"/>
                <a:gd name="T74" fmla="*/ 338 w 597"/>
                <a:gd name="T75" fmla="*/ 468 h 597"/>
                <a:gd name="T76" fmla="*/ 309 w 597"/>
                <a:gd name="T77" fmla="*/ 441 h 597"/>
                <a:gd name="T78" fmla="*/ 281 w 597"/>
                <a:gd name="T79" fmla="*/ 412 h 597"/>
                <a:gd name="T80" fmla="*/ 252 w 597"/>
                <a:gd name="T81" fmla="*/ 382 h 597"/>
                <a:gd name="T82" fmla="*/ 222 w 597"/>
                <a:gd name="T83" fmla="*/ 353 h 597"/>
                <a:gd name="T84" fmla="*/ 195 w 597"/>
                <a:gd name="T85" fmla="*/ 324 h 597"/>
                <a:gd name="T86" fmla="*/ 168 w 597"/>
                <a:gd name="T87" fmla="*/ 296 h 597"/>
                <a:gd name="T88" fmla="*/ 141 w 597"/>
                <a:gd name="T89" fmla="*/ 268 h 597"/>
                <a:gd name="T90" fmla="*/ 117 w 597"/>
                <a:gd name="T91" fmla="*/ 243 h 597"/>
                <a:gd name="T92" fmla="*/ 94 w 597"/>
                <a:gd name="T93" fmla="*/ 220 h 597"/>
                <a:gd name="T94" fmla="*/ 74 w 597"/>
                <a:gd name="T95" fmla="*/ 199 h 597"/>
                <a:gd name="T96" fmla="*/ 57 w 597"/>
                <a:gd name="T97" fmla="*/ 180 h 597"/>
                <a:gd name="T98" fmla="*/ 42 w 597"/>
                <a:gd name="T99" fmla="*/ 165 h 597"/>
                <a:gd name="T100" fmla="*/ 32 w 597"/>
                <a:gd name="T101" fmla="*/ 153 h 597"/>
                <a:gd name="T102" fmla="*/ 25 w 597"/>
                <a:gd name="T103" fmla="*/ 145 h 597"/>
                <a:gd name="T104" fmla="*/ 22 w 597"/>
                <a:gd name="T105" fmla="*/ 143 h 597"/>
                <a:gd name="T106" fmla="*/ 10 w 597"/>
                <a:gd name="T107" fmla="*/ 124 h 597"/>
                <a:gd name="T108" fmla="*/ 2 w 597"/>
                <a:gd name="T109" fmla="*/ 103 h 597"/>
                <a:gd name="T110" fmla="*/ 0 w 597"/>
                <a:gd name="T111" fmla="*/ 82 h 597"/>
                <a:gd name="T112" fmla="*/ 4 w 597"/>
                <a:gd name="T113" fmla="*/ 60 h 597"/>
                <a:gd name="T114" fmla="*/ 12 w 597"/>
                <a:gd name="T115" fmla="*/ 40 h 597"/>
                <a:gd name="T116" fmla="*/ 27 w 597"/>
                <a:gd name="T117" fmla="*/ 22 h 597"/>
                <a:gd name="T118" fmla="*/ 46 w 597"/>
                <a:gd name="T119" fmla="*/ 9 h 597"/>
                <a:gd name="T120" fmla="*/ 67 w 597"/>
                <a:gd name="T121" fmla="*/ 1 h 597"/>
                <a:gd name="T122" fmla="*/ 89 w 597"/>
                <a:gd name="T12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7" h="597">
                  <a:moveTo>
                    <a:pt x="89" y="0"/>
                  </a:moveTo>
                  <a:lnTo>
                    <a:pt x="110" y="4"/>
                  </a:lnTo>
                  <a:lnTo>
                    <a:pt x="130" y="12"/>
                  </a:lnTo>
                  <a:lnTo>
                    <a:pt x="148" y="27"/>
                  </a:lnTo>
                  <a:lnTo>
                    <a:pt x="161" y="41"/>
                  </a:lnTo>
                  <a:lnTo>
                    <a:pt x="179" y="60"/>
                  </a:lnTo>
                  <a:lnTo>
                    <a:pt x="200" y="82"/>
                  </a:lnTo>
                  <a:lnTo>
                    <a:pt x="223" y="108"/>
                  </a:lnTo>
                  <a:lnTo>
                    <a:pt x="251" y="135"/>
                  </a:lnTo>
                  <a:lnTo>
                    <a:pt x="279" y="166"/>
                  </a:lnTo>
                  <a:lnTo>
                    <a:pt x="309" y="197"/>
                  </a:lnTo>
                  <a:lnTo>
                    <a:pt x="340" y="230"/>
                  </a:lnTo>
                  <a:lnTo>
                    <a:pt x="372" y="262"/>
                  </a:lnTo>
                  <a:lnTo>
                    <a:pt x="403" y="294"/>
                  </a:lnTo>
                  <a:lnTo>
                    <a:pt x="436" y="325"/>
                  </a:lnTo>
                  <a:lnTo>
                    <a:pt x="465" y="354"/>
                  </a:lnTo>
                  <a:lnTo>
                    <a:pt x="494" y="381"/>
                  </a:lnTo>
                  <a:lnTo>
                    <a:pt x="520" y="406"/>
                  </a:lnTo>
                  <a:lnTo>
                    <a:pt x="545" y="428"/>
                  </a:lnTo>
                  <a:lnTo>
                    <a:pt x="566" y="446"/>
                  </a:lnTo>
                  <a:lnTo>
                    <a:pt x="581" y="462"/>
                  </a:lnTo>
                  <a:lnTo>
                    <a:pt x="592" y="482"/>
                  </a:lnTo>
                  <a:lnTo>
                    <a:pt x="597" y="503"/>
                  </a:lnTo>
                  <a:lnTo>
                    <a:pt x="597" y="524"/>
                  </a:lnTo>
                  <a:lnTo>
                    <a:pt x="591" y="545"/>
                  </a:lnTo>
                  <a:lnTo>
                    <a:pt x="578" y="565"/>
                  </a:lnTo>
                  <a:lnTo>
                    <a:pt x="565" y="579"/>
                  </a:lnTo>
                  <a:lnTo>
                    <a:pt x="549" y="589"/>
                  </a:lnTo>
                  <a:lnTo>
                    <a:pt x="530" y="595"/>
                  </a:lnTo>
                  <a:lnTo>
                    <a:pt x="513" y="597"/>
                  </a:lnTo>
                  <a:lnTo>
                    <a:pt x="494" y="595"/>
                  </a:lnTo>
                  <a:lnTo>
                    <a:pt x="475" y="589"/>
                  </a:lnTo>
                  <a:lnTo>
                    <a:pt x="459" y="579"/>
                  </a:lnTo>
                  <a:lnTo>
                    <a:pt x="438" y="561"/>
                  </a:lnTo>
                  <a:lnTo>
                    <a:pt x="416" y="541"/>
                  </a:lnTo>
                  <a:lnTo>
                    <a:pt x="391" y="519"/>
                  </a:lnTo>
                  <a:lnTo>
                    <a:pt x="365" y="494"/>
                  </a:lnTo>
                  <a:lnTo>
                    <a:pt x="338" y="468"/>
                  </a:lnTo>
                  <a:lnTo>
                    <a:pt x="309" y="441"/>
                  </a:lnTo>
                  <a:lnTo>
                    <a:pt x="281" y="412"/>
                  </a:lnTo>
                  <a:lnTo>
                    <a:pt x="252" y="382"/>
                  </a:lnTo>
                  <a:lnTo>
                    <a:pt x="222" y="353"/>
                  </a:lnTo>
                  <a:lnTo>
                    <a:pt x="195" y="324"/>
                  </a:lnTo>
                  <a:lnTo>
                    <a:pt x="168" y="296"/>
                  </a:lnTo>
                  <a:lnTo>
                    <a:pt x="141" y="268"/>
                  </a:lnTo>
                  <a:lnTo>
                    <a:pt x="117" y="243"/>
                  </a:lnTo>
                  <a:lnTo>
                    <a:pt x="94" y="220"/>
                  </a:lnTo>
                  <a:lnTo>
                    <a:pt x="74" y="199"/>
                  </a:lnTo>
                  <a:lnTo>
                    <a:pt x="57" y="180"/>
                  </a:lnTo>
                  <a:lnTo>
                    <a:pt x="42" y="165"/>
                  </a:lnTo>
                  <a:lnTo>
                    <a:pt x="32" y="153"/>
                  </a:lnTo>
                  <a:lnTo>
                    <a:pt x="25" y="145"/>
                  </a:lnTo>
                  <a:lnTo>
                    <a:pt x="22" y="143"/>
                  </a:lnTo>
                  <a:lnTo>
                    <a:pt x="10" y="124"/>
                  </a:lnTo>
                  <a:lnTo>
                    <a:pt x="2" y="103"/>
                  </a:lnTo>
                  <a:lnTo>
                    <a:pt x="0" y="82"/>
                  </a:lnTo>
                  <a:lnTo>
                    <a:pt x="4" y="60"/>
                  </a:lnTo>
                  <a:lnTo>
                    <a:pt x="12" y="40"/>
                  </a:lnTo>
                  <a:lnTo>
                    <a:pt x="27" y="22"/>
                  </a:lnTo>
                  <a:lnTo>
                    <a:pt x="46" y="9"/>
                  </a:lnTo>
                  <a:lnTo>
                    <a:pt x="67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Freeform 28"/>
            <p:cNvSpPr>
              <a:spLocks/>
            </p:cNvSpPr>
            <p:nvPr/>
          </p:nvSpPr>
          <p:spPr bwMode="auto">
            <a:xfrm>
              <a:off x="2539" y="2757"/>
              <a:ext cx="597" cy="599"/>
            </a:xfrm>
            <a:custGeom>
              <a:avLst/>
              <a:gdLst>
                <a:gd name="T0" fmla="*/ 88 w 597"/>
                <a:gd name="T1" fmla="*/ 0 h 599"/>
                <a:gd name="T2" fmla="*/ 109 w 597"/>
                <a:gd name="T3" fmla="*/ 4 h 599"/>
                <a:gd name="T4" fmla="*/ 130 w 597"/>
                <a:gd name="T5" fmla="*/ 13 h 599"/>
                <a:gd name="T6" fmla="*/ 147 w 597"/>
                <a:gd name="T7" fmla="*/ 27 h 599"/>
                <a:gd name="T8" fmla="*/ 159 w 597"/>
                <a:gd name="T9" fmla="*/ 40 h 599"/>
                <a:gd name="T10" fmla="*/ 175 w 597"/>
                <a:gd name="T11" fmla="*/ 56 h 599"/>
                <a:gd name="T12" fmla="*/ 193 w 597"/>
                <a:gd name="T13" fmla="*/ 77 h 599"/>
                <a:gd name="T14" fmla="*/ 217 w 597"/>
                <a:gd name="T15" fmla="*/ 101 h 599"/>
                <a:gd name="T16" fmla="*/ 242 w 597"/>
                <a:gd name="T17" fmla="*/ 127 h 599"/>
                <a:gd name="T18" fmla="*/ 269 w 597"/>
                <a:gd name="T19" fmla="*/ 157 h 599"/>
                <a:gd name="T20" fmla="*/ 299 w 597"/>
                <a:gd name="T21" fmla="*/ 186 h 599"/>
                <a:gd name="T22" fmla="*/ 330 w 597"/>
                <a:gd name="T23" fmla="*/ 219 h 599"/>
                <a:gd name="T24" fmla="*/ 361 w 597"/>
                <a:gd name="T25" fmla="*/ 251 h 599"/>
                <a:gd name="T26" fmla="*/ 393 w 597"/>
                <a:gd name="T27" fmla="*/ 283 h 599"/>
                <a:gd name="T28" fmla="*/ 425 w 597"/>
                <a:gd name="T29" fmla="*/ 314 h 599"/>
                <a:gd name="T30" fmla="*/ 456 w 597"/>
                <a:gd name="T31" fmla="*/ 345 h 599"/>
                <a:gd name="T32" fmla="*/ 487 w 597"/>
                <a:gd name="T33" fmla="*/ 375 h 599"/>
                <a:gd name="T34" fmla="*/ 516 w 597"/>
                <a:gd name="T35" fmla="*/ 402 h 599"/>
                <a:gd name="T36" fmla="*/ 542 w 597"/>
                <a:gd name="T37" fmla="*/ 426 h 599"/>
                <a:gd name="T38" fmla="*/ 567 w 597"/>
                <a:gd name="T39" fmla="*/ 447 h 599"/>
                <a:gd name="T40" fmla="*/ 582 w 597"/>
                <a:gd name="T41" fmla="*/ 464 h 599"/>
                <a:gd name="T42" fmla="*/ 592 w 597"/>
                <a:gd name="T43" fmla="*/ 484 h 599"/>
                <a:gd name="T44" fmla="*/ 597 w 597"/>
                <a:gd name="T45" fmla="*/ 505 h 599"/>
                <a:gd name="T46" fmla="*/ 595 w 597"/>
                <a:gd name="T47" fmla="*/ 527 h 599"/>
                <a:gd name="T48" fmla="*/ 589 w 597"/>
                <a:gd name="T49" fmla="*/ 548 h 599"/>
                <a:gd name="T50" fmla="*/ 577 w 597"/>
                <a:gd name="T51" fmla="*/ 568 h 599"/>
                <a:gd name="T52" fmla="*/ 563 w 597"/>
                <a:gd name="T53" fmla="*/ 581 h 599"/>
                <a:gd name="T54" fmla="*/ 547 w 597"/>
                <a:gd name="T55" fmla="*/ 590 h 599"/>
                <a:gd name="T56" fmla="*/ 530 w 597"/>
                <a:gd name="T57" fmla="*/ 596 h 599"/>
                <a:gd name="T58" fmla="*/ 511 w 597"/>
                <a:gd name="T59" fmla="*/ 599 h 599"/>
                <a:gd name="T60" fmla="*/ 492 w 597"/>
                <a:gd name="T61" fmla="*/ 596 h 599"/>
                <a:gd name="T62" fmla="*/ 474 w 597"/>
                <a:gd name="T63" fmla="*/ 589 h 599"/>
                <a:gd name="T64" fmla="*/ 456 w 597"/>
                <a:gd name="T65" fmla="*/ 577 h 599"/>
                <a:gd name="T66" fmla="*/ 430 w 597"/>
                <a:gd name="T67" fmla="*/ 555 h 599"/>
                <a:gd name="T68" fmla="*/ 401 w 597"/>
                <a:gd name="T69" fmla="*/ 528 h 599"/>
                <a:gd name="T70" fmla="*/ 370 w 597"/>
                <a:gd name="T71" fmla="*/ 499 h 599"/>
                <a:gd name="T72" fmla="*/ 337 w 597"/>
                <a:gd name="T73" fmla="*/ 468 h 599"/>
                <a:gd name="T74" fmla="*/ 304 w 597"/>
                <a:gd name="T75" fmla="*/ 435 h 599"/>
                <a:gd name="T76" fmla="*/ 270 w 597"/>
                <a:gd name="T77" fmla="*/ 401 h 599"/>
                <a:gd name="T78" fmla="*/ 235 w 597"/>
                <a:gd name="T79" fmla="*/ 366 h 599"/>
                <a:gd name="T80" fmla="*/ 202 w 597"/>
                <a:gd name="T81" fmla="*/ 332 h 599"/>
                <a:gd name="T82" fmla="*/ 170 w 597"/>
                <a:gd name="T83" fmla="*/ 298 h 599"/>
                <a:gd name="T84" fmla="*/ 139 w 597"/>
                <a:gd name="T85" fmla="*/ 266 h 599"/>
                <a:gd name="T86" fmla="*/ 109 w 597"/>
                <a:gd name="T87" fmla="*/ 236 h 599"/>
                <a:gd name="T88" fmla="*/ 83 w 597"/>
                <a:gd name="T89" fmla="*/ 208 h 599"/>
                <a:gd name="T90" fmla="*/ 59 w 597"/>
                <a:gd name="T91" fmla="*/ 183 h 599"/>
                <a:gd name="T92" fmla="*/ 39 w 597"/>
                <a:gd name="T93" fmla="*/ 162 h 599"/>
                <a:gd name="T94" fmla="*/ 23 w 597"/>
                <a:gd name="T95" fmla="*/ 144 h 599"/>
                <a:gd name="T96" fmla="*/ 10 w 597"/>
                <a:gd name="T97" fmla="*/ 126 h 599"/>
                <a:gd name="T98" fmla="*/ 2 w 597"/>
                <a:gd name="T99" fmla="*/ 104 h 599"/>
                <a:gd name="T100" fmla="*/ 0 w 597"/>
                <a:gd name="T101" fmla="*/ 83 h 599"/>
                <a:gd name="T102" fmla="*/ 3 w 597"/>
                <a:gd name="T103" fmla="*/ 61 h 599"/>
                <a:gd name="T104" fmla="*/ 12 w 597"/>
                <a:gd name="T105" fmla="*/ 41 h 599"/>
                <a:gd name="T106" fmla="*/ 27 w 597"/>
                <a:gd name="T107" fmla="*/ 24 h 599"/>
                <a:gd name="T108" fmla="*/ 46 w 597"/>
                <a:gd name="T109" fmla="*/ 10 h 599"/>
                <a:gd name="T110" fmla="*/ 67 w 597"/>
                <a:gd name="T111" fmla="*/ 3 h 599"/>
                <a:gd name="T112" fmla="*/ 88 w 597"/>
                <a:gd name="T11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7" h="599">
                  <a:moveTo>
                    <a:pt x="88" y="0"/>
                  </a:moveTo>
                  <a:lnTo>
                    <a:pt x="109" y="4"/>
                  </a:lnTo>
                  <a:lnTo>
                    <a:pt x="130" y="13"/>
                  </a:lnTo>
                  <a:lnTo>
                    <a:pt x="147" y="27"/>
                  </a:lnTo>
                  <a:lnTo>
                    <a:pt x="159" y="40"/>
                  </a:lnTo>
                  <a:lnTo>
                    <a:pt x="175" y="56"/>
                  </a:lnTo>
                  <a:lnTo>
                    <a:pt x="193" y="77"/>
                  </a:lnTo>
                  <a:lnTo>
                    <a:pt x="217" y="101"/>
                  </a:lnTo>
                  <a:lnTo>
                    <a:pt x="242" y="127"/>
                  </a:lnTo>
                  <a:lnTo>
                    <a:pt x="269" y="157"/>
                  </a:lnTo>
                  <a:lnTo>
                    <a:pt x="299" y="186"/>
                  </a:lnTo>
                  <a:lnTo>
                    <a:pt x="330" y="219"/>
                  </a:lnTo>
                  <a:lnTo>
                    <a:pt x="361" y="251"/>
                  </a:lnTo>
                  <a:lnTo>
                    <a:pt x="393" y="283"/>
                  </a:lnTo>
                  <a:lnTo>
                    <a:pt x="425" y="314"/>
                  </a:lnTo>
                  <a:lnTo>
                    <a:pt x="456" y="345"/>
                  </a:lnTo>
                  <a:lnTo>
                    <a:pt x="487" y="375"/>
                  </a:lnTo>
                  <a:lnTo>
                    <a:pt x="516" y="402"/>
                  </a:lnTo>
                  <a:lnTo>
                    <a:pt x="542" y="426"/>
                  </a:lnTo>
                  <a:lnTo>
                    <a:pt x="567" y="447"/>
                  </a:lnTo>
                  <a:lnTo>
                    <a:pt x="582" y="464"/>
                  </a:lnTo>
                  <a:lnTo>
                    <a:pt x="592" y="484"/>
                  </a:lnTo>
                  <a:lnTo>
                    <a:pt x="597" y="505"/>
                  </a:lnTo>
                  <a:lnTo>
                    <a:pt x="595" y="527"/>
                  </a:lnTo>
                  <a:lnTo>
                    <a:pt x="589" y="548"/>
                  </a:lnTo>
                  <a:lnTo>
                    <a:pt x="577" y="568"/>
                  </a:lnTo>
                  <a:lnTo>
                    <a:pt x="563" y="581"/>
                  </a:lnTo>
                  <a:lnTo>
                    <a:pt x="547" y="590"/>
                  </a:lnTo>
                  <a:lnTo>
                    <a:pt x="530" y="596"/>
                  </a:lnTo>
                  <a:lnTo>
                    <a:pt x="511" y="599"/>
                  </a:lnTo>
                  <a:lnTo>
                    <a:pt x="492" y="596"/>
                  </a:lnTo>
                  <a:lnTo>
                    <a:pt x="474" y="589"/>
                  </a:lnTo>
                  <a:lnTo>
                    <a:pt x="456" y="577"/>
                  </a:lnTo>
                  <a:lnTo>
                    <a:pt x="430" y="555"/>
                  </a:lnTo>
                  <a:lnTo>
                    <a:pt x="401" y="528"/>
                  </a:lnTo>
                  <a:lnTo>
                    <a:pt x="370" y="499"/>
                  </a:lnTo>
                  <a:lnTo>
                    <a:pt x="337" y="468"/>
                  </a:lnTo>
                  <a:lnTo>
                    <a:pt x="304" y="435"/>
                  </a:lnTo>
                  <a:lnTo>
                    <a:pt x="270" y="401"/>
                  </a:lnTo>
                  <a:lnTo>
                    <a:pt x="235" y="366"/>
                  </a:lnTo>
                  <a:lnTo>
                    <a:pt x="202" y="332"/>
                  </a:lnTo>
                  <a:lnTo>
                    <a:pt x="170" y="298"/>
                  </a:lnTo>
                  <a:lnTo>
                    <a:pt x="139" y="266"/>
                  </a:lnTo>
                  <a:lnTo>
                    <a:pt x="109" y="236"/>
                  </a:lnTo>
                  <a:lnTo>
                    <a:pt x="83" y="208"/>
                  </a:lnTo>
                  <a:lnTo>
                    <a:pt x="59" y="183"/>
                  </a:lnTo>
                  <a:lnTo>
                    <a:pt x="39" y="162"/>
                  </a:lnTo>
                  <a:lnTo>
                    <a:pt x="23" y="144"/>
                  </a:lnTo>
                  <a:lnTo>
                    <a:pt x="10" y="126"/>
                  </a:lnTo>
                  <a:lnTo>
                    <a:pt x="2" y="104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2" y="41"/>
                  </a:lnTo>
                  <a:lnTo>
                    <a:pt x="27" y="24"/>
                  </a:lnTo>
                  <a:lnTo>
                    <a:pt x="46" y="10"/>
                  </a:lnTo>
                  <a:lnTo>
                    <a:pt x="67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Freeform 29"/>
            <p:cNvSpPr>
              <a:spLocks noEditPoints="1"/>
            </p:cNvSpPr>
            <p:nvPr/>
          </p:nvSpPr>
          <p:spPr bwMode="auto">
            <a:xfrm>
              <a:off x="832" y="880"/>
              <a:ext cx="1024" cy="1707"/>
            </a:xfrm>
            <a:custGeom>
              <a:avLst/>
              <a:gdLst>
                <a:gd name="T0" fmla="*/ 170 w 1024"/>
                <a:gd name="T1" fmla="*/ 1536 h 1707"/>
                <a:gd name="T2" fmla="*/ 546 w 1024"/>
                <a:gd name="T3" fmla="*/ 1502 h 1707"/>
                <a:gd name="T4" fmla="*/ 572 w 1024"/>
                <a:gd name="T5" fmla="*/ 1417 h 1707"/>
                <a:gd name="T6" fmla="*/ 604 w 1024"/>
                <a:gd name="T7" fmla="*/ 1311 h 1707"/>
                <a:gd name="T8" fmla="*/ 640 w 1024"/>
                <a:gd name="T9" fmla="*/ 1188 h 1707"/>
                <a:gd name="T10" fmla="*/ 679 w 1024"/>
                <a:gd name="T11" fmla="*/ 1053 h 1707"/>
                <a:gd name="T12" fmla="*/ 717 w 1024"/>
                <a:gd name="T13" fmla="*/ 910 h 1707"/>
                <a:gd name="T14" fmla="*/ 755 w 1024"/>
                <a:gd name="T15" fmla="*/ 765 h 1707"/>
                <a:gd name="T16" fmla="*/ 789 w 1024"/>
                <a:gd name="T17" fmla="*/ 621 h 1707"/>
                <a:gd name="T18" fmla="*/ 818 w 1024"/>
                <a:gd name="T19" fmla="*/ 483 h 1707"/>
                <a:gd name="T20" fmla="*/ 840 w 1024"/>
                <a:gd name="T21" fmla="*/ 356 h 1707"/>
                <a:gd name="T22" fmla="*/ 814 w 1024"/>
                <a:gd name="T23" fmla="*/ 283 h 1707"/>
                <a:gd name="T24" fmla="*/ 722 w 1024"/>
                <a:gd name="T25" fmla="*/ 257 h 1707"/>
                <a:gd name="T26" fmla="*/ 604 w 1024"/>
                <a:gd name="T27" fmla="*/ 231 h 1707"/>
                <a:gd name="T28" fmla="*/ 468 w 1024"/>
                <a:gd name="T29" fmla="*/ 210 h 1707"/>
                <a:gd name="T30" fmla="*/ 321 w 1024"/>
                <a:gd name="T31" fmla="*/ 191 h 1707"/>
                <a:gd name="T32" fmla="*/ 170 w 1024"/>
                <a:gd name="T33" fmla="*/ 176 h 1707"/>
                <a:gd name="T34" fmla="*/ 123 w 1024"/>
                <a:gd name="T35" fmla="*/ 2 h 1707"/>
                <a:gd name="T36" fmla="*/ 209 w 1024"/>
                <a:gd name="T37" fmla="*/ 9 h 1707"/>
                <a:gd name="T38" fmla="*/ 314 w 1024"/>
                <a:gd name="T39" fmla="*/ 17 h 1707"/>
                <a:gd name="T40" fmla="*/ 431 w 1024"/>
                <a:gd name="T41" fmla="*/ 31 h 1707"/>
                <a:gd name="T42" fmla="*/ 555 w 1024"/>
                <a:gd name="T43" fmla="*/ 48 h 1707"/>
                <a:gd name="T44" fmla="*/ 678 w 1024"/>
                <a:gd name="T45" fmla="*/ 71 h 1707"/>
                <a:gd name="T46" fmla="*/ 792 w 1024"/>
                <a:gd name="T47" fmla="*/ 98 h 1707"/>
                <a:gd name="T48" fmla="*/ 891 w 1024"/>
                <a:gd name="T49" fmla="*/ 132 h 1707"/>
                <a:gd name="T50" fmla="*/ 969 w 1024"/>
                <a:gd name="T51" fmla="*/ 171 h 1707"/>
                <a:gd name="T52" fmla="*/ 1010 w 1024"/>
                <a:gd name="T53" fmla="*/ 209 h 1707"/>
                <a:gd name="T54" fmla="*/ 1023 w 1024"/>
                <a:gd name="T55" fmla="*/ 243 h 1707"/>
                <a:gd name="T56" fmla="*/ 1018 w 1024"/>
                <a:gd name="T57" fmla="*/ 314 h 1707"/>
                <a:gd name="T58" fmla="*/ 1002 w 1024"/>
                <a:gd name="T59" fmla="*/ 426 h 1707"/>
                <a:gd name="T60" fmla="*/ 979 w 1024"/>
                <a:gd name="T61" fmla="*/ 549 h 1707"/>
                <a:gd name="T62" fmla="*/ 952 w 1024"/>
                <a:gd name="T63" fmla="*/ 678 h 1707"/>
                <a:gd name="T64" fmla="*/ 920 w 1024"/>
                <a:gd name="T65" fmla="*/ 811 h 1707"/>
                <a:gd name="T66" fmla="*/ 885 w 1024"/>
                <a:gd name="T67" fmla="*/ 945 h 1707"/>
                <a:gd name="T68" fmla="*/ 850 w 1024"/>
                <a:gd name="T69" fmla="*/ 1075 h 1707"/>
                <a:gd name="T70" fmla="*/ 814 w 1024"/>
                <a:gd name="T71" fmla="*/ 1201 h 1707"/>
                <a:gd name="T72" fmla="*/ 781 w 1024"/>
                <a:gd name="T73" fmla="*/ 1317 h 1707"/>
                <a:gd name="T74" fmla="*/ 750 w 1024"/>
                <a:gd name="T75" fmla="*/ 1420 h 1707"/>
                <a:gd name="T76" fmla="*/ 722 w 1024"/>
                <a:gd name="T77" fmla="*/ 1508 h 1707"/>
                <a:gd name="T78" fmla="*/ 701 w 1024"/>
                <a:gd name="T79" fmla="*/ 1578 h 1707"/>
                <a:gd name="T80" fmla="*/ 685 w 1024"/>
                <a:gd name="T81" fmla="*/ 1625 h 1707"/>
                <a:gd name="T82" fmla="*/ 679 w 1024"/>
                <a:gd name="T83" fmla="*/ 1647 h 1707"/>
                <a:gd name="T84" fmla="*/ 655 w 1024"/>
                <a:gd name="T85" fmla="*/ 1683 h 1707"/>
                <a:gd name="T86" fmla="*/ 619 w 1024"/>
                <a:gd name="T87" fmla="*/ 1705 h 1707"/>
                <a:gd name="T88" fmla="*/ 86 w 1024"/>
                <a:gd name="T89" fmla="*/ 1707 h 1707"/>
                <a:gd name="T90" fmla="*/ 42 w 1024"/>
                <a:gd name="T91" fmla="*/ 1695 h 1707"/>
                <a:gd name="T92" fmla="*/ 11 w 1024"/>
                <a:gd name="T93" fmla="*/ 1665 h 1707"/>
                <a:gd name="T94" fmla="*/ 0 w 1024"/>
                <a:gd name="T95" fmla="*/ 1621 h 1707"/>
                <a:gd name="T96" fmla="*/ 4 w 1024"/>
                <a:gd name="T97" fmla="*/ 62 h 1707"/>
                <a:gd name="T98" fmla="*/ 27 w 1024"/>
                <a:gd name="T99" fmla="*/ 22 h 1707"/>
                <a:gd name="T100" fmla="*/ 67 w 1024"/>
                <a:gd name="T101" fmla="*/ 1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4" h="1707">
                  <a:moveTo>
                    <a:pt x="170" y="176"/>
                  </a:moveTo>
                  <a:lnTo>
                    <a:pt x="170" y="1536"/>
                  </a:lnTo>
                  <a:lnTo>
                    <a:pt x="535" y="1536"/>
                  </a:lnTo>
                  <a:lnTo>
                    <a:pt x="546" y="1502"/>
                  </a:lnTo>
                  <a:lnTo>
                    <a:pt x="559" y="1463"/>
                  </a:lnTo>
                  <a:lnTo>
                    <a:pt x="572" y="1417"/>
                  </a:lnTo>
                  <a:lnTo>
                    <a:pt x="587" y="1366"/>
                  </a:lnTo>
                  <a:lnTo>
                    <a:pt x="604" y="1311"/>
                  </a:lnTo>
                  <a:lnTo>
                    <a:pt x="622" y="1251"/>
                  </a:lnTo>
                  <a:lnTo>
                    <a:pt x="640" y="1188"/>
                  </a:lnTo>
                  <a:lnTo>
                    <a:pt x="660" y="1121"/>
                  </a:lnTo>
                  <a:lnTo>
                    <a:pt x="679" y="1053"/>
                  </a:lnTo>
                  <a:lnTo>
                    <a:pt x="699" y="982"/>
                  </a:lnTo>
                  <a:lnTo>
                    <a:pt x="717" y="910"/>
                  </a:lnTo>
                  <a:lnTo>
                    <a:pt x="737" y="837"/>
                  </a:lnTo>
                  <a:lnTo>
                    <a:pt x="755" y="765"/>
                  </a:lnTo>
                  <a:lnTo>
                    <a:pt x="773" y="692"/>
                  </a:lnTo>
                  <a:lnTo>
                    <a:pt x="789" y="621"/>
                  </a:lnTo>
                  <a:lnTo>
                    <a:pt x="804" y="551"/>
                  </a:lnTo>
                  <a:lnTo>
                    <a:pt x="818" y="483"/>
                  </a:lnTo>
                  <a:lnTo>
                    <a:pt x="830" y="417"/>
                  </a:lnTo>
                  <a:lnTo>
                    <a:pt x="840" y="356"/>
                  </a:lnTo>
                  <a:lnTo>
                    <a:pt x="849" y="298"/>
                  </a:lnTo>
                  <a:lnTo>
                    <a:pt x="814" y="283"/>
                  </a:lnTo>
                  <a:lnTo>
                    <a:pt x="772" y="269"/>
                  </a:lnTo>
                  <a:lnTo>
                    <a:pt x="722" y="257"/>
                  </a:lnTo>
                  <a:lnTo>
                    <a:pt x="667" y="243"/>
                  </a:lnTo>
                  <a:lnTo>
                    <a:pt x="604" y="231"/>
                  </a:lnTo>
                  <a:lnTo>
                    <a:pt x="539" y="220"/>
                  </a:lnTo>
                  <a:lnTo>
                    <a:pt x="468" y="210"/>
                  </a:lnTo>
                  <a:lnTo>
                    <a:pt x="396" y="200"/>
                  </a:lnTo>
                  <a:lnTo>
                    <a:pt x="321" y="191"/>
                  </a:lnTo>
                  <a:lnTo>
                    <a:pt x="246" y="183"/>
                  </a:lnTo>
                  <a:lnTo>
                    <a:pt x="170" y="176"/>
                  </a:lnTo>
                  <a:close/>
                  <a:moveTo>
                    <a:pt x="91" y="0"/>
                  </a:moveTo>
                  <a:lnTo>
                    <a:pt x="123" y="2"/>
                  </a:lnTo>
                  <a:lnTo>
                    <a:pt x="163" y="5"/>
                  </a:lnTo>
                  <a:lnTo>
                    <a:pt x="209" y="9"/>
                  </a:lnTo>
                  <a:lnTo>
                    <a:pt x="259" y="12"/>
                  </a:lnTo>
                  <a:lnTo>
                    <a:pt x="314" y="17"/>
                  </a:lnTo>
                  <a:lnTo>
                    <a:pt x="371" y="24"/>
                  </a:lnTo>
                  <a:lnTo>
                    <a:pt x="431" y="31"/>
                  </a:lnTo>
                  <a:lnTo>
                    <a:pt x="493" y="40"/>
                  </a:lnTo>
                  <a:lnTo>
                    <a:pt x="555" y="48"/>
                  </a:lnTo>
                  <a:lnTo>
                    <a:pt x="617" y="60"/>
                  </a:lnTo>
                  <a:lnTo>
                    <a:pt x="678" y="71"/>
                  </a:lnTo>
                  <a:lnTo>
                    <a:pt x="736" y="84"/>
                  </a:lnTo>
                  <a:lnTo>
                    <a:pt x="792" y="98"/>
                  </a:lnTo>
                  <a:lnTo>
                    <a:pt x="844" y="114"/>
                  </a:lnTo>
                  <a:lnTo>
                    <a:pt x="891" y="132"/>
                  </a:lnTo>
                  <a:lnTo>
                    <a:pt x="933" y="151"/>
                  </a:lnTo>
                  <a:lnTo>
                    <a:pt x="969" y="171"/>
                  </a:lnTo>
                  <a:lnTo>
                    <a:pt x="998" y="194"/>
                  </a:lnTo>
                  <a:lnTo>
                    <a:pt x="1010" y="209"/>
                  </a:lnTo>
                  <a:lnTo>
                    <a:pt x="1019" y="226"/>
                  </a:lnTo>
                  <a:lnTo>
                    <a:pt x="1023" y="243"/>
                  </a:lnTo>
                  <a:lnTo>
                    <a:pt x="1024" y="263"/>
                  </a:lnTo>
                  <a:lnTo>
                    <a:pt x="1018" y="314"/>
                  </a:lnTo>
                  <a:lnTo>
                    <a:pt x="1012" y="369"/>
                  </a:lnTo>
                  <a:lnTo>
                    <a:pt x="1002" y="426"/>
                  </a:lnTo>
                  <a:lnTo>
                    <a:pt x="992" y="487"/>
                  </a:lnTo>
                  <a:lnTo>
                    <a:pt x="979" y="549"/>
                  </a:lnTo>
                  <a:lnTo>
                    <a:pt x="966" y="612"/>
                  </a:lnTo>
                  <a:lnTo>
                    <a:pt x="952" y="678"/>
                  </a:lnTo>
                  <a:lnTo>
                    <a:pt x="936" y="744"/>
                  </a:lnTo>
                  <a:lnTo>
                    <a:pt x="920" y="811"/>
                  </a:lnTo>
                  <a:lnTo>
                    <a:pt x="902" y="878"/>
                  </a:lnTo>
                  <a:lnTo>
                    <a:pt x="885" y="945"/>
                  </a:lnTo>
                  <a:lnTo>
                    <a:pt x="868" y="1011"/>
                  </a:lnTo>
                  <a:lnTo>
                    <a:pt x="850" y="1075"/>
                  </a:lnTo>
                  <a:lnTo>
                    <a:pt x="833" y="1140"/>
                  </a:lnTo>
                  <a:lnTo>
                    <a:pt x="814" y="1201"/>
                  </a:lnTo>
                  <a:lnTo>
                    <a:pt x="798" y="1260"/>
                  </a:lnTo>
                  <a:lnTo>
                    <a:pt x="781" y="1317"/>
                  </a:lnTo>
                  <a:lnTo>
                    <a:pt x="765" y="1371"/>
                  </a:lnTo>
                  <a:lnTo>
                    <a:pt x="750" y="1420"/>
                  </a:lnTo>
                  <a:lnTo>
                    <a:pt x="736" y="1467"/>
                  </a:lnTo>
                  <a:lnTo>
                    <a:pt x="722" y="1508"/>
                  </a:lnTo>
                  <a:lnTo>
                    <a:pt x="711" y="1546"/>
                  </a:lnTo>
                  <a:lnTo>
                    <a:pt x="701" y="1578"/>
                  </a:lnTo>
                  <a:lnTo>
                    <a:pt x="693" y="1605"/>
                  </a:lnTo>
                  <a:lnTo>
                    <a:pt x="685" y="1625"/>
                  </a:lnTo>
                  <a:lnTo>
                    <a:pt x="681" y="1640"/>
                  </a:lnTo>
                  <a:lnTo>
                    <a:pt x="679" y="1647"/>
                  </a:lnTo>
                  <a:lnTo>
                    <a:pt x="669" y="1667"/>
                  </a:lnTo>
                  <a:lnTo>
                    <a:pt x="655" y="1683"/>
                  </a:lnTo>
                  <a:lnTo>
                    <a:pt x="638" y="1696"/>
                  </a:lnTo>
                  <a:lnTo>
                    <a:pt x="619" y="1705"/>
                  </a:lnTo>
                  <a:lnTo>
                    <a:pt x="597" y="1707"/>
                  </a:lnTo>
                  <a:lnTo>
                    <a:pt x="86" y="1707"/>
                  </a:lnTo>
                  <a:lnTo>
                    <a:pt x="62" y="1703"/>
                  </a:lnTo>
                  <a:lnTo>
                    <a:pt x="42" y="1695"/>
                  </a:lnTo>
                  <a:lnTo>
                    <a:pt x="25" y="1682"/>
                  </a:lnTo>
                  <a:lnTo>
                    <a:pt x="11" y="1665"/>
                  </a:lnTo>
                  <a:lnTo>
                    <a:pt x="2" y="1644"/>
                  </a:lnTo>
                  <a:lnTo>
                    <a:pt x="0" y="1621"/>
                  </a:lnTo>
                  <a:lnTo>
                    <a:pt x="0" y="86"/>
                  </a:lnTo>
                  <a:lnTo>
                    <a:pt x="4" y="62"/>
                  </a:lnTo>
                  <a:lnTo>
                    <a:pt x="12" y="41"/>
                  </a:lnTo>
                  <a:lnTo>
                    <a:pt x="27" y="22"/>
                  </a:lnTo>
                  <a:lnTo>
                    <a:pt x="46" y="10"/>
                  </a:lnTo>
                  <a:lnTo>
                    <a:pt x="67" y="1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30"/>
            <p:cNvSpPr>
              <a:spLocks noEditPoints="1"/>
            </p:cNvSpPr>
            <p:nvPr/>
          </p:nvSpPr>
          <p:spPr bwMode="auto">
            <a:xfrm>
              <a:off x="3736" y="1050"/>
              <a:ext cx="1192" cy="1707"/>
            </a:xfrm>
            <a:custGeom>
              <a:avLst/>
              <a:gdLst>
                <a:gd name="T0" fmla="*/ 914 w 1192"/>
                <a:gd name="T1" fmla="*/ 176 h 1707"/>
                <a:gd name="T2" fmla="*/ 718 w 1192"/>
                <a:gd name="T3" fmla="*/ 193 h 1707"/>
                <a:gd name="T4" fmla="*/ 548 w 1192"/>
                <a:gd name="T5" fmla="*/ 217 h 1707"/>
                <a:gd name="T6" fmla="*/ 405 w 1192"/>
                <a:gd name="T7" fmla="*/ 246 h 1707"/>
                <a:gd name="T8" fmla="*/ 291 w 1192"/>
                <a:gd name="T9" fmla="*/ 276 h 1707"/>
                <a:gd name="T10" fmla="*/ 205 w 1192"/>
                <a:gd name="T11" fmla="*/ 302 h 1707"/>
                <a:gd name="T12" fmla="*/ 251 w 1192"/>
                <a:gd name="T13" fmla="*/ 404 h 1707"/>
                <a:gd name="T14" fmla="*/ 301 w 1192"/>
                <a:gd name="T15" fmla="*/ 528 h 1707"/>
                <a:gd name="T16" fmla="*/ 355 w 1192"/>
                <a:gd name="T17" fmla="*/ 666 h 1707"/>
                <a:gd name="T18" fmla="*/ 410 w 1192"/>
                <a:gd name="T19" fmla="*/ 813 h 1707"/>
                <a:gd name="T20" fmla="*/ 465 w 1192"/>
                <a:gd name="T21" fmla="*/ 965 h 1707"/>
                <a:gd name="T22" fmla="*/ 518 w 1192"/>
                <a:gd name="T23" fmla="*/ 1114 h 1707"/>
                <a:gd name="T24" fmla="*/ 566 w 1192"/>
                <a:gd name="T25" fmla="*/ 1255 h 1707"/>
                <a:gd name="T26" fmla="*/ 610 w 1192"/>
                <a:gd name="T27" fmla="*/ 1383 h 1707"/>
                <a:gd name="T28" fmla="*/ 645 w 1192"/>
                <a:gd name="T29" fmla="*/ 1491 h 1707"/>
                <a:gd name="T30" fmla="*/ 1022 w 1192"/>
                <a:gd name="T31" fmla="*/ 1537 h 1707"/>
                <a:gd name="T32" fmla="*/ 1106 w 1192"/>
                <a:gd name="T33" fmla="*/ 0 h 1707"/>
                <a:gd name="T34" fmla="*/ 1150 w 1192"/>
                <a:gd name="T35" fmla="*/ 13 h 1707"/>
                <a:gd name="T36" fmla="*/ 1181 w 1192"/>
                <a:gd name="T37" fmla="*/ 42 h 1707"/>
                <a:gd name="T38" fmla="*/ 1192 w 1192"/>
                <a:gd name="T39" fmla="*/ 86 h 1707"/>
                <a:gd name="T40" fmla="*/ 1190 w 1192"/>
                <a:gd name="T41" fmla="*/ 1645 h 1707"/>
                <a:gd name="T42" fmla="*/ 1167 w 1192"/>
                <a:gd name="T43" fmla="*/ 1682 h 1707"/>
                <a:gd name="T44" fmla="*/ 1130 w 1192"/>
                <a:gd name="T45" fmla="*/ 1705 h 1707"/>
                <a:gd name="T46" fmla="*/ 595 w 1192"/>
                <a:gd name="T47" fmla="*/ 1707 h 1707"/>
                <a:gd name="T48" fmla="*/ 552 w 1192"/>
                <a:gd name="T49" fmla="*/ 1696 h 1707"/>
                <a:gd name="T50" fmla="*/ 522 w 1192"/>
                <a:gd name="T51" fmla="*/ 1665 h 1707"/>
                <a:gd name="T52" fmla="*/ 503 w 1192"/>
                <a:gd name="T53" fmla="*/ 1614 h 1707"/>
                <a:gd name="T54" fmla="*/ 478 w 1192"/>
                <a:gd name="T55" fmla="*/ 1533 h 1707"/>
                <a:gd name="T56" fmla="*/ 446 w 1192"/>
                <a:gd name="T57" fmla="*/ 1433 h 1707"/>
                <a:gd name="T58" fmla="*/ 408 w 1192"/>
                <a:gd name="T59" fmla="*/ 1316 h 1707"/>
                <a:gd name="T60" fmla="*/ 363 w 1192"/>
                <a:gd name="T61" fmla="*/ 1188 h 1707"/>
                <a:gd name="T62" fmla="*/ 316 w 1192"/>
                <a:gd name="T63" fmla="*/ 1053 h 1707"/>
                <a:gd name="T64" fmla="*/ 266 w 1192"/>
                <a:gd name="T65" fmla="*/ 916 h 1707"/>
                <a:gd name="T66" fmla="*/ 216 w 1192"/>
                <a:gd name="T67" fmla="*/ 781 h 1707"/>
                <a:gd name="T68" fmla="*/ 168 w 1192"/>
                <a:gd name="T69" fmla="*/ 653 h 1707"/>
                <a:gd name="T70" fmla="*/ 121 w 1192"/>
                <a:gd name="T71" fmla="*/ 536 h 1707"/>
                <a:gd name="T72" fmla="*/ 79 w 1192"/>
                <a:gd name="T73" fmla="*/ 436 h 1707"/>
                <a:gd name="T74" fmla="*/ 43 w 1192"/>
                <a:gd name="T75" fmla="*/ 356 h 1707"/>
                <a:gd name="T76" fmla="*/ 13 w 1192"/>
                <a:gd name="T77" fmla="*/ 302 h 1707"/>
                <a:gd name="T78" fmla="*/ 0 w 1192"/>
                <a:gd name="T79" fmla="*/ 256 h 1707"/>
                <a:gd name="T80" fmla="*/ 14 w 1192"/>
                <a:gd name="T81" fmla="*/ 210 h 1707"/>
                <a:gd name="T82" fmla="*/ 49 w 1192"/>
                <a:gd name="T83" fmla="*/ 179 h 1707"/>
                <a:gd name="T84" fmla="*/ 67 w 1192"/>
                <a:gd name="T85" fmla="*/ 171 h 1707"/>
                <a:gd name="T86" fmla="*/ 112 w 1192"/>
                <a:gd name="T87" fmla="*/ 154 h 1707"/>
                <a:gd name="T88" fmla="*/ 182 w 1192"/>
                <a:gd name="T89" fmla="*/ 129 h 1707"/>
                <a:gd name="T90" fmla="*/ 276 w 1192"/>
                <a:gd name="T91" fmla="*/ 102 h 1707"/>
                <a:gd name="T92" fmla="*/ 395 w 1192"/>
                <a:gd name="T93" fmla="*/ 72 h 1707"/>
                <a:gd name="T94" fmla="*/ 538 w 1192"/>
                <a:gd name="T95" fmla="*/ 45 h 1707"/>
                <a:gd name="T96" fmla="*/ 704 w 1192"/>
                <a:gd name="T97" fmla="*/ 22 h 1707"/>
                <a:gd name="T98" fmla="*/ 894 w 1192"/>
                <a:gd name="T99" fmla="*/ 6 h 1707"/>
                <a:gd name="T100" fmla="*/ 1106 w 1192"/>
                <a:gd name="T101" fmla="*/ 0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2" h="1707">
                  <a:moveTo>
                    <a:pt x="1022" y="173"/>
                  </a:moveTo>
                  <a:lnTo>
                    <a:pt x="914" y="176"/>
                  </a:lnTo>
                  <a:lnTo>
                    <a:pt x="812" y="184"/>
                  </a:lnTo>
                  <a:lnTo>
                    <a:pt x="718" y="193"/>
                  </a:lnTo>
                  <a:lnTo>
                    <a:pt x="630" y="204"/>
                  </a:lnTo>
                  <a:lnTo>
                    <a:pt x="548" y="217"/>
                  </a:lnTo>
                  <a:lnTo>
                    <a:pt x="473" y="231"/>
                  </a:lnTo>
                  <a:lnTo>
                    <a:pt x="405" y="246"/>
                  </a:lnTo>
                  <a:lnTo>
                    <a:pt x="344" y="261"/>
                  </a:lnTo>
                  <a:lnTo>
                    <a:pt x="291" y="276"/>
                  </a:lnTo>
                  <a:lnTo>
                    <a:pt x="245" y="289"/>
                  </a:lnTo>
                  <a:lnTo>
                    <a:pt x="205" y="302"/>
                  </a:lnTo>
                  <a:lnTo>
                    <a:pt x="228" y="350"/>
                  </a:lnTo>
                  <a:lnTo>
                    <a:pt x="251" y="404"/>
                  </a:lnTo>
                  <a:lnTo>
                    <a:pt x="276" y="463"/>
                  </a:lnTo>
                  <a:lnTo>
                    <a:pt x="301" y="528"/>
                  </a:lnTo>
                  <a:lnTo>
                    <a:pt x="328" y="595"/>
                  </a:lnTo>
                  <a:lnTo>
                    <a:pt x="355" y="666"/>
                  </a:lnTo>
                  <a:lnTo>
                    <a:pt x="383" y="739"/>
                  </a:lnTo>
                  <a:lnTo>
                    <a:pt x="410" y="813"/>
                  </a:lnTo>
                  <a:lnTo>
                    <a:pt x="437" y="889"/>
                  </a:lnTo>
                  <a:lnTo>
                    <a:pt x="465" y="965"/>
                  </a:lnTo>
                  <a:lnTo>
                    <a:pt x="492" y="1040"/>
                  </a:lnTo>
                  <a:lnTo>
                    <a:pt x="518" y="1114"/>
                  </a:lnTo>
                  <a:lnTo>
                    <a:pt x="543" y="1187"/>
                  </a:lnTo>
                  <a:lnTo>
                    <a:pt x="566" y="1255"/>
                  </a:lnTo>
                  <a:lnTo>
                    <a:pt x="589" y="1322"/>
                  </a:lnTo>
                  <a:lnTo>
                    <a:pt x="610" y="1383"/>
                  </a:lnTo>
                  <a:lnTo>
                    <a:pt x="628" y="1440"/>
                  </a:lnTo>
                  <a:lnTo>
                    <a:pt x="645" y="1491"/>
                  </a:lnTo>
                  <a:lnTo>
                    <a:pt x="658" y="1537"/>
                  </a:lnTo>
                  <a:lnTo>
                    <a:pt x="1022" y="1537"/>
                  </a:lnTo>
                  <a:lnTo>
                    <a:pt x="1022" y="173"/>
                  </a:lnTo>
                  <a:close/>
                  <a:moveTo>
                    <a:pt x="1106" y="0"/>
                  </a:moveTo>
                  <a:lnTo>
                    <a:pt x="1130" y="4"/>
                  </a:lnTo>
                  <a:lnTo>
                    <a:pt x="1150" y="13"/>
                  </a:lnTo>
                  <a:lnTo>
                    <a:pt x="1167" y="25"/>
                  </a:lnTo>
                  <a:lnTo>
                    <a:pt x="1181" y="42"/>
                  </a:lnTo>
                  <a:lnTo>
                    <a:pt x="1190" y="63"/>
                  </a:lnTo>
                  <a:lnTo>
                    <a:pt x="1192" y="86"/>
                  </a:lnTo>
                  <a:lnTo>
                    <a:pt x="1192" y="1622"/>
                  </a:lnTo>
                  <a:lnTo>
                    <a:pt x="1190" y="1645"/>
                  </a:lnTo>
                  <a:lnTo>
                    <a:pt x="1181" y="1665"/>
                  </a:lnTo>
                  <a:lnTo>
                    <a:pt x="1167" y="1682"/>
                  </a:lnTo>
                  <a:lnTo>
                    <a:pt x="1150" y="1696"/>
                  </a:lnTo>
                  <a:lnTo>
                    <a:pt x="1130" y="1705"/>
                  </a:lnTo>
                  <a:lnTo>
                    <a:pt x="1106" y="1707"/>
                  </a:lnTo>
                  <a:lnTo>
                    <a:pt x="595" y="1707"/>
                  </a:lnTo>
                  <a:lnTo>
                    <a:pt x="573" y="1705"/>
                  </a:lnTo>
                  <a:lnTo>
                    <a:pt x="552" y="1696"/>
                  </a:lnTo>
                  <a:lnTo>
                    <a:pt x="534" y="1682"/>
                  </a:lnTo>
                  <a:lnTo>
                    <a:pt x="522" y="1665"/>
                  </a:lnTo>
                  <a:lnTo>
                    <a:pt x="512" y="1645"/>
                  </a:lnTo>
                  <a:lnTo>
                    <a:pt x="503" y="1614"/>
                  </a:lnTo>
                  <a:lnTo>
                    <a:pt x="492" y="1577"/>
                  </a:lnTo>
                  <a:lnTo>
                    <a:pt x="478" y="1533"/>
                  </a:lnTo>
                  <a:lnTo>
                    <a:pt x="463" y="1486"/>
                  </a:lnTo>
                  <a:lnTo>
                    <a:pt x="446" y="1433"/>
                  </a:lnTo>
                  <a:lnTo>
                    <a:pt x="427" y="1377"/>
                  </a:lnTo>
                  <a:lnTo>
                    <a:pt x="408" y="1316"/>
                  </a:lnTo>
                  <a:lnTo>
                    <a:pt x="385" y="1254"/>
                  </a:lnTo>
                  <a:lnTo>
                    <a:pt x="363" y="1188"/>
                  </a:lnTo>
                  <a:lnTo>
                    <a:pt x="339" y="1121"/>
                  </a:lnTo>
                  <a:lnTo>
                    <a:pt x="316" y="1053"/>
                  </a:lnTo>
                  <a:lnTo>
                    <a:pt x="291" y="985"/>
                  </a:lnTo>
                  <a:lnTo>
                    <a:pt x="266" y="916"/>
                  </a:lnTo>
                  <a:lnTo>
                    <a:pt x="241" y="848"/>
                  </a:lnTo>
                  <a:lnTo>
                    <a:pt x="216" y="781"/>
                  </a:lnTo>
                  <a:lnTo>
                    <a:pt x="192" y="716"/>
                  </a:lnTo>
                  <a:lnTo>
                    <a:pt x="168" y="653"/>
                  </a:lnTo>
                  <a:lnTo>
                    <a:pt x="144" y="594"/>
                  </a:lnTo>
                  <a:lnTo>
                    <a:pt x="121" y="536"/>
                  </a:lnTo>
                  <a:lnTo>
                    <a:pt x="100" y="484"/>
                  </a:lnTo>
                  <a:lnTo>
                    <a:pt x="79" y="436"/>
                  </a:lnTo>
                  <a:lnTo>
                    <a:pt x="60" y="394"/>
                  </a:lnTo>
                  <a:lnTo>
                    <a:pt x="43" y="356"/>
                  </a:lnTo>
                  <a:lnTo>
                    <a:pt x="27" y="325"/>
                  </a:lnTo>
                  <a:lnTo>
                    <a:pt x="13" y="302"/>
                  </a:lnTo>
                  <a:lnTo>
                    <a:pt x="4" y="279"/>
                  </a:lnTo>
                  <a:lnTo>
                    <a:pt x="0" y="256"/>
                  </a:lnTo>
                  <a:lnTo>
                    <a:pt x="4" y="232"/>
                  </a:lnTo>
                  <a:lnTo>
                    <a:pt x="14" y="210"/>
                  </a:lnTo>
                  <a:lnTo>
                    <a:pt x="29" y="193"/>
                  </a:lnTo>
                  <a:lnTo>
                    <a:pt x="49" y="179"/>
                  </a:lnTo>
                  <a:lnTo>
                    <a:pt x="55" y="176"/>
                  </a:lnTo>
                  <a:lnTo>
                    <a:pt x="67" y="171"/>
                  </a:lnTo>
                  <a:lnTo>
                    <a:pt x="86" y="164"/>
                  </a:lnTo>
                  <a:lnTo>
                    <a:pt x="112" y="154"/>
                  </a:lnTo>
                  <a:lnTo>
                    <a:pt x="143" y="143"/>
                  </a:lnTo>
                  <a:lnTo>
                    <a:pt x="182" y="129"/>
                  </a:lnTo>
                  <a:lnTo>
                    <a:pt x="225" y="116"/>
                  </a:lnTo>
                  <a:lnTo>
                    <a:pt x="276" y="102"/>
                  </a:lnTo>
                  <a:lnTo>
                    <a:pt x="333" y="87"/>
                  </a:lnTo>
                  <a:lnTo>
                    <a:pt x="395" y="72"/>
                  </a:lnTo>
                  <a:lnTo>
                    <a:pt x="463" y="58"/>
                  </a:lnTo>
                  <a:lnTo>
                    <a:pt x="538" y="45"/>
                  </a:lnTo>
                  <a:lnTo>
                    <a:pt x="619" y="32"/>
                  </a:lnTo>
                  <a:lnTo>
                    <a:pt x="704" y="22"/>
                  </a:lnTo>
                  <a:lnTo>
                    <a:pt x="797" y="14"/>
                  </a:lnTo>
                  <a:lnTo>
                    <a:pt x="894" y="6"/>
                  </a:lnTo>
                  <a:lnTo>
                    <a:pt x="998" y="1"/>
                  </a:lnTo>
                  <a:lnTo>
                    <a:pt x="1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4990" y="3718166"/>
            <a:ext cx="534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118 334 </a:t>
            </a:r>
            <a:r>
              <a:rPr lang="ru-RU" sz="1600" b="1" dirty="0" smtClean="0">
                <a:solidFill>
                  <a:srgbClr val="0070C0"/>
                </a:solidFill>
              </a:rPr>
              <a:t>человека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осуществляют психолого-педагогическое сопровождение: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дефектологи, логопеды, психологи, соц. педагоги,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тьюторы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ассистенты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0053" y="1936495"/>
            <a:ext cx="484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ru-RU" b="1" dirty="0">
                <a:solidFill>
                  <a:srgbClr val="0070C0"/>
                </a:solidFill>
              </a:rPr>
              <a:t>План: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 г.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906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коррекционных школ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6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млрд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руб.</a:t>
            </a:r>
          </a:p>
        </p:txBody>
      </p:sp>
      <p:sp>
        <p:nvSpPr>
          <p:cNvPr id="345" name="Прямоугольник 344"/>
          <p:cNvSpPr/>
          <p:nvPr/>
        </p:nvSpPr>
        <p:spPr>
          <a:xfrm rot="5400000">
            <a:off x="-205503" y="4048849"/>
            <a:ext cx="537830" cy="1202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87353" y="4116406"/>
            <a:ext cx="3021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Дефицит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специалистов 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10 956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7415" y="456821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4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2018 г. </a:t>
            </a:r>
          </a:p>
          <a:p>
            <a:pPr lvl="4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" b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более 9 000 </a:t>
            </a:r>
            <a:r>
              <a:rPr lang="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участников</a:t>
            </a:r>
          </a:p>
        </p:txBody>
      </p:sp>
      <p:sp>
        <p:nvSpPr>
          <p:cNvPr id="314" name="Прямоугольник 313"/>
          <p:cNvSpPr/>
          <p:nvPr/>
        </p:nvSpPr>
        <p:spPr>
          <a:xfrm>
            <a:off x="296987" y="5702663"/>
            <a:ext cx="2755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" sz="1600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Национальный </a:t>
            </a:r>
            <a:r>
              <a:rPr lang="ru" sz="1600" b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чемпионат «Абилимпикс»</a:t>
            </a:r>
          </a:p>
        </p:txBody>
      </p:sp>
    </p:spTree>
    <p:extLst>
      <p:ext uri="{BB962C8B-B14F-4D97-AF65-F5344CB8AC3E}">
        <p14:creationId xmlns:p14="http://schemas.microsoft.com/office/powerpoint/2010/main" val="40225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Прямоугольник 368"/>
          <p:cNvSpPr/>
          <p:nvPr/>
        </p:nvSpPr>
        <p:spPr>
          <a:xfrm>
            <a:off x="362835" y="2804858"/>
            <a:ext cx="2031121" cy="330618"/>
          </a:xfrm>
          <a:prstGeom prst="rect">
            <a:avLst/>
          </a:prstGeom>
          <a:solidFill>
            <a:srgbClr val="FF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Прямоугольник 314"/>
          <p:cNvSpPr/>
          <p:nvPr/>
        </p:nvSpPr>
        <p:spPr>
          <a:xfrm>
            <a:off x="362836" y="1774270"/>
            <a:ext cx="4521360" cy="317222"/>
          </a:xfrm>
          <a:prstGeom prst="rect">
            <a:avLst/>
          </a:prstGeom>
          <a:solidFill>
            <a:srgbClr val="E3EDF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5" name="Прямоугольник 364"/>
          <p:cNvSpPr/>
          <p:nvPr/>
        </p:nvSpPr>
        <p:spPr>
          <a:xfrm>
            <a:off x="362836" y="928197"/>
            <a:ext cx="3644044" cy="330618"/>
          </a:xfrm>
          <a:prstGeom prst="rect">
            <a:avLst/>
          </a:prstGeom>
          <a:solidFill>
            <a:srgbClr val="E9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322320" y="0"/>
            <a:ext cx="5821680" cy="5734113"/>
            <a:chOff x="3322320" y="0"/>
            <a:chExt cx="5821680" cy="5734113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5902950" y="0"/>
              <a:ext cx="3241050" cy="514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4" name="Group 7"/>
            <p:cNvGrpSpPr>
              <a:grpSpLocks noChangeAspect="1"/>
            </p:cNvGrpSpPr>
            <p:nvPr/>
          </p:nvGrpSpPr>
          <p:grpSpPr bwMode="auto">
            <a:xfrm>
              <a:off x="3322320" y="188977"/>
              <a:ext cx="5817225" cy="5545136"/>
              <a:chOff x="1697" y="902"/>
              <a:chExt cx="2758" cy="2629"/>
            </a:xfrm>
          </p:grpSpPr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4113" y="922"/>
                <a:ext cx="341" cy="273"/>
              </a:xfrm>
              <a:custGeom>
                <a:avLst/>
                <a:gdLst>
                  <a:gd name="T0" fmla="*/ 190 w 682"/>
                  <a:gd name="T1" fmla="*/ 0 h 547"/>
                  <a:gd name="T2" fmla="*/ 192 w 682"/>
                  <a:gd name="T3" fmla="*/ 0 h 547"/>
                  <a:gd name="T4" fmla="*/ 682 w 682"/>
                  <a:gd name="T5" fmla="*/ 362 h 547"/>
                  <a:gd name="T6" fmla="*/ 682 w 682"/>
                  <a:gd name="T7" fmla="*/ 369 h 547"/>
                  <a:gd name="T8" fmla="*/ 190 w 682"/>
                  <a:gd name="T9" fmla="*/ 7 h 547"/>
                  <a:gd name="T10" fmla="*/ 9 w 682"/>
                  <a:gd name="T11" fmla="*/ 170 h 547"/>
                  <a:gd name="T12" fmla="*/ 681 w 682"/>
                  <a:gd name="T13" fmla="*/ 541 h 547"/>
                  <a:gd name="T14" fmla="*/ 681 w 682"/>
                  <a:gd name="T15" fmla="*/ 547 h 547"/>
                  <a:gd name="T16" fmla="*/ 2 w 682"/>
                  <a:gd name="T17" fmla="*/ 173 h 547"/>
                  <a:gd name="T18" fmla="*/ 2 w 682"/>
                  <a:gd name="T19" fmla="*/ 171 h 547"/>
                  <a:gd name="T20" fmla="*/ 0 w 682"/>
                  <a:gd name="T21" fmla="*/ 170 h 547"/>
                  <a:gd name="T22" fmla="*/ 2 w 682"/>
                  <a:gd name="T23" fmla="*/ 170 h 547"/>
                  <a:gd name="T24" fmla="*/ 2 w 682"/>
                  <a:gd name="T25" fmla="*/ 168 h 547"/>
                  <a:gd name="T26" fmla="*/ 188 w 682"/>
                  <a:gd name="T27" fmla="*/ 0 h 547"/>
                  <a:gd name="T28" fmla="*/ 190 w 682"/>
                  <a:gd name="T29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2" h="547">
                    <a:moveTo>
                      <a:pt x="190" y="0"/>
                    </a:moveTo>
                    <a:lnTo>
                      <a:pt x="192" y="0"/>
                    </a:lnTo>
                    <a:lnTo>
                      <a:pt x="682" y="362"/>
                    </a:lnTo>
                    <a:lnTo>
                      <a:pt x="682" y="369"/>
                    </a:lnTo>
                    <a:lnTo>
                      <a:pt x="190" y="7"/>
                    </a:lnTo>
                    <a:lnTo>
                      <a:pt x="9" y="170"/>
                    </a:lnTo>
                    <a:lnTo>
                      <a:pt x="681" y="541"/>
                    </a:lnTo>
                    <a:lnTo>
                      <a:pt x="681" y="547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0" y="170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188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4113" y="1005"/>
                <a:ext cx="340" cy="446"/>
              </a:xfrm>
              <a:custGeom>
                <a:avLst/>
                <a:gdLst>
                  <a:gd name="T0" fmla="*/ 3 w 681"/>
                  <a:gd name="T1" fmla="*/ 0 h 890"/>
                  <a:gd name="T2" fmla="*/ 5 w 681"/>
                  <a:gd name="T3" fmla="*/ 0 h 890"/>
                  <a:gd name="T4" fmla="*/ 681 w 681"/>
                  <a:gd name="T5" fmla="*/ 373 h 890"/>
                  <a:gd name="T6" fmla="*/ 681 w 681"/>
                  <a:gd name="T7" fmla="*/ 379 h 890"/>
                  <a:gd name="T8" fmla="*/ 14 w 681"/>
                  <a:gd name="T9" fmla="*/ 10 h 890"/>
                  <a:gd name="T10" fmla="*/ 679 w 681"/>
                  <a:gd name="T11" fmla="*/ 881 h 890"/>
                  <a:gd name="T12" fmla="*/ 679 w 681"/>
                  <a:gd name="T13" fmla="*/ 890 h 890"/>
                  <a:gd name="T14" fmla="*/ 2 w 681"/>
                  <a:gd name="T15" fmla="*/ 3 h 890"/>
                  <a:gd name="T16" fmla="*/ 0 w 681"/>
                  <a:gd name="T17" fmla="*/ 2 h 890"/>
                  <a:gd name="T18" fmla="*/ 2 w 681"/>
                  <a:gd name="T19" fmla="*/ 0 h 890"/>
                  <a:gd name="T20" fmla="*/ 3 w 681"/>
                  <a:gd name="T21" fmla="*/ 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1" h="890">
                    <a:moveTo>
                      <a:pt x="3" y="0"/>
                    </a:moveTo>
                    <a:lnTo>
                      <a:pt x="5" y="0"/>
                    </a:lnTo>
                    <a:lnTo>
                      <a:pt x="681" y="373"/>
                    </a:lnTo>
                    <a:lnTo>
                      <a:pt x="681" y="379"/>
                    </a:lnTo>
                    <a:lnTo>
                      <a:pt x="14" y="1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074" y="3318"/>
                <a:ext cx="507" cy="210"/>
              </a:xfrm>
              <a:custGeom>
                <a:avLst/>
                <a:gdLst>
                  <a:gd name="T0" fmla="*/ 920 w 1012"/>
                  <a:gd name="T1" fmla="*/ 0 h 421"/>
                  <a:gd name="T2" fmla="*/ 921 w 1012"/>
                  <a:gd name="T3" fmla="*/ 0 h 421"/>
                  <a:gd name="T4" fmla="*/ 923 w 1012"/>
                  <a:gd name="T5" fmla="*/ 2 h 421"/>
                  <a:gd name="T6" fmla="*/ 1012 w 1012"/>
                  <a:gd name="T7" fmla="*/ 421 h 421"/>
                  <a:gd name="T8" fmla="*/ 1007 w 1012"/>
                  <a:gd name="T9" fmla="*/ 421 h 421"/>
                  <a:gd name="T10" fmla="*/ 918 w 1012"/>
                  <a:gd name="T11" fmla="*/ 7 h 421"/>
                  <a:gd name="T12" fmla="*/ 14 w 1012"/>
                  <a:gd name="T13" fmla="*/ 416 h 421"/>
                  <a:gd name="T14" fmla="*/ 0 w 1012"/>
                  <a:gd name="T15" fmla="*/ 416 h 421"/>
                  <a:gd name="T16" fmla="*/ 920 w 1012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2" h="421">
                    <a:moveTo>
                      <a:pt x="920" y="0"/>
                    </a:moveTo>
                    <a:lnTo>
                      <a:pt x="921" y="0"/>
                    </a:lnTo>
                    <a:lnTo>
                      <a:pt x="923" y="2"/>
                    </a:lnTo>
                    <a:lnTo>
                      <a:pt x="1012" y="421"/>
                    </a:lnTo>
                    <a:lnTo>
                      <a:pt x="1007" y="421"/>
                    </a:lnTo>
                    <a:lnTo>
                      <a:pt x="918" y="7"/>
                    </a:lnTo>
                    <a:lnTo>
                      <a:pt x="14" y="416"/>
                    </a:lnTo>
                    <a:lnTo>
                      <a:pt x="0" y="416"/>
                    </a:lnTo>
                    <a:lnTo>
                      <a:pt x="9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4206" y="914"/>
                <a:ext cx="249" cy="192"/>
              </a:xfrm>
              <a:custGeom>
                <a:avLst/>
                <a:gdLst>
                  <a:gd name="T0" fmla="*/ 497 w 497"/>
                  <a:gd name="T1" fmla="*/ 0 h 385"/>
                  <a:gd name="T2" fmla="*/ 497 w 497"/>
                  <a:gd name="T3" fmla="*/ 6 h 385"/>
                  <a:gd name="T4" fmla="*/ 10 w 497"/>
                  <a:gd name="T5" fmla="*/ 21 h 385"/>
                  <a:gd name="T6" fmla="*/ 495 w 497"/>
                  <a:gd name="T7" fmla="*/ 378 h 385"/>
                  <a:gd name="T8" fmla="*/ 495 w 497"/>
                  <a:gd name="T9" fmla="*/ 385 h 385"/>
                  <a:gd name="T10" fmla="*/ 1 w 497"/>
                  <a:gd name="T11" fmla="*/ 21 h 385"/>
                  <a:gd name="T12" fmla="*/ 0 w 497"/>
                  <a:gd name="T13" fmla="*/ 20 h 385"/>
                  <a:gd name="T14" fmla="*/ 0 w 497"/>
                  <a:gd name="T15" fmla="*/ 18 h 385"/>
                  <a:gd name="T16" fmla="*/ 1 w 497"/>
                  <a:gd name="T17" fmla="*/ 16 h 385"/>
                  <a:gd name="T18" fmla="*/ 3 w 497"/>
                  <a:gd name="T19" fmla="*/ 16 h 385"/>
                  <a:gd name="T20" fmla="*/ 497 w 49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7" h="385">
                    <a:moveTo>
                      <a:pt x="497" y="0"/>
                    </a:moveTo>
                    <a:lnTo>
                      <a:pt x="497" y="6"/>
                    </a:lnTo>
                    <a:lnTo>
                      <a:pt x="10" y="21"/>
                    </a:lnTo>
                    <a:lnTo>
                      <a:pt x="495" y="378"/>
                    </a:lnTo>
                    <a:lnTo>
                      <a:pt x="495" y="385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4116" y="1933"/>
                <a:ext cx="334" cy="186"/>
              </a:xfrm>
              <a:custGeom>
                <a:avLst/>
                <a:gdLst>
                  <a:gd name="T0" fmla="*/ 541 w 669"/>
                  <a:gd name="T1" fmla="*/ 0 h 371"/>
                  <a:gd name="T2" fmla="*/ 543 w 669"/>
                  <a:gd name="T3" fmla="*/ 0 h 371"/>
                  <a:gd name="T4" fmla="*/ 669 w 669"/>
                  <a:gd name="T5" fmla="*/ 97 h 371"/>
                  <a:gd name="T6" fmla="*/ 669 w 669"/>
                  <a:gd name="T7" fmla="*/ 104 h 371"/>
                  <a:gd name="T8" fmla="*/ 541 w 669"/>
                  <a:gd name="T9" fmla="*/ 5 h 371"/>
                  <a:gd name="T10" fmla="*/ 11 w 669"/>
                  <a:gd name="T11" fmla="*/ 326 h 371"/>
                  <a:gd name="T12" fmla="*/ 667 w 669"/>
                  <a:gd name="T13" fmla="*/ 364 h 371"/>
                  <a:gd name="T14" fmla="*/ 667 w 669"/>
                  <a:gd name="T15" fmla="*/ 371 h 371"/>
                  <a:gd name="T16" fmla="*/ 2 w 669"/>
                  <a:gd name="T17" fmla="*/ 331 h 371"/>
                  <a:gd name="T18" fmla="*/ 0 w 669"/>
                  <a:gd name="T19" fmla="*/ 331 h 371"/>
                  <a:gd name="T20" fmla="*/ 0 w 669"/>
                  <a:gd name="T21" fmla="*/ 330 h 371"/>
                  <a:gd name="T22" fmla="*/ 0 w 669"/>
                  <a:gd name="T23" fmla="*/ 328 h 371"/>
                  <a:gd name="T24" fmla="*/ 0 w 669"/>
                  <a:gd name="T25" fmla="*/ 326 h 371"/>
                  <a:gd name="T26" fmla="*/ 540 w 669"/>
                  <a:gd name="T27" fmla="*/ 0 h 371"/>
                  <a:gd name="T28" fmla="*/ 541 w 669"/>
                  <a:gd name="T2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9" h="371">
                    <a:moveTo>
                      <a:pt x="541" y="0"/>
                    </a:moveTo>
                    <a:lnTo>
                      <a:pt x="543" y="0"/>
                    </a:lnTo>
                    <a:lnTo>
                      <a:pt x="669" y="97"/>
                    </a:lnTo>
                    <a:lnTo>
                      <a:pt x="669" y="104"/>
                    </a:lnTo>
                    <a:lnTo>
                      <a:pt x="541" y="5"/>
                    </a:lnTo>
                    <a:lnTo>
                      <a:pt x="11" y="326"/>
                    </a:lnTo>
                    <a:lnTo>
                      <a:pt x="667" y="364"/>
                    </a:lnTo>
                    <a:lnTo>
                      <a:pt x="667" y="371"/>
                    </a:lnTo>
                    <a:lnTo>
                      <a:pt x="2" y="331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540" y="0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015" y="3422"/>
                <a:ext cx="71" cy="98"/>
              </a:xfrm>
              <a:custGeom>
                <a:avLst/>
                <a:gdLst>
                  <a:gd name="T0" fmla="*/ 117 w 141"/>
                  <a:gd name="T1" fmla="*/ 0 h 197"/>
                  <a:gd name="T2" fmla="*/ 119 w 141"/>
                  <a:gd name="T3" fmla="*/ 2 h 197"/>
                  <a:gd name="T4" fmla="*/ 119 w 141"/>
                  <a:gd name="T5" fmla="*/ 4 h 197"/>
                  <a:gd name="T6" fmla="*/ 141 w 141"/>
                  <a:gd name="T7" fmla="*/ 197 h 197"/>
                  <a:gd name="T8" fmla="*/ 136 w 141"/>
                  <a:gd name="T9" fmla="*/ 197 h 197"/>
                  <a:gd name="T10" fmla="*/ 115 w 141"/>
                  <a:gd name="T11" fmla="*/ 12 h 197"/>
                  <a:gd name="T12" fmla="*/ 7 w 141"/>
                  <a:gd name="T13" fmla="*/ 196 h 197"/>
                  <a:gd name="T14" fmla="*/ 0 w 141"/>
                  <a:gd name="T15" fmla="*/ 196 h 197"/>
                  <a:gd name="T16" fmla="*/ 113 w 141"/>
                  <a:gd name="T17" fmla="*/ 2 h 197"/>
                  <a:gd name="T18" fmla="*/ 115 w 141"/>
                  <a:gd name="T19" fmla="*/ 2 h 197"/>
                  <a:gd name="T20" fmla="*/ 117 w 14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97">
                    <a:moveTo>
                      <a:pt x="117" y="0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41" y="197"/>
                    </a:lnTo>
                    <a:lnTo>
                      <a:pt x="136" y="197"/>
                    </a:lnTo>
                    <a:lnTo>
                      <a:pt x="115" y="12"/>
                    </a:lnTo>
                    <a:lnTo>
                      <a:pt x="7" y="196"/>
                    </a:lnTo>
                    <a:lnTo>
                      <a:pt x="0" y="196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145" y="3436"/>
                <a:ext cx="297" cy="95"/>
              </a:xfrm>
              <a:custGeom>
                <a:avLst/>
                <a:gdLst>
                  <a:gd name="T0" fmla="*/ 593 w 593"/>
                  <a:gd name="T1" fmla="*/ 0 h 190"/>
                  <a:gd name="T2" fmla="*/ 593 w 593"/>
                  <a:gd name="T3" fmla="*/ 7 h 190"/>
                  <a:gd name="T4" fmla="*/ 17 w 593"/>
                  <a:gd name="T5" fmla="*/ 190 h 190"/>
                  <a:gd name="T6" fmla="*/ 0 w 593"/>
                  <a:gd name="T7" fmla="*/ 190 h 190"/>
                  <a:gd name="T8" fmla="*/ 593 w 59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190">
                    <a:moveTo>
                      <a:pt x="593" y="0"/>
                    </a:moveTo>
                    <a:lnTo>
                      <a:pt x="593" y="7"/>
                    </a:lnTo>
                    <a:lnTo>
                      <a:pt x="17" y="190"/>
                    </a:lnTo>
                    <a:lnTo>
                      <a:pt x="0" y="190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4082" y="3343"/>
                <a:ext cx="360" cy="188"/>
              </a:xfrm>
              <a:custGeom>
                <a:avLst/>
                <a:gdLst>
                  <a:gd name="T0" fmla="*/ 98 w 719"/>
                  <a:gd name="T1" fmla="*/ 0 h 375"/>
                  <a:gd name="T2" fmla="*/ 719 w 719"/>
                  <a:gd name="T3" fmla="*/ 155 h 375"/>
                  <a:gd name="T4" fmla="*/ 719 w 719"/>
                  <a:gd name="T5" fmla="*/ 161 h 375"/>
                  <a:gd name="T6" fmla="*/ 98 w 719"/>
                  <a:gd name="T7" fmla="*/ 7 h 375"/>
                  <a:gd name="T8" fmla="*/ 5 w 719"/>
                  <a:gd name="T9" fmla="*/ 375 h 375"/>
                  <a:gd name="T10" fmla="*/ 0 w 719"/>
                  <a:gd name="T11" fmla="*/ 375 h 375"/>
                  <a:gd name="T12" fmla="*/ 94 w 719"/>
                  <a:gd name="T13" fmla="*/ 2 h 375"/>
                  <a:gd name="T14" fmla="*/ 94 w 719"/>
                  <a:gd name="T15" fmla="*/ 0 h 375"/>
                  <a:gd name="T16" fmla="*/ 98 w 719"/>
                  <a:gd name="T1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" h="375">
                    <a:moveTo>
                      <a:pt x="98" y="0"/>
                    </a:moveTo>
                    <a:lnTo>
                      <a:pt x="719" y="155"/>
                    </a:lnTo>
                    <a:lnTo>
                      <a:pt x="719" y="161"/>
                    </a:lnTo>
                    <a:lnTo>
                      <a:pt x="98" y="7"/>
                    </a:lnTo>
                    <a:lnTo>
                      <a:pt x="5" y="375"/>
                    </a:lnTo>
                    <a:lnTo>
                      <a:pt x="0" y="375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141" y="2722"/>
                <a:ext cx="304" cy="154"/>
              </a:xfrm>
              <a:custGeom>
                <a:avLst/>
                <a:gdLst>
                  <a:gd name="T0" fmla="*/ 609 w 609"/>
                  <a:gd name="T1" fmla="*/ 0 h 309"/>
                  <a:gd name="T2" fmla="*/ 609 w 609"/>
                  <a:gd name="T3" fmla="*/ 7 h 309"/>
                  <a:gd name="T4" fmla="*/ 12 w 609"/>
                  <a:gd name="T5" fmla="*/ 236 h 309"/>
                  <a:gd name="T6" fmla="*/ 269 w 609"/>
                  <a:gd name="T7" fmla="*/ 304 h 309"/>
                  <a:gd name="T8" fmla="*/ 609 w 609"/>
                  <a:gd name="T9" fmla="*/ 108 h 309"/>
                  <a:gd name="T10" fmla="*/ 609 w 609"/>
                  <a:gd name="T11" fmla="*/ 115 h 309"/>
                  <a:gd name="T12" fmla="*/ 270 w 609"/>
                  <a:gd name="T13" fmla="*/ 309 h 309"/>
                  <a:gd name="T14" fmla="*/ 269 w 609"/>
                  <a:gd name="T15" fmla="*/ 309 h 309"/>
                  <a:gd name="T16" fmla="*/ 269 w 609"/>
                  <a:gd name="T17" fmla="*/ 309 h 309"/>
                  <a:gd name="T18" fmla="*/ 2 w 609"/>
                  <a:gd name="T19" fmla="*/ 237 h 309"/>
                  <a:gd name="T20" fmla="*/ 2 w 609"/>
                  <a:gd name="T21" fmla="*/ 237 h 309"/>
                  <a:gd name="T22" fmla="*/ 0 w 609"/>
                  <a:gd name="T23" fmla="*/ 236 h 309"/>
                  <a:gd name="T24" fmla="*/ 0 w 609"/>
                  <a:gd name="T25" fmla="*/ 234 h 309"/>
                  <a:gd name="T26" fmla="*/ 2 w 609"/>
                  <a:gd name="T27" fmla="*/ 232 h 309"/>
                  <a:gd name="T28" fmla="*/ 609 w 609"/>
                  <a:gd name="T2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9" h="309">
                    <a:moveTo>
                      <a:pt x="609" y="0"/>
                    </a:moveTo>
                    <a:lnTo>
                      <a:pt x="609" y="7"/>
                    </a:lnTo>
                    <a:lnTo>
                      <a:pt x="12" y="236"/>
                    </a:lnTo>
                    <a:lnTo>
                      <a:pt x="269" y="304"/>
                    </a:lnTo>
                    <a:lnTo>
                      <a:pt x="609" y="108"/>
                    </a:lnTo>
                    <a:lnTo>
                      <a:pt x="609" y="115"/>
                    </a:lnTo>
                    <a:lnTo>
                      <a:pt x="270" y="309"/>
                    </a:lnTo>
                    <a:lnTo>
                      <a:pt x="269" y="309"/>
                    </a:lnTo>
                    <a:lnTo>
                      <a:pt x="269" y="309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2" y="2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3533" y="3318"/>
                <a:ext cx="179" cy="210"/>
              </a:xfrm>
              <a:custGeom>
                <a:avLst/>
                <a:gdLst>
                  <a:gd name="T0" fmla="*/ 2 w 356"/>
                  <a:gd name="T1" fmla="*/ 0 h 421"/>
                  <a:gd name="T2" fmla="*/ 3 w 356"/>
                  <a:gd name="T3" fmla="*/ 0 h 421"/>
                  <a:gd name="T4" fmla="*/ 354 w 356"/>
                  <a:gd name="T5" fmla="*/ 126 h 421"/>
                  <a:gd name="T6" fmla="*/ 356 w 356"/>
                  <a:gd name="T7" fmla="*/ 126 h 421"/>
                  <a:gd name="T8" fmla="*/ 356 w 356"/>
                  <a:gd name="T9" fmla="*/ 130 h 421"/>
                  <a:gd name="T10" fmla="*/ 208 w 356"/>
                  <a:gd name="T11" fmla="*/ 421 h 421"/>
                  <a:gd name="T12" fmla="*/ 201 w 356"/>
                  <a:gd name="T13" fmla="*/ 421 h 421"/>
                  <a:gd name="T14" fmla="*/ 349 w 356"/>
                  <a:gd name="T15" fmla="*/ 130 h 421"/>
                  <a:gd name="T16" fmla="*/ 5 w 356"/>
                  <a:gd name="T17" fmla="*/ 7 h 421"/>
                  <a:gd name="T18" fmla="*/ 94 w 356"/>
                  <a:gd name="T19" fmla="*/ 421 h 421"/>
                  <a:gd name="T20" fmla="*/ 89 w 356"/>
                  <a:gd name="T21" fmla="*/ 421 h 421"/>
                  <a:gd name="T22" fmla="*/ 0 w 356"/>
                  <a:gd name="T23" fmla="*/ 4 h 421"/>
                  <a:gd name="T24" fmla="*/ 0 w 356"/>
                  <a:gd name="T25" fmla="*/ 2 h 421"/>
                  <a:gd name="T26" fmla="*/ 0 w 356"/>
                  <a:gd name="T27" fmla="*/ 0 h 421"/>
                  <a:gd name="T28" fmla="*/ 2 w 356"/>
                  <a:gd name="T2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21">
                    <a:moveTo>
                      <a:pt x="2" y="0"/>
                    </a:moveTo>
                    <a:lnTo>
                      <a:pt x="3" y="0"/>
                    </a:lnTo>
                    <a:lnTo>
                      <a:pt x="354" y="126"/>
                    </a:lnTo>
                    <a:lnTo>
                      <a:pt x="356" y="126"/>
                    </a:lnTo>
                    <a:lnTo>
                      <a:pt x="356" y="130"/>
                    </a:lnTo>
                    <a:lnTo>
                      <a:pt x="208" y="421"/>
                    </a:lnTo>
                    <a:lnTo>
                      <a:pt x="201" y="421"/>
                    </a:lnTo>
                    <a:lnTo>
                      <a:pt x="349" y="130"/>
                    </a:lnTo>
                    <a:lnTo>
                      <a:pt x="5" y="7"/>
                    </a:lnTo>
                    <a:lnTo>
                      <a:pt x="94" y="421"/>
                    </a:lnTo>
                    <a:lnTo>
                      <a:pt x="89" y="42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3634" y="3380"/>
                <a:ext cx="171" cy="149"/>
              </a:xfrm>
              <a:custGeom>
                <a:avLst/>
                <a:gdLst>
                  <a:gd name="T0" fmla="*/ 152 w 342"/>
                  <a:gd name="T1" fmla="*/ 0 h 299"/>
                  <a:gd name="T2" fmla="*/ 153 w 342"/>
                  <a:gd name="T3" fmla="*/ 2 h 299"/>
                  <a:gd name="T4" fmla="*/ 155 w 342"/>
                  <a:gd name="T5" fmla="*/ 2 h 299"/>
                  <a:gd name="T6" fmla="*/ 342 w 342"/>
                  <a:gd name="T7" fmla="*/ 299 h 299"/>
                  <a:gd name="T8" fmla="*/ 335 w 342"/>
                  <a:gd name="T9" fmla="*/ 299 h 299"/>
                  <a:gd name="T10" fmla="*/ 153 w 342"/>
                  <a:gd name="T11" fmla="*/ 9 h 299"/>
                  <a:gd name="T12" fmla="*/ 7 w 342"/>
                  <a:gd name="T13" fmla="*/ 297 h 299"/>
                  <a:gd name="T14" fmla="*/ 0 w 342"/>
                  <a:gd name="T15" fmla="*/ 297 h 299"/>
                  <a:gd name="T16" fmla="*/ 150 w 342"/>
                  <a:gd name="T17" fmla="*/ 2 h 299"/>
                  <a:gd name="T18" fmla="*/ 152 w 342"/>
                  <a:gd name="T19" fmla="*/ 2 h 299"/>
                  <a:gd name="T20" fmla="*/ 152 w 342"/>
                  <a:gd name="T2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299">
                    <a:moveTo>
                      <a:pt x="152" y="0"/>
                    </a:moveTo>
                    <a:lnTo>
                      <a:pt x="153" y="2"/>
                    </a:lnTo>
                    <a:lnTo>
                      <a:pt x="155" y="2"/>
                    </a:lnTo>
                    <a:lnTo>
                      <a:pt x="342" y="299"/>
                    </a:lnTo>
                    <a:lnTo>
                      <a:pt x="335" y="299"/>
                    </a:lnTo>
                    <a:lnTo>
                      <a:pt x="153" y="9"/>
                    </a:lnTo>
                    <a:lnTo>
                      <a:pt x="7" y="297"/>
                    </a:lnTo>
                    <a:lnTo>
                      <a:pt x="0" y="297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3709" y="3380"/>
                <a:ext cx="322" cy="150"/>
              </a:xfrm>
              <a:custGeom>
                <a:avLst/>
                <a:gdLst>
                  <a:gd name="T0" fmla="*/ 2 w 644"/>
                  <a:gd name="T1" fmla="*/ 0 h 301"/>
                  <a:gd name="T2" fmla="*/ 3 w 644"/>
                  <a:gd name="T3" fmla="*/ 2 h 301"/>
                  <a:gd name="T4" fmla="*/ 644 w 644"/>
                  <a:gd name="T5" fmla="*/ 301 h 301"/>
                  <a:gd name="T6" fmla="*/ 630 w 644"/>
                  <a:gd name="T7" fmla="*/ 301 h 301"/>
                  <a:gd name="T8" fmla="*/ 10 w 644"/>
                  <a:gd name="T9" fmla="*/ 11 h 301"/>
                  <a:gd name="T10" fmla="*/ 192 w 644"/>
                  <a:gd name="T11" fmla="*/ 299 h 301"/>
                  <a:gd name="T12" fmla="*/ 185 w 644"/>
                  <a:gd name="T13" fmla="*/ 299 h 301"/>
                  <a:gd name="T14" fmla="*/ 0 w 644"/>
                  <a:gd name="T15" fmla="*/ 6 h 301"/>
                  <a:gd name="T16" fmla="*/ 0 w 644"/>
                  <a:gd name="T17" fmla="*/ 4 h 301"/>
                  <a:gd name="T18" fmla="*/ 0 w 644"/>
                  <a:gd name="T19" fmla="*/ 2 h 301"/>
                  <a:gd name="T20" fmla="*/ 2 w 644"/>
                  <a:gd name="T2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301">
                    <a:moveTo>
                      <a:pt x="2" y="0"/>
                    </a:moveTo>
                    <a:lnTo>
                      <a:pt x="3" y="2"/>
                    </a:lnTo>
                    <a:lnTo>
                      <a:pt x="644" y="301"/>
                    </a:lnTo>
                    <a:lnTo>
                      <a:pt x="630" y="301"/>
                    </a:lnTo>
                    <a:lnTo>
                      <a:pt x="10" y="11"/>
                    </a:lnTo>
                    <a:lnTo>
                      <a:pt x="192" y="299"/>
                    </a:lnTo>
                    <a:lnTo>
                      <a:pt x="185" y="29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3709" y="3343"/>
                <a:ext cx="423" cy="188"/>
              </a:xfrm>
              <a:custGeom>
                <a:avLst/>
                <a:gdLst>
                  <a:gd name="T0" fmla="*/ 843 w 846"/>
                  <a:gd name="T1" fmla="*/ 0 h 375"/>
                  <a:gd name="T2" fmla="*/ 845 w 846"/>
                  <a:gd name="T3" fmla="*/ 0 h 375"/>
                  <a:gd name="T4" fmla="*/ 845 w 846"/>
                  <a:gd name="T5" fmla="*/ 2 h 375"/>
                  <a:gd name="T6" fmla="*/ 846 w 846"/>
                  <a:gd name="T7" fmla="*/ 2 h 375"/>
                  <a:gd name="T8" fmla="*/ 846 w 846"/>
                  <a:gd name="T9" fmla="*/ 4 h 375"/>
                  <a:gd name="T10" fmla="*/ 752 w 846"/>
                  <a:gd name="T11" fmla="*/ 375 h 375"/>
                  <a:gd name="T12" fmla="*/ 747 w 846"/>
                  <a:gd name="T13" fmla="*/ 375 h 375"/>
                  <a:gd name="T14" fmla="*/ 839 w 846"/>
                  <a:gd name="T15" fmla="*/ 7 h 375"/>
                  <a:gd name="T16" fmla="*/ 14 w 846"/>
                  <a:gd name="T17" fmla="*/ 79 h 375"/>
                  <a:gd name="T18" fmla="*/ 644 w 846"/>
                  <a:gd name="T19" fmla="*/ 374 h 375"/>
                  <a:gd name="T20" fmla="*/ 630 w 846"/>
                  <a:gd name="T21" fmla="*/ 374 h 375"/>
                  <a:gd name="T22" fmla="*/ 2 w 846"/>
                  <a:gd name="T23" fmla="*/ 80 h 375"/>
                  <a:gd name="T24" fmla="*/ 0 w 846"/>
                  <a:gd name="T25" fmla="*/ 79 h 375"/>
                  <a:gd name="T26" fmla="*/ 0 w 846"/>
                  <a:gd name="T27" fmla="*/ 77 h 375"/>
                  <a:gd name="T28" fmla="*/ 0 w 846"/>
                  <a:gd name="T29" fmla="*/ 75 h 375"/>
                  <a:gd name="T30" fmla="*/ 2 w 846"/>
                  <a:gd name="T31" fmla="*/ 73 h 375"/>
                  <a:gd name="T32" fmla="*/ 843 w 846"/>
                  <a:gd name="T33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6" h="375">
                    <a:moveTo>
                      <a:pt x="843" y="0"/>
                    </a:moveTo>
                    <a:lnTo>
                      <a:pt x="845" y="0"/>
                    </a:lnTo>
                    <a:lnTo>
                      <a:pt x="845" y="2"/>
                    </a:lnTo>
                    <a:lnTo>
                      <a:pt x="846" y="2"/>
                    </a:lnTo>
                    <a:lnTo>
                      <a:pt x="846" y="4"/>
                    </a:lnTo>
                    <a:lnTo>
                      <a:pt x="752" y="375"/>
                    </a:lnTo>
                    <a:lnTo>
                      <a:pt x="747" y="375"/>
                    </a:lnTo>
                    <a:lnTo>
                      <a:pt x="839" y="7"/>
                    </a:lnTo>
                    <a:lnTo>
                      <a:pt x="14" y="79"/>
                    </a:lnTo>
                    <a:lnTo>
                      <a:pt x="644" y="374"/>
                    </a:lnTo>
                    <a:lnTo>
                      <a:pt x="630" y="374"/>
                    </a:lnTo>
                    <a:lnTo>
                      <a:pt x="2" y="80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3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2072" y="3422"/>
                <a:ext cx="154" cy="99"/>
              </a:xfrm>
              <a:custGeom>
                <a:avLst/>
                <a:gdLst>
                  <a:gd name="T0" fmla="*/ 4 w 309"/>
                  <a:gd name="T1" fmla="*/ 0 h 199"/>
                  <a:gd name="T2" fmla="*/ 4 w 309"/>
                  <a:gd name="T3" fmla="*/ 2 h 199"/>
                  <a:gd name="T4" fmla="*/ 309 w 309"/>
                  <a:gd name="T5" fmla="*/ 199 h 199"/>
                  <a:gd name="T6" fmla="*/ 299 w 309"/>
                  <a:gd name="T7" fmla="*/ 199 h 199"/>
                  <a:gd name="T8" fmla="*/ 7 w 309"/>
                  <a:gd name="T9" fmla="*/ 9 h 199"/>
                  <a:gd name="T10" fmla="*/ 28 w 309"/>
                  <a:gd name="T11" fmla="*/ 197 h 199"/>
                  <a:gd name="T12" fmla="*/ 23 w 309"/>
                  <a:gd name="T13" fmla="*/ 197 h 199"/>
                  <a:gd name="T14" fmla="*/ 0 w 309"/>
                  <a:gd name="T15" fmla="*/ 4 h 199"/>
                  <a:gd name="T16" fmla="*/ 0 w 309"/>
                  <a:gd name="T17" fmla="*/ 2 h 199"/>
                  <a:gd name="T18" fmla="*/ 2 w 309"/>
                  <a:gd name="T19" fmla="*/ 2 h 199"/>
                  <a:gd name="T20" fmla="*/ 4 w 309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199">
                    <a:moveTo>
                      <a:pt x="4" y="0"/>
                    </a:moveTo>
                    <a:lnTo>
                      <a:pt x="4" y="2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7" y="9"/>
                    </a:lnTo>
                    <a:lnTo>
                      <a:pt x="28" y="197"/>
                    </a:lnTo>
                    <a:lnTo>
                      <a:pt x="23" y="19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24"/>
              <p:cNvSpPr>
                <a:spLocks noEditPoints="1"/>
              </p:cNvSpPr>
              <p:nvPr/>
            </p:nvSpPr>
            <p:spPr bwMode="auto">
              <a:xfrm>
                <a:off x="3004" y="2457"/>
                <a:ext cx="360" cy="114"/>
              </a:xfrm>
              <a:custGeom>
                <a:avLst/>
                <a:gdLst>
                  <a:gd name="T0" fmla="*/ 692 w 721"/>
                  <a:gd name="T1" fmla="*/ 9 h 229"/>
                  <a:gd name="T2" fmla="*/ 7 w 721"/>
                  <a:gd name="T3" fmla="*/ 87 h 229"/>
                  <a:gd name="T4" fmla="*/ 35 w 721"/>
                  <a:gd name="T5" fmla="*/ 222 h 229"/>
                  <a:gd name="T6" fmla="*/ 692 w 721"/>
                  <a:gd name="T7" fmla="*/ 9 h 229"/>
                  <a:gd name="T8" fmla="*/ 718 w 721"/>
                  <a:gd name="T9" fmla="*/ 0 h 229"/>
                  <a:gd name="T10" fmla="*/ 721 w 721"/>
                  <a:gd name="T11" fmla="*/ 0 h 229"/>
                  <a:gd name="T12" fmla="*/ 721 w 721"/>
                  <a:gd name="T13" fmla="*/ 2 h 229"/>
                  <a:gd name="T14" fmla="*/ 721 w 721"/>
                  <a:gd name="T15" fmla="*/ 4 h 229"/>
                  <a:gd name="T16" fmla="*/ 720 w 721"/>
                  <a:gd name="T17" fmla="*/ 5 h 229"/>
                  <a:gd name="T18" fmla="*/ 34 w 721"/>
                  <a:gd name="T19" fmla="*/ 229 h 229"/>
                  <a:gd name="T20" fmla="*/ 34 w 721"/>
                  <a:gd name="T21" fmla="*/ 229 h 229"/>
                  <a:gd name="T22" fmla="*/ 32 w 721"/>
                  <a:gd name="T23" fmla="*/ 229 h 229"/>
                  <a:gd name="T24" fmla="*/ 30 w 721"/>
                  <a:gd name="T25" fmla="*/ 225 h 229"/>
                  <a:gd name="T26" fmla="*/ 0 w 721"/>
                  <a:gd name="T27" fmla="*/ 86 h 229"/>
                  <a:gd name="T28" fmla="*/ 2 w 721"/>
                  <a:gd name="T29" fmla="*/ 84 h 229"/>
                  <a:gd name="T30" fmla="*/ 4 w 721"/>
                  <a:gd name="T31" fmla="*/ 82 h 229"/>
                  <a:gd name="T32" fmla="*/ 718 w 721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1" h="229">
                    <a:moveTo>
                      <a:pt x="692" y="9"/>
                    </a:moveTo>
                    <a:lnTo>
                      <a:pt x="7" y="87"/>
                    </a:lnTo>
                    <a:lnTo>
                      <a:pt x="35" y="222"/>
                    </a:lnTo>
                    <a:lnTo>
                      <a:pt x="692" y="9"/>
                    </a:lnTo>
                    <a:close/>
                    <a:moveTo>
                      <a:pt x="718" y="0"/>
                    </a:moveTo>
                    <a:lnTo>
                      <a:pt x="721" y="0"/>
                    </a:lnTo>
                    <a:lnTo>
                      <a:pt x="721" y="2"/>
                    </a:lnTo>
                    <a:lnTo>
                      <a:pt x="721" y="4"/>
                    </a:lnTo>
                    <a:lnTo>
                      <a:pt x="720" y="5"/>
                    </a:lnTo>
                    <a:lnTo>
                      <a:pt x="34" y="229"/>
                    </a:lnTo>
                    <a:lnTo>
                      <a:pt x="34" y="229"/>
                    </a:lnTo>
                    <a:lnTo>
                      <a:pt x="32" y="229"/>
                    </a:lnTo>
                    <a:lnTo>
                      <a:pt x="30" y="225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1883" y="3313"/>
                <a:ext cx="191" cy="206"/>
              </a:xfrm>
              <a:custGeom>
                <a:avLst/>
                <a:gdLst>
                  <a:gd name="T0" fmla="*/ 40 w 383"/>
                  <a:gd name="T1" fmla="*/ 0 h 412"/>
                  <a:gd name="T2" fmla="*/ 42 w 383"/>
                  <a:gd name="T3" fmla="*/ 1 h 412"/>
                  <a:gd name="T4" fmla="*/ 381 w 383"/>
                  <a:gd name="T5" fmla="*/ 218 h 412"/>
                  <a:gd name="T6" fmla="*/ 383 w 383"/>
                  <a:gd name="T7" fmla="*/ 220 h 412"/>
                  <a:gd name="T8" fmla="*/ 383 w 383"/>
                  <a:gd name="T9" fmla="*/ 221 h 412"/>
                  <a:gd name="T10" fmla="*/ 271 w 383"/>
                  <a:gd name="T11" fmla="*/ 412 h 412"/>
                  <a:gd name="T12" fmla="*/ 264 w 383"/>
                  <a:gd name="T13" fmla="*/ 412 h 412"/>
                  <a:gd name="T14" fmla="*/ 376 w 383"/>
                  <a:gd name="T15" fmla="*/ 221 h 412"/>
                  <a:gd name="T16" fmla="*/ 42 w 383"/>
                  <a:gd name="T17" fmla="*/ 8 h 412"/>
                  <a:gd name="T18" fmla="*/ 6 w 383"/>
                  <a:gd name="T19" fmla="*/ 412 h 412"/>
                  <a:gd name="T20" fmla="*/ 0 w 383"/>
                  <a:gd name="T21" fmla="*/ 412 h 412"/>
                  <a:gd name="T22" fmla="*/ 37 w 383"/>
                  <a:gd name="T23" fmla="*/ 3 h 412"/>
                  <a:gd name="T24" fmla="*/ 39 w 383"/>
                  <a:gd name="T25" fmla="*/ 1 h 412"/>
                  <a:gd name="T26" fmla="*/ 39 w 383"/>
                  <a:gd name="T27" fmla="*/ 0 h 412"/>
                  <a:gd name="T28" fmla="*/ 40 w 383"/>
                  <a:gd name="T2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3" h="412">
                    <a:moveTo>
                      <a:pt x="40" y="0"/>
                    </a:moveTo>
                    <a:lnTo>
                      <a:pt x="42" y="1"/>
                    </a:lnTo>
                    <a:lnTo>
                      <a:pt x="381" y="218"/>
                    </a:lnTo>
                    <a:lnTo>
                      <a:pt x="383" y="220"/>
                    </a:lnTo>
                    <a:lnTo>
                      <a:pt x="383" y="221"/>
                    </a:lnTo>
                    <a:lnTo>
                      <a:pt x="271" y="412"/>
                    </a:lnTo>
                    <a:lnTo>
                      <a:pt x="264" y="412"/>
                    </a:lnTo>
                    <a:lnTo>
                      <a:pt x="376" y="221"/>
                    </a:lnTo>
                    <a:lnTo>
                      <a:pt x="42" y="8"/>
                    </a:lnTo>
                    <a:lnTo>
                      <a:pt x="6" y="412"/>
                    </a:lnTo>
                    <a:lnTo>
                      <a:pt x="0" y="412"/>
                    </a:lnTo>
                    <a:lnTo>
                      <a:pt x="37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26"/>
              <p:cNvSpPr>
                <a:spLocks noEditPoints="1"/>
              </p:cNvSpPr>
              <p:nvPr/>
            </p:nvSpPr>
            <p:spPr bwMode="auto">
              <a:xfrm>
                <a:off x="1901" y="3110"/>
                <a:ext cx="294" cy="315"/>
              </a:xfrm>
              <a:custGeom>
                <a:avLst/>
                <a:gdLst>
                  <a:gd name="T0" fmla="*/ 578 w 586"/>
                  <a:gd name="T1" fmla="*/ 10 h 630"/>
                  <a:gd name="T2" fmla="*/ 9 w 586"/>
                  <a:gd name="T3" fmla="*/ 410 h 630"/>
                  <a:gd name="T4" fmla="*/ 342 w 586"/>
                  <a:gd name="T5" fmla="*/ 623 h 630"/>
                  <a:gd name="T6" fmla="*/ 578 w 586"/>
                  <a:gd name="T7" fmla="*/ 10 h 630"/>
                  <a:gd name="T8" fmla="*/ 583 w 586"/>
                  <a:gd name="T9" fmla="*/ 0 h 630"/>
                  <a:gd name="T10" fmla="*/ 585 w 586"/>
                  <a:gd name="T11" fmla="*/ 0 h 630"/>
                  <a:gd name="T12" fmla="*/ 586 w 586"/>
                  <a:gd name="T13" fmla="*/ 2 h 630"/>
                  <a:gd name="T14" fmla="*/ 586 w 586"/>
                  <a:gd name="T15" fmla="*/ 3 h 630"/>
                  <a:gd name="T16" fmla="*/ 346 w 586"/>
                  <a:gd name="T17" fmla="*/ 628 h 630"/>
                  <a:gd name="T18" fmla="*/ 344 w 586"/>
                  <a:gd name="T19" fmla="*/ 630 h 630"/>
                  <a:gd name="T20" fmla="*/ 344 w 586"/>
                  <a:gd name="T21" fmla="*/ 630 h 630"/>
                  <a:gd name="T22" fmla="*/ 342 w 586"/>
                  <a:gd name="T23" fmla="*/ 628 h 630"/>
                  <a:gd name="T24" fmla="*/ 2 w 586"/>
                  <a:gd name="T25" fmla="*/ 412 h 630"/>
                  <a:gd name="T26" fmla="*/ 2 w 586"/>
                  <a:gd name="T27" fmla="*/ 412 h 630"/>
                  <a:gd name="T28" fmla="*/ 0 w 586"/>
                  <a:gd name="T29" fmla="*/ 410 h 630"/>
                  <a:gd name="T30" fmla="*/ 2 w 586"/>
                  <a:gd name="T31" fmla="*/ 408 h 630"/>
                  <a:gd name="T32" fmla="*/ 2 w 586"/>
                  <a:gd name="T33" fmla="*/ 408 h 630"/>
                  <a:gd name="T34" fmla="*/ 581 w 586"/>
                  <a:gd name="T35" fmla="*/ 0 h 630"/>
                  <a:gd name="T36" fmla="*/ 583 w 586"/>
                  <a:gd name="T3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6" h="630">
                    <a:moveTo>
                      <a:pt x="578" y="10"/>
                    </a:moveTo>
                    <a:lnTo>
                      <a:pt x="9" y="410"/>
                    </a:lnTo>
                    <a:lnTo>
                      <a:pt x="342" y="623"/>
                    </a:lnTo>
                    <a:lnTo>
                      <a:pt x="578" y="10"/>
                    </a:lnTo>
                    <a:close/>
                    <a:moveTo>
                      <a:pt x="583" y="0"/>
                    </a:moveTo>
                    <a:lnTo>
                      <a:pt x="585" y="0"/>
                    </a:lnTo>
                    <a:lnTo>
                      <a:pt x="586" y="2"/>
                    </a:lnTo>
                    <a:lnTo>
                      <a:pt x="586" y="3"/>
                    </a:lnTo>
                    <a:lnTo>
                      <a:pt x="346" y="628"/>
                    </a:lnTo>
                    <a:lnTo>
                      <a:pt x="344" y="630"/>
                    </a:lnTo>
                    <a:lnTo>
                      <a:pt x="344" y="630"/>
                    </a:lnTo>
                    <a:lnTo>
                      <a:pt x="342" y="628"/>
                    </a:lnTo>
                    <a:lnTo>
                      <a:pt x="2" y="412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2" y="408"/>
                    </a:lnTo>
                    <a:lnTo>
                      <a:pt x="2" y="408"/>
                    </a:lnTo>
                    <a:lnTo>
                      <a:pt x="581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27"/>
              <p:cNvSpPr>
                <a:spLocks noEditPoints="1"/>
              </p:cNvSpPr>
              <p:nvPr/>
            </p:nvSpPr>
            <p:spPr bwMode="auto">
              <a:xfrm>
                <a:off x="2072" y="3110"/>
                <a:ext cx="517" cy="323"/>
              </a:xfrm>
              <a:custGeom>
                <a:avLst/>
                <a:gdLst>
                  <a:gd name="T0" fmla="*/ 245 w 1035"/>
                  <a:gd name="T1" fmla="*/ 7 h 646"/>
                  <a:gd name="T2" fmla="*/ 7 w 1035"/>
                  <a:gd name="T3" fmla="*/ 623 h 646"/>
                  <a:gd name="T4" fmla="*/ 1025 w 1035"/>
                  <a:gd name="T5" fmla="*/ 641 h 646"/>
                  <a:gd name="T6" fmla="*/ 245 w 1035"/>
                  <a:gd name="T7" fmla="*/ 7 h 646"/>
                  <a:gd name="T8" fmla="*/ 245 w 1035"/>
                  <a:gd name="T9" fmla="*/ 0 h 646"/>
                  <a:gd name="T10" fmla="*/ 245 w 1035"/>
                  <a:gd name="T11" fmla="*/ 0 h 646"/>
                  <a:gd name="T12" fmla="*/ 1034 w 1035"/>
                  <a:gd name="T13" fmla="*/ 641 h 646"/>
                  <a:gd name="T14" fmla="*/ 1035 w 1035"/>
                  <a:gd name="T15" fmla="*/ 642 h 646"/>
                  <a:gd name="T16" fmla="*/ 1035 w 1035"/>
                  <a:gd name="T17" fmla="*/ 644 h 646"/>
                  <a:gd name="T18" fmla="*/ 1034 w 1035"/>
                  <a:gd name="T19" fmla="*/ 646 h 646"/>
                  <a:gd name="T20" fmla="*/ 1032 w 1035"/>
                  <a:gd name="T21" fmla="*/ 646 h 646"/>
                  <a:gd name="T22" fmla="*/ 1032 w 1035"/>
                  <a:gd name="T23" fmla="*/ 646 h 646"/>
                  <a:gd name="T24" fmla="*/ 4 w 1035"/>
                  <a:gd name="T25" fmla="*/ 630 h 646"/>
                  <a:gd name="T26" fmla="*/ 2 w 1035"/>
                  <a:gd name="T27" fmla="*/ 628 h 646"/>
                  <a:gd name="T28" fmla="*/ 0 w 1035"/>
                  <a:gd name="T29" fmla="*/ 628 h 646"/>
                  <a:gd name="T30" fmla="*/ 0 w 1035"/>
                  <a:gd name="T31" fmla="*/ 627 h 646"/>
                  <a:gd name="T32" fmla="*/ 0 w 1035"/>
                  <a:gd name="T33" fmla="*/ 625 h 646"/>
                  <a:gd name="T34" fmla="*/ 241 w 1035"/>
                  <a:gd name="T35" fmla="*/ 2 h 646"/>
                  <a:gd name="T36" fmla="*/ 241 w 1035"/>
                  <a:gd name="T37" fmla="*/ 0 h 646"/>
                  <a:gd name="T38" fmla="*/ 243 w 1035"/>
                  <a:gd name="T39" fmla="*/ 0 h 646"/>
                  <a:gd name="T40" fmla="*/ 245 w 1035"/>
                  <a:gd name="T4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646">
                    <a:moveTo>
                      <a:pt x="245" y="7"/>
                    </a:moveTo>
                    <a:lnTo>
                      <a:pt x="7" y="623"/>
                    </a:lnTo>
                    <a:lnTo>
                      <a:pt x="1025" y="641"/>
                    </a:lnTo>
                    <a:lnTo>
                      <a:pt x="245" y="7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lnTo>
                      <a:pt x="1034" y="641"/>
                    </a:lnTo>
                    <a:lnTo>
                      <a:pt x="1035" y="642"/>
                    </a:lnTo>
                    <a:lnTo>
                      <a:pt x="1035" y="644"/>
                    </a:lnTo>
                    <a:lnTo>
                      <a:pt x="1034" y="646"/>
                    </a:lnTo>
                    <a:lnTo>
                      <a:pt x="1032" y="646"/>
                    </a:lnTo>
                    <a:lnTo>
                      <a:pt x="1032" y="646"/>
                    </a:lnTo>
                    <a:lnTo>
                      <a:pt x="4" y="630"/>
                    </a:lnTo>
                    <a:lnTo>
                      <a:pt x="2" y="628"/>
                    </a:lnTo>
                    <a:lnTo>
                      <a:pt x="0" y="628"/>
                    </a:lnTo>
                    <a:lnTo>
                      <a:pt x="0" y="627"/>
                    </a:lnTo>
                    <a:lnTo>
                      <a:pt x="0" y="625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2072" y="3422"/>
                <a:ext cx="517" cy="100"/>
              </a:xfrm>
              <a:custGeom>
                <a:avLst/>
                <a:gdLst>
                  <a:gd name="T0" fmla="*/ 4 w 1035"/>
                  <a:gd name="T1" fmla="*/ 0 h 201"/>
                  <a:gd name="T2" fmla="*/ 4 w 1035"/>
                  <a:gd name="T3" fmla="*/ 0 h 201"/>
                  <a:gd name="T4" fmla="*/ 1032 w 1035"/>
                  <a:gd name="T5" fmla="*/ 18 h 201"/>
                  <a:gd name="T6" fmla="*/ 1034 w 1035"/>
                  <a:gd name="T7" fmla="*/ 18 h 201"/>
                  <a:gd name="T8" fmla="*/ 1035 w 1035"/>
                  <a:gd name="T9" fmla="*/ 19 h 201"/>
                  <a:gd name="T10" fmla="*/ 1035 w 1035"/>
                  <a:gd name="T11" fmla="*/ 21 h 201"/>
                  <a:gd name="T12" fmla="*/ 1034 w 1035"/>
                  <a:gd name="T13" fmla="*/ 23 h 201"/>
                  <a:gd name="T14" fmla="*/ 711 w 1035"/>
                  <a:gd name="T15" fmla="*/ 201 h 201"/>
                  <a:gd name="T16" fmla="*/ 698 w 1035"/>
                  <a:gd name="T17" fmla="*/ 201 h 201"/>
                  <a:gd name="T18" fmla="*/ 1021 w 1035"/>
                  <a:gd name="T19" fmla="*/ 23 h 201"/>
                  <a:gd name="T20" fmla="*/ 13 w 1035"/>
                  <a:gd name="T21" fmla="*/ 7 h 201"/>
                  <a:gd name="T22" fmla="*/ 309 w 1035"/>
                  <a:gd name="T23" fmla="*/ 199 h 201"/>
                  <a:gd name="T24" fmla="*/ 299 w 1035"/>
                  <a:gd name="T25" fmla="*/ 199 h 201"/>
                  <a:gd name="T26" fmla="*/ 2 w 1035"/>
                  <a:gd name="T27" fmla="*/ 5 h 201"/>
                  <a:gd name="T28" fmla="*/ 0 w 1035"/>
                  <a:gd name="T29" fmla="*/ 5 h 201"/>
                  <a:gd name="T30" fmla="*/ 0 w 1035"/>
                  <a:gd name="T31" fmla="*/ 4 h 201"/>
                  <a:gd name="T32" fmla="*/ 2 w 1035"/>
                  <a:gd name="T33" fmla="*/ 2 h 201"/>
                  <a:gd name="T34" fmla="*/ 4 w 1035"/>
                  <a:gd name="T3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201">
                    <a:moveTo>
                      <a:pt x="4" y="0"/>
                    </a:moveTo>
                    <a:lnTo>
                      <a:pt x="4" y="0"/>
                    </a:lnTo>
                    <a:lnTo>
                      <a:pt x="1032" y="18"/>
                    </a:lnTo>
                    <a:lnTo>
                      <a:pt x="1034" y="18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4" y="23"/>
                    </a:lnTo>
                    <a:lnTo>
                      <a:pt x="711" y="201"/>
                    </a:lnTo>
                    <a:lnTo>
                      <a:pt x="698" y="201"/>
                    </a:lnTo>
                    <a:lnTo>
                      <a:pt x="1021" y="23"/>
                    </a:lnTo>
                    <a:lnTo>
                      <a:pt x="13" y="7"/>
                    </a:lnTo>
                    <a:lnTo>
                      <a:pt x="309" y="199"/>
                    </a:lnTo>
                    <a:lnTo>
                      <a:pt x="299" y="19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2421" y="3430"/>
                <a:ext cx="168" cy="92"/>
              </a:xfrm>
              <a:custGeom>
                <a:avLst/>
                <a:gdLst>
                  <a:gd name="T0" fmla="*/ 336 w 337"/>
                  <a:gd name="T1" fmla="*/ 0 h 183"/>
                  <a:gd name="T2" fmla="*/ 337 w 337"/>
                  <a:gd name="T3" fmla="*/ 0 h 183"/>
                  <a:gd name="T4" fmla="*/ 337 w 337"/>
                  <a:gd name="T5" fmla="*/ 1 h 183"/>
                  <a:gd name="T6" fmla="*/ 337 w 337"/>
                  <a:gd name="T7" fmla="*/ 3 h 183"/>
                  <a:gd name="T8" fmla="*/ 226 w 337"/>
                  <a:gd name="T9" fmla="*/ 183 h 183"/>
                  <a:gd name="T10" fmla="*/ 220 w 337"/>
                  <a:gd name="T11" fmla="*/ 183 h 183"/>
                  <a:gd name="T12" fmla="*/ 327 w 337"/>
                  <a:gd name="T13" fmla="*/ 10 h 183"/>
                  <a:gd name="T14" fmla="*/ 13 w 337"/>
                  <a:gd name="T15" fmla="*/ 183 h 183"/>
                  <a:gd name="T16" fmla="*/ 0 w 337"/>
                  <a:gd name="T17" fmla="*/ 183 h 183"/>
                  <a:gd name="T18" fmla="*/ 334 w 337"/>
                  <a:gd name="T19" fmla="*/ 0 h 183"/>
                  <a:gd name="T20" fmla="*/ 336 w 337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7" h="183">
                    <a:moveTo>
                      <a:pt x="336" y="0"/>
                    </a:moveTo>
                    <a:lnTo>
                      <a:pt x="337" y="0"/>
                    </a:lnTo>
                    <a:lnTo>
                      <a:pt x="337" y="1"/>
                    </a:lnTo>
                    <a:lnTo>
                      <a:pt x="337" y="3"/>
                    </a:lnTo>
                    <a:lnTo>
                      <a:pt x="226" y="183"/>
                    </a:lnTo>
                    <a:lnTo>
                      <a:pt x="220" y="183"/>
                    </a:lnTo>
                    <a:lnTo>
                      <a:pt x="327" y="10"/>
                    </a:lnTo>
                    <a:lnTo>
                      <a:pt x="13" y="183"/>
                    </a:lnTo>
                    <a:lnTo>
                      <a:pt x="0" y="183"/>
                    </a:lnTo>
                    <a:lnTo>
                      <a:pt x="33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531" y="3430"/>
                <a:ext cx="379" cy="95"/>
              </a:xfrm>
              <a:custGeom>
                <a:avLst/>
                <a:gdLst>
                  <a:gd name="T0" fmla="*/ 116 w 760"/>
                  <a:gd name="T1" fmla="*/ 0 h 188"/>
                  <a:gd name="T2" fmla="*/ 760 w 760"/>
                  <a:gd name="T3" fmla="*/ 188 h 188"/>
                  <a:gd name="T4" fmla="*/ 739 w 760"/>
                  <a:gd name="T5" fmla="*/ 188 h 188"/>
                  <a:gd name="T6" fmla="*/ 116 w 760"/>
                  <a:gd name="T7" fmla="*/ 5 h 188"/>
                  <a:gd name="T8" fmla="*/ 6 w 760"/>
                  <a:gd name="T9" fmla="*/ 183 h 188"/>
                  <a:gd name="T10" fmla="*/ 0 w 760"/>
                  <a:gd name="T11" fmla="*/ 183 h 188"/>
                  <a:gd name="T12" fmla="*/ 112 w 760"/>
                  <a:gd name="T13" fmla="*/ 1 h 188"/>
                  <a:gd name="T14" fmla="*/ 114 w 760"/>
                  <a:gd name="T15" fmla="*/ 0 h 188"/>
                  <a:gd name="T16" fmla="*/ 116 w 76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0" h="188">
                    <a:moveTo>
                      <a:pt x="116" y="0"/>
                    </a:moveTo>
                    <a:lnTo>
                      <a:pt x="760" y="188"/>
                    </a:lnTo>
                    <a:lnTo>
                      <a:pt x="739" y="188"/>
                    </a:lnTo>
                    <a:lnTo>
                      <a:pt x="116" y="5"/>
                    </a:lnTo>
                    <a:lnTo>
                      <a:pt x="6" y="183"/>
                    </a:lnTo>
                    <a:lnTo>
                      <a:pt x="0" y="183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3362" y="2209"/>
                <a:ext cx="597" cy="490"/>
              </a:xfrm>
              <a:custGeom>
                <a:avLst/>
                <a:gdLst>
                  <a:gd name="T0" fmla="*/ 604 w 1196"/>
                  <a:gd name="T1" fmla="*/ 7 h 980"/>
                  <a:gd name="T2" fmla="*/ 9 w 1196"/>
                  <a:gd name="T3" fmla="*/ 498 h 980"/>
                  <a:gd name="T4" fmla="*/ 1187 w 1196"/>
                  <a:gd name="T5" fmla="*/ 971 h 980"/>
                  <a:gd name="T6" fmla="*/ 604 w 1196"/>
                  <a:gd name="T7" fmla="*/ 7 h 980"/>
                  <a:gd name="T8" fmla="*/ 606 w 1196"/>
                  <a:gd name="T9" fmla="*/ 0 h 980"/>
                  <a:gd name="T10" fmla="*/ 608 w 1196"/>
                  <a:gd name="T11" fmla="*/ 0 h 980"/>
                  <a:gd name="T12" fmla="*/ 1196 w 1196"/>
                  <a:gd name="T13" fmla="*/ 976 h 980"/>
                  <a:gd name="T14" fmla="*/ 1196 w 1196"/>
                  <a:gd name="T15" fmla="*/ 976 h 980"/>
                  <a:gd name="T16" fmla="*/ 1196 w 1196"/>
                  <a:gd name="T17" fmla="*/ 978 h 980"/>
                  <a:gd name="T18" fmla="*/ 1192 w 1196"/>
                  <a:gd name="T19" fmla="*/ 980 h 980"/>
                  <a:gd name="T20" fmla="*/ 1192 w 1196"/>
                  <a:gd name="T21" fmla="*/ 980 h 980"/>
                  <a:gd name="T22" fmla="*/ 2 w 1196"/>
                  <a:gd name="T23" fmla="*/ 501 h 980"/>
                  <a:gd name="T24" fmla="*/ 0 w 1196"/>
                  <a:gd name="T25" fmla="*/ 501 h 980"/>
                  <a:gd name="T26" fmla="*/ 0 w 1196"/>
                  <a:gd name="T27" fmla="*/ 500 h 980"/>
                  <a:gd name="T28" fmla="*/ 0 w 1196"/>
                  <a:gd name="T29" fmla="*/ 498 h 980"/>
                  <a:gd name="T30" fmla="*/ 2 w 1196"/>
                  <a:gd name="T31" fmla="*/ 496 h 980"/>
                  <a:gd name="T32" fmla="*/ 604 w 1196"/>
                  <a:gd name="T33" fmla="*/ 0 h 980"/>
                  <a:gd name="T34" fmla="*/ 606 w 1196"/>
                  <a:gd name="T35" fmla="*/ 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6" h="980">
                    <a:moveTo>
                      <a:pt x="604" y="7"/>
                    </a:moveTo>
                    <a:lnTo>
                      <a:pt x="9" y="498"/>
                    </a:lnTo>
                    <a:lnTo>
                      <a:pt x="1187" y="971"/>
                    </a:lnTo>
                    <a:lnTo>
                      <a:pt x="604" y="7"/>
                    </a:lnTo>
                    <a:close/>
                    <a:moveTo>
                      <a:pt x="606" y="0"/>
                    </a:moveTo>
                    <a:lnTo>
                      <a:pt x="608" y="0"/>
                    </a:lnTo>
                    <a:lnTo>
                      <a:pt x="1196" y="976"/>
                    </a:lnTo>
                    <a:lnTo>
                      <a:pt x="1196" y="976"/>
                    </a:lnTo>
                    <a:lnTo>
                      <a:pt x="1196" y="978"/>
                    </a:lnTo>
                    <a:lnTo>
                      <a:pt x="1192" y="980"/>
                    </a:lnTo>
                    <a:lnTo>
                      <a:pt x="1192" y="980"/>
                    </a:lnTo>
                    <a:lnTo>
                      <a:pt x="2" y="501"/>
                    </a:lnTo>
                    <a:lnTo>
                      <a:pt x="0" y="501"/>
                    </a:lnTo>
                    <a:lnTo>
                      <a:pt x="0" y="500"/>
                    </a:lnTo>
                    <a:lnTo>
                      <a:pt x="0" y="498"/>
                    </a:lnTo>
                    <a:lnTo>
                      <a:pt x="2" y="496"/>
                    </a:lnTo>
                    <a:lnTo>
                      <a:pt x="604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32"/>
              <p:cNvSpPr>
                <a:spLocks noEditPoints="1"/>
              </p:cNvSpPr>
              <p:nvPr/>
            </p:nvSpPr>
            <p:spPr bwMode="auto">
              <a:xfrm>
                <a:off x="3663" y="2098"/>
                <a:ext cx="296" cy="601"/>
              </a:xfrm>
              <a:custGeom>
                <a:avLst/>
                <a:gdLst>
                  <a:gd name="T0" fmla="*/ 494 w 594"/>
                  <a:gd name="T1" fmla="*/ 7 h 1201"/>
                  <a:gd name="T2" fmla="*/ 7 w 594"/>
                  <a:gd name="T3" fmla="*/ 225 h 1201"/>
                  <a:gd name="T4" fmla="*/ 587 w 594"/>
                  <a:gd name="T5" fmla="*/ 1187 h 1201"/>
                  <a:gd name="T6" fmla="*/ 494 w 594"/>
                  <a:gd name="T7" fmla="*/ 7 h 1201"/>
                  <a:gd name="T8" fmla="*/ 498 w 594"/>
                  <a:gd name="T9" fmla="*/ 0 h 1201"/>
                  <a:gd name="T10" fmla="*/ 498 w 594"/>
                  <a:gd name="T11" fmla="*/ 0 h 1201"/>
                  <a:gd name="T12" fmla="*/ 499 w 594"/>
                  <a:gd name="T13" fmla="*/ 1 h 1201"/>
                  <a:gd name="T14" fmla="*/ 499 w 594"/>
                  <a:gd name="T15" fmla="*/ 3 h 1201"/>
                  <a:gd name="T16" fmla="*/ 594 w 594"/>
                  <a:gd name="T17" fmla="*/ 1197 h 1201"/>
                  <a:gd name="T18" fmla="*/ 594 w 594"/>
                  <a:gd name="T19" fmla="*/ 1199 h 1201"/>
                  <a:gd name="T20" fmla="*/ 592 w 594"/>
                  <a:gd name="T21" fmla="*/ 1201 h 1201"/>
                  <a:gd name="T22" fmla="*/ 590 w 594"/>
                  <a:gd name="T23" fmla="*/ 1201 h 1201"/>
                  <a:gd name="T24" fmla="*/ 590 w 594"/>
                  <a:gd name="T25" fmla="*/ 1201 h 1201"/>
                  <a:gd name="T26" fmla="*/ 588 w 594"/>
                  <a:gd name="T27" fmla="*/ 1199 h 1201"/>
                  <a:gd name="T28" fmla="*/ 0 w 594"/>
                  <a:gd name="T29" fmla="*/ 225 h 1201"/>
                  <a:gd name="T30" fmla="*/ 0 w 594"/>
                  <a:gd name="T31" fmla="*/ 223 h 1201"/>
                  <a:gd name="T32" fmla="*/ 2 w 594"/>
                  <a:gd name="T33" fmla="*/ 221 h 1201"/>
                  <a:gd name="T34" fmla="*/ 496 w 594"/>
                  <a:gd name="T35" fmla="*/ 0 h 1201"/>
                  <a:gd name="T36" fmla="*/ 498 w 594"/>
                  <a:gd name="T37" fmla="*/ 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4" h="1201">
                    <a:moveTo>
                      <a:pt x="494" y="7"/>
                    </a:moveTo>
                    <a:lnTo>
                      <a:pt x="7" y="225"/>
                    </a:lnTo>
                    <a:lnTo>
                      <a:pt x="587" y="1187"/>
                    </a:lnTo>
                    <a:lnTo>
                      <a:pt x="494" y="7"/>
                    </a:lnTo>
                    <a:close/>
                    <a:moveTo>
                      <a:pt x="498" y="0"/>
                    </a:moveTo>
                    <a:lnTo>
                      <a:pt x="498" y="0"/>
                    </a:lnTo>
                    <a:lnTo>
                      <a:pt x="499" y="1"/>
                    </a:lnTo>
                    <a:lnTo>
                      <a:pt x="499" y="3"/>
                    </a:lnTo>
                    <a:lnTo>
                      <a:pt x="594" y="1197"/>
                    </a:lnTo>
                    <a:lnTo>
                      <a:pt x="594" y="1199"/>
                    </a:lnTo>
                    <a:lnTo>
                      <a:pt x="592" y="1201"/>
                    </a:lnTo>
                    <a:lnTo>
                      <a:pt x="590" y="1201"/>
                    </a:lnTo>
                    <a:lnTo>
                      <a:pt x="590" y="1201"/>
                    </a:lnTo>
                    <a:lnTo>
                      <a:pt x="588" y="1199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2" y="221"/>
                    </a:lnTo>
                    <a:lnTo>
                      <a:pt x="496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33"/>
              <p:cNvSpPr>
                <a:spLocks noEditPoints="1"/>
              </p:cNvSpPr>
              <p:nvPr/>
            </p:nvSpPr>
            <p:spPr bwMode="auto">
              <a:xfrm>
                <a:off x="3910" y="2097"/>
                <a:ext cx="208" cy="602"/>
              </a:xfrm>
              <a:custGeom>
                <a:avLst/>
                <a:gdLst>
                  <a:gd name="T0" fmla="*/ 410 w 417"/>
                  <a:gd name="T1" fmla="*/ 5 h 1205"/>
                  <a:gd name="T2" fmla="*/ 5 w 417"/>
                  <a:gd name="T3" fmla="*/ 9 h 1205"/>
                  <a:gd name="T4" fmla="*/ 98 w 417"/>
                  <a:gd name="T5" fmla="*/ 1185 h 1205"/>
                  <a:gd name="T6" fmla="*/ 410 w 417"/>
                  <a:gd name="T7" fmla="*/ 5 h 1205"/>
                  <a:gd name="T8" fmla="*/ 414 w 417"/>
                  <a:gd name="T9" fmla="*/ 0 h 1205"/>
                  <a:gd name="T10" fmla="*/ 416 w 417"/>
                  <a:gd name="T11" fmla="*/ 0 h 1205"/>
                  <a:gd name="T12" fmla="*/ 416 w 417"/>
                  <a:gd name="T13" fmla="*/ 2 h 1205"/>
                  <a:gd name="T14" fmla="*/ 417 w 417"/>
                  <a:gd name="T15" fmla="*/ 4 h 1205"/>
                  <a:gd name="T16" fmla="*/ 100 w 417"/>
                  <a:gd name="T17" fmla="*/ 1203 h 1205"/>
                  <a:gd name="T18" fmla="*/ 98 w 417"/>
                  <a:gd name="T19" fmla="*/ 1205 h 1205"/>
                  <a:gd name="T20" fmla="*/ 96 w 417"/>
                  <a:gd name="T21" fmla="*/ 1205 h 1205"/>
                  <a:gd name="T22" fmla="*/ 96 w 417"/>
                  <a:gd name="T23" fmla="*/ 1205 h 1205"/>
                  <a:gd name="T24" fmla="*/ 94 w 417"/>
                  <a:gd name="T25" fmla="*/ 1203 h 1205"/>
                  <a:gd name="T26" fmla="*/ 94 w 417"/>
                  <a:gd name="T27" fmla="*/ 1201 h 1205"/>
                  <a:gd name="T28" fmla="*/ 0 w 417"/>
                  <a:gd name="T29" fmla="*/ 7 h 1205"/>
                  <a:gd name="T30" fmla="*/ 0 w 417"/>
                  <a:gd name="T31" fmla="*/ 5 h 1205"/>
                  <a:gd name="T32" fmla="*/ 4 w 417"/>
                  <a:gd name="T33" fmla="*/ 4 h 1205"/>
                  <a:gd name="T34" fmla="*/ 414 w 417"/>
                  <a:gd name="T35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1205">
                    <a:moveTo>
                      <a:pt x="410" y="5"/>
                    </a:moveTo>
                    <a:lnTo>
                      <a:pt x="5" y="9"/>
                    </a:lnTo>
                    <a:lnTo>
                      <a:pt x="98" y="1185"/>
                    </a:lnTo>
                    <a:lnTo>
                      <a:pt x="410" y="5"/>
                    </a:lnTo>
                    <a:close/>
                    <a:moveTo>
                      <a:pt x="414" y="0"/>
                    </a:moveTo>
                    <a:lnTo>
                      <a:pt x="416" y="0"/>
                    </a:lnTo>
                    <a:lnTo>
                      <a:pt x="416" y="2"/>
                    </a:lnTo>
                    <a:lnTo>
                      <a:pt x="417" y="4"/>
                    </a:lnTo>
                    <a:lnTo>
                      <a:pt x="100" y="1203"/>
                    </a:lnTo>
                    <a:lnTo>
                      <a:pt x="98" y="1205"/>
                    </a:lnTo>
                    <a:lnTo>
                      <a:pt x="96" y="1205"/>
                    </a:lnTo>
                    <a:lnTo>
                      <a:pt x="96" y="1205"/>
                    </a:lnTo>
                    <a:lnTo>
                      <a:pt x="94" y="1203"/>
                    </a:lnTo>
                    <a:lnTo>
                      <a:pt x="94" y="120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3957" y="2644"/>
                <a:ext cx="489" cy="197"/>
              </a:xfrm>
              <a:custGeom>
                <a:avLst/>
                <a:gdLst>
                  <a:gd name="T0" fmla="*/ 980 w 980"/>
                  <a:gd name="T1" fmla="*/ 0 h 394"/>
                  <a:gd name="T2" fmla="*/ 980 w 980"/>
                  <a:gd name="T3" fmla="*/ 5 h 394"/>
                  <a:gd name="T4" fmla="*/ 11 w 980"/>
                  <a:gd name="T5" fmla="*/ 110 h 394"/>
                  <a:gd name="T6" fmla="*/ 372 w 980"/>
                  <a:gd name="T7" fmla="*/ 387 h 394"/>
                  <a:gd name="T8" fmla="*/ 978 w 980"/>
                  <a:gd name="T9" fmla="*/ 155 h 394"/>
                  <a:gd name="T10" fmla="*/ 978 w 980"/>
                  <a:gd name="T11" fmla="*/ 162 h 394"/>
                  <a:gd name="T12" fmla="*/ 372 w 980"/>
                  <a:gd name="T13" fmla="*/ 392 h 394"/>
                  <a:gd name="T14" fmla="*/ 372 w 980"/>
                  <a:gd name="T15" fmla="*/ 394 h 394"/>
                  <a:gd name="T16" fmla="*/ 371 w 980"/>
                  <a:gd name="T17" fmla="*/ 392 h 394"/>
                  <a:gd name="T18" fmla="*/ 0 w 980"/>
                  <a:gd name="T19" fmla="*/ 110 h 394"/>
                  <a:gd name="T20" fmla="*/ 0 w 980"/>
                  <a:gd name="T21" fmla="*/ 108 h 394"/>
                  <a:gd name="T22" fmla="*/ 0 w 980"/>
                  <a:gd name="T23" fmla="*/ 106 h 394"/>
                  <a:gd name="T24" fmla="*/ 0 w 980"/>
                  <a:gd name="T25" fmla="*/ 104 h 394"/>
                  <a:gd name="T26" fmla="*/ 2 w 980"/>
                  <a:gd name="T27" fmla="*/ 104 h 394"/>
                  <a:gd name="T28" fmla="*/ 980 w 980"/>
                  <a:gd name="T2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0" h="394">
                    <a:moveTo>
                      <a:pt x="980" y="0"/>
                    </a:moveTo>
                    <a:lnTo>
                      <a:pt x="980" y="5"/>
                    </a:lnTo>
                    <a:lnTo>
                      <a:pt x="11" y="110"/>
                    </a:lnTo>
                    <a:lnTo>
                      <a:pt x="372" y="387"/>
                    </a:lnTo>
                    <a:lnTo>
                      <a:pt x="978" y="155"/>
                    </a:lnTo>
                    <a:lnTo>
                      <a:pt x="978" y="162"/>
                    </a:lnTo>
                    <a:lnTo>
                      <a:pt x="372" y="392"/>
                    </a:lnTo>
                    <a:lnTo>
                      <a:pt x="372" y="394"/>
                    </a:lnTo>
                    <a:lnTo>
                      <a:pt x="371" y="39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35"/>
              <p:cNvSpPr>
                <a:spLocks noEditPoints="1"/>
              </p:cNvSpPr>
              <p:nvPr/>
            </p:nvSpPr>
            <p:spPr bwMode="auto">
              <a:xfrm>
                <a:off x="3910" y="1903"/>
                <a:ext cx="208" cy="198"/>
              </a:xfrm>
              <a:custGeom>
                <a:avLst/>
                <a:gdLst>
                  <a:gd name="T0" fmla="*/ 410 w 417"/>
                  <a:gd name="T1" fmla="*/ 9 h 397"/>
                  <a:gd name="T2" fmla="*/ 11 w 417"/>
                  <a:gd name="T3" fmla="*/ 392 h 397"/>
                  <a:gd name="T4" fmla="*/ 412 w 417"/>
                  <a:gd name="T5" fmla="*/ 388 h 397"/>
                  <a:gd name="T6" fmla="*/ 410 w 417"/>
                  <a:gd name="T7" fmla="*/ 9 h 397"/>
                  <a:gd name="T8" fmla="*/ 412 w 417"/>
                  <a:gd name="T9" fmla="*/ 0 h 397"/>
                  <a:gd name="T10" fmla="*/ 414 w 417"/>
                  <a:gd name="T11" fmla="*/ 0 h 397"/>
                  <a:gd name="T12" fmla="*/ 416 w 417"/>
                  <a:gd name="T13" fmla="*/ 0 h 397"/>
                  <a:gd name="T14" fmla="*/ 416 w 417"/>
                  <a:gd name="T15" fmla="*/ 2 h 397"/>
                  <a:gd name="T16" fmla="*/ 417 w 417"/>
                  <a:gd name="T17" fmla="*/ 392 h 397"/>
                  <a:gd name="T18" fmla="*/ 416 w 417"/>
                  <a:gd name="T19" fmla="*/ 393 h 397"/>
                  <a:gd name="T20" fmla="*/ 414 w 417"/>
                  <a:gd name="T21" fmla="*/ 393 h 397"/>
                  <a:gd name="T22" fmla="*/ 4 w 417"/>
                  <a:gd name="T23" fmla="*/ 397 h 397"/>
                  <a:gd name="T24" fmla="*/ 4 w 417"/>
                  <a:gd name="T25" fmla="*/ 397 h 397"/>
                  <a:gd name="T26" fmla="*/ 2 w 417"/>
                  <a:gd name="T27" fmla="*/ 397 h 397"/>
                  <a:gd name="T28" fmla="*/ 0 w 417"/>
                  <a:gd name="T29" fmla="*/ 395 h 397"/>
                  <a:gd name="T30" fmla="*/ 0 w 417"/>
                  <a:gd name="T31" fmla="*/ 393 h 397"/>
                  <a:gd name="T32" fmla="*/ 2 w 417"/>
                  <a:gd name="T33" fmla="*/ 392 h 397"/>
                  <a:gd name="T34" fmla="*/ 410 w 417"/>
                  <a:gd name="T35" fmla="*/ 0 h 397"/>
                  <a:gd name="T36" fmla="*/ 412 w 417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7" h="397">
                    <a:moveTo>
                      <a:pt x="410" y="9"/>
                    </a:moveTo>
                    <a:lnTo>
                      <a:pt x="11" y="392"/>
                    </a:lnTo>
                    <a:lnTo>
                      <a:pt x="412" y="388"/>
                    </a:lnTo>
                    <a:lnTo>
                      <a:pt x="410" y="9"/>
                    </a:lnTo>
                    <a:close/>
                    <a:moveTo>
                      <a:pt x="412" y="0"/>
                    </a:moveTo>
                    <a:lnTo>
                      <a:pt x="414" y="0"/>
                    </a:lnTo>
                    <a:lnTo>
                      <a:pt x="416" y="0"/>
                    </a:lnTo>
                    <a:lnTo>
                      <a:pt x="416" y="2"/>
                    </a:lnTo>
                    <a:lnTo>
                      <a:pt x="417" y="392"/>
                    </a:lnTo>
                    <a:lnTo>
                      <a:pt x="416" y="393"/>
                    </a:lnTo>
                    <a:lnTo>
                      <a:pt x="414" y="393"/>
                    </a:lnTo>
                    <a:lnTo>
                      <a:pt x="4" y="397"/>
                    </a:lnTo>
                    <a:lnTo>
                      <a:pt x="4" y="397"/>
                    </a:lnTo>
                    <a:lnTo>
                      <a:pt x="2" y="397"/>
                    </a:lnTo>
                    <a:lnTo>
                      <a:pt x="0" y="395"/>
                    </a:lnTo>
                    <a:lnTo>
                      <a:pt x="0" y="393"/>
                    </a:lnTo>
                    <a:lnTo>
                      <a:pt x="2" y="392"/>
                    </a:lnTo>
                    <a:lnTo>
                      <a:pt x="410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4113" y="1005"/>
                <a:ext cx="339" cy="900"/>
              </a:xfrm>
              <a:custGeom>
                <a:avLst/>
                <a:gdLst>
                  <a:gd name="T0" fmla="*/ 5 w 679"/>
                  <a:gd name="T1" fmla="*/ 0 h 1800"/>
                  <a:gd name="T2" fmla="*/ 5 w 679"/>
                  <a:gd name="T3" fmla="*/ 0 h 1800"/>
                  <a:gd name="T4" fmla="*/ 679 w 679"/>
                  <a:gd name="T5" fmla="*/ 881 h 1800"/>
                  <a:gd name="T6" fmla="*/ 679 w 679"/>
                  <a:gd name="T7" fmla="*/ 890 h 1800"/>
                  <a:gd name="T8" fmla="*/ 7 w 679"/>
                  <a:gd name="T9" fmla="*/ 10 h 1800"/>
                  <a:gd name="T10" fmla="*/ 9 w 679"/>
                  <a:gd name="T11" fmla="*/ 1793 h 1800"/>
                  <a:gd name="T12" fmla="*/ 675 w 679"/>
                  <a:gd name="T13" fmla="*/ 1470 h 1800"/>
                  <a:gd name="T14" fmla="*/ 675 w 679"/>
                  <a:gd name="T15" fmla="*/ 1475 h 1800"/>
                  <a:gd name="T16" fmla="*/ 7 w 679"/>
                  <a:gd name="T17" fmla="*/ 1800 h 1800"/>
                  <a:gd name="T18" fmla="*/ 5 w 679"/>
                  <a:gd name="T19" fmla="*/ 1800 h 1800"/>
                  <a:gd name="T20" fmla="*/ 3 w 679"/>
                  <a:gd name="T21" fmla="*/ 1800 h 1800"/>
                  <a:gd name="T22" fmla="*/ 3 w 679"/>
                  <a:gd name="T23" fmla="*/ 1798 h 1800"/>
                  <a:gd name="T24" fmla="*/ 3 w 679"/>
                  <a:gd name="T25" fmla="*/ 1796 h 1800"/>
                  <a:gd name="T26" fmla="*/ 0 w 679"/>
                  <a:gd name="T27" fmla="*/ 2 h 1800"/>
                  <a:gd name="T28" fmla="*/ 2 w 679"/>
                  <a:gd name="T29" fmla="*/ 0 h 1800"/>
                  <a:gd name="T30" fmla="*/ 3 w 679"/>
                  <a:gd name="T31" fmla="*/ 0 h 1800"/>
                  <a:gd name="T32" fmla="*/ 5 w 679"/>
                  <a:gd name="T33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1800">
                    <a:moveTo>
                      <a:pt x="5" y="0"/>
                    </a:moveTo>
                    <a:lnTo>
                      <a:pt x="5" y="0"/>
                    </a:lnTo>
                    <a:lnTo>
                      <a:pt x="679" y="881"/>
                    </a:lnTo>
                    <a:lnTo>
                      <a:pt x="679" y="890"/>
                    </a:lnTo>
                    <a:lnTo>
                      <a:pt x="7" y="10"/>
                    </a:lnTo>
                    <a:lnTo>
                      <a:pt x="9" y="1793"/>
                    </a:lnTo>
                    <a:lnTo>
                      <a:pt x="675" y="1470"/>
                    </a:lnTo>
                    <a:lnTo>
                      <a:pt x="675" y="1475"/>
                    </a:lnTo>
                    <a:lnTo>
                      <a:pt x="7" y="1800"/>
                    </a:lnTo>
                    <a:lnTo>
                      <a:pt x="5" y="1800"/>
                    </a:lnTo>
                    <a:lnTo>
                      <a:pt x="3" y="1800"/>
                    </a:lnTo>
                    <a:lnTo>
                      <a:pt x="3" y="1798"/>
                    </a:lnTo>
                    <a:lnTo>
                      <a:pt x="3" y="179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37"/>
              <p:cNvSpPr>
                <a:spLocks noEditPoints="1"/>
              </p:cNvSpPr>
              <p:nvPr/>
            </p:nvSpPr>
            <p:spPr bwMode="auto">
              <a:xfrm>
                <a:off x="4115" y="1903"/>
                <a:ext cx="272" cy="196"/>
              </a:xfrm>
              <a:custGeom>
                <a:avLst/>
                <a:gdLst>
                  <a:gd name="T0" fmla="*/ 6 w 545"/>
                  <a:gd name="T1" fmla="*/ 6 h 393"/>
                  <a:gd name="T2" fmla="*/ 7 w 545"/>
                  <a:gd name="T3" fmla="*/ 386 h 393"/>
                  <a:gd name="T4" fmla="*/ 535 w 545"/>
                  <a:gd name="T5" fmla="*/ 67 h 393"/>
                  <a:gd name="T6" fmla="*/ 6 w 545"/>
                  <a:gd name="T7" fmla="*/ 6 h 393"/>
                  <a:gd name="T8" fmla="*/ 2 w 545"/>
                  <a:gd name="T9" fmla="*/ 0 h 393"/>
                  <a:gd name="T10" fmla="*/ 543 w 545"/>
                  <a:gd name="T11" fmla="*/ 62 h 393"/>
                  <a:gd name="T12" fmla="*/ 545 w 545"/>
                  <a:gd name="T13" fmla="*/ 62 h 393"/>
                  <a:gd name="T14" fmla="*/ 545 w 545"/>
                  <a:gd name="T15" fmla="*/ 63 h 393"/>
                  <a:gd name="T16" fmla="*/ 545 w 545"/>
                  <a:gd name="T17" fmla="*/ 65 h 393"/>
                  <a:gd name="T18" fmla="*/ 545 w 545"/>
                  <a:gd name="T19" fmla="*/ 67 h 393"/>
                  <a:gd name="T20" fmla="*/ 6 w 545"/>
                  <a:gd name="T21" fmla="*/ 393 h 393"/>
                  <a:gd name="T22" fmla="*/ 4 w 545"/>
                  <a:gd name="T23" fmla="*/ 393 h 393"/>
                  <a:gd name="T24" fmla="*/ 2 w 545"/>
                  <a:gd name="T25" fmla="*/ 393 h 393"/>
                  <a:gd name="T26" fmla="*/ 2 w 545"/>
                  <a:gd name="T27" fmla="*/ 392 h 393"/>
                  <a:gd name="T28" fmla="*/ 2 w 545"/>
                  <a:gd name="T29" fmla="*/ 392 h 393"/>
                  <a:gd name="T30" fmla="*/ 0 w 545"/>
                  <a:gd name="T31" fmla="*/ 2 h 393"/>
                  <a:gd name="T32" fmla="*/ 0 w 545"/>
                  <a:gd name="T33" fmla="*/ 0 h 393"/>
                  <a:gd name="T34" fmla="*/ 2 w 545"/>
                  <a:gd name="T3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5" h="393">
                    <a:moveTo>
                      <a:pt x="6" y="6"/>
                    </a:moveTo>
                    <a:lnTo>
                      <a:pt x="7" y="386"/>
                    </a:lnTo>
                    <a:lnTo>
                      <a:pt x="535" y="67"/>
                    </a:lnTo>
                    <a:lnTo>
                      <a:pt x="6" y="6"/>
                    </a:lnTo>
                    <a:close/>
                    <a:moveTo>
                      <a:pt x="2" y="0"/>
                    </a:moveTo>
                    <a:lnTo>
                      <a:pt x="543" y="62"/>
                    </a:lnTo>
                    <a:lnTo>
                      <a:pt x="545" y="62"/>
                    </a:lnTo>
                    <a:lnTo>
                      <a:pt x="545" y="63"/>
                    </a:lnTo>
                    <a:lnTo>
                      <a:pt x="545" y="65"/>
                    </a:lnTo>
                    <a:lnTo>
                      <a:pt x="545" y="67"/>
                    </a:lnTo>
                    <a:lnTo>
                      <a:pt x="6" y="393"/>
                    </a:lnTo>
                    <a:lnTo>
                      <a:pt x="4" y="393"/>
                    </a:lnTo>
                    <a:lnTo>
                      <a:pt x="2" y="393"/>
                    </a:lnTo>
                    <a:lnTo>
                      <a:pt x="2" y="392"/>
                    </a:lnTo>
                    <a:lnTo>
                      <a:pt x="2" y="39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4115" y="1740"/>
                <a:ext cx="336" cy="196"/>
              </a:xfrm>
              <a:custGeom>
                <a:avLst/>
                <a:gdLst>
                  <a:gd name="T0" fmla="*/ 672 w 672"/>
                  <a:gd name="T1" fmla="*/ 0 h 391"/>
                  <a:gd name="T2" fmla="*/ 672 w 672"/>
                  <a:gd name="T3" fmla="*/ 5 h 391"/>
                  <a:gd name="T4" fmla="*/ 13 w 672"/>
                  <a:gd name="T5" fmla="*/ 324 h 391"/>
                  <a:gd name="T6" fmla="*/ 542 w 672"/>
                  <a:gd name="T7" fmla="*/ 386 h 391"/>
                  <a:gd name="T8" fmla="*/ 671 w 672"/>
                  <a:gd name="T9" fmla="*/ 232 h 391"/>
                  <a:gd name="T10" fmla="*/ 671 w 672"/>
                  <a:gd name="T11" fmla="*/ 241 h 391"/>
                  <a:gd name="T12" fmla="*/ 545 w 672"/>
                  <a:gd name="T13" fmla="*/ 391 h 391"/>
                  <a:gd name="T14" fmla="*/ 543 w 672"/>
                  <a:gd name="T15" fmla="*/ 391 h 391"/>
                  <a:gd name="T16" fmla="*/ 543 w 672"/>
                  <a:gd name="T17" fmla="*/ 391 h 391"/>
                  <a:gd name="T18" fmla="*/ 2 w 672"/>
                  <a:gd name="T19" fmla="*/ 330 h 391"/>
                  <a:gd name="T20" fmla="*/ 0 w 672"/>
                  <a:gd name="T21" fmla="*/ 330 h 391"/>
                  <a:gd name="T22" fmla="*/ 0 w 672"/>
                  <a:gd name="T23" fmla="*/ 328 h 391"/>
                  <a:gd name="T24" fmla="*/ 0 w 672"/>
                  <a:gd name="T25" fmla="*/ 326 h 391"/>
                  <a:gd name="T26" fmla="*/ 2 w 672"/>
                  <a:gd name="T27" fmla="*/ 324 h 391"/>
                  <a:gd name="T28" fmla="*/ 672 w 672"/>
                  <a:gd name="T2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2" h="391">
                    <a:moveTo>
                      <a:pt x="672" y="0"/>
                    </a:moveTo>
                    <a:lnTo>
                      <a:pt x="672" y="5"/>
                    </a:lnTo>
                    <a:lnTo>
                      <a:pt x="13" y="324"/>
                    </a:lnTo>
                    <a:lnTo>
                      <a:pt x="542" y="386"/>
                    </a:lnTo>
                    <a:lnTo>
                      <a:pt x="671" y="232"/>
                    </a:lnTo>
                    <a:lnTo>
                      <a:pt x="671" y="241"/>
                    </a:lnTo>
                    <a:lnTo>
                      <a:pt x="545" y="391"/>
                    </a:lnTo>
                    <a:lnTo>
                      <a:pt x="543" y="391"/>
                    </a:lnTo>
                    <a:lnTo>
                      <a:pt x="543" y="391"/>
                    </a:lnTo>
                    <a:lnTo>
                      <a:pt x="2" y="330"/>
                    </a:lnTo>
                    <a:lnTo>
                      <a:pt x="0" y="330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4384" y="1856"/>
                <a:ext cx="66" cy="112"/>
              </a:xfrm>
              <a:custGeom>
                <a:avLst/>
                <a:gdLst>
                  <a:gd name="T0" fmla="*/ 131 w 131"/>
                  <a:gd name="T1" fmla="*/ 0 h 223"/>
                  <a:gd name="T2" fmla="*/ 131 w 131"/>
                  <a:gd name="T3" fmla="*/ 9 h 223"/>
                  <a:gd name="T4" fmla="*/ 7 w 131"/>
                  <a:gd name="T5" fmla="*/ 155 h 223"/>
                  <a:gd name="T6" fmla="*/ 131 w 131"/>
                  <a:gd name="T7" fmla="*/ 216 h 223"/>
                  <a:gd name="T8" fmla="*/ 131 w 131"/>
                  <a:gd name="T9" fmla="*/ 223 h 223"/>
                  <a:gd name="T10" fmla="*/ 2 w 131"/>
                  <a:gd name="T11" fmla="*/ 159 h 223"/>
                  <a:gd name="T12" fmla="*/ 0 w 131"/>
                  <a:gd name="T13" fmla="*/ 157 h 223"/>
                  <a:gd name="T14" fmla="*/ 2 w 131"/>
                  <a:gd name="T15" fmla="*/ 154 h 223"/>
                  <a:gd name="T16" fmla="*/ 131 w 131"/>
                  <a:gd name="T1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23">
                    <a:moveTo>
                      <a:pt x="131" y="0"/>
                    </a:moveTo>
                    <a:lnTo>
                      <a:pt x="131" y="9"/>
                    </a:lnTo>
                    <a:lnTo>
                      <a:pt x="7" y="155"/>
                    </a:lnTo>
                    <a:lnTo>
                      <a:pt x="131" y="216"/>
                    </a:lnTo>
                    <a:lnTo>
                      <a:pt x="131" y="223"/>
                    </a:lnTo>
                    <a:lnTo>
                      <a:pt x="2" y="159"/>
                    </a:lnTo>
                    <a:lnTo>
                      <a:pt x="0" y="157"/>
                    </a:lnTo>
                    <a:lnTo>
                      <a:pt x="2" y="15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4384" y="1933"/>
                <a:ext cx="66" cy="53"/>
              </a:xfrm>
              <a:custGeom>
                <a:avLst/>
                <a:gdLst>
                  <a:gd name="T0" fmla="*/ 2 w 131"/>
                  <a:gd name="T1" fmla="*/ 0 h 104"/>
                  <a:gd name="T2" fmla="*/ 5 w 131"/>
                  <a:gd name="T3" fmla="*/ 0 h 104"/>
                  <a:gd name="T4" fmla="*/ 131 w 131"/>
                  <a:gd name="T5" fmla="*/ 62 h 104"/>
                  <a:gd name="T6" fmla="*/ 131 w 131"/>
                  <a:gd name="T7" fmla="*/ 69 h 104"/>
                  <a:gd name="T8" fmla="*/ 26 w 131"/>
                  <a:gd name="T9" fmla="*/ 17 h 104"/>
                  <a:gd name="T10" fmla="*/ 131 w 131"/>
                  <a:gd name="T11" fmla="*/ 97 h 104"/>
                  <a:gd name="T12" fmla="*/ 131 w 131"/>
                  <a:gd name="T13" fmla="*/ 104 h 104"/>
                  <a:gd name="T14" fmla="*/ 2 w 131"/>
                  <a:gd name="T15" fmla="*/ 5 h 104"/>
                  <a:gd name="T16" fmla="*/ 0 w 131"/>
                  <a:gd name="T17" fmla="*/ 3 h 104"/>
                  <a:gd name="T18" fmla="*/ 0 w 131"/>
                  <a:gd name="T19" fmla="*/ 1 h 104"/>
                  <a:gd name="T20" fmla="*/ 2 w 131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104">
                    <a:moveTo>
                      <a:pt x="2" y="0"/>
                    </a:moveTo>
                    <a:lnTo>
                      <a:pt x="5" y="0"/>
                    </a:lnTo>
                    <a:lnTo>
                      <a:pt x="131" y="62"/>
                    </a:lnTo>
                    <a:lnTo>
                      <a:pt x="131" y="69"/>
                    </a:lnTo>
                    <a:lnTo>
                      <a:pt x="26" y="17"/>
                    </a:lnTo>
                    <a:lnTo>
                      <a:pt x="131" y="97"/>
                    </a:lnTo>
                    <a:lnTo>
                      <a:pt x="131" y="10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2587" y="3136"/>
                <a:ext cx="574" cy="389"/>
              </a:xfrm>
              <a:custGeom>
                <a:avLst/>
                <a:gdLst>
                  <a:gd name="T0" fmla="*/ 1147 w 1149"/>
                  <a:gd name="T1" fmla="*/ 0 h 777"/>
                  <a:gd name="T2" fmla="*/ 1149 w 1149"/>
                  <a:gd name="T3" fmla="*/ 0 h 777"/>
                  <a:gd name="T4" fmla="*/ 1149 w 1149"/>
                  <a:gd name="T5" fmla="*/ 2 h 777"/>
                  <a:gd name="T6" fmla="*/ 1149 w 1149"/>
                  <a:gd name="T7" fmla="*/ 4 h 777"/>
                  <a:gd name="T8" fmla="*/ 875 w 1149"/>
                  <a:gd name="T9" fmla="*/ 777 h 777"/>
                  <a:gd name="T10" fmla="*/ 868 w 1149"/>
                  <a:gd name="T11" fmla="*/ 777 h 777"/>
                  <a:gd name="T12" fmla="*/ 1142 w 1149"/>
                  <a:gd name="T13" fmla="*/ 9 h 777"/>
                  <a:gd name="T14" fmla="*/ 11 w 1149"/>
                  <a:gd name="T15" fmla="*/ 590 h 777"/>
                  <a:gd name="T16" fmla="*/ 648 w 1149"/>
                  <a:gd name="T17" fmla="*/ 777 h 777"/>
                  <a:gd name="T18" fmla="*/ 627 w 1149"/>
                  <a:gd name="T19" fmla="*/ 777 h 777"/>
                  <a:gd name="T20" fmla="*/ 2 w 1149"/>
                  <a:gd name="T21" fmla="*/ 594 h 777"/>
                  <a:gd name="T22" fmla="*/ 0 w 1149"/>
                  <a:gd name="T23" fmla="*/ 594 h 777"/>
                  <a:gd name="T24" fmla="*/ 0 w 1149"/>
                  <a:gd name="T25" fmla="*/ 592 h 777"/>
                  <a:gd name="T26" fmla="*/ 0 w 1149"/>
                  <a:gd name="T27" fmla="*/ 590 h 777"/>
                  <a:gd name="T28" fmla="*/ 2 w 1149"/>
                  <a:gd name="T29" fmla="*/ 589 h 777"/>
                  <a:gd name="T30" fmla="*/ 1145 w 1149"/>
                  <a:gd name="T31" fmla="*/ 0 h 777"/>
                  <a:gd name="T32" fmla="*/ 1147 w 1149"/>
                  <a:gd name="T3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9" h="777">
                    <a:moveTo>
                      <a:pt x="1147" y="0"/>
                    </a:moveTo>
                    <a:lnTo>
                      <a:pt x="1149" y="0"/>
                    </a:lnTo>
                    <a:lnTo>
                      <a:pt x="1149" y="2"/>
                    </a:lnTo>
                    <a:lnTo>
                      <a:pt x="1149" y="4"/>
                    </a:lnTo>
                    <a:lnTo>
                      <a:pt x="875" y="777"/>
                    </a:lnTo>
                    <a:lnTo>
                      <a:pt x="868" y="777"/>
                    </a:lnTo>
                    <a:lnTo>
                      <a:pt x="1142" y="9"/>
                    </a:lnTo>
                    <a:lnTo>
                      <a:pt x="11" y="590"/>
                    </a:lnTo>
                    <a:lnTo>
                      <a:pt x="648" y="777"/>
                    </a:lnTo>
                    <a:lnTo>
                      <a:pt x="627" y="777"/>
                    </a:lnTo>
                    <a:lnTo>
                      <a:pt x="2" y="594"/>
                    </a:lnTo>
                    <a:lnTo>
                      <a:pt x="0" y="594"/>
                    </a:lnTo>
                    <a:lnTo>
                      <a:pt x="0" y="592"/>
                    </a:lnTo>
                    <a:lnTo>
                      <a:pt x="0" y="590"/>
                    </a:lnTo>
                    <a:lnTo>
                      <a:pt x="2" y="589"/>
                    </a:lnTo>
                    <a:lnTo>
                      <a:pt x="1145" y="0"/>
                    </a:lnTo>
                    <a:lnTo>
                      <a:pt x="114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3020" y="3136"/>
                <a:ext cx="516" cy="389"/>
              </a:xfrm>
              <a:custGeom>
                <a:avLst/>
                <a:gdLst>
                  <a:gd name="T0" fmla="*/ 277 w 1031"/>
                  <a:gd name="T1" fmla="*/ 0 h 779"/>
                  <a:gd name="T2" fmla="*/ 279 w 1031"/>
                  <a:gd name="T3" fmla="*/ 0 h 779"/>
                  <a:gd name="T4" fmla="*/ 1029 w 1031"/>
                  <a:gd name="T5" fmla="*/ 363 h 779"/>
                  <a:gd name="T6" fmla="*/ 1031 w 1031"/>
                  <a:gd name="T7" fmla="*/ 365 h 779"/>
                  <a:gd name="T8" fmla="*/ 1031 w 1031"/>
                  <a:gd name="T9" fmla="*/ 367 h 779"/>
                  <a:gd name="T10" fmla="*/ 1031 w 1031"/>
                  <a:gd name="T11" fmla="*/ 369 h 779"/>
                  <a:gd name="T12" fmla="*/ 1029 w 1031"/>
                  <a:gd name="T13" fmla="*/ 369 h 779"/>
                  <a:gd name="T14" fmla="*/ 122 w 1031"/>
                  <a:gd name="T15" fmla="*/ 779 h 779"/>
                  <a:gd name="T16" fmla="*/ 108 w 1031"/>
                  <a:gd name="T17" fmla="*/ 779 h 779"/>
                  <a:gd name="T18" fmla="*/ 1021 w 1031"/>
                  <a:gd name="T19" fmla="*/ 367 h 779"/>
                  <a:gd name="T20" fmla="*/ 279 w 1031"/>
                  <a:gd name="T21" fmla="*/ 6 h 779"/>
                  <a:gd name="T22" fmla="*/ 7 w 1031"/>
                  <a:gd name="T23" fmla="*/ 777 h 779"/>
                  <a:gd name="T24" fmla="*/ 0 w 1031"/>
                  <a:gd name="T25" fmla="*/ 777 h 779"/>
                  <a:gd name="T26" fmla="*/ 275 w 1031"/>
                  <a:gd name="T27" fmla="*/ 2 h 779"/>
                  <a:gd name="T28" fmla="*/ 277 w 1031"/>
                  <a:gd name="T2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1" h="779">
                    <a:moveTo>
                      <a:pt x="277" y="0"/>
                    </a:moveTo>
                    <a:lnTo>
                      <a:pt x="279" y="0"/>
                    </a:lnTo>
                    <a:lnTo>
                      <a:pt x="1029" y="363"/>
                    </a:lnTo>
                    <a:lnTo>
                      <a:pt x="1031" y="365"/>
                    </a:lnTo>
                    <a:lnTo>
                      <a:pt x="1031" y="367"/>
                    </a:lnTo>
                    <a:lnTo>
                      <a:pt x="1031" y="369"/>
                    </a:lnTo>
                    <a:lnTo>
                      <a:pt x="1029" y="369"/>
                    </a:lnTo>
                    <a:lnTo>
                      <a:pt x="122" y="779"/>
                    </a:lnTo>
                    <a:lnTo>
                      <a:pt x="108" y="779"/>
                    </a:lnTo>
                    <a:lnTo>
                      <a:pt x="1021" y="367"/>
                    </a:lnTo>
                    <a:lnTo>
                      <a:pt x="279" y="6"/>
                    </a:lnTo>
                    <a:lnTo>
                      <a:pt x="7" y="777"/>
                    </a:lnTo>
                    <a:lnTo>
                      <a:pt x="0" y="777"/>
                    </a:lnTo>
                    <a:lnTo>
                      <a:pt x="275" y="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43"/>
              <p:cNvSpPr>
                <a:spLocks noEditPoints="1"/>
              </p:cNvSpPr>
              <p:nvPr/>
            </p:nvSpPr>
            <p:spPr bwMode="auto">
              <a:xfrm>
                <a:off x="3019" y="2569"/>
                <a:ext cx="263" cy="125"/>
              </a:xfrm>
              <a:custGeom>
                <a:avLst/>
                <a:gdLst>
                  <a:gd name="T0" fmla="*/ 19 w 527"/>
                  <a:gd name="T1" fmla="*/ 10 h 251"/>
                  <a:gd name="T2" fmla="*/ 332 w 527"/>
                  <a:gd name="T3" fmla="*/ 246 h 251"/>
                  <a:gd name="T4" fmla="*/ 515 w 527"/>
                  <a:gd name="T5" fmla="*/ 192 h 251"/>
                  <a:gd name="T6" fmla="*/ 19 w 527"/>
                  <a:gd name="T7" fmla="*/ 10 h 251"/>
                  <a:gd name="T8" fmla="*/ 4 w 527"/>
                  <a:gd name="T9" fmla="*/ 0 h 251"/>
                  <a:gd name="T10" fmla="*/ 526 w 527"/>
                  <a:gd name="T11" fmla="*/ 188 h 251"/>
                  <a:gd name="T12" fmla="*/ 526 w 527"/>
                  <a:gd name="T13" fmla="*/ 190 h 251"/>
                  <a:gd name="T14" fmla="*/ 527 w 527"/>
                  <a:gd name="T15" fmla="*/ 192 h 251"/>
                  <a:gd name="T16" fmla="*/ 526 w 527"/>
                  <a:gd name="T17" fmla="*/ 193 h 251"/>
                  <a:gd name="T18" fmla="*/ 526 w 527"/>
                  <a:gd name="T19" fmla="*/ 193 h 251"/>
                  <a:gd name="T20" fmla="*/ 332 w 527"/>
                  <a:gd name="T21" fmla="*/ 251 h 251"/>
                  <a:gd name="T22" fmla="*/ 332 w 527"/>
                  <a:gd name="T23" fmla="*/ 251 h 251"/>
                  <a:gd name="T24" fmla="*/ 330 w 527"/>
                  <a:gd name="T25" fmla="*/ 251 h 251"/>
                  <a:gd name="T26" fmla="*/ 2 w 527"/>
                  <a:gd name="T27" fmla="*/ 3 h 251"/>
                  <a:gd name="T28" fmla="*/ 0 w 527"/>
                  <a:gd name="T29" fmla="*/ 1 h 251"/>
                  <a:gd name="T30" fmla="*/ 0 w 527"/>
                  <a:gd name="T31" fmla="*/ 0 h 251"/>
                  <a:gd name="T32" fmla="*/ 2 w 527"/>
                  <a:gd name="T33" fmla="*/ 0 h 251"/>
                  <a:gd name="T34" fmla="*/ 4 w 527"/>
                  <a:gd name="T3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7" h="251">
                    <a:moveTo>
                      <a:pt x="19" y="10"/>
                    </a:moveTo>
                    <a:lnTo>
                      <a:pt x="332" y="246"/>
                    </a:lnTo>
                    <a:lnTo>
                      <a:pt x="515" y="192"/>
                    </a:lnTo>
                    <a:lnTo>
                      <a:pt x="19" y="10"/>
                    </a:lnTo>
                    <a:close/>
                    <a:moveTo>
                      <a:pt x="4" y="0"/>
                    </a:moveTo>
                    <a:lnTo>
                      <a:pt x="526" y="188"/>
                    </a:lnTo>
                    <a:lnTo>
                      <a:pt x="526" y="190"/>
                    </a:lnTo>
                    <a:lnTo>
                      <a:pt x="527" y="192"/>
                    </a:lnTo>
                    <a:lnTo>
                      <a:pt x="526" y="193"/>
                    </a:lnTo>
                    <a:lnTo>
                      <a:pt x="526" y="193"/>
                    </a:lnTo>
                    <a:lnTo>
                      <a:pt x="332" y="251"/>
                    </a:lnTo>
                    <a:lnTo>
                      <a:pt x="332" y="251"/>
                    </a:lnTo>
                    <a:lnTo>
                      <a:pt x="330" y="25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44"/>
              <p:cNvSpPr>
                <a:spLocks noEditPoints="1"/>
              </p:cNvSpPr>
              <p:nvPr/>
            </p:nvSpPr>
            <p:spPr bwMode="auto">
              <a:xfrm>
                <a:off x="3019" y="2457"/>
                <a:ext cx="345" cy="209"/>
              </a:xfrm>
              <a:custGeom>
                <a:avLst/>
                <a:gdLst>
                  <a:gd name="T0" fmla="*/ 684 w 691"/>
                  <a:gd name="T1" fmla="*/ 7 h 417"/>
                  <a:gd name="T2" fmla="*/ 11 w 691"/>
                  <a:gd name="T3" fmla="*/ 225 h 417"/>
                  <a:gd name="T4" fmla="*/ 522 w 691"/>
                  <a:gd name="T5" fmla="*/ 412 h 417"/>
                  <a:gd name="T6" fmla="*/ 684 w 691"/>
                  <a:gd name="T7" fmla="*/ 7 h 417"/>
                  <a:gd name="T8" fmla="*/ 690 w 691"/>
                  <a:gd name="T9" fmla="*/ 0 h 417"/>
                  <a:gd name="T10" fmla="*/ 691 w 691"/>
                  <a:gd name="T11" fmla="*/ 2 h 417"/>
                  <a:gd name="T12" fmla="*/ 691 w 691"/>
                  <a:gd name="T13" fmla="*/ 2 h 417"/>
                  <a:gd name="T14" fmla="*/ 691 w 691"/>
                  <a:gd name="T15" fmla="*/ 4 h 417"/>
                  <a:gd name="T16" fmla="*/ 527 w 691"/>
                  <a:gd name="T17" fmla="*/ 416 h 417"/>
                  <a:gd name="T18" fmla="*/ 526 w 691"/>
                  <a:gd name="T19" fmla="*/ 417 h 417"/>
                  <a:gd name="T20" fmla="*/ 524 w 691"/>
                  <a:gd name="T21" fmla="*/ 417 h 417"/>
                  <a:gd name="T22" fmla="*/ 524 w 691"/>
                  <a:gd name="T23" fmla="*/ 417 h 417"/>
                  <a:gd name="T24" fmla="*/ 2 w 691"/>
                  <a:gd name="T25" fmla="*/ 229 h 417"/>
                  <a:gd name="T26" fmla="*/ 0 w 691"/>
                  <a:gd name="T27" fmla="*/ 227 h 417"/>
                  <a:gd name="T28" fmla="*/ 0 w 691"/>
                  <a:gd name="T29" fmla="*/ 225 h 417"/>
                  <a:gd name="T30" fmla="*/ 0 w 691"/>
                  <a:gd name="T31" fmla="*/ 224 h 417"/>
                  <a:gd name="T32" fmla="*/ 2 w 691"/>
                  <a:gd name="T33" fmla="*/ 224 h 417"/>
                  <a:gd name="T34" fmla="*/ 688 w 691"/>
                  <a:gd name="T35" fmla="*/ 0 h 417"/>
                  <a:gd name="T36" fmla="*/ 690 w 691"/>
                  <a:gd name="T3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1" h="417">
                    <a:moveTo>
                      <a:pt x="684" y="7"/>
                    </a:moveTo>
                    <a:lnTo>
                      <a:pt x="11" y="225"/>
                    </a:lnTo>
                    <a:lnTo>
                      <a:pt x="522" y="412"/>
                    </a:lnTo>
                    <a:lnTo>
                      <a:pt x="684" y="7"/>
                    </a:lnTo>
                    <a:close/>
                    <a:moveTo>
                      <a:pt x="690" y="0"/>
                    </a:moveTo>
                    <a:lnTo>
                      <a:pt x="691" y="2"/>
                    </a:lnTo>
                    <a:lnTo>
                      <a:pt x="691" y="2"/>
                    </a:lnTo>
                    <a:lnTo>
                      <a:pt x="691" y="4"/>
                    </a:lnTo>
                    <a:lnTo>
                      <a:pt x="527" y="416"/>
                    </a:lnTo>
                    <a:lnTo>
                      <a:pt x="526" y="417"/>
                    </a:lnTo>
                    <a:lnTo>
                      <a:pt x="524" y="417"/>
                    </a:lnTo>
                    <a:lnTo>
                      <a:pt x="524" y="417"/>
                    </a:lnTo>
                    <a:lnTo>
                      <a:pt x="2" y="229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2" y="224"/>
                    </a:lnTo>
                    <a:lnTo>
                      <a:pt x="688" y="0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45"/>
              <p:cNvSpPr>
                <a:spLocks noEditPoints="1"/>
              </p:cNvSpPr>
              <p:nvPr/>
            </p:nvSpPr>
            <p:spPr bwMode="auto">
              <a:xfrm>
                <a:off x="3158" y="2663"/>
                <a:ext cx="124" cy="476"/>
              </a:xfrm>
              <a:custGeom>
                <a:avLst/>
                <a:gdLst>
                  <a:gd name="T0" fmla="*/ 241 w 248"/>
                  <a:gd name="T1" fmla="*/ 7 h 952"/>
                  <a:gd name="T2" fmla="*/ 55 w 248"/>
                  <a:gd name="T3" fmla="*/ 63 h 952"/>
                  <a:gd name="T4" fmla="*/ 7 w 248"/>
                  <a:gd name="T5" fmla="*/ 920 h 952"/>
                  <a:gd name="T6" fmla="*/ 241 w 248"/>
                  <a:gd name="T7" fmla="*/ 7 h 952"/>
                  <a:gd name="T8" fmla="*/ 245 w 248"/>
                  <a:gd name="T9" fmla="*/ 0 h 952"/>
                  <a:gd name="T10" fmla="*/ 247 w 248"/>
                  <a:gd name="T11" fmla="*/ 2 h 952"/>
                  <a:gd name="T12" fmla="*/ 248 w 248"/>
                  <a:gd name="T13" fmla="*/ 2 h 952"/>
                  <a:gd name="T14" fmla="*/ 248 w 248"/>
                  <a:gd name="T15" fmla="*/ 4 h 952"/>
                  <a:gd name="T16" fmla="*/ 6 w 248"/>
                  <a:gd name="T17" fmla="*/ 950 h 952"/>
                  <a:gd name="T18" fmla="*/ 6 w 248"/>
                  <a:gd name="T19" fmla="*/ 950 h 952"/>
                  <a:gd name="T20" fmla="*/ 4 w 248"/>
                  <a:gd name="T21" fmla="*/ 952 h 952"/>
                  <a:gd name="T22" fmla="*/ 2 w 248"/>
                  <a:gd name="T23" fmla="*/ 952 h 952"/>
                  <a:gd name="T24" fmla="*/ 0 w 248"/>
                  <a:gd name="T25" fmla="*/ 950 h 952"/>
                  <a:gd name="T26" fmla="*/ 0 w 248"/>
                  <a:gd name="T27" fmla="*/ 948 h 952"/>
                  <a:gd name="T28" fmla="*/ 49 w 248"/>
                  <a:gd name="T29" fmla="*/ 61 h 952"/>
                  <a:gd name="T30" fmla="*/ 49 w 248"/>
                  <a:gd name="T31" fmla="*/ 59 h 952"/>
                  <a:gd name="T32" fmla="*/ 51 w 248"/>
                  <a:gd name="T33" fmla="*/ 58 h 952"/>
                  <a:gd name="T34" fmla="*/ 245 w 248"/>
                  <a:gd name="T35" fmla="*/ 0 h 952"/>
                  <a:gd name="T36" fmla="*/ 245 w 248"/>
                  <a:gd name="T37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" h="952">
                    <a:moveTo>
                      <a:pt x="241" y="7"/>
                    </a:moveTo>
                    <a:lnTo>
                      <a:pt x="55" y="63"/>
                    </a:lnTo>
                    <a:lnTo>
                      <a:pt x="7" y="920"/>
                    </a:lnTo>
                    <a:lnTo>
                      <a:pt x="241" y="7"/>
                    </a:lnTo>
                    <a:close/>
                    <a:moveTo>
                      <a:pt x="245" y="0"/>
                    </a:moveTo>
                    <a:lnTo>
                      <a:pt x="247" y="2"/>
                    </a:lnTo>
                    <a:lnTo>
                      <a:pt x="248" y="2"/>
                    </a:lnTo>
                    <a:lnTo>
                      <a:pt x="248" y="4"/>
                    </a:lnTo>
                    <a:lnTo>
                      <a:pt x="6" y="950"/>
                    </a:lnTo>
                    <a:lnTo>
                      <a:pt x="6" y="950"/>
                    </a:lnTo>
                    <a:lnTo>
                      <a:pt x="4" y="952"/>
                    </a:lnTo>
                    <a:lnTo>
                      <a:pt x="2" y="952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51" y="58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46"/>
              <p:cNvSpPr>
                <a:spLocks noEditPoints="1"/>
              </p:cNvSpPr>
              <p:nvPr/>
            </p:nvSpPr>
            <p:spPr bwMode="auto">
              <a:xfrm>
                <a:off x="3280" y="2457"/>
                <a:ext cx="679" cy="242"/>
              </a:xfrm>
              <a:custGeom>
                <a:avLst/>
                <a:gdLst>
                  <a:gd name="T0" fmla="*/ 169 w 1360"/>
                  <a:gd name="T1" fmla="*/ 7 h 484"/>
                  <a:gd name="T2" fmla="*/ 5 w 1360"/>
                  <a:gd name="T3" fmla="*/ 412 h 484"/>
                  <a:gd name="T4" fmla="*/ 1341 w 1360"/>
                  <a:gd name="T5" fmla="*/ 477 h 484"/>
                  <a:gd name="T6" fmla="*/ 169 w 1360"/>
                  <a:gd name="T7" fmla="*/ 7 h 484"/>
                  <a:gd name="T8" fmla="*/ 168 w 1360"/>
                  <a:gd name="T9" fmla="*/ 0 h 484"/>
                  <a:gd name="T10" fmla="*/ 1358 w 1360"/>
                  <a:gd name="T11" fmla="*/ 478 h 484"/>
                  <a:gd name="T12" fmla="*/ 1360 w 1360"/>
                  <a:gd name="T13" fmla="*/ 480 h 484"/>
                  <a:gd name="T14" fmla="*/ 1360 w 1360"/>
                  <a:gd name="T15" fmla="*/ 482 h 484"/>
                  <a:gd name="T16" fmla="*/ 1358 w 1360"/>
                  <a:gd name="T17" fmla="*/ 484 h 484"/>
                  <a:gd name="T18" fmla="*/ 1356 w 1360"/>
                  <a:gd name="T19" fmla="*/ 484 h 484"/>
                  <a:gd name="T20" fmla="*/ 1356 w 1360"/>
                  <a:gd name="T21" fmla="*/ 484 h 484"/>
                  <a:gd name="T22" fmla="*/ 2 w 1360"/>
                  <a:gd name="T23" fmla="*/ 417 h 484"/>
                  <a:gd name="T24" fmla="*/ 0 w 1360"/>
                  <a:gd name="T25" fmla="*/ 417 h 484"/>
                  <a:gd name="T26" fmla="*/ 0 w 1360"/>
                  <a:gd name="T27" fmla="*/ 417 h 484"/>
                  <a:gd name="T28" fmla="*/ 0 w 1360"/>
                  <a:gd name="T29" fmla="*/ 416 h 484"/>
                  <a:gd name="T30" fmla="*/ 0 w 1360"/>
                  <a:gd name="T31" fmla="*/ 414 h 484"/>
                  <a:gd name="T32" fmla="*/ 164 w 1360"/>
                  <a:gd name="T33" fmla="*/ 2 h 484"/>
                  <a:gd name="T34" fmla="*/ 166 w 1360"/>
                  <a:gd name="T35" fmla="*/ 0 h 484"/>
                  <a:gd name="T36" fmla="*/ 168 w 1360"/>
                  <a:gd name="T3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484">
                    <a:moveTo>
                      <a:pt x="169" y="7"/>
                    </a:moveTo>
                    <a:lnTo>
                      <a:pt x="5" y="412"/>
                    </a:lnTo>
                    <a:lnTo>
                      <a:pt x="1341" y="477"/>
                    </a:lnTo>
                    <a:lnTo>
                      <a:pt x="169" y="7"/>
                    </a:lnTo>
                    <a:close/>
                    <a:moveTo>
                      <a:pt x="168" y="0"/>
                    </a:moveTo>
                    <a:lnTo>
                      <a:pt x="1358" y="478"/>
                    </a:lnTo>
                    <a:lnTo>
                      <a:pt x="1360" y="480"/>
                    </a:lnTo>
                    <a:lnTo>
                      <a:pt x="1360" y="482"/>
                    </a:lnTo>
                    <a:lnTo>
                      <a:pt x="1358" y="484"/>
                    </a:lnTo>
                    <a:lnTo>
                      <a:pt x="1356" y="484"/>
                    </a:lnTo>
                    <a:lnTo>
                      <a:pt x="1356" y="484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4"/>
                    </a:lnTo>
                    <a:lnTo>
                      <a:pt x="164" y="2"/>
                    </a:lnTo>
                    <a:lnTo>
                      <a:pt x="166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47"/>
              <p:cNvSpPr>
                <a:spLocks noEditPoints="1"/>
              </p:cNvSpPr>
              <p:nvPr/>
            </p:nvSpPr>
            <p:spPr bwMode="auto">
              <a:xfrm>
                <a:off x="3292" y="1919"/>
                <a:ext cx="373" cy="541"/>
              </a:xfrm>
              <a:custGeom>
                <a:avLst/>
                <a:gdLst>
                  <a:gd name="T0" fmla="*/ 7 w 748"/>
                  <a:gd name="T1" fmla="*/ 8 h 1080"/>
                  <a:gd name="T2" fmla="*/ 145 w 748"/>
                  <a:gd name="T3" fmla="*/ 1073 h 1080"/>
                  <a:gd name="T4" fmla="*/ 741 w 748"/>
                  <a:gd name="T5" fmla="*/ 581 h 1080"/>
                  <a:gd name="T6" fmla="*/ 7 w 748"/>
                  <a:gd name="T7" fmla="*/ 8 h 1080"/>
                  <a:gd name="T8" fmla="*/ 4 w 748"/>
                  <a:gd name="T9" fmla="*/ 0 h 1080"/>
                  <a:gd name="T10" fmla="*/ 6 w 748"/>
                  <a:gd name="T11" fmla="*/ 0 h 1080"/>
                  <a:gd name="T12" fmla="*/ 748 w 748"/>
                  <a:gd name="T13" fmla="*/ 579 h 1080"/>
                  <a:gd name="T14" fmla="*/ 748 w 748"/>
                  <a:gd name="T15" fmla="*/ 581 h 1080"/>
                  <a:gd name="T16" fmla="*/ 748 w 748"/>
                  <a:gd name="T17" fmla="*/ 583 h 1080"/>
                  <a:gd name="T18" fmla="*/ 145 w 748"/>
                  <a:gd name="T19" fmla="*/ 1080 h 1080"/>
                  <a:gd name="T20" fmla="*/ 144 w 748"/>
                  <a:gd name="T21" fmla="*/ 1080 h 1080"/>
                  <a:gd name="T22" fmla="*/ 142 w 748"/>
                  <a:gd name="T23" fmla="*/ 1080 h 1080"/>
                  <a:gd name="T24" fmla="*/ 140 w 748"/>
                  <a:gd name="T25" fmla="*/ 1080 h 1080"/>
                  <a:gd name="T26" fmla="*/ 140 w 748"/>
                  <a:gd name="T27" fmla="*/ 1079 h 1080"/>
                  <a:gd name="T28" fmla="*/ 0 w 748"/>
                  <a:gd name="T29" fmla="*/ 3 h 1080"/>
                  <a:gd name="T30" fmla="*/ 2 w 748"/>
                  <a:gd name="T31" fmla="*/ 1 h 1080"/>
                  <a:gd name="T32" fmla="*/ 2 w 748"/>
                  <a:gd name="T33" fmla="*/ 0 h 1080"/>
                  <a:gd name="T34" fmla="*/ 4 w 748"/>
                  <a:gd name="T35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8" h="1080">
                    <a:moveTo>
                      <a:pt x="7" y="8"/>
                    </a:moveTo>
                    <a:lnTo>
                      <a:pt x="145" y="1073"/>
                    </a:lnTo>
                    <a:lnTo>
                      <a:pt x="741" y="581"/>
                    </a:lnTo>
                    <a:lnTo>
                      <a:pt x="7" y="8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748" y="579"/>
                    </a:lnTo>
                    <a:lnTo>
                      <a:pt x="748" y="581"/>
                    </a:lnTo>
                    <a:lnTo>
                      <a:pt x="748" y="583"/>
                    </a:lnTo>
                    <a:lnTo>
                      <a:pt x="145" y="1080"/>
                    </a:lnTo>
                    <a:lnTo>
                      <a:pt x="144" y="1080"/>
                    </a:lnTo>
                    <a:lnTo>
                      <a:pt x="142" y="1080"/>
                    </a:lnTo>
                    <a:lnTo>
                      <a:pt x="140" y="1080"/>
                    </a:lnTo>
                    <a:lnTo>
                      <a:pt x="140" y="1079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48"/>
              <p:cNvSpPr>
                <a:spLocks noEditPoints="1"/>
              </p:cNvSpPr>
              <p:nvPr/>
            </p:nvSpPr>
            <p:spPr bwMode="auto">
              <a:xfrm>
                <a:off x="3292" y="1774"/>
                <a:ext cx="373" cy="438"/>
              </a:xfrm>
              <a:custGeom>
                <a:avLst/>
                <a:gdLst>
                  <a:gd name="T0" fmla="*/ 648 w 748"/>
                  <a:gd name="T1" fmla="*/ 7 h 874"/>
                  <a:gd name="T2" fmla="*/ 9 w 748"/>
                  <a:gd name="T3" fmla="*/ 293 h 874"/>
                  <a:gd name="T4" fmla="*/ 742 w 748"/>
                  <a:gd name="T5" fmla="*/ 866 h 874"/>
                  <a:gd name="T6" fmla="*/ 648 w 748"/>
                  <a:gd name="T7" fmla="*/ 7 h 874"/>
                  <a:gd name="T8" fmla="*/ 648 w 748"/>
                  <a:gd name="T9" fmla="*/ 0 h 874"/>
                  <a:gd name="T10" fmla="*/ 652 w 748"/>
                  <a:gd name="T11" fmla="*/ 0 h 874"/>
                  <a:gd name="T12" fmla="*/ 652 w 748"/>
                  <a:gd name="T13" fmla="*/ 2 h 874"/>
                  <a:gd name="T14" fmla="*/ 653 w 748"/>
                  <a:gd name="T15" fmla="*/ 2 h 874"/>
                  <a:gd name="T16" fmla="*/ 748 w 748"/>
                  <a:gd name="T17" fmla="*/ 871 h 874"/>
                  <a:gd name="T18" fmla="*/ 748 w 748"/>
                  <a:gd name="T19" fmla="*/ 873 h 874"/>
                  <a:gd name="T20" fmla="*/ 748 w 748"/>
                  <a:gd name="T21" fmla="*/ 874 h 874"/>
                  <a:gd name="T22" fmla="*/ 746 w 748"/>
                  <a:gd name="T23" fmla="*/ 874 h 874"/>
                  <a:gd name="T24" fmla="*/ 744 w 748"/>
                  <a:gd name="T25" fmla="*/ 873 h 874"/>
                  <a:gd name="T26" fmla="*/ 2 w 748"/>
                  <a:gd name="T27" fmla="*/ 295 h 874"/>
                  <a:gd name="T28" fmla="*/ 2 w 748"/>
                  <a:gd name="T29" fmla="*/ 293 h 874"/>
                  <a:gd name="T30" fmla="*/ 0 w 748"/>
                  <a:gd name="T31" fmla="*/ 291 h 874"/>
                  <a:gd name="T32" fmla="*/ 2 w 748"/>
                  <a:gd name="T33" fmla="*/ 291 h 874"/>
                  <a:gd name="T34" fmla="*/ 2 w 748"/>
                  <a:gd name="T35" fmla="*/ 290 h 874"/>
                  <a:gd name="T36" fmla="*/ 648 w 748"/>
                  <a:gd name="T37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8" h="874">
                    <a:moveTo>
                      <a:pt x="648" y="7"/>
                    </a:moveTo>
                    <a:lnTo>
                      <a:pt x="9" y="293"/>
                    </a:lnTo>
                    <a:lnTo>
                      <a:pt x="742" y="866"/>
                    </a:lnTo>
                    <a:lnTo>
                      <a:pt x="648" y="7"/>
                    </a:lnTo>
                    <a:close/>
                    <a:moveTo>
                      <a:pt x="648" y="0"/>
                    </a:moveTo>
                    <a:lnTo>
                      <a:pt x="652" y="0"/>
                    </a:lnTo>
                    <a:lnTo>
                      <a:pt x="652" y="2"/>
                    </a:lnTo>
                    <a:lnTo>
                      <a:pt x="653" y="2"/>
                    </a:lnTo>
                    <a:lnTo>
                      <a:pt x="748" y="871"/>
                    </a:lnTo>
                    <a:lnTo>
                      <a:pt x="748" y="873"/>
                    </a:lnTo>
                    <a:lnTo>
                      <a:pt x="748" y="874"/>
                    </a:lnTo>
                    <a:lnTo>
                      <a:pt x="746" y="874"/>
                    </a:lnTo>
                    <a:lnTo>
                      <a:pt x="744" y="873"/>
                    </a:lnTo>
                    <a:lnTo>
                      <a:pt x="2" y="295"/>
                    </a:lnTo>
                    <a:lnTo>
                      <a:pt x="2" y="293"/>
                    </a:lnTo>
                    <a:lnTo>
                      <a:pt x="0" y="291"/>
                    </a:lnTo>
                    <a:lnTo>
                      <a:pt x="2" y="291"/>
                    </a:lnTo>
                    <a:lnTo>
                      <a:pt x="2" y="29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49"/>
              <p:cNvSpPr>
                <a:spLocks noEditPoints="1"/>
              </p:cNvSpPr>
              <p:nvPr/>
            </p:nvSpPr>
            <p:spPr bwMode="auto">
              <a:xfrm>
                <a:off x="3461" y="1005"/>
                <a:ext cx="655" cy="772"/>
              </a:xfrm>
              <a:custGeom>
                <a:avLst/>
                <a:gdLst>
                  <a:gd name="T0" fmla="*/ 1302 w 1311"/>
                  <a:gd name="T1" fmla="*/ 5 h 1543"/>
                  <a:gd name="T2" fmla="*/ 5 w 1311"/>
                  <a:gd name="T3" fmla="*/ 262 h 1543"/>
                  <a:gd name="T4" fmla="*/ 313 w 1311"/>
                  <a:gd name="T5" fmla="*/ 1533 h 1543"/>
                  <a:gd name="T6" fmla="*/ 1302 w 1311"/>
                  <a:gd name="T7" fmla="*/ 5 h 1543"/>
                  <a:gd name="T8" fmla="*/ 1307 w 1311"/>
                  <a:gd name="T9" fmla="*/ 0 h 1543"/>
                  <a:gd name="T10" fmla="*/ 1309 w 1311"/>
                  <a:gd name="T11" fmla="*/ 0 h 1543"/>
                  <a:gd name="T12" fmla="*/ 1309 w 1311"/>
                  <a:gd name="T13" fmla="*/ 0 h 1543"/>
                  <a:gd name="T14" fmla="*/ 1311 w 1311"/>
                  <a:gd name="T15" fmla="*/ 2 h 1543"/>
                  <a:gd name="T16" fmla="*/ 1309 w 1311"/>
                  <a:gd name="T17" fmla="*/ 3 h 1543"/>
                  <a:gd name="T18" fmla="*/ 313 w 1311"/>
                  <a:gd name="T19" fmla="*/ 1541 h 1543"/>
                  <a:gd name="T20" fmla="*/ 313 w 1311"/>
                  <a:gd name="T21" fmla="*/ 1543 h 1543"/>
                  <a:gd name="T22" fmla="*/ 311 w 1311"/>
                  <a:gd name="T23" fmla="*/ 1543 h 1543"/>
                  <a:gd name="T24" fmla="*/ 311 w 1311"/>
                  <a:gd name="T25" fmla="*/ 1543 h 1543"/>
                  <a:gd name="T26" fmla="*/ 309 w 1311"/>
                  <a:gd name="T27" fmla="*/ 1543 h 1543"/>
                  <a:gd name="T28" fmla="*/ 309 w 1311"/>
                  <a:gd name="T29" fmla="*/ 1541 h 1543"/>
                  <a:gd name="T30" fmla="*/ 0 w 1311"/>
                  <a:gd name="T31" fmla="*/ 262 h 1543"/>
                  <a:gd name="T32" fmla="*/ 0 w 1311"/>
                  <a:gd name="T33" fmla="*/ 258 h 1543"/>
                  <a:gd name="T34" fmla="*/ 2 w 1311"/>
                  <a:gd name="T35" fmla="*/ 258 h 1543"/>
                  <a:gd name="T36" fmla="*/ 1307 w 1311"/>
                  <a:gd name="T37" fmla="*/ 0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11" h="1543">
                    <a:moveTo>
                      <a:pt x="1302" y="5"/>
                    </a:moveTo>
                    <a:lnTo>
                      <a:pt x="5" y="262"/>
                    </a:lnTo>
                    <a:lnTo>
                      <a:pt x="313" y="1533"/>
                    </a:lnTo>
                    <a:lnTo>
                      <a:pt x="1302" y="5"/>
                    </a:lnTo>
                    <a:close/>
                    <a:moveTo>
                      <a:pt x="1307" y="0"/>
                    </a:moveTo>
                    <a:lnTo>
                      <a:pt x="1309" y="0"/>
                    </a:lnTo>
                    <a:lnTo>
                      <a:pt x="1309" y="0"/>
                    </a:lnTo>
                    <a:lnTo>
                      <a:pt x="1311" y="2"/>
                    </a:lnTo>
                    <a:lnTo>
                      <a:pt x="1309" y="3"/>
                    </a:lnTo>
                    <a:lnTo>
                      <a:pt x="313" y="1541"/>
                    </a:lnTo>
                    <a:lnTo>
                      <a:pt x="313" y="1543"/>
                    </a:lnTo>
                    <a:lnTo>
                      <a:pt x="311" y="1543"/>
                    </a:lnTo>
                    <a:lnTo>
                      <a:pt x="311" y="1543"/>
                    </a:lnTo>
                    <a:lnTo>
                      <a:pt x="309" y="1543"/>
                    </a:lnTo>
                    <a:lnTo>
                      <a:pt x="309" y="1541"/>
                    </a:lnTo>
                    <a:lnTo>
                      <a:pt x="0" y="262"/>
                    </a:lnTo>
                    <a:lnTo>
                      <a:pt x="0" y="258"/>
                    </a:lnTo>
                    <a:lnTo>
                      <a:pt x="2" y="258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50"/>
              <p:cNvSpPr>
                <a:spLocks noEditPoints="1"/>
              </p:cNvSpPr>
              <p:nvPr/>
            </p:nvSpPr>
            <p:spPr bwMode="auto">
              <a:xfrm>
                <a:off x="3615" y="1774"/>
                <a:ext cx="297" cy="438"/>
              </a:xfrm>
              <a:custGeom>
                <a:avLst/>
                <a:gdLst>
                  <a:gd name="T0" fmla="*/ 7 w 595"/>
                  <a:gd name="T1" fmla="*/ 10 h 874"/>
                  <a:gd name="T2" fmla="*/ 102 w 595"/>
                  <a:gd name="T3" fmla="*/ 867 h 874"/>
                  <a:gd name="T4" fmla="*/ 588 w 595"/>
                  <a:gd name="T5" fmla="*/ 649 h 874"/>
                  <a:gd name="T6" fmla="*/ 7 w 595"/>
                  <a:gd name="T7" fmla="*/ 10 h 874"/>
                  <a:gd name="T8" fmla="*/ 4 w 595"/>
                  <a:gd name="T9" fmla="*/ 0 h 874"/>
                  <a:gd name="T10" fmla="*/ 6 w 595"/>
                  <a:gd name="T11" fmla="*/ 0 h 874"/>
                  <a:gd name="T12" fmla="*/ 595 w 595"/>
                  <a:gd name="T13" fmla="*/ 649 h 874"/>
                  <a:gd name="T14" fmla="*/ 595 w 595"/>
                  <a:gd name="T15" fmla="*/ 649 h 874"/>
                  <a:gd name="T16" fmla="*/ 595 w 595"/>
                  <a:gd name="T17" fmla="*/ 651 h 874"/>
                  <a:gd name="T18" fmla="*/ 595 w 595"/>
                  <a:gd name="T19" fmla="*/ 653 h 874"/>
                  <a:gd name="T20" fmla="*/ 594 w 595"/>
                  <a:gd name="T21" fmla="*/ 653 h 874"/>
                  <a:gd name="T22" fmla="*/ 102 w 595"/>
                  <a:gd name="T23" fmla="*/ 874 h 874"/>
                  <a:gd name="T24" fmla="*/ 100 w 595"/>
                  <a:gd name="T25" fmla="*/ 874 h 874"/>
                  <a:gd name="T26" fmla="*/ 98 w 595"/>
                  <a:gd name="T27" fmla="*/ 874 h 874"/>
                  <a:gd name="T28" fmla="*/ 96 w 595"/>
                  <a:gd name="T29" fmla="*/ 873 h 874"/>
                  <a:gd name="T30" fmla="*/ 96 w 595"/>
                  <a:gd name="T31" fmla="*/ 871 h 874"/>
                  <a:gd name="T32" fmla="*/ 0 w 595"/>
                  <a:gd name="T33" fmla="*/ 3 h 874"/>
                  <a:gd name="T34" fmla="*/ 2 w 595"/>
                  <a:gd name="T35" fmla="*/ 2 h 874"/>
                  <a:gd name="T36" fmla="*/ 2 w 595"/>
                  <a:gd name="T37" fmla="*/ 0 h 874"/>
                  <a:gd name="T38" fmla="*/ 4 w 595"/>
                  <a:gd name="T39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5" h="874">
                    <a:moveTo>
                      <a:pt x="7" y="10"/>
                    </a:moveTo>
                    <a:lnTo>
                      <a:pt x="102" y="867"/>
                    </a:lnTo>
                    <a:lnTo>
                      <a:pt x="588" y="649"/>
                    </a:lnTo>
                    <a:lnTo>
                      <a:pt x="7" y="1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595" y="649"/>
                    </a:lnTo>
                    <a:lnTo>
                      <a:pt x="595" y="649"/>
                    </a:lnTo>
                    <a:lnTo>
                      <a:pt x="595" y="651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102" y="874"/>
                    </a:lnTo>
                    <a:lnTo>
                      <a:pt x="100" y="874"/>
                    </a:lnTo>
                    <a:lnTo>
                      <a:pt x="98" y="874"/>
                    </a:lnTo>
                    <a:lnTo>
                      <a:pt x="96" y="873"/>
                    </a:lnTo>
                    <a:lnTo>
                      <a:pt x="96" y="87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51"/>
              <p:cNvSpPr>
                <a:spLocks noEditPoints="1"/>
              </p:cNvSpPr>
              <p:nvPr/>
            </p:nvSpPr>
            <p:spPr bwMode="auto">
              <a:xfrm>
                <a:off x="3615" y="1774"/>
                <a:ext cx="502" cy="327"/>
              </a:xfrm>
              <a:custGeom>
                <a:avLst/>
                <a:gdLst>
                  <a:gd name="T0" fmla="*/ 12 w 1006"/>
                  <a:gd name="T1" fmla="*/ 7 h 653"/>
                  <a:gd name="T2" fmla="*/ 594 w 1006"/>
                  <a:gd name="T3" fmla="*/ 646 h 653"/>
                  <a:gd name="T4" fmla="*/ 997 w 1006"/>
                  <a:gd name="T5" fmla="*/ 260 h 653"/>
                  <a:gd name="T6" fmla="*/ 12 w 1006"/>
                  <a:gd name="T7" fmla="*/ 7 h 653"/>
                  <a:gd name="T8" fmla="*/ 4 w 1006"/>
                  <a:gd name="T9" fmla="*/ 0 h 653"/>
                  <a:gd name="T10" fmla="*/ 1004 w 1006"/>
                  <a:gd name="T11" fmla="*/ 256 h 653"/>
                  <a:gd name="T12" fmla="*/ 1004 w 1006"/>
                  <a:gd name="T13" fmla="*/ 256 h 653"/>
                  <a:gd name="T14" fmla="*/ 1006 w 1006"/>
                  <a:gd name="T15" fmla="*/ 258 h 653"/>
                  <a:gd name="T16" fmla="*/ 1006 w 1006"/>
                  <a:gd name="T17" fmla="*/ 260 h 653"/>
                  <a:gd name="T18" fmla="*/ 1004 w 1006"/>
                  <a:gd name="T19" fmla="*/ 262 h 653"/>
                  <a:gd name="T20" fmla="*/ 595 w 1006"/>
                  <a:gd name="T21" fmla="*/ 653 h 653"/>
                  <a:gd name="T22" fmla="*/ 594 w 1006"/>
                  <a:gd name="T23" fmla="*/ 653 h 653"/>
                  <a:gd name="T24" fmla="*/ 594 w 1006"/>
                  <a:gd name="T25" fmla="*/ 653 h 653"/>
                  <a:gd name="T26" fmla="*/ 590 w 1006"/>
                  <a:gd name="T27" fmla="*/ 653 h 653"/>
                  <a:gd name="T28" fmla="*/ 2 w 1006"/>
                  <a:gd name="T29" fmla="*/ 5 h 653"/>
                  <a:gd name="T30" fmla="*/ 0 w 1006"/>
                  <a:gd name="T31" fmla="*/ 3 h 653"/>
                  <a:gd name="T32" fmla="*/ 2 w 1006"/>
                  <a:gd name="T33" fmla="*/ 2 h 653"/>
                  <a:gd name="T34" fmla="*/ 2 w 1006"/>
                  <a:gd name="T35" fmla="*/ 0 h 653"/>
                  <a:gd name="T36" fmla="*/ 4 w 1006"/>
                  <a:gd name="T3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6" h="653">
                    <a:moveTo>
                      <a:pt x="12" y="7"/>
                    </a:moveTo>
                    <a:lnTo>
                      <a:pt x="594" y="646"/>
                    </a:lnTo>
                    <a:lnTo>
                      <a:pt x="997" y="260"/>
                    </a:lnTo>
                    <a:lnTo>
                      <a:pt x="12" y="7"/>
                    </a:lnTo>
                    <a:close/>
                    <a:moveTo>
                      <a:pt x="4" y="0"/>
                    </a:moveTo>
                    <a:lnTo>
                      <a:pt x="1004" y="256"/>
                    </a:lnTo>
                    <a:lnTo>
                      <a:pt x="1004" y="256"/>
                    </a:lnTo>
                    <a:lnTo>
                      <a:pt x="1006" y="258"/>
                    </a:lnTo>
                    <a:lnTo>
                      <a:pt x="1006" y="260"/>
                    </a:lnTo>
                    <a:lnTo>
                      <a:pt x="1004" y="262"/>
                    </a:lnTo>
                    <a:lnTo>
                      <a:pt x="595" y="653"/>
                    </a:lnTo>
                    <a:lnTo>
                      <a:pt x="594" y="653"/>
                    </a:lnTo>
                    <a:lnTo>
                      <a:pt x="594" y="653"/>
                    </a:lnTo>
                    <a:lnTo>
                      <a:pt x="590" y="65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52"/>
              <p:cNvSpPr>
                <a:spLocks noEditPoints="1"/>
              </p:cNvSpPr>
              <p:nvPr/>
            </p:nvSpPr>
            <p:spPr bwMode="auto">
              <a:xfrm>
                <a:off x="3615" y="1005"/>
                <a:ext cx="502" cy="900"/>
              </a:xfrm>
              <a:custGeom>
                <a:avLst/>
                <a:gdLst>
                  <a:gd name="T0" fmla="*/ 997 w 1006"/>
                  <a:gd name="T1" fmla="*/ 12 h 1800"/>
                  <a:gd name="T2" fmla="*/ 9 w 1006"/>
                  <a:gd name="T3" fmla="*/ 1540 h 1800"/>
                  <a:gd name="T4" fmla="*/ 1000 w 1006"/>
                  <a:gd name="T5" fmla="*/ 1793 h 1800"/>
                  <a:gd name="T6" fmla="*/ 997 w 1006"/>
                  <a:gd name="T7" fmla="*/ 12 h 1800"/>
                  <a:gd name="T8" fmla="*/ 1002 w 1006"/>
                  <a:gd name="T9" fmla="*/ 0 h 1800"/>
                  <a:gd name="T10" fmla="*/ 1002 w 1006"/>
                  <a:gd name="T11" fmla="*/ 0 h 1800"/>
                  <a:gd name="T12" fmla="*/ 1004 w 1006"/>
                  <a:gd name="T13" fmla="*/ 2 h 1800"/>
                  <a:gd name="T14" fmla="*/ 1006 w 1006"/>
                  <a:gd name="T15" fmla="*/ 1796 h 1800"/>
                  <a:gd name="T16" fmla="*/ 1006 w 1006"/>
                  <a:gd name="T17" fmla="*/ 1798 h 1800"/>
                  <a:gd name="T18" fmla="*/ 1004 w 1006"/>
                  <a:gd name="T19" fmla="*/ 1800 h 1800"/>
                  <a:gd name="T20" fmla="*/ 1002 w 1006"/>
                  <a:gd name="T21" fmla="*/ 1800 h 1800"/>
                  <a:gd name="T22" fmla="*/ 1002 w 1006"/>
                  <a:gd name="T23" fmla="*/ 1800 h 1800"/>
                  <a:gd name="T24" fmla="*/ 4 w 1006"/>
                  <a:gd name="T25" fmla="*/ 1543 h 1800"/>
                  <a:gd name="T26" fmla="*/ 2 w 1006"/>
                  <a:gd name="T27" fmla="*/ 1543 h 1800"/>
                  <a:gd name="T28" fmla="*/ 2 w 1006"/>
                  <a:gd name="T29" fmla="*/ 1541 h 1800"/>
                  <a:gd name="T30" fmla="*/ 0 w 1006"/>
                  <a:gd name="T31" fmla="*/ 1540 h 1800"/>
                  <a:gd name="T32" fmla="*/ 2 w 1006"/>
                  <a:gd name="T33" fmla="*/ 1540 h 1800"/>
                  <a:gd name="T34" fmla="*/ 999 w 1006"/>
                  <a:gd name="T35" fmla="*/ 0 h 1800"/>
                  <a:gd name="T36" fmla="*/ 1000 w 1006"/>
                  <a:gd name="T37" fmla="*/ 0 h 1800"/>
                  <a:gd name="T38" fmla="*/ 1002 w 1006"/>
                  <a:gd name="T39" fmla="*/ 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6" h="1800">
                    <a:moveTo>
                      <a:pt x="997" y="12"/>
                    </a:moveTo>
                    <a:lnTo>
                      <a:pt x="9" y="1540"/>
                    </a:lnTo>
                    <a:lnTo>
                      <a:pt x="1000" y="1793"/>
                    </a:lnTo>
                    <a:lnTo>
                      <a:pt x="997" y="12"/>
                    </a:lnTo>
                    <a:close/>
                    <a:moveTo>
                      <a:pt x="1002" y="0"/>
                    </a:moveTo>
                    <a:lnTo>
                      <a:pt x="1002" y="0"/>
                    </a:lnTo>
                    <a:lnTo>
                      <a:pt x="1004" y="2"/>
                    </a:lnTo>
                    <a:lnTo>
                      <a:pt x="1006" y="1796"/>
                    </a:lnTo>
                    <a:lnTo>
                      <a:pt x="1006" y="1798"/>
                    </a:lnTo>
                    <a:lnTo>
                      <a:pt x="1004" y="1800"/>
                    </a:lnTo>
                    <a:lnTo>
                      <a:pt x="1002" y="1800"/>
                    </a:lnTo>
                    <a:lnTo>
                      <a:pt x="1002" y="1800"/>
                    </a:lnTo>
                    <a:lnTo>
                      <a:pt x="4" y="1543"/>
                    </a:lnTo>
                    <a:lnTo>
                      <a:pt x="2" y="1543"/>
                    </a:lnTo>
                    <a:lnTo>
                      <a:pt x="2" y="1541"/>
                    </a:lnTo>
                    <a:lnTo>
                      <a:pt x="0" y="1540"/>
                    </a:lnTo>
                    <a:lnTo>
                      <a:pt x="2" y="1540"/>
                    </a:lnTo>
                    <a:lnTo>
                      <a:pt x="999" y="0"/>
                    </a:lnTo>
                    <a:lnTo>
                      <a:pt x="1000" y="0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53"/>
              <p:cNvSpPr>
                <a:spLocks noEditPoints="1"/>
              </p:cNvSpPr>
              <p:nvPr/>
            </p:nvSpPr>
            <p:spPr bwMode="auto">
              <a:xfrm>
                <a:off x="3158" y="2663"/>
                <a:ext cx="636" cy="476"/>
              </a:xfrm>
              <a:custGeom>
                <a:avLst/>
                <a:gdLst>
                  <a:gd name="T0" fmla="*/ 247 w 1273"/>
                  <a:gd name="T1" fmla="*/ 7 h 952"/>
                  <a:gd name="T2" fmla="*/ 7 w 1273"/>
                  <a:gd name="T3" fmla="*/ 945 h 952"/>
                  <a:gd name="T4" fmla="*/ 1264 w 1273"/>
                  <a:gd name="T5" fmla="*/ 711 h 952"/>
                  <a:gd name="T6" fmla="*/ 247 w 1273"/>
                  <a:gd name="T7" fmla="*/ 7 h 952"/>
                  <a:gd name="T8" fmla="*/ 245 w 1273"/>
                  <a:gd name="T9" fmla="*/ 0 h 952"/>
                  <a:gd name="T10" fmla="*/ 247 w 1273"/>
                  <a:gd name="T11" fmla="*/ 0 h 952"/>
                  <a:gd name="T12" fmla="*/ 1273 w 1273"/>
                  <a:gd name="T13" fmla="*/ 709 h 952"/>
                  <a:gd name="T14" fmla="*/ 1273 w 1273"/>
                  <a:gd name="T15" fmla="*/ 711 h 952"/>
                  <a:gd name="T16" fmla="*/ 1273 w 1273"/>
                  <a:gd name="T17" fmla="*/ 712 h 952"/>
                  <a:gd name="T18" fmla="*/ 1273 w 1273"/>
                  <a:gd name="T19" fmla="*/ 714 h 952"/>
                  <a:gd name="T20" fmla="*/ 1271 w 1273"/>
                  <a:gd name="T21" fmla="*/ 714 h 952"/>
                  <a:gd name="T22" fmla="*/ 4 w 1273"/>
                  <a:gd name="T23" fmla="*/ 952 h 952"/>
                  <a:gd name="T24" fmla="*/ 4 w 1273"/>
                  <a:gd name="T25" fmla="*/ 952 h 952"/>
                  <a:gd name="T26" fmla="*/ 0 w 1273"/>
                  <a:gd name="T27" fmla="*/ 950 h 952"/>
                  <a:gd name="T28" fmla="*/ 0 w 1273"/>
                  <a:gd name="T29" fmla="*/ 950 h 952"/>
                  <a:gd name="T30" fmla="*/ 0 w 1273"/>
                  <a:gd name="T31" fmla="*/ 948 h 952"/>
                  <a:gd name="T32" fmla="*/ 243 w 1273"/>
                  <a:gd name="T33" fmla="*/ 2 h 952"/>
                  <a:gd name="T34" fmla="*/ 243 w 1273"/>
                  <a:gd name="T35" fmla="*/ 2 h 952"/>
                  <a:gd name="T36" fmla="*/ 245 w 1273"/>
                  <a:gd name="T37" fmla="*/ 0 h 952"/>
                  <a:gd name="T38" fmla="*/ 245 w 1273"/>
                  <a:gd name="T39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3" h="952">
                    <a:moveTo>
                      <a:pt x="247" y="7"/>
                    </a:moveTo>
                    <a:lnTo>
                      <a:pt x="7" y="945"/>
                    </a:lnTo>
                    <a:lnTo>
                      <a:pt x="1264" y="711"/>
                    </a:lnTo>
                    <a:lnTo>
                      <a:pt x="247" y="7"/>
                    </a:lnTo>
                    <a:close/>
                    <a:moveTo>
                      <a:pt x="245" y="0"/>
                    </a:moveTo>
                    <a:lnTo>
                      <a:pt x="247" y="0"/>
                    </a:lnTo>
                    <a:lnTo>
                      <a:pt x="1273" y="709"/>
                    </a:lnTo>
                    <a:lnTo>
                      <a:pt x="1273" y="711"/>
                    </a:lnTo>
                    <a:lnTo>
                      <a:pt x="1273" y="712"/>
                    </a:lnTo>
                    <a:lnTo>
                      <a:pt x="1273" y="714"/>
                    </a:lnTo>
                    <a:lnTo>
                      <a:pt x="1271" y="714"/>
                    </a:lnTo>
                    <a:lnTo>
                      <a:pt x="4" y="952"/>
                    </a:lnTo>
                    <a:lnTo>
                      <a:pt x="4" y="952"/>
                    </a:lnTo>
                    <a:lnTo>
                      <a:pt x="0" y="950"/>
                    </a:lnTo>
                    <a:lnTo>
                      <a:pt x="0" y="950"/>
                    </a:lnTo>
                    <a:lnTo>
                      <a:pt x="0" y="948"/>
                    </a:lnTo>
                    <a:lnTo>
                      <a:pt x="243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54"/>
              <p:cNvSpPr>
                <a:spLocks noEditPoints="1"/>
              </p:cNvSpPr>
              <p:nvPr/>
            </p:nvSpPr>
            <p:spPr bwMode="auto">
              <a:xfrm>
                <a:off x="3158" y="3017"/>
                <a:ext cx="636" cy="303"/>
              </a:xfrm>
              <a:custGeom>
                <a:avLst/>
                <a:gdLst>
                  <a:gd name="T0" fmla="*/ 1264 w 1273"/>
                  <a:gd name="T1" fmla="*/ 7 h 606"/>
                  <a:gd name="T2" fmla="*/ 13 w 1273"/>
                  <a:gd name="T3" fmla="*/ 241 h 606"/>
                  <a:gd name="T4" fmla="*/ 753 w 1273"/>
                  <a:gd name="T5" fmla="*/ 600 h 606"/>
                  <a:gd name="T6" fmla="*/ 1264 w 1273"/>
                  <a:gd name="T7" fmla="*/ 7 h 606"/>
                  <a:gd name="T8" fmla="*/ 1271 w 1273"/>
                  <a:gd name="T9" fmla="*/ 0 h 606"/>
                  <a:gd name="T10" fmla="*/ 1273 w 1273"/>
                  <a:gd name="T11" fmla="*/ 0 h 606"/>
                  <a:gd name="T12" fmla="*/ 1273 w 1273"/>
                  <a:gd name="T13" fmla="*/ 2 h 606"/>
                  <a:gd name="T14" fmla="*/ 1273 w 1273"/>
                  <a:gd name="T15" fmla="*/ 3 h 606"/>
                  <a:gd name="T16" fmla="*/ 1273 w 1273"/>
                  <a:gd name="T17" fmla="*/ 5 h 606"/>
                  <a:gd name="T18" fmla="*/ 754 w 1273"/>
                  <a:gd name="T19" fmla="*/ 606 h 606"/>
                  <a:gd name="T20" fmla="*/ 753 w 1273"/>
                  <a:gd name="T21" fmla="*/ 606 h 606"/>
                  <a:gd name="T22" fmla="*/ 753 w 1273"/>
                  <a:gd name="T23" fmla="*/ 606 h 606"/>
                  <a:gd name="T24" fmla="*/ 2 w 1273"/>
                  <a:gd name="T25" fmla="*/ 243 h 606"/>
                  <a:gd name="T26" fmla="*/ 0 w 1273"/>
                  <a:gd name="T27" fmla="*/ 241 h 606"/>
                  <a:gd name="T28" fmla="*/ 0 w 1273"/>
                  <a:gd name="T29" fmla="*/ 239 h 606"/>
                  <a:gd name="T30" fmla="*/ 0 w 1273"/>
                  <a:gd name="T31" fmla="*/ 237 h 606"/>
                  <a:gd name="T32" fmla="*/ 2 w 1273"/>
                  <a:gd name="T33" fmla="*/ 237 h 606"/>
                  <a:gd name="T34" fmla="*/ 1271 w 1273"/>
                  <a:gd name="T35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3" h="606">
                    <a:moveTo>
                      <a:pt x="1264" y="7"/>
                    </a:moveTo>
                    <a:lnTo>
                      <a:pt x="13" y="241"/>
                    </a:lnTo>
                    <a:lnTo>
                      <a:pt x="753" y="600"/>
                    </a:lnTo>
                    <a:lnTo>
                      <a:pt x="1264" y="7"/>
                    </a:lnTo>
                    <a:close/>
                    <a:moveTo>
                      <a:pt x="1271" y="0"/>
                    </a:moveTo>
                    <a:lnTo>
                      <a:pt x="1273" y="0"/>
                    </a:lnTo>
                    <a:lnTo>
                      <a:pt x="1273" y="2"/>
                    </a:lnTo>
                    <a:lnTo>
                      <a:pt x="1273" y="3"/>
                    </a:lnTo>
                    <a:lnTo>
                      <a:pt x="1273" y="5"/>
                    </a:lnTo>
                    <a:lnTo>
                      <a:pt x="754" y="606"/>
                    </a:lnTo>
                    <a:lnTo>
                      <a:pt x="753" y="606"/>
                    </a:lnTo>
                    <a:lnTo>
                      <a:pt x="753" y="606"/>
                    </a:lnTo>
                    <a:lnTo>
                      <a:pt x="2" y="243"/>
                    </a:lnTo>
                    <a:lnTo>
                      <a:pt x="0" y="241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2" y="237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55"/>
              <p:cNvSpPr>
                <a:spLocks noEditPoints="1"/>
              </p:cNvSpPr>
              <p:nvPr/>
            </p:nvSpPr>
            <p:spPr bwMode="auto">
              <a:xfrm>
                <a:off x="3280" y="2663"/>
                <a:ext cx="679" cy="357"/>
              </a:xfrm>
              <a:custGeom>
                <a:avLst/>
                <a:gdLst>
                  <a:gd name="T0" fmla="*/ 12 w 1360"/>
                  <a:gd name="T1" fmla="*/ 7 h 714"/>
                  <a:gd name="T2" fmla="*/ 1026 w 1360"/>
                  <a:gd name="T3" fmla="*/ 707 h 714"/>
                  <a:gd name="T4" fmla="*/ 1353 w 1360"/>
                  <a:gd name="T5" fmla="*/ 72 h 714"/>
                  <a:gd name="T6" fmla="*/ 12 w 1360"/>
                  <a:gd name="T7" fmla="*/ 7 h 714"/>
                  <a:gd name="T8" fmla="*/ 2 w 1360"/>
                  <a:gd name="T9" fmla="*/ 0 h 714"/>
                  <a:gd name="T10" fmla="*/ 1358 w 1360"/>
                  <a:gd name="T11" fmla="*/ 66 h 714"/>
                  <a:gd name="T12" fmla="*/ 1358 w 1360"/>
                  <a:gd name="T13" fmla="*/ 66 h 714"/>
                  <a:gd name="T14" fmla="*/ 1360 w 1360"/>
                  <a:gd name="T15" fmla="*/ 68 h 714"/>
                  <a:gd name="T16" fmla="*/ 1360 w 1360"/>
                  <a:gd name="T17" fmla="*/ 68 h 714"/>
                  <a:gd name="T18" fmla="*/ 1360 w 1360"/>
                  <a:gd name="T19" fmla="*/ 70 h 714"/>
                  <a:gd name="T20" fmla="*/ 1030 w 1360"/>
                  <a:gd name="T21" fmla="*/ 714 h 714"/>
                  <a:gd name="T22" fmla="*/ 1028 w 1360"/>
                  <a:gd name="T23" fmla="*/ 714 h 714"/>
                  <a:gd name="T24" fmla="*/ 1028 w 1360"/>
                  <a:gd name="T25" fmla="*/ 714 h 714"/>
                  <a:gd name="T26" fmla="*/ 1026 w 1360"/>
                  <a:gd name="T27" fmla="*/ 714 h 714"/>
                  <a:gd name="T28" fmla="*/ 0 w 1360"/>
                  <a:gd name="T29" fmla="*/ 5 h 714"/>
                  <a:gd name="T30" fmla="*/ 0 w 1360"/>
                  <a:gd name="T31" fmla="*/ 4 h 714"/>
                  <a:gd name="T32" fmla="*/ 0 w 1360"/>
                  <a:gd name="T33" fmla="*/ 2 h 714"/>
                  <a:gd name="T34" fmla="*/ 0 w 1360"/>
                  <a:gd name="T35" fmla="*/ 0 h 714"/>
                  <a:gd name="T36" fmla="*/ 2 w 1360"/>
                  <a:gd name="T37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0" h="714">
                    <a:moveTo>
                      <a:pt x="12" y="7"/>
                    </a:moveTo>
                    <a:lnTo>
                      <a:pt x="1026" y="707"/>
                    </a:lnTo>
                    <a:lnTo>
                      <a:pt x="1353" y="72"/>
                    </a:lnTo>
                    <a:lnTo>
                      <a:pt x="12" y="7"/>
                    </a:lnTo>
                    <a:close/>
                    <a:moveTo>
                      <a:pt x="2" y="0"/>
                    </a:moveTo>
                    <a:lnTo>
                      <a:pt x="1358" y="66"/>
                    </a:lnTo>
                    <a:lnTo>
                      <a:pt x="1358" y="66"/>
                    </a:lnTo>
                    <a:lnTo>
                      <a:pt x="1360" y="68"/>
                    </a:lnTo>
                    <a:lnTo>
                      <a:pt x="1360" y="68"/>
                    </a:lnTo>
                    <a:lnTo>
                      <a:pt x="1360" y="70"/>
                    </a:lnTo>
                    <a:lnTo>
                      <a:pt x="1030" y="714"/>
                    </a:lnTo>
                    <a:lnTo>
                      <a:pt x="1028" y="714"/>
                    </a:lnTo>
                    <a:lnTo>
                      <a:pt x="1028" y="714"/>
                    </a:lnTo>
                    <a:lnTo>
                      <a:pt x="1026" y="71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56"/>
              <p:cNvSpPr>
                <a:spLocks noEditPoints="1"/>
              </p:cNvSpPr>
              <p:nvPr/>
            </p:nvSpPr>
            <p:spPr bwMode="auto">
              <a:xfrm>
                <a:off x="3533" y="3017"/>
                <a:ext cx="261" cy="366"/>
              </a:xfrm>
              <a:custGeom>
                <a:avLst/>
                <a:gdLst>
                  <a:gd name="T0" fmla="*/ 515 w 522"/>
                  <a:gd name="T1" fmla="*/ 14 h 731"/>
                  <a:gd name="T2" fmla="*/ 7 w 522"/>
                  <a:gd name="T3" fmla="*/ 602 h 731"/>
                  <a:gd name="T4" fmla="*/ 351 w 522"/>
                  <a:gd name="T5" fmla="*/ 724 h 731"/>
                  <a:gd name="T6" fmla="*/ 515 w 522"/>
                  <a:gd name="T7" fmla="*/ 14 h 731"/>
                  <a:gd name="T8" fmla="*/ 520 w 522"/>
                  <a:gd name="T9" fmla="*/ 0 h 731"/>
                  <a:gd name="T10" fmla="*/ 522 w 522"/>
                  <a:gd name="T11" fmla="*/ 0 h 731"/>
                  <a:gd name="T12" fmla="*/ 522 w 522"/>
                  <a:gd name="T13" fmla="*/ 2 h 731"/>
                  <a:gd name="T14" fmla="*/ 522 w 522"/>
                  <a:gd name="T15" fmla="*/ 3 h 731"/>
                  <a:gd name="T16" fmla="*/ 356 w 522"/>
                  <a:gd name="T17" fmla="*/ 728 h 731"/>
                  <a:gd name="T18" fmla="*/ 354 w 522"/>
                  <a:gd name="T19" fmla="*/ 730 h 731"/>
                  <a:gd name="T20" fmla="*/ 353 w 522"/>
                  <a:gd name="T21" fmla="*/ 731 h 731"/>
                  <a:gd name="T22" fmla="*/ 353 w 522"/>
                  <a:gd name="T23" fmla="*/ 731 h 731"/>
                  <a:gd name="T24" fmla="*/ 2 w 522"/>
                  <a:gd name="T25" fmla="*/ 606 h 731"/>
                  <a:gd name="T26" fmla="*/ 0 w 522"/>
                  <a:gd name="T27" fmla="*/ 606 h 731"/>
                  <a:gd name="T28" fmla="*/ 0 w 522"/>
                  <a:gd name="T29" fmla="*/ 604 h 731"/>
                  <a:gd name="T30" fmla="*/ 0 w 522"/>
                  <a:gd name="T31" fmla="*/ 602 h 731"/>
                  <a:gd name="T32" fmla="*/ 0 w 522"/>
                  <a:gd name="T33" fmla="*/ 602 h 731"/>
                  <a:gd name="T34" fmla="*/ 518 w 522"/>
                  <a:gd name="T35" fmla="*/ 2 h 731"/>
                  <a:gd name="T36" fmla="*/ 520 w 522"/>
                  <a:gd name="T3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2" h="731">
                    <a:moveTo>
                      <a:pt x="515" y="14"/>
                    </a:moveTo>
                    <a:lnTo>
                      <a:pt x="7" y="602"/>
                    </a:lnTo>
                    <a:lnTo>
                      <a:pt x="351" y="724"/>
                    </a:lnTo>
                    <a:lnTo>
                      <a:pt x="515" y="14"/>
                    </a:lnTo>
                    <a:close/>
                    <a:moveTo>
                      <a:pt x="520" y="0"/>
                    </a:moveTo>
                    <a:lnTo>
                      <a:pt x="522" y="0"/>
                    </a:lnTo>
                    <a:lnTo>
                      <a:pt x="522" y="2"/>
                    </a:lnTo>
                    <a:lnTo>
                      <a:pt x="522" y="3"/>
                    </a:lnTo>
                    <a:lnTo>
                      <a:pt x="356" y="728"/>
                    </a:lnTo>
                    <a:lnTo>
                      <a:pt x="354" y="730"/>
                    </a:lnTo>
                    <a:lnTo>
                      <a:pt x="353" y="731"/>
                    </a:lnTo>
                    <a:lnTo>
                      <a:pt x="353" y="731"/>
                    </a:lnTo>
                    <a:lnTo>
                      <a:pt x="2" y="606"/>
                    </a:lnTo>
                    <a:lnTo>
                      <a:pt x="0" y="606"/>
                    </a:lnTo>
                    <a:lnTo>
                      <a:pt x="0" y="604"/>
                    </a:lnTo>
                    <a:lnTo>
                      <a:pt x="0" y="602"/>
                    </a:lnTo>
                    <a:lnTo>
                      <a:pt x="0" y="602"/>
                    </a:lnTo>
                    <a:lnTo>
                      <a:pt x="518" y="2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57"/>
              <p:cNvSpPr>
                <a:spLocks noEditPoints="1"/>
              </p:cNvSpPr>
              <p:nvPr/>
            </p:nvSpPr>
            <p:spPr bwMode="auto">
              <a:xfrm>
                <a:off x="3709" y="3017"/>
                <a:ext cx="423" cy="366"/>
              </a:xfrm>
              <a:custGeom>
                <a:avLst/>
                <a:gdLst>
                  <a:gd name="T0" fmla="*/ 171 w 846"/>
                  <a:gd name="T1" fmla="*/ 9 h 731"/>
                  <a:gd name="T2" fmla="*/ 5 w 846"/>
                  <a:gd name="T3" fmla="*/ 724 h 731"/>
                  <a:gd name="T4" fmla="*/ 838 w 846"/>
                  <a:gd name="T5" fmla="*/ 651 h 731"/>
                  <a:gd name="T6" fmla="*/ 171 w 846"/>
                  <a:gd name="T7" fmla="*/ 9 h 731"/>
                  <a:gd name="T8" fmla="*/ 169 w 846"/>
                  <a:gd name="T9" fmla="*/ 0 h 731"/>
                  <a:gd name="T10" fmla="*/ 171 w 846"/>
                  <a:gd name="T11" fmla="*/ 2 h 731"/>
                  <a:gd name="T12" fmla="*/ 845 w 846"/>
                  <a:gd name="T13" fmla="*/ 653 h 731"/>
                  <a:gd name="T14" fmla="*/ 846 w 846"/>
                  <a:gd name="T15" fmla="*/ 653 h 731"/>
                  <a:gd name="T16" fmla="*/ 846 w 846"/>
                  <a:gd name="T17" fmla="*/ 655 h 731"/>
                  <a:gd name="T18" fmla="*/ 845 w 846"/>
                  <a:gd name="T19" fmla="*/ 656 h 731"/>
                  <a:gd name="T20" fmla="*/ 843 w 846"/>
                  <a:gd name="T21" fmla="*/ 656 h 731"/>
                  <a:gd name="T22" fmla="*/ 3 w 846"/>
                  <a:gd name="T23" fmla="*/ 731 h 731"/>
                  <a:gd name="T24" fmla="*/ 2 w 846"/>
                  <a:gd name="T25" fmla="*/ 731 h 731"/>
                  <a:gd name="T26" fmla="*/ 0 w 846"/>
                  <a:gd name="T27" fmla="*/ 730 h 731"/>
                  <a:gd name="T28" fmla="*/ 0 w 846"/>
                  <a:gd name="T29" fmla="*/ 728 h 731"/>
                  <a:gd name="T30" fmla="*/ 0 w 846"/>
                  <a:gd name="T31" fmla="*/ 728 h 731"/>
                  <a:gd name="T32" fmla="*/ 166 w 846"/>
                  <a:gd name="T33" fmla="*/ 2 h 731"/>
                  <a:gd name="T34" fmla="*/ 167 w 846"/>
                  <a:gd name="T35" fmla="*/ 2 h 731"/>
                  <a:gd name="T36" fmla="*/ 167 w 846"/>
                  <a:gd name="T37" fmla="*/ 0 h 731"/>
                  <a:gd name="T38" fmla="*/ 169 w 846"/>
                  <a:gd name="T39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6" h="731">
                    <a:moveTo>
                      <a:pt x="171" y="9"/>
                    </a:moveTo>
                    <a:lnTo>
                      <a:pt x="5" y="724"/>
                    </a:lnTo>
                    <a:lnTo>
                      <a:pt x="838" y="651"/>
                    </a:lnTo>
                    <a:lnTo>
                      <a:pt x="171" y="9"/>
                    </a:lnTo>
                    <a:close/>
                    <a:moveTo>
                      <a:pt x="169" y="0"/>
                    </a:moveTo>
                    <a:lnTo>
                      <a:pt x="171" y="2"/>
                    </a:lnTo>
                    <a:lnTo>
                      <a:pt x="845" y="653"/>
                    </a:lnTo>
                    <a:lnTo>
                      <a:pt x="846" y="653"/>
                    </a:lnTo>
                    <a:lnTo>
                      <a:pt x="846" y="655"/>
                    </a:lnTo>
                    <a:lnTo>
                      <a:pt x="845" y="656"/>
                    </a:lnTo>
                    <a:lnTo>
                      <a:pt x="843" y="656"/>
                    </a:lnTo>
                    <a:lnTo>
                      <a:pt x="3" y="731"/>
                    </a:lnTo>
                    <a:lnTo>
                      <a:pt x="2" y="731"/>
                    </a:lnTo>
                    <a:lnTo>
                      <a:pt x="0" y="730"/>
                    </a:lnTo>
                    <a:lnTo>
                      <a:pt x="0" y="728"/>
                    </a:lnTo>
                    <a:lnTo>
                      <a:pt x="0" y="728"/>
                    </a:lnTo>
                    <a:lnTo>
                      <a:pt x="166" y="2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58"/>
              <p:cNvSpPr>
                <a:spLocks noEditPoints="1"/>
              </p:cNvSpPr>
              <p:nvPr/>
            </p:nvSpPr>
            <p:spPr bwMode="auto">
              <a:xfrm>
                <a:off x="3792" y="2696"/>
                <a:ext cx="352" cy="324"/>
              </a:xfrm>
              <a:custGeom>
                <a:avLst/>
                <a:gdLst>
                  <a:gd name="T0" fmla="*/ 333 w 703"/>
                  <a:gd name="T1" fmla="*/ 7 h 648"/>
                  <a:gd name="T2" fmla="*/ 10 w 703"/>
                  <a:gd name="T3" fmla="*/ 639 h 648"/>
                  <a:gd name="T4" fmla="*/ 696 w 703"/>
                  <a:gd name="T5" fmla="*/ 287 h 648"/>
                  <a:gd name="T6" fmla="*/ 333 w 703"/>
                  <a:gd name="T7" fmla="*/ 7 h 648"/>
                  <a:gd name="T8" fmla="*/ 331 w 703"/>
                  <a:gd name="T9" fmla="*/ 0 h 648"/>
                  <a:gd name="T10" fmla="*/ 333 w 703"/>
                  <a:gd name="T11" fmla="*/ 0 h 648"/>
                  <a:gd name="T12" fmla="*/ 703 w 703"/>
                  <a:gd name="T13" fmla="*/ 285 h 648"/>
                  <a:gd name="T14" fmla="*/ 703 w 703"/>
                  <a:gd name="T15" fmla="*/ 285 h 648"/>
                  <a:gd name="T16" fmla="*/ 703 w 703"/>
                  <a:gd name="T17" fmla="*/ 287 h 648"/>
                  <a:gd name="T18" fmla="*/ 703 w 703"/>
                  <a:gd name="T19" fmla="*/ 288 h 648"/>
                  <a:gd name="T20" fmla="*/ 703 w 703"/>
                  <a:gd name="T21" fmla="*/ 288 h 648"/>
                  <a:gd name="T22" fmla="*/ 5 w 703"/>
                  <a:gd name="T23" fmla="*/ 648 h 648"/>
                  <a:gd name="T24" fmla="*/ 3 w 703"/>
                  <a:gd name="T25" fmla="*/ 648 h 648"/>
                  <a:gd name="T26" fmla="*/ 1 w 703"/>
                  <a:gd name="T27" fmla="*/ 648 h 648"/>
                  <a:gd name="T28" fmla="*/ 0 w 703"/>
                  <a:gd name="T29" fmla="*/ 646 h 648"/>
                  <a:gd name="T30" fmla="*/ 0 w 703"/>
                  <a:gd name="T31" fmla="*/ 645 h 648"/>
                  <a:gd name="T32" fmla="*/ 329 w 703"/>
                  <a:gd name="T33" fmla="*/ 2 h 648"/>
                  <a:gd name="T34" fmla="*/ 331 w 703"/>
                  <a:gd name="T35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3" h="648">
                    <a:moveTo>
                      <a:pt x="333" y="7"/>
                    </a:moveTo>
                    <a:lnTo>
                      <a:pt x="10" y="639"/>
                    </a:lnTo>
                    <a:lnTo>
                      <a:pt x="696" y="287"/>
                    </a:lnTo>
                    <a:lnTo>
                      <a:pt x="333" y="7"/>
                    </a:lnTo>
                    <a:close/>
                    <a:moveTo>
                      <a:pt x="331" y="0"/>
                    </a:moveTo>
                    <a:lnTo>
                      <a:pt x="333" y="0"/>
                    </a:lnTo>
                    <a:lnTo>
                      <a:pt x="703" y="285"/>
                    </a:lnTo>
                    <a:lnTo>
                      <a:pt x="703" y="285"/>
                    </a:lnTo>
                    <a:lnTo>
                      <a:pt x="703" y="287"/>
                    </a:lnTo>
                    <a:lnTo>
                      <a:pt x="703" y="288"/>
                    </a:lnTo>
                    <a:lnTo>
                      <a:pt x="703" y="288"/>
                    </a:lnTo>
                    <a:lnTo>
                      <a:pt x="5" y="648"/>
                    </a:lnTo>
                    <a:lnTo>
                      <a:pt x="3" y="648"/>
                    </a:lnTo>
                    <a:lnTo>
                      <a:pt x="1" y="648"/>
                    </a:lnTo>
                    <a:lnTo>
                      <a:pt x="0" y="646"/>
                    </a:lnTo>
                    <a:lnTo>
                      <a:pt x="0" y="645"/>
                    </a:lnTo>
                    <a:lnTo>
                      <a:pt x="329" y="2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59"/>
              <p:cNvSpPr>
                <a:spLocks noEditPoints="1"/>
              </p:cNvSpPr>
              <p:nvPr/>
            </p:nvSpPr>
            <p:spPr bwMode="auto">
              <a:xfrm>
                <a:off x="3792" y="2873"/>
                <a:ext cx="485" cy="473"/>
              </a:xfrm>
              <a:custGeom>
                <a:avLst/>
                <a:gdLst>
                  <a:gd name="T0" fmla="*/ 963 w 970"/>
                  <a:gd name="T1" fmla="*/ 7 h 944"/>
                  <a:gd name="T2" fmla="*/ 8 w 970"/>
                  <a:gd name="T3" fmla="*/ 293 h 944"/>
                  <a:gd name="T4" fmla="*/ 675 w 970"/>
                  <a:gd name="T5" fmla="*/ 937 h 944"/>
                  <a:gd name="T6" fmla="*/ 963 w 970"/>
                  <a:gd name="T7" fmla="*/ 7 h 944"/>
                  <a:gd name="T8" fmla="*/ 968 w 970"/>
                  <a:gd name="T9" fmla="*/ 0 h 944"/>
                  <a:gd name="T10" fmla="*/ 970 w 970"/>
                  <a:gd name="T11" fmla="*/ 2 h 944"/>
                  <a:gd name="T12" fmla="*/ 970 w 970"/>
                  <a:gd name="T13" fmla="*/ 2 h 944"/>
                  <a:gd name="T14" fmla="*/ 970 w 970"/>
                  <a:gd name="T15" fmla="*/ 3 h 944"/>
                  <a:gd name="T16" fmla="*/ 680 w 970"/>
                  <a:gd name="T17" fmla="*/ 943 h 944"/>
                  <a:gd name="T18" fmla="*/ 679 w 970"/>
                  <a:gd name="T19" fmla="*/ 944 h 944"/>
                  <a:gd name="T20" fmla="*/ 679 w 970"/>
                  <a:gd name="T21" fmla="*/ 944 h 944"/>
                  <a:gd name="T22" fmla="*/ 677 w 970"/>
                  <a:gd name="T23" fmla="*/ 944 h 944"/>
                  <a:gd name="T24" fmla="*/ 675 w 970"/>
                  <a:gd name="T25" fmla="*/ 944 h 944"/>
                  <a:gd name="T26" fmla="*/ 1 w 970"/>
                  <a:gd name="T27" fmla="*/ 293 h 944"/>
                  <a:gd name="T28" fmla="*/ 0 w 970"/>
                  <a:gd name="T29" fmla="*/ 291 h 944"/>
                  <a:gd name="T30" fmla="*/ 0 w 970"/>
                  <a:gd name="T31" fmla="*/ 290 h 944"/>
                  <a:gd name="T32" fmla="*/ 1 w 970"/>
                  <a:gd name="T33" fmla="*/ 290 h 944"/>
                  <a:gd name="T34" fmla="*/ 1 w 970"/>
                  <a:gd name="T35" fmla="*/ 288 h 944"/>
                  <a:gd name="T36" fmla="*/ 967 w 970"/>
                  <a:gd name="T37" fmla="*/ 0 h 944"/>
                  <a:gd name="T38" fmla="*/ 968 w 970"/>
                  <a:gd name="T39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0" h="944">
                    <a:moveTo>
                      <a:pt x="963" y="7"/>
                    </a:moveTo>
                    <a:lnTo>
                      <a:pt x="8" y="293"/>
                    </a:lnTo>
                    <a:lnTo>
                      <a:pt x="675" y="937"/>
                    </a:lnTo>
                    <a:lnTo>
                      <a:pt x="963" y="7"/>
                    </a:lnTo>
                    <a:close/>
                    <a:moveTo>
                      <a:pt x="968" y="0"/>
                    </a:moveTo>
                    <a:lnTo>
                      <a:pt x="970" y="2"/>
                    </a:lnTo>
                    <a:lnTo>
                      <a:pt x="970" y="2"/>
                    </a:lnTo>
                    <a:lnTo>
                      <a:pt x="970" y="3"/>
                    </a:lnTo>
                    <a:lnTo>
                      <a:pt x="680" y="943"/>
                    </a:lnTo>
                    <a:lnTo>
                      <a:pt x="679" y="944"/>
                    </a:lnTo>
                    <a:lnTo>
                      <a:pt x="679" y="944"/>
                    </a:lnTo>
                    <a:lnTo>
                      <a:pt x="677" y="944"/>
                    </a:lnTo>
                    <a:lnTo>
                      <a:pt x="675" y="944"/>
                    </a:lnTo>
                    <a:lnTo>
                      <a:pt x="1" y="293"/>
                    </a:lnTo>
                    <a:lnTo>
                      <a:pt x="0" y="291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1" y="288"/>
                    </a:lnTo>
                    <a:lnTo>
                      <a:pt x="967" y="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60"/>
              <p:cNvSpPr>
                <a:spLocks noEditPoints="1"/>
              </p:cNvSpPr>
              <p:nvPr/>
            </p:nvSpPr>
            <p:spPr bwMode="auto">
              <a:xfrm>
                <a:off x="3792" y="2838"/>
                <a:ext cx="485" cy="182"/>
              </a:xfrm>
              <a:custGeom>
                <a:avLst/>
                <a:gdLst>
                  <a:gd name="T0" fmla="*/ 701 w 970"/>
                  <a:gd name="T1" fmla="*/ 7 h 365"/>
                  <a:gd name="T2" fmla="*/ 31 w 970"/>
                  <a:gd name="T3" fmla="*/ 351 h 365"/>
                  <a:gd name="T4" fmla="*/ 956 w 970"/>
                  <a:gd name="T5" fmla="*/ 75 h 365"/>
                  <a:gd name="T6" fmla="*/ 701 w 970"/>
                  <a:gd name="T7" fmla="*/ 7 h 365"/>
                  <a:gd name="T8" fmla="*/ 701 w 970"/>
                  <a:gd name="T9" fmla="*/ 0 h 365"/>
                  <a:gd name="T10" fmla="*/ 968 w 970"/>
                  <a:gd name="T11" fmla="*/ 72 h 365"/>
                  <a:gd name="T12" fmla="*/ 970 w 970"/>
                  <a:gd name="T13" fmla="*/ 74 h 365"/>
                  <a:gd name="T14" fmla="*/ 970 w 970"/>
                  <a:gd name="T15" fmla="*/ 75 h 365"/>
                  <a:gd name="T16" fmla="*/ 970 w 970"/>
                  <a:gd name="T17" fmla="*/ 77 h 365"/>
                  <a:gd name="T18" fmla="*/ 968 w 970"/>
                  <a:gd name="T19" fmla="*/ 77 h 365"/>
                  <a:gd name="T20" fmla="*/ 3 w 970"/>
                  <a:gd name="T21" fmla="*/ 365 h 365"/>
                  <a:gd name="T22" fmla="*/ 3 w 970"/>
                  <a:gd name="T23" fmla="*/ 365 h 365"/>
                  <a:gd name="T24" fmla="*/ 1 w 970"/>
                  <a:gd name="T25" fmla="*/ 365 h 365"/>
                  <a:gd name="T26" fmla="*/ 0 w 970"/>
                  <a:gd name="T27" fmla="*/ 363 h 365"/>
                  <a:gd name="T28" fmla="*/ 0 w 970"/>
                  <a:gd name="T29" fmla="*/ 362 h 365"/>
                  <a:gd name="T30" fmla="*/ 1 w 970"/>
                  <a:gd name="T31" fmla="*/ 360 h 365"/>
                  <a:gd name="T32" fmla="*/ 700 w 970"/>
                  <a:gd name="T33" fmla="*/ 2 h 365"/>
                  <a:gd name="T34" fmla="*/ 701 w 970"/>
                  <a:gd name="T3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0" h="365">
                    <a:moveTo>
                      <a:pt x="701" y="7"/>
                    </a:moveTo>
                    <a:lnTo>
                      <a:pt x="31" y="351"/>
                    </a:lnTo>
                    <a:lnTo>
                      <a:pt x="956" y="75"/>
                    </a:lnTo>
                    <a:lnTo>
                      <a:pt x="701" y="7"/>
                    </a:lnTo>
                    <a:close/>
                    <a:moveTo>
                      <a:pt x="701" y="0"/>
                    </a:moveTo>
                    <a:lnTo>
                      <a:pt x="968" y="72"/>
                    </a:lnTo>
                    <a:lnTo>
                      <a:pt x="970" y="74"/>
                    </a:lnTo>
                    <a:lnTo>
                      <a:pt x="970" y="75"/>
                    </a:lnTo>
                    <a:lnTo>
                      <a:pt x="970" y="77"/>
                    </a:lnTo>
                    <a:lnTo>
                      <a:pt x="968" y="77"/>
                    </a:lnTo>
                    <a:lnTo>
                      <a:pt x="3" y="365"/>
                    </a:lnTo>
                    <a:lnTo>
                      <a:pt x="3" y="365"/>
                    </a:lnTo>
                    <a:lnTo>
                      <a:pt x="1" y="365"/>
                    </a:lnTo>
                    <a:lnTo>
                      <a:pt x="0" y="363"/>
                    </a:lnTo>
                    <a:lnTo>
                      <a:pt x="0" y="362"/>
                    </a:lnTo>
                    <a:lnTo>
                      <a:pt x="1" y="360"/>
                    </a:lnTo>
                    <a:lnTo>
                      <a:pt x="700" y="2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61"/>
              <p:cNvSpPr>
                <a:spLocks noEditPoints="1"/>
              </p:cNvSpPr>
              <p:nvPr/>
            </p:nvSpPr>
            <p:spPr bwMode="auto">
              <a:xfrm>
                <a:off x="1710" y="2963"/>
                <a:ext cx="485" cy="237"/>
              </a:xfrm>
              <a:custGeom>
                <a:avLst/>
                <a:gdLst>
                  <a:gd name="T0" fmla="*/ 799 w 968"/>
                  <a:gd name="T1" fmla="*/ 5 h 473"/>
                  <a:gd name="T2" fmla="*/ 17 w 968"/>
                  <a:gd name="T3" fmla="*/ 464 h 473"/>
                  <a:gd name="T4" fmla="*/ 961 w 968"/>
                  <a:gd name="T5" fmla="*/ 293 h 473"/>
                  <a:gd name="T6" fmla="*/ 799 w 968"/>
                  <a:gd name="T7" fmla="*/ 5 h 473"/>
                  <a:gd name="T8" fmla="*/ 801 w 968"/>
                  <a:gd name="T9" fmla="*/ 0 h 473"/>
                  <a:gd name="T10" fmla="*/ 803 w 968"/>
                  <a:gd name="T11" fmla="*/ 0 h 473"/>
                  <a:gd name="T12" fmla="*/ 968 w 968"/>
                  <a:gd name="T13" fmla="*/ 295 h 473"/>
                  <a:gd name="T14" fmla="*/ 968 w 968"/>
                  <a:gd name="T15" fmla="*/ 296 h 473"/>
                  <a:gd name="T16" fmla="*/ 968 w 968"/>
                  <a:gd name="T17" fmla="*/ 296 h 473"/>
                  <a:gd name="T18" fmla="*/ 967 w 968"/>
                  <a:gd name="T19" fmla="*/ 298 h 473"/>
                  <a:gd name="T20" fmla="*/ 965 w 968"/>
                  <a:gd name="T21" fmla="*/ 298 h 473"/>
                  <a:gd name="T22" fmla="*/ 1 w 968"/>
                  <a:gd name="T23" fmla="*/ 473 h 473"/>
                  <a:gd name="T24" fmla="*/ 1 w 968"/>
                  <a:gd name="T25" fmla="*/ 473 h 473"/>
                  <a:gd name="T26" fmla="*/ 0 w 968"/>
                  <a:gd name="T27" fmla="*/ 471 h 473"/>
                  <a:gd name="T28" fmla="*/ 0 w 968"/>
                  <a:gd name="T29" fmla="*/ 471 h 473"/>
                  <a:gd name="T30" fmla="*/ 0 w 968"/>
                  <a:gd name="T31" fmla="*/ 469 h 473"/>
                  <a:gd name="T32" fmla="*/ 0 w 968"/>
                  <a:gd name="T33" fmla="*/ 467 h 473"/>
                  <a:gd name="T34" fmla="*/ 799 w 968"/>
                  <a:gd name="T35" fmla="*/ 0 h 473"/>
                  <a:gd name="T36" fmla="*/ 801 w 968"/>
                  <a:gd name="T3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8" h="473">
                    <a:moveTo>
                      <a:pt x="799" y="5"/>
                    </a:moveTo>
                    <a:lnTo>
                      <a:pt x="17" y="464"/>
                    </a:lnTo>
                    <a:lnTo>
                      <a:pt x="961" y="293"/>
                    </a:lnTo>
                    <a:lnTo>
                      <a:pt x="799" y="5"/>
                    </a:lnTo>
                    <a:close/>
                    <a:moveTo>
                      <a:pt x="801" y="0"/>
                    </a:moveTo>
                    <a:lnTo>
                      <a:pt x="803" y="0"/>
                    </a:lnTo>
                    <a:lnTo>
                      <a:pt x="968" y="295"/>
                    </a:lnTo>
                    <a:lnTo>
                      <a:pt x="968" y="296"/>
                    </a:lnTo>
                    <a:lnTo>
                      <a:pt x="968" y="296"/>
                    </a:lnTo>
                    <a:lnTo>
                      <a:pt x="967" y="298"/>
                    </a:lnTo>
                    <a:lnTo>
                      <a:pt x="965" y="298"/>
                    </a:lnTo>
                    <a:lnTo>
                      <a:pt x="1" y="473"/>
                    </a:lnTo>
                    <a:lnTo>
                      <a:pt x="1" y="473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0" y="469"/>
                    </a:lnTo>
                    <a:lnTo>
                      <a:pt x="0" y="467"/>
                    </a:lnTo>
                    <a:lnTo>
                      <a:pt x="799" y="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62"/>
              <p:cNvSpPr>
                <a:spLocks noEditPoints="1"/>
              </p:cNvSpPr>
              <p:nvPr/>
            </p:nvSpPr>
            <p:spPr bwMode="auto">
              <a:xfrm>
                <a:off x="2109" y="2914"/>
                <a:ext cx="250" cy="199"/>
              </a:xfrm>
              <a:custGeom>
                <a:avLst/>
                <a:gdLst>
                  <a:gd name="T0" fmla="*/ 489 w 500"/>
                  <a:gd name="T1" fmla="*/ 9 h 398"/>
                  <a:gd name="T2" fmla="*/ 7 w 500"/>
                  <a:gd name="T3" fmla="*/ 103 h 398"/>
                  <a:gd name="T4" fmla="*/ 168 w 500"/>
                  <a:gd name="T5" fmla="*/ 391 h 398"/>
                  <a:gd name="T6" fmla="*/ 489 w 500"/>
                  <a:gd name="T7" fmla="*/ 9 h 398"/>
                  <a:gd name="T8" fmla="*/ 496 w 500"/>
                  <a:gd name="T9" fmla="*/ 0 h 398"/>
                  <a:gd name="T10" fmla="*/ 498 w 500"/>
                  <a:gd name="T11" fmla="*/ 2 h 398"/>
                  <a:gd name="T12" fmla="*/ 498 w 500"/>
                  <a:gd name="T13" fmla="*/ 2 h 398"/>
                  <a:gd name="T14" fmla="*/ 500 w 500"/>
                  <a:gd name="T15" fmla="*/ 4 h 398"/>
                  <a:gd name="T16" fmla="*/ 498 w 500"/>
                  <a:gd name="T17" fmla="*/ 5 h 398"/>
                  <a:gd name="T18" fmla="*/ 170 w 500"/>
                  <a:gd name="T19" fmla="*/ 398 h 398"/>
                  <a:gd name="T20" fmla="*/ 168 w 500"/>
                  <a:gd name="T21" fmla="*/ 398 h 398"/>
                  <a:gd name="T22" fmla="*/ 168 w 500"/>
                  <a:gd name="T23" fmla="*/ 398 h 398"/>
                  <a:gd name="T24" fmla="*/ 166 w 500"/>
                  <a:gd name="T25" fmla="*/ 398 h 398"/>
                  <a:gd name="T26" fmla="*/ 166 w 500"/>
                  <a:gd name="T27" fmla="*/ 396 h 398"/>
                  <a:gd name="T28" fmla="*/ 0 w 500"/>
                  <a:gd name="T29" fmla="*/ 103 h 398"/>
                  <a:gd name="T30" fmla="*/ 0 w 500"/>
                  <a:gd name="T31" fmla="*/ 100 h 398"/>
                  <a:gd name="T32" fmla="*/ 2 w 500"/>
                  <a:gd name="T33" fmla="*/ 100 h 398"/>
                  <a:gd name="T34" fmla="*/ 2 w 500"/>
                  <a:gd name="T35" fmla="*/ 100 h 398"/>
                  <a:gd name="T36" fmla="*/ 496 w 500"/>
                  <a:gd name="T3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0" h="398">
                    <a:moveTo>
                      <a:pt x="489" y="9"/>
                    </a:moveTo>
                    <a:lnTo>
                      <a:pt x="7" y="103"/>
                    </a:lnTo>
                    <a:lnTo>
                      <a:pt x="168" y="391"/>
                    </a:lnTo>
                    <a:lnTo>
                      <a:pt x="489" y="9"/>
                    </a:lnTo>
                    <a:close/>
                    <a:moveTo>
                      <a:pt x="496" y="0"/>
                    </a:moveTo>
                    <a:lnTo>
                      <a:pt x="498" y="2"/>
                    </a:lnTo>
                    <a:lnTo>
                      <a:pt x="498" y="2"/>
                    </a:lnTo>
                    <a:lnTo>
                      <a:pt x="500" y="4"/>
                    </a:lnTo>
                    <a:lnTo>
                      <a:pt x="498" y="5"/>
                    </a:lnTo>
                    <a:lnTo>
                      <a:pt x="170" y="398"/>
                    </a:lnTo>
                    <a:lnTo>
                      <a:pt x="168" y="398"/>
                    </a:lnTo>
                    <a:lnTo>
                      <a:pt x="168" y="398"/>
                    </a:lnTo>
                    <a:lnTo>
                      <a:pt x="166" y="398"/>
                    </a:lnTo>
                    <a:lnTo>
                      <a:pt x="166" y="396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63"/>
              <p:cNvSpPr>
                <a:spLocks/>
              </p:cNvSpPr>
              <p:nvPr/>
            </p:nvSpPr>
            <p:spPr bwMode="auto">
              <a:xfrm>
                <a:off x="2889" y="1822"/>
                <a:ext cx="81" cy="301"/>
              </a:xfrm>
              <a:custGeom>
                <a:avLst/>
                <a:gdLst>
                  <a:gd name="T0" fmla="*/ 159 w 160"/>
                  <a:gd name="T1" fmla="*/ 0 h 602"/>
                  <a:gd name="T2" fmla="*/ 160 w 160"/>
                  <a:gd name="T3" fmla="*/ 0 h 602"/>
                  <a:gd name="T4" fmla="*/ 160 w 160"/>
                  <a:gd name="T5" fmla="*/ 4 h 602"/>
                  <a:gd name="T6" fmla="*/ 5 w 160"/>
                  <a:gd name="T7" fmla="*/ 599 h 602"/>
                  <a:gd name="T8" fmla="*/ 3 w 160"/>
                  <a:gd name="T9" fmla="*/ 601 h 602"/>
                  <a:gd name="T10" fmla="*/ 2 w 160"/>
                  <a:gd name="T11" fmla="*/ 602 h 602"/>
                  <a:gd name="T12" fmla="*/ 2 w 160"/>
                  <a:gd name="T13" fmla="*/ 602 h 602"/>
                  <a:gd name="T14" fmla="*/ 0 w 160"/>
                  <a:gd name="T15" fmla="*/ 601 h 602"/>
                  <a:gd name="T16" fmla="*/ 0 w 160"/>
                  <a:gd name="T17" fmla="*/ 599 h 602"/>
                  <a:gd name="T18" fmla="*/ 155 w 160"/>
                  <a:gd name="T19" fmla="*/ 2 h 602"/>
                  <a:gd name="T20" fmla="*/ 155 w 160"/>
                  <a:gd name="T21" fmla="*/ 0 h 602"/>
                  <a:gd name="T22" fmla="*/ 159 w 160"/>
                  <a:gd name="T23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602">
                    <a:moveTo>
                      <a:pt x="159" y="0"/>
                    </a:moveTo>
                    <a:lnTo>
                      <a:pt x="160" y="0"/>
                    </a:lnTo>
                    <a:lnTo>
                      <a:pt x="160" y="4"/>
                    </a:lnTo>
                    <a:lnTo>
                      <a:pt x="5" y="599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64"/>
              <p:cNvSpPr>
                <a:spLocks noEditPoints="1"/>
              </p:cNvSpPr>
              <p:nvPr/>
            </p:nvSpPr>
            <p:spPr bwMode="auto">
              <a:xfrm>
                <a:off x="2889" y="1822"/>
                <a:ext cx="406" cy="301"/>
              </a:xfrm>
              <a:custGeom>
                <a:avLst/>
                <a:gdLst>
                  <a:gd name="T0" fmla="*/ 159 w 811"/>
                  <a:gd name="T1" fmla="*/ 5 h 602"/>
                  <a:gd name="T2" fmla="*/ 7 w 811"/>
                  <a:gd name="T3" fmla="*/ 594 h 602"/>
                  <a:gd name="T4" fmla="*/ 801 w 811"/>
                  <a:gd name="T5" fmla="*/ 199 h 602"/>
                  <a:gd name="T6" fmla="*/ 159 w 811"/>
                  <a:gd name="T7" fmla="*/ 5 h 602"/>
                  <a:gd name="T8" fmla="*/ 159 w 811"/>
                  <a:gd name="T9" fmla="*/ 0 h 602"/>
                  <a:gd name="T10" fmla="*/ 810 w 811"/>
                  <a:gd name="T11" fmla="*/ 196 h 602"/>
                  <a:gd name="T12" fmla="*/ 810 w 811"/>
                  <a:gd name="T13" fmla="*/ 197 h 602"/>
                  <a:gd name="T14" fmla="*/ 811 w 811"/>
                  <a:gd name="T15" fmla="*/ 197 h 602"/>
                  <a:gd name="T16" fmla="*/ 810 w 811"/>
                  <a:gd name="T17" fmla="*/ 199 h 602"/>
                  <a:gd name="T18" fmla="*/ 810 w 811"/>
                  <a:gd name="T19" fmla="*/ 201 h 602"/>
                  <a:gd name="T20" fmla="*/ 3 w 811"/>
                  <a:gd name="T21" fmla="*/ 601 h 602"/>
                  <a:gd name="T22" fmla="*/ 2 w 811"/>
                  <a:gd name="T23" fmla="*/ 602 h 602"/>
                  <a:gd name="T24" fmla="*/ 0 w 811"/>
                  <a:gd name="T25" fmla="*/ 601 h 602"/>
                  <a:gd name="T26" fmla="*/ 0 w 811"/>
                  <a:gd name="T27" fmla="*/ 601 h 602"/>
                  <a:gd name="T28" fmla="*/ 0 w 811"/>
                  <a:gd name="T29" fmla="*/ 599 h 602"/>
                  <a:gd name="T30" fmla="*/ 155 w 811"/>
                  <a:gd name="T31" fmla="*/ 2 h 602"/>
                  <a:gd name="T32" fmla="*/ 155 w 811"/>
                  <a:gd name="T33" fmla="*/ 0 h 602"/>
                  <a:gd name="T34" fmla="*/ 159 w 811"/>
                  <a:gd name="T3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02">
                    <a:moveTo>
                      <a:pt x="159" y="5"/>
                    </a:moveTo>
                    <a:lnTo>
                      <a:pt x="7" y="594"/>
                    </a:lnTo>
                    <a:lnTo>
                      <a:pt x="801" y="199"/>
                    </a:lnTo>
                    <a:lnTo>
                      <a:pt x="159" y="5"/>
                    </a:lnTo>
                    <a:close/>
                    <a:moveTo>
                      <a:pt x="159" y="0"/>
                    </a:moveTo>
                    <a:lnTo>
                      <a:pt x="810" y="196"/>
                    </a:lnTo>
                    <a:lnTo>
                      <a:pt x="810" y="197"/>
                    </a:lnTo>
                    <a:lnTo>
                      <a:pt x="811" y="197"/>
                    </a:lnTo>
                    <a:lnTo>
                      <a:pt x="810" y="199"/>
                    </a:lnTo>
                    <a:lnTo>
                      <a:pt x="810" y="201"/>
                    </a:lnTo>
                    <a:lnTo>
                      <a:pt x="3" y="601"/>
                    </a:lnTo>
                    <a:lnTo>
                      <a:pt x="2" y="602"/>
                    </a:lnTo>
                    <a:lnTo>
                      <a:pt x="0" y="601"/>
                    </a:lnTo>
                    <a:lnTo>
                      <a:pt x="0" y="601"/>
                    </a:lnTo>
                    <a:lnTo>
                      <a:pt x="0" y="599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65"/>
              <p:cNvSpPr>
                <a:spLocks noEditPoints="1"/>
              </p:cNvSpPr>
              <p:nvPr/>
            </p:nvSpPr>
            <p:spPr bwMode="auto">
              <a:xfrm>
                <a:off x="2889" y="2119"/>
                <a:ext cx="475" cy="383"/>
              </a:xfrm>
              <a:custGeom>
                <a:avLst/>
                <a:gdLst>
                  <a:gd name="T0" fmla="*/ 7 w 949"/>
                  <a:gd name="T1" fmla="*/ 11 h 765"/>
                  <a:gd name="T2" fmla="*/ 234 w 949"/>
                  <a:gd name="T3" fmla="*/ 758 h 765"/>
                  <a:gd name="T4" fmla="*/ 939 w 949"/>
                  <a:gd name="T5" fmla="*/ 676 h 765"/>
                  <a:gd name="T6" fmla="*/ 7 w 949"/>
                  <a:gd name="T7" fmla="*/ 11 h 765"/>
                  <a:gd name="T8" fmla="*/ 2 w 949"/>
                  <a:gd name="T9" fmla="*/ 0 h 765"/>
                  <a:gd name="T10" fmla="*/ 3 w 949"/>
                  <a:gd name="T11" fmla="*/ 2 h 765"/>
                  <a:gd name="T12" fmla="*/ 949 w 949"/>
                  <a:gd name="T13" fmla="*/ 676 h 765"/>
                  <a:gd name="T14" fmla="*/ 949 w 949"/>
                  <a:gd name="T15" fmla="*/ 678 h 765"/>
                  <a:gd name="T16" fmla="*/ 949 w 949"/>
                  <a:gd name="T17" fmla="*/ 680 h 765"/>
                  <a:gd name="T18" fmla="*/ 949 w 949"/>
                  <a:gd name="T19" fmla="*/ 681 h 765"/>
                  <a:gd name="T20" fmla="*/ 948 w 949"/>
                  <a:gd name="T21" fmla="*/ 681 h 765"/>
                  <a:gd name="T22" fmla="*/ 232 w 949"/>
                  <a:gd name="T23" fmla="*/ 765 h 765"/>
                  <a:gd name="T24" fmla="*/ 232 w 949"/>
                  <a:gd name="T25" fmla="*/ 765 h 765"/>
                  <a:gd name="T26" fmla="*/ 230 w 949"/>
                  <a:gd name="T27" fmla="*/ 763 h 765"/>
                  <a:gd name="T28" fmla="*/ 228 w 949"/>
                  <a:gd name="T29" fmla="*/ 763 h 765"/>
                  <a:gd name="T30" fmla="*/ 0 w 949"/>
                  <a:gd name="T31" fmla="*/ 6 h 765"/>
                  <a:gd name="T32" fmla="*/ 0 w 949"/>
                  <a:gd name="T33" fmla="*/ 4 h 765"/>
                  <a:gd name="T34" fmla="*/ 2 w 949"/>
                  <a:gd name="T35" fmla="*/ 2 h 765"/>
                  <a:gd name="T36" fmla="*/ 2 w 949"/>
                  <a:gd name="T37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9" h="765">
                    <a:moveTo>
                      <a:pt x="7" y="11"/>
                    </a:moveTo>
                    <a:lnTo>
                      <a:pt x="234" y="758"/>
                    </a:lnTo>
                    <a:lnTo>
                      <a:pt x="939" y="676"/>
                    </a:lnTo>
                    <a:lnTo>
                      <a:pt x="7" y="11"/>
                    </a:lnTo>
                    <a:close/>
                    <a:moveTo>
                      <a:pt x="2" y="0"/>
                    </a:moveTo>
                    <a:lnTo>
                      <a:pt x="3" y="2"/>
                    </a:lnTo>
                    <a:lnTo>
                      <a:pt x="949" y="676"/>
                    </a:lnTo>
                    <a:lnTo>
                      <a:pt x="949" y="678"/>
                    </a:lnTo>
                    <a:lnTo>
                      <a:pt x="949" y="680"/>
                    </a:lnTo>
                    <a:lnTo>
                      <a:pt x="949" y="681"/>
                    </a:lnTo>
                    <a:lnTo>
                      <a:pt x="948" y="681"/>
                    </a:lnTo>
                    <a:lnTo>
                      <a:pt x="232" y="765"/>
                    </a:lnTo>
                    <a:lnTo>
                      <a:pt x="232" y="765"/>
                    </a:lnTo>
                    <a:lnTo>
                      <a:pt x="230" y="763"/>
                    </a:lnTo>
                    <a:lnTo>
                      <a:pt x="228" y="763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66"/>
              <p:cNvSpPr>
                <a:spLocks noEditPoints="1"/>
              </p:cNvSpPr>
              <p:nvPr/>
            </p:nvSpPr>
            <p:spPr bwMode="auto">
              <a:xfrm>
                <a:off x="2889" y="1919"/>
                <a:ext cx="475" cy="541"/>
              </a:xfrm>
              <a:custGeom>
                <a:avLst/>
                <a:gdLst>
                  <a:gd name="T0" fmla="*/ 806 w 949"/>
                  <a:gd name="T1" fmla="*/ 7 h 1080"/>
                  <a:gd name="T2" fmla="*/ 9 w 949"/>
                  <a:gd name="T3" fmla="*/ 403 h 1080"/>
                  <a:gd name="T4" fmla="*/ 944 w 949"/>
                  <a:gd name="T5" fmla="*/ 1072 h 1080"/>
                  <a:gd name="T6" fmla="*/ 806 w 949"/>
                  <a:gd name="T7" fmla="*/ 7 h 1080"/>
                  <a:gd name="T8" fmla="*/ 808 w 949"/>
                  <a:gd name="T9" fmla="*/ 0 h 1080"/>
                  <a:gd name="T10" fmla="*/ 810 w 949"/>
                  <a:gd name="T11" fmla="*/ 0 h 1080"/>
                  <a:gd name="T12" fmla="*/ 810 w 949"/>
                  <a:gd name="T13" fmla="*/ 1 h 1080"/>
                  <a:gd name="T14" fmla="*/ 811 w 949"/>
                  <a:gd name="T15" fmla="*/ 1 h 1080"/>
                  <a:gd name="T16" fmla="*/ 949 w 949"/>
                  <a:gd name="T17" fmla="*/ 1077 h 1080"/>
                  <a:gd name="T18" fmla="*/ 949 w 949"/>
                  <a:gd name="T19" fmla="*/ 1079 h 1080"/>
                  <a:gd name="T20" fmla="*/ 949 w 949"/>
                  <a:gd name="T21" fmla="*/ 1080 h 1080"/>
                  <a:gd name="T22" fmla="*/ 948 w 949"/>
                  <a:gd name="T23" fmla="*/ 1080 h 1080"/>
                  <a:gd name="T24" fmla="*/ 946 w 949"/>
                  <a:gd name="T25" fmla="*/ 1080 h 1080"/>
                  <a:gd name="T26" fmla="*/ 2 w 949"/>
                  <a:gd name="T27" fmla="*/ 405 h 1080"/>
                  <a:gd name="T28" fmla="*/ 0 w 949"/>
                  <a:gd name="T29" fmla="*/ 405 h 1080"/>
                  <a:gd name="T30" fmla="*/ 0 w 949"/>
                  <a:gd name="T31" fmla="*/ 403 h 1080"/>
                  <a:gd name="T32" fmla="*/ 0 w 949"/>
                  <a:gd name="T33" fmla="*/ 401 h 1080"/>
                  <a:gd name="T34" fmla="*/ 2 w 949"/>
                  <a:gd name="T35" fmla="*/ 401 h 1080"/>
                  <a:gd name="T36" fmla="*/ 806 w 949"/>
                  <a:gd name="T37" fmla="*/ 0 h 1080"/>
                  <a:gd name="T38" fmla="*/ 808 w 949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9" h="1080">
                    <a:moveTo>
                      <a:pt x="806" y="7"/>
                    </a:moveTo>
                    <a:lnTo>
                      <a:pt x="9" y="403"/>
                    </a:lnTo>
                    <a:lnTo>
                      <a:pt x="944" y="1072"/>
                    </a:lnTo>
                    <a:lnTo>
                      <a:pt x="806" y="7"/>
                    </a:lnTo>
                    <a:close/>
                    <a:moveTo>
                      <a:pt x="808" y="0"/>
                    </a:moveTo>
                    <a:lnTo>
                      <a:pt x="810" y="0"/>
                    </a:lnTo>
                    <a:lnTo>
                      <a:pt x="810" y="1"/>
                    </a:lnTo>
                    <a:lnTo>
                      <a:pt x="811" y="1"/>
                    </a:lnTo>
                    <a:lnTo>
                      <a:pt x="949" y="1077"/>
                    </a:lnTo>
                    <a:lnTo>
                      <a:pt x="949" y="1079"/>
                    </a:lnTo>
                    <a:lnTo>
                      <a:pt x="949" y="1080"/>
                    </a:lnTo>
                    <a:lnTo>
                      <a:pt x="948" y="1080"/>
                    </a:lnTo>
                    <a:lnTo>
                      <a:pt x="946" y="1080"/>
                    </a:lnTo>
                    <a:lnTo>
                      <a:pt x="2" y="405"/>
                    </a:lnTo>
                    <a:lnTo>
                      <a:pt x="0" y="405"/>
                    </a:lnTo>
                    <a:lnTo>
                      <a:pt x="0" y="403"/>
                    </a:lnTo>
                    <a:lnTo>
                      <a:pt x="0" y="401"/>
                    </a:lnTo>
                    <a:lnTo>
                      <a:pt x="2" y="401"/>
                    </a:lnTo>
                    <a:lnTo>
                      <a:pt x="806" y="0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67"/>
              <p:cNvSpPr>
                <a:spLocks noEditPoints="1"/>
              </p:cNvSpPr>
              <p:nvPr/>
            </p:nvSpPr>
            <p:spPr bwMode="auto">
              <a:xfrm>
                <a:off x="2758" y="2499"/>
                <a:ext cx="263" cy="268"/>
              </a:xfrm>
              <a:custGeom>
                <a:avLst/>
                <a:gdLst>
                  <a:gd name="T0" fmla="*/ 492 w 525"/>
                  <a:gd name="T1" fmla="*/ 7 h 536"/>
                  <a:gd name="T2" fmla="*/ 26 w 525"/>
                  <a:gd name="T3" fmla="*/ 511 h 536"/>
                  <a:gd name="T4" fmla="*/ 520 w 525"/>
                  <a:gd name="T5" fmla="*/ 140 h 536"/>
                  <a:gd name="T6" fmla="*/ 492 w 525"/>
                  <a:gd name="T7" fmla="*/ 7 h 536"/>
                  <a:gd name="T8" fmla="*/ 494 w 525"/>
                  <a:gd name="T9" fmla="*/ 0 h 536"/>
                  <a:gd name="T10" fmla="*/ 496 w 525"/>
                  <a:gd name="T11" fmla="*/ 0 h 536"/>
                  <a:gd name="T12" fmla="*/ 497 w 525"/>
                  <a:gd name="T13" fmla="*/ 2 h 536"/>
                  <a:gd name="T14" fmla="*/ 525 w 525"/>
                  <a:gd name="T15" fmla="*/ 141 h 536"/>
                  <a:gd name="T16" fmla="*/ 525 w 525"/>
                  <a:gd name="T17" fmla="*/ 143 h 536"/>
                  <a:gd name="T18" fmla="*/ 524 w 525"/>
                  <a:gd name="T19" fmla="*/ 143 h 536"/>
                  <a:gd name="T20" fmla="*/ 3 w 525"/>
                  <a:gd name="T21" fmla="*/ 534 h 536"/>
                  <a:gd name="T22" fmla="*/ 2 w 525"/>
                  <a:gd name="T23" fmla="*/ 536 h 536"/>
                  <a:gd name="T24" fmla="*/ 0 w 525"/>
                  <a:gd name="T25" fmla="*/ 534 h 536"/>
                  <a:gd name="T26" fmla="*/ 0 w 525"/>
                  <a:gd name="T27" fmla="*/ 532 h 536"/>
                  <a:gd name="T28" fmla="*/ 0 w 525"/>
                  <a:gd name="T29" fmla="*/ 531 h 536"/>
                  <a:gd name="T30" fmla="*/ 492 w 525"/>
                  <a:gd name="T31" fmla="*/ 0 h 536"/>
                  <a:gd name="T32" fmla="*/ 494 w 525"/>
                  <a:gd name="T33" fmla="*/ 0 h 536"/>
                  <a:gd name="T34" fmla="*/ 494 w 525"/>
                  <a:gd name="T3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5" h="536">
                    <a:moveTo>
                      <a:pt x="492" y="7"/>
                    </a:moveTo>
                    <a:lnTo>
                      <a:pt x="26" y="511"/>
                    </a:lnTo>
                    <a:lnTo>
                      <a:pt x="520" y="140"/>
                    </a:lnTo>
                    <a:lnTo>
                      <a:pt x="492" y="7"/>
                    </a:lnTo>
                    <a:close/>
                    <a:moveTo>
                      <a:pt x="494" y="0"/>
                    </a:moveTo>
                    <a:lnTo>
                      <a:pt x="496" y="0"/>
                    </a:lnTo>
                    <a:lnTo>
                      <a:pt x="497" y="2"/>
                    </a:lnTo>
                    <a:lnTo>
                      <a:pt x="525" y="141"/>
                    </a:lnTo>
                    <a:lnTo>
                      <a:pt x="525" y="143"/>
                    </a:lnTo>
                    <a:lnTo>
                      <a:pt x="524" y="143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4"/>
                    </a:lnTo>
                    <a:lnTo>
                      <a:pt x="0" y="532"/>
                    </a:lnTo>
                    <a:lnTo>
                      <a:pt x="0" y="531"/>
                    </a:lnTo>
                    <a:lnTo>
                      <a:pt x="492" y="0"/>
                    </a:lnTo>
                    <a:lnTo>
                      <a:pt x="494" y="0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68"/>
              <p:cNvSpPr>
                <a:spLocks noEditPoints="1"/>
              </p:cNvSpPr>
              <p:nvPr/>
            </p:nvSpPr>
            <p:spPr bwMode="auto">
              <a:xfrm>
                <a:off x="2758" y="2569"/>
                <a:ext cx="427" cy="198"/>
              </a:xfrm>
              <a:custGeom>
                <a:avLst/>
                <a:gdLst>
                  <a:gd name="T0" fmla="*/ 524 w 854"/>
                  <a:gd name="T1" fmla="*/ 5 h 396"/>
                  <a:gd name="T2" fmla="*/ 14 w 854"/>
                  <a:gd name="T3" fmla="*/ 387 h 396"/>
                  <a:gd name="T4" fmla="*/ 845 w 854"/>
                  <a:gd name="T5" fmla="*/ 247 h 396"/>
                  <a:gd name="T6" fmla="*/ 524 w 854"/>
                  <a:gd name="T7" fmla="*/ 5 h 396"/>
                  <a:gd name="T8" fmla="*/ 524 w 854"/>
                  <a:gd name="T9" fmla="*/ 0 h 396"/>
                  <a:gd name="T10" fmla="*/ 524 w 854"/>
                  <a:gd name="T11" fmla="*/ 0 h 396"/>
                  <a:gd name="T12" fmla="*/ 854 w 854"/>
                  <a:gd name="T13" fmla="*/ 247 h 396"/>
                  <a:gd name="T14" fmla="*/ 854 w 854"/>
                  <a:gd name="T15" fmla="*/ 247 h 396"/>
                  <a:gd name="T16" fmla="*/ 854 w 854"/>
                  <a:gd name="T17" fmla="*/ 249 h 396"/>
                  <a:gd name="T18" fmla="*/ 854 w 854"/>
                  <a:gd name="T19" fmla="*/ 251 h 396"/>
                  <a:gd name="T20" fmla="*/ 852 w 854"/>
                  <a:gd name="T21" fmla="*/ 251 h 396"/>
                  <a:gd name="T22" fmla="*/ 3 w 854"/>
                  <a:gd name="T23" fmla="*/ 396 h 396"/>
                  <a:gd name="T24" fmla="*/ 2 w 854"/>
                  <a:gd name="T25" fmla="*/ 396 h 396"/>
                  <a:gd name="T26" fmla="*/ 0 w 854"/>
                  <a:gd name="T27" fmla="*/ 394 h 396"/>
                  <a:gd name="T28" fmla="*/ 0 w 854"/>
                  <a:gd name="T29" fmla="*/ 394 h 396"/>
                  <a:gd name="T30" fmla="*/ 0 w 854"/>
                  <a:gd name="T31" fmla="*/ 392 h 396"/>
                  <a:gd name="T32" fmla="*/ 0 w 854"/>
                  <a:gd name="T33" fmla="*/ 391 h 396"/>
                  <a:gd name="T34" fmla="*/ 522 w 854"/>
                  <a:gd name="T35" fmla="*/ 0 h 396"/>
                  <a:gd name="T36" fmla="*/ 524 w 854"/>
                  <a:gd name="T37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4" h="396">
                    <a:moveTo>
                      <a:pt x="524" y="5"/>
                    </a:moveTo>
                    <a:lnTo>
                      <a:pt x="14" y="387"/>
                    </a:lnTo>
                    <a:lnTo>
                      <a:pt x="845" y="247"/>
                    </a:lnTo>
                    <a:lnTo>
                      <a:pt x="524" y="5"/>
                    </a:lnTo>
                    <a:close/>
                    <a:moveTo>
                      <a:pt x="524" y="0"/>
                    </a:moveTo>
                    <a:lnTo>
                      <a:pt x="524" y="0"/>
                    </a:lnTo>
                    <a:lnTo>
                      <a:pt x="854" y="247"/>
                    </a:lnTo>
                    <a:lnTo>
                      <a:pt x="854" y="247"/>
                    </a:lnTo>
                    <a:lnTo>
                      <a:pt x="854" y="249"/>
                    </a:lnTo>
                    <a:lnTo>
                      <a:pt x="854" y="251"/>
                    </a:lnTo>
                    <a:lnTo>
                      <a:pt x="852" y="251"/>
                    </a:lnTo>
                    <a:lnTo>
                      <a:pt x="3" y="396"/>
                    </a:lnTo>
                    <a:lnTo>
                      <a:pt x="2" y="396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0" y="392"/>
                    </a:lnTo>
                    <a:lnTo>
                      <a:pt x="0" y="391"/>
                    </a:lnTo>
                    <a:lnTo>
                      <a:pt x="522" y="0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9"/>
              <p:cNvSpPr>
                <a:spLocks noEditPoints="1"/>
              </p:cNvSpPr>
              <p:nvPr/>
            </p:nvSpPr>
            <p:spPr bwMode="auto">
              <a:xfrm>
                <a:off x="2758" y="2692"/>
                <a:ext cx="427" cy="447"/>
              </a:xfrm>
              <a:custGeom>
                <a:avLst/>
                <a:gdLst>
                  <a:gd name="T0" fmla="*/ 848 w 854"/>
                  <a:gd name="T1" fmla="*/ 7 h 894"/>
                  <a:gd name="T2" fmla="*/ 9 w 854"/>
                  <a:gd name="T3" fmla="*/ 148 h 894"/>
                  <a:gd name="T4" fmla="*/ 799 w 854"/>
                  <a:gd name="T5" fmla="*/ 885 h 894"/>
                  <a:gd name="T6" fmla="*/ 848 w 854"/>
                  <a:gd name="T7" fmla="*/ 7 h 894"/>
                  <a:gd name="T8" fmla="*/ 850 w 854"/>
                  <a:gd name="T9" fmla="*/ 0 h 894"/>
                  <a:gd name="T10" fmla="*/ 854 w 854"/>
                  <a:gd name="T11" fmla="*/ 1 h 894"/>
                  <a:gd name="T12" fmla="*/ 854 w 854"/>
                  <a:gd name="T13" fmla="*/ 3 h 894"/>
                  <a:gd name="T14" fmla="*/ 805 w 854"/>
                  <a:gd name="T15" fmla="*/ 890 h 894"/>
                  <a:gd name="T16" fmla="*/ 805 w 854"/>
                  <a:gd name="T17" fmla="*/ 892 h 894"/>
                  <a:gd name="T18" fmla="*/ 803 w 854"/>
                  <a:gd name="T19" fmla="*/ 894 h 894"/>
                  <a:gd name="T20" fmla="*/ 803 w 854"/>
                  <a:gd name="T21" fmla="*/ 894 h 894"/>
                  <a:gd name="T22" fmla="*/ 799 w 854"/>
                  <a:gd name="T23" fmla="*/ 892 h 894"/>
                  <a:gd name="T24" fmla="*/ 0 w 854"/>
                  <a:gd name="T25" fmla="*/ 148 h 894"/>
                  <a:gd name="T26" fmla="*/ 0 w 854"/>
                  <a:gd name="T27" fmla="*/ 148 h 894"/>
                  <a:gd name="T28" fmla="*/ 0 w 854"/>
                  <a:gd name="T29" fmla="*/ 146 h 894"/>
                  <a:gd name="T30" fmla="*/ 0 w 854"/>
                  <a:gd name="T31" fmla="*/ 145 h 894"/>
                  <a:gd name="T32" fmla="*/ 2 w 854"/>
                  <a:gd name="T33" fmla="*/ 145 h 894"/>
                  <a:gd name="T34" fmla="*/ 850 w 854"/>
                  <a:gd name="T35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4" h="894">
                    <a:moveTo>
                      <a:pt x="848" y="7"/>
                    </a:moveTo>
                    <a:lnTo>
                      <a:pt x="9" y="148"/>
                    </a:lnTo>
                    <a:lnTo>
                      <a:pt x="799" y="885"/>
                    </a:lnTo>
                    <a:lnTo>
                      <a:pt x="848" y="7"/>
                    </a:lnTo>
                    <a:close/>
                    <a:moveTo>
                      <a:pt x="850" y="0"/>
                    </a:moveTo>
                    <a:lnTo>
                      <a:pt x="854" y="1"/>
                    </a:lnTo>
                    <a:lnTo>
                      <a:pt x="854" y="3"/>
                    </a:lnTo>
                    <a:lnTo>
                      <a:pt x="805" y="890"/>
                    </a:lnTo>
                    <a:lnTo>
                      <a:pt x="805" y="892"/>
                    </a:lnTo>
                    <a:lnTo>
                      <a:pt x="803" y="894"/>
                    </a:lnTo>
                    <a:lnTo>
                      <a:pt x="803" y="894"/>
                    </a:lnTo>
                    <a:lnTo>
                      <a:pt x="799" y="892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2" y="145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70"/>
              <p:cNvSpPr>
                <a:spLocks/>
              </p:cNvSpPr>
              <p:nvPr/>
            </p:nvSpPr>
            <p:spPr bwMode="auto">
              <a:xfrm>
                <a:off x="3957" y="2097"/>
                <a:ext cx="491" cy="602"/>
              </a:xfrm>
              <a:custGeom>
                <a:avLst/>
                <a:gdLst>
                  <a:gd name="T0" fmla="*/ 322 w 983"/>
                  <a:gd name="T1" fmla="*/ 0 h 1205"/>
                  <a:gd name="T2" fmla="*/ 983 w 983"/>
                  <a:gd name="T3" fmla="*/ 279 h 1205"/>
                  <a:gd name="T4" fmla="*/ 983 w 983"/>
                  <a:gd name="T5" fmla="*/ 286 h 1205"/>
                  <a:gd name="T6" fmla="*/ 322 w 983"/>
                  <a:gd name="T7" fmla="*/ 7 h 1205"/>
                  <a:gd name="T8" fmla="*/ 7 w 983"/>
                  <a:gd name="T9" fmla="*/ 1196 h 1205"/>
                  <a:gd name="T10" fmla="*/ 981 w 983"/>
                  <a:gd name="T11" fmla="*/ 583 h 1205"/>
                  <a:gd name="T12" fmla="*/ 981 w 983"/>
                  <a:gd name="T13" fmla="*/ 588 h 1205"/>
                  <a:gd name="T14" fmla="*/ 4 w 983"/>
                  <a:gd name="T15" fmla="*/ 1205 h 1205"/>
                  <a:gd name="T16" fmla="*/ 2 w 983"/>
                  <a:gd name="T17" fmla="*/ 1205 h 1205"/>
                  <a:gd name="T18" fmla="*/ 2 w 983"/>
                  <a:gd name="T19" fmla="*/ 1205 h 1205"/>
                  <a:gd name="T20" fmla="*/ 0 w 983"/>
                  <a:gd name="T21" fmla="*/ 1203 h 1205"/>
                  <a:gd name="T22" fmla="*/ 0 w 983"/>
                  <a:gd name="T23" fmla="*/ 1201 h 1205"/>
                  <a:gd name="T24" fmla="*/ 318 w 983"/>
                  <a:gd name="T25" fmla="*/ 2 h 1205"/>
                  <a:gd name="T26" fmla="*/ 318 w 983"/>
                  <a:gd name="T27" fmla="*/ 0 h 1205"/>
                  <a:gd name="T28" fmla="*/ 322 w 983"/>
                  <a:gd name="T29" fmla="*/ 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3" h="1205">
                    <a:moveTo>
                      <a:pt x="322" y="0"/>
                    </a:moveTo>
                    <a:lnTo>
                      <a:pt x="983" y="279"/>
                    </a:lnTo>
                    <a:lnTo>
                      <a:pt x="983" y="286"/>
                    </a:lnTo>
                    <a:lnTo>
                      <a:pt x="322" y="7"/>
                    </a:lnTo>
                    <a:lnTo>
                      <a:pt x="7" y="1196"/>
                    </a:lnTo>
                    <a:lnTo>
                      <a:pt x="981" y="583"/>
                    </a:lnTo>
                    <a:lnTo>
                      <a:pt x="981" y="588"/>
                    </a:lnTo>
                    <a:lnTo>
                      <a:pt x="4" y="1205"/>
                    </a:lnTo>
                    <a:lnTo>
                      <a:pt x="2" y="1205"/>
                    </a:lnTo>
                    <a:lnTo>
                      <a:pt x="2" y="1205"/>
                    </a:lnTo>
                    <a:lnTo>
                      <a:pt x="0" y="1203"/>
                    </a:lnTo>
                    <a:lnTo>
                      <a:pt x="0" y="1201"/>
                    </a:lnTo>
                    <a:lnTo>
                      <a:pt x="318" y="2"/>
                    </a:lnTo>
                    <a:lnTo>
                      <a:pt x="318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71"/>
              <p:cNvSpPr>
                <a:spLocks/>
              </p:cNvSpPr>
              <p:nvPr/>
            </p:nvSpPr>
            <p:spPr bwMode="auto">
              <a:xfrm>
                <a:off x="3957" y="2388"/>
                <a:ext cx="490" cy="311"/>
              </a:xfrm>
              <a:custGeom>
                <a:avLst/>
                <a:gdLst>
                  <a:gd name="T0" fmla="*/ 981 w 981"/>
                  <a:gd name="T1" fmla="*/ 0 h 622"/>
                  <a:gd name="T2" fmla="*/ 981 w 981"/>
                  <a:gd name="T3" fmla="*/ 5 h 622"/>
                  <a:gd name="T4" fmla="*/ 14 w 981"/>
                  <a:gd name="T5" fmla="*/ 615 h 622"/>
                  <a:gd name="T6" fmla="*/ 980 w 981"/>
                  <a:gd name="T7" fmla="*/ 512 h 622"/>
                  <a:gd name="T8" fmla="*/ 980 w 981"/>
                  <a:gd name="T9" fmla="*/ 517 h 622"/>
                  <a:gd name="T10" fmla="*/ 4 w 981"/>
                  <a:gd name="T11" fmla="*/ 622 h 622"/>
                  <a:gd name="T12" fmla="*/ 2 w 981"/>
                  <a:gd name="T13" fmla="*/ 622 h 622"/>
                  <a:gd name="T14" fmla="*/ 2 w 981"/>
                  <a:gd name="T15" fmla="*/ 622 h 622"/>
                  <a:gd name="T16" fmla="*/ 0 w 981"/>
                  <a:gd name="T17" fmla="*/ 620 h 622"/>
                  <a:gd name="T18" fmla="*/ 0 w 981"/>
                  <a:gd name="T19" fmla="*/ 618 h 622"/>
                  <a:gd name="T20" fmla="*/ 2 w 981"/>
                  <a:gd name="T21" fmla="*/ 616 h 622"/>
                  <a:gd name="T22" fmla="*/ 981 w 981"/>
                  <a:gd name="T2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1" h="622">
                    <a:moveTo>
                      <a:pt x="981" y="0"/>
                    </a:moveTo>
                    <a:lnTo>
                      <a:pt x="981" y="5"/>
                    </a:lnTo>
                    <a:lnTo>
                      <a:pt x="14" y="615"/>
                    </a:lnTo>
                    <a:lnTo>
                      <a:pt x="980" y="512"/>
                    </a:lnTo>
                    <a:lnTo>
                      <a:pt x="980" y="517"/>
                    </a:lnTo>
                    <a:lnTo>
                      <a:pt x="4" y="622"/>
                    </a:lnTo>
                    <a:lnTo>
                      <a:pt x="2" y="622"/>
                    </a:lnTo>
                    <a:lnTo>
                      <a:pt x="2" y="622"/>
                    </a:lnTo>
                    <a:lnTo>
                      <a:pt x="0" y="620"/>
                    </a:lnTo>
                    <a:lnTo>
                      <a:pt x="0" y="618"/>
                    </a:lnTo>
                    <a:lnTo>
                      <a:pt x="2" y="616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72"/>
              <p:cNvSpPr>
                <a:spLocks/>
              </p:cNvSpPr>
              <p:nvPr/>
            </p:nvSpPr>
            <p:spPr bwMode="auto">
              <a:xfrm>
                <a:off x="4116" y="2097"/>
                <a:ext cx="333" cy="143"/>
              </a:xfrm>
              <a:custGeom>
                <a:avLst/>
                <a:gdLst>
                  <a:gd name="T0" fmla="*/ 2 w 667"/>
                  <a:gd name="T1" fmla="*/ 0 h 286"/>
                  <a:gd name="T2" fmla="*/ 667 w 667"/>
                  <a:gd name="T3" fmla="*/ 38 h 286"/>
                  <a:gd name="T4" fmla="*/ 667 w 667"/>
                  <a:gd name="T5" fmla="*/ 45 h 286"/>
                  <a:gd name="T6" fmla="*/ 18 w 667"/>
                  <a:gd name="T7" fmla="*/ 7 h 286"/>
                  <a:gd name="T8" fmla="*/ 665 w 667"/>
                  <a:gd name="T9" fmla="*/ 279 h 286"/>
                  <a:gd name="T10" fmla="*/ 665 w 667"/>
                  <a:gd name="T11" fmla="*/ 286 h 286"/>
                  <a:gd name="T12" fmla="*/ 2 w 667"/>
                  <a:gd name="T13" fmla="*/ 5 h 286"/>
                  <a:gd name="T14" fmla="*/ 0 w 667"/>
                  <a:gd name="T15" fmla="*/ 4 h 286"/>
                  <a:gd name="T16" fmla="*/ 0 w 667"/>
                  <a:gd name="T17" fmla="*/ 2 h 286"/>
                  <a:gd name="T18" fmla="*/ 0 w 667"/>
                  <a:gd name="T19" fmla="*/ 0 h 286"/>
                  <a:gd name="T20" fmla="*/ 2 w 66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286">
                    <a:moveTo>
                      <a:pt x="2" y="0"/>
                    </a:moveTo>
                    <a:lnTo>
                      <a:pt x="667" y="38"/>
                    </a:lnTo>
                    <a:lnTo>
                      <a:pt x="667" y="45"/>
                    </a:lnTo>
                    <a:lnTo>
                      <a:pt x="18" y="7"/>
                    </a:lnTo>
                    <a:lnTo>
                      <a:pt x="665" y="279"/>
                    </a:lnTo>
                    <a:lnTo>
                      <a:pt x="665" y="28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73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200"/>
              </a:xfrm>
              <a:custGeom>
                <a:avLst/>
                <a:gdLst>
                  <a:gd name="T0" fmla="*/ 964 w 981"/>
                  <a:gd name="T1" fmla="*/ 6 h 400"/>
                  <a:gd name="T2" fmla="*/ 332 w 981"/>
                  <a:gd name="T3" fmla="*/ 9 h 400"/>
                  <a:gd name="T4" fmla="*/ 12 w 981"/>
                  <a:gd name="T5" fmla="*/ 391 h 400"/>
                  <a:gd name="T6" fmla="*/ 964 w 981"/>
                  <a:gd name="T7" fmla="*/ 6 h 400"/>
                  <a:gd name="T8" fmla="*/ 978 w 981"/>
                  <a:gd name="T9" fmla="*/ 0 h 400"/>
                  <a:gd name="T10" fmla="*/ 978 w 981"/>
                  <a:gd name="T11" fmla="*/ 0 h 400"/>
                  <a:gd name="T12" fmla="*/ 979 w 981"/>
                  <a:gd name="T13" fmla="*/ 0 h 400"/>
                  <a:gd name="T14" fmla="*/ 981 w 981"/>
                  <a:gd name="T15" fmla="*/ 2 h 400"/>
                  <a:gd name="T16" fmla="*/ 981 w 981"/>
                  <a:gd name="T17" fmla="*/ 6 h 400"/>
                  <a:gd name="T18" fmla="*/ 979 w 981"/>
                  <a:gd name="T19" fmla="*/ 6 h 400"/>
                  <a:gd name="T20" fmla="*/ 4 w 981"/>
                  <a:gd name="T21" fmla="*/ 400 h 400"/>
                  <a:gd name="T22" fmla="*/ 2 w 981"/>
                  <a:gd name="T23" fmla="*/ 400 h 400"/>
                  <a:gd name="T24" fmla="*/ 0 w 981"/>
                  <a:gd name="T25" fmla="*/ 400 h 400"/>
                  <a:gd name="T26" fmla="*/ 0 w 981"/>
                  <a:gd name="T27" fmla="*/ 400 h 400"/>
                  <a:gd name="T28" fmla="*/ 0 w 981"/>
                  <a:gd name="T29" fmla="*/ 398 h 400"/>
                  <a:gd name="T30" fmla="*/ 0 w 981"/>
                  <a:gd name="T31" fmla="*/ 397 h 400"/>
                  <a:gd name="T32" fmla="*/ 328 w 981"/>
                  <a:gd name="T33" fmla="*/ 4 h 400"/>
                  <a:gd name="T34" fmla="*/ 330 w 981"/>
                  <a:gd name="T35" fmla="*/ 2 h 400"/>
                  <a:gd name="T36" fmla="*/ 978 w 981"/>
                  <a:gd name="T37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1" h="400">
                    <a:moveTo>
                      <a:pt x="964" y="6"/>
                    </a:moveTo>
                    <a:lnTo>
                      <a:pt x="332" y="9"/>
                    </a:lnTo>
                    <a:lnTo>
                      <a:pt x="12" y="391"/>
                    </a:lnTo>
                    <a:lnTo>
                      <a:pt x="964" y="6"/>
                    </a:lnTo>
                    <a:close/>
                    <a:moveTo>
                      <a:pt x="978" y="0"/>
                    </a:moveTo>
                    <a:lnTo>
                      <a:pt x="978" y="0"/>
                    </a:lnTo>
                    <a:lnTo>
                      <a:pt x="979" y="0"/>
                    </a:lnTo>
                    <a:lnTo>
                      <a:pt x="981" y="2"/>
                    </a:lnTo>
                    <a:lnTo>
                      <a:pt x="981" y="6"/>
                    </a:lnTo>
                    <a:lnTo>
                      <a:pt x="979" y="6"/>
                    </a:lnTo>
                    <a:lnTo>
                      <a:pt x="4" y="400"/>
                    </a:lnTo>
                    <a:lnTo>
                      <a:pt x="2" y="400"/>
                    </a:lnTo>
                    <a:lnTo>
                      <a:pt x="0" y="400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328" y="4"/>
                    </a:lnTo>
                    <a:lnTo>
                      <a:pt x="330" y="2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74"/>
              <p:cNvSpPr>
                <a:spLocks noEditPoints="1"/>
              </p:cNvSpPr>
              <p:nvPr/>
            </p:nvSpPr>
            <p:spPr bwMode="auto">
              <a:xfrm>
                <a:off x="2192" y="2913"/>
                <a:ext cx="491" cy="520"/>
              </a:xfrm>
              <a:custGeom>
                <a:avLst/>
                <a:gdLst>
                  <a:gd name="T0" fmla="*/ 974 w 981"/>
                  <a:gd name="T1" fmla="*/ 7 h 1041"/>
                  <a:gd name="T2" fmla="*/ 7 w 981"/>
                  <a:gd name="T3" fmla="*/ 398 h 1041"/>
                  <a:gd name="T4" fmla="*/ 789 w 981"/>
                  <a:gd name="T5" fmla="*/ 1034 h 1041"/>
                  <a:gd name="T6" fmla="*/ 974 w 981"/>
                  <a:gd name="T7" fmla="*/ 7 h 1041"/>
                  <a:gd name="T8" fmla="*/ 979 w 981"/>
                  <a:gd name="T9" fmla="*/ 0 h 1041"/>
                  <a:gd name="T10" fmla="*/ 979 w 981"/>
                  <a:gd name="T11" fmla="*/ 0 h 1041"/>
                  <a:gd name="T12" fmla="*/ 981 w 981"/>
                  <a:gd name="T13" fmla="*/ 2 h 1041"/>
                  <a:gd name="T14" fmla="*/ 981 w 981"/>
                  <a:gd name="T15" fmla="*/ 4 h 1041"/>
                  <a:gd name="T16" fmla="*/ 794 w 981"/>
                  <a:gd name="T17" fmla="*/ 1039 h 1041"/>
                  <a:gd name="T18" fmla="*/ 794 w 981"/>
                  <a:gd name="T19" fmla="*/ 1041 h 1041"/>
                  <a:gd name="T20" fmla="*/ 793 w 981"/>
                  <a:gd name="T21" fmla="*/ 1041 h 1041"/>
                  <a:gd name="T22" fmla="*/ 791 w 981"/>
                  <a:gd name="T23" fmla="*/ 1041 h 1041"/>
                  <a:gd name="T24" fmla="*/ 789 w 981"/>
                  <a:gd name="T25" fmla="*/ 1041 h 1041"/>
                  <a:gd name="T26" fmla="*/ 0 w 981"/>
                  <a:gd name="T27" fmla="*/ 400 h 1041"/>
                  <a:gd name="T28" fmla="*/ 0 w 981"/>
                  <a:gd name="T29" fmla="*/ 398 h 1041"/>
                  <a:gd name="T30" fmla="*/ 0 w 981"/>
                  <a:gd name="T31" fmla="*/ 397 h 1041"/>
                  <a:gd name="T32" fmla="*/ 0 w 981"/>
                  <a:gd name="T33" fmla="*/ 397 h 1041"/>
                  <a:gd name="T34" fmla="*/ 2 w 981"/>
                  <a:gd name="T35" fmla="*/ 395 h 1041"/>
                  <a:gd name="T36" fmla="*/ 978 w 981"/>
                  <a:gd name="T37" fmla="*/ 0 h 1041"/>
                  <a:gd name="T38" fmla="*/ 979 w 981"/>
                  <a:gd name="T3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1041">
                    <a:moveTo>
                      <a:pt x="974" y="7"/>
                    </a:moveTo>
                    <a:lnTo>
                      <a:pt x="7" y="398"/>
                    </a:lnTo>
                    <a:lnTo>
                      <a:pt x="789" y="1034"/>
                    </a:lnTo>
                    <a:lnTo>
                      <a:pt x="974" y="7"/>
                    </a:lnTo>
                    <a:close/>
                    <a:moveTo>
                      <a:pt x="979" y="0"/>
                    </a:moveTo>
                    <a:lnTo>
                      <a:pt x="979" y="0"/>
                    </a:lnTo>
                    <a:lnTo>
                      <a:pt x="981" y="2"/>
                    </a:lnTo>
                    <a:lnTo>
                      <a:pt x="981" y="4"/>
                    </a:lnTo>
                    <a:lnTo>
                      <a:pt x="794" y="1039"/>
                    </a:lnTo>
                    <a:lnTo>
                      <a:pt x="794" y="1041"/>
                    </a:lnTo>
                    <a:lnTo>
                      <a:pt x="793" y="1041"/>
                    </a:lnTo>
                    <a:lnTo>
                      <a:pt x="791" y="1041"/>
                    </a:lnTo>
                    <a:lnTo>
                      <a:pt x="789" y="1041"/>
                    </a:lnTo>
                    <a:lnTo>
                      <a:pt x="0" y="400"/>
                    </a:lnTo>
                    <a:lnTo>
                      <a:pt x="0" y="398"/>
                    </a:lnTo>
                    <a:lnTo>
                      <a:pt x="0" y="397"/>
                    </a:lnTo>
                    <a:lnTo>
                      <a:pt x="0" y="397"/>
                    </a:lnTo>
                    <a:lnTo>
                      <a:pt x="2" y="395"/>
                    </a:lnTo>
                    <a:lnTo>
                      <a:pt x="978" y="0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75"/>
              <p:cNvSpPr>
                <a:spLocks noEditPoints="1"/>
              </p:cNvSpPr>
              <p:nvPr/>
            </p:nvSpPr>
            <p:spPr bwMode="auto">
              <a:xfrm>
                <a:off x="2355" y="2764"/>
                <a:ext cx="406" cy="153"/>
              </a:xfrm>
              <a:custGeom>
                <a:avLst/>
                <a:gdLst>
                  <a:gd name="T0" fmla="*/ 802 w 811"/>
                  <a:gd name="T1" fmla="*/ 7 h 305"/>
                  <a:gd name="T2" fmla="*/ 19 w 811"/>
                  <a:gd name="T3" fmla="*/ 298 h 305"/>
                  <a:gd name="T4" fmla="*/ 649 w 811"/>
                  <a:gd name="T5" fmla="*/ 296 h 305"/>
                  <a:gd name="T6" fmla="*/ 802 w 811"/>
                  <a:gd name="T7" fmla="*/ 7 h 305"/>
                  <a:gd name="T8" fmla="*/ 809 w 811"/>
                  <a:gd name="T9" fmla="*/ 0 h 305"/>
                  <a:gd name="T10" fmla="*/ 811 w 811"/>
                  <a:gd name="T11" fmla="*/ 0 h 305"/>
                  <a:gd name="T12" fmla="*/ 811 w 811"/>
                  <a:gd name="T13" fmla="*/ 1 h 305"/>
                  <a:gd name="T14" fmla="*/ 811 w 811"/>
                  <a:gd name="T15" fmla="*/ 3 h 305"/>
                  <a:gd name="T16" fmla="*/ 654 w 811"/>
                  <a:gd name="T17" fmla="*/ 300 h 305"/>
                  <a:gd name="T18" fmla="*/ 652 w 811"/>
                  <a:gd name="T19" fmla="*/ 302 h 305"/>
                  <a:gd name="T20" fmla="*/ 651 w 811"/>
                  <a:gd name="T21" fmla="*/ 302 h 305"/>
                  <a:gd name="T22" fmla="*/ 3 w 811"/>
                  <a:gd name="T23" fmla="*/ 305 h 305"/>
                  <a:gd name="T24" fmla="*/ 3 w 811"/>
                  <a:gd name="T25" fmla="*/ 305 h 305"/>
                  <a:gd name="T26" fmla="*/ 1 w 811"/>
                  <a:gd name="T27" fmla="*/ 303 h 305"/>
                  <a:gd name="T28" fmla="*/ 0 w 811"/>
                  <a:gd name="T29" fmla="*/ 302 h 305"/>
                  <a:gd name="T30" fmla="*/ 1 w 811"/>
                  <a:gd name="T31" fmla="*/ 300 h 305"/>
                  <a:gd name="T32" fmla="*/ 1 w 811"/>
                  <a:gd name="T33" fmla="*/ 300 h 305"/>
                  <a:gd name="T34" fmla="*/ 808 w 811"/>
                  <a:gd name="T35" fmla="*/ 0 h 305"/>
                  <a:gd name="T36" fmla="*/ 809 w 811"/>
                  <a:gd name="T3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1" h="305">
                    <a:moveTo>
                      <a:pt x="802" y="7"/>
                    </a:moveTo>
                    <a:lnTo>
                      <a:pt x="19" y="298"/>
                    </a:lnTo>
                    <a:lnTo>
                      <a:pt x="649" y="296"/>
                    </a:lnTo>
                    <a:lnTo>
                      <a:pt x="802" y="7"/>
                    </a:lnTo>
                    <a:close/>
                    <a:moveTo>
                      <a:pt x="809" y="0"/>
                    </a:moveTo>
                    <a:lnTo>
                      <a:pt x="811" y="0"/>
                    </a:lnTo>
                    <a:lnTo>
                      <a:pt x="811" y="1"/>
                    </a:lnTo>
                    <a:lnTo>
                      <a:pt x="811" y="3"/>
                    </a:lnTo>
                    <a:lnTo>
                      <a:pt x="654" y="300"/>
                    </a:lnTo>
                    <a:lnTo>
                      <a:pt x="652" y="302"/>
                    </a:lnTo>
                    <a:lnTo>
                      <a:pt x="651" y="302"/>
                    </a:lnTo>
                    <a:lnTo>
                      <a:pt x="3" y="305"/>
                    </a:lnTo>
                    <a:lnTo>
                      <a:pt x="3" y="305"/>
                    </a:lnTo>
                    <a:lnTo>
                      <a:pt x="1" y="303"/>
                    </a:lnTo>
                    <a:lnTo>
                      <a:pt x="0" y="302"/>
                    </a:lnTo>
                    <a:lnTo>
                      <a:pt x="1" y="300"/>
                    </a:lnTo>
                    <a:lnTo>
                      <a:pt x="1" y="300"/>
                    </a:lnTo>
                    <a:lnTo>
                      <a:pt x="808" y="0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76"/>
              <p:cNvSpPr>
                <a:spLocks noEditPoints="1"/>
              </p:cNvSpPr>
              <p:nvPr/>
            </p:nvSpPr>
            <p:spPr bwMode="auto">
              <a:xfrm>
                <a:off x="2587" y="2913"/>
                <a:ext cx="574" cy="520"/>
              </a:xfrm>
              <a:custGeom>
                <a:avLst/>
                <a:gdLst>
                  <a:gd name="T0" fmla="*/ 192 w 1149"/>
                  <a:gd name="T1" fmla="*/ 7 h 1041"/>
                  <a:gd name="T2" fmla="*/ 7 w 1149"/>
                  <a:gd name="T3" fmla="*/ 1034 h 1041"/>
                  <a:gd name="T4" fmla="*/ 1140 w 1149"/>
                  <a:gd name="T5" fmla="*/ 449 h 1041"/>
                  <a:gd name="T6" fmla="*/ 192 w 1149"/>
                  <a:gd name="T7" fmla="*/ 7 h 1041"/>
                  <a:gd name="T8" fmla="*/ 190 w 1149"/>
                  <a:gd name="T9" fmla="*/ 0 h 1041"/>
                  <a:gd name="T10" fmla="*/ 1147 w 1149"/>
                  <a:gd name="T11" fmla="*/ 447 h 1041"/>
                  <a:gd name="T12" fmla="*/ 1149 w 1149"/>
                  <a:gd name="T13" fmla="*/ 447 h 1041"/>
                  <a:gd name="T14" fmla="*/ 1149 w 1149"/>
                  <a:gd name="T15" fmla="*/ 449 h 1041"/>
                  <a:gd name="T16" fmla="*/ 1149 w 1149"/>
                  <a:gd name="T17" fmla="*/ 451 h 1041"/>
                  <a:gd name="T18" fmla="*/ 1147 w 1149"/>
                  <a:gd name="T19" fmla="*/ 453 h 1041"/>
                  <a:gd name="T20" fmla="*/ 4 w 1149"/>
                  <a:gd name="T21" fmla="*/ 1041 h 1041"/>
                  <a:gd name="T22" fmla="*/ 2 w 1149"/>
                  <a:gd name="T23" fmla="*/ 1041 h 1041"/>
                  <a:gd name="T24" fmla="*/ 0 w 1149"/>
                  <a:gd name="T25" fmla="*/ 1041 h 1041"/>
                  <a:gd name="T26" fmla="*/ 0 w 1149"/>
                  <a:gd name="T27" fmla="*/ 1039 h 1041"/>
                  <a:gd name="T28" fmla="*/ 0 w 1149"/>
                  <a:gd name="T29" fmla="*/ 1037 h 1041"/>
                  <a:gd name="T30" fmla="*/ 187 w 1149"/>
                  <a:gd name="T31" fmla="*/ 2 h 1041"/>
                  <a:gd name="T32" fmla="*/ 189 w 1149"/>
                  <a:gd name="T33" fmla="*/ 0 h 1041"/>
                  <a:gd name="T34" fmla="*/ 190 w 1149"/>
                  <a:gd name="T35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9" h="1041">
                    <a:moveTo>
                      <a:pt x="192" y="7"/>
                    </a:moveTo>
                    <a:lnTo>
                      <a:pt x="7" y="1034"/>
                    </a:lnTo>
                    <a:lnTo>
                      <a:pt x="1140" y="449"/>
                    </a:lnTo>
                    <a:lnTo>
                      <a:pt x="192" y="7"/>
                    </a:lnTo>
                    <a:close/>
                    <a:moveTo>
                      <a:pt x="190" y="0"/>
                    </a:moveTo>
                    <a:lnTo>
                      <a:pt x="1147" y="447"/>
                    </a:lnTo>
                    <a:lnTo>
                      <a:pt x="1149" y="447"/>
                    </a:lnTo>
                    <a:lnTo>
                      <a:pt x="1149" y="449"/>
                    </a:lnTo>
                    <a:lnTo>
                      <a:pt x="1149" y="451"/>
                    </a:lnTo>
                    <a:lnTo>
                      <a:pt x="1147" y="453"/>
                    </a:lnTo>
                    <a:lnTo>
                      <a:pt x="4" y="1041"/>
                    </a:lnTo>
                    <a:lnTo>
                      <a:pt x="2" y="1041"/>
                    </a:lnTo>
                    <a:lnTo>
                      <a:pt x="0" y="1041"/>
                    </a:lnTo>
                    <a:lnTo>
                      <a:pt x="0" y="1039"/>
                    </a:lnTo>
                    <a:lnTo>
                      <a:pt x="0" y="1037"/>
                    </a:lnTo>
                    <a:lnTo>
                      <a:pt x="187" y="2"/>
                    </a:lnTo>
                    <a:lnTo>
                      <a:pt x="189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77"/>
              <p:cNvSpPr>
                <a:spLocks noEditPoints="1"/>
              </p:cNvSpPr>
              <p:nvPr/>
            </p:nvSpPr>
            <p:spPr bwMode="auto">
              <a:xfrm>
                <a:off x="2680" y="2764"/>
                <a:ext cx="481" cy="375"/>
              </a:xfrm>
              <a:custGeom>
                <a:avLst/>
                <a:gdLst>
                  <a:gd name="T0" fmla="*/ 160 w 962"/>
                  <a:gd name="T1" fmla="*/ 7 h 749"/>
                  <a:gd name="T2" fmla="*/ 7 w 962"/>
                  <a:gd name="T3" fmla="*/ 298 h 749"/>
                  <a:gd name="T4" fmla="*/ 944 w 962"/>
                  <a:gd name="T5" fmla="*/ 735 h 749"/>
                  <a:gd name="T6" fmla="*/ 160 w 962"/>
                  <a:gd name="T7" fmla="*/ 7 h 749"/>
                  <a:gd name="T8" fmla="*/ 159 w 962"/>
                  <a:gd name="T9" fmla="*/ 0 h 749"/>
                  <a:gd name="T10" fmla="*/ 160 w 962"/>
                  <a:gd name="T11" fmla="*/ 0 h 749"/>
                  <a:gd name="T12" fmla="*/ 962 w 962"/>
                  <a:gd name="T13" fmla="*/ 743 h 749"/>
                  <a:gd name="T14" fmla="*/ 962 w 962"/>
                  <a:gd name="T15" fmla="*/ 745 h 749"/>
                  <a:gd name="T16" fmla="*/ 962 w 962"/>
                  <a:gd name="T17" fmla="*/ 747 h 749"/>
                  <a:gd name="T18" fmla="*/ 960 w 962"/>
                  <a:gd name="T19" fmla="*/ 749 h 749"/>
                  <a:gd name="T20" fmla="*/ 960 w 962"/>
                  <a:gd name="T21" fmla="*/ 749 h 749"/>
                  <a:gd name="T22" fmla="*/ 958 w 962"/>
                  <a:gd name="T23" fmla="*/ 749 h 749"/>
                  <a:gd name="T24" fmla="*/ 2 w 962"/>
                  <a:gd name="T25" fmla="*/ 302 h 749"/>
                  <a:gd name="T26" fmla="*/ 0 w 962"/>
                  <a:gd name="T27" fmla="*/ 300 h 749"/>
                  <a:gd name="T28" fmla="*/ 0 w 962"/>
                  <a:gd name="T29" fmla="*/ 298 h 749"/>
                  <a:gd name="T30" fmla="*/ 157 w 962"/>
                  <a:gd name="T31" fmla="*/ 0 h 749"/>
                  <a:gd name="T32" fmla="*/ 157 w 962"/>
                  <a:gd name="T33" fmla="*/ 0 h 749"/>
                  <a:gd name="T34" fmla="*/ 159 w 962"/>
                  <a:gd name="T35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2" h="749">
                    <a:moveTo>
                      <a:pt x="160" y="7"/>
                    </a:moveTo>
                    <a:lnTo>
                      <a:pt x="7" y="298"/>
                    </a:lnTo>
                    <a:lnTo>
                      <a:pt x="944" y="735"/>
                    </a:lnTo>
                    <a:lnTo>
                      <a:pt x="160" y="7"/>
                    </a:lnTo>
                    <a:close/>
                    <a:moveTo>
                      <a:pt x="159" y="0"/>
                    </a:moveTo>
                    <a:lnTo>
                      <a:pt x="160" y="0"/>
                    </a:lnTo>
                    <a:lnTo>
                      <a:pt x="962" y="743"/>
                    </a:lnTo>
                    <a:lnTo>
                      <a:pt x="962" y="745"/>
                    </a:lnTo>
                    <a:lnTo>
                      <a:pt x="962" y="747"/>
                    </a:lnTo>
                    <a:lnTo>
                      <a:pt x="960" y="749"/>
                    </a:lnTo>
                    <a:lnTo>
                      <a:pt x="960" y="749"/>
                    </a:lnTo>
                    <a:lnTo>
                      <a:pt x="958" y="749"/>
                    </a:lnTo>
                    <a:lnTo>
                      <a:pt x="2" y="302"/>
                    </a:lnTo>
                    <a:lnTo>
                      <a:pt x="0" y="300"/>
                    </a:lnTo>
                    <a:lnTo>
                      <a:pt x="0" y="298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78"/>
              <p:cNvSpPr>
                <a:spLocks/>
              </p:cNvSpPr>
              <p:nvPr/>
            </p:nvSpPr>
            <p:spPr bwMode="auto">
              <a:xfrm>
                <a:off x="4274" y="2776"/>
                <a:ext cx="171" cy="164"/>
              </a:xfrm>
              <a:custGeom>
                <a:avLst/>
                <a:gdLst>
                  <a:gd name="T0" fmla="*/ 342 w 342"/>
                  <a:gd name="T1" fmla="*/ 0 h 328"/>
                  <a:gd name="T2" fmla="*/ 342 w 342"/>
                  <a:gd name="T3" fmla="*/ 7 h 328"/>
                  <a:gd name="T4" fmla="*/ 9 w 342"/>
                  <a:gd name="T5" fmla="*/ 198 h 328"/>
                  <a:gd name="T6" fmla="*/ 340 w 342"/>
                  <a:gd name="T7" fmla="*/ 321 h 328"/>
                  <a:gd name="T8" fmla="*/ 340 w 342"/>
                  <a:gd name="T9" fmla="*/ 328 h 328"/>
                  <a:gd name="T10" fmla="*/ 2 w 342"/>
                  <a:gd name="T11" fmla="*/ 201 h 328"/>
                  <a:gd name="T12" fmla="*/ 0 w 342"/>
                  <a:gd name="T13" fmla="*/ 201 h 328"/>
                  <a:gd name="T14" fmla="*/ 0 w 342"/>
                  <a:gd name="T15" fmla="*/ 199 h 328"/>
                  <a:gd name="T16" fmla="*/ 0 w 342"/>
                  <a:gd name="T17" fmla="*/ 198 h 328"/>
                  <a:gd name="T18" fmla="*/ 2 w 342"/>
                  <a:gd name="T19" fmla="*/ 196 h 328"/>
                  <a:gd name="T20" fmla="*/ 342 w 342"/>
                  <a:gd name="T21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328">
                    <a:moveTo>
                      <a:pt x="342" y="0"/>
                    </a:moveTo>
                    <a:lnTo>
                      <a:pt x="342" y="7"/>
                    </a:lnTo>
                    <a:lnTo>
                      <a:pt x="9" y="198"/>
                    </a:lnTo>
                    <a:lnTo>
                      <a:pt x="340" y="321"/>
                    </a:lnTo>
                    <a:lnTo>
                      <a:pt x="340" y="328"/>
                    </a:lnTo>
                    <a:lnTo>
                      <a:pt x="2" y="201"/>
                    </a:lnTo>
                    <a:lnTo>
                      <a:pt x="0" y="201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79"/>
              <p:cNvSpPr>
                <a:spLocks/>
              </p:cNvSpPr>
              <p:nvPr/>
            </p:nvSpPr>
            <p:spPr bwMode="auto">
              <a:xfrm>
                <a:off x="2967" y="1604"/>
                <a:ext cx="327" cy="220"/>
              </a:xfrm>
              <a:custGeom>
                <a:avLst/>
                <a:gdLst>
                  <a:gd name="T0" fmla="*/ 653 w 655"/>
                  <a:gd name="T1" fmla="*/ 0 h 440"/>
                  <a:gd name="T2" fmla="*/ 655 w 655"/>
                  <a:gd name="T3" fmla="*/ 0 h 440"/>
                  <a:gd name="T4" fmla="*/ 655 w 655"/>
                  <a:gd name="T5" fmla="*/ 2 h 440"/>
                  <a:gd name="T6" fmla="*/ 655 w 655"/>
                  <a:gd name="T7" fmla="*/ 4 h 440"/>
                  <a:gd name="T8" fmla="*/ 4 w 655"/>
                  <a:gd name="T9" fmla="*/ 440 h 440"/>
                  <a:gd name="T10" fmla="*/ 2 w 655"/>
                  <a:gd name="T11" fmla="*/ 440 h 440"/>
                  <a:gd name="T12" fmla="*/ 0 w 655"/>
                  <a:gd name="T13" fmla="*/ 440 h 440"/>
                  <a:gd name="T14" fmla="*/ 0 w 655"/>
                  <a:gd name="T15" fmla="*/ 439 h 440"/>
                  <a:gd name="T16" fmla="*/ 0 w 655"/>
                  <a:gd name="T17" fmla="*/ 437 h 440"/>
                  <a:gd name="T18" fmla="*/ 0 w 655"/>
                  <a:gd name="T19" fmla="*/ 435 h 440"/>
                  <a:gd name="T20" fmla="*/ 651 w 655"/>
                  <a:gd name="T21" fmla="*/ 0 h 440"/>
                  <a:gd name="T22" fmla="*/ 653 w 655"/>
                  <a:gd name="T23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440"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2"/>
                    </a:lnTo>
                    <a:lnTo>
                      <a:pt x="655" y="4"/>
                    </a:lnTo>
                    <a:lnTo>
                      <a:pt x="4" y="440"/>
                    </a:lnTo>
                    <a:lnTo>
                      <a:pt x="2" y="440"/>
                    </a:lnTo>
                    <a:lnTo>
                      <a:pt x="0" y="440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80"/>
              <p:cNvSpPr>
                <a:spLocks noEditPoints="1"/>
              </p:cNvSpPr>
              <p:nvPr/>
            </p:nvSpPr>
            <p:spPr bwMode="auto">
              <a:xfrm>
                <a:off x="2967" y="1604"/>
                <a:ext cx="328" cy="318"/>
              </a:xfrm>
              <a:custGeom>
                <a:avLst/>
                <a:gdLst>
                  <a:gd name="T0" fmla="*/ 649 w 656"/>
                  <a:gd name="T1" fmla="*/ 7 h 636"/>
                  <a:gd name="T2" fmla="*/ 9 w 656"/>
                  <a:gd name="T3" fmla="*/ 437 h 636"/>
                  <a:gd name="T4" fmla="*/ 649 w 656"/>
                  <a:gd name="T5" fmla="*/ 629 h 636"/>
                  <a:gd name="T6" fmla="*/ 649 w 656"/>
                  <a:gd name="T7" fmla="*/ 7 h 636"/>
                  <a:gd name="T8" fmla="*/ 653 w 656"/>
                  <a:gd name="T9" fmla="*/ 0 h 636"/>
                  <a:gd name="T10" fmla="*/ 655 w 656"/>
                  <a:gd name="T11" fmla="*/ 0 h 636"/>
                  <a:gd name="T12" fmla="*/ 655 w 656"/>
                  <a:gd name="T13" fmla="*/ 0 h 636"/>
                  <a:gd name="T14" fmla="*/ 655 w 656"/>
                  <a:gd name="T15" fmla="*/ 2 h 636"/>
                  <a:gd name="T16" fmla="*/ 656 w 656"/>
                  <a:gd name="T17" fmla="*/ 634 h 636"/>
                  <a:gd name="T18" fmla="*/ 656 w 656"/>
                  <a:gd name="T19" fmla="*/ 634 h 636"/>
                  <a:gd name="T20" fmla="*/ 655 w 656"/>
                  <a:gd name="T21" fmla="*/ 636 h 636"/>
                  <a:gd name="T22" fmla="*/ 653 w 656"/>
                  <a:gd name="T23" fmla="*/ 636 h 636"/>
                  <a:gd name="T24" fmla="*/ 653 w 656"/>
                  <a:gd name="T25" fmla="*/ 636 h 636"/>
                  <a:gd name="T26" fmla="*/ 2 w 656"/>
                  <a:gd name="T27" fmla="*/ 440 h 636"/>
                  <a:gd name="T28" fmla="*/ 0 w 656"/>
                  <a:gd name="T29" fmla="*/ 439 h 636"/>
                  <a:gd name="T30" fmla="*/ 0 w 656"/>
                  <a:gd name="T31" fmla="*/ 439 h 636"/>
                  <a:gd name="T32" fmla="*/ 0 w 656"/>
                  <a:gd name="T33" fmla="*/ 437 h 636"/>
                  <a:gd name="T34" fmla="*/ 0 w 656"/>
                  <a:gd name="T35" fmla="*/ 435 h 636"/>
                  <a:gd name="T36" fmla="*/ 651 w 656"/>
                  <a:gd name="T37" fmla="*/ 0 h 636"/>
                  <a:gd name="T38" fmla="*/ 653 w 656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6" h="636">
                    <a:moveTo>
                      <a:pt x="649" y="7"/>
                    </a:moveTo>
                    <a:lnTo>
                      <a:pt x="9" y="437"/>
                    </a:lnTo>
                    <a:lnTo>
                      <a:pt x="649" y="629"/>
                    </a:lnTo>
                    <a:lnTo>
                      <a:pt x="649" y="7"/>
                    </a:lnTo>
                    <a:close/>
                    <a:moveTo>
                      <a:pt x="653" y="0"/>
                    </a:moveTo>
                    <a:lnTo>
                      <a:pt x="655" y="0"/>
                    </a:lnTo>
                    <a:lnTo>
                      <a:pt x="655" y="0"/>
                    </a:lnTo>
                    <a:lnTo>
                      <a:pt x="655" y="2"/>
                    </a:lnTo>
                    <a:lnTo>
                      <a:pt x="656" y="634"/>
                    </a:lnTo>
                    <a:lnTo>
                      <a:pt x="656" y="634"/>
                    </a:lnTo>
                    <a:lnTo>
                      <a:pt x="655" y="636"/>
                    </a:lnTo>
                    <a:lnTo>
                      <a:pt x="653" y="636"/>
                    </a:lnTo>
                    <a:lnTo>
                      <a:pt x="653" y="636"/>
                    </a:lnTo>
                    <a:lnTo>
                      <a:pt x="2" y="440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0" y="435"/>
                    </a:lnTo>
                    <a:lnTo>
                      <a:pt x="651" y="0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81"/>
              <p:cNvSpPr>
                <a:spLocks noEditPoints="1"/>
              </p:cNvSpPr>
              <p:nvPr/>
            </p:nvSpPr>
            <p:spPr bwMode="auto">
              <a:xfrm>
                <a:off x="3292" y="1604"/>
                <a:ext cx="326" cy="318"/>
              </a:xfrm>
              <a:custGeom>
                <a:avLst/>
                <a:gdLst>
                  <a:gd name="T0" fmla="*/ 6 w 653"/>
                  <a:gd name="T1" fmla="*/ 7 h 636"/>
                  <a:gd name="T2" fmla="*/ 7 w 653"/>
                  <a:gd name="T3" fmla="*/ 629 h 636"/>
                  <a:gd name="T4" fmla="*/ 643 w 653"/>
                  <a:gd name="T5" fmla="*/ 343 h 636"/>
                  <a:gd name="T6" fmla="*/ 6 w 653"/>
                  <a:gd name="T7" fmla="*/ 7 h 636"/>
                  <a:gd name="T8" fmla="*/ 4 w 653"/>
                  <a:gd name="T9" fmla="*/ 0 h 636"/>
                  <a:gd name="T10" fmla="*/ 6 w 653"/>
                  <a:gd name="T11" fmla="*/ 0 h 636"/>
                  <a:gd name="T12" fmla="*/ 652 w 653"/>
                  <a:gd name="T13" fmla="*/ 341 h 636"/>
                  <a:gd name="T14" fmla="*/ 652 w 653"/>
                  <a:gd name="T15" fmla="*/ 343 h 636"/>
                  <a:gd name="T16" fmla="*/ 653 w 653"/>
                  <a:gd name="T17" fmla="*/ 344 h 636"/>
                  <a:gd name="T18" fmla="*/ 652 w 653"/>
                  <a:gd name="T19" fmla="*/ 344 h 636"/>
                  <a:gd name="T20" fmla="*/ 652 w 653"/>
                  <a:gd name="T21" fmla="*/ 346 h 636"/>
                  <a:gd name="T22" fmla="*/ 6 w 653"/>
                  <a:gd name="T23" fmla="*/ 636 h 636"/>
                  <a:gd name="T24" fmla="*/ 4 w 653"/>
                  <a:gd name="T25" fmla="*/ 636 h 636"/>
                  <a:gd name="T26" fmla="*/ 2 w 653"/>
                  <a:gd name="T27" fmla="*/ 636 h 636"/>
                  <a:gd name="T28" fmla="*/ 2 w 653"/>
                  <a:gd name="T29" fmla="*/ 634 h 636"/>
                  <a:gd name="T30" fmla="*/ 0 w 653"/>
                  <a:gd name="T31" fmla="*/ 634 h 636"/>
                  <a:gd name="T32" fmla="*/ 0 w 653"/>
                  <a:gd name="T33" fmla="*/ 2 h 636"/>
                  <a:gd name="T34" fmla="*/ 0 w 653"/>
                  <a:gd name="T35" fmla="*/ 0 h 636"/>
                  <a:gd name="T36" fmla="*/ 2 w 653"/>
                  <a:gd name="T37" fmla="*/ 0 h 636"/>
                  <a:gd name="T38" fmla="*/ 4 w 653"/>
                  <a:gd name="T3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3" h="636">
                    <a:moveTo>
                      <a:pt x="6" y="7"/>
                    </a:moveTo>
                    <a:lnTo>
                      <a:pt x="7" y="629"/>
                    </a:lnTo>
                    <a:lnTo>
                      <a:pt x="643" y="343"/>
                    </a:lnTo>
                    <a:lnTo>
                      <a:pt x="6" y="7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52" y="341"/>
                    </a:lnTo>
                    <a:lnTo>
                      <a:pt x="652" y="343"/>
                    </a:lnTo>
                    <a:lnTo>
                      <a:pt x="653" y="344"/>
                    </a:lnTo>
                    <a:lnTo>
                      <a:pt x="652" y="344"/>
                    </a:lnTo>
                    <a:lnTo>
                      <a:pt x="652" y="346"/>
                    </a:lnTo>
                    <a:lnTo>
                      <a:pt x="6" y="636"/>
                    </a:lnTo>
                    <a:lnTo>
                      <a:pt x="4" y="636"/>
                    </a:lnTo>
                    <a:lnTo>
                      <a:pt x="2" y="636"/>
                    </a:lnTo>
                    <a:lnTo>
                      <a:pt x="2" y="634"/>
                    </a:lnTo>
                    <a:lnTo>
                      <a:pt x="0" y="63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82"/>
              <p:cNvSpPr>
                <a:spLocks noEditPoints="1"/>
              </p:cNvSpPr>
              <p:nvPr/>
            </p:nvSpPr>
            <p:spPr bwMode="auto">
              <a:xfrm>
                <a:off x="3292" y="1135"/>
                <a:ext cx="326" cy="642"/>
              </a:xfrm>
              <a:custGeom>
                <a:avLst/>
                <a:gdLst>
                  <a:gd name="T0" fmla="*/ 341 w 653"/>
                  <a:gd name="T1" fmla="*/ 12 h 1285"/>
                  <a:gd name="T2" fmla="*/ 7 w 653"/>
                  <a:gd name="T3" fmla="*/ 939 h 1285"/>
                  <a:gd name="T4" fmla="*/ 646 w 653"/>
                  <a:gd name="T5" fmla="*/ 1276 h 1285"/>
                  <a:gd name="T6" fmla="*/ 341 w 653"/>
                  <a:gd name="T7" fmla="*/ 12 h 1285"/>
                  <a:gd name="T8" fmla="*/ 343 w 653"/>
                  <a:gd name="T9" fmla="*/ 0 h 1285"/>
                  <a:gd name="T10" fmla="*/ 344 w 653"/>
                  <a:gd name="T11" fmla="*/ 0 h 1285"/>
                  <a:gd name="T12" fmla="*/ 344 w 653"/>
                  <a:gd name="T13" fmla="*/ 2 h 1285"/>
                  <a:gd name="T14" fmla="*/ 653 w 653"/>
                  <a:gd name="T15" fmla="*/ 1282 h 1285"/>
                  <a:gd name="T16" fmla="*/ 653 w 653"/>
                  <a:gd name="T17" fmla="*/ 1283 h 1285"/>
                  <a:gd name="T18" fmla="*/ 652 w 653"/>
                  <a:gd name="T19" fmla="*/ 1285 h 1285"/>
                  <a:gd name="T20" fmla="*/ 650 w 653"/>
                  <a:gd name="T21" fmla="*/ 1285 h 1285"/>
                  <a:gd name="T22" fmla="*/ 648 w 653"/>
                  <a:gd name="T23" fmla="*/ 1285 h 1285"/>
                  <a:gd name="T24" fmla="*/ 2 w 653"/>
                  <a:gd name="T25" fmla="*/ 945 h 1285"/>
                  <a:gd name="T26" fmla="*/ 0 w 653"/>
                  <a:gd name="T27" fmla="*/ 943 h 1285"/>
                  <a:gd name="T28" fmla="*/ 0 w 653"/>
                  <a:gd name="T29" fmla="*/ 941 h 1285"/>
                  <a:gd name="T30" fmla="*/ 339 w 653"/>
                  <a:gd name="T31" fmla="*/ 2 h 1285"/>
                  <a:gd name="T32" fmla="*/ 341 w 653"/>
                  <a:gd name="T33" fmla="*/ 0 h 1285"/>
                  <a:gd name="T34" fmla="*/ 343 w 653"/>
                  <a:gd name="T35" fmla="*/ 0 h 1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285">
                    <a:moveTo>
                      <a:pt x="341" y="12"/>
                    </a:moveTo>
                    <a:lnTo>
                      <a:pt x="7" y="939"/>
                    </a:lnTo>
                    <a:lnTo>
                      <a:pt x="646" y="1276"/>
                    </a:lnTo>
                    <a:lnTo>
                      <a:pt x="341" y="12"/>
                    </a:lnTo>
                    <a:close/>
                    <a:moveTo>
                      <a:pt x="343" y="0"/>
                    </a:moveTo>
                    <a:lnTo>
                      <a:pt x="344" y="0"/>
                    </a:lnTo>
                    <a:lnTo>
                      <a:pt x="344" y="2"/>
                    </a:lnTo>
                    <a:lnTo>
                      <a:pt x="653" y="1282"/>
                    </a:lnTo>
                    <a:lnTo>
                      <a:pt x="653" y="1283"/>
                    </a:lnTo>
                    <a:lnTo>
                      <a:pt x="652" y="1285"/>
                    </a:lnTo>
                    <a:lnTo>
                      <a:pt x="650" y="1285"/>
                    </a:lnTo>
                    <a:lnTo>
                      <a:pt x="648" y="1285"/>
                    </a:lnTo>
                    <a:lnTo>
                      <a:pt x="2" y="945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339" y="2"/>
                    </a:lnTo>
                    <a:lnTo>
                      <a:pt x="341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83"/>
              <p:cNvSpPr>
                <a:spLocks/>
              </p:cNvSpPr>
              <p:nvPr/>
            </p:nvSpPr>
            <p:spPr bwMode="auto">
              <a:xfrm>
                <a:off x="4130" y="2873"/>
                <a:ext cx="314" cy="473"/>
              </a:xfrm>
              <a:custGeom>
                <a:avLst/>
                <a:gdLst>
                  <a:gd name="T0" fmla="*/ 292 w 628"/>
                  <a:gd name="T1" fmla="*/ 0 h 944"/>
                  <a:gd name="T2" fmla="*/ 293 w 628"/>
                  <a:gd name="T3" fmla="*/ 0 h 944"/>
                  <a:gd name="T4" fmla="*/ 295 w 628"/>
                  <a:gd name="T5" fmla="*/ 2 h 944"/>
                  <a:gd name="T6" fmla="*/ 628 w 628"/>
                  <a:gd name="T7" fmla="*/ 431 h 944"/>
                  <a:gd name="T8" fmla="*/ 628 w 628"/>
                  <a:gd name="T9" fmla="*/ 440 h 944"/>
                  <a:gd name="T10" fmla="*/ 293 w 628"/>
                  <a:gd name="T11" fmla="*/ 9 h 944"/>
                  <a:gd name="T12" fmla="*/ 7 w 628"/>
                  <a:gd name="T13" fmla="*/ 936 h 944"/>
                  <a:gd name="T14" fmla="*/ 628 w 628"/>
                  <a:gd name="T15" fmla="*/ 517 h 944"/>
                  <a:gd name="T16" fmla="*/ 628 w 628"/>
                  <a:gd name="T17" fmla="*/ 524 h 944"/>
                  <a:gd name="T18" fmla="*/ 4 w 628"/>
                  <a:gd name="T19" fmla="*/ 944 h 944"/>
                  <a:gd name="T20" fmla="*/ 2 w 628"/>
                  <a:gd name="T21" fmla="*/ 944 h 944"/>
                  <a:gd name="T22" fmla="*/ 0 w 628"/>
                  <a:gd name="T23" fmla="*/ 944 h 944"/>
                  <a:gd name="T24" fmla="*/ 0 w 628"/>
                  <a:gd name="T25" fmla="*/ 943 h 944"/>
                  <a:gd name="T26" fmla="*/ 0 w 628"/>
                  <a:gd name="T27" fmla="*/ 941 h 944"/>
                  <a:gd name="T28" fmla="*/ 290 w 628"/>
                  <a:gd name="T29" fmla="*/ 2 h 944"/>
                  <a:gd name="T30" fmla="*/ 290 w 628"/>
                  <a:gd name="T31" fmla="*/ 0 h 944"/>
                  <a:gd name="T32" fmla="*/ 292 w 628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944">
                    <a:moveTo>
                      <a:pt x="292" y="0"/>
                    </a:moveTo>
                    <a:lnTo>
                      <a:pt x="293" y="0"/>
                    </a:lnTo>
                    <a:lnTo>
                      <a:pt x="295" y="2"/>
                    </a:lnTo>
                    <a:lnTo>
                      <a:pt x="628" y="431"/>
                    </a:lnTo>
                    <a:lnTo>
                      <a:pt x="628" y="440"/>
                    </a:lnTo>
                    <a:lnTo>
                      <a:pt x="293" y="9"/>
                    </a:lnTo>
                    <a:lnTo>
                      <a:pt x="7" y="936"/>
                    </a:lnTo>
                    <a:lnTo>
                      <a:pt x="628" y="517"/>
                    </a:lnTo>
                    <a:lnTo>
                      <a:pt x="628" y="524"/>
                    </a:lnTo>
                    <a:lnTo>
                      <a:pt x="4" y="944"/>
                    </a:lnTo>
                    <a:lnTo>
                      <a:pt x="2" y="944"/>
                    </a:lnTo>
                    <a:lnTo>
                      <a:pt x="0" y="944"/>
                    </a:lnTo>
                    <a:lnTo>
                      <a:pt x="0" y="943"/>
                    </a:lnTo>
                    <a:lnTo>
                      <a:pt x="0" y="941"/>
                    </a:lnTo>
                    <a:lnTo>
                      <a:pt x="290" y="2"/>
                    </a:lnTo>
                    <a:lnTo>
                      <a:pt x="290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84"/>
              <p:cNvSpPr>
                <a:spLocks/>
              </p:cNvSpPr>
              <p:nvPr/>
            </p:nvSpPr>
            <p:spPr bwMode="auto">
              <a:xfrm>
                <a:off x="4130" y="3132"/>
                <a:ext cx="314" cy="291"/>
              </a:xfrm>
              <a:custGeom>
                <a:avLst/>
                <a:gdLst>
                  <a:gd name="T0" fmla="*/ 628 w 628"/>
                  <a:gd name="T1" fmla="*/ 0 h 583"/>
                  <a:gd name="T2" fmla="*/ 628 w 628"/>
                  <a:gd name="T3" fmla="*/ 7 h 583"/>
                  <a:gd name="T4" fmla="*/ 9 w 628"/>
                  <a:gd name="T5" fmla="*/ 424 h 583"/>
                  <a:gd name="T6" fmla="*/ 625 w 628"/>
                  <a:gd name="T7" fmla="*/ 577 h 583"/>
                  <a:gd name="T8" fmla="*/ 625 w 628"/>
                  <a:gd name="T9" fmla="*/ 583 h 583"/>
                  <a:gd name="T10" fmla="*/ 2 w 628"/>
                  <a:gd name="T11" fmla="*/ 427 h 583"/>
                  <a:gd name="T12" fmla="*/ 0 w 628"/>
                  <a:gd name="T13" fmla="*/ 427 h 583"/>
                  <a:gd name="T14" fmla="*/ 0 w 628"/>
                  <a:gd name="T15" fmla="*/ 426 h 583"/>
                  <a:gd name="T16" fmla="*/ 0 w 628"/>
                  <a:gd name="T17" fmla="*/ 424 h 583"/>
                  <a:gd name="T18" fmla="*/ 0 w 628"/>
                  <a:gd name="T19" fmla="*/ 422 h 583"/>
                  <a:gd name="T20" fmla="*/ 628 w 62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8" h="583">
                    <a:moveTo>
                      <a:pt x="628" y="0"/>
                    </a:moveTo>
                    <a:lnTo>
                      <a:pt x="628" y="7"/>
                    </a:lnTo>
                    <a:lnTo>
                      <a:pt x="9" y="424"/>
                    </a:lnTo>
                    <a:lnTo>
                      <a:pt x="625" y="577"/>
                    </a:lnTo>
                    <a:lnTo>
                      <a:pt x="625" y="583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6"/>
                    </a:lnTo>
                    <a:lnTo>
                      <a:pt x="0" y="424"/>
                    </a:lnTo>
                    <a:lnTo>
                      <a:pt x="0" y="42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85"/>
              <p:cNvSpPr>
                <a:spLocks/>
              </p:cNvSpPr>
              <p:nvPr/>
            </p:nvSpPr>
            <p:spPr bwMode="auto">
              <a:xfrm>
                <a:off x="4274" y="2873"/>
                <a:ext cx="171" cy="220"/>
              </a:xfrm>
              <a:custGeom>
                <a:avLst/>
                <a:gdLst>
                  <a:gd name="T0" fmla="*/ 2 w 340"/>
                  <a:gd name="T1" fmla="*/ 0 h 440"/>
                  <a:gd name="T2" fmla="*/ 3 w 340"/>
                  <a:gd name="T3" fmla="*/ 0 h 440"/>
                  <a:gd name="T4" fmla="*/ 340 w 340"/>
                  <a:gd name="T5" fmla="*/ 125 h 440"/>
                  <a:gd name="T6" fmla="*/ 340 w 340"/>
                  <a:gd name="T7" fmla="*/ 132 h 440"/>
                  <a:gd name="T8" fmla="*/ 10 w 340"/>
                  <a:gd name="T9" fmla="*/ 9 h 440"/>
                  <a:gd name="T10" fmla="*/ 338 w 340"/>
                  <a:gd name="T11" fmla="*/ 431 h 440"/>
                  <a:gd name="T12" fmla="*/ 338 w 340"/>
                  <a:gd name="T13" fmla="*/ 440 h 440"/>
                  <a:gd name="T14" fmla="*/ 0 w 340"/>
                  <a:gd name="T15" fmla="*/ 5 h 440"/>
                  <a:gd name="T16" fmla="*/ 0 w 340"/>
                  <a:gd name="T17" fmla="*/ 3 h 440"/>
                  <a:gd name="T18" fmla="*/ 0 w 340"/>
                  <a:gd name="T19" fmla="*/ 2 h 440"/>
                  <a:gd name="T20" fmla="*/ 2 w 340"/>
                  <a:gd name="T2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440">
                    <a:moveTo>
                      <a:pt x="2" y="0"/>
                    </a:moveTo>
                    <a:lnTo>
                      <a:pt x="3" y="0"/>
                    </a:lnTo>
                    <a:lnTo>
                      <a:pt x="340" y="125"/>
                    </a:lnTo>
                    <a:lnTo>
                      <a:pt x="340" y="132"/>
                    </a:lnTo>
                    <a:lnTo>
                      <a:pt x="10" y="9"/>
                    </a:lnTo>
                    <a:lnTo>
                      <a:pt x="338" y="431"/>
                    </a:lnTo>
                    <a:lnTo>
                      <a:pt x="338" y="44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86"/>
              <p:cNvSpPr>
                <a:spLocks/>
              </p:cNvSpPr>
              <p:nvPr/>
            </p:nvSpPr>
            <p:spPr bwMode="auto">
              <a:xfrm>
                <a:off x="4193" y="909"/>
                <a:ext cx="29" cy="29"/>
              </a:xfrm>
              <a:custGeom>
                <a:avLst/>
                <a:gdLst>
                  <a:gd name="T0" fmla="*/ 29 w 57"/>
                  <a:gd name="T1" fmla="*/ 0 h 59"/>
                  <a:gd name="T2" fmla="*/ 43 w 57"/>
                  <a:gd name="T3" fmla="*/ 3 h 59"/>
                  <a:gd name="T4" fmla="*/ 54 w 57"/>
                  <a:gd name="T5" fmla="*/ 14 h 59"/>
                  <a:gd name="T6" fmla="*/ 57 w 57"/>
                  <a:gd name="T7" fmla="*/ 30 h 59"/>
                  <a:gd name="T8" fmla="*/ 54 w 57"/>
                  <a:gd name="T9" fmla="*/ 44 h 59"/>
                  <a:gd name="T10" fmla="*/ 43 w 57"/>
                  <a:gd name="T11" fmla="*/ 54 h 59"/>
                  <a:gd name="T12" fmla="*/ 29 w 57"/>
                  <a:gd name="T13" fmla="*/ 59 h 59"/>
                  <a:gd name="T14" fmla="*/ 13 w 57"/>
                  <a:gd name="T15" fmla="*/ 54 h 59"/>
                  <a:gd name="T16" fmla="*/ 3 w 57"/>
                  <a:gd name="T17" fmla="*/ 44 h 59"/>
                  <a:gd name="T18" fmla="*/ 0 w 57"/>
                  <a:gd name="T19" fmla="*/ 30 h 59"/>
                  <a:gd name="T20" fmla="*/ 3 w 57"/>
                  <a:gd name="T21" fmla="*/ 14 h 59"/>
                  <a:gd name="T22" fmla="*/ 13 w 57"/>
                  <a:gd name="T23" fmla="*/ 3 h 59"/>
                  <a:gd name="T24" fmla="*/ 29 w 57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9">
                    <a:moveTo>
                      <a:pt x="29" y="0"/>
                    </a:moveTo>
                    <a:lnTo>
                      <a:pt x="43" y="3"/>
                    </a:lnTo>
                    <a:lnTo>
                      <a:pt x="54" y="14"/>
                    </a:lnTo>
                    <a:lnTo>
                      <a:pt x="57" y="30"/>
                    </a:lnTo>
                    <a:lnTo>
                      <a:pt x="54" y="44"/>
                    </a:lnTo>
                    <a:lnTo>
                      <a:pt x="43" y="54"/>
                    </a:lnTo>
                    <a:lnTo>
                      <a:pt x="29" y="59"/>
                    </a:lnTo>
                    <a:lnTo>
                      <a:pt x="13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3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87"/>
              <p:cNvSpPr>
                <a:spLocks noEditPoints="1"/>
              </p:cNvSpPr>
              <p:nvPr/>
            </p:nvSpPr>
            <p:spPr bwMode="auto">
              <a:xfrm>
                <a:off x="4187" y="902"/>
                <a:ext cx="41" cy="41"/>
              </a:xfrm>
              <a:custGeom>
                <a:avLst/>
                <a:gdLst>
                  <a:gd name="T0" fmla="*/ 42 w 82"/>
                  <a:gd name="T1" fmla="*/ 12 h 82"/>
                  <a:gd name="T2" fmla="*/ 26 w 82"/>
                  <a:gd name="T3" fmla="*/ 15 h 82"/>
                  <a:gd name="T4" fmla="*/ 16 w 82"/>
                  <a:gd name="T5" fmla="*/ 26 h 82"/>
                  <a:gd name="T6" fmla="*/ 13 w 82"/>
                  <a:gd name="T7" fmla="*/ 42 h 82"/>
                  <a:gd name="T8" fmla="*/ 16 w 82"/>
                  <a:gd name="T9" fmla="*/ 56 h 82"/>
                  <a:gd name="T10" fmla="*/ 26 w 82"/>
                  <a:gd name="T11" fmla="*/ 66 h 82"/>
                  <a:gd name="T12" fmla="*/ 42 w 82"/>
                  <a:gd name="T13" fmla="*/ 71 h 82"/>
                  <a:gd name="T14" fmla="*/ 56 w 82"/>
                  <a:gd name="T15" fmla="*/ 66 h 82"/>
                  <a:gd name="T16" fmla="*/ 67 w 82"/>
                  <a:gd name="T17" fmla="*/ 56 h 82"/>
                  <a:gd name="T18" fmla="*/ 70 w 82"/>
                  <a:gd name="T19" fmla="*/ 42 h 82"/>
                  <a:gd name="T20" fmla="*/ 67 w 82"/>
                  <a:gd name="T21" fmla="*/ 26 h 82"/>
                  <a:gd name="T22" fmla="*/ 56 w 82"/>
                  <a:gd name="T23" fmla="*/ 15 h 82"/>
                  <a:gd name="T24" fmla="*/ 42 w 82"/>
                  <a:gd name="T25" fmla="*/ 12 h 82"/>
                  <a:gd name="T26" fmla="*/ 42 w 82"/>
                  <a:gd name="T27" fmla="*/ 0 h 82"/>
                  <a:gd name="T28" fmla="*/ 58 w 82"/>
                  <a:gd name="T29" fmla="*/ 3 h 82"/>
                  <a:gd name="T30" fmla="*/ 70 w 82"/>
                  <a:gd name="T31" fmla="*/ 12 h 82"/>
                  <a:gd name="T32" fmla="*/ 79 w 82"/>
                  <a:gd name="T33" fmla="*/ 26 h 82"/>
                  <a:gd name="T34" fmla="*/ 82 w 82"/>
                  <a:gd name="T35" fmla="*/ 42 h 82"/>
                  <a:gd name="T36" fmla="*/ 79 w 82"/>
                  <a:gd name="T37" fmla="*/ 57 h 82"/>
                  <a:gd name="T38" fmla="*/ 70 w 82"/>
                  <a:gd name="T39" fmla="*/ 70 h 82"/>
                  <a:gd name="T40" fmla="*/ 58 w 82"/>
                  <a:gd name="T41" fmla="*/ 78 h 82"/>
                  <a:gd name="T42" fmla="*/ 42 w 82"/>
                  <a:gd name="T43" fmla="*/ 82 h 82"/>
                  <a:gd name="T44" fmla="*/ 25 w 82"/>
                  <a:gd name="T45" fmla="*/ 78 h 82"/>
                  <a:gd name="T46" fmla="*/ 13 w 82"/>
                  <a:gd name="T47" fmla="*/ 70 h 82"/>
                  <a:gd name="T48" fmla="*/ 4 w 82"/>
                  <a:gd name="T49" fmla="*/ 57 h 82"/>
                  <a:gd name="T50" fmla="*/ 0 w 82"/>
                  <a:gd name="T51" fmla="*/ 42 h 82"/>
                  <a:gd name="T52" fmla="*/ 4 w 82"/>
                  <a:gd name="T53" fmla="*/ 26 h 82"/>
                  <a:gd name="T54" fmla="*/ 13 w 82"/>
                  <a:gd name="T55" fmla="*/ 12 h 82"/>
                  <a:gd name="T56" fmla="*/ 26 w 82"/>
                  <a:gd name="T57" fmla="*/ 3 h 82"/>
                  <a:gd name="T58" fmla="*/ 42 w 82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2" h="82">
                    <a:moveTo>
                      <a:pt x="42" y="12"/>
                    </a:moveTo>
                    <a:lnTo>
                      <a:pt x="26" y="15"/>
                    </a:lnTo>
                    <a:lnTo>
                      <a:pt x="16" y="26"/>
                    </a:lnTo>
                    <a:lnTo>
                      <a:pt x="13" y="42"/>
                    </a:lnTo>
                    <a:lnTo>
                      <a:pt x="16" y="56"/>
                    </a:lnTo>
                    <a:lnTo>
                      <a:pt x="26" y="66"/>
                    </a:lnTo>
                    <a:lnTo>
                      <a:pt x="42" y="71"/>
                    </a:lnTo>
                    <a:lnTo>
                      <a:pt x="56" y="66"/>
                    </a:lnTo>
                    <a:lnTo>
                      <a:pt x="67" y="56"/>
                    </a:lnTo>
                    <a:lnTo>
                      <a:pt x="70" y="42"/>
                    </a:lnTo>
                    <a:lnTo>
                      <a:pt x="67" y="26"/>
                    </a:lnTo>
                    <a:lnTo>
                      <a:pt x="56" y="15"/>
                    </a:lnTo>
                    <a:lnTo>
                      <a:pt x="42" y="12"/>
                    </a:lnTo>
                    <a:close/>
                    <a:moveTo>
                      <a:pt x="42" y="0"/>
                    </a:moveTo>
                    <a:lnTo>
                      <a:pt x="58" y="3"/>
                    </a:lnTo>
                    <a:lnTo>
                      <a:pt x="70" y="12"/>
                    </a:lnTo>
                    <a:lnTo>
                      <a:pt x="79" y="26"/>
                    </a:lnTo>
                    <a:lnTo>
                      <a:pt x="82" y="42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58" y="78"/>
                    </a:lnTo>
                    <a:lnTo>
                      <a:pt x="42" y="82"/>
                    </a:lnTo>
                    <a:lnTo>
                      <a:pt x="25" y="78"/>
                    </a:lnTo>
                    <a:lnTo>
                      <a:pt x="13" y="70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4" y="26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88"/>
              <p:cNvSpPr>
                <a:spLocks/>
              </p:cNvSpPr>
              <p:nvPr/>
            </p:nvSpPr>
            <p:spPr bwMode="auto">
              <a:xfrm>
                <a:off x="1894" y="3306"/>
                <a:ext cx="18" cy="18"/>
              </a:xfrm>
              <a:custGeom>
                <a:avLst/>
                <a:gdLst>
                  <a:gd name="T0" fmla="*/ 17 w 35"/>
                  <a:gd name="T1" fmla="*/ 0 h 35"/>
                  <a:gd name="T2" fmla="*/ 23 w 35"/>
                  <a:gd name="T3" fmla="*/ 0 h 35"/>
                  <a:gd name="T4" fmla="*/ 28 w 35"/>
                  <a:gd name="T5" fmla="*/ 3 h 35"/>
                  <a:gd name="T6" fmla="*/ 31 w 35"/>
                  <a:gd name="T7" fmla="*/ 7 h 35"/>
                  <a:gd name="T8" fmla="*/ 35 w 35"/>
                  <a:gd name="T9" fmla="*/ 12 h 35"/>
                  <a:gd name="T10" fmla="*/ 35 w 35"/>
                  <a:gd name="T11" fmla="*/ 17 h 35"/>
                  <a:gd name="T12" fmla="*/ 35 w 35"/>
                  <a:gd name="T13" fmla="*/ 22 h 35"/>
                  <a:gd name="T14" fmla="*/ 31 w 35"/>
                  <a:gd name="T15" fmla="*/ 28 h 35"/>
                  <a:gd name="T16" fmla="*/ 28 w 35"/>
                  <a:gd name="T17" fmla="*/ 31 h 35"/>
                  <a:gd name="T18" fmla="*/ 23 w 35"/>
                  <a:gd name="T19" fmla="*/ 35 h 35"/>
                  <a:gd name="T20" fmla="*/ 17 w 35"/>
                  <a:gd name="T21" fmla="*/ 35 h 35"/>
                  <a:gd name="T22" fmla="*/ 12 w 35"/>
                  <a:gd name="T23" fmla="*/ 35 h 35"/>
                  <a:gd name="T24" fmla="*/ 7 w 35"/>
                  <a:gd name="T25" fmla="*/ 31 h 35"/>
                  <a:gd name="T26" fmla="*/ 3 w 35"/>
                  <a:gd name="T27" fmla="*/ 28 h 35"/>
                  <a:gd name="T28" fmla="*/ 0 w 35"/>
                  <a:gd name="T29" fmla="*/ 22 h 35"/>
                  <a:gd name="T30" fmla="*/ 0 w 35"/>
                  <a:gd name="T31" fmla="*/ 17 h 35"/>
                  <a:gd name="T32" fmla="*/ 0 w 35"/>
                  <a:gd name="T33" fmla="*/ 12 h 35"/>
                  <a:gd name="T34" fmla="*/ 3 w 35"/>
                  <a:gd name="T35" fmla="*/ 7 h 35"/>
                  <a:gd name="T36" fmla="*/ 7 w 35"/>
                  <a:gd name="T37" fmla="*/ 3 h 35"/>
                  <a:gd name="T38" fmla="*/ 12 w 35"/>
                  <a:gd name="T39" fmla="*/ 0 h 35"/>
                  <a:gd name="T40" fmla="*/ 17 w 35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7"/>
                    </a:lnTo>
                    <a:lnTo>
                      <a:pt x="35" y="12"/>
                    </a:lnTo>
                    <a:lnTo>
                      <a:pt x="35" y="17"/>
                    </a:lnTo>
                    <a:lnTo>
                      <a:pt x="35" y="22"/>
                    </a:lnTo>
                    <a:lnTo>
                      <a:pt x="31" y="28"/>
                    </a:lnTo>
                    <a:lnTo>
                      <a:pt x="28" y="31"/>
                    </a:lnTo>
                    <a:lnTo>
                      <a:pt x="23" y="35"/>
                    </a:lnTo>
                    <a:lnTo>
                      <a:pt x="17" y="35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89"/>
              <p:cNvSpPr>
                <a:spLocks noEditPoints="1"/>
              </p:cNvSpPr>
              <p:nvPr/>
            </p:nvSpPr>
            <p:spPr bwMode="auto">
              <a:xfrm>
                <a:off x="1888" y="3300"/>
                <a:ext cx="30" cy="30"/>
              </a:xfrm>
              <a:custGeom>
                <a:avLst/>
                <a:gdLst>
                  <a:gd name="T0" fmla="*/ 29 w 59"/>
                  <a:gd name="T1" fmla="*/ 13 h 60"/>
                  <a:gd name="T2" fmla="*/ 24 w 59"/>
                  <a:gd name="T3" fmla="*/ 13 h 60"/>
                  <a:gd name="T4" fmla="*/ 19 w 59"/>
                  <a:gd name="T5" fmla="*/ 16 h 60"/>
                  <a:gd name="T6" fmla="*/ 15 w 59"/>
                  <a:gd name="T7" fmla="*/ 20 h 60"/>
                  <a:gd name="T8" fmla="*/ 12 w 59"/>
                  <a:gd name="T9" fmla="*/ 25 h 60"/>
                  <a:gd name="T10" fmla="*/ 12 w 59"/>
                  <a:gd name="T11" fmla="*/ 30 h 60"/>
                  <a:gd name="T12" fmla="*/ 12 w 59"/>
                  <a:gd name="T13" fmla="*/ 35 h 60"/>
                  <a:gd name="T14" fmla="*/ 15 w 59"/>
                  <a:gd name="T15" fmla="*/ 41 h 60"/>
                  <a:gd name="T16" fmla="*/ 19 w 59"/>
                  <a:gd name="T17" fmla="*/ 44 h 60"/>
                  <a:gd name="T18" fmla="*/ 24 w 59"/>
                  <a:gd name="T19" fmla="*/ 48 h 60"/>
                  <a:gd name="T20" fmla="*/ 29 w 59"/>
                  <a:gd name="T21" fmla="*/ 48 h 60"/>
                  <a:gd name="T22" fmla="*/ 35 w 59"/>
                  <a:gd name="T23" fmla="*/ 48 h 60"/>
                  <a:gd name="T24" fmla="*/ 40 w 59"/>
                  <a:gd name="T25" fmla="*/ 44 h 60"/>
                  <a:gd name="T26" fmla="*/ 43 w 59"/>
                  <a:gd name="T27" fmla="*/ 41 h 60"/>
                  <a:gd name="T28" fmla="*/ 47 w 59"/>
                  <a:gd name="T29" fmla="*/ 35 h 60"/>
                  <a:gd name="T30" fmla="*/ 47 w 59"/>
                  <a:gd name="T31" fmla="*/ 30 h 60"/>
                  <a:gd name="T32" fmla="*/ 47 w 59"/>
                  <a:gd name="T33" fmla="*/ 25 h 60"/>
                  <a:gd name="T34" fmla="*/ 43 w 59"/>
                  <a:gd name="T35" fmla="*/ 20 h 60"/>
                  <a:gd name="T36" fmla="*/ 40 w 59"/>
                  <a:gd name="T37" fmla="*/ 16 h 60"/>
                  <a:gd name="T38" fmla="*/ 35 w 59"/>
                  <a:gd name="T39" fmla="*/ 13 h 60"/>
                  <a:gd name="T40" fmla="*/ 29 w 59"/>
                  <a:gd name="T41" fmla="*/ 13 h 60"/>
                  <a:gd name="T42" fmla="*/ 29 w 59"/>
                  <a:gd name="T43" fmla="*/ 0 h 60"/>
                  <a:gd name="T44" fmla="*/ 45 w 59"/>
                  <a:gd name="T45" fmla="*/ 4 h 60"/>
                  <a:gd name="T46" fmla="*/ 56 w 59"/>
                  <a:gd name="T47" fmla="*/ 16 h 60"/>
                  <a:gd name="T48" fmla="*/ 59 w 59"/>
                  <a:gd name="T49" fmla="*/ 30 h 60"/>
                  <a:gd name="T50" fmla="*/ 56 w 59"/>
                  <a:gd name="T51" fmla="*/ 46 h 60"/>
                  <a:gd name="T52" fmla="*/ 43 w 59"/>
                  <a:gd name="T53" fmla="*/ 56 h 60"/>
                  <a:gd name="T54" fmla="*/ 29 w 59"/>
                  <a:gd name="T55" fmla="*/ 60 h 60"/>
                  <a:gd name="T56" fmla="*/ 14 w 59"/>
                  <a:gd name="T57" fmla="*/ 55 h 60"/>
                  <a:gd name="T58" fmla="*/ 3 w 59"/>
                  <a:gd name="T59" fmla="*/ 44 h 60"/>
                  <a:gd name="T60" fmla="*/ 0 w 59"/>
                  <a:gd name="T61" fmla="*/ 30 h 60"/>
                  <a:gd name="T62" fmla="*/ 5 w 59"/>
                  <a:gd name="T63" fmla="*/ 14 h 60"/>
                  <a:gd name="T64" fmla="*/ 15 w 59"/>
                  <a:gd name="T65" fmla="*/ 4 h 60"/>
                  <a:gd name="T66" fmla="*/ 29 w 5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60">
                    <a:moveTo>
                      <a:pt x="29" y="13"/>
                    </a:moveTo>
                    <a:lnTo>
                      <a:pt x="24" y="13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4" y="48"/>
                    </a:lnTo>
                    <a:lnTo>
                      <a:pt x="29" y="48"/>
                    </a:lnTo>
                    <a:lnTo>
                      <a:pt x="35" y="48"/>
                    </a:lnTo>
                    <a:lnTo>
                      <a:pt x="40" y="44"/>
                    </a:lnTo>
                    <a:lnTo>
                      <a:pt x="43" y="41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5"/>
                    </a:lnTo>
                    <a:lnTo>
                      <a:pt x="43" y="20"/>
                    </a:lnTo>
                    <a:lnTo>
                      <a:pt x="40" y="16"/>
                    </a:lnTo>
                    <a:lnTo>
                      <a:pt x="35" y="13"/>
                    </a:lnTo>
                    <a:lnTo>
                      <a:pt x="29" y="13"/>
                    </a:lnTo>
                    <a:close/>
                    <a:moveTo>
                      <a:pt x="29" y="0"/>
                    </a:moveTo>
                    <a:lnTo>
                      <a:pt x="45" y="4"/>
                    </a:lnTo>
                    <a:lnTo>
                      <a:pt x="56" y="16"/>
                    </a:lnTo>
                    <a:lnTo>
                      <a:pt x="59" y="30"/>
                    </a:lnTo>
                    <a:lnTo>
                      <a:pt x="56" y="46"/>
                    </a:lnTo>
                    <a:lnTo>
                      <a:pt x="43" y="56"/>
                    </a:lnTo>
                    <a:lnTo>
                      <a:pt x="29" y="60"/>
                    </a:lnTo>
                    <a:lnTo>
                      <a:pt x="14" y="55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5" y="14"/>
                    </a:lnTo>
                    <a:lnTo>
                      <a:pt x="1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90"/>
              <p:cNvSpPr>
                <a:spLocks/>
              </p:cNvSpPr>
              <p:nvPr/>
            </p:nvSpPr>
            <p:spPr bwMode="auto">
              <a:xfrm>
                <a:off x="2060" y="3411"/>
                <a:ext cx="26" cy="25"/>
              </a:xfrm>
              <a:custGeom>
                <a:avLst/>
                <a:gdLst>
                  <a:gd name="T0" fmla="*/ 26 w 50"/>
                  <a:gd name="T1" fmla="*/ 0 h 49"/>
                  <a:gd name="T2" fmla="*/ 33 w 50"/>
                  <a:gd name="T3" fmla="*/ 0 h 49"/>
                  <a:gd name="T4" fmla="*/ 40 w 50"/>
                  <a:gd name="T5" fmla="*/ 5 h 49"/>
                  <a:gd name="T6" fmla="*/ 45 w 50"/>
                  <a:gd name="T7" fmla="*/ 11 h 49"/>
                  <a:gd name="T8" fmla="*/ 48 w 50"/>
                  <a:gd name="T9" fmla="*/ 18 h 49"/>
                  <a:gd name="T10" fmla="*/ 50 w 50"/>
                  <a:gd name="T11" fmla="*/ 25 h 49"/>
                  <a:gd name="T12" fmla="*/ 48 w 50"/>
                  <a:gd name="T13" fmla="*/ 33 h 49"/>
                  <a:gd name="T14" fmla="*/ 45 w 50"/>
                  <a:gd name="T15" fmla="*/ 40 h 49"/>
                  <a:gd name="T16" fmla="*/ 40 w 50"/>
                  <a:gd name="T17" fmla="*/ 46 h 49"/>
                  <a:gd name="T18" fmla="*/ 33 w 50"/>
                  <a:gd name="T19" fmla="*/ 49 h 49"/>
                  <a:gd name="T20" fmla="*/ 26 w 50"/>
                  <a:gd name="T21" fmla="*/ 49 h 49"/>
                  <a:gd name="T22" fmla="*/ 17 w 50"/>
                  <a:gd name="T23" fmla="*/ 49 h 49"/>
                  <a:gd name="T24" fmla="*/ 10 w 50"/>
                  <a:gd name="T25" fmla="*/ 46 h 49"/>
                  <a:gd name="T26" fmla="*/ 5 w 50"/>
                  <a:gd name="T27" fmla="*/ 39 h 49"/>
                  <a:gd name="T28" fmla="*/ 1 w 50"/>
                  <a:gd name="T29" fmla="*/ 33 h 49"/>
                  <a:gd name="T30" fmla="*/ 0 w 50"/>
                  <a:gd name="T31" fmla="*/ 25 h 49"/>
                  <a:gd name="T32" fmla="*/ 1 w 50"/>
                  <a:gd name="T33" fmla="*/ 16 h 49"/>
                  <a:gd name="T34" fmla="*/ 5 w 50"/>
                  <a:gd name="T35" fmla="*/ 11 h 49"/>
                  <a:gd name="T36" fmla="*/ 10 w 50"/>
                  <a:gd name="T37" fmla="*/ 4 h 49"/>
                  <a:gd name="T38" fmla="*/ 17 w 50"/>
                  <a:gd name="T39" fmla="*/ 0 h 49"/>
                  <a:gd name="T40" fmla="*/ 26 w 50"/>
                  <a:gd name="T4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9">
                    <a:moveTo>
                      <a:pt x="26" y="0"/>
                    </a:moveTo>
                    <a:lnTo>
                      <a:pt x="33" y="0"/>
                    </a:lnTo>
                    <a:lnTo>
                      <a:pt x="40" y="5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5"/>
                    </a:lnTo>
                    <a:lnTo>
                      <a:pt x="48" y="33"/>
                    </a:lnTo>
                    <a:lnTo>
                      <a:pt x="45" y="40"/>
                    </a:lnTo>
                    <a:lnTo>
                      <a:pt x="40" y="46"/>
                    </a:lnTo>
                    <a:lnTo>
                      <a:pt x="33" y="49"/>
                    </a:lnTo>
                    <a:lnTo>
                      <a:pt x="26" y="49"/>
                    </a:lnTo>
                    <a:lnTo>
                      <a:pt x="17" y="49"/>
                    </a:lnTo>
                    <a:lnTo>
                      <a:pt x="10" y="46"/>
                    </a:lnTo>
                    <a:lnTo>
                      <a:pt x="5" y="39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5" y="11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91"/>
              <p:cNvSpPr>
                <a:spLocks noEditPoints="1"/>
              </p:cNvSpPr>
              <p:nvPr/>
            </p:nvSpPr>
            <p:spPr bwMode="auto">
              <a:xfrm>
                <a:off x="2055" y="3405"/>
                <a:ext cx="36" cy="37"/>
              </a:xfrm>
              <a:custGeom>
                <a:avLst/>
                <a:gdLst>
                  <a:gd name="T0" fmla="*/ 37 w 72"/>
                  <a:gd name="T1" fmla="*/ 12 h 73"/>
                  <a:gd name="T2" fmla="*/ 28 w 72"/>
                  <a:gd name="T3" fmla="*/ 12 h 73"/>
                  <a:gd name="T4" fmla="*/ 21 w 72"/>
                  <a:gd name="T5" fmla="*/ 16 h 73"/>
                  <a:gd name="T6" fmla="*/ 16 w 72"/>
                  <a:gd name="T7" fmla="*/ 23 h 73"/>
                  <a:gd name="T8" fmla="*/ 12 w 72"/>
                  <a:gd name="T9" fmla="*/ 28 h 73"/>
                  <a:gd name="T10" fmla="*/ 11 w 72"/>
                  <a:gd name="T11" fmla="*/ 37 h 73"/>
                  <a:gd name="T12" fmla="*/ 12 w 72"/>
                  <a:gd name="T13" fmla="*/ 45 h 73"/>
                  <a:gd name="T14" fmla="*/ 16 w 72"/>
                  <a:gd name="T15" fmla="*/ 51 h 73"/>
                  <a:gd name="T16" fmla="*/ 21 w 72"/>
                  <a:gd name="T17" fmla="*/ 58 h 73"/>
                  <a:gd name="T18" fmla="*/ 28 w 72"/>
                  <a:gd name="T19" fmla="*/ 61 h 73"/>
                  <a:gd name="T20" fmla="*/ 37 w 72"/>
                  <a:gd name="T21" fmla="*/ 61 h 73"/>
                  <a:gd name="T22" fmla="*/ 44 w 72"/>
                  <a:gd name="T23" fmla="*/ 61 h 73"/>
                  <a:gd name="T24" fmla="*/ 51 w 72"/>
                  <a:gd name="T25" fmla="*/ 58 h 73"/>
                  <a:gd name="T26" fmla="*/ 56 w 72"/>
                  <a:gd name="T27" fmla="*/ 52 h 73"/>
                  <a:gd name="T28" fmla="*/ 59 w 72"/>
                  <a:gd name="T29" fmla="*/ 45 h 73"/>
                  <a:gd name="T30" fmla="*/ 61 w 72"/>
                  <a:gd name="T31" fmla="*/ 37 h 73"/>
                  <a:gd name="T32" fmla="*/ 59 w 72"/>
                  <a:gd name="T33" fmla="*/ 30 h 73"/>
                  <a:gd name="T34" fmla="*/ 56 w 72"/>
                  <a:gd name="T35" fmla="*/ 23 h 73"/>
                  <a:gd name="T36" fmla="*/ 51 w 72"/>
                  <a:gd name="T37" fmla="*/ 17 h 73"/>
                  <a:gd name="T38" fmla="*/ 44 w 72"/>
                  <a:gd name="T39" fmla="*/ 12 h 73"/>
                  <a:gd name="T40" fmla="*/ 37 w 72"/>
                  <a:gd name="T41" fmla="*/ 12 h 73"/>
                  <a:gd name="T42" fmla="*/ 37 w 72"/>
                  <a:gd name="T43" fmla="*/ 0 h 73"/>
                  <a:gd name="T44" fmla="*/ 54 w 72"/>
                  <a:gd name="T45" fmla="*/ 5 h 73"/>
                  <a:gd name="T46" fmla="*/ 68 w 72"/>
                  <a:gd name="T47" fmla="*/ 19 h 73"/>
                  <a:gd name="T48" fmla="*/ 72 w 72"/>
                  <a:gd name="T49" fmla="*/ 37 h 73"/>
                  <a:gd name="T50" fmla="*/ 68 w 72"/>
                  <a:gd name="T51" fmla="*/ 56 h 73"/>
                  <a:gd name="T52" fmla="*/ 54 w 72"/>
                  <a:gd name="T53" fmla="*/ 68 h 73"/>
                  <a:gd name="T54" fmla="*/ 35 w 72"/>
                  <a:gd name="T55" fmla="*/ 73 h 73"/>
                  <a:gd name="T56" fmla="*/ 18 w 72"/>
                  <a:gd name="T57" fmla="*/ 68 h 73"/>
                  <a:gd name="T58" fmla="*/ 5 w 72"/>
                  <a:gd name="T59" fmla="*/ 54 h 73"/>
                  <a:gd name="T60" fmla="*/ 0 w 72"/>
                  <a:gd name="T61" fmla="*/ 37 h 73"/>
                  <a:gd name="T62" fmla="*/ 5 w 72"/>
                  <a:gd name="T63" fmla="*/ 17 h 73"/>
                  <a:gd name="T64" fmla="*/ 18 w 72"/>
                  <a:gd name="T65" fmla="*/ 5 h 73"/>
                  <a:gd name="T66" fmla="*/ 37 w 72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73">
                    <a:moveTo>
                      <a:pt x="37" y="12"/>
                    </a:moveTo>
                    <a:lnTo>
                      <a:pt x="28" y="12"/>
                    </a:lnTo>
                    <a:lnTo>
                      <a:pt x="21" y="16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11" y="37"/>
                    </a:lnTo>
                    <a:lnTo>
                      <a:pt x="12" y="45"/>
                    </a:lnTo>
                    <a:lnTo>
                      <a:pt x="16" y="51"/>
                    </a:lnTo>
                    <a:lnTo>
                      <a:pt x="21" y="58"/>
                    </a:lnTo>
                    <a:lnTo>
                      <a:pt x="28" y="61"/>
                    </a:lnTo>
                    <a:lnTo>
                      <a:pt x="37" y="61"/>
                    </a:lnTo>
                    <a:lnTo>
                      <a:pt x="44" y="61"/>
                    </a:lnTo>
                    <a:lnTo>
                      <a:pt x="51" y="58"/>
                    </a:lnTo>
                    <a:lnTo>
                      <a:pt x="56" y="52"/>
                    </a:lnTo>
                    <a:lnTo>
                      <a:pt x="59" y="45"/>
                    </a:lnTo>
                    <a:lnTo>
                      <a:pt x="61" y="37"/>
                    </a:lnTo>
                    <a:lnTo>
                      <a:pt x="59" y="30"/>
                    </a:lnTo>
                    <a:lnTo>
                      <a:pt x="56" y="23"/>
                    </a:lnTo>
                    <a:lnTo>
                      <a:pt x="51" y="17"/>
                    </a:lnTo>
                    <a:lnTo>
                      <a:pt x="44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4" y="5"/>
                    </a:lnTo>
                    <a:lnTo>
                      <a:pt x="68" y="19"/>
                    </a:lnTo>
                    <a:lnTo>
                      <a:pt x="72" y="37"/>
                    </a:lnTo>
                    <a:lnTo>
                      <a:pt x="68" y="56"/>
                    </a:lnTo>
                    <a:lnTo>
                      <a:pt x="54" y="68"/>
                    </a:lnTo>
                    <a:lnTo>
                      <a:pt x="35" y="73"/>
                    </a:lnTo>
                    <a:lnTo>
                      <a:pt x="18" y="68"/>
                    </a:lnTo>
                    <a:lnTo>
                      <a:pt x="5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8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92"/>
              <p:cNvSpPr>
                <a:spLocks/>
              </p:cNvSpPr>
              <p:nvPr/>
            </p:nvSpPr>
            <p:spPr bwMode="auto">
              <a:xfrm>
                <a:off x="4375" y="1924"/>
                <a:ext cx="22" cy="22"/>
              </a:xfrm>
              <a:custGeom>
                <a:avLst/>
                <a:gdLst>
                  <a:gd name="T0" fmla="*/ 22 w 43"/>
                  <a:gd name="T1" fmla="*/ 0 h 44"/>
                  <a:gd name="T2" fmla="*/ 29 w 43"/>
                  <a:gd name="T3" fmla="*/ 2 h 44"/>
                  <a:gd name="T4" fmla="*/ 34 w 43"/>
                  <a:gd name="T5" fmla="*/ 4 h 44"/>
                  <a:gd name="T6" fmla="*/ 40 w 43"/>
                  <a:gd name="T7" fmla="*/ 9 h 44"/>
                  <a:gd name="T8" fmla="*/ 43 w 43"/>
                  <a:gd name="T9" fmla="*/ 16 h 44"/>
                  <a:gd name="T10" fmla="*/ 43 w 43"/>
                  <a:gd name="T11" fmla="*/ 23 h 44"/>
                  <a:gd name="T12" fmla="*/ 43 w 43"/>
                  <a:gd name="T13" fmla="*/ 30 h 44"/>
                  <a:gd name="T14" fmla="*/ 40 w 43"/>
                  <a:gd name="T15" fmla="*/ 35 h 44"/>
                  <a:gd name="T16" fmla="*/ 34 w 43"/>
                  <a:gd name="T17" fmla="*/ 41 h 44"/>
                  <a:gd name="T18" fmla="*/ 29 w 43"/>
                  <a:gd name="T19" fmla="*/ 42 h 44"/>
                  <a:gd name="T20" fmla="*/ 22 w 43"/>
                  <a:gd name="T21" fmla="*/ 44 h 44"/>
                  <a:gd name="T22" fmla="*/ 15 w 43"/>
                  <a:gd name="T23" fmla="*/ 42 h 44"/>
                  <a:gd name="T24" fmla="*/ 8 w 43"/>
                  <a:gd name="T25" fmla="*/ 41 h 44"/>
                  <a:gd name="T26" fmla="*/ 5 w 43"/>
                  <a:gd name="T27" fmla="*/ 35 h 44"/>
                  <a:gd name="T28" fmla="*/ 1 w 43"/>
                  <a:gd name="T29" fmla="*/ 28 h 44"/>
                  <a:gd name="T30" fmla="*/ 0 w 43"/>
                  <a:gd name="T31" fmla="*/ 21 h 44"/>
                  <a:gd name="T32" fmla="*/ 1 w 43"/>
                  <a:gd name="T33" fmla="*/ 16 h 44"/>
                  <a:gd name="T34" fmla="*/ 5 w 43"/>
                  <a:gd name="T35" fmla="*/ 9 h 44"/>
                  <a:gd name="T36" fmla="*/ 8 w 43"/>
                  <a:gd name="T37" fmla="*/ 4 h 44"/>
                  <a:gd name="T38" fmla="*/ 15 w 43"/>
                  <a:gd name="T39" fmla="*/ 2 h 44"/>
                  <a:gd name="T40" fmla="*/ 22 w 43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4">
                    <a:moveTo>
                      <a:pt x="22" y="0"/>
                    </a:moveTo>
                    <a:lnTo>
                      <a:pt x="29" y="2"/>
                    </a:lnTo>
                    <a:lnTo>
                      <a:pt x="34" y="4"/>
                    </a:lnTo>
                    <a:lnTo>
                      <a:pt x="40" y="9"/>
                    </a:lnTo>
                    <a:lnTo>
                      <a:pt x="43" y="16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0" y="35"/>
                    </a:lnTo>
                    <a:lnTo>
                      <a:pt x="34" y="41"/>
                    </a:lnTo>
                    <a:lnTo>
                      <a:pt x="29" y="42"/>
                    </a:lnTo>
                    <a:lnTo>
                      <a:pt x="22" y="44"/>
                    </a:lnTo>
                    <a:lnTo>
                      <a:pt x="15" y="42"/>
                    </a:lnTo>
                    <a:lnTo>
                      <a:pt x="8" y="41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93"/>
              <p:cNvSpPr>
                <a:spLocks noEditPoints="1"/>
              </p:cNvSpPr>
              <p:nvPr/>
            </p:nvSpPr>
            <p:spPr bwMode="auto">
              <a:xfrm>
                <a:off x="4370" y="1918"/>
                <a:ext cx="33" cy="33"/>
              </a:xfrm>
              <a:custGeom>
                <a:avLst/>
                <a:gdLst>
                  <a:gd name="T0" fmla="*/ 33 w 66"/>
                  <a:gd name="T1" fmla="*/ 10 h 64"/>
                  <a:gd name="T2" fmla="*/ 26 w 66"/>
                  <a:gd name="T3" fmla="*/ 12 h 64"/>
                  <a:gd name="T4" fmla="*/ 19 w 66"/>
                  <a:gd name="T5" fmla="*/ 14 h 64"/>
                  <a:gd name="T6" fmla="*/ 16 w 66"/>
                  <a:gd name="T7" fmla="*/ 19 h 64"/>
                  <a:gd name="T8" fmla="*/ 12 w 66"/>
                  <a:gd name="T9" fmla="*/ 26 h 64"/>
                  <a:gd name="T10" fmla="*/ 11 w 66"/>
                  <a:gd name="T11" fmla="*/ 31 h 64"/>
                  <a:gd name="T12" fmla="*/ 12 w 66"/>
                  <a:gd name="T13" fmla="*/ 38 h 64"/>
                  <a:gd name="T14" fmla="*/ 16 w 66"/>
                  <a:gd name="T15" fmla="*/ 45 h 64"/>
                  <a:gd name="T16" fmla="*/ 19 w 66"/>
                  <a:gd name="T17" fmla="*/ 51 h 64"/>
                  <a:gd name="T18" fmla="*/ 26 w 66"/>
                  <a:gd name="T19" fmla="*/ 52 h 64"/>
                  <a:gd name="T20" fmla="*/ 33 w 66"/>
                  <a:gd name="T21" fmla="*/ 54 h 64"/>
                  <a:gd name="T22" fmla="*/ 40 w 66"/>
                  <a:gd name="T23" fmla="*/ 52 h 64"/>
                  <a:gd name="T24" fmla="*/ 45 w 66"/>
                  <a:gd name="T25" fmla="*/ 51 h 64"/>
                  <a:gd name="T26" fmla="*/ 51 w 66"/>
                  <a:gd name="T27" fmla="*/ 45 h 64"/>
                  <a:gd name="T28" fmla="*/ 54 w 66"/>
                  <a:gd name="T29" fmla="*/ 40 h 64"/>
                  <a:gd name="T30" fmla="*/ 54 w 66"/>
                  <a:gd name="T31" fmla="*/ 33 h 64"/>
                  <a:gd name="T32" fmla="*/ 54 w 66"/>
                  <a:gd name="T33" fmla="*/ 26 h 64"/>
                  <a:gd name="T34" fmla="*/ 51 w 66"/>
                  <a:gd name="T35" fmla="*/ 19 h 64"/>
                  <a:gd name="T36" fmla="*/ 45 w 66"/>
                  <a:gd name="T37" fmla="*/ 14 h 64"/>
                  <a:gd name="T38" fmla="*/ 40 w 66"/>
                  <a:gd name="T39" fmla="*/ 12 h 64"/>
                  <a:gd name="T40" fmla="*/ 33 w 66"/>
                  <a:gd name="T41" fmla="*/ 10 h 64"/>
                  <a:gd name="T42" fmla="*/ 33 w 66"/>
                  <a:gd name="T43" fmla="*/ 0 h 64"/>
                  <a:gd name="T44" fmla="*/ 49 w 66"/>
                  <a:gd name="T45" fmla="*/ 3 h 64"/>
                  <a:gd name="T46" fmla="*/ 61 w 66"/>
                  <a:gd name="T47" fmla="*/ 16 h 64"/>
                  <a:gd name="T48" fmla="*/ 66 w 66"/>
                  <a:gd name="T49" fmla="*/ 33 h 64"/>
                  <a:gd name="T50" fmla="*/ 61 w 66"/>
                  <a:gd name="T51" fmla="*/ 49 h 64"/>
                  <a:gd name="T52" fmla="*/ 49 w 66"/>
                  <a:gd name="T53" fmla="*/ 61 h 64"/>
                  <a:gd name="T54" fmla="*/ 33 w 66"/>
                  <a:gd name="T55" fmla="*/ 64 h 64"/>
                  <a:gd name="T56" fmla="*/ 16 w 66"/>
                  <a:gd name="T57" fmla="*/ 61 h 64"/>
                  <a:gd name="T58" fmla="*/ 4 w 66"/>
                  <a:gd name="T59" fmla="*/ 49 h 64"/>
                  <a:gd name="T60" fmla="*/ 0 w 66"/>
                  <a:gd name="T61" fmla="*/ 31 h 64"/>
                  <a:gd name="T62" fmla="*/ 5 w 66"/>
                  <a:gd name="T63" fmla="*/ 16 h 64"/>
                  <a:gd name="T64" fmla="*/ 16 w 66"/>
                  <a:gd name="T65" fmla="*/ 3 h 64"/>
                  <a:gd name="T66" fmla="*/ 33 w 66"/>
                  <a:gd name="T6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4">
                    <a:moveTo>
                      <a:pt x="33" y="10"/>
                    </a:moveTo>
                    <a:lnTo>
                      <a:pt x="26" y="12"/>
                    </a:lnTo>
                    <a:lnTo>
                      <a:pt x="19" y="14"/>
                    </a:lnTo>
                    <a:lnTo>
                      <a:pt x="16" y="19"/>
                    </a:lnTo>
                    <a:lnTo>
                      <a:pt x="12" y="26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16" y="45"/>
                    </a:lnTo>
                    <a:lnTo>
                      <a:pt x="19" y="51"/>
                    </a:lnTo>
                    <a:lnTo>
                      <a:pt x="26" y="52"/>
                    </a:lnTo>
                    <a:lnTo>
                      <a:pt x="33" y="54"/>
                    </a:lnTo>
                    <a:lnTo>
                      <a:pt x="40" y="52"/>
                    </a:lnTo>
                    <a:lnTo>
                      <a:pt x="45" y="51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4" y="33"/>
                    </a:lnTo>
                    <a:lnTo>
                      <a:pt x="54" y="26"/>
                    </a:lnTo>
                    <a:lnTo>
                      <a:pt x="51" y="19"/>
                    </a:lnTo>
                    <a:lnTo>
                      <a:pt x="45" y="14"/>
                    </a:lnTo>
                    <a:lnTo>
                      <a:pt x="40" y="12"/>
                    </a:lnTo>
                    <a:lnTo>
                      <a:pt x="33" y="10"/>
                    </a:lnTo>
                    <a:close/>
                    <a:moveTo>
                      <a:pt x="33" y="0"/>
                    </a:moveTo>
                    <a:lnTo>
                      <a:pt x="49" y="3"/>
                    </a:lnTo>
                    <a:lnTo>
                      <a:pt x="61" y="16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4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1"/>
                    </a:lnTo>
                    <a:lnTo>
                      <a:pt x="5" y="16"/>
                    </a:lnTo>
                    <a:lnTo>
                      <a:pt x="16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94"/>
              <p:cNvSpPr>
                <a:spLocks/>
              </p:cNvSpPr>
              <p:nvPr/>
            </p:nvSpPr>
            <p:spPr bwMode="auto">
              <a:xfrm>
                <a:off x="3645" y="2192"/>
                <a:ext cx="38" cy="37"/>
              </a:xfrm>
              <a:custGeom>
                <a:avLst/>
                <a:gdLst>
                  <a:gd name="T0" fmla="*/ 39 w 75"/>
                  <a:gd name="T1" fmla="*/ 0 h 75"/>
                  <a:gd name="T2" fmla="*/ 58 w 75"/>
                  <a:gd name="T3" fmla="*/ 6 h 75"/>
                  <a:gd name="T4" fmla="*/ 70 w 75"/>
                  <a:gd name="T5" fmla="*/ 18 h 75"/>
                  <a:gd name="T6" fmla="*/ 75 w 75"/>
                  <a:gd name="T7" fmla="*/ 37 h 75"/>
                  <a:gd name="T8" fmla="*/ 70 w 75"/>
                  <a:gd name="T9" fmla="*/ 56 h 75"/>
                  <a:gd name="T10" fmla="*/ 58 w 75"/>
                  <a:gd name="T11" fmla="*/ 70 h 75"/>
                  <a:gd name="T12" fmla="*/ 39 w 75"/>
                  <a:gd name="T13" fmla="*/ 75 h 75"/>
                  <a:gd name="T14" fmla="*/ 20 w 75"/>
                  <a:gd name="T15" fmla="*/ 70 h 75"/>
                  <a:gd name="T16" fmla="*/ 6 w 75"/>
                  <a:gd name="T17" fmla="*/ 56 h 75"/>
                  <a:gd name="T18" fmla="*/ 0 w 75"/>
                  <a:gd name="T19" fmla="*/ 37 h 75"/>
                  <a:gd name="T20" fmla="*/ 6 w 75"/>
                  <a:gd name="T21" fmla="*/ 18 h 75"/>
                  <a:gd name="T22" fmla="*/ 20 w 75"/>
                  <a:gd name="T23" fmla="*/ 6 h 75"/>
                  <a:gd name="T24" fmla="*/ 39 w 75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39" y="0"/>
                    </a:moveTo>
                    <a:lnTo>
                      <a:pt x="58" y="6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8" y="70"/>
                    </a:lnTo>
                    <a:lnTo>
                      <a:pt x="39" y="75"/>
                    </a:lnTo>
                    <a:lnTo>
                      <a:pt x="20" y="70"/>
                    </a:lnTo>
                    <a:lnTo>
                      <a:pt x="6" y="56"/>
                    </a:lnTo>
                    <a:lnTo>
                      <a:pt x="0" y="37"/>
                    </a:lnTo>
                    <a:lnTo>
                      <a:pt x="6" y="18"/>
                    </a:lnTo>
                    <a:lnTo>
                      <a:pt x="20" y="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95"/>
              <p:cNvSpPr>
                <a:spLocks noEditPoints="1"/>
              </p:cNvSpPr>
              <p:nvPr/>
            </p:nvSpPr>
            <p:spPr bwMode="auto">
              <a:xfrm>
                <a:off x="3640" y="2186"/>
                <a:ext cx="49" cy="48"/>
              </a:xfrm>
              <a:custGeom>
                <a:avLst/>
                <a:gdLst>
                  <a:gd name="T0" fmla="*/ 49 w 98"/>
                  <a:gd name="T1" fmla="*/ 12 h 98"/>
                  <a:gd name="T2" fmla="*/ 30 w 98"/>
                  <a:gd name="T3" fmla="*/ 18 h 98"/>
                  <a:gd name="T4" fmla="*/ 16 w 98"/>
                  <a:gd name="T5" fmla="*/ 30 h 98"/>
                  <a:gd name="T6" fmla="*/ 10 w 98"/>
                  <a:gd name="T7" fmla="*/ 49 h 98"/>
                  <a:gd name="T8" fmla="*/ 16 w 98"/>
                  <a:gd name="T9" fmla="*/ 68 h 98"/>
                  <a:gd name="T10" fmla="*/ 30 w 98"/>
                  <a:gd name="T11" fmla="*/ 82 h 98"/>
                  <a:gd name="T12" fmla="*/ 49 w 98"/>
                  <a:gd name="T13" fmla="*/ 87 h 98"/>
                  <a:gd name="T14" fmla="*/ 68 w 98"/>
                  <a:gd name="T15" fmla="*/ 82 h 98"/>
                  <a:gd name="T16" fmla="*/ 80 w 98"/>
                  <a:gd name="T17" fmla="*/ 68 h 98"/>
                  <a:gd name="T18" fmla="*/ 85 w 98"/>
                  <a:gd name="T19" fmla="*/ 49 h 98"/>
                  <a:gd name="T20" fmla="*/ 80 w 98"/>
                  <a:gd name="T21" fmla="*/ 30 h 98"/>
                  <a:gd name="T22" fmla="*/ 68 w 98"/>
                  <a:gd name="T23" fmla="*/ 18 h 98"/>
                  <a:gd name="T24" fmla="*/ 49 w 98"/>
                  <a:gd name="T25" fmla="*/ 12 h 98"/>
                  <a:gd name="T26" fmla="*/ 49 w 98"/>
                  <a:gd name="T27" fmla="*/ 0 h 98"/>
                  <a:gd name="T28" fmla="*/ 68 w 98"/>
                  <a:gd name="T29" fmla="*/ 5 h 98"/>
                  <a:gd name="T30" fmla="*/ 84 w 98"/>
                  <a:gd name="T31" fmla="*/ 16 h 98"/>
                  <a:gd name="T32" fmla="*/ 94 w 98"/>
                  <a:gd name="T33" fmla="*/ 30 h 98"/>
                  <a:gd name="T34" fmla="*/ 98 w 98"/>
                  <a:gd name="T35" fmla="*/ 49 h 98"/>
                  <a:gd name="T36" fmla="*/ 92 w 98"/>
                  <a:gd name="T37" fmla="*/ 68 h 98"/>
                  <a:gd name="T38" fmla="*/ 82 w 98"/>
                  <a:gd name="T39" fmla="*/ 84 h 98"/>
                  <a:gd name="T40" fmla="*/ 68 w 98"/>
                  <a:gd name="T41" fmla="*/ 94 h 98"/>
                  <a:gd name="T42" fmla="*/ 49 w 98"/>
                  <a:gd name="T43" fmla="*/ 98 h 98"/>
                  <a:gd name="T44" fmla="*/ 30 w 98"/>
                  <a:gd name="T45" fmla="*/ 94 h 98"/>
                  <a:gd name="T46" fmla="*/ 14 w 98"/>
                  <a:gd name="T47" fmla="*/ 84 h 98"/>
                  <a:gd name="T48" fmla="*/ 3 w 98"/>
                  <a:gd name="T49" fmla="*/ 68 h 98"/>
                  <a:gd name="T50" fmla="*/ 0 w 98"/>
                  <a:gd name="T51" fmla="*/ 49 h 98"/>
                  <a:gd name="T52" fmla="*/ 3 w 98"/>
                  <a:gd name="T53" fmla="*/ 30 h 98"/>
                  <a:gd name="T54" fmla="*/ 14 w 98"/>
                  <a:gd name="T55" fmla="*/ 14 h 98"/>
                  <a:gd name="T56" fmla="*/ 30 w 98"/>
                  <a:gd name="T57" fmla="*/ 4 h 98"/>
                  <a:gd name="T58" fmla="*/ 49 w 98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8">
                    <a:moveTo>
                      <a:pt x="49" y="12"/>
                    </a:moveTo>
                    <a:lnTo>
                      <a:pt x="30" y="18"/>
                    </a:lnTo>
                    <a:lnTo>
                      <a:pt x="16" y="30"/>
                    </a:lnTo>
                    <a:lnTo>
                      <a:pt x="10" y="49"/>
                    </a:lnTo>
                    <a:lnTo>
                      <a:pt x="16" y="68"/>
                    </a:lnTo>
                    <a:lnTo>
                      <a:pt x="30" y="82"/>
                    </a:lnTo>
                    <a:lnTo>
                      <a:pt x="49" y="87"/>
                    </a:lnTo>
                    <a:lnTo>
                      <a:pt x="68" y="82"/>
                    </a:lnTo>
                    <a:lnTo>
                      <a:pt x="80" y="68"/>
                    </a:lnTo>
                    <a:lnTo>
                      <a:pt x="85" y="49"/>
                    </a:lnTo>
                    <a:lnTo>
                      <a:pt x="80" y="30"/>
                    </a:lnTo>
                    <a:lnTo>
                      <a:pt x="68" y="18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8" y="5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98" y="49"/>
                    </a:lnTo>
                    <a:lnTo>
                      <a:pt x="92" y="68"/>
                    </a:lnTo>
                    <a:lnTo>
                      <a:pt x="82" y="84"/>
                    </a:lnTo>
                    <a:lnTo>
                      <a:pt x="68" y="94"/>
                    </a:lnTo>
                    <a:lnTo>
                      <a:pt x="49" y="98"/>
                    </a:lnTo>
                    <a:lnTo>
                      <a:pt x="30" y="94"/>
                    </a:lnTo>
                    <a:lnTo>
                      <a:pt x="14" y="84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3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96"/>
              <p:cNvSpPr>
                <a:spLocks/>
              </p:cNvSpPr>
              <p:nvPr/>
            </p:nvSpPr>
            <p:spPr bwMode="auto">
              <a:xfrm>
                <a:off x="3904" y="2091"/>
                <a:ext cx="15" cy="17"/>
              </a:xfrm>
              <a:custGeom>
                <a:avLst/>
                <a:gdLst>
                  <a:gd name="T0" fmla="*/ 16 w 31"/>
                  <a:gd name="T1" fmla="*/ 0 h 33"/>
                  <a:gd name="T2" fmla="*/ 21 w 31"/>
                  <a:gd name="T3" fmla="*/ 1 h 33"/>
                  <a:gd name="T4" fmla="*/ 26 w 31"/>
                  <a:gd name="T5" fmla="*/ 5 h 33"/>
                  <a:gd name="T6" fmla="*/ 30 w 31"/>
                  <a:gd name="T7" fmla="*/ 10 h 33"/>
                  <a:gd name="T8" fmla="*/ 31 w 31"/>
                  <a:gd name="T9" fmla="*/ 17 h 33"/>
                  <a:gd name="T10" fmla="*/ 30 w 31"/>
                  <a:gd name="T11" fmla="*/ 22 h 33"/>
                  <a:gd name="T12" fmla="*/ 26 w 31"/>
                  <a:gd name="T13" fmla="*/ 27 h 33"/>
                  <a:gd name="T14" fmla="*/ 21 w 31"/>
                  <a:gd name="T15" fmla="*/ 31 h 33"/>
                  <a:gd name="T16" fmla="*/ 16 w 31"/>
                  <a:gd name="T17" fmla="*/ 33 h 33"/>
                  <a:gd name="T18" fmla="*/ 9 w 31"/>
                  <a:gd name="T19" fmla="*/ 31 h 33"/>
                  <a:gd name="T20" fmla="*/ 4 w 31"/>
                  <a:gd name="T21" fmla="*/ 27 h 33"/>
                  <a:gd name="T22" fmla="*/ 0 w 31"/>
                  <a:gd name="T23" fmla="*/ 22 h 33"/>
                  <a:gd name="T24" fmla="*/ 0 w 31"/>
                  <a:gd name="T25" fmla="*/ 17 h 33"/>
                  <a:gd name="T26" fmla="*/ 0 w 31"/>
                  <a:gd name="T27" fmla="*/ 10 h 33"/>
                  <a:gd name="T28" fmla="*/ 4 w 31"/>
                  <a:gd name="T29" fmla="*/ 5 h 33"/>
                  <a:gd name="T30" fmla="*/ 9 w 31"/>
                  <a:gd name="T31" fmla="*/ 1 h 33"/>
                  <a:gd name="T32" fmla="*/ 16 w 31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6" y="0"/>
                    </a:moveTo>
                    <a:lnTo>
                      <a:pt x="21" y="1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2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16" y="33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97"/>
              <p:cNvSpPr>
                <a:spLocks noEditPoints="1"/>
              </p:cNvSpPr>
              <p:nvPr/>
            </p:nvSpPr>
            <p:spPr bwMode="auto">
              <a:xfrm>
                <a:off x="3897" y="2086"/>
                <a:ext cx="27" cy="27"/>
              </a:xfrm>
              <a:custGeom>
                <a:avLst/>
                <a:gdLst>
                  <a:gd name="T0" fmla="*/ 28 w 54"/>
                  <a:gd name="T1" fmla="*/ 11 h 54"/>
                  <a:gd name="T2" fmla="*/ 21 w 54"/>
                  <a:gd name="T3" fmla="*/ 12 h 54"/>
                  <a:gd name="T4" fmla="*/ 16 w 54"/>
                  <a:gd name="T5" fmla="*/ 16 h 54"/>
                  <a:gd name="T6" fmla="*/ 12 w 54"/>
                  <a:gd name="T7" fmla="*/ 21 h 54"/>
                  <a:gd name="T8" fmla="*/ 12 w 54"/>
                  <a:gd name="T9" fmla="*/ 28 h 54"/>
                  <a:gd name="T10" fmla="*/ 12 w 54"/>
                  <a:gd name="T11" fmla="*/ 33 h 54"/>
                  <a:gd name="T12" fmla="*/ 16 w 54"/>
                  <a:gd name="T13" fmla="*/ 38 h 54"/>
                  <a:gd name="T14" fmla="*/ 21 w 54"/>
                  <a:gd name="T15" fmla="*/ 42 h 54"/>
                  <a:gd name="T16" fmla="*/ 28 w 54"/>
                  <a:gd name="T17" fmla="*/ 44 h 54"/>
                  <a:gd name="T18" fmla="*/ 33 w 54"/>
                  <a:gd name="T19" fmla="*/ 42 h 54"/>
                  <a:gd name="T20" fmla="*/ 38 w 54"/>
                  <a:gd name="T21" fmla="*/ 38 h 54"/>
                  <a:gd name="T22" fmla="*/ 42 w 54"/>
                  <a:gd name="T23" fmla="*/ 33 h 54"/>
                  <a:gd name="T24" fmla="*/ 43 w 54"/>
                  <a:gd name="T25" fmla="*/ 28 h 54"/>
                  <a:gd name="T26" fmla="*/ 42 w 54"/>
                  <a:gd name="T27" fmla="*/ 21 h 54"/>
                  <a:gd name="T28" fmla="*/ 38 w 54"/>
                  <a:gd name="T29" fmla="*/ 16 h 54"/>
                  <a:gd name="T30" fmla="*/ 33 w 54"/>
                  <a:gd name="T31" fmla="*/ 12 h 54"/>
                  <a:gd name="T32" fmla="*/ 28 w 54"/>
                  <a:gd name="T33" fmla="*/ 11 h 54"/>
                  <a:gd name="T34" fmla="*/ 28 w 54"/>
                  <a:gd name="T35" fmla="*/ 0 h 54"/>
                  <a:gd name="T36" fmla="*/ 35 w 54"/>
                  <a:gd name="T37" fmla="*/ 2 h 54"/>
                  <a:gd name="T38" fmla="*/ 42 w 54"/>
                  <a:gd name="T39" fmla="*/ 4 h 54"/>
                  <a:gd name="T40" fmla="*/ 47 w 54"/>
                  <a:gd name="T41" fmla="*/ 9 h 54"/>
                  <a:gd name="T42" fmla="*/ 50 w 54"/>
                  <a:gd name="T43" fmla="*/ 14 h 54"/>
                  <a:gd name="T44" fmla="*/ 54 w 54"/>
                  <a:gd name="T45" fmla="*/ 21 h 54"/>
                  <a:gd name="T46" fmla="*/ 54 w 54"/>
                  <a:gd name="T47" fmla="*/ 28 h 54"/>
                  <a:gd name="T48" fmla="*/ 54 w 54"/>
                  <a:gd name="T49" fmla="*/ 35 h 54"/>
                  <a:gd name="T50" fmla="*/ 50 w 54"/>
                  <a:gd name="T51" fmla="*/ 42 h 54"/>
                  <a:gd name="T52" fmla="*/ 47 w 54"/>
                  <a:gd name="T53" fmla="*/ 47 h 54"/>
                  <a:gd name="T54" fmla="*/ 40 w 54"/>
                  <a:gd name="T55" fmla="*/ 51 h 54"/>
                  <a:gd name="T56" fmla="*/ 35 w 54"/>
                  <a:gd name="T57" fmla="*/ 54 h 54"/>
                  <a:gd name="T58" fmla="*/ 28 w 54"/>
                  <a:gd name="T59" fmla="*/ 54 h 54"/>
                  <a:gd name="T60" fmla="*/ 19 w 54"/>
                  <a:gd name="T61" fmla="*/ 54 h 54"/>
                  <a:gd name="T62" fmla="*/ 14 w 54"/>
                  <a:gd name="T63" fmla="*/ 51 h 54"/>
                  <a:gd name="T64" fmla="*/ 9 w 54"/>
                  <a:gd name="T65" fmla="*/ 47 h 54"/>
                  <a:gd name="T66" fmla="*/ 3 w 54"/>
                  <a:gd name="T67" fmla="*/ 40 h 54"/>
                  <a:gd name="T68" fmla="*/ 2 w 54"/>
                  <a:gd name="T69" fmla="*/ 35 h 54"/>
                  <a:gd name="T70" fmla="*/ 0 w 54"/>
                  <a:gd name="T71" fmla="*/ 28 h 54"/>
                  <a:gd name="T72" fmla="*/ 2 w 54"/>
                  <a:gd name="T73" fmla="*/ 19 h 54"/>
                  <a:gd name="T74" fmla="*/ 3 w 54"/>
                  <a:gd name="T75" fmla="*/ 14 h 54"/>
                  <a:gd name="T76" fmla="*/ 9 w 54"/>
                  <a:gd name="T77" fmla="*/ 9 h 54"/>
                  <a:gd name="T78" fmla="*/ 14 w 54"/>
                  <a:gd name="T79" fmla="*/ 4 h 54"/>
                  <a:gd name="T80" fmla="*/ 21 w 54"/>
                  <a:gd name="T81" fmla="*/ 2 h 54"/>
                  <a:gd name="T82" fmla="*/ 28 w 54"/>
                  <a:gd name="T8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4">
                    <a:moveTo>
                      <a:pt x="28" y="11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3"/>
                    </a:lnTo>
                    <a:lnTo>
                      <a:pt x="16" y="38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8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1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4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9" y="47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98"/>
              <p:cNvSpPr>
                <a:spLocks/>
              </p:cNvSpPr>
              <p:nvPr/>
            </p:nvSpPr>
            <p:spPr bwMode="auto">
              <a:xfrm>
                <a:off x="4097" y="1885"/>
                <a:ext cx="37" cy="37"/>
              </a:xfrm>
              <a:custGeom>
                <a:avLst/>
                <a:gdLst>
                  <a:gd name="T0" fmla="*/ 36 w 73"/>
                  <a:gd name="T1" fmla="*/ 0 h 73"/>
                  <a:gd name="T2" fmla="*/ 55 w 73"/>
                  <a:gd name="T3" fmla="*/ 5 h 73"/>
                  <a:gd name="T4" fmla="*/ 68 w 73"/>
                  <a:gd name="T5" fmla="*/ 19 h 73"/>
                  <a:gd name="T6" fmla="*/ 73 w 73"/>
                  <a:gd name="T7" fmla="*/ 36 h 73"/>
                  <a:gd name="T8" fmla="*/ 68 w 73"/>
                  <a:gd name="T9" fmla="*/ 55 h 73"/>
                  <a:gd name="T10" fmla="*/ 55 w 73"/>
                  <a:gd name="T11" fmla="*/ 69 h 73"/>
                  <a:gd name="T12" fmla="*/ 36 w 73"/>
                  <a:gd name="T13" fmla="*/ 73 h 73"/>
                  <a:gd name="T14" fmla="*/ 17 w 73"/>
                  <a:gd name="T15" fmla="*/ 68 h 73"/>
                  <a:gd name="T16" fmla="*/ 5 w 73"/>
                  <a:gd name="T17" fmla="*/ 55 h 73"/>
                  <a:gd name="T18" fmla="*/ 0 w 73"/>
                  <a:gd name="T19" fmla="*/ 36 h 73"/>
                  <a:gd name="T20" fmla="*/ 5 w 73"/>
                  <a:gd name="T21" fmla="*/ 19 h 73"/>
                  <a:gd name="T22" fmla="*/ 19 w 73"/>
                  <a:gd name="T23" fmla="*/ 5 h 73"/>
                  <a:gd name="T24" fmla="*/ 36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6" y="0"/>
                    </a:moveTo>
                    <a:lnTo>
                      <a:pt x="55" y="5"/>
                    </a:lnTo>
                    <a:lnTo>
                      <a:pt x="68" y="19"/>
                    </a:lnTo>
                    <a:lnTo>
                      <a:pt x="73" y="36"/>
                    </a:lnTo>
                    <a:lnTo>
                      <a:pt x="68" y="55"/>
                    </a:lnTo>
                    <a:lnTo>
                      <a:pt x="55" y="69"/>
                    </a:lnTo>
                    <a:lnTo>
                      <a:pt x="36" y="73"/>
                    </a:lnTo>
                    <a:lnTo>
                      <a:pt x="17" y="68"/>
                    </a:lnTo>
                    <a:lnTo>
                      <a:pt x="5" y="55"/>
                    </a:lnTo>
                    <a:lnTo>
                      <a:pt x="0" y="36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99"/>
              <p:cNvSpPr>
                <a:spLocks noEditPoints="1"/>
              </p:cNvSpPr>
              <p:nvPr/>
            </p:nvSpPr>
            <p:spPr bwMode="auto">
              <a:xfrm>
                <a:off x="4092" y="1880"/>
                <a:ext cx="48" cy="48"/>
              </a:xfrm>
              <a:custGeom>
                <a:avLst/>
                <a:gdLst>
                  <a:gd name="T0" fmla="*/ 47 w 96"/>
                  <a:gd name="T1" fmla="*/ 11 h 96"/>
                  <a:gd name="T2" fmla="*/ 30 w 96"/>
                  <a:gd name="T3" fmla="*/ 16 h 96"/>
                  <a:gd name="T4" fmla="*/ 16 w 96"/>
                  <a:gd name="T5" fmla="*/ 30 h 96"/>
                  <a:gd name="T6" fmla="*/ 11 w 96"/>
                  <a:gd name="T7" fmla="*/ 47 h 96"/>
                  <a:gd name="T8" fmla="*/ 16 w 96"/>
                  <a:gd name="T9" fmla="*/ 66 h 96"/>
                  <a:gd name="T10" fmla="*/ 28 w 96"/>
                  <a:gd name="T11" fmla="*/ 79 h 96"/>
                  <a:gd name="T12" fmla="*/ 47 w 96"/>
                  <a:gd name="T13" fmla="*/ 84 h 96"/>
                  <a:gd name="T14" fmla="*/ 66 w 96"/>
                  <a:gd name="T15" fmla="*/ 80 h 96"/>
                  <a:gd name="T16" fmla="*/ 79 w 96"/>
                  <a:gd name="T17" fmla="*/ 66 h 96"/>
                  <a:gd name="T18" fmla="*/ 84 w 96"/>
                  <a:gd name="T19" fmla="*/ 47 h 96"/>
                  <a:gd name="T20" fmla="*/ 79 w 96"/>
                  <a:gd name="T21" fmla="*/ 30 h 96"/>
                  <a:gd name="T22" fmla="*/ 66 w 96"/>
                  <a:gd name="T23" fmla="*/ 16 h 96"/>
                  <a:gd name="T24" fmla="*/ 47 w 96"/>
                  <a:gd name="T25" fmla="*/ 11 h 96"/>
                  <a:gd name="T26" fmla="*/ 47 w 96"/>
                  <a:gd name="T27" fmla="*/ 0 h 96"/>
                  <a:gd name="T28" fmla="*/ 66 w 96"/>
                  <a:gd name="T29" fmla="*/ 4 h 96"/>
                  <a:gd name="T30" fmla="*/ 82 w 96"/>
                  <a:gd name="T31" fmla="*/ 14 h 96"/>
                  <a:gd name="T32" fmla="*/ 93 w 96"/>
                  <a:gd name="T33" fmla="*/ 30 h 96"/>
                  <a:gd name="T34" fmla="*/ 96 w 96"/>
                  <a:gd name="T35" fmla="*/ 47 h 96"/>
                  <a:gd name="T36" fmla="*/ 91 w 96"/>
                  <a:gd name="T37" fmla="*/ 66 h 96"/>
                  <a:gd name="T38" fmla="*/ 82 w 96"/>
                  <a:gd name="T39" fmla="*/ 82 h 96"/>
                  <a:gd name="T40" fmla="*/ 66 w 96"/>
                  <a:gd name="T41" fmla="*/ 93 h 96"/>
                  <a:gd name="T42" fmla="*/ 47 w 96"/>
                  <a:gd name="T43" fmla="*/ 96 h 96"/>
                  <a:gd name="T44" fmla="*/ 28 w 96"/>
                  <a:gd name="T45" fmla="*/ 93 h 96"/>
                  <a:gd name="T46" fmla="*/ 14 w 96"/>
                  <a:gd name="T47" fmla="*/ 82 h 96"/>
                  <a:gd name="T48" fmla="*/ 4 w 96"/>
                  <a:gd name="T49" fmla="*/ 66 h 96"/>
                  <a:gd name="T50" fmla="*/ 0 w 96"/>
                  <a:gd name="T51" fmla="*/ 47 h 96"/>
                  <a:gd name="T52" fmla="*/ 4 w 96"/>
                  <a:gd name="T53" fmla="*/ 30 h 96"/>
                  <a:gd name="T54" fmla="*/ 14 w 96"/>
                  <a:gd name="T55" fmla="*/ 14 h 96"/>
                  <a:gd name="T56" fmla="*/ 30 w 96"/>
                  <a:gd name="T57" fmla="*/ 4 h 96"/>
                  <a:gd name="T58" fmla="*/ 47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7" y="11"/>
                    </a:moveTo>
                    <a:lnTo>
                      <a:pt x="30" y="16"/>
                    </a:lnTo>
                    <a:lnTo>
                      <a:pt x="16" y="30"/>
                    </a:lnTo>
                    <a:lnTo>
                      <a:pt x="11" y="47"/>
                    </a:lnTo>
                    <a:lnTo>
                      <a:pt x="16" y="66"/>
                    </a:lnTo>
                    <a:lnTo>
                      <a:pt x="28" y="79"/>
                    </a:lnTo>
                    <a:lnTo>
                      <a:pt x="47" y="84"/>
                    </a:lnTo>
                    <a:lnTo>
                      <a:pt x="66" y="80"/>
                    </a:lnTo>
                    <a:lnTo>
                      <a:pt x="79" y="66"/>
                    </a:lnTo>
                    <a:lnTo>
                      <a:pt x="84" y="47"/>
                    </a:lnTo>
                    <a:lnTo>
                      <a:pt x="79" y="30"/>
                    </a:lnTo>
                    <a:lnTo>
                      <a:pt x="66" y="16"/>
                    </a:lnTo>
                    <a:lnTo>
                      <a:pt x="47" y="11"/>
                    </a:lnTo>
                    <a:close/>
                    <a:moveTo>
                      <a:pt x="47" y="0"/>
                    </a:moveTo>
                    <a:lnTo>
                      <a:pt x="66" y="4"/>
                    </a:lnTo>
                    <a:lnTo>
                      <a:pt x="82" y="14"/>
                    </a:lnTo>
                    <a:lnTo>
                      <a:pt x="93" y="30"/>
                    </a:lnTo>
                    <a:lnTo>
                      <a:pt x="96" y="47"/>
                    </a:lnTo>
                    <a:lnTo>
                      <a:pt x="91" y="66"/>
                    </a:lnTo>
                    <a:lnTo>
                      <a:pt x="82" y="82"/>
                    </a:lnTo>
                    <a:lnTo>
                      <a:pt x="66" y="93"/>
                    </a:lnTo>
                    <a:lnTo>
                      <a:pt x="47" y="96"/>
                    </a:lnTo>
                    <a:lnTo>
                      <a:pt x="28" y="93"/>
                    </a:lnTo>
                    <a:lnTo>
                      <a:pt x="14" y="82"/>
                    </a:lnTo>
                    <a:lnTo>
                      <a:pt x="4" y="66"/>
                    </a:lnTo>
                    <a:lnTo>
                      <a:pt x="0" y="47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100"/>
              <p:cNvSpPr>
                <a:spLocks/>
              </p:cNvSpPr>
              <p:nvPr/>
            </p:nvSpPr>
            <p:spPr bwMode="auto">
              <a:xfrm>
                <a:off x="4103" y="995"/>
                <a:ext cx="23" cy="23"/>
              </a:xfrm>
              <a:custGeom>
                <a:avLst/>
                <a:gdLst>
                  <a:gd name="T0" fmla="*/ 22 w 45"/>
                  <a:gd name="T1" fmla="*/ 0 h 45"/>
                  <a:gd name="T2" fmla="*/ 29 w 45"/>
                  <a:gd name="T3" fmla="*/ 2 h 45"/>
                  <a:gd name="T4" fmla="*/ 36 w 45"/>
                  <a:gd name="T5" fmla="*/ 5 h 45"/>
                  <a:gd name="T6" fmla="*/ 42 w 45"/>
                  <a:gd name="T7" fmla="*/ 9 h 45"/>
                  <a:gd name="T8" fmla="*/ 45 w 45"/>
                  <a:gd name="T9" fmla="*/ 16 h 45"/>
                  <a:gd name="T10" fmla="*/ 45 w 45"/>
                  <a:gd name="T11" fmla="*/ 23 h 45"/>
                  <a:gd name="T12" fmla="*/ 45 w 45"/>
                  <a:gd name="T13" fmla="*/ 30 h 45"/>
                  <a:gd name="T14" fmla="*/ 42 w 45"/>
                  <a:gd name="T15" fmla="*/ 36 h 45"/>
                  <a:gd name="T16" fmla="*/ 36 w 45"/>
                  <a:gd name="T17" fmla="*/ 42 h 45"/>
                  <a:gd name="T18" fmla="*/ 29 w 45"/>
                  <a:gd name="T19" fmla="*/ 45 h 45"/>
                  <a:gd name="T20" fmla="*/ 22 w 45"/>
                  <a:gd name="T21" fmla="*/ 45 h 45"/>
                  <a:gd name="T22" fmla="*/ 15 w 45"/>
                  <a:gd name="T23" fmla="*/ 45 h 45"/>
                  <a:gd name="T24" fmla="*/ 8 w 45"/>
                  <a:gd name="T25" fmla="*/ 42 h 45"/>
                  <a:gd name="T26" fmla="*/ 3 w 45"/>
                  <a:gd name="T27" fmla="*/ 36 h 45"/>
                  <a:gd name="T28" fmla="*/ 1 w 45"/>
                  <a:gd name="T29" fmla="*/ 30 h 45"/>
                  <a:gd name="T30" fmla="*/ 0 w 45"/>
                  <a:gd name="T31" fmla="*/ 23 h 45"/>
                  <a:gd name="T32" fmla="*/ 1 w 45"/>
                  <a:gd name="T33" fmla="*/ 16 h 45"/>
                  <a:gd name="T34" fmla="*/ 5 w 45"/>
                  <a:gd name="T35" fmla="*/ 9 h 45"/>
                  <a:gd name="T36" fmla="*/ 8 w 45"/>
                  <a:gd name="T37" fmla="*/ 3 h 45"/>
                  <a:gd name="T38" fmla="*/ 15 w 45"/>
                  <a:gd name="T39" fmla="*/ 2 h 45"/>
                  <a:gd name="T40" fmla="*/ 22 w 45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lnTo>
                      <a:pt x="29" y="2"/>
                    </a:lnTo>
                    <a:lnTo>
                      <a:pt x="36" y="5"/>
                    </a:lnTo>
                    <a:lnTo>
                      <a:pt x="42" y="9"/>
                    </a:lnTo>
                    <a:lnTo>
                      <a:pt x="45" y="16"/>
                    </a:lnTo>
                    <a:lnTo>
                      <a:pt x="45" y="23"/>
                    </a:lnTo>
                    <a:lnTo>
                      <a:pt x="45" y="30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29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8" y="42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3"/>
                    </a:lnTo>
                    <a:lnTo>
                      <a:pt x="1" y="16"/>
                    </a:lnTo>
                    <a:lnTo>
                      <a:pt x="5" y="9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101"/>
              <p:cNvSpPr>
                <a:spLocks noEditPoints="1"/>
              </p:cNvSpPr>
              <p:nvPr/>
            </p:nvSpPr>
            <p:spPr bwMode="auto">
              <a:xfrm>
                <a:off x="4097" y="989"/>
                <a:ext cx="35" cy="35"/>
              </a:xfrm>
              <a:custGeom>
                <a:avLst/>
                <a:gdLst>
                  <a:gd name="T0" fmla="*/ 34 w 69"/>
                  <a:gd name="T1" fmla="*/ 12 h 69"/>
                  <a:gd name="T2" fmla="*/ 27 w 69"/>
                  <a:gd name="T3" fmla="*/ 14 h 69"/>
                  <a:gd name="T4" fmla="*/ 20 w 69"/>
                  <a:gd name="T5" fmla="*/ 15 h 69"/>
                  <a:gd name="T6" fmla="*/ 17 w 69"/>
                  <a:gd name="T7" fmla="*/ 21 h 69"/>
                  <a:gd name="T8" fmla="*/ 13 w 69"/>
                  <a:gd name="T9" fmla="*/ 28 h 69"/>
                  <a:gd name="T10" fmla="*/ 12 w 69"/>
                  <a:gd name="T11" fmla="*/ 35 h 69"/>
                  <a:gd name="T12" fmla="*/ 13 w 69"/>
                  <a:gd name="T13" fmla="*/ 42 h 69"/>
                  <a:gd name="T14" fmla="*/ 15 w 69"/>
                  <a:gd name="T15" fmla="*/ 48 h 69"/>
                  <a:gd name="T16" fmla="*/ 20 w 69"/>
                  <a:gd name="T17" fmla="*/ 54 h 69"/>
                  <a:gd name="T18" fmla="*/ 27 w 69"/>
                  <a:gd name="T19" fmla="*/ 57 h 69"/>
                  <a:gd name="T20" fmla="*/ 34 w 69"/>
                  <a:gd name="T21" fmla="*/ 57 h 69"/>
                  <a:gd name="T22" fmla="*/ 41 w 69"/>
                  <a:gd name="T23" fmla="*/ 57 h 69"/>
                  <a:gd name="T24" fmla="*/ 48 w 69"/>
                  <a:gd name="T25" fmla="*/ 54 h 69"/>
                  <a:gd name="T26" fmla="*/ 54 w 69"/>
                  <a:gd name="T27" fmla="*/ 48 h 69"/>
                  <a:gd name="T28" fmla="*/ 57 w 69"/>
                  <a:gd name="T29" fmla="*/ 42 h 69"/>
                  <a:gd name="T30" fmla="*/ 57 w 69"/>
                  <a:gd name="T31" fmla="*/ 35 h 69"/>
                  <a:gd name="T32" fmla="*/ 57 w 69"/>
                  <a:gd name="T33" fmla="*/ 28 h 69"/>
                  <a:gd name="T34" fmla="*/ 54 w 69"/>
                  <a:gd name="T35" fmla="*/ 21 h 69"/>
                  <a:gd name="T36" fmla="*/ 48 w 69"/>
                  <a:gd name="T37" fmla="*/ 17 h 69"/>
                  <a:gd name="T38" fmla="*/ 41 w 69"/>
                  <a:gd name="T39" fmla="*/ 14 h 69"/>
                  <a:gd name="T40" fmla="*/ 34 w 69"/>
                  <a:gd name="T41" fmla="*/ 12 h 69"/>
                  <a:gd name="T42" fmla="*/ 34 w 69"/>
                  <a:gd name="T43" fmla="*/ 0 h 69"/>
                  <a:gd name="T44" fmla="*/ 52 w 69"/>
                  <a:gd name="T45" fmla="*/ 5 h 69"/>
                  <a:gd name="T46" fmla="*/ 64 w 69"/>
                  <a:gd name="T47" fmla="*/ 17 h 69"/>
                  <a:gd name="T48" fmla="*/ 69 w 69"/>
                  <a:gd name="T49" fmla="*/ 35 h 69"/>
                  <a:gd name="T50" fmla="*/ 64 w 69"/>
                  <a:gd name="T51" fmla="*/ 52 h 69"/>
                  <a:gd name="T52" fmla="*/ 52 w 69"/>
                  <a:gd name="T53" fmla="*/ 64 h 69"/>
                  <a:gd name="T54" fmla="*/ 34 w 69"/>
                  <a:gd name="T55" fmla="*/ 69 h 69"/>
                  <a:gd name="T56" fmla="*/ 17 w 69"/>
                  <a:gd name="T57" fmla="*/ 64 h 69"/>
                  <a:gd name="T58" fmla="*/ 5 w 69"/>
                  <a:gd name="T59" fmla="*/ 52 h 69"/>
                  <a:gd name="T60" fmla="*/ 0 w 69"/>
                  <a:gd name="T61" fmla="*/ 35 h 69"/>
                  <a:gd name="T62" fmla="*/ 5 w 69"/>
                  <a:gd name="T63" fmla="*/ 17 h 69"/>
                  <a:gd name="T64" fmla="*/ 17 w 69"/>
                  <a:gd name="T65" fmla="*/ 5 h 69"/>
                  <a:gd name="T66" fmla="*/ 34 w 69"/>
                  <a:gd name="T6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69">
                    <a:moveTo>
                      <a:pt x="34" y="12"/>
                    </a:moveTo>
                    <a:lnTo>
                      <a:pt x="27" y="14"/>
                    </a:lnTo>
                    <a:lnTo>
                      <a:pt x="20" y="15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2"/>
                    </a:lnTo>
                    <a:lnTo>
                      <a:pt x="15" y="48"/>
                    </a:lnTo>
                    <a:lnTo>
                      <a:pt x="20" y="54"/>
                    </a:lnTo>
                    <a:lnTo>
                      <a:pt x="27" y="57"/>
                    </a:lnTo>
                    <a:lnTo>
                      <a:pt x="34" y="57"/>
                    </a:lnTo>
                    <a:lnTo>
                      <a:pt x="41" y="57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4" y="21"/>
                    </a:lnTo>
                    <a:lnTo>
                      <a:pt x="48" y="17"/>
                    </a:lnTo>
                    <a:lnTo>
                      <a:pt x="41" y="14"/>
                    </a:lnTo>
                    <a:lnTo>
                      <a:pt x="34" y="12"/>
                    </a:lnTo>
                    <a:close/>
                    <a:moveTo>
                      <a:pt x="34" y="0"/>
                    </a:moveTo>
                    <a:lnTo>
                      <a:pt x="52" y="5"/>
                    </a:lnTo>
                    <a:lnTo>
                      <a:pt x="64" y="17"/>
                    </a:lnTo>
                    <a:lnTo>
                      <a:pt x="69" y="35"/>
                    </a:lnTo>
                    <a:lnTo>
                      <a:pt x="64" y="52"/>
                    </a:lnTo>
                    <a:lnTo>
                      <a:pt x="52" y="64"/>
                    </a:lnTo>
                    <a:lnTo>
                      <a:pt x="34" y="69"/>
                    </a:lnTo>
                    <a:lnTo>
                      <a:pt x="17" y="64"/>
                    </a:lnTo>
                    <a:lnTo>
                      <a:pt x="5" y="52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102"/>
              <p:cNvSpPr>
                <a:spLocks/>
              </p:cNvSpPr>
              <p:nvPr/>
            </p:nvSpPr>
            <p:spPr bwMode="auto">
              <a:xfrm>
                <a:off x="3264" y="2648"/>
                <a:ext cx="33" cy="33"/>
              </a:xfrm>
              <a:custGeom>
                <a:avLst/>
                <a:gdLst>
                  <a:gd name="T0" fmla="*/ 33 w 66"/>
                  <a:gd name="T1" fmla="*/ 0 h 67"/>
                  <a:gd name="T2" fmla="*/ 50 w 66"/>
                  <a:gd name="T3" fmla="*/ 4 h 67"/>
                  <a:gd name="T4" fmla="*/ 62 w 66"/>
                  <a:gd name="T5" fmla="*/ 16 h 67"/>
                  <a:gd name="T6" fmla="*/ 66 w 66"/>
                  <a:gd name="T7" fmla="*/ 34 h 67"/>
                  <a:gd name="T8" fmla="*/ 62 w 66"/>
                  <a:gd name="T9" fmla="*/ 49 h 67"/>
                  <a:gd name="T10" fmla="*/ 50 w 66"/>
                  <a:gd name="T11" fmla="*/ 61 h 67"/>
                  <a:gd name="T12" fmla="*/ 33 w 66"/>
                  <a:gd name="T13" fmla="*/ 67 h 67"/>
                  <a:gd name="T14" fmla="*/ 15 w 66"/>
                  <a:gd name="T15" fmla="*/ 61 h 67"/>
                  <a:gd name="T16" fmla="*/ 5 w 66"/>
                  <a:gd name="T17" fmla="*/ 49 h 67"/>
                  <a:gd name="T18" fmla="*/ 0 w 66"/>
                  <a:gd name="T19" fmla="*/ 34 h 67"/>
                  <a:gd name="T20" fmla="*/ 5 w 66"/>
                  <a:gd name="T21" fmla="*/ 16 h 67"/>
                  <a:gd name="T22" fmla="*/ 17 w 66"/>
                  <a:gd name="T23" fmla="*/ 4 h 67"/>
                  <a:gd name="T24" fmla="*/ 33 w 66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7">
                    <a:moveTo>
                      <a:pt x="33" y="0"/>
                    </a:moveTo>
                    <a:lnTo>
                      <a:pt x="50" y="4"/>
                    </a:lnTo>
                    <a:lnTo>
                      <a:pt x="62" y="16"/>
                    </a:lnTo>
                    <a:lnTo>
                      <a:pt x="66" y="34"/>
                    </a:lnTo>
                    <a:lnTo>
                      <a:pt x="62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5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103"/>
              <p:cNvSpPr>
                <a:spLocks noEditPoints="1"/>
              </p:cNvSpPr>
              <p:nvPr/>
            </p:nvSpPr>
            <p:spPr bwMode="auto">
              <a:xfrm>
                <a:off x="3259" y="2642"/>
                <a:ext cx="44" cy="45"/>
              </a:xfrm>
              <a:custGeom>
                <a:avLst/>
                <a:gdLst>
                  <a:gd name="T0" fmla="*/ 44 w 89"/>
                  <a:gd name="T1" fmla="*/ 12 h 89"/>
                  <a:gd name="T2" fmla="*/ 28 w 89"/>
                  <a:gd name="T3" fmla="*/ 16 h 89"/>
                  <a:gd name="T4" fmla="*/ 16 w 89"/>
                  <a:gd name="T5" fmla="*/ 28 h 89"/>
                  <a:gd name="T6" fmla="*/ 11 w 89"/>
                  <a:gd name="T7" fmla="*/ 46 h 89"/>
                  <a:gd name="T8" fmla="*/ 16 w 89"/>
                  <a:gd name="T9" fmla="*/ 61 h 89"/>
                  <a:gd name="T10" fmla="*/ 26 w 89"/>
                  <a:gd name="T11" fmla="*/ 73 h 89"/>
                  <a:gd name="T12" fmla="*/ 44 w 89"/>
                  <a:gd name="T13" fmla="*/ 79 h 89"/>
                  <a:gd name="T14" fmla="*/ 61 w 89"/>
                  <a:gd name="T15" fmla="*/ 73 h 89"/>
                  <a:gd name="T16" fmla="*/ 73 w 89"/>
                  <a:gd name="T17" fmla="*/ 61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2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4 w 89"/>
                  <a:gd name="T49" fmla="*/ 63 h 89"/>
                  <a:gd name="T50" fmla="*/ 0 w 89"/>
                  <a:gd name="T51" fmla="*/ 46 h 89"/>
                  <a:gd name="T52" fmla="*/ 4 w 89"/>
                  <a:gd name="T53" fmla="*/ 28 h 89"/>
                  <a:gd name="T54" fmla="*/ 12 w 89"/>
                  <a:gd name="T55" fmla="*/ 14 h 89"/>
                  <a:gd name="T56" fmla="*/ 26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2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1" y="46"/>
                    </a:lnTo>
                    <a:lnTo>
                      <a:pt x="16" y="61"/>
                    </a:lnTo>
                    <a:lnTo>
                      <a:pt x="26" y="73"/>
                    </a:lnTo>
                    <a:lnTo>
                      <a:pt x="44" y="79"/>
                    </a:lnTo>
                    <a:lnTo>
                      <a:pt x="61" y="73"/>
                    </a:lnTo>
                    <a:lnTo>
                      <a:pt x="73" y="61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2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4" y="63"/>
                    </a:lnTo>
                    <a:lnTo>
                      <a:pt x="0" y="46"/>
                    </a:lnTo>
                    <a:lnTo>
                      <a:pt x="4" y="28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4"/>
              <p:cNvSpPr>
                <a:spLocks/>
              </p:cNvSpPr>
              <p:nvPr/>
            </p:nvSpPr>
            <p:spPr bwMode="auto">
              <a:xfrm>
                <a:off x="3520" y="3305"/>
                <a:ext cx="29" cy="28"/>
              </a:xfrm>
              <a:custGeom>
                <a:avLst/>
                <a:gdLst>
                  <a:gd name="T0" fmla="*/ 28 w 57"/>
                  <a:gd name="T1" fmla="*/ 0 h 58"/>
                  <a:gd name="T2" fmla="*/ 43 w 57"/>
                  <a:gd name="T3" fmla="*/ 5 h 58"/>
                  <a:gd name="T4" fmla="*/ 52 w 57"/>
                  <a:gd name="T5" fmla="*/ 16 h 58"/>
                  <a:gd name="T6" fmla="*/ 57 w 57"/>
                  <a:gd name="T7" fmla="*/ 30 h 58"/>
                  <a:gd name="T8" fmla="*/ 52 w 57"/>
                  <a:gd name="T9" fmla="*/ 44 h 58"/>
                  <a:gd name="T10" fmla="*/ 42 w 57"/>
                  <a:gd name="T11" fmla="*/ 54 h 58"/>
                  <a:gd name="T12" fmla="*/ 28 w 57"/>
                  <a:gd name="T13" fmla="*/ 58 h 58"/>
                  <a:gd name="T14" fmla="*/ 14 w 57"/>
                  <a:gd name="T15" fmla="*/ 54 h 58"/>
                  <a:gd name="T16" fmla="*/ 3 w 57"/>
                  <a:gd name="T17" fmla="*/ 44 h 58"/>
                  <a:gd name="T18" fmla="*/ 0 w 57"/>
                  <a:gd name="T19" fmla="*/ 30 h 58"/>
                  <a:gd name="T20" fmla="*/ 3 w 57"/>
                  <a:gd name="T21" fmla="*/ 14 h 58"/>
                  <a:gd name="T22" fmla="*/ 14 w 57"/>
                  <a:gd name="T23" fmla="*/ 5 h 58"/>
                  <a:gd name="T24" fmla="*/ 28 w 57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8">
                    <a:moveTo>
                      <a:pt x="28" y="0"/>
                    </a:moveTo>
                    <a:lnTo>
                      <a:pt x="43" y="5"/>
                    </a:lnTo>
                    <a:lnTo>
                      <a:pt x="52" y="16"/>
                    </a:lnTo>
                    <a:lnTo>
                      <a:pt x="57" y="30"/>
                    </a:lnTo>
                    <a:lnTo>
                      <a:pt x="52" y="44"/>
                    </a:lnTo>
                    <a:lnTo>
                      <a:pt x="42" y="54"/>
                    </a:lnTo>
                    <a:lnTo>
                      <a:pt x="28" y="58"/>
                    </a:lnTo>
                    <a:lnTo>
                      <a:pt x="14" y="54"/>
                    </a:lnTo>
                    <a:lnTo>
                      <a:pt x="3" y="44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4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05"/>
              <p:cNvSpPr>
                <a:spLocks noEditPoints="1"/>
              </p:cNvSpPr>
              <p:nvPr/>
            </p:nvSpPr>
            <p:spPr bwMode="auto">
              <a:xfrm>
                <a:off x="3514" y="3299"/>
                <a:ext cx="40" cy="40"/>
              </a:xfrm>
              <a:custGeom>
                <a:avLst/>
                <a:gdLst>
                  <a:gd name="T0" fmla="*/ 40 w 80"/>
                  <a:gd name="T1" fmla="*/ 10 h 78"/>
                  <a:gd name="T2" fmla="*/ 26 w 80"/>
                  <a:gd name="T3" fmla="*/ 15 h 78"/>
                  <a:gd name="T4" fmla="*/ 15 w 80"/>
                  <a:gd name="T5" fmla="*/ 24 h 78"/>
                  <a:gd name="T6" fmla="*/ 12 w 80"/>
                  <a:gd name="T7" fmla="*/ 40 h 78"/>
                  <a:gd name="T8" fmla="*/ 15 w 80"/>
                  <a:gd name="T9" fmla="*/ 54 h 78"/>
                  <a:gd name="T10" fmla="*/ 26 w 80"/>
                  <a:gd name="T11" fmla="*/ 64 h 78"/>
                  <a:gd name="T12" fmla="*/ 40 w 80"/>
                  <a:gd name="T13" fmla="*/ 68 h 78"/>
                  <a:gd name="T14" fmla="*/ 54 w 80"/>
                  <a:gd name="T15" fmla="*/ 64 h 78"/>
                  <a:gd name="T16" fmla="*/ 64 w 80"/>
                  <a:gd name="T17" fmla="*/ 54 h 78"/>
                  <a:gd name="T18" fmla="*/ 69 w 80"/>
                  <a:gd name="T19" fmla="*/ 40 h 78"/>
                  <a:gd name="T20" fmla="*/ 64 w 80"/>
                  <a:gd name="T21" fmla="*/ 26 h 78"/>
                  <a:gd name="T22" fmla="*/ 55 w 80"/>
                  <a:gd name="T23" fmla="*/ 15 h 78"/>
                  <a:gd name="T24" fmla="*/ 40 w 80"/>
                  <a:gd name="T25" fmla="*/ 10 h 78"/>
                  <a:gd name="T26" fmla="*/ 40 w 80"/>
                  <a:gd name="T27" fmla="*/ 0 h 78"/>
                  <a:gd name="T28" fmla="*/ 55 w 80"/>
                  <a:gd name="T29" fmla="*/ 3 h 78"/>
                  <a:gd name="T30" fmla="*/ 68 w 80"/>
                  <a:gd name="T31" fmla="*/ 12 h 78"/>
                  <a:gd name="T32" fmla="*/ 76 w 80"/>
                  <a:gd name="T33" fmla="*/ 24 h 78"/>
                  <a:gd name="T34" fmla="*/ 80 w 80"/>
                  <a:gd name="T35" fmla="*/ 40 h 78"/>
                  <a:gd name="T36" fmla="*/ 76 w 80"/>
                  <a:gd name="T37" fmla="*/ 56 h 78"/>
                  <a:gd name="T38" fmla="*/ 68 w 80"/>
                  <a:gd name="T39" fmla="*/ 68 h 78"/>
                  <a:gd name="T40" fmla="*/ 55 w 80"/>
                  <a:gd name="T41" fmla="*/ 77 h 78"/>
                  <a:gd name="T42" fmla="*/ 40 w 80"/>
                  <a:gd name="T43" fmla="*/ 78 h 78"/>
                  <a:gd name="T44" fmla="*/ 24 w 80"/>
                  <a:gd name="T45" fmla="*/ 77 h 78"/>
                  <a:gd name="T46" fmla="*/ 12 w 80"/>
                  <a:gd name="T47" fmla="*/ 68 h 78"/>
                  <a:gd name="T48" fmla="*/ 3 w 80"/>
                  <a:gd name="T49" fmla="*/ 54 h 78"/>
                  <a:gd name="T50" fmla="*/ 0 w 80"/>
                  <a:gd name="T51" fmla="*/ 40 h 78"/>
                  <a:gd name="T52" fmla="*/ 3 w 80"/>
                  <a:gd name="T53" fmla="*/ 24 h 78"/>
                  <a:gd name="T54" fmla="*/ 12 w 80"/>
                  <a:gd name="T55" fmla="*/ 10 h 78"/>
                  <a:gd name="T56" fmla="*/ 24 w 80"/>
                  <a:gd name="T57" fmla="*/ 3 h 78"/>
                  <a:gd name="T58" fmla="*/ 40 w 80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78">
                    <a:moveTo>
                      <a:pt x="40" y="10"/>
                    </a:moveTo>
                    <a:lnTo>
                      <a:pt x="26" y="15"/>
                    </a:lnTo>
                    <a:lnTo>
                      <a:pt x="15" y="24"/>
                    </a:lnTo>
                    <a:lnTo>
                      <a:pt x="12" y="40"/>
                    </a:lnTo>
                    <a:lnTo>
                      <a:pt x="15" y="54"/>
                    </a:lnTo>
                    <a:lnTo>
                      <a:pt x="26" y="64"/>
                    </a:lnTo>
                    <a:lnTo>
                      <a:pt x="40" y="68"/>
                    </a:lnTo>
                    <a:lnTo>
                      <a:pt x="54" y="64"/>
                    </a:lnTo>
                    <a:lnTo>
                      <a:pt x="64" y="54"/>
                    </a:lnTo>
                    <a:lnTo>
                      <a:pt x="69" y="40"/>
                    </a:lnTo>
                    <a:lnTo>
                      <a:pt x="64" y="26"/>
                    </a:lnTo>
                    <a:lnTo>
                      <a:pt x="55" y="15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5" y="3"/>
                    </a:lnTo>
                    <a:lnTo>
                      <a:pt x="68" y="12"/>
                    </a:lnTo>
                    <a:lnTo>
                      <a:pt x="76" y="24"/>
                    </a:lnTo>
                    <a:lnTo>
                      <a:pt x="80" y="40"/>
                    </a:lnTo>
                    <a:lnTo>
                      <a:pt x="76" y="56"/>
                    </a:lnTo>
                    <a:lnTo>
                      <a:pt x="68" y="68"/>
                    </a:lnTo>
                    <a:lnTo>
                      <a:pt x="55" y="77"/>
                    </a:lnTo>
                    <a:lnTo>
                      <a:pt x="40" y="78"/>
                    </a:lnTo>
                    <a:lnTo>
                      <a:pt x="24" y="77"/>
                    </a:lnTo>
                    <a:lnTo>
                      <a:pt x="12" y="68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2" y="10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106"/>
              <p:cNvSpPr>
                <a:spLocks/>
              </p:cNvSpPr>
              <p:nvPr/>
            </p:nvSpPr>
            <p:spPr bwMode="auto">
              <a:xfrm>
                <a:off x="3691" y="3363"/>
                <a:ext cx="38" cy="37"/>
              </a:xfrm>
              <a:custGeom>
                <a:avLst/>
                <a:gdLst>
                  <a:gd name="T0" fmla="*/ 38 w 75"/>
                  <a:gd name="T1" fmla="*/ 0 h 74"/>
                  <a:gd name="T2" fmla="*/ 56 w 75"/>
                  <a:gd name="T3" fmla="*/ 5 h 74"/>
                  <a:gd name="T4" fmla="*/ 70 w 75"/>
                  <a:gd name="T5" fmla="*/ 18 h 74"/>
                  <a:gd name="T6" fmla="*/ 75 w 75"/>
                  <a:gd name="T7" fmla="*/ 37 h 74"/>
                  <a:gd name="T8" fmla="*/ 70 w 75"/>
                  <a:gd name="T9" fmla="*/ 56 h 74"/>
                  <a:gd name="T10" fmla="*/ 56 w 75"/>
                  <a:gd name="T11" fmla="*/ 68 h 74"/>
                  <a:gd name="T12" fmla="*/ 37 w 75"/>
                  <a:gd name="T13" fmla="*/ 74 h 74"/>
                  <a:gd name="T14" fmla="*/ 19 w 75"/>
                  <a:gd name="T15" fmla="*/ 68 h 74"/>
                  <a:gd name="T16" fmla="*/ 5 w 75"/>
                  <a:gd name="T17" fmla="*/ 56 h 74"/>
                  <a:gd name="T18" fmla="*/ 0 w 75"/>
                  <a:gd name="T19" fmla="*/ 37 h 74"/>
                  <a:gd name="T20" fmla="*/ 5 w 75"/>
                  <a:gd name="T21" fmla="*/ 18 h 74"/>
                  <a:gd name="T22" fmla="*/ 19 w 75"/>
                  <a:gd name="T23" fmla="*/ 5 h 74"/>
                  <a:gd name="T24" fmla="*/ 38 w 75"/>
                  <a:gd name="T2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4">
                    <a:moveTo>
                      <a:pt x="38" y="0"/>
                    </a:moveTo>
                    <a:lnTo>
                      <a:pt x="56" y="5"/>
                    </a:lnTo>
                    <a:lnTo>
                      <a:pt x="70" y="18"/>
                    </a:lnTo>
                    <a:lnTo>
                      <a:pt x="75" y="37"/>
                    </a:lnTo>
                    <a:lnTo>
                      <a:pt x="70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8"/>
                    </a:lnTo>
                    <a:lnTo>
                      <a:pt x="19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107"/>
              <p:cNvSpPr>
                <a:spLocks noEditPoints="1"/>
              </p:cNvSpPr>
              <p:nvPr/>
            </p:nvSpPr>
            <p:spPr bwMode="auto">
              <a:xfrm>
                <a:off x="3686" y="3357"/>
                <a:ext cx="48" cy="49"/>
              </a:xfrm>
              <a:custGeom>
                <a:avLst/>
                <a:gdLst>
                  <a:gd name="T0" fmla="*/ 49 w 96"/>
                  <a:gd name="T1" fmla="*/ 12 h 98"/>
                  <a:gd name="T2" fmla="*/ 30 w 96"/>
                  <a:gd name="T3" fmla="*/ 17 h 98"/>
                  <a:gd name="T4" fmla="*/ 16 w 96"/>
                  <a:gd name="T5" fmla="*/ 30 h 98"/>
                  <a:gd name="T6" fmla="*/ 11 w 96"/>
                  <a:gd name="T7" fmla="*/ 49 h 98"/>
                  <a:gd name="T8" fmla="*/ 16 w 96"/>
                  <a:gd name="T9" fmla="*/ 68 h 98"/>
                  <a:gd name="T10" fmla="*/ 30 w 96"/>
                  <a:gd name="T11" fmla="*/ 80 h 98"/>
                  <a:gd name="T12" fmla="*/ 48 w 96"/>
                  <a:gd name="T13" fmla="*/ 86 h 98"/>
                  <a:gd name="T14" fmla="*/ 67 w 96"/>
                  <a:gd name="T15" fmla="*/ 80 h 98"/>
                  <a:gd name="T16" fmla="*/ 81 w 96"/>
                  <a:gd name="T17" fmla="*/ 68 h 98"/>
                  <a:gd name="T18" fmla="*/ 86 w 96"/>
                  <a:gd name="T19" fmla="*/ 49 h 98"/>
                  <a:gd name="T20" fmla="*/ 81 w 96"/>
                  <a:gd name="T21" fmla="*/ 30 h 98"/>
                  <a:gd name="T22" fmla="*/ 67 w 96"/>
                  <a:gd name="T23" fmla="*/ 17 h 98"/>
                  <a:gd name="T24" fmla="*/ 49 w 96"/>
                  <a:gd name="T25" fmla="*/ 12 h 98"/>
                  <a:gd name="T26" fmla="*/ 49 w 96"/>
                  <a:gd name="T27" fmla="*/ 0 h 98"/>
                  <a:gd name="T28" fmla="*/ 67 w 96"/>
                  <a:gd name="T29" fmla="*/ 5 h 98"/>
                  <a:gd name="T30" fmla="*/ 82 w 96"/>
                  <a:gd name="T31" fmla="*/ 16 h 98"/>
                  <a:gd name="T32" fmla="*/ 93 w 96"/>
                  <a:gd name="T33" fmla="*/ 30 h 98"/>
                  <a:gd name="T34" fmla="*/ 96 w 96"/>
                  <a:gd name="T35" fmla="*/ 49 h 98"/>
                  <a:gd name="T36" fmla="*/ 93 w 96"/>
                  <a:gd name="T37" fmla="*/ 68 h 98"/>
                  <a:gd name="T38" fmla="*/ 82 w 96"/>
                  <a:gd name="T39" fmla="*/ 84 h 98"/>
                  <a:gd name="T40" fmla="*/ 67 w 96"/>
                  <a:gd name="T41" fmla="*/ 94 h 98"/>
                  <a:gd name="T42" fmla="*/ 48 w 96"/>
                  <a:gd name="T43" fmla="*/ 98 h 98"/>
                  <a:gd name="T44" fmla="*/ 30 w 96"/>
                  <a:gd name="T45" fmla="*/ 92 h 98"/>
                  <a:gd name="T46" fmla="*/ 14 w 96"/>
                  <a:gd name="T47" fmla="*/ 84 h 98"/>
                  <a:gd name="T48" fmla="*/ 4 w 96"/>
                  <a:gd name="T49" fmla="*/ 68 h 98"/>
                  <a:gd name="T50" fmla="*/ 0 w 96"/>
                  <a:gd name="T51" fmla="*/ 49 h 98"/>
                  <a:gd name="T52" fmla="*/ 4 w 96"/>
                  <a:gd name="T53" fmla="*/ 30 h 98"/>
                  <a:gd name="T54" fmla="*/ 14 w 96"/>
                  <a:gd name="T55" fmla="*/ 14 h 98"/>
                  <a:gd name="T56" fmla="*/ 30 w 96"/>
                  <a:gd name="T57" fmla="*/ 5 h 98"/>
                  <a:gd name="T58" fmla="*/ 49 w 96"/>
                  <a:gd name="T5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8">
                    <a:moveTo>
                      <a:pt x="49" y="12"/>
                    </a:moveTo>
                    <a:lnTo>
                      <a:pt x="30" y="17"/>
                    </a:lnTo>
                    <a:lnTo>
                      <a:pt x="16" y="30"/>
                    </a:lnTo>
                    <a:lnTo>
                      <a:pt x="11" y="49"/>
                    </a:lnTo>
                    <a:lnTo>
                      <a:pt x="16" y="68"/>
                    </a:lnTo>
                    <a:lnTo>
                      <a:pt x="30" y="80"/>
                    </a:lnTo>
                    <a:lnTo>
                      <a:pt x="48" y="86"/>
                    </a:lnTo>
                    <a:lnTo>
                      <a:pt x="67" y="80"/>
                    </a:lnTo>
                    <a:lnTo>
                      <a:pt x="81" y="68"/>
                    </a:lnTo>
                    <a:lnTo>
                      <a:pt x="86" y="49"/>
                    </a:lnTo>
                    <a:lnTo>
                      <a:pt x="81" y="30"/>
                    </a:lnTo>
                    <a:lnTo>
                      <a:pt x="67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7" y="5"/>
                    </a:lnTo>
                    <a:lnTo>
                      <a:pt x="82" y="16"/>
                    </a:lnTo>
                    <a:lnTo>
                      <a:pt x="93" y="30"/>
                    </a:lnTo>
                    <a:lnTo>
                      <a:pt x="96" y="49"/>
                    </a:lnTo>
                    <a:lnTo>
                      <a:pt x="93" y="68"/>
                    </a:lnTo>
                    <a:lnTo>
                      <a:pt x="82" y="84"/>
                    </a:lnTo>
                    <a:lnTo>
                      <a:pt x="67" y="94"/>
                    </a:lnTo>
                    <a:lnTo>
                      <a:pt x="48" y="98"/>
                    </a:lnTo>
                    <a:lnTo>
                      <a:pt x="30" y="92"/>
                    </a:lnTo>
                    <a:lnTo>
                      <a:pt x="14" y="84"/>
                    </a:lnTo>
                    <a:lnTo>
                      <a:pt x="4" y="68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108"/>
              <p:cNvSpPr>
                <a:spLocks/>
              </p:cNvSpPr>
              <p:nvPr/>
            </p:nvSpPr>
            <p:spPr bwMode="auto">
              <a:xfrm>
                <a:off x="3783" y="3009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2 h 42"/>
                  <a:gd name="T4" fmla="*/ 33 w 42"/>
                  <a:gd name="T5" fmla="*/ 4 h 42"/>
                  <a:gd name="T6" fmla="*/ 37 w 42"/>
                  <a:gd name="T7" fmla="*/ 9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4 h 42"/>
                  <a:gd name="T16" fmla="*/ 33 w 42"/>
                  <a:gd name="T17" fmla="*/ 37 h 42"/>
                  <a:gd name="T18" fmla="*/ 28 w 42"/>
                  <a:gd name="T19" fmla="*/ 41 h 42"/>
                  <a:gd name="T20" fmla="*/ 21 w 42"/>
                  <a:gd name="T21" fmla="*/ 42 h 42"/>
                  <a:gd name="T22" fmla="*/ 14 w 42"/>
                  <a:gd name="T23" fmla="*/ 41 h 42"/>
                  <a:gd name="T24" fmla="*/ 9 w 42"/>
                  <a:gd name="T25" fmla="*/ 37 h 42"/>
                  <a:gd name="T26" fmla="*/ 4 w 42"/>
                  <a:gd name="T27" fmla="*/ 34 h 42"/>
                  <a:gd name="T28" fmla="*/ 2 w 42"/>
                  <a:gd name="T29" fmla="*/ 27 h 42"/>
                  <a:gd name="T30" fmla="*/ 0 w 42"/>
                  <a:gd name="T31" fmla="*/ 21 h 42"/>
                  <a:gd name="T32" fmla="*/ 2 w 42"/>
                  <a:gd name="T33" fmla="*/ 14 h 42"/>
                  <a:gd name="T34" fmla="*/ 4 w 42"/>
                  <a:gd name="T35" fmla="*/ 9 h 42"/>
                  <a:gd name="T36" fmla="*/ 9 w 42"/>
                  <a:gd name="T37" fmla="*/ 4 h 42"/>
                  <a:gd name="T38" fmla="*/ 14 w 42"/>
                  <a:gd name="T39" fmla="*/ 2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2"/>
                    </a:lnTo>
                    <a:lnTo>
                      <a:pt x="33" y="4"/>
                    </a:lnTo>
                    <a:lnTo>
                      <a:pt x="37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2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109"/>
              <p:cNvSpPr>
                <a:spLocks noEditPoints="1"/>
              </p:cNvSpPr>
              <p:nvPr/>
            </p:nvSpPr>
            <p:spPr bwMode="auto">
              <a:xfrm>
                <a:off x="3778" y="3003"/>
                <a:ext cx="31" cy="32"/>
              </a:xfrm>
              <a:custGeom>
                <a:avLst/>
                <a:gdLst>
                  <a:gd name="T0" fmla="*/ 31 w 63"/>
                  <a:gd name="T1" fmla="*/ 12 h 65"/>
                  <a:gd name="T2" fmla="*/ 24 w 63"/>
                  <a:gd name="T3" fmla="*/ 14 h 65"/>
                  <a:gd name="T4" fmla="*/ 19 w 63"/>
                  <a:gd name="T5" fmla="*/ 16 h 65"/>
                  <a:gd name="T6" fmla="*/ 14 w 63"/>
                  <a:gd name="T7" fmla="*/ 21 h 65"/>
                  <a:gd name="T8" fmla="*/ 12 w 63"/>
                  <a:gd name="T9" fmla="*/ 26 h 65"/>
                  <a:gd name="T10" fmla="*/ 10 w 63"/>
                  <a:gd name="T11" fmla="*/ 33 h 65"/>
                  <a:gd name="T12" fmla="*/ 12 w 63"/>
                  <a:gd name="T13" fmla="*/ 39 h 65"/>
                  <a:gd name="T14" fmla="*/ 14 w 63"/>
                  <a:gd name="T15" fmla="*/ 46 h 65"/>
                  <a:gd name="T16" fmla="*/ 19 w 63"/>
                  <a:gd name="T17" fmla="*/ 49 h 65"/>
                  <a:gd name="T18" fmla="*/ 24 w 63"/>
                  <a:gd name="T19" fmla="*/ 53 h 65"/>
                  <a:gd name="T20" fmla="*/ 31 w 63"/>
                  <a:gd name="T21" fmla="*/ 54 h 65"/>
                  <a:gd name="T22" fmla="*/ 38 w 63"/>
                  <a:gd name="T23" fmla="*/ 53 h 65"/>
                  <a:gd name="T24" fmla="*/ 43 w 63"/>
                  <a:gd name="T25" fmla="*/ 49 h 65"/>
                  <a:gd name="T26" fmla="*/ 47 w 63"/>
                  <a:gd name="T27" fmla="*/ 46 h 65"/>
                  <a:gd name="T28" fmla="*/ 50 w 63"/>
                  <a:gd name="T29" fmla="*/ 40 h 65"/>
                  <a:gd name="T30" fmla="*/ 52 w 63"/>
                  <a:gd name="T31" fmla="*/ 33 h 65"/>
                  <a:gd name="T32" fmla="*/ 50 w 63"/>
                  <a:gd name="T33" fmla="*/ 26 h 65"/>
                  <a:gd name="T34" fmla="*/ 47 w 63"/>
                  <a:gd name="T35" fmla="*/ 21 h 65"/>
                  <a:gd name="T36" fmla="*/ 43 w 63"/>
                  <a:gd name="T37" fmla="*/ 16 h 65"/>
                  <a:gd name="T38" fmla="*/ 38 w 63"/>
                  <a:gd name="T39" fmla="*/ 14 h 65"/>
                  <a:gd name="T40" fmla="*/ 31 w 63"/>
                  <a:gd name="T41" fmla="*/ 12 h 65"/>
                  <a:gd name="T42" fmla="*/ 31 w 63"/>
                  <a:gd name="T43" fmla="*/ 0 h 65"/>
                  <a:gd name="T44" fmla="*/ 47 w 63"/>
                  <a:gd name="T45" fmla="*/ 5 h 65"/>
                  <a:gd name="T46" fmla="*/ 59 w 63"/>
                  <a:gd name="T47" fmla="*/ 18 h 65"/>
                  <a:gd name="T48" fmla="*/ 63 w 63"/>
                  <a:gd name="T49" fmla="*/ 33 h 65"/>
                  <a:gd name="T50" fmla="*/ 59 w 63"/>
                  <a:gd name="T51" fmla="*/ 49 h 65"/>
                  <a:gd name="T52" fmla="*/ 47 w 63"/>
                  <a:gd name="T53" fmla="*/ 61 h 65"/>
                  <a:gd name="T54" fmla="*/ 31 w 63"/>
                  <a:gd name="T55" fmla="*/ 65 h 65"/>
                  <a:gd name="T56" fmla="*/ 15 w 63"/>
                  <a:gd name="T57" fmla="*/ 61 h 65"/>
                  <a:gd name="T58" fmla="*/ 3 w 63"/>
                  <a:gd name="T59" fmla="*/ 49 h 65"/>
                  <a:gd name="T60" fmla="*/ 0 w 63"/>
                  <a:gd name="T61" fmla="*/ 33 h 65"/>
                  <a:gd name="T62" fmla="*/ 3 w 63"/>
                  <a:gd name="T63" fmla="*/ 16 h 65"/>
                  <a:gd name="T64" fmla="*/ 15 w 63"/>
                  <a:gd name="T65" fmla="*/ 5 h 65"/>
                  <a:gd name="T66" fmla="*/ 31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1" y="12"/>
                    </a:moveTo>
                    <a:lnTo>
                      <a:pt x="24" y="14"/>
                    </a:lnTo>
                    <a:lnTo>
                      <a:pt x="19" y="16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39"/>
                    </a:lnTo>
                    <a:lnTo>
                      <a:pt x="14" y="46"/>
                    </a:lnTo>
                    <a:lnTo>
                      <a:pt x="19" y="49"/>
                    </a:lnTo>
                    <a:lnTo>
                      <a:pt x="24" y="53"/>
                    </a:lnTo>
                    <a:lnTo>
                      <a:pt x="31" y="54"/>
                    </a:lnTo>
                    <a:lnTo>
                      <a:pt x="38" y="53"/>
                    </a:lnTo>
                    <a:lnTo>
                      <a:pt x="43" y="49"/>
                    </a:lnTo>
                    <a:lnTo>
                      <a:pt x="47" y="46"/>
                    </a:lnTo>
                    <a:lnTo>
                      <a:pt x="50" y="40"/>
                    </a:lnTo>
                    <a:lnTo>
                      <a:pt x="52" y="33"/>
                    </a:lnTo>
                    <a:lnTo>
                      <a:pt x="50" y="26"/>
                    </a:lnTo>
                    <a:lnTo>
                      <a:pt x="47" y="21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8"/>
                    </a:lnTo>
                    <a:lnTo>
                      <a:pt x="63" y="33"/>
                    </a:lnTo>
                    <a:lnTo>
                      <a:pt x="59" y="49"/>
                    </a:lnTo>
                    <a:lnTo>
                      <a:pt x="47" y="61"/>
                    </a:lnTo>
                    <a:lnTo>
                      <a:pt x="31" y="65"/>
                    </a:lnTo>
                    <a:lnTo>
                      <a:pt x="15" y="61"/>
                    </a:lnTo>
                    <a:lnTo>
                      <a:pt x="3" y="49"/>
                    </a:lnTo>
                    <a:lnTo>
                      <a:pt x="0" y="33"/>
                    </a:lnTo>
                    <a:lnTo>
                      <a:pt x="3" y="16"/>
                    </a:lnTo>
                    <a:lnTo>
                      <a:pt x="1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110"/>
              <p:cNvSpPr>
                <a:spLocks/>
              </p:cNvSpPr>
              <p:nvPr/>
            </p:nvSpPr>
            <p:spPr bwMode="auto">
              <a:xfrm>
                <a:off x="4123" y="2819"/>
                <a:ext cx="40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5 h 80"/>
                  <a:gd name="T12" fmla="*/ 68 w 80"/>
                  <a:gd name="T13" fmla="*/ 68 h 80"/>
                  <a:gd name="T14" fmla="*/ 56 w 80"/>
                  <a:gd name="T15" fmla="*/ 76 h 80"/>
                  <a:gd name="T16" fmla="*/ 40 w 80"/>
                  <a:gd name="T17" fmla="*/ 80 h 80"/>
                  <a:gd name="T18" fmla="*/ 25 w 80"/>
                  <a:gd name="T19" fmla="*/ 76 h 80"/>
                  <a:gd name="T20" fmla="*/ 11 w 80"/>
                  <a:gd name="T21" fmla="*/ 68 h 80"/>
                  <a:gd name="T22" fmla="*/ 4 w 80"/>
                  <a:gd name="T23" fmla="*/ 55 h 80"/>
                  <a:gd name="T24" fmla="*/ 0 w 80"/>
                  <a:gd name="T25" fmla="*/ 40 h 80"/>
                  <a:gd name="T26" fmla="*/ 4 w 80"/>
                  <a:gd name="T27" fmla="*/ 24 h 80"/>
                  <a:gd name="T28" fmla="*/ 12 w 80"/>
                  <a:gd name="T29" fmla="*/ 12 h 80"/>
                  <a:gd name="T30" fmla="*/ 25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5"/>
                    </a:lnTo>
                    <a:lnTo>
                      <a:pt x="68" y="68"/>
                    </a:lnTo>
                    <a:lnTo>
                      <a:pt x="56" y="76"/>
                    </a:lnTo>
                    <a:lnTo>
                      <a:pt x="40" y="80"/>
                    </a:lnTo>
                    <a:lnTo>
                      <a:pt x="25" y="76"/>
                    </a:lnTo>
                    <a:lnTo>
                      <a:pt x="11" y="68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5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111"/>
              <p:cNvSpPr>
                <a:spLocks noEditPoints="1"/>
              </p:cNvSpPr>
              <p:nvPr/>
            </p:nvSpPr>
            <p:spPr bwMode="auto">
              <a:xfrm>
                <a:off x="4116" y="2814"/>
                <a:ext cx="52" cy="51"/>
              </a:xfrm>
              <a:custGeom>
                <a:avLst/>
                <a:gdLst>
                  <a:gd name="T0" fmla="*/ 52 w 103"/>
                  <a:gd name="T1" fmla="*/ 11 h 101"/>
                  <a:gd name="T2" fmla="*/ 37 w 103"/>
                  <a:gd name="T3" fmla="*/ 14 h 101"/>
                  <a:gd name="T4" fmla="*/ 24 w 103"/>
                  <a:gd name="T5" fmla="*/ 23 h 101"/>
                  <a:gd name="T6" fmla="*/ 16 w 103"/>
                  <a:gd name="T7" fmla="*/ 35 h 101"/>
                  <a:gd name="T8" fmla="*/ 12 w 103"/>
                  <a:gd name="T9" fmla="*/ 51 h 101"/>
                  <a:gd name="T10" fmla="*/ 16 w 103"/>
                  <a:gd name="T11" fmla="*/ 66 h 101"/>
                  <a:gd name="T12" fmla="*/ 23 w 103"/>
                  <a:gd name="T13" fmla="*/ 79 h 101"/>
                  <a:gd name="T14" fmla="*/ 37 w 103"/>
                  <a:gd name="T15" fmla="*/ 87 h 101"/>
                  <a:gd name="T16" fmla="*/ 52 w 103"/>
                  <a:gd name="T17" fmla="*/ 91 h 101"/>
                  <a:gd name="T18" fmla="*/ 68 w 103"/>
                  <a:gd name="T19" fmla="*/ 87 h 101"/>
                  <a:gd name="T20" fmla="*/ 80 w 103"/>
                  <a:gd name="T21" fmla="*/ 79 h 101"/>
                  <a:gd name="T22" fmla="*/ 89 w 103"/>
                  <a:gd name="T23" fmla="*/ 66 h 101"/>
                  <a:gd name="T24" fmla="*/ 92 w 103"/>
                  <a:gd name="T25" fmla="*/ 51 h 101"/>
                  <a:gd name="T26" fmla="*/ 89 w 103"/>
                  <a:gd name="T27" fmla="*/ 35 h 101"/>
                  <a:gd name="T28" fmla="*/ 80 w 103"/>
                  <a:gd name="T29" fmla="*/ 23 h 101"/>
                  <a:gd name="T30" fmla="*/ 68 w 103"/>
                  <a:gd name="T31" fmla="*/ 14 h 101"/>
                  <a:gd name="T32" fmla="*/ 52 w 103"/>
                  <a:gd name="T33" fmla="*/ 11 h 101"/>
                  <a:gd name="T34" fmla="*/ 52 w 103"/>
                  <a:gd name="T35" fmla="*/ 0 h 101"/>
                  <a:gd name="T36" fmla="*/ 71 w 103"/>
                  <a:gd name="T37" fmla="*/ 4 h 101"/>
                  <a:gd name="T38" fmla="*/ 89 w 103"/>
                  <a:gd name="T39" fmla="*/ 14 h 101"/>
                  <a:gd name="T40" fmla="*/ 99 w 103"/>
                  <a:gd name="T41" fmla="*/ 32 h 101"/>
                  <a:gd name="T42" fmla="*/ 103 w 103"/>
                  <a:gd name="T43" fmla="*/ 51 h 101"/>
                  <a:gd name="T44" fmla="*/ 99 w 103"/>
                  <a:gd name="T45" fmla="*/ 72 h 101"/>
                  <a:gd name="T46" fmla="*/ 87 w 103"/>
                  <a:gd name="T47" fmla="*/ 87 h 101"/>
                  <a:gd name="T48" fmla="*/ 71 w 103"/>
                  <a:gd name="T49" fmla="*/ 98 h 101"/>
                  <a:gd name="T50" fmla="*/ 52 w 103"/>
                  <a:gd name="T51" fmla="*/ 101 h 101"/>
                  <a:gd name="T52" fmla="*/ 31 w 103"/>
                  <a:gd name="T53" fmla="*/ 98 h 101"/>
                  <a:gd name="T54" fmla="*/ 16 w 103"/>
                  <a:gd name="T55" fmla="*/ 87 h 101"/>
                  <a:gd name="T56" fmla="*/ 5 w 103"/>
                  <a:gd name="T57" fmla="*/ 70 h 101"/>
                  <a:gd name="T58" fmla="*/ 0 w 103"/>
                  <a:gd name="T59" fmla="*/ 51 h 101"/>
                  <a:gd name="T60" fmla="*/ 5 w 103"/>
                  <a:gd name="T61" fmla="*/ 30 h 101"/>
                  <a:gd name="T62" fmla="*/ 16 w 103"/>
                  <a:gd name="T63" fmla="*/ 14 h 101"/>
                  <a:gd name="T64" fmla="*/ 33 w 103"/>
                  <a:gd name="T65" fmla="*/ 4 h 101"/>
                  <a:gd name="T66" fmla="*/ 52 w 103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1">
                    <a:moveTo>
                      <a:pt x="52" y="11"/>
                    </a:moveTo>
                    <a:lnTo>
                      <a:pt x="37" y="14"/>
                    </a:lnTo>
                    <a:lnTo>
                      <a:pt x="24" y="23"/>
                    </a:lnTo>
                    <a:lnTo>
                      <a:pt x="16" y="35"/>
                    </a:lnTo>
                    <a:lnTo>
                      <a:pt x="12" y="51"/>
                    </a:lnTo>
                    <a:lnTo>
                      <a:pt x="16" y="66"/>
                    </a:lnTo>
                    <a:lnTo>
                      <a:pt x="23" y="79"/>
                    </a:lnTo>
                    <a:lnTo>
                      <a:pt x="37" y="87"/>
                    </a:lnTo>
                    <a:lnTo>
                      <a:pt x="52" y="91"/>
                    </a:lnTo>
                    <a:lnTo>
                      <a:pt x="68" y="87"/>
                    </a:lnTo>
                    <a:lnTo>
                      <a:pt x="80" y="79"/>
                    </a:lnTo>
                    <a:lnTo>
                      <a:pt x="89" y="66"/>
                    </a:lnTo>
                    <a:lnTo>
                      <a:pt x="92" y="51"/>
                    </a:lnTo>
                    <a:lnTo>
                      <a:pt x="89" y="35"/>
                    </a:lnTo>
                    <a:lnTo>
                      <a:pt x="80" y="23"/>
                    </a:lnTo>
                    <a:lnTo>
                      <a:pt x="68" y="14"/>
                    </a:lnTo>
                    <a:lnTo>
                      <a:pt x="52" y="11"/>
                    </a:lnTo>
                    <a:close/>
                    <a:moveTo>
                      <a:pt x="52" y="0"/>
                    </a:moveTo>
                    <a:lnTo>
                      <a:pt x="71" y="4"/>
                    </a:lnTo>
                    <a:lnTo>
                      <a:pt x="89" y="14"/>
                    </a:lnTo>
                    <a:lnTo>
                      <a:pt x="99" y="32"/>
                    </a:lnTo>
                    <a:lnTo>
                      <a:pt x="103" y="51"/>
                    </a:lnTo>
                    <a:lnTo>
                      <a:pt x="99" y="72"/>
                    </a:lnTo>
                    <a:lnTo>
                      <a:pt x="87" y="87"/>
                    </a:lnTo>
                    <a:lnTo>
                      <a:pt x="71" y="98"/>
                    </a:lnTo>
                    <a:lnTo>
                      <a:pt x="52" y="101"/>
                    </a:lnTo>
                    <a:lnTo>
                      <a:pt x="31" y="98"/>
                    </a:lnTo>
                    <a:lnTo>
                      <a:pt x="16" y="87"/>
                    </a:lnTo>
                    <a:lnTo>
                      <a:pt x="5" y="70"/>
                    </a:lnTo>
                    <a:lnTo>
                      <a:pt x="0" y="51"/>
                    </a:lnTo>
                    <a:lnTo>
                      <a:pt x="5" y="30"/>
                    </a:lnTo>
                    <a:lnTo>
                      <a:pt x="16" y="14"/>
                    </a:lnTo>
                    <a:lnTo>
                      <a:pt x="3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>
                <a:off x="1703" y="3190"/>
                <a:ext cx="17" cy="17"/>
              </a:xfrm>
              <a:custGeom>
                <a:avLst/>
                <a:gdLst>
                  <a:gd name="T0" fmla="*/ 15 w 33"/>
                  <a:gd name="T1" fmla="*/ 0 h 33"/>
                  <a:gd name="T2" fmla="*/ 22 w 33"/>
                  <a:gd name="T3" fmla="*/ 0 h 33"/>
                  <a:gd name="T4" fmla="*/ 28 w 33"/>
                  <a:gd name="T5" fmla="*/ 3 h 33"/>
                  <a:gd name="T6" fmla="*/ 31 w 33"/>
                  <a:gd name="T7" fmla="*/ 8 h 33"/>
                  <a:gd name="T8" fmla="*/ 33 w 33"/>
                  <a:gd name="T9" fmla="*/ 15 h 33"/>
                  <a:gd name="T10" fmla="*/ 31 w 33"/>
                  <a:gd name="T11" fmla="*/ 22 h 33"/>
                  <a:gd name="T12" fmla="*/ 28 w 33"/>
                  <a:gd name="T13" fmla="*/ 27 h 33"/>
                  <a:gd name="T14" fmla="*/ 22 w 33"/>
                  <a:gd name="T15" fmla="*/ 31 h 33"/>
                  <a:gd name="T16" fmla="*/ 15 w 33"/>
                  <a:gd name="T17" fmla="*/ 33 h 33"/>
                  <a:gd name="T18" fmla="*/ 8 w 33"/>
                  <a:gd name="T19" fmla="*/ 31 h 33"/>
                  <a:gd name="T20" fmla="*/ 3 w 33"/>
                  <a:gd name="T21" fmla="*/ 27 h 33"/>
                  <a:gd name="T22" fmla="*/ 0 w 33"/>
                  <a:gd name="T23" fmla="*/ 22 h 33"/>
                  <a:gd name="T24" fmla="*/ 0 w 33"/>
                  <a:gd name="T25" fmla="*/ 15 h 33"/>
                  <a:gd name="T26" fmla="*/ 0 w 33"/>
                  <a:gd name="T27" fmla="*/ 8 h 33"/>
                  <a:gd name="T28" fmla="*/ 3 w 33"/>
                  <a:gd name="T29" fmla="*/ 3 h 33"/>
                  <a:gd name="T30" fmla="*/ 8 w 33"/>
                  <a:gd name="T31" fmla="*/ 0 h 33"/>
                  <a:gd name="T32" fmla="*/ 15 w 33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5" y="0"/>
                    </a:moveTo>
                    <a:lnTo>
                      <a:pt x="22" y="0"/>
                    </a:lnTo>
                    <a:lnTo>
                      <a:pt x="28" y="3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15" y="33"/>
                    </a:lnTo>
                    <a:lnTo>
                      <a:pt x="8" y="31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113"/>
              <p:cNvSpPr>
                <a:spLocks noEditPoints="1"/>
              </p:cNvSpPr>
              <p:nvPr/>
            </p:nvSpPr>
            <p:spPr bwMode="auto">
              <a:xfrm>
                <a:off x="1697" y="3184"/>
                <a:ext cx="28" cy="28"/>
              </a:xfrm>
              <a:custGeom>
                <a:avLst/>
                <a:gdLst>
                  <a:gd name="T0" fmla="*/ 27 w 55"/>
                  <a:gd name="T1" fmla="*/ 13 h 56"/>
                  <a:gd name="T2" fmla="*/ 20 w 55"/>
                  <a:gd name="T3" fmla="*/ 13 h 56"/>
                  <a:gd name="T4" fmla="*/ 15 w 55"/>
                  <a:gd name="T5" fmla="*/ 16 h 56"/>
                  <a:gd name="T6" fmla="*/ 12 w 55"/>
                  <a:gd name="T7" fmla="*/ 21 h 56"/>
                  <a:gd name="T8" fmla="*/ 12 w 55"/>
                  <a:gd name="T9" fmla="*/ 28 h 56"/>
                  <a:gd name="T10" fmla="*/ 12 w 55"/>
                  <a:gd name="T11" fmla="*/ 35 h 56"/>
                  <a:gd name="T12" fmla="*/ 15 w 55"/>
                  <a:gd name="T13" fmla="*/ 40 h 56"/>
                  <a:gd name="T14" fmla="*/ 20 w 55"/>
                  <a:gd name="T15" fmla="*/ 44 h 56"/>
                  <a:gd name="T16" fmla="*/ 27 w 55"/>
                  <a:gd name="T17" fmla="*/ 46 h 56"/>
                  <a:gd name="T18" fmla="*/ 34 w 55"/>
                  <a:gd name="T19" fmla="*/ 44 h 56"/>
                  <a:gd name="T20" fmla="*/ 40 w 55"/>
                  <a:gd name="T21" fmla="*/ 40 h 56"/>
                  <a:gd name="T22" fmla="*/ 43 w 55"/>
                  <a:gd name="T23" fmla="*/ 35 h 56"/>
                  <a:gd name="T24" fmla="*/ 45 w 55"/>
                  <a:gd name="T25" fmla="*/ 28 h 56"/>
                  <a:gd name="T26" fmla="*/ 43 w 55"/>
                  <a:gd name="T27" fmla="*/ 21 h 56"/>
                  <a:gd name="T28" fmla="*/ 40 w 55"/>
                  <a:gd name="T29" fmla="*/ 16 h 56"/>
                  <a:gd name="T30" fmla="*/ 34 w 55"/>
                  <a:gd name="T31" fmla="*/ 13 h 56"/>
                  <a:gd name="T32" fmla="*/ 27 w 55"/>
                  <a:gd name="T33" fmla="*/ 13 h 56"/>
                  <a:gd name="T34" fmla="*/ 27 w 55"/>
                  <a:gd name="T35" fmla="*/ 0 h 56"/>
                  <a:gd name="T36" fmla="*/ 34 w 55"/>
                  <a:gd name="T37" fmla="*/ 2 h 56"/>
                  <a:gd name="T38" fmla="*/ 41 w 55"/>
                  <a:gd name="T39" fmla="*/ 4 h 56"/>
                  <a:gd name="T40" fmla="*/ 47 w 55"/>
                  <a:gd name="T41" fmla="*/ 9 h 56"/>
                  <a:gd name="T42" fmla="*/ 52 w 55"/>
                  <a:gd name="T43" fmla="*/ 14 h 56"/>
                  <a:gd name="T44" fmla="*/ 54 w 55"/>
                  <a:gd name="T45" fmla="*/ 21 h 56"/>
                  <a:gd name="T46" fmla="*/ 55 w 55"/>
                  <a:gd name="T47" fmla="*/ 28 h 56"/>
                  <a:gd name="T48" fmla="*/ 54 w 55"/>
                  <a:gd name="T49" fmla="*/ 35 h 56"/>
                  <a:gd name="T50" fmla="*/ 52 w 55"/>
                  <a:gd name="T51" fmla="*/ 42 h 56"/>
                  <a:gd name="T52" fmla="*/ 47 w 55"/>
                  <a:gd name="T53" fmla="*/ 47 h 56"/>
                  <a:gd name="T54" fmla="*/ 41 w 55"/>
                  <a:gd name="T55" fmla="*/ 53 h 56"/>
                  <a:gd name="T56" fmla="*/ 34 w 55"/>
                  <a:gd name="T57" fmla="*/ 54 h 56"/>
                  <a:gd name="T58" fmla="*/ 27 w 55"/>
                  <a:gd name="T59" fmla="*/ 56 h 56"/>
                  <a:gd name="T60" fmla="*/ 20 w 55"/>
                  <a:gd name="T61" fmla="*/ 54 h 56"/>
                  <a:gd name="T62" fmla="*/ 13 w 55"/>
                  <a:gd name="T63" fmla="*/ 53 h 56"/>
                  <a:gd name="T64" fmla="*/ 8 w 55"/>
                  <a:gd name="T65" fmla="*/ 47 h 56"/>
                  <a:gd name="T66" fmla="*/ 3 w 55"/>
                  <a:gd name="T67" fmla="*/ 42 h 56"/>
                  <a:gd name="T68" fmla="*/ 1 w 55"/>
                  <a:gd name="T69" fmla="*/ 35 h 56"/>
                  <a:gd name="T70" fmla="*/ 0 w 55"/>
                  <a:gd name="T71" fmla="*/ 28 h 56"/>
                  <a:gd name="T72" fmla="*/ 1 w 55"/>
                  <a:gd name="T73" fmla="*/ 21 h 56"/>
                  <a:gd name="T74" fmla="*/ 3 w 55"/>
                  <a:gd name="T75" fmla="*/ 14 h 56"/>
                  <a:gd name="T76" fmla="*/ 8 w 55"/>
                  <a:gd name="T77" fmla="*/ 9 h 56"/>
                  <a:gd name="T78" fmla="*/ 13 w 55"/>
                  <a:gd name="T79" fmla="*/ 4 h 56"/>
                  <a:gd name="T80" fmla="*/ 20 w 55"/>
                  <a:gd name="T81" fmla="*/ 2 h 56"/>
                  <a:gd name="T82" fmla="*/ 27 w 55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" h="56">
                    <a:moveTo>
                      <a:pt x="27" y="13"/>
                    </a:moveTo>
                    <a:lnTo>
                      <a:pt x="20" y="13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12" y="28"/>
                    </a:lnTo>
                    <a:lnTo>
                      <a:pt x="12" y="35"/>
                    </a:lnTo>
                    <a:lnTo>
                      <a:pt x="15" y="40"/>
                    </a:lnTo>
                    <a:lnTo>
                      <a:pt x="20" y="44"/>
                    </a:lnTo>
                    <a:lnTo>
                      <a:pt x="27" y="46"/>
                    </a:lnTo>
                    <a:lnTo>
                      <a:pt x="34" y="44"/>
                    </a:lnTo>
                    <a:lnTo>
                      <a:pt x="40" y="40"/>
                    </a:lnTo>
                    <a:lnTo>
                      <a:pt x="43" y="35"/>
                    </a:lnTo>
                    <a:lnTo>
                      <a:pt x="45" y="28"/>
                    </a:lnTo>
                    <a:lnTo>
                      <a:pt x="43" y="21"/>
                    </a:lnTo>
                    <a:lnTo>
                      <a:pt x="40" y="16"/>
                    </a:lnTo>
                    <a:lnTo>
                      <a:pt x="34" y="13"/>
                    </a:lnTo>
                    <a:lnTo>
                      <a:pt x="27" y="13"/>
                    </a:lnTo>
                    <a:close/>
                    <a:moveTo>
                      <a:pt x="27" y="0"/>
                    </a:moveTo>
                    <a:lnTo>
                      <a:pt x="34" y="2"/>
                    </a:lnTo>
                    <a:lnTo>
                      <a:pt x="41" y="4"/>
                    </a:lnTo>
                    <a:lnTo>
                      <a:pt x="47" y="9"/>
                    </a:lnTo>
                    <a:lnTo>
                      <a:pt x="52" y="14"/>
                    </a:lnTo>
                    <a:lnTo>
                      <a:pt x="54" y="21"/>
                    </a:lnTo>
                    <a:lnTo>
                      <a:pt x="55" y="28"/>
                    </a:lnTo>
                    <a:lnTo>
                      <a:pt x="54" y="35"/>
                    </a:lnTo>
                    <a:lnTo>
                      <a:pt x="52" y="42"/>
                    </a:lnTo>
                    <a:lnTo>
                      <a:pt x="47" y="47"/>
                    </a:lnTo>
                    <a:lnTo>
                      <a:pt x="41" y="53"/>
                    </a:lnTo>
                    <a:lnTo>
                      <a:pt x="34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3" y="53"/>
                    </a:lnTo>
                    <a:lnTo>
                      <a:pt x="8" y="47"/>
                    </a:lnTo>
                    <a:lnTo>
                      <a:pt x="3" y="42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3" y="14"/>
                    </a:lnTo>
                    <a:lnTo>
                      <a:pt x="8" y="9"/>
                    </a:lnTo>
                    <a:lnTo>
                      <a:pt x="13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>
                <a:off x="2097" y="2951"/>
                <a:ext cx="27" cy="26"/>
              </a:xfrm>
              <a:custGeom>
                <a:avLst/>
                <a:gdLst>
                  <a:gd name="T0" fmla="*/ 28 w 54"/>
                  <a:gd name="T1" fmla="*/ 0 h 53"/>
                  <a:gd name="T2" fmla="*/ 35 w 54"/>
                  <a:gd name="T3" fmla="*/ 0 h 53"/>
                  <a:gd name="T4" fmla="*/ 40 w 54"/>
                  <a:gd name="T5" fmla="*/ 4 h 53"/>
                  <a:gd name="T6" fmla="*/ 45 w 54"/>
                  <a:gd name="T7" fmla="*/ 7 h 53"/>
                  <a:gd name="T8" fmla="*/ 51 w 54"/>
                  <a:gd name="T9" fmla="*/ 14 h 53"/>
                  <a:gd name="T10" fmla="*/ 52 w 54"/>
                  <a:gd name="T11" fmla="*/ 19 h 53"/>
                  <a:gd name="T12" fmla="*/ 54 w 54"/>
                  <a:gd name="T13" fmla="*/ 26 h 53"/>
                  <a:gd name="T14" fmla="*/ 52 w 54"/>
                  <a:gd name="T15" fmla="*/ 33 h 53"/>
                  <a:gd name="T16" fmla="*/ 51 w 54"/>
                  <a:gd name="T17" fmla="*/ 40 h 53"/>
                  <a:gd name="T18" fmla="*/ 45 w 54"/>
                  <a:gd name="T19" fmla="*/ 46 h 53"/>
                  <a:gd name="T20" fmla="*/ 40 w 54"/>
                  <a:gd name="T21" fmla="*/ 49 h 53"/>
                  <a:gd name="T22" fmla="*/ 35 w 54"/>
                  <a:gd name="T23" fmla="*/ 53 h 53"/>
                  <a:gd name="T24" fmla="*/ 28 w 54"/>
                  <a:gd name="T25" fmla="*/ 53 h 53"/>
                  <a:gd name="T26" fmla="*/ 19 w 54"/>
                  <a:gd name="T27" fmla="*/ 53 h 53"/>
                  <a:gd name="T28" fmla="*/ 14 w 54"/>
                  <a:gd name="T29" fmla="*/ 49 h 53"/>
                  <a:gd name="T30" fmla="*/ 9 w 54"/>
                  <a:gd name="T31" fmla="*/ 46 h 53"/>
                  <a:gd name="T32" fmla="*/ 3 w 54"/>
                  <a:gd name="T33" fmla="*/ 40 h 53"/>
                  <a:gd name="T34" fmla="*/ 2 w 54"/>
                  <a:gd name="T35" fmla="*/ 33 h 53"/>
                  <a:gd name="T36" fmla="*/ 0 w 54"/>
                  <a:gd name="T37" fmla="*/ 26 h 53"/>
                  <a:gd name="T38" fmla="*/ 2 w 54"/>
                  <a:gd name="T39" fmla="*/ 19 h 53"/>
                  <a:gd name="T40" fmla="*/ 3 w 54"/>
                  <a:gd name="T41" fmla="*/ 12 h 53"/>
                  <a:gd name="T42" fmla="*/ 9 w 54"/>
                  <a:gd name="T43" fmla="*/ 7 h 53"/>
                  <a:gd name="T44" fmla="*/ 14 w 54"/>
                  <a:gd name="T45" fmla="*/ 4 h 53"/>
                  <a:gd name="T46" fmla="*/ 21 w 54"/>
                  <a:gd name="T47" fmla="*/ 0 h 53"/>
                  <a:gd name="T48" fmla="*/ 28 w 54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53">
                    <a:moveTo>
                      <a:pt x="28" y="0"/>
                    </a:moveTo>
                    <a:lnTo>
                      <a:pt x="35" y="0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51" y="14"/>
                    </a:lnTo>
                    <a:lnTo>
                      <a:pt x="52" y="19"/>
                    </a:lnTo>
                    <a:lnTo>
                      <a:pt x="54" y="26"/>
                    </a:lnTo>
                    <a:lnTo>
                      <a:pt x="52" y="33"/>
                    </a:lnTo>
                    <a:lnTo>
                      <a:pt x="51" y="40"/>
                    </a:lnTo>
                    <a:lnTo>
                      <a:pt x="45" y="46"/>
                    </a:lnTo>
                    <a:lnTo>
                      <a:pt x="40" y="49"/>
                    </a:lnTo>
                    <a:lnTo>
                      <a:pt x="35" y="53"/>
                    </a:lnTo>
                    <a:lnTo>
                      <a:pt x="28" y="53"/>
                    </a:lnTo>
                    <a:lnTo>
                      <a:pt x="19" y="53"/>
                    </a:lnTo>
                    <a:lnTo>
                      <a:pt x="14" y="49"/>
                    </a:lnTo>
                    <a:lnTo>
                      <a:pt x="9" y="46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3" y="12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5"/>
              <p:cNvSpPr>
                <a:spLocks noEditPoints="1"/>
              </p:cNvSpPr>
              <p:nvPr/>
            </p:nvSpPr>
            <p:spPr bwMode="auto">
              <a:xfrm>
                <a:off x="2092" y="2945"/>
                <a:ext cx="37" cy="38"/>
              </a:xfrm>
              <a:custGeom>
                <a:avLst/>
                <a:gdLst>
                  <a:gd name="T0" fmla="*/ 39 w 76"/>
                  <a:gd name="T1" fmla="*/ 12 h 77"/>
                  <a:gd name="T2" fmla="*/ 32 w 76"/>
                  <a:gd name="T3" fmla="*/ 12 h 77"/>
                  <a:gd name="T4" fmla="*/ 25 w 76"/>
                  <a:gd name="T5" fmla="*/ 16 h 77"/>
                  <a:gd name="T6" fmla="*/ 20 w 76"/>
                  <a:gd name="T7" fmla="*/ 19 h 77"/>
                  <a:gd name="T8" fmla="*/ 14 w 76"/>
                  <a:gd name="T9" fmla="*/ 24 h 77"/>
                  <a:gd name="T10" fmla="*/ 13 w 76"/>
                  <a:gd name="T11" fmla="*/ 31 h 77"/>
                  <a:gd name="T12" fmla="*/ 11 w 76"/>
                  <a:gd name="T13" fmla="*/ 38 h 77"/>
                  <a:gd name="T14" fmla="*/ 13 w 76"/>
                  <a:gd name="T15" fmla="*/ 45 h 77"/>
                  <a:gd name="T16" fmla="*/ 14 w 76"/>
                  <a:gd name="T17" fmla="*/ 52 h 77"/>
                  <a:gd name="T18" fmla="*/ 20 w 76"/>
                  <a:gd name="T19" fmla="*/ 58 h 77"/>
                  <a:gd name="T20" fmla="*/ 25 w 76"/>
                  <a:gd name="T21" fmla="*/ 61 h 77"/>
                  <a:gd name="T22" fmla="*/ 30 w 76"/>
                  <a:gd name="T23" fmla="*/ 65 h 77"/>
                  <a:gd name="T24" fmla="*/ 39 w 76"/>
                  <a:gd name="T25" fmla="*/ 65 h 77"/>
                  <a:gd name="T26" fmla="*/ 46 w 76"/>
                  <a:gd name="T27" fmla="*/ 65 h 77"/>
                  <a:gd name="T28" fmla="*/ 51 w 76"/>
                  <a:gd name="T29" fmla="*/ 61 h 77"/>
                  <a:gd name="T30" fmla="*/ 56 w 76"/>
                  <a:gd name="T31" fmla="*/ 58 h 77"/>
                  <a:gd name="T32" fmla="*/ 62 w 76"/>
                  <a:gd name="T33" fmla="*/ 52 h 77"/>
                  <a:gd name="T34" fmla="*/ 63 w 76"/>
                  <a:gd name="T35" fmla="*/ 45 h 77"/>
                  <a:gd name="T36" fmla="*/ 65 w 76"/>
                  <a:gd name="T37" fmla="*/ 38 h 77"/>
                  <a:gd name="T38" fmla="*/ 63 w 76"/>
                  <a:gd name="T39" fmla="*/ 31 h 77"/>
                  <a:gd name="T40" fmla="*/ 62 w 76"/>
                  <a:gd name="T41" fmla="*/ 26 h 77"/>
                  <a:gd name="T42" fmla="*/ 56 w 76"/>
                  <a:gd name="T43" fmla="*/ 19 h 77"/>
                  <a:gd name="T44" fmla="*/ 51 w 76"/>
                  <a:gd name="T45" fmla="*/ 16 h 77"/>
                  <a:gd name="T46" fmla="*/ 46 w 76"/>
                  <a:gd name="T47" fmla="*/ 12 h 77"/>
                  <a:gd name="T48" fmla="*/ 39 w 76"/>
                  <a:gd name="T49" fmla="*/ 12 h 77"/>
                  <a:gd name="T50" fmla="*/ 39 w 76"/>
                  <a:gd name="T51" fmla="*/ 0 h 77"/>
                  <a:gd name="T52" fmla="*/ 53 w 76"/>
                  <a:gd name="T53" fmla="*/ 3 h 77"/>
                  <a:gd name="T54" fmla="*/ 65 w 76"/>
                  <a:gd name="T55" fmla="*/ 12 h 77"/>
                  <a:gd name="T56" fmla="*/ 74 w 76"/>
                  <a:gd name="T57" fmla="*/ 24 h 77"/>
                  <a:gd name="T58" fmla="*/ 76 w 76"/>
                  <a:gd name="T59" fmla="*/ 38 h 77"/>
                  <a:gd name="T60" fmla="*/ 74 w 76"/>
                  <a:gd name="T61" fmla="*/ 54 h 77"/>
                  <a:gd name="T62" fmla="*/ 65 w 76"/>
                  <a:gd name="T63" fmla="*/ 66 h 77"/>
                  <a:gd name="T64" fmla="*/ 53 w 76"/>
                  <a:gd name="T65" fmla="*/ 73 h 77"/>
                  <a:gd name="T66" fmla="*/ 37 w 76"/>
                  <a:gd name="T67" fmla="*/ 77 h 77"/>
                  <a:gd name="T68" fmla="*/ 23 w 76"/>
                  <a:gd name="T69" fmla="*/ 73 h 77"/>
                  <a:gd name="T70" fmla="*/ 11 w 76"/>
                  <a:gd name="T71" fmla="*/ 65 h 77"/>
                  <a:gd name="T72" fmla="*/ 4 w 76"/>
                  <a:gd name="T73" fmla="*/ 54 h 77"/>
                  <a:gd name="T74" fmla="*/ 0 w 76"/>
                  <a:gd name="T75" fmla="*/ 38 h 77"/>
                  <a:gd name="T76" fmla="*/ 4 w 76"/>
                  <a:gd name="T77" fmla="*/ 24 h 77"/>
                  <a:gd name="T78" fmla="*/ 11 w 76"/>
                  <a:gd name="T79" fmla="*/ 12 h 77"/>
                  <a:gd name="T80" fmla="*/ 23 w 76"/>
                  <a:gd name="T81" fmla="*/ 3 h 77"/>
                  <a:gd name="T82" fmla="*/ 39 w 76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7">
                    <a:moveTo>
                      <a:pt x="39" y="12"/>
                    </a:moveTo>
                    <a:lnTo>
                      <a:pt x="32" y="12"/>
                    </a:lnTo>
                    <a:lnTo>
                      <a:pt x="25" y="16"/>
                    </a:lnTo>
                    <a:lnTo>
                      <a:pt x="20" y="19"/>
                    </a:lnTo>
                    <a:lnTo>
                      <a:pt x="14" y="24"/>
                    </a:lnTo>
                    <a:lnTo>
                      <a:pt x="13" y="31"/>
                    </a:lnTo>
                    <a:lnTo>
                      <a:pt x="11" y="38"/>
                    </a:lnTo>
                    <a:lnTo>
                      <a:pt x="13" y="45"/>
                    </a:lnTo>
                    <a:lnTo>
                      <a:pt x="14" y="52"/>
                    </a:lnTo>
                    <a:lnTo>
                      <a:pt x="20" y="58"/>
                    </a:lnTo>
                    <a:lnTo>
                      <a:pt x="25" y="61"/>
                    </a:lnTo>
                    <a:lnTo>
                      <a:pt x="30" y="65"/>
                    </a:lnTo>
                    <a:lnTo>
                      <a:pt x="39" y="65"/>
                    </a:lnTo>
                    <a:lnTo>
                      <a:pt x="46" y="65"/>
                    </a:lnTo>
                    <a:lnTo>
                      <a:pt x="51" y="61"/>
                    </a:lnTo>
                    <a:lnTo>
                      <a:pt x="56" y="58"/>
                    </a:lnTo>
                    <a:lnTo>
                      <a:pt x="62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46" y="12"/>
                    </a:lnTo>
                    <a:lnTo>
                      <a:pt x="39" y="12"/>
                    </a:lnTo>
                    <a:close/>
                    <a:moveTo>
                      <a:pt x="39" y="0"/>
                    </a:moveTo>
                    <a:lnTo>
                      <a:pt x="53" y="3"/>
                    </a:lnTo>
                    <a:lnTo>
                      <a:pt x="65" y="12"/>
                    </a:lnTo>
                    <a:lnTo>
                      <a:pt x="74" y="24"/>
                    </a:lnTo>
                    <a:lnTo>
                      <a:pt x="76" y="38"/>
                    </a:lnTo>
                    <a:lnTo>
                      <a:pt x="74" y="54"/>
                    </a:lnTo>
                    <a:lnTo>
                      <a:pt x="65" y="66"/>
                    </a:lnTo>
                    <a:lnTo>
                      <a:pt x="53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1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1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116"/>
              <p:cNvSpPr>
                <a:spLocks/>
              </p:cNvSpPr>
              <p:nvPr/>
            </p:nvSpPr>
            <p:spPr bwMode="auto">
              <a:xfrm>
                <a:off x="2882" y="2113"/>
                <a:ext cx="17" cy="16"/>
              </a:xfrm>
              <a:custGeom>
                <a:avLst/>
                <a:gdLst>
                  <a:gd name="T0" fmla="*/ 17 w 33"/>
                  <a:gd name="T1" fmla="*/ 0 h 32"/>
                  <a:gd name="T2" fmla="*/ 23 w 33"/>
                  <a:gd name="T3" fmla="*/ 2 h 32"/>
                  <a:gd name="T4" fmla="*/ 28 w 33"/>
                  <a:gd name="T5" fmla="*/ 5 h 32"/>
                  <a:gd name="T6" fmla="*/ 31 w 33"/>
                  <a:gd name="T7" fmla="*/ 11 h 32"/>
                  <a:gd name="T8" fmla="*/ 33 w 33"/>
                  <a:gd name="T9" fmla="*/ 16 h 32"/>
                  <a:gd name="T10" fmla="*/ 31 w 33"/>
                  <a:gd name="T11" fmla="*/ 23 h 32"/>
                  <a:gd name="T12" fmla="*/ 28 w 33"/>
                  <a:gd name="T13" fmla="*/ 28 h 32"/>
                  <a:gd name="T14" fmla="*/ 23 w 33"/>
                  <a:gd name="T15" fmla="*/ 32 h 32"/>
                  <a:gd name="T16" fmla="*/ 16 w 33"/>
                  <a:gd name="T17" fmla="*/ 32 h 32"/>
                  <a:gd name="T18" fmla="*/ 10 w 33"/>
                  <a:gd name="T19" fmla="*/ 32 h 32"/>
                  <a:gd name="T20" fmla="*/ 5 w 33"/>
                  <a:gd name="T21" fmla="*/ 28 h 32"/>
                  <a:gd name="T22" fmla="*/ 2 w 33"/>
                  <a:gd name="T23" fmla="*/ 23 h 32"/>
                  <a:gd name="T24" fmla="*/ 0 w 33"/>
                  <a:gd name="T25" fmla="*/ 16 h 32"/>
                  <a:gd name="T26" fmla="*/ 2 w 33"/>
                  <a:gd name="T27" fmla="*/ 9 h 32"/>
                  <a:gd name="T28" fmla="*/ 5 w 33"/>
                  <a:gd name="T29" fmla="*/ 5 h 32"/>
                  <a:gd name="T30" fmla="*/ 10 w 33"/>
                  <a:gd name="T31" fmla="*/ 2 h 32"/>
                  <a:gd name="T32" fmla="*/ 17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7" y="0"/>
                    </a:moveTo>
                    <a:lnTo>
                      <a:pt x="23" y="2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117"/>
              <p:cNvSpPr>
                <a:spLocks noEditPoints="1"/>
              </p:cNvSpPr>
              <p:nvPr/>
            </p:nvSpPr>
            <p:spPr bwMode="auto">
              <a:xfrm>
                <a:off x="2877" y="2107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4 h 56"/>
                  <a:gd name="T4" fmla="*/ 16 w 54"/>
                  <a:gd name="T5" fmla="*/ 17 h 56"/>
                  <a:gd name="T6" fmla="*/ 13 w 54"/>
                  <a:gd name="T7" fmla="*/ 21 h 56"/>
                  <a:gd name="T8" fmla="*/ 11 w 54"/>
                  <a:gd name="T9" fmla="*/ 28 h 56"/>
                  <a:gd name="T10" fmla="*/ 13 w 54"/>
                  <a:gd name="T11" fmla="*/ 35 h 56"/>
                  <a:gd name="T12" fmla="*/ 16 w 54"/>
                  <a:gd name="T13" fmla="*/ 40 h 56"/>
                  <a:gd name="T14" fmla="*/ 21 w 54"/>
                  <a:gd name="T15" fmla="*/ 44 h 56"/>
                  <a:gd name="T16" fmla="*/ 27 w 54"/>
                  <a:gd name="T17" fmla="*/ 44 h 56"/>
                  <a:gd name="T18" fmla="*/ 34 w 54"/>
                  <a:gd name="T19" fmla="*/ 44 h 56"/>
                  <a:gd name="T20" fmla="*/ 39 w 54"/>
                  <a:gd name="T21" fmla="*/ 40 h 56"/>
                  <a:gd name="T22" fmla="*/ 42 w 54"/>
                  <a:gd name="T23" fmla="*/ 35 h 56"/>
                  <a:gd name="T24" fmla="*/ 44 w 54"/>
                  <a:gd name="T25" fmla="*/ 28 h 56"/>
                  <a:gd name="T26" fmla="*/ 42 w 54"/>
                  <a:gd name="T27" fmla="*/ 23 h 56"/>
                  <a:gd name="T28" fmla="*/ 39 w 54"/>
                  <a:gd name="T29" fmla="*/ 17 h 56"/>
                  <a:gd name="T30" fmla="*/ 34 w 54"/>
                  <a:gd name="T31" fmla="*/ 14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1 w 54"/>
                  <a:gd name="T39" fmla="*/ 5 h 56"/>
                  <a:gd name="T40" fmla="*/ 47 w 54"/>
                  <a:gd name="T41" fmla="*/ 9 h 56"/>
                  <a:gd name="T42" fmla="*/ 51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1 w 54"/>
                  <a:gd name="T51" fmla="*/ 42 h 56"/>
                  <a:gd name="T52" fmla="*/ 47 w 54"/>
                  <a:gd name="T53" fmla="*/ 47 h 56"/>
                  <a:gd name="T54" fmla="*/ 41 w 54"/>
                  <a:gd name="T55" fmla="*/ 52 h 56"/>
                  <a:gd name="T56" fmla="*/ 35 w 54"/>
                  <a:gd name="T57" fmla="*/ 54 h 56"/>
                  <a:gd name="T58" fmla="*/ 27 w 54"/>
                  <a:gd name="T59" fmla="*/ 56 h 56"/>
                  <a:gd name="T60" fmla="*/ 20 w 54"/>
                  <a:gd name="T61" fmla="*/ 54 h 56"/>
                  <a:gd name="T62" fmla="*/ 14 w 54"/>
                  <a:gd name="T63" fmla="*/ 52 h 56"/>
                  <a:gd name="T64" fmla="*/ 7 w 54"/>
                  <a:gd name="T65" fmla="*/ 47 h 56"/>
                  <a:gd name="T66" fmla="*/ 4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4 w 54"/>
                  <a:gd name="T75" fmla="*/ 14 h 56"/>
                  <a:gd name="T76" fmla="*/ 7 w 54"/>
                  <a:gd name="T77" fmla="*/ 9 h 56"/>
                  <a:gd name="T78" fmla="*/ 14 w 54"/>
                  <a:gd name="T79" fmla="*/ 3 h 56"/>
                  <a:gd name="T80" fmla="*/ 20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4"/>
                    </a:lnTo>
                    <a:lnTo>
                      <a:pt x="16" y="17"/>
                    </a:lnTo>
                    <a:lnTo>
                      <a:pt x="13" y="21"/>
                    </a:lnTo>
                    <a:lnTo>
                      <a:pt x="11" y="28"/>
                    </a:lnTo>
                    <a:lnTo>
                      <a:pt x="13" y="35"/>
                    </a:lnTo>
                    <a:lnTo>
                      <a:pt x="16" y="40"/>
                    </a:lnTo>
                    <a:lnTo>
                      <a:pt x="21" y="44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39" y="40"/>
                    </a:lnTo>
                    <a:lnTo>
                      <a:pt x="42" y="35"/>
                    </a:lnTo>
                    <a:lnTo>
                      <a:pt x="44" y="28"/>
                    </a:lnTo>
                    <a:lnTo>
                      <a:pt x="42" y="23"/>
                    </a:lnTo>
                    <a:lnTo>
                      <a:pt x="39" y="17"/>
                    </a:lnTo>
                    <a:lnTo>
                      <a:pt x="34" y="14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1" y="5"/>
                    </a:lnTo>
                    <a:lnTo>
                      <a:pt x="47" y="9"/>
                    </a:lnTo>
                    <a:lnTo>
                      <a:pt x="51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1" y="42"/>
                    </a:lnTo>
                    <a:lnTo>
                      <a:pt x="47" y="47"/>
                    </a:lnTo>
                    <a:lnTo>
                      <a:pt x="41" y="52"/>
                    </a:lnTo>
                    <a:lnTo>
                      <a:pt x="35" y="54"/>
                    </a:lnTo>
                    <a:lnTo>
                      <a:pt x="27" y="56"/>
                    </a:lnTo>
                    <a:lnTo>
                      <a:pt x="20" y="54"/>
                    </a:lnTo>
                    <a:lnTo>
                      <a:pt x="14" y="52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4" y="14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18"/>
              <p:cNvSpPr>
                <a:spLocks/>
              </p:cNvSpPr>
              <p:nvPr/>
            </p:nvSpPr>
            <p:spPr bwMode="auto">
              <a:xfrm>
                <a:off x="3345" y="2440"/>
                <a:ext cx="37" cy="37"/>
              </a:xfrm>
              <a:custGeom>
                <a:avLst/>
                <a:gdLst>
                  <a:gd name="T0" fmla="*/ 37 w 73"/>
                  <a:gd name="T1" fmla="*/ 0 h 73"/>
                  <a:gd name="T2" fmla="*/ 54 w 73"/>
                  <a:gd name="T3" fmla="*/ 5 h 73"/>
                  <a:gd name="T4" fmla="*/ 68 w 73"/>
                  <a:gd name="T5" fmla="*/ 17 h 73"/>
                  <a:gd name="T6" fmla="*/ 73 w 73"/>
                  <a:gd name="T7" fmla="*/ 37 h 73"/>
                  <a:gd name="T8" fmla="*/ 68 w 73"/>
                  <a:gd name="T9" fmla="*/ 54 h 73"/>
                  <a:gd name="T10" fmla="*/ 54 w 73"/>
                  <a:gd name="T11" fmla="*/ 68 h 73"/>
                  <a:gd name="T12" fmla="*/ 37 w 73"/>
                  <a:gd name="T13" fmla="*/ 73 h 73"/>
                  <a:gd name="T14" fmla="*/ 17 w 73"/>
                  <a:gd name="T15" fmla="*/ 68 h 73"/>
                  <a:gd name="T16" fmla="*/ 3 w 73"/>
                  <a:gd name="T17" fmla="*/ 54 h 73"/>
                  <a:gd name="T18" fmla="*/ 0 w 73"/>
                  <a:gd name="T19" fmla="*/ 37 h 73"/>
                  <a:gd name="T20" fmla="*/ 5 w 73"/>
                  <a:gd name="T21" fmla="*/ 17 h 73"/>
                  <a:gd name="T22" fmla="*/ 17 w 73"/>
                  <a:gd name="T23" fmla="*/ 3 h 73"/>
                  <a:gd name="T24" fmla="*/ 37 w 73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lnTo>
                      <a:pt x="54" y="5"/>
                    </a:lnTo>
                    <a:lnTo>
                      <a:pt x="68" y="17"/>
                    </a:lnTo>
                    <a:lnTo>
                      <a:pt x="73" y="37"/>
                    </a:lnTo>
                    <a:lnTo>
                      <a:pt x="68" y="54"/>
                    </a:lnTo>
                    <a:lnTo>
                      <a:pt x="54" y="68"/>
                    </a:lnTo>
                    <a:lnTo>
                      <a:pt x="37" y="73"/>
                    </a:lnTo>
                    <a:lnTo>
                      <a:pt x="17" y="68"/>
                    </a:lnTo>
                    <a:lnTo>
                      <a:pt x="3" y="54"/>
                    </a:lnTo>
                    <a:lnTo>
                      <a:pt x="0" y="37"/>
                    </a:lnTo>
                    <a:lnTo>
                      <a:pt x="5" y="17"/>
                    </a:lnTo>
                    <a:lnTo>
                      <a:pt x="17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19"/>
              <p:cNvSpPr>
                <a:spLocks noEditPoints="1"/>
              </p:cNvSpPr>
              <p:nvPr/>
            </p:nvSpPr>
            <p:spPr bwMode="auto">
              <a:xfrm>
                <a:off x="3339" y="2434"/>
                <a:ext cx="48" cy="48"/>
              </a:xfrm>
              <a:custGeom>
                <a:avLst/>
                <a:gdLst>
                  <a:gd name="T0" fmla="*/ 49 w 96"/>
                  <a:gd name="T1" fmla="*/ 12 h 96"/>
                  <a:gd name="T2" fmla="*/ 29 w 96"/>
                  <a:gd name="T3" fmla="*/ 15 h 96"/>
                  <a:gd name="T4" fmla="*/ 17 w 96"/>
                  <a:gd name="T5" fmla="*/ 29 h 96"/>
                  <a:gd name="T6" fmla="*/ 12 w 96"/>
                  <a:gd name="T7" fmla="*/ 49 h 96"/>
                  <a:gd name="T8" fmla="*/ 15 w 96"/>
                  <a:gd name="T9" fmla="*/ 66 h 96"/>
                  <a:gd name="T10" fmla="*/ 29 w 96"/>
                  <a:gd name="T11" fmla="*/ 80 h 96"/>
                  <a:gd name="T12" fmla="*/ 49 w 96"/>
                  <a:gd name="T13" fmla="*/ 85 h 96"/>
                  <a:gd name="T14" fmla="*/ 66 w 96"/>
                  <a:gd name="T15" fmla="*/ 80 h 96"/>
                  <a:gd name="T16" fmla="*/ 80 w 96"/>
                  <a:gd name="T17" fmla="*/ 66 h 96"/>
                  <a:gd name="T18" fmla="*/ 85 w 96"/>
                  <a:gd name="T19" fmla="*/ 49 h 96"/>
                  <a:gd name="T20" fmla="*/ 80 w 96"/>
                  <a:gd name="T21" fmla="*/ 29 h 96"/>
                  <a:gd name="T22" fmla="*/ 66 w 96"/>
                  <a:gd name="T23" fmla="*/ 17 h 96"/>
                  <a:gd name="T24" fmla="*/ 49 w 96"/>
                  <a:gd name="T25" fmla="*/ 12 h 96"/>
                  <a:gd name="T26" fmla="*/ 49 w 96"/>
                  <a:gd name="T27" fmla="*/ 0 h 96"/>
                  <a:gd name="T28" fmla="*/ 66 w 96"/>
                  <a:gd name="T29" fmla="*/ 3 h 96"/>
                  <a:gd name="T30" fmla="*/ 82 w 96"/>
                  <a:gd name="T31" fmla="*/ 14 h 96"/>
                  <a:gd name="T32" fmla="*/ 92 w 96"/>
                  <a:gd name="T33" fmla="*/ 29 h 96"/>
                  <a:gd name="T34" fmla="*/ 96 w 96"/>
                  <a:gd name="T35" fmla="*/ 49 h 96"/>
                  <a:gd name="T36" fmla="*/ 92 w 96"/>
                  <a:gd name="T37" fmla="*/ 66 h 96"/>
                  <a:gd name="T38" fmla="*/ 82 w 96"/>
                  <a:gd name="T39" fmla="*/ 82 h 96"/>
                  <a:gd name="T40" fmla="*/ 66 w 96"/>
                  <a:gd name="T41" fmla="*/ 92 h 96"/>
                  <a:gd name="T42" fmla="*/ 49 w 96"/>
                  <a:gd name="T43" fmla="*/ 96 h 96"/>
                  <a:gd name="T44" fmla="*/ 29 w 96"/>
                  <a:gd name="T45" fmla="*/ 92 h 96"/>
                  <a:gd name="T46" fmla="*/ 14 w 96"/>
                  <a:gd name="T47" fmla="*/ 82 h 96"/>
                  <a:gd name="T48" fmla="*/ 3 w 96"/>
                  <a:gd name="T49" fmla="*/ 66 h 96"/>
                  <a:gd name="T50" fmla="*/ 0 w 96"/>
                  <a:gd name="T51" fmla="*/ 47 h 96"/>
                  <a:gd name="T52" fmla="*/ 3 w 96"/>
                  <a:gd name="T53" fmla="*/ 29 h 96"/>
                  <a:gd name="T54" fmla="*/ 14 w 96"/>
                  <a:gd name="T55" fmla="*/ 14 h 96"/>
                  <a:gd name="T56" fmla="*/ 29 w 96"/>
                  <a:gd name="T57" fmla="*/ 3 h 96"/>
                  <a:gd name="T58" fmla="*/ 49 w 96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9" y="12"/>
                    </a:moveTo>
                    <a:lnTo>
                      <a:pt x="29" y="15"/>
                    </a:lnTo>
                    <a:lnTo>
                      <a:pt x="17" y="29"/>
                    </a:lnTo>
                    <a:lnTo>
                      <a:pt x="12" y="49"/>
                    </a:lnTo>
                    <a:lnTo>
                      <a:pt x="15" y="66"/>
                    </a:lnTo>
                    <a:lnTo>
                      <a:pt x="29" y="80"/>
                    </a:lnTo>
                    <a:lnTo>
                      <a:pt x="49" y="85"/>
                    </a:lnTo>
                    <a:lnTo>
                      <a:pt x="66" y="80"/>
                    </a:lnTo>
                    <a:lnTo>
                      <a:pt x="80" y="66"/>
                    </a:lnTo>
                    <a:lnTo>
                      <a:pt x="85" y="49"/>
                    </a:lnTo>
                    <a:lnTo>
                      <a:pt x="80" y="29"/>
                    </a:lnTo>
                    <a:lnTo>
                      <a:pt x="66" y="17"/>
                    </a:lnTo>
                    <a:lnTo>
                      <a:pt x="49" y="12"/>
                    </a:lnTo>
                    <a:close/>
                    <a:moveTo>
                      <a:pt x="49" y="0"/>
                    </a:moveTo>
                    <a:lnTo>
                      <a:pt x="66" y="3"/>
                    </a:lnTo>
                    <a:lnTo>
                      <a:pt x="82" y="14"/>
                    </a:lnTo>
                    <a:lnTo>
                      <a:pt x="92" y="29"/>
                    </a:lnTo>
                    <a:lnTo>
                      <a:pt x="96" y="49"/>
                    </a:lnTo>
                    <a:lnTo>
                      <a:pt x="92" y="66"/>
                    </a:lnTo>
                    <a:lnTo>
                      <a:pt x="82" y="82"/>
                    </a:lnTo>
                    <a:lnTo>
                      <a:pt x="66" y="92"/>
                    </a:lnTo>
                    <a:lnTo>
                      <a:pt x="49" y="96"/>
                    </a:lnTo>
                    <a:lnTo>
                      <a:pt x="29" y="92"/>
                    </a:lnTo>
                    <a:lnTo>
                      <a:pt x="14" y="82"/>
                    </a:lnTo>
                    <a:lnTo>
                      <a:pt x="3" y="66"/>
                    </a:lnTo>
                    <a:lnTo>
                      <a:pt x="0" y="47"/>
                    </a:lnTo>
                    <a:lnTo>
                      <a:pt x="3" y="29"/>
                    </a:lnTo>
                    <a:lnTo>
                      <a:pt x="14" y="14"/>
                    </a:lnTo>
                    <a:lnTo>
                      <a:pt x="29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20"/>
              <p:cNvSpPr>
                <a:spLocks/>
              </p:cNvSpPr>
              <p:nvPr/>
            </p:nvSpPr>
            <p:spPr bwMode="auto">
              <a:xfrm>
                <a:off x="2996" y="2491"/>
                <a:ext cx="18" cy="18"/>
              </a:xfrm>
              <a:custGeom>
                <a:avLst/>
                <a:gdLst>
                  <a:gd name="T0" fmla="*/ 19 w 36"/>
                  <a:gd name="T1" fmla="*/ 0 h 37"/>
                  <a:gd name="T2" fmla="*/ 24 w 36"/>
                  <a:gd name="T3" fmla="*/ 0 h 37"/>
                  <a:gd name="T4" fmla="*/ 29 w 36"/>
                  <a:gd name="T5" fmla="*/ 4 h 37"/>
                  <a:gd name="T6" fmla="*/ 33 w 36"/>
                  <a:gd name="T7" fmla="*/ 7 h 37"/>
                  <a:gd name="T8" fmla="*/ 36 w 36"/>
                  <a:gd name="T9" fmla="*/ 12 h 37"/>
                  <a:gd name="T10" fmla="*/ 36 w 36"/>
                  <a:gd name="T11" fmla="*/ 18 h 37"/>
                  <a:gd name="T12" fmla="*/ 36 w 36"/>
                  <a:gd name="T13" fmla="*/ 23 h 37"/>
                  <a:gd name="T14" fmla="*/ 33 w 36"/>
                  <a:gd name="T15" fmla="*/ 28 h 37"/>
                  <a:gd name="T16" fmla="*/ 29 w 36"/>
                  <a:gd name="T17" fmla="*/ 33 h 37"/>
                  <a:gd name="T18" fmla="*/ 24 w 36"/>
                  <a:gd name="T19" fmla="*/ 35 h 37"/>
                  <a:gd name="T20" fmla="*/ 19 w 36"/>
                  <a:gd name="T21" fmla="*/ 37 h 37"/>
                  <a:gd name="T22" fmla="*/ 14 w 36"/>
                  <a:gd name="T23" fmla="*/ 35 h 37"/>
                  <a:gd name="T24" fmla="*/ 8 w 36"/>
                  <a:gd name="T25" fmla="*/ 33 h 37"/>
                  <a:gd name="T26" fmla="*/ 3 w 36"/>
                  <a:gd name="T27" fmla="*/ 28 h 37"/>
                  <a:gd name="T28" fmla="*/ 1 w 36"/>
                  <a:gd name="T29" fmla="*/ 23 h 37"/>
                  <a:gd name="T30" fmla="*/ 0 w 36"/>
                  <a:gd name="T31" fmla="*/ 18 h 37"/>
                  <a:gd name="T32" fmla="*/ 1 w 36"/>
                  <a:gd name="T33" fmla="*/ 12 h 37"/>
                  <a:gd name="T34" fmla="*/ 5 w 36"/>
                  <a:gd name="T35" fmla="*/ 7 h 37"/>
                  <a:gd name="T36" fmla="*/ 8 w 36"/>
                  <a:gd name="T37" fmla="*/ 4 h 37"/>
                  <a:gd name="T38" fmla="*/ 14 w 36"/>
                  <a:gd name="T39" fmla="*/ 0 h 37"/>
                  <a:gd name="T40" fmla="*/ 19 w 36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7">
                    <a:moveTo>
                      <a:pt x="19" y="0"/>
                    </a:moveTo>
                    <a:lnTo>
                      <a:pt x="24" y="0"/>
                    </a:lnTo>
                    <a:lnTo>
                      <a:pt x="29" y="4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33" y="28"/>
                    </a:lnTo>
                    <a:lnTo>
                      <a:pt x="29" y="33"/>
                    </a:lnTo>
                    <a:lnTo>
                      <a:pt x="24" y="35"/>
                    </a:lnTo>
                    <a:lnTo>
                      <a:pt x="19" y="37"/>
                    </a:lnTo>
                    <a:lnTo>
                      <a:pt x="14" y="35"/>
                    </a:lnTo>
                    <a:lnTo>
                      <a:pt x="8" y="33"/>
                    </a:lnTo>
                    <a:lnTo>
                      <a:pt x="3" y="28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21"/>
              <p:cNvSpPr>
                <a:spLocks noEditPoints="1"/>
              </p:cNvSpPr>
              <p:nvPr/>
            </p:nvSpPr>
            <p:spPr bwMode="auto">
              <a:xfrm>
                <a:off x="2991" y="2485"/>
                <a:ext cx="29" cy="30"/>
              </a:xfrm>
              <a:custGeom>
                <a:avLst/>
                <a:gdLst>
                  <a:gd name="T0" fmla="*/ 30 w 60"/>
                  <a:gd name="T1" fmla="*/ 12 h 59"/>
                  <a:gd name="T2" fmla="*/ 25 w 60"/>
                  <a:gd name="T3" fmla="*/ 12 h 59"/>
                  <a:gd name="T4" fmla="*/ 19 w 60"/>
                  <a:gd name="T5" fmla="*/ 16 h 59"/>
                  <a:gd name="T6" fmla="*/ 16 w 60"/>
                  <a:gd name="T7" fmla="*/ 19 h 59"/>
                  <a:gd name="T8" fmla="*/ 12 w 60"/>
                  <a:gd name="T9" fmla="*/ 24 h 59"/>
                  <a:gd name="T10" fmla="*/ 11 w 60"/>
                  <a:gd name="T11" fmla="*/ 30 h 59"/>
                  <a:gd name="T12" fmla="*/ 12 w 60"/>
                  <a:gd name="T13" fmla="*/ 35 h 59"/>
                  <a:gd name="T14" fmla="*/ 14 w 60"/>
                  <a:gd name="T15" fmla="*/ 40 h 59"/>
                  <a:gd name="T16" fmla="*/ 19 w 60"/>
                  <a:gd name="T17" fmla="*/ 45 h 59"/>
                  <a:gd name="T18" fmla="*/ 25 w 60"/>
                  <a:gd name="T19" fmla="*/ 47 h 59"/>
                  <a:gd name="T20" fmla="*/ 30 w 60"/>
                  <a:gd name="T21" fmla="*/ 49 h 59"/>
                  <a:gd name="T22" fmla="*/ 35 w 60"/>
                  <a:gd name="T23" fmla="*/ 47 h 59"/>
                  <a:gd name="T24" fmla="*/ 40 w 60"/>
                  <a:gd name="T25" fmla="*/ 45 h 59"/>
                  <a:gd name="T26" fmla="*/ 44 w 60"/>
                  <a:gd name="T27" fmla="*/ 40 h 59"/>
                  <a:gd name="T28" fmla="*/ 47 w 60"/>
                  <a:gd name="T29" fmla="*/ 35 h 59"/>
                  <a:gd name="T30" fmla="*/ 47 w 60"/>
                  <a:gd name="T31" fmla="*/ 30 h 59"/>
                  <a:gd name="T32" fmla="*/ 47 w 60"/>
                  <a:gd name="T33" fmla="*/ 24 h 59"/>
                  <a:gd name="T34" fmla="*/ 44 w 60"/>
                  <a:gd name="T35" fmla="*/ 19 h 59"/>
                  <a:gd name="T36" fmla="*/ 40 w 60"/>
                  <a:gd name="T37" fmla="*/ 16 h 59"/>
                  <a:gd name="T38" fmla="*/ 35 w 60"/>
                  <a:gd name="T39" fmla="*/ 12 h 59"/>
                  <a:gd name="T40" fmla="*/ 30 w 60"/>
                  <a:gd name="T41" fmla="*/ 12 h 59"/>
                  <a:gd name="T42" fmla="*/ 30 w 60"/>
                  <a:gd name="T43" fmla="*/ 0 h 59"/>
                  <a:gd name="T44" fmla="*/ 46 w 60"/>
                  <a:gd name="T45" fmla="*/ 5 h 59"/>
                  <a:gd name="T46" fmla="*/ 56 w 60"/>
                  <a:gd name="T47" fmla="*/ 16 h 59"/>
                  <a:gd name="T48" fmla="*/ 60 w 60"/>
                  <a:gd name="T49" fmla="*/ 30 h 59"/>
                  <a:gd name="T50" fmla="*/ 56 w 60"/>
                  <a:gd name="T51" fmla="*/ 45 h 59"/>
                  <a:gd name="T52" fmla="*/ 44 w 60"/>
                  <a:gd name="T53" fmla="*/ 56 h 59"/>
                  <a:gd name="T54" fmla="*/ 30 w 60"/>
                  <a:gd name="T55" fmla="*/ 59 h 59"/>
                  <a:gd name="T56" fmla="*/ 14 w 60"/>
                  <a:gd name="T57" fmla="*/ 56 h 59"/>
                  <a:gd name="T58" fmla="*/ 4 w 60"/>
                  <a:gd name="T59" fmla="*/ 45 h 59"/>
                  <a:gd name="T60" fmla="*/ 0 w 60"/>
                  <a:gd name="T61" fmla="*/ 30 h 59"/>
                  <a:gd name="T62" fmla="*/ 4 w 60"/>
                  <a:gd name="T63" fmla="*/ 14 h 59"/>
                  <a:gd name="T64" fmla="*/ 14 w 60"/>
                  <a:gd name="T65" fmla="*/ 3 h 59"/>
                  <a:gd name="T66" fmla="*/ 30 w 60"/>
                  <a:gd name="T6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59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2" y="24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4" y="40"/>
                    </a:lnTo>
                    <a:lnTo>
                      <a:pt x="19" y="45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4" y="40"/>
                    </a:lnTo>
                    <a:lnTo>
                      <a:pt x="47" y="35"/>
                    </a:lnTo>
                    <a:lnTo>
                      <a:pt x="47" y="30"/>
                    </a:lnTo>
                    <a:lnTo>
                      <a:pt x="47" y="24"/>
                    </a:lnTo>
                    <a:lnTo>
                      <a:pt x="44" y="19"/>
                    </a:lnTo>
                    <a:lnTo>
                      <a:pt x="40" y="16"/>
                    </a:lnTo>
                    <a:lnTo>
                      <a:pt x="35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59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4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22"/>
              <p:cNvSpPr>
                <a:spLocks/>
              </p:cNvSpPr>
              <p:nvPr/>
            </p:nvSpPr>
            <p:spPr bwMode="auto">
              <a:xfrm>
                <a:off x="3010" y="2559"/>
                <a:ext cx="20" cy="21"/>
              </a:xfrm>
              <a:custGeom>
                <a:avLst/>
                <a:gdLst>
                  <a:gd name="T0" fmla="*/ 21 w 40"/>
                  <a:gd name="T1" fmla="*/ 0 h 42"/>
                  <a:gd name="T2" fmla="*/ 26 w 40"/>
                  <a:gd name="T3" fmla="*/ 2 h 42"/>
                  <a:gd name="T4" fmla="*/ 33 w 40"/>
                  <a:gd name="T5" fmla="*/ 6 h 42"/>
                  <a:gd name="T6" fmla="*/ 36 w 40"/>
                  <a:gd name="T7" fmla="*/ 9 h 42"/>
                  <a:gd name="T8" fmla="*/ 40 w 40"/>
                  <a:gd name="T9" fmla="*/ 14 h 42"/>
                  <a:gd name="T10" fmla="*/ 40 w 40"/>
                  <a:gd name="T11" fmla="*/ 21 h 42"/>
                  <a:gd name="T12" fmla="*/ 40 w 40"/>
                  <a:gd name="T13" fmla="*/ 28 h 42"/>
                  <a:gd name="T14" fmla="*/ 36 w 40"/>
                  <a:gd name="T15" fmla="*/ 33 h 42"/>
                  <a:gd name="T16" fmla="*/ 31 w 40"/>
                  <a:gd name="T17" fmla="*/ 39 h 42"/>
                  <a:gd name="T18" fmla="*/ 26 w 40"/>
                  <a:gd name="T19" fmla="*/ 40 h 42"/>
                  <a:gd name="T20" fmla="*/ 19 w 40"/>
                  <a:gd name="T21" fmla="*/ 42 h 42"/>
                  <a:gd name="T22" fmla="*/ 14 w 40"/>
                  <a:gd name="T23" fmla="*/ 40 h 42"/>
                  <a:gd name="T24" fmla="*/ 7 w 40"/>
                  <a:gd name="T25" fmla="*/ 39 h 42"/>
                  <a:gd name="T26" fmla="*/ 3 w 40"/>
                  <a:gd name="T27" fmla="*/ 33 h 42"/>
                  <a:gd name="T28" fmla="*/ 0 w 40"/>
                  <a:gd name="T29" fmla="*/ 28 h 42"/>
                  <a:gd name="T30" fmla="*/ 0 w 40"/>
                  <a:gd name="T31" fmla="*/ 21 h 42"/>
                  <a:gd name="T32" fmla="*/ 0 w 40"/>
                  <a:gd name="T33" fmla="*/ 14 h 42"/>
                  <a:gd name="T34" fmla="*/ 3 w 40"/>
                  <a:gd name="T35" fmla="*/ 9 h 42"/>
                  <a:gd name="T36" fmla="*/ 8 w 40"/>
                  <a:gd name="T37" fmla="*/ 6 h 42"/>
                  <a:gd name="T38" fmla="*/ 14 w 40"/>
                  <a:gd name="T39" fmla="*/ 2 h 42"/>
                  <a:gd name="T40" fmla="*/ 21 w 40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2">
                    <a:moveTo>
                      <a:pt x="21" y="0"/>
                    </a:moveTo>
                    <a:lnTo>
                      <a:pt x="26" y="2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40" y="14"/>
                    </a:lnTo>
                    <a:lnTo>
                      <a:pt x="40" y="21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31" y="39"/>
                    </a:lnTo>
                    <a:lnTo>
                      <a:pt x="26" y="40"/>
                    </a:lnTo>
                    <a:lnTo>
                      <a:pt x="19" y="42"/>
                    </a:lnTo>
                    <a:lnTo>
                      <a:pt x="14" y="40"/>
                    </a:lnTo>
                    <a:lnTo>
                      <a:pt x="7" y="39"/>
                    </a:lnTo>
                    <a:lnTo>
                      <a:pt x="3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23"/>
              <p:cNvSpPr>
                <a:spLocks noEditPoints="1"/>
              </p:cNvSpPr>
              <p:nvPr/>
            </p:nvSpPr>
            <p:spPr bwMode="auto">
              <a:xfrm>
                <a:off x="3004" y="2554"/>
                <a:ext cx="32" cy="31"/>
              </a:xfrm>
              <a:custGeom>
                <a:avLst/>
                <a:gdLst>
                  <a:gd name="T0" fmla="*/ 34 w 65"/>
                  <a:gd name="T1" fmla="*/ 10 h 63"/>
                  <a:gd name="T2" fmla="*/ 27 w 65"/>
                  <a:gd name="T3" fmla="*/ 12 h 63"/>
                  <a:gd name="T4" fmla="*/ 21 w 65"/>
                  <a:gd name="T5" fmla="*/ 16 h 63"/>
                  <a:gd name="T6" fmla="*/ 16 w 65"/>
                  <a:gd name="T7" fmla="*/ 19 h 63"/>
                  <a:gd name="T8" fmla="*/ 13 w 65"/>
                  <a:gd name="T9" fmla="*/ 24 h 63"/>
                  <a:gd name="T10" fmla="*/ 13 w 65"/>
                  <a:gd name="T11" fmla="*/ 31 h 63"/>
                  <a:gd name="T12" fmla="*/ 13 w 65"/>
                  <a:gd name="T13" fmla="*/ 38 h 63"/>
                  <a:gd name="T14" fmla="*/ 16 w 65"/>
                  <a:gd name="T15" fmla="*/ 43 h 63"/>
                  <a:gd name="T16" fmla="*/ 20 w 65"/>
                  <a:gd name="T17" fmla="*/ 49 h 63"/>
                  <a:gd name="T18" fmla="*/ 27 w 65"/>
                  <a:gd name="T19" fmla="*/ 50 h 63"/>
                  <a:gd name="T20" fmla="*/ 32 w 65"/>
                  <a:gd name="T21" fmla="*/ 52 h 63"/>
                  <a:gd name="T22" fmla="*/ 39 w 65"/>
                  <a:gd name="T23" fmla="*/ 50 h 63"/>
                  <a:gd name="T24" fmla="*/ 44 w 65"/>
                  <a:gd name="T25" fmla="*/ 49 h 63"/>
                  <a:gd name="T26" fmla="*/ 49 w 65"/>
                  <a:gd name="T27" fmla="*/ 43 h 63"/>
                  <a:gd name="T28" fmla="*/ 53 w 65"/>
                  <a:gd name="T29" fmla="*/ 38 h 63"/>
                  <a:gd name="T30" fmla="*/ 53 w 65"/>
                  <a:gd name="T31" fmla="*/ 31 h 63"/>
                  <a:gd name="T32" fmla="*/ 53 w 65"/>
                  <a:gd name="T33" fmla="*/ 24 h 63"/>
                  <a:gd name="T34" fmla="*/ 49 w 65"/>
                  <a:gd name="T35" fmla="*/ 19 h 63"/>
                  <a:gd name="T36" fmla="*/ 46 w 65"/>
                  <a:gd name="T37" fmla="*/ 16 h 63"/>
                  <a:gd name="T38" fmla="*/ 39 w 65"/>
                  <a:gd name="T39" fmla="*/ 12 h 63"/>
                  <a:gd name="T40" fmla="*/ 34 w 65"/>
                  <a:gd name="T41" fmla="*/ 10 h 63"/>
                  <a:gd name="T42" fmla="*/ 34 w 65"/>
                  <a:gd name="T43" fmla="*/ 0 h 63"/>
                  <a:gd name="T44" fmla="*/ 49 w 65"/>
                  <a:gd name="T45" fmla="*/ 3 h 63"/>
                  <a:gd name="T46" fmla="*/ 60 w 65"/>
                  <a:gd name="T47" fmla="*/ 16 h 63"/>
                  <a:gd name="T48" fmla="*/ 65 w 65"/>
                  <a:gd name="T49" fmla="*/ 31 h 63"/>
                  <a:gd name="T50" fmla="*/ 60 w 65"/>
                  <a:gd name="T51" fmla="*/ 47 h 63"/>
                  <a:gd name="T52" fmla="*/ 49 w 65"/>
                  <a:gd name="T53" fmla="*/ 59 h 63"/>
                  <a:gd name="T54" fmla="*/ 32 w 65"/>
                  <a:gd name="T55" fmla="*/ 63 h 63"/>
                  <a:gd name="T56" fmla="*/ 16 w 65"/>
                  <a:gd name="T57" fmla="*/ 59 h 63"/>
                  <a:gd name="T58" fmla="*/ 6 w 65"/>
                  <a:gd name="T59" fmla="*/ 47 h 63"/>
                  <a:gd name="T60" fmla="*/ 0 w 65"/>
                  <a:gd name="T61" fmla="*/ 31 h 63"/>
                  <a:gd name="T62" fmla="*/ 6 w 65"/>
                  <a:gd name="T63" fmla="*/ 16 h 63"/>
                  <a:gd name="T64" fmla="*/ 16 w 65"/>
                  <a:gd name="T65" fmla="*/ 3 h 63"/>
                  <a:gd name="T66" fmla="*/ 34 w 65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3">
                    <a:moveTo>
                      <a:pt x="34" y="10"/>
                    </a:moveTo>
                    <a:lnTo>
                      <a:pt x="27" y="12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3" y="24"/>
                    </a:lnTo>
                    <a:lnTo>
                      <a:pt x="13" y="31"/>
                    </a:lnTo>
                    <a:lnTo>
                      <a:pt x="13" y="38"/>
                    </a:lnTo>
                    <a:lnTo>
                      <a:pt x="16" y="43"/>
                    </a:lnTo>
                    <a:lnTo>
                      <a:pt x="20" y="49"/>
                    </a:lnTo>
                    <a:lnTo>
                      <a:pt x="27" y="50"/>
                    </a:lnTo>
                    <a:lnTo>
                      <a:pt x="32" y="52"/>
                    </a:lnTo>
                    <a:lnTo>
                      <a:pt x="39" y="50"/>
                    </a:lnTo>
                    <a:lnTo>
                      <a:pt x="44" y="49"/>
                    </a:lnTo>
                    <a:lnTo>
                      <a:pt x="49" y="43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3" y="24"/>
                    </a:lnTo>
                    <a:lnTo>
                      <a:pt x="49" y="19"/>
                    </a:lnTo>
                    <a:lnTo>
                      <a:pt x="46" y="16"/>
                    </a:lnTo>
                    <a:lnTo>
                      <a:pt x="39" y="12"/>
                    </a:lnTo>
                    <a:lnTo>
                      <a:pt x="34" y="10"/>
                    </a:lnTo>
                    <a:close/>
                    <a:moveTo>
                      <a:pt x="34" y="0"/>
                    </a:moveTo>
                    <a:lnTo>
                      <a:pt x="49" y="3"/>
                    </a:lnTo>
                    <a:lnTo>
                      <a:pt x="60" y="16"/>
                    </a:lnTo>
                    <a:lnTo>
                      <a:pt x="65" y="31"/>
                    </a:lnTo>
                    <a:lnTo>
                      <a:pt x="60" y="47"/>
                    </a:lnTo>
                    <a:lnTo>
                      <a:pt x="49" y="59"/>
                    </a:lnTo>
                    <a:lnTo>
                      <a:pt x="32" y="63"/>
                    </a:lnTo>
                    <a:lnTo>
                      <a:pt x="16" y="59"/>
                    </a:lnTo>
                    <a:lnTo>
                      <a:pt x="6" y="47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24"/>
              <p:cNvSpPr>
                <a:spLocks/>
              </p:cNvSpPr>
              <p:nvPr/>
            </p:nvSpPr>
            <p:spPr bwMode="auto">
              <a:xfrm>
                <a:off x="3176" y="2686"/>
                <a:ext cx="16" cy="15"/>
              </a:xfrm>
              <a:custGeom>
                <a:avLst/>
                <a:gdLst>
                  <a:gd name="T0" fmla="*/ 18 w 33"/>
                  <a:gd name="T1" fmla="*/ 0 h 32"/>
                  <a:gd name="T2" fmla="*/ 23 w 33"/>
                  <a:gd name="T3" fmla="*/ 0 h 32"/>
                  <a:gd name="T4" fmla="*/ 28 w 33"/>
                  <a:gd name="T5" fmla="*/ 4 h 32"/>
                  <a:gd name="T6" fmla="*/ 32 w 33"/>
                  <a:gd name="T7" fmla="*/ 9 h 32"/>
                  <a:gd name="T8" fmla="*/ 33 w 33"/>
                  <a:gd name="T9" fmla="*/ 16 h 32"/>
                  <a:gd name="T10" fmla="*/ 32 w 33"/>
                  <a:gd name="T11" fmla="*/ 21 h 32"/>
                  <a:gd name="T12" fmla="*/ 28 w 33"/>
                  <a:gd name="T13" fmla="*/ 27 h 32"/>
                  <a:gd name="T14" fmla="*/ 23 w 33"/>
                  <a:gd name="T15" fmla="*/ 30 h 32"/>
                  <a:gd name="T16" fmla="*/ 18 w 33"/>
                  <a:gd name="T17" fmla="*/ 32 h 32"/>
                  <a:gd name="T18" fmla="*/ 11 w 33"/>
                  <a:gd name="T19" fmla="*/ 30 h 32"/>
                  <a:gd name="T20" fmla="*/ 6 w 33"/>
                  <a:gd name="T21" fmla="*/ 27 h 32"/>
                  <a:gd name="T22" fmla="*/ 2 w 33"/>
                  <a:gd name="T23" fmla="*/ 21 h 32"/>
                  <a:gd name="T24" fmla="*/ 0 w 33"/>
                  <a:gd name="T25" fmla="*/ 16 h 32"/>
                  <a:gd name="T26" fmla="*/ 2 w 33"/>
                  <a:gd name="T27" fmla="*/ 9 h 32"/>
                  <a:gd name="T28" fmla="*/ 6 w 33"/>
                  <a:gd name="T29" fmla="*/ 4 h 32"/>
                  <a:gd name="T30" fmla="*/ 11 w 33"/>
                  <a:gd name="T31" fmla="*/ 0 h 32"/>
                  <a:gd name="T32" fmla="*/ 18 w 3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18" y="0"/>
                    </a:moveTo>
                    <a:lnTo>
                      <a:pt x="23" y="0"/>
                    </a:lnTo>
                    <a:lnTo>
                      <a:pt x="28" y="4"/>
                    </a:lnTo>
                    <a:lnTo>
                      <a:pt x="32" y="9"/>
                    </a:lnTo>
                    <a:lnTo>
                      <a:pt x="33" y="16"/>
                    </a:lnTo>
                    <a:lnTo>
                      <a:pt x="32" y="21"/>
                    </a:lnTo>
                    <a:lnTo>
                      <a:pt x="28" y="27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1" y="30"/>
                    </a:lnTo>
                    <a:lnTo>
                      <a:pt x="6" y="27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25"/>
              <p:cNvSpPr>
                <a:spLocks noEditPoints="1"/>
              </p:cNvSpPr>
              <p:nvPr/>
            </p:nvSpPr>
            <p:spPr bwMode="auto">
              <a:xfrm>
                <a:off x="3170" y="2680"/>
                <a:ext cx="27" cy="28"/>
              </a:xfrm>
              <a:custGeom>
                <a:avLst/>
                <a:gdLst>
                  <a:gd name="T0" fmla="*/ 28 w 54"/>
                  <a:gd name="T1" fmla="*/ 12 h 56"/>
                  <a:gd name="T2" fmla="*/ 21 w 54"/>
                  <a:gd name="T3" fmla="*/ 12 h 56"/>
                  <a:gd name="T4" fmla="*/ 16 w 54"/>
                  <a:gd name="T5" fmla="*/ 16 h 56"/>
                  <a:gd name="T6" fmla="*/ 12 w 54"/>
                  <a:gd name="T7" fmla="*/ 21 h 56"/>
                  <a:gd name="T8" fmla="*/ 10 w 54"/>
                  <a:gd name="T9" fmla="*/ 28 h 56"/>
                  <a:gd name="T10" fmla="*/ 12 w 54"/>
                  <a:gd name="T11" fmla="*/ 33 h 56"/>
                  <a:gd name="T12" fmla="*/ 16 w 54"/>
                  <a:gd name="T13" fmla="*/ 39 h 56"/>
                  <a:gd name="T14" fmla="*/ 21 w 54"/>
                  <a:gd name="T15" fmla="*/ 42 h 56"/>
                  <a:gd name="T16" fmla="*/ 28 w 54"/>
                  <a:gd name="T17" fmla="*/ 44 h 56"/>
                  <a:gd name="T18" fmla="*/ 33 w 54"/>
                  <a:gd name="T19" fmla="*/ 42 h 56"/>
                  <a:gd name="T20" fmla="*/ 38 w 54"/>
                  <a:gd name="T21" fmla="*/ 39 h 56"/>
                  <a:gd name="T22" fmla="*/ 42 w 54"/>
                  <a:gd name="T23" fmla="*/ 33 h 56"/>
                  <a:gd name="T24" fmla="*/ 43 w 54"/>
                  <a:gd name="T25" fmla="*/ 28 h 56"/>
                  <a:gd name="T26" fmla="*/ 42 w 54"/>
                  <a:gd name="T27" fmla="*/ 21 h 56"/>
                  <a:gd name="T28" fmla="*/ 38 w 54"/>
                  <a:gd name="T29" fmla="*/ 16 h 56"/>
                  <a:gd name="T30" fmla="*/ 33 w 54"/>
                  <a:gd name="T31" fmla="*/ 12 h 56"/>
                  <a:gd name="T32" fmla="*/ 28 w 54"/>
                  <a:gd name="T33" fmla="*/ 12 h 56"/>
                  <a:gd name="T34" fmla="*/ 28 w 54"/>
                  <a:gd name="T35" fmla="*/ 0 h 56"/>
                  <a:gd name="T36" fmla="*/ 35 w 54"/>
                  <a:gd name="T37" fmla="*/ 2 h 56"/>
                  <a:gd name="T38" fmla="*/ 42 w 54"/>
                  <a:gd name="T39" fmla="*/ 4 h 56"/>
                  <a:gd name="T40" fmla="*/ 47 w 54"/>
                  <a:gd name="T41" fmla="*/ 9 h 56"/>
                  <a:gd name="T42" fmla="*/ 50 w 54"/>
                  <a:gd name="T43" fmla="*/ 14 h 56"/>
                  <a:gd name="T44" fmla="*/ 54 w 54"/>
                  <a:gd name="T45" fmla="*/ 21 h 56"/>
                  <a:gd name="T46" fmla="*/ 54 w 54"/>
                  <a:gd name="T47" fmla="*/ 28 h 56"/>
                  <a:gd name="T48" fmla="*/ 54 w 54"/>
                  <a:gd name="T49" fmla="*/ 35 h 56"/>
                  <a:gd name="T50" fmla="*/ 50 w 54"/>
                  <a:gd name="T51" fmla="*/ 42 h 56"/>
                  <a:gd name="T52" fmla="*/ 47 w 54"/>
                  <a:gd name="T53" fmla="*/ 47 h 56"/>
                  <a:gd name="T54" fmla="*/ 40 w 54"/>
                  <a:gd name="T55" fmla="*/ 51 h 56"/>
                  <a:gd name="T56" fmla="*/ 35 w 54"/>
                  <a:gd name="T57" fmla="*/ 54 h 56"/>
                  <a:gd name="T58" fmla="*/ 28 w 54"/>
                  <a:gd name="T59" fmla="*/ 56 h 56"/>
                  <a:gd name="T60" fmla="*/ 19 w 54"/>
                  <a:gd name="T61" fmla="*/ 54 h 56"/>
                  <a:gd name="T62" fmla="*/ 14 w 54"/>
                  <a:gd name="T63" fmla="*/ 51 h 56"/>
                  <a:gd name="T64" fmla="*/ 7 w 54"/>
                  <a:gd name="T65" fmla="*/ 47 h 56"/>
                  <a:gd name="T66" fmla="*/ 3 w 54"/>
                  <a:gd name="T67" fmla="*/ 42 h 56"/>
                  <a:gd name="T68" fmla="*/ 0 w 54"/>
                  <a:gd name="T69" fmla="*/ 35 h 56"/>
                  <a:gd name="T70" fmla="*/ 0 w 54"/>
                  <a:gd name="T71" fmla="*/ 28 h 56"/>
                  <a:gd name="T72" fmla="*/ 0 w 54"/>
                  <a:gd name="T73" fmla="*/ 21 h 56"/>
                  <a:gd name="T74" fmla="*/ 3 w 54"/>
                  <a:gd name="T75" fmla="*/ 14 h 56"/>
                  <a:gd name="T76" fmla="*/ 9 w 54"/>
                  <a:gd name="T77" fmla="*/ 9 h 56"/>
                  <a:gd name="T78" fmla="*/ 14 w 54"/>
                  <a:gd name="T79" fmla="*/ 4 h 56"/>
                  <a:gd name="T80" fmla="*/ 21 w 54"/>
                  <a:gd name="T81" fmla="*/ 2 h 56"/>
                  <a:gd name="T82" fmla="*/ 28 w 54"/>
                  <a:gd name="T8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" h="56">
                    <a:moveTo>
                      <a:pt x="28" y="12"/>
                    </a:moveTo>
                    <a:lnTo>
                      <a:pt x="21" y="12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10" y="28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1" y="42"/>
                    </a:lnTo>
                    <a:lnTo>
                      <a:pt x="28" y="44"/>
                    </a:lnTo>
                    <a:lnTo>
                      <a:pt x="33" y="42"/>
                    </a:lnTo>
                    <a:lnTo>
                      <a:pt x="38" y="39"/>
                    </a:lnTo>
                    <a:lnTo>
                      <a:pt x="42" y="33"/>
                    </a:lnTo>
                    <a:lnTo>
                      <a:pt x="43" y="28"/>
                    </a:lnTo>
                    <a:lnTo>
                      <a:pt x="42" y="21"/>
                    </a:lnTo>
                    <a:lnTo>
                      <a:pt x="38" y="16"/>
                    </a:lnTo>
                    <a:lnTo>
                      <a:pt x="33" y="12"/>
                    </a:lnTo>
                    <a:lnTo>
                      <a:pt x="28" y="12"/>
                    </a:lnTo>
                    <a:close/>
                    <a:moveTo>
                      <a:pt x="28" y="0"/>
                    </a:moveTo>
                    <a:lnTo>
                      <a:pt x="35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0" y="14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4" y="35"/>
                    </a:lnTo>
                    <a:lnTo>
                      <a:pt x="50" y="42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35" y="54"/>
                    </a:lnTo>
                    <a:lnTo>
                      <a:pt x="28" y="56"/>
                    </a:lnTo>
                    <a:lnTo>
                      <a:pt x="19" y="54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3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26"/>
              <p:cNvSpPr>
                <a:spLocks/>
              </p:cNvSpPr>
              <p:nvPr/>
            </p:nvSpPr>
            <p:spPr bwMode="auto">
              <a:xfrm>
                <a:off x="3944" y="2683"/>
                <a:ext cx="28" cy="28"/>
              </a:xfrm>
              <a:custGeom>
                <a:avLst/>
                <a:gdLst>
                  <a:gd name="T0" fmla="*/ 30 w 58"/>
                  <a:gd name="T1" fmla="*/ 0 h 56"/>
                  <a:gd name="T2" fmla="*/ 44 w 58"/>
                  <a:gd name="T3" fmla="*/ 4 h 56"/>
                  <a:gd name="T4" fmla="*/ 53 w 58"/>
                  <a:gd name="T5" fmla="*/ 14 h 56"/>
                  <a:gd name="T6" fmla="*/ 58 w 58"/>
                  <a:gd name="T7" fmla="*/ 28 h 56"/>
                  <a:gd name="T8" fmla="*/ 53 w 58"/>
                  <a:gd name="T9" fmla="*/ 44 h 56"/>
                  <a:gd name="T10" fmla="*/ 44 w 58"/>
                  <a:gd name="T11" fmla="*/ 53 h 56"/>
                  <a:gd name="T12" fmla="*/ 28 w 58"/>
                  <a:gd name="T13" fmla="*/ 56 h 56"/>
                  <a:gd name="T14" fmla="*/ 14 w 58"/>
                  <a:gd name="T15" fmla="*/ 53 h 56"/>
                  <a:gd name="T16" fmla="*/ 4 w 58"/>
                  <a:gd name="T17" fmla="*/ 42 h 56"/>
                  <a:gd name="T18" fmla="*/ 0 w 58"/>
                  <a:gd name="T19" fmla="*/ 28 h 56"/>
                  <a:gd name="T20" fmla="*/ 6 w 58"/>
                  <a:gd name="T21" fmla="*/ 14 h 56"/>
                  <a:gd name="T22" fmla="*/ 14 w 58"/>
                  <a:gd name="T23" fmla="*/ 4 h 56"/>
                  <a:gd name="T24" fmla="*/ 30 w 58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6">
                    <a:moveTo>
                      <a:pt x="30" y="0"/>
                    </a:moveTo>
                    <a:lnTo>
                      <a:pt x="44" y="4"/>
                    </a:lnTo>
                    <a:lnTo>
                      <a:pt x="53" y="14"/>
                    </a:lnTo>
                    <a:lnTo>
                      <a:pt x="58" y="28"/>
                    </a:lnTo>
                    <a:lnTo>
                      <a:pt x="53" y="44"/>
                    </a:lnTo>
                    <a:lnTo>
                      <a:pt x="44" y="53"/>
                    </a:lnTo>
                    <a:lnTo>
                      <a:pt x="28" y="56"/>
                    </a:lnTo>
                    <a:lnTo>
                      <a:pt x="14" y="53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27"/>
              <p:cNvSpPr>
                <a:spLocks noEditPoints="1"/>
              </p:cNvSpPr>
              <p:nvPr/>
            </p:nvSpPr>
            <p:spPr bwMode="auto">
              <a:xfrm>
                <a:off x="3938" y="2678"/>
                <a:ext cx="40" cy="39"/>
              </a:xfrm>
              <a:custGeom>
                <a:avLst/>
                <a:gdLst>
                  <a:gd name="T0" fmla="*/ 40 w 78"/>
                  <a:gd name="T1" fmla="*/ 10 h 78"/>
                  <a:gd name="T2" fmla="*/ 24 w 78"/>
                  <a:gd name="T3" fmla="*/ 14 h 78"/>
                  <a:gd name="T4" fmla="*/ 16 w 78"/>
                  <a:gd name="T5" fmla="*/ 24 h 78"/>
                  <a:gd name="T6" fmla="*/ 10 w 78"/>
                  <a:gd name="T7" fmla="*/ 38 h 78"/>
                  <a:gd name="T8" fmla="*/ 14 w 78"/>
                  <a:gd name="T9" fmla="*/ 52 h 78"/>
                  <a:gd name="T10" fmla="*/ 24 w 78"/>
                  <a:gd name="T11" fmla="*/ 63 h 78"/>
                  <a:gd name="T12" fmla="*/ 38 w 78"/>
                  <a:gd name="T13" fmla="*/ 66 h 78"/>
                  <a:gd name="T14" fmla="*/ 54 w 78"/>
                  <a:gd name="T15" fmla="*/ 63 h 78"/>
                  <a:gd name="T16" fmla="*/ 63 w 78"/>
                  <a:gd name="T17" fmla="*/ 54 h 78"/>
                  <a:gd name="T18" fmla="*/ 68 w 78"/>
                  <a:gd name="T19" fmla="*/ 38 h 78"/>
                  <a:gd name="T20" fmla="*/ 63 w 78"/>
                  <a:gd name="T21" fmla="*/ 24 h 78"/>
                  <a:gd name="T22" fmla="*/ 54 w 78"/>
                  <a:gd name="T23" fmla="*/ 14 h 78"/>
                  <a:gd name="T24" fmla="*/ 40 w 78"/>
                  <a:gd name="T25" fmla="*/ 10 h 78"/>
                  <a:gd name="T26" fmla="*/ 40 w 78"/>
                  <a:gd name="T27" fmla="*/ 0 h 78"/>
                  <a:gd name="T28" fmla="*/ 54 w 78"/>
                  <a:gd name="T29" fmla="*/ 3 h 78"/>
                  <a:gd name="T30" fmla="*/ 68 w 78"/>
                  <a:gd name="T31" fmla="*/ 10 h 78"/>
                  <a:gd name="T32" fmla="*/ 75 w 78"/>
                  <a:gd name="T33" fmla="*/ 24 h 78"/>
                  <a:gd name="T34" fmla="*/ 78 w 78"/>
                  <a:gd name="T35" fmla="*/ 38 h 78"/>
                  <a:gd name="T36" fmla="*/ 75 w 78"/>
                  <a:gd name="T37" fmla="*/ 54 h 78"/>
                  <a:gd name="T38" fmla="*/ 66 w 78"/>
                  <a:gd name="T39" fmla="*/ 66 h 78"/>
                  <a:gd name="T40" fmla="*/ 54 w 78"/>
                  <a:gd name="T41" fmla="*/ 75 h 78"/>
                  <a:gd name="T42" fmla="*/ 38 w 78"/>
                  <a:gd name="T43" fmla="*/ 78 h 78"/>
                  <a:gd name="T44" fmla="*/ 24 w 78"/>
                  <a:gd name="T45" fmla="*/ 75 h 78"/>
                  <a:gd name="T46" fmla="*/ 10 w 78"/>
                  <a:gd name="T47" fmla="*/ 66 h 78"/>
                  <a:gd name="T48" fmla="*/ 3 w 78"/>
                  <a:gd name="T49" fmla="*/ 54 h 78"/>
                  <a:gd name="T50" fmla="*/ 0 w 78"/>
                  <a:gd name="T51" fmla="*/ 38 h 78"/>
                  <a:gd name="T52" fmla="*/ 3 w 78"/>
                  <a:gd name="T53" fmla="*/ 22 h 78"/>
                  <a:gd name="T54" fmla="*/ 12 w 78"/>
                  <a:gd name="T55" fmla="*/ 10 h 78"/>
                  <a:gd name="T56" fmla="*/ 24 w 78"/>
                  <a:gd name="T57" fmla="*/ 1 h 78"/>
                  <a:gd name="T58" fmla="*/ 40 w 78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78">
                    <a:moveTo>
                      <a:pt x="40" y="10"/>
                    </a:moveTo>
                    <a:lnTo>
                      <a:pt x="24" y="14"/>
                    </a:lnTo>
                    <a:lnTo>
                      <a:pt x="16" y="24"/>
                    </a:lnTo>
                    <a:lnTo>
                      <a:pt x="10" y="38"/>
                    </a:lnTo>
                    <a:lnTo>
                      <a:pt x="14" y="52"/>
                    </a:lnTo>
                    <a:lnTo>
                      <a:pt x="24" y="63"/>
                    </a:lnTo>
                    <a:lnTo>
                      <a:pt x="38" y="66"/>
                    </a:lnTo>
                    <a:lnTo>
                      <a:pt x="54" y="63"/>
                    </a:lnTo>
                    <a:lnTo>
                      <a:pt x="63" y="54"/>
                    </a:lnTo>
                    <a:lnTo>
                      <a:pt x="68" y="38"/>
                    </a:lnTo>
                    <a:lnTo>
                      <a:pt x="63" y="24"/>
                    </a:lnTo>
                    <a:lnTo>
                      <a:pt x="54" y="14"/>
                    </a:lnTo>
                    <a:lnTo>
                      <a:pt x="40" y="10"/>
                    </a:lnTo>
                    <a:close/>
                    <a:moveTo>
                      <a:pt x="40" y="0"/>
                    </a:moveTo>
                    <a:lnTo>
                      <a:pt x="54" y="3"/>
                    </a:lnTo>
                    <a:lnTo>
                      <a:pt x="68" y="10"/>
                    </a:lnTo>
                    <a:lnTo>
                      <a:pt x="75" y="24"/>
                    </a:lnTo>
                    <a:lnTo>
                      <a:pt x="78" y="38"/>
                    </a:lnTo>
                    <a:lnTo>
                      <a:pt x="75" y="54"/>
                    </a:lnTo>
                    <a:lnTo>
                      <a:pt x="66" y="66"/>
                    </a:lnTo>
                    <a:lnTo>
                      <a:pt x="54" y="75"/>
                    </a:lnTo>
                    <a:lnTo>
                      <a:pt x="38" y="78"/>
                    </a:lnTo>
                    <a:lnTo>
                      <a:pt x="24" y="75"/>
                    </a:lnTo>
                    <a:lnTo>
                      <a:pt x="10" y="66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22"/>
                    </a:lnTo>
                    <a:lnTo>
                      <a:pt x="12" y="10"/>
                    </a:lnTo>
                    <a:lnTo>
                      <a:pt x="24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28"/>
              <p:cNvSpPr>
                <a:spLocks/>
              </p:cNvSpPr>
              <p:nvPr/>
            </p:nvSpPr>
            <p:spPr bwMode="auto">
              <a:xfrm>
                <a:off x="4101" y="2082"/>
                <a:ext cx="32" cy="32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6 h 65"/>
                  <a:gd name="T4" fmla="*/ 60 w 65"/>
                  <a:gd name="T5" fmla="*/ 16 h 65"/>
                  <a:gd name="T6" fmla="*/ 65 w 65"/>
                  <a:gd name="T7" fmla="*/ 34 h 65"/>
                  <a:gd name="T8" fmla="*/ 60 w 65"/>
                  <a:gd name="T9" fmla="*/ 49 h 65"/>
                  <a:gd name="T10" fmla="*/ 48 w 65"/>
                  <a:gd name="T11" fmla="*/ 61 h 65"/>
                  <a:gd name="T12" fmla="*/ 32 w 65"/>
                  <a:gd name="T13" fmla="*/ 65 h 65"/>
                  <a:gd name="T14" fmla="*/ 16 w 65"/>
                  <a:gd name="T15" fmla="*/ 61 h 65"/>
                  <a:gd name="T16" fmla="*/ 4 w 65"/>
                  <a:gd name="T17" fmla="*/ 49 h 65"/>
                  <a:gd name="T18" fmla="*/ 0 w 65"/>
                  <a:gd name="T19" fmla="*/ 34 h 65"/>
                  <a:gd name="T20" fmla="*/ 4 w 65"/>
                  <a:gd name="T21" fmla="*/ 16 h 65"/>
                  <a:gd name="T22" fmla="*/ 16 w 65"/>
                  <a:gd name="T23" fmla="*/ 6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6"/>
                    </a:lnTo>
                    <a:lnTo>
                      <a:pt x="60" y="16"/>
                    </a:lnTo>
                    <a:lnTo>
                      <a:pt x="65" y="34"/>
                    </a:lnTo>
                    <a:lnTo>
                      <a:pt x="60" y="49"/>
                    </a:lnTo>
                    <a:lnTo>
                      <a:pt x="48" y="61"/>
                    </a:lnTo>
                    <a:lnTo>
                      <a:pt x="32" y="65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4"/>
                    </a:lnTo>
                    <a:lnTo>
                      <a:pt x="4" y="16"/>
                    </a:lnTo>
                    <a:lnTo>
                      <a:pt x="16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29"/>
              <p:cNvSpPr>
                <a:spLocks noEditPoints="1"/>
              </p:cNvSpPr>
              <p:nvPr/>
            </p:nvSpPr>
            <p:spPr bwMode="auto">
              <a:xfrm>
                <a:off x="4095" y="2076"/>
                <a:ext cx="43" cy="44"/>
              </a:xfrm>
              <a:custGeom>
                <a:avLst/>
                <a:gdLst>
                  <a:gd name="T0" fmla="*/ 44 w 88"/>
                  <a:gd name="T1" fmla="*/ 10 h 87"/>
                  <a:gd name="T2" fmla="*/ 28 w 88"/>
                  <a:gd name="T3" fmla="*/ 16 h 87"/>
                  <a:gd name="T4" fmla="*/ 16 w 88"/>
                  <a:gd name="T5" fmla="*/ 26 h 87"/>
                  <a:gd name="T6" fmla="*/ 12 w 88"/>
                  <a:gd name="T7" fmla="*/ 44 h 87"/>
                  <a:gd name="T8" fmla="*/ 16 w 88"/>
                  <a:gd name="T9" fmla="*/ 59 h 87"/>
                  <a:gd name="T10" fmla="*/ 28 w 88"/>
                  <a:gd name="T11" fmla="*/ 71 h 87"/>
                  <a:gd name="T12" fmla="*/ 44 w 88"/>
                  <a:gd name="T13" fmla="*/ 75 h 87"/>
                  <a:gd name="T14" fmla="*/ 60 w 88"/>
                  <a:gd name="T15" fmla="*/ 71 h 87"/>
                  <a:gd name="T16" fmla="*/ 72 w 88"/>
                  <a:gd name="T17" fmla="*/ 59 h 87"/>
                  <a:gd name="T18" fmla="*/ 77 w 88"/>
                  <a:gd name="T19" fmla="*/ 44 h 87"/>
                  <a:gd name="T20" fmla="*/ 72 w 88"/>
                  <a:gd name="T21" fmla="*/ 26 h 87"/>
                  <a:gd name="T22" fmla="*/ 61 w 88"/>
                  <a:gd name="T23" fmla="*/ 16 h 87"/>
                  <a:gd name="T24" fmla="*/ 44 w 88"/>
                  <a:gd name="T25" fmla="*/ 10 h 87"/>
                  <a:gd name="T26" fmla="*/ 44 w 88"/>
                  <a:gd name="T27" fmla="*/ 0 h 87"/>
                  <a:gd name="T28" fmla="*/ 61 w 88"/>
                  <a:gd name="T29" fmla="*/ 3 h 87"/>
                  <a:gd name="T30" fmla="*/ 75 w 88"/>
                  <a:gd name="T31" fmla="*/ 12 h 87"/>
                  <a:gd name="T32" fmla="*/ 84 w 88"/>
                  <a:gd name="T33" fmla="*/ 26 h 87"/>
                  <a:gd name="T34" fmla="*/ 88 w 88"/>
                  <a:gd name="T35" fmla="*/ 44 h 87"/>
                  <a:gd name="T36" fmla="*/ 84 w 88"/>
                  <a:gd name="T37" fmla="*/ 59 h 87"/>
                  <a:gd name="T38" fmla="*/ 75 w 88"/>
                  <a:gd name="T39" fmla="*/ 73 h 87"/>
                  <a:gd name="T40" fmla="*/ 61 w 88"/>
                  <a:gd name="T41" fmla="*/ 84 h 87"/>
                  <a:gd name="T42" fmla="*/ 44 w 88"/>
                  <a:gd name="T43" fmla="*/ 87 h 87"/>
                  <a:gd name="T44" fmla="*/ 26 w 88"/>
                  <a:gd name="T45" fmla="*/ 84 h 87"/>
                  <a:gd name="T46" fmla="*/ 12 w 88"/>
                  <a:gd name="T47" fmla="*/ 73 h 87"/>
                  <a:gd name="T48" fmla="*/ 4 w 88"/>
                  <a:gd name="T49" fmla="*/ 59 h 87"/>
                  <a:gd name="T50" fmla="*/ 0 w 88"/>
                  <a:gd name="T51" fmla="*/ 44 h 87"/>
                  <a:gd name="T52" fmla="*/ 4 w 88"/>
                  <a:gd name="T53" fmla="*/ 26 h 87"/>
                  <a:gd name="T54" fmla="*/ 14 w 88"/>
                  <a:gd name="T55" fmla="*/ 12 h 87"/>
                  <a:gd name="T56" fmla="*/ 28 w 88"/>
                  <a:gd name="T57" fmla="*/ 3 h 87"/>
                  <a:gd name="T58" fmla="*/ 44 w 88"/>
                  <a:gd name="T5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8" h="87">
                    <a:moveTo>
                      <a:pt x="44" y="10"/>
                    </a:moveTo>
                    <a:lnTo>
                      <a:pt x="28" y="16"/>
                    </a:lnTo>
                    <a:lnTo>
                      <a:pt x="16" y="26"/>
                    </a:lnTo>
                    <a:lnTo>
                      <a:pt x="12" y="44"/>
                    </a:lnTo>
                    <a:lnTo>
                      <a:pt x="16" y="59"/>
                    </a:lnTo>
                    <a:lnTo>
                      <a:pt x="28" y="71"/>
                    </a:lnTo>
                    <a:lnTo>
                      <a:pt x="44" y="75"/>
                    </a:lnTo>
                    <a:lnTo>
                      <a:pt x="60" y="71"/>
                    </a:lnTo>
                    <a:lnTo>
                      <a:pt x="72" y="59"/>
                    </a:lnTo>
                    <a:lnTo>
                      <a:pt x="77" y="44"/>
                    </a:lnTo>
                    <a:lnTo>
                      <a:pt x="72" y="26"/>
                    </a:lnTo>
                    <a:lnTo>
                      <a:pt x="61" y="16"/>
                    </a:lnTo>
                    <a:lnTo>
                      <a:pt x="44" y="10"/>
                    </a:lnTo>
                    <a:close/>
                    <a:moveTo>
                      <a:pt x="44" y="0"/>
                    </a:moveTo>
                    <a:lnTo>
                      <a:pt x="61" y="3"/>
                    </a:lnTo>
                    <a:lnTo>
                      <a:pt x="75" y="12"/>
                    </a:lnTo>
                    <a:lnTo>
                      <a:pt x="84" y="26"/>
                    </a:lnTo>
                    <a:lnTo>
                      <a:pt x="88" y="44"/>
                    </a:lnTo>
                    <a:lnTo>
                      <a:pt x="84" y="59"/>
                    </a:lnTo>
                    <a:lnTo>
                      <a:pt x="75" y="73"/>
                    </a:lnTo>
                    <a:lnTo>
                      <a:pt x="61" y="84"/>
                    </a:lnTo>
                    <a:lnTo>
                      <a:pt x="44" y="87"/>
                    </a:lnTo>
                    <a:lnTo>
                      <a:pt x="26" y="84"/>
                    </a:lnTo>
                    <a:lnTo>
                      <a:pt x="12" y="73"/>
                    </a:lnTo>
                    <a:lnTo>
                      <a:pt x="4" y="59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4" y="12"/>
                    </a:lnTo>
                    <a:lnTo>
                      <a:pt x="28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30"/>
              <p:cNvSpPr>
                <a:spLocks/>
              </p:cNvSpPr>
              <p:nvPr/>
            </p:nvSpPr>
            <p:spPr bwMode="auto">
              <a:xfrm>
                <a:off x="2176" y="3093"/>
                <a:ext cx="34" cy="36"/>
              </a:xfrm>
              <a:custGeom>
                <a:avLst/>
                <a:gdLst>
                  <a:gd name="T0" fmla="*/ 35 w 70"/>
                  <a:gd name="T1" fmla="*/ 0 h 71"/>
                  <a:gd name="T2" fmla="*/ 52 w 70"/>
                  <a:gd name="T3" fmla="*/ 5 h 71"/>
                  <a:gd name="T4" fmla="*/ 66 w 70"/>
                  <a:gd name="T5" fmla="*/ 19 h 71"/>
                  <a:gd name="T6" fmla="*/ 70 w 70"/>
                  <a:gd name="T7" fmla="*/ 36 h 71"/>
                  <a:gd name="T8" fmla="*/ 66 w 70"/>
                  <a:gd name="T9" fmla="*/ 54 h 71"/>
                  <a:gd name="T10" fmla="*/ 52 w 70"/>
                  <a:gd name="T11" fmla="*/ 66 h 71"/>
                  <a:gd name="T12" fmla="*/ 35 w 70"/>
                  <a:gd name="T13" fmla="*/ 71 h 71"/>
                  <a:gd name="T14" fmla="*/ 17 w 70"/>
                  <a:gd name="T15" fmla="*/ 66 h 71"/>
                  <a:gd name="T16" fmla="*/ 5 w 70"/>
                  <a:gd name="T17" fmla="*/ 54 h 71"/>
                  <a:gd name="T18" fmla="*/ 0 w 70"/>
                  <a:gd name="T19" fmla="*/ 35 h 71"/>
                  <a:gd name="T20" fmla="*/ 5 w 70"/>
                  <a:gd name="T21" fmla="*/ 17 h 71"/>
                  <a:gd name="T22" fmla="*/ 17 w 70"/>
                  <a:gd name="T23" fmla="*/ 5 h 71"/>
                  <a:gd name="T24" fmla="*/ 35 w 70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52" y="5"/>
                    </a:lnTo>
                    <a:lnTo>
                      <a:pt x="66" y="19"/>
                    </a:lnTo>
                    <a:lnTo>
                      <a:pt x="70" y="36"/>
                    </a:lnTo>
                    <a:lnTo>
                      <a:pt x="66" y="54"/>
                    </a:lnTo>
                    <a:lnTo>
                      <a:pt x="52" y="66"/>
                    </a:lnTo>
                    <a:lnTo>
                      <a:pt x="35" y="71"/>
                    </a:lnTo>
                    <a:lnTo>
                      <a:pt x="17" y="66"/>
                    </a:lnTo>
                    <a:lnTo>
                      <a:pt x="5" y="54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31"/>
              <p:cNvSpPr>
                <a:spLocks noEditPoints="1"/>
              </p:cNvSpPr>
              <p:nvPr/>
            </p:nvSpPr>
            <p:spPr bwMode="auto">
              <a:xfrm>
                <a:off x="2170" y="3088"/>
                <a:ext cx="47" cy="46"/>
              </a:xfrm>
              <a:custGeom>
                <a:avLst/>
                <a:gdLst>
                  <a:gd name="T0" fmla="*/ 45 w 92"/>
                  <a:gd name="T1" fmla="*/ 11 h 93"/>
                  <a:gd name="T2" fmla="*/ 27 w 92"/>
                  <a:gd name="T3" fmla="*/ 16 h 93"/>
                  <a:gd name="T4" fmla="*/ 15 w 92"/>
                  <a:gd name="T5" fmla="*/ 28 h 93"/>
                  <a:gd name="T6" fmla="*/ 10 w 92"/>
                  <a:gd name="T7" fmla="*/ 46 h 93"/>
                  <a:gd name="T8" fmla="*/ 15 w 92"/>
                  <a:gd name="T9" fmla="*/ 65 h 93"/>
                  <a:gd name="T10" fmla="*/ 27 w 92"/>
                  <a:gd name="T11" fmla="*/ 77 h 93"/>
                  <a:gd name="T12" fmla="*/ 45 w 92"/>
                  <a:gd name="T13" fmla="*/ 82 h 93"/>
                  <a:gd name="T14" fmla="*/ 62 w 92"/>
                  <a:gd name="T15" fmla="*/ 77 h 93"/>
                  <a:gd name="T16" fmla="*/ 76 w 92"/>
                  <a:gd name="T17" fmla="*/ 65 h 93"/>
                  <a:gd name="T18" fmla="*/ 80 w 92"/>
                  <a:gd name="T19" fmla="*/ 47 h 93"/>
                  <a:gd name="T20" fmla="*/ 76 w 92"/>
                  <a:gd name="T21" fmla="*/ 30 h 93"/>
                  <a:gd name="T22" fmla="*/ 62 w 92"/>
                  <a:gd name="T23" fmla="*/ 16 h 93"/>
                  <a:gd name="T24" fmla="*/ 45 w 92"/>
                  <a:gd name="T25" fmla="*/ 11 h 93"/>
                  <a:gd name="T26" fmla="*/ 45 w 92"/>
                  <a:gd name="T27" fmla="*/ 0 h 93"/>
                  <a:gd name="T28" fmla="*/ 64 w 92"/>
                  <a:gd name="T29" fmla="*/ 4 h 93"/>
                  <a:gd name="T30" fmla="*/ 78 w 92"/>
                  <a:gd name="T31" fmla="*/ 14 h 93"/>
                  <a:gd name="T32" fmla="*/ 89 w 92"/>
                  <a:gd name="T33" fmla="*/ 28 h 93"/>
                  <a:gd name="T34" fmla="*/ 92 w 92"/>
                  <a:gd name="T35" fmla="*/ 47 h 93"/>
                  <a:gd name="T36" fmla="*/ 89 w 92"/>
                  <a:gd name="T37" fmla="*/ 65 h 93"/>
                  <a:gd name="T38" fmla="*/ 78 w 92"/>
                  <a:gd name="T39" fmla="*/ 79 h 93"/>
                  <a:gd name="T40" fmla="*/ 62 w 92"/>
                  <a:gd name="T41" fmla="*/ 89 h 93"/>
                  <a:gd name="T42" fmla="*/ 45 w 92"/>
                  <a:gd name="T43" fmla="*/ 93 h 93"/>
                  <a:gd name="T44" fmla="*/ 27 w 92"/>
                  <a:gd name="T45" fmla="*/ 89 h 93"/>
                  <a:gd name="T46" fmla="*/ 12 w 92"/>
                  <a:gd name="T47" fmla="*/ 79 h 93"/>
                  <a:gd name="T48" fmla="*/ 3 w 92"/>
                  <a:gd name="T49" fmla="*/ 65 h 93"/>
                  <a:gd name="T50" fmla="*/ 0 w 92"/>
                  <a:gd name="T51" fmla="*/ 46 h 93"/>
                  <a:gd name="T52" fmla="*/ 3 w 92"/>
                  <a:gd name="T53" fmla="*/ 28 h 93"/>
                  <a:gd name="T54" fmla="*/ 14 w 92"/>
                  <a:gd name="T55" fmla="*/ 14 h 93"/>
                  <a:gd name="T56" fmla="*/ 27 w 92"/>
                  <a:gd name="T57" fmla="*/ 4 h 93"/>
                  <a:gd name="T58" fmla="*/ 45 w 92"/>
                  <a:gd name="T5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2" h="93">
                    <a:moveTo>
                      <a:pt x="45" y="11"/>
                    </a:moveTo>
                    <a:lnTo>
                      <a:pt x="27" y="16"/>
                    </a:lnTo>
                    <a:lnTo>
                      <a:pt x="15" y="28"/>
                    </a:lnTo>
                    <a:lnTo>
                      <a:pt x="10" y="46"/>
                    </a:lnTo>
                    <a:lnTo>
                      <a:pt x="15" y="65"/>
                    </a:lnTo>
                    <a:lnTo>
                      <a:pt x="27" y="77"/>
                    </a:lnTo>
                    <a:lnTo>
                      <a:pt x="45" y="82"/>
                    </a:lnTo>
                    <a:lnTo>
                      <a:pt x="62" y="77"/>
                    </a:lnTo>
                    <a:lnTo>
                      <a:pt x="76" y="65"/>
                    </a:lnTo>
                    <a:lnTo>
                      <a:pt x="80" y="47"/>
                    </a:lnTo>
                    <a:lnTo>
                      <a:pt x="76" y="30"/>
                    </a:lnTo>
                    <a:lnTo>
                      <a:pt x="62" y="16"/>
                    </a:lnTo>
                    <a:lnTo>
                      <a:pt x="45" y="11"/>
                    </a:lnTo>
                    <a:close/>
                    <a:moveTo>
                      <a:pt x="45" y="0"/>
                    </a:moveTo>
                    <a:lnTo>
                      <a:pt x="64" y="4"/>
                    </a:lnTo>
                    <a:lnTo>
                      <a:pt x="78" y="14"/>
                    </a:lnTo>
                    <a:lnTo>
                      <a:pt x="89" y="28"/>
                    </a:lnTo>
                    <a:lnTo>
                      <a:pt x="92" y="47"/>
                    </a:lnTo>
                    <a:lnTo>
                      <a:pt x="89" y="65"/>
                    </a:lnTo>
                    <a:lnTo>
                      <a:pt x="78" y="79"/>
                    </a:lnTo>
                    <a:lnTo>
                      <a:pt x="62" y="89"/>
                    </a:lnTo>
                    <a:lnTo>
                      <a:pt x="45" y="93"/>
                    </a:lnTo>
                    <a:lnTo>
                      <a:pt x="27" y="89"/>
                    </a:lnTo>
                    <a:lnTo>
                      <a:pt x="12" y="79"/>
                    </a:lnTo>
                    <a:lnTo>
                      <a:pt x="3" y="65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4" y="14"/>
                    </a:lnTo>
                    <a:lnTo>
                      <a:pt x="2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32"/>
              <p:cNvSpPr>
                <a:spLocks/>
              </p:cNvSpPr>
              <p:nvPr/>
            </p:nvSpPr>
            <p:spPr bwMode="auto">
              <a:xfrm>
                <a:off x="2347" y="2905"/>
                <a:ext cx="21" cy="21"/>
              </a:xfrm>
              <a:custGeom>
                <a:avLst/>
                <a:gdLst>
                  <a:gd name="T0" fmla="*/ 21 w 42"/>
                  <a:gd name="T1" fmla="*/ 0 h 42"/>
                  <a:gd name="T2" fmla="*/ 28 w 42"/>
                  <a:gd name="T3" fmla="*/ 1 h 42"/>
                  <a:gd name="T4" fmla="*/ 33 w 42"/>
                  <a:gd name="T5" fmla="*/ 5 h 42"/>
                  <a:gd name="T6" fmla="*/ 37 w 42"/>
                  <a:gd name="T7" fmla="*/ 8 h 42"/>
                  <a:gd name="T8" fmla="*/ 40 w 42"/>
                  <a:gd name="T9" fmla="*/ 14 h 42"/>
                  <a:gd name="T10" fmla="*/ 42 w 42"/>
                  <a:gd name="T11" fmla="*/ 21 h 42"/>
                  <a:gd name="T12" fmla="*/ 40 w 42"/>
                  <a:gd name="T13" fmla="*/ 28 h 42"/>
                  <a:gd name="T14" fmla="*/ 37 w 42"/>
                  <a:gd name="T15" fmla="*/ 33 h 42"/>
                  <a:gd name="T16" fmla="*/ 33 w 42"/>
                  <a:gd name="T17" fmla="*/ 36 h 42"/>
                  <a:gd name="T18" fmla="*/ 28 w 42"/>
                  <a:gd name="T19" fmla="*/ 40 h 42"/>
                  <a:gd name="T20" fmla="*/ 21 w 42"/>
                  <a:gd name="T21" fmla="*/ 42 h 42"/>
                  <a:gd name="T22" fmla="*/ 14 w 42"/>
                  <a:gd name="T23" fmla="*/ 40 h 42"/>
                  <a:gd name="T24" fmla="*/ 9 w 42"/>
                  <a:gd name="T25" fmla="*/ 36 h 42"/>
                  <a:gd name="T26" fmla="*/ 5 w 42"/>
                  <a:gd name="T27" fmla="*/ 33 h 42"/>
                  <a:gd name="T28" fmla="*/ 2 w 42"/>
                  <a:gd name="T29" fmla="*/ 28 h 42"/>
                  <a:gd name="T30" fmla="*/ 0 w 42"/>
                  <a:gd name="T31" fmla="*/ 21 h 42"/>
                  <a:gd name="T32" fmla="*/ 2 w 42"/>
                  <a:gd name="T33" fmla="*/ 14 h 42"/>
                  <a:gd name="T34" fmla="*/ 5 w 42"/>
                  <a:gd name="T35" fmla="*/ 8 h 42"/>
                  <a:gd name="T36" fmla="*/ 9 w 42"/>
                  <a:gd name="T37" fmla="*/ 5 h 42"/>
                  <a:gd name="T38" fmla="*/ 14 w 42"/>
                  <a:gd name="T39" fmla="*/ 1 h 42"/>
                  <a:gd name="T40" fmla="*/ 21 w 42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8" y="1"/>
                    </a:lnTo>
                    <a:lnTo>
                      <a:pt x="33" y="5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8"/>
                    </a:lnTo>
                    <a:lnTo>
                      <a:pt x="37" y="33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1" y="42"/>
                    </a:lnTo>
                    <a:lnTo>
                      <a:pt x="14" y="40"/>
                    </a:lnTo>
                    <a:lnTo>
                      <a:pt x="9" y="36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33"/>
              <p:cNvSpPr>
                <a:spLocks noEditPoints="1"/>
              </p:cNvSpPr>
              <p:nvPr/>
            </p:nvSpPr>
            <p:spPr bwMode="auto">
              <a:xfrm>
                <a:off x="2341" y="2900"/>
                <a:ext cx="32" cy="31"/>
              </a:xfrm>
              <a:custGeom>
                <a:avLst/>
                <a:gdLst>
                  <a:gd name="T0" fmla="*/ 31 w 62"/>
                  <a:gd name="T1" fmla="*/ 11 h 63"/>
                  <a:gd name="T2" fmla="*/ 24 w 62"/>
                  <a:gd name="T3" fmla="*/ 12 h 63"/>
                  <a:gd name="T4" fmla="*/ 19 w 62"/>
                  <a:gd name="T5" fmla="*/ 16 h 63"/>
                  <a:gd name="T6" fmla="*/ 15 w 62"/>
                  <a:gd name="T7" fmla="*/ 19 h 63"/>
                  <a:gd name="T8" fmla="*/ 12 w 62"/>
                  <a:gd name="T9" fmla="*/ 25 h 63"/>
                  <a:gd name="T10" fmla="*/ 10 w 62"/>
                  <a:gd name="T11" fmla="*/ 32 h 63"/>
                  <a:gd name="T12" fmla="*/ 12 w 62"/>
                  <a:gd name="T13" fmla="*/ 39 h 63"/>
                  <a:gd name="T14" fmla="*/ 15 w 62"/>
                  <a:gd name="T15" fmla="*/ 44 h 63"/>
                  <a:gd name="T16" fmla="*/ 19 w 62"/>
                  <a:gd name="T17" fmla="*/ 47 h 63"/>
                  <a:gd name="T18" fmla="*/ 24 w 62"/>
                  <a:gd name="T19" fmla="*/ 51 h 63"/>
                  <a:gd name="T20" fmla="*/ 31 w 62"/>
                  <a:gd name="T21" fmla="*/ 53 h 63"/>
                  <a:gd name="T22" fmla="*/ 38 w 62"/>
                  <a:gd name="T23" fmla="*/ 51 h 63"/>
                  <a:gd name="T24" fmla="*/ 43 w 62"/>
                  <a:gd name="T25" fmla="*/ 47 h 63"/>
                  <a:gd name="T26" fmla="*/ 47 w 62"/>
                  <a:gd name="T27" fmla="*/ 44 h 63"/>
                  <a:gd name="T28" fmla="*/ 50 w 62"/>
                  <a:gd name="T29" fmla="*/ 39 h 63"/>
                  <a:gd name="T30" fmla="*/ 52 w 62"/>
                  <a:gd name="T31" fmla="*/ 32 h 63"/>
                  <a:gd name="T32" fmla="*/ 50 w 62"/>
                  <a:gd name="T33" fmla="*/ 25 h 63"/>
                  <a:gd name="T34" fmla="*/ 47 w 62"/>
                  <a:gd name="T35" fmla="*/ 19 h 63"/>
                  <a:gd name="T36" fmla="*/ 43 w 62"/>
                  <a:gd name="T37" fmla="*/ 16 h 63"/>
                  <a:gd name="T38" fmla="*/ 38 w 62"/>
                  <a:gd name="T39" fmla="*/ 12 h 63"/>
                  <a:gd name="T40" fmla="*/ 31 w 62"/>
                  <a:gd name="T41" fmla="*/ 11 h 63"/>
                  <a:gd name="T42" fmla="*/ 31 w 62"/>
                  <a:gd name="T43" fmla="*/ 0 h 63"/>
                  <a:gd name="T44" fmla="*/ 47 w 62"/>
                  <a:gd name="T45" fmla="*/ 5 h 63"/>
                  <a:gd name="T46" fmla="*/ 59 w 62"/>
                  <a:gd name="T47" fmla="*/ 16 h 63"/>
                  <a:gd name="T48" fmla="*/ 62 w 62"/>
                  <a:gd name="T49" fmla="*/ 32 h 63"/>
                  <a:gd name="T50" fmla="*/ 59 w 62"/>
                  <a:gd name="T51" fmla="*/ 47 h 63"/>
                  <a:gd name="T52" fmla="*/ 47 w 62"/>
                  <a:gd name="T53" fmla="*/ 60 h 63"/>
                  <a:gd name="T54" fmla="*/ 31 w 62"/>
                  <a:gd name="T55" fmla="*/ 63 h 63"/>
                  <a:gd name="T56" fmla="*/ 15 w 62"/>
                  <a:gd name="T57" fmla="*/ 60 h 63"/>
                  <a:gd name="T58" fmla="*/ 3 w 62"/>
                  <a:gd name="T59" fmla="*/ 47 h 63"/>
                  <a:gd name="T60" fmla="*/ 0 w 62"/>
                  <a:gd name="T61" fmla="*/ 32 h 63"/>
                  <a:gd name="T62" fmla="*/ 5 w 62"/>
                  <a:gd name="T63" fmla="*/ 16 h 63"/>
                  <a:gd name="T64" fmla="*/ 15 w 62"/>
                  <a:gd name="T65" fmla="*/ 4 h 63"/>
                  <a:gd name="T66" fmla="*/ 31 w 62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" h="63">
                    <a:moveTo>
                      <a:pt x="31" y="11"/>
                    </a:moveTo>
                    <a:lnTo>
                      <a:pt x="24" y="12"/>
                    </a:lnTo>
                    <a:lnTo>
                      <a:pt x="19" y="16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10" y="32"/>
                    </a:lnTo>
                    <a:lnTo>
                      <a:pt x="12" y="39"/>
                    </a:lnTo>
                    <a:lnTo>
                      <a:pt x="15" y="44"/>
                    </a:lnTo>
                    <a:lnTo>
                      <a:pt x="19" y="47"/>
                    </a:lnTo>
                    <a:lnTo>
                      <a:pt x="24" y="51"/>
                    </a:lnTo>
                    <a:lnTo>
                      <a:pt x="31" y="53"/>
                    </a:lnTo>
                    <a:lnTo>
                      <a:pt x="38" y="51"/>
                    </a:lnTo>
                    <a:lnTo>
                      <a:pt x="43" y="47"/>
                    </a:lnTo>
                    <a:lnTo>
                      <a:pt x="47" y="44"/>
                    </a:lnTo>
                    <a:lnTo>
                      <a:pt x="50" y="39"/>
                    </a:lnTo>
                    <a:lnTo>
                      <a:pt x="52" y="32"/>
                    </a:lnTo>
                    <a:lnTo>
                      <a:pt x="50" y="25"/>
                    </a:lnTo>
                    <a:lnTo>
                      <a:pt x="47" y="19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1" y="11"/>
                    </a:lnTo>
                    <a:close/>
                    <a:moveTo>
                      <a:pt x="31" y="0"/>
                    </a:moveTo>
                    <a:lnTo>
                      <a:pt x="47" y="5"/>
                    </a:lnTo>
                    <a:lnTo>
                      <a:pt x="59" y="16"/>
                    </a:lnTo>
                    <a:lnTo>
                      <a:pt x="62" y="32"/>
                    </a:lnTo>
                    <a:lnTo>
                      <a:pt x="59" y="47"/>
                    </a:lnTo>
                    <a:lnTo>
                      <a:pt x="47" y="60"/>
                    </a:lnTo>
                    <a:lnTo>
                      <a:pt x="31" y="63"/>
                    </a:lnTo>
                    <a:lnTo>
                      <a:pt x="15" y="60"/>
                    </a:lnTo>
                    <a:lnTo>
                      <a:pt x="3" y="47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5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34"/>
              <p:cNvSpPr>
                <a:spLocks/>
              </p:cNvSpPr>
              <p:nvPr/>
            </p:nvSpPr>
            <p:spPr bwMode="auto">
              <a:xfrm>
                <a:off x="2572" y="3415"/>
                <a:ext cx="32" cy="33"/>
              </a:xfrm>
              <a:custGeom>
                <a:avLst/>
                <a:gdLst>
                  <a:gd name="T0" fmla="*/ 32 w 65"/>
                  <a:gd name="T1" fmla="*/ 0 h 65"/>
                  <a:gd name="T2" fmla="*/ 49 w 65"/>
                  <a:gd name="T3" fmla="*/ 5 h 65"/>
                  <a:gd name="T4" fmla="*/ 60 w 65"/>
                  <a:gd name="T5" fmla="*/ 16 h 65"/>
                  <a:gd name="T6" fmla="*/ 65 w 65"/>
                  <a:gd name="T7" fmla="*/ 33 h 65"/>
                  <a:gd name="T8" fmla="*/ 60 w 65"/>
                  <a:gd name="T9" fmla="*/ 49 h 65"/>
                  <a:gd name="T10" fmla="*/ 48 w 65"/>
                  <a:gd name="T11" fmla="*/ 59 h 65"/>
                  <a:gd name="T12" fmla="*/ 32 w 65"/>
                  <a:gd name="T13" fmla="*/ 65 h 65"/>
                  <a:gd name="T14" fmla="*/ 16 w 65"/>
                  <a:gd name="T15" fmla="*/ 59 h 65"/>
                  <a:gd name="T16" fmla="*/ 6 w 65"/>
                  <a:gd name="T17" fmla="*/ 49 h 65"/>
                  <a:gd name="T18" fmla="*/ 0 w 65"/>
                  <a:gd name="T19" fmla="*/ 31 h 65"/>
                  <a:gd name="T20" fmla="*/ 6 w 65"/>
                  <a:gd name="T21" fmla="*/ 16 h 65"/>
                  <a:gd name="T22" fmla="*/ 16 w 65"/>
                  <a:gd name="T23" fmla="*/ 5 h 65"/>
                  <a:gd name="T24" fmla="*/ 32 w 65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lnTo>
                      <a:pt x="49" y="5"/>
                    </a:lnTo>
                    <a:lnTo>
                      <a:pt x="60" y="16"/>
                    </a:lnTo>
                    <a:lnTo>
                      <a:pt x="65" y="33"/>
                    </a:lnTo>
                    <a:lnTo>
                      <a:pt x="60" y="49"/>
                    </a:lnTo>
                    <a:lnTo>
                      <a:pt x="48" y="59"/>
                    </a:lnTo>
                    <a:lnTo>
                      <a:pt x="32" y="65"/>
                    </a:lnTo>
                    <a:lnTo>
                      <a:pt x="16" y="59"/>
                    </a:lnTo>
                    <a:lnTo>
                      <a:pt x="6" y="49"/>
                    </a:lnTo>
                    <a:lnTo>
                      <a:pt x="0" y="31"/>
                    </a:lnTo>
                    <a:lnTo>
                      <a:pt x="6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35"/>
              <p:cNvSpPr>
                <a:spLocks noEditPoints="1"/>
              </p:cNvSpPr>
              <p:nvPr/>
            </p:nvSpPr>
            <p:spPr bwMode="auto">
              <a:xfrm>
                <a:off x="2566" y="3410"/>
                <a:ext cx="43" cy="43"/>
              </a:xfrm>
              <a:custGeom>
                <a:avLst/>
                <a:gdLst>
                  <a:gd name="T0" fmla="*/ 42 w 86"/>
                  <a:gd name="T1" fmla="*/ 11 h 86"/>
                  <a:gd name="T2" fmla="*/ 26 w 86"/>
                  <a:gd name="T3" fmla="*/ 16 h 86"/>
                  <a:gd name="T4" fmla="*/ 16 w 86"/>
                  <a:gd name="T5" fmla="*/ 27 h 86"/>
                  <a:gd name="T6" fmla="*/ 10 w 86"/>
                  <a:gd name="T7" fmla="*/ 42 h 86"/>
                  <a:gd name="T8" fmla="*/ 16 w 86"/>
                  <a:gd name="T9" fmla="*/ 60 h 86"/>
                  <a:gd name="T10" fmla="*/ 26 w 86"/>
                  <a:gd name="T11" fmla="*/ 70 h 86"/>
                  <a:gd name="T12" fmla="*/ 42 w 86"/>
                  <a:gd name="T13" fmla="*/ 76 h 86"/>
                  <a:gd name="T14" fmla="*/ 58 w 86"/>
                  <a:gd name="T15" fmla="*/ 70 h 86"/>
                  <a:gd name="T16" fmla="*/ 70 w 86"/>
                  <a:gd name="T17" fmla="*/ 60 h 86"/>
                  <a:gd name="T18" fmla="*/ 75 w 86"/>
                  <a:gd name="T19" fmla="*/ 44 h 86"/>
                  <a:gd name="T20" fmla="*/ 70 w 86"/>
                  <a:gd name="T21" fmla="*/ 27 h 86"/>
                  <a:gd name="T22" fmla="*/ 59 w 86"/>
                  <a:gd name="T23" fmla="*/ 16 h 86"/>
                  <a:gd name="T24" fmla="*/ 42 w 86"/>
                  <a:gd name="T25" fmla="*/ 11 h 86"/>
                  <a:gd name="T26" fmla="*/ 42 w 86"/>
                  <a:gd name="T27" fmla="*/ 0 h 86"/>
                  <a:gd name="T28" fmla="*/ 59 w 86"/>
                  <a:gd name="T29" fmla="*/ 4 h 86"/>
                  <a:gd name="T30" fmla="*/ 73 w 86"/>
                  <a:gd name="T31" fmla="*/ 13 h 86"/>
                  <a:gd name="T32" fmla="*/ 82 w 86"/>
                  <a:gd name="T33" fmla="*/ 27 h 86"/>
                  <a:gd name="T34" fmla="*/ 86 w 86"/>
                  <a:gd name="T35" fmla="*/ 44 h 86"/>
                  <a:gd name="T36" fmla="*/ 82 w 86"/>
                  <a:gd name="T37" fmla="*/ 60 h 86"/>
                  <a:gd name="T38" fmla="*/ 73 w 86"/>
                  <a:gd name="T39" fmla="*/ 74 h 86"/>
                  <a:gd name="T40" fmla="*/ 59 w 86"/>
                  <a:gd name="T41" fmla="*/ 83 h 86"/>
                  <a:gd name="T42" fmla="*/ 42 w 86"/>
                  <a:gd name="T43" fmla="*/ 86 h 86"/>
                  <a:gd name="T44" fmla="*/ 26 w 86"/>
                  <a:gd name="T45" fmla="*/ 83 h 86"/>
                  <a:gd name="T46" fmla="*/ 12 w 86"/>
                  <a:gd name="T47" fmla="*/ 74 h 86"/>
                  <a:gd name="T48" fmla="*/ 3 w 86"/>
                  <a:gd name="T49" fmla="*/ 60 h 86"/>
                  <a:gd name="T50" fmla="*/ 0 w 86"/>
                  <a:gd name="T51" fmla="*/ 42 h 86"/>
                  <a:gd name="T52" fmla="*/ 3 w 86"/>
                  <a:gd name="T53" fmla="*/ 27 h 86"/>
                  <a:gd name="T54" fmla="*/ 12 w 86"/>
                  <a:gd name="T55" fmla="*/ 13 h 86"/>
                  <a:gd name="T56" fmla="*/ 26 w 86"/>
                  <a:gd name="T57" fmla="*/ 4 h 86"/>
                  <a:gd name="T58" fmla="*/ 42 w 86"/>
                  <a:gd name="T5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86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7"/>
                    </a:lnTo>
                    <a:lnTo>
                      <a:pt x="10" y="42"/>
                    </a:lnTo>
                    <a:lnTo>
                      <a:pt x="16" y="60"/>
                    </a:lnTo>
                    <a:lnTo>
                      <a:pt x="26" y="70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0" y="60"/>
                    </a:lnTo>
                    <a:lnTo>
                      <a:pt x="75" y="44"/>
                    </a:lnTo>
                    <a:lnTo>
                      <a:pt x="70" y="27"/>
                    </a:lnTo>
                    <a:lnTo>
                      <a:pt x="59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9" y="4"/>
                    </a:lnTo>
                    <a:lnTo>
                      <a:pt x="73" y="13"/>
                    </a:lnTo>
                    <a:lnTo>
                      <a:pt x="82" y="27"/>
                    </a:lnTo>
                    <a:lnTo>
                      <a:pt x="86" y="44"/>
                    </a:lnTo>
                    <a:lnTo>
                      <a:pt x="82" y="60"/>
                    </a:lnTo>
                    <a:lnTo>
                      <a:pt x="73" y="74"/>
                    </a:lnTo>
                    <a:lnTo>
                      <a:pt x="59" y="83"/>
                    </a:lnTo>
                    <a:lnTo>
                      <a:pt x="42" y="86"/>
                    </a:lnTo>
                    <a:lnTo>
                      <a:pt x="26" y="83"/>
                    </a:lnTo>
                    <a:lnTo>
                      <a:pt x="12" y="74"/>
                    </a:lnTo>
                    <a:lnTo>
                      <a:pt x="3" y="60"/>
                    </a:lnTo>
                    <a:lnTo>
                      <a:pt x="0" y="42"/>
                    </a:lnTo>
                    <a:lnTo>
                      <a:pt x="3" y="27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36"/>
              <p:cNvSpPr>
                <a:spLocks/>
              </p:cNvSpPr>
              <p:nvPr/>
            </p:nvSpPr>
            <p:spPr bwMode="auto">
              <a:xfrm>
                <a:off x="2664" y="2898"/>
                <a:ext cx="33" cy="33"/>
              </a:xfrm>
              <a:custGeom>
                <a:avLst/>
                <a:gdLst>
                  <a:gd name="T0" fmla="*/ 34 w 67"/>
                  <a:gd name="T1" fmla="*/ 0 h 66"/>
                  <a:gd name="T2" fmla="*/ 51 w 67"/>
                  <a:gd name="T3" fmla="*/ 3 h 66"/>
                  <a:gd name="T4" fmla="*/ 63 w 67"/>
                  <a:gd name="T5" fmla="*/ 15 h 66"/>
                  <a:gd name="T6" fmla="*/ 67 w 67"/>
                  <a:gd name="T7" fmla="*/ 33 h 66"/>
                  <a:gd name="T8" fmla="*/ 63 w 67"/>
                  <a:gd name="T9" fmla="*/ 49 h 66"/>
                  <a:gd name="T10" fmla="*/ 51 w 67"/>
                  <a:gd name="T11" fmla="*/ 61 h 66"/>
                  <a:gd name="T12" fmla="*/ 34 w 67"/>
                  <a:gd name="T13" fmla="*/ 66 h 66"/>
                  <a:gd name="T14" fmla="*/ 18 w 67"/>
                  <a:gd name="T15" fmla="*/ 61 h 66"/>
                  <a:gd name="T16" fmla="*/ 6 w 67"/>
                  <a:gd name="T17" fmla="*/ 49 h 66"/>
                  <a:gd name="T18" fmla="*/ 0 w 67"/>
                  <a:gd name="T19" fmla="*/ 33 h 66"/>
                  <a:gd name="T20" fmla="*/ 6 w 67"/>
                  <a:gd name="T21" fmla="*/ 15 h 66"/>
                  <a:gd name="T22" fmla="*/ 18 w 67"/>
                  <a:gd name="T23" fmla="*/ 3 h 66"/>
                  <a:gd name="T24" fmla="*/ 34 w 6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6">
                    <a:moveTo>
                      <a:pt x="34" y="0"/>
                    </a:moveTo>
                    <a:lnTo>
                      <a:pt x="51" y="3"/>
                    </a:lnTo>
                    <a:lnTo>
                      <a:pt x="63" y="15"/>
                    </a:lnTo>
                    <a:lnTo>
                      <a:pt x="67" y="33"/>
                    </a:lnTo>
                    <a:lnTo>
                      <a:pt x="63" y="49"/>
                    </a:lnTo>
                    <a:lnTo>
                      <a:pt x="51" y="61"/>
                    </a:lnTo>
                    <a:lnTo>
                      <a:pt x="34" y="66"/>
                    </a:lnTo>
                    <a:lnTo>
                      <a:pt x="18" y="61"/>
                    </a:lnTo>
                    <a:lnTo>
                      <a:pt x="6" y="49"/>
                    </a:lnTo>
                    <a:lnTo>
                      <a:pt x="0" y="33"/>
                    </a:lnTo>
                    <a:lnTo>
                      <a:pt x="6" y="15"/>
                    </a:lnTo>
                    <a:lnTo>
                      <a:pt x="18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37"/>
              <p:cNvSpPr>
                <a:spLocks noEditPoints="1"/>
              </p:cNvSpPr>
              <p:nvPr/>
            </p:nvSpPr>
            <p:spPr bwMode="auto">
              <a:xfrm>
                <a:off x="2659" y="2892"/>
                <a:ext cx="45" cy="44"/>
              </a:xfrm>
              <a:custGeom>
                <a:avLst/>
                <a:gdLst>
                  <a:gd name="T0" fmla="*/ 44 w 89"/>
                  <a:gd name="T1" fmla="*/ 13 h 89"/>
                  <a:gd name="T2" fmla="*/ 28 w 89"/>
                  <a:gd name="T3" fmla="*/ 16 h 89"/>
                  <a:gd name="T4" fmla="*/ 16 w 89"/>
                  <a:gd name="T5" fmla="*/ 28 h 89"/>
                  <a:gd name="T6" fmla="*/ 10 w 89"/>
                  <a:gd name="T7" fmla="*/ 46 h 89"/>
                  <a:gd name="T8" fmla="*/ 16 w 89"/>
                  <a:gd name="T9" fmla="*/ 62 h 89"/>
                  <a:gd name="T10" fmla="*/ 28 w 89"/>
                  <a:gd name="T11" fmla="*/ 74 h 89"/>
                  <a:gd name="T12" fmla="*/ 44 w 89"/>
                  <a:gd name="T13" fmla="*/ 79 h 89"/>
                  <a:gd name="T14" fmla="*/ 61 w 89"/>
                  <a:gd name="T15" fmla="*/ 74 h 89"/>
                  <a:gd name="T16" fmla="*/ 73 w 89"/>
                  <a:gd name="T17" fmla="*/ 62 h 89"/>
                  <a:gd name="T18" fmla="*/ 77 w 89"/>
                  <a:gd name="T19" fmla="*/ 46 h 89"/>
                  <a:gd name="T20" fmla="*/ 73 w 89"/>
                  <a:gd name="T21" fmla="*/ 28 h 89"/>
                  <a:gd name="T22" fmla="*/ 61 w 89"/>
                  <a:gd name="T23" fmla="*/ 16 h 89"/>
                  <a:gd name="T24" fmla="*/ 44 w 89"/>
                  <a:gd name="T25" fmla="*/ 13 h 89"/>
                  <a:gd name="T26" fmla="*/ 44 w 89"/>
                  <a:gd name="T27" fmla="*/ 0 h 89"/>
                  <a:gd name="T28" fmla="*/ 61 w 89"/>
                  <a:gd name="T29" fmla="*/ 4 h 89"/>
                  <a:gd name="T30" fmla="*/ 75 w 89"/>
                  <a:gd name="T31" fmla="*/ 14 h 89"/>
                  <a:gd name="T32" fmla="*/ 86 w 89"/>
                  <a:gd name="T33" fmla="*/ 28 h 89"/>
                  <a:gd name="T34" fmla="*/ 89 w 89"/>
                  <a:gd name="T35" fmla="*/ 46 h 89"/>
                  <a:gd name="T36" fmla="*/ 86 w 89"/>
                  <a:gd name="T37" fmla="*/ 63 h 89"/>
                  <a:gd name="T38" fmla="*/ 75 w 89"/>
                  <a:gd name="T39" fmla="*/ 77 h 89"/>
                  <a:gd name="T40" fmla="*/ 61 w 89"/>
                  <a:gd name="T41" fmla="*/ 86 h 89"/>
                  <a:gd name="T42" fmla="*/ 44 w 89"/>
                  <a:gd name="T43" fmla="*/ 89 h 89"/>
                  <a:gd name="T44" fmla="*/ 26 w 89"/>
                  <a:gd name="T45" fmla="*/ 86 h 89"/>
                  <a:gd name="T46" fmla="*/ 12 w 89"/>
                  <a:gd name="T47" fmla="*/ 77 h 89"/>
                  <a:gd name="T48" fmla="*/ 3 w 89"/>
                  <a:gd name="T49" fmla="*/ 63 h 89"/>
                  <a:gd name="T50" fmla="*/ 0 w 89"/>
                  <a:gd name="T51" fmla="*/ 46 h 89"/>
                  <a:gd name="T52" fmla="*/ 3 w 89"/>
                  <a:gd name="T53" fmla="*/ 28 h 89"/>
                  <a:gd name="T54" fmla="*/ 12 w 89"/>
                  <a:gd name="T55" fmla="*/ 14 h 89"/>
                  <a:gd name="T56" fmla="*/ 28 w 89"/>
                  <a:gd name="T57" fmla="*/ 4 h 89"/>
                  <a:gd name="T58" fmla="*/ 44 w 89"/>
                  <a:gd name="T5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89">
                    <a:moveTo>
                      <a:pt x="44" y="13"/>
                    </a:moveTo>
                    <a:lnTo>
                      <a:pt x="28" y="16"/>
                    </a:lnTo>
                    <a:lnTo>
                      <a:pt x="16" y="28"/>
                    </a:lnTo>
                    <a:lnTo>
                      <a:pt x="10" y="46"/>
                    </a:lnTo>
                    <a:lnTo>
                      <a:pt x="16" y="62"/>
                    </a:lnTo>
                    <a:lnTo>
                      <a:pt x="28" y="74"/>
                    </a:lnTo>
                    <a:lnTo>
                      <a:pt x="44" y="79"/>
                    </a:lnTo>
                    <a:lnTo>
                      <a:pt x="61" y="74"/>
                    </a:lnTo>
                    <a:lnTo>
                      <a:pt x="73" y="62"/>
                    </a:lnTo>
                    <a:lnTo>
                      <a:pt x="77" y="46"/>
                    </a:lnTo>
                    <a:lnTo>
                      <a:pt x="73" y="28"/>
                    </a:lnTo>
                    <a:lnTo>
                      <a:pt x="61" y="16"/>
                    </a:lnTo>
                    <a:lnTo>
                      <a:pt x="44" y="13"/>
                    </a:lnTo>
                    <a:close/>
                    <a:moveTo>
                      <a:pt x="44" y="0"/>
                    </a:moveTo>
                    <a:lnTo>
                      <a:pt x="61" y="4"/>
                    </a:lnTo>
                    <a:lnTo>
                      <a:pt x="75" y="14"/>
                    </a:lnTo>
                    <a:lnTo>
                      <a:pt x="86" y="28"/>
                    </a:lnTo>
                    <a:lnTo>
                      <a:pt x="89" y="46"/>
                    </a:lnTo>
                    <a:lnTo>
                      <a:pt x="86" y="63"/>
                    </a:lnTo>
                    <a:lnTo>
                      <a:pt x="75" y="77"/>
                    </a:lnTo>
                    <a:lnTo>
                      <a:pt x="61" y="86"/>
                    </a:lnTo>
                    <a:lnTo>
                      <a:pt x="44" y="89"/>
                    </a:lnTo>
                    <a:lnTo>
                      <a:pt x="26" y="86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6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8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38"/>
              <p:cNvSpPr>
                <a:spLocks/>
              </p:cNvSpPr>
              <p:nvPr/>
            </p:nvSpPr>
            <p:spPr bwMode="auto">
              <a:xfrm>
                <a:off x="3145" y="3123"/>
                <a:ext cx="29" cy="29"/>
              </a:xfrm>
              <a:custGeom>
                <a:avLst/>
                <a:gdLst>
                  <a:gd name="T0" fmla="*/ 30 w 58"/>
                  <a:gd name="T1" fmla="*/ 0 h 58"/>
                  <a:gd name="T2" fmla="*/ 44 w 58"/>
                  <a:gd name="T3" fmla="*/ 4 h 58"/>
                  <a:gd name="T4" fmla="*/ 54 w 58"/>
                  <a:gd name="T5" fmla="*/ 14 h 58"/>
                  <a:gd name="T6" fmla="*/ 58 w 58"/>
                  <a:gd name="T7" fmla="*/ 28 h 58"/>
                  <a:gd name="T8" fmla="*/ 54 w 58"/>
                  <a:gd name="T9" fmla="*/ 44 h 58"/>
                  <a:gd name="T10" fmla="*/ 44 w 58"/>
                  <a:gd name="T11" fmla="*/ 54 h 58"/>
                  <a:gd name="T12" fmla="*/ 28 w 58"/>
                  <a:gd name="T13" fmla="*/ 58 h 58"/>
                  <a:gd name="T14" fmla="*/ 14 w 58"/>
                  <a:gd name="T15" fmla="*/ 52 h 58"/>
                  <a:gd name="T16" fmla="*/ 4 w 58"/>
                  <a:gd name="T17" fmla="*/ 44 h 58"/>
                  <a:gd name="T18" fmla="*/ 0 w 58"/>
                  <a:gd name="T19" fmla="*/ 28 h 58"/>
                  <a:gd name="T20" fmla="*/ 4 w 58"/>
                  <a:gd name="T21" fmla="*/ 14 h 58"/>
                  <a:gd name="T22" fmla="*/ 14 w 58"/>
                  <a:gd name="T23" fmla="*/ 4 h 58"/>
                  <a:gd name="T24" fmla="*/ 30 w 58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8">
                    <a:moveTo>
                      <a:pt x="30" y="0"/>
                    </a:moveTo>
                    <a:lnTo>
                      <a:pt x="44" y="4"/>
                    </a:lnTo>
                    <a:lnTo>
                      <a:pt x="54" y="14"/>
                    </a:lnTo>
                    <a:lnTo>
                      <a:pt x="58" y="28"/>
                    </a:lnTo>
                    <a:lnTo>
                      <a:pt x="54" y="44"/>
                    </a:lnTo>
                    <a:lnTo>
                      <a:pt x="44" y="54"/>
                    </a:lnTo>
                    <a:lnTo>
                      <a:pt x="28" y="58"/>
                    </a:lnTo>
                    <a:lnTo>
                      <a:pt x="14" y="52"/>
                    </a:lnTo>
                    <a:lnTo>
                      <a:pt x="4" y="44"/>
                    </a:lnTo>
                    <a:lnTo>
                      <a:pt x="0" y="28"/>
                    </a:lnTo>
                    <a:lnTo>
                      <a:pt x="4" y="14"/>
                    </a:lnTo>
                    <a:lnTo>
                      <a:pt x="14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39"/>
              <p:cNvSpPr>
                <a:spLocks noEditPoints="1"/>
              </p:cNvSpPr>
              <p:nvPr/>
            </p:nvSpPr>
            <p:spPr bwMode="auto">
              <a:xfrm>
                <a:off x="3140" y="3117"/>
                <a:ext cx="40" cy="40"/>
              </a:xfrm>
              <a:custGeom>
                <a:avLst/>
                <a:gdLst>
                  <a:gd name="T0" fmla="*/ 40 w 80"/>
                  <a:gd name="T1" fmla="*/ 12 h 80"/>
                  <a:gd name="T2" fmla="*/ 24 w 80"/>
                  <a:gd name="T3" fmla="*/ 16 h 80"/>
                  <a:gd name="T4" fmla="*/ 14 w 80"/>
                  <a:gd name="T5" fmla="*/ 26 h 80"/>
                  <a:gd name="T6" fmla="*/ 10 w 80"/>
                  <a:gd name="T7" fmla="*/ 40 h 80"/>
                  <a:gd name="T8" fmla="*/ 14 w 80"/>
                  <a:gd name="T9" fmla="*/ 56 h 80"/>
                  <a:gd name="T10" fmla="*/ 24 w 80"/>
                  <a:gd name="T11" fmla="*/ 64 h 80"/>
                  <a:gd name="T12" fmla="*/ 38 w 80"/>
                  <a:gd name="T13" fmla="*/ 70 h 80"/>
                  <a:gd name="T14" fmla="*/ 54 w 80"/>
                  <a:gd name="T15" fmla="*/ 66 h 80"/>
                  <a:gd name="T16" fmla="*/ 64 w 80"/>
                  <a:gd name="T17" fmla="*/ 56 h 80"/>
                  <a:gd name="T18" fmla="*/ 68 w 80"/>
                  <a:gd name="T19" fmla="*/ 40 h 80"/>
                  <a:gd name="T20" fmla="*/ 64 w 80"/>
                  <a:gd name="T21" fmla="*/ 26 h 80"/>
                  <a:gd name="T22" fmla="*/ 54 w 80"/>
                  <a:gd name="T23" fmla="*/ 16 h 80"/>
                  <a:gd name="T24" fmla="*/ 40 w 80"/>
                  <a:gd name="T25" fmla="*/ 12 h 80"/>
                  <a:gd name="T26" fmla="*/ 40 w 80"/>
                  <a:gd name="T27" fmla="*/ 0 h 80"/>
                  <a:gd name="T28" fmla="*/ 56 w 80"/>
                  <a:gd name="T29" fmla="*/ 3 h 80"/>
                  <a:gd name="T30" fmla="*/ 68 w 80"/>
                  <a:gd name="T31" fmla="*/ 12 h 80"/>
                  <a:gd name="T32" fmla="*/ 77 w 80"/>
                  <a:gd name="T33" fmla="*/ 24 h 80"/>
                  <a:gd name="T34" fmla="*/ 80 w 80"/>
                  <a:gd name="T35" fmla="*/ 40 h 80"/>
                  <a:gd name="T36" fmla="*/ 77 w 80"/>
                  <a:gd name="T37" fmla="*/ 56 h 80"/>
                  <a:gd name="T38" fmla="*/ 68 w 80"/>
                  <a:gd name="T39" fmla="*/ 70 h 80"/>
                  <a:gd name="T40" fmla="*/ 54 w 80"/>
                  <a:gd name="T41" fmla="*/ 77 h 80"/>
                  <a:gd name="T42" fmla="*/ 38 w 80"/>
                  <a:gd name="T43" fmla="*/ 80 h 80"/>
                  <a:gd name="T44" fmla="*/ 22 w 80"/>
                  <a:gd name="T45" fmla="*/ 77 h 80"/>
                  <a:gd name="T46" fmla="*/ 10 w 80"/>
                  <a:gd name="T47" fmla="*/ 68 h 80"/>
                  <a:gd name="T48" fmla="*/ 1 w 80"/>
                  <a:gd name="T49" fmla="*/ 56 h 80"/>
                  <a:gd name="T50" fmla="*/ 0 w 80"/>
                  <a:gd name="T51" fmla="*/ 40 h 80"/>
                  <a:gd name="T52" fmla="*/ 1 w 80"/>
                  <a:gd name="T53" fmla="*/ 24 h 80"/>
                  <a:gd name="T54" fmla="*/ 10 w 80"/>
                  <a:gd name="T55" fmla="*/ 12 h 80"/>
                  <a:gd name="T56" fmla="*/ 24 w 80"/>
                  <a:gd name="T57" fmla="*/ 3 h 80"/>
                  <a:gd name="T58" fmla="*/ 40 w 80"/>
                  <a:gd name="T5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80">
                    <a:moveTo>
                      <a:pt x="40" y="12"/>
                    </a:moveTo>
                    <a:lnTo>
                      <a:pt x="24" y="16"/>
                    </a:lnTo>
                    <a:lnTo>
                      <a:pt x="14" y="26"/>
                    </a:lnTo>
                    <a:lnTo>
                      <a:pt x="10" y="40"/>
                    </a:lnTo>
                    <a:lnTo>
                      <a:pt x="14" y="56"/>
                    </a:lnTo>
                    <a:lnTo>
                      <a:pt x="24" y="64"/>
                    </a:lnTo>
                    <a:lnTo>
                      <a:pt x="38" y="70"/>
                    </a:lnTo>
                    <a:lnTo>
                      <a:pt x="54" y="66"/>
                    </a:lnTo>
                    <a:lnTo>
                      <a:pt x="64" y="56"/>
                    </a:lnTo>
                    <a:lnTo>
                      <a:pt x="68" y="40"/>
                    </a:lnTo>
                    <a:lnTo>
                      <a:pt x="64" y="26"/>
                    </a:lnTo>
                    <a:lnTo>
                      <a:pt x="54" y="16"/>
                    </a:lnTo>
                    <a:lnTo>
                      <a:pt x="40" y="12"/>
                    </a:lnTo>
                    <a:close/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4" y="77"/>
                    </a:lnTo>
                    <a:lnTo>
                      <a:pt x="38" y="80"/>
                    </a:lnTo>
                    <a:lnTo>
                      <a:pt x="22" y="77"/>
                    </a:lnTo>
                    <a:lnTo>
                      <a:pt x="10" y="68"/>
                    </a:lnTo>
                    <a:lnTo>
                      <a:pt x="1" y="56"/>
                    </a:lnTo>
                    <a:lnTo>
                      <a:pt x="0" y="40"/>
                    </a:lnTo>
                    <a:lnTo>
                      <a:pt x="1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40"/>
              <p:cNvSpPr>
                <a:spLocks/>
              </p:cNvSpPr>
              <p:nvPr/>
            </p:nvSpPr>
            <p:spPr bwMode="auto">
              <a:xfrm>
                <a:off x="2749" y="2755"/>
                <a:ext cx="22" cy="21"/>
              </a:xfrm>
              <a:custGeom>
                <a:avLst/>
                <a:gdLst>
                  <a:gd name="T0" fmla="*/ 21 w 43"/>
                  <a:gd name="T1" fmla="*/ 0 h 42"/>
                  <a:gd name="T2" fmla="*/ 28 w 43"/>
                  <a:gd name="T3" fmla="*/ 2 h 42"/>
                  <a:gd name="T4" fmla="*/ 35 w 43"/>
                  <a:gd name="T5" fmla="*/ 4 h 42"/>
                  <a:gd name="T6" fmla="*/ 38 w 43"/>
                  <a:gd name="T7" fmla="*/ 9 h 42"/>
                  <a:gd name="T8" fmla="*/ 42 w 43"/>
                  <a:gd name="T9" fmla="*/ 14 h 42"/>
                  <a:gd name="T10" fmla="*/ 43 w 43"/>
                  <a:gd name="T11" fmla="*/ 21 h 42"/>
                  <a:gd name="T12" fmla="*/ 42 w 43"/>
                  <a:gd name="T13" fmla="*/ 28 h 42"/>
                  <a:gd name="T14" fmla="*/ 38 w 43"/>
                  <a:gd name="T15" fmla="*/ 34 h 42"/>
                  <a:gd name="T16" fmla="*/ 33 w 43"/>
                  <a:gd name="T17" fmla="*/ 39 h 42"/>
                  <a:gd name="T18" fmla="*/ 28 w 43"/>
                  <a:gd name="T19" fmla="*/ 42 h 42"/>
                  <a:gd name="T20" fmla="*/ 21 w 43"/>
                  <a:gd name="T21" fmla="*/ 42 h 42"/>
                  <a:gd name="T22" fmla="*/ 14 w 43"/>
                  <a:gd name="T23" fmla="*/ 42 h 42"/>
                  <a:gd name="T24" fmla="*/ 9 w 43"/>
                  <a:gd name="T25" fmla="*/ 39 h 42"/>
                  <a:gd name="T26" fmla="*/ 3 w 43"/>
                  <a:gd name="T27" fmla="*/ 34 h 42"/>
                  <a:gd name="T28" fmla="*/ 2 w 43"/>
                  <a:gd name="T29" fmla="*/ 28 h 42"/>
                  <a:gd name="T30" fmla="*/ 0 w 43"/>
                  <a:gd name="T31" fmla="*/ 21 h 42"/>
                  <a:gd name="T32" fmla="*/ 2 w 43"/>
                  <a:gd name="T33" fmla="*/ 14 h 42"/>
                  <a:gd name="T34" fmla="*/ 5 w 43"/>
                  <a:gd name="T35" fmla="*/ 9 h 42"/>
                  <a:gd name="T36" fmla="*/ 9 w 43"/>
                  <a:gd name="T37" fmla="*/ 4 h 42"/>
                  <a:gd name="T38" fmla="*/ 15 w 43"/>
                  <a:gd name="T39" fmla="*/ 2 h 42"/>
                  <a:gd name="T40" fmla="*/ 21 w 43"/>
                  <a:gd name="T4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42">
                    <a:moveTo>
                      <a:pt x="21" y="0"/>
                    </a:moveTo>
                    <a:lnTo>
                      <a:pt x="28" y="2"/>
                    </a:lnTo>
                    <a:lnTo>
                      <a:pt x="35" y="4"/>
                    </a:lnTo>
                    <a:lnTo>
                      <a:pt x="38" y="9"/>
                    </a:lnTo>
                    <a:lnTo>
                      <a:pt x="42" y="14"/>
                    </a:lnTo>
                    <a:lnTo>
                      <a:pt x="43" y="21"/>
                    </a:lnTo>
                    <a:lnTo>
                      <a:pt x="42" y="28"/>
                    </a:lnTo>
                    <a:lnTo>
                      <a:pt x="38" y="34"/>
                    </a:lnTo>
                    <a:lnTo>
                      <a:pt x="33" y="39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9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41"/>
              <p:cNvSpPr>
                <a:spLocks noEditPoints="1"/>
              </p:cNvSpPr>
              <p:nvPr/>
            </p:nvSpPr>
            <p:spPr bwMode="auto">
              <a:xfrm>
                <a:off x="2744" y="2749"/>
                <a:ext cx="32" cy="33"/>
              </a:xfrm>
              <a:custGeom>
                <a:avLst/>
                <a:gdLst>
                  <a:gd name="T0" fmla="*/ 32 w 65"/>
                  <a:gd name="T1" fmla="*/ 12 h 66"/>
                  <a:gd name="T2" fmla="*/ 26 w 65"/>
                  <a:gd name="T3" fmla="*/ 14 h 66"/>
                  <a:gd name="T4" fmla="*/ 20 w 65"/>
                  <a:gd name="T5" fmla="*/ 16 h 66"/>
                  <a:gd name="T6" fmla="*/ 16 w 65"/>
                  <a:gd name="T7" fmla="*/ 21 h 66"/>
                  <a:gd name="T8" fmla="*/ 13 w 65"/>
                  <a:gd name="T9" fmla="*/ 26 h 66"/>
                  <a:gd name="T10" fmla="*/ 11 w 65"/>
                  <a:gd name="T11" fmla="*/ 33 h 66"/>
                  <a:gd name="T12" fmla="*/ 13 w 65"/>
                  <a:gd name="T13" fmla="*/ 40 h 66"/>
                  <a:gd name="T14" fmla="*/ 14 w 65"/>
                  <a:gd name="T15" fmla="*/ 46 h 66"/>
                  <a:gd name="T16" fmla="*/ 20 w 65"/>
                  <a:gd name="T17" fmla="*/ 51 h 66"/>
                  <a:gd name="T18" fmla="*/ 25 w 65"/>
                  <a:gd name="T19" fmla="*/ 54 h 66"/>
                  <a:gd name="T20" fmla="*/ 32 w 65"/>
                  <a:gd name="T21" fmla="*/ 54 h 66"/>
                  <a:gd name="T22" fmla="*/ 39 w 65"/>
                  <a:gd name="T23" fmla="*/ 54 h 66"/>
                  <a:gd name="T24" fmla="*/ 44 w 65"/>
                  <a:gd name="T25" fmla="*/ 51 h 66"/>
                  <a:gd name="T26" fmla="*/ 49 w 65"/>
                  <a:gd name="T27" fmla="*/ 46 h 66"/>
                  <a:gd name="T28" fmla="*/ 53 w 65"/>
                  <a:gd name="T29" fmla="*/ 40 h 66"/>
                  <a:gd name="T30" fmla="*/ 54 w 65"/>
                  <a:gd name="T31" fmla="*/ 33 h 66"/>
                  <a:gd name="T32" fmla="*/ 53 w 65"/>
                  <a:gd name="T33" fmla="*/ 26 h 66"/>
                  <a:gd name="T34" fmla="*/ 49 w 65"/>
                  <a:gd name="T35" fmla="*/ 21 h 66"/>
                  <a:gd name="T36" fmla="*/ 46 w 65"/>
                  <a:gd name="T37" fmla="*/ 16 h 66"/>
                  <a:gd name="T38" fmla="*/ 39 w 65"/>
                  <a:gd name="T39" fmla="*/ 14 h 66"/>
                  <a:gd name="T40" fmla="*/ 32 w 65"/>
                  <a:gd name="T41" fmla="*/ 12 h 66"/>
                  <a:gd name="T42" fmla="*/ 32 w 65"/>
                  <a:gd name="T43" fmla="*/ 0 h 66"/>
                  <a:gd name="T44" fmla="*/ 49 w 65"/>
                  <a:gd name="T45" fmla="*/ 5 h 66"/>
                  <a:gd name="T46" fmla="*/ 60 w 65"/>
                  <a:gd name="T47" fmla="*/ 18 h 66"/>
                  <a:gd name="T48" fmla="*/ 65 w 65"/>
                  <a:gd name="T49" fmla="*/ 33 h 66"/>
                  <a:gd name="T50" fmla="*/ 60 w 65"/>
                  <a:gd name="T51" fmla="*/ 51 h 66"/>
                  <a:gd name="T52" fmla="*/ 49 w 65"/>
                  <a:gd name="T53" fmla="*/ 61 h 66"/>
                  <a:gd name="T54" fmla="*/ 32 w 65"/>
                  <a:gd name="T55" fmla="*/ 66 h 66"/>
                  <a:gd name="T56" fmla="*/ 16 w 65"/>
                  <a:gd name="T57" fmla="*/ 61 h 66"/>
                  <a:gd name="T58" fmla="*/ 4 w 65"/>
                  <a:gd name="T59" fmla="*/ 49 h 66"/>
                  <a:gd name="T60" fmla="*/ 0 w 65"/>
                  <a:gd name="T61" fmla="*/ 33 h 66"/>
                  <a:gd name="T62" fmla="*/ 4 w 65"/>
                  <a:gd name="T63" fmla="*/ 18 h 66"/>
                  <a:gd name="T64" fmla="*/ 16 w 65"/>
                  <a:gd name="T65" fmla="*/ 5 h 66"/>
                  <a:gd name="T66" fmla="*/ 32 w 65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66">
                    <a:moveTo>
                      <a:pt x="32" y="12"/>
                    </a:moveTo>
                    <a:lnTo>
                      <a:pt x="26" y="14"/>
                    </a:lnTo>
                    <a:lnTo>
                      <a:pt x="20" y="16"/>
                    </a:lnTo>
                    <a:lnTo>
                      <a:pt x="16" y="21"/>
                    </a:lnTo>
                    <a:lnTo>
                      <a:pt x="13" y="26"/>
                    </a:lnTo>
                    <a:lnTo>
                      <a:pt x="11" y="33"/>
                    </a:lnTo>
                    <a:lnTo>
                      <a:pt x="13" y="40"/>
                    </a:lnTo>
                    <a:lnTo>
                      <a:pt x="14" y="46"/>
                    </a:lnTo>
                    <a:lnTo>
                      <a:pt x="20" y="51"/>
                    </a:lnTo>
                    <a:lnTo>
                      <a:pt x="25" y="54"/>
                    </a:lnTo>
                    <a:lnTo>
                      <a:pt x="32" y="54"/>
                    </a:lnTo>
                    <a:lnTo>
                      <a:pt x="39" y="54"/>
                    </a:lnTo>
                    <a:lnTo>
                      <a:pt x="44" y="51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39" y="14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9" y="5"/>
                    </a:lnTo>
                    <a:lnTo>
                      <a:pt x="60" y="18"/>
                    </a:lnTo>
                    <a:lnTo>
                      <a:pt x="65" y="33"/>
                    </a:lnTo>
                    <a:lnTo>
                      <a:pt x="60" y="51"/>
                    </a:lnTo>
                    <a:lnTo>
                      <a:pt x="49" y="61"/>
                    </a:lnTo>
                    <a:lnTo>
                      <a:pt x="32" y="66"/>
                    </a:lnTo>
                    <a:lnTo>
                      <a:pt x="16" y="61"/>
                    </a:lnTo>
                    <a:lnTo>
                      <a:pt x="4" y="49"/>
                    </a:lnTo>
                    <a:lnTo>
                      <a:pt x="0" y="33"/>
                    </a:lnTo>
                    <a:lnTo>
                      <a:pt x="4" y="18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42"/>
              <p:cNvSpPr>
                <a:spLocks/>
              </p:cNvSpPr>
              <p:nvPr/>
            </p:nvSpPr>
            <p:spPr bwMode="auto">
              <a:xfrm>
                <a:off x="2956" y="1810"/>
                <a:ext cx="25" cy="26"/>
              </a:xfrm>
              <a:custGeom>
                <a:avLst/>
                <a:gdLst>
                  <a:gd name="T0" fmla="*/ 25 w 51"/>
                  <a:gd name="T1" fmla="*/ 0 h 51"/>
                  <a:gd name="T2" fmla="*/ 34 w 51"/>
                  <a:gd name="T3" fmla="*/ 0 h 51"/>
                  <a:gd name="T4" fmla="*/ 41 w 51"/>
                  <a:gd name="T5" fmla="*/ 6 h 51"/>
                  <a:gd name="T6" fmla="*/ 46 w 51"/>
                  <a:gd name="T7" fmla="*/ 11 h 51"/>
                  <a:gd name="T8" fmla="*/ 49 w 51"/>
                  <a:gd name="T9" fmla="*/ 18 h 51"/>
                  <a:gd name="T10" fmla="*/ 51 w 51"/>
                  <a:gd name="T11" fmla="*/ 25 h 51"/>
                  <a:gd name="T12" fmla="*/ 49 w 51"/>
                  <a:gd name="T13" fmla="*/ 34 h 51"/>
                  <a:gd name="T14" fmla="*/ 46 w 51"/>
                  <a:gd name="T15" fmla="*/ 41 h 51"/>
                  <a:gd name="T16" fmla="*/ 41 w 51"/>
                  <a:gd name="T17" fmla="*/ 46 h 51"/>
                  <a:gd name="T18" fmla="*/ 34 w 51"/>
                  <a:gd name="T19" fmla="*/ 49 h 51"/>
                  <a:gd name="T20" fmla="*/ 25 w 51"/>
                  <a:gd name="T21" fmla="*/ 51 h 51"/>
                  <a:gd name="T22" fmla="*/ 18 w 51"/>
                  <a:gd name="T23" fmla="*/ 49 h 51"/>
                  <a:gd name="T24" fmla="*/ 11 w 51"/>
                  <a:gd name="T25" fmla="*/ 46 h 51"/>
                  <a:gd name="T26" fmla="*/ 4 w 51"/>
                  <a:gd name="T27" fmla="*/ 41 h 51"/>
                  <a:gd name="T28" fmla="*/ 0 w 51"/>
                  <a:gd name="T29" fmla="*/ 34 h 51"/>
                  <a:gd name="T30" fmla="*/ 0 w 51"/>
                  <a:gd name="T31" fmla="*/ 25 h 51"/>
                  <a:gd name="T32" fmla="*/ 0 w 51"/>
                  <a:gd name="T33" fmla="*/ 18 h 51"/>
                  <a:gd name="T34" fmla="*/ 6 w 51"/>
                  <a:gd name="T35" fmla="*/ 11 h 51"/>
                  <a:gd name="T36" fmla="*/ 11 w 51"/>
                  <a:gd name="T37" fmla="*/ 4 h 51"/>
                  <a:gd name="T38" fmla="*/ 18 w 51"/>
                  <a:gd name="T39" fmla="*/ 0 h 51"/>
                  <a:gd name="T40" fmla="*/ 25 w 51"/>
                  <a:gd name="T4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34" y="0"/>
                    </a:lnTo>
                    <a:lnTo>
                      <a:pt x="41" y="6"/>
                    </a:lnTo>
                    <a:lnTo>
                      <a:pt x="46" y="11"/>
                    </a:lnTo>
                    <a:lnTo>
                      <a:pt x="49" y="18"/>
                    </a:lnTo>
                    <a:lnTo>
                      <a:pt x="51" y="25"/>
                    </a:lnTo>
                    <a:lnTo>
                      <a:pt x="49" y="34"/>
                    </a:lnTo>
                    <a:lnTo>
                      <a:pt x="46" y="41"/>
                    </a:lnTo>
                    <a:lnTo>
                      <a:pt x="41" y="46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18" y="49"/>
                    </a:lnTo>
                    <a:lnTo>
                      <a:pt x="11" y="46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43"/>
              <p:cNvSpPr>
                <a:spLocks noEditPoints="1"/>
              </p:cNvSpPr>
              <p:nvPr/>
            </p:nvSpPr>
            <p:spPr bwMode="auto">
              <a:xfrm>
                <a:off x="2950" y="1804"/>
                <a:ext cx="36" cy="37"/>
              </a:xfrm>
              <a:custGeom>
                <a:avLst/>
                <a:gdLst>
                  <a:gd name="T0" fmla="*/ 37 w 74"/>
                  <a:gd name="T1" fmla="*/ 12 h 74"/>
                  <a:gd name="T2" fmla="*/ 30 w 74"/>
                  <a:gd name="T3" fmla="*/ 12 h 74"/>
                  <a:gd name="T4" fmla="*/ 23 w 74"/>
                  <a:gd name="T5" fmla="*/ 16 h 74"/>
                  <a:gd name="T6" fmla="*/ 18 w 74"/>
                  <a:gd name="T7" fmla="*/ 23 h 74"/>
                  <a:gd name="T8" fmla="*/ 12 w 74"/>
                  <a:gd name="T9" fmla="*/ 30 h 74"/>
                  <a:gd name="T10" fmla="*/ 12 w 74"/>
                  <a:gd name="T11" fmla="*/ 37 h 74"/>
                  <a:gd name="T12" fmla="*/ 12 w 74"/>
                  <a:gd name="T13" fmla="*/ 46 h 74"/>
                  <a:gd name="T14" fmla="*/ 16 w 74"/>
                  <a:gd name="T15" fmla="*/ 53 h 74"/>
                  <a:gd name="T16" fmla="*/ 23 w 74"/>
                  <a:gd name="T17" fmla="*/ 58 h 74"/>
                  <a:gd name="T18" fmla="*/ 30 w 74"/>
                  <a:gd name="T19" fmla="*/ 61 h 74"/>
                  <a:gd name="T20" fmla="*/ 37 w 74"/>
                  <a:gd name="T21" fmla="*/ 63 h 74"/>
                  <a:gd name="T22" fmla="*/ 46 w 74"/>
                  <a:gd name="T23" fmla="*/ 61 h 74"/>
                  <a:gd name="T24" fmla="*/ 53 w 74"/>
                  <a:gd name="T25" fmla="*/ 58 h 74"/>
                  <a:gd name="T26" fmla="*/ 58 w 74"/>
                  <a:gd name="T27" fmla="*/ 53 h 74"/>
                  <a:gd name="T28" fmla="*/ 61 w 74"/>
                  <a:gd name="T29" fmla="*/ 46 h 74"/>
                  <a:gd name="T30" fmla="*/ 63 w 74"/>
                  <a:gd name="T31" fmla="*/ 37 h 74"/>
                  <a:gd name="T32" fmla="*/ 61 w 74"/>
                  <a:gd name="T33" fmla="*/ 30 h 74"/>
                  <a:gd name="T34" fmla="*/ 58 w 74"/>
                  <a:gd name="T35" fmla="*/ 23 h 74"/>
                  <a:gd name="T36" fmla="*/ 53 w 74"/>
                  <a:gd name="T37" fmla="*/ 18 h 74"/>
                  <a:gd name="T38" fmla="*/ 46 w 74"/>
                  <a:gd name="T39" fmla="*/ 12 h 74"/>
                  <a:gd name="T40" fmla="*/ 37 w 74"/>
                  <a:gd name="T41" fmla="*/ 12 h 74"/>
                  <a:gd name="T42" fmla="*/ 37 w 74"/>
                  <a:gd name="T43" fmla="*/ 0 h 74"/>
                  <a:gd name="T44" fmla="*/ 56 w 74"/>
                  <a:gd name="T45" fmla="*/ 5 h 74"/>
                  <a:gd name="T46" fmla="*/ 68 w 74"/>
                  <a:gd name="T47" fmla="*/ 19 h 74"/>
                  <a:gd name="T48" fmla="*/ 74 w 74"/>
                  <a:gd name="T49" fmla="*/ 37 h 74"/>
                  <a:gd name="T50" fmla="*/ 68 w 74"/>
                  <a:gd name="T51" fmla="*/ 56 h 74"/>
                  <a:gd name="T52" fmla="*/ 56 w 74"/>
                  <a:gd name="T53" fmla="*/ 68 h 74"/>
                  <a:gd name="T54" fmla="*/ 37 w 74"/>
                  <a:gd name="T55" fmla="*/ 74 h 74"/>
                  <a:gd name="T56" fmla="*/ 19 w 74"/>
                  <a:gd name="T57" fmla="*/ 68 h 74"/>
                  <a:gd name="T58" fmla="*/ 5 w 74"/>
                  <a:gd name="T59" fmla="*/ 56 h 74"/>
                  <a:gd name="T60" fmla="*/ 0 w 74"/>
                  <a:gd name="T61" fmla="*/ 37 h 74"/>
                  <a:gd name="T62" fmla="*/ 5 w 74"/>
                  <a:gd name="T63" fmla="*/ 19 h 74"/>
                  <a:gd name="T64" fmla="*/ 19 w 74"/>
                  <a:gd name="T65" fmla="*/ 5 h 74"/>
                  <a:gd name="T66" fmla="*/ 37 w 74"/>
                  <a:gd name="T6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74">
                    <a:moveTo>
                      <a:pt x="37" y="12"/>
                    </a:moveTo>
                    <a:lnTo>
                      <a:pt x="30" y="12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2" y="30"/>
                    </a:lnTo>
                    <a:lnTo>
                      <a:pt x="12" y="37"/>
                    </a:lnTo>
                    <a:lnTo>
                      <a:pt x="12" y="46"/>
                    </a:lnTo>
                    <a:lnTo>
                      <a:pt x="16" y="53"/>
                    </a:lnTo>
                    <a:lnTo>
                      <a:pt x="23" y="58"/>
                    </a:lnTo>
                    <a:lnTo>
                      <a:pt x="30" y="61"/>
                    </a:lnTo>
                    <a:lnTo>
                      <a:pt x="37" y="63"/>
                    </a:lnTo>
                    <a:lnTo>
                      <a:pt x="46" y="61"/>
                    </a:lnTo>
                    <a:lnTo>
                      <a:pt x="53" y="58"/>
                    </a:lnTo>
                    <a:lnTo>
                      <a:pt x="58" y="53"/>
                    </a:lnTo>
                    <a:lnTo>
                      <a:pt x="61" y="46"/>
                    </a:lnTo>
                    <a:lnTo>
                      <a:pt x="63" y="37"/>
                    </a:lnTo>
                    <a:lnTo>
                      <a:pt x="61" y="30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6" y="12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56" y="5"/>
                    </a:lnTo>
                    <a:lnTo>
                      <a:pt x="68" y="19"/>
                    </a:lnTo>
                    <a:lnTo>
                      <a:pt x="74" y="37"/>
                    </a:lnTo>
                    <a:lnTo>
                      <a:pt x="68" y="56"/>
                    </a:lnTo>
                    <a:lnTo>
                      <a:pt x="56" y="68"/>
                    </a:lnTo>
                    <a:lnTo>
                      <a:pt x="37" y="74"/>
                    </a:lnTo>
                    <a:lnTo>
                      <a:pt x="19" y="68"/>
                    </a:lnTo>
                    <a:lnTo>
                      <a:pt x="5" y="56"/>
                    </a:lnTo>
                    <a:lnTo>
                      <a:pt x="0" y="37"/>
                    </a:lnTo>
                    <a:lnTo>
                      <a:pt x="5" y="19"/>
                    </a:lnTo>
                    <a:lnTo>
                      <a:pt x="19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144"/>
              <p:cNvSpPr>
                <a:spLocks/>
              </p:cNvSpPr>
              <p:nvPr/>
            </p:nvSpPr>
            <p:spPr bwMode="auto">
              <a:xfrm>
                <a:off x="3284" y="1911"/>
                <a:ext cx="19" cy="19"/>
              </a:xfrm>
              <a:custGeom>
                <a:avLst/>
                <a:gdLst>
                  <a:gd name="T0" fmla="*/ 19 w 38"/>
                  <a:gd name="T1" fmla="*/ 0 h 37"/>
                  <a:gd name="T2" fmla="*/ 26 w 38"/>
                  <a:gd name="T3" fmla="*/ 0 h 37"/>
                  <a:gd name="T4" fmla="*/ 31 w 38"/>
                  <a:gd name="T5" fmla="*/ 3 h 37"/>
                  <a:gd name="T6" fmla="*/ 35 w 38"/>
                  <a:gd name="T7" fmla="*/ 7 h 37"/>
                  <a:gd name="T8" fmla="*/ 36 w 38"/>
                  <a:gd name="T9" fmla="*/ 12 h 37"/>
                  <a:gd name="T10" fmla="*/ 38 w 38"/>
                  <a:gd name="T11" fmla="*/ 19 h 37"/>
                  <a:gd name="T12" fmla="*/ 36 w 38"/>
                  <a:gd name="T13" fmla="*/ 24 h 37"/>
                  <a:gd name="T14" fmla="*/ 35 w 38"/>
                  <a:gd name="T15" fmla="*/ 30 h 37"/>
                  <a:gd name="T16" fmla="*/ 29 w 38"/>
                  <a:gd name="T17" fmla="*/ 33 h 37"/>
                  <a:gd name="T18" fmla="*/ 24 w 38"/>
                  <a:gd name="T19" fmla="*/ 37 h 37"/>
                  <a:gd name="T20" fmla="*/ 19 w 38"/>
                  <a:gd name="T21" fmla="*/ 37 h 37"/>
                  <a:gd name="T22" fmla="*/ 14 w 38"/>
                  <a:gd name="T23" fmla="*/ 37 h 37"/>
                  <a:gd name="T24" fmla="*/ 8 w 38"/>
                  <a:gd name="T25" fmla="*/ 33 h 37"/>
                  <a:gd name="T26" fmla="*/ 3 w 38"/>
                  <a:gd name="T27" fmla="*/ 30 h 37"/>
                  <a:gd name="T28" fmla="*/ 1 w 38"/>
                  <a:gd name="T29" fmla="*/ 24 h 37"/>
                  <a:gd name="T30" fmla="*/ 0 w 38"/>
                  <a:gd name="T31" fmla="*/ 17 h 37"/>
                  <a:gd name="T32" fmla="*/ 1 w 38"/>
                  <a:gd name="T33" fmla="*/ 12 h 37"/>
                  <a:gd name="T34" fmla="*/ 3 w 38"/>
                  <a:gd name="T35" fmla="*/ 7 h 37"/>
                  <a:gd name="T36" fmla="*/ 8 w 38"/>
                  <a:gd name="T37" fmla="*/ 3 h 37"/>
                  <a:gd name="T38" fmla="*/ 14 w 38"/>
                  <a:gd name="T39" fmla="*/ 0 h 37"/>
                  <a:gd name="T40" fmla="*/ 19 w 38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0"/>
                    </a:lnTo>
                    <a:lnTo>
                      <a:pt x="31" y="3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5" y="30"/>
                    </a:lnTo>
                    <a:lnTo>
                      <a:pt x="29" y="33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3"/>
                    </a:lnTo>
                    <a:lnTo>
                      <a:pt x="3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45"/>
              <p:cNvSpPr>
                <a:spLocks noEditPoints="1"/>
              </p:cNvSpPr>
              <p:nvPr/>
            </p:nvSpPr>
            <p:spPr bwMode="auto">
              <a:xfrm>
                <a:off x="3279" y="1905"/>
                <a:ext cx="29" cy="31"/>
              </a:xfrm>
              <a:custGeom>
                <a:avLst/>
                <a:gdLst>
                  <a:gd name="T0" fmla="*/ 30 w 60"/>
                  <a:gd name="T1" fmla="*/ 12 h 61"/>
                  <a:gd name="T2" fmla="*/ 25 w 60"/>
                  <a:gd name="T3" fmla="*/ 12 h 61"/>
                  <a:gd name="T4" fmla="*/ 19 w 60"/>
                  <a:gd name="T5" fmla="*/ 15 h 61"/>
                  <a:gd name="T6" fmla="*/ 14 w 60"/>
                  <a:gd name="T7" fmla="*/ 19 h 61"/>
                  <a:gd name="T8" fmla="*/ 12 w 60"/>
                  <a:gd name="T9" fmla="*/ 24 h 61"/>
                  <a:gd name="T10" fmla="*/ 11 w 60"/>
                  <a:gd name="T11" fmla="*/ 29 h 61"/>
                  <a:gd name="T12" fmla="*/ 12 w 60"/>
                  <a:gd name="T13" fmla="*/ 36 h 61"/>
                  <a:gd name="T14" fmla="*/ 14 w 60"/>
                  <a:gd name="T15" fmla="*/ 42 h 61"/>
                  <a:gd name="T16" fmla="*/ 19 w 60"/>
                  <a:gd name="T17" fmla="*/ 45 h 61"/>
                  <a:gd name="T18" fmla="*/ 25 w 60"/>
                  <a:gd name="T19" fmla="*/ 49 h 61"/>
                  <a:gd name="T20" fmla="*/ 30 w 60"/>
                  <a:gd name="T21" fmla="*/ 49 h 61"/>
                  <a:gd name="T22" fmla="*/ 35 w 60"/>
                  <a:gd name="T23" fmla="*/ 49 h 61"/>
                  <a:gd name="T24" fmla="*/ 40 w 60"/>
                  <a:gd name="T25" fmla="*/ 45 h 61"/>
                  <a:gd name="T26" fmla="*/ 46 w 60"/>
                  <a:gd name="T27" fmla="*/ 42 h 61"/>
                  <a:gd name="T28" fmla="*/ 47 w 60"/>
                  <a:gd name="T29" fmla="*/ 36 h 61"/>
                  <a:gd name="T30" fmla="*/ 49 w 60"/>
                  <a:gd name="T31" fmla="*/ 31 h 61"/>
                  <a:gd name="T32" fmla="*/ 47 w 60"/>
                  <a:gd name="T33" fmla="*/ 24 h 61"/>
                  <a:gd name="T34" fmla="*/ 46 w 60"/>
                  <a:gd name="T35" fmla="*/ 19 h 61"/>
                  <a:gd name="T36" fmla="*/ 42 w 60"/>
                  <a:gd name="T37" fmla="*/ 15 h 61"/>
                  <a:gd name="T38" fmla="*/ 37 w 60"/>
                  <a:gd name="T39" fmla="*/ 12 h 61"/>
                  <a:gd name="T40" fmla="*/ 30 w 60"/>
                  <a:gd name="T41" fmla="*/ 12 h 61"/>
                  <a:gd name="T42" fmla="*/ 30 w 60"/>
                  <a:gd name="T43" fmla="*/ 0 h 61"/>
                  <a:gd name="T44" fmla="*/ 46 w 60"/>
                  <a:gd name="T45" fmla="*/ 5 h 61"/>
                  <a:gd name="T46" fmla="*/ 56 w 60"/>
                  <a:gd name="T47" fmla="*/ 15 h 61"/>
                  <a:gd name="T48" fmla="*/ 60 w 60"/>
                  <a:gd name="T49" fmla="*/ 31 h 61"/>
                  <a:gd name="T50" fmla="*/ 56 w 60"/>
                  <a:gd name="T51" fmla="*/ 45 h 61"/>
                  <a:gd name="T52" fmla="*/ 46 w 60"/>
                  <a:gd name="T53" fmla="*/ 56 h 61"/>
                  <a:gd name="T54" fmla="*/ 30 w 60"/>
                  <a:gd name="T55" fmla="*/ 61 h 61"/>
                  <a:gd name="T56" fmla="*/ 14 w 60"/>
                  <a:gd name="T57" fmla="*/ 56 h 61"/>
                  <a:gd name="T58" fmla="*/ 4 w 60"/>
                  <a:gd name="T59" fmla="*/ 45 h 61"/>
                  <a:gd name="T60" fmla="*/ 0 w 60"/>
                  <a:gd name="T61" fmla="*/ 29 h 61"/>
                  <a:gd name="T62" fmla="*/ 4 w 60"/>
                  <a:gd name="T63" fmla="*/ 15 h 61"/>
                  <a:gd name="T64" fmla="*/ 14 w 60"/>
                  <a:gd name="T65" fmla="*/ 5 h 61"/>
                  <a:gd name="T66" fmla="*/ 30 w 60"/>
                  <a:gd name="T6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1">
                    <a:moveTo>
                      <a:pt x="30" y="12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19"/>
                    </a:lnTo>
                    <a:lnTo>
                      <a:pt x="12" y="24"/>
                    </a:lnTo>
                    <a:lnTo>
                      <a:pt x="11" y="29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9" y="45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5" y="49"/>
                    </a:lnTo>
                    <a:lnTo>
                      <a:pt x="40" y="45"/>
                    </a:lnTo>
                    <a:lnTo>
                      <a:pt x="46" y="42"/>
                    </a:lnTo>
                    <a:lnTo>
                      <a:pt x="47" y="36"/>
                    </a:lnTo>
                    <a:lnTo>
                      <a:pt x="49" y="31"/>
                    </a:lnTo>
                    <a:lnTo>
                      <a:pt x="47" y="24"/>
                    </a:lnTo>
                    <a:lnTo>
                      <a:pt x="46" y="19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0" y="12"/>
                    </a:lnTo>
                    <a:close/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6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146"/>
              <p:cNvSpPr>
                <a:spLocks/>
              </p:cNvSpPr>
              <p:nvPr/>
            </p:nvSpPr>
            <p:spPr bwMode="auto">
              <a:xfrm>
                <a:off x="3313" y="1078"/>
                <a:ext cx="29" cy="30"/>
              </a:xfrm>
              <a:custGeom>
                <a:avLst/>
                <a:gdLst>
                  <a:gd name="T0" fmla="*/ 30 w 60"/>
                  <a:gd name="T1" fmla="*/ 0 h 61"/>
                  <a:gd name="T2" fmla="*/ 46 w 60"/>
                  <a:gd name="T3" fmla="*/ 5 h 61"/>
                  <a:gd name="T4" fmla="*/ 56 w 60"/>
                  <a:gd name="T5" fmla="*/ 15 h 61"/>
                  <a:gd name="T6" fmla="*/ 60 w 60"/>
                  <a:gd name="T7" fmla="*/ 31 h 61"/>
                  <a:gd name="T8" fmla="*/ 56 w 60"/>
                  <a:gd name="T9" fmla="*/ 45 h 61"/>
                  <a:gd name="T10" fmla="*/ 44 w 60"/>
                  <a:gd name="T11" fmla="*/ 56 h 61"/>
                  <a:gd name="T12" fmla="*/ 30 w 60"/>
                  <a:gd name="T13" fmla="*/ 61 h 61"/>
                  <a:gd name="T14" fmla="*/ 14 w 60"/>
                  <a:gd name="T15" fmla="*/ 56 h 61"/>
                  <a:gd name="T16" fmla="*/ 4 w 60"/>
                  <a:gd name="T17" fmla="*/ 45 h 61"/>
                  <a:gd name="T18" fmla="*/ 0 w 60"/>
                  <a:gd name="T19" fmla="*/ 29 h 61"/>
                  <a:gd name="T20" fmla="*/ 4 w 60"/>
                  <a:gd name="T21" fmla="*/ 15 h 61"/>
                  <a:gd name="T22" fmla="*/ 14 w 60"/>
                  <a:gd name="T23" fmla="*/ 5 h 61"/>
                  <a:gd name="T24" fmla="*/ 30 w 6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lnTo>
                      <a:pt x="46" y="5"/>
                    </a:lnTo>
                    <a:lnTo>
                      <a:pt x="56" y="15"/>
                    </a:lnTo>
                    <a:lnTo>
                      <a:pt x="60" y="31"/>
                    </a:lnTo>
                    <a:lnTo>
                      <a:pt x="56" y="45"/>
                    </a:lnTo>
                    <a:lnTo>
                      <a:pt x="44" y="56"/>
                    </a:lnTo>
                    <a:lnTo>
                      <a:pt x="30" y="61"/>
                    </a:lnTo>
                    <a:lnTo>
                      <a:pt x="14" y="56"/>
                    </a:lnTo>
                    <a:lnTo>
                      <a:pt x="4" y="45"/>
                    </a:lnTo>
                    <a:lnTo>
                      <a:pt x="0" y="29"/>
                    </a:lnTo>
                    <a:lnTo>
                      <a:pt x="4" y="15"/>
                    </a:lnTo>
                    <a:lnTo>
                      <a:pt x="1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147"/>
              <p:cNvSpPr>
                <a:spLocks noEditPoints="1"/>
              </p:cNvSpPr>
              <p:nvPr/>
            </p:nvSpPr>
            <p:spPr bwMode="auto">
              <a:xfrm>
                <a:off x="3307" y="1073"/>
                <a:ext cx="41" cy="41"/>
              </a:xfrm>
              <a:custGeom>
                <a:avLst/>
                <a:gdLst>
                  <a:gd name="T0" fmla="*/ 42 w 84"/>
                  <a:gd name="T1" fmla="*/ 11 h 82"/>
                  <a:gd name="T2" fmla="*/ 26 w 84"/>
                  <a:gd name="T3" fmla="*/ 16 h 82"/>
                  <a:gd name="T4" fmla="*/ 16 w 84"/>
                  <a:gd name="T5" fmla="*/ 26 h 82"/>
                  <a:gd name="T6" fmla="*/ 12 w 84"/>
                  <a:gd name="T7" fmla="*/ 40 h 82"/>
                  <a:gd name="T8" fmla="*/ 16 w 84"/>
                  <a:gd name="T9" fmla="*/ 56 h 82"/>
                  <a:gd name="T10" fmla="*/ 26 w 84"/>
                  <a:gd name="T11" fmla="*/ 67 h 82"/>
                  <a:gd name="T12" fmla="*/ 42 w 84"/>
                  <a:gd name="T13" fmla="*/ 72 h 82"/>
                  <a:gd name="T14" fmla="*/ 56 w 84"/>
                  <a:gd name="T15" fmla="*/ 67 h 82"/>
                  <a:gd name="T16" fmla="*/ 68 w 84"/>
                  <a:gd name="T17" fmla="*/ 56 h 82"/>
                  <a:gd name="T18" fmla="*/ 72 w 84"/>
                  <a:gd name="T19" fmla="*/ 42 h 82"/>
                  <a:gd name="T20" fmla="*/ 68 w 84"/>
                  <a:gd name="T21" fmla="*/ 26 h 82"/>
                  <a:gd name="T22" fmla="*/ 58 w 84"/>
                  <a:gd name="T23" fmla="*/ 16 h 82"/>
                  <a:gd name="T24" fmla="*/ 42 w 84"/>
                  <a:gd name="T25" fmla="*/ 11 h 82"/>
                  <a:gd name="T26" fmla="*/ 42 w 84"/>
                  <a:gd name="T27" fmla="*/ 0 h 82"/>
                  <a:gd name="T28" fmla="*/ 58 w 84"/>
                  <a:gd name="T29" fmla="*/ 4 h 82"/>
                  <a:gd name="T30" fmla="*/ 72 w 84"/>
                  <a:gd name="T31" fmla="*/ 12 h 82"/>
                  <a:gd name="T32" fmla="*/ 80 w 84"/>
                  <a:gd name="T33" fmla="*/ 25 h 82"/>
                  <a:gd name="T34" fmla="*/ 84 w 84"/>
                  <a:gd name="T35" fmla="*/ 42 h 82"/>
                  <a:gd name="T36" fmla="*/ 80 w 84"/>
                  <a:gd name="T37" fmla="*/ 58 h 82"/>
                  <a:gd name="T38" fmla="*/ 70 w 84"/>
                  <a:gd name="T39" fmla="*/ 70 h 82"/>
                  <a:gd name="T40" fmla="*/ 58 w 84"/>
                  <a:gd name="T41" fmla="*/ 79 h 82"/>
                  <a:gd name="T42" fmla="*/ 42 w 84"/>
                  <a:gd name="T43" fmla="*/ 82 h 82"/>
                  <a:gd name="T44" fmla="*/ 26 w 84"/>
                  <a:gd name="T45" fmla="*/ 79 h 82"/>
                  <a:gd name="T46" fmla="*/ 12 w 84"/>
                  <a:gd name="T47" fmla="*/ 70 h 82"/>
                  <a:gd name="T48" fmla="*/ 4 w 84"/>
                  <a:gd name="T49" fmla="*/ 58 h 82"/>
                  <a:gd name="T50" fmla="*/ 0 w 84"/>
                  <a:gd name="T51" fmla="*/ 40 h 82"/>
                  <a:gd name="T52" fmla="*/ 4 w 84"/>
                  <a:gd name="T53" fmla="*/ 25 h 82"/>
                  <a:gd name="T54" fmla="*/ 12 w 84"/>
                  <a:gd name="T55" fmla="*/ 12 h 82"/>
                  <a:gd name="T56" fmla="*/ 26 w 84"/>
                  <a:gd name="T57" fmla="*/ 4 h 82"/>
                  <a:gd name="T58" fmla="*/ 42 w 84"/>
                  <a:gd name="T5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82">
                    <a:moveTo>
                      <a:pt x="42" y="11"/>
                    </a:moveTo>
                    <a:lnTo>
                      <a:pt x="26" y="16"/>
                    </a:lnTo>
                    <a:lnTo>
                      <a:pt x="16" y="26"/>
                    </a:lnTo>
                    <a:lnTo>
                      <a:pt x="12" y="40"/>
                    </a:lnTo>
                    <a:lnTo>
                      <a:pt x="16" y="56"/>
                    </a:lnTo>
                    <a:lnTo>
                      <a:pt x="26" y="67"/>
                    </a:lnTo>
                    <a:lnTo>
                      <a:pt x="42" y="72"/>
                    </a:lnTo>
                    <a:lnTo>
                      <a:pt x="56" y="67"/>
                    </a:lnTo>
                    <a:lnTo>
                      <a:pt x="68" y="56"/>
                    </a:lnTo>
                    <a:lnTo>
                      <a:pt x="72" y="42"/>
                    </a:lnTo>
                    <a:lnTo>
                      <a:pt x="68" y="26"/>
                    </a:lnTo>
                    <a:lnTo>
                      <a:pt x="58" y="16"/>
                    </a:lnTo>
                    <a:lnTo>
                      <a:pt x="42" y="11"/>
                    </a:lnTo>
                    <a:close/>
                    <a:moveTo>
                      <a:pt x="42" y="0"/>
                    </a:moveTo>
                    <a:lnTo>
                      <a:pt x="58" y="4"/>
                    </a:lnTo>
                    <a:lnTo>
                      <a:pt x="72" y="12"/>
                    </a:lnTo>
                    <a:lnTo>
                      <a:pt x="80" y="25"/>
                    </a:lnTo>
                    <a:lnTo>
                      <a:pt x="84" y="42"/>
                    </a:lnTo>
                    <a:lnTo>
                      <a:pt x="80" y="58"/>
                    </a:lnTo>
                    <a:lnTo>
                      <a:pt x="70" y="70"/>
                    </a:lnTo>
                    <a:lnTo>
                      <a:pt x="58" y="79"/>
                    </a:lnTo>
                    <a:lnTo>
                      <a:pt x="42" y="82"/>
                    </a:lnTo>
                    <a:lnTo>
                      <a:pt x="26" y="79"/>
                    </a:lnTo>
                    <a:lnTo>
                      <a:pt x="12" y="70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25"/>
                    </a:lnTo>
                    <a:lnTo>
                      <a:pt x="12" y="12"/>
                    </a:lnTo>
                    <a:lnTo>
                      <a:pt x="26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148"/>
              <p:cNvSpPr>
                <a:spLocks/>
              </p:cNvSpPr>
              <p:nvPr/>
            </p:nvSpPr>
            <p:spPr bwMode="auto">
              <a:xfrm>
                <a:off x="3273" y="1585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56 w 80"/>
                  <a:gd name="T3" fmla="*/ 3 h 80"/>
                  <a:gd name="T4" fmla="*/ 68 w 80"/>
                  <a:gd name="T5" fmla="*/ 12 h 80"/>
                  <a:gd name="T6" fmla="*/ 77 w 80"/>
                  <a:gd name="T7" fmla="*/ 24 h 80"/>
                  <a:gd name="T8" fmla="*/ 80 w 80"/>
                  <a:gd name="T9" fmla="*/ 40 h 80"/>
                  <a:gd name="T10" fmla="*/ 77 w 80"/>
                  <a:gd name="T11" fmla="*/ 56 h 80"/>
                  <a:gd name="T12" fmla="*/ 68 w 80"/>
                  <a:gd name="T13" fmla="*/ 70 h 80"/>
                  <a:gd name="T14" fmla="*/ 56 w 80"/>
                  <a:gd name="T15" fmla="*/ 79 h 80"/>
                  <a:gd name="T16" fmla="*/ 40 w 80"/>
                  <a:gd name="T17" fmla="*/ 80 h 80"/>
                  <a:gd name="T18" fmla="*/ 24 w 80"/>
                  <a:gd name="T19" fmla="*/ 79 h 80"/>
                  <a:gd name="T20" fmla="*/ 10 w 80"/>
                  <a:gd name="T21" fmla="*/ 70 h 80"/>
                  <a:gd name="T22" fmla="*/ 2 w 80"/>
                  <a:gd name="T23" fmla="*/ 56 h 80"/>
                  <a:gd name="T24" fmla="*/ 0 w 80"/>
                  <a:gd name="T25" fmla="*/ 40 h 80"/>
                  <a:gd name="T26" fmla="*/ 2 w 80"/>
                  <a:gd name="T27" fmla="*/ 24 h 80"/>
                  <a:gd name="T28" fmla="*/ 10 w 80"/>
                  <a:gd name="T29" fmla="*/ 12 h 80"/>
                  <a:gd name="T30" fmla="*/ 24 w 80"/>
                  <a:gd name="T31" fmla="*/ 3 h 80"/>
                  <a:gd name="T32" fmla="*/ 40 w 80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56" y="3"/>
                    </a:lnTo>
                    <a:lnTo>
                      <a:pt x="68" y="12"/>
                    </a:lnTo>
                    <a:lnTo>
                      <a:pt x="77" y="24"/>
                    </a:lnTo>
                    <a:lnTo>
                      <a:pt x="80" y="40"/>
                    </a:lnTo>
                    <a:lnTo>
                      <a:pt x="77" y="56"/>
                    </a:lnTo>
                    <a:lnTo>
                      <a:pt x="68" y="70"/>
                    </a:lnTo>
                    <a:lnTo>
                      <a:pt x="56" y="79"/>
                    </a:lnTo>
                    <a:lnTo>
                      <a:pt x="40" y="80"/>
                    </a:lnTo>
                    <a:lnTo>
                      <a:pt x="24" y="79"/>
                    </a:lnTo>
                    <a:lnTo>
                      <a:pt x="10" y="70"/>
                    </a:lnTo>
                    <a:lnTo>
                      <a:pt x="2" y="56"/>
                    </a:lnTo>
                    <a:lnTo>
                      <a:pt x="0" y="40"/>
                    </a:lnTo>
                    <a:lnTo>
                      <a:pt x="2" y="24"/>
                    </a:lnTo>
                    <a:lnTo>
                      <a:pt x="10" y="12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149"/>
              <p:cNvSpPr>
                <a:spLocks noEditPoints="1"/>
              </p:cNvSpPr>
              <p:nvPr/>
            </p:nvSpPr>
            <p:spPr bwMode="auto">
              <a:xfrm>
                <a:off x="3267" y="1579"/>
                <a:ext cx="53" cy="52"/>
              </a:xfrm>
              <a:custGeom>
                <a:avLst/>
                <a:gdLst>
                  <a:gd name="T0" fmla="*/ 52 w 104"/>
                  <a:gd name="T1" fmla="*/ 12 h 105"/>
                  <a:gd name="T2" fmla="*/ 36 w 104"/>
                  <a:gd name="T3" fmla="*/ 15 h 105"/>
                  <a:gd name="T4" fmla="*/ 22 w 104"/>
                  <a:gd name="T5" fmla="*/ 24 h 105"/>
                  <a:gd name="T6" fmla="*/ 14 w 104"/>
                  <a:gd name="T7" fmla="*/ 36 h 105"/>
                  <a:gd name="T8" fmla="*/ 12 w 104"/>
                  <a:gd name="T9" fmla="*/ 52 h 105"/>
                  <a:gd name="T10" fmla="*/ 14 w 104"/>
                  <a:gd name="T11" fmla="*/ 68 h 105"/>
                  <a:gd name="T12" fmla="*/ 22 w 104"/>
                  <a:gd name="T13" fmla="*/ 82 h 105"/>
                  <a:gd name="T14" fmla="*/ 36 w 104"/>
                  <a:gd name="T15" fmla="*/ 91 h 105"/>
                  <a:gd name="T16" fmla="*/ 52 w 104"/>
                  <a:gd name="T17" fmla="*/ 92 h 105"/>
                  <a:gd name="T18" fmla="*/ 68 w 104"/>
                  <a:gd name="T19" fmla="*/ 91 h 105"/>
                  <a:gd name="T20" fmla="*/ 80 w 104"/>
                  <a:gd name="T21" fmla="*/ 82 h 105"/>
                  <a:gd name="T22" fmla="*/ 89 w 104"/>
                  <a:gd name="T23" fmla="*/ 68 h 105"/>
                  <a:gd name="T24" fmla="*/ 92 w 104"/>
                  <a:gd name="T25" fmla="*/ 52 h 105"/>
                  <a:gd name="T26" fmla="*/ 89 w 104"/>
                  <a:gd name="T27" fmla="*/ 36 h 105"/>
                  <a:gd name="T28" fmla="*/ 80 w 104"/>
                  <a:gd name="T29" fmla="*/ 24 h 105"/>
                  <a:gd name="T30" fmla="*/ 68 w 104"/>
                  <a:gd name="T31" fmla="*/ 15 h 105"/>
                  <a:gd name="T32" fmla="*/ 52 w 104"/>
                  <a:gd name="T33" fmla="*/ 12 h 105"/>
                  <a:gd name="T34" fmla="*/ 52 w 104"/>
                  <a:gd name="T35" fmla="*/ 0 h 105"/>
                  <a:gd name="T36" fmla="*/ 73 w 104"/>
                  <a:gd name="T37" fmla="*/ 5 h 105"/>
                  <a:gd name="T38" fmla="*/ 89 w 104"/>
                  <a:gd name="T39" fmla="*/ 15 h 105"/>
                  <a:gd name="T40" fmla="*/ 99 w 104"/>
                  <a:gd name="T41" fmla="*/ 33 h 105"/>
                  <a:gd name="T42" fmla="*/ 104 w 104"/>
                  <a:gd name="T43" fmla="*/ 52 h 105"/>
                  <a:gd name="T44" fmla="*/ 99 w 104"/>
                  <a:gd name="T45" fmla="*/ 73 h 105"/>
                  <a:gd name="T46" fmla="*/ 89 w 104"/>
                  <a:gd name="T47" fmla="*/ 89 h 105"/>
                  <a:gd name="T48" fmla="*/ 71 w 104"/>
                  <a:gd name="T49" fmla="*/ 101 h 105"/>
                  <a:gd name="T50" fmla="*/ 52 w 104"/>
                  <a:gd name="T51" fmla="*/ 105 h 105"/>
                  <a:gd name="T52" fmla="*/ 31 w 104"/>
                  <a:gd name="T53" fmla="*/ 99 h 105"/>
                  <a:gd name="T54" fmla="*/ 15 w 104"/>
                  <a:gd name="T55" fmla="*/ 89 h 105"/>
                  <a:gd name="T56" fmla="*/ 3 w 104"/>
                  <a:gd name="T57" fmla="*/ 73 h 105"/>
                  <a:gd name="T58" fmla="*/ 0 w 104"/>
                  <a:gd name="T59" fmla="*/ 52 h 105"/>
                  <a:gd name="T60" fmla="*/ 3 w 104"/>
                  <a:gd name="T61" fmla="*/ 31 h 105"/>
                  <a:gd name="T62" fmla="*/ 15 w 104"/>
                  <a:gd name="T63" fmla="*/ 15 h 105"/>
                  <a:gd name="T64" fmla="*/ 31 w 104"/>
                  <a:gd name="T65" fmla="*/ 5 h 105"/>
                  <a:gd name="T66" fmla="*/ 52 w 104"/>
                  <a:gd name="T6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5">
                    <a:moveTo>
                      <a:pt x="52" y="12"/>
                    </a:moveTo>
                    <a:lnTo>
                      <a:pt x="36" y="15"/>
                    </a:lnTo>
                    <a:lnTo>
                      <a:pt x="22" y="24"/>
                    </a:lnTo>
                    <a:lnTo>
                      <a:pt x="14" y="36"/>
                    </a:lnTo>
                    <a:lnTo>
                      <a:pt x="12" y="52"/>
                    </a:lnTo>
                    <a:lnTo>
                      <a:pt x="14" y="68"/>
                    </a:lnTo>
                    <a:lnTo>
                      <a:pt x="22" y="82"/>
                    </a:lnTo>
                    <a:lnTo>
                      <a:pt x="36" y="91"/>
                    </a:lnTo>
                    <a:lnTo>
                      <a:pt x="52" y="92"/>
                    </a:lnTo>
                    <a:lnTo>
                      <a:pt x="68" y="91"/>
                    </a:lnTo>
                    <a:lnTo>
                      <a:pt x="80" y="82"/>
                    </a:lnTo>
                    <a:lnTo>
                      <a:pt x="89" y="68"/>
                    </a:lnTo>
                    <a:lnTo>
                      <a:pt x="92" y="52"/>
                    </a:lnTo>
                    <a:lnTo>
                      <a:pt x="89" y="36"/>
                    </a:lnTo>
                    <a:lnTo>
                      <a:pt x="80" y="24"/>
                    </a:lnTo>
                    <a:lnTo>
                      <a:pt x="68" y="15"/>
                    </a:lnTo>
                    <a:lnTo>
                      <a:pt x="52" y="12"/>
                    </a:lnTo>
                    <a:close/>
                    <a:moveTo>
                      <a:pt x="52" y="0"/>
                    </a:moveTo>
                    <a:lnTo>
                      <a:pt x="73" y="5"/>
                    </a:lnTo>
                    <a:lnTo>
                      <a:pt x="89" y="15"/>
                    </a:lnTo>
                    <a:lnTo>
                      <a:pt x="99" y="33"/>
                    </a:lnTo>
                    <a:lnTo>
                      <a:pt x="104" y="52"/>
                    </a:lnTo>
                    <a:lnTo>
                      <a:pt x="99" y="73"/>
                    </a:lnTo>
                    <a:lnTo>
                      <a:pt x="89" y="89"/>
                    </a:lnTo>
                    <a:lnTo>
                      <a:pt x="71" y="101"/>
                    </a:lnTo>
                    <a:lnTo>
                      <a:pt x="52" y="105"/>
                    </a:lnTo>
                    <a:lnTo>
                      <a:pt x="31" y="99"/>
                    </a:lnTo>
                    <a:lnTo>
                      <a:pt x="15" y="89"/>
                    </a:lnTo>
                    <a:lnTo>
                      <a:pt x="3" y="73"/>
                    </a:lnTo>
                    <a:lnTo>
                      <a:pt x="0" y="52"/>
                    </a:lnTo>
                    <a:lnTo>
                      <a:pt x="3" y="31"/>
                    </a:lnTo>
                    <a:lnTo>
                      <a:pt x="15" y="15"/>
                    </a:lnTo>
                    <a:lnTo>
                      <a:pt x="31" y="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150"/>
              <p:cNvSpPr>
                <a:spLocks/>
              </p:cNvSpPr>
              <p:nvPr/>
            </p:nvSpPr>
            <p:spPr bwMode="auto">
              <a:xfrm>
                <a:off x="3606" y="1766"/>
                <a:ext cx="21" cy="20"/>
              </a:xfrm>
              <a:custGeom>
                <a:avLst/>
                <a:gdLst>
                  <a:gd name="T0" fmla="*/ 21 w 42"/>
                  <a:gd name="T1" fmla="*/ 0 h 41"/>
                  <a:gd name="T2" fmla="*/ 28 w 42"/>
                  <a:gd name="T3" fmla="*/ 0 h 41"/>
                  <a:gd name="T4" fmla="*/ 33 w 42"/>
                  <a:gd name="T5" fmla="*/ 4 h 41"/>
                  <a:gd name="T6" fmla="*/ 38 w 42"/>
                  <a:gd name="T7" fmla="*/ 9 h 41"/>
                  <a:gd name="T8" fmla="*/ 40 w 42"/>
                  <a:gd name="T9" fmla="*/ 14 h 41"/>
                  <a:gd name="T10" fmla="*/ 42 w 42"/>
                  <a:gd name="T11" fmla="*/ 21 h 41"/>
                  <a:gd name="T12" fmla="*/ 40 w 42"/>
                  <a:gd name="T13" fmla="*/ 27 h 41"/>
                  <a:gd name="T14" fmla="*/ 38 w 42"/>
                  <a:gd name="T15" fmla="*/ 34 h 41"/>
                  <a:gd name="T16" fmla="*/ 33 w 42"/>
                  <a:gd name="T17" fmla="*/ 37 h 41"/>
                  <a:gd name="T18" fmla="*/ 28 w 42"/>
                  <a:gd name="T19" fmla="*/ 41 h 41"/>
                  <a:gd name="T20" fmla="*/ 21 w 42"/>
                  <a:gd name="T21" fmla="*/ 41 h 41"/>
                  <a:gd name="T22" fmla="*/ 14 w 42"/>
                  <a:gd name="T23" fmla="*/ 41 h 41"/>
                  <a:gd name="T24" fmla="*/ 9 w 42"/>
                  <a:gd name="T25" fmla="*/ 37 h 41"/>
                  <a:gd name="T26" fmla="*/ 3 w 42"/>
                  <a:gd name="T27" fmla="*/ 32 h 41"/>
                  <a:gd name="T28" fmla="*/ 2 w 42"/>
                  <a:gd name="T29" fmla="*/ 27 h 41"/>
                  <a:gd name="T30" fmla="*/ 0 w 42"/>
                  <a:gd name="T31" fmla="*/ 20 h 41"/>
                  <a:gd name="T32" fmla="*/ 2 w 42"/>
                  <a:gd name="T33" fmla="*/ 14 h 41"/>
                  <a:gd name="T34" fmla="*/ 5 w 42"/>
                  <a:gd name="T35" fmla="*/ 7 h 41"/>
                  <a:gd name="T36" fmla="*/ 9 w 42"/>
                  <a:gd name="T37" fmla="*/ 4 h 41"/>
                  <a:gd name="T38" fmla="*/ 14 w 42"/>
                  <a:gd name="T39" fmla="*/ 0 h 41"/>
                  <a:gd name="T40" fmla="*/ 21 w 42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8" y="0"/>
                    </a:lnTo>
                    <a:lnTo>
                      <a:pt x="33" y="4"/>
                    </a:lnTo>
                    <a:lnTo>
                      <a:pt x="38" y="9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7"/>
                    </a:lnTo>
                    <a:lnTo>
                      <a:pt x="38" y="34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21" y="41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3" y="32"/>
                    </a:lnTo>
                    <a:lnTo>
                      <a:pt x="2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151"/>
              <p:cNvSpPr>
                <a:spLocks noEditPoints="1"/>
              </p:cNvSpPr>
              <p:nvPr/>
            </p:nvSpPr>
            <p:spPr bwMode="auto">
              <a:xfrm>
                <a:off x="3601" y="1760"/>
                <a:ext cx="31" cy="32"/>
              </a:xfrm>
              <a:custGeom>
                <a:avLst/>
                <a:gdLst>
                  <a:gd name="T0" fmla="*/ 32 w 63"/>
                  <a:gd name="T1" fmla="*/ 12 h 65"/>
                  <a:gd name="T2" fmla="*/ 25 w 63"/>
                  <a:gd name="T3" fmla="*/ 12 h 65"/>
                  <a:gd name="T4" fmla="*/ 20 w 63"/>
                  <a:gd name="T5" fmla="*/ 16 h 65"/>
                  <a:gd name="T6" fmla="*/ 16 w 63"/>
                  <a:gd name="T7" fmla="*/ 19 h 65"/>
                  <a:gd name="T8" fmla="*/ 13 w 63"/>
                  <a:gd name="T9" fmla="*/ 26 h 65"/>
                  <a:gd name="T10" fmla="*/ 11 w 63"/>
                  <a:gd name="T11" fmla="*/ 32 h 65"/>
                  <a:gd name="T12" fmla="*/ 13 w 63"/>
                  <a:gd name="T13" fmla="*/ 39 h 65"/>
                  <a:gd name="T14" fmla="*/ 14 w 63"/>
                  <a:gd name="T15" fmla="*/ 44 h 65"/>
                  <a:gd name="T16" fmla="*/ 20 w 63"/>
                  <a:gd name="T17" fmla="*/ 49 h 65"/>
                  <a:gd name="T18" fmla="*/ 25 w 63"/>
                  <a:gd name="T19" fmla="*/ 53 h 65"/>
                  <a:gd name="T20" fmla="*/ 32 w 63"/>
                  <a:gd name="T21" fmla="*/ 53 h 65"/>
                  <a:gd name="T22" fmla="*/ 39 w 63"/>
                  <a:gd name="T23" fmla="*/ 53 h 65"/>
                  <a:gd name="T24" fmla="*/ 44 w 63"/>
                  <a:gd name="T25" fmla="*/ 49 h 65"/>
                  <a:gd name="T26" fmla="*/ 49 w 63"/>
                  <a:gd name="T27" fmla="*/ 46 h 65"/>
                  <a:gd name="T28" fmla="*/ 51 w 63"/>
                  <a:gd name="T29" fmla="*/ 39 h 65"/>
                  <a:gd name="T30" fmla="*/ 53 w 63"/>
                  <a:gd name="T31" fmla="*/ 33 h 65"/>
                  <a:gd name="T32" fmla="*/ 51 w 63"/>
                  <a:gd name="T33" fmla="*/ 26 h 65"/>
                  <a:gd name="T34" fmla="*/ 49 w 63"/>
                  <a:gd name="T35" fmla="*/ 21 h 65"/>
                  <a:gd name="T36" fmla="*/ 44 w 63"/>
                  <a:gd name="T37" fmla="*/ 16 h 65"/>
                  <a:gd name="T38" fmla="*/ 39 w 63"/>
                  <a:gd name="T39" fmla="*/ 12 h 65"/>
                  <a:gd name="T40" fmla="*/ 32 w 63"/>
                  <a:gd name="T41" fmla="*/ 12 h 65"/>
                  <a:gd name="T42" fmla="*/ 32 w 63"/>
                  <a:gd name="T43" fmla="*/ 0 h 65"/>
                  <a:gd name="T44" fmla="*/ 47 w 63"/>
                  <a:gd name="T45" fmla="*/ 5 h 65"/>
                  <a:gd name="T46" fmla="*/ 60 w 63"/>
                  <a:gd name="T47" fmla="*/ 16 h 65"/>
                  <a:gd name="T48" fmla="*/ 63 w 63"/>
                  <a:gd name="T49" fmla="*/ 33 h 65"/>
                  <a:gd name="T50" fmla="*/ 60 w 63"/>
                  <a:gd name="T51" fmla="*/ 49 h 65"/>
                  <a:gd name="T52" fmla="*/ 47 w 63"/>
                  <a:gd name="T53" fmla="*/ 60 h 65"/>
                  <a:gd name="T54" fmla="*/ 32 w 63"/>
                  <a:gd name="T55" fmla="*/ 65 h 65"/>
                  <a:gd name="T56" fmla="*/ 16 w 63"/>
                  <a:gd name="T57" fmla="*/ 60 h 65"/>
                  <a:gd name="T58" fmla="*/ 4 w 63"/>
                  <a:gd name="T59" fmla="*/ 49 h 65"/>
                  <a:gd name="T60" fmla="*/ 0 w 63"/>
                  <a:gd name="T61" fmla="*/ 32 h 65"/>
                  <a:gd name="T62" fmla="*/ 4 w 63"/>
                  <a:gd name="T63" fmla="*/ 16 h 65"/>
                  <a:gd name="T64" fmla="*/ 16 w 63"/>
                  <a:gd name="T65" fmla="*/ 5 h 65"/>
                  <a:gd name="T66" fmla="*/ 32 w 63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65">
                    <a:moveTo>
                      <a:pt x="32" y="12"/>
                    </a:moveTo>
                    <a:lnTo>
                      <a:pt x="25" y="12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39"/>
                    </a:lnTo>
                    <a:lnTo>
                      <a:pt x="14" y="44"/>
                    </a:lnTo>
                    <a:lnTo>
                      <a:pt x="20" y="49"/>
                    </a:lnTo>
                    <a:lnTo>
                      <a:pt x="25" y="53"/>
                    </a:lnTo>
                    <a:lnTo>
                      <a:pt x="32" y="53"/>
                    </a:lnTo>
                    <a:lnTo>
                      <a:pt x="39" y="53"/>
                    </a:lnTo>
                    <a:lnTo>
                      <a:pt x="44" y="49"/>
                    </a:lnTo>
                    <a:lnTo>
                      <a:pt x="49" y="46"/>
                    </a:lnTo>
                    <a:lnTo>
                      <a:pt x="51" y="39"/>
                    </a:lnTo>
                    <a:lnTo>
                      <a:pt x="53" y="33"/>
                    </a:lnTo>
                    <a:lnTo>
                      <a:pt x="51" y="26"/>
                    </a:lnTo>
                    <a:lnTo>
                      <a:pt x="49" y="21"/>
                    </a:lnTo>
                    <a:lnTo>
                      <a:pt x="44" y="16"/>
                    </a:lnTo>
                    <a:lnTo>
                      <a:pt x="39" y="12"/>
                    </a:lnTo>
                    <a:lnTo>
                      <a:pt x="32" y="12"/>
                    </a:lnTo>
                    <a:close/>
                    <a:moveTo>
                      <a:pt x="32" y="0"/>
                    </a:moveTo>
                    <a:lnTo>
                      <a:pt x="47" y="5"/>
                    </a:lnTo>
                    <a:lnTo>
                      <a:pt x="60" y="16"/>
                    </a:lnTo>
                    <a:lnTo>
                      <a:pt x="63" y="33"/>
                    </a:lnTo>
                    <a:lnTo>
                      <a:pt x="60" y="49"/>
                    </a:lnTo>
                    <a:lnTo>
                      <a:pt x="47" y="60"/>
                    </a:lnTo>
                    <a:lnTo>
                      <a:pt x="32" y="65"/>
                    </a:lnTo>
                    <a:lnTo>
                      <a:pt x="16" y="60"/>
                    </a:lnTo>
                    <a:lnTo>
                      <a:pt x="4" y="49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16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152"/>
              <p:cNvSpPr>
                <a:spLocks/>
              </p:cNvSpPr>
              <p:nvPr/>
            </p:nvSpPr>
            <p:spPr bwMode="auto">
              <a:xfrm>
                <a:off x="3451" y="1124"/>
                <a:ext cx="23" cy="23"/>
              </a:xfrm>
              <a:custGeom>
                <a:avLst/>
                <a:gdLst>
                  <a:gd name="T0" fmla="*/ 25 w 47"/>
                  <a:gd name="T1" fmla="*/ 0 h 46"/>
                  <a:gd name="T2" fmla="*/ 32 w 47"/>
                  <a:gd name="T3" fmla="*/ 2 h 46"/>
                  <a:gd name="T4" fmla="*/ 37 w 47"/>
                  <a:gd name="T5" fmla="*/ 5 h 46"/>
                  <a:gd name="T6" fmla="*/ 42 w 47"/>
                  <a:gd name="T7" fmla="*/ 9 h 46"/>
                  <a:gd name="T8" fmla="*/ 46 w 47"/>
                  <a:gd name="T9" fmla="*/ 16 h 46"/>
                  <a:gd name="T10" fmla="*/ 47 w 47"/>
                  <a:gd name="T11" fmla="*/ 23 h 46"/>
                  <a:gd name="T12" fmla="*/ 46 w 47"/>
                  <a:gd name="T13" fmla="*/ 30 h 46"/>
                  <a:gd name="T14" fmla="*/ 42 w 47"/>
                  <a:gd name="T15" fmla="*/ 37 h 46"/>
                  <a:gd name="T16" fmla="*/ 37 w 47"/>
                  <a:gd name="T17" fmla="*/ 42 h 46"/>
                  <a:gd name="T18" fmla="*/ 32 w 47"/>
                  <a:gd name="T19" fmla="*/ 46 h 46"/>
                  <a:gd name="T20" fmla="*/ 23 w 47"/>
                  <a:gd name="T21" fmla="*/ 46 h 46"/>
                  <a:gd name="T22" fmla="*/ 16 w 47"/>
                  <a:gd name="T23" fmla="*/ 46 h 46"/>
                  <a:gd name="T24" fmla="*/ 11 w 47"/>
                  <a:gd name="T25" fmla="*/ 42 h 46"/>
                  <a:gd name="T26" fmla="*/ 5 w 47"/>
                  <a:gd name="T27" fmla="*/ 37 h 46"/>
                  <a:gd name="T28" fmla="*/ 2 w 47"/>
                  <a:gd name="T29" fmla="*/ 30 h 46"/>
                  <a:gd name="T30" fmla="*/ 0 w 47"/>
                  <a:gd name="T31" fmla="*/ 23 h 46"/>
                  <a:gd name="T32" fmla="*/ 2 w 47"/>
                  <a:gd name="T33" fmla="*/ 16 h 46"/>
                  <a:gd name="T34" fmla="*/ 5 w 47"/>
                  <a:gd name="T35" fmla="*/ 9 h 46"/>
                  <a:gd name="T36" fmla="*/ 11 w 47"/>
                  <a:gd name="T37" fmla="*/ 4 h 46"/>
                  <a:gd name="T38" fmla="*/ 16 w 47"/>
                  <a:gd name="T39" fmla="*/ 2 h 46"/>
                  <a:gd name="T40" fmla="*/ 25 w 47"/>
                  <a:gd name="T4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6">
                    <a:moveTo>
                      <a:pt x="25" y="0"/>
                    </a:moveTo>
                    <a:lnTo>
                      <a:pt x="32" y="2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6"/>
                    </a:lnTo>
                    <a:lnTo>
                      <a:pt x="47" y="23"/>
                    </a:lnTo>
                    <a:lnTo>
                      <a:pt x="46" y="30"/>
                    </a:lnTo>
                    <a:lnTo>
                      <a:pt x="42" y="37"/>
                    </a:lnTo>
                    <a:lnTo>
                      <a:pt x="37" y="42"/>
                    </a:lnTo>
                    <a:lnTo>
                      <a:pt x="32" y="46"/>
                    </a:lnTo>
                    <a:lnTo>
                      <a:pt x="23" y="46"/>
                    </a:lnTo>
                    <a:lnTo>
                      <a:pt x="16" y="46"/>
                    </a:lnTo>
                    <a:lnTo>
                      <a:pt x="11" y="42"/>
                    </a:lnTo>
                    <a:lnTo>
                      <a:pt x="5" y="37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153"/>
              <p:cNvSpPr>
                <a:spLocks noEditPoints="1"/>
              </p:cNvSpPr>
              <p:nvPr/>
            </p:nvSpPr>
            <p:spPr bwMode="auto">
              <a:xfrm>
                <a:off x="3445" y="1119"/>
                <a:ext cx="34" cy="34"/>
              </a:xfrm>
              <a:custGeom>
                <a:avLst/>
                <a:gdLst>
                  <a:gd name="T0" fmla="*/ 35 w 68"/>
                  <a:gd name="T1" fmla="*/ 10 h 68"/>
                  <a:gd name="T2" fmla="*/ 26 w 68"/>
                  <a:gd name="T3" fmla="*/ 12 h 68"/>
                  <a:gd name="T4" fmla="*/ 21 w 68"/>
                  <a:gd name="T5" fmla="*/ 14 h 68"/>
                  <a:gd name="T6" fmla="*/ 15 w 68"/>
                  <a:gd name="T7" fmla="*/ 19 h 68"/>
                  <a:gd name="T8" fmla="*/ 12 w 68"/>
                  <a:gd name="T9" fmla="*/ 26 h 68"/>
                  <a:gd name="T10" fmla="*/ 10 w 68"/>
                  <a:gd name="T11" fmla="*/ 33 h 68"/>
                  <a:gd name="T12" fmla="*/ 12 w 68"/>
                  <a:gd name="T13" fmla="*/ 40 h 68"/>
                  <a:gd name="T14" fmla="*/ 15 w 68"/>
                  <a:gd name="T15" fmla="*/ 47 h 68"/>
                  <a:gd name="T16" fmla="*/ 21 w 68"/>
                  <a:gd name="T17" fmla="*/ 52 h 68"/>
                  <a:gd name="T18" fmla="*/ 26 w 68"/>
                  <a:gd name="T19" fmla="*/ 56 h 68"/>
                  <a:gd name="T20" fmla="*/ 33 w 68"/>
                  <a:gd name="T21" fmla="*/ 56 h 68"/>
                  <a:gd name="T22" fmla="*/ 42 w 68"/>
                  <a:gd name="T23" fmla="*/ 56 h 68"/>
                  <a:gd name="T24" fmla="*/ 47 w 68"/>
                  <a:gd name="T25" fmla="*/ 52 h 68"/>
                  <a:gd name="T26" fmla="*/ 52 w 68"/>
                  <a:gd name="T27" fmla="*/ 47 h 68"/>
                  <a:gd name="T28" fmla="*/ 56 w 68"/>
                  <a:gd name="T29" fmla="*/ 40 h 68"/>
                  <a:gd name="T30" fmla="*/ 57 w 68"/>
                  <a:gd name="T31" fmla="*/ 33 h 68"/>
                  <a:gd name="T32" fmla="*/ 56 w 68"/>
                  <a:gd name="T33" fmla="*/ 26 h 68"/>
                  <a:gd name="T34" fmla="*/ 52 w 68"/>
                  <a:gd name="T35" fmla="*/ 19 h 68"/>
                  <a:gd name="T36" fmla="*/ 47 w 68"/>
                  <a:gd name="T37" fmla="*/ 15 h 68"/>
                  <a:gd name="T38" fmla="*/ 42 w 68"/>
                  <a:gd name="T39" fmla="*/ 12 h 68"/>
                  <a:gd name="T40" fmla="*/ 35 w 68"/>
                  <a:gd name="T41" fmla="*/ 10 h 68"/>
                  <a:gd name="T42" fmla="*/ 35 w 68"/>
                  <a:gd name="T43" fmla="*/ 0 h 68"/>
                  <a:gd name="T44" fmla="*/ 52 w 68"/>
                  <a:gd name="T45" fmla="*/ 3 h 68"/>
                  <a:gd name="T46" fmla="*/ 64 w 68"/>
                  <a:gd name="T47" fmla="*/ 15 h 68"/>
                  <a:gd name="T48" fmla="*/ 68 w 68"/>
                  <a:gd name="T49" fmla="*/ 33 h 68"/>
                  <a:gd name="T50" fmla="*/ 62 w 68"/>
                  <a:gd name="T51" fmla="*/ 50 h 68"/>
                  <a:gd name="T52" fmla="*/ 50 w 68"/>
                  <a:gd name="T53" fmla="*/ 63 h 68"/>
                  <a:gd name="T54" fmla="*/ 33 w 68"/>
                  <a:gd name="T55" fmla="*/ 68 h 68"/>
                  <a:gd name="T56" fmla="*/ 15 w 68"/>
                  <a:gd name="T57" fmla="*/ 63 h 68"/>
                  <a:gd name="T58" fmla="*/ 3 w 68"/>
                  <a:gd name="T59" fmla="*/ 50 h 68"/>
                  <a:gd name="T60" fmla="*/ 0 w 68"/>
                  <a:gd name="T61" fmla="*/ 33 h 68"/>
                  <a:gd name="T62" fmla="*/ 5 w 68"/>
                  <a:gd name="T63" fmla="*/ 15 h 68"/>
                  <a:gd name="T64" fmla="*/ 17 w 68"/>
                  <a:gd name="T65" fmla="*/ 3 h 68"/>
                  <a:gd name="T66" fmla="*/ 35 w 68"/>
                  <a:gd name="T6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68">
                    <a:moveTo>
                      <a:pt x="35" y="10"/>
                    </a:moveTo>
                    <a:lnTo>
                      <a:pt x="26" y="12"/>
                    </a:lnTo>
                    <a:lnTo>
                      <a:pt x="21" y="14"/>
                    </a:lnTo>
                    <a:lnTo>
                      <a:pt x="15" y="19"/>
                    </a:lnTo>
                    <a:lnTo>
                      <a:pt x="12" y="26"/>
                    </a:lnTo>
                    <a:lnTo>
                      <a:pt x="10" y="33"/>
                    </a:lnTo>
                    <a:lnTo>
                      <a:pt x="12" y="40"/>
                    </a:lnTo>
                    <a:lnTo>
                      <a:pt x="15" y="47"/>
                    </a:lnTo>
                    <a:lnTo>
                      <a:pt x="21" y="52"/>
                    </a:lnTo>
                    <a:lnTo>
                      <a:pt x="26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7" y="52"/>
                    </a:lnTo>
                    <a:lnTo>
                      <a:pt x="52" y="47"/>
                    </a:lnTo>
                    <a:lnTo>
                      <a:pt x="56" y="40"/>
                    </a:lnTo>
                    <a:lnTo>
                      <a:pt x="57" y="33"/>
                    </a:lnTo>
                    <a:lnTo>
                      <a:pt x="56" y="26"/>
                    </a:lnTo>
                    <a:lnTo>
                      <a:pt x="52" y="19"/>
                    </a:lnTo>
                    <a:lnTo>
                      <a:pt x="47" y="15"/>
                    </a:lnTo>
                    <a:lnTo>
                      <a:pt x="42" y="12"/>
                    </a:lnTo>
                    <a:lnTo>
                      <a:pt x="35" y="10"/>
                    </a:lnTo>
                    <a:close/>
                    <a:moveTo>
                      <a:pt x="35" y="0"/>
                    </a:moveTo>
                    <a:lnTo>
                      <a:pt x="52" y="3"/>
                    </a:lnTo>
                    <a:lnTo>
                      <a:pt x="64" y="15"/>
                    </a:lnTo>
                    <a:lnTo>
                      <a:pt x="68" y="33"/>
                    </a:lnTo>
                    <a:lnTo>
                      <a:pt x="62" y="50"/>
                    </a:lnTo>
                    <a:lnTo>
                      <a:pt x="50" y="63"/>
                    </a:lnTo>
                    <a:lnTo>
                      <a:pt x="33" y="68"/>
                    </a:lnTo>
                    <a:lnTo>
                      <a:pt x="15" y="63"/>
                    </a:lnTo>
                    <a:lnTo>
                      <a:pt x="3" y="50"/>
                    </a:lnTo>
                    <a:lnTo>
                      <a:pt x="0" y="33"/>
                    </a:lnTo>
                    <a:lnTo>
                      <a:pt x="5" y="15"/>
                    </a:lnTo>
                    <a:lnTo>
                      <a:pt x="17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154"/>
              <p:cNvSpPr>
                <a:spLocks/>
              </p:cNvSpPr>
              <p:nvPr/>
            </p:nvSpPr>
            <p:spPr bwMode="auto">
              <a:xfrm>
                <a:off x="4120" y="3333"/>
                <a:ext cx="22" cy="22"/>
              </a:xfrm>
              <a:custGeom>
                <a:avLst/>
                <a:gdLst>
                  <a:gd name="T0" fmla="*/ 21 w 44"/>
                  <a:gd name="T1" fmla="*/ 0 h 43"/>
                  <a:gd name="T2" fmla="*/ 28 w 44"/>
                  <a:gd name="T3" fmla="*/ 2 h 43"/>
                  <a:gd name="T4" fmla="*/ 35 w 44"/>
                  <a:gd name="T5" fmla="*/ 5 h 43"/>
                  <a:gd name="T6" fmla="*/ 38 w 44"/>
                  <a:gd name="T7" fmla="*/ 10 h 43"/>
                  <a:gd name="T8" fmla="*/ 42 w 44"/>
                  <a:gd name="T9" fmla="*/ 16 h 43"/>
                  <a:gd name="T10" fmla="*/ 44 w 44"/>
                  <a:gd name="T11" fmla="*/ 23 h 43"/>
                  <a:gd name="T12" fmla="*/ 42 w 44"/>
                  <a:gd name="T13" fmla="*/ 30 h 43"/>
                  <a:gd name="T14" fmla="*/ 38 w 44"/>
                  <a:gd name="T15" fmla="*/ 35 h 43"/>
                  <a:gd name="T16" fmla="*/ 33 w 44"/>
                  <a:gd name="T17" fmla="*/ 40 h 43"/>
                  <a:gd name="T18" fmla="*/ 28 w 44"/>
                  <a:gd name="T19" fmla="*/ 42 h 43"/>
                  <a:gd name="T20" fmla="*/ 21 w 44"/>
                  <a:gd name="T21" fmla="*/ 43 h 43"/>
                  <a:gd name="T22" fmla="*/ 14 w 44"/>
                  <a:gd name="T23" fmla="*/ 42 h 43"/>
                  <a:gd name="T24" fmla="*/ 9 w 44"/>
                  <a:gd name="T25" fmla="*/ 40 h 43"/>
                  <a:gd name="T26" fmla="*/ 3 w 44"/>
                  <a:gd name="T27" fmla="*/ 35 h 43"/>
                  <a:gd name="T28" fmla="*/ 2 w 44"/>
                  <a:gd name="T29" fmla="*/ 30 h 43"/>
                  <a:gd name="T30" fmla="*/ 0 w 44"/>
                  <a:gd name="T31" fmla="*/ 23 h 43"/>
                  <a:gd name="T32" fmla="*/ 2 w 44"/>
                  <a:gd name="T33" fmla="*/ 16 h 43"/>
                  <a:gd name="T34" fmla="*/ 3 w 44"/>
                  <a:gd name="T35" fmla="*/ 9 h 43"/>
                  <a:gd name="T36" fmla="*/ 9 w 44"/>
                  <a:gd name="T37" fmla="*/ 5 h 43"/>
                  <a:gd name="T38" fmla="*/ 14 w 44"/>
                  <a:gd name="T39" fmla="*/ 2 h 43"/>
                  <a:gd name="T40" fmla="*/ 21 w 44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43">
                    <a:moveTo>
                      <a:pt x="21" y="0"/>
                    </a:moveTo>
                    <a:lnTo>
                      <a:pt x="28" y="2"/>
                    </a:lnTo>
                    <a:lnTo>
                      <a:pt x="35" y="5"/>
                    </a:lnTo>
                    <a:lnTo>
                      <a:pt x="38" y="10"/>
                    </a:lnTo>
                    <a:lnTo>
                      <a:pt x="42" y="16"/>
                    </a:lnTo>
                    <a:lnTo>
                      <a:pt x="44" y="23"/>
                    </a:lnTo>
                    <a:lnTo>
                      <a:pt x="42" y="30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28" y="42"/>
                    </a:lnTo>
                    <a:lnTo>
                      <a:pt x="21" y="43"/>
                    </a:lnTo>
                    <a:lnTo>
                      <a:pt x="14" y="42"/>
                    </a:lnTo>
                    <a:lnTo>
                      <a:pt x="9" y="40"/>
                    </a:lnTo>
                    <a:lnTo>
                      <a:pt x="3" y="35"/>
                    </a:lnTo>
                    <a:lnTo>
                      <a:pt x="2" y="30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3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155"/>
              <p:cNvSpPr>
                <a:spLocks noEditPoints="1"/>
              </p:cNvSpPr>
              <p:nvPr/>
            </p:nvSpPr>
            <p:spPr bwMode="auto">
              <a:xfrm>
                <a:off x="4114" y="3328"/>
                <a:ext cx="33" cy="33"/>
              </a:xfrm>
              <a:custGeom>
                <a:avLst/>
                <a:gdLst>
                  <a:gd name="T0" fmla="*/ 33 w 66"/>
                  <a:gd name="T1" fmla="*/ 11 h 67"/>
                  <a:gd name="T2" fmla="*/ 26 w 66"/>
                  <a:gd name="T3" fmla="*/ 13 h 67"/>
                  <a:gd name="T4" fmla="*/ 21 w 66"/>
                  <a:gd name="T5" fmla="*/ 16 h 67"/>
                  <a:gd name="T6" fmla="*/ 15 w 66"/>
                  <a:gd name="T7" fmla="*/ 20 h 67"/>
                  <a:gd name="T8" fmla="*/ 14 w 66"/>
                  <a:gd name="T9" fmla="*/ 27 h 67"/>
                  <a:gd name="T10" fmla="*/ 12 w 66"/>
                  <a:gd name="T11" fmla="*/ 34 h 67"/>
                  <a:gd name="T12" fmla="*/ 14 w 66"/>
                  <a:gd name="T13" fmla="*/ 41 h 67"/>
                  <a:gd name="T14" fmla="*/ 15 w 66"/>
                  <a:gd name="T15" fmla="*/ 46 h 67"/>
                  <a:gd name="T16" fmla="*/ 21 w 66"/>
                  <a:gd name="T17" fmla="*/ 51 h 67"/>
                  <a:gd name="T18" fmla="*/ 26 w 66"/>
                  <a:gd name="T19" fmla="*/ 53 h 67"/>
                  <a:gd name="T20" fmla="*/ 33 w 66"/>
                  <a:gd name="T21" fmla="*/ 54 h 67"/>
                  <a:gd name="T22" fmla="*/ 40 w 66"/>
                  <a:gd name="T23" fmla="*/ 53 h 67"/>
                  <a:gd name="T24" fmla="*/ 45 w 66"/>
                  <a:gd name="T25" fmla="*/ 51 h 67"/>
                  <a:gd name="T26" fmla="*/ 50 w 66"/>
                  <a:gd name="T27" fmla="*/ 46 h 67"/>
                  <a:gd name="T28" fmla="*/ 54 w 66"/>
                  <a:gd name="T29" fmla="*/ 41 h 67"/>
                  <a:gd name="T30" fmla="*/ 56 w 66"/>
                  <a:gd name="T31" fmla="*/ 34 h 67"/>
                  <a:gd name="T32" fmla="*/ 54 w 66"/>
                  <a:gd name="T33" fmla="*/ 27 h 67"/>
                  <a:gd name="T34" fmla="*/ 50 w 66"/>
                  <a:gd name="T35" fmla="*/ 21 h 67"/>
                  <a:gd name="T36" fmla="*/ 47 w 66"/>
                  <a:gd name="T37" fmla="*/ 16 h 67"/>
                  <a:gd name="T38" fmla="*/ 40 w 66"/>
                  <a:gd name="T39" fmla="*/ 13 h 67"/>
                  <a:gd name="T40" fmla="*/ 33 w 66"/>
                  <a:gd name="T41" fmla="*/ 11 h 67"/>
                  <a:gd name="T42" fmla="*/ 33 w 66"/>
                  <a:gd name="T43" fmla="*/ 0 h 67"/>
                  <a:gd name="T44" fmla="*/ 50 w 66"/>
                  <a:gd name="T45" fmla="*/ 6 h 67"/>
                  <a:gd name="T46" fmla="*/ 63 w 66"/>
                  <a:gd name="T47" fmla="*/ 16 h 67"/>
                  <a:gd name="T48" fmla="*/ 66 w 66"/>
                  <a:gd name="T49" fmla="*/ 34 h 67"/>
                  <a:gd name="T50" fmla="*/ 61 w 66"/>
                  <a:gd name="T51" fmla="*/ 49 h 67"/>
                  <a:gd name="T52" fmla="*/ 50 w 66"/>
                  <a:gd name="T53" fmla="*/ 61 h 67"/>
                  <a:gd name="T54" fmla="*/ 33 w 66"/>
                  <a:gd name="T55" fmla="*/ 67 h 67"/>
                  <a:gd name="T56" fmla="*/ 17 w 66"/>
                  <a:gd name="T57" fmla="*/ 61 h 67"/>
                  <a:gd name="T58" fmla="*/ 5 w 66"/>
                  <a:gd name="T59" fmla="*/ 49 h 67"/>
                  <a:gd name="T60" fmla="*/ 0 w 66"/>
                  <a:gd name="T61" fmla="*/ 34 h 67"/>
                  <a:gd name="T62" fmla="*/ 5 w 66"/>
                  <a:gd name="T63" fmla="*/ 16 h 67"/>
                  <a:gd name="T64" fmla="*/ 17 w 66"/>
                  <a:gd name="T65" fmla="*/ 4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1"/>
                    </a:moveTo>
                    <a:lnTo>
                      <a:pt x="26" y="13"/>
                    </a:lnTo>
                    <a:lnTo>
                      <a:pt x="21" y="16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2" y="34"/>
                    </a:lnTo>
                    <a:lnTo>
                      <a:pt x="14" y="41"/>
                    </a:lnTo>
                    <a:lnTo>
                      <a:pt x="15" y="46"/>
                    </a:lnTo>
                    <a:lnTo>
                      <a:pt x="21" y="51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50" y="46"/>
                    </a:lnTo>
                    <a:lnTo>
                      <a:pt x="54" y="41"/>
                    </a:lnTo>
                    <a:lnTo>
                      <a:pt x="56" y="34"/>
                    </a:lnTo>
                    <a:lnTo>
                      <a:pt x="54" y="27"/>
                    </a:lnTo>
                    <a:lnTo>
                      <a:pt x="50" y="21"/>
                    </a:lnTo>
                    <a:lnTo>
                      <a:pt x="47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50" y="6"/>
                    </a:lnTo>
                    <a:lnTo>
                      <a:pt x="63" y="16"/>
                    </a:lnTo>
                    <a:lnTo>
                      <a:pt x="66" y="34"/>
                    </a:lnTo>
                    <a:lnTo>
                      <a:pt x="61" y="49"/>
                    </a:lnTo>
                    <a:lnTo>
                      <a:pt x="50" y="61"/>
                    </a:lnTo>
                    <a:lnTo>
                      <a:pt x="33" y="67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4"/>
                    </a:lnTo>
                    <a:lnTo>
                      <a:pt x="5" y="16"/>
                    </a:lnTo>
                    <a:lnTo>
                      <a:pt x="17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156"/>
              <p:cNvSpPr>
                <a:spLocks/>
              </p:cNvSpPr>
              <p:nvPr/>
            </p:nvSpPr>
            <p:spPr bwMode="auto">
              <a:xfrm>
                <a:off x="4262" y="2861"/>
                <a:ext cx="27" cy="27"/>
              </a:xfrm>
              <a:custGeom>
                <a:avLst/>
                <a:gdLst>
                  <a:gd name="T0" fmla="*/ 27 w 55"/>
                  <a:gd name="T1" fmla="*/ 0 h 54"/>
                  <a:gd name="T2" fmla="*/ 35 w 55"/>
                  <a:gd name="T3" fmla="*/ 2 h 54"/>
                  <a:gd name="T4" fmla="*/ 41 w 55"/>
                  <a:gd name="T5" fmla="*/ 4 h 54"/>
                  <a:gd name="T6" fmla="*/ 46 w 55"/>
                  <a:gd name="T7" fmla="*/ 9 h 54"/>
                  <a:gd name="T8" fmla="*/ 51 w 55"/>
                  <a:gd name="T9" fmla="*/ 14 h 54"/>
                  <a:gd name="T10" fmla="*/ 53 w 55"/>
                  <a:gd name="T11" fmla="*/ 21 h 54"/>
                  <a:gd name="T12" fmla="*/ 55 w 55"/>
                  <a:gd name="T13" fmla="*/ 28 h 54"/>
                  <a:gd name="T14" fmla="*/ 53 w 55"/>
                  <a:gd name="T15" fmla="*/ 35 h 54"/>
                  <a:gd name="T16" fmla="*/ 51 w 55"/>
                  <a:gd name="T17" fmla="*/ 42 h 54"/>
                  <a:gd name="T18" fmla="*/ 46 w 55"/>
                  <a:gd name="T19" fmla="*/ 47 h 54"/>
                  <a:gd name="T20" fmla="*/ 41 w 55"/>
                  <a:gd name="T21" fmla="*/ 51 h 54"/>
                  <a:gd name="T22" fmla="*/ 34 w 55"/>
                  <a:gd name="T23" fmla="*/ 54 h 54"/>
                  <a:gd name="T24" fmla="*/ 27 w 55"/>
                  <a:gd name="T25" fmla="*/ 54 h 54"/>
                  <a:gd name="T26" fmla="*/ 20 w 55"/>
                  <a:gd name="T27" fmla="*/ 53 h 54"/>
                  <a:gd name="T28" fmla="*/ 14 w 55"/>
                  <a:gd name="T29" fmla="*/ 51 h 54"/>
                  <a:gd name="T30" fmla="*/ 7 w 55"/>
                  <a:gd name="T31" fmla="*/ 47 h 54"/>
                  <a:gd name="T32" fmla="*/ 4 w 55"/>
                  <a:gd name="T33" fmla="*/ 41 h 54"/>
                  <a:gd name="T34" fmla="*/ 2 w 55"/>
                  <a:gd name="T35" fmla="*/ 35 h 54"/>
                  <a:gd name="T36" fmla="*/ 0 w 55"/>
                  <a:gd name="T37" fmla="*/ 28 h 54"/>
                  <a:gd name="T38" fmla="*/ 2 w 55"/>
                  <a:gd name="T39" fmla="*/ 21 h 54"/>
                  <a:gd name="T40" fmla="*/ 4 w 55"/>
                  <a:gd name="T41" fmla="*/ 14 h 54"/>
                  <a:gd name="T42" fmla="*/ 9 w 55"/>
                  <a:gd name="T43" fmla="*/ 9 h 54"/>
                  <a:gd name="T44" fmla="*/ 14 w 55"/>
                  <a:gd name="T45" fmla="*/ 4 h 54"/>
                  <a:gd name="T46" fmla="*/ 20 w 55"/>
                  <a:gd name="T47" fmla="*/ 2 h 54"/>
                  <a:gd name="T48" fmla="*/ 27 w 55"/>
                  <a:gd name="T4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35" y="2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1" y="14"/>
                    </a:lnTo>
                    <a:lnTo>
                      <a:pt x="53" y="21"/>
                    </a:lnTo>
                    <a:lnTo>
                      <a:pt x="55" y="28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46" y="47"/>
                    </a:lnTo>
                    <a:lnTo>
                      <a:pt x="41" y="51"/>
                    </a:lnTo>
                    <a:lnTo>
                      <a:pt x="34" y="54"/>
                    </a:lnTo>
                    <a:lnTo>
                      <a:pt x="27" y="54"/>
                    </a:lnTo>
                    <a:lnTo>
                      <a:pt x="20" y="53"/>
                    </a:lnTo>
                    <a:lnTo>
                      <a:pt x="14" y="51"/>
                    </a:lnTo>
                    <a:lnTo>
                      <a:pt x="7" y="47"/>
                    </a:lnTo>
                    <a:lnTo>
                      <a:pt x="4" y="41"/>
                    </a:lnTo>
                    <a:lnTo>
                      <a:pt x="2" y="35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7FA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157"/>
              <p:cNvSpPr>
                <a:spLocks noEditPoints="1"/>
              </p:cNvSpPr>
              <p:nvPr/>
            </p:nvSpPr>
            <p:spPr bwMode="auto">
              <a:xfrm>
                <a:off x="4257" y="2856"/>
                <a:ext cx="37" cy="38"/>
              </a:xfrm>
              <a:custGeom>
                <a:avLst/>
                <a:gdLst>
                  <a:gd name="T0" fmla="*/ 37 w 75"/>
                  <a:gd name="T1" fmla="*/ 10 h 77"/>
                  <a:gd name="T2" fmla="*/ 30 w 75"/>
                  <a:gd name="T3" fmla="*/ 12 h 77"/>
                  <a:gd name="T4" fmla="*/ 24 w 75"/>
                  <a:gd name="T5" fmla="*/ 14 h 77"/>
                  <a:gd name="T6" fmla="*/ 19 w 75"/>
                  <a:gd name="T7" fmla="*/ 19 h 77"/>
                  <a:gd name="T8" fmla="*/ 14 w 75"/>
                  <a:gd name="T9" fmla="*/ 24 h 77"/>
                  <a:gd name="T10" fmla="*/ 12 w 75"/>
                  <a:gd name="T11" fmla="*/ 31 h 77"/>
                  <a:gd name="T12" fmla="*/ 10 w 75"/>
                  <a:gd name="T13" fmla="*/ 38 h 77"/>
                  <a:gd name="T14" fmla="*/ 12 w 75"/>
                  <a:gd name="T15" fmla="*/ 45 h 77"/>
                  <a:gd name="T16" fmla="*/ 14 w 75"/>
                  <a:gd name="T17" fmla="*/ 51 h 77"/>
                  <a:gd name="T18" fmla="*/ 17 w 75"/>
                  <a:gd name="T19" fmla="*/ 57 h 77"/>
                  <a:gd name="T20" fmla="*/ 24 w 75"/>
                  <a:gd name="T21" fmla="*/ 61 h 77"/>
                  <a:gd name="T22" fmla="*/ 30 w 75"/>
                  <a:gd name="T23" fmla="*/ 63 h 77"/>
                  <a:gd name="T24" fmla="*/ 37 w 75"/>
                  <a:gd name="T25" fmla="*/ 64 h 77"/>
                  <a:gd name="T26" fmla="*/ 44 w 75"/>
                  <a:gd name="T27" fmla="*/ 64 h 77"/>
                  <a:gd name="T28" fmla="*/ 51 w 75"/>
                  <a:gd name="T29" fmla="*/ 61 h 77"/>
                  <a:gd name="T30" fmla="*/ 56 w 75"/>
                  <a:gd name="T31" fmla="*/ 57 h 77"/>
                  <a:gd name="T32" fmla="*/ 61 w 75"/>
                  <a:gd name="T33" fmla="*/ 52 h 77"/>
                  <a:gd name="T34" fmla="*/ 63 w 75"/>
                  <a:gd name="T35" fmla="*/ 45 h 77"/>
                  <a:gd name="T36" fmla="*/ 65 w 75"/>
                  <a:gd name="T37" fmla="*/ 38 h 77"/>
                  <a:gd name="T38" fmla="*/ 63 w 75"/>
                  <a:gd name="T39" fmla="*/ 31 h 77"/>
                  <a:gd name="T40" fmla="*/ 61 w 75"/>
                  <a:gd name="T41" fmla="*/ 24 h 77"/>
                  <a:gd name="T42" fmla="*/ 56 w 75"/>
                  <a:gd name="T43" fmla="*/ 19 h 77"/>
                  <a:gd name="T44" fmla="*/ 51 w 75"/>
                  <a:gd name="T45" fmla="*/ 14 h 77"/>
                  <a:gd name="T46" fmla="*/ 45 w 75"/>
                  <a:gd name="T47" fmla="*/ 12 h 77"/>
                  <a:gd name="T48" fmla="*/ 37 w 75"/>
                  <a:gd name="T49" fmla="*/ 10 h 77"/>
                  <a:gd name="T50" fmla="*/ 37 w 75"/>
                  <a:gd name="T51" fmla="*/ 0 h 77"/>
                  <a:gd name="T52" fmla="*/ 52 w 75"/>
                  <a:gd name="T53" fmla="*/ 3 h 77"/>
                  <a:gd name="T54" fmla="*/ 65 w 75"/>
                  <a:gd name="T55" fmla="*/ 10 h 77"/>
                  <a:gd name="T56" fmla="*/ 73 w 75"/>
                  <a:gd name="T57" fmla="*/ 23 h 77"/>
                  <a:gd name="T58" fmla="*/ 75 w 75"/>
                  <a:gd name="T59" fmla="*/ 38 h 77"/>
                  <a:gd name="T60" fmla="*/ 71 w 75"/>
                  <a:gd name="T61" fmla="*/ 52 h 77"/>
                  <a:gd name="T62" fmla="*/ 65 w 75"/>
                  <a:gd name="T63" fmla="*/ 64 h 77"/>
                  <a:gd name="T64" fmla="*/ 52 w 75"/>
                  <a:gd name="T65" fmla="*/ 73 h 77"/>
                  <a:gd name="T66" fmla="*/ 37 w 75"/>
                  <a:gd name="T67" fmla="*/ 77 h 77"/>
                  <a:gd name="T68" fmla="*/ 23 w 75"/>
                  <a:gd name="T69" fmla="*/ 73 h 77"/>
                  <a:gd name="T70" fmla="*/ 10 w 75"/>
                  <a:gd name="T71" fmla="*/ 64 h 77"/>
                  <a:gd name="T72" fmla="*/ 2 w 75"/>
                  <a:gd name="T73" fmla="*/ 52 h 77"/>
                  <a:gd name="T74" fmla="*/ 0 w 75"/>
                  <a:gd name="T75" fmla="*/ 38 h 77"/>
                  <a:gd name="T76" fmla="*/ 2 w 75"/>
                  <a:gd name="T77" fmla="*/ 23 h 77"/>
                  <a:gd name="T78" fmla="*/ 10 w 75"/>
                  <a:gd name="T79" fmla="*/ 10 h 77"/>
                  <a:gd name="T80" fmla="*/ 23 w 75"/>
                  <a:gd name="T81" fmla="*/ 3 h 77"/>
                  <a:gd name="T82" fmla="*/ 37 w 75"/>
                  <a:gd name="T8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5" h="77">
                    <a:moveTo>
                      <a:pt x="37" y="10"/>
                    </a:moveTo>
                    <a:lnTo>
                      <a:pt x="30" y="12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2" y="31"/>
                    </a:lnTo>
                    <a:lnTo>
                      <a:pt x="10" y="38"/>
                    </a:lnTo>
                    <a:lnTo>
                      <a:pt x="12" y="45"/>
                    </a:lnTo>
                    <a:lnTo>
                      <a:pt x="14" y="51"/>
                    </a:lnTo>
                    <a:lnTo>
                      <a:pt x="17" y="57"/>
                    </a:lnTo>
                    <a:lnTo>
                      <a:pt x="24" y="61"/>
                    </a:lnTo>
                    <a:lnTo>
                      <a:pt x="30" y="63"/>
                    </a:lnTo>
                    <a:lnTo>
                      <a:pt x="37" y="64"/>
                    </a:lnTo>
                    <a:lnTo>
                      <a:pt x="44" y="64"/>
                    </a:lnTo>
                    <a:lnTo>
                      <a:pt x="51" y="61"/>
                    </a:lnTo>
                    <a:lnTo>
                      <a:pt x="56" y="57"/>
                    </a:lnTo>
                    <a:lnTo>
                      <a:pt x="61" y="52"/>
                    </a:lnTo>
                    <a:lnTo>
                      <a:pt x="63" y="45"/>
                    </a:lnTo>
                    <a:lnTo>
                      <a:pt x="65" y="38"/>
                    </a:lnTo>
                    <a:lnTo>
                      <a:pt x="63" y="31"/>
                    </a:lnTo>
                    <a:lnTo>
                      <a:pt x="61" y="24"/>
                    </a:lnTo>
                    <a:lnTo>
                      <a:pt x="56" y="19"/>
                    </a:lnTo>
                    <a:lnTo>
                      <a:pt x="51" y="14"/>
                    </a:lnTo>
                    <a:lnTo>
                      <a:pt x="45" y="12"/>
                    </a:lnTo>
                    <a:lnTo>
                      <a:pt x="37" y="10"/>
                    </a:lnTo>
                    <a:close/>
                    <a:moveTo>
                      <a:pt x="37" y="0"/>
                    </a:moveTo>
                    <a:lnTo>
                      <a:pt x="52" y="3"/>
                    </a:lnTo>
                    <a:lnTo>
                      <a:pt x="65" y="10"/>
                    </a:lnTo>
                    <a:lnTo>
                      <a:pt x="73" y="23"/>
                    </a:lnTo>
                    <a:lnTo>
                      <a:pt x="75" y="38"/>
                    </a:lnTo>
                    <a:lnTo>
                      <a:pt x="71" y="52"/>
                    </a:lnTo>
                    <a:lnTo>
                      <a:pt x="65" y="64"/>
                    </a:lnTo>
                    <a:lnTo>
                      <a:pt x="52" y="73"/>
                    </a:lnTo>
                    <a:lnTo>
                      <a:pt x="37" y="77"/>
                    </a:lnTo>
                    <a:lnTo>
                      <a:pt x="23" y="73"/>
                    </a:lnTo>
                    <a:lnTo>
                      <a:pt x="10" y="64"/>
                    </a:lnTo>
                    <a:lnTo>
                      <a:pt x="2" y="52"/>
                    </a:lnTo>
                    <a:lnTo>
                      <a:pt x="0" y="38"/>
                    </a:lnTo>
                    <a:lnTo>
                      <a:pt x="2" y="23"/>
                    </a:lnTo>
                    <a:lnTo>
                      <a:pt x="10" y="10"/>
                    </a:lnTo>
                    <a:lnTo>
                      <a:pt x="23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E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88254" y="143769"/>
            <a:ext cx="5563395" cy="561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400" b="1" dirty="0" smtClean="0">
                <a:solidFill>
                  <a:srgbClr val="0070C0"/>
                </a:solidFill>
              </a:rPr>
              <a:t>«Учитель будущего»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222277" y="888698"/>
            <a:ext cx="5815137" cy="392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</a:rPr>
              <a:t>   Профессиональный </a:t>
            </a:r>
            <a:r>
              <a:rPr lang="ru-RU" sz="1200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</a:rPr>
              <a:t>рост и </a:t>
            </a:r>
            <a:r>
              <a:rPr lang="ru-RU" sz="12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</a:rPr>
              <a:t>самореализация</a:t>
            </a:r>
            <a:endParaRPr lang="ru-RU" sz="1200" b="1" strike="noStrike" spc="-1" dirty="0">
              <a:solidFill>
                <a:schemeClr val="tx1">
                  <a:lumMod val="65000"/>
                  <a:lumOff val="35000"/>
                </a:schemeClr>
              </a:solidFill>
              <a:ea typeface="Arial"/>
            </a:endParaRPr>
          </a:p>
        </p:txBody>
      </p:sp>
      <p:sp>
        <p:nvSpPr>
          <p:cNvPr id="327" name="Прямоугольник 326"/>
          <p:cNvSpPr/>
          <p:nvPr/>
        </p:nvSpPr>
        <p:spPr>
          <a:xfrm>
            <a:off x="1" y="733473"/>
            <a:ext cx="141886" cy="9693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Прямоугольник 328"/>
          <p:cNvSpPr/>
          <p:nvPr/>
        </p:nvSpPr>
        <p:spPr>
          <a:xfrm>
            <a:off x="-5566" y="2801366"/>
            <a:ext cx="147454" cy="13720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90567" y="1263742"/>
            <a:ext cx="2641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Смоленская область – </a:t>
            </a:r>
            <a:r>
              <a:rPr lang="ru-RU" sz="1600" b="1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48,7 %</a:t>
            </a:r>
            <a:endParaRPr lang="ru-RU" sz="1200" spc="-1" dirty="0">
              <a:solidFill>
                <a:srgbClr val="0070C0"/>
              </a:solidFill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4323867" y="8276746"/>
            <a:ext cx="1662739" cy="320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0000000</a:t>
            </a:r>
          </a:p>
        </p:txBody>
      </p:sp>
      <p:sp>
        <p:nvSpPr>
          <p:cNvPr id="338" name="Скругленный прямоугольник 337"/>
          <p:cNvSpPr/>
          <p:nvPr/>
        </p:nvSpPr>
        <p:spPr>
          <a:xfrm>
            <a:off x="1976565" y="8583324"/>
            <a:ext cx="1013818" cy="3158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000000</a:t>
            </a:r>
          </a:p>
        </p:txBody>
      </p:sp>
      <p:grpSp>
        <p:nvGrpSpPr>
          <p:cNvPr id="349" name="Group 21"/>
          <p:cNvGrpSpPr>
            <a:grpSpLocks noChangeAspect="1"/>
          </p:cNvGrpSpPr>
          <p:nvPr/>
        </p:nvGrpSpPr>
        <p:grpSpPr bwMode="auto">
          <a:xfrm>
            <a:off x="1184804" y="9326779"/>
            <a:ext cx="497776" cy="316851"/>
            <a:chOff x="832" y="880"/>
            <a:chExt cx="4096" cy="25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50" name="Freeform 23"/>
            <p:cNvSpPr>
              <a:spLocks/>
            </p:cNvSpPr>
            <p:nvPr/>
          </p:nvSpPr>
          <p:spPr bwMode="auto">
            <a:xfrm>
              <a:off x="1429" y="1061"/>
              <a:ext cx="2666" cy="2379"/>
            </a:xfrm>
            <a:custGeom>
              <a:avLst/>
              <a:gdLst>
                <a:gd name="T0" fmla="*/ 1887 w 2666"/>
                <a:gd name="T1" fmla="*/ 108 h 2379"/>
                <a:gd name="T2" fmla="*/ 2266 w 2666"/>
                <a:gd name="T3" fmla="*/ 263 h 2379"/>
                <a:gd name="T4" fmla="*/ 2489 w 2666"/>
                <a:gd name="T5" fmla="*/ 347 h 2379"/>
                <a:gd name="T6" fmla="*/ 2561 w 2666"/>
                <a:gd name="T7" fmla="*/ 437 h 2379"/>
                <a:gd name="T8" fmla="*/ 2446 w 2666"/>
                <a:gd name="T9" fmla="*/ 513 h 2379"/>
                <a:gd name="T10" fmla="*/ 2294 w 2666"/>
                <a:gd name="T11" fmla="*/ 457 h 2379"/>
                <a:gd name="T12" fmla="*/ 1938 w 2666"/>
                <a:gd name="T13" fmla="*/ 316 h 2379"/>
                <a:gd name="T14" fmla="*/ 1544 w 2666"/>
                <a:gd name="T15" fmla="*/ 174 h 2379"/>
                <a:gd name="T16" fmla="*/ 1234 w 2666"/>
                <a:gd name="T17" fmla="*/ 272 h 2379"/>
                <a:gd name="T18" fmla="*/ 953 w 2666"/>
                <a:gd name="T19" fmla="*/ 547 h 2379"/>
                <a:gd name="T20" fmla="*/ 847 w 2666"/>
                <a:gd name="T21" fmla="*/ 771 h 2379"/>
                <a:gd name="T22" fmla="*/ 904 w 2666"/>
                <a:gd name="T23" fmla="*/ 854 h 2379"/>
                <a:gd name="T24" fmla="*/ 1111 w 2666"/>
                <a:gd name="T25" fmla="*/ 818 h 2379"/>
                <a:gd name="T26" fmla="*/ 1272 w 2666"/>
                <a:gd name="T27" fmla="*/ 673 h 2379"/>
                <a:gd name="T28" fmla="*/ 1404 w 2666"/>
                <a:gd name="T29" fmla="*/ 633 h 2379"/>
                <a:gd name="T30" fmla="*/ 1564 w 2666"/>
                <a:gd name="T31" fmla="*/ 591 h 2379"/>
                <a:gd name="T32" fmla="*/ 1862 w 2666"/>
                <a:gd name="T33" fmla="*/ 844 h 2379"/>
                <a:gd name="T34" fmla="*/ 2304 w 2666"/>
                <a:gd name="T35" fmla="*/ 1208 h 2379"/>
                <a:gd name="T36" fmla="*/ 2615 w 2666"/>
                <a:gd name="T37" fmla="*/ 1535 h 2379"/>
                <a:gd name="T38" fmla="*/ 2643 w 2666"/>
                <a:gd name="T39" fmla="*/ 1809 h 2379"/>
                <a:gd name="T40" fmla="*/ 2414 w 2666"/>
                <a:gd name="T41" fmla="*/ 1976 h 2379"/>
                <a:gd name="T42" fmla="*/ 2188 w 2666"/>
                <a:gd name="T43" fmla="*/ 2143 h 2379"/>
                <a:gd name="T44" fmla="*/ 1943 w 2666"/>
                <a:gd name="T45" fmla="*/ 2255 h 2379"/>
                <a:gd name="T46" fmla="*/ 1682 w 2666"/>
                <a:gd name="T47" fmla="*/ 2333 h 2379"/>
                <a:gd name="T48" fmla="*/ 1410 w 2666"/>
                <a:gd name="T49" fmla="*/ 2377 h 2379"/>
                <a:gd name="T50" fmla="*/ 1148 w 2666"/>
                <a:gd name="T51" fmla="*/ 2280 h 2379"/>
                <a:gd name="T52" fmla="*/ 958 w 2666"/>
                <a:gd name="T53" fmla="*/ 2141 h 2379"/>
                <a:gd name="T54" fmla="*/ 629 w 2666"/>
                <a:gd name="T55" fmla="*/ 1886 h 2379"/>
                <a:gd name="T56" fmla="*/ 321 w 2666"/>
                <a:gd name="T57" fmla="*/ 1630 h 2379"/>
                <a:gd name="T58" fmla="*/ 110 w 2666"/>
                <a:gd name="T59" fmla="*/ 1414 h 2379"/>
                <a:gd name="T60" fmla="*/ 0 w 2666"/>
                <a:gd name="T61" fmla="*/ 1277 h 2379"/>
                <a:gd name="T62" fmla="*/ 101 w 2666"/>
                <a:gd name="T63" fmla="*/ 1186 h 2379"/>
                <a:gd name="T64" fmla="*/ 237 w 2666"/>
                <a:gd name="T65" fmla="*/ 1299 h 2379"/>
                <a:gd name="T66" fmla="*/ 436 w 2666"/>
                <a:gd name="T67" fmla="*/ 1504 h 2379"/>
                <a:gd name="T68" fmla="*/ 742 w 2666"/>
                <a:gd name="T69" fmla="*/ 1757 h 2379"/>
                <a:gd name="T70" fmla="*/ 1065 w 2666"/>
                <a:gd name="T71" fmla="*/ 2008 h 2379"/>
                <a:gd name="T72" fmla="*/ 1242 w 2666"/>
                <a:gd name="T73" fmla="*/ 2137 h 2379"/>
                <a:gd name="T74" fmla="*/ 1427 w 2666"/>
                <a:gd name="T75" fmla="*/ 2206 h 2379"/>
                <a:gd name="T76" fmla="*/ 1537 w 2666"/>
                <a:gd name="T77" fmla="*/ 2188 h 2379"/>
                <a:gd name="T78" fmla="*/ 1622 w 2666"/>
                <a:gd name="T79" fmla="*/ 2123 h 2379"/>
                <a:gd name="T80" fmla="*/ 1760 w 2666"/>
                <a:gd name="T81" fmla="*/ 2165 h 2379"/>
                <a:gd name="T82" fmla="*/ 1878 w 2666"/>
                <a:gd name="T83" fmla="*/ 2030 h 2379"/>
                <a:gd name="T84" fmla="*/ 2002 w 2666"/>
                <a:gd name="T85" fmla="*/ 1962 h 2379"/>
                <a:gd name="T86" fmla="*/ 2154 w 2666"/>
                <a:gd name="T87" fmla="*/ 1973 h 2379"/>
                <a:gd name="T88" fmla="*/ 2219 w 2666"/>
                <a:gd name="T89" fmla="*/ 1876 h 2379"/>
                <a:gd name="T90" fmla="*/ 2307 w 2666"/>
                <a:gd name="T91" fmla="*/ 1782 h 2379"/>
                <a:gd name="T92" fmla="*/ 2440 w 2666"/>
                <a:gd name="T93" fmla="*/ 1789 h 2379"/>
                <a:gd name="T94" fmla="*/ 2496 w 2666"/>
                <a:gd name="T95" fmla="*/ 1694 h 2379"/>
                <a:gd name="T96" fmla="*/ 2342 w 2666"/>
                <a:gd name="T97" fmla="*/ 1474 h 2379"/>
                <a:gd name="T98" fmla="*/ 1993 w 2666"/>
                <a:gd name="T99" fmla="*/ 1170 h 2379"/>
                <a:gd name="T100" fmla="*/ 1568 w 2666"/>
                <a:gd name="T101" fmla="*/ 818 h 2379"/>
                <a:gd name="T102" fmla="*/ 1384 w 2666"/>
                <a:gd name="T103" fmla="*/ 826 h 2379"/>
                <a:gd name="T104" fmla="*/ 1101 w 2666"/>
                <a:gd name="T105" fmla="*/ 1013 h 2379"/>
                <a:gd name="T106" fmla="*/ 758 w 2666"/>
                <a:gd name="T107" fmla="*/ 975 h 2379"/>
                <a:gd name="T108" fmla="*/ 680 w 2666"/>
                <a:gd name="T109" fmla="*/ 728 h 2379"/>
                <a:gd name="T110" fmla="*/ 830 w 2666"/>
                <a:gd name="T111" fmla="*/ 427 h 2379"/>
                <a:gd name="T112" fmla="*/ 1120 w 2666"/>
                <a:gd name="T113" fmla="*/ 146 h 2379"/>
                <a:gd name="T114" fmla="*/ 1467 w 2666"/>
                <a:gd name="T115" fmla="*/ 2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6" h="2379">
                  <a:moveTo>
                    <a:pt x="1521" y="0"/>
                  </a:moveTo>
                  <a:lnTo>
                    <a:pt x="1576" y="5"/>
                  </a:lnTo>
                  <a:lnTo>
                    <a:pt x="1635" y="16"/>
                  </a:lnTo>
                  <a:lnTo>
                    <a:pt x="1696" y="33"/>
                  </a:lnTo>
                  <a:lnTo>
                    <a:pt x="1760" y="54"/>
                  </a:lnTo>
                  <a:lnTo>
                    <a:pt x="1827" y="82"/>
                  </a:lnTo>
                  <a:lnTo>
                    <a:pt x="1887" y="108"/>
                  </a:lnTo>
                  <a:lnTo>
                    <a:pt x="1945" y="133"/>
                  </a:lnTo>
                  <a:lnTo>
                    <a:pt x="2003" y="158"/>
                  </a:lnTo>
                  <a:lnTo>
                    <a:pt x="2060" y="182"/>
                  </a:lnTo>
                  <a:lnTo>
                    <a:pt x="2115" y="204"/>
                  </a:lnTo>
                  <a:lnTo>
                    <a:pt x="2168" y="225"/>
                  </a:lnTo>
                  <a:lnTo>
                    <a:pt x="2219" y="245"/>
                  </a:lnTo>
                  <a:lnTo>
                    <a:pt x="2266" y="263"/>
                  </a:lnTo>
                  <a:lnTo>
                    <a:pt x="2311" y="281"/>
                  </a:lnTo>
                  <a:lnTo>
                    <a:pt x="2352" y="297"/>
                  </a:lnTo>
                  <a:lnTo>
                    <a:pt x="2389" y="311"/>
                  </a:lnTo>
                  <a:lnTo>
                    <a:pt x="2422" y="322"/>
                  </a:lnTo>
                  <a:lnTo>
                    <a:pt x="2450" y="332"/>
                  </a:lnTo>
                  <a:lnTo>
                    <a:pt x="2471" y="340"/>
                  </a:lnTo>
                  <a:lnTo>
                    <a:pt x="2489" y="347"/>
                  </a:lnTo>
                  <a:lnTo>
                    <a:pt x="2499" y="350"/>
                  </a:lnTo>
                  <a:lnTo>
                    <a:pt x="2504" y="352"/>
                  </a:lnTo>
                  <a:lnTo>
                    <a:pt x="2523" y="362"/>
                  </a:lnTo>
                  <a:lnTo>
                    <a:pt x="2540" y="376"/>
                  </a:lnTo>
                  <a:lnTo>
                    <a:pt x="2552" y="395"/>
                  </a:lnTo>
                  <a:lnTo>
                    <a:pt x="2558" y="415"/>
                  </a:lnTo>
                  <a:lnTo>
                    <a:pt x="2561" y="437"/>
                  </a:lnTo>
                  <a:lnTo>
                    <a:pt x="2556" y="460"/>
                  </a:lnTo>
                  <a:lnTo>
                    <a:pt x="2546" y="481"/>
                  </a:lnTo>
                  <a:lnTo>
                    <a:pt x="2531" y="497"/>
                  </a:lnTo>
                  <a:lnTo>
                    <a:pt x="2512" y="509"/>
                  </a:lnTo>
                  <a:lnTo>
                    <a:pt x="2491" y="515"/>
                  </a:lnTo>
                  <a:lnTo>
                    <a:pt x="2469" y="517"/>
                  </a:lnTo>
                  <a:lnTo>
                    <a:pt x="2446" y="513"/>
                  </a:lnTo>
                  <a:lnTo>
                    <a:pt x="2443" y="512"/>
                  </a:lnTo>
                  <a:lnTo>
                    <a:pt x="2432" y="507"/>
                  </a:lnTo>
                  <a:lnTo>
                    <a:pt x="2415" y="502"/>
                  </a:lnTo>
                  <a:lnTo>
                    <a:pt x="2392" y="493"/>
                  </a:lnTo>
                  <a:lnTo>
                    <a:pt x="2365" y="483"/>
                  </a:lnTo>
                  <a:lnTo>
                    <a:pt x="2331" y="471"/>
                  </a:lnTo>
                  <a:lnTo>
                    <a:pt x="2294" y="457"/>
                  </a:lnTo>
                  <a:lnTo>
                    <a:pt x="2252" y="441"/>
                  </a:lnTo>
                  <a:lnTo>
                    <a:pt x="2206" y="424"/>
                  </a:lnTo>
                  <a:lnTo>
                    <a:pt x="2157" y="405"/>
                  </a:lnTo>
                  <a:lnTo>
                    <a:pt x="2105" y="384"/>
                  </a:lnTo>
                  <a:lnTo>
                    <a:pt x="2052" y="363"/>
                  </a:lnTo>
                  <a:lnTo>
                    <a:pt x="1995" y="339"/>
                  </a:lnTo>
                  <a:lnTo>
                    <a:pt x="1938" y="316"/>
                  </a:lnTo>
                  <a:lnTo>
                    <a:pt x="1878" y="291"/>
                  </a:lnTo>
                  <a:lnTo>
                    <a:pt x="1817" y="265"/>
                  </a:lnTo>
                  <a:lnTo>
                    <a:pt x="1758" y="239"/>
                  </a:lnTo>
                  <a:lnTo>
                    <a:pt x="1699" y="214"/>
                  </a:lnTo>
                  <a:lnTo>
                    <a:pt x="1645" y="195"/>
                  </a:lnTo>
                  <a:lnTo>
                    <a:pt x="1592" y="182"/>
                  </a:lnTo>
                  <a:lnTo>
                    <a:pt x="1544" y="174"/>
                  </a:lnTo>
                  <a:lnTo>
                    <a:pt x="1497" y="172"/>
                  </a:lnTo>
                  <a:lnTo>
                    <a:pt x="1452" y="174"/>
                  </a:lnTo>
                  <a:lnTo>
                    <a:pt x="1409" y="183"/>
                  </a:lnTo>
                  <a:lnTo>
                    <a:pt x="1365" y="198"/>
                  </a:lnTo>
                  <a:lnTo>
                    <a:pt x="1322" y="216"/>
                  </a:lnTo>
                  <a:lnTo>
                    <a:pt x="1278" y="242"/>
                  </a:lnTo>
                  <a:lnTo>
                    <a:pt x="1234" y="272"/>
                  </a:lnTo>
                  <a:lnTo>
                    <a:pt x="1188" y="308"/>
                  </a:lnTo>
                  <a:lnTo>
                    <a:pt x="1139" y="350"/>
                  </a:lnTo>
                  <a:lnTo>
                    <a:pt x="1089" y="398"/>
                  </a:lnTo>
                  <a:lnTo>
                    <a:pt x="1035" y="450"/>
                  </a:lnTo>
                  <a:lnTo>
                    <a:pt x="1007" y="481"/>
                  </a:lnTo>
                  <a:lnTo>
                    <a:pt x="979" y="513"/>
                  </a:lnTo>
                  <a:lnTo>
                    <a:pt x="953" y="547"/>
                  </a:lnTo>
                  <a:lnTo>
                    <a:pt x="930" y="580"/>
                  </a:lnTo>
                  <a:lnTo>
                    <a:pt x="909" y="615"/>
                  </a:lnTo>
                  <a:lnTo>
                    <a:pt x="890" y="648"/>
                  </a:lnTo>
                  <a:lnTo>
                    <a:pt x="874" y="682"/>
                  </a:lnTo>
                  <a:lnTo>
                    <a:pt x="861" y="714"/>
                  </a:lnTo>
                  <a:lnTo>
                    <a:pt x="851" y="744"/>
                  </a:lnTo>
                  <a:lnTo>
                    <a:pt x="847" y="771"/>
                  </a:lnTo>
                  <a:lnTo>
                    <a:pt x="844" y="795"/>
                  </a:lnTo>
                  <a:lnTo>
                    <a:pt x="847" y="816"/>
                  </a:lnTo>
                  <a:lnTo>
                    <a:pt x="849" y="825"/>
                  </a:lnTo>
                  <a:lnTo>
                    <a:pt x="854" y="832"/>
                  </a:lnTo>
                  <a:lnTo>
                    <a:pt x="864" y="841"/>
                  </a:lnTo>
                  <a:lnTo>
                    <a:pt x="880" y="847"/>
                  </a:lnTo>
                  <a:lnTo>
                    <a:pt x="904" y="854"/>
                  </a:lnTo>
                  <a:lnTo>
                    <a:pt x="930" y="861"/>
                  </a:lnTo>
                  <a:lnTo>
                    <a:pt x="957" y="864"/>
                  </a:lnTo>
                  <a:lnTo>
                    <a:pt x="986" y="864"/>
                  </a:lnTo>
                  <a:lnTo>
                    <a:pt x="1015" y="861"/>
                  </a:lnTo>
                  <a:lnTo>
                    <a:pt x="1046" y="852"/>
                  </a:lnTo>
                  <a:lnTo>
                    <a:pt x="1079" y="838"/>
                  </a:lnTo>
                  <a:lnTo>
                    <a:pt x="1111" y="818"/>
                  </a:lnTo>
                  <a:lnTo>
                    <a:pt x="1143" y="790"/>
                  </a:lnTo>
                  <a:lnTo>
                    <a:pt x="1177" y="755"/>
                  </a:lnTo>
                  <a:lnTo>
                    <a:pt x="1209" y="710"/>
                  </a:lnTo>
                  <a:lnTo>
                    <a:pt x="1221" y="696"/>
                  </a:lnTo>
                  <a:lnTo>
                    <a:pt x="1236" y="684"/>
                  </a:lnTo>
                  <a:lnTo>
                    <a:pt x="1254" y="677"/>
                  </a:lnTo>
                  <a:lnTo>
                    <a:pt x="1272" y="673"/>
                  </a:lnTo>
                  <a:lnTo>
                    <a:pt x="1297" y="669"/>
                  </a:lnTo>
                  <a:lnTo>
                    <a:pt x="1317" y="667"/>
                  </a:lnTo>
                  <a:lnTo>
                    <a:pt x="1334" y="662"/>
                  </a:lnTo>
                  <a:lnTo>
                    <a:pt x="1350" y="657"/>
                  </a:lnTo>
                  <a:lnTo>
                    <a:pt x="1367" y="650"/>
                  </a:lnTo>
                  <a:lnTo>
                    <a:pt x="1386" y="642"/>
                  </a:lnTo>
                  <a:lnTo>
                    <a:pt x="1404" y="633"/>
                  </a:lnTo>
                  <a:lnTo>
                    <a:pt x="1425" y="625"/>
                  </a:lnTo>
                  <a:lnTo>
                    <a:pt x="1449" y="615"/>
                  </a:lnTo>
                  <a:lnTo>
                    <a:pt x="1476" y="604"/>
                  </a:lnTo>
                  <a:lnTo>
                    <a:pt x="1507" y="592"/>
                  </a:lnTo>
                  <a:lnTo>
                    <a:pt x="1527" y="587"/>
                  </a:lnTo>
                  <a:lnTo>
                    <a:pt x="1545" y="587"/>
                  </a:lnTo>
                  <a:lnTo>
                    <a:pt x="1564" y="591"/>
                  </a:lnTo>
                  <a:lnTo>
                    <a:pt x="1581" y="600"/>
                  </a:lnTo>
                  <a:lnTo>
                    <a:pt x="1596" y="612"/>
                  </a:lnTo>
                  <a:lnTo>
                    <a:pt x="1640" y="653"/>
                  </a:lnTo>
                  <a:lnTo>
                    <a:pt x="1688" y="698"/>
                  </a:lnTo>
                  <a:lnTo>
                    <a:pt x="1743" y="745"/>
                  </a:lnTo>
                  <a:lnTo>
                    <a:pt x="1800" y="794"/>
                  </a:lnTo>
                  <a:lnTo>
                    <a:pt x="1862" y="844"/>
                  </a:lnTo>
                  <a:lnTo>
                    <a:pt x="1925" y="897"/>
                  </a:lnTo>
                  <a:lnTo>
                    <a:pt x="1991" y="949"/>
                  </a:lnTo>
                  <a:lnTo>
                    <a:pt x="2055" y="1001"/>
                  </a:lnTo>
                  <a:lnTo>
                    <a:pt x="2120" y="1053"/>
                  </a:lnTo>
                  <a:lnTo>
                    <a:pt x="2182" y="1105"/>
                  </a:lnTo>
                  <a:lnTo>
                    <a:pt x="2244" y="1157"/>
                  </a:lnTo>
                  <a:lnTo>
                    <a:pt x="2304" y="1208"/>
                  </a:lnTo>
                  <a:lnTo>
                    <a:pt x="2361" y="1258"/>
                  </a:lnTo>
                  <a:lnTo>
                    <a:pt x="2414" y="1308"/>
                  </a:lnTo>
                  <a:lnTo>
                    <a:pt x="2465" y="1356"/>
                  </a:lnTo>
                  <a:lnTo>
                    <a:pt x="2511" y="1403"/>
                  </a:lnTo>
                  <a:lnTo>
                    <a:pt x="2551" y="1449"/>
                  </a:lnTo>
                  <a:lnTo>
                    <a:pt x="2587" y="1493"/>
                  </a:lnTo>
                  <a:lnTo>
                    <a:pt x="2615" y="1535"/>
                  </a:lnTo>
                  <a:lnTo>
                    <a:pt x="2638" y="1574"/>
                  </a:lnTo>
                  <a:lnTo>
                    <a:pt x="2652" y="1614"/>
                  </a:lnTo>
                  <a:lnTo>
                    <a:pt x="2662" y="1654"/>
                  </a:lnTo>
                  <a:lnTo>
                    <a:pt x="2666" y="1694"/>
                  </a:lnTo>
                  <a:lnTo>
                    <a:pt x="2664" y="1733"/>
                  </a:lnTo>
                  <a:lnTo>
                    <a:pt x="2656" y="1772"/>
                  </a:lnTo>
                  <a:lnTo>
                    <a:pt x="2643" y="1809"/>
                  </a:lnTo>
                  <a:lnTo>
                    <a:pt x="2624" y="1844"/>
                  </a:lnTo>
                  <a:lnTo>
                    <a:pt x="2599" y="1876"/>
                  </a:lnTo>
                  <a:lnTo>
                    <a:pt x="2569" y="1906"/>
                  </a:lnTo>
                  <a:lnTo>
                    <a:pt x="2533" y="1933"/>
                  </a:lnTo>
                  <a:lnTo>
                    <a:pt x="2495" y="1953"/>
                  </a:lnTo>
                  <a:lnTo>
                    <a:pt x="2455" y="1968"/>
                  </a:lnTo>
                  <a:lnTo>
                    <a:pt x="2414" y="1976"/>
                  </a:lnTo>
                  <a:lnTo>
                    <a:pt x="2373" y="1977"/>
                  </a:lnTo>
                  <a:lnTo>
                    <a:pt x="2356" y="2013"/>
                  </a:lnTo>
                  <a:lnTo>
                    <a:pt x="2332" y="2045"/>
                  </a:lnTo>
                  <a:lnTo>
                    <a:pt x="2304" y="2076"/>
                  </a:lnTo>
                  <a:lnTo>
                    <a:pt x="2269" y="2102"/>
                  </a:lnTo>
                  <a:lnTo>
                    <a:pt x="2230" y="2126"/>
                  </a:lnTo>
                  <a:lnTo>
                    <a:pt x="2188" y="2143"/>
                  </a:lnTo>
                  <a:lnTo>
                    <a:pt x="2145" y="2156"/>
                  </a:lnTo>
                  <a:lnTo>
                    <a:pt x="2100" y="2162"/>
                  </a:lnTo>
                  <a:lnTo>
                    <a:pt x="2058" y="2162"/>
                  </a:lnTo>
                  <a:lnTo>
                    <a:pt x="2017" y="2157"/>
                  </a:lnTo>
                  <a:lnTo>
                    <a:pt x="1996" y="2192"/>
                  </a:lnTo>
                  <a:lnTo>
                    <a:pt x="1971" y="2225"/>
                  </a:lnTo>
                  <a:lnTo>
                    <a:pt x="1943" y="2255"/>
                  </a:lnTo>
                  <a:lnTo>
                    <a:pt x="1911" y="2281"/>
                  </a:lnTo>
                  <a:lnTo>
                    <a:pt x="1877" y="2303"/>
                  </a:lnTo>
                  <a:lnTo>
                    <a:pt x="1838" y="2321"/>
                  </a:lnTo>
                  <a:lnTo>
                    <a:pt x="1799" y="2333"/>
                  </a:lnTo>
                  <a:lnTo>
                    <a:pt x="1759" y="2339"/>
                  </a:lnTo>
                  <a:lnTo>
                    <a:pt x="1720" y="2339"/>
                  </a:lnTo>
                  <a:lnTo>
                    <a:pt x="1682" y="2333"/>
                  </a:lnTo>
                  <a:lnTo>
                    <a:pt x="1645" y="2322"/>
                  </a:lnTo>
                  <a:lnTo>
                    <a:pt x="1615" y="2343"/>
                  </a:lnTo>
                  <a:lnTo>
                    <a:pt x="1581" y="2359"/>
                  </a:lnTo>
                  <a:lnTo>
                    <a:pt x="1543" y="2370"/>
                  </a:lnTo>
                  <a:lnTo>
                    <a:pt x="1499" y="2377"/>
                  </a:lnTo>
                  <a:lnTo>
                    <a:pt x="1451" y="2379"/>
                  </a:lnTo>
                  <a:lnTo>
                    <a:pt x="1410" y="2377"/>
                  </a:lnTo>
                  <a:lnTo>
                    <a:pt x="1368" y="2369"/>
                  </a:lnTo>
                  <a:lnTo>
                    <a:pt x="1326" y="2359"/>
                  </a:lnTo>
                  <a:lnTo>
                    <a:pt x="1283" y="2345"/>
                  </a:lnTo>
                  <a:lnTo>
                    <a:pt x="1244" y="2329"/>
                  </a:lnTo>
                  <a:lnTo>
                    <a:pt x="1208" y="2313"/>
                  </a:lnTo>
                  <a:lnTo>
                    <a:pt x="1174" y="2296"/>
                  </a:lnTo>
                  <a:lnTo>
                    <a:pt x="1148" y="2280"/>
                  </a:lnTo>
                  <a:lnTo>
                    <a:pt x="1133" y="2270"/>
                  </a:lnTo>
                  <a:lnTo>
                    <a:pt x="1115" y="2256"/>
                  </a:lnTo>
                  <a:lnTo>
                    <a:pt x="1091" y="2240"/>
                  </a:lnTo>
                  <a:lnTo>
                    <a:pt x="1063" y="2219"/>
                  </a:lnTo>
                  <a:lnTo>
                    <a:pt x="1031" y="2196"/>
                  </a:lnTo>
                  <a:lnTo>
                    <a:pt x="997" y="2169"/>
                  </a:lnTo>
                  <a:lnTo>
                    <a:pt x="958" y="2141"/>
                  </a:lnTo>
                  <a:lnTo>
                    <a:pt x="917" y="2110"/>
                  </a:lnTo>
                  <a:lnTo>
                    <a:pt x="874" y="2076"/>
                  </a:lnTo>
                  <a:lnTo>
                    <a:pt x="828" y="2041"/>
                  </a:lnTo>
                  <a:lnTo>
                    <a:pt x="781" y="2004"/>
                  </a:lnTo>
                  <a:lnTo>
                    <a:pt x="731" y="1967"/>
                  </a:lnTo>
                  <a:lnTo>
                    <a:pt x="680" y="1927"/>
                  </a:lnTo>
                  <a:lnTo>
                    <a:pt x="629" y="1886"/>
                  </a:lnTo>
                  <a:lnTo>
                    <a:pt x="578" y="1845"/>
                  </a:lnTo>
                  <a:lnTo>
                    <a:pt x="526" y="1803"/>
                  </a:lnTo>
                  <a:lnTo>
                    <a:pt x="474" y="1761"/>
                  </a:lnTo>
                  <a:lnTo>
                    <a:pt x="423" y="1719"/>
                  </a:lnTo>
                  <a:lnTo>
                    <a:pt x="372" y="1676"/>
                  </a:lnTo>
                  <a:lnTo>
                    <a:pt x="348" y="1655"/>
                  </a:lnTo>
                  <a:lnTo>
                    <a:pt x="321" y="1630"/>
                  </a:lnTo>
                  <a:lnTo>
                    <a:pt x="292" y="1602"/>
                  </a:lnTo>
                  <a:lnTo>
                    <a:pt x="262" y="1571"/>
                  </a:lnTo>
                  <a:lnTo>
                    <a:pt x="230" y="1538"/>
                  </a:lnTo>
                  <a:lnTo>
                    <a:pt x="197" y="1505"/>
                  </a:lnTo>
                  <a:lnTo>
                    <a:pt x="165" y="1470"/>
                  </a:lnTo>
                  <a:lnTo>
                    <a:pt x="137" y="1442"/>
                  </a:lnTo>
                  <a:lnTo>
                    <a:pt x="110" y="1414"/>
                  </a:lnTo>
                  <a:lnTo>
                    <a:pt x="86" y="1390"/>
                  </a:lnTo>
                  <a:lnTo>
                    <a:pt x="65" y="1367"/>
                  </a:lnTo>
                  <a:lnTo>
                    <a:pt x="46" y="1349"/>
                  </a:lnTo>
                  <a:lnTo>
                    <a:pt x="30" y="1335"/>
                  </a:lnTo>
                  <a:lnTo>
                    <a:pt x="15" y="1318"/>
                  </a:lnTo>
                  <a:lnTo>
                    <a:pt x="5" y="1298"/>
                  </a:lnTo>
                  <a:lnTo>
                    <a:pt x="0" y="1277"/>
                  </a:lnTo>
                  <a:lnTo>
                    <a:pt x="1" y="1255"/>
                  </a:lnTo>
                  <a:lnTo>
                    <a:pt x="7" y="1234"/>
                  </a:lnTo>
                  <a:lnTo>
                    <a:pt x="20" y="1214"/>
                  </a:lnTo>
                  <a:lnTo>
                    <a:pt x="37" y="1200"/>
                  </a:lnTo>
                  <a:lnTo>
                    <a:pt x="57" y="1190"/>
                  </a:lnTo>
                  <a:lnTo>
                    <a:pt x="78" y="1185"/>
                  </a:lnTo>
                  <a:lnTo>
                    <a:pt x="101" y="1186"/>
                  </a:lnTo>
                  <a:lnTo>
                    <a:pt x="122" y="1192"/>
                  </a:lnTo>
                  <a:lnTo>
                    <a:pt x="140" y="1205"/>
                  </a:lnTo>
                  <a:lnTo>
                    <a:pt x="155" y="1217"/>
                  </a:lnTo>
                  <a:lnTo>
                    <a:pt x="171" y="1233"/>
                  </a:lnTo>
                  <a:lnTo>
                    <a:pt x="191" y="1253"/>
                  </a:lnTo>
                  <a:lnTo>
                    <a:pt x="214" y="1275"/>
                  </a:lnTo>
                  <a:lnTo>
                    <a:pt x="237" y="1299"/>
                  </a:lnTo>
                  <a:lnTo>
                    <a:pt x="262" y="1325"/>
                  </a:lnTo>
                  <a:lnTo>
                    <a:pt x="288" y="1352"/>
                  </a:lnTo>
                  <a:lnTo>
                    <a:pt x="318" y="1383"/>
                  </a:lnTo>
                  <a:lnTo>
                    <a:pt x="349" y="1416"/>
                  </a:lnTo>
                  <a:lnTo>
                    <a:pt x="379" y="1447"/>
                  </a:lnTo>
                  <a:lnTo>
                    <a:pt x="408" y="1476"/>
                  </a:lnTo>
                  <a:lnTo>
                    <a:pt x="436" y="1504"/>
                  </a:lnTo>
                  <a:lnTo>
                    <a:pt x="461" y="1526"/>
                  </a:lnTo>
                  <a:lnTo>
                    <a:pt x="482" y="1546"/>
                  </a:lnTo>
                  <a:lnTo>
                    <a:pt x="534" y="1588"/>
                  </a:lnTo>
                  <a:lnTo>
                    <a:pt x="586" y="1632"/>
                  </a:lnTo>
                  <a:lnTo>
                    <a:pt x="638" y="1674"/>
                  </a:lnTo>
                  <a:lnTo>
                    <a:pt x="690" y="1716"/>
                  </a:lnTo>
                  <a:lnTo>
                    <a:pt x="742" y="1757"/>
                  </a:lnTo>
                  <a:lnTo>
                    <a:pt x="793" y="1798"/>
                  </a:lnTo>
                  <a:lnTo>
                    <a:pt x="843" y="1836"/>
                  </a:lnTo>
                  <a:lnTo>
                    <a:pt x="891" y="1875"/>
                  </a:lnTo>
                  <a:lnTo>
                    <a:pt x="938" y="1911"/>
                  </a:lnTo>
                  <a:lnTo>
                    <a:pt x="983" y="1946"/>
                  </a:lnTo>
                  <a:lnTo>
                    <a:pt x="1025" y="1978"/>
                  </a:lnTo>
                  <a:lnTo>
                    <a:pt x="1065" y="2008"/>
                  </a:lnTo>
                  <a:lnTo>
                    <a:pt x="1102" y="2035"/>
                  </a:lnTo>
                  <a:lnTo>
                    <a:pt x="1136" y="2060"/>
                  </a:lnTo>
                  <a:lnTo>
                    <a:pt x="1166" y="2082"/>
                  </a:lnTo>
                  <a:lnTo>
                    <a:pt x="1192" y="2101"/>
                  </a:lnTo>
                  <a:lnTo>
                    <a:pt x="1213" y="2117"/>
                  </a:lnTo>
                  <a:lnTo>
                    <a:pt x="1230" y="2129"/>
                  </a:lnTo>
                  <a:lnTo>
                    <a:pt x="1242" y="2137"/>
                  </a:lnTo>
                  <a:lnTo>
                    <a:pt x="1262" y="2149"/>
                  </a:lnTo>
                  <a:lnTo>
                    <a:pt x="1287" y="2162"/>
                  </a:lnTo>
                  <a:lnTo>
                    <a:pt x="1314" y="2174"/>
                  </a:lnTo>
                  <a:lnTo>
                    <a:pt x="1344" y="2185"/>
                  </a:lnTo>
                  <a:lnTo>
                    <a:pt x="1373" y="2195"/>
                  </a:lnTo>
                  <a:lnTo>
                    <a:pt x="1401" y="2203"/>
                  </a:lnTo>
                  <a:lnTo>
                    <a:pt x="1427" y="2206"/>
                  </a:lnTo>
                  <a:lnTo>
                    <a:pt x="1451" y="2209"/>
                  </a:lnTo>
                  <a:lnTo>
                    <a:pt x="1477" y="2208"/>
                  </a:lnTo>
                  <a:lnTo>
                    <a:pt x="1498" y="2205"/>
                  </a:lnTo>
                  <a:lnTo>
                    <a:pt x="1514" y="2201"/>
                  </a:lnTo>
                  <a:lnTo>
                    <a:pt x="1525" y="2198"/>
                  </a:lnTo>
                  <a:lnTo>
                    <a:pt x="1533" y="2193"/>
                  </a:lnTo>
                  <a:lnTo>
                    <a:pt x="1537" y="2188"/>
                  </a:lnTo>
                  <a:lnTo>
                    <a:pt x="1540" y="2183"/>
                  </a:lnTo>
                  <a:lnTo>
                    <a:pt x="1542" y="2179"/>
                  </a:lnTo>
                  <a:lnTo>
                    <a:pt x="1552" y="2160"/>
                  </a:lnTo>
                  <a:lnTo>
                    <a:pt x="1565" y="2146"/>
                  </a:lnTo>
                  <a:lnTo>
                    <a:pt x="1581" y="2133"/>
                  </a:lnTo>
                  <a:lnTo>
                    <a:pt x="1601" y="2126"/>
                  </a:lnTo>
                  <a:lnTo>
                    <a:pt x="1622" y="2123"/>
                  </a:lnTo>
                  <a:lnTo>
                    <a:pt x="1642" y="2126"/>
                  </a:lnTo>
                  <a:lnTo>
                    <a:pt x="1662" y="2133"/>
                  </a:lnTo>
                  <a:lnTo>
                    <a:pt x="1679" y="2146"/>
                  </a:lnTo>
                  <a:lnTo>
                    <a:pt x="1700" y="2160"/>
                  </a:lnTo>
                  <a:lnTo>
                    <a:pt x="1722" y="2167"/>
                  </a:lnTo>
                  <a:lnTo>
                    <a:pt x="1741" y="2169"/>
                  </a:lnTo>
                  <a:lnTo>
                    <a:pt x="1760" y="2165"/>
                  </a:lnTo>
                  <a:lnTo>
                    <a:pt x="1777" y="2160"/>
                  </a:lnTo>
                  <a:lnTo>
                    <a:pt x="1804" y="2148"/>
                  </a:lnTo>
                  <a:lnTo>
                    <a:pt x="1826" y="2129"/>
                  </a:lnTo>
                  <a:lnTo>
                    <a:pt x="1846" y="2108"/>
                  </a:lnTo>
                  <a:lnTo>
                    <a:pt x="1862" y="2085"/>
                  </a:lnTo>
                  <a:lnTo>
                    <a:pt x="1873" y="2057"/>
                  </a:lnTo>
                  <a:lnTo>
                    <a:pt x="1878" y="2030"/>
                  </a:lnTo>
                  <a:lnTo>
                    <a:pt x="1884" y="2007"/>
                  </a:lnTo>
                  <a:lnTo>
                    <a:pt x="1895" y="1987"/>
                  </a:lnTo>
                  <a:lnTo>
                    <a:pt x="1911" y="1969"/>
                  </a:lnTo>
                  <a:lnTo>
                    <a:pt x="1933" y="1958"/>
                  </a:lnTo>
                  <a:lnTo>
                    <a:pt x="1956" y="1953"/>
                  </a:lnTo>
                  <a:lnTo>
                    <a:pt x="1980" y="1954"/>
                  </a:lnTo>
                  <a:lnTo>
                    <a:pt x="2002" y="1962"/>
                  </a:lnTo>
                  <a:lnTo>
                    <a:pt x="2021" y="1976"/>
                  </a:lnTo>
                  <a:lnTo>
                    <a:pt x="2034" y="1984"/>
                  </a:lnTo>
                  <a:lnTo>
                    <a:pt x="2053" y="1989"/>
                  </a:lnTo>
                  <a:lnTo>
                    <a:pt x="2075" y="1992"/>
                  </a:lnTo>
                  <a:lnTo>
                    <a:pt x="2100" y="1990"/>
                  </a:lnTo>
                  <a:lnTo>
                    <a:pt x="2126" y="1984"/>
                  </a:lnTo>
                  <a:lnTo>
                    <a:pt x="2154" y="1973"/>
                  </a:lnTo>
                  <a:lnTo>
                    <a:pt x="2165" y="1967"/>
                  </a:lnTo>
                  <a:lnTo>
                    <a:pt x="2177" y="1958"/>
                  </a:lnTo>
                  <a:lnTo>
                    <a:pt x="2191" y="1947"/>
                  </a:lnTo>
                  <a:lnTo>
                    <a:pt x="2203" y="1933"/>
                  </a:lnTo>
                  <a:lnTo>
                    <a:pt x="2213" y="1917"/>
                  </a:lnTo>
                  <a:lnTo>
                    <a:pt x="2219" y="1899"/>
                  </a:lnTo>
                  <a:lnTo>
                    <a:pt x="2219" y="1876"/>
                  </a:lnTo>
                  <a:lnTo>
                    <a:pt x="2219" y="1856"/>
                  </a:lnTo>
                  <a:lnTo>
                    <a:pt x="2224" y="1838"/>
                  </a:lnTo>
                  <a:lnTo>
                    <a:pt x="2233" y="1820"/>
                  </a:lnTo>
                  <a:lnTo>
                    <a:pt x="2245" y="1805"/>
                  </a:lnTo>
                  <a:lnTo>
                    <a:pt x="2260" y="1794"/>
                  </a:lnTo>
                  <a:lnTo>
                    <a:pt x="2283" y="1784"/>
                  </a:lnTo>
                  <a:lnTo>
                    <a:pt x="2307" y="1782"/>
                  </a:lnTo>
                  <a:lnTo>
                    <a:pt x="2331" y="1786"/>
                  </a:lnTo>
                  <a:lnTo>
                    <a:pt x="2353" y="1797"/>
                  </a:lnTo>
                  <a:lnTo>
                    <a:pt x="2367" y="1804"/>
                  </a:lnTo>
                  <a:lnTo>
                    <a:pt x="2383" y="1805"/>
                  </a:lnTo>
                  <a:lnTo>
                    <a:pt x="2402" y="1804"/>
                  </a:lnTo>
                  <a:lnTo>
                    <a:pt x="2422" y="1798"/>
                  </a:lnTo>
                  <a:lnTo>
                    <a:pt x="2440" y="1789"/>
                  </a:lnTo>
                  <a:lnTo>
                    <a:pt x="2458" y="1777"/>
                  </a:lnTo>
                  <a:lnTo>
                    <a:pt x="2468" y="1768"/>
                  </a:lnTo>
                  <a:lnTo>
                    <a:pt x="2476" y="1757"/>
                  </a:lnTo>
                  <a:lnTo>
                    <a:pt x="2485" y="1745"/>
                  </a:lnTo>
                  <a:lnTo>
                    <a:pt x="2491" y="1730"/>
                  </a:lnTo>
                  <a:lnTo>
                    <a:pt x="2495" y="1712"/>
                  </a:lnTo>
                  <a:lnTo>
                    <a:pt x="2496" y="1694"/>
                  </a:lnTo>
                  <a:lnTo>
                    <a:pt x="2492" y="1671"/>
                  </a:lnTo>
                  <a:lnTo>
                    <a:pt x="2484" y="1648"/>
                  </a:lnTo>
                  <a:lnTo>
                    <a:pt x="2466" y="1618"/>
                  </a:lnTo>
                  <a:lnTo>
                    <a:pt x="2443" y="1586"/>
                  </a:lnTo>
                  <a:lnTo>
                    <a:pt x="2414" y="1551"/>
                  </a:lnTo>
                  <a:lnTo>
                    <a:pt x="2381" y="1514"/>
                  </a:lnTo>
                  <a:lnTo>
                    <a:pt x="2342" y="1474"/>
                  </a:lnTo>
                  <a:lnTo>
                    <a:pt x="2300" y="1433"/>
                  </a:lnTo>
                  <a:lnTo>
                    <a:pt x="2254" y="1391"/>
                  </a:lnTo>
                  <a:lnTo>
                    <a:pt x="2206" y="1349"/>
                  </a:lnTo>
                  <a:lnTo>
                    <a:pt x="2154" y="1304"/>
                  </a:lnTo>
                  <a:lnTo>
                    <a:pt x="2101" y="1259"/>
                  </a:lnTo>
                  <a:lnTo>
                    <a:pt x="2047" y="1214"/>
                  </a:lnTo>
                  <a:lnTo>
                    <a:pt x="1993" y="1170"/>
                  </a:lnTo>
                  <a:lnTo>
                    <a:pt x="1938" y="1126"/>
                  </a:lnTo>
                  <a:lnTo>
                    <a:pt x="1884" y="1082"/>
                  </a:lnTo>
                  <a:lnTo>
                    <a:pt x="1816" y="1026"/>
                  </a:lnTo>
                  <a:lnTo>
                    <a:pt x="1749" y="972"/>
                  </a:lnTo>
                  <a:lnTo>
                    <a:pt x="1684" y="919"/>
                  </a:lnTo>
                  <a:lnTo>
                    <a:pt x="1624" y="868"/>
                  </a:lnTo>
                  <a:lnTo>
                    <a:pt x="1568" y="818"/>
                  </a:lnTo>
                  <a:lnTo>
                    <a:pt x="1516" y="771"/>
                  </a:lnTo>
                  <a:lnTo>
                    <a:pt x="1493" y="781"/>
                  </a:lnTo>
                  <a:lnTo>
                    <a:pt x="1473" y="790"/>
                  </a:lnTo>
                  <a:lnTo>
                    <a:pt x="1456" y="797"/>
                  </a:lnTo>
                  <a:lnTo>
                    <a:pt x="1431" y="808"/>
                  </a:lnTo>
                  <a:lnTo>
                    <a:pt x="1408" y="817"/>
                  </a:lnTo>
                  <a:lnTo>
                    <a:pt x="1384" y="826"/>
                  </a:lnTo>
                  <a:lnTo>
                    <a:pt x="1358" y="832"/>
                  </a:lnTo>
                  <a:lnTo>
                    <a:pt x="1328" y="837"/>
                  </a:lnTo>
                  <a:lnTo>
                    <a:pt x="1287" y="887"/>
                  </a:lnTo>
                  <a:lnTo>
                    <a:pt x="1244" y="929"/>
                  </a:lnTo>
                  <a:lnTo>
                    <a:pt x="1198" y="964"/>
                  </a:lnTo>
                  <a:lnTo>
                    <a:pt x="1151" y="992"/>
                  </a:lnTo>
                  <a:lnTo>
                    <a:pt x="1101" y="1013"/>
                  </a:lnTo>
                  <a:lnTo>
                    <a:pt x="1049" y="1027"/>
                  </a:lnTo>
                  <a:lnTo>
                    <a:pt x="995" y="1033"/>
                  </a:lnTo>
                  <a:lnTo>
                    <a:pt x="941" y="1033"/>
                  </a:lnTo>
                  <a:lnTo>
                    <a:pt x="884" y="1025"/>
                  </a:lnTo>
                  <a:lnTo>
                    <a:pt x="827" y="1010"/>
                  </a:lnTo>
                  <a:lnTo>
                    <a:pt x="791" y="995"/>
                  </a:lnTo>
                  <a:lnTo>
                    <a:pt x="758" y="975"/>
                  </a:lnTo>
                  <a:lnTo>
                    <a:pt x="731" y="950"/>
                  </a:lnTo>
                  <a:lnTo>
                    <a:pt x="709" y="923"/>
                  </a:lnTo>
                  <a:lnTo>
                    <a:pt x="691" y="890"/>
                  </a:lnTo>
                  <a:lnTo>
                    <a:pt x="680" y="856"/>
                  </a:lnTo>
                  <a:lnTo>
                    <a:pt x="674" y="815"/>
                  </a:lnTo>
                  <a:lnTo>
                    <a:pt x="674" y="771"/>
                  </a:lnTo>
                  <a:lnTo>
                    <a:pt x="680" y="728"/>
                  </a:lnTo>
                  <a:lnTo>
                    <a:pt x="691" y="683"/>
                  </a:lnTo>
                  <a:lnTo>
                    <a:pt x="708" y="638"/>
                  </a:lnTo>
                  <a:lnTo>
                    <a:pt x="727" y="594"/>
                  </a:lnTo>
                  <a:lnTo>
                    <a:pt x="750" y="549"/>
                  </a:lnTo>
                  <a:lnTo>
                    <a:pt x="775" y="507"/>
                  </a:lnTo>
                  <a:lnTo>
                    <a:pt x="802" y="466"/>
                  </a:lnTo>
                  <a:lnTo>
                    <a:pt x="830" y="427"/>
                  </a:lnTo>
                  <a:lnTo>
                    <a:pt x="859" y="391"/>
                  </a:lnTo>
                  <a:lnTo>
                    <a:pt x="886" y="358"/>
                  </a:lnTo>
                  <a:lnTo>
                    <a:pt x="915" y="329"/>
                  </a:lnTo>
                  <a:lnTo>
                    <a:pt x="968" y="277"/>
                  </a:lnTo>
                  <a:lnTo>
                    <a:pt x="1019" y="229"/>
                  </a:lnTo>
                  <a:lnTo>
                    <a:pt x="1070" y="185"/>
                  </a:lnTo>
                  <a:lnTo>
                    <a:pt x="1120" y="146"/>
                  </a:lnTo>
                  <a:lnTo>
                    <a:pt x="1168" y="111"/>
                  </a:lnTo>
                  <a:lnTo>
                    <a:pt x="1216" y="80"/>
                  </a:lnTo>
                  <a:lnTo>
                    <a:pt x="1265" y="55"/>
                  </a:lnTo>
                  <a:lnTo>
                    <a:pt x="1314" y="34"/>
                  </a:lnTo>
                  <a:lnTo>
                    <a:pt x="1364" y="18"/>
                  </a:lnTo>
                  <a:lnTo>
                    <a:pt x="1415" y="6"/>
                  </a:lnTo>
                  <a:lnTo>
                    <a:pt x="1467" y="2"/>
                  </a:lnTo>
                  <a:lnTo>
                    <a:pt x="15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24"/>
            <p:cNvSpPr>
              <a:spLocks/>
            </p:cNvSpPr>
            <p:nvPr/>
          </p:nvSpPr>
          <p:spPr bwMode="auto">
            <a:xfrm>
              <a:off x="1686" y="1221"/>
              <a:ext cx="938" cy="171"/>
            </a:xfrm>
            <a:custGeom>
              <a:avLst/>
              <a:gdLst>
                <a:gd name="T0" fmla="*/ 84 w 938"/>
                <a:gd name="T1" fmla="*/ 0 h 171"/>
                <a:gd name="T2" fmla="*/ 853 w 938"/>
                <a:gd name="T3" fmla="*/ 0 h 171"/>
                <a:gd name="T4" fmla="*/ 875 w 938"/>
                <a:gd name="T5" fmla="*/ 3 h 171"/>
                <a:gd name="T6" fmla="*/ 896 w 938"/>
                <a:gd name="T7" fmla="*/ 12 h 171"/>
                <a:gd name="T8" fmla="*/ 913 w 938"/>
                <a:gd name="T9" fmla="*/ 25 h 171"/>
                <a:gd name="T10" fmla="*/ 926 w 938"/>
                <a:gd name="T11" fmla="*/ 43 h 171"/>
                <a:gd name="T12" fmla="*/ 935 w 938"/>
                <a:gd name="T13" fmla="*/ 62 h 171"/>
                <a:gd name="T14" fmla="*/ 938 w 938"/>
                <a:gd name="T15" fmla="*/ 86 h 171"/>
                <a:gd name="T16" fmla="*/ 935 w 938"/>
                <a:gd name="T17" fmla="*/ 108 h 171"/>
                <a:gd name="T18" fmla="*/ 926 w 938"/>
                <a:gd name="T19" fmla="*/ 128 h 171"/>
                <a:gd name="T20" fmla="*/ 913 w 938"/>
                <a:gd name="T21" fmla="*/ 146 h 171"/>
                <a:gd name="T22" fmla="*/ 896 w 938"/>
                <a:gd name="T23" fmla="*/ 159 h 171"/>
                <a:gd name="T24" fmla="*/ 875 w 938"/>
                <a:gd name="T25" fmla="*/ 168 h 171"/>
                <a:gd name="T26" fmla="*/ 853 w 938"/>
                <a:gd name="T27" fmla="*/ 171 h 171"/>
                <a:gd name="T28" fmla="*/ 84 w 938"/>
                <a:gd name="T29" fmla="*/ 171 h 171"/>
                <a:gd name="T30" fmla="*/ 62 w 938"/>
                <a:gd name="T31" fmla="*/ 168 h 171"/>
                <a:gd name="T32" fmla="*/ 42 w 938"/>
                <a:gd name="T33" fmla="*/ 159 h 171"/>
                <a:gd name="T34" fmla="*/ 25 w 938"/>
                <a:gd name="T35" fmla="*/ 146 h 171"/>
                <a:gd name="T36" fmla="*/ 11 w 938"/>
                <a:gd name="T37" fmla="*/ 128 h 171"/>
                <a:gd name="T38" fmla="*/ 2 w 938"/>
                <a:gd name="T39" fmla="*/ 108 h 171"/>
                <a:gd name="T40" fmla="*/ 0 w 938"/>
                <a:gd name="T41" fmla="*/ 86 h 171"/>
                <a:gd name="T42" fmla="*/ 2 w 938"/>
                <a:gd name="T43" fmla="*/ 62 h 171"/>
                <a:gd name="T44" fmla="*/ 11 w 938"/>
                <a:gd name="T45" fmla="*/ 43 h 171"/>
                <a:gd name="T46" fmla="*/ 25 w 938"/>
                <a:gd name="T47" fmla="*/ 25 h 171"/>
                <a:gd name="T48" fmla="*/ 42 w 938"/>
                <a:gd name="T49" fmla="*/ 12 h 171"/>
                <a:gd name="T50" fmla="*/ 62 w 938"/>
                <a:gd name="T51" fmla="*/ 3 h 171"/>
                <a:gd name="T52" fmla="*/ 84 w 938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8" h="171">
                  <a:moveTo>
                    <a:pt x="84" y="0"/>
                  </a:moveTo>
                  <a:lnTo>
                    <a:pt x="853" y="0"/>
                  </a:lnTo>
                  <a:lnTo>
                    <a:pt x="875" y="3"/>
                  </a:lnTo>
                  <a:lnTo>
                    <a:pt x="896" y="12"/>
                  </a:lnTo>
                  <a:lnTo>
                    <a:pt x="913" y="25"/>
                  </a:lnTo>
                  <a:lnTo>
                    <a:pt x="926" y="43"/>
                  </a:lnTo>
                  <a:lnTo>
                    <a:pt x="935" y="62"/>
                  </a:lnTo>
                  <a:lnTo>
                    <a:pt x="938" y="86"/>
                  </a:lnTo>
                  <a:lnTo>
                    <a:pt x="935" y="108"/>
                  </a:lnTo>
                  <a:lnTo>
                    <a:pt x="926" y="128"/>
                  </a:lnTo>
                  <a:lnTo>
                    <a:pt x="913" y="146"/>
                  </a:lnTo>
                  <a:lnTo>
                    <a:pt x="896" y="159"/>
                  </a:lnTo>
                  <a:lnTo>
                    <a:pt x="875" y="168"/>
                  </a:lnTo>
                  <a:lnTo>
                    <a:pt x="853" y="171"/>
                  </a:lnTo>
                  <a:lnTo>
                    <a:pt x="84" y="171"/>
                  </a:lnTo>
                  <a:lnTo>
                    <a:pt x="62" y="168"/>
                  </a:lnTo>
                  <a:lnTo>
                    <a:pt x="42" y="159"/>
                  </a:lnTo>
                  <a:lnTo>
                    <a:pt x="25" y="146"/>
                  </a:lnTo>
                  <a:lnTo>
                    <a:pt x="11" y="128"/>
                  </a:lnTo>
                  <a:lnTo>
                    <a:pt x="2" y="108"/>
                  </a:lnTo>
                  <a:lnTo>
                    <a:pt x="0" y="86"/>
                  </a:lnTo>
                  <a:lnTo>
                    <a:pt x="2" y="62"/>
                  </a:lnTo>
                  <a:lnTo>
                    <a:pt x="11" y="43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25"/>
            <p:cNvSpPr>
              <a:spLocks/>
            </p:cNvSpPr>
            <p:nvPr/>
          </p:nvSpPr>
          <p:spPr bwMode="auto">
            <a:xfrm>
              <a:off x="3910" y="2416"/>
              <a:ext cx="421" cy="339"/>
            </a:xfrm>
            <a:custGeom>
              <a:avLst/>
              <a:gdLst>
                <a:gd name="T0" fmla="*/ 330 w 421"/>
                <a:gd name="T1" fmla="*/ 0 h 339"/>
                <a:gd name="T2" fmla="*/ 351 w 421"/>
                <a:gd name="T3" fmla="*/ 1 h 339"/>
                <a:gd name="T4" fmla="*/ 373 w 421"/>
                <a:gd name="T5" fmla="*/ 8 h 339"/>
                <a:gd name="T6" fmla="*/ 391 w 421"/>
                <a:gd name="T7" fmla="*/ 21 h 339"/>
                <a:gd name="T8" fmla="*/ 406 w 421"/>
                <a:gd name="T9" fmla="*/ 38 h 339"/>
                <a:gd name="T10" fmla="*/ 416 w 421"/>
                <a:gd name="T11" fmla="*/ 58 h 339"/>
                <a:gd name="T12" fmla="*/ 421 w 421"/>
                <a:gd name="T13" fmla="*/ 80 h 339"/>
                <a:gd name="T14" fmla="*/ 418 w 421"/>
                <a:gd name="T15" fmla="*/ 102 h 339"/>
                <a:gd name="T16" fmla="*/ 412 w 421"/>
                <a:gd name="T17" fmla="*/ 123 h 339"/>
                <a:gd name="T18" fmla="*/ 400 w 421"/>
                <a:gd name="T19" fmla="*/ 141 h 339"/>
                <a:gd name="T20" fmla="*/ 382 w 421"/>
                <a:gd name="T21" fmla="*/ 156 h 339"/>
                <a:gd name="T22" fmla="*/ 133 w 421"/>
                <a:gd name="T23" fmla="*/ 324 h 339"/>
                <a:gd name="T24" fmla="*/ 118 w 421"/>
                <a:gd name="T25" fmla="*/ 332 h 339"/>
                <a:gd name="T26" fmla="*/ 102 w 421"/>
                <a:gd name="T27" fmla="*/ 337 h 339"/>
                <a:gd name="T28" fmla="*/ 86 w 421"/>
                <a:gd name="T29" fmla="*/ 339 h 339"/>
                <a:gd name="T30" fmla="*/ 66 w 421"/>
                <a:gd name="T31" fmla="*/ 336 h 339"/>
                <a:gd name="T32" fmla="*/ 46 w 421"/>
                <a:gd name="T33" fmla="*/ 329 h 339"/>
                <a:gd name="T34" fmla="*/ 29 w 421"/>
                <a:gd name="T35" fmla="*/ 316 h 339"/>
                <a:gd name="T36" fmla="*/ 15 w 421"/>
                <a:gd name="T37" fmla="*/ 300 h 339"/>
                <a:gd name="T38" fmla="*/ 5 w 421"/>
                <a:gd name="T39" fmla="*/ 280 h 339"/>
                <a:gd name="T40" fmla="*/ 0 w 421"/>
                <a:gd name="T41" fmla="*/ 258 h 339"/>
                <a:gd name="T42" fmla="*/ 3 w 421"/>
                <a:gd name="T43" fmla="*/ 237 h 339"/>
                <a:gd name="T44" fmla="*/ 9 w 421"/>
                <a:gd name="T45" fmla="*/ 216 h 339"/>
                <a:gd name="T46" fmla="*/ 21 w 421"/>
                <a:gd name="T47" fmla="*/ 197 h 339"/>
                <a:gd name="T48" fmla="*/ 39 w 421"/>
                <a:gd name="T49" fmla="*/ 182 h 339"/>
                <a:gd name="T50" fmla="*/ 288 w 421"/>
                <a:gd name="T51" fmla="*/ 15 h 339"/>
                <a:gd name="T52" fmla="*/ 308 w 421"/>
                <a:gd name="T53" fmla="*/ 5 h 339"/>
                <a:gd name="T54" fmla="*/ 330 w 421"/>
                <a:gd name="T5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1" h="339">
                  <a:moveTo>
                    <a:pt x="330" y="0"/>
                  </a:moveTo>
                  <a:lnTo>
                    <a:pt x="351" y="1"/>
                  </a:lnTo>
                  <a:lnTo>
                    <a:pt x="373" y="8"/>
                  </a:lnTo>
                  <a:lnTo>
                    <a:pt x="391" y="21"/>
                  </a:lnTo>
                  <a:lnTo>
                    <a:pt x="406" y="38"/>
                  </a:lnTo>
                  <a:lnTo>
                    <a:pt x="416" y="58"/>
                  </a:lnTo>
                  <a:lnTo>
                    <a:pt x="421" y="80"/>
                  </a:lnTo>
                  <a:lnTo>
                    <a:pt x="418" y="102"/>
                  </a:lnTo>
                  <a:lnTo>
                    <a:pt x="412" y="123"/>
                  </a:lnTo>
                  <a:lnTo>
                    <a:pt x="400" y="141"/>
                  </a:lnTo>
                  <a:lnTo>
                    <a:pt x="382" y="156"/>
                  </a:lnTo>
                  <a:lnTo>
                    <a:pt x="133" y="324"/>
                  </a:lnTo>
                  <a:lnTo>
                    <a:pt x="118" y="332"/>
                  </a:lnTo>
                  <a:lnTo>
                    <a:pt x="102" y="337"/>
                  </a:lnTo>
                  <a:lnTo>
                    <a:pt x="86" y="339"/>
                  </a:lnTo>
                  <a:lnTo>
                    <a:pt x="66" y="336"/>
                  </a:lnTo>
                  <a:lnTo>
                    <a:pt x="46" y="329"/>
                  </a:lnTo>
                  <a:lnTo>
                    <a:pt x="29" y="316"/>
                  </a:lnTo>
                  <a:lnTo>
                    <a:pt x="15" y="300"/>
                  </a:lnTo>
                  <a:lnTo>
                    <a:pt x="5" y="280"/>
                  </a:lnTo>
                  <a:lnTo>
                    <a:pt x="0" y="258"/>
                  </a:lnTo>
                  <a:lnTo>
                    <a:pt x="3" y="237"/>
                  </a:lnTo>
                  <a:lnTo>
                    <a:pt x="9" y="216"/>
                  </a:lnTo>
                  <a:lnTo>
                    <a:pt x="21" y="197"/>
                  </a:lnTo>
                  <a:lnTo>
                    <a:pt x="39" y="182"/>
                  </a:lnTo>
                  <a:lnTo>
                    <a:pt x="288" y="15"/>
                  </a:lnTo>
                  <a:lnTo>
                    <a:pt x="308" y="5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26"/>
            <p:cNvSpPr>
              <a:spLocks/>
            </p:cNvSpPr>
            <p:nvPr/>
          </p:nvSpPr>
          <p:spPr bwMode="auto">
            <a:xfrm>
              <a:off x="3136" y="2330"/>
              <a:ext cx="682" cy="684"/>
            </a:xfrm>
            <a:custGeom>
              <a:avLst/>
              <a:gdLst>
                <a:gd name="T0" fmla="*/ 109 w 682"/>
                <a:gd name="T1" fmla="*/ 4 h 684"/>
                <a:gd name="T2" fmla="*/ 147 w 682"/>
                <a:gd name="T3" fmla="*/ 27 h 684"/>
                <a:gd name="T4" fmla="*/ 211 w 682"/>
                <a:gd name="T5" fmla="*/ 93 h 684"/>
                <a:gd name="T6" fmla="*/ 279 w 682"/>
                <a:gd name="T7" fmla="*/ 164 h 684"/>
                <a:gd name="T8" fmla="*/ 351 w 682"/>
                <a:gd name="T9" fmla="*/ 237 h 684"/>
                <a:gd name="T10" fmla="*/ 422 w 682"/>
                <a:gd name="T11" fmla="*/ 309 h 684"/>
                <a:gd name="T12" fmla="*/ 489 w 682"/>
                <a:gd name="T13" fmla="*/ 378 h 684"/>
                <a:gd name="T14" fmla="*/ 550 w 682"/>
                <a:gd name="T15" fmla="*/ 437 h 684"/>
                <a:gd name="T16" fmla="*/ 600 w 682"/>
                <a:gd name="T17" fmla="*/ 486 h 684"/>
                <a:gd name="T18" fmla="*/ 638 w 682"/>
                <a:gd name="T19" fmla="*/ 520 h 684"/>
                <a:gd name="T20" fmla="*/ 666 w 682"/>
                <a:gd name="T21" fmla="*/ 548 h 684"/>
                <a:gd name="T22" fmla="*/ 682 w 682"/>
                <a:gd name="T23" fmla="*/ 589 h 684"/>
                <a:gd name="T24" fmla="*/ 676 w 682"/>
                <a:gd name="T25" fmla="*/ 631 h 684"/>
                <a:gd name="T26" fmla="*/ 650 w 682"/>
                <a:gd name="T27" fmla="*/ 666 h 684"/>
                <a:gd name="T28" fmla="*/ 617 w 682"/>
                <a:gd name="T29" fmla="*/ 682 h 684"/>
                <a:gd name="T30" fmla="*/ 579 w 682"/>
                <a:gd name="T31" fmla="*/ 682 h 684"/>
                <a:gd name="T32" fmla="*/ 545 w 682"/>
                <a:gd name="T33" fmla="*/ 666 h 684"/>
                <a:gd name="T34" fmla="*/ 511 w 682"/>
                <a:gd name="T35" fmla="*/ 637 h 684"/>
                <a:gd name="T36" fmla="*/ 465 w 682"/>
                <a:gd name="T37" fmla="*/ 594 h 684"/>
                <a:gd name="T38" fmla="*/ 409 w 682"/>
                <a:gd name="T39" fmla="*/ 539 h 684"/>
                <a:gd name="T40" fmla="*/ 348 w 682"/>
                <a:gd name="T41" fmla="*/ 478 h 684"/>
                <a:gd name="T42" fmla="*/ 283 w 682"/>
                <a:gd name="T43" fmla="*/ 412 h 684"/>
                <a:gd name="T44" fmla="*/ 219 w 682"/>
                <a:gd name="T45" fmla="*/ 346 h 684"/>
                <a:gd name="T46" fmla="*/ 159 w 682"/>
                <a:gd name="T47" fmla="*/ 284 h 684"/>
                <a:gd name="T48" fmla="*/ 105 w 682"/>
                <a:gd name="T49" fmla="*/ 230 h 684"/>
                <a:gd name="T50" fmla="*/ 62 w 682"/>
                <a:gd name="T51" fmla="*/ 185 h 684"/>
                <a:gd name="T52" fmla="*/ 32 w 682"/>
                <a:gd name="T53" fmla="*/ 154 h 684"/>
                <a:gd name="T54" fmla="*/ 11 w 682"/>
                <a:gd name="T55" fmla="*/ 127 h 684"/>
                <a:gd name="T56" fmla="*/ 0 w 682"/>
                <a:gd name="T57" fmla="*/ 85 h 684"/>
                <a:gd name="T58" fmla="*/ 12 w 682"/>
                <a:gd name="T59" fmla="*/ 42 h 684"/>
                <a:gd name="T60" fmla="*/ 44 w 682"/>
                <a:gd name="T61" fmla="*/ 11 h 684"/>
                <a:gd name="T62" fmla="*/ 88 w 682"/>
                <a:gd name="T6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2" h="684">
                  <a:moveTo>
                    <a:pt x="88" y="0"/>
                  </a:moveTo>
                  <a:lnTo>
                    <a:pt x="109" y="4"/>
                  </a:lnTo>
                  <a:lnTo>
                    <a:pt x="129" y="13"/>
                  </a:lnTo>
                  <a:lnTo>
                    <a:pt x="147" y="27"/>
                  </a:lnTo>
                  <a:lnTo>
                    <a:pt x="178" y="60"/>
                  </a:lnTo>
                  <a:lnTo>
                    <a:pt x="211" y="93"/>
                  </a:lnTo>
                  <a:lnTo>
                    <a:pt x="244" y="128"/>
                  </a:lnTo>
                  <a:lnTo>
                    <a:pt x="279" y="164"/>
                  </a:lnTo>
                  <a:lnTo>
                    <a:pt x="315" y="201"/>
                  </a:lnTo>
                  <a:lnTo>
                    <a:pt x="351" y="237"/>
                  </a:lnTo>
                  <a:lnTo>
                    <a:pt x="387" y="274"/>
                  </a:lnTo>
                  <a:lnTo>
                    <a:pt x="422" y="309"/>
                  </a:lnTo>
                  <a:lnTo>
                    <a:pt x="456" y="344"/>
                  </a:lnTo>
                  <a:lnTo>
                    <a:pt x="489" y="378"/>
                  </a:lnTo>
                  <a:lnTo>
                    <a:pt x="520" y="409"/>
                  </a:lnTo>
                  <a:lnTo>
                    <a:pt x="550" y="437"/>
                  </a:lnTo>
                  <a:lnTo>
                    <a:pt x="576" y="463"/>
                  </a:lnTo>
                  <a:lnTo>
                    <a:pt x="600" y="486"/>
                  </a:lnTo>
                  <a:lnTo>
                    <a:pt x="620" y="505"/>
                  </a:lnTo>
                  <a:lnTo>
                    <a:pt x="638" y="520"/>
                  </a:lnTo>
                  <a:lnTo>
                    <a:pt x="650" y="531"/>
                  </a:lnTo>
                  <a:lnTo>
                    <a:pt x="666" y="548"/>
                  </a:lnTo>
                  <a:lnTo>
                    <a:pt x="677" y="567"/>
                  </a:lnTo>
                  <a:lnTo>
                    <a:pt x="682" y="589"/>
                  </a:lnTo>
                  <a:lnTo>
                    <a:pt x="682" y="610"/>
                  </a:lnTo>
                  <a:lnTo>
                    <a:pt x="676" y="631"/>
                  </a:lnTo>
                  <a:lnTo>
                    <a:pt x="665" y="651"/>
                  </a:lnTo>
                  <a:lnTo>
                    <a:pt x="650" y="666"/>
                  </a:lnTo>
                  <a:lnTo>
                    <a:pt x="634" y="675"/>
                  </a:lnTo>
                  <a:lnTo>
                    <a:pt x="617" y="682"/>
                  </a:lnTo>
                  <a:lnTo>
                    <a:pt x="598" y="684"/>
                  </a:lnTo>
                  <a:lnTo>
                    <a:pt x="579" y="682"/>
                  </a:lnTo>
                  <a:lnTo>
                    <a:pt x="561" y="675"/>
                  </a:lnTo>
                  <a:lnTo>
                    <a:pt x="545" y="666"/>
                  </a:lnTo>
                  <a:lnTo>
                    <a:pt x="530" y="653"/>
                  </a:lnTo>
                  <a:lnTo>
                    <a:pt x="511" y="637"/>
                  </a:lnTo>
                  <a:lnTo>
                    <a:pt x="490" y="617"/>
                  </a:lnTo>
                  <a:lnTo>
                    <a:pt x="465" y="594"/>
                  </a:lnTo>
                  <a:lnTo>
                    <a:pt x="439" y="567"/>
                  </a:lnTo>
                  <a:lnTo>
                    <a:pt x="409" y="539"/>
                  </a:lnTo>
                  <a:lnTo>
                    <a:pt x="380" y="509"/>
                  </a:lnTo>
                  <a:lnTo>
                    <a:pt x="348" y="478"/>
                  </a:lnTo>
                  <a:lnTo>
                    <a:pt x="316" y="445"/>
                  </a:lnTo>
                  <a:lnTo>
                    <a:pt x="283" y="412"/>
                  </a:lnTo>
                  <a:lnTo>
                    <a:pt x="250" y="379"/>
                  </a:lnTo>
                  <a:lnTo>
                    <a:pt x="219" y="346"/>
                  </a:lnTo>
                  <a:lnTo>
                    <a:pt x="188" y="315"/>
                  </a:lnTo>
                  <a:lnTo>
                    <a:pt x="159" y="284"/>
                  </a:lnTo>
                  <a:lnTo>
                    <a:pt x="130" y="256"/>
                  </a:lnTo>
                  <a:lnTo>
                    <a:pt x="105" y="230"/>
                  </a:lnTo>
                  <a:lnTo>
                    <a:pt x="82" y="205"/>
                  </a:lnTo>
                  <a:lnTo>
                    <a:pt x="62" y="185"/>
                  </a:lnTo>
                  <a:lnTo>
                    <a:pt x="46" y="168"/>
                  </a:lnTo>
                  <a:lnTo>
                    <a:pt x="32" y="154"/>
                  </a:lnTo>
                  <a:lnTo>
                    <a:pt x="25" y="145"/>
                  </a:lnTo>
                  <a:lnTo>
                    <a:pt x="11" y="127"/>
                  </a:lnTo>
                  <a:lnTo>
                    <a:pt x="2" y="106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7" y="25"/>
                  </a:lnTo>
                  <a:lnTo>
                    <a:pt x="44" y="11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27"/>
            <p:cNvSpPr>
              <a:spLocks/>
            </p:cNvSpPr>
            <p:nvPr/>
          </p:nvSpPr>
          <p:spPr bwMode="auto">
            <a:xfrm>
              <a:off x="2880" y="2587"/>
              <a:ext cx="597" cy="597"/>
            </a:xfrm>
            <a:custGeom>
              <a:avLst/>
              <a:gdLst>
                <a:gd name="T0" fmla="*/ 89 w 597"/>
                <a:gd name="T1" fmla="*/ 0 h 597"/>
                <a:gd name="T2" fmla="*/ 110 w 597"/>
                <a:gd name="T3" fmla="*/ 4 h 597"/>
                <a:gd name="T4" fmla="*/ 130 w 597"/>
                <a:gd name="T5" fmla="*/ 12 h 597"/>
                <a:gd name="T6" fmla="*/ 148 w 597"/>
                <a:gd name="T7" fmla="*/ 27 h 597"/>
                <a:gd name="T8" fmla="*/ 161 w 597"/>
                <a:gd name="T9" fmla="*/ 41 h 597"/>
                <a:gd name="T10" fmla="*/ 179 w 597"/>
                <a:gd name="T11" fmla="*/ 60 h 597"/>
                <a:gd name="T12" fmla="*/ 200 w 597"/>
                <a:gd name="T13" fmla="*/ 82 h 597"/>
                <a:gd name="T14" fmla="*/ 223 w 597"/>
                <a:gd name="T15" fmla="*/ 108 h 597"/>
                <a:gd name="T16" fmla="*/ 251 w 597"/>
                <a:gd name="T17" fmla="*/ 135 h 597"/>
                <a:gd name="T18" fmla="*/ 279 w 597"/>
                <a:gd name="T19" fmla="*/ 166 h 597"/>
                <a:gd name="T20" fmla="*/ 309 w 597"/>
                <a:gd name="T21" fmla="*/ 197 h 597"/>
                <a:gd name="T22" fmla="*/ 340 w 597"/>
                <a:gd name="T23" fmla="*/ 230 h 597"/>
                <a:gd name="T24" fmla="*/ 372 w 597"/>
                <a:gd name="T25" fmla="*/ 262 h 597"/>
                <a:gd name="T26" fmla="*/ 403 w 597"/>
                <a:gd name="T27" fmla="*/ 294 h 597"/>
                <a:gd name="T28" fmla="*/ 436 w 597"/>
                <a:gd name="T29" fmla="*/ 325 h 597"/>
                <a:gd name="T30" fmla="*/ 465 w 597"/>
                <a:gd name="T31" fmla="*/ 354 h 597"/>
                <a:gd name="T32" fmla="*/ 494 w 597"/>
                <a:gd name="T33" fmla="*/ 381 h 597"/>
                <a:gd name="T34" fmla="*/ 520 w 597"/>
                <a:gd name="T35" fmla="*/ 406 h 597"/>
                <a:gd name="T36" fmla="*/ 545 w 597"/>
                <a:gd name="T37" fmla="*/ 428 h 597"/>
                <a:gd name="T38" fmla="*/ 566 w 597"/>
                <a:gd name="T39" fmla="*/ 446 h 597"/>
                <a:gd name="T40" fmla="*/ 581 w 597"/>
                <a:gd name="T41" fmla="*/ 462 h 597"/>
                <a:gd name="T42" fmla="*/ 592 w 597"/>
                <a:gd name="T43" fmla="*/ 482 h 597"/>
                <a:gd name="T44" fmla="*/ 597 w 597"/>
                <a:gd name="T45" fmla="*/ 503 h 597"/>
                <a:gd name="T46" fmla="*/ 597 w 597"/>
                <a:gd name="T47" fmla="*/ 524 h 597"/>
                <a:gd name="T48" fmla="*/ 591 w 597"/>
                <a:gd name="T49" fmla="*/ 545 h 597"/>
                <a:gd name="T50" fmla="*/ 578 w 597"/>
                <a:gd name="T51" fmla="*/ 565 h 597"/>
                <a:gd name="T52" fmla="*/ 565 w 597"/>
                <a:gd name="T53" fmla="*/ 579 h 597"/>
                <a:gd name="T54" fmla="*/ 549 w 597"/>
                <a:gd name="T55" fmla="*/ 589 h 597"/>
                <a:gd name="T56" fmla="*/ 530 w 597"/>
                <a:gd name="T57" fmla="*/ 595 h 597"/>
                <a:gd name="T58" fmla="*/ 513 w 597"/>
                <a:gd name="T59" fmla="*/ 597 h 597"/>
                <a:gd name="T60" fmla="*/ 494 w 597"/>
                <a:gd name="T61" fmla="*/ 595 h 597"/>
                <a:gd name="T62" fmla="*/ 475 w 597"/>
                <a:gd name="T63" fmla="*/ 589 h 597"/>
                <a:gd name="T64" fmla="*/ 459 w 597"/>
                <a:gd name="T65" fmla="*/ 579 h 597"/>
                <a:gd name="T66" fmla="*/ 438 w 597"/>
                <a:gd name="T67" fmla="*/ 561 h 597"/>
                <a:gd name="T68" fmla="*/ 416 w 597"/>
                <a:gd name="T69" fmla="*/ 541 h 597"/>
                <a:gd name="T70" fmla="*/ 391 w 597"/>
                <a:gd name="T71" fmla="*/ 519 h 597"/>
                <a:gd name="T72" fmla="*/ 365 w 597"/>
                <a:gd name="T73" fmla="*/ 494 h 597"/>
                <a:gd name="T74" fmla="*/ 338 w 597"/>
                <a:gd name="T75" fmla="*/ 468 h 597"/>
                <a:gd name="T76" fmla="*/ 309 w 597"/>
                <a:gd name="T77" fmla="*/ 441 h 597"/>
                <a:gd name="T78" fmla="*/ 281 w 597"/>
                <a:gd name="T79" fmla="*/ 412 h 597"/>
                <a:gd name="T80" fmla="*/ 252 w 597"/>
                <a:gd name="T81" fmla="*/ 382 h 597"/>
                <a:gd name="T82" fmla="*/ 222 w 597"/>
                <a:gd name="T83" fmla="*/ 353 h 597"/>
                <a:gd name="T84" fmla="*/ 195 w 597"/>
                <a:gd name="T85" fmla="*/ 324 h 597"/>
                <a:gd name="T86" fmla="*/ 168 w 597"/>
                <a:gd name="T87" fmla="*/ 296 h 597"/>
                <a:gd name="T88" fmla="*/ 141 w 597"/>
                <a:gd name="T89" fmla="*/ 268 h 597"/>
                <a:gd name="T90" fmla="*/ 117 w 597"/>
                <a:gd name="T91" fmla="*/ 243 h 597"/>
                <a:gd name="T92" fmla="*/ 94 w 597"/>
                <a:gd name="T93" fmla="*/ 220 h 597"/>
                <a:gd name="T94" fmla="*/ 74 w 597"/>
                <a:gd name="T95" fmla="*/ 199 h 597"/>
                <a:gd name="T96" fmla="*/ 57 w 597"/>
                <a:gd name="T97" fmla="*/ 180 h 597"/>
                <a:gd name="T98" fmla="*/ 42 w 597"/>
                <a:gd name="T99" fmla="*/ 165 h 597"/>
                <a:gd name="T100" fmla="*/ 32 w 597"/>
                <a:gd name="T101" fmla="*/ 153 h 597"/>
                <a:gd name="T102" fmla="*/ 25 w 597"/>
                <a:gd name="T103" fmla="*/ 145 h 597"/>
                <a:gd name="T104" fmla="*/ 22 w 597"/>
                <a:gd name="T105" fmla="*/ 143 h 597"/>
                <a:gd name="T106" fmla="*/ 10 w 597"/>
                <a:gd name="T107" fmla="*/ 124 h 597"/>
                <a:gd name="T108" fmla="*/ 2 w 597"/>
                <a:gd name="T109" fmla="*/ 103 h 597"/>
                <a:gd name="T110" fmla="*/ 0 w 597"/>
                <a:gd name="T111" fmla="*/ 82 h 597"/>
                <a:gd name="T112" fmla="*/ 4 w 597"/>
                <a:gd name="T113" fmla="*/ 60 h 597"/>
                <a:gd name="T114" fmla="*/ 12 w 597"/>
                <a:gd name="T115" fmla="*/ 40 h 597"/>
                <a:gd name="T116" fmla="*/ 27 w 597"/>
                <a:gd name="T117" fmla="*/ 22 h 597"/>
                <a:gd name="T118" fmla="*/ 46 w 597"/>
                <a:gd name="T119" fmla="*/ 9 h 597"/>
                <a:gd name="T120" fmla="*/ 67 w 597"/>
                <a:gd name="T121" fmla="*/ 1 h 597"/>
                <a:gd name="T122" fmla="*/ 89 w 597"/>
                <a:gd name="T12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7" h="597">
                  <a:moveTo>
                    <a:pt x="89" y="0"/>
                  </a:moveTo>
                  <a:lnTo>
                    <a:pt x="110" y="4"/>
                  </a:lnTo>
                  <a:lnTo>
                    <a:pt x="130" y="12"/>
                  </a:lnTo>
                  <a:lnTo>
                    <a:pt x="148" y="27"/>
                  </a:lnTo>
                  <a:lnTo>
                    <a:pt x="161" y="41"/>
                  </a:lnTo>
                  <a:lnTo>
                    <a:pt x="179" y="60"/>
                  </a:lnTo>
                  <a:lnTo>
                    <a:pt x="200" y="82"/>
                  </a:lnTo>
                  <a:lnTo>
                    <a:pt x="223" y="108"/>
                  </a:lnTo>
                  <a:lnTo>
                    <a:pt x="251" y="135"/>
                  </a:lnTo>
                  <a:lnTo>
                    <a:pt x="279" y="166"/>
                  </a:lnTo>
                  <a:lnTo>
                    <a:pt x="309" y="197"/>
                  </a:lnTo>
                  <a:lnTo>
                    <a:pt x="340" y="230"/>
                  </a:lnTo>
                  <a:lnTo>
                    <a:pt x="372" y="262"/>
                  </a:lnTo>
                  <a:lnTo>
                    <a:pt x="403" y="294"/>
                  </a:lnTo>
                  <a:lnTo>
                    <a:pt x="436" y="325"/>
                  </a:lnTo>
                  <a:lnTo>
                    <a:pt x="465" y="354"/>
                  </a:lnTo>
                  <a:lnTo>
                    <a:pt x="494" y="381"/>
                  </a:lnTo>
                  <a:lnTo>
                    <a:pt x="520" y="406"/>
                  </a:lnTo>
                  <a:lnTo>
                    <a:pt x="545" y="428"/>
                  </a:lnTo>
                  <a:lnTo>
                    <a:pt x="566" y="446"/>
                  </a:lnTo>
                  <a:lnTo>
                    <a:pt x="581" y="462"/>
                  </a:lnTo>
                  <a:lnTo>
                    <a:pt x="592" y="482"/>
                  </a:lnTo>
                  <a:lnTo>
                    <a:pt x="597" y="503"/>
                  </a:lnTo>
                  <a:lnTo>
                    <a:pt x="597" y="524"/>
                  </a:lnTo>
                  <a:lnTo>
                    <a:pt x="591" y="545"/>
                  </a:lnTo>
                  <a:lnTo>
                    <a:pt x="578" y="565"/>
                  </a:lnTo>
                  <a:lnTo>
                    <a:pt x="565" y="579"/>
                  </a:lnTo>
                  <a:lnTo>
                    <a:pt x="549" y="589"/>
                  </a:lnTo>
                  <a:lnTo>
                    <a:pt x="530" y="595"/>
                  </a:lnTo>
                  <a:lnTo>
                    <a:pt x="513" y="597"/>
                  </a:lnTo>
                  <a:lnTo>
                    <a:pt x="494" y="595"/>
                  </a:lnTo>
                  <a:lnTo>
                    <a:pt x="475" y="589"/>
                  </a:lnTo>
                  <a:lnTo>
                    <a:pt x="459" y="579"/>
                  </a:lnTo>
                  <a:lnTo>
                    <a:pt x="438" y="561"/>
                  </a:lnTo>
                  <a:lnTo>
                    <a:pt x="416" y="541"/>
                  </a:lnTo>
                  <a:lnTo>
                    <a:pt x="391" y="519"/>
                  </a:lnTo>
                  <a:lnTo>
                    <a:pt x="365" y="494"/>
                  </a:lnTo>
                  <a:lnTo>
                    <a:pt x="338" y="468"/>
                  </a:lnTo>
                  <a:lnTo>
                    <a:pt x="309" y="441"/>
                  </a:lnTo>
                  <a:lnTo>
                    <a:pt x="281" y="412"/>
                  </a:lnTo>
                  <a:lnTo>
                    <a:pt x="252" y="382"/>
                  </a:lnTo>
                  <a:lnTo>
                    <a:pt x="222" y="353"/>
                  </a:lnTo>
                  <a:lnTo>
                    <a:pt x="195" y="324"/>
                  </a:lnTo>
                  <a:lnTo>
                    <a:pt x="168" y="296"/>
                  </a:lnTo>
                  <a:lnTo>
                    <a:pt x="141" y="268"/>
                  </a:lnTo>
                  <a:lnTo>
                    <a:pt x="117" y="243"/>
                  </a:lnTo>
                  <a:lnTo>
                    <a:pt x="94" y="220"/>
                  </a:lnTo>
                  <a:lnTo>
                    <a:pt x="74" y="199"/>
                  </a:lnTo>
                  <a:lnTo>
                    <a:pt x="57" y="180"/>
                  </a:lnTo>
                  <a:lnTo>
                    <a:pt x="42" y="165"/>
                  </a:lnTo>
                  <a:lnTo>
                    <a:pt x="32" y="153"/>
                  </a:lnTo>
                  <a:lnTo>
                    <a:pt x="25" y="145"/>
                  </a:lnTo>
                  <a:lnTo>
                    <a:pt x="22" y="143"/>
                  </a:lnTo>
                  <a:lnTo>
                    <a:pt x="10" y="124"/>
                  </a:lnTo>
                  <a:lnTo>
                    <a:pt x="2" y="103"/>
                  </a:lnTo>
                  <a:lnTo>
                    <a:pt x="0" y="82"/>
                  </a:lnTo>
                  <a:lnTo>
                    <a:pt x="4" y="60"/>
                  </a:lnTo>
                  <a:lnTo>
                    <a:pt x="12" y="40"/>
                  </a:lnTo>
                  <a:lnTo>
                    <a:pt x="27" y="22"/>
                  </a:lnTo>
                  <a:lnTo>
                    <a:pt x="46" y="9"/>
                  </a:lnTo>
                  <a:lnTo>
                    <a:pt x="67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28"/>
            <p:cNvSpPr>
              <a:spLocks/>
            </p:cNvSpPr>
            <p:nvPr/>
          </p:nvSpPr>
          <p:spPr bwMode="auto">
            <a:xfrm>
              <a:off x="2539" y="2757"/>
              <a:ext cx="597" cy="599"/>
            </a:xfrm>
            <a:custGeom>
              <a:avLst/>
              <a:gdLst>
                <a:gd name="T0" fmla="*/ 88 w 597"/>
                <a:gd name="T1" fmla="*/ 0 h 599"/>
                <a:gd name="T2" fmla="*/ 109 w 597"/>
                <a:gd name="T3" fmla="*/ 4 h 599"/>
                <a:gd name="T4" fmla="*/ 130 w 597"/>
                <a:gd name="T5" fmla="*/ 13 h 599"/>
                <a:gd name="T6" fmla="*/ 147 w 597"/>
                <a:gd name="T7" fmla="*/ 27 h 599"/>
                <a:gd name="T8" fmla="*/ 159 w 597"/>
                <a:gd name="T9" fmla="*/ 40 h 599"/>
                <a:gd name="T10" fmla="*/ 175 w 597"/>
                <a:gd name="T11" fmla="*/ 56 h 599"/>
                <a:gd name="T12" fmla="*/ 193 w 597"/>
                <a:gd name="T13" fmla="*/ 77 h 599"/>
                <a:gd name="T14" fmla="*/ 217 w 597"/>
                <a:gd name="T15" fmla="*/ 101 h 599"/>
                <a:gd name="T16" fmla="*/ 242 w 597"/>
                <a:gd name="T17" fmla="*/ 127 h 599"/>
                <a:gd name="T18" fmla="*/ 269 w 597"/>
                <a:gd name="T19" fmla="*/ 157 h 599"/>
                <a:gd name="T20" fmla="*/ 299 w 597"/>
                <a:gd name="T21" fmla="*/ 186 h 599"/>
                <a:gd name="T22" fmla="*/ 330 w 597"/>
                <a:gd name="T23" fmla="*/ 219 h 599"/>
                <a:gd name="T24" fmla="*/ 361 w 597"/>
                <a:gd name="T25" fmla="*/ 251 h 599"/>
                <a:gd name="T26" fmla="*/ 393 w 597"/>
                <a:gd name="T27" fmla="*/ 283 h 599"/>
                <a:gd name="T28" fmla="*/ 425 w 597"/>
                <a:gd name="T29" fmla="*/ 314 h 599"/>
                <a:gd name="T30" fmla="*/ 456 w 597"/>
                <a:gd name="T31" fmla="*/ 345 h 599"/>
                <a:gd name="T32" fmla="*/ 487 w 597"/>
                <a:gd name="T33" fmla="*/ 375 h 599"/>
                <a:gd name="T34" fmla="*/ 516 w 597"/>
                <a:gd name="T35" fmla="*/ 402 h 599"/>
                <a:gd name="T36" fmla="*/ 542 w 597"/>
                <a:gd name="T37" fmla="*/ 426 h 599"/>
                <a:gd name="T38" fmla="*/ 567 w 597"/>
                <a:gd name="T39" fmla="*/ 447 h 599"/>
                <a:gd name="T40" fmla="*/ 582 w 597"/>
                <a:gd name="T41" fmla="*/ 464 h 599"/>
                <a:gd name="T42" fmla="*/ 592 w 597"/>
                <a:gd name="T43" fmla="*/ 484 h 599"/>
                <a:gd name="T44" fmla="*/ 597 w 597"/>
                <a:gd name="T45" fmla="*/ 505 h 599"/>
                <a:gd name="T46" fmla="*/ 595 w 597"/>
                <a:gd name="T47" fmla="*/ 527 h 599"/>
                <a:gd name="T48" fmla="*/ 589 w 597"/>
                <a:gd name="T49" fmla="*/ 548 h 599"/>
                <a:gd name="T50" fmla="*/ 577 w 597"/>
                <a:gd name="T51" fmla="*/ 568 h 599"/>
                <a:gd name="T52" fmla="*/ 563 w 597"/>
                <a:gd name="T53" fmla="*/ 581 h 599"/>
                <a:gd name="T54" fmla="*/ 547 w 597"/>
                <a:gd name="T55" fmla="*/ 590 h 599"/>
                <a:gd name="T56" fmla="*/ 530 w 597"/>
                <a:gd name="T57" fmla="*/ 596 h 599"/>
                <a:gd name="T58" fmla="*/ 511 w 597"/>
                <a:gd name="T59" fmla="*/ 599 h 599"/>
                <a:gd name="T60" fmla="*/ 492 w 597"/>
                <a:gd name="T61" fmla="*/ 596 h 599"/>
                <a:gd name="T62" fmla="*/ 474 w 597"/>
                <a:gd name="T63" fmla="*/ 589 h 599"/>
                <a:gd name="T64" fmla="*/ 456 w 597"/>
                <a:gd name="T65" fmla="*/ 577 h 599"/>
                <a:gd name="T66" fmla="*/ 430 w 597"/>
                <a:gd name="T67" fmla="*/ 555 h 599"/>
                <a:gd name="T68" fmla="*/ 401 w 597"/>
                <a:gd name="T69" fmla="*/ 528 h 599"/>
                <a:gd name="T70" fmla="*/ 370 w 597"/>
                <a:gd name="T71" fmla="*/ 499 h 599"/>
                <a:gd name="T72" fmla="*/ 337 w 597"/>
                <a:gd name="T73" fmla="*/ 468 h 599"/>
                <a:gd name="T74" fmla="*/ 304 w 597"/>
                <a:gd name="T75" fmla="*/ 435 h 599"/>
                <a:gd name="T76" fmla="*/ 270 w 597"/>
                <a:gd name="T77" fmla="*/ 401 h 599"/>
                <a:gd name="T78" fmla="*/ 235 w 597"/>
                <a:gd name="T79" fmla="*/ 366 h 599"/>
                <a:gd name="T80" fmla="*/ 202 w 597"/>
                <a:gd name="T81" fmla="*/ 332 h 599"/>
                <a:gd name="T82" fmla="*/ 170 w 597"/>
                <a:gd name="T83" fmla="*/ 298 h 599"/>
                <a:gd name="T84" fmla="*/ 139 w 597"/>
                <a:gd name="T85" fmla="*/ 266 h 599"/>
                <a:gd name="T86" fmla="*/ 109 w 597"/>
                <a:gd name="T87" fmla="*/ 236 h 599"/>
                <a:gd name="T88" fmla="*/ 83 w 597"/>
                <a:gd name="T89" fmla="*/ 208 h 599"/>
                <a:gd name="T90" fmla="*/ 59 w 597"/>
                <a:gd name="T91" fmla="*/ 183 h 599"/>
                <a:gd name="T92" fmla="*/ 39 w 597"/>
                <a:gd name="T93" fmla="*/ 162 h 599"/>
                <a:gd name="T94" fmla="*/ 23 w 597"/>
                <a:gd name="T95" fmla="*/ 144 h 599"/>
                <a:gd name="T96" fmla="*/ 10 w 597"/>
                <a:gd name="T97" fmla="*/ 126 h 599"/>
                <a:gd name="T98" fmla="*/ 2 w 597"/>
                <a:gd name="T99" fmla="*/ 104 h 599"/>
                <a:gd name="T100" fmla="*/ 0 w 597"/>
                <a:gd name="T101" fmla="*/ 83 h 599"/>
                <a:gd name="T102" fmla="*/ 3 w 597"/>
                <a:gd name="T103" fmla="*/ 61 h 599"/>
                <a:gd name="T104" fmla="*/ 12 w 597"/>
                <a:gd name="T105" fmla="*/ 41 h 599"/>
                <a:gd name="T106" fmla="*/ 27 w 597"/>
                <a:gd name="T107" fmla="*/ 24 h 599"/>
                <a:gd name="T108" fmla="*/ 46 w 597"/>
                <a:gd name="T109" fmla="*/ 10 h 599"/>
                <a:gd name="T110" fmla="*/ 67 w 597"/>
                <a:gd name="T111" fmla="*/ 3 h 599"/>
                <a:gd name="T112" fmla="*/ 88 w 597"/>
                <a:gd name="T11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7" h="599">
                  <a:moveTo>
                    <a:pt x="88" y="0"/>
                  </a:moveTo>
                  <a:lnTo>
                    <a:pt x="109" y="4"/>
                  </a:lnTo>
                  <a:lnTo>
                    <a:pt x="130" y="13"/>
                  </a:lnTo>
                  <a:lnTo>
                    <a:pt x="147" y="27"/>
                  </a:lnTo>
                  <a:lnTo>
                    <a:pt x="159" y="40"/>
                  </a:lnTo>
                  <a:lnTo>
                    <a:pt x="175" y="56"/>
                  </a:lnTo>
                  <a:lnTo>
                    <a:pt x="193" y="77"/>
                  </a:lnTo>
                  <a:lnTo>
                    <a:pt x="217" y="101"/>
                  </a:lnTo>
                  <a:lnTo>
                    <a:pt x="242" y="127"/>
                  </a:lnTo>
                  <a:lnTo>
                    <a:pt x="269" y="157"/>
                  </a:lnTo>
                  <a:lnTo>
                    <a:pt x="299" y="186"/>
                  </a:lnTo>
                  <a:lnTo>
                    <a:pt x="330" y="219"/>
                  </a:lnTo>
                  <a:lnTo>
                    <a:pt x="361" y="251"/>
                  </a:lnTo>
                  <a:lnTo>
                    <a:pt x="393" y="283"/>
                  </a:lnTo>
                  <a:lnTo>
                    <a:pt x="425" y="314"/>
                  </a:lnTo>
                  <a:lnTo>
                    <a:pt x="456" y="345"/>
                  </a:lnTo>
                  <a:lnTo>
                    <a:pt x="487" y="375"/>
                  </a:lnTo>
                  <a:lnTo>
                    <a:pt x="516" y="402"/>
                  </a:lnTo>
                  <a:lnTo>
                    <a:pt x="542" y="426"/>
                  </a:lnTo>
                  <a:lnTo>
                    <a:pt x="567" y="447"/>
                  </a:lnTo>
                  <a:lnTo>
                    <a:pt x="582" y="464"/>
                  </a:lnTo>
                  <a:lnTo>
                    <a:pt x="592" y="484"/>
                  </a:lnTo>
                  <a:lnTo>
                    <a:pt x="597" y="505"/>
                  </a:lnTo>
                  <a:lnTo>
                    <a:pt x="595" y="527"/>
                  </a:lnTo>
                  <a:lnTo>
                    <a:pt x="589" y="548"/>
                  </a:lnTo>
                  <a:lnTo>
                    <a:pt x="577" y="568"/>
                  </a:lnTo>
                  <a:lnTo>
                    <a:pt x="563" y="581"/>
                  </a:lnTo>
                  <a:lnTo>
                    <a:pt x="547" y="590"/>
                  </a:lnTo>
                  <a:lnTo>
                    <a:pt x="530" y="596"/>
                  </a:lnTo>
                  <a:lnTo>
                    <a:pt x="511" y="599"/>
                  </a:lnTo>
                  <a:lnTo>
                    <a:pt x="492" y="596"/>
                  </a:lnTo>
                  <a:lnTo>
                    <a:pt x="474" y="589"/>
                  </a:lnTo>
                  <a:lnTo>
                    <a:pt x="456" y="577"/>
                  </a:lnTo>
                  <a:lnTo>
                    <a:pt x="430" y="555"/>
                  </a:lnTo>
                  <a:lnTo>
                    <a:pt x="401" y="528"/>
                  </a:lnTo>
                  <a:lnTo>
                    <a:pt x="370" y="499"/>
                  </a:lnTo>
                  <a:lnTo>
                    <a:pt x="337" y="468"/>
                  </a:lnTo>
                  <a:lnTo>
                    <a:pt x="304" y="435"/>
                  </a:lnTo>
                  <a:lnTo>
                    <a:pt x="270" y="401"/>
                  </a:lnTo>
                  <a:lnTo>
                    <a:pt x="235" y="366"/>
                  </a:lnTo>
                  <a:lnTo>
                    <a:pt x="202" y="332"/>
                  </a:lnTo>
                  <a:lnTo>
                    <a:pt x="170" y="298"/>
                  </a:lnTo>
                  <a:lnTo>
                    <a:pt x="139" y="266"/>
                  </a:lnTo>
                  <a:lnTo>
                    <a:pt x="109" y="236"/>
                  </a:lnTo>
                  <a:lnTo>
                    <a:pt x="83" y="208"/>
                  </a:lnTo>
                  <a:lnTo>
                    <a:pt x="59" y="183"/>
                  </a:lnTo>
                  <a:lnTo>
                    <a:pt x="39" y="162"/>
                  </a:lnTo>
                  <a:lnTo>
                    <a:pt x="23" y="144"/>
                  </a:lnTo>
                  <a:lnTo>
                    <a:pt x="10" y="126"/>
                  </a:lnTo>
                  <a:lnTo>
                    <a:pt x="2" y="104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2" y="41"/>
                  </a:lnTo>
                  <a:lnTo>
                    <a:pt x="27" y="24"/>
                  </a:lnTo>
                  <a:lnTo>
                    <a:pt x="46" y="10"/>
                  </a:lnTo>
                  <a:lnTo>
                    <a:pt x="67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29"/>
            <p:cNvSpPr>
              <a:spLocks noEditPoints="1"/>
            </p:cNvSpPr>
            <p:nvPr/>
          </p:nvSpPr>
          <p:spPr bwMode="auto">
            <a:xfrm>
              <a:off x="832" y="880"/>
              <a:ext cx="1024" cy="1707"/>
            </a:xfrm>
            <a:custGeom>
              <a:avLst/>
              <a:gdLst>
                <a:gd name="T0" fmla="*/ 170 w 1024"/>
                <a:gd name="T1" fmla="*/ 1536 h 1707"/>
                <a:gd name="T2" fmla="*/ 546 w 1024"/>
                <a:gd name="T3" fmla="*/ 1502 h 1707"/>
                <a:gd name="T4" fmla="*/ 572 w 1024"/>
                <a:gd name="T5" fmla="*/ 1417 h 1707"/>
                <a:gd name="T6" fmla="*/ 604 w 1024"/>
                <a:gd name="T7" fmla="*/ 1311 h 1707"/>
                <a:gd name="T8" fmla="*/ 640 w 1024"/>
                <a:gd name="T9" fmla="*/ 1188 h 1707"/>
                <a:gd name="T10" fmla="*/ 679 w 1024"/>
                <a:gd name="T11" fmla="*/ 1053 h 1707"/>
                <a:gd name="T12" fmla="*/ 717 w 1024"/>
                <a:gd name="T13" fmla="*/ 910 h 1707"/>
                <a:gd name="T14" fmla="*/ 755 w 1024"/>
                <a:gd name="T15" fmla="*/ 765 h 1707"/>
                <a:gd name="T16" fmla="*/ 789 w 1024"/>
                <a:gd name="T17" fmla="*/ 621 h 1707"/>
                <a:gd name="T18" fmla="*/ 818 w 1024"/>
                <a:gd name="T19" fmla="*/ 483 h 1707"/>
                <a:gd name="T20" fmla="*/ 840 w 1024"/>
                <a:gd name="T21" fmla="*/ 356 h 1707"/>
                <a:gd name="T22" fmla="*/ 814 w 1024"/>
                <a:gd name="T23" fmla="*/ 283 h 1707"/>
                <a:gd name="T24" fmla="*/ 722 w 1024"/>
                <a:gd name="T25" fmla="*/ 257 h 1707"/>
                <a:gd name="T26" fmla="*/ 604 w 1024"/>
                <a:gd name="T27" fmla="*/ 231 h 1707"/>
                <a:gd name="T28" fmla="*/ 468 w 1024"/>
                <a:gd name="T29" fmla="*/ 210 h 1707"/>
                <a:gd name="T30" fmla="*/ 321 w 1024"/>
                <a:gd name="T31" fmla="*/ 191 h 1707"/>
                <a:gd name="T32" fmla="*/ 170 w 1024"/>
                <a:gd name="T33" fmla="*/ 176 h 1707"/>
                <a:gd name="T34" fmla="*/ 123 w 1024"/>
                <a:gd name="T35" fmla="*/ 2 h 1707"/>
                <a:gd name="T36" fmla="*/ 209 w 1024"/>
                <a:gd name="T37" fmla="*/ 9 h 1707"/>
                <a:gd name="T38" fmla="*/ 314 w 1024"/>
                <a:gd name="T39" fmla="*/ 17 h 1707"/>
                <a:gd name="T40" fmla="*/ 431 w 1024"/>
                <a:gd name="T41" fmla="*/ 31 h 1707"/>
                <a:gd name="T42" fmla="*/ 555 w 1024"/>
                <a:gd name="T43" fmla="*/ 48 h 1707"/>
                <a:gd name="T44" fmla="*/ 678 w 1024"/>
                <a:gd name="T45" fmla="*/ 71 h 1707"/>
                <a:gd name="T46" fmla="*/ 792 w 1024"/>
                <a:gd name="T47" fmla="*/ 98 h 1707"/>
                <a:gd name="T48" fmla="*/ 891 w 1024"/>
                <a:gd name="T49" fmla="*/ 132 h 1707"/>
                <a:gd name="T50" fmla="*/ 969 w 1024"/>
                <a:gd name="T51" fmla="*/ 171 h 1707"/>
                <a:gd name="T52" fmla="*/ 1010 w 1024"/>
                <a:gd name="T53" fmla="*/ 209 h 1707"/>
                <a:gd name="T54" fmla="*/ 1023 w 1024"/>
                <a:gd name="T55" fmla="*/ 243 h 1707"/>
                <a:gd name="T56" fmla="*/ 1018 w 1024"/>
                <a:gd name="T57" fmla="*/ 314 h 1707"/>
                <a:gd name="T58" fmla="*/ 1002 w 1024"/>
                <a:gd name="T59" fmla="*/ 426 h 1707"/>
                <a:gd name="T60" fmla="*/ 979 w 1024"/>
                <a:gd name="T61" fmla="*/ 549 h 1707"/>
                <a:gd name="T62" fmla="*/ 952 w 1024"/>
                <a:gd name="T63" fmla="*/ 678 h 1707"/>
                <a:gd name="T64" fmla="*/ 920 w 1024"/>
                <a:gd name="T65" fmla="*/ 811 h 1707"/>
                <a:gd name="T66" fmla="*/ 885 w 1024"/>
                <a:gd name="T67" fmla="*/ 945 h 1707"/>
                <a:gd name="T68" fmla="*/ 850 w 1024"/>
                <a:gd name="T69" fmla="*/ 1075 h 1707"/>
                <a:gd name="T70" fmla="*/ 814 w 1024"/>
                <a:gd name="T71" fmla="*/ 1201 h 1707"/>
                <a:gd name="T72" fmla="*/ 781 w 1024"/>
                <a:gd name="T73" fmla="*/ 1317 h 1707"/>
                <a:gd name="T74" fmla="*/ 750 w 1024"/>
                <a:gd name="T75" fmla="*/ 1420 h 1707"/>
                <a:gd name="T76" fmla="*/ 722 w 1024"/>
                <a:gd name="T77" fmla="*/ 1508 h 1707"/>
                <a:gd name="T78" fmla="*/ 701 w 1024"/>
                <a:gd name="T79" fmla="*/ 1578 h 1707"/>
                <a:gd name="T80" fmla="*/ 685 w 1024"/>
                <a:gd name="T81" fmla="*/ 1625 h 1707"/>
                <a:gd name="T82" fmla="*/ 679 w 1024"/>
                <a:gd name="T83" fmla="*/ 1647 h 1707"/>
                <a:gd name="T84" fmla="*/ 655 w 1024"/>
                <a:gd name="T85" fmla="*/ 1683 h 1707"/>
                <a:gd name="T86" fmla="*/ 619 w 1024"/>
                <a:gd name="T87" fmla="*/ 1705 h 1707"/>
                <a:gd name="T88" fmla="*/ 86 w 1024"/>
                <a:gd name="T89" fmla="*/ 1707 h 1707"/>
                <a:gd name="T90" fmla="*/ 42 w 1024"/>
                <a:gd name="T91" fmla="*/ 1695 h 1707"/>
                <a:gd name="T92" fmla="*/ 11 w 1024"/>
                <a:gd name="T93" fmla="*/ 1665 h 1707"/>
                <a:gd name="T94" fmla="*/ 0 w 1024"/>
                <a:gd name="T95" fmla="*/ 1621 h 1707"/>
                <a:gd name="T96" fmla="*/ 4 w 1024"/>
                <a:gd name="T97" fmla="*/ 62 h 1707"/>
                <a:gd name="T98" fmla="*/ 27 w 1024"/>
                <a:gd name="T99" fmla="*/ 22 h 1707"/>
                <a:gd name="T100" fmla="*/ 67 w 1024"/>
                <a:gd name="T101" fmla="*/ 1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4" h="1707">
                  <a:moveTo>
                    <a:pt x="170" y="176"/>
                  </a:moveTo>
                  <a:lnTo>
                    <a:pt x="170" y="1536"/>
                  </a:lnTo>
                  <a:lnTo>
                    <a:pt x="535" y="1536"/>
                  </a:lnTo>
                  <a:lnTo>
                    <a:pt x="546" y="1502"/>
                  </a:lnTo>
                  <a:lnTo>
                    <a:pt x="559" y="1463"/>
                  </a:lnTo>
                  <a:lnTo>
                    <a:pt x="572" y="1417"/>
                  </a:lnTo>
                  <a:lnTo>
                    <a:pt x="587" y="1366"/>
                  </a:lnTo>
                  <a:lnTo>
                    <a:pt x="604" y="1311"/>
                  </a:lnTo>
                  <a:lnTo>
                    <a:pt x="622" y="1251"/>
                  </a:lnTo>
                  <a:lnTo>
                    <a:pt x="640" y="1188"/>
                  </a:lnTo>
                  <a:lnTo>
                    <a:pt x="660" y="1121"/>
                  </a:lnTo>
                  <a:lnTo>
                    <a:pt x="679" y="1053"/>
                  </a:lnTo>
                  <a:lnTo>
                    <a:pt x="699" y="982"/>
                  </a:lnTo>
                  <a:lnTo>
                    <a:pt x="717" y="910"/>
                  </a:lnTo>
                  <a:lnTo>
                    <a:pt x="737" y="837"/>
                  </a:lnTo>
                  <a:lnTo>
                    <a:pt x="755" y="765"/>
                  </a:lnTo>
                  <a:lnTo>
                    <a:pt x="773" y="692"/>
                  </a:lnTo>
                  <a:lnTo>
                    <a:pt x="789" y="621"/>
                  </a:lnTo>
                  <a:lnTo>
                    <a:pt x="804" y="551"/>
                  </a:lnTo>
                  <a:lnTo>
                    <a:pt x="818" y="483"/>
                  </a:lnTo>
                  <a:lnTo>
                    <a:pt x="830" y="417"/>
                  </a:lnTo>
                  <a:lnTo>
                    <a:pt x="840" y="356"/>
                  </a:lnTo>
                  <a:lnTo>
                    <a:pt x="849" y="298"/>
                  </a:lnTo>
                  <a:lnTo>
                    <a:pt x="814" y="283"/>
                  </a:lnTo>
                  <a:lnTo>
                    <a:pt x="772" y="269"/>
                  </a:lnTo>
                  <a:lnTo>
                    <a:pt x="722" y="257"/>
                  </a:lnTo>
                  <a:lnTo>
                    <a:pt x="667" y="243"/>
                  </a:lnTo>
                  <a:lnTo>
                    <a:pt x="604" y="231"/>
                  </a:lnTo>
                  <a:lnTo>
                    <a:pt x="539" y="220"/>
                  </a:lnTo>
                  <a:lnTo>
                    <a:pt x="468" y="210"/>
                  </a:lnTo>
                  <a:lnTo>
                    <a:pt x="396" y="200"/>
                  </a:lnTo>
                  <a:lnTo>
                    <a:pt x="321" y="191"/>
                  </a:lnTo>
                  <a:lnTo>
                    <a:pt x="246" y="183"/>
                  </a:lnTo>
                  <a:lnTo>
                    <a:pt x="170" y="176"/>
                  </a:lnTo>
                  <a:close/>
                  <a:moveTo>
                    <a:pt x="91" y="0"/>
                  </a:moveTo>
                  <a:lnTo>
                    <a:pt x="123" y="2"/>
                  </a:lnTo>
                  <a:lnTo>
                    <a:pt x="163" y="5"/>
                  </a:lnTo>
                  <a:lnTo>
                    <a:pt x="209" y="9"/>
                  </a:lnTo>
                  <a:lnTo>
                    <a:pt x="259" y="12"/>
                  </a:lnTo>
                  <a:lnTo>
                    <a:pt x="314" y="17"/>
                  </a:lnTo>
                  <a:lnTo>
                    <a:pt x="371" y="24"/>
                  </a:lnTo>
                  <a:lnTo>
                    <a:pt x="431" y="31"/>
                  </a:lnTo>
                  <a:lnTo>
                    <a:pt x="493" y="40"/>
                  </a:lnTo>
                  <a:lnTo>
                    <a:pt x="555" y="48"/>
                  </a:lnTo>
                  <a:lnTo>
                    <a:pt x="617" y="60"/>
                  </a:lnTo>
                  <a:lnTo>
                    <a:pt x="678" y="71"/>
                  </a:lnTo>
                  <a:lnTo>
                    <a:pt x="736" y="84"/>
                  </a:lnTo>
                  <a:lnTo>
                    <a:pt x="792" y="98"/>
                  </a:lnTo>
                  <a:lnTo>
                    <a:pt x="844" y="114"/>
                  </a:lnTo>
                  <a:lnTo>
                    <a:pt x="891" y="132"/>
                  </a:lnTo>
                  <a:lnTo>
                    <a:pt x="933" y="151"/>
                  </a:lnTo>
                  <a:lnTo>
                    <a:pt x="969" y="171"/>
                  </a:lnTo>
                  <a:lnTo>
                    <a:pt x="998" y="194"/>
                  </a:lnTo>
                  <a:lnTo>
                    <a:pt x="1010" y="209"/>
                  </a:lnTo>
                  <a:lnTo>
                    <a:pt x="1019" y="226"/>
                  </a:lnTo>
                  <a:lnTo>
                    <a:pt x="1023" y="243"/>
                  </a:lnTo>
                  <a:lnTo>
                    <a:pt x="1024" y="263"/>
                  </a:lnTo>
                  <a:lnTo>
                    <a:pt x="1018" y="314"/>
                  </a:lnTo>
                  <a:lnTo>
                    <a:pt x="1012" y="369"/>
                  </a:lnTo>
                  <a:lnTo>
                    <a:pt x="1002" y="426"/>
                  </a:lnTo>
                  <a:lnTo>
                    <a:pt x="992" y="487"/>
                  </a:lnTo>
                  <a:lnTo>
                    <a:pt x="979" y="549"/>
                  </a:lnTo>
                  <a:lnTo>
                    <a:pt x="966" y="612"/>
                  </a:lnTo>
                  <a:lnTo>
                    <a:pt x="952" y="678"/>
                  </a:lnTo>
                  <a:lnTo>
                    <a:pt x="936" y="744"/>
                  </a:lnTo>
                  <a:lnTo>
                    <a:pt x="920" y="811"/>
                  </a:lnTo>
                  <a:lnTo>
                    <a:pt x="902" y="878"/>
                  </a:lnTo>
                  <a:lnTo>
                    <a:pt x="885" y="945"/>
                  </a:lnTo>
                  <a:lnTo>
                    <a:pt x="868" y="1011"/>
                  </a:lnTo>
                  <a:lnTo>
                    <a:pt x="850" y="1075"/>
                  </a:lnTo>
                  <a:lnTo>
                    <a:pt x="833" y="1140"/>
                  </a:lnTo>
                  <a:lnTo>
                    <a:pt x="814" y="1201"/>
                  </a:lnTo>
                  <a:lnTo>
                    <a:pt x="798" y="1260"/>
                  </a:lnTo>
                  <a:lnTo>
                    <a:pt x="781" y="1317"/>
                  </a:lnTo>
                  <a:lnTo>
                    <a:pt x="765" y="1371"/>
                  </a:lnTo>
                  <a:lnTo>
                    <a:pt x="750" y="1420"/>
                  </a:lnTo>
                  <a:lnTo>
                    <a:pt x="736" y="1467"/>
                  </a:lnTo>
                  <a:lnTo>
                    <a:pt x="722" y="1508"/>
                  </a:lnTo>
                  <a:lnTo>
                    <a:pt x="711" y="1546"/>
                  </a:lnTo>
                  <a:lnTo>
                    <a:pt x="701" y="1578"/>
                  </a:lnTo>
                  <a:lnTo>
                    <a:pt x="693" y="1605"/>
                  </a:lnTo>
                  <a:lnTo>
                    <a:pt x="685" y="1625"/>
                  </a:lnTo>
                  <a:lnTo>
                    <a:pt x="681" y="1640"/>
                  </a:lnTo>
                  <a:lnTo>
                    <a:pt x="679" y="1647"/>
                  </a:lnTo>
                  <a:lnTo>
                    <a:pt x="669" y="1667"/>
                  </a:lnTo>
                  <a:lnTo>
                    <a:pt x="655" y="1683"/>
                  </a:lnTo>
                  <a:lnTo>
                    <a:pt x="638" y="1696"/>
                  </a:lnTo>
                  <a:lnTo>
                    <a:pt x="619" y="1705"/>
                  </a:lnTo>
                  <a:lnTo>
                    <a:pt x="597" y="1707"/>
                  </a:lnTo>
                  <a:lnTo>
                    <a:pt x="86" y="1707"/>
                  </a:lnTo>
                  <a:lnTo>
                    <a:pt x="62" y="1703"/>
                  </a:lnTo>
                  <a:lnTo>
                    <a:pt x="42" y="1695"/>
                  </a:lnTo>
                  <a:lnTo>
                    <a:pt x="25" y="1682"/>
                  </a:lnTo>
                  <a:lnTo>
                    <a:pt x="11" y="1665"/>
                  </a:lnTo>
                  <a:lnTo>
                    <a:pt x="2" y="1644"/>
                  </a:lnTo>
                  <a:lnTo>
                    <a:pt x="0" y="1621"/>
                  </a:lnTo>
                  <a:lnTo>
                    <a:pt x="0" y="86"/>
                  </a:lnTo>
                  <a:lnTo>
                    <a:pt x="4" y="62"/>
                  </a:lnTo>
                  <a:lnTo>
                    <a:pt x="12" y="41"/>
                  </a:lnTo>
                  <a:lnTo>
                    <a:pt x="27" y="22"/>
                  </a:lnTo>
                  <a:lnTo>
                    <a:pt x="46" y="10"/>
                  </a:lnTo>
                  <a:lnTo>
                    <a:pt x="67" y="1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30"/>
            <p:cNvSpPr>
              <a:spLocks noEditPoints="1"/>
            </p:cNvSpPr>
            <p:nvPr/>
          </p:nvSpPr>
          <p:spPr bwMode="auto">
            <a:xfrm>
              <a:off x="3736" y="1050"/>
              <a:ext cx="1192" cy="1707"/>
            </a:xfrm>
            <a:custGeom>
              <a:avLst/>
              <a:gdLst>
                <a:gd name="T0" fmla="*/ 914 w 1192"/>
                <a:gd name="T1" fmla="*/ 176 h 1707"/>
                <a:gd name="T2" fmla="*/ 718 w 1192"/>
                <a:gd name="T3" fmla="*/ 193 h 1707"/>
                <a:gd name="T4" fmla="*/ 548 w 1192"/>
                <a:gd name="T5" fmla="*/ 217 h 1707"/>
                <a:gd name="T6" fmla="*/ 405 w 1192"/>
                <a:gd name="T7" fmla="*/ 246 h 1707"/>
                <a:gd name="T8" fmla="*/ 291 w 1192"/>
                <a:gd name="T9" fmla="*/ 276 h 1707"/>
                <a:gd name="T10" fmla="*/ 205 w 1192"/>
                <a:gd name="T11" fmla="*/ 302 h 1707"/>
                <a:gd name="T12" fmla="*/ 251 w 1192"/>
                <a:gd name="T13" fmla="*/ 404 h 1707"/>
                <a:gd name="T14" fmla="*/ 301 w 1192"/>
                <a:gd name="T15" fmla="*/ 528 h 1707"/>
                <a:gd name="T16" fmla="*/ 355 w 1192"/>
                <a:gd name="T17" fmla="*/ 666 h 1707"/>
                <a:gd name="T18" fmla="*/ 410 w 1192"/>
                <a:gd name="T19" fmla="*/ 813 h 1707"/>
                <a:gd name="T20" fmla="*/ 465 w 1192"/>
                <a:gd name="T21" fmla="*/ 965 h 1707"/>
                <a:gd name="T22" fmla="*/ 518 w 1192"/>
                <a:gd name="T23" fmla="*/ 1114 h 1707"/>
                <a:gd name="T24" fmla="*/ 566 w 1192"/>
                <a:gd name="T25" fmla="*/ 1255 h 1707"/>
                <a:gd name="T26" fmla="*/ 610 w 1192"/>
                <a:gd name="T27" fmla="*/ 1383 h 1707"/>
                <a:gd name="T28" fmla="*/ 645 w 1192"/>
                <a:gd name="T29" fmla="*/ 1491 h 1707"/>
                <a:gd name="T30" fmla="*/ 1022 w 1192"/>
                <a:gd name="T31" fmla="*/ 1537 h 1707"/>
                <a:gd name="T32" fmla="*/ 1106 w 1192"/>
                <a:gd name="T33" fmla="*/ 0 h 1707"/>
                <a:gd name="T34" fmla="*/ 1150 w 1192"/>
                <a:gd name="T35" fmla="*/ 13 h 1707"/>
                <a:gd name="T36" fmla="*/ 1181 w 1192"/>
                <a:gd name="T37" fmla="*/ 42 h 1707"/>
                <a:gd name="T38" fmla="*/ 1192 w 1192"/>
                <a:gd name="T39" fmla="*/ 86 h 1707"/>
                <a:gd name="T40" fmla="*/ 1190 w 1192"/>
                <a:gd name="T41" fmla="*/ 1645 h 1707"/>
                <a:gd name="T42" fmla="*/ 1167 w 1192"/>
                <a:gd name="T43" fmla="*/ 1682 h 1707"/>
                <a:gd name="T44" fmla="*/ 1130 w 1192"/>
                <a:gd name="T45" fmla="*/ 1705 h 1707"/>
                <a:gd name="T46" fmla="*/ 595 w 1192"/>
                <a:gd name="T47" fmla="*/ 1707 h 1707"/>
                <a:gd name="T48" fmla="*/ 552 w 1192"/>
                <a:gd name="T49" fmla="*/ 1696 h 1707"/>
                <a:gd name="T50" fmla="*/ 522 w 1192"/>
                <a:gd name="T51" fmla="*/ 1665 h 1707"/>
                <a:gd name="T52" fmla="*/ 503 w 1192"/>
                <a:gd name="T53" fmla="*/ 1614 h 1707"/>
                <a:gd name="T54" fmla="*/ 478 w 1192"/>
                <a:gd name="T55" fmla="*/ 1533 h 1707"/>
                <a:gd name="T56" fmla="*/ 446 w 1192"/>
                <a:gd name="T57" fmla="*/ 1433 h 1707"/>
                <a:gd name="T58" fmla="*/ 408 w 1192"/>
                <a:gd name="T59" fmla="*/ 1316 h 1707"/>
                <a:gd name="T60" fmla="*/ 363 w 1192"/>
                <a:gd name="T61" fmla="*/ 1188 h 1707"/>
                <a:gd name="T62" fmla="*/ 316 w 1192"/>
                <a:gd name="T63" fmla="*/ 1053 h 1707"/>
                <a:gd name="T64" fmla="*/ 266 w 1192"/>
                <a:gd name="T65" fmla="*/ 916 h 1707"/>
                <a:gd name="T66" fmla="*/ 216 w 1192"/>
                <a:gd name="T67" fmla="*/ 781 h 1707"/>
                <a:gd name="T68" fmla="*/ 168 w 1192"/>
                <a:gd name="T69" fmla="*/ 653 h 1707"/>
                <a:gd name="T70" fmla="*/ 121 w 1192"/>
                <a:gd name="T71" fmla="*/ 536 h 1707"/>
                <a:gd name="T72" fmla="*/ 79 w 1192"/>
                <a:gd name="T73" fmla="*/ 436 h 1707"/>
                <a:gd name="T74" fmla="*/ 43 w 1192"/>
                <a:gd name="T75" fmla="*/ 356 h 1707"/>
                <a:gd name="T76" fmla="*/ 13 w 1192"/>
                <a:gd name="T77" fmla="*/ 302 h 1707"/>
                <a:gd name="T78" fmla="*/ 0 w 1192"/>
                <a:gd name="T79" fmla="*/ 256 h 1707"/>
                <a:gd name="T80" fmla="*/ 14 w 1192"/>
                <a:gd name="T81" fmla="*/ 210 h 1707"/>
                <a:gd name="T82" fmla="*/ 49 w 1192"/>
                <a:gd name="T83" fmla="*/ 179 h 1707"/>
                <a:gd name="T84" fmla="*/ 67 w 1192"/>
                <a:gd name="T85" fmla="*/ 171 h 1707"/>
                <a:gd name="T86" fmla="*/ 112 w 1192"/>
                <a:gd name="T87" fmla="*/ 154 h 1707"/>
                <a:gd name="T88" fmla="*/ 182 w 1192"/>
                <a:gd name="T89" fmla="*/ 129 h 1707"/>
                <a:gd name="T90" fmla="*/ 276 w 1192"/>
                <a:gd name="T91" fmla="*/ 102 h 1707"/>
                <a:gd name="T92" fmla="*/ 395 w 1192"/>
                <a:gd name="T93" fmla="*/ 72 h 1707"/>
                <a:gd name="T94" fmla="*/ 538 w 1192"/>
                <a:gd name="T95" fmla="*/ 45 h 1707"/>
                <a:gd name="T96" fmla="*/ 704 w 1192"/>
                <a:gd name="T97" fmla="*/ 22 h 1707"/>
                <a:gd name="T98" fmla="*/ 894 w 1192"/>
                <a:gd name="T99" fmla="*/ 6 h 1707"/>
                <a:gd name="T100" fmla="*/ 1106 w 1192"/>
                <a:gd name="T101" fmla="*/ 0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2" h="1707">
                  <a:moveTo>
                    <a:pt x="1022" y="173"/>
                  </a:moveTo>
                  <a:lnTo>
                    <a:pt x="914" y="176"/>
                  </a:lnTo>
                  <a:lnTo>
                    <a:pt x="812" y="184"/>
                  </a:lnTo>
                  <a:lnTo>
                    <a:pt x="718" y="193"/>
                  </a:lnTo>
                  <a:lnTo>
                    <a:pt x="630" y="204"/>
                  </a:lnTo>
                  <a:lnTo>
                    <a:pt x="548" y="217"/>
                  </a:lnTo>
                  <a:lnTo>
                    <a:pt x="473" y="231"/>
                  </a:lnTo>
                  <a:lnTo>
                    <a:pt x="405" y="246"/>
                  </a:lnTo>
                  <a:lnTo>
                    <a:pt x="344" y="261"/>
                  </a:lnTo>
                  <a:lnTo>
                    <a:pt x="291" y="276"/>
                  </a:lnTo>
                  <a:lnTo>
                    <a:pt x="245" y="289"/>
                  </a:lnTo>
                  <a:lnTo>
                    <a:pt x="205" y="302"/>
                  </a:lnTo>
                  <a:lnTo>
                    <a:pt x="228" y="350"/>
                  </a:lnTo>
                  <a:lnTo>
                    <a:pt x="251" y="404"/>
                  </a:lnTo>
                  <a:lnTo>
                    <a:pt x="276" y="463"/>
                  </a:lnTo>
                  <a:lnTo>
                    <a:pt x="301" y="528"/>
                  </a:lnTo>
                  <a:lnTo>
                    <a:pt x="328" y="595"/>
                  </a:lnTo>
                  <a:lnTo>
                    <a:pt x="355" y="666"/>
                  </a:lnTo>
                  <a:lnTo>
                    <a:pt x="383" y="739"/>
                  </a:lnTo>
                  <a:lnTo>
                    <a:pt x="410" y="813"/>
                  </a:lnTo>
                  <a:lnTo>
                    <a:pt x="437" y="889"/>
                  </a:lnTo>
                  <a:lnTo>
                    <a:pt x="465" y="965"/>
                  </a:lnTo>
                  <a:lnTo>
                    <a:pt x="492" y="1040"/>
                  </a:lnTo>
                  <a:lnTo>
                    <a:pt x="518" y="1114"/>
                  </a:lnTo>
                  <a:lnTo>
                    <a:pt x="543" y="1187"/>
                  </a:lnTo>
                  <a:lnTo>
                    <a:pt x="566" y="1255"/>
                  </a:lnTo>
                  <a:lnTo>
                    <a:pt x="589" y="1322"/>
                  </a:lnTo>
                  <a:lnTo>
                    <a:pt x="610" y="1383"/>
                  </a:lnTo>
                  <a:lnTo>
                    <a:pt x="628" y="1440"/>
                  </a:lnTo>
                  <a:lnTo>
                    <a:pt x="645" y="1491"/>
                  </a:lnTo>
                  <a:lnTo>
                    <a:pt x="658" y="1537"/>
                  </a:lnTo>
                  <a:lnTo>
                    <a:pt x="1022" y="1537"/>
                  </a:lnTo>
                  <a:lnTo>
                    <a:pt x="1022" y="173"/>
                  </a:lnTo>
                  <a:close/>
                  <a:moveTo>
                    <a:pt x="1106" y="0"/>
                  </a:moveTo>
                  <a:lnTo>
                    <a:pt x="1130" y="4"/>
                  </a:lnTo>
                  <a:lnTo>
                    <a:pt x="1150" y="13"/>
                  </a:lnTo>
                  <a:lnTo>
                    <a:pt x="1167" y="25"/>
                  </a:lnTo>
                  <a:lnTo>
                    <a:pt x="1181" y="42"/>
                  </a:lnTo>
                  <a:lnTo>
                    <a:pt x="1190" y="63"/>
                  </a:lnTo>
                  <a:lnTo>
                    <a:pt x="1192" y="86"/>
                  </a:lnTo>
                  <a:lnTo>
                    <a:pt x="1192" y="1622"/>
                  </a:lnTo>
                  <a:lnTo>
                    <a:pt x="1190" y="1645"/>
                  </a:lnTo>
                  <a:lnTo>
                    <a:pt x="1181" y="1665"/>
                  </a:lnTo>
                  <a:lnTo>
                    <a:pt x="1167" y="1682"/>
                  </a:lnTo>
                  <a:lnTo>
                    <a:pt x="1150" y="1696"/>
                  </a:lnTo>
                  <a:lnTo>
                    <a:pt x="1130" y="1705"/>
                  </a:lnTo>
                  <a:lnTo>
                    <a:pt x="1106" y="1707"/>
                  </a:lnTo>
                  <a:lnTo>
                    <a:pt x="595" y="1707"/>
                  </a:lnTo>
                  <a:lnTo>
                    <a:pt x="573" y="1705"/>
                  </a:lnTo>
                  <a:lnTo>
                    <a:pt x="552" y="1696"/>
                  </a:lnTo>
                  <a:lnTo>
                    <a:pt x="534" y="1682"/>
                  </a:lnTo>
                  <a:lnTo>
                    <a:pt x="522" y="1665"/>
                  </a:lnTo>
                  <a:lnTo>
                    <a:pt x="512" y="1645"/>
                  </a:lnTo>
                  <a:lnTo>
                    <a:pt x="503" y="1614"/>
                  </a:lnTo>
                  <a:lnTo>
                    <a:pt x="492" y="1577"/>
                  </a:lnTo>
                  <a:lnTo>
                    <a:pt x="478" y="1533"/>
                  </a:lnTo>
                  <a:lnTo>
                    <a:pt x="463" y="1486"/>
                  </a:lnTo>
                  <a:lnTo>
                    <a:pt x="446" y="1433"/>
                  </a:lnTo>
                  <a:lnTo>
                    <a:pt x="427" y="1377"/>
                  </a:lnTo>
                  <a:lnTo>
                    <a:pt x="408" y="1316"/>
                  </a:lnTo>
                  <a:lnTo>
                    <a:pt x="385" y="1254"/>
                  </a:lnTo>
                  <a:lnTo>
                    <a:pt x="363" y="1188"/>
                  </a:lnTo>
                  <a:lnTo>
                    <a:pt x="339" y="1121"/>
                  </a:lnTo>
                  <a:lnTo>
                    <a:pt x="316" y="1053"/>
                  </a:lnTo>
                  <a:lnTo>
                    <a:pt x="291" y="985"/>
                  </a:lnTo>
                  <a:lnTo>
                    <a:pt x="266" y="916"/>
                  </a:lnTo>
                  <a:lnTo>
                    <a:pt x="241" y="848"/>
                  </a:lnTo>
                  <a:lnTo>
                    <a:pt x="216" y="781"/>
                  </a:lnTo>
                  <a:lnTo>
                    <a:pt x="192" y="716"/>
                  </a:lnTo>
                  <a:lnTo>
                    <a:pt x="168" y="653"/>
                  </a:lnTo>
                  <a:lnTo>
                    <a:pt x="144" y="594"/>
                  </a:lnTo>
                  <a:lnTo>
                    <a:pt x="121" y="536"/>
                  </a:lnTo>
                  <a:lnTo>
                    <a:pt x="100" y="484"/>
                  </a:lnTo>
                  <a:lnTo>
                    <a:pt x="79" y="436"/>
                  </a:lnTo>
                  <a:lnTo>
                    <a:pt x="60" y="394"/>
                  </a:lnTo>
                  <a:lnTo>
                    <a:pt x="43" y="356"/>
                  </a:lnTo>
                  <a:lnTo>
                    <a:pt x="27" y="325"/>
                  </a:lnTo>
                  <a:lnTo>
                    <a:pt x="13" y="302"/>
                  </a:lnTo>
                  <a:lnTo>
                    <a:pt x="4" y="279"/>
                  </a:lnTo>
                  <a:lnTo>
                    <a:pt x="0" y="256"/>
                  </a:lnTo>
                  <a:lnTo>
                    <a:pt x="4" y="232"/>
                  </a:lnTo>
                  <a:lnTo>
                    <a:pt x="14" y="210"/>
                  </a:lnTo>
                  <a:lnTo>
                    <a:pt x="29" y="193"/>
                  </a:lnTo>
                  <a:lnTo>
                    <a:pt x="49" y="179"/>
                  </a:lnTo>
                  <a:lnTo>
                    <a:pt x="55" y="176"/>
                  </a:lnTo>
                  <a:lnTo>
                    <a:pt x="67" y="171"/>
                  </a:lnTo>
                  <a:lnTo>
                    <a:pt x="86" y="164"/>
                  </a:lnTo>
                  <a:lnTo>
                    <a:pt x="112" y="154"/>
                  </a:lnTo>
                  <a:lnTo>
                    <a:pt x="143" y="143"/>
                  </a:lnTo>
                  <a:lnTo>
                    <a:pt x="182" y="129"/>
                  </a:lnTo>
                  <a:lnTo>
                    <a:pt x="225" y="116"/>
                  </a:lnTo>
                  <a:lnTo>
                    <a:pt x="276" y="102"/>
                  </a:lnTo>
                  <a:lnTo>
                    <a:pt x="333" y="87"/>
                  </a:lnTo>
                  <a:lnTo>
                    <a:pt x="395" y="72"/>
                  </a:lnTo>
                  <a:lnTo>
                    <a:pt x="463" y="58"/>
                  </a:lnTo>
                  <a:lnTo>
                    <a:pt x="538" y="45"/>
                  </a:lnTo>
                  <a:lnTo>
                    <a:pt x="619" y="32"/>
                  </a:lnTo>
                  <a:lnTo>
                    <a:pt x="704" y="22"/>
                  </a:lnTo>
                  <a:lnTo>
                    <a:pt x="797" y="14"/>
                  </a:lnTo>
                  <a:lnTo>
                    <a:pt x="894" y="6"/>
                  </a:lnTo>
                  <a:lnTo>
                    <a:pt x="998" y="1"/>
                  </a:lnTo>
                  <a:lnTo>
                    <a:pt x="1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35925" y="2825003"/>
            <a:ext cx="5769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Сокращение отчетности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9" name="Скругленный прямоугольник 318"/>
          <p:cNvSpPr/>
          <p:nvPr/>
        </p:nvSpPr>
        <p:spPr>
          <a:xfrm>
            <a:off x="6535405" y="251442"/>
            <a:ext cx="2072307" cy="3158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31" name="Прямоугольник 330"/>
          <p:cNvSpPr/>
          <p:nvPr/>
        </p:nvSpPr>
        <p:spPr>
          <a:xfrm>
            <a:off x="1591707" y="7047071"/>
            <a:ext cx="2521570" cy="6580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84446" y="6158081"/>
            <a:ext cx="2540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" dirty="0">
                <a:solidFill>
                  <a:schemeClr val="bg1"/>
                </a:solidFill>
                <a:latin typeface="+mn-lt"/>
                <a:cs typeface="+mn-cs"/>
              </a:rPr>
              <a:t>Исследование </a:t>
            </a:r>
            <a:r>
              <a:rPr lang="en-US" sz="1600" b="1" spc="-1" dirty="0">
                <a:solidFill>
                  <a:schemeClr val="bg1"/>
                </a:solidFill>
                <a:latin typeface="+mn-lt"/>
                <a:cs typeface="+mn-cs"/>
              </a:rPr>
              <a:t>TALIS</a:t>
            </a:r>
            <a:r>
              <a:rPr lang="ru-RU" sz="1600" b="1" spc="-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r>
              <a:rPr lang="ru-RU" sz="1200" spc="-1" dirty="0">
                <a:solidFill>
                  <a:schemeClr val="bg1"/>
                </a:solidFill>
                <a:latin typeface="+mn-lt"/>
                <a:cs typeface="+mn-cs"/>
              </a:rPr>
              <a:t>Снижение административной нагрузки с 2013 г.</a:t>
            </a:r>
          </a:p>
        </p:txBody>
      </p:sp>
      <p:grpSp>
        <p:nvGrpSpPr>
          <p:cNvPr id="345" name="Group 5"/>
          <p:cNvGrpSpPr>
            <a:grpSpLocks noChangeAspect="1"/>
          </p:cNvGrpSpPr>
          <p:nvPr/>
        </p:nvGrpSpPr>
        <p:grpSpPr bwMode="auto">
          <a:xfrm>
            <a:off x="2393957" y="4858203"/>
            <a:ext cx="190500" cy="190500"/>
            <a:chOff x="7076" y="-593"/>
            <a:chExt cx="512" cy="512"/>
          </a:xfrm>
          <a:solidFill>
            <a:schemeClr val="bg1"/>
          </a:solidFill>
        </p:grpSpPr>
        <p:sp>
          <p:nvSpPr>
            <p:cNvPr id="346" name="Freeform 7"/>
            <p:cNvSpPr>
              <a:spLocks noEditPoints="1"/>
            </p:cNvSpPr>
            <p:nvPr/>
          </p:nvSpPr>
          <p:spPr bwMode="auto">
            <a:xfrm>
              <a:off x="7076" y="-593"/>
              <a:ext cx="512" cy="512"/>
            </a:xfrm>
            <a:custGeom>
              <a:avLst/>
              <a:gdLst>
                <a:gd name="T0" fmla="*/ 224 w 3584"/>
                <a:gd name="T1" fmla="*/ 3248 h 3584"/>
                <a:gd name="T2" fmla="*/ 236 w 3584"/>
                <a:gd name="T3" fmla="*/ 3297 h 3584"/>
                <a:gd name="T4" fmla="*/ 266 w 3584"/>
                <a:gd name="T5" fmla="*/ 3335 h 3584"/>
                <a:gd name="T6" fmla="*/ 311 w 3584"/>
                <a:gd name="T7" fmla="*/ 3357 h 3584"/>
                <a:gd name="T8" fmla="*/ 3248 w 3584"/>
                <a:gd name="T9" fmla="*/ 3360 h 3584"/>
                <a:gd name="T10" fmla="*/ 3297 w 3584"/>
                <a:gd name="T11" fmla="*/ 3348 h 3584"/>
                <a:gd name="T12" fmla="*/ 3335 w 3584"/>
                <a:gd name="T13" fmla="*/ 3318 h 3584"/>
                <a:gd name="T14" fmla="*/ 3357 w 3584"/>
                <a:gd name="T15" fmla="*/ 3273 h 3584"/>
                <a:gd name="T16" fmla="*/ 3360 w 3584"/>
                <a:gd name="T17" fmla="*/ 1120 h 3584"/>
                <a:gd name="T18" fmla="*/ 336 w 3584"/>
                <a:gd name="T19" fmla="*/ 224 h 3584"/>
                <a:gd name="T20" fmla="*/ 287 w 3584"/>
                <a:gd name="T21" fmla="*/ 236 h 3584"/>
                <a:gd name="T22" fmla="*/ 249 w 3584"/>
                <a:gd name="T23" fmla="*/ 266 h 3584"/>
                <a:gd name="T24" fmla="*/ 227 w 3584"/>
                <a:gd name="T25" fmla="*/ 311 h 3584"/>
                <a:gd name="T26" fmla="*/ 224 w 3584"/>
                <a:gd name="T27" fmla="*/ 896 h 3584"/>
                <a:gd name="T28" fmla="*/ 3360 w 3584"/>
                <a:gd name="T29" fmla="*/ 336 h 3584"/>
                <a:gd name="T30" fmla="*/ 3348 w 3584"/>
                <a:gd name="T31" fmla="*/ 287 h 3584"/>
                <a:gd name="T32" fmla="*/ 3318 w 3584"/>
                <a:gd name="T33" fmla="*/ 249 h 3584"/>
                <a:gd name="T34" fmla="*/ 3273 w 3584"/>
                <a:gd name="T35" fmla="*/ 227 h 3584"/>
                <a:gd name="T36" fmla="*/ 336 w 3584"/>
                <a:gd name="T37" fmla="*/ 224 h 3584"/>
                <a:gd name="T38" fmla="*/ 3360 w 3584"/>
                <a:gd name="T39" fmla="*/ 0 h 3584"/>
                <a:gd name="T40" fmla="*/ 3431 w 3584"/>
                <a:gd name="T41" fmla="*/ 12 h 3584"/>
                <a:gd name="T42" fmla="*/ 3493 w 3584"/>
                <a:gd name="T43" fmla="*/ 43 h 3584"/>
                <a:gd name="T44" fmla="*/ 3541 w 3584"/>
                <a:gd name="T45" fmla="*/ 91 h 3584"/>
                <a:gd name="T46" fmla="*/ 3572 w 3584"/>
                <a:gd name="T47" fmla="*/ 153 h 3584"/>
                <a:gd name="T48" fmla="*/ 3584 w 3584"/>
                <a:gd name="T49" fmla="*/ 224 h 3584"/>
                <a:gd name="T50" fmla="*/ 3581 w 3584"/>
                <a:gd name="T51" fmla="*/ 3396 h 3584"/>
                <a:gd name="T52" fmla="*/ 3559 w 3584"/>
                <a:gd name="T53" fmla="*/ 3463 h 3584"/>
                <a:gd name="T54" fmla="*/ 3519 w 3584"/>
                <a:gd name="T55" fmla="*/ 3519 h 3584"/>
                <a:gd name="T56" fmla="*/ 3463 w 3584"/>
                <a:gd name="T57" fmla="*/ 3559 h 3584"/>
                <a:gd name="T58" fmla="*/ 3396 w 3584"/>
                <a:gd name="T59" fmla="*/ 3581 h 3584"/>
                <a:gd name="T60" fmla="*/ 224 w 3584"/>
                <a:gd name="T61" fmla="*/ 3584 h 3584"/>
                <a:gd name="T62" fmla="*/ 153 w 3584"/>
                <a:gd name="T63" fmla="*/ 3572 h 3584"/>
                <a:gd name="T64" fmla="*/ 91 w 3584"/>
                <a:gd name="T65" fmla="*/ 3541 h 3584"/>
                <a:gd name="T66" fmla="*/ 43 w 3584"/>
                <a:gd name="T67" fmla="*/ 3493 h 3584"/>
                <a:gd name="T68" fmla="*/ 12 w 3584"/>
                <a:gd name="T69" fmla="*/ 3431 h 3584"/>
                <a:gd name="T70" fmla="*/ 0 w 3584"/>
                <a:gd name="T71" fmla="*/ 3360 h 3584"/>
                <a:gd name="T72" fmla="*/ 3 w 3584"/>
                <a:gd name="T73" fmla="*/ 188 h 3584"/>
                <a:gd name="T74" fmla="*/ 25 w 3584"/>
                <a:gd name="T75" fmla="*/ 121 h 3584"/>
                <a:gd name="T76" fmla="*/ 65 w 3584"/>
                <a:gd name="T77" fmla="*/ 65 h 3584"/>
                <a:gd name="T78" fmla="*/ 121 w 3584"/>
                <a:gd name="T79" fmla="*/ 25 h 3584"/>
                <a:gd name="T80" fmla="*/ 188 w 3584"/>
                <a:gd name="T81" fmla="*/ 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4" h="3584">
                  <a:moveTo>
                    <a:pt x="224" y="1120"/>
                  </a:moveTo>
                  <a:lnTo>
                    <a:pt x="224" y="3248"/>
                  </a:lnTo>
                  <a:lnTo>
                    <a:pt x="227" y="3273"/>
                  </a:lnTo>
                  <a:lnTo>
                    <a:pt x="236" y="3297"/>
                  </a:lnTo>
                  <a:lnTo>
                    <a:pt x="249" y="3318"/>
                  </a:lnTo>
                  <a:lnTo>
                    <a:pt x="266" y="3335"/>
                  </a:lnTo>
                  <a:lnTo>
                    <a:pt x="287" y="3348"/>
                  </a:lnTo>
                  <a:lnTo>
                    <a:pt x="311" y="3357"/>
                  </a:lnTo>
                  <a:lnTo>
                    <a:pt x="336" y="3360"/>
                  </a:lnTo>
                  <a:lnTo>
                    <a:pt x="3248" y="3360"/>
                  </a:lnTo>
                  <a:lnTo>
                    <a:pt x="3273" y="3357"/>
                  </a:lnTo>
                  <a:lnTo>
                    <a:pt x="3297" y="3348"/>
                  </a:lnTo>
                  <a:lnTo>
                    <a:pt x="3318" y="3335"/>
                  </a:lnTo>
                  <a:lnTo>
                    <a:pt x="3335" y="3318"/>
                  </a:lnTo>
                  <a:lnTo>
                    <a:pt x="3348" y="3297"/>
                  </a:lnTo>
                  <a:lnTo>
                    <a:pt x="3357" y="3273"/>
                  </a:lnTo>
                  <a:lnTo>
                    <a:pt x="3360" y="3248"/>
                  </a:lnTo>
                  <a:lnTo>
                    <a:pt x="3360" y="1120"/>
                  </a:lnTo>
                  <a:lnTo>
                    <a:pt x="224" y="1120"/>
                  </a:lnTo>
                  <a:close/>
                  <a:moveTo>
                    <a:pt x="336" y="224"/>
                  </a:moveTo>
                  <a:lnTo>
                    <a:pt x="311" y="227"/>
                  </a:lnTo>
                  <a:lnTo>
                    <a:pt x="287" y="236"/>
                  </a:lnTo>
                  <a:lnTo>
                    <a:pt x="266" y="249"/>
                  </a:lnTo>
                  <a:lnTo>
                    <a:pt x="249" y="266"/>
                  </a:lnTo>
                  <a:lnTo>
                    <a:pt x="236" y="287"/>
                  </a:lnTo>
                  <a:lnTo>
                    <a:pt x="227" y="311"/>
                  </a:lnTo>
                  <a:lnTo>
                    <a:pt x="224" y="336"/>
                  </a:lnTo>
                  <a:lnTo>
                    <a:pt x="224" y="896"/>
                  </a:lnTo>
                  <a:lnTo>
                    <a:pt x="3360" y="896"/>
                  </a:lnTo>
                  <a:lnTo>
                    <a:pt x="3360" y="336"/>
                  </a:lnTo>
                  <a:lnTo>
                    <a:pt x="3357" y="311"/>
                  </a:lnTo>
                  <a:lnTo>
                    <a:pt x="3348" y="287"/>
                  </a:lnTo>
                  <a:lnTo>
                    <a:pt x="3335" y="266"/>
                  </a:lnTo>
                  <a:lnTo>
                    <a:pt x="3318" y="249"/>
                  </a:lnTo>
                  <a:lnTo>
                    <a:pt x="3297" y="236"/>
                  </a:lnTo>
                  <a:lnTo>
                    <a:pt x="3273" y="227"/>
                  </a:lnTo>
                  <a:lnTo>
                    <a:pt x="3248" y="224"/>
                  </a:lnTo>
                  <a:lnTo>
                    <a:pt x="336" y="224"/>
                  </a:lnTo>
                  <a:close/>
                  <a:moveTo>
                    <a:pt x="224" y="0"/>
                  </a:moveTo>
                  <a:lnTo>
                    <a:pt x="3360" y="0"/>
                  </a:lnTo>
                  <a:lnTo>
                    <a:pt x="3396" y="3"/>
                  </a:lnTo>
                  <a:lnTo>
                    <a:pt x="3431" y="12"/>
                  </a:lnTo>
                  <a:lnTo>
                    <a:pt x="3463" y="25"/>
                  </a:lnTo>
                  <a:lnTo>
                    <a:pt x="3493" y="43"/>
                  </a:lnTo>
                  <a:lnTo>
                    <a:pt x="3519" y="65"/>
                  </a:lnTo>
                  <a:lnTo>
                    <a:pt x="3541" y="91"/>
                  </a:lnTo>
                  <a:lnTo>
                    <a:pt x="3559" y="121"/>
                  </a:lnTo>
                  <a:lnTo>
                    <a:pt x="3572" y="153"/>
                  </a:lnTo>
                  <a:lnTo>
                    <a:pt x="3581" y="188"/>
                  </a:lnTo>
                  <a:lnTo>
                    <a:pt x="3584" y="224"/>
                  </a:lnTo>
                  <a:lnTo>
                    <a:pt x="3584" y="3360"/>
                  </a:lnTo>
                  <a:lnTo>
                    <a:pt x="3581" y="3396"/>
                  </a:lnTo>
                  <a:lnTo>
                    <a:pt x="3572" y="3431"/>
                  </a:lnTo>
                  <a:lnTo>
                    <a:pt x="3559" y="3463"/>
                  </a:lnTo>
                  <a:lnTo>
                    <a:pt x="3541" y="3493"/>
                  </a:lnTo>
                  <a:lnTo>
                    <a:pt x="3519" y="3519"/>
                  </a:lnTo>
                  <a:lnTo>
                    <a:pt x="3493" y="3541"/>
                  </a:lnTo>
                  <a:lnTo>
                    <a:pt x="3463" y="3559"/>
                  </a:lnTo>
                  <a:lnTo>
                    <a:pt x="3431" y="3572"/>
                  </a:lnTo>
                  <a:lnTo>
                    <a:pt x="3396" y="3581"/>
                  </a:lnTo>
                  <a:lnTo>
                    <a:pt x="3360" y="3584"/>
                  </a:lnTo>
                  <a:lnTo>
                    <a:pt x="224" y="3584"/>
                  </a:lnTo>
                  <a:lnTo>
                    <a:pt x="188" y="3581"/>
                  </a:lnTo>
                  <a:lnTo>
                    <a:pt x="153" y="3572"/>
                  </a:lnTo>
                  <a:lnTo>
                    <a:pt x="121" y="3559"/>
                  </a:lnTo>
                  <a:lnTo>
                    <a:pt x="91" y="3541"/>
                  </a:lnTo>
                  <a:lnTo>
                    <a:pt x="65" y="3519"/>
                  </a:lnTo>
                  <a:lnTo>
                    <a:pt x="43" y="3493"/>
                  </a:lnTo>
                  <a:lnTo>
                    <a:pt x="25" y="3463"/>
                  </a:lnTo>
                  <a:lnTo>
                    <a:pt x="12" y="3431"/>
                  </a:lnTo>
                  <a:lnTo>
                    <a:pt x="3" y="3396"/>
                  </a:lnTo>
                  <a:lnTo>
                    <a:pt x="0" y="3360"/>
                  </a:lnTo>
                  <a:lnTo>
                    <a:pt x="0" y="224"/>
                  </a:lnTo>
                  <a:lnTo>
                    <a:pt x="3" y="188"/>
                  </a:lnTo>
                  <a:lnTo>
                    <a:pt x="12" y="153"/>
                  </a:lnTo>
                  <a:lnTo>
                    <a:pt x="25" y="121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1" y="25"/>
                  </a:lnTo>
                  <a:lnTo>
                    <a:pt x="153" y="12"/>
                  </a:lnTo>
                  <a:lnTo>
                    <a:pt x="188" y="3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8"/>
            <p:cNvSpPr>
              <a:spLocks/>
            </p:cNvSpPr>
            <p:nvPr/>
          </p:nvSpPr>
          <p:spPr bwMode="auto">
            <a:xfrm>
              <a:off x="7204" y="-529"/>
              <a:ext cx="128" cy="32"/>
            </a:xfrm>
            <a:custGeom>
              <a:avLst/>
              <a:gdLst>
                <a:gd name="T0" fmla="*/ 112 w 896"/>
                <a:gd name="T1" fmla="*/ 0 h 225"/>
                <a:gd name="T2" fmla="*/ 784 w 896"/>
                <a:gd name="T3" fmla="*/ 0 h 225"/>
                <a:gd name="T4" fmla="*/ 810 w 896"/>
                <a:gd name="T5" fmla="*/ 4 h 225"/>
                <a:gd name="T6" fmla="*/ 833 w 896"/>
                <a:gd name="T7" fmla="*/ 12 h 225"/>
                <a:gd name="T8" fmla="*/ 854 w 896"/>
                <a:gd name="T9" fmla="*/ 25 h 225"/>
                <a:gd name="T10" fmla="*/ 871 w 896"/>
                <a:gd name="T11" fmla="*/ 43 h 225"/>
                <a:gd name="T12" fmla="*/ 885 w 896"/>
                <a:gd name="T13" fmla="*/ 63 h 225"/>
                <a:gd name="T14" fmla="*/ 893 w 896"/>
                <a:gd name="T15" fmla="*/ 87 h 225"/>
                <a:gd name="T16" fmla="*/ 896 w 896"/>
                <a:gd name="T17" fmla="*/ 113 h 225"/>
                <a:gd name="T18" fmla="*/ 893 w 896"/>
                <a:gd name="T19" fmla="*/ 138 h 225"/>
                <a:gd name="T20" fmla="*/ 885 w 896"/>
                <a:gd name="T21" fmla="*/ 162 h 225"/>
                <a:gd name="T22" fmla="*/ 871 w 896"/>
                <a:gd name="T23" fmla="*/ 183 h 225"/>
                <a:gd name="T24" fmla="*/ 854 w 896"/>
                <a:gd name="T25" fmla="*/ 200 h 225"/>
                <a:gd name="T26" fmla="*/ 833 w 896"/>
                <a:gd name="T27" fmla="*/ 213 h 225"/>
                <a:gd name="T28" fmla="*/ 810 w 896"/>
                <a:gd name="T29" fmla="*/ 222 h 225"/>
                <a:gd name="T30" fmla="*/ 784 w 896"/>
                <a:gd name="T31" fmla="*/ 225 h 225"/>
                <a:gd name="T32" fmla="*/ 112 w 896"/>
                <a:gd name="T33" fmla="*/ 225 h 225"/>
                <a:gd name="T34" fmla="*/ 86 w 896"/>
                <a:gd name="T35" fmla="*/ 222 h 225"/>
                <a:gd name="T36" fmla="*/ 63 w 896"/>
                <a:gd name="T37" fmla="*/ 213 h 225"/>
                <a:gd name="T38" fmla="*/ 42 w 896"/>
                <a:gd name="T39" fmla="*/ 200 h 225"/>
                <a:gd name="T40" fmla="*/ 25 w 896"/>
                <a:gd name="T41" fmla="*/ 183 h 225"/>
                <a:gd name="T42" fmla="*/ 11 w 896"/>
                <a:gd name="T43" fmla="*/ 162 h 225"/>
                <a:gd name="T44" fmla="*/ 3 w 896"/>
                <a:gd name="T45" fmla="*/ 138 h 225"/>
                <a:gd name="T46" fmla="*/ 0 w 896"/>
                <a:gd name="T47" fmla="*/ 113 h 225"/>
                <a:gd name="T48" fmla="*/ 3 w 896"/>
                <a:gd name="T49" fmla="*/ 87 h 225"/>
                <a:gd name="T50" fmla="*/ 11 w 896"/>
                <a:gd name="T51" fmla="*/ 63 h 225"/>
                <a:gd name="T52" fmla="*/ 25 w 896"/>
                <a:gd name="T53" fmla="*/ 43 h 225"/>
                <a:gd name="T54" fmla="*/ 42 w 896"/>
                <a:gd name="T55" fmla="*/ 25 h 225"/>
                <a:gd name="T56" fmla="*/ 63 w 896"/>
                <a:gd name="T57" fmla="*/ 12 h 225"/>
                <a:gd name="T58" fmla="*/ 86 w 896"/>
                <a:gd name="T59" fmla="*/ 4 h 225"/>
                <a:gd name="T60" fmla="*/ 112 w 896"/>
                <a:gd name="T6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6" h="225">
                  <a:moveTo>
                    <a:pt x="112" y="0"/>
                  </a:moveTo>
                  <a:lnTo>
                    <a:pt x="784" y="0"/>
                  </a:lnTo>
                  <a:lnTo>
                    <a:pt x="810" y="4"/>
                  </a:lnTo>
                  <a:lnTo>
                    <a:pt x="833" y="12"/>
                  </a:lnTo>
                  <a:lnTo>
                    <a:pt x="854" y="25"/>
                  </a:lnTo>
                  <a:lnTo>
                    <a:pt x="871" y="43"/>
                  </a:lnTo>
                  <a:lnTo>
                    <a:pt x="885" y="63"/>
                  </a:lnTo>
                  <a:lnTo>
                    <a:pt x="893" y="87"/>
                  </a:lnTo>
                  <a:lnTo>
                    <a:pt x="896" y="113"/>
                  </a:lnTo>
                  <a:lnTo>
                    <a:pt x="893" y="138"/>
                  </a:lnTo>
                  <a:lnTo>
                    <a:pt x="885" y="162"/>
                  </a:lnTo>
                  <a:lnTo>
                    <a:pt x="871" y="183"/>
                  </a:lnTo>
                  <a:lnTo>
                    <a:pt x="854" y="200"/>
                  </a:lnTo>
                  <a:lnTo>
                    <a:pt x="833" y="213"/>
                  </a:lnTo>
                  <a:lnTo>
                    <a:pt x="810" y="222"/>
                  </a:lnTo>
                  <a:lnTo>
                    <a:pt x="784" y="225"/>
                  </a:lnTo>
                  <a:lnTo>
                    <a:pt x="112" y="225"/>
                  </a:lnTo>
                  <a:lnTo>
                    <a:pt x="86" y="222"/>
                  </a:lnTo>
                  <a:lnTo>
                    <a:pt x="63" y="213"/>
                  </a:lnTo>
                  <a:lnTo>
                    <a:pt x="42" y="200"/>
                  </a:lnTo>
                  <a:lnTo>
                    <a:pt x="25" y="183"/>
                  </a:lnTo>
                  <a:lnTo>
                    <a:pt x="11" y="162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7"/>
                  </a:lnTo>
                  <a:lnTo>
                    <a:pt x="11" y="63"/>
                  </a:lnTo>
                  <a:lnTo>
                    <a:pt x="25" y="43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4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9"/>
            <p:cNvSpPr>
              <a:spLocks/>
            </p:cNvSpPr>
            <p:nvPr/>
          </p:nvSpPr>
          <p:spPr bwMode="auto">
            <a:xfrm>
              <a:off x="7140" y="-529"/>
              <a:ext cx="32" cy="32"/>
            </a:xfrm>
            <a:custGeom>
              <a:avLst/>
              <a:gdLst>
                <a:gd name="T0" fmla="*/ 113 w 225"/>
                <a:gd name="T1" fmla="*/ 0 h 225"/>
                <a:gd name="T2" fmla="*/ 138 w 225"/>
                <a:gd name="T3" fmla="*/ 4 h 225"/>
                <a:gd name="T4" fmla="*/ 162 w 225"/>
                <a:gd name="T5" fmla="*/ 12 h 225"/>
                <a:gd name="T6" fmla="*/ 183 w 225"/>
                <a:gd name="T7" fmla="*/ 25 h 225"/>
                <a:gd name="T8" fmla="*/ 200 w 225"/>
                <a:gd name="T9" fmla="*/ 43 h 225"/>
                <a:gd name="T10" fmla="*/ 213 w 225"/>
                <a:gd name="T11" fmla="*/ 63 h 225"/>
                <a:gd name="T12" fmla="*/ 222 w 225"/>
                <a:gd name="T13" fmla="*/ 87 h 225"/>
                <a:gd name="T14" fmla="*/ 225 w 225"/>
                <a:gd name="T15" fmla="*/ 113 h 225"/>
                <a:gd name="T16" fmla="*/ 222 w 225"/>
                <a:gd name="T17" fmla="*/ 138 h 225"/>
                <a:gd name="T18" fmla="*/ 213 w 225"/>
                <a:gd name="T19" fmla="*/ 162 h 225"/>
                <a:gd name="T20" fmla="*/ 200 w 225"/>
                <a:gd name="T21" fmla="*/ 183 h 225"/>
                <a:gd name="T22" fmla="*/ 183 w 225"/>
                <a:gd name="T23" fmla="*/ 200 h 225"/>
                <a:gd name="T24" fmla="*/ 162 w 225"/>
                <a:gd name="T25" fmla="*/ 213 h 225"/>
                <a:gd name="T26" fmla="*/ 138 w 225"/>
                <a:gd name="T27" fmla="*/ 222 h 225"/>
                <a:gd name="T28" fmla="*/ 113 w 225"/>
                <a:gd name="T29" fmla="*/ 225 h 225"/>
                <a:gd name="T30" fmla="*/ 87 w 225"/>
                <a:gd name="T31" fmla="*/ 222 h 225"/>
                <a:gd name="T32" fmla="*/ 63 w 225"/>
                <a:gd name="T33" fmla="*/ 213 h 225"/>
                <a:gd name="T34" fmla="*/ 43 w 225"/>
                <a:gd name="T35" fmla="*/ 200 h 225"/>
                <a:gd name="T36" fmla="*/ 25 w 225"/>
                <a:gd name="T37" fmla="*/ 183 h 225"/>
                <a:gd name="T38" fmla="*/ 12 w 225"/>
                <a:gd name="T39" fmla="*/ 162 h 225"/>
                <a:gd name="T40" fmla="*/ 4 w 225"/>
                <a:gd name="T41" fmla="*/ 138 h 225"/>
                <a:gd name="T42" fmla="*/ 0 w 225"/>
                <a:gd name="T43" fmla="*/ 113 h 225"/>
                <a:gd name="T44" fmla="*/ 4 w 225"/>
                <a:gd name="T45" fmla="*/ 87 h 225"/>
                <a:gd name="T46" fmla="*/ 12 w 225"/>
                <a:gd name="T47" fmla="*/ 63 h 225"/>
                <a:gd name="T48" fmla="*/ 25 w 225"/>
                <a:gd name="T49" fmla="*/ 43 h 225"/>
                <a:gd name="T50" fmla="*/ 43 w 225"/>
                <a:gd name="T51" fmla="*/ 25 h 225"/>
                <a:gd name="T52" fmla="*/ 63 w 225"/>
                <a:gd name="T53" fmla="*/ 12 h 225"/>
                <a:gd name="T54" fmla="*/ 87 w 225"/>
                <a:gd name="T55" fmla="*/ 4 h 225"/>
                <a:gd name="T56" fmla="*/ 113 w 225"/>
                <a:gd name="T5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5" h="225">
                  <a:moveTo>
                    <a:pt x="113" y="0"/>
                  </a:moveTo>
                  <a:lnTo>
                    <a:pt x="138" y="4"/>
                  </a:lnTo>
                  <a:lnTo>
                    <a:pt x="162" y="12"/>
                  </a:lnTo>
                  <a:lnTo>
                    <a:pt x="183" y="25"/>
                  </a:lnTo>
                  <a:lnTo>
                    <a:pt x="200" y="43"/>
                  </a:lnTo>
                  <a:lnTo>
                    <a:pt x="213" y="63"/>
                  </a:lnTo>
                  <a:lnTo>
                    <a:pt x="222" y="87"/>
                  </a:lnTo>
                  <a:lnTo>
                    <a:pt x="225" y="113"/>
                  </a:lnTo>
                  <a:lnTo>
                    <a:pt x="222" y="138"/>
                  </a:lnTo>
                  <a:lnTo>
                    <a:pt x="213" y="162"/>
                  </a:lnTo>
                  <a:lnTo>
                    <a:pt x="200" y="183"/>
                  </a:lnTo>
                  <a:lnTo>
                    <a:pt x="183" y="200"/>
                  </a:lnTo>
                  <a:lnTo>
                    <a:pt x="162" y="213"/>
                  </a:lnTo>
                  <a:lnTo>
                    <a:pt x="138" y="222"/>
                  </a:lnTo>
                  <a:lnTo>
                    <a:pt x="113" y="225"/>
                  </a:lnTo>
                  <a:lnTo>
                    <a:pt x="87" y="222"/>
                  </a:lnTo>
                  <a:lnTo>
                    <a:pt x="63" y="213"/>
                  </a:lnTo>
                  <a:lnTo>
                    <a:pt x="43" y="200"/>
                  </a:lnTo>
                  <a:lnTo>
                    <a:pt x="25" y="183"/>
                  </a:lnTo>
                  <a:lnTo>
                    <a:pt x="12" y="162"/>
                  </a:lnTo>
                  <a:lnTo>
                    <a:pt x="4" y="138"/>
                  </a:lnTo>
                  <a:lnTo>
                    <a:pt x="0" y="113"/>
                  </a:lnTo>
                  <a:lnTo>
                    <a:pt x="4" y="87"/>
                  </a:lnTo>
                  <a:lnTo>
                    <a:pt x="12" y="63"/>
                  </a:lnTo>
                  <a:lnTo>
                    <a:pt x="25" y="43"/>
                  </a:lnTo>
                  <a:lnTo>
                    <a:pt x="43" y="25"/>
                  </a:lnTo>
                  <a:lnTo>
                    <a:pt x="63" y="12"/>
                  </a:lnTo>
                  <a:lnTo>
                    <a:pt x="87" y="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10"/>
            <p:cNvSpPr>
              <a:spLocks noEditPoints="1"/>
            </p:cNvSpPr>
            <p:nvPr/>
          </p:nvSpPr>
          <p:spPr bwMode="auto">
            <a:xfrm>
              <a:off x="7332" y="-353"/>
              <a:ext cx="160" cy="160"/>
            </a:xfrm>
            <a:custGeom>
              <a:avLst/>
              <a:gdLst>
                <a:gd name="T0" fmla="*/ 224 w 1120"/>
                <a:gd name="T1" fmla="*/ 224 h 1120"/>
                <a:gd name="T2" fmla="*/ 224 w 1120"/>
                <a:gd name="T3" fmla="*/ 896 h 1120"/>
                <a:gd name="T4" fmla="*/ 896 w 1120"/>
                <a:gd name="T5" fmla="*/ 896 h 1120"/>
                <a:gd name="T6" fmla="*/ 896 w 1120"/>
                <a:gd name="T7" fmla="*/ 224 h 1120"/>
                <a:gd name="T8" fmla="*/ 224 w 1120"/>
                <a:gd name="T9" fmla="*/ 224 h 1120"/>
                <a:gd name="T10" fmla="*/ 112 w 1120"/>
                <a:gd name="T11" fmla="*/ 0 h 1120"/>
                <a:gd name="T12" fmla="*/ 1008 w 1120"/>
                <a:gd name="T13" fmla="*/ 0 h 1120"/>
                <a:gd name="T14" fmla="*/ 1034 w 1120"/>
                <a:gd name="T15" fmla="*/ 3 h 1120"/>
                <a:gd name="T16" fmla="*/ 1057 w 1120"/>
                <a:gd name="T17" fmla="*/ 11 h 1120"/>
                <a:gd name="T18" fmla="*/ 1078 w 1120"/>
                <a:gd name="T19" fmla="*/ 25 h 1120"/>
                <a:gd name="T20" fmla="*/ 1096 w 1120"/>
                <a:gd name="T21" fmla="*/ 41 h 1120"/>
                <a:gd name="T22" fmla="*/ 1109 w 1120"/>
                <a:gd name="T23" fmla="*/ 63 h 1120"/>
                <a:gd name="T24" fmla="*/ 1118 w 1120"/>
                <a:gd name="T25" fmla="*/ 86 h 1120"/>
                <a:gd name="T26" fmla="*/ 1120 w 1120"/>
                <a:gd name="T27" fmla="*/ 112 h 1120"/>
                <a:gd name="T28" fmla="*/ 1120 w 1120"/>
                <a:gd name="T29" fmla="*/ 1008 h 1120"/>
                <a:gd name="T30" fmla="*/ 1118 w 1120"/>
                <a:gd name="T31" fmla="*/ 1034 h 1120"/>
                <a:gd name="T32" fmla="*/ 1109 w 1120"/>
                <a:gd name="T33" fmla="*/ 1057 h 1120"/>
                <a:gd name="T34" fmla="*/ 1096 w 1120"/>
                <a:gd name="T35" fmla="*/ 1079 h 1120"/>
                <a:gd name="T36" fmla="*/ 1078 w 1120"/>
                <a:gd name="T37" fmla="*/ 1095 h 1120"/>
                <a:gd name="T38" fmla="*/ 1057 w 1120"/>
                <a:gd name="T39" fmla="*/ 1109 h 1120"/>
                <a:gd name="T40" fmla="*/ 1034 w 1120"/>
                <a:gd name="T41" fmla="*/ 1117 h 1120"/>
                <a:gd name="T42" fmla="*/ 1008 w 1120"/>
                <a:gd name="T43" fmla="*/ 1120 h 1120"/>
                <a:gd name="T44" fmla="*/ 112 w 1120"/>
                <a:gd name="T45" fmla="*/ 1120 h 1120"/>
                <a:gd name="T46" fmla="*/ 86 w 1120"/>
                <a:gd name="T47" fmla="*/ 1117 h 1120"/>
                <a:gd name="T48" fmla="*/ 63 w 1120"/>
                <a:gd name="T49" fmla="*/ 1109 h 1120"/>
                <a:gd name="T50" fmla="*/ 42 w 1120"/>
                <a:gd name="T51" fmla="*/ 1095 h 1120"/>
                <a:gd name="T52" fmla="*/ 25 w 1120"/>
                <a:gd name="T53" fmla="*/ 1079 h 1120"/>
                <a:gd name="T54" fmla="*/ 11 w 1120"/>
                <a:gd name="T55" fmla="*/ 1057 h 1120"/>
                <a:gd name="T56" fmla="*/ 3 w 1120"/>
                <a:gd name="T57" fmla="*/ 1034 h 1120"/>
                <a:gd name="T58" fmla="*/ 0 w 1120"/>
                <a:gd name="T59" fmla="*/ 1008 h 1120"/>
                <a:gd name="T60" fmla="*/ 0 w 1120"/>
                <a:gd name="T61" fmla="*/ 112 h 1120"/>
                <a:gd name="T62" fmla="*/ 3 w 1120"/>
                <a:gd name="T63" fmla="*/ 86 h 1120"/>
                <a:gd name="T64" fmla="*/ 11 w 1120"/>
                <a:gd name="T65" fmla="*/ 63 h 1120"/>
                <a:gd name="T66" fmla="*/ 25 w 1120"/>
                <a:gd name="T67" fmla="*/ 41 h 1120"/>
                <a:gd name="T68" fmla="*/ 42 w 1120"/>
                <a:gd name="T69" fmla="*/ 25 h 1120"/>
                <a:gd name="T70" fmla="*/ 63 w 1120"/>
                <a:gd name="T71" fmla="*/ 11 h 1120"/>
                <a:gd name="T72" fmla="*/ 86 w 1120"/>
                <a:gd name="T73" fmla="*/ 3 h 1120"/>
                <a:gd name="T74" fmla="*/ 112 w 1120"/>
                <a:gd name="T75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0" h="1120">
                  <a:moveTo>
                    <a:pt x="224" y="224"/>
                  </a:moveTo>
                  <a:lnTo>
                    <a:pt x="224" y="896"/>
                  </a:lnTo>
                  <a:lnTo>
                    <a:pt x="896" y="896"/>
                  </a:lnTo>
                  <a:lnTo>
                    <a:pt x="896" y="224"/>
                  </a:lnTo>
                  <a:lnTo>
                    <a:pt x="224" y="224"/>
                  </a:lnTo>
                  <a:close/>
                  <a:moveTo>
                    <a:pt x="112" y="0"/>
                  </a:moveTo>
                  <a:lnTo>
                    <a:pt x="1008" y="0"/>
                  </a:lnTo>
                  <a:lnTo>
                    <a:pt x="1034" y="3"/>
                  </a:lnTo>
                  <a:lnTo>
                    <a:pt x="1057" y="11"/>
                  </a:lnTo>
                  <a:lnTo>
                    <a:pt x="1078" y="25"/>
                  </a:lnTo>
                  <a:lnTo>
                    <a:pt x="1096" y="41"/>
                  </a:lnTo>
                  <a:lnTo>
                    <a:pt x="1109" y="63"/>
                  </a:lnTo>
                  <a:lnTo>
                    <a:pt x="1118" y="86"/>
                  </a:lnTo>
                  <a:lnTo>
                    <a:pt x="1120" y="112"/>
                  </a:lnTo>
                  <a:lnTo>
                    <a:pt x="1120" y="1008"/>
                  </a:lnTo>
                  <a:lnTo>
                    <a:pt x="1118" y="1034"/>
                  </a:lnTo>
                  <a:lnTo>
                    <a:pt x="1109" y="1057"/>
                  </a:lnTo>
                  <a:lnTo>
                    <a:pt x="1096" y="1079"/>
                  </a:lnTo>
                  <a:lnTo>
                    <a:pt x="1078" y="1095"/>
                  </a:lnTo>
                  <a:lnTo>
                    <a:pt x="1057" y="1109"/>
                  </a:lnTo>
                  <a:lnTo>
                    <a:pt x="1034" y="1117"/>
                  </a:lnTo>
                  <a:lnTo>
                    <a:pt x="1008" y="1120"/>
                  </a:lnTo>
                  <a:lnTo>
                    <a:pt x="112" y="1120"/>
                  </a:lnTo>
                  <a:lnTo>
                    <a:pt x="86" y="1117"/>
                  </a:lnTo>
                  <a:lnTo>
                    <a:pt x="63" y="1109"/>
                  </a:lnTo>
                  <a:lnTo>
                    <a:pt x="42" y="1095"/>
                  </a:lnTo>
                  <a:lnTo>
                    <a:pt x="25" y="1079"/>
                  </a:lnTo>
                  <a:lnTo>
                    <a:pt x="11" y="1057"/>
                  </a:lnTo>
                  <a:lnTo>
                    <a:pt x="3" y="1034"/>
                  </a:lnTo>
                  <a:lnTo>
                    <a:pt x="0" y="1008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5" y="41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11"/>
            <p:cNvSpPr>
              <a:spLocks/>
            </p:cNvSpPr>
            <p:nvPr/>
          </p:nvSpPr>
          <p:spPr bwMode="auto">
            <a:xfrm>
              <a:off x="7172" y="-353"/>
              <a:ext cx="128" cy="32"/>
            </a:xfrm>
            <a:custGeom>
              <a:avLst/>
              <a:gdLst>
                <a:gd name="T0" fmla="*/ 112 w 896"/>
                <a:gd name="T1" fmla="*/ 0 h 224"/>
                <a:gd name="T2" fmla="*/ 784 w 896"/>
                <a:gd name="T3" fmla="*/ 0 h 224"/>
                <a:gd name="T4" fmla="*/ 809 w 896"/>
                <a:gd name="T5" fmla="*/ 3 h 224"/>
                <a:gd name="T6" fmla="*/ 833 w 896"/>
                <a:gd name="T7" fmla="*/ 11 h 224"/>
                <a:gd name="T8" fmla="*/ 854 w 896"/>
                <a:gd name="T9" fmla="*/ 25 h 224"/>
                <a:gd name="T10" fmla="*/ 871 w 896"/>
                <a:gd name="T11" fmla="*/ 41 h 224"/>
                <a:gd name="T12" fmla="*/ 884 w 896"/>
                <a:gd name="T13" fmla="*/ 63 h 224"/>
                <a:gd name="T14" fmla="*/ 893 w 896"/>
                <a:gd name="T15" fmla="*/ 86 h 224"/>
                <a:gd name="T16" fmla="*/ 896 w 896"/>
                <a:gd name="T17" fmla="*/ 112 h 224"/>
                <a:gd name="T18" fmla="*/ 893 w 896"/>
                <a:gd name="T19" fmla="*/ 138 h 224"/>
                <a:gd name="T20" fmla="*/ 884 w 896"/>
                <a:gd name="T21" fmla="*/ 161 h 224"/>
                <a:gd name="T22" fmla="*/ 871 w 896"/>
                <a:gd name="T23" fmla="*/ 183 h 224"/>
                <a:gd name="T24" fmla="*/ 854 w 896"/>
                <a:gd name="T25" fmla="*/ 199 h 224"/>
                <a:gd name="T26" fmla="*/ 833 w 896"/>
                <a:gd name="T27" fmla="*/ 213 h 224"/>
                <a:gd name="T28" fmla="*/ 809 w 896"/>
                <a:gd name="T29" fmla="*/ 221 h 224"/>
                <a:gd name="T30" fmla="*/ 784 w 896"/>
                <a:gd name="T31" fmla="*/ 224 h 224"/>
                <a:gd name="T32" fmla="*/ 112 w 896"/>
                <a:gd name="T33" fmla="*/ 224 h 224"/>
                <a:gd name="T34" fmla="*/ 86 w 896"/>
                <a:gd name="T35" fmla="*/ 221 h 224"/>
                <a:gd name="T36" fmla="*/ 63 w 896"/>
                <a:gd name="T37" fmla="*/ 213 h 224"/>
                <a:gd name="T38" fmla="*/ 42 w 896"/>
                <a:gd name="T39" fmla="*/ 199 h 224"/>
                <a:gd name="T40" fmla="*/ 24 w 896"/>
                <a:gd name="T41" fmla="*/ 183 h 224"/>
                <a:gd name="T42" fmla="*/ 11 w 896"/>
                <a:gd name="T43" fmla="*/ 161 h 224"/>
                <a:gd name="T44" fmla="*/ 2 w 896"/>
                <a:gd name="T45" fmla="*/ 138 h 224"/>
                <a:gd name="T46" fmla="*/ 0 w 896"/>
                <a:gd name="T47" fmla="*/ 112 h 224"/>
                <a:gd name="T48" fmla="*/ 2 w 896"/>
                <a:gd name="T49" fmla="*/ 86 h 224"/>
                <a:gd name="T50" fmla="*/ 11 w 896"/>
                <a:gd name="T51" fmla="*/ 63 h 224"/>
                <a:gd name="T52" fmla="*/ 24 w 896"/>
                <a:gd name="T53" fmla="*/ 41 h 224"/>
                <a:gd name="T54" fmla="*/ 42 w 896"/>
                <a:gd name="T55" fmla="*/ 25 h 224"/>
                <a:gd name="T56" fmla="*/ 63 w 896"/>
                <a:gd name="T57" fmla="*/ 11 h 224"/>
                <a:gd name="T58" fmla="*/ 86 w 896"/>
                <a:gd name="T59" fmla="*/ 3 h 224"/>
                <a:gd name="T60" fmla="*/ 112 w 896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6" h="224">
                  <a:moveTo>
                    <a:pt x="112" y="0"/>
                  </a:moveTo>
                  <a:lnTo>
                    <a:pt x="784" y="0"/>
                  </a:lnTo>
                  <a:lnTo>
                    <a:pt x="809" y="3"/>
                  </a:lnTo>
                  <a:lnTo>
                    <a:pt x="833" y="11"/>
                  </a:lnTo>
                  <a:lnTo>
                    <a:pt x="854" y="25"/>
                  </a:lnTo>
                  <a:lnTo>
                    <a:pt x="871" y="41"/>
                  </a:lnTo>
                  <a:lnTo>
                    <a:pt x="884" y="63"/>
                  </a:lnTo>
                  <a:lnTo>
                    <a:pt x="893" y="86"/>
                  </a:lnTo>
                  <a:lnTo>
                    <a:pt x="896" y="112"/>
                  </a:lnTo>
                  <a:lnTo>
                    <a:pt x="893" y="138"/>
                  </a:lnTo>
                  <a:lnTo>
                    <a:pt x="884" y="161"/>
                  </a:lnTo>
                  <a:lnTo>
                    <a:pt x="871" y="183"/>
                  </a:lnTo>
                  <a:lnTo>
                    <a:pt x="854" y="199"/>
                  </a:lnTo>
                  <a:lnTo>
                    <a:pt x="833" y="213"/>
                  </a:lnTo>
                  <a:lnTo>
                    <a:pt x="809" y="221"/>
                  </a:lnTo>
                  <a:lnTo>
                    <a:pt x="784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3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12"/>
            <p:cNvSpPr>
              <a:spLocks/>
            </p:cNvSpPr>
            <p:nvPr/>
          </p:nvSpPr>
          <p:spPr bwMode="auto">
            <a:xfrm>
              <a:off x="7172" y="-289"/>
              <a:ext cx="128" cy="32"/>
            </a:xfrm>
            <a:custGeom>
              <a:avLst/>
              <a:gdLst>
                <a:gd name="T0" fmla="*/ 112 w 896"/>
                <a:gd name="T1" fmla="*/ 0 h 224"/>
                <a:gd name="T2" fmla="*/ 784 w 896"/>
                <a:gd name="T3" fmla="*/ 0 h 224"/>
                <a:gd name="T4" fmla="*/ 809 w 896"/>
                <a:gd name="T5" fmla="*/ 3 h 224"/>
                <a:gd name="T6" fmla="*/ 833 w 896"/>
                <a:gd name="T7" fmla="*/ 12 h 224"/>
                <a:gd name="T8" fmla="*/ 854 w 896"/>
                <a:gd name="T9" fmla="*/ 25 h 224"/>
                <a:gd name="T10" fmla="*/ 871 w 896"/>
                <a:gd name="T11" fmla="*/ 42 h 224"/>
                <a:gd name="T12" fmla="*/ 884 w 896"/>
                <a:gd name="T13" fmla="*/ 63 h 224"/>
                <a:gd name="T14" fmla="*/ 893 w 896"/>
                <a:gd name="T15" fmla="*/ 86 h 224"/>
                <a:gd name="T16" fmla="*/ 896 w 896"/>
                <a:gd name="T17" fmla="*/ 113 h 224"/>
                <a:gd name="T18" fmla="*/ 893 w 896"/>
                <a:gd name="T19" fmla="*/ 138 h 224"/>
                <a:gd name="T20" fmla="*/ 884 w 896"/>
                <a:gd name="T21" fmla="*/ 161 h 224"/>
                <a:gd name="T22" fmla="*/ 871 w 896"/>
                <a:gd name="T23" fmla="*/ 182 h 224"/>
                <a:gd name="T24" fmla="*/ 854 w 896"/>
                <a:gd name="T25" fmla="*/ 199 h 224"/>
                <a:gd name="T26" fmla="*/ 833 w 896"/>
                <a:gd name="T27" fmla="*/ 212 h 224"/>
                <a:gd name="T28" fmla="*/ 809 w 896"/>
                <a:gd name="T29" fmla="*/ 221 h 224"/>
                <a:gd name="T30" fmla="*/ 784 w 896"/>
                <a:gd name="T31" fmla="*/ 224 h 224"/>
                <a:gd name="T32" fmla="*/ 112 w 896"/>
                <a:gd name="T33" fmla="*/ 224 h 224"/>
                <a:gd name="T34" fmla="*/ 86 w 896"/>
                <a:gd name="T35" fmla="*/ 221 h 224"/>
                <a:gd name="T36" fmla="*/ 63 w 896"/>
                <a:gd name="T37" fmla="*/ 212 h 224"/>
                <a:gd name="T38" fmla="*/ 42 w 896"/>
                <a:gd name="T39" fmla="*/ 199 h 224"/>
                <a:gd name="T40" fmla="*/ 24 w 896"/>
                <a:gd name="T41" fmla="*/ 182 h 224"/>
                <a:gd name="T42" fmla="*/ 11 w 896"/>
                <a:gd name="T43" fmla="*/ 161 h 224"/>
                <a:gd name="T44" fmla="*/ 2 w 896"/>
                <a:gd name="T45" fmla="*/ 138 h 224"/>
                <a:gd name="T46" fmla="*/ 0 w 896"/>
                <a:gd name="T47" fmla="*/ 113 h 224"/>
                <a:gd name="T48" fmla="*/ 2 w 896"/>
                <a:gd name="T49" fmla="*/ 86 h 224"/>
                <a:gd name="T50" fmla="*/ 11 w 896"/>
                <a:gd name="T51" fmla="*/ 63 h 224"/>
                <a:gd name="T52" fmla="*/ 24 w 896"/>
                <a:gd name="T53" fmla="*/ 42 h 224"/>
                <a:gd name="T54" fmla="*/ 42 w 896"/>
                <a:gd name="T55" fmla="*/ 25 h 224"/>
                <a:gd name="T56" fmla="*/ 63 w 896"/>
                <a:gd name="T57" fmla="*/ 12 h 224"/>
                <a:gd name="T58" fmla="*/ 86 w 896"/>
                <a:gd name="T59" fmla="*/ 3 h 224"/>
                <a:gd name="T60" fmla="*/ 112 w 896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6" h="224">
                  <a:moveTo>
                    <a:pt x="112" y="0"/>
                  </a:moveTo>
                  <a:lnTo>
                    <a:pt x="784" y="0"/>
                  </a:lnTo>
                  <a:lnTo>
                    <a:pt x="809" y="3"/>
                  </a:lnTo>
                  <a:lnTo>
                    <a:pt x="833" y="12"/>
                  </a:lnTo>
                  <a:lnTo>
                    <a:pt x="854" y="25"/>
                  </a:lnTo>
                  <a:lnTo>
                    <a:pt x="871" y="42"/>
                  </a:lnTo>
                  <a:lnTo>
                    <a:pt x="884" y="63"/>
                  </a:lnTo>
                  <a:lnTo>
                    <a:pt x="893" y="86"/>
                  </a:lnTo>
                  <a:lnTo>
                    <a:pt x="896" y="113"/>
                  </a:lnTo>
                  <a:lnTo>
                    <a:pt x="893" y="138"/>
                  </a:lnTo>
                  <a:lnTo>
                    <a:pt x="884" y="161"/>
                  </a:lnTo>
                  <a:lnTo>
                    <a:pt x="871" y="182"/>
                  </a:lnTo>
                  <a:lnTo>
                    <a:pt x="854" y="199"/>
                  </a:lnTo>
                  <a:lnTo>
                    <a:pt x="833" y="212"/>
                  </a:lnTo>
                  <a:lnTo>
                    <a:pt x="809" y="221"/>
                  </a:lnTo>
                  <a:lnTo>
                    <a:pt x="784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2"/>
                  </a:lnTo>
                  <a:lnTo>
                    <a:pt x="42" y="199"/>
                  </a:lnTo>
                  <a:lnTo>
                    <a:pt x="24" y="182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13"/>
            <p:cNvSpPr>
              <a:spLocks/>
            </p:cNvSpPr>
            <p:nvPr/>
          </p:nvSpPr>
          <p:spPr bwMode="auto">
            <a:xfrm>
              <a:off x="7172" y="-225"/>
              <a:ext cx="128" cy="32"/>
            </a:xfrm>
            <a:custGeom>
              <a:avLst/>
              <a:gdLst>
                <a:gd name="T0" fmla="*/ 112 w 896"/>
                <a:gd name="T1" fmla="*/ 0 h 224"/>
                <a:gd name="T2" fmla="*/ 784 w 896"/>
                <a:gd name="T3" fmla="*/ 0 h 224"/>
                <a:gd name="T4" fmla="*/ 809 w 896"/>
                <a:gd name="T5" fmla="*/ 3 h 224"/>
                <a:gd name="T6" fmla="*/ 833 w 896"/>
                <a:gd name="T7" fmla="*/ 11 h 224"/>
                <a:gd name="T8" fmla="*/ 854 w 896"/>
                <a:gd name="T9" fmla="*/ 25 h 224"/>
                <a:gd name="T10" fmla="*/ 871 w 896"/>
                <a:gd name="T11" fmla="*/ 41 h 224"/>
                <a:gd name="T12" fmla="*/ 884 w 896"/>
                <a:gd name="T13" fmla="*/ 63 h 224"/>
                <a:gd name="T14" fmla="*/ 893 w 896"/>
                <a:gd name="T15" fmla="*/ 86 h 224"/>
                <a:gd name="T16" fmla="*/ 896 w 896"/>
                <a:gd name="T17" fmla="*/ 112 h 224"/>
                <a:gd name="T18" fmla="*/ 893 w 896"/>
                <a:gd name="T19" fmla="*/ 138 h 224"/>
                <a:gd name="T20" fmla="*/ 884 w 896"/>
                <a:gd name="T21" fmla="*/ 161 h 224"/>
                <a:gd name="T22" fmla="*/ 871 w 896"/>
                <a:gd name="T23" fmla="*/ 183 h 224"/>
                <a:gd name="T24" fmla="*/ 854 w 896"/>
                <a:gd name="T25" fmla="*/ 199 h 224"/>
                <a:gd name="T26" fmla="*/ 833 w 896"/>
                <a:gd name="T27" fmla="*/ 213 h 224"/>
                <a:gd name="T28" fmla="*/ 809 w 896"/>
                <a:gd name="T29" fmla="*/ 221 h 224"/>
                <a:gd name="T30" fmla="*/ 784 w 896"/>
                <a:gd name="T31" fmla="*/ 224 h 224"/>
                <a:gd name="T32" fmla="*/ 112 w 896"/>
                <a:gd name="T33" fmla="*/ 224 h 224"/>
                <a:gd name="T34" fmla="*/ 86 w 896"/>
                <a:gd name="T35" fmla="*/ 221 h 224"/>
                <a:gd name="T36" fmla="*/ 63 w 896"/>
                <a:gd name="T37" fmla="*/ 213 h 224"/>
                <a:gd name="T38" fmla="*/ 42 w 896"/>
                <a:gd name="T39" fmla="*/ 199 h 224"/>
                <a:gd name="T40" fmla="*/ 24 w 896"/>
                <a:gd name="T41" fmla="*/ 183 h 224"/>
                <a:gd name="T42" fmla="*/ 11 w 896"/>
                <a:gd name="T43" fmla="*/ 161 h 224"/>
                <a:gd name="T44" fmla="*/ 2 w 896"/>
                <a:gd name="T45" fmla="*/ 138 h 224"/>
                <a:gd name="T46" fmla="*/ 0 w 896"/>
                <a:gd name="T47" fmla="*/ 112 h 224"/>
                <a:gd name="T48" fmla="*/ 2 w 896"/>
                <a:gd name="T49" fmla="*/ 86 h 224"/>
                <a:gd name="T50" fmla="*/ 11 w 896"/>
                <a:gd name="T51" fmla="*/ 63 h 224"/>
                <a:gd name="T52" fmla="*/ 24 w 896"/>
                <a:gd name="T53" fmla="*/ 41 h 224"/>
                <a:gd name="T54" fmla="*/ 42 w 896"/>
                <a:gd name="T55" fmla="*/ 25 h 224"/>
                <a:gd name="T56" fmla="*/ 63 w 896"/>
                <a:gd name="T57" fmla="*/ 11 h 224"/>
                <a:gd name="T58" fmla="*/ 86 w 896"/>
                <a:gd name="T59" fmla="*/ 3 h 224"/>
                <a:gd name="T60" fmla="*/ 112 w 896"/>
                <a:gd name="T6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6" h="224">
                  <a:moveTo>
                    <a:pt x="112" y="0"/>
                  </a:moveTo>
                  <a:lnTo>
                    <a:pt x="784" y="0"/>
                  </a:lnTo>
                  <a:lnTo>
                    <a:pt x="809" y="3"/>
                  </a:lnTo>
                  <a:lnTo>
                    <a:pt x="833" y="11"/>
                  </a:lnTo>
                  <a:lnTo>
                    <a:pt x="854" y="25"/>
                  </a:lnTo>
                  <a:lnTo>
                    <a:pt x="871" y="41"/>
                  </a:lnTo>
                  <a:lnTo>
                    <a:pt x="884" y="63"/>
                  </a:lnTo>
                  <a:lnTo>
                    <a:pt x="893" y="86"/>
                  </a:lnTo>
                  <a:lnTo>
                    <a:pt x="896" y="112"/>
                  </a:lnTo>
                  <a:lnTo>
                    <a:pt x="893" y="138"/>
                  </a:lnTo>
                  <a:lnTo>
                    <a:pt x="884" y="161"/>
                  </a:lnTo>
                  <a:lnTo>
                    <a:pt x="871" y="183"/>
                  </a:lnTo>
                  <a:lnTo>
                    <a:pt x="854" y="199"/>
                  </a:lnTo>
                  <a:lnTo>
                    <a:pt x="833" y="213"/>
                  </a:lnTo>
                  <a:lnTo>
                    <a:pt x="809" y="221"/>
                  </a:lnTo>
                  <a:lnTo>
                    <a:pt x="784" y="224"/>
                  </a:lnTo>
                  <a:lnTo>
                    <a:pt x="112" y="224"/>
                  </a:lnTo>
                  <a:lnTo>
                    <a:pt x="86" y="221"/>
                  </a:lnTo>
                  <a:lnTo>
                    <a:pt x="63" y="213"/>
                  </a:lnTo>
                  <a:lnTo>
                    <a:pt x="42" y="199"/>
                  </a:lnTo>
                  <a:lnTo>
                    <a:pt x="24" y="183"/>
                  </a:lnTo>
                  <a:lnTo>
                    <a:pt x="11" y="161"/>
                  </a:lnTo>
                  <a:lnTo>
                    <a:pt x="2" y="138"/>
                  </a:lnTo>
                  <a:lnTo>
                    <a:pt x="0" y="112"/>
                  </a:lnTo>
                  <a:lnTo>
                    <a:pt x="2" y="86"/>
                  </a:lnTo>
                  <a:lnTo>
                    <a:pt x="11" y="63"/>
                  </a:lnTo>
                  <a:lnTo>
                    <a:pt x="24" y="41"/>
                  </a:lnTo>
                  <a:lnTo>
                    <a:pt x="42" y="25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6" name="Прямоугольник 315"/>
          <p:cNvSpPr/>
          <p:nvPr/>
        </p:nvSpPr>
        <p:spPr>
          <a:xfrm rot="5400000">
            <a:off x="-258830" y="2032280"/>
            <a:ext cx="662837" cy="1385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398" y="1801079"/>
            <a:ext cx="4461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sz="12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Вовлечение в педагогическую деятельность молодежи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0575" y="2082230"/>
            <a:ext cx="4976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Внесение изменений в </a:t>
            </a:r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законодательство, позволяющих студентам преподавать и вести кружки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1219" y="4425658"/>
            <a:ext cx="25747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" dirty="0">
                <a:solidFill>
                  <a:schemeClr val="bg1"/>
                </a:solidFill>
              </a:rPr>
              <a:t>Исследование </a:t>
            </a:r>
            <a:r>
              <a:rPr lang="en-US" sz="1600" b="1" spc="-1" dirty="0">
                <a:solidFill>
                  <a:schemeClr val="bg1"/>
                </a:solidFill>
              </a:rPr>
              <a:t>TALIS</a:t>
            </a:r>
            <a:r>
              <a:rPr lang="ru-RU" sz="1600" b="1" spc="-1" dirty="0">
                <a:solidFill>
                  <a:schemeClr val="bg1"/>
                </a:solidFill>
              </a:rPr>
              <a:t> </a:t>
            </a:r>
          </a:p>
          <a:p>
            <a:r>
              <a:rPr lang="ru-RU" sz="1600" b="1" spc="-1" dirty="0" smtClean="0">
                <a:solidFill>
                  <a:schemeClr val="bg1"/>
                </a:solidFill>
              </a:rPr>
              <a:t>91 </a:t>
            </a:r>
            <a:r>
              <a:rPr lang="ru-RU" sz="1600" b="1" spc="-1" dirty="0">
                <a:solidFill>
                  <a:schemeClr val="bg1"/>
                </a:solidFill>
              </a:rPr>
              <a:t>% </a:t>
            </a:r>
            <a:r>
              <a:rPr lang="ru-RU" sz="1200" spc="-1" dirty="0" smtClean="0">
                <a:solidFill>
                  <a:schemeClr val="bg1"/>
                </a:solidFill>
              </a:rPr>
              <a:t>учителей удовлетворены </a:t>
            </a:r>
            <a:r>
              <a:rPr lang="ru-RU" sz="1200" spc="-1" dirty="0">
                <a:solidFill>
                  <a:schemeClr val="bg1"/>
                </a:solidFill>
              </a:rPr>
              <a:t>своей работой</a:t>
            </a:r>
          </a:p>
        </p:txBody>
      </p:sp>
      <p:sp>
        <p:nvSpPr>
          <p:cNvPr id="371" name="Прямоугольник 370"/>
          <p:cNvSpPr/>
          <p:nvPr/>
        </p:nvSpPr>
        <p:spPr>
          <a:xfrm>
            <a:off x="5977826" y="2266041"/>
            <a:ext cx="3119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70C0"/>
                </a:solidFill>
              </a:rPr>
              <a:t>Мониторинг трудоустройства</a:t>
            </a: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200" spc="-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spc="-1" dirty="0">
                <a:solidFill>
                  <a:srgbClr val="FF0000"/>
                </a:solidFill>
              </a:rPr>
              <a:t>55 </a:t>
            </a:r>
            <a:r>
              <a:rPr lang="ru-RU" sz="1600" b="1" spc="-1" dirty="0" smtClean="0">
                <a:solidFill>
                  <a:srgbClr val="FF0000"/>
                </a:solidFill>
              </a:rPr>
              <a:t>% </a:t>
            </a:r>
            <a:r>
              <a:rPr lang="ru-RU" sz="1200" b="1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выпускников</a:t>
            </a: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педагогических направлений «</a:t>
            </a: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идут» в </a:t>
            </a:r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школу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2" name="Прямоугольник 371"/>
          <p:cNvSpPr/>
          <p:nvPr/>
        </p:nvSpPr>
        <p:spPr>
          <a:xfrm>
            <a:off x="5965172" y="3507675"/>
            <a:ext cx="3464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chemeClr val="accent1">
                    <a:lumMod val="75000"/>
                  </a:schemeClr>
                </a:solidFill>
              </a:rPr>
              <a:t>Баллы ЕГЭ </a:t>
            </a:r>
            <a:endParaRPr lang="ru-RU" b="1" spc="-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spc="-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Образование и педагогические науки» </a:t>
            </a:r>
            <a:endParaRPr lang="ru-RU" sz="1200" spc="-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sz="1600" b="1" spc="-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36-м месте </a:t>
            </a:r>
            <a:endParaRPr lang="ru-RU" sz="1600" b="1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среди всех направлений подготовки</a:t>
            </a:r>
          </a:p>
          <a:p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7" name="Freeform 7"/>
          <p:cNvSpPr>
            <a:spLocks noEditPoints="1"/>
          </p:cNvSpPr>
          <p:nvPr/>
        </p:nvSpPr>
        <p:spPr bwMode="auto">
          <a:xfrm>
            <a:off x="3304627" y="4608090"/>
            <a:ext cx="190908" cy="236987"/>
          </a:xfrm>
          <a:custGeom>
            <a:avLst/>
            <a:gdLst>
              <a:gd name="T0" fmla="*/ 1561 w 3468"/>
              <a:gd name="T1" fmla="*/ 2428 h 3468"/>
              <a:gd name="T2" fmla="*/ 1561 w 3468"/>
              <a:gd name="T3" fmla="*/ 1942 h 3468"/>
              <a:gd name="T4" fmla="*/ 1831 w 3468"/>
              <a:gd name="T5" fmla="*/ 3 h 3468"/>
              <a:gd name="T6" fmla="*/ 2117 w 3468"/>
              <a:gd name="T7" fmla="*/ 44 h 3468"/>
              <a:gd name="T8" fmla="*/ 2393 w 3468"/>
              <a:gd name="T9" fmla="*/ 121 h 3468"/>
              <a:gd name="T10" fmla="*/ 1968 w 3468"/>
              <a:gd name="T11" fmla="*/ 366 h 3468"/>
              <a:gd name="T12" fmla="*/ 1734 w 3468"/>
              <a:gd name="T13" fmla="*/ 347 h 3468"/>
              <a:gd name="T14" fmla="*/ 1456 w 3468"/>
              <a:gd name="T15" fmla="*/ 375 h 3468"/>
              <a:gd name="T16" fmla="*/ 1196 w 3468"/>
              <a:gd name="T17" fmla="*/ 457 h 3468"/>
              <a:gd name="T18" fmla="*/ 959 w 3468"/>
              <a:gd name="T19" fmla="*/ 585 h 3468"/>
              <a:gd name="T20" fmla="*/ 755 w 3468"/>
              <a:gd name="T21" fmla="*/ 755 h 3468"/>
              <a:gd name="T22" fmla="*/ 585 w 3468"/>
              <a:gd name="T23" fmla="*/ 959 h 3468"/>
              <a:gd name="T24" fmla="*/ 457 w 3468"/>
              <a:gd name="T25" fmla="*/ 1196 h 3468"/>
              <a:gd name="T26" fmla="*/ 375 w 3468"/>
              <a:gd name="T27" fmla="*/ 1456 h 3468"/>
              <a:gd name="T28" fmla="*/ 347 w 3468"/>
              <a:gd name="T29" fmla="*/ 1734 h 3468"/>
              <a:gd name="T30" fmla="*/ 375 w 3468"/>
              <a:gd name="T31" fmla="*/ 2012 h 3468"/>
              <a:gd name="T32" fmla="*/ 457 w 3468"/>
              <a:gd name="T33" fmla="*/ 2272 h 3468"/>
              <a:gd name="T34" fmla="*/ 585 w 3468"/>
              <a:gd name="T35" fmla="*/ 2509 h 3468"/>
              <a:gd name="T36" fmla="*/ 755 w 3468"/>
              <a:gd name="T37" fmla="*/ 2713 h 3468"/>
              <a:gd name="T38" fmla="*/ 959 w 3468"/>
              <a:gd name="T39" fmla="*/ 2883 h 3468"/>
              <a:gd name="T40" fmla="*/ 1196 w 3468"/>
              <a:gd name="T41" fmla="*/ 3011 h 3468"/>
              <a:gd name="T42" fmla="*/ 1456 w 3468"/>
              <a:gd name="T43" fmla="*/ 3093 h 3468"/>
              <a:gd name="T44" fmla="*/ 1734 w 3468"/>
              <a:gd name="T45" fmla="*/ 3121 h 3468"/>
              <a:gd name="T46" fmla="*/ 2012 w 3468"/>
              <a:gd name="T47" fmla="*/ 3093 h 3468"/>
              <a:gd name="T48" fmla="*/ 2272 w 3468"/>
              <a:gd name="T49" fmla="*/ 3011 h 3468"/>
              <a:gd name="T50" fmla="*/ 2509 w 3468"/>
              <a:gd name="T51" fmla="*/ 2883 h 3468"/>
              <a:gd name="T52" fmla="*/ 2713 w 3468"/>
              <a:gd name="T53" fmla="*/ 2713 h 3468"/>
              <a:gd name="T54" fmla="*/ 2883 w 3468"/>
              <a:gd name="T55" fmla="*/ 2509 h 3468"/>
              <a:gd name="T56" fmla="*/ 3011 w 3468"/>
              <a:gd name="T57" fmla="*/ 2272 h 3468"/>
              <a:gd name="T58" fmla="*/ 3093 w 3468"/>
              <a:gd name="T59" fmla="*/ 2012 h 3468"/>
              <a:gd name="T60" fmla="*/ 3121 w 3468"/>
              <a:gd name="T61" fmla="*/ 1734 h 3468"/>
              <a:gd name="T62" fmla="*/ 3455 w 3468"/>
              <a:gd name="T63" fmla="*/ 1943 h 3468"/>
              <a:gd name="T64" fmla="*/ 3391 w 3468"/>
              <a:gd name="T65" fmla="*/ 2242 h 3468"/>
              <a:gd name="T66" fmla="*/ 3278 w 3468"/>
              <a:gd name="T67" fmla="*/ 2520 h 3468"/>
              <a:gd name="T68" fmla="*/ 3120 w 3468"/>
              <a:gd name="T69" fmla="*/ 2772 h 3468"/>
              <a:gd name="T70" fmla="*/ 2923 w 3468"/>
              <a:gd name="T71" fmla="*/ 2993 h 3468"/>
              <a:gd name="T72" fmla="*/ 2691 w 3468"/>
              <a:gd name="T73" fmla="*/ 3178 h 3468"/>
              <a:gd name="T74" fmla="*/ 2430 w 3468"/>
              <a:gd name="T75" fmla="*/ 3321 h 3468"/>
              <a:gd name="T76" fmla="*/ 2144 w 3468"/>
              <a:gd name="T77" fmla="*/ 3419 h 3468"/>
              <a:gd name="T78" fmla="*/ 1839 w 3468"/>
              <a:gd name="T79" fmla="*/ 3465 h 3468"/>
              <a:gd name="T80" fmla="*/ 1525 w 3468"/>
              <a:gd name="T81" fmla="*/ 3455 h 3468"/>
              <a:gd name="T82" fmla="*/ 1226 w 3468"/>
              <a:gd name="T83" fmla="*/ 3391 h 3468"/>
              <a:gd name="T84" fmla="*/ 948 w 3468"/>
              <a:gd name="T85" fmla="*/ 3278 h 3468"/>
              <a:gd name="T86" fmla="*/ 696 w 3468"/>
              <a:gd name="T87" fmla="*/ 3120 h 3468"/>
              <a:gd name="T88" fmla="*/ 475 w 3468"/>
              <a:gd name="T89" fmla="*/ 2923 h 3468"/>
              <a:gd name="T90" fmla="*/ 290 w 3468"/>
              <a:gd name="T91" fmla="*/ 2691 h 3468"/>
              <a:gd name="T92" fmla="*/ 147 w 3468"/>
              <a:gd name="T93" fmla="*/ 2430 h 3468"/>
              <a:gd name="T94" fmla="*/ 49 w 3468"/>
              <a:gd name="T95" fmla="*/ 2144 h 3468"/>
              <a:gd name="T96" fmla="*/ 3 w 3468"/>
              <a:gd name="T97" fmla="*/ 1839 h 3468"/>
              <a:gd name="T98" fmla="*/ 13 w 3468"/>
              <a:gd name="T99" fmla="*/ 1525 h 3468"/>
              <a:gd name="T100" fmla="*/ 77 w 3468"/>
              <a:gd name="T101" fmla="*/ 1226 h 3468"/>
              <a:gd name="T102" fmla="*/ 190 w 3468"/>
              <a:gd name="T103" fmla="*/ 948 h 3468"/>
              <a:gd name="T104" fmla="*/ 348 w 3468"/>
              <a:gd name="T105" fmla="*/ 696 h 3468"/>
              <a:gd name="T106" fmla="*/ 545 w 3468"/>
              <a:gd name="T107" fmla="*/ 475 h 3468"/>
              <a:gd name="T108" fmla="*/ 777 w 3468"/>
              <a:gd name="T109" fmla="*/ 290 h 3468"/>
              <a:gd name="T110" fmla="*/ 1038 w 3468"/>
              <a:gd name="T111" fmla="*/ 147 h 3468"/>
              <a:gd name="T112" fmla="*/ 1324 w 3468"/>
              <a:gd name="T113" fmla="*/ 49 h 3468"/>
              <a:gd name="T114" fmla="*/ 1629 w 3468"/>
              <a:gd name="T115" fmla="*/ 3 h 3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68" h="3468">
                <a:moveTo>
                  <a:pt x="3052" y="451"/>
                </a:moveTo>
                <a:lnTo>
                  <a:pt x="3295" y="694"/>
                </a:lnTo>
                <a:lnTo>
                  <a:pt x="1561" y="2428"/>
                </a:lnTo>
                <a:lnTo>
                  <a:pt x="781" y="1648"/>
                </a:lnTo>
                <a:lnTo>
                  <a:pt x="1023" y="1404"/>
                </a:lnTo>
                <a:lnTo>
                  <a:pt x="1561" y="1942"/>
                </a:lnTo>
                <a:lnTo>
                  <a:pt x="3052" y="451"/>
                </a:lnTo>
                <a:close/>
                <a:moveTo>
                  <a:pt x="1734" y="0"/>
                </a:moveTo>
                <a:lnTo>
                  <a:pt x="1831" y="3"/>
                </a:lnTo>
                <a:lnTo>
                  <a:pt x="1926" y="12"/>
                </a:lnTo>
                <a:lnTo>
                  <a:pt x="2022" y="26"/>
                </a:lnTo>
                <a:lnTo>
                  <a:pt x="2117" y="44"/>
                </a:lnTo>
                <a:lnTo>
                  <a:pt x="2210" y="66"/>
                </a:lnTo>
                <a:lnTo>
                  <a:pt x="2303" y="92"/>
                </a:lnTo>
                <a:lnTo>
                  <a:pt x="2393" y="121"/>
                </a:lnTo>
                <a:lnTo>
                  <a:pt x="2115" y="398"/>
                </a:lnTo>
                <a:lnTo>
                  <a:pt x="2043" y="380"/>
                </a:lnTo>
                <a:lnTo>
                  <a:pt x="1968" y="366"/>
                </a:lnTo>
                <a:lnTo>
                  <a:pt x="1894" y="355"/>
                </a:lnTo>
                <a:lnTo>
                  <a:pt x="1815" y="349"/>
                </a:lnTo>
                <a:lnTo>
                  <a:pt x="1734" y="347"/>
                </a:lnTo>
                <a:lnTo>
                  <a:pt x="1639" y="350"/>
                </a:lnTo>
                <a:lnTo>
                  <a:pt x="1547" y="360"/>
                </a:lnTo>
                <a:lnTo>
                  <a:pt x="1456" y="375"/>
                </a:lnTo>
                <a:lnTo>
                  <a:pt x="1366" y="397"/>
                </a:lnTo>
                <a:lnTo>
                  <a:pt x="1280" y="425"/>
                </a:lnTo>
                <a:lnTo>
                  <a:pt x="1196" y="457"/>
                </a:lnTo>
                <a:lnTo>
                  <a:pt x="1114" y="494"/>
                </a:lnTo>
                <a:lnTo>
                  <a:pt x="1035" y="537"/>
                </a:lnTo>
                <a:lnTo>
                  <a:pt x="959" y="585"/>
                </a:lnTo>
                <a:lnTo>
                  <a:pt x="888" y="637"/>
                </a:lnTo>
                <a:lnTo>
                  <a:pt x="820" y="694"/>
                </a:lnTo>
                <a:lnTo>
                  <a:pt x="755" y="755"/>
                </a:lnTo>
                <a:lnTo>
                  <a:pt x="694" y="820"/>
                </a:lnTo>
                <a:lnTo>
                  <a:pt x="637" y="888"/>
                </a:lnTo>
                <a:lnTo>
                  <a:pt x="585" y="959"/>
                </a:lnTo>
                <a:lnTo>
                  <a:pt x="537" y="1035"/>
                </a:lnTo>
                <a:lnTo>
                  <a:pt x="494" y="1114"/>
                </a:lnTo>
                <a:lnTo>
                  <a:pt x="457" y="1196"/>
                </a:lnTo>
                <a:lnTo>
                  <a:pt x="425" y="1280"/>
                </a:lnTo>
                <a:lnTo>
                  <a:pt x="397" y="1366"/>
                </a:lnTo>
                <a:lnTo>
                  <a:pt x="375" y="1456"/>
                </a:lnTo>
                <a:lnTo>
                  <a:pt x="360" y="1547"/>
                </a:lnTo>
                <a:lnTo>
                  <a:pt x="350" y="1639"/>
                </a:lnTo>
                <a:lnTo>
                  <a:pt x="347" y="1734"/>
                </a:lnTo>
                <a:lnTo>
                  <a:pt x="350" y="1829"/>
                </a:lnTo>
                <a:lnTo>
                  <a:pt x="360" y="1921"/>
                </a:lnTo>
                <a:lnTo>
                  <a:pt x="375" y="2012"/>
                </a:lnTo>
                <a:lnTo>
                  <a:pt x="397" y="2102"/>
                </a:lnTo>
                <a:lnTo>
                  <a:pt x="425" y="2188"/>
                </a:lnTo>
                <a:lnTo>
                  <a:pt x="457" y="2272"/>
                </a:lnTo>
                <a:lnTo>
                  <a:pt x="494" y="2354"/>
                </a:lnTo>
                <a:lnTo>
                  <a:pt x="537" y="2433"/>
                </a:lnTo>
                <a:lnTo>
                  <a:pt x="585" y="2509"/>
                </a:lnTo>
                <a:lnTo>
                  <a:pt x="637" y="2580"/>
                </a:lnTo>
                <a:lnTo>
                  <a:pt x="694" y="2648"/>
                </a:lnTo>
                <a:lnTo>
                  <a:pt x="755" y="2713"/>
                </a:lnTo>
                <a:lnTo>
                  <a:pt x="820" y="2774"/>
                </a:lnTo>
                <a:lnTo>
                  <a:pt x="888" y="2831"/>
                </a:lnTo>
                <a:lnTo>
                  <a:pt x="959" y="2883"/>
                </a:lnTo>
                <a:lnTo>
                  <a:pt x="1035" y="2931"/>
                </a:lnTo>
                <a:lnTo>
                  <a:pt x="1114" y="2974"/>
                </a:lnTo>
                <a:lnTo>
                  <a:pt x="1196" y="3011"/>
                </a:lnTo>
                <a:lnTo>
                  <a:pt x="1280" y="3043"/>
                </a:lnTo>
                <a:lnTo>
                  <a:pt x="1366" y="3071"/>
                </a:lnTo>
                <a:lnTo>
                  <a:pt x="1456" y="3093"/>
                </a:lnTo>
                <a:lnTo>
                  <a:pt x="1547" y="3108"/>
                </a:lnTo>
                <a:lnTo>
                  <a:pt x="1639" y="3118"/>
                </a:lnTo>
                <a:lnTo>
                  <a:pt x="1734" y="3121"/>
                </a:lnTo>
                <a:lnTo>
                  <a:pt x="1829" y="3118"/>
                </a:lnTo>
                <a:lnTo>
                  <a:pt x="1921" y="3108"/>
                </a:lnTo>
                <a:lnTo>
                  <a:pt x="2012" y="3093"/>
                </a:lnTo>
                <a:lnTo>
                  <a:pt x="2102" y="3071"/>
                </a:lnTo>
                <a:lnTo>
                  <a:pt x="2188" y="3043"/>
                </a:lnTo>
                <a:lnTo>
                  <a:pt x="2272" y="3011"/>
                </a:lnTo>
                <a:lnTo>
                  <a:pt x="2354" y="2974"/>
                </a:lnTo>
                <a:lnTo>
                  <a:pt x="2433" y="2931"/>
                </a:lnTo>
                <a:lnTo>
                  <a:pt x="2509" y="2883"/>
                </a:lnTo>
                <a:lnTo>
                  <a:pt x="2580" y="2831"/>
                </a:lnTo>
                <a:lnTo>
                  <a:pt x="2648" y="2774"/>
                </a:lnTo>
                <a:lnTo>
                  <a:pt x="2713" y="2713"/>
                </a:lnTo>
                <a:lnTo>
                  <a:pt x="2774" y="2648"/>
                </a:lnTo>
                <a:lnTo>
                  <a:pt x="2831" y="2580"/>
                </a:lnTo>
                <a:lnTo>
                  <a:pt x="2883" y="2509"/>
                </a:lnTo>
                <a:lnTo>
                  <a:pt x="2931" y="2433"/>
                </a:lnTo>
                <a:lnTo>
                  <a:pt x="2974" y="2354"/>
                </a:lnTo>
                <a:lnTo>
                  <a:pt x="3011" y="2272"/>
                </a:lnTo>
                <a:lnTo>
                  <a:pt x="3043" y="2188"/>
                </a:lnTo>
                <a:lnTo>
                  <a:pt x="3071" y="2102"/>
                </a:lnTo>
                <a:lnTo>
                  <a:pt x="3093" y="2012"/>
                </a:lnTo>
                <a:lnTo>
                  <a:pt x="3108" y="1921"/>
                </a:lnTo>
                <a:lnTo>
                  <a:pt x="3118" y="1829"/>
                </a:lnTo>
                <a:lnTo>
                  <a:pt x="3121" y="1734"/>
                </a:lnTo>
                <a:lnTo>
                  <a:pt x="3468" y="1734"/>
                </a:lnTo>
                <a:lnTo>
                  <a:pt x="3465" y="1839"/>
                </a:lnTo>
                <a:lnTo>
                  <a:pt x="3455" y="1943"/>
                </a:lnTo>
                <a:lnTo>
                  <a:pt x="3440" y="2044"/>
                </a:lnTo>
                <a:lnTo>
                  <a:pt x="3419" y="2144"/>
                </a:lnTo>
                <a:lnTo>
                  <a:pt x="3391" y="2242"/>
                </a:lnTo>
                <a:lnTo>
                  <a:pt x="3359" y="2337"/>
                </a:lnTo>
                <a:lnTo>
                  <a:pt x="3321" y="2430"/>
                </a:lnTo>
                <a:lnTo>
                  <a:pt x="3278" y="2520"/>
                </a:lnTo>
                <a:lnTo>
                  <a:pt x="3230" y="2607"/>
                </a:lnTo>
                <a:lnTo>
                  <a:pt x="3178" y="2691"/>
                </a:lnTo>
                <a:lnTo>
                  <a:pt x="3120" y="2772"/>
                </a:lnTo>
                <a:lnTo>
                  <a:pt x="3059" y="2849"/>
                </a:lnTo>
                <a:lnTo>
                  <a:pt x="2993" y="2923"/>
                </a:lnTo>
                <a:lnTo>
                  <a:pt x="2923" y="2993"/>
                </a:lnTo>
                <a:lnTo>
                  <a:pt x="2849" y="3059"/>
                </a:lnTo>
                <a:lnTo>
                  <a:pt x="2772" y="3120"/>
                </a:lnTo>
                <a:lnTo>
                  <a:pt x="2691" y="3178"/>
                </a:lnTo>
                <a:lnTo>
                  <a:pt x="2607" y="3230"/>
                </a:lnTo>
                <a:lnTo>
                  <a:pt x="2520" y="3278"/>
                </a:lnTo>
                <a:lnTo>
                  <a:pt x="2430" y="3321"/>
                </a:lnTo>
                <a:lnTo>
                  <a:pt x="2337" y="3359"/>
                </a:lnTo>
                <a:lnTo>
                  <a:pt x="2242" y="3391"/>
                </a:lnTo>
                <a:lnTo>
                  <a:pt x="2144" y="3419"/>
                </a:lnTo>
                <a:lnTo>
                  <a:pt x="2044" y="3440"/>
                </a:lnTo>
                <a:lnTo>
                  <a:pt x="1943" y="3455"/>
                </a:lnTo>
                <a:lnTo>
                  <a:pt x="1839" y="3465"/>
                </a:lnTo>
                <a:lnTo>
                  <a:pt x="1734" y="3468"/>
                </a:lnTo>
                <a:lnTo>
                  <a:pt x="1629" y="3465"/>
                </a:lnTo>
                <a:lnTo>
                  <a:pt x="1525" y="3455"/>
                </a:lnTo>
                <a:lnTo>
                  <a:pt x="1424" y="3440"/>
                </a:lnTo>
                <a:lnTo>
                  <a:pt x="1324" y="3419"/>
                </a:lnTo>
                <a:lnTo>
                  <a:pt x="1226" y="3391"/>
                </a:lnTo>
                <a:lnTo>
                  <a:pt x="1131" y="3359"/>
                </a:lnTo>
                <a:lnTo>
                  <a:pt x="1038" y="3321"/>
                </a:lnTo>
                <a:lnTo>
                  <a:pt x="948" y="3278"/>
                </a:lnTo>
                <a:lnTo>
                  <a:pt x="861" y="3230"/>
                </a:lnTo>
                <a:lnTo>
                  <a:pt x="777" y="3178"/>
                </a:lnTo>
                <a:lnTo>
                  <a:pt x="696" y="3120"/>
                </a:lnTo>
                <a:lnTo>
                  <a:pt x="619" y="3059"/>
                </a:lnTo>
                <a:lnTo>
                  <a:pt x="545" y="2993"/>
                </a:lnTo>
                <a:lnTo>
                  <a:pt x="475" y="2923"/>
                </a:lnTo>
                <a:lnTo>
                  <a:pt x="409" y="2849"/>
                </a:lnTo>
                <a:lnTo>
                  <a:pt x="348" y="2772"/>
                </a:lnTo>
                <a:lnTo>
                  <a:pt x="290" y="2691"/>
                </a:lnTo>
                <a:lnTo>
                  <a:pt x="238" y="2607"/>
                </a:lnTo>
                <a:lnTo>
                  <a:pt x="190" y="2520"/>
                </a:lnTo>
                <a:lnTo>
                  <a:pt x="147" y="2430"/>
                </a:lnTo>
                <a:lnTo>
                  <a:pt x="109" y="2337"/>
                </a:lnTo>
                <a:lnTo>
                  <a:pt x="77" y="2242"/>
                </a:lnTo>
                <a:lnTo>
                  <a:pt x="49" y="2144"/>
                </a:lnTo>
                <a:lnTo>
                  <a:pt x="28" y="2044"/>
                </a:lnTo>
                <a:lnTo>
                  <a:pt x="13" y="1943"/>
                </a:lnTo>
                <a:lnTo>
                  <a:pt x="3" y="1839"/>
                </a:lnTo>
                <a:lnTo>
                  <a:pt x="0" y="1734"/>
                </a:lnTo>
                <a:lnTo>
                  <a:pt x="3" y="1629"/>
                </a:lnTo>
                <a:lnTo>
                  <a:pt x="13" y="1525"/>
                </a:lnTo>
                <a:lnTo>
                  <a:pt x="28" y="1424"/>
                </a:lnTo>
                <a:lnTo>
                  <a:pt x="49" y="1324"/>
                </a:lnTo>
                <a:lnTo>
                  <a:pt x="77" y="1226"/>
                </a:lnTo>
                <a:lnTo>
                  <a:pt x="109" y="1131"/>
                </a:lnTo>
                <a:lnTo>
                  <a:pt x="147" y="1038"/>
                </a:lnTo>
                <a:lnTo>
                  <a:pt x="190" y="948"/>
                </a:lnTo>
                <a:lnTo>
                  <a:pt x="238" y="861"/>
                </a:lnTo>
                <a:lnTo>
                  <a:pt x="290" y="777"/>
                </a:lnTo>
                <a:lnTo>
                  <a:pt x="348" y="696"/>
                </a:lnTo>
                <a:lnTo>
                  <a:pt x="409" y="619"/>
                </a:lnTo>
                <a:lnTo>
                  <a:pt x="475" y="545"/>
                </a:lnTo>
                <a:lnTo>
                  <a:pt x="545" y="475"/>
                </a:lnTo>
                <a:lnTo>
                  <a:pt x="619" y="409"/>
                </a:lnTo>
                <a:lnTo>
                  <a:pt x="696" y="348"/>
                </a:lnTo>
                <a:lnTo>
                  <a:pt x="777" y="290"/>
                </a:lnTo>
                <a:lnTo>
                  <a:pt x="861" y="238"/>
                </a:lnTo>
                <a:lnTo>
                  <a:pt x="948" y="190"/>
                </a:lnTo>
                <a:lnTo>
                  <a:pt x="1038" y="147"/>
                </a:lnTo>
                <a:lnTo>
                  <a:pt x="1131" y="109"/>
                </a:lnTo>
                <a:lnTo>
                  <a:pt x="1226" y="77"/>
                </a:lnTo>
                <a:lnTo>
                  <a:pt x="1324" y="49"/>
                </a:lnTo>
                <a:lnTo>
                  <a:pt x="1424" y="28"/>
                </a:lnTo>
                <a:lnTo>
                  <a:pt x="1525" y="13"/>
                </a:lnTo>
                <a:lnTo>
                  <a:pt x="1629" y="3"/>
                </a:lnTo>
                <a:lnTo>
                  <a:pt x="17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12688" y="670480"/>
            <a:ext cx="2300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Примерно </a:t>
            </a:r>
            <a:r>
              <a:rPr lang="ru-RU" sz="1600" b="1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39 % </a:t>
            </a:r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педагогов  </a:t>
            </a: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старше </a:t>
            </a:r>
            <a:r>
              <a:rPr lang="ru-RU" sz="1200" spc="-1" dirty="0">
                <a:solidFill>
                  <a:srgbClr val="0070C0"/>
                </a:solidFill>
                <a:ea typeface="Times New Roman"/>
              </a:rPr>
              <a:t>50 лет</a:t>
            </a:r>
          </a:p>
        </p:txBody>
      </p:sp>
      <p:grpSp>
        <p:nvGrpSpPr>
          <p:cNvPr id="389" name="Group 5"/>
          <p:cNvGrpSpPr>
            <a:grpSpLocks noChangeAspect="1"/>
          </p:cNvGrpSpPr>
          <p:nvPr/>
        </p:nvGrpSpPr>
        <p:grpSpPr bwMode="auto">
          <a:xfrm>
            <a:off x="6113453" y="709194"/>
            <a:ext cx="492015" cy="492015"/>
            <a:chOff x="-2016" y="1373"/>
            <a:chExt cx="2490" cy="2490"/>
          </a:xfrm>
        </p:grpSpPr>
        <p:sp>
          <p:nvSpPr>
            <p:cNvPr id="390" name="Freeform 7"/>
            <p:cNvSpPr>
              <a:spLocks/>
            </p:cNvSpPr>
            <p:nvPr/>
          </p:nvSpPr>
          <p:spPr bwMode="auto">
            <a:xfrm>
              <a:off x="-2016" y="1373"/>
              <a:ext cx="2490" cy="2490"/>
            </a:xfrm>
            <a:custGeom>
              <a:avLst/>
              <a:gdLst>
                <a:gd name="T0" fmla="*/ 2641 w 4980"/>
                <a:gd name="T1" fmla="*/ 5 h 4980"/>
                <a:gd name="T2" fmla="*/ 2938 w 4980"/>
                <a:gd name="T3" fmla="*/ 41 h 4980"/>
                <a:gd name="T4" fmla="*/ 3222 w 4980"/>
                <a:gd name="T5" fmla="*/ 109 h 4980"/>
                <a:gd name="T6" fmla="*/ 3493 w 4980"/>
                <a:gd name="T7" fmla="*/ 210 h 4980"/>
                <a:gd name="T8" fmla="*/ 3747 w 4980"/>
                <a:gd name="T9" fmla="*/ 340 h 4980"/>
                <a:gd name="T10" fmla="*/ 3983 w 4980"/>
                <a:gd name="T11" fmla="*/ 498 h 4980"/>
                <a:gd name="T12" fmla="*/ 4199 w 4980"/>
                <a:gd name="T13" fmla="*/ 679 h 4980"/>
                <a:gd name="T14" fmla="*/ 4394 w 4980"/>
                <a:gd name="T15" fmla="*/ 887 h 4980"/>
                <a:gd name="T16" fmla="*/ 4564 w 4980"/>
                <a:gd name="T17" fmla="*/ 1112 h 4980"/>
                <a:gd name="T18" fmla="*/ 4709 w 4980"/>
                <a:gd name="T19" fmla="*/ 1359 h 4980"/>
                <a:gd name="T20" fmla="*/ 4824 w 4980"/>
                <a:gd name="T21" fmla="*/ 1622 h 4980"/>
                <a:gd name="T22" fmla="*/ 4909 w 4980"/>
                <a:gd name="T23" fmla="*/ 1899 h 4980"/>
                <a:gd name="T24" fmla="*/ 4962 w 4980"/>
                <a:gd name="T25" fmla="*/ 2189 h 4980"/>
                <a:gd name="T26" fmla="*/ 4980 w 4980"/>
                <a:gd name="T27" fmla="*/ 2490 h 4980"/>
                <a:gd name="T28" fmla="*/ 4962 w 4980"/>
                <a:gd name="T29" fmla="*/ 2791 h 4980"/>
                <a:gd name="T30" fmla="*/ 4909 w 4980"/>
                <a:gd name="T31" fmla="*/ 3082 h 4980"/>
                <a:gd name="T32" fmla="*/ 4824 w 4980"/>
                <a:gd name="T33" fmla="*/ 3358 h 4980"/>
                <a:gd name="T34" fmla="*/ 4709 w 4980"/>
                <a:gd name="T35" fmla="*/ 3622 h 4980"/>
                <a:gd name="T36" fmla="*/ 4564 w 4980"/>
                <a:gd name="T37" fmla="*/ 3868 h 4980"/>
                <a:gd name="T38" fmla="*/ 4394 w 4980"/>
                <a:gd name="T39" fmla="*/ 4094 h 4980"/>
                <a:gd name="T40" fmla="*/ 4199 w 4980"/>
                <a:gd name="T41" fmla="*/ 4301 h 4980"/>
                <a:gd name="T42" fmla="*/ 3983 w 4980"/>
                <a:gd name="T43" fmla="*/ 4482 h 4980"/>
                <a:gd name="T44" fmla="*/ 3747 w 4980"/>
                <a:gd name="T45" fmla="*/ 4640 h 4980"/>
                <a:gd name="T46" fmla="*/ 3493 w 4980"/>
                <a:gd name="T47" fmla="*/ 4770 h 4980"/>
                <a:gd name="T48" fmla="*/ 3222 w 4980"/>
                <a:gd name="T49" fmla="*/ 4871 h 4980"/>
                <a:gd name="T50" fmla="*/ 2938 w 4980"/>
                <a:gd name="T51" fmla="*/ 4939 h 4980"/>
                <a:gd name="T52" fmla="*/ 2641 w 4980"/>
                <a:gd name="T53" fmla="*/ 4975 h 4980"/>
                <a:gd name="T54" fmla="*/ 2339 w 4980"/>
                <a:gd name="T55" fmla="*/ 4975 h 4980"/>
                <a:gd name="T56" fmla="*/ 2042 w 4980"/>
                <a:gd name="T57" fmla="*/ 4939 h 4980"/>
                <a:gd name="T58" fmla="*/ 1758 w 4980"/>
                <a:gd name="T59" fmla="*/ 4871 h 4980"/>
                <a:gd name="T60" fmla="*/ 1489 w 4980"/>
                <a:gd name="T61" fmla="*/ 4770 h 4980"/>
                <a:gd name="T62" fmla="*/ 1233 w 4980"/>
                <a:gd name="T63" fmla="*/ 4640 h 4980"/>
                <a:gd name="T64" fmla="*/ 997 w 4980"/>
                <a:gd name="T65" fmla="*/ 4482 h 4980"/>
                <a:gd name="T66" fmla="*/ 781 w 4980"/>
                <a:gd name="T67" fmla="*/ 4301 h 4980"/>
                <a:gd name="T68" fmla="*/ 585 w 4980"/>
                <a:gd name="T69" fmla="*/ 4094 h 4980"/>
                <a:gd name="T70" fmla="*/ 416 w 4980"/>
                <a:gd name="T71" fmla="*/ 3868 h 4980"/>
                <a:gd name="T72" fmla="*/ 271 w 4980"/>
                <a:gd name="T73" fmla="*/ 3622 h 4980"/>
                <a:gd name="T74" fmla="*/ 156 w 4980"/>
                <a:gd name="T75" fmla="*/ 3358 h 4980"/>
                <a:gd name="T76" fmla="*/ 71 w 4980"/>
                <a:gd name="T77" fmla="*/ 3082 h 4980"/>
                <a:gd name="T78" fmla="*/ 18 w 4980"/>
                <a:gd name="T79" fmla="*/ 2791 h 4980"/>
                <a:gd name="T80" fmla="*/ 0 w 4980"/>
                <a:gd name="T81" fmla="*/ 2490 h 4980"/>
                <a:gd name="T82" fmla="*/ 18 w 4980"/>
                <a:gd name="T83" fmla="*/ 2189 h 4980"/>
                <a:gd name="T84" fmla="*/ 71 w 4980"/>
                <a:gd name="T85" fmla="*/ 1899 h 4980"/>
                <a:gd name="T86" fmla="*/ 156 w 4980"/>
                <a:gd name="T87" fmla="*/ 1622 h 4980"/>
                <a:gd name="T88" fmla="*/ 271 w 4980"/>
                <a:gd name="T89" fmla="*/ 1359 h 4980"/>
                <a:gd name="T90" fmla="*/ 416 w 4980"/>
                <a:gd name="T91" fmla="*/ 1112 h 4980"/>
                <a:gd name="T92" fmla="*/ 585 w 4980"/>
                <a:gd name="T93" fmla="*/ 887 h 4980"/>
                <a:gd name="T94" fmla="*/ 781 w 4980"/>
                <a:gd name="T95" fmla="*/ 679 h 4980"/>
                <a:gd name="T96" fmla="*/ 997 w 4980"/>
                <a:gd name="T97" fmla="*/ 498 h 4980"/>
                <a:gd name="T98" fmla="*/ 1233 w 4980"/>
                <a:gd name="T99" fmla="*/ 340 h 4980"/>
                <a:gd name="T100" fmla="*/ 1489 w 4980"/>
                <a:gd name="T101" fmla="*/ 210 h 4980"/>
                <a:gd name="T102" fmla="*/ 1758 w 4980"/>
                <a:gd name="T103" fmla="*/ 109 h 4980"/>
                <a:gd name="T104" fmla="*/ 2042 w 4980"/>
                <a:gd name="T105" fmla="*/ 41 h 4980"/>
                <a:gd name="T106" fmla="*/ 2339 w 4980"/>
                <a:gd name="T107" fmla="*/ 5 h 4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80" h="4980">
                  <a:moveTo>
                    <a:pt x="2490" y="0"/>
                  </a:moveTo>
                  <a:lnTo>
                    <a:pt x="2641" y="5"/>
                  </a:lnTo>
                  <a:lnTo>
                    <a:pt x="2791" y="18"/>
                  </a:lnTo>
                  <a:lnTo>
                    <a:pt x="2938" y="41"/>
                  </a:lnTo>
                  <a:lnTo>
                    <a:pt x="3081" y="71"/>
                  </a:lnTo>
                  <a:lnTo>
                    <a:pt x="3222" y="109"/>
                  </a:lnTo>
                  <a:lnTo>
                    <a:pt x="3358" y="156"/>
                  </a:lnTo>
                  <a:lnTo>
                    <a:pt x="3493" y="210"/>
                  </a:lnTo>
                  <a:lnTo>
                    <a:pt x="3621" y="271"/>
                  </a:lnTo>
                  <a:lnTo>
                    <a:pt x="3747" y="340"/>
                  </a:lnTo>
                  <a:lnTo>
                    <a:pt x="3868" y="416"/>
                  </a:lnTo>
                  <a:lnTo>
                    <a:pt x="3983" y="498"/>
                  </a:lnTo>
                  <a:lnTo>
                    <a:pt x="4095" y="586"/>
                  </a:lnTo>
                  <a:lnTo>
                    <a:pt x="4199" y="679"/>
                  </a:lnTo>
                  <a:lnTo>
                    <a:pt x="4301" y="781"/>
                  </a:lnTo>
                  <a:lnTo>
                    <a:pt x="4394" y="887"/>
                  </a:lnTo>
                  <a:lnTo>
                    <a:pt x="4482" y="997"/>
                  </a:lnTo>
                  <a:lnTo>
                    <a:pt x="4564" y="1112"/>
                  </a:lnTo>
                  <a:lnTo>
                    <a:pt x="4640" y="1233"/>
                  </a:lnTo>
                  <a:lnTo>
                    <a:pt x="4709" y="1359"/>
                  </a:lnTo>
                  <a:lnTo>
                    <a:pt x="4770" y="1489"/>
                  </a:lnTo>
                  <a:lnTo>
                    <a:pt x="4824" y="1622"/>
                  </a:lnTo>
                  <a:lnTo>
                    <a:pt x="4871" y="1758"/>
                  </a:lnTo>
                  <a:lnTo>
                    <a:pt x="4909" y="1899"/>
                  </a:lnTo>
                  <a:lnTo>
                    <a:pt x="4939" y="2042"/>
                  </a:lnTo>
                  <a:lnTo>
                    <a:pt x="4962" y="2189"/>
                  </a:lnTo>
                  <a:lnTo>
                    <a:pt x="4975" y="2339"/>
                  </a:lnTo>
                  <a:lnTo>
                    <a:pt x="4980" y="2490"/>
                  </a:lnTo>
                  <a:lnTo>
                    <a:pt x="4975" y="2641"/>
                  </a:lnTo>
                  <a:lnTo>
                    <a:pt x="4962" y="2791"/>
                  </a:lnTo>
                  <a:lnTo>
                    <a:pt x="4939" y="2938"/>
                  </a:lnTo>
                  <a:lnTo>
                    <a:pt x="4909" y="3082"/>
                  </a:lnTo>
                  <a:lnTo>
                    <a:pt x="4871" y="3222"/>
                  </a:lnTo>
                  <a:lnTo>
                    <a:pt x="4824" y="3358"/>
                  </a:lnTo>
                  <a:lnTo>
                    <a:pt x="4770" y="3491"/>
                  </a:lnTo>
                  <a:lnTo>
                    <a:pt x="4709" y="3622"/>
                  </a:lnTo>
                  <a:lnTo>
                    <a:pt x="4640" y="3747"/>
                  </a:lnTo>
                  <a:lnTo>
                    <a:pt x="4564" y="3868"/>
                  </a:lnTo>
                  <a:lnTo>
                    <a:pt x="4482" y="3983"/>
                  </a:lnTo>
                  <a:lnTo>
                    <a:pt x="4394" y="4094"/>
                  </a:lnTo>
                  <a:lnTo>
                    <a:pt x="4301" y="4199"/>
                  </a:lnTo>
                  <a:lnTo>
                    <a:pt x="4199" y="4301"/>
                  </a:lnTo>
                  <a:lnTo>
                    <a:pt x="4095" y="4395"/>
                  </a:lnTo>
                  <a:lnTo>
                    <a:pt x="3983" y="4482"/>
                  </a:lnTo>
                  <a:lnTo>
                    <a:pt x="3868" y="4564"/>
                  </a:lnTo>
                  <a:lnTo>
                    <a:pt x="3747" y="4640"/>
                  </a:lnTo>
                  <a:lnTo>
                    <a:pt x="3621" y="4709"/>
                  </a:lnTo>
                  <a:lnTo>
                    <a:pt x="3493" y="4770"/>
                  </a:lnTo>
                  <a:lnTo>
                    <a:pt x="3358" y="4824"/>
                  </a:lnTo>
                  <a:lnTo>
                    <a:pt x="3222" y="4871"/>
                  </a:lnTo>
                  <a:lnTo>
                    <a:pt x="3081" y="4909"/>
                  </a:lnTo>
                  <a:lnTo>
                    <a:pt x="2938" y="4939"/>
                  </a:lnTo>
                  <a:lnTo>
                    <a:pt x="2791" y="4962"/>
                  </a:lnTo>
                  <a:lnTo>
                    <a:pt x="2641" y="4975"/>
                  </a:lnTo>
                  <a:lnTo>
                    <a:pt x="2490" y="4980"/>
                  </a:lnTo>
                  <a:lnTo>
                    <a:pt x="2339" y="4975"/>
                  </a:lnTo>
                  <a:lnTo>
                    <a:pt x="2189" y="4962"/>
                  </a:lnTo>
                  <a:lnTo>
                    <a:pt x="2042" y="4939"/>
                  </a:lnTo>
                  <a:lnTo>
                    <a:pt x="1898" y="4909"/>
                  </a:lnTo>
                  <a:lnTo>
                    <a:pt x="1758" y="4871"/>
                  </a:lnTo>
                  <a:lnTo>
                    <a:pt x="1622" y="4824"/>
                  </a:lnTo>
                  <a:lnTo>
                    <a:pt x="1489" y="4770"/>
                  </a:lnTo>
                  <a:lnTo>
                    <a:pt x="1358" y="4709"/>
                  </a:lnTo>
                  <a:lnTo>
                    <a:pt x="1233" y="4640"/>
                  </a:lnTo>
                  <a:lnTo>
                    <a:pt x="1112" y="4564"/>
                  </a:lnTo>
                  <a:lnTo>
                    <a:pt x="997" y="4482"/>
                  </a:lnTo>
                  <a:lnTo>
                    <a:pt x="886" y="4395"/>
                  </a:lnTo>
                  <a:lnTo>
                    <a:pt x="781" y="4301"/>
                  </a:lnTo>
                  <a:lnTo>
                    <a:pt x="679" y="4199"/>
                  </a:lnTo>
                  <a:lnTo>
                    <a:pt x="585" y="4094"/>
                  </a:lnTo>
                  <a:lnTo>
                    <a:pt x="498" y="3983"/>
                  </a:lnTo>
                  <a:lnTo>
                    <a:pt x="416" y="3868"/>
                  </a:lnTo>
                  <a:lnTo>
                    <a:pt x="340" y="3747"/>
                  </a:lnTo>
                  <a:lnTo>
                    <a:pt x="271" y="3622"/>
                  </a:lnTo>
                  <a:lnTo>
                    <a:pt x="210" y="3491"/>
                  </a:lnTo>
                  <a:lnTo>
                    <a:pt x="156" y="3358"/>
                  </a:lnTo>
                  <a:lnTo>
                    <a:pt x="109" y="3222"/>
                  </a:lnTo>
                  <a:lnTo>
                    <a:pt x="71" y="3082"/>
                  </a:lnTo>
                  <a:lnTo>
                    <a:pt x="41" y="2938"/>
                  </a:lnTo>
                  <a:lnTo>
                    <a:pt x="18" y="2791"/>
                  </a:lnTo>
                  <a:lnTo>
                    <a:pt x="5" y="2641"/>
                  </a:lnTo>
                  <a:lnTo>
                    <a:pt x="0" y="2490"/>
                  </a:lnTo>
                  <a:lnTo>
                    <a:pt x="5" y="2339"/>
                  </a:lnTo>
                  <a:lnTo>
                    <a:pt x="18" y="2189"/>
                  </a:lnTo>
                  <a:lnTo>
                    <a:pt x="41" y="2042"/>
                  </a:lnTo>
                  <a:lnTo>
                    <a:pt x="71" y="1899"/>
                  </a:lnTo>
                  <a:lnTo>
                    <a:pt x="109" y="1758"/>
                  </a:lnTo>
                  <a:lnTo>
                    <a:pt x="156" y="1622"/>
                  </a:lnTo>
                  <a:lnTo>
                    <a:pt x="210" y="1489"/>
                  </a:lnTo>
                  <a:lnTo>
                    <a:pt x="271" y="1359"/>
                  </a:lnTo>
                  <a:lnTo>
                    <a:pt x="340" y="1233"/>
                  </a:lnTo>
                  <a:lnTo>
                    <a:pt x="416" y="1112"/>
                  </a:lnTo>
                  <a:lnTo>
                    <a:pt x="498" y="997"/>
                  </a:lnTo>
                  <a:lnTo>
                    <a:pt x="585" y="887"/>
                  </a:lnTo>
                  <a:lnTo>
                    <a:pt x="679" y="781"/>
                  </a:lnTo>
                  <a:lnTo>
                    <a:pt x="781" y="679"/>
                  </a:lnTo>
                  <a:lnTo>
                    <a:pt x="886" y="586"/>
                  </a:lnTo>
                  <a:lnTo>
                    <a:pt x="997" y="498"/>
                  </a:lnTo>
                  <a:lnTo>
                    <a:pt x="1112" y="416"/>
                  </a:lnTo>
                  <a:lnTo>
                    <a:pt x="1233" y="340"/>
                  </a:lnTo>
                  <a:lnTo>
                    <a:pt x="1358" y="271"/>
                  </a:lnTo>
                  <a:lnTo>
                    <a:pt x="1489" y="210"/>
                  </a:lnTo>
                  <a:lnTo>
                    <a:pt x="1622" y="156"/>
                  </a:lnTo>
                  <a:lnTo>
                    <a:pt x="1758" y="109"/>
                  </a:lnTo>
                  <a:lnTo>
                    <a:pt x="1898" y="71"/>
                  </a:lnTo>
                  <a:lnTo>
                    <a:pt x="2042" y="41"/>
                  </a:lnTo>
                  <a:lnTo>
                    <a:pt x="2189" y="18"/>
                  </a:lnTo>
                  <a:lnTo>
                    <a:pt x="2339" y="5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1" name="Freeform 8"/>
            <p:cNvSpPr>
              <a:spLocks/>
            </p:cNvSpPr>
            <p:nvPr/>
          </p:nvSpPr>
          <p:spPr bwMode="auto">
            <a:xfrm>
              <a:off x="-1668" y="1462"/>
              <a:ext cx="1794" cy="2363"/>
            </a:xfrm>
            <a:custGeom>
              <a:avLst/>
              <a:gdLst>
                <a:gd name="T0" fmla="*/ 1947 w 3588"/>
                <a:gd name="T1" fmla="*/ 15 h 4727"/>
                <a:gd name="T2" fmla="*/ 2160 w 3588"/>
                <a:gd name="T3" fmla="*/ 86 h 4727"/>
                <a:gd name="T4" fmla="*/ 2354 w 3588"/>
                <a:gd name="T5" fmla="*/ 204 h 4727"/>
                <a:gd name="T6" fmla="*/ 2529 w 3588"/>
                <a:gd name="T7" fmla="*/ 354 h 4727"/>
                <a:gd name="T8" fmla="*/ 2718 w 3588"/>
                <a:gd name="T9" fmla="*/ 579 h 4727"/>
                <a:gd name="T10" fmla="*/ 2860 w 3588"/>
                <a:gd name="T11" fmla="*/ 838 h 4727"/>
                <a:gd name="T12" fmla="*/ 2959 w 3588"/>
                <a:gd name="T13" fmla="*/ 1120 h 4727"/>
                <a:gd name="T14" fmla="*/ 3033 w 3588"/>
                <a:gd name="T15" fmla="*/ 1510 h 4727"/>
                <a:gd name="T16" fmla="*/ 3056 w 3588"/>
                <a:gd name="T17" fmla="*/ 1903 h 4727"/>
                <a:gd name="T18" fmla="*/ 3046 w 3588"/>
                <a:gd name="T19" fmla="*/ 2135 h 4727"/>
                <a:gd name="T20" fmla="*/ 3018 w 3588"/>
                <a:gd name="T21" fmla="*/ 2268 h 4727"/>
                <a:gd name="T22" fmla="*/ 2939 w 3588"/>
                <a:gd name="T23" fmla="*/ 2399 h 4727"/>
                <a:gd name="T24" fmla="*/ 2812 w 3588"/>
                <a:gd name="T25" fmla="*/ 2502 h 4727"/>
                <a:gd name="T26" fmla="*/ 2650 w 3588"/>
                <a:gd name="T27" fmla="*/ 2557 h 4727"/>
                <a:gd name="T28" fmla="*/ 2455 w 3588"/>
                <a:gd name="T29" fmla="*/ 2564 h 4727"/>
                <a:gd name="T30" fmla="*/ 2570 w 3588"/>
                <a:gd name="T31" fmla="*/ 2721 h 4727"/>
                <a:gd name="T32" fmla="*/ 2597 w 3588"/>
                <a:gd name="T33" fmla="*/ 2737 h 4727"/>
                <a:gd name="T34" fmla="*/ 2959 w 3588"/>
                <a:gd name="T35" fmla="*/ 2877 h 4727"/>
                <a:gd name="T36" fmla="*/ 3181 w 3588"/>
                <a:gd name="T37" fmla="*/ 2980 h 4727"/>
                <a:gd name="T38" fmla="*/ 3223 w 3588"/>
                <a:gd name="T39" fmla="*/ 3006 h 4727"/>
                <a:gd name="T40" fmla="*/ 3249 w 3588"/>
                <a:gd name="T41" fmla="*/ 3045 h 4727"/>
                <a:gd name="T42" fmla="*/ 3343 w 3588"/>
                <a:gd name="T43" fmla="*/ 3265 h 4727"/>
                <a:gd name="T44" fmla="*/ 3535 w 3588"/>
                <a:gd name="T45" fmla="*/ 3776 h 4727"/>
                <a:gd name="T46" fmla="*/ 3390 w 3588"/>
                <a:gd name="T47" fmla="*/ 4134 h 4727"/>
                <a:gd name="T48" fmla="*/ 3056 w 3588"/>
                <a:gd name="T49" fmla="*/ 4376 h 4727"/>
                <a:gd name="T50" fmla="*/ 2682 w 3588"/>
                <a:gd name="T51" fmla="*/ 4561 h 4727"/>
                <a:gd name="T52" fmla="*/ 2240 w 3588"/>
                <a:gd name="T53" fmla="*/ 4680 h 4727"/>
                <a:gd name="T54" fmla="*/ 1824 w 3588"/>
                <a:gd name="T55" fmla="*/ 4727 h 4727"/>
                <a:gd name="T56" fmla="*/ 1507 w 3588"/>
                <a:gd name="T57" fmla="*/ 4711 h 4727"/>
                <a:gd name="T58" fmla="*/ 1039 w 3588"/>
                <a:gd name="T59" fmla="*/ 4608 h 4727"/>
                <a:gd name="T60" fmla="*/ 653 w 3588"/>
                <a:gd name="T61" fmla="*/ 4444 h 4727"/>
                <a:gd name="T62" fmla="*/ 304 w 3588"/>
                <a:gd name="T63" fmla="*/ 4222 h 4727"/>
                <a:gd name="T64" fmla="*/ 0 w 3588"/>
                <a:gd name="T65" fmla="*/ 3944 h 4727"/>
                <a:gd name="T66" fmla="*/ 177 w 3588"/>
                <a:gd name="T67" fmla="*/ 3435 h 4727"/>
                <a:gd name="T68" fmla="*/ 328 w 3588"/>
                <a:gd name="T69" fmla="*/ 3068 h 4727"/>
                <a:gd name="T70" fmla="*/ 355 w 3588"/>
                <a:gd name="T71" fmla="*/ 3015 h 4727"/>
                <a:gd name="T72" fmla="*/ 390 w 3588"/>
                <a:gd name="T73" fmla="*/ 2989 h 4727"/>
                <a:gd name="T74" fmla="*/ 458 w 3588"/>
                <a:gd name="T75" fmla="*/ 2956 h 4727"/>
                <a:gd name="T76" fmla="*/ 971 w 3588"/>
                <a:gd name="T77" fmla="*/ 2743 h 4727"/>
                <a:gd name="T78" fmla="*/ 1016 w 3588"/>
                <a:gd name="T79" fmla="*/ 2726 h 4727"/>
                <a:gd name="T80" fmla="*/ 1095 w 3588"/>
                <a:gd name="T81" fmla="*/ 2611 h 4727"/>
                <a:gd name="T82" fmla="*/ 1059 w 3588"/>
                <a:gd name="T83" fmla="*/ 2567 h 4727"/>
                <a:gd name="T84" fmla="*/ 856 w 3588"/>
                <a:gd name="T85" fmla="*/ 2549 h 4727"/>
                <a:gd name="T86" fmla="*/ 691 w 3588"/>
                <a:gd name="T87" fmla="*/ 2478 h 4727"/>
                <a:gd name="T88" fmla="*/ 575 w 3588"/>
                <a:gd name="T89" fmla="*/ 2358 h 4727"/>
                <a:gd name="T90" fmla="*/ 517 w 3588"/>
                <a:gd name="T91" fmla="*/ 2243 h 4727"/>
                <a:gd name="T92" fmla="*/ 496 w 3588"/>
                <a:gd name="T93" fmla="*/ 2124 h 4727"/>
                <a:gd name="T94" fmla="*/ 488 w 3588"/>
                <a:gd name="T95" fmla="*/ 1903 h 4727"/>
                <a:gd name="T96" fmla="*/ 511 w 3588"/>
                <a:gd name="T97" fmla="*/ 1510 h 4727"/>
                <a:gd name="T98" fmla="*/ 585 w 3588"/>
                <a:gd name="T99" fmla="*/ 1120 h 4727"/>
                <a:gd name="T100" fmla="*/ 684 w 3588"/>
                <a:gd name="T101" fmla="*/ 838 h 4727"/>
                <a:gd name="T102" fmla="*/ 826 w 3588"/>
                <a:gd name="T103" fmla="*/ 579 h 4727"/>
                <a:gd name="T104" fmla="*/ 1015 w 3588"/>
                <a:gd name="T105" fmla="*/ 354 h 4727"/>
                <a:gd name="T106" fmla="*/ 1104 w 3588"/>
                <a:gd name="T107" fmla="*/ 278 h 4727"/>
                <a:gd name="T108" fmla="*/ 1204 w 3588"/>
                <a:gd name="T109" fmla="*/ 238 h 4727"/>
                <a:gd name="T110" fmla="*/ 1322 w 3588"/>
                <a:gd name="T111" fmla="*/ 186 h 4727"/>
                <a:gd name="T112" fmla="*/ 1443 w 3588"/>
                <a:gd name="T113" fmla="*/ 77 h 4727"/>
                <a:gd name="T114" fmla="*/ 1582 w 3588"/>
                <a:gd name="T115" fmla="*/ 21 h 4727"/>
                <a:gd name="T116" fmla="*/ 1739 w 3588"/>
                <a:gd name="T117" fmla="*/ 2 h 4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88" h="4727">
                  <a:moveTo>
                    <a:pt x="1794" y="0"/>
                  </a:moveTo>
                  <a:lnTo>
                    <a:pt x="1873" y="5"/>
                  </a:lnTo>
                  <a:lnTo>
                    <a:pt x="1947" y="15"/>
                  </a:lnTo>
                  <a:lnTo>
                    <a:pt x="2021" y="33"/>
                  </a:lnTo>
                  <a:lnTo>
                    <a:pt x="2092" y="58"/>
                  </a:lnTo>
                  <a:lnTo>
                    <a:pt x="2160" y="86"/>
                  </a:lnTo>
                  <a:lnTo>
                    <a:pt x="2227" y="121"/>
                  </a:lnTo>
                  <a:lnTo>
                    <a:pt x="2292" y="160"/>
                  </a:lnTo>
                  <a:lnTo>
                    <a:pt x="2354" y="204"/>
                  </a:lnTo>
                  <a:lnTo>
                    <a:pt x="2414" y="251"/>
                  </a:lnTo>
                  <a:lnTo>
                    <a:pt x="2473" y="301"/>
                  </a:lnTo>
                  <a:lnTo>
                    <a:pt x="2529" y="354"/>
                  </a:lnTo>
                  <a:lnTo>
                    <a:pt x="2599" y="425"/>
                  </a:lnTo>
                  <a:lnTo>
                    <a:pt x="2661" y="501"/>
                  </a:lnTo>
                  <a:lnTo>
                    <a:pt x="2718" y="579"/>
                  </a:lnTo>
                  <a:lnTo>
                    <a:pt x="2771" y="663"/>
                  </a:lnTo>
                  <a:lnTo>
                    <a:pt x="2818" y="749"/>
                  </a:lnTo>
                  <a:lnTo>
                    <a:pt x="2860" y="838"/>
                  </a:lnTo>
                  <a:lnTo>
                    <a:pt x="2897" y="930"/>
                  </a:lnTo>
                  <a:lnTo>
                    <a:pt x="2930" y="1024"/>
                  </a:lnTo>
                  <a:lnTo>
                    <a:pt x="2959" y="1120"/>
                  </a:lnTo>
                  <a:lnTo>
                    <a:pt x="2991" y="1248"/>
                  </a:lnTo>
                  <a:lnTo>
                    <a:pt x="3015" y="1378"/>
                  </a:lnTo>
                  <a:lnTo>
                    <a:pt x="3033" y="1510"/>
                  </a:lnTo>
                  <a:lnTo>
                    <a:pt x="3045" y="1641"/>
                  </a:lnTo>
                  <a:lnTo>
                    <a:pt x="3053" y="1773"/>
                  </a:lnTo>
                  <a:lnTo>
                    <a:pt x="3056" y="1903"/>
                  </a:lnTo>
                  <a:lnTo>
                    <a:pt x="3053" y="2032"/>
                  </a:lnTo>
                  <a:lnTo>
                    <a:pt x="3051" y="2085"/>
                  </a:lnTo>
                  <a:lnTo>
                    <a:pt x="3046" y="2135"/>
                  </a:lnTo>
                  <a:lnTo>
                    <a:pt x="3040" y="2181"/>
                  </a:lnTo>
                  <a:lnTo>
                    <a:pt x="3031" y="2225"/>
                  </a:lnTo>
                  <a:lnTo>
                    <a:pt x="3018" y="2268"/>
                  </a:lnTo>
                  <a:lnTo>
                    <a:pt x="3000" y="2310"/>
                  </a:lnTo>
                  <a:lnTo>
                    <a:pt x="2972" y="2354"/>
                  </a:lnTo>
                  <a:lnTo>
                    <a:pt x="2939" y="2399"/>
                  </a:lnTo>
                  <a:lnTo>
                    <a:pt x="2901" y="2439"/>
                  </a:lnTo>
                  <a:lnTo>
                    <a:pt x="2859" y="2473"/>
                  </a:lnTo>
                  <a:lnTo>
                    <a:pt x="2812" y="2502"/>
                  </a:lnTo>
                  <a:lnTo>
                    <a:pt x="2762" y="2526"/>
                  </a:lnTo>
                  <a:lnTo>
                    <a:pt x="2708" y="2544"/>
                  </a:lnTo>
                  <a:lnTo>
                    <a:pt x="2650" y="2557"/>
                  </a:lnTo>
                  <a:lnTo>
                    <a:pt x="2588" y="2564"/>
                  </a:lnTo>
                  <a:lnTo>
                    <a:pt x="2523" y="2567"/>
                  </a:lnTo>
                  <a:lnTo>
                    <a:pt x="2455" y="2564"/>
                  </a:lnTo>
                  <a:lnTo>
                    <a:pt x="2497" y="2616"/>
                  </a:lnTo>
                  <a:lnTo>
                    <a:pt x="2535" y="2667"/>
                  </a:lnTo>
                  <a:lnTo>
                    <a:pt x="2570" y="2721"/>
                  </a:lnTo>
                  <a:lnTo>
                    <a:pt x="2573" y="2728"/>
                  </a:lnTo>
                  <a:lnTo>
                    <a:pt x="2584" y="2732"/>
                  </a:lnTo>
                  <a:lnTo>
                    <a:pt x="2597" y="2737"/>
                  </a:lnTo>
                  <a:lnTo>
                    <a:pt x="2617" y="2743"/>
                  </a:lnTo>
                  <a:lnTo>
                    <a:pt x="2789" y="2806"/>
                  </a:lnTo>
                  <a:lnTo>
                    <a:pt x="2959" y="2877"/>
                  </a:lnTo>
                  <a:lnTo>
                    <a:pt x="3128" y="2956"/>
                  </a:lnTo>
                  <a:lnTo>
                    <a:pt x="3157" y="2970"/>
                  </a:lnTo>
                  <a:lnTo>
                    <a:pt x="3181" y="2980"/>
                  </a:lnTo>
                  <a:lnTo>
                    <a:pt x="3198" y="2989"/>
                  </a:lnTo>
                  <a:lnTo>
                    <a:pt x="3213" y="2997"/>
                  </a:lnTo>
                  <a:lnTo>
                    <a:pt x="3223" y="3006"/>
                  </a:lnTo>
                  <a:lnTo>
                    <a:pt x="3233" y="3015"/>
                  </a:lnTo>
                  <a:lnTo>
                    <a:pt x="3242" y="3029"/>
                  </a:lnTo>
                  <a:lnTo>
                    <a:pt x="3249" y="3045"/>
                  </a:lnTo>
                  <a:lnTo>
                    <a:pt x="3260" y="3068"/>
                  </a:lnTo>
                  <a:lnTo>
                    <a:pt x="3272" y="3097"/>
                  </a:lnTo>
                  <a:lnTo>
                    <a:pt x="3343" y="3265"/>
                  </a:lnTo>
                  <a:lnTo>
                    <a:pt x="3411" y="3435"/>
                  </a:lnTo>
                  <a:lnTo>
                    <a:pt x="3475" y="3605"/>
                  </a:lnTo>
                  <a:lnTo>
                    <a:pt x="3535" y="3776"/>
                  </a:lnTo>
                  <a:lnTo>
                    <a:pt x="3588" y="3944"/>
                  </a:lnTo>
                  <a:lnTo>
                    <a:pt x="3491" y="4042"/>
                  </a:lnTo>
                  <a:lnTo>
                    <a:pt x="3390" y="4134"/>
                  </a:lnTo>
                  <a:lnTo>
                    <a:pt x="3282" y="4222"/>
                  </a:lnTo>
                  <a:lnTo>
                    <a:pt x="3172" y="4302"/>
                  </a:lnTo>
                  <a:lnTo>
                    <a:pt x="3056" y="4376"/>
                  </a:lnTo>
                  <a:lnTo>
                    <a:pt x="2935" y="4444"/>
                  </a:lnTo>
                  <a:lnTo>
                    <a:pt x="2811" y="4507"/>
                  </a:lnTo>
                  <a:lnTo>
                    <a:pt x="2682" y="4561"/>
                  </a:lnTo>
                  <a:lnTo>
                    <a:pt x="2549" y="4608"/>
                  </a:lnTo>
                  <a:lnTo>
                    <a:pt x="2396" y="4646"/>
                  </a:lnTo>
                  <a:lnTo>
                    <a:pt x="2240" y="4680"/>
                  </a:lnTo>
                  <a:lnTo>
                    <a:pt x="2081" y="4711"/>
                  </a:lnTo>
                  <a:lnTo>
                    <a:pt x="1954" y="4721"/>
                  </a:lnTo>
                  <a:lnTo>
                    <a:pt x="1824" y="4727"/>
                  </a:lnTo>
                  <a:lnTo>
                    <a:pt x="1770" y="4727"/>
                  </a:lnTo>
                  <a:lnTo>
                    <a:pt x="1637" y="4721"/>
                  </a:lnTo>
                  <a:lnTo>
                    <a:pt x="1507" y="4711"/>
                  </a:lnTo>
                  <a:lnTo>
                    <a:pt x="1348" y="4680"/>
                  </a:lnTo>
                  <a:lnTo>
                    <a:pt x="1192" y="4646"/>
                  </a:lnTo>
                  <a:lnTo>
                    <a:pt x="1039" y="4608"/>
                  </a:lnTo>
                  <a:lnTo>
                    <a:pt x="906" y="4561"/>
                  </a:lnTo>
                  <a:lnTo>
                    <a:pt x="777" y="4507"/>
                  </a:lnTo>
                  <a:lnTo>
                    <a:pt x="653" y="4444"/>
                  </a:lnTo>
                  <a:lnTo>
                    <a:pt x="532" y="4376"/>
                  </a:lnTo>
                  <a:lnTo>
                    <a:pt x="416" y="4302"/>
                  </a:lnTo>
                  <a:lnTo>
                    <a:pt x="304" y="4222"/>
                  </a:lnTo>
                  <a:lnTo>
                    <a:pt x="198" y="4134"/>
                  </a:lnTo>
                  <a:lnTo>
                    <a:pt x="97" y="4042"/>
                  </a:lnTo>
                  <a:lnTo>
                    <a:pt x="0" y="3944"/>
                  </a:lnTo>
                  <a:lnTo>
                    <a:pt x="53" y="3776"/>
                  </a:lnTo>
                  <a:lnTo>
                    <a:pt x="113" y="3605"/>
                  </a:lnTo>
                  <a:lnTo>
                    <a:pt x="177" y="3435"/>
                  </a:lnTo>
                  <a:lnTo>
                    <a:pt x="245" y="3265"/>
                  </a:lnTo>
                  <a:lnTo>
                    <a:pt x="316" y="3097"/>
                  </a:lnTo>
                  <a:lnTo>
                    <a:pt x="328" y="3068"/>
                  </a:lnTo>
                  <a:lnTo>
                    <a:pt x="339" y="3045"/>
                  </a:lnTo>
                  <a:lnTo>
                    <a:pt x="346" y="3029"/>
                  </a:lnTo>
                  <a:lnTo>
                    <a:pt x="355" y="3015"/>
                  </a:lnTo>
                  <a:lnTo>
                    <a:pt x="364" y="3006"/>
                  </a:lnTo>
                  <a:lnTo>
                    <a:pt x="375" y="2997"/>
                  </a:lnTo>
                  <a:lnTo>
                    <a:pt x="390" y="2989"/>
                  </a:lnTo>
                  <a:lnTo>
                    <a:pt x="407" y="2980"/>
                  </a:lnTo>
                  <a:lnTo>
                    <a:pt x="429" y="2970"/>
                  </a:lnTo>
                  <a:lnTo>
                    <a:pt x="458" y="2956"/>
                  </a:lnTo>
                  <a:lnTo>
                    <a:pt x="629" y="2877"/>
                  </a:lnTo>
                  <a:lnTo>
                    <a:pt x="799" y="2806"/>
                  </a:lnTo>
                  <a:lnTo>
                    <a:pt x="971" y="2743"/>
                  </a:lnTo>
                  <a:lnTo>
                    <a:pt x="991" y="2737"/>
                  </a:lnTo>
                  <a:lnTo>
                    <a:pt x="1006" y="2731"/>
                  </a:lnTo>
                  <a:lnTo>
                    <a:pt x="1016" y="2726"/>
                  </a:lnTo>
                  <a:lnTo>
                    <a:pt x="1024" y="2721"/>
                  </a:lnTo>
                  <a:lnTo>
                    <a:pt x="1059" y="2666"/>
                  </a:lnTo>
                  <a:lnTo>
                    <a:pt x="1095" y="2611"/>
                  </a:lnTo>
                  <a:lnTo>
                    <a:pt x="1136" y="2561"/>
                  </a:lnTo>
                  <a:lnTo>
                    <a:pt x="1133" y="2561"/>
                  </a:lnTo>
                  <a:lnTo>
                    <a:pt x="1059" y="2567"/>
                  </a:lnTo>
                  <a:lnTo>
                    <a:pt x="988" y="2567"/>
                  </a:lnTo>
                  <a:lnTo>
                    <a:pt x="920" y="2561"/>
                  </a:lnTo>
                  <a:lnTo>
                    <a:pt x="856" y="2549"/>
                  </a:lnTo>
                  <a:lnTo>
                    <a:pt x="797" y="2531"/>
                  </a:lnTo>
                  <a:lnTo>
                    <a:pt x="741" y="2508"/>
                  </a:lnTo>
                  <a:lnTo>
                    <a:pt x="691" y="2478"/>
                  </a:lnTo>
                  <a:lnTo>
                    <a:pt x="646" y="2442"/>
                  </a:lnTo>
                  <a:lnTo>
                    <a:pt x="605" y="2399"/>
                  </a:lnTo>
                  <a:lnTo>
                    <a:pt x="575" y="2358"/>
                  </a:lnTo>
                  <a:lnTo>
                    <a:pt x="550" y="2319"/>
                  </a:lnTo>
                  <a:lnTo>
                    <a:pt x="531" y="2281"/>
                  </a:lnTo>
                  <a:lnTo>
                    <a:pt x="517" y="2243"/>
                  </a:lnTo>
                  <a:lnTo>
                    <a:pt x="507" y="2206"/>
                  </a:lnTo>
                  <a:lnTo>
                    <a:pt x="501" y="2166"/>
                  </a:lnTo>
                  <a:lnTo>
                    <a:pt x="496" y="2124"/>
                  </a:lnTo>
                  <a:lnTo>
                    <a:pt x="493" y="2079"/>
                  </a:lnTo>
                  <a:lnTo>
                    <a:pt x="491" y="2032"/>
                  </a:lnTo>
                  <a:lnTo>
                    <a:pt x="488" y="1903"/>
                  </a:lnTo>
                  <a:lnTo>
                    <a:pt x="491" y="1773"/>
                  </a:lnTo>
                  <a:lnTo>
                    <a:pt x="498" y="1641"/>
                  </a:lnTo>
                  <a:lnTo>
                    <a:pt x="511" y="1510"/>
                  </a:lnTo>
                  <a:lnTo>
                    <a:pt x="529" y="1378"/>
                  </a:lnTo>
                  <a:lnTo>
                    <a:pt x="554" y="1248"/>
                  </a:lnTo>
                  <a:lnTo>
                    <a:pt x="585" y="1120"/>
                  </a:lnTo>
                  <a:lnTo>
                    <a:pt x="614" y="1024"/>
                  </a:lnTo>
                  <a:lnTo>
                    <a:pt x="647" y="930"/>
                  </a:lnTo>
                  <a:lnTo>
                    <a:pt x="684" y="838"/>
                  </a:lnTo>
                  <a:lnTo>
                    <a:pt x="726" y="749"/>
                  </a:lnTo>
                  <a:lnTo>
                    <a:pt x="773" y="663"/>
                  </a:lnTo>
                  <a:lnTo>
                    <a:pt x="826" y="579"/>
                  </a:lnTo>
                  <a:lnTo>
                    <a:pt x="883" y="501"/>
                  </a:lnTo>
                  <a:lnTo>
                    <a:pt x="945" y="425"/>
                  </a:lnTo>
                  <a:lnTo>
                    <a:pt x="1015" y="354"/>
                  </a:lnTo>
                  <a:lnTo>
                    <a:pt x="1045" y="325"/>
                  </a:lnTo>
                  <a:lnTo>
                    <a:pt x="1074" y="300"/>
                  </a:lnTo>
                  <a:lnTo>
                    <a:pt x="1104" y="278"/>
                  </a:lnTo>
                  <a:lnTo>
                    <a:pt x="1134" y="260"/>
                  </a:lnTo>
                  <a:lnTo>
                    <a:pt x="1168" y="245"/>
                  </a:lnTo>
                  <a:lnTo>
                    <a:pt x="1204" y="238"/>
                  </a:lnTo>
                  <a:lnTo>
                    <a:pt x="1243" y="233"/>
                  </a:lnTo>
                  <a:lnTo>
                    <a:pt x="1287" y="236"/>
                  </a:lnTo>
                  <a:lnTo>
                    <a:pt x="1322" y="186"/>
                  </a:lnTo>
                  <a:lnTo>
                    <a:pt x="1360" y="144"/>
                  </a:lnTo>
                  <a:lnTo>
                    <a:pt x="1401" y="107"/>
                  </a:lnTo>
                  <a:lnTo>
                    <a:pt x="1443" y="77"/>
                  </a:lnTo>
                  <a:lnTo>
                    <a:pt x="1487" y="55"/>
                  </a:lnTo>
                  <a:lnTo>
                    <a:pt x="1534" y="35"/>
                  </a:lnTo>
                  <a:lnTo>
                    <a:pt x="1582" y="21"/>
                  </a:lnTo>
                  <a:lnTo>
                    <a:pt x="1634" y="11"/>
                  </a:lnTo>
                  <a:lnTo>
                    <a:pt x="1685" y="5"/>
                  </a:lnTo>
                  <a:lnTo>
                    <a:pt x="1739" y="2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2" name="Freeform 9"/>
            <p:cNvSpPr>
              <a:spLocks/>
            </p:cNvSpPr>
            <p:nvPr/>
          </p:nvSpPr>
          <p:spPr bwMode="auto">
            <a:xfrm>
              <a:off x="-1424" y="1462"/>
              <a:ext cx="1284" cy="1284"/>
            </a:xfrm>
            <a:custGeom>
              <a:avLst/>
              <a:gdLst>
                <a:gd name="T0" fmla="*/ 1533 w 2568"/>
                <a:gd name="T1" fmla="*/ 31 h 2567"/>
                <a:gd name="T2" fmla="*/ 1804 w 2568"/>
                <a:gd name="T3" fmla="*/ 160 h 2567"/>
                <a:gd name="T4" fmla="*/ 2041 w 2568"/>
                <a:gd name="T5" fmla="*/ 354 h 2567"/>
                <a:gd name="T6" fmla="*/ 2283 w 2568"/>
                <a:gd name="T7" fmla="*/ 662 h 2567"/>
                <a:gd name="T8" fmla="*/ 2442 w 2568"/>
                <a:gd name="T9" fmla="*/ 1022 h 2567"/>
                <a:gd name="T10" fmla="*/ 2545 w 2568"/>
                <a:gd name="T11" fmla="*/ 1508 h 2567"/>
                <a:gd name="T12" fmla="*/ 2565 w 2568"/>
                <a:gd name="T13" fmla="*/ 2030 h 2567"/>
                <a:gd name="T14" fmla="*/ 2543 w 2568"/>
                <a:gd name="T15" fmla="*/ 2223 h 2567"/>
                <a:gd name="T16" fmla="*/ 2451 w 2568"/>
                <a:gd name="T17" fmla="*/ 2399 h 2567"/>
                <a:gd name="T18" fmla="*/ 2273 w 2568"/>
                <a:gd name="T19" fmla="*/ 2524 h 2567"/>
                <a:gd name="T20" fmla="*/ 2034 w 2568"/>
                <a:gd name="T21" fmla="*/ 2567 h 2567"/>
                <a:gd name="T22" fmla="*/ 1858 w 2568"/>
                <a:gd name="T23" fmla="*/ 2459 h 2567"/>
                <a:gd name="T24" fmla="*/ 1838 w 2568"/>
                <a:gd name="T25" fmla="*/ 2199 h 2567"/>
                <a:gd name="T26" fmla="*/ 1987 w 2568"/>
                <a:gd name="T27" fmla="*/ 1881 h 2567"/>
                <a:gd name="T28" fmla="*/ 2105 w 2568"/>
                <a:gd name="T29" fmla="*/ 1736 h 2567"/>
                <a:gd name="T30" fmla="*/ 2197 w 2568"/>
                <a:gd name="T31" fmla="*/ 1561 h 2567"/>
                <a:gd name="T32" fmla="*/ 2215 w 2568"/>
                <a:gd name="T33" fmla="*/ 1373 h 2567"/>
                <a:gd name="T34" fmla="*/ 2159 w 2568"/>
                <a:gd name="T35" fmla="*/ 1269 h 2567"/>
                <a:gd name="T36" fmla="*/ 2077 w 2568"/>
                <a:gd name="T37" fmla="*/ 1273 h 2567"/>
                <a:gd name="T38" fmla="*/ 2002 w 2568"/>
                <a:gd name="T39" fmla="*/ 1270 h 2567"/>
                <a:gd name="T40" fmla="*/ 1855 w 2568"/>
                <a:gd name="T41" fmla="*/ 1096 h 2567"/>
                <a:gd name="T42" fmla="*/ 1619 w 2568"/>
                <a:gd name="T43" fmla="*/ 981 h 2567"/>
                <a:gd name="T44" fmla="*/ 1310 w 2568"/>
                <a:gd name="T45" fmla="*/ 922 h 2567"/>
                <a:gd name="T46" fmla="*/ 1091 w 2568"/>
                <a:gd name="T47" fmla="*/ 823 h 2567"/>
                <a:gd name="T48" fmla="*/ 911 w 2568"/>
                <a:gd name="T49" fmla="*/ 656 h 2567"/>
                <a:gd name="T50" fmla="*/ 714 w 2568"/>
                <a:gd name="T51" fmla="*/ 910 h 2567"/>
                <a:gd name="T52" fmla="*/ 598 w 2568"/>
                <a:gd name="T53" fmla="*/ 1248 h 2567"/>
                <a:gd name="T54" fmla="*/ 537 w 2568"/>
                <a:gd name="T55" fmla="*/ 1285 h 2567"/>
                <a:gd name="T56" fmla="*/ 457 w 2568"/>
                <a:gd name="T57" fmla="*/ 1260 h 2567"/>
                <a:gd name="T58" fmla="*/ 389 w 2568"/>
                <a:gd name="T59" fmla="*/ 1338 h 2567"/>
                <a:gd name="T60" fmla="*/ 389 w 2568"/>
                <a:gd name="T61" fmla="*/ 1508 h 2567"/>
                <a:gd name="T62" fmla="*/ 459 w 2568"/>
                <a:gd name="T63" fmla="*/ 1694 h 2567"/>
                <a:gd name="T64" fmla="*/ 572 w 2568"/>
                <a:gd name="T65" fmla="*/ 1788 h 2567"/>
                <a:gd name="T66" fmla="*/ 693 w 2568"/>
                <a:gd name="T67" fmla="*/ 2060 h 2567"/>
                <a:gd name="T68" fmla="*/ 804 w 2568"/>
                <a:gd name="T69" fmla="*/ 2425 h 2567"/>
                <a:gd name="T70" fmla="*/ 571 w 2568"/>
                <a:gd name="T71" fmla="*/ 2565 h 2567"/>
                <a:gd name="T72" fmla="*/ 309 w 2568"/>
                <a:gd name="T73" fmla="*/ 2530 h 2567"/>
                <a:gd name="T74" fmla="*/ 117 w 2568"/>
                <a:gd name="T75" fmla="*/ 2399 h 2567"/>
                <a:gd name="T76" fmla="*/ 29 w 2568"/>
                <a:gd name="T77" fmla="*/ 2243 h 2567"/>
                <a:gd name="T78" fmla="*/ 5 w 2568"/>
                <a:gd name="T79" fmla="*/ 2078 h 2567"/>
                <a:gd name="T80" fmla="*/ 10 w 2568"/>
                <a:gd name="T81" fmla="*/ 1639 h 2567"/>
                <a:gd name="T82" fmla="*/ 97 w 2568"/>
                <a:gd name="T83" fmla="*/ 1118 h 2567"/>
                <a:gd name="T84" fmla="*/ 238 w 2568"/>
                <a:gd name="T85" fmla="*/ 748 h 2567"/>
                <a:gd name="T86" fmla="*/ 457 w 2568"/>
                <a:gd name="T87" fmla="*/ 425 h 2567"/>
                <a:gd name="T88" fmla="*/ 616 w 2568"/>
                <a:gd name="T89" fmla="*/ 276 h 2567"/>
                <a:gd name="T90" fmla="*/ 755 w 2568"/>
                <a:gd name="T91" fmla="*/ 233 h 2567"/>
                <a:gd name="T92" fmla="*/ 913 w 2568"/>
                <a:gd name="T93" fmla="*/ 105 h 2567"/>
                <a:gd name="T94" fmla="*/ 1094 w 2568"/>
                <a:gd name="T95" fmla="*/ 19 h 2567"/>
                <a:gd name="T96" fmla="*/ 1306 w 2568"/>
                <a:gd name="T97" fmla="*/ 0 h 2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8" h="2567">
                  <a:moveTo>
                    <a:pt x="1306" y="0"/>
                  </a:moveTo>
                  <a:lnTo>
                    <a:pt x="1385" y="3"/>
                  </a:lnTo>
                  <a:lnTo>
                    <a:pt x="1459" y="13"/>
                  </a:lnTo>
                  <a:lnTo>
                    <a:pt x="1533" y="31"/>
                  </a:lnTo>
                  <a:lnTo>
                    <a:pt x="1604" y="56"/>
                  </a:lnTo>
                  <a:lnTo>
                    <a:pt x="1672" y="84"/>
                  </a:lnTo>
                  <a:lnTo>
                    <a:pt x="1739" y="119"/>
                  </a:lnTo>
                  <a:lnTo>
                    <a:pt x="1804" y="160"/>
                  </a:lnTo>
                  <a:lnTo>
                    <a:pt x="1866" y="202"/>
                  </a:lnTo>
                  <a:lnTo>
                    <a:pt x="1926" y="251"/>
                  </a:lnTo>
                  <a:lnTo>
                    <a:pt x="1985" y="301"/>
                  </a:lnTo>
                  <a:lnTo>
                    <a:pt x="2041" y="354"/>
                  </a:lnTo>
                  <a:lnTo>
                    <a:pt x="2111" y="425"/>
                  </a:lnTo>
                  <a:lnTo>
                    <a:pt x="2173" y="499"/>
                  </a:lnTo>
                  <a:lnTo>
                    <a:pt x="2230" y="579"/>
                  </a:lnTo>
                  <a:lnTo>
                    <a:pt x="2283" y="662"/>
                  </a:lnTo>
                  <a:lnTo>
                    <a:pt x="2330" y="748"/>
                  </a:lnTo>
                  <a:lnTo>
                    <a:pt x="2372" y="838"/>
                  </a:lnTo>
                  <a:lnTo>
                    <a:pt x="2409" y="928"/>
                  </a:lnTo>
                  <a:lnTo>
                    <a:pt x="2442" y="1022"/>
                  </a:lnTo>
                  <a:lnTo>
                    <a:pt x="2471" y="1118"/>
                  </a:lnTo>
                  <a:lnTo>
                    <a:pt x="2503" y="1246"/>
                  </a:lnTo>
                  <a:lnTo>
                    <a:pt x="2527" y="1376"/>
                  </a:lnTo>
                  <a:lnTo>
                    <a:pt x="2545" y="1508"/>
                  </a:lnTo>
                  <a:lnTo>
                    <a:pt x="2557" y="1639"/>
                  </a:lnTo>
                  <a:lnTo>
                    <a:pt x="2565" y="1771"/>
                  </a:lnTo>
                  <a:lnTo>
                    <a:pt x="2568" y="1901"/>
                  </a:lnTo>
                  <a:lnTo>
                    <a:pt x="2565" y="2030"/>
                  </a:lnTo>
                  <a:lnTo>
                    <a:pt x="2563" y="2084"/>
                  </a:lnTo>
                  <a:lnTo>
                    <a:pt x="2558" y="2134"/>
                  </a:lnTo>
                  <a:lnTo>
                    <a:pt x="2552" y="2179"/>
                  </a:lnTo>
                  <a:lnTo>
                    <a:pt x="2543" y="2223"/>
                  </a:lnTo>
                  <a:lnTo>
                    <a:pt x="2530" y="2267"/>
                  </a:lnTo>
                  <a:lnTo>
                    <a:pt x="2512" y="2310"/>
                  </a:lnTo>
                  <a:lnTo>
                    <a:pt x="2484" y="2353"/>
                  </a:lnTo>
                  <a:lnTo>
                    <a:pt x="2451" y="2399"/>
                  </a:lnTo>
                  <a:lnTo>
                    <a:pt x="2413" y="2438"/>
                  </a:lnTo>
                  <a:lnTo>
                    <a:pt x="2371" y="2473"/>
                  </a:lnTo>
                  <a:lnTo>
                    <a:pt x="2324" y="2502"/>
                  </a:lnTo>
                  <a:lnTo>
                    <a:pt x="2273" y="2524"/>
                  </a:lnTo>
                  <a:lnTo>
                    <a:pt x="2218" y="2542"/>
                  </a:lnTo>
                  <a:lnTo>
                    <a:pt x="2161" y="2556"/>
                  </a:lnTo>
                  <a:lnTo>
                    <a:pt x="2099" y="2564"/>
                  </a:lnTo>
                  <a:lnTo>
                    <a:pt x="2034" y="2567"/>
                  </a:lnTo>
                  <a:lnTo>
                    <a:pt x="1965" y="2564"/>
                  </a:lnTo>
                  <a:lnTo>
                    <a:pt x="1932" y="2526"/>
                  </a:lnTo>
                  <a:lnTo>
                    <a:pt x="1896" y="2491"/>
                  </a:lnTo>
                  <a:lnTo>
                    <a:pt x="1858" y="2459"/>
                  </a:lnTo>
                  <a:lnTo>
                    <a:pt x="1820" y="2432"/>
                  </a:lnTo>
                  <a:lnTo>
                    <a:pt x="1787" y="2279"/>
                  </a:lnTo>
                  <a:lnTo>
                    <a:pt x="1789" y="2266"/>
                  </a:lnTo>
                  <a:lnTo>
                    <a:pt x="1838" y="2199"/>
                  </a:lnTo>
                  <a:lnTo>
                    <a:pt x="1882" y="2128"/>
                  </a:lnTo>
                  <a:lnTo>
                    <a:pt x="1923" y="2051"/>
                  </a:lnTo>
                  <a:lnTo>
                    <a:pt x="1956" y="1969"/>
                  </a:lnTo>
                  <a:lnTo>
                    <a:pt x="1987" y="1881"/>
                  </a:lnTo>
                  <a:lnTo>
                    <a:pt x="2009" y="1791"/>
                  </a:lnTo>
                  <a:lnTo>
                    <a:pt x="2043" y="1782"/>
                  </a:lnTo>
                  <a:lnTo>
                    <a:pt x="2074" y="1763"/>
                  </a:lnTo>
                  <a:lnTo>
                    <a:pt x="2105" y="1736"/>
                  </a:lnTo>
                  <a:lnTo>
                    <a:pt x="2133" y="1703"/>
                  </a:lnTo>
                  <a:lnTo>
                    <a:pt x="2159" y="1661"/>
                  </a:lnTo>
                  <a:lnTo>
                    <a:pt x="2180" y="1614"/>
                  </a:lnTo>
                  <a:lnTo>
                    <a:pt x="2197" y="1561"/>
                  </a:lnTo>
                  <a:lnTo>
                    <a:pt x="2208" y="1508"/>
                  </a:lnTo>
                  <a:lnTo>
                    <a:pt x="2215" y="1459"/>
                  </a:lnTo>
                  <a:lnTo>
                    <a:pt x="2217" y="1414"/>
                  </a:lnTo>
                  <a:lnTo>
                    <a:pt x="2215" y="1373"/>
                  </a:lnTo>
                  <a:lnTo>
                    <a:pt x="2208" y="1338"/>
                  </a:lnTo>
                  <a:lnTo>
                    <a:pt x="2195" y="1308"/>
                  </a:lnTo>
                  <a:lnTo>
                    <a:pt x="2179" y="1284"/>
                  </a:lnTo>
                  <a:lnTo>
                    <a:pt x="2159" y="1269"/>
                  </a:lnTo>
                  <a:lnTo>
                    <a:pt x="2139" y="1260"/>
                  </a:lnTo>
                  <a:lnTo>
                    <a:pt x="2120" y="1258"/>
                  </a:lnTo>
                  <a:lnTo>
                    <a:pt x="2099" y="1263"/>
                  </a:lnTo>
                  <a:lnTo>
                    <a:pt x="2077" y="1273"/>
                  </a:lnTo>
                  <a:lnTo>
                    <a:pt x="2059" y="1287"/>
                  </a:lnTo>
                  <a:lnTo>
                    <a:pt x="2041" y="1304"/>
                  </a:lnTo>
                  <a:lnTo>
                    <a:pt x="2026" y="1323"/>
                  </a:lnTo>
                  <a:lnTo>
                    <a:pt x="2002" y="1270"/>
                  </a:lnTo>
                  <a:lnTo>
                    <a:pt x="1973" y="1222"/>
                  </a:lnTo>
                  <a:lnTo>
                    <a:pt x="1938" y="1177"/>
                  </a:lnTo>
                  <a:lnTo>
                    <a:pt x="1899" y="1134"/>
                  </a:lnTo>
                  <a:lnTo>
                    <a:pt x="1855" y="1096"/>
                  </a:lnTo>
                  <a:lnTo>
                    <a:pt x="1805" y="1062"/>
                  </a:lnTo>
                  <a:lnTo>
                    <a:pt x="1749" y="1031"/>
                  </a:lnTo>
                  <a:lnTo>
                    <a:pt x="1687" y="1004"/>
                  </a:lnTo>
                  <a:lnTo>
                    <a:pt x="1619" y="981"/>
                  </a:lnTo>
                  <a:lnTo>
                    <a:pt x="1543" y="962"/>
                  </a:lnTo>
                  <a:lnTo>
                    <a:pt x="1462" y="945"/>
                  </a:lnTo>
                  <a:lnTo>
                    <a:pt x="1374" y="933"/>
                  </a:lnTo>
                  <a:lnTo>
                    <a:pt x="1310" y="922"/>
                  </a:lnTo>
                  <a:lnTo>
                    <a:pt x="1251" y="906"/>
                  </a:lnTo>
                  <a:lnTo>
                    <a:pt x="1196" y="883"/>
                  </a:lnTo>
                  <a:lnTo>
                    <a:pt x="1143" y="854"/>
                  </a:lnTo>
                  <a:lnTo>
                    <a:pt x="1091" y="823"/>
                  </a:lnTo>
                  <a:lnTo>
                    <a:pt x="1043" y="786"/>
                  </a:lnTo>
                  <a:lnTo>
                    <a:pt x="997" y="745"/>
                  </a:lnTo>
                  <a:lnTo>
                    <a:pt x="952" y="702"/>
                  </a:lnTo>
                  <a:lnTo>
                    <a:pt x="911" y="656"/>
                  </a:lnTo>
                  <a:lnTo>
                    <a:pt x="855" y="711"/>
                  </a:lnTo>
                  <a:lnTo>
                    <a:pt x="804" y="771"/>
                  </a:lnTo>
                  <a:lnTo>
                    <a:pt x="757" y="838"/>
                  </a:lnTo>
                  <a:lnTo>
                    <a:pt x="714" y="910"/>
                  </a:lnTo>
                  <a:lnTo>
                    <a:pt x="678" y="987"/>
                  </a:lnTo>
                  <a:lnTo>
                    <a:pt x="645" y="1071"/>
                  </a:lnTo>
                  <a:lnTo>
                    <a:pt x="619" y="1157"/>
                  </a:lnTo>
                  <a:lnTo>
                    <a:pt x="598" y="1248"/>
                  </a:lnTo>
                  <a:lnTo>
                    <a:pt x="583" y="1343"/>
                  </a:lnTo>
                  <a:lnTo>
                    <a:pt x="571" y="1322"/>
                  </a:lnTo>
                  <a:lnTo>
                    <a:pt x="556" y="1302"/>
                  </a:lnTo>
                  <a:lnTo>
                    <a:pt x="537" y="1285"/>
                  </a:lnTo>
                  <a:lnTo>
                    <a:pt x="519" y="1272"/>
                  </a:lnTo>
                  <a:lnTo>
                    <a:pt x="498" y="1263"/>
                  </a:lnTo>
                  <a:lnTo>
                    <a:pt x="478" y="1258"/>
                  </a:lnTo>
                  <a:lnTo>
                    <a:pt x="457" y="1260"/>
                  </a:lnTo>
                  <a:lnTo>
                    <a:pt x="438" y="1269"/>
                  </a:lnTo>
                  <a:lnTo>
                    <a:pt x="419" y="1284"/>
                  </a:lnTo>
                  <a:lnTo>
                    <a:pt x="403" y="1308"/>
                  </a:lnTo>
                  <a:lnTo>
                    <a:pt x="389" y="1338"/>
                  </a:lnTo>
                  <a:lnTo>
                    <a:pt x="383" y="1373"/>
                  </a:lnTo>
                  <a:lnTo>
                    <a:pt x="380" y="1414"/>
                  </a:lnTo>
                  <a:lnTo>
                    <a:pt x="383" y="1459"/>
                  </a:lnTo>
                  <a:lnTo>
                    <a:pt x="389" y="1508"/>
                  </a:lnTo>
                  <a:lnTo>
                    <a:pt x="401" y="1561"/>
                  </a:lnTo>
                  <a:lnTo>
                    <a:pt x="416" y="1609"/>
                  </a:lnTo>
                  <a:lnTo>
                    <a:pt x="435" y="1655"/>
                  </a:lnTo>
                  <a:lnTo>
                    <a:pt x="459" y="1694"/>
                  </a:lnTo>
                  <a:lnTo>
                    <a:pt x="485" y="1729"/>
                  </a:lnTo>
                  <a:lnTo>
                    <a:pt x="512" y="1756"/>
                  </a:lnTo>
                  <a:lnTo>
                    <a:pt x="542" y="1776"/>
                  </a:lnTo>
                  <a:lnTo>
                    <a:pt x="572" y="1788"/>
                  </a:lnTo>
                  <a:lnTo>
                    <a:pt x="604" y="1791"/>
                  </a:lnTo>
                  <a:lnTo>
                    <a:pt x="627" y="1886"/>
                  </a:lnTo>
                  <a:lnTo>
                    <a:pt x="657" y="1975"/>
                  </a:lnTo>
                  <a:lnTo>
                    <a:pt x="693" y="2060"/>
                  </a:lnTo>
                  <a:lnTo>
                    <a:pt x="736" y="2139"/>
                  </a:lnTo>
                  <a:lnTo>
                    <a:pt x="783" y="2213"/>
                  </a:lnTo>
                  <a:lnTo>
                    <a:pt x="834" y="2279"/>
                  </a:lnTo>
                  <a:lnTo>
                    <a:pt x="804" y="2425"/>
                  </a:lnTo>
                  <a:lnTo>
                    <a:pt x="745" y="2467"/>
                  </a:lnTo>
                  <a:lnTo>
                    <a:pt x="692" y="2512"/>
                  </a:lnTo>
                  <a:lnTo>
                    <a:pt x="645" y="2559"/>
                  </a:lnTo>
                  <a:lnTo>
                    <a:pt x="571" y="2565"/>
                  </a:lnTo>
                  <a:lnTo>
                    <a:pt x="500" y="2565"/>
                  </a:lnTo>
                  <a:lnTo>
                    <a:pt x="432" y="2559"/>
                  </a:lnTo>
                  <a:lnTo>
                    <a:pt x="368" y="2549"/>
                  </a:lnTo>
                  <a:lnTo>
                    <a:pt x="309" y="2530"/>
                  </a:lnTo>
                  <a:lnTo>
                    <a:pt x="253" y="2506"/>
                  </a:lnTo>
                  <a:lnTo>
                    <a:pt x="203" y="2477"/>
                  </a:lnTo>
                  <a:lnTo>
                    <a:pt x="158" y="2441"/>
                  </a:lnTo>
                  <a:lnTo>
                    <a:pt x="117" y="2399"/>
                  </a:lnTo>
                  <a:lnTo>
                    <a:pt x="87" y="2358"/>
                  </a:lnTo>
                  <a:lnTo>
                    <a:pt x="62" y="2319"/>
                  </a:lnTo>
                  <a:lnTo>
                    <a:pt x="43" y="2281"/>
                  </a:lnTo>
                  <a:lnTo>
                    <a:pt x="29" y="2243"/>
                  </a:lnTo>
                  <a:lnTo>
                    <a:pt x="19" y="2205"/>
                  </a:lnTo>
                  <a:lnTo>
                    <a:pt x="13" y="2164"/>
                  </a:lnTo>
                  <a:lnTo>
                    <a:pt x="8" y="2123"/>
                  </a:lnTo>
                  <a:lnTo>
                    <a:pt x="5" y="2078"/>
                  </a:lnTo>
                  <a:lnTo>
                    <a:pt x="3" y="2030"/>
                  </a:lnTo>
                  <a:lnTo>
                    <a:pt x="0" y="1901"/>
                  </a:lnTo>
                  <a:lnTo>
                    <a:pt x="3" y="1771"/>
                  </a:lnTo>
                  <a:lnTo>
                    <a:pt x="10" y="1639"/>
                  </a:lnTo>
                  <a:lnTo>
                    <a:pt x="23" y="1508"/>
                  </a:lnTo>
                  <a:lnTo>
                    <a:pt x="41" y="1376"/>
                  </a:lnTo>
                  <a:lnTo>
                    <a:pt x="66" y="1246"/>
                  </a:lnTo>
                  <a:lnTo>
                    <a:pt x="97" y="1118"/>
                  </a:lnTo>
                  <a:lnTo>
                    <a:pt x="126" y="1022"/>
                  </a:lnTo>
                  <a:lnTo>
                    <a:pt x="159" y="928"/>
                  </a:lnTo>
                  <a:lnTo>
                    <a:pt x="196" y="838"/>
                  </a:lnTo>
                  <a:lnTo>
                    <a:pt x="238" y="748"/>
                  </a:lnTo>
                  <a:lnTo>
                    <a:pt x="285" y="662"/>
                  </a:lnTo>
                  <a:lnTo>
                    <a:pt x="338" y="579"/>
                  </a:lnTo>
                  <a:lnTo>
                    <a:pt x="395" y="499"/>
                  </a:lnTo>
                  <a:lnTo>
                    <a:pt x="457" y="425"/>
                  </a:lnTo>
                  <a:lnTo>
                    <a:pt x="527" y="354"/>
                  </a:lnTo>
                  <a:lnTo>
                    <a:pt x="557" y="325"/>
                  </a:lnTo>
                  <a:lnTo>
                    <a:pt x="586" y="299"/>
                  </a:lnTo>
                  <a:lnTo>
                    <a:pt x="616" y="276"/>
                  </a:lnTo>
                  <a:lnTo>
                    <a:pt x="646" y="258"/>
                  </a:lnTo>
                  <a:lnTo>
                    <a:pt x="680" y="245"/>
                  </a:lnTo>
                  <a:lnTo>
                    <a:pt x="716" y="236"/>
                  </a:lnTo>
                  <a:lnTo>
                    <a:pt x="755" y="233"/>
                  </a:lnTo>
                  <a:lnTo>
                    <a:pt x="799" y="234"/>
                  </a:lnTo>
                  <a:lnTo>
                    <a:pt x="834" y="184"/>
                  </a:lnTo>
                  <a:lnTo>
                    <a:pt x="872" y="142"/>
                  </a:lnTo>
                  <a:lnTo>
                    <a:pt x="913" y="105"/>
                  </a:lnTo>
                  <a:lnTo>
                    <a:pt x="955" y="77"/>
                  </a:lnTo>
                  <a:lnTo>
                    <a:pt x="999" y="53"/>
                  </a:lnTo>
                  <a:lnTo>
                    <a:pt x="1046" y="34"/>
                  </a:lnTo>
                  <a:lnTo>
                    <a:pt x="1094" y="19"/>
                  </a:lnTo>
                  <a:lnTo>
                    <a:pt x="1146" y="10"/>
                  </a:lnTo>
                  <a:lnTo>
                    <a:pt x="1197" y="4"/>
                  </a:lnTo>
                  <a:lnTo>
                    <a:pt x="1251" y="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3" name="Freeform 10"/>
            <p:cNvSpPr>
              <a:spLocks/>
            </p:cNvSpPr>
            <p:nvPr/>
          </p:nvSpPr>
          <p:spPr bwMode="auto">
            <a:xfrm>
              <a:off x="-1234" y="1791"/>
              <a:ext cx="918" cy="1564"/>
            </a:xfrm>
            <a:custGeom>
              <a:avLst/>
              <a:gdLst>
                <a:gd name="T0" fmla="*/ 617 w 1837"/>
                <a:gd name="T1" fmla="*/ 89 h 3130"/>
                <a:gd name="T2" fmla="*/ 763 w 1837"/>
                <a:gd name="T3" fmla="*/ 198 h 3130"/>
                <a:gd name="T4" fmla="*/ 930 w 1837"/>
                <a:gd name="T5" fmla="*/ 266 h 3130"/>
                <a:gd name="T6" fmla="*/ 1163 w 1837"/>
                <a:gd name="T7" fmla="*/ 306 h 3130"/>
                <a:gd name="T8" fmla="*/ 1369 w 1837"/>
                <a:gd name="T9" fmla="*/ 375 h 3130"/>
                <a:gd name="T10" fmla="*/ 1519 w 1837"/>
                <a:gd name="T11" fmla="*/ 478 h 3130"/>
                <a:gd name="T12" fmla="*/ 1622 w 1837"/>
                <a:gd name="T13" fmla="*/ 614 h 3130"/>
                <a:gd name="T14" fmla="*/ 1679 w 1837"/>
                <a:gd name="T15" fmla="*/ 631 h 3130"/>
                <a:gd name="T16" fmla="*/ 1740 w 1837"/>
                <a:gd name="T17" fmla="*/ 602 h 3130"/>
                <a:gd name="T18" fmla="*/ 1799 w 1837"/>
                <a:gd name="T19" fmla="*/ 628 h 3130"/>
                <a:gd name="T20" fmla="*/ 1835 w 1837"/>
                <a:gd name="T21" fmla="*/ 717 h 3130"/>
                <a:gd name="T22" fmla="*/ 1828 w 1837"/>
                <a:gd name="T23" fmla="*/ 852 h 3130"/>
                <a:gd name="T24" fmla="*/ 1779 w 1837"/>
                <a:gd name="T25" fmla="*/ 1005 h 3130"/>
                <a:gd name="T26" fmla="*/ 1694 w 1837"/>
                <a:gd name="T27" fmla="*/ 1107 h 3130"/>
                <a:gd name="T28" fmla="*/ 1607 w 1837"/>
                <a:gd name="T29" fmla="*/ 1225 h 3130"/>
                <a:gd name="T30" fmla="*/ 1502 w 1837"/>
                <a:gd name="T31" fmla="*/ 1472 h 3130"/>
                <a:gd name="T32" fmla="*/ 1407 w 1837"/>
                <a:gd name="T33" fmla="*/ 1623 h 3130"/>
                <a:gd name="T34" fmla="*/ 1443 w 1837"/>
                <a:gd name="T35" fmla="*/ 1793 h 3130"/>
                <a:gd name="T36" fmla="*/ 1475 w 1837"/>
                <a:gd name="T37" fmla="*/ 1924 h 3130"/>
                <a:gd name="T38" fmla="*/ 1487 w 1837"/>
                <a:gd name="T39" fmla="*/ 2216 h 3130"/>
                <a:gd name="T40" fmla="*/ 1434 w 1837"/>
                <a:gd name="T41" fmla="*/ 2502 h 3130"/>
                <a:gd name="T42" fmla="*/ 1336 w 1837"/>
                <a:gd name="T43" fmla="*/ 2785 h 3130"/>
                <a:gd name="T44" fmla="*/ 1218 w 1837"/>
                <a:gd name="T45" fmla="*/ 3012 h 3130"/>
                <a:gd name="T46" fmla="*/ 1080 w 1837"/>
                <a:gd name="T47" fmla="*/ 3100 h 3130"/>
                <a:gd name="T48" fmla="*/ 930 w 1837"/>
                <a:gd name="T49" fmla="*/ 3130 h 3130"/>
                <a:gd name="T50" fmla="*/ 778 w 1837"/>
                <a:gd name="T51" fmla="*/ 3098 h 3130"/>
                <a:gd name="T52" fmla="*/ 639 w 1837"/>
                <a:gd name="T53" fmla="*/ 3009 h 3130"/>
                <a:gd name="T54" fmla="*/ 519 w 1837"/>
                <a:gd name="T55" fmla="*/ 2776 h 3130"/>
                <a:gd name="T56" fmla="*/ 421 w 1837"/>
                <a:gd name="T57" fmla="*/ 2486 h 3130"/>
                <a:gd name="T58" fmla="*/ 369 w 1837"/>
                <a:gd name="T59" fmla="*/ 2192 h 3130"/>
                <a:gd name="T60" fmla="*/ 386 w 1837"/>
                <a:gd name="T61" fmla="*/ 1924 h 3130"/>
                <a:gd name="T62" fmla="*/ 424 w 1837"/>
                <a:gd name="T63" fmla="*/ 1769 h 3130"/>
                <a:gd name="T64" fmla="*/ 356 w 1837"/>
                <a:gd name="T65" fmla="*/ 1483 h 3130"/>
                <a:gd name="T66" fmla="*/ 247 w 1837"/>
                <a:gd name="T67" fmla="*/ 1230 h 3130"/>
                <a:gd name="T68" fmla="*/ 162 w 1837"/>
                <a:gd name="T69" fmla="*/ 1120 h 3130"/>
                <a:gd name="T70" fmla="*/ 79 w 1837"/>
                <a:gd name="T71" fmla="*/ 1038 h 3130"/>
                <a:gd name="T72" fmla="*/ 21 w 1837"/>
                <a:gd name="T73" fmla="*/ 905 h 3130"/>
                <a:gd name="T74" fmla="*/ 0 w 1837"/>
                <a:gd name="T75" fmla="*/ 758 h 3130"/>
                <a:gd name="T76" fmla="*/ 23 w 1837"/>
                <a:gd name="T77" fmla="*/ 652 h 3130"/>
                <a:gd name="T78" fmla="*/ 77 w 1837"/>
                <a:gd name="T79" fmla="*/ 604 h 3130"/>
                <a:gd name="T80" fmla="*/ 139 w 1837"/>
                <a:gd name="T81" fmla="*/ 616 h 3130"/>
                <a:gd name="T82" fmla="*/ 191 w 1837"/>
                <a:gd name="T83" fmla="*/ 666 h 3130"/>
                <a:gd name="T84" fmla="*/ 239 w 1837"/>
                <a:gd name="T85" fmla="*/ 501 h 3130"/>
                <a:gd name="T86" fmla="*/ 334 w 1837"/>
                <a:gd name="T87" fmla="*/ 254 h 3130"/>
                <a:gd name="T88" fmla="*/ 475 w 1837"/>
                <a:gd name="T89" fmla="*/ 55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37" h="3130">
                  <a:moveTo>
                    <a:pt x="531" y="0"/>
                  </a:moveTo>
                  <a:lnTo>
                    <a:pt x="572" y="46"/>
                  </a:lnTo>
                  <a:lnTo>
                    <a:pt x="617" y="89"/>
                  </a:lnTo>
                  <a:lnTo>
                    <a:pt x="663" y="130"/>
                  </a:lnTo>
                  <a:lnTo>
                    <a:pt x="711" y="167"/>
                  </a:lnTo>
                  <a:lnTo>
                    <a:pt x="763" y="198"/>
                  </a:lnTo>
                  <a:lnTo>
                    <a:pt x="816" y="227"/>
                  </a:lnTo>
                  <a:lnTo>
                    <a:pt x="871" y="250"/>
                  </a:lnTo>
                  <a:lnTo>
                    <a:pt x="930" y="266"/>
                  </a:lnTo>
                  <a:lnTo>
                    <a:pt x="994" y="277"/>
                  </a:lnTo>
                  <a:lnTo>
                    <a:pt x="1082" y="289"/>
                  </a:lnTo>
                  <a:lnTo>
                    <a:pt x="1163" y="306"/>
                  </a:lnTo>
                  <a:lnTo>
                    <a:pt x="1239" y="325"/>
                  </a:lnTo>
                  <a:lnTo>
                    <a:pt x="1307" y="348"/>
                  </a:lnTo>
                  <a:lnTo>
                    <a:pt x="1369" y="375"/>
                  </a:lnTo>
                  <a:lnTo>
                    <a:pt x="1425" y="406"/>
                  </a:lnTo>
                  <a:lnTo>
                    <a:pt x="1475" y="440"/>
                  </a:lnTo>
                  <a:lnTo>
                    <a:pt x="1519" y="478"/>
                  </a:lnTo>
                  <a:lnTo>
                    <a:pt x="1558" y="521"/>
                  </a:lnTo>
                  <a:lnTo>
                    <a:pt x="1593" y="566"/>
                  </a:lnTo>
                  <a:lnTo>
                    <a:pt x="1622" y="614"/>
                  </a:lnTo>
                  <a:lnTo>
                    <a:pt x="1646" y="667"/>
                  </a:lnTo>
                  <a:lnTo>
                    <a:pt x="1661" y="648"/>
                  </a:lnTo>
                  <a:lnTo>
                    <a:pt x="1679" y="631"/>
                  </a:lnTo>
                  <a:lnTo>
                    <a:pt x="1697" y="617"/>
                  </a:lnTo>
                  <a:lnTo>
                    <a:pt x="1719" y="607"/>
                  </a:lnTo>
                  <a:lnTo>
                    <a:pt x="1740" y="602"/>
                  </a:lnTo>
                  <a:lnTo>
                    <a:pt x="1759" y="604"/>
                  </a:lnTo>
                  <a:lnTo>
                    <a:pt x="1779" y="613"/>
                  </a:lnTo>
                  <a:lnTo>
                    <a:pt x="1799" y="628"/>
                  </a:lnTo>
                  <a:lnTo>
                    <a:pt x="1815" y="652"/>
                  </a:lnTo>
                  <a:lnTo>
                    <a:pt x="1828" y="682"/>
                  </a:lnTo>
                  <a:lnTo>
                    <a:pt x="1835" y="717"/>
                  </a:lnTo>
                  <a:lnTo>
                    <a:pt x="1837" y="758"/>
                  </a:lnTo>
                  <a:lnTo>
                    <a:pt x="1835" y="803"/>
                  </a:lnTo>
                  <a:lnTo>
                    <a:pt x="1828" y="852"/>
                  </a:lnTo>
                  <a:lnTo>
                    <a:pt x="1817" y="905"/>
                  </a:lnTo>
                  <a:lnTo>
                    <a:pt x="1800" y="958"/>
                  </a:lnTo>
                  <a:lnTo>
                    <a:pt x="1779" y="1005"/>
                  </a:lnTo>
                  <a:lnTo>
                    <a:pt x="1753" y="1047"/>
                  </a:lnTo>
                  <a:lnTo>
                    <a:pt x="1725" y="1080"/>
                  </a:lnTo>
                  <a:lnTo>
                    <a:pt x="1694" y="1107"/>
                  </a:lnTo>
                  <a:lnTo>
                    <a:pt x="1663" y="1126"/>
                  </a:lnTo>
                  <a:lnTo>
                    <a:pt x="1629" y="1135"/>
                  </a:lnTo>
                  <a:lnTo>
                    <a:pt x="1607" y="1225"/>
                  </a:lnTo>
                  <a:lnTo>
                    <a:pt x="1576" y="1313"/>
                  </a:lnTo>
                  <a:lnTo>
                    <a:pt x="1543" y="1395"/>
                  </a:lnTo>
                  <a:lnTo>
                    <a:pt x="1502" y="1472"/>
                  </a:lnTo>
                  <a:lnTo>
                    <a:pt x="1458" y="1543"/>
                  </a:lnTo>
                  <a:lnTo>
                    <a:pt x="1409" y="1610"/>
                  </a:lnTo>
                  <a:lnTo>
                    <a:pt x="1407" y="1623"/>
                  </a:lnTo>
                  <a:lnTo>
                    <a:pt x="1439" y="1769"/>
                  </a:lnTo>
                  <a:lnTo>
                    <a:pt x="1436" y="1769"/>
                  </a:lnTo>
                  <a:lnTo>
                    <a:pt x="1443" y="1793"/>
                  </a:lnTo>
                  <a:lnTo>
                    <a:pt x="1445" y="1797"/>
                  </a:lnTo>
                  <a:lnTo>
                    <a:pt x="1460" y="1859"/>
                  </a:lnTo>
                  <a:lnTo>
                    <a:pt x="1475" y="1924"/>
                  </a:lnTo>
                  <a:lnTo>
                    <a:pt x="1487" y="2023"/>
                  </a:lnTo>
                  <a:lnTo>
                    <a:pt x="1492" y="2119"/>
                  </a:lnTo>
                  <a:lnTo>
                    <a:pt x="1487" y="2216"/>
                  </a:lnTo>
                  <a:lnTo>
                    <a:pt x="1475" y="2312"/>
                  </a:lnTo>
                  <a:lnTo>
                    <a:pt x="1458" y="2407"/>
                  </a:lnTo>
                  <a:lnTo>
                    <a:pt x="1434" y="2502"/>
                  </a:lnTo>
                  <a:lnTo>
                    <a:pt x="1405" y="2596"/>
                  </a:lnTo>
                  <a:lnTo>
                    <a:pt x="1372" y="2690"/>
                  </a:lnTo>
                  <a:lnTo>
                    <a:pt x="1336" y="2785"/>
                  </a:lnTo>
                  <a:lnTo>
                    <a:pt x="1298" y="2880"/>
                  </a:lnTo>
                  <a:lnTo>
                    <a:pt x="1257" y="2976"/>
                  </a:lnTo>
                  <a:lnTo>
                    <a:pt x="1218" y="3012"/>
                  </a:lnTo>
                  <a:lnTo>
                    <a:pt x="1176" y="3047"/>
                  </a:lnTo>
                  <a:lnTo>
                    <a:pt x="1129" y="3076"/>
                  </a:lnTo>
                  <a:lnTo>
                    <a:pt x="1080" y="3100"/>
                  </a:lnTo>
                  <a:lnTo>
                    <a:pt x="1030" y="3116"/>
                  </a:lnTo>
                  <a:lnTo>
                    <a:pt x="980" y="3127"/>
                  </a:lnTo>
                  <a:lnTo>
                    <a:pt x="930" y="3130"/>
                  </a:lnTo>
                  <a:lnTo>
                    <a:pt x="879" y="3127"/>
                  </a:lnTo>
                  <a:lnTo>
                    <a:pt x="829" y="3116"/>
                  </a:lnTo>
                  <a:lnTo>
                    <a:pt x="778" y="3098"/>
                  </a:lnTo>
                  <a:lnTo>
                    <a:pt x="729" y="3074"/>
                  </a:lnTo>
                  <a:lnTo>
                    <a:pt x="682" y="3044"/>
                  </a:lnTo>
                  <a:lnTo>
                    <a:pt x="639" y="3009"/>
                  </a:lnTo>
                  <a:lnTo>
                    <a:pt x="601" y="2970"/>
                  </a:lnTo>
                  <a:lnTo>
                    <a:pt x="558" y="2873"/>
                  </a:lnTo>
                  <a:lnTo>
                    <a:pt x="519" y="2776"/>
                  </a:lnTo>
                  <a:lnTo>
                    <a:pt x="481" y="2679"/>
                  </a:lnTo>
                  <a:lnTo>
                    <a:pt x="449" y="2582"/>
                  </a:lnTo>
                  <a:lnTo>
                    <a:pt x="421" y="2486"/>
                  </a:lnTo>
                  <a:lnTo>
                    <a:pt x="396" y="2389"/>
                  </a:lnTo>
                  <a:lnTo>
                    <a:pt x="380" y="2290"/>
                  </a:lnTo>
                  <a:lnTo>
                    <a:pt x="369" y="2192"/>
                  </a:lnTo>
                  <a:lnTo>
                    <a:pt x="368" y="2094"/>
                  </a:lnTo>
                  <a:lnTo>
                    <a:pt x="374" y="1994"/>
                  </a:lnTo>
                  <a:lnTo>
                    <a:pt x="386" y="1924"/>
                  </a:lnTo>
                  <a:lnTo>
                    <a:pt x="401" y="1859"/>
                  </a:lnTo>
                  <a:lnTo>
                    <a:pt x="416" y="1797"/>
                  </a:lnTo>
                  <a:lnTo>
                    <a:pt x="424" y="1769"/>
                  </a:lnTo>
                  <a:lnTo>
                    <a:pt x="454" y="1623"/>
                  </a:lnTo>
                  <a:lnTo>
                    <a:pt x="403" y="1557"/>
                  </a:lnTo>
                  <a:lnTo>
                    <a:pt x="356" y="1483"/>
                  </a:lnTo>
                  <a:lnTo>
                    <a:pt x="313" y="1404"/>
                  </a:lnTo>
                  <a:lnTo>
                    <a:pt x="277" y="1319"/>
                  </a:lnTo>
                  <a:lnTo>
                    <a:pt x="247" y="1230"/>
                  </a:lnTo>
                  <a:lnTo>
                    <a:pt x="224" y="1135"/>
                  </a:lnTo>
                  <a:lnTo>
                    <a:pt x="192" y="1132"/>
                  </a:lnTo>
                  <a:lnTo>
                    <a:pt x="162" y="1120"/>
                  </a:lnTo>
                  <a:lnTo>
                    <a:pt x="132" y="1100"/>
                  </a:lnTo>
                  <a:lnTo>
                    <a:pt x="105" y="1073"/>
                  </a:lnTo>
                  <a:lnTo>
                    <a:pt x="79" y="1038"/>
                  </a:lnTo>
                  <a:lnTo>
                    <a:pt x="55" y="999"/>
                  </a:lnTo>
                  <a:lnTo>
                    <a:pt x="36" y="953"/>
                  </a:lnTo>
                  <a:lnTo>
                    <a:pt x="21" y="905"/>
                  </a:lnTo>
                  <a:lnTo>
                    <a:pt x="9" y="852"/>
                  </a:lnTo>
                  <a:lnTo>
                    <a:pt x="3" y="803"/>
                  </a:lnTo>
                  <a:lnTo>
                    <a:pt x="0" y="758"/>
                  </a:lnTo>
                  <a:lnTo>
                    <a:pt x="3" y="717"/>
                  </a:lnTo>
                  <a:lnTo>
                    <a:pt x="9" y="682"/>
                  </a:lnTo>
                  <a:lnTo>
                    <a:pt x="23" y="652"/>
                  </a:lnTo>
                  <a:lnTo>
                    <a:pt x="39" y="628"/>
                  </a:lnTo>
                  <a:lnTo>
                    <a:pt x="58" y="613"/>
                  </a:lnTo>
                  <a:lnTo>
                    <a:pt x="77" y="604"/>
                  </a:lnTo>
                  <a:lnTo>
                    <a:pt x="98" y="602"/>
                  </a:lnTo>
                  <a:lnTo>
                    <a:pt x="118" y="607"/>
                  </a:lnTo>
                  <a:lnTo>
                    <a:pt x="139" y="616"/>
                  </a:lnTo>
                  <a:lnTo>
                    <a:pt x="157" y="629"/>
                  </a:lnTo>
                  <a:lnTo>
                    <a:pt x="176" y="646"/>
                  </a:lnTo>
                  <a:lnTo>
                    <a:pt x="191" y="666"/>
                  </a:lnTo>
                  <a:lnTo>
                    <a:pt x="203" y="687"/>
                  </a:lnTo>
                  <a:lnTo>
                    <a:pt x="218" y="592"/>
                  </a:lnTo>
                  <a:lnTo>
                    <a:pt x="239" y="501"/>
                  </a:lnTo>
                  <a:lnTo>
                    <a:pt x="265" y="415"/>
                  </a:lnTo>
                  <a:lnTo>
                    <a:pt x="298" y="331"/>
                  </a:lnTo>
                  <a:lnTo>
                    <a:pt x="334" y="254"/>
                  </a:lnTo>
                  <a:lnTo>
                    <a:pt x="377" y="182"/>
                  </a:lnTo>
                  <a:lnTo>
                    <a:pt x="424" y="115"/>
                  </a:lnTo>
                  <a:lnTo>
                    <a:pt x="475" y="55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9D4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-1205" y="2128"/>
              <a:ext cx="866" cy="215"/>
            </a:xfrm>
            <a:custGeom>
              <a:avLst/>
              <a:gdLst>
                <a:gd name="T0" fmla="*/ 1676 w 1732"/>
                <a:gd name="T1" fmla="*/ 0 h 429"/>
                <a:gd name="T2" fmla="*/ 1689 w 1732"/>
                <a:gd name="T3" fmla="*/ 4 h 429"/>
                <a:gd name="T4" fmla="*/ 1700 w 1732"/>
                <a:gd name="T5" fmla="*/ 12 h 429"/>
                <a:gd name="T6" fmla="*/ 1709 w 1732"/>
                <a:gd name="T7" fmla="*/ 21 h 429"/>
                <a:gd name="T8" fmla="*/ 1715 w 1732"/>
                <a:gd name="T9" fmla="*/ 32 h 429"/>
                <a:gd name="T10" fmla="*/ 1726 w 1732"/>
                <a:gd name="T11" fmla="*/ 59 h 429"/>
                <a:gd name="T12" fmla="*/ 1732 w 1732"/>
                <a:gd name="T13" fmla="*/ 89 h 429"/>
                <a:gd name="T14" fmla="*/ 1732 w 1732"/>
                <a:gd name="T15" fmla="*/ 122 h 429"/>
                <a:gd name="T16" fmla="*/ 1729 w 1732"/>
                <a:gd name="T17" fmla="*/ 156 h 429"/>
                <a:gd name="T18" fmla="*/ 1723 w 1732"/>
                <a:gd name="T19" fmla="*/ 189 h 429"/>
                <a:gd name="T20" fmla="*/ 1717 w 1732"/>
                <a:gd name="T21" fmla="*/ 219 h 429"/>
                <a:gd name="T22" fmla="*/ 1709 w 1732"/>
                <a:gd name="T23" fmla="*/ 246 h 429"/>
                <a:gd name="T24" fmla="*/ 1695 w 1732"/>
                <a:gd name="T25" fmla="*/ 286 h 429"/>
                <a:gd name="T26" fmla="*/ 1677 w 1732"/>
                <a:gd name="T27" fmla="*/ 322 h 429"/>
                <a:gd name="T28" fmla="*/ 1656 w 1732"/>
                <a:gd name="T29" fmla="*/ 358 h 429"/>
                <a:gd name="T30" fmla="*/ 1629 w 1732"/>
                <a:gd name="T31" fmla="*/ 390 h 429"/>
                <a:gd name="T32" fmla="*/ 1612 w 1732"/>
                <a:gd name="T33" fmla="*/ 405 h 429"/>
                <a:gd name="T34" fmla="*/ 1594 w 1732"/>
                <a:gd name="T35" fmla="*/ 419 h 429"/>
                <a:gd name="T36" fmla="*/ 1573 w 1732"/>
                <a:gd name="T37" fmla="*/ 429 h 429"/>
                <a:gd name="T38" fmla="*/ 1586 w 1732"/>
                <a:gd name="T39" fmla="*/ 354 h 429"/>
                <a:gd name="T40" fmla="*/ 1596 w 1732"/>
                <a:gd name="T41" fmla="*/ 278 h 429"/>
                <a:gd name="T42" fmla="*/ 1599 w 1732"/>
                <a:gd name="T43" fmla="*/ 201 h 429"/>
                <a:gd name="T44" fmla="*/ 1599 w 1732"/>
                <a:gd name="T45" fmla="*/ 127 h 429"/>
                <a:gd name="T46" fmla="*/ 1594 w 1732"/>
                <a:gd name="T47" fmla="*/ 53 h 429"/>
                <a:gd name="T48" fmla="*/ 1600 w 1732"/>
                <a:gd name="T49" fmla="*/ 45 h 429"/>
                <a:gd name="T50" fmla="*/ 1608 w 1732"/>
                <a:gd name="T51" fmla="*/ 38 h 429"/>
                <a:gd name="T52" fmla="*/ 1621 w 1732"/>
                <a:gd name="T53" fmla="*/ 24 h 429"/>
                <a:gd name="T54" fmla="*/ 1638 w 1732"/>
                <a:gd name="T55" fmla="*/ 12 h 429"/>
                <a:gd name="T56" fmla="*/ 1658 w 1732"/>
                <a:gd name="T57" fmla="*/ 3 h 429"/>
                <a:gd name="T58" fmla="*/ 1676 w 1732"/>
                <a:gd name="T59" fmla="*/ 0 h 429"/>
                <a:gd name="T60" fmla="*/ 56 w 1732"/>
                <a:gd name="T61" fmla="*/ 0 h 429"/>
                <a:gd name="T62" fmla="*/ 74 w 1732"/>
                <a:gd name="T63" fmla="*/ 3 h 429"/>
                <a:gd name="T64" fmla="*/ 93 w 1732"/>
                <a:gd name="T65" fmla="*/ 12 h 429"/>
                <a:gd name="T66" fmla="*/ 110 w 1732"/>
                <a:gd name="T67" fmla="*/ 24 h 429"/>
                <a:gd name="T68" fmla="*/ 124 w 1732"/>
                <a:gd name="T69" fmla="*/ 38 h 429"/>
                <a:gd name="T70" fmla="*/ 131 w 1732"/>
                <a:gd name="T71" fmla="*/ 45 h 429"/>
                <a:gd name="T72" fmla="*/ 137 w 1732"/>
                <a:gd name="T73" fmla="*/ 53 h 429"/>
                <a:gd name="T74" fmla="*/ 133 w 1732"/>
                <a:gd name="T75" fmla="*/ 127 h 429"/>
                <a:gd name="T76" fmla="*/ 133 w 1732"/>
                <a:gd name="T77" fmla="*/ 201 h 429"/>
                <a:gd name="T78" fmla="*/ 136 w 1732"/>
                <a:gd name="T79" fmla="*/ 278 h 429"/>
                <a:gd name="T80" fmla="*/ 145 w 1732"/>
                <a:gd name="T81" fmla="*/ 354 h 429"/>
                <a:gd name="T82" fmla="*/ 158 w 1732"/>
                <a:gd name="T83" fmla="*/ 429 h 429"/>
                <a:gd name="T84" fmla="*/ 137 w 1732"/>
                <a:gd name="T85" fmla="*/ 419 h 429"/>
                <a:gd name="T86" fmla="*/ 119 w 1732"/>
                <a:gd name="T87" fmla="*/ 405 h 429"/>
                <a:gd name="T88" fmla="*/ 103 w 1732"/>
                <a:gd name="T89" fmla="*/ 390 h 429"/>
                <a:gd name="T90" fmla="*/ 75 w 1732"/>
                <a:gd name="T91" fmla="*/ 358 h 429"/>
                <a:gd name="T92" fmla="*/ 54 w 1732"/>
                <a:gd name="T93" fmla="*/ 322 h 429"/>
                <a:gd name="T94" fmla="*/ 36 w 1732"/>
                <a:gd name="T95" fmla="*/ 286 h 429"/>
                <a:gd name="T96" fmla="*/ 22 w 1732"/>
                <a:gd name="T97" fmla="*/ 246 h 429"/>
                <a:gd name="T98" fmla="*/ 15 w 1732"/>
                <a:gd name="T99" fmla="*/ 219 h 429"/>
                <a:gd name="T100" fmla="*/ 9 w 1732"/>
                <a:gd name="T101" fmla="*/ 189 h 429"/>
                <a:gd name="T102" fmla="*/ 3 w 1732"/>
                <a:gd name="T103" fmla="*/ 156 h 429"/>
                <a:gd name="T104" fmla="*/ 0 w 1732"/>
                <a:gd name="T105" fmla="*/ 122 h 429"/>
                <a:gd name="T106" fmla="*/ 0 w 1732"/>
                <a:gd name="T107" fmla="*/ 89 h 429"/>
                <a:gd name="T108" fmla="*/ 6 w 1732"/>
                <a:gd name="T109" fmla="*/ 59 h 429"/>
                <a:gd name="T110" fmla="*/ 16 w 1732"/>
                <a:gd name="T111" fmla="*/ 32 h 429"/>
                <a:gd name="T112" fmla="*/ 22 w 1732"/>
                <a:gd name="T113" fmla="*/ 21 h 429"/>
                <a:gd name="T114" fmla="*/ 31 w 1732"/>
                <a:gd name="T115" fmla="*/ 12 h 429"/>
                <a:gd name="T116" fmla="*/ 42 w 1732"/>
                <a:gd name="T117" fmla="*/ 4 h 429"/>
                <a:gd name="T118" fmla="*/ 56 w 1732"/>
                <a:gd name="T11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2" h="429">
                  <a:moveTo>
                    <a:pt x="1676" y="0"/>
                  </a:moveTo>
                  <a:lnTo>
                    <a:pt x="1689" y="4"/>
                  </a:lnTo>
                  <a:lnTo>
                    <a:pt x="1700" y="12"/>
                  </a:lnTo>
                  <a:lnTo>
                    <a:pt x="1709" y="21"/>
                  </a:lnTo>
                  <a:lnTo>
                    <a:pt x="1715" y="32"/>
                  </a:lnTo>
                  <a:lnTo>
                    <a:pt x="1726" y="59"/>
                  </a:lnTo>
                  <a:lnTo>
                    <a:pt x="1732" y="89"/>
                  </a:lnTo>
                  <a:lnTo>
                    <a:pt x="1732" y="122"/>
                  </a:lnTo>
                  <a:lnTo>
                    <a:pt x="1729" y="156"/>
                  </a:lnTo>
                  <a:lnTo>
                    <a:pt x="1723" y="189"/>
                  </a:lnTo>
                  <a:lnTo>
                    <a:pt x="1717" y="219"/>
                  </a:lnTo>
                  <a:lnTo>
                    <a:pt x="1709" y="246"/>
                  </a:lnTo>
                  <a:lnTo>
                    <a:pt x="1695" y="286"/>
                  </a:lnTo>
                  <a:lnTo>
                    <a:pt x="1677" y="322"/>
                  </a:lnTo>
                  <a:lnTo>
                    <a:pt x="1656" y="358"/>
                  </a:lnTo>
                  <a:lnTo>
                    <a:pt x="1629" y="390"/>
                  </a:lnTo>
                  <a:lnTo>
                    <a:pt x="1612" y="405"/>
                  </a:lnTo>
                  <a:lnTo>
                    <a:pt x="1594" y="419"/>
                  </a:lnTo>
                  <a:lnTo>
                    <a:pt x="1573" y="429"/>
                  </a:lnTo>
                  <a:lnTo>
                    <a:pt x="1586" y="354"/>
                  </a:lnTo>
                  <a:lnTo>
                    <a:pt x="1596" y="278"/>
                  </a:lnTo>
                  <a:lnTo>
                    <a:pt x="1599" y="201"/>
                  </a:lnTo>
                  <a:lnTo>
                    <a:pt x="1599" y="127"/>
                  </a:lnTo>
                  <a:lnTo>
                    <a:pt x="1594" y="53"/>
                  </a:lnTo>
                  <a:lnTo>
                    <a:pt x="1600" y="45"/>
                  </a:lnTo>
                  <a:lnTo>
                    <a:pt x="1608" y="38"/>
                  </a:lnTo>
                  <a:lnTo>
                    <a:pt x="1621" y="24"/>
                  </a:lnTo>
                  <a:lnTo>
                    <a:pt x="1638" y="12"/>
                  </a:lnTo>
                  <a:lnTo>
                    <a:pt x="1658" y="3"/>
                  </a:lnTo>
                  <a:lnTo>
                    <a:pt x="1676" y="0"/>
                  </a:lnTo>
                  <a:close/>
                  <a:moveTo>
                    <a:pt x="56" y="0"/>
                  </a:moveTo>
                  <a:lnTo>
                    <a:pt x="74" y="3"/>
                  </a:lnTo>
                  <a:lnTo>
                    <a:pt x="93" y="12"/>
                  </a:lnTo>
                  <a:lnTo>
                    <a:pt x="110" y="24"/>
                  </a:lnTo>
                  <a:lnTo>
                    <a:pt x="124" y="38"/>
                  </a:lnTo>
                  <a:lnTo>
                    <a:pt x="131" y="45"/>
                  </a:lnTo>
                  <a:lnTo>
                    <a:pt x="137" y="53"/>
                  </a:lnTo>
                  <a:lnTo>
                    <a:pt x="133" y="127"/>
                  </a:lnTo>
                  <a:lnTo>
                    <a:pt x="133" y="201"/>
                  </a:lnTo>
                  <a:lnTo>
                    <a:pt x="136" y="278"/>
                  </a:lnTo>
                  <a:lnTo>
                    <a:pt x="145" y="354"/>
                  </a:lnTo>
                  <a:lnTo>
                    <a:pt x="158" y="429"/>
                  </a:lnTo>
                  <a:lnTo>
                    <a:pt x="137" y="419"/>
                  </a:lnTo>
                  <a:lnTo>
                    <a:pt x="119" y="405"/>
                  </a:lnTo>
                  <a:lnTo>
                    <a:pt x="103" y="390"/>
                  </a:lnTo>
                  <a:lnTo>
                    <a:pt x="75" y="358"/>
                  </a:lnTo>
                  <a:lnTo>
                    <a:pt x="54" y="322"/>
                  </a:lnTo>
                  <a:lnTo>
                    <a:pt x="36" y="286"/>
                  </a:lnTo>
                  <a:lnTo>
                    <a:pt x="22" y="246"/>
                  </a:lnTo>
                  <a:lnTo>
                    <a:pt x="15" y="219"/>
                  </a:lnTo>
                  <a:lnTo>
                    <a:pt x="9" y="189"/>
                  </a:lnTo>
                  <a:lnTo>
                    <a:pt x="3" y="156"/>
                  </a:lnTo>
                  <a:lnTo>
                    <a:pt x="0" y="122"/>
                  </a:lnTo>
                  <a:lnTo>
                    <a:pt x="0" y="89"/>
                  </a:lnTo>
                  <a:lnTo>
                    <a:pt x="6" y="59"/>
                  </a:lnTo>
                  <a:lnTo>
                    <a:pt x="16" y="32"/>
                  </a:lnTo>
                  <a:lnTo>
                    <a:pt x="22" y="21"/>
                  </a:lnTo>
                  <a:lnTo>
                    <a:pt x="31" y="12"/>
                  </a:lnTo>
                  <a:lnTo>
                    <a:pt x="42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C7A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5" name="Freeform 12"/>
            <p:cNvSpPr>
              <a:spLocks/>
            </p:cNvSpPr>
            <p:nvPr/>
          </p:nvSpPr>
          <p:spPr bwMode="auto">
            <a:xfrm>
              <a:off x="-1012" y="2595"/>
              <a:ext cx="523" cy="760"/>
            </a:xfrm>
            <a:custGeom>
              <a:avLst/>
              <a:gdLst>
                <a:gd name="T0" fmla="*/ 962 w 1045"/>
                <a:gd name="T1" fmla="*/ 13 h 1520"/>
                <a:gd name="T2" fmla="*/ 1019 w 1045"/>
                <a:gd name="T3" fmla="*/ 254 h 1520"/>
                <a:gd name="T4" fmla="*/ 1045 w 1045"/>
                <a:gd name="T5" fmla="*/ 444 h 1520"/>
                <a:gd name="T6" fmla="*/ 1038 w 1045"/>
                <a:gd name="T7" fmla="*/ 634 h 1520"/>
                <a:gd name="T8" fmla="*/ 1006 w 1045"/>
                <a:gd name="T9" fmla="*/ 821 h 1520"/>
                <a:gd name="T10" fmla="*/ 953 w 1045"/>
                <a:gd name="T11" fmla="*/ 1006 h 1520"/>
                <a:gd name="T12" fmla="*/ 886 w 1045"/>
                <a:gd name="T13" fmla="*/ 1187 h 1520"/>
                <a:gd name="T14" fmla="*/ 812 w 1045"/>
                <a:gd name="T15" fmla="*/ 1366 h 1520"/>
                <a:gd name="T16" fmla="*/ 731 w 1045"/>
                <a:gd name="T17" fmla="*/ 1437 h 1520"/>
                <a:gd name="T18" fmla="*/ 635 w 1045"/>
                <a:gd name="T19" fmla="*/ 1490 h 1520"/>
                <a:gd name="T20" fmla="*/ 535 w 1045"/>
                <a:gd name="T21" fmla="*/ 1517 h 1520"/>
                <a:gd name="T22" fmla="*/ 436 w 1045"/>
                <a:gd name="T23" fmla="*/ 1517 h 1520"/>
                <a:gd name="T24" fmla="*/ 336 w 1045"/>
                <a:gd name="T25" fmla="*/ 1490 h 1520"/>
                <a:gd name="T26" fmla="*/ 240 w 1045"/>
                <a:gd name="T27" fmla="*/ 1435 h 1520"/>
                <a:gd name="T28" fmla="*/ 159 w 1045"/>
                <a:gd name="T29" fmla="*/ 1364 h 1520"/>
                <a:gd name="T30" fmla="*/ 304 w 1045"/>
                <a:gd name="T31" fmla="*/ 1387 h 1520"/>
                <a:gd name="T32" fmla="*/ 433 w 1045"/>
                <a:gd name="T33" fmla="*/ 1381 h 1520"/>
                <a:gd name="T34" fmla="*/ 546 w 1045"/>
                <a:gd name="T35" fmla="*/ 1351 h 1520"/>
                <a:gd name="T36" fmla="*/ 643 w 1045"/>
                <a:gd name="T37" fmla="*/ 1299 h 1520"/>
                <a:gd name="T38" fmla="*/ 726 w 1045"/>
                <a:gd name="T39" fmla="*/ 1230 h 1520"/>
                <a:gd name="T40" fmla="*/ 793 w 1045"/>
                <a:gd name="T41" fmla="*/ 1145 h 1520"/>
                <a:gd name="T42" fmla="*/ 847 w 1045"/>
                <a:gd name="T43" fmla="*/ 1046 h 1520"/>
                <a:gd name="T44" fmla="*/ 886 w 1045"/>
                <a:gd name="T45" fmla="*/ 941 h 1520"/>
                <a:gd name="T46" fmla="*/ 914 w 1045"/>
                <a:gd name="T47" fmla="*/ 830 h 1520"/>
                <a:gd name="T48" fmla="*/ 929 w 1045"/>
                <a:gd name="T49" fmla="*/ 715 h 1520"/>
                <a:gd name="T50" fmla="*/ 932 w 1045"/>
                <a:gd name="T51" fmla="*/ 600 h 1520"/>
                <a:gd name="T52" fmla="*/ 923 w 1045"/>
                <a:gd name="T53" fmla="*/ 490 h 1520"/>
                <a:gd name="T54" fmla="*/ 903 w 1045"/>
                <a:gd name="T55" fmla="*/ 385 h 1520"/>
                <a:gd name="T56" fmla="*/ 895 w 1045"/>
                <a:gd name="T57" fmla="*/ 364 h 1520"/>
                <a:gd name="T58" fmla="*/ 888 w 1045"/>
                <a:gd name="T59" fmla="*/ 358 h 1520"/>
                <a:gd name="T60" fmla="*/ 864 w 1045"/>
                <a:gd name="T61" fmla="*/ 360 h 1520"/>
                <a:gd name="T62" fmla="*/ 670 w 1045"/>
                <a:gd name="T63" fmla="*/ 363 h 1520"/>
                <a:gd name="T64" fmla="*/ 489 w 1045"/>
                <a:gd name="T65" fmla="*/ 345 h 1520"/>
                <a:gd name="T66" fmla="*/ 358 w 1045"/>
                <a:gd name="T67" fmla="*/ 311 h 1520"/>
                <a:gd name="T68" fmla="*/ 237 w 1045"/>
                <a:gd name="T69" fmla="*/ 260 h 1520"/>
                <a:gd name="T70" fmla="*/ 132 w 1045"/>
                <a:gd name="T71" fmla="*/ 192 h 1520"/>
                <a:gd name="T72" fmla="*/ 41 w 1045"/>
                <a:gd name="T73" fmla="*/ 106 h 1520"/>
                <a:gd name="T74" fmla="*/ 9 w 1045"/>
                <a:gd name="T75" fmla="*/ 13 h 1520"/>
                <a:gd name="T76" fmla="*/ 112 w 1045"/>
                <a:gd name="T77" fmla="*/ 112 h 1520"/>
                <a:gd name="T78" fmla="*/ 225 w 1045"/>
                <a:gd name="T79" fmla="*/ 187 h 1520"/>
                <a:gd name="T80" fmla="*/ 349 w 1045"/>
                <a:gd name="T81" fmla="*/ 234 h 1520"/>
                <a:gd name="T82" fmla="*/ 481 w 1045"/>
                <a:gd name="T83" fmla="*/ 251 h 1520"/>
                <a:gd name="T84" fmla="*/ 617 w 1045"/>
                <a:gd name="T85" fmla="*/ 233 h 1520"/>
                <a:gd name="T86" fmla="*/ 744 w 1045"/>
                <a:gd name="T87" fmla="*/ 183 h 1520"/>
                <a:gd name="T88" fmla="*/ 861 w 1045"/>
                <a:gd name="T89" fmla="*/ 104 h 1520"/>
                <a:gd name="T90" fmla="*/ 964 w 1045"/>
                <a:gd name="T91" fmla="*/ 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5" h="1520">
                  <a:moveTo>
                    <a:pt x="964" y="0"/>
                  </a:moveTo>
                  <a:lnTo>
                    <a:pt x="962" y="13"/>
                  </a:lnTo>
                  <a:lnTo>
                    <a:pt x="994" y="159"/>
                  </a:lnTo>
                  <a:lnTo>
                    <a:pt x="1019" y="254"/>
                  </a:lnTo>
                  <a:lnTo>
                    <a:pt x="1038" y="349"/>
                  </a:lnTo>
                  <a:lnTo>
                    <a:pt x="1045" y="444"/>
                  </a:lnTo>
                  <a:lnTo>
                    <a:pt x="1045" y="540"/>
                  </a:lnTo>
                  <a:lnTo>
                    <a:pt x="1038" y="634"/>
                  </a:lnTo>
                  <a:lnTo>
                    <a:pt x="1026" y="729"/>
                  </a:lnTo>
                  <a:lnTo>
                    <a:pt x="1006" y="821"/>
                  </a:lnTo>
                  <a:lnTo>
                    <a:pt x="982" y="915"/>
                  </a:lnTo>
                  <a:lnTo>
                    <a:pt x="953" y="1006"/>
                  </a:lnTo>
                  <a:lnTo>
                    <a:pt x="921" y="1098"/>
                  </a:lnTo>
                  <a:lnTo>
                    <a:pt x="886" y="1187"/>
                  </a:lnTo>
                  <a:lnTo>
                    <a:pt x="850" y="1276"/>
                  </a:lnTo>
                  <a:lnTo>
                    <a:pt x="812" y="1366"/>
                  </a:lnTo>
                  <a:lnTo>
                    <a:pt x="773" y="1402"/>
                  </a:lnTo>
                  <a:lnTo>
                    <a:pt x="731" y="1437"/>
                  </a:lnTo>
                  <a:lnTo>
                    <a:pt x="684" y="1466"/>
                  </a:lnTo>
                  <a:lnTo>
                    <a:pt x="635" y="1490"/>
                  </a:lnTo>
                  <a:lnTo>
                    <a:pt x="585" y="1506"/>
                  </a:lnTo>
                  <a:lnTo>
                    <a:pt x="535" y="1517"/>
                  </a:lnTo>
                  <a:lnTo>
                    <a:pt x="485" y="1520"/>
                  </a:lnTo>
                  <a:lnTo>
                    <a:pt x="436" y="1517"/>
                  </a:lnTo>
                  <a:lnTo>
                    <a:pt x="386" y="1506"/>
                  </a:lnTo>
                  <a:lnTo>
                    <a:pt x="336" y="1490"/>
                  </a:lnTo>
                  <a:lnTo>
                    <a:pt x="287" y="1466"/>
                  </a:lnTo>
                  <a:lnTo>
                    <a:pt x="240" y="1435"/>
                  </a:lnTo>
                  <a:lnTo>
                    <a:pt x="198" y="1402"/>
                  </a:lnTo>
                  <a:lnTo>
                    <a:pt x="159" y="1364"/>
                  </a:lnTo>
                  <a:lnTo>
                    <a:pt x="234" y="1379"/>
                  </a:lnTo>
                  <a:lnTo>
                    <a:pt x="304" y="1387"/>
                  </a:lnTo>
                  <a:lnTo>
                    <a:pt x="371" y="1387"/>
                  </a:lnTo>
                  <a:lnTo>
                    <a:pt x="433" y="1381"/>
                  </a:lnTo>
                  <a:lnTo>
                    <a:pt x="492" y="1369"/>
                  </a:lnTo>
                  <a:lnTo>
                    <a:pt x="546" y="1351"/>
                  </a:lnTo>
                  <a:lnTo>
                    <a:pt x="596" y="1328"/>
                  </a:lnTo>
                  <a:lnTo>
                    <a:pt x="643" y="1299"/>
                  </a:lnTo>
                  <a:lnTo>
                    <a:pt x="687" y="1266"/>
                  </a:lnTo>
                  <a:lnTo>
                    <a:pt x="726" y="1230"/>
                  </a:lnTo>
                  <a:lnTo>
                    <a:pt x="761" y="1189"/>
                  </a:lnTo>
                  <a:lnTo>
                    <a:pt x="793" y="1145"/>
                  </a:lnTo>
                  <a:lnTo>
                    <a:pt x="821" y="1096"/>
                  </a:lnTo>
                  <a:lnTo>
                    <a:pt x="847" y="1046"/>
                  </a:lnTo>
                  <a:lnTo>
                    <a:pt x="868" y="995"/>
                  </a:lnTo>
                  <a:lnTo>
                    <a:pt x="886" y="941"/>
                  </a:lnTo>
                  <a:lnTo>
                    <a:pt x="901" y="886"/>
                  </a:lnTo>
                  <a:lnTo>
                    <a:pt x="914" y="830"/>
                  </a:lnTo>
                  <a:lnTo>
                    <a:pt x="923" y="773"/>
                  </a:lnTo>
                  <a:lnTo>
                    <a:pt x="929" y="715"/>
                  </a:lnTo>
                  <a:lnTo>
                    <a:pt x="932" y="658"/>
                  </a:lnTo>
                  <a:lnTo>
                    <a:pt x="932" y="600"/>
                  </a:lnTo>
                  <a:lnTo>
                    <a:pt x="929" y="544"/>
                  </a:lnTo>
                  <a:lnTo>
                    <a:pt x="923" y="490"/>
                  </a:lnTo>
                  <a:lnTo>
                    <a:pt x="914" y="437"/>
                  </a:lnTo>
                  <a:lnTo>
                    <a:pt x="903" y="385"/>
                  </a:lnTo>
                  <a:lnTo>
                    <a:pt x="898" y="372"/>
                  </a:lnTo>
                  <a:lnTo>
                    <a:pt x="895" y="364"/>
                  </a:lnTo>
                  <a:lnTo>
                    <a:pt x="892" y="360"/>
                  </a:lnTo>
                  <a:lnTo>
                    <a:pt x="888" y="358"/>
                  </a:lnTo>
                  <a:lnTo>
                    <a:pt x="879" y="360"/>
                  </a:lnTo>
                  <a:lnTo>
                    <a:pt x="864" y="360"/>
                  </a:lnTo>
                  <a:lnTo>
                    <a:pt x="765" y="364"/>
                  </a:lnTo>
                  <a:lnTo>
                    <a:pt x="670" y="363"/>
                  </a:lnTo>
                  <a:lnTo>
                    <a:pt x="578" y="357"/>
                  </a:lnTo>
                  <a:lnTo>
                    <a:pt x="489" y="345"/>
                  </a:lnTo>
                  <a:lnTo>
                    <a:pt x="422" y="329"/>
                  </a:lnTo>
                  <a:lnTo>
                    <a:pt x="358" y="311"/>
                  </a:lnTo>
                  <a:lnTo>
                    <a:pt x="296" y="289"/>
                  </a:lnTo>
                  <a:lnTo>
                    <a:pt x="237" y="260"/>
                  </a:lnTo>
                  <a:lnTo>
                    <a:pt x="181" y="227"/>
                  </a:lnTo>
                  <a:lnTo>
                    <a:pt x="132" y="192"/>
                  </a:lnTo>
                  <a:lnTo>
                    <a:pt x="86" y="151"/>
                  </a:lnTo>
                  <a:lnTo>
                    <a:pt x="41" y="106"/>
                  </a:lnTo>
                  <a:lnTo>
                    <a:pt x="0" y="54"/>
                  </a:lnTo>
                  <a:lnTo>
                    <a:pt x="9" y="13"/>
                  </a:lnTo>
                  <a:lnTo>
                    <a:pt x="59" y="66"/>
                  </a:lnTo>
                  <a:lnTo>
                    <a:pt x="112" y="112"/>
                  </a:lnTo>
                  <a:lnTo>
                    <a:pt x="168" y="152"/>
                  </a:lnTo>
                  <a:lnTo>
                    <a:pt x="225" y="187"/>
                  </a:lnTo>
                  <a:lnTo>
                    <a:pt x="286" y="214"/>
                  </a:lnTo>
                  <a:lnTo>
                    <a:pt x="349" y="234"/>
                  </a:lnTo>
                  <a:lnTo>
                    <a:pt x="414" y="246"/>
                  </a:lnTo>
                  <a:lnTo>
                    <a:pt x="481" y="251"/>
                  </a:lnTo>
                  <a:lnTo>
                    <a:pt x="549" y="246"/>
                  </a:lnTo>
                  <a:lnTo>
                    <a:pt x="617" y="233"/>
                  </a:lnTo>
                  <a:lnTo>
                    <a:pt x="681" y="211"/>
                  </a:lnTo>
                  <a:lnTo>
                    <a:pt x="744" y="183"/>
                  </a:lnTo>
                  <a:lnTo>
                    <a:pt x="803" y="148"/>
                  </a:lnTo>
                  <a:lnTo>
                    <a:pt x="861" y="104"/>
                  </a:lnTo>
                  <a:lnTo>
                    <a:pt x="914" y="54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E8C7A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6" name="Freeform 13"/>
            <p:cNvSpPr>
              <a:spLocks/>
            </p:cNvSpPr>
            <p:nvPr/>
          </p:nvSpPr>
          <p:spPr bwMode="auto">
            <a:xfrm>
              <a:off x="-1133" y="1791"/>
              <a:ext cx="722" cy="342"/>
            </a:xfrm>
            <a:custGeom>
              <a:avLst/>
              <a:gdLst>
                <a:gd name="T0" fmla="*/ 369 w 1443"/>
                <a:gd name="T1" fmla="*/ 46 h 685"/>
                <a:gd name="T2" fmla="*/ 460 w 1443"/>
                <a:gd name="T3" fmla="*/ 130 h 685"/>
                <a:gd name="T4" fmla="*/ 560 w 1443"/>
                <a:gd name="T5" fmla="*/ 198 h 685"/>
                <a:gd name="T6" fmla="*/ 668 w 1443"/>
                <a:gd name="T7" fmla="*/ 250 h 685"/>
                <a:gd name="T8" fmla="*/ 791 w 1443"/>
                <a:gd name="T9" fmla="*/ 277 h 685"/>
                <a:gd name="T10" fmla="*/ 960 w 1443"/>
                <a:gd name="T11" fmla="*/ 306 h 685"/>
                <a:gd name="T12" fmla="*/ 1104 w 1443"/>
                <a:gd name="T13" fmla="*/ 348 h 685"/>
                <a:gd name="T14" fmla="*/ 1222 w 1443"/>
                <a:gd name="T15" fmla="*/ 406 h 685"/>
                <a:gd name="T16" fmla="*/ 1316 w 1443"/>
                <a:gd name="T17" fmla="*/ 478 h 685"/>
                <a:gd name="T18" fmla="*/ 1390 w 1443"/>
                <a:gd name="T19" fmla="*/ 566 h 685"/>
                <a:gd name="T20" fmla="*/ 1443 w 1443"/>
                <a:gd name="T21" fmla="*/ 667 h 685"/>
                <a:gd name="T22" fmla="*/ 1367 w 1443"/>
                <a:gd name="T23" fmla="*/ 584 h 685"/>
                <a:gd name="T24" fmla="*/ 1281 w 1443"/>
                <a:gd name="T25" fmla="*/ 524 h 685"/>
                <a:gd name="T26" fmla="*/ 1186 w 1443"/>
                <a:gd name="T27" fmla="*/ 481 h 685"/>
                <a:gd name="T28" fmla="*/ 1084 w 1443"/>
                <a:gd name="T29" fmla="*/ 451 h 685"/>
                <a:gd name="T30" fmla="*/ 980 w 1443"/>
                <a:gd name="T31" fmla="*/ 428 h 685"/>
                <a:gd name="T32" fmla="*/ 873 w 1443"/>
                <a:gd name="T33" fmla="*/ 412 h 685"/>
                <a:gd name="T34" fmla="*/ 768 w 1443"/>
                <a:gd name="T35" fmla="*/ 393 h 685"/>
                <a:gd name="T36" fmla="*/ 665 w 1443"/>
                <a:gd name="T37" fmla="*/ 372 h 685"/>
                <a:gd name="T38" fmla="*/ 570 w 1443"/>
                <a:gd name="T39" fmla="*/ 342 h 685"/>
                <a:gd name="T40" fmla="*/ 484 w 1443"/>
                <a:gd name="T41" fmla="*/ 300 h 685"/>
                <a:gd name="T42" fmla="*/ 408 w 1443"/>
                <a:gd name="T43" fmla="*/ 239 h 685"/>
                <a:gd name="T44" fmla="*/ 348 w 1443"/>
                <a:gd name="T45" fmla="*/ 156 h 685"/>
                <a:gd name="T46" fmla="*/ 277 w 1443"/>
                <a:gd name="T47" fmla="*/ 157 h 685"/>
                <a:gd name="T48" fmla="*/ 197 w 1443"/>
                <a:gd name="T49" fmla="*/ 275 h 685"/>
                <a:gd name="T50" fmla="*/ 127 w 1443"/>
                <a:gd name="T51" fmla="*/ 407 h 685"/>
                <a:gd name="T52" fmla="*/ 63 w 1443"/>
                <a:gd name="T53" fmla="*/ 548 h 685"/>
                <a:gd name="T54" fmla="*/ 0 w 1443"/>
                <a:gd name="T55" fmla="*/ 685 h 685"/>
                <a:gd name="T56" fmla="*/ 36 w 1443"/>
                <a:gd name="T57" fmla="*/ 501 h 685"/>
                <a:gd name="T58" fmla="*/ 95 w 1443"/>
                <a:gd name="T59" fmla="*/ 331 h 685"/>
                <a:gd name="T60" fmla="*/ 174 w 1443"/>
                <a:gd name="T61" fmla="*/ 182 h 685"/>
                <a:gd name="T62" fmla="*/ 272 w 1443"/>
                <a:gd name="T63" fmla="*/ 5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3" h="685">
                  <a:moveTo>
                    <a:pt x="328" y="0"/>
                  </a:moveTo>
                  <a:lnTo>
                    <a:pt x="369" y="46"/>
                  </a:lnTo>
                  <a:lnTo>
                    <a:pt x="414" y="89"/>
                  </a:lnTo>
                  <a:lnTo>
                    <a:pt x="460" y="130"/>
                  </a:lnTo>
                  <a:lnTo>
                    <a:pt x="508" y="167"/>
                  </a:lnTo>
                  <a:lnTo>
                    <a:pt x="560" y="198"/>
                  </a:lnTo>
                  <a:lnTo>
                    <a:pt x="613" y="227"/>
                  </a:lnTo>
                  <a:lnTo>
                    <a:pt x="668" y="250"/>
                  </a:lnTo>
                  <a:lnTo>
                    <a:pt x="727" y="266"/>
                  </a:lnTo>
                  <a:lnTo>
                    <a:pt x="791" y="277"/>
                  </a:lnTo>
                  <a:lnTo>
                    <a:pt x="879" y="289"/>
                  </a:lnTo>
                  <a:lnTo>
                    <a:pt x="960" y="306"/>
                  </a:lnTo>
                  <a:lnTo>
                    <a:pt x="1036" y="325"/>
                  </a:lnTo>
                  <a:lnTo>
                    <a:pt x="1104" y="348"/>
                  </a:lnTo>
                  <a:lnTo>
                    <a:pt x="1166" y="375"/>
                  </a:lnTo>
                  <a:lnTo>
                    <a:pt x="1222" y="406"/>
                  </a:lnTo>
                  <a:lnTo>
                    <a:pt x="1272" y="440"/>
                  </a:lnTo>
                  <a:lnTo>
                    <a:pt x="1316" y="478"/>
                  </a:lnTo>
                  <a:lnTo>
                    <a:pt x="1355" y="521"/>
                  </a:lnTo>
                  <a:lnTo>
                    <a:pt x="1390" y="566"/>
                  </a:lnTo>
                  <a:lnTo>
                    <a:pt x="1419" y="614"/>
                  </a:lnTo>
                  <a:lnTo>
                    <a:pt x="1443" y="667"/>
                  </a:lnTo>
                  <a:lnTo>
                    <a:pt x="1407" y="623"/>
                  </a:lnTo>
                  <a:lnTo>
                    <a:pt x="1367" y="584"/>
                  </a:lnTo>
                  <a:lnTo>
                    <a:pt x="1327" y="552"/>
                  </a:lnTo>
                  <a:lnTo>
                    <a:pt x="1281" y="524"/>
                  </a:lnTo>
                  <a:lnTo>
                    <a:pt x="1234" y="501"/>
                  </a:lnTo>
                  <a:lnTo>
                    <a:pt x="1186" y="481"/>
                  </a:lnTo>
                  <a:lnTo>
                    <a:pt x="1136" y="465"/>
                  </a:lnTo>
                  <a:lnTo>
                    <a:pt x="1084" y="451"/>
                  </a:lnTo>
                  <a:lnTo>
                    <a:pt x="1033" y="439"/>
                  </a:lnTo>
                  <a:lnTo>
                    <a:pt x="980" y="428"/>
                  </a:lnTo>
                  <a:lnTo>
                    <a:pt x="926" y="419"/>
                  </a:lnTo>
                  <a:lnTo>
                    <a:pt x="873" y="412"/>
                  </a:lnTo>
                  <a:lnTo>
                    <a:pt x="820" y="403"/>
                  </a:lnTo>
                  <a:lnTo>
                    <a:pt x="768" y="393"/>
                  </a:lnTo>
                  <a:lnTo>
                    <a:pt x="717" y="384"/>
                  </a:lnTo>
                  <a:lnTo>
                    <a:pt x="665" y="372"/>
                  </a:lnTo>
                  <a:lnTo>
                    <a:pt x="617" y="359"/>
                  </a:lnTo>
                  <a:lnTo>
                    <a:pt x="570" y="342"/>
                  </a:lnTo>
                  <a:lnTo>
                    <a:pt x="526" y="322"/>
                  </a:lnTo>
                  <a:lnTo>
                    <a:pt x="484" y="300"/>
                  </a:lnTo>
                  <a:lnTo>
                    <a:pt x="445" y="271"/>
                  </a:lnTo>
                  <a:lnTo>
                    <a:pt x="408" y="239"/>
                  </a:lnTo>
                  <a:lnTo>
                    <a:pt x="377" y="200"/>
                  </a:lnTo>
                  <a:lnTo>
                    <a:pt x="348" y="156"/>
                  </a:lnTo>
                  <a:lnTo>
                    <a:pt x="322" y="106"/>
                  </a:lnTo>
                  <a:lnTo>
                    <a:pt x="277" y="157"/>
                  </a:lnTo>
                  <a:lnTo>
                    <a:pt x="234" y="213"/>
                  </a:lnTo>
                  <a:lnTo>
                    <a:pt x="197" y="275"/>
                  </a:lnTo>
                  <a:lnTo>
                    <a:pt x="160" y="340"/>
                  </a:lnTo>
                  <a:lnTo>
                    <a:pt x="127" y="407"/>
                  </a:lnTo>
                  <a:lnTo>
                    <a:pt x="95" y="477"/>
                  </a:lnTo>
                  <a:lnTo>
                    <a:pt x="63" y="548"/>
                  </a:lnTo>
                  <a:lnTo>
                    <a:pt x="33" y="617"/>
                  </a:lnTo>
                  <a:lnTo>
                    <a:pt x="0" y="685"/>
                  </a:lnTo>
                  <a:lnTo>
                    <a:pt x="15" y="592"/>
                  </a:lnTo>
                  <a:lnTo>
                    <a:pt x="36" y="501"/>
                  </a:lnTo>
                  <a:lnTo>
                    <a:pt x="62" y="415"/>
                  </a:lnTo>
                  <a:lnTo>
                    <a:pt x="95" y="331"/>
                  </a:lnTo>
                  <a:lnTo>
                    <a:pt x="131" y="254"/>
                  </a:lnTo>
                  <a:lnTo>
                    <a:pt x="174" y="182"/>
                  </a:lnTo>
                  <a:lnTo>
                    <a:pt x="221" y="115"/>
                  </a:lnTo>
                  <a:lnTo>
                    <a:pt x="272" y="55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E8C7A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7" name="Freeform 14"/>
            <p:cNvSpPr>
              <a:spLocks/>
            </p:cNvSpPr>
            <p:nvPr/>
          </p:nvSpPr>
          <p:spPr bwMode="auto">
            <a:xfrm>
              <a:off x="-1234" y="2675"/>
              <a:ext cx="930" cy="1112"/>
            </a:xfrm>
            <a:custGeom>
              <a:avLst/>
              <a:gdLst>
                <a:gd name="T0" fmla="*/ 395 w 1859"/>
                <a:gd name="T1" fmla="*/ 96 h 2225"/>
                <a:gd name="T2" fmla="*/ 369 w 1859"/>
                <a:gd name="T3" fmla="*/ 288 h 2225"/>
                <a:gd name="T4" fmla="*/ 374 w 1859"/>
                <a:gd name="T5" fmla="*/ 478 h 2225"/>
                <a:gd name="T6" fmla="*/ 407 w 1859"/>
                <a:gd name="T7" fmla="*/ 665 h 2225"/>
                <a:gd name="T8" fmla="*/ 462 w 1859"/>
                <a:gd name="T9" fmla="*/ 850 h 2225"/>
                <a:gd name="T10" fmla="*/ 530 w 1859"/>
                <a:gd name="T11" fmla="*/ 1034 h 2225"/>
                <a:gd name="T12" fmla="*/ 626 w 1859"/>
                <a:gd name="T13" fmla="*/ 1263 h 2225"/>
                <a:gd name="T14" fmla="*/ 728 w 1859"/>
                <a:gd name="T15" fmla="*/ 1496 h 2225"/>
                <a:gd name="T16" fmla="*/ 823 w 1859"/>
                <a:gd name="T17" fmla="*/ 1733 h 2225"/>
                <a:gd name="T18" fmla="*/ 900 w 1859"/>
                <a:gd name="T19" fmla="*/ 1980 h 2225"/>
                <a:gd name="T20" fmla="*/ 959 w 1859"/>
                <a:gd name="T21" fmla="*/ 1980 h 2225"/>
                <a:gd name="T22" fmla="*/ 1036 w 1859"/>
                <a:gd name="T23" fmla="*/ 1733 h 2225"/>
                <a:gd name="T24" fmla="*/ 1130 w 1859"/>
                <a:gd name="T25" fmla="*/ 1496 h 2225"/>
                <a:gd name="T26" fmla="*/ 1233 w 1859"/>
                <a:gd name="T27" fmla="*/ 1264 h 2225"/>
                <a:gd name="T28" fmla="*/ 1330 w 1859"/>
                <a:gd name="T29" fmla="*/ 1036 h 2225"/>
                <a:gd name="T30" fmla="*/ 1399 w 1859"/>
                <a:gd name="T31" fmla="*/ 850 h 2225"/>
                <a:gd name="T32" fmla="*/ 1454 w 1859"/>
                <a:gd name="T33" fmla="*/ 665 h 2225"/>
                <a:gd name="T34" fmla="*/ 1487 w 1859"/>
                <a:gd name="T35" fmla="*/ 478 h 2225"/>
                <a:gd name="T36" fmla="*/ 1493 w 1859"/>
                <a:gd name="T37" fmla="*/ 290 h 2225"/>
                <a:gd name="T38" fmla="*/ 1466 w 1859"/>
                <a:gd name="T39" fmla="*/ 98 h 2225"/>
                <a:gd name="T40" fmla="*/ 1492 w 1859"/>
                <a:gd name="T41" fmla="*/ 43 h 2225"/>
                <a:gd name="T42" fmla="*/ 1587 w 1859"/>
                <a:gd name="T43" fmla="*/ 137 h 2225"/>
                <a:gd name="T44" fmla="*/ 1667 w 1859"/>
                <a:gd name="T45" fmla="*/ 240 h 2225"/>
                <a:gd name="T46" fmla="*/ 1734 w 1859"/>
                <a:gd name="T47" fmla="*/ 370 h 2225"/>
                <a:gd name="T48" fmla="*/ 1781 w 1859"/>
                <a:gd name="T49" fmla="*/ 527 h 2225"/>
                <a:gd name="T50" fmla="*/ 1796 w 1859"/>
                <a:gd name="T51" fmla="*/ 627 h 2225"/>
                <a:gd name="T52" fmla="*/ 1796 w 1859"/>
                <a:gd name="T53" fmla="*/ 648 h 2225"/>
                <a:gd name="T54" fmla="*/ 1785 w 1859"/>
                <a:gd name="T55" fmla="*/ 670 h 2225"/>
                <a:gd name="T56" fmla="*/ 1723 w 1859"/>
                <a:gd name="T57" fmla="*/ 742 h 2225"/>
                <a:gd name="T58" fmla="*/ 1643 w 1859"/>
                <a:gd name="T59" fmla="*/ 807 h 2225"/>
                <a:gd name="T60" fmla="*/ 1859 w 1859"/>
                <a:gd name="T61" fmla="*/ 1037 h 2225"/>
                <a:gd name="T62" fmla="*/ 929 w 1859"/>
                <a:gd name="T63" fmla="*/ 2225 h 2225"/>
                <a:gd name="T64" fmla="*/ 0 w 1859"/>
                <a:gd name="T65" fmla="*/ 1037 h 2225"/>
                <a:gd name="T66" fmla="*/ 216 w 1859"/>
                <a:gd name="T67" fmla="*/ 807 h 2225"/>
                <a:gd name="T68" fmla="*/ 135 w 1859"/>
                <a:gd name="T69" fmla="*/ 742 h 2225"/>
                <a:gd name="T70" fmla="*/ 73 w 1859"/>
                <a:gd name="T71" fmla="*/ 670 h 2225"/>
                <a:gd name="T72" fmla="*/ 62 w 1859"/>
                <a:gd name="T73" fmla="*/ 648 h 2225"/>
                <a:gd name="T74" fmla="*/ 62 w 1859"/>
                <a:gd name="T75" fmla="*/ 627 h 2225"/>
                <a:gd name="T76" fmla="*/ 79 w 1859"/>
                <a:gd name="T77" fmla="*/ 527 h 2225"/>
                <a:gd name="T78" fmla="*/ 124 w 1859"/>
                <a:gd name="T79" fmla="*/ 370 h 2225"/>
                <a:gd name="T80" fmla="*/ 191 w 1859"/>
                <a:gd name="T81" fmla="*/ 235 h 2225"/>
                <a:gd name="T82" fmla="*/ 272 w 1859"/>
                <a:gd name="T83" fmla="*/ 128 h 2225"/>
                <a:gd name="T84" fmla="*/ 369 w 1859"/>
                <a:gd name="T85" fmla="*/ 37 h 2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9" h="2225">
                  <a:moveTo>
                    <a:pt x="424" y="0"/>
                  </a:moveTo>
                  <a:lnTo>
                    <a:pt x="395" y="96"/>
                  </a:lnTo>
                  <a:lnTo>
                    <a:pt x="378" y="193"/>
                  </a:lnTo>
                  <a:lnTo>
                    <a:pt x="369" y="288"/>
                  </a:lnTo>
                  <a:lnTo>
                    <a:pt x="368" y="384"/>
                  </a:lnTo>
                  <a:lnTo>
                    <a:pt x="374" y="478"/>
                  </a:lnTo>
                  <a:lnTo>
                    <a:pt x="387" y="571"/>
                  </a:lnTo>
                  <a:lnTo>
                    <a:pt x="407" y="665"/>
                  </a:lnTo>
                  <a:lnTo>
                    <a:pt x="431" y="757"/>
                  </a:lnTo>
                  <a:lnTo>
                    <a:pt x="462" y="850"/>
                  </a:lnTo>
                  <a:lnTo>
                    <a:pt x="493" y="942"/>
                  </a:lnTo>
                  <a:lnTo>
                    <a:pt x="530" y="1034"/>
                  </a:lnTo>
                  <a:lnTo>
                    <a:pt x="578" y="1149"/>
                  </a:lnTo>
                  <a:lnTo>
                    <a:pt x="626" y="1263"/>
                  </a:lnTo>
                  <a:lnTo>
                    <a:pt x="678" y="1379"/>
                  </a:lnTo>
                  <a:lnTo>
                    <a:pt x="728" y="1496"/>
                  </a:lnTo>
                  <a:lnTo>
                    <a:pt x="778" y="1614"/>
                  </a:lnTo>
                  <a:lnTo>
                    <a:pt x="823" y="1733"/>
                  </a:lnTo>
                  <a:lnTo>
                    <a:pt x="864" y="1856"/>
                  </a:lnTo>
                  <a:lnTo>
                    <a:pt x="900" y="1980"/>
                  </a:lnTo>
                  <a:lnTo>
                    <a:pt x="929" y="2108"/>
                  </a:lnTo>
                  <a:lnTo>
                    <a:pt x="959" y="1980"/>
                  </a:lnTo>
                  <a:lnTo>
                    <a:pt x="994" y="1856"/>
                  </a:lnTo>
                  <a:lnTo>
                    <a:pt x="1036" y="1733"/>
                  </a:lnTo>
                  <a:lnTo>
                    <a:pt x="1082" y="1614"/>
                  </a:lnTo>
                  <a:lnTo>
                    <a:pt x="1130" y="1496"/>
                  </a:lnTo>
                  <a:lnTo>
                    <a:pt x="1182" y="1379"/>
                  </a:lnTo>
                  <a:lnTo>
                    <a:pt x="1233" y="1264"/>
                  </a:lnTo>
                  <a:lnTo>
                    <a:pt x="1283" y="1149"/>
                  </a:lnTo>
                  <a:lnTo>
                    <a:pt x="1330" y="1036"/>
                  </a:lnTo>
                  <a:lnTo>
                    <a:pt x="1366" y="942"/>
                  </a:lnTo>
                  <a:lnTo>
                    <a:pt x="1399" y="850"/>
                  </a:lnTo>
                  <a:lnTo>
                    <a:pt x="1430" y="757"/>
                  </a:lnTo>
                  <a:lnTo>
                    <a:pt x="1454" y="665"/>
                  </a:lnTo>
                  <a:lnTo>
                    <a:pt x="1474" y="571"/>
                  </a:lnTo>
                  <a:lnTo>
                    <a:pt x="1487" y="478"/>
                  </a:lnTo>
                  <a:lnTo>
                    <a:pt x="1493" y="384"/>
                  </a:lnTo>
                  <a:lnTo>
                    <a:pt x="1493" y="290"/>
                  </a:lnTo>
                  <a:lnTo>
                    <a:pt x="1484" y="195"/>
                  </a:lnTo>
                  <a:lnTo>
                    <a:pt x="1466" y="98"/>
                  </a:lnTo>
                  <a:lnTo>
                    <a:pt x="1439" y="0"/>
                  </a:lnTo>
                  <a:lnTo>
                    <a:pt x="1492" y="43"/>
                  </a:lnTo>
                  <a:lnTo>
                    <a:pt x="1542" y="89"/>
                  </a:lnTo>
                  <a:lnTo>
                    <a:pt x="1587" y="137"/>
                  </a:lnTo>
                  <a:lnTo>
                    <a:pt x="1629" y="187"/>
                  </a:lnTo>
                  <a:lnTo>
                    <a:pt x="1667" y="240"/>
                  </a:lnTo>
                  <a:lnTo>
                    <a:pt x="1702" y="294"/>
                  </a:lnTo>
                  <a:lnTo>
                    <a:pt x="1734" y="370"/>
                  </a:lnTo>
                  <a:lnTo>
                    <a:pt x="1759" y="447"/>
                  </a:lnTo>
                  <a:lnTo>
                    <a:pt x="1781" y="527"/>
                  </a:lnTo>
                  <a:lnTo>
                    <a:pt x="1794" y="609"/>
                  </a:lnTo>
                  <a:lnTo>
                    <a:pt x="1796" y="627"/>
                  </a:lnTo>
                  <a:lnTo>
                    <a:pt x="1797" y="641"/>
                  </a:lnTo>
                  <a:lnTo>
                    <a:pt x="1796" y="648"/>
                  </a:lnTo>
                  <a:lnTo>
                    <a:pt x="1793" y="658"/>
                  </a:lnTo>
                  <a:lnTo>
                    <a:pt x="1785" y="670"/>
                  </a:lnTo>
                  <a:lnTo>
                    <a:pt x="1756" y="707"/>
                  </a:lnTo>
                  <a:lnTo>
                    <a:pt x="1723" y="742"/>
                  </a:lnTo>
                  <a:lnTo>
                    <a:pt x="1685" y="776"/>
                  </a:lnTo>
                  <a:lnTo>
                    <a:pt x="1643" y="807"/>
                  </a:lnTo>
                  <a:lnTo>
                    <a:pt x="1750" y="922"/>
                  </a:lnTo>
                  <a:lnTo>
                    <a:pt x="1859" y="1037"/>
                  </a:lnTo>
                  <a:lnTo>
                    <a:pt x="1393" y="1630"/>
                  </a:lnTo>
                  <a:lnTo>
                    <a:pt x="929" y="2225"/>
                  </a:lnTo>
                  <a:lnTo>
                    <a:pt x="465" y="1630"/>
                  </a:lnTo>
                  <a:lnTo>
                    <a:pt x="0" y="1037"/>
                  </a:lnTo>
                  <a:lnTo>
                    <a:pt x="108" y="922"/>
                  </a:lnTo>
                  <a:lnTo>
                    <a:pt x="216" y="807"/>
                  </a:lnTo>
                  <a:lnTo>
                    <a:pt x="173" y="776"/>
                  </a:lnTo>
                  <a:lnTo>
                    <a:pt x="135" y="742"/>
                  </a:lnTo>
                  <a:lnTo>
                    <a:pt x="102" y="707"/>
                  </a:lnTo>
                  <a:lnTo>
                    <a:pt x="73" y="670"/>
                  </a:lnTo>
                  <a:lnTo>
                    <a:pt x="67" y="658"/>
                  </a:lnTo>
                  <a:lnTo>
                    <a:pt x="62" y="648"/>
                  </a:lnTo>
                  <a:lnTo>
                    <a:pt x="62" y="641"/>
                  </a:lnTo>
                  <a:lnTo>
                    <a:pt x="62" y="627"/>
                  </a:lnTo>
                  <a:lnTo>
                    <a:pt x="65" y="609"/>
                  </a:lnTo>
                  <a:lnTo>
                    <a:pt x="79" y="527"/>
                  </a:lnTo>
                  <a:lnTo>
                    <a:pt x="98" y="447"/>
                  </a:lnTo>
                  <a:lnTo>
                    <a:pt x="124" y="370"/>
                  </a:lnTo>
                  <a:lnTo>
                    <a:pt x="156" y="294"/>
                  </a:lnTo>
                  <a:lnTo>
                    <a:pt x="191" y="235"/>
                  </a:lnTo>
                  <a:lnTo>
                    <a:pt x="230" y="180"/>
                  </a:lnTo>
                  <a:lnTo>
                    <a:pt x="272" y="128"/>
                  </a:lnTo>
                  <a:lnTo>
                    <a:pt x="318" y="81"/>
                  </a:lnTo>
                  <a:lnTo>
                    <a:pt x="369" y="3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8" name="Freeform 15"/>
            <p:cNvSpPr>
              <a:spLocks/>
            </p:cNvSpPr>
            <p:nvPr/>
          </p:nvSpPr>
          <p:spPr bwMode="auto">
            <a:xfrm>
              <a:off x="-934" y="3275"/>
              <a:ext cx="329" cy="454"/>
            </a:xfrm>
            <a:custGeom>
              <a:avLst/>
              <a:gdLst>
                <a:gd name="T0" fmla="*/ 0 w 656"/>
                <a:gd name="T1" fmla="*/ 0 h 907"/>
                <a:gd name="T2" fmla="*/ 3 w 656"/>
                <a:gd name="T3" fmla="*/ 4 h 907"/>
                <a:gd name="T4" fmla="*/ 42 w 656"/>
                <a:gd name="T5" fmla="*/ 42 h 907"/>
                <a:gd name="T6" fmla="*/ 84 w 656"/>
                <a:gd name="T7" fmla="*/ 75 h 907"/>
                <a:gd name="T8" fmla="*/ 131 w 656"/>
                <a:gd name="T9" fmla="*/ 106 h 907"/>
                <a:gd name="T10" fmla="*/ 180 w 656"/>
                <a:gd name="T11" fmla="*/ 130 h 907"/>
                <a:gd name="T12" fmla="*/ 230 w 656"/>
                <a:gd name="T13" fmla="*/ 146 h 907"/>
                <a:gd name="T14" fmla="*/ 280 w 656"/>
                <a:gd name="T15" fmla="*/ 157 h 907"/>
                <a:gd name="T16" fmla="*/ 329 w 656"/>
                <a:gd name="T17" fmla="*/ 160 h 907"/>
                <a:gd name="T18" fmla="*/ 379 w 656"/>
                <a:gd name="T19" fmla="*/ 157 h 907"/>
                <a:gd name="T20" fmla="*/ 429 w 656"/>
                <a:gd name="T21" fmla="*/ 146 h 907"/>
                <a:gd name="T22" fmla="*/ 479 w 656"/>
                <a:gd name="T23" fmla="*/ 130 h 907"/>
                <a:gd name="T24" fmla="*/ 528 w 656"/>
                <a:gd name="T25" fmla="*/ 106 h 907"/>
                <a:gd name="T26" fmla="*/ 575 w 656"/>
                <a:gd name="T27" fmla="*/ 77 h 907"/>
                <a:gd name="T28" fmla="*/ 617 w 656"/>
                <a:gd name="T29" fmla="*/ 42 h 907"/>
                <a:gd name="T30" fmla="*/ 656 w 656"/>
                <a:gd name="T31" fmla="*/ 6 h 907"/>
                <a:gd name="T32" fmla="*/ 608 w 656"/>
                <a:gd name="T33" fmla="*/ 113 h 907"/>
                <a:gd name="T34" fmla="*/ 561 w 656"/>
                <a:gd name="T35" fmla="*/ 222 h 907"/>
                <a:gd name="T36" fmla="*/ 514 w 656"/>
                <a:gd name="T37" fmla="*/ 331 h 907"/>
                <a:gd name="T38" fmla="*/ 469 w 656"/>
                <a:gd name="T39" fmla="*/ 443 h 907"/>
                <a:gd name="T40" fmla="*/ 426 w 656"/>
                <a:gd name="T41" fmla="*/ 556 h 907"/>
                <a:gd name="T42" fmla="*/ 388 w 656"/>
                <a:gd name="T43" fmla="*/ 670 h 907"/>
                <a:gd name="T44" fmla="*/ 355 w 656"/>
                <a:gd name="T45" fmla="*/ 788 h 907"/>
                <a:gd name="T46" fmla="*/ 328 w 656"/>
                <a:gd name="T47" fmla="*/ 907 h 907"/>
                <a:gd name="T48" fmla="*/ 301 w 656"/>
                <a:gd name="T49" fmla="*/ 786 h 907"/>
                <a:gd name="T50" fmla="*/ 267 w 656"/>
                <a:gd name="T51" fmla="*/ 670 h 907"/>
                <a:gd name="T52" fmla="*/ 230 w 656"/>
                <a:gd name="T53" fmla="*/ 553 h 907"/>
                <a:gd name="T54" fmla="*/ 187 w 656"/>
                <a:gd name="T55" fmla="*/ 440 h 907"/>
                <a:gd name="T56" fmla="*/ 142 w 656"/>
                <a:gd name="T57" fmla="*/ 328 h 907"/>
                <a:gd name="T58" fmla="*/ 95 w 656"/>
                <a:gd name="T59" fmla="*/ 217 h 907"/>
                <a:gd name="T60" fmla="*/ 47 w 656"/>
                <a:gd name="T61" fmla="*/ 109 h 907"/>
                <a:gd name="T62" fmla="*/ 0 w 656"/>
                <a:gd name="T63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6" h="907">
                  <a:moveTo>
                    <a:pt x="0" y="0"/>
                  </a:moveTo>
                  <a:lnTo>
                    <a:pt x="3" y="4"/>
                  </a:lnTo>
                  <a:lnTo>
                    <a:pt x="42" y="42"/>
                  </a:lnTo>
                  <a:lnTo>
                    <a:pt x="84" y="75"/>
                  </a:lnTo>
                  <a:lnTo>
                    <a:pt x="131" y="106"/>
                  </a:lnTo>
                  <a:lnTo>
                    <a:pt x="180" y="130"/>
                  </a:lnTo>
                  <a:lnTo>
                    <a:pt x="230" y="146"/>
                  </a:lnTo>
                  <a:lnTo>
                    <a:pt x="280" y="157"/>
                  </a:lnTo>
                  <a:lnTo>
                    <a:pt x="329" y="160"/>
                  </a:lnTo>
                  <a:lnTo>
                    <a:pt x="379" y="157"/>
                  </a:lnTo>
                  <a:lnTo>
                    <a:pt x="429" y="146"/>
                  </a:lnTo>
                  <a:lnTo>
                    <a:pt x="479" y="130"/>
                  </a:lnTo>
                  <a:lnTo>
                    <a:pt x="528" y="106"/>
                  </a:lnTo>
                  <a:lnTo>
                    <a:pt x="575" y="77"/>
                  </a:lnTo>
                  <a:lnTo>
                    <a:pt x="617" y="42"/>
                  </a:lnTo>
                  <a:lnTo>
                    <a:pt x="656" y="6"/>
                  </a:lnTo>
                  <a:lnTo>
                    <a:pt x="608" y="113"/>
                  </a:lnTo>
                  <a:lnTo>
                    <a:pt x="561" y="222"/>
                  </a:lnTo>
                  <a:lnTo>
                    <a:pt x="514" y="331"/>
                  </a:lnTo>
                  <a:lnTo>
                    <a:pt x="469" y="443"/>
                  </a:lnTo>
                  <a:lnTo>
                    <a:pt x="426" y="556"/>
                  </a:lnTo>
                  <a:lnTo>
                    <a:pt x="388" y="670"/>
                  </a:lnTo>
                  <a:lnTo>
                    <a:pt x="355" y="788"/>
                  </a:lnTo>
                  <a:lnTo>
                    <a:pt x="328" y="907"/>
                  </a:lnTo>
                  <a:lnTo>
                    <a:pt x="301" y="786"/>
                  </a:lnTo>
                  <a:lnTo>
                    <a:pt x="267" y="670"/>
                  </a:lnTo>
                  <a:lnTo>
                    <a:pt x="230" y="553"/>
                  </a:lnTo>
                  <a:lnTo>
                    <a:pt x="187" y="440"/>
                  </a:lnTo>
                  <a:lnTo>
                    <a:pt x="142" y="328"/>
                  </a:lnTo>
                  <a:lnTo>
                    <a:pt x="95" y="217"/>
                  </a:lnTo>
                  <a:lnTo>
                    <a:pt x="47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99" name="Прямая соединительная линия 398"/>
          <p:cNvCxnSpPr/>
          <p:nvPr/>
        </p:nvCxnSpPr>
        <p:spPr>
          <a:xfrm>
            <a:off x="5720754" y="2092546"/>
            <a:ext cx="3381523" cy="0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Прямоугольник 399"/>
          <p:cNvSpPr/>
          <p:nvPr/>
        </p:nvSpPr>
        <p:spPr>
          <a:xfrm>
            <a:off x="6090567" y="1670258"/>
            <a:ext cx="2641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Чеченская Республика – </a:t>
            </a:r>
            <a:r>
              <a:rPr lang="ru-RU" sz="1600" b="1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16,2%</a:t>
            </a:r>
            <a:endParaRPr lang="ru-RU" sz="1200" spc="-1" dirty="0">
              <a:solidFill>
                <a:srgbClr val="0070C0"/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859" y="1263698"/>
            <a:ext cx="5871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040">
              <a:spcBef>
                <a:spcPts val="600"/>
              </a:spcBef>
            </a:pPr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Разработка </a:t>
            </a: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профессиональных стандартов  </a:t>
            </a:r>
            <a:r>
              <a:rPr lang="ru-RU" sz="1200" b="1" spc="-1" dirty="0">
                <a:solidFill>
                  <a:schemeClr val="accent5"/>
                </a:solidFill>
              </a:rPr>
              <a:t>«Учитель» и «Воспитатель»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679" y="319752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000"/>
            <a:endParaRPr lang="ru-RU" sz="1200" spc="-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144000"/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Только:</a:t>
            </a:r>
          </a:p>
          <a:p>
            <a:pPr marL="144000"/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15450" indent="-171450">
              <a:buFont typeface="Wingdings" panose="05000000000000000000" pitchFamily="2" charset="2"/>
              <a:buChar char="ü"/>
            </a:pPr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журнал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15450" indent="-171450">
              <a:buFont typeface="Wingdings" panose="05000000000000000000" pitchFamily="2" charset="2"/>
              <a:buChar char="ü"/>
            </a:pPr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дневник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15450" indent="-171450">
              <a:buFont typeface="Wingdings" panose="05000000000000000000" pitchFamily="2" charset="2"/>
              <a:buChar char="ü"/>
            </a:pP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календарно-тематический </a:t>
            </a:r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план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15450" indent="-171450">
              <a:buFont typeface="Wingdings" panose="05000000000000000000" pitchFamily="2" charset="2"/>
              <a:buChar char="ü"/>
            </a:pPr>
            <a:r>
              <a:rPr lang="ru-RU" sz="12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рабочая программа</a:t>
            </a:r>
          </a:p>
          <a:p>
            <a:r>
              <a:rPr lang="ru-RU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18" name="Прямоугольник 317"/>
          <p:cNvSpPr/>
          <p:nvPr/>
        </p:nvSpPr>
        <p:spPr>
          <a:xfrm>
            <a:off x="147418" y="3117265"/>
            <a:ext cx="5792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/>
            <a:r>
              <a:rPr lang="ru-RU" sz="1200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Подготовлены изменения в законодательство о сокращении отчетности </a:t>
            </a:r>
            <a:endParaRPr lang="ru-RU" sz="1200" spc="-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34" name="Прямая соединительная линия 333"/>
          <p:cNvCxnSpPr/>
          <p:nvPr/>
        </p:nvCxnSpPr>
        <p:spPr>
          <a:xfrm flipV="1">
            <a:off x="5965172" y="3438273"/>
            <a:ext cx="3157501" cy="16334"/>
          </a:xfrm>
          <a:prstGeom prst="line">
            <a:avLst/>
          </a:prstGeom>
          <a:ln w="571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1201</Words>
  <Application>Microsoft Office PowerPoint</Application>
  <PresentationFormat>Экран (16:9)</PresentationFormat>
  <Paragraphs>338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Light</vt:lpstr>
      <vt:lpstr>О перспективах развития системы образования и задачах на учебный год</vt:lpstr>
      <vt:lpstr>Презентация PowerPoint</vt:lpstr>
      <vt:lpstr>Участие региона в НП «Образование»</vt:lpstr>
      <vt:lpstr>Воспитание</vt:lpstr>
      <vt:lpstr>Содержание образования</vt:lpstr>
      <vt:lpstr>Содержание образования</vt:lpstr>
      <vt:lpstr>Презентация PowerPoint</vt:lpstr>
      <vt:lpstr>Инклюзивное образование</vt:lpstr>
      <vt:lpstr>«Учитель будущего»</vt:lpstr>
      <vt:lpstr>Нагрузка на учителя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деятельности Министерства просвещения Российской Федерации в 2018 году и задачах на 2019 год</dc:title>
  <dc:creator>anuar</dc:creator>
  <cp:lastModifiedBy>Кравчук Вероника Владимировна</cp:lastModifiedBy>
  <cp:revision>582</cp:revision>
  <cp:lastPrinted>2019-08-22T06:08:22Z</cp:lastPrinted>
  <dcterms:modified xsi:type="dcterms:W3CDTF">2019-08-26T06:58:43Z</dcterms:modified>
</cp:coreProperties>
</file>